
<file path=[Content_Types].xml><?xml version="1.0" encoding="utf-8"?>
<Types xmlns="http://schemas.openxmlformats.org/package/2006/content-types">
  <Default Extension="png" ContentType="image/png"/>
  <Default Extension="emf" ContentType="image/x-emf"/>
  <Default Extension="jpeg" ContentType="image/jpeg"/>
  <Default Extension="rels" ContentType="application/vnd.openxmlformats-package.relationships+xml"/>
  <Default Extension="xml" ContentType="application/xml"/>
  <Default Extension="wdp" ContentType="image/vnd.ms-photo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slides/slide100.xml" ContentType="application/vnd.openxmlformats-officedocument.presentationml.slide+xml"/>
  <Override PartName="/ppt/slides/slide101.xml" ContentType="application/vnd.openxmlformats-officedocument.presentationml.slide+xml"/>
  <Override PartName="/ppt/slides/slide102.xml" ContentType="application/vnd.openxmlformats-officedocument.presentationml.slide+xml"/>
  <Override PartName="/ppt/slides/slide103.xml" ContentType="application/vnd.openxmlformats-officedocument.presentationml.slide+xml"/>
  <Override PartName="/ppt/slides/slide104.xml" ContentType="application/vnd.openxmlformats-officedocument.presentationml.slide+xml"/>
  <Override PartName="/ppt/slides/slide105.xml" ContentType="application/vnd.openxmlformats-officedocument.presentationml.slide+xml"/>
  <Override PartName="/ppt/slides/slide106.xml" ContentType="application/vnd.openxmlformats-officedocument.presentationml.slide+xml"/>
  <Override PartName="/ppt/slides/slide107.xml" ContentType="application/vnd.openxmlformats-officedocument.presentationml.slide+xml"/>
  <Override PartName="/ppt/slides/slide108.xml" ContentType="application/vnd.openxmlformats-officedocument.presentationml.slide+xml"/>
  <Override PartName="/ppt/slides/slide109.xml" ContentType="application/vnd.openxmlformats-officedocument.presentationml.slide+xml"/>
  <Override PartName="/ppt/slides/slide110.xml" ContentType="application/vnd.openxmlformats-officedocument.presentationml.slide+xml"/>
  <Override PartName="/ppt/slides/slide111.xml" ContentType="application/vnd.openxmlformats-officedocument.presentationml.slide+xml"/>
  <Override PartName="/ppt/slides/slide112.xml" ContentType="application/vnd.openxmlformats-officedocument.presentationml.slide+xml"/>
  <Override PartName="/ppt/slides/slide113.xml" ContentType="application/vnd.openxmlformats-officedocument.presentationml.slide+xml"/>
  <Override PartName="/ppt/slides/slide114.xml" ContentType="application/vnd.openxmlformats-officedocument.presentationml.slide+xml"/>
  <Override PartName="/ppt/slides/slide115.xml" ContentType="application/vnd.openxmlformats-officedocument.presentationml.slide+xml"/>
  <Override PartName="/ppt/slides/slide116.xml" ContentType="application/vnd.openxmlformats-officedocument.presentationml.slide+xml"/>
  <Override PartName="/ppt/slides/slide117.xml" ContentType="application/vnd.openxmlformats-officedocument.presentationml.slide+xml"/>
  <Override PartName="/ppt/slides/slide118.xml" ContentType="application/vnd.openxmlformats-officedocument.presentationml.slide+xml"/>
  <Override PartName="/ppt/slides/slide119.xml" ContentType="application/vnd.openxmlformats-officedocument.presentationml.slide+xml"/>
  <Override PartName="/ppt/slides/slide120.xml" ContentType="application/vnd.openxmlformats-officedocument.presentationml.slide+xml"/>
  <Override PartName="/ppt/slides/slide121.xml" ContentType="application/vnd.openxmlformats-officedocument.presentationml.slide+xml"/>
  <Override PartName="/ppt/slides/slide122.xml" ContentType="application/vnd.openxmlformats-officedocument.presentationml.slide+xml"/>
  <Override PartName="/ppt/slides/slide123.xml" ContentType="application/vnd.openxmlformats-officedocument.presentationml.slide+xml"/>
  <Override PartName="/ppt/slides/slide124.xml" ContentType="application/vnd.openxmlformats-officedocument.presentationml.slide+xml"/>
  <Override PartName="/ppt/slides/slide125.xml" ContentType="application/vnd.openxmlformats-officedocument.presentationml.slide+xml"/>
  <Override PartName="/ppt/slides/slide126.xml" ContentType="application/vnd.openxmlformats-officedocument.presentationml.slide+xml"/>
  <Override PartName="/ppt/slides/slide127.xml" ContentType="application/vnd.openxmlformats-officedocument.presentationml.slide+xml"/>
  <Override PartName="/ppt/slides/slide128.xml" ContentType="application/vnd.openxmlformats-officedocument.presentationml.slide+xml"/>
  <Override PartName="/ppt/slides/slide129.xml" ContentType="application/vnd.openxmlformats-officedocument.presentationml.slide+xml"/>
  <Override PartName="/ppt/slides/slide130.xml" ContentType="application/vnd.openxmlformats-officedocument.presentationml.slide+xml"/>
  <Override PartName="/ppt/slides/slide131.xml" ContentType="application/vnd.openxmlformats-officedocument.presentationml.slide+xml"/>
  <Override PartName="/ppt/slides/slide132.xml" ContentType="application/vnd.openxmlformats-officedocument.presentationml.slide+xml"/>
  <Override PartName="/ppt/slides/slide133.xml" ContentType="application/vnd.openxmlformats-officedocument.presentationml.slide+xml"/>
  <Override PartName="/ppt/slides/slide134.xml" ContentType="application/vnd.openxmlformats-officedocument.presentationml.slide+xml"/>
  <Override PartName="/ppt/slides/slide135.xml" ContentType="application/vnd.openxmlformats-officedocument.presentationml.slide+xml"/>
  <Override PartName="/ppt/slides/slide136.xml" ContentType="application/vnd.openxmlformats-officedocument.presentationml.slide+xml"/>
  <Override PartName="/ppt/slides/slide137.xml" ContentType="application/vnd.openxmlformats-officedocument.presentationml.slide+xml"/>
  <Override PartName="/ppt/slides/slide138.xml" ContentType="application/vnd.openxmlformats-officedocument.presentationml.slide+xml"/>
  <Override PartName="/ppt/slides/slide139.xml" ContentType="application/vnd.openxmlformats-officedocument.presentationml.slide+xml"/>
  <Override PartName="/ppt/slides/slide140.xml" ContentType="application/vnd.openxmlformats-officedocument.presentationml.slide+xml"/>
  <Override PartName="/ppt/slides/slide141.xml" ContentType="application/vnd.openxmlformats-officedocument.presentationml.slide+xml"/>
  <Override PartName="/ppt/slides/slide142.xml" ContentType="application/vnd.openxmlformats-officedocument.presentationml.slide+xml"/>
  <Override PartName="/ppt/slides/slide143.xml" ContentType="application/vnd.openxmlformats-officedocument.presentationml.slide+xml"/>
  <Override PartName="/ppt/slides/slide144.xml" ContentType="application/vnd.openxmlformats-officedocument.presentationml.slide+xml"/>
  <Override PartName="/ppt/slides/slide145.xml" ContentType="application/vnd.openxmlformats-officedocument.presentationml.slide+xml"/>
  <Override PartName="/ppt/slides/slide146.xml" ContentType="application/vnd.openxmlformats-officedocument.presentationml.slide+xml"/>
  <Override PartName="/ppt/slides/slide147.xml" ContentType="application/vnd.openxmlformats-officedocument.presentationml.slide+xml"/>
  <Override PartName="/ppt/slides/slide148.xml" ContentType="application/vnd.openxmlformats-officedocument.presentationml.slide+xml"/>
  <Override PartName="/ppt/slides/slide149.xml" ContentType="application/vnd.openxmlformats-officedocument.presentationml.slide+xml"/>
  <Override PartName="/ppt/slides/slide150.xml" ContentType="application/vnd.openxmlformats-officedocument.presentationml.slide+xml"/>
  <Override PartName="/ppt/slides/slide151.xml" ContentType="application/vnd.openxmlformats-officedocument.presentationml.slide+xml"/>
  <Override PartName="/ppt/slides/slide152.xml" ContentType="application/vnd.openxmlformats-officedocument.presentationml.slide+xml"/>
  <Override PartName="/ppt/slides/slide153.xml" ContentType="application/vnd.openxmlformats-officedocument.presentationml.slide+xml"/>
  <Override PartName="/ppt/slides/slide154.xml" ContentType="application/vnd.openxmlformats-officedocument.presentationml.slide+xml"/>
  <Override PartName="/ppt/slides/slide155.xml" ContentType="application/vnd.openxmlformats-officedocument.presentationml.slide+xml"/>
  <Override PartName="/ppt/slides/slide156.xml" ContentType="application/vnd.openxmlformats-officedocument.presentationml.slide+xml"/>
  <Override PartName="/ppt/slides/slide157.xml" ContentType="application/vnd.openxmlformats-officedocument.presentationml.slide+xml"/>
  <Override PartName="/ppt/slides/slide158.xml" ContentType="application/vnd.openxmlformats-officedocument.presentationml.slide+xml"/>
  <Override PartName="/ppt/slides/slide159.xml" ContentType="application/vnd.openxmlformats-officedocument.presentationml.slide+xml"/>
  <Override PartName="/ppt/slides/slide160.xml" ContentType="application/vnd.openxmlformats-officedocument.presentationml.slide+xml"/>
  <Override PartName="/ppt/slides/slide161.xml" ContentType="application/vnd.openxmlformats-officedocument.presentationml.slide+xml"/>
  <Override PartName="/ppt/slides/slide162.xml" ContentType="application/vnd.openxmlformats-officedocument.presentationml.slide+xml"/>
  <Override PartName="/ppt/slides/slide163.xml" ContentType="application/vnd.openxmlformats-officedocument.presentationml.slide+xml"/>
  <Override PartName="/ppt/slides/slide164.xml" ContentType="application/vnd.openxmlformats-officedocument.presentationml.slide+xml"/>
  <Override PartName="/ppt/slides/slide165.xml" ContentType="application/vnd.openxmlformats-officedocument.presentationml.slide+xml"/>
  <Override PartName="/ppt/slides/slide166.xml" ContentType="application/vnd.openxmlformats-officedocument.presentationml.slide+xml"/>
  <Override PartName="/ppt/slides/slide167.xml" ContentType="application/vnd.openxmlformats-officedocument.presentationml.slide+xml"/>
  <Override PartName="/ppt/slides/slide168.xml" ContentType="application/vnd.openxmlformats-officedocument.presentationml.slide+xml"/>
  <Override PartName="/ppt/slides/slide169.xml" ContentType="application/vnd.openxmlformats-officedocument.presentationml.slide+xml"/>
  <Override PartName="/ppt/slides/slide170.xml" ContentType="application/vnd.openxmlformats-officedocument.presentationml.slide+xml"/>
  <Override PartName="/ppt/slides/slide171.xml" ContentType="application/vnd.openxmlformats-officedocument.presentationml.slide+xml"/>
  <Override PartName="/ppt/slides/slide172.xml" ContentType="application/vnd.openxmlformats-officedocument.presentationml.slide+xml"/>
  <Override PartName="/ppt/slides/slide173.xml" ContentType="application/vnd.openxmlformats-officedocument.presentationml.slide+xml"/>
  <Override PartName="/ppt/slides/slide174.xml" ContentType="application/vnd.openxmlformats-officedocument.presentationml.slide+xml"/>
  <Override PartName="/ppt/slides/slide175.xml" ContentType="application/vnd.openxmlformats-officedocument.presentationml.slide+xml"/>
  <Override PartName="/ppt/slides/slide176.xml" ContentType="application/vnd.openxmlformats-officedocument.presentationml.slide+xml"/>
  <Override PartName="/ppt/slides/slide177.xml" ContentType="application/vnd.openxmlformats-officedocument.presentationml.slide+xml"/>
  <Override PartName="/ppt/slides/slide178.xml" ContentType="application/vnd.openxmlformats-officedocument.presentationml.slide+xml"/>
  <Override PartName="/ppt/slides/slide179.xml" ContentType="application/vnd.openxmlformats-officedocument.presentationml.slide+xml"/>
  <Override PartName="/ppt/slides/slide180.xml" ContentType="application/vnd.openxmlformats-officedocument.presentationml.slide+xml"/>
  <Override PartName="/ppt/slides/slide181.xml" ContentType="application/vnd.openxmlformats-officedocument.presentationml.slide+xml"/>
  <Override PartName="/ppt/slides/slide182.xml" ContentType="application/vnd.openxmlformats-officedocument.presentationml.slide+xml"/>
  <Override PartName="/ppt/slides/slide183.xml" ContentType="application/vnd.openxmlformats-officedocument.presentationml.slide+xml"/>
  <Override PartName="/ppt/slides/slide184.xml" ContentType="application/vnd.openxmlformats-officedocument.presentationml.slide+xml"/>
  <Override PartName="/ppt/slides/slide185.xml" ContentType="application/vnd.openxmlformats-officedocument.presentationml.slide+xml"/>
  <Override PartName="/ppt/slides/slide186.xml" ContentType="application/vnd.openxmlformats-officedocument.presentationml.slide+xml"/>
  <Override PartName="/ppt/slides/slide187.xml" ContentType="application/vnd.openxmlformats-officedocument.presentationml.slide+xml"/>
  <Override PartName="/ppt/slides/slide188.xml" ContentType="application/vnd.openxmlformats-officedocument.presentationml.slide+xml"/>
  <Override PartName="/ppt/slides/slide189.xml" ContentType="application/vnd.openxmlformats-officedocument.presentationml.slide+xml"/>
  <Override PartName="/ppt/slides/slide190.xml" ContentType="application/vnd.openxmlformats-officedocument.presentationml.slide+xml"/>
  <Override PartName="/ppt/slides/slide191.xml" ContentType="application/vnd.openxmlformats-officedocument.presentationml.slide+xml"/>
  <Override PartName="/ppt/slides/slide192.xml" ContentType="application/vnd.openxmlformats-officedocument.presentationml.slide+xml"/>
  <Override PartName="/ppt/slides/slide193.xml" ContentType="application/vnd.openxmlformats-officedocument.presentationml.slide+xml"/>
  <Override PartName="/ppt/slides/slide194.xml" ContentType="application/vnd.openxmlformats-officedocument.presentationml.slide+xml"/>
  <Override PartName="/ppt/slides/slide195.xml" ContentType="application/vnd.openxmlformats-officedocument.presentationml.slide+xml"/>
  <Override PartName="/ppt/slides/slide196.xml" ContentType="application/vnd.openxmlformats-officedocument.presentationml.slide+xml"/>
  <Override PartName="/ppt/slides/slide197.xml" ContentType="application/vnd.openxmlformats-officedocument.presentationml.slide+xml"/>
  <Override PartName="/ppt/slides/slide198.xml" ContentType="application/vnd.openxmlformats-officedocument.presentationml.slide+xml"/>
  <Override PartName="/ppt/slides/slide199.xml" ContentType="application/vnd.openxmlformats-officedocument.presentationml.slide+xml"/>
  <Override PartName="/ppt/slides/slide200.xml" ContentType="application/vnd.openxmlformats-officedocument.presentationml.slide+xml"/>
  <Override PartName="/ppt/slides/slide201.xml" ContentType="application/vnd.openxmlformats-officedocument.presentationml.slide+xml"/>
  <Override PartName="/ppt/slides/slide202.xml" ContentType="application/vnd.openxmlformats-officedocument.presentationml.slide+xml"/>
  <Override PartName="/ppt/slides/slide203.xml" ContentType="application/vnd.openxmlformats-officedocument.presentationml.slide+xml"/>
  <Override PartName="/ppt/slides/slide204.xml" ContentType="application/vnd.openxmlformats-officedocument.presentationml.slide+xml"/>
  <Override PartName="/ppt/slides/slide205.xml" ContentType="application/vnd.openxmlformats-officedocument.presentationml.slide+xml"/>
  <Override PartName="/ppt/slides/slide206.xml" ContentType="application/vnd.openxmlformats-officedocument.presentationml.slide+xml"/>
  <Override PartName="/ppt/slides/slide207.xml" ContentType="application/vnd.openxmlformats-officedocument.presentationml.slide+xml"/>
  <Override PartName="/ppt/slides/slide208.xml" ContentType="application/vnd.openxmlformats-officedocument.presentationml.slide+xml"/>
  <Override PartName="/ppt/slides/slide209.xml" ContentType="application/vnd.openxmlformats-officedocument.presentationml.slide+xml"/>
  <Override PartName="/ppt/slides/slide210.xml" ContentType="application/vnd.openxmlformats-officedocument.presentationml.slide+xml"/>
  <Override PartName="/ppt/slides/slide211.xml" ContentType="application/vnd.openxmlformats-officedocument.presentationml.slide+xml"/>
  <Override PartName="/ppt/slides/slide212.xml" ContentType="application/vnd.openxmlformats-officedocument.presentationml.slide+xml"/>
  <Override PartName="/ppt/slides/slide213.xml" ContentType="application/vnd.openxmlformats-officedocument.presentationml.slide+xml"/>
  <Override PartName="/ppt/slides/slide214.xml" ContentType="application/vnd.openxmlformats-officedocument.presentationml.slide+xml"/>
  <Override PartName="/ppt/slides/slide215.xml" ContentType="application/vnd.openxmlformats-officedocument.presentationml.slide+xml"/>
  <Override PartName="/ppt/slides/slide216.xml" ContentType="application/vnd.openxmlformats-officedocument.presentationml.slide+xml"/>
  <Override PartName="/ppt/slides/slide217.xml" ContentType="application/vnd.openxmlformats-officedocument.presentationml.slide+xml"/>
  <Override PartName="/ppt/slides/slide218.xml" ContentType="application/vnd.openxmlformats-officedocument.presentationml.slide+xml"/>
  <Override PartName="/ppt/slides/slide219.xml" ContentType="application/vnd.openxmlformats-officedocument.presentationml.slide+xml"/>
  <Override PartName="/ppt/slides/slide220.xml" ContentType="application/vnd.openxmlformats-officedocument.presentationml.slide+xml"/>
  <Override PartName="/ppt/slides/slide221.xml" ContentType="application/vnd.openxmlformats-officedocument.presentationml.slide+xml"/>
  <Override PartName="/ppt/slides/slide222.xml" ContentType="application/vnd.openxmlformats-officedocument.presentationml.slide+xml"/>
  <Override PartName="/ppt/slides/slide223.xml" ContentType="application/vnd.openxmlformats-officedocument.presentationml.slide+xml"/>
  <Override PartName="/ppt/slides/slide224.xml" ContentType="application/vnd.openxmlformats-officedocument.presentationml.slide+xml"/>
  <Override PartName="/ppt/slides/slide225.xml" ContentType="application/vnd.openxmlformats-officedocument.presentationml.slide+xml"/>
  <Override PartName="/ppt/slides/slide226.xml" ContentType="application/vnd.openxmlformats-officedocument.presentationml.slide+xml"/>
  <Override PartName="/ppt/slides/slide227.xml" ContentType="application/vnd.openxmlformats-officedocument.presentationml.slide+xml"/>
  <Override PartName="/ppt/slides/slide228.xml" ContentType="application/vnd.openxmlformats-officedocument.presentationml.slide+xml"/>
  <Override PartName="/ppt/slides/slide229.xml" ContentType="application/vnd.openxmlformats-officedocument.presentationml.slide+xml"/>
  <Override PartName="/ppt/slides/slide230.xml" ContentType="application/vnd.openxmlformats-officedocument.presentationml.slide+xml"/>
  <Override PartName="/ppt/slides/slide231.xml" ContentType="application/vnd.openxmlformats-officedocument.presentationml.slide+xml"/>
  <Override PartName="/ppt/slides/slide232.xml" ContentType="application/vnd.openxmlformats-officedocument.presentationml.slide+xml"/>
  <Override PartName="/ppt/slides/slide233.xml" ContentType="application/vnd.openxmlformats-officedocument.presentationml.slide+xml"/>
  <Override PartName="/ppt/slides/slide234.xml" ContentType="application/vnd.openxmlformats-officedocument.presentationml.slide+xml"/>
  <Override PartName="/ppt/slides/slide235.xml" ContentType="application/vnd.openxmlformats-officedocument.presentationml.slide+xml"/>
  <Override PartName="/ppt/slides/slide236.xml" ContentType="application/vnd.openxmlformats-officedocument.presentationml.slide+xml"/>
  <Override PartName="/ppt/slides/slide237.xml" ContentType="application/vnd.openxmlformats-officedocument.presentationml.slide+xml"/>
  <Override PartName="/ppt/slides/slide238.xml" ContentType="application/vnd.openxmlformats-officedocument.presentationml.slide+xml"/>
  <Override PartName="/ppt/slides/slide239.xml" ContentType="application/vnd.openxmlformats-officedocument.presentationml.slide+xml"/>
  <Override PartName="/ppt/slides/slide240.xml" ContentType="application/vnd.openxmlformats-officedocument.presentationml.slide+xml"/>
  <Override PartName="/ppt/slides/slide241.xml" ContentType="application/vnd.openxmlformats-officedocument.presentationml.slide+xml"/>
  <Override PartName="/ppt/slides/slide242.xml" ContentType="application/vnd.openxmlformats-officedocument.presentationml.slide+xml"/>
  <Override PartName="/ppt/slides/slide243.xml" ContentType="application/vnd.openxmlformats-officedocument.presentationml.slide+xml"/>
  <Override PartName="/ppt/slides/slide244.xml" ContentType="application/vnd.openxmlformats-officedocument.presentationml.slide+xml"/>
  <Override PartName="/ppt/slides/slide245.xml" ContentType="application/vnd.openxmlformats-officedocument.presentationml.slide+xml"/>
  <Override PartName="/ppt/slides/slide246.xml" ContentType="application/vnd.openxmlformats-officedocument.presentationml.slide+xml"/>
  <Override PartName="/ppt/slides/slide247.xml" ContentType="application/vnd.openxmlformats-officedocument.presentationml.slide+xml"/>
  <Override PartName="/ppt/slides/slide248.xml" ContentType="application/vnd.openxmlformats-officedocument.presentationml.slide+xml"/>
  <Override PartName="/ppt/slides/slide249.xml" ContentType="application/vnd.openxmlformats-officedocument.presentationml.slide+xml"/>
  <Override PartName="/ppt/slides/slide250.xml" ContentType="application/vnd.openxmlformats-officedocument.presentationml.slide+xml"/>
  <Override PartName="/ppt/slides/slide251.xml" ContentType="application/vnd.openxmlformats-officedocument.presentationml.slide+xml"/>
  <Override PartName="/ppt/slides/slide252.xml" ContentType="application/vnd.openxmlformats-officedocument.presentationml.slide+xml"/>
  <Override PartName="/ppt/slides/slide253.xml" ContentType="application/vnd.openxmlformats-officedocument.presentationml.slide+xml"/>
  <Override PartName="/ppt/slides/slide254.xml" ContentType="application/vnd.openxmlformats-officedocument.presentationml.slide+xml"/>
  <Override PartName="/ppt/slides/slide255.xml" ContentType="application/vnd.openxmlformats-officedocument.presentationml.slide+xml"/>
  <Override PartName="/ppt/slides/slide256.xml" ContentType="application/vnd.openxmlformats-officedocument.presentationml.slide+xml"/>
  <Override PartName="/ppt/slides/slide257.xml" ContentType="application/vnd.openxmlformats-officedocument.presentationml.slide+xml"/>
  <Override PartName="/ppt/slides/slide258.xml" ContentType="application/vnd.openxmlformats-officedocument.presentationml.slide+xml"/>
  <Override PartName="/ppt/slides/slide259.xml" ContentType="application/vnd.openxmlformats-officedocument.presentationml.slide+xml"/>
  <Override PartName="/ppt/slides/slide260.xml" ContentType="application/vnd.openxmlformats-officedocument.presentationml.slide+xml"/>
  <Override PartName="/ppt/slides/slide261.xml" ContentType="application/vnd.openxmlformats-officedocument.presentationml.slide+xml"/>
  <Override PartName="/ppt/slides/slide262.xml" ContentType="application/vnd.openxmlformats-officedocument.presentationml.slide+xml"/>
  <Override PartName="/ppt/slides/slide263.xml" ContentType="application/vnd.openxmlformats-officedocument.presentationml.slide+xml"/>
  <Override PartName="/ppt/slides/slide264.xml" ContentType="application/vnd.openxmlformats-officedocument.presentationml.slide+xml"/>
  <Override PartName="/ppt/slides/slide265.xml" ContentType="application/vnd.openxmlformats-officedocument.presentationml.slide+xml"/>
  <Override PartName="/ppt/slides/slide266.xml" ContentType="application/vnd.openxmlformats-officedocument.presentationml.slide+xml"/>
  <Override PartName="/ppt/slides/slide267.xml" ContentType="application/vnd.openxmlformats-officedocument.presentationml.slide+xml"/>
  <Override PartName="/ppt/slides/slide268.xml" ContentType="application/vnd.openxmlformats-officedocument.presentationml.slide+xml"/>
  <Override PartName="/ppt/slides/slide269.xml" ContentType="application/vnd.openxmlformats-officedocument.presentationml.slide+xml"/>
  <Override PartName="/ppt/slides/slide270.xml" ContentType="application/vnd.openxmlformats-officedocument.presentationml.slide+xml"/>
  <Override PartName="/ppt/slides/slide271.xml" ContentType="application/vnd.openxmlformats-officedocument.presentationml.slide+xml"/>
  <Override PartName="/ppt/slides/slide272.xml" ContentType="application/vnd.openxmlformats-officedocument.presentationml.slide+xml"/>
  <Override PartName="/ppt/slides/slide273.xml" ContentType="application/vnd.openxmlformats-officedocument.presentationml.slide+xml"/>
  <Override PartName="/ppt/slides/slide274.xml" ContentType="application/vnd.openxmlformats-officedocument.presentationml.slide+xml"/>
  <Override PartName="/ppt/slides/slide275.xml" ContentType="application/vnd.openxmlformats-officedocument.presentationml.slide+xml"/>
  <Override PartName="/ppt/slides/slide276.xml" ContentType="application/vnd.openxmlformats-officedocument.presentationml.slide+xml"/>
  <Override PartName="/ppt/slides/slide277.xml" ContentType="application/vnd.openxmlformats-officedocument.presentationml.slide+xml"/>
  <Override PartName="/ppt/slides/slide278.xml" ContentType="application/vnd.openxmlformats-officedocument.presentationml.slide+xml"/>
  <Override PartName="/ppt/slides/slide279.xml" ContentType="application/vnd.openxmlformats-officedocument.presentationml.slide+xml"/>
  <Override PartName="/ppt/slides/slide280.xml" ContentType="application/vnd.openxmlformats-officedocument.presentationml.slide+xml"/>
  <Override PartName="/ppt/slides/slide281.xml" ContentType="application/vnd.openxmlformats-officedocument.presentationml.slide+xml"/>
  <Override PartName="/ppt/slides/slide282.xml" ContentType="application/vnd.openxmlformats-officedocument.presentationml.slide+xml"/>
  <Override PartName="/ppt/slides/slide283.xml" ContentType="application/vnd.openxmlformats-officedocument.presentationml.slide+xml"/>
  <Override PartName="/ppt/slides/slide284.xml" ContentType="application/vnd.openxmlformats-officedocument.presentationml.slide+xml"/>
  <Override PartName="/ppt/slides/slide285.xml" ContentType="application/vnd.openxmlformats-officedocument.presentationml.slide+xml"/>
  <Override PartName="/ppt/slides/slide286.xml" ContentType="application/vnd.openxmlformats-officedocument.presentationml.slide+xml"/>
  <Override PartName="/ppt/slides/slide287.xml" ContentType="application/vnd.openxmlformats-officedocument.presentationml.slide+xml"/>
  <Override PartName="/ppt/slides/slide288.xml" ContentType="application/vnd.openxmlformats-officedocument.presentationml.slide+xml"/>
  <Override PartName="/ppt/slides/slide289.xml" ContentType="application/vnd.openxmlformats-officedocument.presentationml.slide+xml"/>
  <Override PartName="/ppt/slides/slide290.xml" ContentType="application/vnd.openxmlformats-officedocument.presentationml.slide+xml"/>
  <Override PartName="/ppt/slides/slide291.xml" ContentType="application/vnd.openxmlformats-officedocument.presentationml.slide+xml"/>
  <Override PartName="/ppt/slides/slide292.xml" ContentType="application/vnd.openxmlformats-officedocument.presentationml.slide+xml"/>
  <Override PartName="/ppt/slides/slide293.xml" ContentType="application/vnd.openxmlformats-officedocument.presentationml.slide+xml"/>
  <Override PartName="/ppt/slides/slide294.xml" ContentType="application/vnd.openxmlformats-officedocument.presentationml.slide+xml"/>
  <Override PartName="/ppt/slides/slide295.xml" ContentType="application/vnd.openxmlformats-officedocument.presentationml.slide+xml"/>
  <Override PartName="/ppt/slides/slide296.xml" ContentType="application/vnd.openxmlformats-officedocument.presentationml.slide+xml"/>
  <Override PartName="/ppt/slides/slide297.xml" ContentType="application/vnd.openxmlformats-officedocument.presentationml.slide+xml"/>
  <Override PartName="/ppt/slides/slide298.xml" ContentType="application/vnd.openxmlformats-officedocument.presentationml.slide+xml"/>
  <Override PartName="/ppt/slides/slide299.xml" ContentType="application/vnd.openxmlformats-officedocument.presentationml.slide+xml"/>
  <Override PartName="/ppt/slides/slide300.xml" ContentType="application/vnd.openxmlformats-officedocument.presentationml.slide+xml"/>
  <Override PartName="/ppt/slides/slide301.xml" ContentType="application/vnd.openxmlformats-officedocument.presentationml.slide+xml"/>
  <Override PartName="/ppt/slides/slide302.xml" ContentType="application/vnd.openxmlformats-officedocument.presentationml.slide+xml"/>
  <Override PartName="/ppt/slides/slide303.xml" ContentType="application/vnd.openxmlformats-officedocument.presentationml.slide+xml"/>
  <Override PartName="/ppt/slides/slide304.xml" ContentType="application/vnd.openxmlformats-officedocument.presentationml.slide+xml"/>
  <Override PartName="/ppt/slides/slide305.xml" ContentType="application/vnd.openxmlformats-officedocument.presentationml.slide+xml"/>
  <Override PartName="/ppt/slides/slide306.xml" ContentType="application/vnd.openxmlformats-officedocument.presentationml.slide+xml"/>
  <Override PartName="/ppt/slides/slide307.xml" ContentType="application/vnd.openxmlformats-officedocument.presentationml.slide+xml"/>
  <Override PartName="/ppt/slides/slide308.xml" ContentType="application/vnd.openxmlformats-officedocument.presentationml.slide+xml"/>
  <Override PartName="/ppt/slides/slide309.xml" ContentType="application/vnd.openxmlformats-officedocument.presentationml.slide+xml"/>
  <Override PartName="/ppt/slides/slide310.xml" ContentType="application/vnd.openxmlformats-officedocument.presentationml.slide+xml"/>
  <Override PartName="/ppt/slides/slide311.xml" ContentType="application/vnd.openxmlformats-officedocument.presentationml.slide+xml"/>
  <Override PartName="/ppt/slides/slide312.xml" ContentType="application/vnd.openxmlformats-officedocument.presentationml.slide+xml"/>
  <Override PartName="/ppt/slides/slide313.xml" ContentType="application/vnd.openxmlformats-officedocument.presentationml.slide+xml"/>
  <Override PartName="/ppt/slides/slide314.xml" ContentType="application/vnd.openxmlformats-officedocument.presentationml.slide+xml"/>
  <Override PartName="/ppt/slides/slide315.xml" ContentType="application/vnd.openxmlformats-officedocument.presentationml.slide+xml"/>
  <Override PartName="/ppt/slides/slide316.xml" ContentType="application/vnd.openxmlformats-officedocument.presentationml.slide+xml"/>
  <Override PartName="/ppt/slides/slide317.xml" ContentType="application/vnd.openxmlformats-officedocument.presentationml.slide+xml"/>
  <Override PartName="/ppt/slides/slide318.xml" ContentType="application/vnd.openxmlformats-officedocument.presentationml.slide+xml"/>
  <Override PartName="/ppt/slides/slide319.xml" ContentType="application/vnd.openxmlformats-officedocument.presentationml.slide+xml"/>
  <Override PartName="/ppt/slides/slide320.xml" ContentType="application/vnd.openxmlformats-officedocument.presentationml.slide+xml"/>
  <Override PartName="/ppt/slides/slide321.xml" ContentType="application/vnd.openxmlformats-officedocument.presentationml.slide+xml"/>
  <Override PartName="/ppt/slides/slide322.xml" ContentType="application/vnd.openxmlformats-officedocument.presentationml.slide+xml"/>
  <Override PartName="/ppt/slides/slide323.xml" ContentType="application/vnd.openxmlformats-officedocument.presentationml.slide+xml"/>
  <Override PartName="/ppt/slides/slide324.xml" ContentType="application/vnd.openxmlformats-officedocument.presentationml.slide+xml"/>
  <Override PartName="/ppt/slides/slide325.xml" ContentType="application/vnd.openxmlformats-officedocument.presentationml.slide+xml"/>
  <Override PartName="/ppt/slides/slide326.xml" ContentType="application/vnd.openxmlformats-officedocument.presentationml.slide+xml"/>
  <Override PartName="/ppt/slides/slide327.xml" ContentType="application/vnd.openxmlformats-officedocument.presentationml.slide+xml"/>
  <Override PartName="/ppt/slides/slide328.xml" ContentType="application/vnd.openxmlformats-officedocument.presentationml.slide+xml"/>
  <Override PartName="/ppt/slides/slide329.xml" ContentType="application/vnd.openxmlformats-officedocument.presentationml.slide+xml"/>
  <Override PartName="/ppt/slides/slide330.xml" ContentType="application/vnd.openxmlformats-officedocument.presentationml.slide+xml"/>
  <Override PartName="/ppt/slides/slide331.xml" ContentType="application/vnd.openxmlformats-officedocument.presentationml.slide+xml"/>
  <Override PartName="/ppt/slides/slide332.xml" ContentType="application/vnd.openxmlformats-officedocument.presentationml.slide+xml"/>
  <Override PartName="/ppt/slides/slide333.xml" ContentType="application/vnd.openxmlformats-officedocument.presentationml.slide+xml"/>
  <Override PartName="/ppt/slides/slide334.xml" ContentType="application/vnd.openxmlformats-officedocument.presentationml.slide+xml"/>
  <Override PartName="/ppt/slides/slide335.xml" ContentType="application/vnd.openxmlformats-officedocument.presentationml.slide+xml"/>
  <Override PartName="/ppt/slides/slide336.xml" ContentType="application/vnd.openxmlformats-officedocument.presentationml.slide+xml"/>
  <Override PartName="/ppt/slides/slide337.xml" ContentType="application/vnd.openxmlformats-officedocument.presentationml.slide+xml"/>
  <Override PartName="/ppt/slides/slide338.xml" ContentType="application/vnd.openxmlformats-officedocument.presentationml.slide+xml"/>
  <Override PartName="/ppt/slides/slide339.xml" ContentType="application/vnd.openxmlformats-officedocument.presentationml.slide+xml"/>
  <Override PartName="/ppt/slides/slide340.xml" ContentType="application/vnd.openxmlformats-officedocument.presentationml.slide+xml"/>
  <Override PartName="/ppt/slides/slide341.xml" ContentType="application/vnd.openxmlformats-officedocument.presentationml.slide+xml"/>
  <Override PartName="/ppt/slides/slide342.xml" ContentType="application/vnd.openxmlformats-officedocument.presentationml.slide+xml"/>
  <Override PartName="/ppt/slides/slide343.xml" ContentType="application/vnd.openxmlformats-officedocument.presentationml.slide+xml"/>
  <Override PartName="/ppt/slides/slide344.xml" ContentType="application/vnd.openxmlformats-officedocument.presentationml.slide+xml"/>
  <Override PartName="/ppt/slides/slide345.xml" ContentType="application/vnd.openxmlformats-officedocument.presentationml.slide+xml"/>
  <Override PartName="/ppt/slides/slide346.xml" ContentType="application/vnd.openxmlformats-officedocument.presentationml.slide+xml"/>
  <Override PartName="/ppt/slides/slide347.xml" ContentType="application/vnd.openxmlformats-officedocument.presentationml.slide+xml"/>
  <Override PartName="/ppt/slides/slide348.xml" ContentType="application/vnd.openxmlformats-officedocument.presentationml.slide+xml"/>
  <Override PartName="/ppt/slides/slide349.xml" ContentType="application/vnd.openxmlformats-officedocument.presentationml.slide+xml"/>
  <Override PartName="/ppt/slides/slide350.xml" ContentType="application/vnd.openxmlformats-officedocument.presentationml.slide+xml"/>
  <Override PartName="/ppt/slides/slide351.xml" ContentType="application/vnd.openxmlformats-officedocument.presentationml.slide+xml"/>
  <Override PartName="/ppt/slides/slide352.xml" ContentType="application/vnd.openxmlformats-officedocument.presentationml.slide+xml"/>
  <Override PartName="/ppt/slides/slide353.xml" ContentType="application/vnd.openxmlformats-officedocument.presentationml.slide+xml"/>
  <Override PartName="/ppt/slides/slide354.xml" ContentType="application/vnd.openxmlformats-officedocument.presentationml.slide+xml"/>
  <Override PartName="/ppt/slides/slide355.xml" ContentType="application/vnd.openxmlformats-officedocument.presentationml.slide+xml"/>
  <Override PartName="/ppt/slides/slide356.xml" ContentType="application/vnd.openxmlformats-officedocument.presentationml.slide+xml"/>
  <Override PartName="/ppt/slides/slide357.xml" ContentType="application/vnd.openxmlformats-officedocument.presentationml.slide+xml"/>
  <Override PartName="/ppt/slides/slide358.xml" ContentType="application/vnd.openxmlformats-officedocument.presentationml.slide+xml"/>
  <Override PartName="/ppt/slides/slide359.xml" ContentType="application/vnd.openxmlformats-officedocument.presentationml.slide+xml"/>
  <Override PartName="/ppt/slides/slide360.xml" ContentType="application/vnd.openxmlformats-officedocument.presentationml.slide+xml"/>
  <Override PartName="/ppt/slides/slide361.xml" ContentType="application/vnd.openxmlformats-officedocument.presentationml.slide+xml"/>
  <Override PartName="/ppt/slides/slide362.xml" ContentType="application/vnd.openxmlformats-officedocument.presentationml.slide+xml"/>
  <Override PartName="/ppt/slides/slide363.xml" ContentType="application/vnd.openxmlformats-officedocument.presentationml.slide+xml"/>
  <Override PartName="/ppt/slides/slide364.xml" ContentType="application/vnd.openxmlformats-officedocument.presentationml.slide+xml"/>
  <Override PartName="/ppt/slides/slide365.xml" ContentType="application/vnd.openxmlformats-officedocument.presentationml.slide+xml"/>
  <Override PartName="/ppt/slides/slide366.xml" ContentType="application/vnd.openxmlformats-officedocument.presentationml.slide+xml"/>
  <Override PartName="/ppt/slides/slide367.xml" ContentType="application/vnd.openxmlformats-officedocument.presentationml.slide+xml"/>
  <Override PartName="/ppt/slides/slide368.xml" ContentType="application/vnd.openxmlformats-officedocument.presentationml.slide+xml"/>
  <Override PartName="/ppt/slides/slide369.xml" ContentType="application/vnd.openxmlformats-officedocument.presentationml.slide+xml"/>
  <Override PartName="/ppt/slides/slide370.xml" ContentType="application/vnd.openxmlformats-officedocument.presentationml.slide+xml"/>
  <Override PartName="/ppt/slides/slide371.xml" ContentType="application/vnd.openxmlformats-officedocument.presentationml.slide+xml"/>
  <Override PartName="/ppt/slides/slide372.xml" ContentType="application/vnd.openxmlformats-officedocument.presentationml.slide+xml"/>
  <Override PartName="/ppt/slides/slide373.xml" ContentType="application/vnd.openxmlformats-officedocument.presentationml.slide+xml"/>
  <Override PartName="/ppt/slides/slide374.xml" ContentType="application/vnd.openxmlformats-officedocument.presentationml.slide+xml"/>
  <Override PartName="/ppt/slides/slide375.xml" ContentType="application/vnd.openxmlformats-officedocument.presentationml.slide+xml"/>
  <Override PartName="/ppt/slides/slide376.xml" ContentType="application/vnd.openxmlformats-officedocument.presentationml.slide+xml"/>
  <Override PartName="/ppt/slides/slide377.xml" ContentType="application/vnd.openxmlformats-officedocument.presentationml.slide+xml"/>
  <Override PartName="/ppt/slides/slide378.xml" ContentType="application/vnd.openxmlformats-officedocument.presentationml.slide+xml"/>
  <Override PartName="/ppt/slides/slide379.xml" ContentType="application/vnd.openxmlformats-officedocument.presentationml.slide+xml"/>
  <Override PartName="/ppt/slides/slide380.xml" ContentType="application/vnd.openxmlformats-officedocument.presentationml.slide+xml"/>
  <Override PartName="/ppt/slides/slide381.xml" ContentType="application/vnd.openxmlformats-officedocument.presentationml.slide+xml"/>
  <Override PartName="/ppt/slides/slide382.xml" ContentType="application/vnd.openxmlformats-officedocument.presentationml.slide+xml"/>
  <Override PartName="/ppt/slides/slide383.xml" ContentType="application/vnd.openxmlformats-officedocument.presentationml.slide+xml"/>
  <Override PartName="/ppt/slides/slide384.xml" ContentType="application/vnd.openxmlformats-officedocument.presentationml.slide+xml"/>
  <Override PartName="/ppt/slides/slide385.xml" ContentType="application/vnd.openxmlformats-officedocument.presentationml.slide+xml"/>
  <Override PartName="/ppt/slides/slide386.xml" ContentType="application/vnd.openxmlformats-officedocument.presentationml.slide+xml"/>
  <Override PartName="/ppt/slides/slide387.xml" ContentType="application/vnd.openxmlformats-officedocument.presentationml.slide+xml"/>
  <Override PartName="/ppt/slides/slide388.xml" ContentType="application/vnd.openxmlformats-officedocument.presentationml.slide+xml"/>
  <Override PartName="/ppt/slides/slide389.xml" ContentType="application/vnd.openxmlformats-officedocument.presentationml.slide+xml"/>
  <Override PartName="/ppt/slides/slide390.xml" ContentType="application/vnd.openxmlformats-officedocument.presentationml.slide+xml"/>
  <Override PartName="/ppt/slides/slide391.xml" ContentType="application/vnd.openxmlformats-officedocument.presentationml.slide+xml"/>
  <Override PartName="/ppt/slides/slide392.xml" ContentType="application/vnd.openxmlformats-officedocument.presentationml.slide+xml"/>
  <Override PartName="/ppt/slides/slide393.xml" ContentType="application/vnd.openxmlformats-officedocument.presentationml.slide+xml"/>
  <Override PartName="/ppt/slides/slide394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  <Override PartName="/ppt/changesInfos/changesInfo1.xml" ContentType="application/vnd.ms-powerpoint.changesinfo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notesMasterIdLst>
    <p:notesMasterId r:id="rId396"/>
  </p:notesMasterIdLst>
  <p:sldIdLst>
    <p:sldId id="1607" r:id="rId2"/>
    <p:sldId id="256" r:id="rId3"/>
    <p:sldId id="264" r:id="rId4"/>
    <p:sldId id="441" r:id="rId5"/>
    <p:sldId id="2211" r:id="rId6"/>
    <p:sldId id="2215" r:id="rId7"/>
    <p:sldId id="2214" r:id="rId8"/>
    <p:sldId id="2213" r:id="rId9"/>
    <p:sldId id="2212" r:id="rId10"/>
    <p:sldId id="260" r:id="rId11"/>
    <p:sldId id="1608" r:id="rId12"/>
    <p:sldId id="257" r:id="rId13"/>
    <p:sldId id="1612" r:id="rId14"/>
    <p:sldId id="1613" r:id="rId15"/>
    <p:sldId id="1614" r:id="rId16"/>
    <p:sldId id="1615" r:id="rId17"/>
    <p:sldId id="1617" r:id="rId18"/>
    <p:sldId id="1618" r:id="rId19"/>
    <p:sldId id="1619" r:id="rId20"/>
    <p:sldId id="1620" r:id="rId21"/>
    <p:sldId id="1621" r:id="rId22"/>
    <p:sldId id="1622" r:id="rId23"/>
    <p:sldId id="1623" r:id="rId24"/>
    <p:sldId id="1624" r:id="rId25"/>
    <p:sldId id="1625" r:id="rId26"/>
    <p:sldId id="1626" r:id="rId27"/>
    <p:sldId id="1627" r:id="rId28"/>
    <p:sldId id="1628" r:id="rId29"/>
    <p:sldId id="1629" r:id="rId30"/>
    <p:sldId id="1630" r:id="rId31"/>
    <p:sldId id="1631" r:id="rId32"/>
    <p:sldId id="1632" r:id="rId33"/>
    <p:sldId id="1633" r:id="rId34"/>
    <p:sldId id="1634" r:id="rId35"/>
    <p:sldId id="1635" r:id="rId36"/>
    <p:sldId id="1636" r:id="rId37"/>
    <p:sldId id="1637" r:id="rId38"/>
    <p:sldId id="1638" r:id="rId39"/>
    <p:sldId id="1639" r:id="rId40"/>
    <p:sldId id="1640" r:id="rId41"/>
    <p:sldId id="1641" r:id="rId42"/>
    <p:sldId id="1642" r:id="rId43"/>
    <p:sldId id="1643" r:id="rId44"/>
    <p:sldId id="1644" r:id="rId45"/>
    <p:sldId id="1645" r:id="rId46"/>
    <p:sldId id="1646" r:id="rId47"/>
    <p:sldId id="1647" r:id="rId48"/>
    <p:sldId id="1648" r:id="rId49"/>
    <p:sldId id="1649" r:id="rId50"/>
    <p:sldId id="1650" r:id="rId51"/>
    <p:sldId id="1651" r:id="rId52"/>
    <p:sldId id="1652" r:id="rId53"/>
    <p:sldId id="1653" r:id="rId54"/>
    <p:sldId id="1654" r:id="rId55"/>
    <p:sldId id="1655" r:id="rId56"/>
    <p:sldId id="1656" r:id="rId57"/>
    <p:sldId id="1657" r:id="rId58"/>
    <p:sldId id="1658" r:id="rId59"/>
    <p:sldId id="1659" r:id="rId60"/>
    <p:sldId id="1660" r:id="rId61"/>
    <p:sldId id="1661" r:id="rId62"/>
    <p:sldId id="1662" r:id="rId63"/>
    <p:sldId id="1663" r:id="rId64"/>
    <p:sldId id="1664" r:id="rId65"/>
    <p:sldId id="1665" r:id="rId66"/>
    <p:sldId id="1666" r:id="rId67"/>
    <p:sldId id="1667" r:id="rId68"/>
    <p:sldId id="1668" r:id="rId69"/>
    <p:sldId id="1669" r:id="rId70"/>
    <p:sldId id="1670" r:id="rId71"/>
    <p:sldId id="1671" r:id="rId72"/>
    <p:sldId id="1672" r:id="rId73"/>
    <p:sldId id="1673" r:id="rId74"/>
    <p:sldId id="1674" r:id="rId75"/>
    <p:sldId id="1675" r:id="rId76"/>
    <p:sldId id="1676" r:id="rId77"/>
    <p:sldId id="1677" r:id="rId78"/>
    <p:sldId id="1678" r:id="rId79"/>
    <p:sldId id="1679" r:id="rId80"/>
    <p:sldId id="1680" r:id="rId81"/>
    <p:sldId id="1681" r:id="rId82"/>
    <p:sldId id="1682" r:id="rId83"/>
    <p:sldId id="1683" r:id="rId84"/>
    <p:sldId id="1684" r:id="rId85"/>
    <p:sldId id="1685" r:id="rId86"/>
    <p:sldId id="1686" r:id="rId87"/>
    <p:sldId id="1687" r:id="rId88"/>
    <p:sldId id="1688" r:id="rId89"/>
    <p:sldId id="1689" r:id="rId90"/>
    <p:sldId id="1690" r:id="rId91"/>
    <p:sldId id="1691" r:id="rId92"/>
    <p:sldId id="1692" r:id="rId93"/>
    <p:sldId id="1693" r:id="rId94"/>
    <p:sldId id="1694" r:id="rId95"/>
    <p:sldId id="1695" r:id="rId96"/>
    <p:sldId id="1696" r:id="rId97"/>
    <p:sldId id="1697" r:id="rId98"/>
    <p:sldId id="1698" r:id="rId99"/>
    <p:sldId id="1699" r:id="rId100"/>
    <p:sldId id="1700" r:id="rId101"/>
    <p:sldId id="1701" r:id="rId102"/>
    <p:sldId id="1702" r:id="rId103"/>
    <p:sldId id="1703" r:id="rId104"/>
    <p:sldId id="1704" r:id="rId105"/>
    <p:sldId id="1705" r:id="rId106"/>
    <p:sldId id="1706" r:id="rId107"/>
    <p:sldId id="1707" r:id="rId108"/>
    <p:sldId id="1708" r:id="rId109"/>
    <p:sldId id="1709" r:id="rId110"/>
    <p:sldId id="1710" r:id="rId111"/>
    <p:sldId id="1711" r:id="rId112"/>
    <p:sldId id="1606" r:id="rId113"/>
    <p:sldId id="2057" r:id="rId114"/>
    <p:sldId id="2058" r:id="rId115"/>
    <p:sldId id="2059" r:id="rId116"/>
    <p:sldId id="2060" r:id="rId117"/>
    <p:sldId id="2061" r:id="rId118"/>
    <p:sldId id="2062" r:id="rId119"/>
    <p:sldId id="2063" r:id="rId120"/>
    <p:sldId id="2064" r:id="rId121"/>
    <p:sldId id="2065" r:id="rId122"/>
    <p:sldId id="2066" r:id="rId123"/>
    <p:sldId id="2067" r:id="rId124"/>
    <p:sldId id="2068" r:id="rId125"/>
    <p:sldId id="2069" r:id="rId126"/>
    <p:sldId id="2070" r:id="rId127"/>
    <p:sldId id="2080" r:id="rId128"/>
    <p:sldId id="2081" r:id="rId129"/>
    <p:sldId id="2090" r:id="rId130"/>
    <p:sldId id="2091" r:id="rId131"/>
    <p:sldId id="2100" r:id="rId132"/>
    <p:sldId id="2101" r:id="rId133"/>
    <p:sldId id="2110" r:id="rId134"/>
    <p:sldId id="2111" r:id="rId135"/>
    <p:sldId id="2120" r:id="rId136"/>
    <p:sldId id="2121" r:id="rId137"/>
    <p:sldId id="2122" r:id="rId138"/>
    <p:sldId id="2130" r:id="rId139"/>
    <p:sldId id="2131" r:id="rId140"/>
    <p:sldId id="2132" r:id="rId141"/>
    <p:sldId id="2140" r:id="rId142"/>
    <p:sldId id="2141" r:id="rId143"/>
    <p:sldId id="2142" r:id="rId144"/>
    <p:sldId id="2143" r:id="rId145"/>
    <p:sldId id="2150" r:id="rId146"/>
    <p:sldId id="2151" r:id="rId147"/>
    <p:sldId id="2152" r:id="rId148"/>
    <p:sldId id="2153" r:id="rId149"/>
    <p:sldId id="2160" r:id="rId150"/>
    <p:sldId id="2161" r:id="rId151"/>
    <p:sldId id="2162" r:id="rId152"/>
    <p:sldId id="2163" r:id="rId153"/>
    <p:sldId id="2170" r:id="rId154"/>
    <p:sldId id="2171" r:id="rId155"/>
    <p:sldId id="2172" r:id="rId156"/>
    <p:sldId id="2173" r:id="rId157"/>
    <p:sldId id="2174" r:id="rId158"/>
    <p:sldId id="2175" r:id="rId159"/>
    <p:sldId id="2176" r:id="rId160"/>
    <p:sldId id="2177" r:id="rId161"/>
    <p:sldId id="2178" r:id="rId162"/>
    <p:sldId id="2179" r:id="rId163"/>
    <p:sldId id="2164" r:id="rId164"/>
    <p:sldId id="2165" r:id="rId165"/>
    <p:sldId id="2166" r:id="rId166"/>
    <p:sldId id="2167" r:id="rId167"/>
    <p:sldId id="2168" r:id="rId168"/>
    <p:sldId id="2169" r:id="rId169"/>
    <p:sldId id="2154" r:id="rId170"/>
    <p:sldId id="2155" r:id="rId171"/>
    <p:sldId id="2156" r:id="rId172"/>
    <p:sldId id="2157" r:id="rId173"/>
    <p:sldId id="2158" r:id="rId174"/>
    <p:sldId id="2159" r:id="rId175"/>
    <p:sldId id="2144" r:id="rId176"/>
    <p:sldId id="2145" r:id="rId177"/>
    <p:sldId id="2146" r:id="rId178"/>
    <p:sldId id="2147" r:id="rId179"/>
    <p:sldId id="2148" r:id="rId180"/>
    <p:sldId id="2149" r:id="rId181"/>
    <p:sldId id="2133" r:id="rId182"/>
    <p:sldId id="2134" r:id="rId183"/>
    <p:sldId id="2135" r:id="rId184"/>
    <p:sldId id="2136" r:id="rId185"/>
    <p:sldId id="2137" r:id="rId186"/>
    <p:sldId id="2138" r:id="rId187"/>
    <p:sldId id="2139" r:id="rId188"/>
    <p:sldId id="2123" r:id="rId189"/>
    <p:sldId id="2124" r:id="rId190"/>
    <p:sldId id="2125" r:id="rId191"/>
    <p:sldId id="2126" r:id="rId192"/>
    <p:sldId id="2127" r:id="rId193"/>
    <p:sldId id="2128" r:id="rId194"/>
    <p:sldId id="2129" r:id="rId195"/>
    <p:sldId id="2112" r:id="rId196"/>
    <p:sldId id="2113" r:id="rId197"/>
    <p:sldId id="2114" r:id="rId198"/>
    <p:sldId id="2115" r:id="rId199"/>
    <p:sldId id="2116" r:id="rId200"/>
    <p:sldId id="2117" r:id="rId201"/>
    <p:sldId id="2118" r:id="rId202"/>
    <p:sldId id="2119" r:id="rId203"/>
    <p:sldId id="2102" r:id="rId204"/>
    <p:sldId id="2103" r:id="rId205"/>
    <p:sldId id="2104" r:id="rId206"/>
    <p:sldId id="2105" r:id="rId207"/>
    <p:sldId id="2106" r:id="rId208"/>
    <p:sldId id="2107" r:id="rId209"/>
    <p:sldId id="2108" r:id="rId210"/>
    <p:sldId id="2109" r:id="rId211"/>
    <p:sldId id="2092" r:id="rId212"/>
    <p:sldId id="2093" r:id="rId213"/>
    <p:sldId id="2094" r:id="rId214"/>
    <p:sldId id="2095" r:id="rId215"/>
    <p:sldId id="2096" r:id="rId216"/>
    <p:sldId id="2097" r:id="rId217"/>
    <p:sldId id="2098" r:id="rId218"/>
    <p:sldId id="2099" r:id="rId219"/>
    <p:sldId id="2082" r:id="rId220"/>
    <p:sldId id="2083" r:id="rId221"/>
    <p:sldId id="2084" r:id="rId222"/>
    <p:sldId id="2085" r:id="rId223"/>
    <p:sldId id="2086" r:id="rId224"/>
    <p:sldId id="2087" r:id="rId225"/>
    <p:sldId id="2088" r:id="rId226"/>
    <p:sldId id="2089" r:id="rId227"/>
    <p:sldId id="2071" r:id="rId228"/>
    <p:sldId id="2072" r:id="rId229"/>
    <p:sldId id="2073" r:id="rId230"/>
    <p:sldId id="2074" r:id="rId231"/>
    <p:sldId id="2075" r:id="rId232"/>
    <p:sldId id="2076" r:id="rId233"/>
    <p:sldId id="2077" r:id="rId234"/>
    <p:sldId id="2078" r:id="rId235"/>
    <p:sldId id="2079" r:id="rId236"/>
    <p:sldId id="1611" r:id="rId237"/>
    <p:sldId id="1832" r:id="rId238"/>
    <p:sldId id="1833" r:id="rId239"/>
    <p:sldId id="1834" r:id="rId240"/>
    <p:sldId id="1835" r:id="rId241"/>
    <p:sldId id="1836" r:id="rId242"/>
    <p:sldId id="1837" r:id="rId243"/>
    <p:sldId id="1838" r:id="rId244"/>
    <p:sldId id="1839" r:id="rId245"/>
    <p:sldId id="1840" r:id="rId246"/>
    <p:sldId id="1841" r:id="rId247"/>
    <p:sldId id="1842" r:id="rId248"/>
    <p:sldId id="2218" r:id="rId249"/>
    <p:sldId id="2056" r:id="rId250"/>
    <p:sldId id="2216" r:id="rId251"/>
    <p:sldId id="2217" r:id="rId252"/>
    <p:sldId id="1843" r:id="rId253"/>
    <p:sldId id="1845" r:id="rId254"/>
    <p:sldId id="1846" r:id="rId255"/>
    <p:sldId id="1847" r:id="rId256"/>
    <p:sldId id="1848" r:id="rId257"/>
    <p:sldId id="1849" r:id="rId258"/>
    <p:sldId id="1850" r:id="rId259"/>
    <p:sldId id="1851" r:id="rId260"/>
    <p:sldId id="1852" r:id="rId261"/>
    <p:sldId id="1854" r:id="rId262"/>
    <p:sldId id="1855" r:id="rId263"/>
    <p:sldId id="1856" r:id="rId264"/>
    <p:sldId id="1857" r:id="rId265"/>
    <p:sldId id="1858" r:id="rId266"/>
    <p:sldId id="1859" r:id="rId267"/>
    <p:sldId id="1860" r:id="rId268"/>
    <p:sldId id="1861" r:id="rId269"/>
    <p:sldId id="1862" r:id="rId270"/>
    <p:sldId id="1863" r:id="rId271"/>
    <p:sldId id="1864" r:id="rId272"/>
    <p:sldId id="1865" r:id="rId273"/>
    <p:sldId id="1866" r:id="rId274"/>
    <p:sldId id="1867" r:id="rId275"/>
    <p:sldId id="1868" r:id="rId276"/>
    <p:sldId id="1869" r:id="rId277"/>
    <p:sldId id="1870" r:id="rId278"/>
    <p:sldId id="1871" r:id="rId279"/>
    <p:sldId id="1872" r:id="rId280"/>
    <p:sldId id="1873" r:id="rId281"/>
    <p:sldId id="1874" r:id="rId282"/>
    <p:sldId id="1875" r:id="rId283"/>
    <p:sldId id="1876" r:id="rId284"/>
    <p:sldId id="1877" r:id="rId285"/>
    <p:sldId id="1878" r:id="rId286"/>
    <p:sldId id="1879" r:id="rId287"/>
    <p:sldId id="1880" r:id="rId288"/>
    <p:sldId id="1881" r:id="rId289"/>
    <p:sldId id="1882" r:id="rId290"/>
    <p:sldId id="1883" r:id="rId291"/>
    <p:sldId id="1884" r:id="rId292"/>
    <p:sldId id="1885" r:id="rId293"/>
    <p:sldId id="1886" r:id="rId294"/>
    <p:sldId id="1887" r:id="rId295"/>
    <p:sldId id="1888" r:id="rId296"/>
    <p:sldId id="1889" r:id="rId297"/>
    <p:sldId id="1890" r:id="rId298"/>
    <p:sldId id="1891" r:id="rId299"/>
    <p:sldId id="1892" r:id="rId300"/>
    <p:sldId id="1893" r:id="rId301"/>
    <p:sldId id="1894" r:id="rId302"/>
    <p:sldId id="1895" r:id="rId303"/>
    <p:sldId id="1896" r:id="rId304"/>
    <p:sldId id="1897" r:id="rId305"/>
    <p:sldId id="1898" r:id="rId306"/>
    <p:sldId id="1899" r:id="rId307"/>
    <p:sldId id="1900" r:id="rId308"/>
    <p:sldId id="1901" r:id="rId309"/>
    <p:sldId id="1902" r:id="rId310"/>
    <p:sldId id="1903" r:id="rId311"/>
    <p:sldId id="1904" r:id="rId312"/>
    <p:sldId id="1905" r:id="rId313"/>
    <p:sldId id="1906" r:id="rId314"/>
    <p:sldId id="1907" r:id="rId315"/>
    <p:sldId id="1908" r:id="rId316"/>
    <p:sldId id="1909" r:id="rId317"/>
    <p:sldId id="1910" r:id="rId318"/>
    <p:sldId id="1911" r:id="rId319"/>
    <p:sldId id="1912" r:id="rId320"/>
    <p:sldId id="1913" r:id="rId321"/>
    <p:sldId id="1914" r:id="rId322"/>
    <p:sldId id="1915" r:id="rId323"/>
    <p:sldId id="1916" r:id="rId324"/>
    <p:sldId id="1917" r:id="rId325"/>
    <p:sldId id="1918" r:id="rId326"/>
    <p:sldId id="1919" r:id="rId327"/>
    <p:sldId id="1920" r:id="rId328"/>
    <p:sldId id="1921" r:id="rId329"/>
    <p:sldId id="1922" r:id="rId330"/>
    <p:sldId id="1923" r:id="rId331"/>
    <p:sldId id="1924" r:id="rId332"/>
    <p:sldId id="1925" r:id="rId333"/>
    <p:sldId id="1926" r:id="rId334"/>
    <p:sldId id="1927" r:id="rId335"/>
    <p:sldId id="1928" r:id="rId336"/>
    <p:sldId id="1929" r:id="rId337"/>
    <p:sldId id="1930" r:id="rId338"/>
    <p:sldId id="1931" r:id="rId339"/>
    <p:sldId id="1932" r:id="rId340"/>
    <p:sldId id="1933" r:id="rId341"/>
    <p:sldId id="1934" r:id="rId342"/>
    <p:sldId id="1935" r:id="rId343"/>
    <p:sldId id="1936" r:id="rId344"/>
    <p:sldId id="1937" r:id="rId345"/>
    <p:sldId id="1938" r:id="rId346"/>
    <p:sldId id="1939" r:id="rId347"/>
    <p:sldId id="1940" r:id="rId348"/>
    <p:sldId id="1941" r:id="rId349"/>
    <p:sldId id="1942" r:id="rId350"/>
    <p:sldId id="1943" r:id="rId351"/>
    <p:sldId id="1944" r:id="rId352"/>
    <p:sldId id="2183" r:id="rId353"/>
    <p:sldId id="2184" r:id="rId354"/>
    <p:sldId id="2185" r:id="rId355"/>
    <p:sldId id="2186" r:id="rId356"/>
    <p:sldId id="1844" r:id="rId357"/>
    <p:sldId id="2180" r:id="rId358"/>
    <p:sldId id="2181" r:id="rId359"/>
    <p:sldId id="2182" r:id="rId360"/>
    <p:sldId id="2187" r:id="rId361"/>
    <p:sldId id="2188" r:id="rId362"/>
    <p:sldId id="2189" r:id="rId363"/>
    <p:sldId id="2190" r:id="rId364"/>
    <p:sldId id="2191" r:id="rId365"/>
    <p:sldId id="2192" r:id="rId366"/>
    <p:sldId id="2195" r:id="rId367"/>
    <p:sldId id="2196" r:id="rId368"/>
    <p:sldId id="2197" r:id="rId369"/>
    <p:sldId id="2198" r:id="rId370"/>
    <p:sldId id="2199" r:id="rId371"/>
    <p:sldId id="2200" r:id="rId372"/>
    <p:sldId id="2203" r:id="rId373"/>
    <p:sldId id="2204" r:id="rId374"/>
    <p:sldId id="2205" r:id="rId375"/>
    <p:sldId id="2206" r:id="rId376"/>
    <p:sldId id="2207" r:id="rId377"/>
    <p:sldId id="2208" r:id="rId378"/>
    <p:sldId id="2209" r:id="rId379"/>
    <p:sldId id="2210" r:id="rId380"/>
    <p:sldId id="2201" r:id="rId381"/>
    <p:sldId id="2202" r:id="rId382"/>
    <p:sldId id="2193" r:id="rId383"/>
    <p:sldId id="2194" r:id="rId384"/>
    <p:sldId id="2044" r:id="rId385"/>
    <p:sldId id="2048" r:id="rId386"/>
    <p:sldId id="2049" r:id="rId387"/>
    <p:sldId id="2050" r:id="rId388"/>
    <p:sldId id="2051" r:id="rId389"/>
    <p:sldId id="2052" r:id="rId390"/>
    <p:sldId id="2053" r:id="rId391"/>
    <p:sldId id="2054" r:id="rId392"/>
    <p:sldId id="2055" r:id="rId393"/>
    <p:sldId id="2219" r:id="rId394"/>
    <p:sldId id="1610" r:id="rId395"/>
  </p:sldIdLst>
  <p:sldSz cx="5068888" cy="7559675"/>
  <p:notesSz cx="4625975" cy="6813550"/>
  <p:defaultTextStyle>
    <a:defPPr>
      <a:defRPr lang="es-CL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521415D9-36F7-43E2-AB2F-B90AF26B5E84}">
      <p14:sectionLst xmlns:p14="http://schemas.microsoft.com/office/powerpoint/2010/main">
        <p14:section name="Sección predeterminada" id="{895E193C-D91C-46F8-847A-8F41B73E270E}">
          <p14:sldIdLst>
            <p14:sldId id="1607"/>
            <p14:sldId id="256"/>
            <p14:sldId id="264"/>
            <p14:sldId id="441"/>
            <p14:sldId id="2211"/>
            <p14:sldId id="2215"/>
            <p14:sldId id="2214"/>
            <p14:sldId id="2213"/>
          </p14:sldIdLst>
        </p14:section>
        <p14:section name="AÑO 2022" id="{B8FAAFA7-3498-47AC-A481-D6C499F3B8EF}">
          <p14:sldIdLst>
            <p14:sldId id="2212"/>
            <p14:sldId id="260"/>
            <p14:sldId id="1608"/>
            <p14:sldId id="257"/>
            <p14:sldId id="1612"/>
            <p14:sldId id="1613"/>
            <p14:sldId id="1614"/>
            <p14:sldId id="1615"/>
            <p14:sldId id="1617"/>
            <p14:sldId id="1618"/>
            <p14:sldId id="1619"/>
            <p14:sldId id="1620"/>
            <p14:sldId id="1621"/>
            <p14:sldId id="1622"/>
            <p14:sldId id="1623"/>
            <p14:sldId id="1624"/>
            <p14:sldId id="1625"/>
            <p14:sldId id="1626"/>
            <p14:sldId id="1627"/>
            <p14:sldId id="1628"/>
            <p14:sldId id="1629"/>
            <p14:sldId id="1630"/>
            <p14:sldId id="1631"/>
            <p14:sldId id="1632"/>
            <p14:sldId id="1633"/>
            <p14:sldId id="1634"/>
            <p14:sldId id="1635"/>
            <p14:sldId id="1636"/>
            <p14:sldId id="1637"/>
            <p14:sldId id="1638"/>
            <p14:sldId id="1639"/>
            <p14:sldId id="1640"/>
            <p14:sldId id="1641"/>
            <p14:sldId id="1642"/>
            <p14:sldId id="1643"/>
            <p14:sldId id="1644"/>
            <p14:sldId id="1645"/>
            <p14:sldId id="1646"/>
            <p14:sldId id="1647"/>
            <p14:sldId id="1648"/>
            <p14:sldId id="1649"/>
            <p14:sldId id="1650"/>
            <p14:sldId id="1651"/>
            <p14:sldId id="1652"/>
            <p14:sldId id="1653"/>
            <p14:sldId id="1654"/>
            <p14:sldId id="1655"/>
            <p14:sldId id="1656"/>
            <p14:sldId id="1657"/>
            <p14:sldId id="1658"/>
            <p14:sldId id="1659"/>
            <p14:sldId id="1660"/>
            <p14:sldId id="1661"/>
            <p14:sldId id="1662"/>
            <p14:sldId id="1663"/>
            <p14:sldId id="1664"/>
            <p14:sldId id="1665"/>
            <p14:sldId id="1666"/>
            <p14:sldId id="1667"/>
            <p14:sldId id="1668"/>
            <p14:sldId id="1669"/>
            <p14:sldId id="1670"/>
            <p14:sldId id="1671"/>
            <p14:sldId id="1672"/>
            <p14:sldId id="1673"/>
            <p14:sldId id="1674"/>
            <p14:sldId id="1675"/>
            <p14:sldId id="1676"/>
            <p14:sldId id="1677"/>
            <p14:sldId id="1678"/>
            <p14:sldId id="1679"/>
            <p14:sldId id="1680"/>
            <p14:sldId id="1681"/>
            <p14:sldId id="1682"/>
            <p14:sldId id="1683"/>
            <p14:sldId id="1684"/>
            <p14:sldId id="1685"/>
            <p14:sldId id="1686"/>
            <p14:sldId id="1687"/>
            <p14:sldId id="1688"/>
            <p14:sldId id="1689"/>
            <p14:sldId id="1690"/>
            <p14:sldId id="1691"/>
            <p14:sldId id="1692"/>
            <p14:sldId id="1693"/>
            <p14:sldId id="1694"/>
            <p14:sldId id="1695"/>
            <p14:sldId id="1696"/>
            <p14:sldId id="1697"/>
            <p14:sldId id="1698"/>
            <p14:sldId id="1699"/>
            <p14:sldId id="1700"/>
            <p14:sldId id="1701"/>
            <p14:sldId id="1702"/>
            <p14:sldId id="1703"/>
            <p14:sldId id="1704"/>
            <p14:sldId id="1705"/>
            <p14:sldId id="1706"/>
            <p14:sldId id="1707"/>
            <p14:sldId id="1708"/>
            <p14:sldId id="1709"/>
            <p14:sldId id="1710"/>
            <p14:sldId id="1711"/>
            <p14:sldId id="1606"/>
            <p14:sldId id="2057"/>
            <p14:sldId id="2058"/>
            <p14:sldId id="2059"/>
            <p14:sldId id="2060"/>
            <p14:sldId id="2061"/>
            <p14:sldId id="2062"/>
            <p14:sldId id="2063"/>
            <p14:sldId id="2064"/>
            <p14:sldId id="2065"/>
            <p14:sldId id="2066"/>
            <p14:sldId id="2067"/>
            <p14:sldId id="2068"/>
            <p14:sldId id="2069"/>
            <p14:sldId id="2070"/>
            <p14:sldId id="2080"/>
            <p14:sldId id="2081"/>
            <p14:sldId id="2090"/>
            <p14:sldId id="2091"/>
            <p14:sldId id="2100"/>
            <p14:sldId id="2101"/>
            <p14:sldId id="2110"/>
            <p14:sldId id="2111"/>
            <p14:sldId id="2120"/>
            <p14:sldId id="2121"/>
            <p14:sldId id="2122"/>
            <p14:sldId id="2130"/>
            <p14:sldId id="2131"/>
            <p14:sldId id="2132"/>
            <p14:sldId id="2140"/>
            <p14:sldId id="2141"/>
            <p14:sldId id="2142"/>
            <p14:sldId id="2143"/>
            <p14:sldId id="2150"/>
            <p14:sldId id="2151"/>
            <p14:sldId id="2152"/>
            <p14:sldId id="2153"/>
            <p14:sldId id="2160"/>
            <p14:sldId id="2161"/>
            <p14:sldId id="2162"/>
            <p14:sldId id="2163"/>
            <p14:sldId id="2170"/>
            <p14:sldId id="2171"/>
            <p14:sldId id="2172"/>
            <p14:sldId id="2173"/>
            <p14:sldId id="2174"/>
            <p14:sldId id="2175"/>
            <p14:sldId id="2176"/>
            <p14:sldId id="2177"/>
            <p14:sldId id="2178"/>
            <p14:sldId id="2179"/>
            <p14:sldId id="2164"/>
            <p14:sldId id="2165"/>
            <p14:sldId id="2166"/>
            <p14:sldId id="2167"/>
            <p14:sldId id="2168"/>
            <p14:sldId id="2169"/>
            <p14:sldId id="2154"/>
            <p14:sldId id="2155"/>
            <p14:sldId id="2156"/>
            <p14:sldId id="2157"/>
            <p14:sldId id="2158"/>
            <p14:sldId id="2159"/>
            <p14:sldId id="2144"/>
            <p14:sldId id="2145"/>
            <p14:sldId id="2146"/>
            <p14:sldId id="2147"/>
            <p14:sldId id="2148"/>
            <p14:sldId id="2149"/>
            <p14:sldId id="2133"/>
            <p14:sldId id="2134"/>
            <p14:sldId id="2135"/>
            <p14:sldId id="2136"/>
            <p14:sldId id="2137"/>
            <p14:sldId id="2138"/>
            <p14:sldId id="2139"/>
            <p14:sldId id="2123"/>
            <p14:sldId id="2124"/>
            <p14:sldId id="2125"/>
            <p14:sldId id="2126"/>
            <p14:sldId id="2127"/>
            <p14:sldId id="2128"/>
            <p14:sldId id="2129"/>
            <p14:sldId id="2112"/>
            <p14:sldId id="2113"/>
            <p14:sldId id="2114"/>
            <p14:sldId id="2115"/>
            <p14:sldId id="2116"/>
            <p14:sldId id="2117"/>
            <p14:sldId id="2118"/>
            <p14:sldId id="2119"/>
            <p14:sldId id="2102"/>
            <p14:sldId id="2103"/>
            <p14:sldId id="2104"/>
            <p14:sldId id="2105"/>
            <p14:sldId id="2106"/>
            <p14:sldId id="2107"/>
            <p14:sldId id="2108"/>
            <p14:sldId id="2109"/>
            <p14:sldId id="2092"/>
            <p14:sldId id="2093"/>
            <p14:sldId id="2094"/>
            <p14:sldId id="2095"/>
            <p14:sldId id="2096"/>
            <p14:sldId id="2097"/>
            <p14:sldId id="2098"/>
            <p14:sldId id="2099"/>
            <p14:sldId id="2082"/>
            <p14:sldId id="2083"/>
            <p14:sldId id="2084"/>
            <p14:sldId id="2085"/>
            <p14:sldId id="2086"/>
            <p14:sldId id="2087"/>
            <p14:sldId id="2088"/>
            <p14:sldId id="2089"/>
            <p14:sldId id="2071"/>
            <p14:sldId id="2072"/>
            <p14:sldId id="2073"/>
            <p14:sldId id="2074"/>
            <p14:sldId id="2075"/>
            <p14:sldId id="2076"/>
            <p14:sldId id="2077"/>
            <p14:sldId id="2078"/>
            <p14:sldId id="2079"/>
            <p14:sldId id="1611"/>
            <p14:sldId id="1832"/>
            <p14:sldId id="1833"/>
            <p14:sldId id="1834"/>
            <p14:sldId id="1835"/>
            <p14:sldId id="1836"/>
            <p14:sldId id="1837"/>
            <p14:sldId id="1838"/>
            <p14:sldId id="1839"/>
            <p14:sldId id="1840"/>
            <p14:sldId id="1841"/>
            <p14:sldId id="1842"/>
            <p14:sldId id="2218"/>
          </p14:sldIdLst>
        </p14:section>
        <p14:section name="AÑO 2023" id="{DF825332-E5F9-4EE8-8AE6-4650B21A1F0E}">
          <p14:sldIdLst>
            <p14:sldId id="2056"/>
            <p14:sldId id="2216"/>
            <p14:sldId id="2217"/>
            <p14:sldId id="1843"/>
            <p14:sldId id="1845"/>
            <p14:sldId id="1846"/>
            <p14:sldId id="1847"/>
            <p14:sldId id="1848"/>
            <p14:sldId id="1849"/>
            <p14:sldId id="1850"/>
            <p14:sldId id="1851"/>
            <p14:sldId id="1852"/>
            <p14:sldId id="1854"/>
            <p14:sldId id="1855"/>
            <p14:sldId id="1856"/>
            <p14:sldId id="1857"/>
            <p14:sldId id="1858"/>
            <p14:sldId id="1859"/>
            <p14:sldId id="1860"/>
            <p14:sldId id="1861"/>
            <p14:sldId id="1862"/>
            <p14:sldId id="1863"/>
            <p14:sldId id="1864"/>
            <p14:sldId id="1865"/>
            <p14:sldId id="1866"/>
            <p14:sldId id="1867"/>
            <p14:sldId id="1868"/>
            <p14:sldId id="1869"/>
            <p14:sldId id="1870"/>
            <p14:sldId id="1871"/>
            <p14:sldId id="1872"/>
            <p14:sldId id="1873"/>
            <p14:sldId id="1874"/>
            <p14:sldId id="1875"/>
            <p14:sldId id="1876"/>
            <p14:sldId id="1877"/>
            <p14:sldId id="1878"/>
            <p14:sldId id="1879"/>
            <p14:sldId id="1880"/>
            <p14:sldId id="1881"/>
            <p14:sldId id="1882"/>
            <p14:sldId id="1883"/>
            <p14:sldId id="1884"/>
            <p14:sldId id="1885"/>
            <p14:sldId id="1886"/>
            <p14:sldId id="1887"/>
            <p14:sldId id="1888"/>
            <p14:sldId id="1889"/>
            <p14:sldId id="1890"/>
            <p14:sldId id="1891"/>
            <p14:sldId id="1892"/>
            <p14:sldId id="1893"/>
            <p14:sldId id="1894"/>
            <p14:sldId id="1895"/>
            <p14:sldId id="1896"/>
            <p14:sldId id="1897"/>
            <p14:sldId id="1898"/>
            <p14:sldId id="1899"/>
            <p14:sldId id="1900"/>
            <p14:sldId id="1901"/>
            <p14:sldId id="1902"/>
            <p14:sldId id="1903"/>
            <p14:sldId id="1904"/>
            <p14:sldId id="1905"/>
            <p14:sldId id="1906"/>
            <p14:sldId id="1907"/>
            <p14:sldId id="1908"/>
            <p14:sldId id="1909"/>
            <p14:sldId id="1910"/>
            <p14:sldId id="1911"/>
            <p14:sldId id="1912"/>
            <p14:sldId id="1913"/>
            <p14:sldId id="1914"/>
            <p14:sldId id="1915"/>
            <p14:sldId id="1916"/>
            <p14:sldId id="1917"/>
            <p14:sldId id="1918"/>
            <p14:sldId id="1919"/>
            <p14:sldId id="1920"/>
            <p14:sldId id="1921"/>
            <p14:sldId id="1922"/>
            <p14:sldId id="1923"/>
            <p14:sldId id="1924"/>
            <p14:sldId id="1925"/>
            <p14:sldId id="1926"/>
            <p14:sldId id="1927"/>
            <p14:sldId id="1928"/>
            <p14:sldId id="1929"/>
            <p14:sldId id="1930"/>
            <p14:sldId id="1931"/>
            <p14:sldId id="1932"/>
            <p14:sldId id="1933"/>
            <p14:sldId id="1934"/>
            <p14:sldId id="1935"/>
            <p14:sldId id="1936"/>
            <p14:sldId id="1937"/>
            <p14:sldId id="1938"/>
            <p14:sldId id="1939"/>
            <p14:sldId id="1940"/>
            <p14:sldId id="1941"/>
            <p14:sldId id="1942"/>
            <p14:sldId id="1943"/>
            <p14:sldId id="1944"/>
            <p14:sldId id="2183"/>
            <p14:sldId id="2184"/>
            <p14:sldId id="2185"/>
            <p14:sldId id="2186"/>
            <p14:sldId id="1844"/>
            <p14:sldId id="2180"/>
            <p14:sldId id="2181"/>
            <p14:sldId id="2182"/>
            <p14:sldId id="2187"/>
            <p14:sldId id="2188"/>
            <p14:sldId id="2189"/>
            <p14:sldId id="2190"/>
            <p14:sldId id="2191"/>
            <p14:sldId id="2192"/>
            <p14:sldId id="2195"/>
            <p14:sldId id="2196"/>
            <p14:sldId id="2197"/>
            <p14:sldId id="2198"/>
            <p14:sldId id="2199"/>
            <p14:sldId id="2200"/>
            <p14:sldId id="2203"/>
            <p14:sldId id="2204"/>
            <p14:sldId id="2205"/>
            <p14:sldId id="2206"/>
            <p14:sldId id="2207"/>
            <p14:sldId id="2208"/>
            <p14:sldId id="2209"/>
            <p14:sldId id="2210"/>
            <p14:sldId id="2201"/>
            <p14:sldId id="2202"/>
            <p14:sldId id="2193"/>
            <p14:sldId id="2194"/>
            <p14:sldId id="2044"/>
            <p14:sldId id="2048"/>
            <p14:sldId id="2049"/>
            <p14:sldId id="2050"/>
            <p14:sldId id="2051"/>
            <p14:sldId id="2052"/>
            <p14:sldId id="2053"/>
            <p14:sldId id="2054"/>
            <p14:sldId id="2055"/>
            <p14:sldId id="2219"/>
            <p14:sldId id="1610"/>
          </p14:sldIdLst>
        </p14:section>
      </p14:sectionLst>
    </p:ex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EFA1C4"/>
    <a:srgbClr val="BA3061"/>
    <a:srgbClr val="A20051"/>
    <a:srgbClr val="FF97AD"/>
    <a:srgbClr val="FCEBE0"/>
    <a:srgbClr val="FFD5DE"/>
    <a:srgbClr val="FF7593"/>
    <a:srgbClr val="0BE3AA"/>
    <a:srgbClr val="FF9FCF"/>
    <a:srgbClr val="FCD6D7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9D7B26C5-4107-4FEC-AEDC-1716B250A1EF}" styleName="Estilo claro 1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12700" cmpd="sng">
              <a:solidFill>
                <a:schemeClr val="tx1"/>
              </a:solidFill>
            </a:ln>
          </a:top>
          <a:bottom>
            <a:ln w="12700" cmpd="sng">
              <a:solidFill>
                <a:schemeClr val="tx1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tx1">
              <a:alpha val="2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tx1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12700" cmpd="sng">
              <a:solidFill>
                <a:schemeClr val="tx1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12700" cmpd="sng">
              <a:solidFill>
                <a:schemeClr val="tx1"/>
              </a:solidFill>
            </a:ln>
          </a:bottom>
        </a:tcBdr>
        <a:fill>
          <a:noFill/>
        </a:fill>
      </a:tcStyle>
    </a:firstRow>
  </a:tblStyle>
  <a:tblStyle styleId="{2D5ABB26-0587-4C30-8999-92F81FD0307C}" styleName="Sin estilo ni cuadrícula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SorterView">
  <p:normalViewPr horzBarState="maximized">
    <p:restoredLeft sz="19051" autoAdjust="0"/>
    <p:restoredTop sz="94660"/>
  </p:normalViewPr>
  <p:slideViewPr>
    <p:cSldViewPr snapToGrid="0">
      <p:cViewPr varScale="1">
        <p:scale>
          <a:sx n="65" d="100"/>
          <a:sy n="65" d="100"/>
        </p:scale>
        <p:origin x="2064" y="66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sorterViewPr>
    <p:cViewPr varScale="1">
      <p:scale>
        <a:sx n="1" d="1"/>
        <a:sy n="1" d="1"/>
      </p:scale>
      <p:origin x="0" y="-84570"/>
    </p:cViewPr>
  </p:sorterViewPr>
  <p:gridSpacing cx="72008" cy="72008"/>
</p:viewPr>
</file>

<file path=ppt/_rels/presentation.xml.rels><?xml version="1.0" encoding="UTF-8" standalone="yes"?>
<Relationships xmlns="http://schemas.openxmlformats.org/package/2006/relationships"><Relationship Id="rId117" Type="http://schemas.openxmlformats.org/officeDocument/2006/relationships/slide" Target="slides/slide116.xml"/><Relationship Id="rId299" Type="http://schemas.openxmlformats.org/officeDocument/2006/relationships/slide" Target="slides/slide298.xml"/><Relationship Id="rId21" Type="http://schemas.openxmlformats.org/officeDocument/2006/relationships/slide" Target="slides/slide20.xml"/><Relationship Id="rId63" Type="http://schemas.openxmlformats.org/officeDocument/2006/relationships/slide" Target="slides/slide62.xml"/><Relationship Id="rId159" Type="http://schemas.openxmlformats.org/officeDocument/2006/relationships/slide" Target="slides/slide158.xml"/><Relationship Id="rId324" Type="http://schemas.openxmlformats.org/officeDocument/2006/relationships/slide" Target="slides/slide323.xml"/><Relationship Id="rId366" Type="http://schemas.openxmlformats.org/officeDocument/2006/relationships/slide" Target="slides/slide365.xml"/><Relationship Id="rId170" Type="http://schemas.openxmlformats.org/officeDocument/2006/relationships/slide" Target="slides/slide169.xml"/><Relationship Id="rId226" Type="http://schemas.openxmlformats.org/officeDocument/2006/relationships/slide" Target="slides/slide225.xml"/><Relationship Id="rId268" Type="http://schemas.openxmlformats.org/officeDocument/2006/relationships/slide" Target="slides/slide267.xml"/><Relationship Id="rId32" Type="http://schemas.openxmlformats.org/officeDocument/2006/relationships/slide" Target="slides/slide31.xml"/><Relationship Id="rId74" Type="http://schemas.openxmlformats.org/officeDocument/2006/relationships/slide" Target="slides/slide73.xml"/><Relationship Id="rId128" Type="http://schemas.openxmlformats.org/officeDocument/2006/relationships/slide" Target="slides/slide127.xml"/><Relationship Id="rId335" Type="http://schemas.openxmlformats.org/officeDocument/2006/relationships/slide" Target="slides/slide334.xml"/><Relationship Id="rId377" Type="http://schemas.openxmlformats.org/officeDocument/2006/relationships/slide" Target="slides/slide376.xml"/><Relationship Id="rId5" Type="http://schemas.openxmlformats.org/officeDocument/2006/relationships/slide" Target="slides/slide4.xml"/><Relationship Id="rId181" Type="http://schemas.openxmlformats.org/officeDocument/2006/relationships/slide" Target="slides/slide180.xml"/><Relationship Id="rId237" Type="http://schemas.openxmlformats.org/officeDocument/2006/relationships/slide" Target="slides/slide236.xml"/><Relationship Id="rId279" Type="http://schemas.openxmlformats.org/officeDocument/2006/relationships/slide" Target="slides/slide278.xml"/><Relationship Id="rId43" Type="http://schemas.openxmlformats.org/officeDocument/2006/relationships/slide" Target="slides/slide42.xml"/><Relationship Id="rId139" Type="http://schemas.openxmlformats.org/officeDocument/2006/relationships/slide" Target="slides/slide138.xml"/><Relationship Id="rId290" Type="http://schemas.openxmlformats.org/officeDocument/2006/relationships/slide" Target="slides/slide289.xml"/><Relationship Id="rId304" Type="http://schemas.openxmlformats.org/officeDocument/2006/relationships/slide" Target="slides/slide303.xml"/><Relationship Id="rId346" Type="http://schemas.openxmlformats.org/officeDocument/2006/relationships/slide" Target="slides/slide345.xml"/><Relationship Id="rId388" Type="http://schemas.openxmlformats.org/officeDocument/2006/relationships/slide" Target="slides/slide387.xml"/><Relationship Id="rId85" Type="http://schemas.openxmlformats.org/officeDocument/2006/relationships/slide" Target="slides/slide84.xml"/><Relationship Id="rId150" Type="http://schemas.openxmlformats.org/officeDocument/2006/relationships/slide" Target="slides/slide149.xml"/><Relationship Id="rId192" Type="http://schemas.openxmlformats.org/officeDocument/2006/relationships/slide" Target="slides/slide191.xml"/><Relationship Id="rId206" Type="http://schemas.openxmlformats.org/officeDocument/2006/relationships/slide" Target="slides/slide205.xml"/><Relationship Id="rId248" Type="http://schemas.openxmlformats.org/officeDocument/2006/relationships/slide" Target="slides/slide247.xml"/><Relationship Id="rId12" Type="http://schemas.openxmlformats.org/officeDocument/2006/relationships/slide" Target="slides/slide11.xml"/><Relationship Id="rId108" Type="http://schemas.openxmlformats.org/officeDocument/2006/relationships/slide" Target="slides/slide107.xml"/><Relationship Id="rId315" Type="http://schemas.openxmlformats.org/officeDocument/2006/relationships/slide" Target="slides/slide314.xml"/><Relationship Id="rId357" Type="http://schemas.openxmlformats.org/officeDocument/2006/relationships/slide" Target="slides/slide356.xml"/><Relationship Id="rId54" Type="http://schemas.openxmlformats.org/officeDocument/2006/relationships/slide" Target="slides/slide53.xml"/><Relationship Id="rId96" Type="http://schemas.openxmlformats.org/officeDocument/2006/relationships/slide" Target="slides/slide95.xml"/><Relationship Id="rId161" Type="http://schemas.openxmlformats.org/officeDocument/2006/relationships/slide" Target="slides/slide160.xml"/><Relationship Id="rId217" Type="http://schemas.openxmlformats.org/officeDocument/2006/relationships/slide" Target="slides/slide216.xml"/><Relationship Id="rId399" Type="http://schemas.openxmlformats.org/officeDocument/2006/relationships/theme" Target="theme/theme1.xml"/><Relationship Id="rId259" Type="http://schemas.openxmlformats.org/officeDocument/2006/relationships/slide" Target="slides/slide258.xml"/><Relationship Id="rId23" Type="http://schemas.openxmlformats.org/officeDocument/2006/relationships/slide" Target="slides/slide22.xml"/><Relationship Id="rId119" Type="http://schemas.openxmlformats.org/officeDocument/2006/relationships/slide" Target="slides/slide118.xml"/><Relationship Id="rId270" Type="http://schemas.openxmlformats.org/officeDocument/2006/relationships/slide" Target="slides/slide269.xml"/><Relationship Id="rId326" Type="http://schemas.openxmlformats.org/officeDocument/2006/relationships/slide" Target="slides/slide325.xml"/><Relationship Id="rId65" Type="http://schemas.openxmlformats.org/officeDocument/2006/relationships/slide" Target="slides/slide64.xml"/><Relationship Id="rId130" Type="http://schemas.openxmlformats.org/officeDocument/2006/relationships/slide" Target="slides/slide129.xml"/><Relationship Id="rId368" Type="http://schemas.openxmlformats.org/officeDocument/2006/relationships/slide" Target="slides/slide367.xml"/><Relationship Id="rId172" Type="http://schemas.openxmlformats.org/officeDocument/2006/relationships/slide" Target="slides/slide171.xml"/><Relationship Id="rId228" Type="http://schemas.openxmlformats.org/officeDocument/2006/relationships/slide" Target="slides/slide227.xml"/><Relationship Id="rId281" Type="http://schemas.openxmlformats.org/officeDocument/2006/relationships/slide" Target="slides/slide280.xml"/><Relationship Id="rId337" Type="http://schemas.openxmlformats.org/officeDocument/2006/relationships/slide" Target="slides/slide336.xml"/><Relationship Id="rId34" Type="http://schemas.openxmlformats.org/officeDocument/2006/relationships/slide" Target="slides/slide33.xml"/><Relationship Id="rId76" Type="http://schemas.openxmlformats.org/officeDocument/2006/relationships/slide" Target="slides/slide75.xml"/><Relationship Id="rId141" Type="http://schemas.openxmlformats.org/officeDocument/2006/relationships/slide" Target="slides/slide140.xml"/><Relationship Id="rId379" Type="http://schemas.openxmlformats.org/officeDocument/2006/relationships/slide" Target="slides/slide378.xml"/><Relationship Id="rId7" Type="http://schemas.openxmlformats.org/officeDocument/2006/relationships/slide" Target="slides/slide6.xml"/><Relationship Id="rId183" Type="http://schemas.openxmlformats.org/officeDocument/2006/relationships/slide" Target="slides/slide182.xml"/><Relationship Id="rId239" Type="http://schemas.openxmlformats.org/officeDocument/2006/relationships/slide" Target="slides/slide238.xml"/><Relationship Id="rId390" Type="http://schemas.openxmlformats.org/officeDocument/2006/relationships/slide" Target="slides/slide389.xml"/><Relationship Id="rId250" Type="http://schemas.openxmlformats.org/officeDocument/2006/relationships/slide" Target="slides/slide249.xml"/><Relationship Id="rId292" Type="http://schemas.openxmlformats.org/officeDocument/2006/relationships/slide" Target="slides/slide291.xml"/><Relationship Id="rId306" Type="http://schemas.openxmlformats.org/officeDocument/2006/relationships/slide" Target="slides/slide305.xml"/><Relationship Id="rId45" Type="http://schemas.openxmlformats.org/officeDocument/2006/relationships/slide" Target="slides/slide44.xml"/><Relationship Id="rId87" Type="http://schemas.openxmlformats.org/officeDocument/2006/relationships/slide" Target="slides/slide86.xml"/><Relationship Id="rId110" Type="http://schemas.openxmlformats.org/officeDocument/2006/relationships/slide" Target="slides/slide109.xml"/><Relationship Id="rId348" Type="http://schemas.openxmlformats.org/officeDocument/2006/relationships/slide" Target="slides/slide347.xml"/><Relationship Id="rId152" Type="http://schemas.openxmlformats.org/officeDocument/2006/relationships/slide" Target="slides/slide151.xml"/><Relationship Id="rId194" Type="http://schemas.openxmlformats.org/officeDocument/2006/relationships/slide" Target="slides/slide193.xml"/><Relationship Id="rId208" Type="http://schemas.openxmlformats.org/officeDocument/2006/relationships/slide" Target="slides/slide207.xml"/><Relationship Id="rId261" Type="http://schemas.openxmlformats.org/officeDocument/2006/relationships/slide" Target="slides/slide260.xml"/><Relationship Id="rId14" Type="http://schemas.openxmlformats.org/officeDocument/2006/relationships/slide" Target="slides/slide13.xml"/><Relationship Id="rId56" Type="http://schemas.openxmlformats.org/officeDocument/2006/relationships/slide" Target="slides/slide55.xml"/><Relationship Id="rId317" Type="http://schemas.openxmlformats.org/officeDocument/2006/relationships/slide" Target="slides/slide316.xml"/><Relationship Id="rId359" Type="http://schemas.openxmlformats.org/officeDocument/2006/relationships/slide" Target="slides/slide358.xml"/><Relationship Id="rId98" Type="http://schemas.openxmlformats.org/officeDocument/2006/relationships/slide" Target="slides/slide97.xml"/><Relationship Id="rId121" Type="http://schemas.openxmlformats.org/officeDocument/2006/relationships/slide" Target="slides/slide120.xml"/><Relationship Id="rId163" Type="http://schemas.openxmlformats.org/officeDocument/2006/relationships/slide" Target="slides/slide162.xml"/><Relationship Id="rId219" Type="http://schemas.openxmlformats.org/officeDocument/2006/relationships/slide" Target="slides/slide218.xml"/><Relationship Id="rId370" Type="http://schemas.openxmlformats.org/officeDocument/2006/relationships/slide" Target="slides/slide369.xml"/><Relationship Id="rId230" Type="http://schemas.openxmlformats.org/officeDocument/2006/relationships/slide" Target="slides/slide229.xml"/><Relationship Id="rId25" Type="http://schemas.openxmlformats.org/officeDocument/2006/relationships/slide" Target="slides/slide24.xml"/><Relationship Id="rId67" Type="http://schemas.openxmlformats.org/officeDocument/2006/relationships/slide" Target="slides/slide66.xml"/><Relationship Id="rId272" Type="http://schemas.openxmlformats.org/officeDocument/2006/relationships/slide" Target="slides/slide271.xml"/><Relationship Id="rId328" Type="http://schemas.openxmlformats.org/officeDocument/2006/relationships/slide" Target="slides/slide327.xml"/><Relationship Id="rId132" Type="http://schemas.openxmlformats.org/officeDocument/2006/relationships/slide" Target="slides/slide131.xml"/><Relationship Id="rId174" Type="http://schemas.openxmlformats.org/officeDocument/2006/relationships/slide" Target="slides/slide173.xml"/><Relationship Id="rId381" Type="http://schemas.openxmlformats.org/officeDocument/2006/relationships/slide" Target="slides/slide380.xml"/><Relationship Id="rId241" Type="http://schemas.openxmlformats.org/officeDocument/2006/relationships/slide" Target="slides/slide240.xml"/><Relationship Id="rId36" Type="http://schemas.openxmlformats.org/officeDocument/2006/relationships/slide" Target="slides/slide35.xml"/><Relationship Id="rId283" Type="http://schemas.openxmlformats.org/officeDocument/2006/relationships/slide" Target="slides/slide282.xml"/><Relationship Id="rId339" Type="http://schemas.openxmlformats.org/officeDocument/2006/relationships/slide" Target="slides/slide338.xml"/><Relationship Id="rId78" Type="http://schemas.openxmlformats.org/officeDocument/2006/relationships/slide" Target="slides/slide77.xml"/><Relationship Id="rId101" Type="http://schemas.openxmlformats.org/officeDocument/2006/relationships/slide" Target="slides/slide100.xml"/><Relationship Id="rId143" Type="http://schemas.openxmlformats.org/officeDocument/2006/relationships/slide" Target="slides/slide142.xml"/><Relationship Id="rId185" Type="http://schemas.openxmlformats.org/officeDocument/2006/relationships/slide" Target="slides/slide184.xml"/><Relationship Id="rId350" Type="http://schemas.openxmlformats.org/officeDocument/2006/relationships/slide" Target="slides/slide349.xml"/><Relationship Id="rId9" Type="http://schemas.openxmlformats.org/officeDocument/2006/relationships/slide" Target="slides/slide8.xml"/><Relationship Id="rId210" Type="http://schemas.openxmlformats.org/officeDocument/2006/relationships/slide" Target="slides/slide209.xml"/><Relationship Id="rId392" Type="http://schemas.openxmlformats.org/officeDocument/2006/relationships/slide" Target="slides/slide391.xml"/><Relationship Id="rId252" Type="http://schemas.openxmlformats.org/officeDocument/2006/relationships/slide" Target="slides/slide251.xml"/><Relationship Id="rId294" Type="http://schemas.openxmlformats.org/officeDocument/2006/relationships/slide" Target="slides/slide293.xml"/><Relationship Id="rId308" Type="http://schemas.openxmlformats.org/officeDocument/2006/relationships/slide" Target="slides/slide307.xml"/><Relationship Id="rId47" Type="http://schemas.openxmlformats.org/officeDocument/2006/relationships/slide" Target="slides/slide46.xml"/><Relationship Id="rId89" Type="http://schemas.openxmlformats.org/officeDocument/2006/relationships/slide" Target="slides/slide88.xml"/><Relationship Id="rId112" Type="http://schemas.openxmlformats.org/officeDocument/2006/relationships/slide" Target="slides/slide111.xml"/><Relationship Id="rId154" Type="http://schemas.openxmlformats.org/officeDocument/2006/relationships/slide" Target="slides/slide153.xml"/><Relationship Id="rId361" Type="http://schemas.openxmlformats.org/officeDocument/2006/relationships/slide" Target="slides/slide360.xml"/><Relationship Id="rId196" Type="http://schemas.openxmlformats.org/officeDocument/2006/relationships/slide" Target="slides/slide195.xml"/><Relationship Id="rId16" Type="http://schemas.openxmlformats.org/officeDocument/2006/relationships/slide" Target="slides/slide15.xml"/><Relationship Id="rId221" Type="http://schemas.openxmlformats.org/officeDocument/2006/relationships/slide" Target="slides/slide220.xml"/><Relationship Id="rId263" Type="http://schemas.openxmlformats.org/officeDocument/2006/relationships/slide" Target="slides/slide262.xml"/><Relationship Id="rId319" Type="http://schemas.openxmlformats.org/officeDocument/2006/relationships/slide" Target="slides/slide318.xml"/><Relationship Id="rId58" Type="http://schemas.openxmlformats.org/officeDocument/2006/relationships/slide" Target="slides/slide57.xml"/><Relationship Id="rId123" Type="http://schemas.openxmlformats.org/officeDocument/2006/relationships/slide" Target="slides/slide122.xml"/><Relationship Id="rId330" Type="http://schemas.openxmlformats.org/officeDocument/2006/relationships/slide" Target="slides/slide329.xml"/><Relationship Id="rId90" Type="http://schemas.openxmlformats.org/officeDocument/2006/relationships/slide" Target="slides/slide89.xml"/><Relationship Id="rId165" Type="http://schemas.openxmlformats.org/officeDocument/2006/relationships/slide" Target="slides/slide164.xml"/><Relationship Id="rId186" Type="http://schemas.openxmlformats.org/officeDocument/2006/relationships/slide" Target="slides/slide185.xml"/><Relationship Id="rId351" Type="http://schemas.openxmlformats.org/officeDocument/2006/relationships/slide" Target="slides/slide350.xml"/><Relationship Id="rId372" Type="http://schemas.openxmlformats.org/officeDocument/2006/relationships/slide" Target="slides/slide371.xml"/><Relationship Id="rId393" Type="http://schemas.openxmlformats.org/officeDocument/2006/relationships/slide" Target="slides/slide392.xml"/><Relationship Id="rId211" Type="http://schemas.openxmlformats.org/officeDocument/2006/relationships/slide" Target="slides/slide210.xml"/><Relationship Id="rId232" Type="http://schemas.openxmlformats.org/officeDocument/2006/relationships/slide" Target="slides/slide231.xml"/><Relationship Id="rId253" Type="http://schemas.openxmlformats.org/officeDocument/2006/relationships/slide" Target="slides/slide252.xml"/><Relationship Id="rId274" Type="http://schemas.openxmlformats.org/officeDocument/2006/relationships/slide" Target="slides/slide273.xml"/><Relationship Id="rId295" Type="http://schemas.openxmlformats.org/officeDocument/2006/relationships/slide" Target="slides/slide294.xml"/><Relationship Id="rId309" Type="http://schemas.openxmlformats.org/officeDocument/2006/relationships/slide" Target="slides/slide308.xml"/><Relationship Id="rId460" Type="http://schemas.microsoft.com/office/2016/11/relationships/changesInfo" Target="changesInfos/changesInfo1.xml"/><Relationship Id="rId27" Type="http://schemas.openxmlformats.org/officeDocument/2006/relationships/slide" Target="slides/slide26.xml"/><Relationship Id="rId48" Type="http://schemas.openxmlformats.org/officeDocument/2006/relationships/slide" Target="slides/slide47.xml"/><Relationship Id="rId69" Type="http://schemas.openxmlformats.org/officeDocument/2006/relationships/slide" Target="slides/slide68.xml"/><Relationship Id="rId113" Type="http://schemas.openxmlformats.org/officeDocument/2006/relationships/slide" Target="slides/slide112.xml"/><Relationship Id="rId134" Type="http://schemas.openxmlformats.org/officeDocument/2006/relationships/slide" Target="slides/slide133.xml"/><Relationship Id="rId320" Type="http://schemas.openxmlformats.org/officeDocument/2006/relationships/slide" Target="slides/slide319.xml"/><Relationship Id="rId80" Type="http://schemas.openxmlformats.org/officeDocument/2006/relationships/slide" Target="slides/slide79.xml"/><Relationship Id="rId155" Type="http://schemas.openxmlformats.org/officeDocument/2006/relationships/slide" Target="slides/slide154.xml"/><Relationship Id="rId176" Type="http://schemas.openxmlformats.org/officeDocument/2006/relationships/slide" Target="slides/slide175.xml"/><Relationship Id="rId197" Type="http://schemas.openxmlformats.org/officeDocument/2006/relationships/slide" Target="slides/slide196.xml"/><Relationship Id="rId341" Type="http://schemas.openxmlformats.org/officeDocument/2006/relationships/slide" Target="slides/slide340.xml"/><Relationship Id="rId362" Type="http://schemas.openxmlformats.org/officeDocument/2006/relationships/slide" Target="slides/slide361.xml"/><Relationship Id="rId383" Type="http://schemas.openxmlformats.org/officeDocument/2006/relationships/slide" Target="slides/slide382.xml"/><Relationship Id="rId201" Type="http://schemas.openxmlformats.org/officeDocument/2006/relationships/slide" Target="slides/slide200.xml"/><Relationship Id="rId222" Type="http://schemas.openxmlformats.org/officeDocument/2006/relationships/slide" Target="slides/slide221.xml"/><Relationship Id="rId243" Type="http://schemas.openxmlformats.org/officeDocument/2006/relationships/slide" Target="slides/slide242.xml"/><Relationship Id="rId264" Type="http://schemas.openxmlformats.org/officeDocument/2006/relationships/slide" Target="slides/slide263.xml"/><Relationship Id="rId285" Type="http://schemas.openxmlformats.org/officeDocument/2006/relationships/slide" Target="slides/slide284.xml"/><Relationship Id="rId17" Type="http://schemas.openxmlformats.org/officeDocument/2006/relationships/slide" Target="slides/slide16.xml"/><Relationship Id="rId38" Type="http://schemas.openxmlformats.org/officeDocument/2006/relationships/slide" Target="slides/slide37.xml"/><Relationship Id="rId59" Type="http://schemas.openxmlformats.org/officeDocument/2006/relationships/slide" Target="slides/slide58.xml"/><Relationship Id="rId103" Type="http://schemas.openxmlformats.org/officeDocument/2006/relationships/slide" Target="slides/slide102.xml"/><Relationship Id="rId124" Type="http://schemas.openxmlformats.org/officeDocument/2006/relationships/slide" Target="slides/slide123.xml"/><Relationship Id="rId310" Type="http://schemas.openxmlformats.org/officeDocument/2006/relationships/slide" Target="slides/slide309.xml"/><Relationship Id="rId70" Type="http://schemas.openxmlformats.org/officeDocument/2006/relationships/slide" Target="slides/slide69.xml"/><Relationship Id="rId91" Type="http://schemas.openxmlformats.org/officeDocument/2006/relationships/slide" Target="slides/slide90.xml"/><Relationship Id="rId145" Type="http://schemas.openxmlformats.org/officeDocument/2006/relationships/slide" Target="slides/slide144.xml"/><Relationship Id="rId166" Type="http://schemas.openxmlformats.org/officeDocument/2006/relationships/slide" Target="slides/slide165.xml"/><Relationship Id="rId187" Type="http://schemas.openxmlformats.org/officeDocument/2006/relationships/slide" Target="slides/slide186.xml"/><Relationship Id="rId331" Type="http://schemas.openxmlformats.org/officeDocument/2006/relationships/slide" Target="slides/slide330.xml"/><Relationship Id="rId352" Type="http://schemas.openxmlformats.org/officeDocument/2006/relationships/slide" Target="slides/slide351.xml"/><Relationship Id="rId373" Type="http://schemas.openxmlformats.org/officeDocument/2006/relationships/slide" Target="slides/slide372.xml"/><Relationship Id="rId394" Type="http://schemas.openxmlformats.org/officeDocument/2006/relationships/slide" Target="slides/slide393.xml"/><Relationship Id="rId1" Type="http://schemas.openxmlformats.org/officeDocument/2006/relationships/slideMaster" Target="slideMasters/slideMaster1.xml"/><Relationship Id="rId212" Type="http://schemas.openxmlformats.org/officeDocument/2006/relationships/slide" Target="slides/slide211.xml"/><Relationship Id="rId233" Type="http://schemas.openxmlformats.org/officeDocument/2006/relationships/slide" Target="slides/slide232.xml"/><Relationship Id="rId254" Type="http://schemas.openxmlformats.org/officeDocument/2006/relationships/slide" Target="slides/slide253.xml"/><Relationship Id="rId28" Type="http://schemas.openxmlformats.org/officeDocument/2006/relationships/slide" Target="slides/slide27.xml"/><Relationship Id="rId49" Type="http://schemas.openxmlformats.org/officeDocument/2006/relationships/slide" Target="slides/slide48.xml"/><Relationship Id="rId114" Type="http://schemas.openxmlformats.org/officeDocument/2006/relationships/slide" Target="slides/slide113.xml"/><Relationship Id="rId275" Type="http://schemas.openxmlformats.org/officeDocument/2006/relationships/slide" Target="slides/slide274.xml"/><Relationship Id="rId296" Type="http://schemas.openxmlformats.org/officeDocument/2006/relationships/slide" Target="slides/slide295.xml"/><Relationship Id="rId300" Type="http://schemas.openxmlformats.org/officeDocument/2006/relationships/slide" Target="slides/slide299.xml"/><Relationship Id="rId60" Type="http://schemas.openxmlformats.org/officeDocument/2006/relationships/slide" Target="slides/slide59.xml"/><Relationship Id="rId81" Type="http://schemas.openxmlformats.org/officeDocument/2006/relationships/slide" Target="slides/slide80.xml"/><Relationship Id="rId135" Type="http://schemas.openxmlformats.org/officeDocument/2006/relationships/slide" Target="slides/slide134.xml"/><Relationship Id="rId156" Type="http://schemas.openxmlformats.org/officeDocument/2006/relationships/slide" Target="slides/slide155.xml"/><Relationship Id="rId177" Type="http://schemas.openxmlformats.org/officeDocument/2006/relationships/slide" Target="slides/slide176.xml"/><Relationship Id="rId198" Type="http://schemas.openxmlformats.org/officeDocument/2006/relationships/slide" Target="slides/slide197.xml"/><Relationship Id="rId321" Type="http://schemas.openxmlformats.org/officeDocument/2006/relationships/slide" Target="slides/slide320.xml"/><Relationship Id="rId342" Type="http://schemas.openxmlformats.org/officeDocument/2006/relationships/slide" Target="slides/slide341.xml"/><Relationship Id="rId363" Type="http://schemas.openxmlformats.org/officeDocument/2006/relationships/slide" Target="slides/slide362.xml"/><Relationship Id="rId384" Type="http://schemas.openxmlformats.org/officeDocument/2006/relationships/slide" Target="slides/slide383.xml"/><Relationship Id="rId202" Type="http://schemas.openxmlformats.org/officeDocument/2006/relationships/slide" Target="slides/slide201.xml"/><Relationship Id="rId223" Type="http://schemas.openxmlformats.org/officeDocument/2006/relationships/slide" Target="slides/slide222.xml"/><Relationship Id="rId244" Type="http://schemas.openxmlformats.org/officeDocument/2006/relationships/slide" Target="slides/slide243.xml"/><Relationship Id="rId18" Type="http://schemas.openxmlformats.org/officeDocument/2006/relationships/slide" Target="slides/slide17.xml"/><Relationship Id="rId39" Type="http://schemas.openxmlformats.org/officeDocument/2006/relationships/slide" Target="slides/slide38.xml"/><Relationship Id="rId265" Type="http://schemas.openxmlformats.org/officeDocument/2006/relationships/slide" Target="slides/slide264.xml"/><Relationship Id="rId286" Type="http://schemas.openxmlformats.org/officeDocument/2006/relationships/slide" Target="slides/slide285.xml"/><Relationship Id="rId50" Type="http://schemas.openxmlformats.org/officeDocument/2006/relationships/slide" Target="slides/slide49.xml"/><Relationship Id="rId104" Type="http://schemas.openxmlformats.org/officeDocument/2006/relationships/slide" Target="slides/slide103.xml"/><Relationship Id="rId125" Type="http://schemas.openxmlformats.org/officeDocument/2006/relationships/slide" Target="slides/slide124.xml"/><Relationship Id="rId146" Type="http://schemas.openxmlformats.org/officeDocument/2006/relationships/slide" Target="slides/slide145.xml"/><Relationship Id="rId167" Type="http://schemas.openxmlformats.org/officeDocument/2006/relationships/slide" Target="slides/slide166.xml"/><Relationship Id="rId188" Type="http://schemas.openxmlformats.org/officeDocument/2006/relationships/slide" Target="slides/slide187.xml"/><Relationship Id="rId311" Type="http://schemas.openxmlformats.org/officeDocument/2006/relationships/slide" Target="slides/slide310.xml"/><Relationship Id="rId332" Type="http://schemas.openxmlformats.org/officeDocument/2006/relationships/slide" Target="slides/slide331.xml"/><Relationship Id="rId353" Type="http://schemas.openxmlformats.org/officeDocument/2006/relationships/slide" Target="slides/slide352.xml"/><Relationship Id="rId374" Type="http://schemas.openxmlformats.org/officeDocument/2006/relationships/slide" Target="slides/slide373.xml"/><Relationship Id="rId395" Type="http://schemas.openxmlformats.org/officeDocument/2006/relationships/slide" Target="slides/slide394.xml"/><Relationship Id="rId71" Type="http://schemas.openxmlformats.org/officeDocument/2006/relationships/slide" Target="slides/slide70.xml"/><Relationship Id="rId92" Type="http://schemas.openxmlformats.org/officeDocument/2006/relationships/slide" Target="slides/slide91.xml"/><Relationship Id="rId213" Type="http://schemas.openxmlformats.org/officeDocument/2006/relationships/slide" Target="slides/slide212.xml"/><Relationship Id="rId234" Type="http://schemas.openxmlformats.org/officeDocument/2006/relationships/slide" Target="slides/slide233.xml"/><Relationship Id="rId2" Type="http://schemas.openxmlformats.org/officeDocument/2006/relationships/slide" Target="slides/slide1.xml"/><Relationship Id="rId29" Type="http://schemas.openxmlformats.org/officeDocument/2006/relationships/slide" Target="slides/slide28.xml"/><Relationship Id="rId255" Type="http://schemas.openxmlformats.org/officeDocument/2006/relationships/slide" Target="slides/slide254.xml"/><Relationship Id="rId276" Type="http://schemas.openxmlformats.org/officeDocument/2006/relationships/slide" Target="slides/slide275.xml"/><Relationship Id="rId297" Type="http://schemas.openxmlformats.org/officeDocument/2006/relationships/slide" Target="slides/slide296.xml"/><Relationship Id="rId40" Type="http://schemas.openxmlformats.org/officeDocument/2006/relationships/slide" Target="slides/slide39.xml"/><Relationship Id="rId115" Type="http://schemas.openxmlformats.org/officeDocument/2006/relationships/slide" Target="slides/slide114.xml"/><Relationship Id="rId136" Type="http://schemas.openxmlformats.org/officeDocument/2006/relationships/slide" Target="slides/slide135.xml"/><Relationship Id="rId157" Type="http://schemas.openxmlformats.org/officeDocument/2006/relationships/slide" Target="slides/slide156.xml"/><Relationship Id="rId178" Type="http://schemas.openxmlformats.org/officeDocument/2006/relationships/slide" Target="slides/slide177.xml"/><Relationship Id="rId301" Type="http://schemas.openxmlformats.org/officeDocument/2006/relationships/slide" Target="slides/slide300.xml"/><Relationship Id="rId322" Type="http://schemas.openxmlformats.org/officeDocument/2006/relationships/slide" Target="slides/slide321.xml"/><Relationship Id="rId343" Type="http://schemas.openxmlformats.org/officeDocument/2006/relationships/slide" Target="slides/slide342.xml"/><Relationship Id="rId364" Type="http://schemas.openxmlformats.org/officeDocument/2006/relationships/slide" Target="slides/slide363.xml"/><Relationship Id="rId61" Type="http://schemas.openxmlformats.org/officeDocument/2006/relationships/slide" Target="slides/slide60.xml"/><Relationship Id="rId82" Type="http://schemas.openxmlformats.org/officeDocument/2006/relationships/slide" Target="slides/slide81.xml"/><Relationship Id="rId199" Type="http://schemas.openxmlformats.org/officeDocument/2006/relationships/slide" Target="slides/slide198.xml"/><Relationship Id="rId203" Type="http://schemas.openxmlformats.org/officeDocument/2006/relationships/slide" Target="slides/slide202.xml"/><Relationship Id="rId385" Type="http://schemas.openxmlformats.org/officeDocument/2006/relationships/slide" Target="slides/slide384.xml"/><Relationship Id="rId19" Type="http://schemas.openxmlformats.org/officeDocument/2006/relationships/slide" Target="slides/slide18.xml"/><Relationship Id="rId224" Type="http://schemas.openxmlformats.org/officeDocument/2006/relationships/slide" Target="slides/slide223.xml"/><Relationship Id="rId245" Type="http://schemas.openxmlformats.org/officeDocument/2006/relationships/slide" Target="slides/slide244.xml"/><Relationship Id="rId266" Type="http://schemas.openxmlformats.org/officeDocument/2006/relationships/slide" Target="slides/slide265.xml"/><Relationship Id="rId287" Type="http://schemas.openxmlformats.org/officeDocument/2006/relationships/slide" Target="slides/slide286.xml"/><Relationship Id="rId30" Type="http://schemas.openxmlformats.org/officeDocument/2006/relationships/slide" Target="slides/slide29.xml"/><Relationship Id="rId105" Type="http://schemas.openxmlformats.org/officeDocument/2006/relationships/slide" Target="slides/slide104.xml"/><Relationship Id="rId126" Type="http://schemas.openxmlformats.org/officeDocument/2006/relationships/slide" Target="slides/slide125.xml"/><Relationship Id="rId147" Type="http://schemas.openxmlformats.org/officeDocument/2006/relationships/slide" Target="slides/slide146.xml"/><Relationship Id="rId168" Type="http://schemas.openxmlformats.org/officeDocument/2006/relationships/slide" Target="slides/slide167.xml"/><Relationship Id="rId312" Type="http://schemas.openxmlformats.org/officeDocument/2006/relationships/slide" Target="slides/slide311.xml"/><Relationship Id="rId333" Type="http://schemas.openxmlformats.org/officeDocument/2006/relationships/slide" Target="slides/slide332.xml"/><Relationship Id="rId354" Type="http://schemas.openxmlformats.org/officeDocument/2006/relationships/slide" Target="slides/slide353.xml"/><Relationship Id="rId51" Type="http://schemas.openxmlformats.org/officeDocument/2006/relationships/slide" Target="slides/slide50.xml"/><Relationship Id="rId72" Type="http://schemas.openxmlformats.org/officeDocument/2006/relationships/slide" Target="slides/slide71.xml"/><Relationship Id="rId93" Type="http://schemas.openxmlformats.org/officeDocument/2006/relationships/slide" Target="slides/slide92.xml"/><Relationship Id="rId189" Type="http://schemas.openxmlformats.org/officeDocument/2006/relationships/slide" Target="slides/slide188.xml"/><Relationship Id="rId375" Type="http://schemas.openxmlformats.org/officeDocument/2006/relationships/slide" Target="slides/slide374.xml"/><Relationship Id="rId396" Type="http://schemas.openxmlformats.org/officeDocument/2006/relationships/notesMaster" Target="notesMasters/notesMaster1.xml"/><Relationship Id="rId3" Type="http://schemas.openxmlformats.org/officeDocument/2006/relationships/slide" Target="slides/slide2.xml"/><Relationship Id="rId214" Type="http://schemas.openxmlformats.org/officeDocument/2006/relationships/slide" Target="slides/slide213.xml"/><Relationship Id="rId235" Type="http://schemas.openxmlformats.org/officeDocument/2006/relationships/slide" Target="slides/slide234.xml"/><Relationship Id="rId256" Type="http://schemas.openxmlformats.org/officeDocument/2006/relationships/slide" Target="slides/slide255.xml"/><Relationship Id="rId277" Type="http://schemas.openxmlformats.org/officeDocument/2006/relationships/slide" Target="slides/slide276.xml"/><Relationship Id="rId298" Type="http://schemas.openxmlformats.org/officeDocument/2006/relationships/slide" Target="slides/slide297.xml"/><Relationship Id="rId400" Type="http://schemas.openxmlformats.org/officeDocument/2006/relationships/tableStyles" Target="tableStyles.xml"/><Relationship Id="rId116" Type="http://schemas.openxmlformats.org/officeDocument/2006/relationships/slide" Target="slides/slide115.xml"/><Relationship Id="rId137" Type="http://schemas.openxmlformats.org/officeDocument/2006/relationships/slide" Target="slides/slide136.xml"/><Relationship Id="rId158" Type="http://schemas.openxmlformats.org/officeDocument/2006/relationships/slide" Target="slides/slide157.xml"/><Relationship Id="rId302" Type="http://schemas.openxmlformats.org/officeDocument/2006/relationships/slide" Target="slides/slide301.xml"/><Relationship Id="rId323" Type="http://schemas.openxmlformats.org/officeDocument/2006/relationships/slide" Target="slides/slide322.xml"/><Relationship Id="rId344" Type="http://schemas.openxmlformats.org/officeDocument/2006/relationships/slide" Target="slides/slide343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62" Type="http://schemas.openxmlformats.org/officeDocument/2006/relationships/slide" Target="slides/slide61.xml"/><Relationship Id="rId83" Type="http://schemas.openxmlformats.org/officeDocument/2006/relationships/slide" Target="slides/slide82.xml"/><Relationship Id="rId179" Type="http://schemas.openxmlformats.org/officeDocument/2006/relationships/slide" Target="slides/slide178.xml"/><Relationship Id="rId365" Type="http://schemas.openxmlformats.org/officeDocument/2006/relationships/slide" Target="slides/slide364.xml"/><Relationship Id="rId386" Type="http://schemas.openxmlformats.org/officeDocument/2006/relationships/slide" Target="slides/slide385.xml"/><Relationship Id="rId190" Type="http://schemas.openxmlformats.org/officeDocument/2006/relationships/slide" Target="slides/slide189.xml"/><Relationship Id="rId204" Type="http://schemas.openxmlformats.org/officeDocument/2006/relationships/slide" Target="slides/slide203.xml"/><Relationship Id="rId225" Type="http://schemas.openxmlformats.org/officeDocument/2006/relationships/slide" Target="slides/slide224.xml"/><Relationship Id="rId246" Type="http://schemas.openxmlformats.org/officeDocument/2006/relationships/slide" Target="slides/slide245.xml"/><Relationship Id="rId267" Type="http://schemas.openxmlformats.org/officeDocument/2006/relationships/slide" Target="slides/slide266.xml"/><Relationship Id="rId288" Type="http://schemas.openxmlformats.org/officeDocument/2006/relationships/slide" Target="slides/slide287.xml"/><Relationship Id="rId106" Type="http://schemas.openxmlformats.org/officeDocument/2006/relationships/slide" Target="slides/slide105.xml"/><Relationship Id="rId127" Type="http://schemas.openxmlformats.org/officeDocument/2006/relationships/slide" Target="slides/slide126.xml"/><Relationship Id="rId313" Type="http://schemas.openxmlformats.org/officeDocument/2006/relationships/slide" Target="slides/slide312.xml"/><Relationship Id="rId10" Type="http://schemas.openxmlformats.org/officeDocument/2006/relationships/slide" Target="slides/slide9.xml"/><Relationship Id="rId31" Type="http://schemas.openxmlformats.org/officeDocument/2006/relationships/slide" Target="slides/slide30.xml"/><Relationship Id="rId52" Type="http://schemas.openxmlformats.org/officeDocument/2006/relationships/slide" Target="slides/slide51.xml"/><Relationship Id="rId73" Type="http://schemas.openxmlformats.org/officeDocument/2006/relationships/slide" Target="slides/slide72.xml"/><Relationship Id="rId94" Type="http://schemas.openxmlformats.org/officeDocument/2006/relationships/slide" Target="slides/slide93.xml"/><Relationship Id="rId148" Type="http://schemas.openxmlformats.org/officeDocument/2006/relationships/slide" Target="slides/slide147.xml"/><Relationship Id="rId169" Type="http://schemas.openxmlformats.org/officeDocument/2006/relationships/slide" Target="slides/slide168.xml"/><Relationship Id="rId334" Type="http://schemas.openxmlformats.org/officeDocument/2006/relationships/slide" Target="slides/slide333.xml"/><Relationship Id="rId355" Type="http://schemas.openxmlformats.org/officeDocument/2006/relationships/slide" Target="slides/slide354.xml"/><Relationship Id="rId376" Type="http://schemas.openxmlformats.org/officeDocument/2006/relationships/slide" Target="slides/slide375.xml"/><Relationship Id="rId397" Type="http://schemas.openxmlformats.org/officeDocument/2006/relationships/presProps" Target="presProps.xml"/><Relationship Id="rId4" Type="http://schemas.openxmlformats.org/officeDocument/2006/relationships/slide" Target="slides/slide3.xml"/><Relationship Id="rId180" Type="http://schemas.openxmlformats.org/officeDocument/2006/relationships/slide" Target="slides/slide179.xml"/><Relationship Id="rId215" Type="http://schemas.openxmlformats.org/officeDocument/2006/relationships/slide" Target="slides/slide214.xml"/><Relationship Id="rId236" Type="http://schemas.openxmlformats.org/officeDocument/2006/relationships/slide" Target="slides/slide235.xml"/><Relationship Id="rId257" Type="http://schemas.openxmlformats.org/officeDocument/2006/relationships/slide" Target="slides/slide256.xml"/><Relationship Id="rId278" Type="http://schemas.openxmlformats.org/officeDocument/2006/relationships/slide" Target="slides/slide277.xml"/><Relationship Id="rId303" Type="http://schemas.openxmlformats.org/officeDocument/2006/relationships/slide" Target="slides/slide302.xml"/><Relationship Id="rId42" Type="http://schemas.openxmlformats.org/officeDocument/2006/relationships/slide" Target="slides/slide41.xml"/><Relationship Id="rId84" Type="http://schemas.openxmlformats.org/officeDocument/2006/relationships/slide" Target="slides/slide83.xml"/><Relationship Id="rId138" Type="http://schemas.openxmlformats.org/officeDocument/2006/relationships/slide" Target="slides/slide137.xml"/><Relationship Id="rId345" Type="http://schemas.openxmlformats.org/officeDocument/2006/relationships/slide" Target="slides/slide344.xml"/><Relationship Id="rId387" Type="http://schemas.openxmlformats.org/officeDocument/2006/relationships/slide" Target="slides/slide386.xml"/><Relationship Id="rId191" Type="http://schemas.openxmlformats.org/officeDocument/2006/relationships/slide" Target="slides/slide190.xml"/><Relationship Id="rId205" Type="http://schemas.openxmlformats.org/officeDocument/2006/relationships/slide" Target="slides/slide204.xml"/><Relationship Id="rId247" Type="http://schemas.openxmlformats.org/officeDocument/2006/relationships/slide" Target="slides/slide246.xml"/><Relationship Id="rId107" Type="http://schemas.openxmlformats.org/officeDocument/2006/relationships/slide" Target="slides/slide106.xml"/><Relationship Id="rId289" Type="http://schemas.openxmlformats.org/officeDocument/2006/relationships/slide" Target="slides/slide288.xml"/><Relationship Id="rId11" Type="http://schemas.openxmlformats.org/officeDocument/2006/relationships/slide" Target="slides/slide10.xml"/><Relationship Id="rId53" Type="http://schemas.openxmlformats.org/officeDocument/2006/relationships/slide" Target="slides/slide52.xml"/><Relationship Id="rId149" Type="http://schemas.openxmlformats.org/officeDocument/2006/relationships/slide" Target="slides/slide148.xml"/><Relationship Id="rId314" Type="http://schemas.openxmlformats.org/officeDocument/2006/relationships/slide" Target="slides/slide313.xml"/><Relationship Id="rId356" Type="http://schemas.openxmlformats.org/officeDocument/2006/relationships/slide" Target="slides/slide355.xml"/><Relationship Id="rId398" Type="http://schemas.openxmlformats.org/officeDocument/2006/relationships/viewProps" Target="viewProps.xml"/><Relationship Id="rId95" Type="http://schemas.openxmlformats.org/officeDocument/2006/relationships/slide" Target="slides/slide94.xml"/><Relationship Id="rId160" Type="http://schemas.openxmlformats.org/officeDocument/2006/relationships/slide" Target="slides/slide159.xml"/><Relationship Id="rId216" Type="http://schemas.openxmlformats.org/officeDocument/2006/relationships/slide" Target="slides/slide215.xml"/><Relationship Id="rId258" Type="http://schemas.openxmlformats.org/officeDocument/2006/relationships/slide" Target="slides/slide257.xml"/><Relationship Id="rId22" Type="http://schemas.openxmlformats.org/officeDocument/2006/relationships/slide" Target="slides/slide21.xml"/><Relationship Id="rId64" Type="http://schemas.openxmlformats.org/officeDocument/2006/relationships/slide" Target="slides/slide63.xml"/><Relationship Id="rId118" Type="http://schemas.openxmlformats.org/officeDocument/2006/relationships/slide" Target="slides/slide117.xml"/><Relationship Id="rId325" Type="http://schemas.openxmlformats.org/officeDocument/2006/relationships/slide" Target="slides/slide324.xml"/><Relationship Id="rId367" Type="http://schemas.openxmlformats.org/officeDocument/2006/relationships/slide" Target="slides/slide366.xml"/><Relationship Id="rId171" Type="http://schemas.openxmlformats.org/officeDocument/2006/relationships/slide" Target="slides/slide170.xml"/><Relationship Id="rId227" Type="http://schemas.openxmlformats.org/officeDocument/2006/relationships/slide" Target="slides/slide226.xml"/><Relationship Id="rId269" Type="http://schemas.openxmlformats.org/officeDocument/2006/relationships/slide" Target="slides/slide268.xml"/><Relationship Id="rId33" Type="http://schemas.openxmlformats.org/officeDocument/2006/relationships/slide" Target="slides/slide32.xml"/><Relationship Id="rId129" Type="http://schemas.openxmlformats.org/officeDocument/2006/relationships/slide" Target="slides/slide128.xml"/><Relationship Id="rId280" Type="http://schemas.openxmlformats.org/officeDocument/2006/relationships/slide" Target="slides/slide279.xml"/><Relationship Id="rId336" Type="http://schemas.openxmlformats.org/officeDocument/2006/relationships/slide" Target="slides/slide335.xml"/><Relationship Id="rId75" Type="http://schemas.openxmlformats.org/officeDocument/2006/relationships/slide" Target="slides/slide74.xml"/><Relationship Id="rId140" Type="http://schemas.openxmlformats.org/officeDocument/2006/relationships/slide" Target="slides/slide139.xml"/><Relationship Id="rId182" Type="http://schemas.openxmlformats.org/officeDocument/2006/relationships/slide" Target="slides/slide181.xml"/><Relationship Id="rId378" Type="http://schemas.openxmlformats.org/officeDocument/2006/relationships/slide" Target="slides/slide377.xml"/><Relationship Id="rId6" Type="http://schemas.openxmlformats.org/officeDocument/2006/relationships/slide" Target="slides/slide5.xml"/><Relationship Id="rId238" Type="http://schemas.openxmlformats.org/officeDocument/2006/relationships/slide" Target="slides/slide237.xml"/><Relationship Id="rId291" Type="http://schemas.openxmlformats.org/officeDocument/2006/relationships/slide" Target="slides/slide290.xml"/><Relationship Id="rId305" Type="http://schemas.openxmlformats.org/officeDocument/2006/relationships/slide" Target="slides/slide304.xml"/><Relationship Id="rId347" Type="http://schemas.openxmlformats.org/officeDocument/2006/relationships/slide" Target="slides/slide346.xml"/><Relationship Id="rId44" Type="http://schemas.openxmlformats.org/officeDocument/2006/relationships/slide" Target="slides/slide43.xml"/><Relationship Id="rId86" Type="http://schemas.openxmlformats.org/officeDocument/2006/relationships/slide" Target="slides/slide85.xml"/><Relationship Id="rId151" Type="http://schemas.openxmlformats.org/officeDocument/2006/relationships/slide" Target="slides/slide150.xml"/><Relationship Id="rId389" Type="http://schemas.openxmlformats.org/officeDocument/2006/relationships/slide" Target="slides/slide388.xml"/><Relationship Id="rId193" Type="http://schemas.openxmlformats.org/officeDocument/2006/relationships/slide" Target="slides/slide192.xml"/><Relationship Id="rId207" Type="http://schemas.openxmlformats.org/officeDocument/2006/relationships/slide" Target="slides/slide206.xml"/><Relationship Id="rId249" Type="http://schemas.openxmlformats.org/officeDocument/2006/relationships/slide" Target="slides/slide248.xml"/><Relationship Id="rId13" Type="http://schemas.openxmlformats.org/officeDocument/2006/relationships/slide" Target="slides/slide12.xml"/><Relationship Id="rId109" Type="http://schemas.openxmlformats.org/officeDocument/2006/relationships/slide" Target="slides/slide108.xml"/><Relationship Id="rId260" Type="http://schemas.openxmlformats.org/officeDocument/2006/relationships/slide" Target="slides/slide259.xml"/><Relationship Id="rId316" Type="http://schemas.openxmlformats.org/officeDocument/2006/relationships/slide" Target="slides/slide315.xml"/><Relationship Id="rId55" Type="http://schemas.openxmlformats.org/officeDocument/2006/relationships/slide" Target="slides/slide54.xml"/><Relationship Id="rId97" Type="http://schemas.openxmlformats.org/officeDocument/2006/relationships/slide" Target="slides/slide96.xml"/><Relationship Id="rId120" Type="http://schemas.openxmlformats.org/officeDocument/2006/relationships/slide" Target="slides/slide119.xml"/><Relationship Id="rId358" Type="http://schemas.openxmlformats.org/officeDocument/2006/relationships/slide" Target="slides/slide357.xml"/><Relationship Id="rId162" Type="http://schemas.openxmlformats.org/officeDocument/2006/relationships/slide" Target="slides/slide161.xml"/><Relationship Id="rId218" Type="http://schemas.openxmlformats.org/officeDocument/2006/relationships/slide" Target="slides/slide217.xml"/><Relationship Id="rId271" Type="http://schemas.openxmlformats.org/officeDocument/2006/relationships/slide" Target="slides/slide270.xml"/><Relationship Id="rId24" Type="http://schemas.openxmlformats.org/officeDocument/2006/relationships/slide" Target="slides/slide23.xml"/><Relationship Id="rId66" Type="http://schemas.openxmlformats.org/officeDocument/2006/relationships/slide" Target="slides/slide65.xml"/><Relationship Id="rId131" Type="http://schemas.openxmlformats.org/officeDocument/2006/relationships/slide" Target="slides/slide130.xml"/><Relationship Id="rId327" Type="http://schemas.openxmlformats.org/officeDocument/2006/relationships/slide" Target="slides/slide326.xml"/><Relationship Id="rId369" Type="http://schemas.openxmlformats.org/officeDocument/2006/relationships/slide" Target="slides/slide368.xml"/><Relationship Id="rId173" Type="http://schemas.openxmlformats.org/officeDocument/2006/relationships/slide" Target="slides/slide172.xml"/><Relationship Id="rId229" Type="http://schemas.openxmlformats.org/officeDocument/2006/relationships/slide" Target="slides/slide228.xml"/><Relationship Id="rId380" Type="http://schemas.openxmlformats.org/officeDocument/2006/relationships/slide" Target="slides/slide379.xml"/><Relationship Id="rId240" Type="http://schemas.openxmlformats.org/officeDocument/2006/relationships/slide" Target="slides/slide239.xml"/><Relationship Id="rId35" Type="http://schemas.openxmlformats.org/officeDocument/2006/relationships/slide" Target="slides/slide34.xml"/><Relationship Id="rId77" Type="http://schemas.openxmlformats.org/officeDocument/2006/relationships/slide" Target="slides/slide76.xml"/><Relationship Id="rId100" Type="http://schemas.openxmlformats.org/officeDocument/2006/relationships/slide" Target="slides/slide99.xml"/><Relationship Id="rId282" Type="http://schemas.openxmlformats.org/officeDocument/2006/relationships/slide" Target="slides/slide281.xml"/><Relationship Id="rId338" Type="http://schemas.openxmlformats.org/officeDocument/2006/relationships/slide" Target="slides/slide337.xml"/><Relationship Id="rId8" Type="http://schemas.openxmlformats.org/officeDocument/2006/relationships/slide" Target="slides/slide7.xml"/><Relationship Id="rId142" Type="http://schemas.openxmlformats.org/officeDocument/2006/relationships/slide" Target="slides/slide141.xml"/><Relationship Id="rId184" Type="http://schemas.openxmlformats.org/officeDocument/2006/relationships/slide" Target="slides/slide183.xml"/><Relationship Id="rId391" Type="http://schemas.openxmlformats.org/officeDocument/2006/relationships/slide" Target="slides/slide390.xml"/><Relationship Id="rId251" Type="http://schemas.openxmlformats.org/officeDocument/2006/relationships/slide" Target="slides/slide250.xml"/><Relationship Id="rId46" Type="http://schemas.openxmlformats.org/officeDocument/2006/relationships/slide" Target="slides/slide45.xml"/><Relationship Id="rId293" Type="http://schemas.openxmlformats.org/officeDocument/2006/relationships/slide" Target="slides/slide292.xml"/><Relationship Id="rId307" Type="http://schemas.openxmlformats.org/officeDocument/2006/relationships/slide" Target="slides/slide306.xml"/><Relationship Id="rId349" Type="http://schemas.openxmlformats.org/officeDocument/2006/relationships/slide" Target="slides/slide348.xml"/><Relationship Id="rId88" Type="http://schemas.openxmlformats.org/officeDocument/2006/relationships/slide" Target="slides/slide87.xml"/><Relationship Id="rId111" Type="http://schemas.openxmlformats.org/officeDocument/2006/relationships/slide" Target="slides/slide110.xml"/><Relationship Id="rId153" Type="http://schemas.openxmlformats.org/officeDocument/2006/relationships/slide" Target="slides/slide152.xml"/><Relationship Id="rId195" Type="http://schemas.openxmlformats.org/officeDocument/2006/relationships/slide" Target="slides/slide194.xml"/><Relationship Id="rId209" Type="http://schemas.openxmlformats.org/officeDocument/2006/relationships/slide" Target="slides/slide208.xml"/><Relationship Id="rId360" Type="http://schemas.openxmlformats.org/officeDocument/2006/relationships/slide" Target="slides/slide359.xml"/><Relationship Id="rId220" Type="http://schemas.openxmlformats.org/officeDocument/2006/relationships/slide" Target="slides/slide219.xml"/><Relationship Id="rId15" Type="http://schemas.openxmlformats.org/officeDocument/2006/relationships/slide" Target="slides/slide14.xml"/><Relationship Id="rId57" Type="http://schemas.openxmlformats.org/officeDocument/2006/relationships/slide" Target="slides/slide56.xml"/><Relationship Id="rId262" Type="http://schemas.openxmlformats.org/officeDocument/2006/relationships/slide" Target="slides/slide261.xml"/><Relationship Id="rId318" Type="http://schemas.openxmlformats.org/officeDocument/2006/relationships/slide" Target="slides/slide317.xml"/><Relationship Id="rId99" Type="http://schemas.openxmlformats.org/officeDocument/2006/relationships/slide" Target="slides/slide98.xml"/><Relationship Id="rId122" Type="http://schemas.openxmlformats.org/officeDocument/2006/relationships/slide" Target="slides/slide121.xml"/><Relationship Id="rId164" Type="http://schemas.openxmlformats.org/officeDocument/2006/relationships/slide" Target="slides/slide163.xml"/><Relationship Id="rId371" Type="http://schemas.openxmlformats.org/officeDocument/2006/relationships/slide" Target="slides/slide370.xml"/><Relationship Id="rId26" Type="http://schemas.openxmlformats.org/officeDocument/2006/relationships/slide" Target="slides/slide25.xml"/><Relationship Id="rId231" Type="http://schemas.openxmlformats.org/officeDocument/2006/relationships/slide" Target="slides/slide230.xml"/><Relationship Id="rId273" Type="http://schemas.openxmlformats.org/officeDocument/2006/relationships/slide" Target="slides/slide272.xml"/><Relationship Id="rId329" Type="http://schemas.openxmlformats.org/officeDocument/2006/relationships/slide" Target="slides/slide328.xml"/><Relationship Id="rId68" Type="http://schemas.openxmlformats.org/officeDocument/2006/relationships/slide" Target="slides/slide67.xml"/><Relationship Id="rId133" Type="http://schemas.openxmlformats.org/officeDocument/2006/relationships/slide" Target="slides/slide132.xml"/><Relationship Id="rId175" Type="http://schemas.openxmlformats.org/officeDocument/2006/relationships/slide" Target="slides/slide174.xml"/><Relationship Id="rId340" Type="http://schemas.openxmlformats.org/officeDocument/2006/relationships/slide" Target="slides/slide339.xml"/><Relationship Id="rId200" Type="http://schemas.openxmlformats.org/officeDocument/2006/relationships/slide" Target="slides/slide199.xml"/><Relationship Id="rId382" Type="http://schemas.openxmlformats.org/officeDocument/2006/relationships/slide" Target="slides/slide381.xml"/><Relationship Id="rId242" Type="http://schemas.openxmlformats.org/officeDocument/2006/relationships/slide" Target="slides/slide241.xml"/><Relationship Id="rId284" Type="http://schemas.openxmlformats.org/officeDocument/2006/relationships/slide" Target="slides/slide283.xml"/><Relationship Id="rId37" Type="http://schemas.openxmlformats.org/officeDocument/2006/relationships/slide" Target="slides/slide36.xml"/><Relationship Id="rId79" Type="http://schemas.openxmlformats.org/officeDocument/2006/relationships/slide" Target="slides/slide78.xml"/><Relationship Id="rId102" Type="http://schemas.openxmlformats.org/officeDocument/2006/relationships/slide" Target="slides/slide101.xml"/><Relationship Id="rId144" Type="http://schemas.openxmlformats.org/officeDocument/2006/relationships/slide" Target="slides/slide143.xml"/></Relationships>
</file>

<file path=ppt/changesInfos/changesInfo1.xml><?xml version="1.0" encoding="utf-8"?>
<pc:chgInfo xmlns:a="http://schemas.openxmlformats.org/drawingml/2006/main" xmlns:r="http://schemas.openxmlformats.org/officeDocument/2006/relationships" xmlns:ac="http://schemas.microsoft.com/office/drawing/2013/main/command" xmlns:pc="http://schemas.microsoft.com/office/powerpoint/2013/main/command">
  <pc:docChgLst>
    <pc:chgData name="gabriela diaz" userId="2059057c5b8de234" providerId="LiveId" clId="{07AE415A-8732-4041-A4B7-D16BB8D967E0}"/>
    <pc:docChg chg="custSel addSld modSld">
      <pc:chgData name="gabriela diaz" userId="2059057c5b8de234" providerId="LiveId" clId="{07AE415A-8732-4041-A4B7-D16BB8D967E0}" dt="2020-09-24T23:48:45.949" v="1" actId="700"/>
      <pc:docMkLst>
        <pc:docMk/>
      </pc:docMkLst>
      <pc:sldChg chg="delSp add mod modClrScheme chgLayout">
        <pc:chgData name="gabriela diaz" userId="2059057c5b8de234" providerId="LiveId" clId="{07AE415A-8732-4041-A4B7-D16BB8D967E0}" dt="2020-09-24T23:48:45.949" v="1" actId="700"/>
        <pc:sldMkLst>
          <pc:docMk/>
          <pc:sldMk cId="1711972385" sldId="256"/>
        </pc:sldMkLst>
        <pc:spChg chg="del">
          <ac:chgData name="gabriela diaz" userId="2059057c5b8de234" providerId="LiveId" clId="{07AE415A-8732-4041-A4B7-D16BB8D967E0}" dt="2020-09-24T23:48:45.949" v="1" actId="700"/>
          <ac:spMkLst>
            <pc:docMk/>
            <pc:sldMk cId="1711972385" sldId="256"/>
            <ac:spMk id="2" creationId="{8C7C6FE4-1A79-4532-84BE-157A263CE0D9}"/>
          </ac:spMkLst>
        </pc:spChg>
        <pc:spChg chg="del">
          <ac:chgData name="gabriela diaz" userId="2059057c5b8de234" providerId="LiveId" clId="{07AE415A-8732-4041-A4B7-D16BB8D967E0}" dt="2020-09-24T23:48:45.949" v="1" actId="700"/>
          <ac:spMkLst>
            <pc:docMk/>
            <pc:sldMk cId="1711972385" sldId="256"/>
            <ac:spMk id="3" creationId="{A1447413-8242-4E5A-9F91-BD26BE7EB43D}"/>
          </ac:spMkLst>
        </pc:spChg>
      </pc:sldChg>
    </pc:docChg>
  </pc:docChgLst>
  <pc:docChgLst>
    <pc:chgData name="gabriela diaz" userId="2059057c5b8de234" providerId="LiveId" clId="{FF29084A-2C21-43FE-AB28-16DD84F32A0C}"/>
    <pc:docChg chg="undo redo custSel addSld delSld modSld sldOrd modNotesMaster">
      <pc:chgData name="gabriela diaz" userId="2059057c5b8de234" providerId="LiveId" clId="{FF29084A-2C21-43FE-AB28-16DD84F32A0C}" dt="2020-09-27T08:19:35.109" v="2892" actId="478"/>
      <pc:docMkLst>
        <pc:docMk/>
      </pc:docMkLst>
      <pc:sldChg chg="addSp delSp modSp">
        <pc:chgData name="gabriela diaz" userId="2059057c5b8de234" providerId="LiveId" clId="{FF29084A-2C21-43FE-AB28-16DD84F32A0C}" dt="2020-09-27T07:59:14.256" v="2449" actId="1076"/>
        <pc:sldMkLst>
          <pc:docMk/>
          <pc:sldMk cId="1711972385" sldId="256"/>
        </pc:sldMkLst>
        <pc:spChg chg="add del">
          <ac:chgData name="gabriela diaz" userId="2059057c5b8de234" providerId="LiveId" clId="{FF29084A-2C21-43FE-AB28-16DD84F32A0C}" dt="2020-09-27T05:12:51.199" v="294" actId="478"/>
          <ac:spMkLst>
            <pc:docMk/>
            <pc:sldMk cId="1711972385" sldId="256"/>
            <ac:spMk id="2" creationId="{9E77A9F0-B11E-4EBF-923E-B3CF590548F9}"/>
          </ac:spMkLst>
        </pc:spChg>
        <pc:spChg chg="del mod">
          <ac:chgData name="gabriela diaz" userId="2059057c5b8de234" providerId="LiveId" clId="{FF29084A-2C21-43FE-AB28-16DD84F32A0C}" dt="2020-09-27T07:58:50.746" v="2431" actId="478"/>
          <ac:spMkLst>
            <pc:docMk/>
            <pc:sldMk cId="1711972385" sldId="256"/>
            <ac:spMk id="5" creationId="{E54B5D41-08F6-4204-8134-546C13E39FA5}"/>
          </ac:spMkLst>
        </pc:spChg>
        <pc:spChg chg="mod">
          <ac:chgData name="gabriela diaz" userId="2059057c5b8de234" providerId="LiveId" clId="{FF29084A-2C21-43FE-AB28-16DD84F32A0C}" dt="2020-09-27T05:14:08.862" v="324" actId="1036"/>
          <ac:spMkLst>
            <pc:docMk/>
            <pc:sldMk cId="1711972385" sldId="256"/>
            <ac:spMk id="19" creationId="{95D40CE1-709C-4D7C-B323-DACFCD993782}"/>
          </ac:spMkLst>
        </pc:spChg>
        <pc:spChg chg="del">
          <ac:chgData name="gabriela diaz" userId="2059057c5b8de234" providerId="LiveId" clId="{FF29084A-2C21-43FE-AB28-16DD84F32A0C}" dt="2020-09-27T07:59:03.885" v="2446" actId="478"/>
          <ac:spMkLst>
            <pc:docMk/>
            <pc:sldMk cId="1711972385" sldId="256"/>
            <ac:spMk id="20" creationId="{9C85FE07-D7B8-4DE6-AE49-2F8EE2B8B2B3}"/>
          </ac:spMkLst>
        </pc:spChg>
        <pc:spChg chg="mod">
          <ac:chgData name="gabriela diaz" userId="2059057c5b8de234" providerId="LiveId" clId="{FF29084A-2C21-43FE-AB28-16DD84F32A0C}" dt="2020-09-27T05:15:23.298" v="356" actId="1038"/>
          <ac:spMkLst>
            <pc:docMk/>
            <pc:sldMk cId="1711972385" sldId="256"/>
            <ac:spMk id="25" creationId="{0395AB04-33B2-4F84-BF6E-33AEA472F005}"/>
          </ac:spMkLst>
        </pc:spChg>
        <pc:spChg chg="add mod">
          <ac:chgData name="gabriela diaz" userId="2059057c5b8de234" providerId="LiveId" clId="{FF29084A-2C21-43FE-AB28-16DD84F32A0C}" dt="2020-09-27T07:58:55.078" v="2432" actId="1076"/>
          <ac:spMkLst>
            <pc:docMk/>
            <pc:sldMk cId="1711972385" sldId="256"/>
            <ac:spMk id="38" creationId="{60A10B1E-A6F2-4D8C-A2A3-D812BC878B8F}"/>
          </ac:spMkLst>
        </pc:spChg>
        <pc:spChg chg="add mod">
          <ac:chgData name="gabriela diaz" userId="2059057c5b8de234" providerId="LiveId" clId="{FF29084A-2C21-43FE-AB28-16DD84F32A0C}" dt="2020-09-27T07:59:14.256" v="2449" actId="1076"/>
          <ac:spMkLst>
            <pc:docMk/>
            <pc:sldMk cId="1711972385" sldId="256"/>
            <ac:spMk id="39" creationId="{4A7C645F-2600-4D16-9923-8B49AC5ADBA8}"/>
          </ac:spMkLst>
        </pc:spChg>
        <pc:picChg chg="add mod ord modCrop">
          <ac:chgData name="gabriela diaz" userId="2059057c5b8de234" providerId="LiveId" clId="{FF29084A-2C21-43FE-AB28-16DD84F32A0C}" dt="2020-09-27T05:12:01.074" v="282" actId="1076"/>
          <ac:picMkLst>
            <pc:docMk/>
            <pc:sldMk cId="1711972385" sldId="256"/>
            <ac:picMk id="15" creationId="{388CD74C-266B-4245-A123-311FA2046642}"/>
          </ac:picMkLst>
        </pc:picChg>
        <pc:picChg chg="add mod">
          <ac:chgData name="gabriela diaz" userId="2059057c5b8de234" providerId="LiveId" clId="{FF29084A-2C21-43FE-AB28-16DD84F32A0C}" dt="2020-09-27T05:12:34.877" v="292" actId="14100"/>
          <ac:picMkLst>
            <pc:docMk/>
            <pc:sldMk cId="1711972385" sldId="256"/>
            <ac:picMk id="26" creationId="{BC3B0875-F1F5-404E-B917-DFF1C89E0277}"/>
          </ac:picMkLst>
        </pc:picChg>
        <pc:picChg chg="add del mod">
          <ac:chgData name="gabriela diaz" userId="2059057c5b8de234" providerId="LiveId" clId="{FF29084A-2C21-43FE-AB28-16DD84F32A0C}" dt="2020-09-27T06:14:35.349" v="1119" actId="21"/>
          <ac:picMkLst>
            <pc:docMk/>
            <pc:sldMk cId="1711972385" sldId="256"/>
            <ac:picMk id="37" creationId="{B8B808CF-A1C2-4E22-A2A1-EA136E92B668}"/>
          </ac:picMkLst>
        </pc:picChg>
        <pc:cxnChg chg="add mod">
          <ac:chgData name="gabriela diaz" userId="2059057c5b8de234" providerId="LiveId" clId="{FF29084A-2C21-43FE-AB28-16DD84F32A0C}" dt="2020-09-27T05:13:22.219" v="303" actId="1035"/>
          <ac:cxnSpMkLst>
            <pc:docMk/>
            <pc:sldMk cId="1711972385" sldId="256"/>
            <ac:cxnSpMk id="4" creationId="{6812D82D-F515-4DEE-A6A7-C85894564E9A}"/>
          </ac:cxnSpMkLst>
        </pc:cxnChg>
        <pc:cxnChg chg="add mod">
          <ac:chgData name="gabriela diaz" userId="2059057c5b8de234" providerId="LiveId" clId="{FF29084A-2C21-43FE-AB28-16DD84F32A0C}" dt="2020-09-27T05:13:29.130" v="306" actId="14100"/>
          <ac:cxnSpMkLst>
            <pc:docMk/>
            <pc:sldMk cId="1711972385" sldId="256"/>
            <ac:cxnSpMk id="27" creationId="{F9A375C0-6832-4829-9AF4-28147630E474}"/>
          </ac:cxnSpMkLst>
        </pc:cxnChg>
        <pc:cxnChg chg="add mod">
          <ac:chgData name="gabriela diaz" userId="2059057c5b8de234" providerId="LiveId" clId="{FF29084A-2C21-43FE-AB28-16DD84F32A0C}" dt="2020-09-27T05:13:39.851" v="313" actId="14100"/>
          <ac:cxnSpMkLst>
            <pc:docMk/>
            <pc:sldMk cId="1711972385" sldId="256"/>
            <ac:cxnSpMk id="28" creationId="{65496751-6402-495B-A593-A0FD82706EAF}"/>
          </ac:cxnSpMkLst>
        </pc:cxnChg>
        <pc:cxnChg chg="add mod">
          <ac:chgData name="gabriela diaz" userId="2059057c5b8de234" providerId="LiveId" clId="{FF29084A-2C21-43FE-AB28-16DD84F32A0C}" dt="2020-09-27T05:14:05.202" v="322" actId="1076"/>
          <ac:cxnSpMkLst>
            <pc:docMk/>
            <pc:sldMk cId="1711972385" sldId="256"/>
            <ac:cxnSpMk id="29" creationId="{09F732EB-0E78-4F87-9AA7-FC959E7613CF}"/>
          </ac:cxnSpMkLst>
        </pc:cxnChg>
        <pc:cxnChg chg="add mod">
          <ac:chgData name="gabriela diaz" userId="2059057c5b8de234" providerId="LiveId" clId="{FF29084A-2C21-43FE-AB28-16DD84F32A0C}" dt="2020-09-27T05:14:13.145" v="326" actId="1076"/>
          <ac:cxnSpMkLst>
            <pc:docMk/>
            <pc:sldMk cId="1711972385" sldId="256"/>
            <ac:cxnSpMk id="30" creationId="{116D11E3-47CF-40BD-B7C1-99F769769C1B}"/>
          </ac:cxnSpMkLst>
        </pc:cxnChg>
        <pc:cxnChg chg="add mod">
          <ac:chgData name="gabriela diaz" userId="2059057c5b8de234" providerId="LiveId" clId="{FF29084A-2C21-43FE-AB28-16DD84F32A0C}" dt="2020-09-27T05:14:26.972" v="333" actId="1037"/>
          <ac:cxnSpMkLst>
            <pc:docMk/>
            <pc:sldMk cId="1711972385" sldId="256"/>
            <ac:cxnSpMk id="31" creationId="{2BD15889-1BB4-4EC6-86BE-8A62E2DE4495}"/>
          </ac:cxnSpMkLst>
        </pc:cxnChg>
        <pc:cxnChg chg="add mod">
          <ac:chgData name="gabriela diaz" userId="2059057c5b8de234" providerId="LiveId" clId="{FF29084A-2C21-43FE-AB28-16DD84F32A0C}" dt="2020-09-27T05:14:34.343" v="337" actId="14100"/>
          <ac:cxnSpMkLst>
            <pc:docMk/>
            <pc:sldMk cId="1711972385" sldId="256"/>
            <ac:cxnSpMk id="32" creationId="{F1E7D0C0-D705-49D2-A860-D3DEEA41F1D8}"/>
          </ac:cxnSpMkLst>
        </pc:cxnChg>
        <pc:cxnChg chg="add mod">
          <ac:chgData name="gabriela diaz" userId="2059057c5b8de234" providerId="LiveId" clId="{FF29084A-2C21-43FE-AB28-16DD84F32A0C}" dt="2020-09-27T05:14:43.777" v="340" actId="14100"/>
          <ac:cxnSpMkLst>
            <pc:docMk/>
            <pc:sldMk cId="1711972385" sldId="256"/>
            <ac:cxnSpMk id="33" creationId="{3128CCB9-A7D0-47AD-98B2-AA6990ADAF9C}"/>
          </ac:cxnSpMkLst>
        </pc:cxnChg>
        <pc:cxnChg chg="add mod">
          <ac:chgData name="gabriela diaz" userId="2059057c5b8de234" providerId="LiveId" clId="{FF29084A-2C21-43FE-AB28-16DD84F32A0C}" dt="2020-09-27T05:15:13.935" v="351" actId="14100"/>
          <ac:cxnSpMkLst>
            <pc:docMk/>
            <pc:sldMk cId="1711972385" sldId="256"/>
            <ac:cxnSpMk id="34" creationId="{056437BB-CB50-4F01-BF9B-9EB1BE5167A5}"/>
          </ac:cxnSpMkLst>
        </pc:cxnChg>
        <pc:cxnChg chg="add mod">
          <ac:chgData name="gabriela diaz" userId="2059057c5b8de234" providerId="LiveId" clId="{FF29084A-2C21-43FE-AB28-16DD84F32A0C}" dt="2020-09-27T05:15:19.851" v="352" actId="1037"/>
          <ac:cxnSpMkLst>
            <pc:docMk/>
            <pc:sldMk cId="1711972385" sldId="256"/>
            <ac:cxnSpMk id="35" creationId="{094A1390-5636-47BC-A7B3-290CE765DB07}"/>
          </ac:cxnSpMkLst>
        </pc:cxnChg>
      </pc:sldChg>
      <pc:sldChg chg="addSp delSp modSp">
        <pc:chgData name="gabriela diaz" userId="2059057c5b8de234" providerId="LiveId" clId="{FF29084A-2C21-43FE-AB28-16DD84F32A0C}" dt="2020-09-27T07:36:48.990" v="1961" actId="1035"/>
        <pc:sldMkLst>
          <pc:docMk/>
          <pc:sldMk cId="472768960" sldId="257"/>
        </pc:sldMkLst>
        <pc:spChg chg="mod topLvl">
          <ac:chgData name="gabriela diaz" userId="2059057c5b8de234" providerId="LiveId" clId="{FF29084A-2C21-43FE-AB28-16DD84F32A0C}" dt="2020-09-27T07:34:51.204" v="1898" actId="1076"/>
          <ac:spMkLst>
            <pc:docMk/>
            <pc:sldMk cId="472768960" sldId="257"/>
            <ac:spMk id="2" creationId="{99FF4510-806D-4AC7-8D73-69B355A697B8}"/>
          </ac:spMkLst>
        </pc:spChg>
        <pc:spChg chg="mod topLvl">
          <ac:chgData name="gabriela diaz" userId="2059057c5b8de234" providerId="LiveId" clId="{FF29084A-2C21-43FE-AB28-16DD84F32A0C}" dt="2020-09-27T07:35:33.356" v="1906" actId="1036"/>
          <ac:spMkLst>
            <pc:docMk/>
            <pc:sldMk cId="472768960" sldId="257"/>
            <ac:spMk id="4" creationId="{2AFB77A1-E7B9-4F47-9144-3CC7BDF7EE3D}"/>
          </ac:spMkLst>
        </pc:spChg>
        <pc:spChg chg="mod topLvl">
          <ac:chgData name="gabriela diaz" userId="2059057c5b8de234" providerId="LiveId" clId="{FF29084A-2C21-43FE-AB28-16DD84F32A0C}" dt="2020-09-27T07:35:26.471" v="1902" actId="1076"/>
          <ac:spMkLst>
            <pc:docMk/>
            <pc:sldMk cId="472768960" sldId="257"/>
            <ac:spMk id="5" creationId="{2842A9BB-0E44-4F1E-97DD-EF7322732B51}"/>
          </ac:spMkLst>
        </pc:spChg>
        <pc:spChg chg="mod topLvl">
          <ac:chgData name="gabriela diaz" userId="2059057c5b8de234" providerId="LiveId" clId="{FF29084A-2C21-43FE-AB28-16DD84F32A0C}" dt="2020-09-27T07:35:31.345" v="1905" actId="1036"/>
          <ac:spMkLst>
            <pc:docMk/>
            <pc:sldMk cId="472768960" sldId="257"/>
            <ac:spMk id="6" creationId="{7F3D37A6-278E-4B2C-8776-6E7C1A84784E}"/>
          </ac:spMkLst>
        </pc:spChg>
        <pc:spChg chg="del">
          <ac:chgData name="gabriela diaz" userId="2059057c5b8de234" providerId="LiveId" clId="{FF29084A-2C21-43FE-AB28-16DD84F32A0C}" dt="2020-09-27T07:30:09.887" v="1818" actId="478"/>
          <ac:spMkLst>
            <pc:docMk/>
            <pc:sldMk cId="472768960" sldId="257"/>
            <ac:spMk id="7" creationId="{A37B9D57-D81F-48DB-84B2-51D064A3951B}"/>
          </ac:spMkLst>
        </pc:spChg>
        <pc:spChg chg="mod">
          <ac:chgData name="gabriela diaz" userId="2059057c5b8de234" providerId="LiveId" clId="{FF29084A-2C21-43FE-AB28-16DD84F32A0C}" dt="2020-09-27T07:30:23.769" v="1823" actId="207"/>
          <ac:spMkLst>
            <pc:docMk/>
            <pc:sldMk cId="472768960" sldId="257"/>
            <ac:spMk id="8" creationId="{9A52EE84-0DE8-4F26-AD5E-3CE20593F425}"/>
          </ac:spMkLst>
        </pc:spChg>
        <pc:spChg chg="mod">
          <ac:chgData name="gabriela diaz" userId="2059057c5b8de234" providerId="LiveId" clId="{FF29084A-2C21-43FE-AB28-16DD84F32A0C}" dt="2020-09-27T07:30:23.769" v="1823" actId="207"/>
          <ac:spMkLst>
            <pc:docMk/>
            <pc:sldMk cId="472768960" sldId="257"/>
            <ac:spMk id="9" creationId="{0293D1B7-439B-4947-A5F0-41627F3784A1}"/>
          </ac:spMkLst>
        </pc:spChg>
        <pc:spChg chg="mod">
          <ac:chgData name="gabriela diaz" userId="2059057c5b8de234" providerId="LiveId" clId="{FF29084A-2C21-43FE-AB28-16DD84F32A0C}" dt="2020-09-27T07:30:23.769" v="1823" actId="207"/>
          <ac:spMkLst>
            <pc:docMk/>
            <pc:sldMk cId="472768960" sldId="257"/>
            <ac:spMk id="10" creationId="{18CEE0AE-BC72-4F64-89A2-783C42213717}"/>
          </ac:spMkLst>
        </pc:spChg>
        <pc:spChg chg="mod topLvl">
          <ac:chgData name="gabriela diaz" userId="2059057c5b8de234" providerId="LiveId" clId="{FF29084A-2C21-43FE-AB28-16DD84F32A0C}" dt="2020-09-27T07:36:35.201" v="1932" actId="1035"/>
          <ac:spMkLst>
            <pc:docMk/>
            <pc:sldMk cId="472768960" sldId="257"/>
            <ac:spMk id="28" creationId="{68588BD4-AE96-4CF9-9C4B-24A6D79FE99D}"/>
          </ac:spMkLst>
        </pc:spChg>
        <pc:spChg chg="del">
          <ac:chgData name="gabriela diaz" userId="2059057c5b8de234" providerId="LiveId" clId="{FF29084A-2C21-43FE-AB28-16DD84F32A0C}" dt="2020-09-27T07:31:54.689" v="1846" actId="478"/>
          <ac:spMkLst>
            <pc:docMk/>
            <pc:sldMk cId="472768960" sldId="257"/>
            <ac:spMk id="32" creationId="{D6BDFB27-B1E4-46AB-93B3-90A7C760CF1A}"/>
          </ac:spMkLst>
        </pc:spChg>
        <pc:spChg chg="add mod">
          <ac:chgData name="gabriela diaz" userId="2059057c5b8de234" providerId="LiveId" clId="{FF29084A-2C21-43FE-AB28-16DD84F32A0C}" dt="2020-09-27T07:35:12.753" v="1901" actId="1076"/>
          <ac:spMkLst>
            <pc:docMk/>
            <pc:sldMk cId="472768960" sldId="257"/>
            <ac:spMk id="83" creationId="{FF1B5714-D46E-4962-9BD8-8C3EB344E93F}"/>
          </ac:spMkLst>
        </pc:spChg>
        <pc:spChg chg="add mod ord">
          <ac:chgData name="gabriela diaz" userId="2059057c5b8de234" providerId="LiveId" clId="{FF29084A-2C21-43FE-AB28-16DD84F32A0C}" dt="2020-09-27T07:30:39.726" v="1833" actId="14100"/>
          <ac:spMkLst>
            <pc:docMk/>
            <pc:sldMk cId="472768960" sldId="257"/>
            <ac:spMk id="84" creationId="{AD7414DD-8DE6-45B8-8112-9BDDF0B186AF}"/>
          </ac:spMkLst>
        </pc:spChg>
        <pc:spChg chg="del">
          <ac:chgData name="gabriela diaz" userId="2059057c5b8de234" providerId="LiveId" clId="{FF29084A-2C21-43FE-AB28-16DD84F32A0C}" dt="2020-09-27T07:32:51.974" v="1866" actId="478"/>
          <ac:spMkLst>
            <pc:docMk/>
            <pc:sldMk cId="472768960" sldId="257"/>
            <ac:spMk id="87" creationId="{F06EE90C-16CC-4877-BC18-22BB22995C45}"/>
          </ac:spMkLst>
        </pc:spChg>
        <pc:spChg chg="mod">
          <ac:chgData name="gabriela diaz" userId="2059057c5b8de234" providerId="LiveId" clId="{FF29084A-2C21-43FE-AB28-16DD84F32A0C}" dt="2020-09-27T07:33:25.647" v="1878" actId="1076"/>
          <ac:spMkLst>
            <pc:docMk/>
            <pc:sldMk cId="472768960" sldId="257"/>
            <ac:spMk id="88" creationId="{CABB359B-7FAA-4851-BFBB-C7E16CD1F9CA}"/>
          </ac:spMkLst>
        </pc:spChg>
        <pc:spChg chg="mod">
          <ac:chgData name="gabriela diaz" userId="2059057c5b8de234" providerId="LiveId" clId="{FF29084A-2C21-43FE-AB28-16DD84F32A0C}" dt="2020-09-27T07:33:43.660" v="1882" actId="1038"/>
          <ac:spMkLst>
            <pc:docMk/>
            <pc:sldMk cId="472768960" sldId="257"/>
            <ac:spMk id="89" creationId="{5C3FB13F-67AB-4E67-B8DB-16F6AEF462D6}"/>
          </ac:spMkLst>
        </pc:spChg>
        <pc:spChg chg="add mod">
          <ac:chgData name="gabriela diaz" userId="2059057c5b8de234" providerId="LiveId" clId="{FF29084A-2C21-43FE-AB28-16DD84F32A0C}" dt="2020-09-27T07:31:02.901" v="1838" actId="1036"/>
          <ac:spMkLst>
            <pc:docMk/>
            <pc:sldMk cId="472768960" sldId="257"/>
            <ac:spMk id="101" creationId="{0A155951-9671-4EA6-9BA5-4894C98CB333}"/>
          </ac:spMkLst>
        </pc:spChg>
        <pc:spChg chg="del">
          <ac:chgData name="gabriela diaz" userId="2059057c5b8de234" providerId="LiveId" clId="{FF29084A-2C21-43FE-AB28-16DD84F32A0C}" dt="2020-09-27T07:29:06.740" v="1801" actId="478"/>
          <ac:spMkLst>
            <pc:docMk/>
            <pc:sldMk cId="472768960" sldId="257"/>
            <ac:spMk id="102" creationId="{CF426C0A-C0FA-475E-8DBE-25744C4EAA41}"/>
          </ac:spMkLst>
        </pc:spChg>
        <pc:spChg chg="add mod ord">
          <ac:chgData name="gabriela diaz" userId="2059057c5b8de234" providerId="LiveId" clId="{FF29084A-2C21-43FE-AB28-16DD84F32A0C}" dt="2020-09-27T07:36:40.124" v="1941" actId="1035"/>
          <ac:spMkLst>
            <pc:docMk/>
            <pc:sldMk cId="472768960" sldId="257"/>
            <ac:spMk id="110" creationId="{9B78243E-FF09-471B-A928-593DCFE6BCF1}"/>
          </ac:spMkLst>
        </pc:spChg>
        <pc:spChg chg="add mod">
          <ac:chgData name="gabriela diaz" userId="2059057c5b8de234" providerId="LiveId" clId="{FF29084A-2C21-43FE-AB28-16DD84F32A0C}" dt="2020-09-27T07:36:40.124" v="1941" actId="1035"/>
          <ac:spMkLst>
            <pc:docMk/>
            <pc:sldMk cId="472768960" sldId="257"/>
            <ac:spMk id="111" creationId="{2F0F5CEE-A183-4B39-8715-F1C8F735566B}"/>
          </ac:spMkLst>
        </pc:spChg>
        <pc:spChg chg="add mod ord">
          <ac:chgData name="gabriela diaz" userId="2059057c5b8de234" providerId="LiveId" clId="{FF29084A-2C21-43FE-AB28-16DD84F32A0C}" dt="2020-09-27T07:36:48.990" v="1961" actId="1035"/>
          <ac:spMkLst>
            <pc:docMk/>
            <pc:sldMk cId="472768960" sldId="257"/>
            <ac:spMk id="112" creationId="{E115D612-3661-42A9-A486-91A7B88EA55F}"/>
          </ac:spMkLst>
        </pc:spChg>
        <pc:spChg chg="add mod">
          <ac:chgData name="gabriela diaz" userId="2059057c5b8de234" providerId="LiveId" clId="{FF29084A-2C21-43FE-AB28-16DD84F32A0C}" dt="2020-09-27T07:36:48.990" v="1961" actId="1035"/>
          <ac:spMkLst>
            <pc:docMk/>
            <pc:sldMk cId="472768960" sldId="257"/>
            <ac:spMk id="113" creationId="{907035ED-50C6-4207-BD92-D5027B05F656}"/>
          </ac:spMkLst>
        </pc:spChg>
        <pc:grpChg chg="mod topLvl">
          <ac:chgData name="gabriela diaz" userId="2059057c5b8de234" providerId="LiveId" clId="{FF29084A-2C21-43FE-AB28-16DD84F32A0C}" dt="2020-09-27T07:31:27.883" v="1839" actId="1036"/>
          <ac:grpSpMkLst>
            <pc:docMk/>
            <pc:sldMk cId="472768960" sldId="257"/>
            <ac:grpSpMk id="17" creationId="{A1221EF0-FDFE-48C3-A647-6370BEFC3A9F}"/>
          </ac:grpSpMkLst>
        </pc:grpChg>
        <pc:grpChg chg="mod topLvl">
          <ac:chgData name="gabriela diaz" userId="2059057c5b8de234" providerId="LiveId" clId="{FF29084A-2C21-43FE-AB28-16DD84F32A0C}" dt="2020-09-27T07:29:18.516" v="1803" actId="165"/>
          <ac:grpSpMkLst>
            <pc:docMk/>
            <pc:sldMk cId="472768960" sldId="257"/>
            <ac:grpSpMk id="27" creationId="{D011FB4B-7475-4BE9-A358-6DA41A8D12AD}"/>
          </ac:grpSpMkLst>
        </pc:grpChg>
        <pc:grpChg chg="mod topLvl">
          <ac:chgData name="gabriela diaz" userId="2059057c5b8de234" providerId="LiveId" clId="{FF29084A-2C21-43FE-AB28-16DD84F32A0C}" dt="2020-09-27T07:36:40.124" v="1941" actId="1035"/>
          <ac:grpSpMkLst>
            <pc:docMk/>
            <pc:sldMk cId="472768960" sldId="257"/>
            <ac:grpSpMk id="76" creationId="{EBD2F4EC-A8BF-4680-A871-AD5F1ACFA33A}"/>
          </ac:grpSpMkLst>
        </pc:grpChg>
        <pc:grpChg chg="mod topLvl">
          <ac:chgData name="gabriela diaz" userId="2059057c5b8de234" providerId="LiveId" clId="{FF29084A-2C21-43FE-AB28-16DD84F32A0C}" dt="2020-09-27T07:36:43.195" v="1946" actId="1035"/>
          <ac:grpSpMkLst>
            <pc:docMk/>
            <pc:sldMk cId="472768960" sldId="257"/>
            <ac:grpSpMk id="77" creationId="{E1C409F8-653D-4D9B-BD5A-C6F51AAA093A}"/>
          </ac:grpSpMkLst>
        </pc:grpChg>
        <pc:grpChg chg="mod topLvl">
          <ac:chgData name="gabriela diaz" userId="2059057c5b8de234" providerId="LiveId" clId="{FF29084A-2C21-43FE-AB28-16DD84F32A0C}" dt="2020-09-27T07:36:48.990" v="1961" actId="1035"/>
          <ac:grpSpMkLst>
            <pc:docMk/>
            <pc:sldMk cId="472768960" sldId="257"/>
            <ac:grpSpMk id="99" creationId="{A495B0AB-2D8A-4029-A820-29583E476264}"/>
          </ac:grpSpMkLst>
        </pc:grpChg>
        <pc:grpChg chg="del">
          <ac:chgData name="gabriela diaz" userId="2059057c5b8de234" providerId="LiveId" clId="{FF29084A-2C21-43FE-AB28-16DD84F32A0C}" dt="2020-09-27T07:29:18.516" v="1803" actId="165"/>
          <ac:grpSpMkLst>
            <pc:docMk/>
            <pc:sldMk cId="472768960" sldId="257"/>
            <ac:grpSpMk id="100" creationId="{BCEBC51B-BFF3-4494-B062-F76E3C70B022}"/>
          </ac:grpSpMkLst>
        </pc:grpChg>
        <pc:grpChg chg="add del mod">
          <ac:chgData name="gabriela diaz" userId="2059057c5b8de234" providerId="LiveId" clId="{FF29084A-2C21-43FE-AB28-16DD84F32A0C}" dt="2020-09-27T07:31:46.355" v="1843" actId="478"/>
          <ac:grpSpMkLst>
            <pc:docMk/>
            <pc:sldMk cId="472768960" sldId="257"/>
            <ac:grpSpMk id="103" creationId="{FBB0E44C-857A-4890-8278-ED41B8D2A617}"/>
          </ac:grpSpMkLst>
        </pc:grpChg>
        <pc:picChg chg="mod topLvl">
          <ac:chgData name="gabriela diaz" userId="2059057c5b8de234" providerId="LiveId" clId="{FF29084A-2C21-43FE-AB28-16DD84F32A0C}" dt="2020-09-27T07:36:37.277" v="1938" actId="1035"/>
          <ac:picMkLst>
            <pc:docMk/>
            <pc:sldMk cId="472768960" sldId="257"/>
            <ac:picMk id="30" creationId="{3E931A31-DC47-4A40-8DA9-8FC83A9306DD}"/>
          </ac:picMkLst>
        </pc:picChg>
        <pc:picChg chg="mod topLvl">
          <ac:chgData name="gabriela diaz" userId="2059057c5b8de234" providerId="LiveId" clId="{FF29084A-2C21-43FE-AB28-16DD84F32A0C}" dt="2020-09-27T07:36:45.656" v="1954" actId="1035"/>
          <ac:picMkLst>
            <pc:docMk/>
            <pc:sldMk cId="472768960" sldId="257"/>
            <ac:picMk id="86" creationId="{5E40D706-1789-41B8-8B26-B918DFB9E15B}"/>
          </ac:picMkLst>
        </pc:picChg>
        <pc:picChg chg="add del mod">
          <ac:chgData name="gabriela diaz" userId="2059057c5b8de234" providerId="LiveId" clId="{FF29084A-2C21-43FE-AB28-16DD84F32A0C}" dt="2020-09-27T07:30:08.027" v="1817" actId="21"/>
          <ac:picMkLst>
            <pc:docMk/>
            <pc:sldMk cId="472768960" sldId="257"/>
            <ac:picMk id="91" creationId="{0E1D69FF-E0B8-40CB-9E9D-72EC422F1E3B}"/>
          </ac:picMkLst>
        </pc:picChg>
        <pc:picChg chg="add del ord">
          <ac:chgData name="gabriela diaz" userId="2059057c5b8de234" providerId="LiveId" clId="{FF29084A-2C21-43FE-AB28-16DD84F32A0C}" dt="2020-09-27T07:30:26.405" v="1824" actId="478"/>
          <ac:picMkLst>
            <pc:docMk/>
            <pc:sldMk cId="472768960" sldId="257"/>
            <ac:picMk id="92" creationId="{EB660622-C158-44A0-8432-A9396616270D}"/>
          </ac:picMkLst>
        </pc:picChg>
        <pc:picChg chg="add mod ord">
          <ac:chgData name="gabriela diaz" userId="2059057c5b8de234" providerId="LiveId" clId="{FF29084A-2C21-43FE-AB28-16DD84F32A0C}" dt="2020-09-27T07:34:26.090" v="1894" actId="14100"/>
          <ac:picMkLst>
            <pc:docMk/>
            <pc:sldMk cId="472768960" sldId="257"/>
            <ac:picMk id="114" creationId="{E2C72D66-3C05-40F4-818E-4CB8631B94FA}"/>
          </ac:picMkLst>
        </pc:picChg>
        <pc:cxnChg chg="mod">
          <ac:chgData name="gabriela diaz" userId="2059057c5b8de234" providerId="LiveId" clId="{FF29084A-2C21-43FE-AB28-16DD84F32A0C}" dt="2020-09-27T07:33:34.296" v="1880" actId="1076"/>
          <ac:cxnSpMkLst>
            <pc:docMk/>
            <pc:sldMk cId="472768960" sldId="257"/>
            <ac:cxnSpMk id="90" creationId="{E991F5D5-602F-41C6-A05E-4F641BA735F5}"/>
          </ac:cxnSpMkLst>
        </pc:cxnChg>
      </pc:sldChg>
      <pc:sldChg chg="addSp delSp modSp">
        <pc:chgData name="gabriela diaz" userId="2059057c5b8de234" providerId="LiveId" clId="{FF29084A-2C21-43FE-AB28-16DD84F32A0C}" dt="2020-09-27T06:17:17.681" v="1144" actId="478"/>
        <pc:sldMkLst>
          <pc:docMk/>
          <pc:sldMk cId="4045843748" sldId="260"/>
        </pc:sldMkLst>
        <pc:spChg chg="del mod">
          <ac:chgData name="gabriela diaz" userId="2059057c5b8de234" providerId="LiveId" clId="{FF29084A-2C21-43FE-AB28-16DD84F32A0C}" dt="2020-09-27T06:11:54.891" v="1102" actId="478"/>
          <ac:spMkLst>
            <pc:docMk/>
            <pc:sldMk cId="4045843748" sldId="260"/>
            <ac:spMk id="2" creationId="{82244126-12D2-4165-9F45-5B92167DC8E5}"/>
          </ac:spMkLst>
        </pc:spChg>
        <pc:spChg chg="mod ord">
          <ac:chgData name="gabriela diaz" userId="2059057c5b8de234" providerId="LiveId" clId="{FF29084A-2C21-43FE-AB28-16DD84F32A0C}" dt="2020-09-27T05:22:24.926" v="467" actId="1076"/>
          <ac:spMkLst>
            <pc:docMk/>
            <pc:sldMk cId="4045843748" sldId="260"/>
            <ac:spMk id="6" creationId="{8FA90FFD-EE8C-4761-A463-8F26C2B2516F}"/>
          </ac:spMkLst>
        </pc:spChg>
        <pc:spChg chg="del mod">
          <ac:chgData name="gabriela diaz" userId="2059057c5b8de234" providerId="LiveId" clId="{FF29084A-2C21-43FE-AB28-16DD84F32A0C}" dt="2020-09-27T06:09:44.494" v="1065" actId="478"/>
          <ac:spMkLst>
            <pc:docMk/>
            <pc:sldMk cId="4045843748" sldId="260"/>
            <ac:spMk id="7" creationId="{11C853D2-CDD7-4347-8D16-8BC271F0A3CB}"/>
          </ac:spMkLst>
        </pc:spChg>
        <pc:spChg chg="add mod">
          <ac:chgData name="gabriela diaz" userId="2059057c5b8de234" providerId="LiveId" clId="{FF29084A-2C21-43FE-AB28-16DD84F32A0C}" dt="2020-09-27T05:22:13.340" v="463" actId="164"/>
          <ac:spMkLst>
            <pc:docMk/>
            <pc:sldMk cId="4045843748" sldId="260"/>
            <ac:spMk id="8" creationId="{E8879155-DF3D-459A-9E50-6118B157B068}"/>
          </ac:spMkLst>
        </pc:spChg>
        <pc:spChg chg="del mod">
          <ac:chgData name="gabriela diaz" userId="2059057c5b8de234" providerId="LiveId" clId="{FF29084A-2C21-43FE-AB28-16DD84F32A0C}" dt="2020-09-27T06:09:26.674" v="1060" actId="478"/>
          <ac:spMkLst>
            <pc:docMk/>
            <pc:sldMk cId="4045843748" sldId="260"/>
            <ac:spMk id="10" creationId="{2A0AFB5E-66E9-49DD-AB02-76F4442FA9A6}"/>
          </ac:spMkLst>
        </pc:spChg>
        <pc:spChg chg="del mod">
          <ac:chgData name="gabriela diaz" userId="2059057c5b8de234" providerId="LiveId" clId="{FF29084A-2C21-43FE-AB28-16DD84F32A0C}" dt="2020-09-27T06:09:26.674" v="1060" actId="478"/>
          <ac:spMkLst>
            <pc:docMk/>
            <pc:sldMk cId="4045843748" sldId="260"/>
            <ac:spMk id="11" creationId="{C9404EB0-F8BD-42E6-9A1A-6039857BBDC9}"/>
          </ac:spMkLst>
        </pc:spChg>
        <pc:spChg chg="del mod">
          <ac:chgData name="gabriela diaz" userId="2059057c5b8de234" providerId="LiveId" clId="{FF29084A-2C21-43FE-AB28-16DD84F32A0C}" dt="2020-09-27T06:09:26.674" v="1060" actId="478"/>
          <ac:spMkLst>
            <pc:docMk/>
            <pc:sldMk cId="4045843748" sldId="260"/>
            <ac:spMk id="14" creationId="{67D91CB3-44EC-4C93-A53C-E1F7B5FB5140}"/>
          </ac:spMkLst>
        </pc:spChg>
        <pc:spChg chg="del mod">
          <ac:chgData name="gabriela diaz" userId="2059057c5b8de234" providerId="LiveId" clId="{FF29084A-2C21-43FE-AB28-16DD84F32A0C}" dt="2020-09-27T06:09:26.674" v="1060" actId="478"/>
          <ac:spMkLst>
            <pc:docMk/>
            <pc:sldMk cId="4045843748" sldId="260"/>
            <ac:spMk id="15" creationId="{3F01300B-3CF1-455D-948C-7F01273E9A9B}"/>
          </ac:spMkLst>
        </pc:spChg>
        <pc:spChg chg="del mod">
          <ac:chgData name="gabriela diaz" userId="2059057c5b8de234" providerId="LiveId" clId="{FF29084A-2C21-43FE-AB28-16DD84F32A0C}" dt="2020-09-27T05:18:14.062" v="380" actId="478"/>
          <ac:spMkLst>
            <pc:docMk/>
            <pc:sldMk cId="4045843748" sldId="260"/>
            <ac:spMk id="16" creationId="{7800134C-542D-4305-BEC9-0D41E30E0118}"/>
          </ac:spMkLst>
        </pc:spChg>
        <pc:spChg chg="mod topLvl">
          <ac:chgData name="gabriela diaz" userId="2059057c5b8de234" providerId="LiveId" clId="{FF29084A-2C21-43FE-AB28-16DD84F32A0C}" dt="2020-09-27T05:53:07.203" v="820" actId="164"/>
          <ac:spMkLst>
            <pc:docMk/>
            <pc:sldMk cId="4045843748" sldId="260"/>
            <ac:spMk id="19" creationId="{D9738B70-DADB-489E-BE43-95B95341A9B8}"/>
          </ac:spMkLst>
        </pc:spChg>
        <pc:spChg chg="del mod topLvl">
          <ac:chgData name="gabriela diaz" userId="2059057c5b8de234" providerId="LiveId" clId="{FF29084A-2C21-43FE-AB28-16DD84F32A0C}" dt="2020-09-27T06:09:26.674" v="1060" actId="478"/>
          <ac:spMkLst>
            <pc:docMk/>
            <pc:sldMk cId="4045843748" sldId="260"/>
            <ac:spMk id="20" creationId="{E233AE46-DD6C-4462-9ECF-C8A705CCCE78}"/>
          </ac:spMkLst>
        </pc:spChg>
        <pc:spChg chg="mod ord">
          <ac:chgData name="gabriela diaz" userId="2059057c5b8de234" providerId="LiveId" clId="{FF29084A-2C21-43FE-AB28-16DD84F32A0C}" dt="2020-09-27T06:11:45.573" v="1100" actId="1076"/>
          <ac:spMkLst>
            <pc:docMk/>
            <pc:sldMk cId="4045843748" sldId="260"/>
            <ac:spMk id="24" creationId="{4B55A85F-8F15-47C1-ACC4-35FBE444DCB7}"/>
          </ac:spMkLst>
        </pc:spChg>
        <pc:spChg chg="mod topLvl">
          <ac:chgData name="gabriela diaz" userId="2059057c5b8de234" providerId="LiveId" clId="{FF29084A-2C21-43FE-AB28-16DD84F32A0C}" dt="2020-09-27T06:11:42.292" v="1099" actId="14100"/>
          <ac:spMkLst>
            <pc:docMk/>
            <pc:sldMk cId="4045843748" sldId="260"/>
            <ac:spMk id="78" creationId="{1E0C9333-8382-4CCA-8962-24833C650CB8}"/>
          </ac:spMkLst>
        </pc:spChg>
        <pc:spChg chg="mod ord topLvl">
          <ac:chgData name="gabriela diaz" userId="2059057c5b8de234" providerId="LiveId" clId="{FF29084A-2C21-43FE-AB28-16DD84F32A0C}" dt="2020-09-27T05:54:17.777" v="830" actId="1076"/>
          <ac:spMkLst>
            <pc:docMk/>
            <pc:sldMk cId="4045843748" sldId="260"/>
            <ac:spMk id="79" creationId="{5AF4D612-5A58-4D26-AFC8-37C78EEF407B}"/>
          </ac:spMkLst>
        </pc:spChg>
        <pc:spChg chg="add mod ord topLvl">
          <ac:chgData name="gabriela diaz" userId="2059057c5b8de234" providerId="LiveId" clId="{FF29084A-2C21-43FE-AB28-16DD84F32A0C}" dt="2020-09-27T05:53:07.203" v="820" actId="164"/>
          <ac:spMkLst>
            <pc:docMk/>
            <pc:sldMk cId="4045843748" sldId="260"/>
            <ac:spMk id="95" creationId="{097C259C-FEE4-4FFB-8663-66B56620D101}"/>
          </ac:spMkLst>
        </pc:spChg>
        <pc:spChg chg="add mod ord topLvl">
          <ac:chgData name="gabriela diaz" userId="2059057c5b8de234" providerId="LiveId" clId="{FF29084A-2C21-43FE-AB28-16DD84F32A0C}" dt="2020-09-27T05:53:58.371" v="827" actId="14100"/>
          <ac:spMkLst>
            <pc:docMk/>
            <pc:sldMk cId="4045843748" sldId="260"/>
            <ac:spMk id="96" creationId="{9D382A7B-5A9E-4A0B-9793-24E0B922D262}"/>
          </ac:spMkLst>
        </pc:spChg>
        <pc:spChg chg="add del mod">
          <ac:chgData name="gabriela diaz" userId="2059057c5b8de234" providerId="LiveId" clId="{FF29084A-2C21-43FE-AB28-16DD84F32A0C}" dt="2020-09-27T05:53:00.335" v="819" actId="478"/>
          <ac:spMkLst>
            <pc:docMk/>
            <pc:sldMk cId="4045843748" sldId="260"/>
            <ac:spMk id="133" creationId="{9D3FFA41-80E5-4D29-B1EA-4F2FC029F379}"/>
          </ac:spMkLst>
        </pc:spChg>
        <pc:spChg chg="mod">
          <ac:chgData name="gabriela diaz" userId="2059057c5b8de234" providerId="LiveId" clId="{FF29084A-2C21-43FE-AB28-16DD84F32A0C}" dt="2020-09-27T05:55:43.491" v="876" actId="1076"/>
          <ac:spMkLst>
            <pc:docMk/>
            <pc:sldMk cId="4045843748" sldId="260"/>
            <ac:spMk id="140" creationId="{75A97A4E-AAA0-43E1-AFBE-7F8229209D82}"/>
          </ac:spMkLst>
        </pc:spChg>
        <pc:spChg chg="mod">
          <ac:chgData name="gabriela diaz" userId="2059057c5b8de234" providerId="LiveId" clId="{FF29084A-2C21-43FE-AB28-16DD84F32A0C}" dt="2020-09-27T05:58:03.039" v="933" actId="1076"/>
          <ac:spMkLst>
            <pc:docMk/>
            <pc:sldMk cId="4045843748" sldId="260"/>
            <ac:spMk id="157" creationId="{0B0F896B-66D8-48FF-B28A-A6C503E49D8F}"/>
          </ac:spMkLst>
        </pc:spChg>
        <pc:spChg chg="mod">
          <ac:chgData name="gabriela diaz" userId="2059057c5b8de234" providerId="LiveId" clId="{FF29084A-2C21-43FE-AB28-16DD84F32A0C}" dt="2020-09-27T05:57:51.716" v="922" actId="1076"/>
          <ac:spMkLst>
            <pc:docMk/>
            <pc:sldMk cId="4045843748" sldId="260"/>
            <ac:spMk id="170" creationId="{8C07DAA4-AFFE-4FF3-AEF6-18038599D0FA}"/>
          </ac:spMkLst>
        </pc:spChg>
        <pc:spChg chg="mod">
          <ac:chgData name="gabriela diaz" userId="2059057c5b8de234" providerId="LiveId" clId="{FF29084A-2C21-43FE-AB28-16DD84F32A0C}" dt="2020-09-27T05:58:16.860" v="954" actId="20577"/>
          <ac:spMkLst>
            <pc:docMk/>
            <pc:sldMk cId="4045843748" sldId="260"/>
            <ac:spMk id="186" creationId="{11369A79-43FC-4077-97F7-E806C10C07FE}"/>
          </ac:spMkLst>
        </pc:spChg>
        <pc:spChg chg="mod">
          <ac:chgData name="gabriela diaz" userId="2059057c5b8de234" providerId="LiveId" clId="{FF29084A-2C21-43FE-AB28-16DD84F32A0C}" dt="2020-09-27T05:58:09.765" v="942" actId="20577"/>
          <ac:spMkLst>
            <pc:docMk/>
            <pc:sldMk cId="4045843748" sldId="260"/>
            <ac:spMk id="199" creationId="{828191F2-DBDC-4C3B-B106-C5563104CD2D}"/>
          </ac:spMkLst>
        </pc:spChg>
        <pc:spChg chg="mod">
          <ac:chgData name="gabriela diaz" userId="2059057c5b8de234" providerId="LiveId" clId="{FF29084A-2C21-43FE-AB28-16DD84F32A0C}" dt="2020-09-27T05:58:35.446" v="985" actId="20577"/>
          <ac:spMkLst>
            <pc:docMk/>
            <pc:sldMk cId="4045843748" sldId="260"/>
            <ac:spMk id="215" creationId="{074E3321-2B87-4B1E-858B-6B30520B86E6}"/>
          </ac:spMkLst>
        </pc:spChg>
        <pc:spChg chg="mod">
          <ac:chgData name="gabriela diaz" userId="2059057c5b8de234" providerId="LiveId" clId="{FF29084A-2C21-43FE-AB28-16DD84F32A0C}" dt="2020-09-27T05:58:24.862" v="966" actId="20577"/>
          <ac:spMkLst>
            <pc:docMk/>
            <pc:sldMk cId="4045843748" sldId="260"/>
            <ac:spMk id="228" creationId="{D5DA6F9E-DF41-4812-801C-892BBD9C53BF}"/>
          </ac:spMkLst>
        </pc:spChg>
        <pc:spChg chg="add del mod">
          <ac:chgData name="gabriela diaz" userId="2059057c5b8de234" providerId="LiveId" clId="{FF29084A-2C21-43FE-AB28-16DD84F32A0C}" dt="2020-09-27T06:10:08.574" v="1071" actId="478"/>
          <ac:spMkLst>
            <pc:docMk/>
            <pc:sldMk cId="4045843748" sldId="260"/>
            <ac:spMk id="239" creationId="{098B27D7-C7CA-405E-AD00-195425FFF5E7}"/>
          </ac:spMkLst>
        </pc:spChg>
        <pc:spChg chg="add mod">
          <ac:chgData name="gabriela diaz" userId="2059057c5b8de234" providerId="LiveId" clId="{FF29084A-2C21-43FE-AB28-16DD84F32A0C}" dt="2020-09-27T06:12:02.873" v="1104" actId="1076"/>
          <ac:spMkLst>
            <pc:docMk/>
            <pc:sldMk cId="4045843748" sldId="260"/>
            <ac:spMk id="240" creationId="{8D92C200-971F-46C5-8786-10E09014ECD9}"/>
          </ac:spMkLst>
        </pc:spChg>
        <pc:grpChg chg="add del mod">
          <ac:chgData name="gabriela diaz" userId="2059057c5b8de234" providerId="LiveId" clId="{FF29084A-2C21-43FE-AB28-16DD84F32A0C}" dt="2020-09-27T05:22:32.127" v="470" actId="21"/>
          <ac:grpSpMkLst>
            <pc:docMk/>
            <pc:sldMk cId="4045843748" sldId="260"/>
            <ac:grpSpMk id="9" creationId="{685170AA-3D49-4996-B965-AF3D3E07BD57}"/>
          </ac:grpSpMkLst>
        </pc:grpChg>
        <pc:grpChg chg="del mod">
          <ac:chgData name="gabriela diaz" userId="2059057c5b8de234" providerId="LiveId" clId="{FF29084A-2C21-43FE-AB28-16DD84F32A0C}" dt="2020-09-27T06:09:26.674" v="1060" actId="478"/>
          <ac:grpSpMkLst>
            <pc:docMk/>
            <pc:sldMk cId="4045843748" sldId="260"/>
            <ac:grpSpMk id="17" creationId="{27240A94-1D32-4591-BD05-94D5A78C1235}"/>
          </ac:grpSpMkLst>
        </pc:grpChg>
        <pc:grpChg chg="del mod">
          <ac:chgData name="gabriela diaz" userId="2059057c5b8de234" providerId="LiveId" clId="{FF29084A-2C21-43FE-AB28-16DD84F32A0C}" dt="2020-09-27T05:33:25.294" v="588" actId="165"/>
          <ac:grpSpMkLst>
            <pc:docMk/>
            <pc:sldMk cId="4045843748" sldId="260"/>
            <ac:grpSpMk id="18" creationId="{C3B26DCA-F4E7-4CF7-BCD2-7D9C1CD3A3B4}"/>
          </ac:grpSpMkLst>
        </pc:grpChg>
        <pc:grpChg chg="del mod">
          <ac:chgData name="gabriela diaz" userId="2059057c5b8de234" providerId="LiveId" clId="{FF29084A-2C21-43FE-AB28-16DD84F32A0C}" dt="2020-09-27T06:09:26.674" v="1060" actId="478"/>
          <ac:grpSpMkLst>
            <pc:docMk/>
            <pc:sldMk cId="4045843748" sldId="260"/>
            <ac:grpSpMk id="21" creationId="{3CC0E169-48E8-496B-8202-7991B74E1040}"/>
          </ac:grpSpMkLst>
        </pc:grpChg>
        <pc:grpChg chg="del mod">
          <ac:chgData name="gabriela diaz" userId="2059057c5b8de234" providerId="LiveId" clId="{FF29084A-2C21-43FE-AB28-16DD84F32A0C}" dt="2020-09-27T06:09:26.674" v="1060" actId="478"/>
          <ac:grpSpMkLst>
            <pc:docMk/>
            <pc:sldMk cId="4045843748" sldId="260"/>
            <ac:grpSpMk id="31" creationId="{75E09470-CEF8-46E2-9AE7-526C60BF6E8A}"/>
          </ac:grpSpMkLst>
        </pc:grpChg>
        <pc:grpChg chg="del mod">
          <ac:chgData name="gabriela diaz" userId="2059057c5b8de234" providerId="LiveId" clId="{FF29084A-2C21-43FE-AB28-16DD84F32A0C}" dt="2020-09-27T06:09:26.674" v="1060" actId="478"/>
          <ac:grpSpMkLst>
            <pc:docMk/>
            <pc:sldMk cId="4045843748" sldId="260"/>
            <ac:grpSpMk id="32" creationId="{20DDC247-C7D1-4C0C-9C82-A79A29834248}"/>
          </ac:grpSpMkLst>
        </pc:grpChg>
        <pc:grpChg chg="del mod">
          <ac:chgData name="gabriela diaz" userId="2059057c5b8de234" providerId="LiveId" clId="{FF29084A-2C21-43FE-AB28-16DD84F32A0C}" dt="2020-09-27T06:09:26.674" v="1060" actId="478"/>
          <ac:grpSpMkLst>
            <pc:docMk/>
            <pc:sldMk cId="4045843748" sldId="260"/>
            <ac:grpSpMk id="38" creationId="{CA333B17-C17F-453C-857A-2A1EA69F8307}"/>
          </ac:grpSpMkLst>
        </pc:grpChg>
        <pc:grpChg chg="del mod">
          <ac:chgData name="gabriela diaz" userId="2059057c5b8de234" providerId="LiveId" clId="{FF29084A-2C21-43FE-AB28-16DD84F32A0C}" dt="2020-09-27T06:09:26.674" v="1060" actId="478"/>
          <ac:grpSpMkLst>
            <pc:docMk/>
            <pc:sldMk cId="4045843748" sldId="260"/>
            <ac:grpSpMk id="44" creationId="{4D7A68A7-6B99-4926-9052-C780AF00D7B2}"/>
          </ac:grpSpMkLst>
        </pc:grpChg>
        <pc:grpChg chg="del mod">
          <ac:chgData name="gabriela diaz" userId="2059057c5b8de234" providerId="LiveId" clId="{FF29084A-2C21-43FE-AB28-16DD84F32A0C}" dt="2020-09-27T06:09:26.674" v="1060" actId="478"/>
          <ac:grpSpMkLst>
            <pc:docMk/>
            <pc:sldMk cId="4045843748" sldId="260"/>
            <ac:grpSpMk id="50" creationId="{A94BD552-D204-4B9D-AAEF-AB3C5A263629}"/>
          </ac:grpSpMkLst>
        </pc:grpChg>
        <pc:grpChg chg="del mod">
          <ac:chgData name="gabriela diaz" userId="2059057c5b8de234" providerId="LiveId" clId="{FF29084A-2C21-43FE-AB28-16DD84F32A0C}" dt="2020-09-27T06:09:26.674" v="1060" actId="478"/>
          <ac:grpSpMkLst>
            <pc:docMk/>
            <pc:sldMk cId="4045843748" sldId="260"/>
            <ac:grpSpMk id="56" creationId="{3DF93402-A0F7-4C4F-A68F-CEEDBD3B45CE}"/>
          </ac:grpSpMkLst>
        </pc:grpChg>
        <pc:grpChg chg="add mod">
          <ac:chgData name="gabriela diaz" userId="2059057c5b8de234" providerId="LiveId" clId="{FF29084A-2C21-43FE-AB28-16DD84F32A0C}" dt="2020-09-27T05:22:13.340" v="463" actId="164"/>
          <ac:grpSpMkLst>
            <pc:docMk/>
            <pc:sldMk cId="4045843748" sldId="260"/>
            <ac:grpSpMk id="64" creationId="{D07E0B13-7927-43BE-B0D3-594F5FBC5702}"/>
          </ac:grpSpMkLst>
        </pc:grpChg>
        <pc:grpChg chg="add mod">
          <ac:chgData name="gabriela diaz" userId="2059057c5b8de234" providerId="LiveId" clId="{FF29084A-2C21-43FE-AB28-16DD84F32A0C}" dt="2020-09-27T05:22:13.340" v="463" actId="164"/>
          <ac:grpSpMkLst>
            <pc:docMk/>
            <pc:sldMk cId="4045843748" sldId="260"/>
            <ac:grpSpMk id="70" creationId="{3FDEB8A6-72E6-4AFD-8A5B-2757A2357613}"/>
          </ac:grpSpMkLst>
        </pc:grpChg>
        <pc:grpChg chg="add del mod">
          <ac:chgData name="gabriela diaz" userId="2059057c5b8de234" providerId="LiveId" clId="{FF29084A-2C21-43FE-AB28-16DD84F32A0C}" dt="2020-09-27T05:39:17.182" v="644" actId="165"/>
          <ac:grpSpMkLst>
            <pc:docMk/>
            <pc:sldMk cId="4045843748" sldId="260"/>
            <ac:grpSpMk id="76" creationId="{BB6F0E83-050C-448B-B755-CD5DC7964ED8}"/>
          </ac:grpSpMkLst>
        </pc:grpChg>
        <pc:grpChg chg="mod topLvl">
          <ac:chgData name="gabriela diaz" userId="2059057c5b8de234" providerId="LiveId" clId="{FF29084A-2C21-43FE-AB28-16DD84F32A0C}" dt="2020-09-27T05:42:05.466" v="731" actId="164"/>
          <ac:grpSpMkLst>
            <pc:docMk/>
            <pc:sldMk cId="4045843748" sldId="260"/>
            <ac:grpSpMk id="80" creationId="{4A28EDD1-50EF-4949-80A5-A8AC877615ED}"/>
          </ac:grpSpMkLst>
        </pc:grpChg>
        <pc:grpChg chg="del mod topLvl">
          <ac:chgData name="gabriela diaz" userId="2059057c5b8de234" providerId="LiveId" clId="{FF29084A-2C21-43FE-AB28-16DD84F32A0C}" dt="2020-09-27T06:09:44.494" v="1065" actId="478"/>
          <ac:grpSpMkLst>
            <pc:docMk/>
            <pc:sldMk cId="4045843748" sldId="260"/>
            <ac:grpSpMk id="81" creationId="{836BD9BF-3538-438D-AA1A-8FF03C35EA61}"/>
          </ac:grpSpMkLst>
        </pc:grpChg>
        <pc:grpChg chg="add del mod">
          <ac:chgData name="gabriela diaz" userId="2059057c5b8de234" providerId="LiveId" clId="{FF29084A-2C21-43FE-AB28-16DD84F32A0C}" dt="2020-09-27T05:41:07.403" v="699" actId="165"/>
          <ac:grpSpMkLst>
            <pc:docMk/>
            <pc:sldMk cId="4045843748" sldId="260"/>
            <ac:grpSpMk id="97" creationId="{E26452A6-ECA5-4E55-8690-7B5166DAE4F9}"/>
          </ac:grpSpMkLst>
        </pc:grpChg>
        <pc:grpChg chg="add mod topLvl">
          <ac:chgData name="gabriela diaz" userId="2059057c5b8de234" providerId="LiveId" clId="{FF29084A-2C21-43FE-AB28-16DD84F32A0C}" dt="2020-09-27T05:53:07.203" v="820" actId="164"/>
          <ac:grpSpMkLst>
            <pc:docMk/>
            <pc:sldMk cId="4045843748" sldId="260"/>
            <ac:grpSpMk id="100" creationId="{26513B26-EA65-4DD1-9F10-A36BCF4A5ACF}"/>
          </ac:grpSpMkLst>
        </pc:grpChg>
        <pc:grpChg chg="add mod topLvl">
          <ac:chgData name="gabriela diaz" userId="2059057c5b8de234" providerId="LiveId" clId="{FF29084A-2C21-43FE-AB28-16DD84F32A0C}" dt="2020-09-27T05:53:07.203" v="820" actId="164"/>
          <ac:grpSpMkLst>
            <pc:docMk/>
            <pc:sldMk cId="4045843748" sldId="260"/>
            <ac:grpSpMk id="101" creationId="{43B55AA7-62D1-41E7-BB40-B48095622825}"/>
          </ac:grpSpMkLst>
        </pc:grpChg>
        <pc:grpChg chg="add del mod">
          <ac:chgData name="gabriela diaz" userId="2059057c5b8de234" providerId="LiveId" clId="{FF29084A-2C21-43FE-AB28-16DD84F32A0C}" dt="2020-09-27T05:52:17.725" v="811" actId="165"/>
          <ac:grpSpMkLst>
            <pc:docMk/>
            <pc:sldMk cId="4045843748" sldId="260"/>
            <ac:grpSpMk id="102" creationId="{3E7E4F4B-E494-4FC6-B6D6-64520E920C02}"/>
          </ac:grpSpMkLst>
        </pc:grpChg>
        <pc:grpChg chg="add del mod">
          <ac:chgData name="gabriela diaz" userId="2059057c5b8de234" providerId="LiveId" clId="{FF29084A-2C21-43FE-AB28-16DD84F32A0C}" dt="2020-09-27T05:44:21.907" v="757" actId="478"/>
          <ac:grpSpMkLst>
            <pc:docMk/>
            <pc:sldMk cId="4045843748" sldId="260"/>
            <ac:grpSpMk id="103" creationId="{491DDBBE-A41D-4880-9470-72B4CF88A78C}"/>
          </ac:grpSpMkLst>
        </pc:grpChg>
        <pc:grpChg chg="mod">
          <ac:chgData name="gabriela diaz" userId="2059057c5b8de234" providerId="LiveId" clId="{FF29084A-2C21-43FE-AB28-16DD84F32A0C}" dt="2020-09-27T05:44:06.212" v="752"/>
          <ac:grpSpMkLst>
            <pc:docMk/>
            <pc:sldMk cId="4045843748" sldId="260"/>
            <ac:grpSpMk id="106" creationId="{E00B502B-F61A-4C3D-81DC-9DFE4C9E7675}"/>
          </ac:grpSpMkLst>
        </pc:grpChg>
        <pc:grpChg chg="mod">
          <ac:chgData name="gabriela diaz" userId="2059057c5b8de234" providerId="LiveId" clId="{FF29084A-2C21-43FE-AB28-16DD84F32A0C}" dt="2020-09-27T05:44:06.212" v="752"/>
          <ac:grpSpMkLst>
            <pc:docMk/>
            <pc:sldMk cId="4045843748" sldId="260"/>
            <ac:grpSpMk id="107" creationId="{83F2AAC0-58A4-42E3-A611-44DC41DD7CE9}"/>
          </ac:grpSpMkLst>
        </pc:grpChg>
        <pc:grpChg chg="mod">
          <ac:chgData name="gabriela diaz" userId="2059057c5b8de234" providerId="LiveId" clId="{FF29084A-2C21-43FE-AB28-16DD84F32A0C}" dt="2020-09-27T05:44:06.212" v="752"/>
          <ac:grpSpMkLst>
            <pc:docMk/>
            <pc:sldMk cId="4045843748" sldId="260"/>
            <ac:grpSpMk id="109" creationId="{1516C85A-F4BE-4A4B-AD5D-94CE477D4C13}"/>
          </ac:grpSpMkLst>
        </pc:grpChg>
        <pc:grpChg chg="add del mod">
          <ac:chgData name="gabriela diaz" userId="2059057c5b8de234" providerId="LiveId" clId="{FF29084A-2C21-43FE-AB28-16DD84F32A0C}" dt="2020-09-27T05:44:38.227" v="762" actId="478"/>
          <ac:grpSpMkLst>
            <pc:docMk/>
            <pc:sldMk cId="4045843748" sldId="260"/>
            <ac:grpSpMk id="117" creationId="{94859610-5D20-4E78-8984-D696A91C6150}"/>
          </ac:grpSpMkLst>
        </pc:grpChg>
        <pc:grpChg chg="mod">
          <ac:chgData name="gabriela diaz" userId="2059057c5b8de234" providerId="LiveId" clId="{FF29084A-2C21-43FE-AB28-16DD84F32A0C}" dt="2020-09-27T05:44:23.058" v="758"/>
          <ac:grpSpMkLst>
            <pc:docMk/>
            <pc:sldMk cId="4045843748" sldId="260"/>
            <ac:grpSpMk id="120" creationId="{1B82C8D9-A616-4777-BF3D-3421036FE0A3}"/>
          </ac:grpSpMkLst>
        </pc:grpChg>
        <pc:grpChg chg="mod">
          <ac:chgData name="gabriela diaz" userId="2059057c5b8de234" providerId="LiveId" clId="{FF29084A-2C21-43FE-AB28-16DD84F32A0C}" dt="2020-09-27T05:44:23.058" v="758"/>
          <ac:grpSpMkLst>
            <pc:docMk/>
            <pc:sldMk cId="4045843748" sldId="260"/>
            <ac:grpSpMk id="121" creationId="{2C37C7D6-539B-400C-9E1F-5D7191E07790}"/>
          </ac:grpSpMkLst>
        </pc:grpChg>
        <pc:grpChg chg="mod">
          <ac:chgData name="gabriela diaz" userId="2059057c5b8de234" providerId="LiveId" clId="{FF29084A-2C21-43FE-AB28-16DD84F32A0C}" dt="2020-09-27T05:44:23.058" v="758"/>
          <ac:grpSpMkLst>
            <pc:docMk/>
            <pc:sldMk cId="4045843748" sldId="260"/>
            <ac:grpSpMk id="123" creationId="{A8ECDC61-CA8B-408F-8686-39B282253750}"/>
          </ac:grpSpMkLst>
        </pc:grpChg>
        <pc:grpChg chg="add mod">
          <ac:chgData name="gabriela diaz" userId="2059057c5b8de234" providerId="LiveId" clId="{FF29084A-2C21-43FE-AB28-16DD84F32A0C}" dt="2020-09-27T05:55:48.441" v="877" actId="164"/>
          <ac:grpSpMkLst>
            <pc:docMk/>
            <pc:sldMk cId="4045843748" sldId="260"/>
            <ac:grpSpMk id="134" creationId="{6C28344D-12E9-4F1E-A0D9-B063BE407F46}"/>
          </ac:grpSpMkLst>
        </pc:grpChg>
        <pc:grpChg chg="add mod">
          <ac:chgData name="gabriela diaz" userId="2059057c5b8de234" providerId="LiveId" clId="{FF29084A-2C21-43FE-AB28-16DD84F32A0C}" dt="2020-09-27T05:55:48.441" v="877" actId="164"/>
          <ac:grpSpMkLst>
            <pc:docMk/>
            <pc:sldMk cId="4045843748" sldId="260"/>
            <ac:grpSpMk id="135" creationId="{68901A7C-6AB0-40AC-B96A-44F8A15B170C}"/>
          </ac:grpSpMkLst>
        </pc:grpChg>
        <pc:grpChg chg="mod">
          <ac:chgData name="gabriela diaz" userId="2059057c5b8de234" providerId="LiveId" clId="{FF29084A-2C21-43FE-AB28-16DD84F32A0C}" dt="2020-09-27T05:54:59.832" v="833"/>
          <ac:grpSpMkLst>
            <pc:docMk/>
            <pc:sldMk cId="4045843748" sldId="260"/>
            <ac:grpSpMk id="138" creationId="{01900A06-CCD3-4971-8F1C-36B8E5021DAD}"/>
          </ac:grpSpMkLst>
        </pc:grpChg>
        <pc:grpChg chg="mod">
          <ac:chgData name="gabriela diaz" userId="2059057c5b8de234" providerId="LiveId" clId="{FF29084A-2C21-43FE-AB28-16DD84F32A0C}" dt="2020-09-27T05:54:59.832" v="833"/>
          <ac:grpSpMkLst>
            <pc:docMk/>
            <pc:sldMk cId="4045843748" sldId="260"/>
            <ac:grpSpMk id="139" creationId="{2DB4FF09-1036-4CAB-A2B3-7F9285335351}"/>
          </ac:grpSpMkLst>
        </pc:grpChg>
        <pc:grpChg chg="mod">
          <ac:chgData name="gabriela diaz" userId="2059057c5b8de234" providerId="LiveId" clId="{FF29084A-2C21-43FE-AB28-16DD84F32A0C}" dt="2020-09-27T05:54:59.832" v="833"/>
          <ac:grpSpMkLst>
            <pc:docMk/>
            <pc:sldMk cId="4045843748" sldId="260"/>
            <ac:grpSpMk id="141" creationId="{BF373C18-4FF4-404D-8B51-7334F6C5E10A}"/>
          </ac:grpSpMkLst>
        </pc:grpChg>
        <pc:grpChg chg="add mod">
          <ac:chgData name="gabriela diaz" userId="2059057c5b8de234" providerId="LiveId" clId="{FF29084A-2C21-43FE-AB28-16DD84F32A0C}" dt="2020-09-27T05:59:43.736" v="1004" actId="164"/>
          <ac:grpSpMkLst>
            <pc:docMk/>
            <pc:sldMk cId="4045843748" sldId="260"/>
            <ac:grpSpMk id="149" creationId="{82CA75B5-6E4E-4183-A4AF-D81DB669A62F}"/>
          </ac:grpSpMkLst>
        </pc:grpChg>
        <pc:grpChg chg="add mod">
          <ac:chgData name="gabriela diaz" userId="2059057c5b8de234" providerId="LiveId" clId="{FF29084A-2C21-43FE-AB28-16DD84F32A0C}" dt="2020-09-27T05:59:43.736" v="1004" actId="164"/>
          <ac:grpSpMkLst>
            <pc:docMk/>
            <pc:sldMk cId="4045843748" sldId="260"/>
            <ac:grpSpMk id="150" creationId="{D19E0A01-3C93-44E4-B548-4098DA6D717D}"/>
          </ac:grpSpMkLst>
        </pc:grpChg>
        <pc:grpChg chg="mod">
          <ac:chgData name="gabriela diaz" userId="2059057c5b8de234" providerId="LiveId" clId="{FF29084A-2C21-43FE-AB28-16DD84F32A0C}" dt="2020-09-27T05:55:49.172" v="878"/>
          <ac:grpSpMkLst>
            <pc:docMk/>
            <pc:sldMk cId="4045843748" sldId="260"/>
            <ac:grpSpMk id="151" creationId="{B15BFD9F-7C09-45BB-98E0-28F0F5210223}"/>
          </ac:grpSpMkLst>
        </pc:grpChg>
        <pc:grpChg chg="mod">
          <ac:chgData name="gabriela diaz" userId="2059057c5b8de234" providerId="LiveId" clId="{FF29084A-2C21-43FE-AB28-16DD84F32A0C}" dt="2020-09-27T05:55:49.172" v="878"/>
          <ac:grpSpMkLst>
            <pc:docMk/>
            <pc:sldMk cId="4045843748" sldId="260"/>
            <ac:grpSpMk id="152" creationId="{15BBE68D-8D2A-4DCB-9F98-688EDB240BD8}"/>
          </ac:grpSpMkLst>
        </pc:grpChg>
        <pc:grpChg chg="mod">
          <ac:chgData name="gabriela diaz" userId="2059057c5b8de234" providerId="LiveId" clId="{FF29084A-2C21-43FE-AB28-16DD84F32A0C}" dt="2020-09-27T05:55:49.172" v="878"/>
          <ac:grpSpMkLst>
            <pc:docMk/>
            <pc:sldMk cId="4045843748" sldId="260"/>
            <ac:grpSpMk id="155" creationId="{45DE3CB2-25AA-4490-9D8E-7E484E575F79}"/>
          </ac:grpSpMkLst>
        </pc:grpChg>
        <pc:grpChg chg="mod">
          <ac:chgData name="gabriela diaz" userId="2059057c5b8de234" providerId="LiveId" clId="{FF29084A-2C21-43FE-AB28-16DD84F32A0C}" dt="2020-09-27T05:55:49.172" v="878"/>
          <ac:grpSpMkLst>
            <pc:docMk/>
            <pc:sldMk cId="4045843748" sldId="260"/>
            <ac:grpSpMk id="156" creationId="{A6F558FC-6BBE-4A69-971B-C80BB9B3911F}"/>
          </ac:grpSpMkLst>
        </pc:grpChg>
        <pc:grpChg chg="mod">
          <ac:chgData name="gabriela diaz" userId="2059057c5b8de234" providerId="LiveId" clId="{FF29084A-2C21-43FE-AB28-16DD84F32A0C}" dt="2020-09-27T05:55:49.172" v="878"/>
          <ac:grpSpMkLst>
            <pc:docMk/>
            <pc:sldMk cId="4045843748" sldId="260"/>
            <ac:grpSpMk id="158" creationId="{CCB84407-EE04-49CA-ABAB-4959499042AA}"/>
          </ac:grpSpMkLst>
        </pc:grpChg>
        <pc:grpChg chg="mod">
          <ac:chgData name="gabriela diaz" userId="2059057c5b8de234" providerId="LiveId" clId="{FF29084A-2C21-43FE-AB28-16DD84F32A0C}" dt="2020-09-27T05:55:49.172" v="878"/>
          <ac:grpSpMkLst>
            <pc:docMk/>
            <pc:sldMk cId="4045843748" sldId="260"/>
            <ac:grpSpMk id="168" creationId="{22E13A9A-2EAD-4297-9EB1-6BA10D482ECC}"/>
          </ac:grpSpMkLst>
        </pc:grpChg>
        <pc:grpChg chg="mod">
          <ac:chgData name="gabriela diaz" userId="2059057c5b8de234" providerId="LiveId" clId="{FF29084A-2C21-43FE-AB28-16DD84F32A0C}" dt="2020-09-27T05:55:49.172" v="878"/>
          <ac:grpSpMkLst>
            <pc:docMk/>
            <pc:sldMk cId="4045843748" sldId="260"/>
            <ac:grpSpMk id="169" creationId="{033719AC-1860-40B3-97A2-E56E3210BD36}"/>
          </ac:grpSpMkLst>
        </pc:grpChg>
        <pc:grpChg chg="mod">
          <ac:chgData name="gabriela diaz" userId="2059057c5b8de234" providerId="LiveId" clId="{FF29084A-2C21-43FE-AB28-16DD84F32A0C}" dt="2020-09-27T05:55:49.172" v="878"/>
          <ac:grpSpMkLst>
            <pc:docMk/>
            <pc:sldMk cId="4045843748" sldId="260"/>
            <ac:grpSpMk id="171" creationId="{93CB024F-CE26-43F9-87DF-98DD5EB16DF3}"/>
          </ac:grpSpMkLst>
        </pc:grpChg>
        <pc:grpChg chg="add mod">
          <ac:chgData name="gabriela diaz" userId="2059057c5b8de234" providerId="LiveId" clId="{FF29084A-2C21-43FE-AB28-16DD84F32A0C}" dt="2020-09-27T05:59:43.736" v="1004" actId="164"/>
          <ac:grpSpMkLst>
            <pc:docMk/>
            <pc:sldMk cId="4045843748" sldId="260"/>
            <ac:grpSpMk id="179" creationId="{5466E5CD-0CD7-4063-A208-A23119CA4FA3}"/>
          </ac:grpSpMkLst>
        </pc:grpChg>
        <pc:grpChg chg="mod">
          <ac:chgData name="gabriela diaz" userId="2059057c5b8de234" providerId="LiveId" clId="{FF29084A-2C21-43FE-AB28-16DD84F32A0C}" dt="2020-09-27T05:56:05.334" v="882"/>
          <ac:grpSpMkLst>
            <pc:docMk/>
            <pc:sldMk cId="4045843748" sldId="260"/>
            <ac:grpSpMk id="180" creationId="{06810EBB-8457-4EEE-A524-00E49AEC45FF}"/>
          </ac:grpSpMkLst>
        </pc:grpChg>
        <pc:grpChg chg="mod">
          <ac:chgData name="gabriela diaz" userId="2059057c5b8de234" providerId="LiveId" clId="{FF29084A-2C21-43FE-AB28-16DD84F32A0C}" dt="2020-09-27T05:56:05.334" v="882"/>
          <ac:grpSpMkLst>
            <pc:docMk/>
            <pc:sldMk cId="4045843748" sldId="260"/>
            <ac:grpSpMk id="181" creationId="{21D18BB6-3BFB-4427-B12B-26A2B4AAEB16}"/>
          </ac:grpSpMkLst>
        </pc:grpChg>
        <pc:grpChg chg="mod">
          <ac:chgData name="gabriela diaz" userId="2059057c5b8de234" providerId="LiveId" clId="{FF29084A-2C21-43FE-AB28-16DD84F32A0C}" dt="2020-09-27T05:56:05.334" v="882"/>
          <ac:grpSpMkLst>
            <pc:docMk/>
            <pc:sldMk cId="4045843748" sldId="260"/>
            <ac:grpSpMk id="184" creationId="{5E42D645-63B9-4AFD-92D1-3DB9764794C8}"/>
          </ac:grpSpMkLst>
        </pc:grpChg>
        <pc:grpChg chg="mod">
          <ac:chgData name="gabriela diaz" userId="2059057c5b8de234" providerId="LiveId" clId="{FF29084A-2C21-43FE-AB28-16DD84F32A0C}" dt="2020-09-27T05:56:05.334" v="882"/>
          <ac:grpSpMkLst>
            <pc:docMk/>
            <pc:sldMk cId="4045843748" sldId="260"/>
            <ac:grpSpMk id="185" creationId="{4946CC2E-D5D3-4F5D-9AA0-140CC2A43417}"/>
          </ac:grpSpMkLst>
        </pc:grpChg>
        <pc:grpChg chg="mod">
          <ac:chgData name="gabriela diaz" userId="2059057c5b8de234" providerId="LiveId" clId="{FF29084A-2C21-43FE-AB28-16DD84F32A0C}" dt="2020-09-27T05:56:05.334" v="882"/>
          <ac:grpSpMkLst>
            <pc:docMk/>
            <pc:sldMk cId="4045843748" sldId="260"/>
            <ac:grpSpMk id="187" creationId="{4A01C29B-9611-4450-AF0A-C488E8D4B348}"/>
          </ac:grpSpMkLst>
        </pc:grpChg>
        <pc:grpChg chg="mod">
          <ac:chgData name="gabriela diaz" userId="2059057c5b8de234" providerId="LiveId" clId="{FF29084A-2C21-43FE-AB28-16DD84F32A0C}" dt="2020-09-27T05:56:05.334" v="882"/>
          <ac:grpSpMkLst>
            <pc:docMk/>
            <pc:sldMk cId="4045843748" sldId="260"/>
            <ac:grpSpMk id="197" creationId="{1B18C013-47A4-4929-94F4-F85439728EEE}"/>
          </ac:grpSpMkLst>
        </pc:grpChg>
        <pc:grpChg chg="mod">
          <ac:chgData name="gabriela diaz" userId="2059057c5b8de234" providerId="LiveId" clId="{FF29084A-2C21-43FE-AB28-16DD84F32A0C}" dt="2020-09-27T05:56:05.334" v="882"/>
          <ac:grpSpMkLst>
            <pc:docMk/>
            <pc:sldMk cId="4045843748" sldId="260"/>
            <ac:grpSpMk id="198" creationId="{39AC403B-C1CB-4506-B020-4A96885B3E13}"/>
          </ac:grpSpMkLst>
        </pc:grpChg>
        <pc:grpChg chg="mod">
          <ac:chgData name="gabriela diaz" userId="2059057c5b8de234" providerId="LiveId" clId="{FF29084A-2C21-43FE-AB28-16DD84F32A0C}" dt="2020-09-27T05:56:05.334" v="882"/>
          <ac:grpSpMkLst>
            <pc:docMk/>
            <pc:sldMk cId="4045843748" sldId="260"/>
            <ac:grpSpMk id="200" creationId="{C4E54654-CE45-4B74-BCF1-40BBBF14450D}"/>
          </ac:grpSpMkLst>
        </pc:grpChg>
        <pc:grpChg chg="add del mod">
          <ac:chgData name="gabriela diaz" userId="2059057c5b8de234" providerId="LiveId" clId="{FF29084A-2C21-43FE-AB28-16DD84F32A0C}" dt="2020-09-27T05:58:44.470" v="986" actId="21"/>
          <ac:grpSpMkLst>
            <pc:docMk/>
            <pc:sldMk cId="4045843748" sldId="260"/>
            <ac:grpSpMk id="208" creationId="{73DC461B-428F-4836-BC75-25157C8EFD06}"/>
          </ac:grpSpMkLst>
        </pc:grpChg>
        <pc:grpChg chg="mod">
          <ac:chgData name="gabriela diaz" userId="2059057c5b8de234" providerId="LiveId" clId="{FF29084A-2C21-43FE-AB28-16DD84F32A0C}" dt="2020-09-27T05:56:13.236" v="884"/>
          <ac:grpSpMkLst>
            <pc:docMk/>
            <pc:sldMk cId="4045843748" sldId="260"/>
            <ac:grpSpMk id="209" creationId="{578F7730-F603-4E4D-B5E6-06FC20E07B97}"/>
          </ac:grpSpMkLst>
        </pc:grpChg>
        <pc:grpChg chg="mod">
          <ac:chgData name="gabriela diaz" userId="2059057c5b8de234" providerId="LiveId" clId="{FF29084A-2C21-43FE-AB28-16DD84F32A0C}" dt="2020-09-27T05:56:13.236" v="884"/>
          <ac:grpSpMkLst>
            <pc:docMk/>
            <pc:sldMk cId="4045843748" sldId="260"/>
            <ac:grpSpMk id="210" creationId="{D4D43926-8597-4E6C-A365-384D8B6F1824}"/>
          </ac:grpSpMkLst>
        </pc:grpChg>
        <pc:grpChg chg="mod">
          <ac:chgData name="gabriela diaz" userId="2059057c5b8de234" providerId="LiveId" clId="{FF29084A-2C21-43FE-AB28-16DD84F32A0C}" dt="2020-09-27T05:56:13.236" v="884"/>
          <ac:grpSpMkLst>
            <pc:docMk/>
            <pc:sldMk cId="4045843748" sldId="260"/>
            <ac:grpSpMk id="213" creationId="{71969918-F9CB-44B2-A347-3CE8B412F46D}"/>
          </ac:grpSpMkLst>
        </pc:grpChg>
        <pc:grpChg chg="mod">
          <ac:chgData name="gabriela diaz" userId="2059057c5b8de234" providerId="LiveId" clId="{FF29084A-2C21-43FE-AB28-16DD84F32A0C}" dt="2020-09-27T05:56:13.236" v="884"/>
          <ac:grpSpMkLst>
            <pc:docMk/>
            <pc:sldMk cId="4045843748" sldId="260"/>
            <ac:grpSpMk id="214" creationId="{400CCF3E-7247-463D-9E17-23C3C0C15E61}"/>
          </ac:grpSpMkLst>
        </pc:grpChg>
        <pc:grpChg chg="mod">
          <ac:chgData name="gabriela diaz" userId="2059057c5b8de234" providerId="LiveId" clId="{FF29084A-2C21-43FE-AB28-16DD84F32A0C}" dt="2020-09-27T05:56:13.236" v="884"/>
          <ac:grpSpMkLst>
            <pc:docMk/>
            <pc:sldMk cId="4045843748" sldId="260"/>
            <ac:grpSpMk id="216" creationId="{B4E2363B-59E0-42EA-937D-55F1ABC6AC27}"/>
          </ac:grpSpMkLst>
        </pc:grpChg>
        <pc:grpChg chg="mod">
          <ac:chgData name="gabriela diaz" userId="2059057c5b8de234" providerId="LiveId" clId="{FF29084A-2C21-43FE-AB28-16DD84F32A0C}" dt="2020-09-27T05:56:13.236" v="884"/>
          <ac:grpSpMkLst>
            <pc:docMk/>
            <pc:sldMk cId="4045843748" sldId="260"/>
            <ac:grpSpMk id="226" creationId="{13EDAD23-F72E-4575-B215-60D5101FBB40}"/>
          </ac:grpSpMkLst>
        </pc:grpChg>
        <pc:grpChg chg="mod">
          <ac:chgData name="gabriela diaz" userId="2059057c5b8de234" providerId="LiveId" clId="{FF29084A-2C21-43FE-AB28-16DD84F32A0C}" dt="2020-09-27T05:56:13.236" v="884"/>
          <ac:grpSpMkLst>
            <pc:docMk/>
            <pc:sldMk cId="4045843748" sldId="260"/>
            <ac:grpSpMk id="227" creationId="{180DDDDF-F72F-479F-AB05-AF52177D4241}"/>
          </ac:grpSpMkLst>
        </pc:grpChg>
        <pc:grpChg chg="mod">
          <ac:chgData name="gabriela diaz" userId="2059057c5b8de234" providerId="LiveId" clId="{FF29084A-2C21-43FE-AB28-16DD84F32A0C}" dt="2020-09-27T05:56:13.236" v="884"/>
          <ac:grpSpMkLst>
            <pc:docMk/>
            <pc:sldMk cId="4045843748" sldId="260"/>
            <ac:grpSpMk id="229" creationId="{30A62A10-A2DA-4292-8C68-291BF8350042}"/>
          </ac:grpSpMkLst>
        </pc:grpChg>
        <pc:grpChg chg="add mod">
          <ac:chgData name="gabriela diaz" userId="2059057c5b8de234" providerId="LiveId" clId="{FF29084A-2C21-43FE-AB28-16DD84F32A0C}" dt="2020-09-27T06:10:45.366" v="1083" actId="1076"/>
          <ac:grpSpMkLst>
            <pc:docMk/>
            <pc:sldMk cId="4045843748" sldId="260"/>
            <ac:grpSpMk id="237" creationId="{72D52DA1-6977-416D-A838-15967CDC03BA}"/>
          </ac:grpSpMkLst>
        </pc:grpChg>
        <pc:picChg chg="add mod ord modCrop">
          <ac:chgData name="gabriela diaz" userId="2059057c5b8de234" providerId="LiveId" clId="{FF29084A-2C21-43FE-AB28-16DD84F32A0C}" dt="2020-09-27T05:22:13.340" v="463" actId="164"/>
          <ac:picMkLst>
            <pc:docMk/>
            <pc:sldMk cId="4045843748" sldId="260"/>
            <ac:picMk id="5" creationId="{4C41D619-2EBB-4945-ABD7-3BD41CD6D25C}"/>
          </ac:picMkLst>
        </pc:picChg>
        <pc:picChg chg="add del mod modCrop">
          <ac:chgData name="gabriela diaz" userId="2059057c5b8de234" providerId="LiveId" clId="{FF29084A-2C21-43FE-AB28-16DD84F32A0C}" dt="2020-09-27T05:32:33.137" v="567" actId="478"/>
          <ac:picMkLst>
            <pc:docMk/>
            <pc:sldMk cId="4045843748" sldId="260"/>
            <ac:picMk id="13" creationId="{83E85D52-DB3C-4A4D-9087-3824D20255B4}"/>
          </ac:picMkLst>
        </pc:picChg>
        <pc:picChg chg="add del mod ord">
          <ac:chgData name="gabriela diaz" userId="2059057c5b8de234" providerId="LiveId" clId="{FF29084A-2C21-43FE-AB28-16DD84F32A0C}" dt="2020-09-27T06:11:24.807" v="1095" actId="14100"/>
          <ac:picMkLst>
            <pc:docMk/>
            <pc:sldMk cId="4045843748" sldId="260"/>
            <ac:picMk id="62" creationId="{1E4B5A2E-0B7F-4F86-9BAC-BEF5393B3EE1}"/>
          </ac:picMkLst>
        </pc:picChg>
        <pc:picChg chg="add del mod ord">
          <ac:chgData name="gabriela diaz" userId="2059057c5b8de234" providerId="LiveId" clId="{FF29084A-2C21-43FE-AB28-16DD84F32A0C}" dt="2020-09-27T06:11:51.687" v="1101" actId="478"/>
          <ac:picMkLst>
            <pc:docMk/>
            <pc:sldMk cId="4045843748" sldId="260"/>
            <ac:picMk id="63" creationId="{CE058B53-6A95-4AE7-A9D2-DCC30F7E1726}"/>
          </ac:picMkLst>
        </pc:picChg>
        <pc:picChg chg="del mod topLvl">
          <ac:chgData name="gabriela diaz" userId="2059057c5b8de234" providerId="LiveId" clId="{FF29084A-2C21-43FE-AB28-16DD84F32A0C}" dt="2020-09-27T06:09:33.430" v="1062" actId="478"/>
          <ac:picMkLst>
            <pc:docMk/>
            <pc:sldMk cId="4045843748" sldId="260"/>
            <ac:picMk id="77" creationId="{584816DA-B53F-4F29-83E5-3FDE4C30CD72}"/>
          </ac:picMkLst>
        </pc:picChg>
        <pc:picChg chg="add del mod modCrop">
          <ac:chgData name="gabriela diaz" userId="2059057c5b8de234" providerId="LiveId" clId="{FF29084A-2C21-43FE-AB28-16DD84F32A0C}" dt="2020-09-27T05:33:05.612" v="576" actId="478"/>
          <ac:picMkLst>
            <pc:docMk/>
            <pc:sldMk cId="4045843748" sldId="260"/>
            <ac:picMk id="92" creationId="{C47C9109-5739-4344-BC6F-7BFCF01E2189}"/>
          </ac:picMkLst>
        </pc:picChg>
        <pc:picChg chg="add mod topLvl modCrop">
          <ac:chgData name="gabriela diaz" userId="2059057c5b8de234" providerId="LiveId" clId="{FF29084A-2C21-43FE-AB28-16DD84F32A0C}" dt="2020-09-27T05:53:52.545" v="825" actId="14100"/>
          <ac:picMkLst>
            <pc:docMk/>
            <pc:sldMk cId="4045843748" sldId="260"/>
            <ac:picMk id="94" creationId="{3CF35173-8577-4636-96F6-959CD091866E}"/>
          </ac:picMkLst>
        </pc:picChg>
        <pc:picChg chg="add del mod ord">
          <ac:chgData name="gabriela diaz" userId="2059057c5b8de234" providerId="LiveId" clId="{FF29084A-2C21-43FE-AB28-16DD84F32A0C}" dt="2020-09-27T06:10:23.325" v="1079" actId="478"/>
          <ac:picMkLst>
            <pc:docMk/>
            <pc:sldMk cId="4045843748" sldId="260"/>
            <ac:picMk id="238" creationId="{86452ECE-0F4B-4F2D-8FE7-8D849C38CA80}"/>
          </ac:picMkLst>
        </pc:picChg>
        <pc:picChg chg="add del mod">
          <ac:chgData name="gabriela diaz" userId="2059057c5b8de234" providerId="LiveId" clId="{FF29084A-2C21-43FE-AB28-16DD84F32A0C}" dt="2020-09-27T06:14:44.184" v="1126" actId="478"/>
          <ac:picMkLst>
            <pc:docMk/>
            <pc:sldMk cId="4045843748" sldId="260"/>
            <ac:picMk id="241" creationId="{C9FE4645-C728-4F83-8D06-2378AC379C6E}"/>
          </ac:picMkLst>
        </pc:picChg>
        <pc:picChg chg="add del mod">
          <ac:chgData name="gabriela diaz" userId="2059057c5b8de234" providerId="LiveId" clId="{FF29084A-2C21-43FE-AB28-16DD84F32A0C}" dt="2020-09-27T06:16:57.224" v="1136" actId="478"/>
          <ac:picMkLst>
            <pc:docMk/>
            <pc:sldMk cId="4045843748" sldId="260"/>
            <ac:picMk id="243" creationId="{6E9D60CD-8CEB-4055-B30A-EA8E157AA661}"/>
          </ac:picMkLst>
        </pc:picChg>
        <pc:picChg chg="add mod">
          <ac:chgData name="gabriela diaz" userId="2059057c5b8de234" providerId="LiveId" clId="{FF29084A-2C21-43FE-AB28-16DD84F32A0C}" dt="2020-09-27T06:17:06.361" v="1140" actId="1076"/>
          <ac:picMkLst>
            <pc:docMk/>
            <pc:sldMk cId="4045843748" sldId="260"/>
            <ac:picMk id="245" creationId="{D799DF61-02BF-4413-B336-FF7FBE662D17}"/>
          </ac:picMkLst>
        </pc:picChg>
        <pc:picChg chg="add del mod">
          <ac:chgData name="gabriela diaz" userId="2059057c5b8de234" providerId="LiveId" clId="{FF29084A-2C21-43FE-AB28-16DD84F32A0C}" dt="2020-09-27T06:17:17.681" v="1144" actId="478"/>
          <ac:picMkLst>
            <pc:docMk/>
            <pc:sldMk cId="4045843748" sldId="260"/>
            <ac:picMk id="247" creationId="{E800F15D-A1D6-4299-A55F-8AA0363E9CF5}"/>
          </ac:picMkLst>
        </pc:picChg>
        <pc:cxnChg chg="mod">
          <ac:chgData name="gabriela diaz" userId="2059057c5b8de234" providerId="LiveId" clId="{FF29084A-2C21-43FE-AB28-16DD84F32A0C}" dt="2020-09-27T05:52:24.416" v="812" actId="1582"/>
          <ac:cxnSpMkLst>
            <pc:docMk/>
            <pc:sldMk cId="4045843748" sldId="260"/>
            <ac:cxnSpMk id="87" creationId="{563B3203-E315-4249-99C4-984CB0C75309}"/>
          </ac:cxnSpMkLst>
        </pc:cxnChg>
        <pc:cxnChg chg="mod">
          <ac:chgData name="gabriela diaz" userId="2059057c5b8de234" providerId="LiveId" clId="{FF29084A-2C21-43FE-AB28-16DD84F32A0C}" dt="2020-09-27T05:52:24.416" v="812" actId="1582"/>
          <ac:cxnSpMkLst>
            <pc:docMk/>
            <pc:sldMk cId="4045843748" sldId="260"/>
            <ac:cxnSpMk id="88" creationId="{6BEE8EE4-57DA-41E2-AF45-7B60ABEE5998}"/>
          </ac:cxnSpMkLst>
        </pc:cxnChg>
        <pc:cxnChg chg="mod">
          <ac:chgData name="gabriela diaz" userId="2059057c5b8de234" providerId="LiveId" clId="{FF29084A-2C21-43FE-AB28-16DD84F32A0C}" dt="2020-09-27T05:52:24.416" v="812" actId="1582"/>
          <ac:cxnSpMkLst>
            <pc:docMk/>
            <pc:sldMk cId="4045843748" sldId="260"/>
            <ac:cxnSpMk id="89" creationId="{86BF35F8-0DDC-4913-96BB-1DC489EF00C2}"/>
          </ac:cxnSpMkLst>
        </pc:cxnChg>
        <pc:cxnChg chg="mod">
          <ac:chgData name="gabriela diaz" userId="2059057c5b8de234" providerId="LiveId" clId="{FF29084A-2C21-43FE-AB28-16DD84F32A0C}" dt="2020-09-27T05:52:24.416" v="812" actId="1582"/>
          <ac:cxnSpMkLst>
            <pc:docMk/>
            <pc:sldMk cId="4045843748" sldId="260"/>
            <ac:cxnSpMk id="90" creationId="{A0FC9CDD-C534-4687-91B6-381ABDDD4FAB}"/>
          </ac:cxnSpMkLst>
        </pc:cxnChg>
        <pc:cxnChg chg="del">
          <ac:chgData name="gabriela diaz" userId="2059057c5b8de234" providerId="LiveId" clId="{FF29084A-2C21-43FE-AB28-16DD84F32A0C}" dt="2020-09-27T05:39:26.798" v="648" actId="478"/>
          <ac:cxnSpMkLst>
            <pc:docMk/>
            <pc:sldMk cId="4045843748" sldId="260"/>
            <ac:cxnSpMk id="91" creationId="{86319451-668F-45F7-9679-F4A65AD71F2F}"/>
          </ac:cxnSpMkLst>
        </pc:cxnChg>
        <pc:cxnChg chg="add mod">
          <ac:chgData name="gabriela diaz" userId="2059057c5b8de234" providerId="LiveId" clId="{FF29084A-2C21-43FE-AB28-16DD84F32A0C}" dt="2020-09-27T05:52:24.416" v="812" actId="1582"/>
          <ac:cxnSpMkLst>
            <pc:docMk/>
            <pc:sldMk cId="4045843748" sldId="260"/>
            <ac:cxnSpMk id="98" creationId="{0C62E840-8F49-4EBE-8C92-70D04AA14409}"/>
          </ac:cxnSpMkLst>
        </pc:cxnChg>
      </pc:sldChg>
      <pc:sldChg chg="del">
        <pc:chgData name="gabriela diaz" userId="2059057c5b8de234" providerId="LiveId" clId="{FF29084A-2C21-43FE-AB28-16DD84F32A0C}" dt="2020-09-27T06:21:34.623" v="1270" actId="47"/>
        <pc:sldMkLst>
          <pc:docMk/>
          <pc:sldMk cId="1950029604" sldId="261"/>
        </pc:sldMkLst>
      </pc:sldChg>
      <pc:sldChg chg="del">
        <pc:chgData name="gabriela diaz" userId="2059057c5b8de234" providerId="LiveId" clId="{FF29084A-2C21-43FE-AB28-16DD84F32A0C}" dt="2020-09-26T03:36:39.422" v="109" actId="47"/>
        <pc:sldMkLst>
          <pc:docMk/>
          <pc:sldMk cId="2445426733" sldId="262"/>
        </pc:sldMkLst>
      </pc:sldChg>
      <pc:sldChg chg="del">
        <pc:chgData name="gabriela diaz" userId="2059057c5b8de234" providerId="LiveId" clId="{FF29084A-2C21-43FE-AB28-16DD84F32A0C}" dt="2020-09-26T03:36:40.171" v="110" actId="47"/>
        <pc:sldMkLst>
          <pc:docMk/>
          <pc:sldMk cId="362649779" sldId="263"/>
        </pc:sldMkLst>
      </pc:sldChg>
      <pc:sldChg chg="addSp delSp modSp ord">
        <pc:chgData name="gabriela diaz" userId="2059057c5b8de234" providerId="LiveId" clId="{FF29084A-2C21-43FE-AB28-16DD84F32A0C}" dt="2020-09-27T08:08:28.781" v="2645"/>
        <pc:sldMkLst>
          <pc:docMk/>
          <pc:sldMk cId="2532664766" sldId="264"/>
        </pc:sldMkLst>
        <pc:spChg chg="del mod">
          <ac:chgData name="gabriela diaz" userId="2059057c5b8de234" providerId="LiveId" clId="{FF29084A-2C21-43FE-AB28-16DD84F32A0C}" dt="2020-09-27T06:26:04.516" v="1318" actId="478"/>
          <ac:spMkLst>
            <pc:docMk/>
            <pc:sldMk cId="2532664766" sldId="264"/>
            <ac:spMk id="18" creationId="{352AABFF-9D40-474B-B0AF-26CB2568037E}"/>
          </ac:spMkLst>
        </pc:spChg>
        <pc:spChg chg="del">
          <ac:chgData name="gabriela diaz" userId="2059057c5b8de234" providerId="LiveId" clId="{FF29084A-2C21-43FE-AB28-16DD84F32A0C}" dt="2020-09-27T06:28:29.605" v="1348" actId="478"/>
          <ac:spMkLst>
            <pc:docMk/>
            <pc:sldMk cId="2532664766" sldId="264"/>
            <ac:spMk id="19" creationId="{B2DBAE21-0614-41E6-A839-0DB2D97E077D}"/>
          </ac:spMkLst>
        </pc:spChg>
        <pc:spChg chg="del">
          <ac:chgData name="gabriela diaz" userId="2059057c5b8de234" providerId="LiveId" clId="{FF29084A-2C21-43FE-AB28-16DD84F32A0C}" dt="2020-09-27T06:28:30.758" v="1349" actId="478"/>
          <ac:spMkLst>
            <pc:docMk/>
            <pc:sldMk cId="2532664766" sldId="264"/>
            <ac:spMk id="20" creationId="{3430BD0C-0907-4D97-85A8-AECDAC59E390}"/>
          </ac:spMkLst>
        </pc:spChg>
        <pc:spChg chg="del">
          <ac:chgData name="gabriela diaz" userId="2059057c5b8de234" providerId="LiveId" clId="{FF29084A-2C21-43FE-AB28-16DD84F32A0C}" dt="2020-09-27T06:36:03.434" v="1529" actId="478"/>
          <ac:spMkLst>
            <pc:docMk/>
            <pc:sldMk cId="2532664766" sldId="264"/>
            <ac:spMk id="21" creationId="{E9BFB642-2BC2-4649-A5C5-36C4D69AF777}"/>
          </ac:spMkLst>
        </pc:spChg>
        <pc:spChg chg="del">
          <ac:chgData name="gabriela diaz" userId="2059057c5b8de234" providerId="LiveId" clId="{FF29084A-2C21-43FE-AB28-16DD84F32A0C}" dt="2020-09-27T06:30:32.150" v="1402" actId="478"/>
          <ac:spMkLst>
            <pc:docMk/>
            <pc:sldMk cId="2532664766" sldId="264"/>
            <ac:spMk id="22" creationId="{A3F38553-734B-4737-9880-0477249D78BA}"/>
          </ac:spMkLst>
        </pc:spChg>
        <pc:spChg chg="del">
          <ac:chgData name="gabriela diaz" userId="2059057c5b8de234" providerId="LiveId" clId="{FF29084A-2C21-43FE-AB28-16DD84F32A0C}" dt="2020-09-27T06:30:34.199" v="1403" actId="478"/>
          <ac:spMkLst>
            <pc:docMk/>
            <pc:sldMk cId="2532664766" sldId="264"/>
            <ac:spMk id="23" creationId="{5E0C027E-2861-4070-8A7E-AC26D1A4A7B9}"/>
          </ac:spMkLst>
        </pc:spChg>
        <pc:spChg chg="del">
          <ac:chgData name="gabriela diaz" userId="2059057c5b8de234" providerId="LiveId" clId="{FF29084A-2C21-43FE-AB28-16DD84F32A0C}" dt="2020-09-27T06:30:35.547" v="1404" actId="478"/>
          <ac:spMkLst>
            <pc:docMk/>
            <pc:sldMk cId="2532664766" sldId="264"/>
            <ac:spMk id="24" creationId="{57C1F0E2-858B-4942-85FE-AE8FE9578DD6}"/>
          </ac:spMkLst>
        </pc:spChg>
        <pc:spChg chg="del">
          <ac:chgData name="gabriela diaz" userId="2059057c5b8de234" providerId="LiveId" clId="{FF29084A-2C21-43FE-AB28-16DD84F32A0C}" dt="2020-09-27T06:34:59.822" v="1485" actId="478"/>
          <ac:spMkLst>
            <pc:docMk/>
            <pc:sldMk cId="2532664766" sldId="264"/>
            <ac:spMk id="25" creationId="{EA01C4EC-FF7A-487D-A638-45B0C545E101}"/>
          </ac:spMkLst>
        </pc:spChg>
        <pc:spChg chg="del">
          <ac:chgData name="gabriela diaz" userId="2059057c5b8de234" providerId="LiveId" clId="{FF29084A-2C21-43FE-AB28-16DD84F32A0C}" dt="2020-09-27T06:35:01.025" v="1486" actId="478"/>
          <ac:spMkLst>
            <pc:docMk/>
            <pc:sldMk cId="2532664766" sldId="264"/>
            <ac:spMk id="26" creationId="{D085EFAE-DF60-4FC4-8680-BA0257F65DA4}"/>
          </ac:spMkLst>
        </pc:spChg>
        <pc:spChg chg="del">
          <ac:chgData name="gabriela diaz" userId="2059057c5b8de234" providerId="LiveId" clId="{FF29084A-2C21-43FE-AB28-16DD84F32A0C}" dt="2020-09-27T06:35:01.948" v="1487" actId="478"/>
          <ac:spMkLst>
            <pc:docMk/>
            <pc:sldMk cId="2532664766" sldId="264"/>
            <ac:spMk id="27" creationId="{A32F02F4-ECEE-45A9-BEE7-DE10A6008548}"/>
          </ac:spMkLst>
        </pc:spChg>
        <pc:spChg chg="del">
          <ac:chgData name="gabriela diaz" userId="2059057c5b8de234" providerId="LiveId" clId="{FF29084A-2C21-43FE-AB28-16DD84F32A0C}" dt="2020-09-27T06:36:09.295" v="1532" actId="478"/>
          <ac:spMkLst>
            <pc:docMk/>
            <pc:sldMk cId="2532664766" sldId="264"/>
            <ac:spMk id="28" creationId="{188A651C-1CF7-433C-92E0-7555484E786B}"/>
          </ac:spMkLst>
        </pc:spChg>
        <pc:spChg chg="del">
          <ac:chgData name="gabriela diaz" userId="2059057c5b8de234" providerId="LiveId" clId="{FF29084A-2C21-43FE-AB28-16DD84F32A0C}" dt="2020-09-27T06:36:10.504" v="1533" actId="478"/>
          <ac:spMkLst>
            <pc:docMk/>
            <pc:sldMk cId="2532664766" sldId="264"/>
            <ac:spMk id="29" creationId="{8275E6BF-086B-4AB7-BD4E-DA5CDD71422B}"/>
          </ac:spMkLst>
        </pc:spChg>
        <pc:spChg chg="del">
          <ac:chgData name="gabriela diaz" userId="2059057c5b8de234" providerId="LiveId" clId="{FF29084A-2C21-43FE-AB28-16DD84F32A0C}" dt="2020-09-27T06:21:58.325" v="1288" actId="478"/>
          <ac:spMkLst>
            <pc:docMk/>
            <pc:sldMk cId="2532664766" sldId="264"/>
            <ac:spMk id="30" creationId="{CC52E8C9-5EE3-40D5-B956-A254EC4FE609}"/>
          </ac:spMkLst>
        </pc:spChg>
        <pc:spChg chg="add mod">
          <ac:chgData name="gabriela diaz" userId="2059057c5b8de234" providerId="LiveId" clId="{FF29084A-2C21-43FE-AB28-16DD84F32A0C}" dt="2020-09-27T06:38:43.338" v="1594" actId="1076"/>
          <ac:spMkLst>
            <pc:docMk/>
            <pc:sldMk cId="2532664766" sldId="264"/>
            <ac:spMk id="31" creationId="{2FC29B2B-60A2-4146-9302-B79084976DDC}"/>
          </ac:spMkLst>
        </pc:spChg>
        <pc:spChg chg="add mod">
          <ac:chgData name="gabriela diaz" userId="2059057c5b8de234" providerId="LiveId" clId="{FF29084A-2C21-43FE-AB28-16DD84F32A0C}" dt="2020-09-27T06:38:38.785" v="1593" actId="1036"/>
          <ac:spMkLst>
            <pc:docMk/>
            <pc:sldMk cId="2532664766" sldId="264"/>
            <ac:spMk id="33" creationId="{4D57F976-71D4-4550-8C80-1B009CDBC6E0}"/>
          </ac:spMkLst>
        </pc:spChg>
        <pc:spChg chg="add mod">
          <ac:chgData name="gabriela diaz" userId="2059057c5b8de234" providerId="LiveId" clId="{FF29084A-2C21-43FE-AB28-16DD84F32A0C}" dt="2020-09-27T06:38:38.785" v="1593" actId="1036"/>
          <ac:spMkLst>
            <pc:docMk/>
            <pc:sldMk cId="2532664766" sldId="264"/>
            <ac:spMk id="38" creationId="{5880BC46-E26B-40E5-AD97-87B1D521B7B7}"/>
          </ac:spMkLst>
        </pc:spChg>
        <pc:spChg chg="add mod">
          <ac:chgData name="gabriela diaz" userId="2059057c5b8de234" providerId="LiveId" clId="{FF29084A-2C21-43FE-AB28-16DD84F32A0C}" dt="2020-09-27T06:38:38.785" v="1593" actId="1036"/>
          <ac:spMkLst>
            <pc:docMk/>
            <pc:sldMk cId="2532664766" sldId="264"/>
            <ac:spMk id="39" creationId="{6036E205-080D-4463-822F-BD7C45893AAE}"/>
          </ac:spMkLst>
        </pc:spChg>
        <pc:spChg chg="add mod">
          <ac:chgData name="gabriela diaz" userId="2059057c5b8de234" providerId="LiveId" clId="{FF29084A-2C21-43FE-AB28-16DD84F32A0C}" dt="2020-09-27T06:36:22.026" v="1542" actId="1076"/>
          <ac:spMkLst>
            <pc:docMk/>
            <pc:sldMk cId="2532664766" sldId="264"/>
            <ac:spMk id="42" creationId="{773AB51A-8F98-4C52-AB1E-A67FD118CE57}"/>
          </ac:spMkLst>
        </pc:spChg>
        <pc:spChg chg="add mod">
          <ac:chgData name="gabriela diaz" userId="2059057c5b8de234" providerId="LiveId" clId="{FF29084A-2C21-43FE-AB28-16DD84F32A0C}" dt="2020-09-27T06:30:49.743" v="1417" actId="20577"/>
          <ac:spMkLst>
            <pc:docMk/>
            <pc:sldMk cId="2532664766" sldId="264"/>
            <ac:spMk id="44" creationId="{675A2990-6274-4D68-B69F-0F11EFF6646B}"/>
          </ac:spMkLst>
        </pc:spChg>
        <pc:spChg chg="add mod">
          <ac:chgData name="gabriela diaz" userId="2059057c5b8de234" providerId="LiveId" clId="{FF29084A-2C21-43FE-AB28-16DD84F32A0C}" dt="2020-09-27T06:31:14.454" v="1428" actId="1076"/>
          <ac:spMkLst>
            <pc:docMk/>
            <pc:sldMk cId="2532664766" sldId="264"/>
            <ac:spMk id="45" creationId="{B1F47E9B-4610-4BA4-A070-78E1C801256D}"/>
          </ac:spMkLst>
        </pc:spChg>
        <pc:spChg chg="add mod">
          <ac:chgData name="gabriela diaz" userId="2059057c5b8de234" providerId="LiveId" clId="{FF29084A-2C21-43FE-AB28-16DD84F32A0C}" dt="2020-09-27T06:31:30.192" v="1436" actId="1076"/>
          <ac:spMkLst>
            <pc:docMk/>
            <pc:sldMk cId="2532664766" sldId="264"/>
            <ac:spMk id="46" creationId="{CA1946A6-8B4F-43A4-877A-4056DC891DE6}"/>
          </ac:spMkLst>
        </pc:spChg>
        <pc:spChg chg="add mod">
          <ac:chgData name="gabriela diaz" userId="2059057c5b8de234" providerId="LiveId" clId="{FF29084A-2C21-43FE-AB28-16DD84F32A0C}" dt="2020-09-27T06:35:13.247" v="1495" actId="1076"/>
          <ac:spMkLst>
            <pc:docMk/>
            <pc:sldMk cId="2532664766" sldId="264"/>
            <ac:spMk id="52" creationId="{67E0BED7-9D8B-42D0-997A-BEF9FB51BD0C}"/>
          </ac:spMkLst>
        </pc:spChg>
        <pc:spChg chg="add mod">
          <ac:chgData name="gabriela diaz" userId="2059057c5b8de234" providerId="LiveId" clId="{FF29084A-2C21-43FE-AB28-16DD84F32A0C}" dt="2020-09-27T06:35:24.363" v="1504" actId="1076"/>
          <ac:spMkLst>
            <pc:docMk/>
            <pc:sldMk cId="2532664766" sldId="264"/>
            <ac:spMk id="53" creationId="{FA852830-6288-4169-A8D4-5ECBCD4B764E}"/>
          </ac:spMkLst>
        </pc:spChg>
        <pc:spChg chg="add mod">
          <ac:chgData name="gabriela diaz" userId="2059057c5b8de234" providerId="LiveId" clId="{FF29084A-2C21-43FE-AB28-16DD84F32A0C}" dt="2020-09-27T06:35:45.978" v="1519" actId="1076"/>
          <ac:spMkLst>
            <pc:docMk/>
            <pc:sldMk cId="2532664766" sldId="264"/>
            <ac:spMk id="54" creationId="{C31D6895-2103-411E-84E6-4CD21D9E5C57}"/>
          </ac:spMkLst>
        </pc:spChg>
        <pc:spChg chg="add mod">
          <ac:chgData name="gabriela diaz" userId="2059057c5b8de234" providerId="LiveId" clId="{FF29084A-2C21-43FE-AB28-16DD84F32A0C}" dt="2020-09-27T06:36:38.609" v="1556" actId="1076"/>
          <ac:spMkLst>
            <pc:docMk/>
            <pc:sldMk cId="2532664766" sldId="264"/>
            <ac:spMk id="55" creationId="{2C4ADBB0-B3BA-475B-AAB3-A45AECDEBEB5}"/>
          </ac:spMkLst>
        </pc:spChg>
        <pc:spChg chg="add mod">
          <ac:chgData name="gabriela diaz" userId="2059057c5b8de234" providerId="LiveId" clId="{FF29084A-2C21-43FE-AB28-16DD84F32A0C}" dt="2020-09-27T06:36:51.825" v="1568" actId="1076"/>
          <ac:spMkLst>
            <pc:docMk/>
            <pc:sldMk cId="2532664766" sldId="264"/>
            <ac:spMk id="56" creationId="{98393B56-0624-4C55-880C-251DF75ACC9D}"/>
          </ac:spMkLst>
        </pc:spChg>
        <pc:graphicFrameChg chg="mod modGraphic">
          <ac:chgData name="gabriela diaz" userId="2059057c5b8de234" providerId="LiveId" clId="{FF29084A-2C21-43FE-AB28-16DD84F32A0C}" dt="2020-09-27T06:28:00.204" v="1341" actId="207"/>
          <ac:graphicFrameMkLst>
            <pc:docMk/>
            <pc:sldMk cId="2532664766" sldId="264"/>
            <ac:graphicFrameMk id="4" creationId="{D8BEF029-70A4-4823-85CD-E73B9BDA0A5F}"/>
          </ac:graphicFrameMkLst>
        </pc:graphicFrameChg>
        <pc:graphicFrameChg chg="mod modGraphic">
          <ac:chgData name="gabriela diaz" userId="2059057c5b8de234" providerId="LiveId" clId="{FF29084A-2C21-43FE-AB28-16DD84F32A0C}" dt="2020-09-27T06:30:01.140" v="1394" actId="1076"/>
          <ac:graphicFrameMkLst>
            <pc:docMk/>
            <pc:sldMk cId="2532664766" sldId="264"/>
            <ac:graphicFrameMk id="5" creationId="{B3468E47-CD3D-4931-83D9-9256EB7E085F}"/>
          </ac:graphicFrameMkLst>
        </pc:graphicFrameChg>
        <pc:graphicFrameChg chg="modGraphic">
          <ac:chgData name="gabriela diaz" userId="2059057c5b8de234" providerId="LiveId" clId="{FF29084A-2C21-43FE-AB28-16DD84F32A0C}" dt="2020-09-27T06:31:52.148" v="1440" actId="207"/>
          <ac:graphicFrameMkLst>
            <pc:docMk/>
            <pc:sldMk cId="2532664766" sldId="264"/>
            <ac:graphicFrameMk id="6" creationId="{6C1BFB81-8296-40FF-90DA-501DB0A6270E}"/>
          </ac:graphicFrameMkLst>
        </pc:graphicFrameChg>
        <pc:graphicFrameChg chg="modGraphic">
          <ac:chgData name="gabriela diaz" userId="2059057c5b8de234" providerId="LiveId" clId="{FF29084A-2C21-43FE-AB28-16DD84F32A0C}" dt="2020-09-27T06:32:25.519" v="1447" actId="207"/>
          <ac:graphicFrameMkLst>
            <pc:docMk/>
            <pc:sldMk cId="2532664766" sldId="264"/>
            <ac:graphicFrameMk id="7" creationId="{D273B5B9-6DFC-4A34-966E-37501077686F}"/>
          </ac:graphicFrameMkLst>
        </pc:graphicFrameChg>
        <pc:graphicFrameChg chg="modGraphic">
          <ac:chgData name="gabriela diaz" userId="2059057c5b8de234" providerId="LiveId" clId="{FF29084A-2C21-43FE-AB28-16DD84F32A0C}" dt="2020-09-27T06:32:56.041" v="1454" actId="207"/>
          <ac:graphicFrameMkLst>
            <pc:docMk/>
            <pc:sldMk cId="2532664766" sldId="264"/>
            <ac:graphicFrameMk id="8" creationId="{4AF0B484-97A5-4DC6-B41B-A46581088B06}"/>
          </ac:graphicFrameMkLst>
        </pc:graphicFrameChg>
        <pc:graphicFrameChg chg="modGraphic">
          <ac:chgData name="gabriela diaz" userId="2059057c5b8de234" providerId="LiveId" clId="{FF29084A-2C21-43FE-AB28-16DD84F32A0C}" dt="2020-09-27T06:33:44.986" v="1465" actId="207"/>
          <ac:graphicFrameMkLst>
            <pc:docMk/>
            <pc:sldMk cId="2532664766" sldId="264"/>
            <ac:graphicFrameMk id="9" creationId="{45AED34F-C53C-4513-8D84-7485787EF3CE}"/>
          </ac:graphicFrameMkLst>
        </pc:graphicFrameChg>
        <pc:graphicFrameChg chg="modGraphic">
          <ac:chgData name="gabriela diaz" userId="2059057c5b8de234" providerId="LiveId" clId="{FF29084A-2C21-43FE-AB28-16DD84F32A0C}" dt="2020-09-27T06:34:19.508" v="1475" actId="207"/>
          <ac:graphicFrameMkLst>
            <pc:docMk/>
            <pc:sldMk cId="2532664766" sldId="264"/>
            <ac:graphicFrameMk id="10" creationId="{59156A68-2D0B-47AD-95DC-A72BEE252F75}"/>
          </ac:graphicFrameMkLst>
        </pc:graphicFrameChg>
        <pc:graphicFrameChg chg="mod modGraphic">
          <ac:chgData name="gabriela diaz" userId="2059057c5b8de234" providerId="LiveId" clId="{FF29084A-2C21-43FE-AB28-16DD84F32A0C}" dt="2020-09-27T06:34:51.937" v="1483" actId="207"/>
          <ac:graphicFrameMkLst>
            <pc:docMk/>
            <pc:sldMk cId="2532664766" sldId="264"/>
            <ac:graphicFrameMk id="11" creationId="{BBD82785-8D69-468D-9F9F-8AC6B852D680}"/>
          </ac:graphicFrameMkLst>
        </pc:graphicFrameChg>
        <pc:graphicFrameChg chg="modGraphic">
          <ac:chgData name="gabriela diaz" userId="2059057c5b8de234" providerId="LiveId" clId="{FF29084A-2C21-43FE-AB28-16DD84F32A0C}" dt="2020-09-27T06:37:13.216" v="1574" actId="207"/>
          <ac:graphicFrameMkLst>
            <pc:docMk/>
            <pc:sldMk cId="2532664766" sldId="264"/>
            <ac:graphicFrameMk id="12" creationId="{59B1E1F8-0201-468B-AC51-8A2F9246413A}"/>
          </ac:graphicFrameMkLst>
        </pc:graphicFrameChg>
        <pc:graphicFrameChg chg="modGraphic">
          <ac:chgData name="gabriela diaz" userId="2059057c5b8de234" providerId="LiveId" clId="{FF29084A-2C21-43FE-AB28-16DD84F32A0C}" dt="2020-09-27T06:37:36.443" v="1577" actId="207"/>
          <ac:graphicFrameMkLst>
            <pc:docMk/>
            <pc:sldMk cId="2532664766" sldId="264"/>
            <ac:graphicFrameMk id="13" creationId="{D64B45C7-20FD-4B8E-8880-9234193683AF}"/>
          </ac:graphicFrameMkLst>
        </pc:graphicFrameChg>
        <pc:graphicFrameChg chg="modGraphic">
          <ac:chgData name="gabriela diaz" userId="2059057c5b8de234" providerId="LiveId" clId="{FF29084A-2C21-43FE-AB28-16DD84F32A0C}" dt="2020-09-27T06:37:51.729" v="1580" actId="207"/>
          <ac:graphicFrameMkLst>
            <pc:docMk/>
            <pc:sldMk cId="2532664766" sldId="264"/>
            <ac:graphicFrameMk id="14" creationId="{DF587DD0-2429-4A92-B792-7DF3DAE53753}"/>
          </ac:graphicFrameMkLst>
        </pc:graphicFrameChg>
        <pc:graphicFrameChg chg="modGraphic">
          <ac:chgData name="gabriela diaz" userId="2059057c5b8de234" providerId="LiveId" clId="{FF29084A-2C21-43FE-AB28-16DD84F32A0C}" dt="2020-09-27T06:33:04.726" v="1456" actId="207"/>
          <ac:graphicFrameMkLst>
            <pc:docMk/>
            <pc:sldMk cId="2532664766" sldId="264"/>
            <ac:graphicFrameMk id="15" creationId="{4CAF2632-3AA7-4733-BE1E-C2034A522DD4}"/>
          </ac:graphicFrameMkLst>
        </pc:graphicFrameChg>
        <pc:graphicFrameChg chg="add del modGraphic">
          <ac:chgData name="gabriela diaz" userId="2059057c5b8de234" providerId="LiveId" clId="{FF29084A-2C21-43FE-AB28-16DD84F32A0C}" dt="2020-09-27T06:36:07.675" v="1531" actId="478"/>
          <ac:graphicFrameMkLst>
            <pc:docMk/>
            <pc:sldMk cId="2532664766" sldId="264"/>
            <ac:graphicFrameMk id="16" creationId="{35F162AC-A2CF-495D-A76B-FAED4489E062}"/>
          </ac:graphicFrameMkLst>
        </pc:graphicFrameChg>
        <pc:graphicFrameChg chg="modGraphic">
          <ac:chgData name="gabriela diaz" userId="2059057c5b8de234" providerId="LiveId" clId="{FF29084A-2C21-43FE-AB28-16DD84F32A0C}" dt="2020-09-27T06:25:28.875" v="1311" actId="207"/>
          <ac:graphicFrameMkLst>
            <pc:docMk/>
            <pc:sldMk cId="2532664766" sldId="264"/>
            <ac:graphicFrameMk id="17" creationId="{2F533178-576F-474F-B211-544A2056E99C}"/>
          </ac:graphicFrameMkLst>
        </pc:graphicFrameChg>
        <pc:picChg chg="add mod ord">
          <ac:chgData name="gabriela diaz" userId="2059057c5b8de234" providerId="LiveId" clId="{FF29084A-2C21-43FE-AB28-16DD84F32A0C}" dt="2020-09-27T06:38:35.393" v="1591" actId="1076"/>
          <ac:picMkLst>
            <pc:docMk/>
            <pc:sldMk cId="2532664766" sldId="264"/>
            <ac:picMk id="32" creationId="{A3D345AA-D258-41E9-9BE0-9080925F834F}"/>
          </ac:picMkLst>
        </pc:picChg>
        <pc:cxnChg chg="add del mod">
          <ac:chgData name="gabriela diaz" userId="2059057c5b8de234" providerId="LiveId" clId="{FF29084A-2C21-43FE-AB28-16DD84F32A0C}" dt="2020-09-27T06:24:05.948" v="1305" actId="478"/>
          <ac:cxnSpMkLst>
            <pc:docMk/>
            <pc:sldMk cId="2532664766" sldId="264"/>
            <ac:cxnSpMk id="3" creationId="{FDED989F-A919-4736-869F-AB63FFA94337}"/>
          </ac:cxnSpMkLst>
        </pc:cxnChg>
        <pc:cxnChg chg="add mod">
          <ac:chgData name="gabriela diaz" userId="2059057c5b8de234" providerId="LiveId" clId="{FF29084A-2C21-43FE-AB28-16DD84F32A0C}" dt="2020-09-27T06:38:38.785" v="1593" actId="1036"/>
          <ac:cxnSpMkLst>
            <pc:docMk/>
            <pc:sldMk cId="2532664766" sldId="264"/>
            <ac:cxnSpMk id="35" creationId="{D9B87A50-5B22-4590-B68B-925B6E157B82}"/>
          </ac:cxnSpMkLst>
        </pc:cxnChg>
        <pc:cxnChg chg="add mod">
          <ac:chgData name="gabriela diaz" userId="2059057c5b8de234" providerId="LiveId" clId="{FF29084A-2C21-43FE-AB28-16DD84F32A0C}" dt="2020-09-27T06:38:38.785" v="1593" actId="1036"/>
          <ac:cxnSpMkLst>
            <pc:docMk/>
            <pc:sldMk cId="2532664766" sldId="264"/>
            <ac:cxnSpMk id="36" creationId="{834DACDD-1E6A-4351-9377-ED3B4DB6476A}"/>
          </ac:cxnSpMkLst>
        </pc:cxnChg>
        <pc:cxnChg chg="add mod">
          <ac:chgData name="gabriela diaz" userId="2059057c5b8de234" providerId="LiveId" clId="{FF29084A-2C21-43FE-AB28-16DD84F32A0C}" dt="2020-09-27T06:38:38.785" v="1593" actId="1036"/>
          <ac:cxnSpMkLst>
            <pc:docMk/>
            <pc:sldMk cId="2532664766" sldId="264"/>
            <ac:cxnSpMk id="37" creationId="{57E63E75-4305-48DE-99E1-E3C877D3D361}"/>
          </ac:cxnSpMkLst>
        </pc:cxnChg>
        <pc:cxnChg chg="add del mod">
          <ac:chgData name="gabriela diaz" userId="2059057c5b8de234" providerId="LiveId" clId="{FF29084A-2C21-43FE-AB28-16DD84F32A0C}" dt="2020-09-27T06:38:20.490" v="1589" actId="478"/>
          <ac:cxnSpMkLst>
            <pc:docMk/>
            <pc:sldMk cId="2532664766" sldId="264"/>
            <ac:cxnSpMk id="41" creationId="{0F2D2114-BBC2-42A2-9B4F-7B78340C9923}"/>
          </ac:cxnSpMkLst>
        </pc:cxnChg>
        <pc:cxnChg chg="add mod">
          <ac:chgData name="gabriela diaz" userId="2059057c5b8de234" providerId="LiveId" clId="{FF29084A-2C21-43FE-AB28-16DD84F32A0C}" dt="2020-09-27T06:31:57.372" v="1441" actId="1076"/>
          <ac:cxnSpMkLst>
            <pc:docMk/>
            <pc:sldMk cId="2532664766" sldId="264"/>
            <ac:cxnSpMk id="43" creationId="{6126902C-08CC-478B-A260-62522E9FAD0C}"/>
          </ac:cxnSpMkLst>
        </pc:cxnChg>
        <pc:cxnChg chg="add mod">
          <ac:chgData name="gabriela diaz" userId="2059057c5b8de234" providerId="LiveId" clId="{FF29084A-2C21-43FE-AB28-16DD84F32A0C}" dt="2020-09-27T06:32:08.842" v="1444" actId="1036"/>
          <ac:cxnSpMkLst>
            <pc:docMk/>
            <pc:sldMk cId="2532664766" sldId="264"/>
            <ac:cxnSpMk id="47" creationId="{5F8B390B-E67E-4460-A5AB-9F2CE064BCAB}"/>
          </ac:cxnSpMkLst>
        </pc:cxnChg>
        <pc:cxnChg chg="add mod">
          <ac:chgData name="gabriela diaz" userId="2059057c5b8de234" providerId="LiveId" clId="{FF29084A-2C21-43FE-AB28-16DD84F32A0C}" dt="2020-09-27T06:32:35.652" v="1451" actId="1036"/>
          <ac:cxnSpMkLst>
            <pc:docMk/>
            <pc:sldMk cId="2532664766" sldId="264"/>
            <ac:cxnSpMk id="48" creationId="{12996D73-6FE5-4C16-8F70-C0BCA35BDA65}"/>
          </ac:cxnSpMkLst>
        </pc:cxnChg>
        <pc:cxnChg chg="add mod">
          <ac:chgData name="gabriela diaz" userId="2059057c5b8de234" providerId="LiveId" clId="{FF29084A-2C21-43FE-AB28-16DD84F32A0C}" dt="2020-09-27T06:33:55.617" v="1469" actId="1035"/>
          <ac:cxnSpMkLst>
            <pc:docMk/>
            <pc:sldMk cId="2532664766" sldId="264"/>
            <ac:cxnSpMk id="49" creationId="{0DD25ECC-C9FF-4D7F-840E-2BF4E6ACA4E1}"/>
          </ac:cxnSpMkLst>
        </pc:cxnChg>
        <pc:cxnChg chg="add mod">
          <ac:chgData name="gabriela diaz" userId="2059057c5b8de234" providerId="LiveId" clId="{FF29084A-2C21-43FE-AB28-16DD84F32A0C}" dt="2020-09-27T06:34:03.834" v="1472" actId="1036"/>
          <ac:cxnSpMkLst>
            <pc:docMk/>
            <pc:sldMk cId="2532664766" sldId="264"/>
            <ac:cxnSpMk id="50" creationId="{782C3BAC-EB3B-4C97-80EA-DB59D6069087}"/>
          </ac:cxnSpMkLst>
        </pc:cxnChg>
        <pc:cxnChg chg="add mod">
          <ac:chgData name="gabriela diaz" userId="2059057c5b8de234" providerId="LiveId" clId="{FF29084A-2C21-43FE-AB28-16DD84F32A0C}" dt="2020-09-27T06:34:43.485" v="1480" actId="1076"/>
          <ac:cxnSpMkLst>
            <pc:docMk/>
            <pc:sldMk cId="2532664766" sldId="264"/>
            <ac:cxnSpMk id="51" creationId="{B7DF8FF0-C713-4110-A87C-9D0D7B705EBB}"/>
          </ac:cxnSpMkLst>
        </pc:cxnChg>
        <pc:cxnChg chg="add mod">
          <ac:chgData name="gabriela diaz" userId="2059057c5b8de234" providerId="LiveId" clId="{FF29084A-2C21-43FE-AB28-16DD84F32A0C}" dt="2020-09-27T06:38:03.309" v="1583" actId="1076"/>
          <ac:cxnSpMkLst>
            <pc:docMk/>
            <pc:sldMk cId="2532664766" sldId="264"/>
            <ac:cxnSpMk id="57" creationId="{1EFE9036-CDCB-49A8-872D-EF93F43706EA}"/>
          </ac:cxnSpMkLst>
        </pc:cxnChg>
        <pc:cxnChg chg="add mod">
          <ac:chgData name="gabriela diaz" userId="2059057c5b8de234" providerId="LiveId" clId="{FF29084A-2C21-43FE-AB28-16DD84F32A0C}" dt="2020-09-27T06:38:08.797" v="1585" actId="1076"/>
          <ac:cxnSpMkLst>
            <pc:docMk/>
            <pc:sldMk cId="2532664766" sldId="264"/>
            <ac:cxnSpMk id="58" creationId="{9DF774A6-0CC2-4ED1-BB34-61B50B1EE6A4}"/>
          </ac:cxnSpMkLst>
        </pc:cxnChg>
        <pc:cxnChg chg="add mod">
          <ac:chgData name="gabriela diaz" userId="2059057c5b8de234" providerId="LiveId" clId="{FF29084A-2C21-43FE-AB28-16DD84F32A0C}" dt="2020-09-27T06:38:18.802" v="1588" actId="1036"/>
          <ac:cxnSpMkLst>
            <pc:docMk/>
            <pc:sldMk cId="2532664766" sldId="264"/>
            <ac:cxnSpMk id="59" creationId="{6FC3725F-44B2-4E71-B558-74303317047F}"/>
          </ac:cxnSpMkLst>
        </pc:cxnChg>
      </pc:sldChg>
      <pc:sldChg chg="modSp del">
        <pc:chgData name="gabriela diaz" userId="2059057c5b8de234" providerId="LiveId" clId="{FF29084A-2C21-43FE-AB28-16DD84F32A0C}" dt="2020-09-26T03:27:29.762" v="4" actId="47"/>
        <pc:sldMkLst>
          <pc:docMk/>
          <pc:sldMk cId="2487697227" sldId="265"/>
        </pc:sldMkLst>
        <pc:graphicFrameChg chg="mod modGraphic">
          <ac:chgData name="gabriela diaz" userId="2059057c5b8de234" providerId="LiveId" clId="{FF29084A-2C21-43FE-AB28-16DD84F32A0C}" dt="2020-09-26T03:26:55.641" v="3" actId="207"/>
          <ac:graphicFrameMkLst>
            <pc:docMk/>
            <pc:sldMk cId="2487697227" sldId="265"/>
            <ac:graphicFrameMk id="6" creationId="{97B6A5E6-7290-4356-A72F-707D630451FB}"/>
          </ac:graphicFrameMkLst>
        </pc:graphicFrameChg>
      </pc:sldChg>
      <pc:sldChg chg="addSp delSp modSp add ord">
        <pc:chgData name="gabriela diaz" userId="2059057c5b8de234" providerId="LiveId" clId="{FF29084A-2C21-43FE-AB28-16DD84F32A0C}" dt="2020-09-27T08:08:30.050" v="2646"/>
        <pc:sldMkLst>
          <pc:docMk/>
          <pc:sldMk cId="188999610" sldId="441"/>
        </pc:sldMkLst>
        <pc:spChg chg="del">
          <ac:chgData name="gabriela diaz" userId="2059057c5b8de234" providerId="LiveId" clId="{FF29084A-2C21-43FE-AB28-16DD84F32A0C}" dt="2020-09-27T06:38:54.523" v="1595" actId="478"/>
          <ac:spMkLst>
            <pc:docMk/>
            <pc:sldMk cId="188999610" sldId="441"/>
            <ac:spMk id="29" creationId="{6DC35B3A-660D-4CDD-BF31-B564A74A26C8}"/>
          </ac:spMkLst>
        </pc:spChg>
        <pc:spChg chg="del">
          <ac:chgData name="gabriela diaz" userId="2059057c5b8de234" providerId="LiveId" clId="{FF29084A-2C21-43FE-AB28-16DD84F32A0C}" dt="2020-09-27T06:41:02.137" v="1614" actId="478"/>
          <ac:spMkLst>
            <pc:docMk/>
            <pc:sldMk cId="188999610" sldId="441"/>
            <ac:spMk id="30" creationId="{620DB95B-3821-4A74-B6F3-A44B0A33A99D}"/>
          </ac:spMkLst>
        </pc:spChg>
        <pc:spChg chg="del">
          <ac:chgData name="gabriela diaz" userId="2059057c5b8de234" providerId="LiveId" clId="{FF29084A-2C21-43FE-AB28-16DD84F32A0C}" dt="2020-09-27T06:40:54.188" v="1612" actId="478"/>
          <ac:spMkLst>
            <pc:docMk/>
            <pc:sldMk cId="188999610" sldId="441"/>
            <ac:spMk id="31" creationId="{60DE7B3D-D60D-4631-AA90-34D51377E4C8}"/>
          </ac:spMkLst>
        </pc:spChg>
        <pc:spChg chg="del">
          <ac:chgData name="gabriela diaz" userId="2059057c5b8de234" providerId="LiveId" clId="{FF29084A-2C21-43FE-AB28-16DD84F32A0C}" dt="2020-09-27T06:41:03.369" v="1615" actId="478"/>
          <ac:spMkLst>
            <pc:docMk/>
            <pc:sldMk cId="188999610" sldId="441"/>
            <ac:spMk id="32" creationId="{EFB09F87-61E6-4D8E-8850-C95832832859}"/>
          </ac:spMkLst>
        </pc:spChg>
        <pc:spChg chg="del">
          <ac:chgData name="gabriela diaz" userId="2059057c5b8de234" providerId="LiveId" clId="{FF29084A-2C21-43FE-AB28-16DD84F32A0C}" dt="2020-09-27T06:42:06.636" v="1631" actId="478"/>
          <ac:spMkLst>
            <pc:docMk/>
            <pc:sldMk cId="188999610" sldId="441"/>
            <ac:spMk id="33" creationId="{59E4F918-6B13-4D00-8D50-1C82D35A3590}"/>
          </ac:spMkLst>
        </pc:spChg>
        <pc:spChg chg="del">
          <ac:chgData name="gabriela diaz" userId="2059057c5b8de234" providerId="LiveId" clId="{FF29084A-2C21-43FE-AB28-16DD84F32A0C}" dt="2020-09-27T06:41:07.106" v="1616" actId="478"/>
          <ac:spMkLst>
            <pc:docMk/>
            <pc:sldMk cId="188999610" sldId="441"/>
            <ac:spMk id="35" creationId="{23CED977-04AE-4A66-889A-430203BFF406}"/>
          </ac:spMkLst>
        </pc:spChg>
        <pc:spChg chg="del">
          <ac:chgData name="gabriela diaz" userId="2059057c5b8de234" providerId="LiveId" clId="{FF29084A-2C21-43FE-AB28-16DD84F32A0C}" dt="2020-09-27T06:41:07.106" v="1616" actId="478"/>
          <ac:spMkLst>
            <pc:docMk/>
            <pc:sldMk cId="188999610" sldId="441"/>
            <ac:spMk id="36" creationId="{A9D7F4A4-7A81-4BC3-807B-C870D6D2A81C}"/>
          </ac:spMkLst>
        </pc:spChg>
        <pc:spChg chg="del">
          <ac:chgData name="gabriela diaz" userId="2059057c5b8de234" providerId="LiveId" clId="{FF29084A-2C21-43FE-AB28-16DD84F32A0C}" dt="2020-09-27T06:41:07.106" v="1616" actId="478"/>
          <ac:spMkLst>
            <pc:docMk/>
            <pc:sldMk cId="188999610" sldId="441"/>
            <ac:spMk id="37" creationId="{C47D4C79-258E-4B25-9777-1A29BC21E000}"/>
          </ac:spMkLst>
        </pc:spChg>
        <pc:spChg chg="del">
          <ac:chgData name="gabriela diaz" userId="2059057c5b8de234" providerId="LiveId" clId="{FF29084A-2C21-43FE-AB28-16DD84F32A0C}" dt="2020-09-27T06:41:44.443" v="1624" actId="478"/>
          <ac:spMkLst>
            <pc:docMk/>
            <pc:sldMk cId="188999610" sldId="441"/>
            <ac:spMk id="38" creationId="{72861B4A-B676-4107-8CE1-D2ED24B03FC3}"/>
          </ac:spMkLst>
        </pc:spChg>
        <pc:spChg chg="del">
          <ac:chgData name="gabriela diaz" userId="2059057c5b8de234" providerId="LiveId" clId="{FF29084A-2C21-43FE-AB28-16DD84F32A0C}" dt="2020-09-27T06:41:44.443" v="1624" actId="478"/>
          <ac:spMkLst>
            <pc:docMk/>
            <pc:sldMk cId="188999610" sldId="441"/>
            <ac:spMk id="39" creationId="{3D3E0675-CFD4-439D-B321-26294F47CD70}"/>
          </ac:spMkLst>
        </pc:spChg>
        <pc:spChg chg="del">
          <ac:chgData name="gabriela diaz" userId="2059057c5b8de234" providerId="LiveId" clId="{FF29084A-2C21-43FE-AB28-16DD84F32A0C}" dt="2020-09-27T06:41:44.443" v="1624" actId="478"/>
          <ac:spMkLst>
            <pc:docMk/>
            <pc:sldMk cId="188999610" sldId="441"/>
            <ac:spMk id="40" creationId="{1F10BC5B-0E1E-4634-9DA9-6AFF3FDB1FBB}"/>
          </ac:spMkLst>
        </pc:spChg>
        <pc:spChg chg="del">
          <ac:chgData name="gabriela diaz" userId="2059057c5b8de234" providerId="LiveId" clId="{FF29084A-2C21-43FE-AB28-16DD84F32A0C}" dt="2020-09-27T06:42:06.636" v="1631" actId="478"/>
          <ac:spMkLst>
            <pc:docMk/>
            <pc:sldMk cId="188999610" sldId="441"/>
            <ac:spMk id="41" creationId="{871C483F-D6F4-4F66-824B-E10AC6ECF1F0}"/>
          </ac:spMkLst>
        </pc:spChg>
        <pc:spChg chg="del">
          <ac:chgData name="gabriela diaz" userId="2059057c5b8de234" providerId="LiveId" clId="{FF29084A-2C21-43FE-AB28-16DD84F32A0C}" dt="2020-09-27T06:42:06.636" v="1631" actId="478"/>
          <ac:spMkLst>
            <pc:docMk/>
            <pc:sldMk cId="188999610" sldId="441"/>
            <ac:spMk id="42" creationId="{330FCD73-9B6A-4F91-805A-5F5B26943B26}"/>
          </ac:spMkLst>
        </pc:spChg>
        <pc:spChg chg="add mod">
          <ac:chgData name="gabriela diaz" userId="2059057c5b8de234" providerId="LiveId" clId="{FF29084A-2C21-43FE-AB28-16DD84F32A0C}" dt="2020-09-27T06:38:58.973" v="1598" actId="20577"/>
          <ac:spMkLst>
            <pc:docMk/>
            <pc:sldMk cId="188999610" sldId="441"/>
            <ac:spMk id="45" creationId="{77F74DBB-122E-4903-90D4-87D86EBFA693}"/>
          </ac:spMkLst>
        </pc:spChg>
        <pc:spChg chg="add del mod">
          <ac:chgData name="gabriela diaz" userId="2059057c5b8de234" providerId="LiveId" clId="{FF29084A-2C21-43FE-AB28-16DD84F32A0C}" dt="2020-09-27T06:43:27.873" v="1646" actId="478"/>
          <ac:spMkLst>
            <pc:docMk/>
            <pc:sldMk cId="188999610" sldId="441"/>
            <ac:spMk id="46" creationId="{3E06D889-A65F-4ECA-8358-1762BB3ADE08}"/>
          </ac:spMkLst>
        </pc:spChg>
        <pc:spChg chg="add del mod">
          <ac:chgData name="gabriela diaz" userId="2059057c5b8de234" providerId="LiveId" clId="{FF29084A-2C21-43FE-AB28-16DD84F32A0C}" dt="2020-09-27T06:43:27.873" v="1646" actId="478"/>
          <ac:spMkLst>
            <pc:docMk/>
            <pc:sldMk cId="188999610" sldId="441"/>
            <ac:spMk id="54" creationId="{F60153E0-967C-4958-B25D-8F1EC7D4F077}"/>
          </ac:spMkLst>
        </pc:spChg>
        <pc:spChg chg="add del mod">
          <ac:chgData name="gabriela diaz" userId="2059057c5b8de234" providerId="LiveId" clId="{FF29084A-2C21-43FE-AB28-16DD84F32A0C}" dt="2020-09-27T06:43:27.873" v="1646" actId="478"/>
          <ac:spMkLst>
            <pc:docMk/>
            <pc:sldMk cId="188999610" sldId="441"/>
            <ac:spMk id="55" creationId="{9E2E6212-E3E3-46B8-95ED-7DE1D883A8ED}"/>
          </ac:spMkLst>
        </pc:spChg>
        <pc:spChg chg="add del mod">
          <ac:chgData name="gabriela diaz" userId="2059057c5b8de234" providerId="LiveId" clId="{FF29084A-2C21-43FE-AB28-16DD84F32A0C}" dt="2020-09-27T06:43:27.873" v="1646" actId="478"/>
          <ac:spMkLst>
            <pc:docMk/>
            <pc:sldMk cId="188999610" sldId="441"/>
            <ac:spMk id="56" creationId="{70E438CB-4BB2-40A7-8BB6-4B4543B00218}"/>
          </ac:spMkLst>
        </pc:spChg>
        <pc:spChg chg="add del mod">
          <ac:chgData name="gabriela diaz" userId="2059057c5b8de234" providerId="LiveId" clId="{FF29084A-2C21-43FE-AB28-16DD84F32A0C}" dt="2020-09-27T06:43:27.873" v="1646" actId="478"/>
          <ac:spMkLst>
            <pc:docMk/>
            <pc:sldMk cId="188999610" sldId="441"/>
            <ac:spMk id="63" creationId="{D37B3963-4740-4B26-8506-47B48686BE60}"/>
          </ac:spMkLst>
        </pc:spChg>
        <pc:spChg chg="add del mod">
          <ac:chgData name="gabriela diaz" userId="2059057c5b8de234" providerId="LiveId" clId="{FF29084A-2C21-43FE-AB28-16DD84F32A0C}" dt="2020-09-27T06:43:27.873" v="1646" actId="478"/>
          <ac:spMkLst>
            <pc:docMk/>
            <pc:sldMk cId="188999610" sldId="441"/>
            <ac:spMk id="66" creationId="{4E03E9FE-6118-48D3-BE3D-C01FD4EBC240}"/>
          </ac:spMkLst>
        </pc:spChg>
        <pc:spChg chg="add del mod">
          <ac:chgData name="gabriela diaz" userId="2059057c5b8de234" providerId="LiveId" clId="{FF29084A-2C21-43FE-AB28-16DD84F32A0C}" dt="2020-09-27T06:43:27.873" v="1646" actId="478"/>
          <ac:spMkLst>
            <pc:docMk/>
            <pc:sldMk cId="188999610" sldId="441"/>
            <ac:spMk id="67" creationId="{1D4D01E0-BE40-4FC3-A852-5EF1C8E3C67F}"/>
          </ac:spMkLst>
        </pc:spChg>
        <pc:spChg chg="add del mod">
          <ac:chgData name="gabriela diaz" userId="2059057c5b8de234" providerId="LiveId" clId="{FF29084A-2C21-43FE-AB28-16DD84F32A0C}" dt="2020-09-27T06:43:27.873" v="1646" actId="478"/>
          <ac:spMkLst>
            <pc:docMk/>
            <pc:sldMk cId="188999610" sldId="441"/>
            <ac:spMk id="74" creationId="{DB4EE0CD-DC9A-47FD-A8DA-8406EBDC796A}"/>
          </ac:spMkLst>
        </pc:spChg>
        <pc:spChg chg="add del mod">
          <ac:chgData name="gabriela diaz" userId="2059057c5b8de234" providerId="LiveId" clId="{FF29084A-2C21-43FE-AB28-16DD84F32A0C}" dt="2020-09-27T06:43:27.873" v="1646" actId="478"/>
          <ac:spMkLst>
            <pc:docMk/>
            <pc:sldMk cId="188999610" sldId="441"/>
            <ac:spMk id="75" creationId="{27DC31C7-8017-4A4B-805A-B4CB0E76C258}"/>
          </ac:spMkLst>
        </pc:spChg>
        <pc:spChg chg="add del mod">
          <ac:chgData name="gabriela diaz" userId="2059057c5b8de234" providerId="LiveId" clId="{FF29084A-2C21-43FE-AB28-16DD84F32A0C}" dt="2020-09-27T06:43:27.873" v="1646" actId="478"/>
          <ac:spMkLst>
            <pc:docMk/>
            <pc:sldMk cId="188999610" sldId="441"/>
            <ac:spMk id="76" creationId="{991C99F5-17F8-46C7-B0E7-848C2E2CACF5}"/>
          </ac:spMkLst>
        </pc:spChg>
        <pc:spChg chg="add del mod">
          <ac:chgData name="gabriela diaz" userId="2059057c5b8de234" providerId="LiveId" clId="{FF29084A-2C21-43FE-AB28-16DD84F32A0C}" dt="2020-09-27T06:43:27.873" v="1646" actId="478"/>
          <ac:spMkLst>
            <pc:docMk/>
            <pc:sldMk cId="188999610" sldId="441"/>
            <ac:spMk id="77" creationId="{3DF46469-D115-4220-A4E3-B5A2269C5339}"/>
          </ac:spMkLst>
        </pc:spChg>
        <pc:spChg chg="add del mod">
          <ac:chgData name="gabriela diaz" userId="2059057c5b8de234" providerId="LiveId" clId="{FF29084A-2C21-43FE-AB28-16DD84F32A0C}" dt="2020-09-27T06:43:27.873" v="1646" actId="478"/>
          <ac:spMkLst>
            <pc:docMk/>
            <pc:sldMk cId="188999610" sldId="441"/>
            <ac:spMk id="78" creationId="{09E025BF-5B76-429B-AB64-1807E38C7F88}"/>
          </ac:spMkLst>
        </pc:spChg>
        <pc:spChg chg="add">
          <ac:chgData name="gabriela diaz" userId="2059057c5b8de234" providerId="LiveId" clId="{FF29084A-2C21-43FE-AB28-16DD84F32A0C}" dt="2020-09-27T06:43:35.111" v="1647"/>
          <ac:spMkLst>
            <pc:docMk/>
            <pc:sldMk cId="188999610" sldId="441"/>
            <ac:spMk id="82" creationId="{FBAA31FF-76AA-4429-B02E-EB56636271F7}"/>
          </ac:spMkLst>
        </pc:spChg>
        <pc:spChg chg="add">
          <ac:chgData name="gabriela diaz" userId="2059057c5b8de234" providerId="LiveId" clId="{FF29084A-2C21-43FE-AB28-16DD84F32A0C}" dt="2020-09-27T06:43:35.111" v="1647"/>
          <ac:spMkLst>
            <pc:docMk/>
            <pc:sldMk cId="188999610" sldId="441"/>
            <ac:spMk id="83" creationId="{FFC3D30A-2A40-413E-B91D-BCCE4E2C8572}"/>
          </ac:spMkLst>
        </pc:spChg>
        <pc:spChg chg="add">
          <ac:chgData name="gabriela diaz" userId="2059057c5b8de234" providerId="LiveId" clId="{FF29084A-2C21-43FE-AB28-16DD84F32A0C}" dt="2020-09-27T06:43:35.111" v="1647"/>
          <ac:spMkLst>
            <pc:docMk/>
            <pc:sldMk cId="188999610" sldId="441"/>
            <ac:spMk id="84" creationId="{12D1C571-4100-4DB8-BCF6-77C66CB3B4F7}"/>
          </ac:spMkLst>
        </pc:spChg>
        <pc:spChg chg="add mod">
          <ac:chgData name="gabriela diaz" userId="2059057c5b8de234" providerId="LiveId" clId="{FF29084A-2C21-43FE-AB28-16DD84F32A0C}" dt="2020-09-27T06:44:28.268" v="1661" actId="1076"/>
          <ac:spMkLst>
            <pc:docMk/>
            <pc:sldMk cId="188999610" sldId="441"/>
            <ac:spMk id="88" creationId="{9F8E964C-E7B1-44B2-BAB0-575B61CDC6F2}"/>
          </ac:spMkLst>
        </pc:spChg>
        <pc:spChg chg="add mod">
          <ac:chgData name="gabriela diaz" userId="2059057c5b8de234" providerId="LiveId" clId="{FF29084A-2C21-43FE-AB28-16DD84F32A0C}" dt="2020-09-27T06:44:28.268" v="1661" actId="1076"/>
          <ac:spMkLst>
            <pc:docMk/>
            <pc:sldMk cId="188999610" sldId="441"/>
            <ac:spMk id="89" creationId="{210A7478-3ABD-437C-9BC3-2259E28E104E}"/>
          </ac:spMkLst>
        </pc:spChg>
        <pc:spChg chg="add mod">
          <ac:chgData name="gabriela diaz" userId="2059057c5b8de234" providerId="LiveId" clId="{FF29084A-2C21-43FE-AB28-16DD84F32A0C}" dt="2020-09-27T06:44:28.268" v="1661" actId="1076"/>
          <ac:spMkLst>
            <pc:docMk/>
            <pc:sldMk cId="188999610" sldId="441"/>
            <ac:spMk id="90" creationId="{E68BCE59-3DFD-498D-9D54-698A7FE292CC}"/>
          </ac:spMkLst>
        </pc:spChg>
        <pc:spChg chg="add mod">
          <ac:chgData name="gabriela diaz" userId="2059057c5b8de234" providerId="LiveId" clId="{FF29084A-2C21-43FE-AB28-16DD84F32A0C}" dt="2020-09-27T06:45:15.952" v="1677" actId="1076"/>
          <ac:spMkLst>
            <pc:docMk/>
            <pc:sldMk cId="188999610" sldId="441"/>
            <ac:spMk id="94" creationId="{FF4AA66E-9691-4226-8A6E-E616B2F5FFC5}"/>
          </ac:spMkLst>
        </pc:spChg>
        <pc:spChg chg="add mod">
          <ac:chgData name="gabriela diaz" userId="2059057c5b8de234" providerId="LiveId" clId="{FF29084A-2C21-43FE-AB28-16DD84F32A0C}" dt="2020-09-27T06:45:15.952" v="1677" actId="1076"/>
          <ac:spMkLst>
            <pc:docMk/>
            <pc:sldMk cId="188999610" sldId="441"/>
            <ac:spMk id="95" creationId="{D22762A7-C254-4129-918E-58C3E70219A5}"/>
          </ac:spMkLst>
        </pc:spChg>
        <pc:spChg chg="add mod">
          <ac:chgData name="gabriela diaz" userId="2059057c5b8de234" providerId="LiveId" clId="{FF29084A-2C21-43FE-AB28-16DD84F32A0C}" dt="2020-09-27T06:45:15.952" v="1677" actId="1076"/>
          <ac:spMkLst>
            <pc:docMk/>
            <pc:sldMk cId="188999610" sldId="441"/>
            <ac:spMk id="96" creationId="{68677FE4-9924-49D3-9629-2C7F7A74A651}"/>
          </ac:spMkLst>
        </pc:spChg>
        <pc:spChg chg="add mod">
          <ac:chgData name="gabriela diaz" userId="2059057c5b8de234" providerId="LiveId" clId="{FF29084A-2C21-43FE-AB28-16DD84F32A0C}" dt="2020-09-27T06:46:17.651" v="1705" actId="1076"/>
          <ac:spMkLst>
            <pc:docMk/>
            <pc:sldMk cId="188999610" sldId="441"/>
            <ac:spMk id="100" creationId="{97140811-DAE7-49A3-AA91-FA803AE8CFF3}"/>
          </ac:spMkLst>
        </pc:spChg>
        <pc:spChg chg="add mod">
          <ac:chgData name="gabriela diaz" userId="2059057c5b8de234" providerId="LiveId" clId="{FF29084A-2C21-43FE-AB28-16DD84F32A0C}" dt="2020-09-27T06:46:17.651" v="1705" actId="1076"/>
          <ac:spMkLst>
            <pc:docMk/>
            <pc:sldMk cId="188999610" sldId="441"/>
            <ac:spMk id="101" creationId="{26A5F90F-DB73-449F-BFBC-6AAEBEEA6397}"/>
          </ac:spMkLst>
        </pc:spChg>
        <pc:spChg chg="add mod">
          <ac:chgData name="gabriela diaz" userId="2059057c5b8de234" providerId="LiveId" clId="{FF29084A-2C21-43FE-AB28-16DD84F32A0C}" dt="2020-09-27T06:46:17.651" v="1705" actId="1076"/>
          <ac:spMkLst>
            <pc:docMk/>
            <pc:sldMk cId="188999610" sldId="441"/>
            <ac:spMk id="102" creationId="{34974E40-E234-44F9-9999-D254EB83A105}"/>
          </ac:spMkLst>
        </pc:spChg>
        <pc:graphicFrameChg chg="mod modGraphic">
          <ac:chgData name="gabriela diaz" userId="2059057c5b8de234" providerId="LiveId" clId="{FF29084A-2C21-43FE-AB28-16DD84F32A0C}" dt="2020-09-27T07:28:03.475" v="1732" actId="207"/>
          <ac:graphicFrameMkLst>
            <pc:docMk/>
            <pc:sldMk cId="188999610" sldId="441"/>
            <ac:graphicFrameMk id="34" creationId="{C3D32045-C1AE-49AF-8A81-33F685C2EB4E}"/>
          </ac:graphicFrameMkLst>
        </pc:graphicFrameChg>
        <pc:graphicFrameChg chg="modGraphic">
          <ac:chgData name="gabriela diaz" userId="2059057c5b8de234" providerId="LiveId" clId="{FF29084A-2C21-43FE-AB28-16DD84F32A0C}" dt="2020-09-27T06:46:50.825" v="1718" actId="207"/>
          <ac:graphicFrameMkLst>
            <pc:docMk/>
            <pc:sldMk cId="188999610" sldId="441"/>
            <ac:graphicFrameMk id="50" creationId="{E92B845E-9122-46AA-B183-B4FC8C9C43AA}"/>
          </ac:graphicFrameMkLst>
        </pc:graphicFrameChg>
        <pc:graphicFrameChg chg="modGraphic">
          <ac:chgData name="gabriela diaz" userId="2059057c5b8de234" providerId="LiveId" clId="{FF29084A-2C21-43FE-AB28-16DD84F32A0C}" dt="2020-09-27T07:27:21.361" v="1725" actId="207"/>
          <ac:graphicFrameMkLst>
            <pc:docMk/>
            <pc:sldMk cId="188999610" sldId="441"/>
            <ac:graphicFrameMk id="51" creationId="{7A8B0AA0-4E1B-4230-A5F5-D1A7CAAB5D92}"/>
          </ac:graphicFrameMkLst>
        </pc:graphicFrameChg>
        <pc:graphicFrameChg chg="modGraphic">
          <ac:chgData name="gabriela diaz" userId="2059057c5b8de234" providerId="LiveId" clId="{FF29084A-2C21-43FE-AB28-16DD84F32A0C}" dt="2020-09-27T07:27:26.326" v="1726" actId="207"/>
          <ac:graphicFrameMkLst>
            <pc:docMk/>
            <pc:sldMk cId="188999610" sldId="441"/>
            <ac:graphicFrameMk id="52" creationId="{A4A1327A-5961-4CF6-8CE3-C7BF6EB23D97}"/>
          </ac:graphicFrameMkLst>
        </pc:graphicFrameChg>
        <pc:graphicFrameChg chg="mod modGraphic">
          <ac:chgData name="gabriela diaz" userId="2059057c5b8de234" providerId="LiveId" clId="{FF29084A-2C21-43FE-AB28-16DD84F32A0C}" dt="2020-09-27T07:27:10.961" v="1723" actId="207"/>
          <ac:graphicFrameMkLst>
            <pc:docMk/>
            <pc:sldMk cId="188999610" sldId="441"/>
            <ac:graphicFrameMk id="58" creationId="{53459554-38B3-4A61-BEE7-A0B46D17C712}"/>
          </ac:graphicFrameMkLst>
        </pc:graphicFrameChg>
        <pc:graphicFrameChg chg="modGraphic">
          <ac:chgData name="gabriela diaz" userId="2059057c5b8de234" providerId="LiveId" clId="{FF29084A-2C21-43FE-AB28-16DD84F32A0C}" dt="2020-09-27T07:27:15.446" v="1724" actId="207"/>
          <ac:graphicFrameMkLst>
            <pc:docMk/>
            <pc:sldMk cId="188999610" sldId="441"/>
            <ac:graphicFrameMk id="59" creationId="{476BF036-D78D-4583-9FEB-3983D6B41580}"/>
          </ac:graphicFrameMkLst>
        </pc:graphicFrameChg>
        <pc:graphicFrameChg chg="modGraphic">
          <ac:chgData name="gabriela diaz" userId="2059057c5b8de234" providerId="LiveId" clId="{FF29084A-2C21-43FE-AB28-16DD84F32A0C}" dt="2020-09-27T07:27:30.427" v="1727" actId="207"/>
          <ac:graphicFrameMkLst>
            <pc:docMk/>
            <pc:sldMk cId="188999610" sldId="441"/>
            <ac:graphicFrameMk id="60" creationId="{122CFEFB-D5C3-4C4A-86F8-279FA4BC4CA2}"/>
          </ac:graphicFrameMkLst>
        </pc:graphicFrameChg>
        <pc:graphicFrameChg chg="mod modGraphic">
          <ac:chgData name="gabriela diaz" userId="2059057c5b8de234" providerId="LiveId" clId="{FF29084A-2C21-43FE-AB28-16DD84F32A0C}" dt="2020-09-27T07:27:36.187" v="1728" actId="207"/>
          <ac:graphicFrameMkLst>
            <pc:docMk/>
            <pc:sldMk cId="188999610" sldId="441"/>
            <ac:graphicFrameMk id="61" creationId="{9D55BCC8-12AC-4C1B-BD10-FB54BBB9D5AD}"/>
          </ac:graphicFrameMkLst>
        </pc:graphicFrameChg>
        <pc:graphicFrameChg chg="mod modGraphic">
          <ac:chgData name="gabriela diaz" userId="2059057c5b8de234" providerId="LiveId" clId="{FF29084A-2C21-43FE-AB28-16DD84F32A0C}" dt="2020-09-27T07:27:40.349" v="1729" actId="207"/>
          <ac:graphicFrameMkLst>
            <pc:docMk/>
            <pc:sldMk cId="188999610" sldId="441"/>
            <ac:graphicFrameMk id="62" creationId="{5360BDA3-2294-47A7-A101-A501650D424F}"/>
          </ac:graphicFrameMkLst>
        </pc:graphicFrameChg>
        <pc:graphicFrameChg chg="mod modGraphic">
          <ac:chgData name="gabriela diaz" userId="2059057c5b8de234" providerId="LiveId" clId="{FF29084A-2C21-43FE-AB28-16DD84F32A0C}" dt="2020-09-27T07:27:50.309" v="1730" actId="207"/>
          <ac:graphicFrameMkLst>
            <pc:docMk/>
            <pc:sldMk cId="188999610" sldId="441"/>
            <ac:graphicFrameMk id="64" creationId="{15EE4154-D54D-4D06-961B-1CCBCA972C20}"/>
          </ac:graphicFrameMkLst>
        </pc:graphicFrameChg>
        <pc:graphicFrameChg chg="mod modGraphic">
          <ac:chgData name="gabriela diaz" userId="2059057c5b8de234" providerId="LiveId" clId="{FF29084A-2C21-43FE-AB28-16DD84F32A0C}" dt="2020-09-27T07:28:14.848" v="1733" actId="207"/>
          <ac:graphicFrameMkLst>
            <pc:docMk/>
            <pc:sldMk cId="188999610" sldId="441"/>
            <ac:graphicFrameMk id="65" creationId="{AA7E5D7C-1B09-439A-96E2-6B68E5B904B1}"/>
          </ac:graphicFrameMkLst>
        </pc:graphicFrameChg>
        <pc:graphicFrameChg chg="mod modGraphic">
          <ac:chgData name="gabriela diaz" userId="2059057c5b8de234" providerId="LiveId" clId="{FF29084A-2C21-43FE-AB28-16DD84F32A0C}" dt="2020-09-27T07:28:25.756" v="1735" actId="207"/>
          <ac:graphicFrameMkLst>
            <pc:docMk/>
            <pc:sldMk cId="188999610" sldId="441"/>
            <ac:graphicFrameMk id="72" creationId="{E08730E4-954F-4025-9875-E92418DB608F}"/>
          </ac:graphicFrameMkLst>
        </pc:graphicFrameChg>
        <pc:picChg chg="del">
          <ac:chgData name="gabriela diaz" userId="2059057c5b8de234" providerId="LiveId" clId="{FF29084A-2C21-43FE-AB28-16DD84F32A0C}" dt="2020-09-27T06:38:54.523" v="1595" actId="478"/>
          <ac:picMkLst>
            <pc:docMk/>
            <pc:sldMk cId="188999610" sldId="441"/>
            <ac:picMk id="28" creationId="{1F71EB4E-2C85-43B0-87B1-B4FF1A8F534A}"/>
          </ac:picMkLst>
        </pc:picChg>
        <pc:picChg chg="del">
          <ac:chgData name="gabriela diaz" userId="2059057c5b8de234" providerId="LiveId" clId="{FF29084A-2C21-43FE-AB28-16DD84F32A0C}" dt="2020-09-26T03:27:33.296" v="7" actId="478"/>
          <ac:picMkLst>
            <pc:docMk/>
            <pc:sldMk cId="188999610" sldId="441"/>
            <ac:picMk id="43" creationId="{A1FB9A5D-82A7-4ABB-84D2-AE7F7B4AC641}"/>
          </ac:picMkLst>
        </pc:picChg>
        <pc:picChg chg="add">
          <ac:chgData name="gabriela diaz" userId="2059057c5b8de234" providerId="LiveId" clId="{FF29084A-2C21-43FE-AB28-16DD84F32A0C}" dt="2020-09-27T06:38:55.546" v="1596"/>
          <ac:picMkLst>
            <pc:docMk/>
            <pc:sldMk cId="188999610" sldId="441"/>
            <ac:picMk id="44" creationId="{B36EBF03-AB3D-4073-BB13-6E8E23D27E6B}"/>
          </ac:picMkLst>
        </pc:picChg>
        <pc:cxnChg chg="add del mod">
          <ac:chgData name="gabriela diaz" userId="2059057c5b8de234" providerId="LiveId" clId="{FF29084A-2C21-43FE-AB28-16DD84F32A0C}" dt="2020-09-27T06:43:27.873" v="1646" actId="478"/>
          <ac:cxnSpMkLst>
            <pc:docMk/>
            <pc:sldMk cId="188999610" sldId="441"/>
            <ac:cxnSpMk id="47" creationId="{EC59C561-6B2A-48BF-BA4C-B53AA6109BF4}"/>
          </ac:cxnSpMkLst>
        </pc:cxnChg>
        <pc:cxnChg chg="add del mod">
          <ac:chgData name="gabriela diaz" userId="2059057c5b8de234" providerId="LiveId" clId="{FF29084A-2C21-43FE-AB28-16DD84F32A0C}" dt="2020-09-27T06:43:27.873" v="1646" actId="478"/>
          <ac:cxnSpMkLst>
            <pc:docMk/>
            <pc:sldMk cId="188999610" sldId="441"/>
            <ac:cxnSpMk id="48" creationId="{CA380B3D-3ECF-4194-ACB0-50F83A05C39E}"/>
          </ac:cxnSpMkLst>
        </pc:cxnChg>
        <pc:cxnChg chg="add del mod">
          <ac:chgData name="gabriela diaz" userId="2059057c5b8de234" providerId="LiveId" clId="{FF29084A-2C21-43FE-AB28-16DD84F32A0C}" dt="2020-09-27T06:43:27.873" v="1646" actId="478"/>
          <ac:cxnSpMkLst>
            <pc:docMk/>
            <pc:sldMk cId="188999610" sldId="441"/>
            <ac:cxnSpMk id="53" creationId="{E94717FA-FD8C-48E0-A467-0BC129A416A0}"/>
          </ac:cxnSpMkLst>
        </pc:cxnChg>
        <pc:cxnChg chg="add del mod">
          <ac:chgData name="gabriela diaz" userId="2059057c5b8de234" providerId="LiveId" clId="{FF29084A-2C21-43FE-AB28-16DD84F32A0C}" dt="2020-09-27T06:43:27.873" v="1646" actId="478"/>
          <ac:cxnSpMkLst>
            <pc:docMk/>
            <pc:sldMk cId="188999610" sldId="441"/>
            <ac:cxnSpMk id="57" creationId="{C7A2E178-F625-4D25-A50C-F21B14851A37}"/>
          </ac:cxnSpMkLst>
        </pc:cxnChg>
        <pc:cxnChg chg="add del mod">
          <ac:chgData name="gabriela diaz" userId="2059057c5b8de234" providerId="LiveId" clId="{FF29084A-2C21-43FE-AB28-16DD84F32A0C}" dt="2020-09-27T06:43:27.873" v="1646" actId="478"/>
          <ac:cxnSpMkLst>
            <pc:docMk/>
            <pc:sldMk cId="188999610" sldId="441"/>
            <ac:cxnSpMk id="68" creationId="{7538C3DD-5184-4017-987C-B8A5BE00C7D6}"/>
          </ac:cxnSpMkLst>
        </pc:cxnChg>
        <pc:cxnChg chg="add del mod">
          <ac:chgData name="gabriela diaz" userId="2059057c5b8de234" providerId="LiveId" clId="{FF29084A-2C21-43FE-AB28-16DD84F32A0C}" dt="2020-09-27T06:43:27.873" v="1646" actId="478"/>
          <ac:cxnSpMkLst>
            <pc:docMk/>
            <pc:sldMk cId="188999610" sldId="441"/>
            <ac:cxnSpMk id="69" creationId="{85071A31-B219-4499-BAD1-4CE70604AE1D}"/>
          </ac:cxnSpMkLst>
        </pc:cxnChg>
        <pc:cxnChg chg="add del mod">
          <ac:chgData name="gabriela diaz" userId="2059057c5b8de234" providerId="LiveId" clId="{FF29084A-2C21-43FE-AB28-16DD84F32A0C}" dt="2020-09-27T06:43:27.873" v="1646" actId="478"/>
          <ac:cxnSpMkLst>
            <pc:docMk/>
            <pc:sldMk cId="188999610" sldId="441"/>
            <ac:cxnSpMk id="70" creationId="{F23D67D2-1BC7-4565-93F0-2FFBCC9DAF18}"/>
          </ac:cxnSpMkLst>
        </pc:cxnChg>
        <pc:cxnChg chg="add del mod">
          <ac:chgData name="gabriela diaz" userId="2059057c5b8de234" providerId="LiveId" clId="{FF29084A-2C21-43FE-AB28-16DD84F32A0C}" dt="2020-09-27T06:43:27.873" v="1646" actId="478"/>
          <ac:cxnSpMkLst>
            <pc:docMk/>
            <pc:sldMk cId="188999610" sldId="441"/>
            <ac:cxnSpMk id="71" creationId="{31A298DF-9781-4558-8EA1-0239CC750770}"/>
          </ac:cxnSpMkLst>
        </pc:cxnChg>
        <pc:cxnChg chg="add del mod">
          <ac:chgData name="gabriela diaz" userId="2059057c5b8de234" providerId="LiveId" clId="{FF29084A-2C21-43FE-AB28-16DD84F32A0C}" dt="2020-09-27T06:43:27.873" v="1646" actId="478"/>
          <ac:cxnSpMkLst>
            <pc:docMk/>
            <pc:sldMk cId="188999610" sldId="441"/>
            <ac:cxnSpMk id="73" creationId="{357B53A0-5DA2-45B1-A5F1-39DBE48A36AF}"/>
          </ac:cxnSpMkLst>
        </pc:cxnChg>
        <pc:cxnChg chg="add del mod">
          <ac:chgData name="gabriela diaz" userId="2059057c5b8de234" providerId="LiveId" clId="{FF29084A-2C21-43FE-AB28-16DD84F32A0C}" dt="2020-09-27T06:43:27.873" v="1646" actId="478"/>
          <ac:cxnSpMkLst>
            <pc:docMk/>
            <pc:sldMk cId="188999610" sldId="441"/>
            <ac:cxnSpMk id="79" creationId="{C5ED5051-1E5E-484D-B4A8-A6A1544CFCB8}"/>
          </ac:cxnSpMkLst>
        </pc:cxnChg>
        <pc:cxnChg chg="add del mod">
          <ac:chgData name="gabriela diaz" userId="2059057c5b8de234" providerId="LiveId" clId="{FF29084A-2C21-43FE-AB28-16DD84F32A0C}" dt="2020-09-27T06:43:27.873" v="1646" actId="478"/>
          <ac:cxnSpMkLst>
            <pc:docMk/>
            <pc:sldMk cId="188999610" sldId="441"/>
            <ac:cxnSpMk id="80" creationId="{CBEDA9D2-0E9B-4583-A1B5-BD0B4F059C5F}"/>
          </ac:cxnSpMkLst>
        </pc:cxnChg>
        <pc:cxnChg chg="add del mod">
          <ac:chgData name="gabriela diaz" userId="2059057c5b8de234" providerId="LiveId" clId="{FF29084A-2C21-43FE-AB28-16DD84F32A0C}" dt="2020-09-27T06:43:27.873" v="1646" actId="478"/>
          <ac:cxnSpMkLst>
            <pc:docMk/>
            <pc:sldMk cId="188999610" sldId="441"/>
            <ac:cxnSpMk id="81" creationId="{072A4828-FF2D-4F26-B176-88FF8928EC5A}"/>
          </ac:cxnSpMkLst>
        </pc:cxnChg>
        <pc:cxnChg chg="add mod">
          <ac:chgData name="gabriela diaz" userId="2059057c5b8de234" providerId="LiveId" clId="{FF29084A-2C21-43FE-AB28-16DD84F32A0C}" dt="2020-09-27T06:43:56.011" v="1658" actId="1035"/>
          <ac:cxnSpMkLst>
            <pc:docMk/>
            <pc:sldMk cId="188999610" sldId="441"/>
            <ac:cxnSpMk id="85" creationId="{8ADE88FF-C173-41D2-91BD-76BAF7F14A54}"/>
          </ac:cxnSpMkLst>
        </pc:cxnChg>
        <pc:cxnChg chg="add mod">
          <ac:chgData name="gabriela diaz" userId="2059057c5b8de234" providerId="LiveId" clId="{FF29084A-2C21-43FE-AB28-16DD84F32A0C}" dt="2020-09-27T06:43:56.011" v="1658" actId="1035"/>
          <ac:cxnSpMkLst>
            <pc:docMk/>
            <pc:sldMk cId="188999610" sldId="441"/>
            <ac:cxnSpMk id="86" creationId="{78AAE949-5FDD-4CDE-8FE6-568C322D82E3}"/>
          </ac:cxnSpMkLst>
        </pc:cxnChg>
        <pc:cxnChg chg="add mod">
          <ac:chgData name="gabriela diaz" userId="2059057c5b8de234" providerId="LiveId" clId="{FF29084A-2C21-43FE-AB28-16DD84F32A0C}" dt="2020-09-27T06:44:01.963" v="1659" actId="1076"/>
          <ac:cxnSpMkLst>
            <pc:docMk/>
            <pc:sldMk cId="188999610" sldId="441"/>
            <ac:cxnSpMk id="87" creationId="{16D967BC-BC8C-48B0-9793-54F3E53BD00C}"/>
          </ac:cxnSpMkLst>
        </pc:cxnChg>
        <pc:cxnChg chg="add mod">
          <ac:chgData name="gabriela diaz" userId="2059057c5b8de234" providerId="LiveId" clId="{FF29084A-2C21-43FE-AB28-16DD84F32A0C}" dt="2020-09-27T06:44:56.181" v="1668" actId="1036"/>
          <ac:cxnSpMkLst>
            <pc:docMk/>
            <pc:sldMk cId="188999610" sldId="441"/>
            <ac:cxnSpMk id="91" creationId="{3BC88789-BBFF-43CF-9C49-F9AD42D071E6}"/>
          </ac:cxnSpMkLst>
        </pc:cxnChg>
        <pc:cxnChg chg="add mod">
          <ac:chgData name="gabriela diaz" userId="2059057c5b8de234" providerId="LiveId" clId="{FF29084A-2C21-43FE-AB28-16DD84F32A0C}" dt="2020-09-27T06:44:56.181" v="1668" actId="1036"/>
          <ac:cxnSpMkLst>
            <pc:docMk/>
            <pc:sldMk cId="188999610" sldId="441"/>
            <ac:cxnSpMk id="92" creationId="{2EAAD558-9F00-4295-922F-3BC357FFD45B}"/>
          </ac:cxnSpMkLst>
        </pc:cxnChg>
        <pc:cxnChg chg="add mod">
          <ac:chgData name="gabriela diaz" userId="2059057c5b8de234" providerId="LiveId" clId="{FF29084A-2C21-43FE-AB28-16DD84F32A0C}" dt="2020-09-27T06:45:03.401" v="1675" actId="1037"/>
          <ac:cxnSpMkLst>
            <pc:docMk/>
            <pc:sldMk cId="188999610" sldId="441"/>
            <ac:cxnSpMk id="93" creationId="{4711FDF9-904E-4573-8996-B126D5EFB580}"/>
          </ac:cxnSpMkLst>
        </pc:cxnChg>
        <pc:cxnChg chg="add mod">
          <ac:chgData name="gabriela diaz" userId="2059057c5b8de234" providerId="LiveId" clId="{FF29084A-2C21-43FE-AB28-16DD84F32A0C}" dt="2020-09-27T06:45:26.773" v="1680" actId="1036"/>
          <ac:cxnSpMkLst>
            <pc:docMk/>
            <pc:sldMk cId="188999610" sldId="441"/>
            <ac:cxnSpMk id="97" creationId="{849C408F-4483-40D4-9697-2BEAF55FD334}"/>
          </ac:cxnSpMkLst>
        </pc:cxnChg>
        <pc:cxnChg chg="add mod">
          <ac:chgData name="gabriela diaz" userId="2059057c5b8de234" providerId="LiveId" clId="{FF29084A-2C21-43FE-AB28-16DD84F32A0C}" dt="2020-09-27T06:45:26.773" v="1680" actId="1036"/>
          <ac:cxnSpMkLst>
            <pc:docMk/>
            <pc:sldMk cId="188999610" sldId="441"/>
            <ac:cxnSpMk id="98" creationId="{BF51D2A9-814C-4F17-BEB6-DA4E7C693329}"/>
          </ac:cxnSpMkLst>
        </pc:cxnChg>
        <pc:cxnChg chg="add mod">
          <ac:chgData name="gabriela diaz" userId="2059057c5b8de234" providerId="LiveId" clId="{FF29084A-2C21-43FE-AB28-16DD84F32A0C}" dt="2020-09-27T06:45:57.583" v="1694" actId="1037"/>
          <ac:cxnSpMkLst>
            <pc:docMk/>
            <pc:sldMk cId="188999610" sldId="441"/>
            <ac:cxnSpMk id="99" creationId="{90F9CEC0-DE87-4293-9F7E-3DA1B224F8BC}"/>
          </ac:cxnSpMkLst>
        </pc:cxnChg>
        <pc:cxnChg chg="add mod">
          <ac:chgData name="gabriela diaz" userId="2059057c5b8de234" providerId="LiveId" clId="{FF29084A-2C21-43FE-AB28-16DD84F32A0C}" dt="2020-09-27T06:46:27.634" v="1708" actId="1036"/>
          <ac:cxnSpMkLst>
            <pc:docMk/>
            <pc:sldMk cId="188999610" sldId="441"/>
            <ac:cxnSpMk id="103" creationId="{A763EF2B-C550-4057-98BB-9FD05AC71B2E}"/>
          </ac:cxnSpMkLst>
        </pc:cxnChg>
        <pc:cxnChg chg="add mod">
          <ac:chgData name="gabriela diaz" userId="2059057c5b8de234" providerId="LiveId" clId="{FF29084A-2C21-43FE-AB28-16DD84F32A0C}" dt="2020-09-27T07:28:18.140" v="1734" actId="1037"/>
          <ac:cxnSpMkLst>
            <pc:docMk/>
            <pc:sldMk cId="188999610" sldId="441"/>
            <ac:cxnSpMk id="104" creationId="{92314DB6-0110-477D-9492-9526029EB4CE}"/>
          </ac:cxnSpMkLst>
        </pc:cxnChg>
        <pc:cxnChg chg="add mod">
          <ac:chgData name="gabriela diaz" userId="2059057c5b8de234" providerId="LiveId" clId="{FF29084A-2C21-43FE-AB28-16DD84F32A0C}" dt="2020-09-27T06:46:27.634" v="1708" actId="1036"/>
          <ac:cxnSpMkLst>
            <pc:docMk/>
            <pc:sldMk cId="188999610" sldId="441"/>
            <ac:cxnSpMk id="105" creationId="{4255BB4B-84FF-4B89-A39D-BF24EEB6BD15}"/>
          </ac:cxnSpMkLst>
        </pc:cxnChg>
      </pc:sldChg>
      <pc:sldChg chg="addSp modSp del">
        <pc:chgData name="gabriela diaz" userId="2059057c5b8de234" providerId="LiveId" clId="{FF29084A-2C21-43FE-AB28-16DD84F32A0C}" dt="2020-09-27T07:46:48.757" v="2127" actId="47"/>
        <pc:sldMkLst>
          <pc:docMk/>
          <pc:sldMk cId="3393714554" sldId="1605"/>
        </pc:sldMkLst>
        <pc:spChg chg="mod">
          <ac:chgData name="gabriela diaz" userId="2059057c5b8de234" providerId="LiveId" clId="{FF29084A-2C21-43FE-AB28-16DD84F32A0C}" dt="2020-09-26T03:35:40.977" v="58" actId="164"/>
          <ac:spMkLst>
            <pc:docMk/>
            <pc:sldMk cId="3393714554" sldId="1605"/>
            <ac:spMk id="2" creationId="{8AFFB728-72C6-47D6-8CF6-8E68D901CF0E}"/>
          </ac:spMkLst>
        </pc:spChg>
        <pc:spChg chg="mod">
          <ac:chgData name="gabriela diaz" userId="2059057c5b8de234" providerId="LiveId" clId="{FF29084A-2C21-43FE-AB28-16DD84F32A0C}" dt="2020-09-26T03:35:40.977" v="58" actId="164"/>
          <ac:spMkLst>
            <pc:docMk/>
            <pc:sldMk cId="3393714554" sldId="1605"/>
            <ac:spMk id="3" creationId="{C3F9C842-00FA-4A41-AA78-EC49C9D9D4A3}"/>
          </ac:spMkLst>
        </pc:spChg>
        <pc:spChg chg="mod">
          <ac:chgData name="gabriela diaz" userId="2059057c5b8de234" providerId="LiveId" clId="{FF29084A-2C21-43FE-AB28-16DD84F32A0C}" dt="2020-09-26T03:35:40.977" v="58" actId="164"/>
          <ac:spMkLst>
            <pc:docMk/>
            <pc:sldMk cId="3393714554" sldId="1605"/>
            <ac:spMk id="43" creationId="{89D5D1E2-00DC-4937-B50F-B770D836BFF9}"/>
          </ac:spMkLst>
        </pc:spChg>
        <pc:spChg chg="mod">
          <ac:chgData name="gabriela diaz" userId="2059057c5b8de234" providerId="LiveId" clId="{FF29084A-2C21-43FE-AB28-16DD84F32A0C}" dt="2020-09-26T03:35:40.977" v="58" actId="164"/>
          <ac:spMkLst>
            <pc:docMk/>
            <pc:sldMk cId="3393714554" sldId="1605"/>
            <ac:spMk id="61" creationId="{B1867932-8D36-4858-BFF8-81AECC48EBAD}"/>
          </ac:spMkLst>
        </pc:spChg>
        <pc:spChg chg="mod">
          <ac:chgData name="gabriela diaz" userId="2059057c5b8de234" providerId="LiveId" clId="{FF29084A-2C21-43FE-AB28-16DD84F32A0C}" dt="2020-09-26T03:35:40.977" v="58" actId="164"/>
          <ac:spMkLst>
            <pc:docMk/>
            <pc:sldMk cId="3393714554" sldId="1605"/>
            <ac:spMk id="62" creationId="{D7348A25-2C0A-4180-9706-193D7ACDBC8E}"/>
          </ac:spMkLst>
        </pc:spChg>
        <pc:spChg chg="mod">
          <ac:chgData name="gabriela diaz" userId="2059057c5b8de234" providerId="LiveId" clId="{FF29084A-2C21-43FE-AB28-16DD84F32A0C}" dt="2020-09-26T03:35:40.977" v="58" actId="164"/>
          <ac:spMkLst>
            <pc:docMk/>
            <pc:sldMk cId="3393714554" sldId="1605"/>
            <ac:spMk id="70" creationId="{C5660BA0-7AA5-442F-B19F-51782AAE91E1}"/>
          </ac:spMkLst>
        </pc:spChg>
        <pc:spChg chg="mod">
          <ac:chgData name="gabriela diaz" userId="2059057c5b8de234" providerId="LiveId" clId="{FF29084A-2C21-43FE-AB28-16DD84F32A0C}" dt="2020-09-26T03:35:40.977" v="58" actId="164"/>
          <ac:spMkLst>
            <pc:docMk/>
            <pc:sldMk cId="3393714554" sldId="1605"/>
            <ac:spMk id="72" creationId="{FA02E334-CC17-4B72-8C99-28B64BC13A1C}"/>
          </ac:spMkLst>
        </pc:spChg>
        <pc:grpChg chg="add mod">
          <ac:chgData name="gabriela diaz" userId="2059057c5b8de234" providerId="LiveId" clId="{FF29084A-2C21-43FE-AB28-16DD84F32A0C}" dt="2020-09-26T03:36:20.064" v="108" actId="1037"/>
          <ac:grpSpMkLst>
            <pc:docMk/>
            <pc:sldMk cId="3393714554" sldId="1605"/>
            <ac:grpSpMk id="4" creationId="{F7126FE0-235A-44CD-9412-26C71BBA5FA0}"/>
          </ac:grpSpMkLst>
        </pc:grpChg>
        <pc:grpChg chg="mod">
          <ac:chgData name="gabriela diaz" userId="2059057c5b8de234" providerId="LiveId" clId="{FF29084A-2C21-43FE-AB28-16DD84F32A0C}" dt="2020-09-26T03:35:40.977" v="58" actId="164"/>
          <ac:grpSpMkLst>
            <pc:docMk/>
            <pc:sldMk cId="3393714554" sldId="1605"/>
            <ac:grpSpMk id="20" creationId="{9E56ED60-C0FC-4AFF-8B2B-402E4644997E}"/>
          </ac:grpSpMkLst>
        </pc:grpChg>
        <pc:grpChg chg="mod">
          <ac:chgData name="gabriela diaz" userId="2059057c5b8de234" providerId="LiveId" clId="{FF29084A-2C21-43FE-AB28-16DD84F32A0C}" dt="2020-09-26T03:35:40.977" v="58" actId="164"/>
          <ac:grpSpMkLst>
            <pc:docMk/>
            <pc:sldMk cId="3393714554" sldId="1605"/>
            <ac:grpSpMk id="69" creationId="{B7632A33-E91F-4BAA-AEFD-BDCEABD139BD}"/>
          </ac:grpSpMkLst>
        </pc:grpChg>
        <pc:grpChg chg="mod">
          <ac:chgData name="gabriela diaz" userId="2059057c5b8de234" providerId="LiveId" clId="{FF29084A-2C21-43FE-AB28-16DD84F32A0C}" dt="2020-09-26T03:35:40.977" v="58" actId="164"/>
          <ac:grpSpMkLst>
            <pc:docMk/>
            <pc:sldMk cId="3393714554" sldId="1605"/>
            <ac:grpSpMk id="90" creationId="{6A10F933-5BE6-45D0-9227-6F90A3B05617}"/>
          </ac:grpSpMkLst>
        </pc:grpChg>
        <pc:picChg chg="mod">
          <ac:chgData name="gabriela diaz" userId="2059057c5b8de234" providerId="LiveId" clId="{FF29084A-2C21-43FE-AB28-16DD84F32A0C}" dt="2020-09-26T03:35:40.977" v="58" actId="164"/>
          <ac:picMkLst>
            <pc:docMk/>
            <pc:sldMk cId="3393714554" sldId="1605"/>
            <ac:picMk id="75" creationId="{86F066D6-3665-40A8-84FE-3CF74306B4E7}"/>
          </ac:picMkLst>
        </pc:picChg>
      </pc:sldChg>
      <pc:sldChg chg="addSp delSp modSp add ord">
        <pc:chgData name="gabriela diaz" userId="2059057c5b8de234" providerId="LiveId" clId="{FF29084A-2C21-43FE-AB28-16DD84F32A0C}" dt="2020-09-27T08:10:25.876" v="2698" actId="1076"/>
        <pc:sldMkLst>
          <pc:docMk/>
          <pc:sldMk cId="1034120860" sldId="1606"/>
        </pc:sldMkLst>
        <pc:spChg chg="mod topLvl">
          <ac:chgData name="gabriela diaz" userId="2059057c5b8de234" providerId="LiveId" clId="{FF29084A-2C21-43FE-AB28-16DD84F32A0C}" dt="2020-09-27T07:39:53.218" v="2002" actId="1036"/>
          <ac:spMkLst>
            <pc:docMk/>
            <pc:sldMk cId="1034120860" sldId="1606"/>
            <ac:spMk id="2" creationId="{8AFFB728-72C6-47D6-8CF6-8E68D901CF0E}"/>
          </ac:spMkLst>
        </pc:spChg>
        <pc:spChg chg="mod topLvl">
          <ac:chgData name="gabriela diaz" userId="2059057c5b8de234" providerId="LiveId" clId="{FF29084A-2C21-43FE-AB28-16DD84F32A0C}" dt="2020-09-27T07:44:10.201" v="2080" actId="1076"/>
          <ac:spMkLst>
            <pc:docMk/>
            <pc:sldMk cId="1034120860" sldId="1606"/>
            <ac:spMk id="3" creationId="{C3F9C842-00FA-4A41-AA78-EC49C9D9D4A3}"/>
          </ac:spMkLst>
        </pc:spChg>
        <pc:spChg chg="mod topLvl">
          <ac:chgData name="gabriela diaz" userId="2059057c5b8de234" providerId="LiveId" clId="{FF29084A-2C21-43FE-AB28-16DD84F32A0C}" dt="2020-09-27T08:02:03.818" v="2480" actId="165"/>
          <ac:spMkLst>
            <pc:docMk/>
            <pc:sldMk cId="1034120860" sldId="1606"/>
            <ac:spMk id="6" creationId="{2C5DCEA4-6AF6-49BD-B708-B769FAFE792C}"/>
          </ac:spMkLst>
        </pc:spChg>
        <pc:spChg chg="mod topLvl">
          <ac:chgData name="gabriela diaz" userId="2059057c5b8de234" providerId="LiveId" clId="{FF29084A-2C21-43FE-AB28-16DD84F32A0C}" dt="2020-09-27T08:02:03.818" v="2480" actId="165"/>
          <ac:spMkLst>
            <pc:docMk/>
            <pc:sldMk cId="1034120860" sldId="1606"/>
            <ac:spMk id="7" creationId="{AA089D6C-B1E2-48FB-BE83-481042A4D336}"/>
          </ac:spMkLst>
        </pc:spChg>
        <pc:spChg chg="mod topLvl">
          <ac:chgData name="gabriela diaz" userId="2059057c5b8de234" providerId="LiveId" clId="{FF29084A-2C21-43FE-AB28-16DD84F32A0C}" dt="2020-09-27T08:02:03.818" v="2480" actId="165"/>
          <ac:spMkLst>
            <pc:docMk/>
            <pc:sldMk cId="1034120860" sldId="1606"/>
            <ac:spMk id="8" creationId="{EF3D6D35-0B29-48F8-A7E7-F05677A56176}"/>
          </ac:spMkLst>
        </pc:spChg>
        <pc:spChg chg="mod topLvl">
          <ac:chgData name="gabriela diaz" userId="2059057c5b8de234" providerId="LiveId" clId="{FF29084A-2C21-43FE-AB28-16DD84F32A0C}" dt="2020-09-27T08:02:03.818" v="2480" actId="165"/>
          <ac:spMkLst>
            <pc:docMk/>
            <pc:sldMk cId="1034120860" sldId="1606"/>
            <ac:spMk id="9" creationId="{9A7EF53A-AA99-48D2-85A8-CA65C6ED1C5E}"/>
          </ac:spMkLst>
        </pc:spChg>
        <pc:spChg chg="mod topLvl">
          <ac:chgData name="gabriela diaz" userId="2059057c5b8de234" providerId="LiveId" clId="{FF29084A-2C21-43FE-AB28-16DD84F32A0C}" dt="2020-09-27T08:02:03.818" v="2480" actId="165"/>
          <ac:spMkLst>
            <pc:docMk/>
            <pc:sldMk cId="1034120860" sldId="1606"/>
            <ac:spMk id="10" creationId="{B0003AE6-C47F-46BF-B6B1-DDBB042C0368}"/>
          </ac:spMkLst>
        </pc:spChg>
        <pc:spChg chg="mod topLvl">
          <ac:chgData name="gabriela diaz" userId="2059057c5b8de234" providerId="LiveId" clId="{FF29084A-2C21-43FE-AB28-16DD84F32A0C}" dt="2020-09-27T08:02:03.818" v="2480" actId="165"/>
          <ac:spMkLst>
            <pc:docMk/>
            <pc:sldMk cId="1034120860" sldId="1606"/>
            <ac:spMk id="11" creationId="{93A2415F-9910-41C0-9834-ACE5EE7EC06F}"/>
          </ac:spMkLst>
        </pc:spChg>
        <pc:spChg chg="mod topLvl">
          <ac:chgData name="gabriela diaz" userId="2059057c5b8de234" providerId="LiveId" clId="{FF29084A-2C21-43FE-AB28-16DD84F32A0C}" dt="2020-09-27T08:02:03.818" v="2480" actId="165"/>
          <ac:spMkLst>
            <pc:docMk/>
            <pc:sldMk cId="1034120860" sldId="1606"/>
            <ac:spMk id="12" creationId="{C7C288CE-F547-4E52-94A3-8C23F40BEE3C}"/>
          </ac:spMkLst>
        </pc:spChg>
        <pc:spChg chg="mod topLvl">
          <ac:chgData name="gabriela diaz" userId="2059057c5b8de234" providerId="LiveId" clId="{FF29084A-2C21-43FE-AB28-16DD84F32A0C}" dt="2020-09-27T08:02:03.818" v="2480" actId="165"/>
          <ac:spMkLst>
            <pc:docMk/>
            <pc:sldMk cId="1034120860" sldId="1606"/>
            <ac:spMk id="13" creationId="{4114C506-8170-47D2-9D5A-128DBFEEE7C8}"/>
          </ac:spMkLst>
        </pc:spChg>
        <pc:spChg chg="mod topLvl">
          <ac:chgData name="gabriela diaz" userId="2059057c5b8de234" providerId="LiveId" clId="{FF29084A-2C21-43FE-AB28-16DD84F32A0C}" dt="2020-09-27T08:02:03.818" v="2480" actId="165"/>
          <ac:spMkLst>
            <pc:docMk/>
            <pc:sldMk cId="1034120860" sldId="1606"/>
            <ac:spMk id="14" creationId="{7CC52FD5-4E7C-49FA-BD83-A545EB3FC017}"/>
          </ac:spMkLst>
        </pc:spChg>
        <pc:spChg chg="mod topLvl">
          <ac:chgData name="gabriela diaz" userId="2059057c5b8de234" providerId="LiveId" clId="{FF29084A-2C21-43FE-AB28-16DD84F32A0C}" dt="2020-09-27T08:02:03.818" v="2480" actId="165"/>
          <ac:spMkLst>
            <pc:docMk/>
            <pc:sldMk cId="1034120860" sldId="1606"/>
            <ac:spMk id="15" creationId="{DDD8D263-EBC7-4AD3-8203-2FC2CBE524AF}"/>
          </ac:spMkLst>
        </pc:spChg>
        <pc:spChg chg="mod topLvl">
          <ac:chgData name="gabriela diaz" userId="2059057c5b8de234" providerId="LiveId" clId="{FF29084A-2C21-43FE-AB28-16DD84F32A0C}" dt="2020-09-27T08:02:03.818" v="2480" actId="165"/>
          <ac:spMkLst>
            <pc:docMk/>
            <pc:sldMk cId="1034120860" sldId="1606"/>
            <ac:spMk id="16" creationId="{1684D4EA-52BA-4FA5-A1FB-CB87FE74C584}"/>
          </ac:spMkLst>
        </pc:spChg>
        <pc:spChg chg="mod topLvl">
          <ac:chgData name="gabriela diaz" userId="2059057c5b8de234" providerId="LiveId" clId="{FF29084A-2C21-43FE-AB28-16DD84F32A0C}" dt="2020-09-27T08:02:03.818" v="2480" actId="165"/>
          <ac:spMkLst>
            <pc:docMk/>
            <pc:sldMk cId="1034120860" sldId="1606"/>
            <ac:spMk id="17" creationId="{3308939E-46AD-485D-B001-89690CD4E751}"/>
          </ac:spMkLst>
        </pc:spChg>
        <pc:spChg chg="mod topLvl">
          <ac:chgData name="gabriela diaz" userId="2059057c5b8de234" providerId="LiveId" clId="{FF29084A-2C21-43FE-AB28-16DD84F32A0C}" dt="2020-09-27T08:02:03.818" v="2480" actId="165"/>
          <ac:spMkLst>
            <pc:docMk/>
            <pc:sldMk cId="1034120860" sldId="1606"/>
            <ac:spMk id="18" creationId="{A8672FC7-70F5-4C49-A014-22DFFFBC4EA9}"/>
          </ac:spMkLst>
        </pc:spChg>
        <pc:spChg chg="mod topLvl">
          <ac:chgData name="gabriela diaz" userId="2059057c5b8de234" providerId="LiveId" clId="{FF29084A-2C21-43FE-AB28-16DD84F32A0C}" dt="2020-09-27T08:02:03.818" v="2480" actId="165"/>
          <ac:spMkLst>
            <pc:docMk/>
            <pc:sldMk cId="1034120860" sldId="1606"/>
            <ac:spMk id="19" creationId="{FDD8A62F-1C31-4D5B-8003-266E7EE66DB5}"/>
          </ac:spMkLst>
        </pc:spChg>
        <pc:spChg chg="mod topLvl">
          <ac:chgData name="gabriela diaz" userId="2059057c5b8de234" providerId="LiveId" clId="{FF29084A-2C21-43FE-AB28-16DD84F32A0C}" dt="2020-09-27T07:37:08.498" v="1963" actId="165"/>
          <ac:spMkLst>
            <pc:docMk/>
            <pc:sldMk cId="1034120860" sldId="1606"/>
            <ac:spMk id="27" creationId="{F0091D1D-C5BA-4DD7-B564-F84C4F3256B9}"/>
          </ac:spMkLst>
        </pc:spChg>
        <pc:spChg chg="mod topLvl">
          <ac:chgData name="gabriela diaz" userId="2059057c5b8de234" providerId="LiveId" clId="{FF29084A-2C21-43FE-AB28-16DD84F32A0C}" dt="2020-09-27T07:45:50.616" v="2099" actId="14100"/>
          <ac:spMkLst>
            <pc:docMk/>
            <pc:sldMk cId="1034120860" sldId="1606"/>
            <ac:spMk id="43" creationId="{89D5D1E2-00DC-4937-B50F-B770D836BFF9}"/>
          </ac:spMkLst>
        </pc:spChg>
        <pc:spChg chg="mod topLvl">
          <ac:chgData name="gabriela diaz" userId="2059057c5b8de234" providerId="LiveId" clId="{FF29084A-2C21-43FE-AB28-16DD84F32A0C}" dt="2020-09-27T07:41:03.603" v="2029" actId="1076"/>
          <ac:spMkLst>
            <pc:docMk/>
            <pc:sldMk cId="1034120860" sldId="1606"/>
            <ac:spMk id="61" creationId="{B1867932-8D36-4858-BFF8-81AECC48EBAD}"/>
          </ac:spMkLst>
        </pc:spChg>
        <pc:spChg chg="mod topLvl">
          <ac:chgData name="gabriela diaz" userId="2059057c5b8de234" providerId="LiveId" clId="{FF29084A-2C21-43FE-AB28-16DD84F32A0C}" dt="2020-09-27T08:10:25.876" v="2698" actId="1076"/>
          <ac:spMkLst>
            <pc:docMk/>
            <pc:sldMk cId="1034120860" sldId="1606"/>
            <ac:spMk id="62" creationId="{D7348A25-2C0A-4180-9706-193D7ACDBC8E}"/>
          </ac:spMkLst>
        </pc:spChg>
        <pc:spChg chg="add mod">
          <ac:chgData name="gabriela diaz" userId="2059057c5b8de234" providerId="LiveId" clId="{FF29084A-2C21-43FE-AB28-16DD84F32A0C}" dt="2020-09-27T07:44:28.807" v="2085" actId="693"/>
          <ac:spMkLst>
            <pc:docMk/>
            <pc:sldMk cId="1034120860" sldId="1606"/>
            <ac:spMk id="64" creationId="{1F1A37EF-7612-4F45-97CD-3C62C17F6D0D}"/>
          </ac:spMkLst>
        </pc:spChg>
        <pc:spChg chg="mod topLvl">
          <ac:chgData name="gabriela diaz" userId="2059057c5b8de234" providerId="LiveId" clId="{FF29084A-2C21-43FE-AB28-16DD84F32A0C}" dt="2020-09-27T07:37:04.904" v="1962" actId="165"/>
          <ac:spMkLst>
            <pc:docMk/>
            <pc:sldMk cId="1034120860" sldId="1606"/>
            <ac:spMk id="70" creationId="{C5660BA0-7AA5-442F-B19F-51782AAE91E1}"/>
          </ac:spMkLst>
        </pc:spChg>
        <pc:spChg chg="mod topLvl">
          <ac:chgData name="gabriela diaz" userId="2059057c5b8de234" providerId="LiveId" clId="{FF29084A-2C21-43FE-AB28-16DD84F32A0C}" dt="2020-09-27T07:37:04.904" v="1962" actId="165"/>
          <ac:spMkLst>
            <pc:docMk/>
            <pc:sldMk cId="1034120860" sldId="1606"/>
            <ac:spMk id="72" creationId="{FA02E334-CC17-4B72-8C99-28B64BC13A1C}"/>
          </ac:spMkLst>
        </pc:spChg>
        <pc:grpChg chg="add del mod">
          <ac:chgData name="gabriela diaz" userId="2059057c5b8de234" providerId="LiveId" clId="{FF29084A-2C21-43FE-AB28-16DD84F32A0C}" dt="2020-09-26T03:34:00.825" v="20" actId="165"/>
          <ac:grpSpMkLst>
            <pc:docMk/>
            <pc:sldMk cId="1034120860" sldId="1606"/>
            <ac:grpSpMk id="4" creationId="{7A25161D-19F2-4221-87B2-E38B9C1BBF8B}"/>
          </ac:grpSpMkLst>
        </pc:grpChg>
        <pc:grpChg chg="add del mod">
          <ac:chgData name="gabriela diaz" userId="2059057c5b8de234" providerId="LiveId" clId="{FF29084A-2C21-43FE-AB28-16DD84F32A0C}" dt="2020-09-27T07:37:04.904" v="1962" actId="165"/>
          <ac:grpSpMkLst>
            <pc:docMk/>
            <pc:sldMk cId="1034120860" sldId="1606"/>
            <ac:grpSpMk id="5" creationId="{E25E7A63-5BF4-4023-A9A5-064BE69891D4}"/>
          </ac:grpSpMkLst>
        </pc:grpChg>
        <pc:grpChg chg="add del mod topLvl">
          <ac:chgData name="gabriela diaz" userId="2059057c5b8de234" providerId="LiveId" clId="{FF29084A-2C21-43FE-AB28-16DD84F32A0C}" dt="2020-09-27T08:02:03.818" v="2480" actId="165"/>
          <ac:grpSpMkLst>
            <pc:docMk/>
            <pc:sldMk cId="1034120860" sldId="1606"/>
            <ac:grpSpMk id="20" creationId="{9E56ED60-C0FC-4AFF-8B2B-402E4644997E}"/>
          </ac:grpSpMkLst>
        </pc:grpChg>
        <pc:grpChg chg="add mod">
          <ac:chgData name="gabriela diaz" userId="2059057c5b8de234" providerId="LiveId" clId="{FF29084A-2C21-43FE-AB28-16DD84F32A0C}" dt="2020-09-27T07:43:41.911" v="2072" actId="1035"/>
          <ac:grpSpMkLst>
            <pc:docMk/>
            <pc:sldMk cId="1034120860" sldId="1606"/>
            <ac:grpSpMk id="31" creationId="{7745E27F-467E-4749-8E47-3209094E0C66}"/>
          </ac:grpSpMkLst>
        </pc:grpChg>
        <pc:grpChg chg="del mod topLvl">
          <ac:chgData name="gabriela diaz" userId="2059057c5b8de234" providerId="LiveId" clId="{FF29084A-2C21-43FE-AB28-16DD84F32A0C}" dt="2020-09-27T07:37:08.498" v="1963" actId="165"/>
          <ac:grpSpMkLst>
            <pc:docMk/>
            <pc:sldMk cId="1034120860" sldId="1606"/>
            <ac:grpSpMk id="69" creationId="{B7632A33-E91F-4BAA-AEFD-BDCEABD139BD}"/>
          </ac:grpSpMkLst>
        </pc:grpChg>
        <pc:grpChg chg="mod topLvl">
          <ac:chgData name="gabriela diaz" userId="2059057c5b8de234" providerId="LiveId" clId="{FF29084A-2C21-43FE-AB28-16DD84F32A0C}" dt="2020-09-27T07:37:04.904" v="1962" actId="165"/>
          <ac:grpSpMkLst>
            <pc:docMk/>
            <pc:sldMk cId="1034120860" sldId="1606"/>
            <ac:grpSpMk id="90" creationId="{6A10F933-5BE6-45D0-9227-6F90A3B05617}"/>
          </ac:grpSpMkLst>
        </pc:grpChg>
        <pc:picChg chg="add del mod">
          <ac:chgData name="gabriela diaz" userId="2059057c5b8de234" providerId="LiveId" clId="{FF29084A-2C21-43FE-AB28-16DD84F32A0C}" dt="2020-09-27T07:38:23.162" v="1973" actId="478"/>
          <ac:picMkLst>
            <pc:docMk/>
            <pc:sldMk cId="1034120860" sldId="1606"/>
            <ac:picMk id="21" creationId="{948D87AA-871D-482B-BEB4-DE66D81D836B}"/>
          </ac:picMkLst>
        </pc:picChg>
        <pc:picChg chg="add mod">
          <ac:chgData name="gabriela diaz" userId="2059057c5b8de234" providerId="LiveId" clId="{FF29084A-2C21-43FE-AB28-16DD84F32A0C}" dt="2020-09-27T07:38:20.992" v="1972" actId="1076"/>
          <ac:picMkLst>
            <pc:docMk/>
            <pc:sldMk cId="1034120860" sldId="1606"/>
            <ac:picMk id="22" creationId="{62CBFADE-6F0F-42F1-9100-230F3D7A9794}"/>
          </ac:picMkLst>
        </pc:picChg>
        <pc:picChg chg="add mod modCrop">
          <ac:chgData name="gabriela diaz" userId="2059057c5b8de234" providerId="LiveId" clId="{FF29084A-2C21-43FE-AB28-16DD84F32A0C}" dt="2020-09-27T07:38:51.600" v="1979" actId="1076"/>
          <ac:picMkLst>
            <pc:docMk/>
            <pc:sldMk cId="1034120860" sldId="1606"/>
            <ac:picMk id="23" creationId="{2B2C2E0D-EB88-46B4-AC8F-E4A9A8B31354}"/>
          </ac:picMkLst>
        </pc:picChg>
        <pc:picChg chg="add del mod">
          <ac:chgData name="gabriela diaz" userId="2059057c5b8de234" providerId="LiveId" clId="{FF29084A-2C21-43FE-AB28-16DD84F32A0C}" dt="2020-09-27T07:39:19.202" v="1988" actId="478"/>
          <ac:picMkLst>
            <pc:docMk/>
            <pc:sldMk cId="1034120860" sldId="1606"/>
            <ac:picMk id="24" creationId="{82CA0339-AC46-4274-93EA-3480FA69E87E}"/>
          </ac:picMkLst>
        </pc:picChg>
        <pc:picChg chg="add mod">
          <ac:chgData name="gabriela diaz" userId="2059057c5b8de234" providerId="LiveId" clId="{FF29084A-2C21-43FE-AB28-16DD84F32A0C}" dt="2020-09-27T07:46:41.970" v="2126" actId="1038"/>
          <ac:picMkLst>
            <pc:docMk/>
            <pc:sldMk cId="1034120860" sldId="1606"/>
            <ac:picMk id="25" creationId="{C293EFCA-F8D9-437F-BBDE-D23B0F61DF56}"/>
          </ac:picMkLst>
        </pc:picChg>
        <pc:picChg chg="add del mod">
          <ac:chgData name="gabriela diaz" userId="2059057c5b8de234" providerId="LiveId" clId="{FF29084A-2C21-43FE-AB28-16DD84F32A0C}" dt="2020-09-27T07:40:29.668" v="2021" actId="478"/>
          <ac:picMkLst>
            <pc:docMk/>
            <pc:sldMk cId="1034120860" sldId="1606"/>
            <ac:picMk id="26" creationId="{4C7D92D0-4A7A-46DF-9F50-940F8763041B}"/>
          </ac:picMkLst>
        </pc:picChg>
        <pc:picChg chg="add del mod">
          <ac:chgData name="gabriela diaz" userId="2059057c5b8de234" providerId="LiveId" clId="{FF29084A-2C21-43FE-AB28-16DD84F32A0C}" dt="2020-09-27T07:41:07.420" v="2031" actId="478"/>
          <ac:picMkLst>
            <pc:docMk/>
            <pc:sldMk cId="1034120860" sldId="1606"/>
            <ac:picMk id="28" creationId="{9D1A0F79-CD20-4171-9D4B-50D75E82BB2E}"/>
          </ac:picMkLst>
        </pc:picChg>
        <pc:picChg chg="add del mod">
          <ac:chgData name="gabriela diaz" userId="2059057c5b8de234" providerId="LiveId" clId="{FF29084A-2C21-43FE-AB28-16DD84F32A0C}" dt="2020-09-27T07:42:01.730" v="2039" actId="478"/>
          <ac:picMkLst>
            <pc:docMk/>
            <pc:sldMk cId="1034120860" sldId="1606"/>
            <ac:picMk id="29" creationId="{7FCF81D6-A1B2-497A-AE70-D4FC79DB63E5}"/>
          </ac:picMkLst>
        </pc:picChg>
        <pc:picChg chg="add del mod">
          <ac:chgData name="gabriela diaz" userId="2059057c5b8de234" providerId="LiveId" clId="{FF29084A-2C21-43FE-AB28-16DD84F32A0C}" dt="2020-09-27T07:43:48.777" v="2074" actId="478"/>
          <ac:picMkLst>
            <pc:docMk/>
            <pc:sldMk cId="1034120860" sldId="1606"/>
            <ac:picMk id="30" creationId="{F52E828D-AC1C-48AD-AFC3-249AFCE6A7C2}"/>
          </ac:picMkLst>
        </pc:picChg>
        <pc:picChg chg="add mod">
          <ac:chgData name="gabriela diaz" userId="2059057c5b8de234" providerId="LiveId" clId="{FF29084A-2C21-43FE-AB28-16DD84F32A0C}" dt="2020-09-27T07:45:56.401" v="2100" actId="1076"/>
          <ac:picMkLst>
            <pc:docMk/>
            <pc:sldMk cId="1034120860" sldId="1606"/>
            <ac:picMk id="32" creationId="{26B63D50-3602-4D67-A76C-633D6D374657}"/>
          </ac:picMkLst>
        </pc:picChg>
        <pc:picChg chg="add mod">
          <ac:chgData name="gabriela diaz" userId="2059057c5b8de234" providerId="LiveId" clId="{FF29084A-2C21-43FE-AB28-16DD84F32A0C}" dt="2020-09-27T07:43:26.239" v="2063" actId="164"/>
          <ac:picMkLst>
            <pc:docMk/>
            <pc:sldMk cId="1034120860" sldId="1606"/>
            <ac:picMk id="57" creationId="{961930C2-F576-49DD-A7AA-2FDB4D77175D}"/>
          </ac:picMkLst>
        </pc:picChg>
        <pc:picChg chg="add mod">
          <ac:chgData name="gabriela diaz" userId="2059057c5b8de234" providerId="LiveId" clId="{FF29084A-2C21-43FE-AB28-16DD84F32A0C}" dt="2020-09-27T07:43:26.239" v="2063" actId="164"/>
          <ac:picMkLst>
            <pc:docMk/>
            <pc:sldMk cId="1034120860" sldId="1606"/>
            <ac:picMk id="58" creationId="{56867267-B475-4E69-9D58-EC62A6FE058B}"/>
          </ac:picMkLst>
        </pc:picChg>
        <pc:picChg chg="del mod topLvl">
          <ac:chgData name="gabriela diaz" userId="2059057c5b8de234" providerId="LiveId" clId="{FF29084A-2C21-43FE-AB28-16DD84F32A0C}" dt="2020-09-27T07:37:11.472" v="1964" actId="478"/>
          <ac:picMkLst>
            <pc:docMk/>
            <pc:sldMk cId="1034120860" sldId="1606"/>
            <ac:picMk id="59" creationId="{E48CCF7D-C4F6-40B3-946A-0AF622D04ECA}"/>
          </ac:picMkLst>
        </pc:picChg>
        <pc:picChg chg="add mod">
          <ac:chgData name="gabriela diaz" userId="2059057c5b8de234" providerId="LiveId" clId="{FF29084A-2C21-43FE-AB28-16DD84F32A0C}" dt="2020-09-27T07:43:26.239" v="2063" actId="164"/>
          <ac:picMkLst>
            <pc:docMk/>
            <pc:sldMk cId="1034120860" sldId="1606"/>
            <ac:picMk id="60" creationId="{E29EF204-A448-4002-8A1C-DB0341F31464}"/>
          </ac:picMkLst>
        </pc:picChg>
        <pc:picChg chg="add mod">
          <ac:chgData name="gabriela diaz" userId="2059057c5b8de234" providerId="LiveId" clId="{FF29084A-2C21-43FE-AB28-16DD84F32A0C}" dt="2020-09-27T07:43:26.239" v="2063" actId="164"/>
          <ac:picMkLst>
            <pc:docMk/>
            <pc:sldMk cId="1034120860" sldId="1606"/>
            <ac:picMk id="63" creationId="{86120641-32C4-4AE8-94D3-C94C18868525}"/>
          </ac:picMkLst>
        </pc:picChg>
        <pc:picChg chg="add mod modCrop">
          <ac:chgData name="gabriela diaz" userId="2059057c5b8de234" providerId="LiveId" clId="{FF29084A-2C21-43FE-AB28-16DD84F32A0C}" dt="2020-09-27T07:46:34.702" v="2124" actId="14100"/>
          <ac:picMkLst>
            <pc:docMk/>
            <pc:sldMk cId="1034120860" sldId="1606"/>
            <ac:picMk id="65" creationId="{D0CA3D43-846C-4A28-B7BE-3C0790EA8870}"/>
          </ac:picMkLst>
        </pc:picChg>
        <pc:picChg chg="mod topLvl">
          <ac:chgData name="gabriela diaz" userId="2059057c5b8de234" providerId="LiveId" clId="{FF29084A-2C21-43FE-AB28-16DD84F32A0C}" dt="2020-09-27T07:37:04.904" v="1962" actId="165"/>
          <ac:picMkLst>
            <pc:docMk/>
            <pc:sldMk cId="1034120860" sldId="1606"/>
            <ac:picMk id="75" creationId="{86F066D6-3665-40A8-84FE-3CF74306B4E7}"/>
          </ac:picMkLst>
        </pc:picChg>
        <pc:picChg chg="del mod topLvl">
          <ac:chgData name="gabriela diaz" userId="2059057c5b8de234" providerId="LiveId" clId="{FF29084A-2C21-43FE-AB28-16DD84F32A0C}" dt="2020-09-27T07:37:11.472" v="1964" actId="478"/>
          <ac:picMkLst>
            <pc:docMk/>
            <pc:sldMk cId="1034120860" sldId="1606"/>
            <ac:picMk id="91" creationId="{5628EBB4-8348-4383-9F3F-BABA38F5397B}"/>
          </ac:picMkLst>
        </pc:picChg>
        <pc:picChg chg="del mod topLvl">
          <ac:chgData name="gabriela diaz" userId="2059057c5b8de234" providerId="LiveId" clId="{FF29084A-2C21-43FE-AB28-16DD84F32A0C}" dt="2020-09-27T07:37:11.472" v="1964" actId="478"/>
          <ac:picMkLst>
            <pc:docMk/>
            <pc:sldMk cId="1034120860" sldId="1606"/>
            <ac:picMk id="92" creationId="{81B41178-B809-49B0-9CC2-5C04638F832B}"/>
          </ac:picMkLst>
        </pc:picChg>
        <pc:picChg chg="del mod topLvl">
          <ac:chgData name="gabriela diaz" userId="2059057c5b8de234" providerId="LiveId" clId="{FF29084A-2C21-43FE-AB28-16DD84F32A0C}" dt="2020-09-27T07:37:11.472" v="1964" actId="478"/>
          <ac:picMkLst>
            <pc:docMk/>
            <pc:sldMk cId="1034120860" sldId="1606"/>
            <ac:picMk id="93" creationId="{31EC6BC0-FF29-4373-9BF6-69379785A8C7}"/>
          </ac:picMkLst>
        </pc:picChg>
        <pc:cxnChg chg="mod topLvl">
          <ac:chgData name="gabriela diaz" userId="2059057c5b8de234" providerId="LiveId" clId="{FF29084A-2C21-43FE-AB28-16DD84F32A0C}" dt="2020-09-27T07:37:08.498" v="1963" actId="165"/>
          <ac:cxnSpMkLst>
            <pc:docMk/>
            <pc:sldMk cId="1034120860" sldId="1606"/>
            <ac:cxnSpMk id="34" creationId="{6C326F97-CC68-4216-8B0B-6409AE189A23}"/>
          </ac:cxnSpMkLst>
        </pc:cxnChg>
        <pc:cxnChg chg="mod topLvl">
          <ac:chgData name="gabriela diaz" userId="2059057c5b8de234" providerId="LiveId" clId="{FF29084A-2C21-43FE-AB28-16DD84F32A0C}" dt="2020-09-27T07:37:08.498" v="1963" actId="165"/>
          <ac:cxnSpMkLst>
            <pc:docMk/>
            <pc:sldMk cId="1034120860" sldId="1606"/>
            <ac:cxnSpMk id="37" creationId="{7A9A9E17-643C-46C7-8DA1-90ACB4FD0A6E}"/>
          </ac:cxnSpMkLst>
        </pc:cxnChg>
        <pc:cxnChg chg="mod topLvl">
          <ac:chgData name="gabriela diaz" userId="2059057c5b8de234" providerId="LiveId" clId="{FF29084A-2C21-43FE-AB28-16DD84F32A0C}" dt="2020-09-27T07:37:08.498" v="1963" actId="165"/>
          <ac:cxnSpMkLst>
            <pc:docMk/>
            <pc:sldMk cId="1034120860" sldId="1606"/>
            <ac:cxnSpMk id="38" creationId="{117FEECC-50E9-48AE-A3A0-ECE918D11567}"/>
          </ac:cxnSpMkLst>
        </pc:cxnChg>
        <pc:cxnChg chg="mod topLvl">
          <ac:chgData name="gabriela diaz" userId="2059057c5b8de234" providerId="LiveId" clId="{FF29084A-2C21-43FE-AB28-16DD84F32A0C}" dt="2020-09-27T07:37:08.498" v="1963" actId="165"/>
          <ac:cxnSpMkLst>
            <pc:docMk/>
            <pc:sldMk cId="1034120860" sldId="1606"/>
            <ac:cxnSpMk id="39" creationId="{F24D8324-6901-4816-8512-FDC54A3E01DF}"/>
          </ac:cxnSpMkLst>
        </pc:cxnChg>
      </pc:sldChg>
      <pc:sldChg chg="addSp delSp modSp new ord">
        <pc:chgData name="gabriela diaz" userId="2059057c5b8de234" providerId="LiveId" clId="{FF29084A-2C21-43FE-AB28-16DD84F32A0C}" dt="2020-09-27T07:58:20.306" v="2412" actId="732"/>
        <pc:sldMkLst>
          <pc:docMk/>
          <pc:sldMk cId="3681893850" sldId="1607"/>
        </pc:sldMkLst>
        <pc:spChg chg="add del mod">
          <ac:chgData name="gabriela diaz" userId="2059057c5b8de234" providerId="LiveId" clId="{FF29084A-2C21-43FE-AB28-16DD84F32A0C}" dt="2020-09-26T03:53:40.307" v="210" actId="478"/>
          <ac:spMkLst>
            <pc:docMk/>
            <pc:sldMk cId="3681893850" sldId="1607"/>
            <ac:spMk id="3" creationId="{DD6E7729-41BF-4AA1-BFA4-DCA80ED9C42B}"/>
          </ac:spMkLst>
        </pc:spChg>
        <pc:spChg chg="add mod">
          <ac:chgData name="gabriela diaz" userId="2059057c5b8de234" providerId="LiveId" clId="{FF29084A-2C21-43FE-AB28-16DD84F32A0C}" dt="2020-09-27T05:06:48.998" v="267" actId="1076"/>
          <ac:spMkLst>
            <pc:docMk/>
            <pc:sldMk cId="3681893850" sldId="1607"/>
            <ac:spMk id="4" creationId="{AAA74716-1256-4577-B19E-B7F54818DD7B}"/>
          </ac:spMkLst>
        </pc:spChg>
        <pc:spChg chg="add mod">
          <ac:chgData name="gabriela diaz" userId="2059057c5b8de234" providerId="LiveId" clId="{FF29084A-2C21-43FE-AB28-16DD84F32A0C}" dt="2020-09-27T05:06:48.998" v="267" actId="1076"/>
          <ac:spMkLst>
            <pc:docMk/>
            <pc:sldMk cId="3681893850" sldId="1607"/>
            <ac:spMk id="5" creationId="{7E80C52C-BE88-4A35-B0D0-31AC67B3507D}"/>
          </ac:spMkLst>
        </pc:spChg>
        <pc:grpChg chg="add del mod ord">
          <ac:chgData name="gabriela diaz" userId="2059057c5b8de234" providerId="LiveId" clId="{FF29084A-2C21-43FE-AB28-16DD84F32A0C}" dt="2020-09-27T05:05:33.900" v="258" actId="478"/>
          <ac:grpSpMkLst>
            <pc:docMk/>
            <pc:sldMk cId="3681893850" sldId="1607"/>
            <ac:grpSpMk id="7" creationId="{AE49B010-3305-4C70-A322-43EB8E5B2AA4}"/>
          </ac:grpSpMkLst>
        </pc:grpChg>
        <pc:picChg chg="add mod modCrop">
          <ac:chgData name="gabriela diaz" userId="2059057c5b8de234" providerId="LiveId" clId="{FF29084A-2C21-43FE-AB28-16DD84F32A0C}" dt="2020-09-27T05:06:44.871" v="266" actId="14100"/>
          <ac:picMkLst>
            <pc:docMk/>
            <pc:sldMk cId="3681893850" sldId="1607"/>
            <ac:picMk id="2" creationId="{DE9B5F64-F2ED-43CC-81C1-0EB765562A7F}"/>
          </ac:picMkLst>
        </pc:picChg>
        <pc:picChg chg="add mod">
          <ac:chgData name="gabriela diaz" userId="2059057c5b8de234" providerId="LiveId" clId="{FF29084A-2C21-43FE-AB28-16DD84F32A0C}" dt="2020-09-27T07:56:18.670" v="2382" actId="1076"/>
          <ac:picMkLst>
            <pc:docMk/>
            <pc:sldMk cId="3681893850" sldId="1607"/>
            <ac:picMk id="6" creationId="{0417C240-C37F-42DF-A092-B025B8C6D5CE}"/>
          </ac:picMkLst>
        </pc:picChg>
        <pc:picChg chg="del topLvl">
          <ac:chgData name="gabriela diaz" userId="2059057c5b8de234" providerId="LiveId" clId="{FF29084A-2C21-43FE-AB28-16DD84F32A0C}" dt="2020-09-27T05:05:33.900" v="258" actId="478"/>
          <ac:picMkLst>
            <pc:docMk/>
            <pc:sldMk cId="3681893850" sldId="1607"/>
            <ac:picMk id="8" creationId="{18A18E44-A8C7-4EE7-BBD1-35C07536AD42}"/>
          </ac:picMkLst>
        </pc:picChg>
        <pc:picChg chg="del mod topLvl modCrop">
          <ac:chgData name="gabriela diaz" userId="2059057c5b8de234" providerId="LiveId" clId="{FF29084A-2C21-43FE-AB28-16DD84F32A0C}" dt="2020-09-27T05:06:35.456" v="264" actId="478"/>
          <ac:picMkLst>
            <pc:docMk/>
            <pc:sldMk cId="3681893850" sldId="1607"/>
            <ac:picMk id="9" creationId="{98B4C428-E884-485C-8563-14A13A0F9B9B}"/>
          </ac:picMkLst>
        </pc:picChg>
        <pc:picChg chg="add del mod modCrop">
          <ac:chgData name="gabriela diaz" userId="2059057c5b8de234" providerId="LiveId" clId="{FF29084A-2C21-43FE-AB28-16DD84F32A0C}" dt="2020-09-27T07:46:56.276" v="2128" actId="478"/>
          <ac:picMkLst>
            <pc:docMk/>
            <pc:sldMk cId="3681893850" sldId="1607"/>
            <ac:picMk id="10" creationId="{C3B7B09D-BD14-4D46-A0C6-380380EB5B53}"/>
          </ac:picMkLst>
        </pc:picChg>
        <pc:picChg chg="add del mod">
          <ac:chgData name="gabriela diaz" userId="2059057c5b8de234" providerId="LiveId" clId="{FF29084A-2C21-43FE-AB28-16DD84F32A0C}" dt="2020-09-27T06:14:40.516" v="1123" actId="21"/>
          <ac:picMkLst>
            <pc:docMk/>
            <pc:sldMk cId="3681893850" sldId="1607"/>
            <ac:picMk id="11" creationId="{9B1EC257-C8AA-4CE5-8DE0-FB2ADCF3B523}"/>
          </ac:picMkLst>
        </pc:picChg>
        <pc:picChg chg="add del mod ord">
          <ac:chgData name="gabriela diaz" userId="2059057c5b8de234" providerId="LiveId" clId="{FF29084A-2C21-43FE-AB28-16DD84F32A0C}" dt="2020-09-27T07:55:24.008" v="2359" actId="478"/>
          <ac:picMkLst>
            <pc:docMk/>
            <pc:sldMk cId="3681893850" sldId="1607"/>
            <ac:picMk id="12" creationId="{1ED004E2-D633-4B86-99D0-F28DC309C510}"/>
          </ac:picMkLst>
        </pc:picChg>
        <pc:picChg chg="add mod">
          <ac:chgData name="gabriela diaz" userId="2059057c5b8de234" providerId="LiveId" clId="{FF29084A-2C21-43FE-AB28-16DD84F32A0C}" dt="2020-09-27T07:56:25.144" v="2383"/>
          <ac:picMkLst>
            <pc:docMk/>
            <pc:sldMk cId="3681893850" sldId="1607"/>
            <ac:picMk id="13" creationId="{CFA43B60-92DA-4F94-A77A-4A7C0C39DD4F}"/>
          </ac:picMkLst>
        </pc:picChg>
        <pc:picChg chg="add del mod">
          <ac:chgData name="gabriela diaz" userId="2059057c5b8de234" providerId="LiveId" clId="{FF29084A-2C21-43FE-AB28-16DD84F32A0C}" dt="2020-09-27T07:56:11.370" v="2380" actId="478"/>
          <ac:picMkLst>
            <pc:docMk/>
            <pc:sldMk cId="3681893850" sldId="1607"/>
            <ac:picMk id="14" creationId="{085C1895-6FA4-4AFB-B619-96BF73C007AA}"/>
          </ac:picMkLst>
        </pc:picChg>
        <pc:picChg chg="add del mod modCrop">
          <ac:chgData name="gabriela diaz" userId="2059057c5b8de234" providerId="LiveId" clId="{FF29084A-2C21-43FE-AB28-16DD84F32A0C}" dt="2020-09-27T07:57:40.345" v="2404" actId="478"/>
          <ac:picMkLst>
            <pc:docMk/>
            <pc:sldMk cId="3681893850" sldId="1607"/>
            <ac:picMk id="15" creationId="{35B8C667-8FA9-4574-A63E-75C840B21E53}"/>
          </ac:picMkLst>
        </pc:picChg>
        <pc:picChg chg="add del mod ord modCrop">
          <ac:chgData name="gabriela diaz" userId="2059057c5b8de234" providerId="LiveId" clId="{FF29084A-2C21-43FE-AB28-16DD84F32A0C}" dt="2020-09-27T07:57:41.197" v="2405" actId="478"/>
          <ac:picMkLst>
            <pc:docMk/>
            <pc:sldMk cId="3681893850" sldId="1607"/>
            <ac:picMk id="16" creationId="{0D6E10E3-9DAF-4BA4-9E77-DCA43F278134}"/>
          </ac:picMkLst>
        </pc:picChg>
        <pc:picChg chg="add mod ord modCrop">
          <ac:chgData name="gabriela diaz" userId="2059057c5b8de234" providerId="LiveId" clId="{FF29084A-2C21-43FE-AB28-16DD84F32A0C}" dt="2020-09-27T07:58:20.306" v="2412" actId="732"/>
          <ac:picMkLst>
            <pc:docMk/>
            <pc:sldMk cId="3681893850" sldId="1607"/>
            <ac:picMk id="17" creationId="{B3EB276A-BA3C-4C67-9CA6-7D761AD5DD5A}"/>
          </ac:picMkLst>
        </pc:picChg>
      </pc:sldChg>
      <pc:sldChg chg="addSp delSp modSp add">
        <pc:chgData name="gabriela diaz" userId="2059057c5b8de234" providerId="LiveId" clId="{FF29084A-2C21-43FE-AB28-16DD84F32A0C}" dt="2020-09-27T08:00:04.012" v="2472" actId="478"/>
        <pc:sldMkLst>
          <pc:docMk/>
          <pc:sldMk cId="2430087001" sldId="1608"/>
        </pc:sldMkLst>
        <pc:spChg chg="mod">
          <ac:chgData name="gabriela diaz" userId="2059057c5b8de234" providerId="LiveId" clId="{FF29084A-2C21-43FE-AB28-16DD84F32A0C}" dt="2020-09-27T06:20:00.432" v="1172" actId="20577"/>
          <ac:spMkLst>
            <pc:docMk/>
            <pc:sldMk cId="2430087001" sldId="1608"/>
            <ac:spMk id="79" creationId="{5AF4D612-5A58-4D26-AFC8-37C78EEF407B}"/>
          </ac:spMkLst>
        </pc:spChg>
        <pc:spChg chg="mod">
          <ac:chgData name="gabriela diaz" userId="2059057c5b8de234" providerId="LiveId" clId="{FF29084A-2C21-43FE-AB28-16DD84F32A0C}" dt="2020-09-27T06:20:08.077" v="1185" actId="20577"/>
          <ac:spMkLst>
            <pc:docMk/>
            <pc:sldMk cId="2430087001" sldId="1608"/>
            <ac:spMk id="140" creationId="{75A97A4E-AAA0-43E1-AFBE-7F8229209D82}"/>
          </ac:spMkLst>
        </pc:spChg>
        <pc:spChg chg="mod">
          <ac:chgData name="gabriela diaz" userId="2059057c5b8de234" providerId="LiveId" clId="{FF29084A-2C21-43FE-AB28-16DD84F32A0C}" dt="2020-09-27T06:20:46.092" v="1233" actId="20577"/>
          <ac:spMkLst>
            <pc:docMk/>
            <pc:sldMk cId="2430087001" sldId="1608"/>
            <ac:spMk id="157" creationId="{0B0F896B-66D8-48FF-B28A-A6C503E49D8F}"/>
          </ac:spMkLst>
        </pc:spChg>
        <pc:spChg chg="mod">
          <ac:chgData name="gabriela diaz" userId="2059057c5b8de234" providerId="LiveId" clId="{FF29084A-2C21-43FE-AB28-16DD84F32A0C}" dt="2020-09-27T06:20:26.555" v="1203" actId="1076"/>
          <ac:spMkLst>
            <pc:docMk/>
            <pc:sldMk cId="2430087001" sldId="1608"/>
            <ac:spMk id="170" creationId="{8C07DAA4-AFFE-4FF3-AEF6-18038599D0FA}"/>
          </ac:spMkLst>
        </pc:spChg>
        <pc:spChg chg="mod">
          <ac:chgData name="gabriela diaz" userId="2059057c5b8de234" providerId="LiveId" clId="{FF29084A-2C21-43FE-AB28-16DD84F32A0C}" dt="2020-09-27T06:21:20.538" v="1269" actId="1076"/>
          <ac:spMkLst>
            <pc:docMk/>
            <pc:sldMk cId="2430087001" sldId="1608"/>
            <ac:spMk id="186" creationId="{11369A79-43FC-4077-97F7-E806C10C07FE}"/>
          </ac:spMkLst>
        </pc:spChg>
        <pc:spChg chg="mod">
          <ac:chgData name="gabriela diaz" userId="2059057c5b8de234" providerId="LiveId" clId="{FF29084A-2C21-43FE-AB28-16DD84F32A0C}" dt="2020-09-27T06:20:59.301" v="1250" actId="1076"/>
          <ac:spMkLst>
            <pc:docMk/>
            <pc:sldMk cId="2430087001" sldId="1608"/>
            <ac:spMk id="195" creationId="{AA6FFAAC-A481-4A51-A305-1B6C3F66AE26}"/>
          </ac:spMkLst>
        </pc:spChg>
        <pc:spChg chg="mod">
          <ac:chgData name="gabriela diaz" userId="2059057c5b8de234" providerId="LiveId" clId="{FF29084A-2C21-43FE-AB28-16DD84F32A0C}" dt="2020-09-27T06:21:03.282" v="1251" actId="1076"/>
          <ac:spMkLst>
            <pc:docMk/>
            <pc:sldMk cId="2430087001" sldId="1608"/>
            <ac:spMk id="199" creationId="{828191F2-DBDC-4C3B-B106-C5563104CD2D}"/>
          </ac:spMkLst>
        </pc:spChg>
        <pc:picChg chg="add del mod modCrop">
          <ac:chgData name="gabriela diaz" userId="2059057c5b8de234" providerId="LiveId" clId="{FF29084A-2C21-43FE-AB28-16DD84F32A0C}" dt="2020-09-27T08:00:04.012" v="2472" actId="478"/>
          <ac:picMkLst>
            <pc:docMk/>
            <pc:sldMk cId="2430087001" sldId="1608"/>
            <ac:picMk id="97" creationId="{DF4BCAD6-A9F0-408D-9683-EAE02AF2CB62}"/>
          </ac:picMkLst>
        </pc:picChg>
        <pc:picChg chg="mod">
          <ac:chgData name="gabriela diaz" userId="2059057c5b8de234" providerId="LiveId" clId="{FF29084A-2C21-43FE-AB28-16DD84F32A0C}" dt="2020-09-27T06:21:14.864" v="1268" actId="1076"/>
          <ac:picMkLst>
            <pc:docMk/>
            <pc:sldMk cId="2430087001" sldId="1608"/>
            <ac:picMk id="193" creationId="{6986897C-8B46-4B64-9A70-EA7729E6CB7A}"/>
          </ac:picMkLst>
        </pc:picChg>
        <pc:picChg chg="mod">
          <ac:chgData name="gabriela diaz" userId="2059057c5b8de234" providerId="LiveId" clId="{FF29084A-2C21-43FE-AB28-16DD84F32A0C}" dt="2020-09-27T08:00:02.427" v="2469" actId="1076"/>
          <ac:picMkLst>
            <pc:docMk/>
            <pc:sldMk cId="2430087001" sldId="1608"/>
            <ac:picMk id="245" creationId="{D799DF61-02BF-4413-B336-FF7FBE662D17}"/>
          </ac:picMkLst>
        </pc:picChg>
      </pc:sldChg>
      <pc:sldChg chg="addSp delSp modSp new del">
        <pc:chgData name="gabriela diaz" userId="2059057c5b8de234" providerId="LiveId" clId="{FF29084A-2C21-43FE-AB28-16DD84F32A0C}" dt="2020-09-27T06:19:37.747" v="1145" actId="47"/>
        <pc:sldMkLst>
          <pc:docMk/>
          <pc:sldMk cId="4222006701" sldId="1608"/>
        </pc:sldMkLst>
        <pc:grpChg chg="add del mod">
          <ac:chgData name="gabriela diaz" userId="2059057c5b8de234" providerId="LiveId" clId="{FF29084A-2C21-43FE-AB28-16DD84F32A0C}" dt="2020-09-27T05:23:01.823" v="488" actId="478"/>
          <ac:grpSpMkLst>
            <pc:docMk/>
            <pc:sldMk cId="4222006701" sldId="1608"/>
            <ac:grpSpMk id="2" creationId="{0746694D-5B80-4D09-B741-E1146C03E24E}"/>
          </ac:grpSpMkLst>
        </pc:grpChg>
        <pc:grpChg chg="add del mod">
          <ac:chgData name="gabriela diaz" userId="2059057c5b8de234" providerId="LiveId" clId="{FF29084A-2C21-43FE-AB28-16DD84F32A0C}" dt="2020-09-27T05:22:46.451" v="478" actId="478"/>
          <ac:grpSpMkLst>
            <pc:docMk/>
            <pc:sldMk cId="4222006701" sldId="1608"/>
            <ac:grpSpMk id="18" creationId="{4B98B574-643B-4654-95F0-6ECFC2FF4050}"/>
          </ac:grpSpMkLst>
        </pc:grpChg>
        <pc:grpChg chg="mod">
          <ac:chgData name="gabriela diaz" userId="2059057c5b8de234" providerId="LiveId" clId="{FF29084A-2C21-43FE-AB28-16DD84F32A0C}" dt="2020-09-27T05:22:35.861" v="473"/>
          <ac:grpSpMkLst>
            <pc:docMk/>
            <pc:sldMk cId="4222006701" sldId="1608"/>
            <ac:grpSpMk id="22" creationId="{EBEEE838-59EB-4C72-AB76-BDEE56BB15C4}"/>
          </ac:grpSpMkLst>
        </pc:grpChg>
        <pc:grpChg chg="mod">
          <ac:chgData name="gabriela diaz" userId="2059057c5b8de234" providerId="LiveId" clId="{FF29084A-2C21-43FE-AB28-16DD84F32A0C}" dt="2020-09-27T05:22:35.861" v="473"/>
          <ac:grpSpMkLst>
            <pc:docMk/>
            <pc:sldMk cId="4222006701" sldId="1608"/>
            <ac:grpSpMk id="23" creationId="{CD1BE547-45BB-4347-805E-D69309F746A2}"/>
          </ac:grpSpMkLst>
        </pc:grpChg>
        <pc:grpChg chg="add del mod">
          <ac:chgData name="gabriela diaz" userId="2059057c5b8de234" providerId="LiveId" clId="{FF29084A-2C21-43FE-AB28-16DD84F32A0C}" dt="2020-09-27T05:22:45.151" v="477" actId="478"/>
          <ac:grpSpMkLst>
            <pc:docMk/>
            <pc:sldMk cId="4222006701" sldId="1608"/>
            <ac:grpSpMk id="34" creationId="{18C7C5D3-A263-4F93-B35A-DE6853233925}"/>
          </ac:grpSpMkLst>
        </pc:grpChg>
        <pc:grpChg chg="mod">
          <ac:chgData name="gabriela diaz" userId="2059057c5b8de234" providerId="LiveId" clId="{FF29084A-2C21-43FE-AB28-16DD84F32A0C}" dt="2020-09-27T05:22:40.631" v="475"/>
          <ac:grpSpMkLst>
            <pc:docMk/>
            <pc:sldMk cId="4222006701" sldId="1608"/>
            <ac:grpSpMk id="38" creationId="{1CA71DC7-E0E5-4145-A45B-6C8277318D71}"/>
          </ac:grpSpMkLst>
        </pc:grpChg>
        <pc:grpChg chg="mod">
          <ac:chgData name="gabriela diaz" userId="2059057c5b8de234" providerId="LiveId" clId="{FF29084A-2C21-43FE-AB28-16DD84F32A0C}" dt="2020-09-27T05:22:40.631" v="475"/>
          <ac:grpSpMkLst>
            <pc:docMk/>
            <pc:sldMk cId="4222006701" sldId="1608"/>
            <ac:grpSpMk id="39" creationId="{5F6044B7-91E7-49D7-867A-12BC93F54879}"/>
          </ac:grpSpMkLst>
        </pc:grpChg>
        <pc:grpChg chg="add del mod">
          <ac:chgData name="gabriela diaz" userId="2059057c5b8de234" providerId="LiveId" clId="{FF29084A-2C21-43FE-AB28-16DD84F32A0C}" dt="2020-09-27T05:23:01.471" v="487" actId="478"/>
          <ac:grpSpMkLst>
            <pc:docMk/>
            <pc:sldMk cId="4222006701" sldId="1608"/>
            <ac:grpSpMk id="50" creationId="{CD950728-FB4B-4F88-8EDB-35BB93DAB106}"/>
          </ac:grpSpMkLst>
        </pc:grpChg>
        <pc:grpChg chg="mod">
          <ac:chgData name="gabriela diaz" userId="2059057c5b8de234" providerId="LiveId" clId="{FF29084A-2C21-43FE-AB28-16DD84F32A0C}" dt="2020-09-27T05:22:51.577" v="481"/>
          <ac:grpSpMkLst>
            <pc:docMk/>
            <pc:sldMk cId="4222006701" sldId="1608"/>
            <ac:grpSpMk id="54" creationId="{9D015D96-0AD9-4223-AA75-6028E5F712C3}"/>
          </ac:grpSpMkLst>
        </pc:grpChg>
        <pc:grpChg chg="mod">
          <ac:chgData name="gabriela diaz" userId="2059057c5b8de234" providerId="LiveId" clId="{FF29084A-2C21-43FE-AB28-16DD84F32A0C}" dt="2020-09-27T05:22:51.577" v="481"/>
          <ac:grpSpMkLst>
            <pc:docMk/>
            <pc:sldMk cId="4222006701" sldId="1608"/>
            <ac:grpSpMk id="55" creationId="{F41D0E37-A001-4DC4-BB18-D6DA0C0AFD31}"/>
          </ac:grpSpMkLst>
        </pc:grpChg>
        <pc:grpChg chg="add del mod">
          <ac:chgData name="gabriela diaz" userId="2059057c5b8de234" providerId="LiveId" clId="{FF29084A-2C21-43FE-AB28-16DD84F32A0C}" dt="2020-09-27T05:23:01.016" v="486" actId="478"/>
          <ac:grpSpMkLst>
            <pc:docMk/>
            <pc:sldMk cId="4222006701" sldId="1608"/>
            <ac:grpSpMk id="66" creationId="{86D847EA-E366-444D-BF57-D00CA4D90B7F}"/>
          </ac:grpSpMkLst>
        </pc:grpChg>
        <pc:grpChg chg="mod">
          <ac:chgData name="gabriela diaz" userId="2059057c5b8de234" providerId="LiveId" clId="{FF29084A-2C21-43FE-AB28-16DD84F32A0C}" dt="2020-09-27T05:22:54.719" v="483"/>
          <ac:grpSpMkLst>
            <pc:docMk/>
            <pc:sldMk cId="4222006701" sldId="1608"/>
            <ac:grpSpMk id="70" creationId="{82AF143F-89E4-4C6B-A4AC-D33C47B28239}"/>
          </ac:grpSpMkLst>
        </pc:grpChg>
        <pc:grpChg chg="mod">
          <ac:chgData name="gabriela diaz" userId="2059057c5b8de234" providerId="LiveId" clId="{FF29084A-2C21-43FE-AB28-16DD84F32A0C}" dt="2020-09-27T05:22:54.719" v="483"/>
          <ac:grpSpMkLst>
            <pc:docMk/>
            <pc:sldMk cId="4222006701" sldId="1608"/>
            <ac:grpSpMk id="71" creationId="{6C3AB224-64AD-433A-986F-E0C4B96F9B43}"/>
          </ac:grpSpMkLst>
        </pc:grpChg>
        <pc:grpChg chg="add">
          <ac:chgData name="gabriela diaz" userId="2059057c5b8de234" providerId="LiveId" clId="{FF29084A-2C21-43FE-AB28-16DD84F32A0C}" dt="2020-09-27T05:58:45.495" v="987"/>
          <ac:grpSpMkLst>
            <pc:docMk/>
            <pc:sldMk cId="4222006701" sldId="1608"/>
            <ac:grpSpMk id="82" creationId="{4543492F-6DF0-4BAD-9AD9-958099184FE3}"/>
          </ac:grpSpMkLst>
        </pc:grpChg>
      </pc:sldChg>
      <pc:sldChg chg="new del">
        <pc:chgData name="gabriela diaz" userId="2059057c5b8de234" providerId="LiveId" clId="{FF29084A-2C21-43FE-AB28-16DD84F32A0C}" dt="2020-09-27T07:52:58.193" v="2323" actId="47"/>
        <pc:sldMkLst>
          <pc:docMk/>
          <pc:sldMk cId="408916836" sldId="1609"/>
        </pc:sldMkLst>
      </pc:sldChg>
      <pc:sldChg chg="addSp delSp modSp add">
        <pc:chgData name="gabriela diaz" userId="2059057c5b8de234" providerId="LiveId" clId="{FF29084A-2C21-43FE-AB28-16DD84F32A0C}" dt="2020-09-27T07:55:03.695" v="2349" actId="732"/>
        <pc:sldMkLst>
          <pc:docMk/>
          <pc:sldMk cId="3190616252" sldId="1610"/>
        </pc:sldMkLst>
        <pc:spChg chg="del">
          <ac:chgData name="gabriela diaz" userId="2059057c5b8de234" providerId="LiveId" clId="{FF29084A-2C21-43FE-AB28-16DD84F32A0C}" dt="2020-09-27T07:47:07.799" v="2135" actId="478"/>
          <ac:spMkLst>
            <pc:docMk/>
            <pc:sldMk cId="3190616252" sldId="1610"/>
            <ac:spMk id="4" creationId="{AAA74716-1256-4577-B19E-B7F54818DD7B}"/>
          </ac:spMkLst>
        </pc:spChg>
        <pc:spChg chg="del">
          <ac:chgData name="gabriela diaz" userId="2059057c5b8de234" providerId="LiveId" clId="{FF29084A-2C21-43FE-AB28-16DD84F32A0C}" dt="2020-09-27T07:47:07.799" v="2135" actId="478"/>
          <ac:spMkLst>
            <pc:docMk/>
            <pc:sldMk cId="3190616252" sldId="1610"/>
            <ac:spMk id="5" creationId="{7E80C52C-BE88-4A35-B0D0-31AC67B3507D}"/>
          </ac:spMkLst>
        </pc:spChg>
        <pc:spChg chg="add mod">
          <ac:chgData name="gabriela diaz" userId="2059057c5b8de234" providerId="LiveId" clId="{FF29084A-2C21-43FE-AB28-16DD84F32A0C}" dt="2020-09-27T07:52:48.047" v="2319" actId="1076"/>
          <ac:spMkLst>
            <pc:docMk/>
            <pc:sldMk cId="3190616252" sldId="1610"/>
            <ac:spMk id="7" creationId="{7472F27D-6D4F-4708-83F8-213C1428F5C1}"/>
          </ac:spMkLst>
        </pc:spChg>
        <pc:spChg chg="add del mod">
          <ac:chgData name="gabriela diaz" userId="2059057c5b8de234" providerId="LiveId" clId="{FF29084A-2C21-43FE-AB28-16DD84F32A0C}" dt="2020-09-27T07:51:01.326" v="2281" actId="478"/>
          <ac:spMkLst>
            <pc:docMk/>
            <pc:sldMk cId="3190616252" sldId="1610"/>
            <ac:spMk id="9" creationId="{BFDE61DB-ACF6-42B3-8D3D-725F11BC54E1}"/>
          </ac:spMkLst>
        </pc:spChg>
        <pc:spChg chg="add mod">
          <ac:chgData name="gabriela diaz" userId="2059057c5b8de234" providerId="LiveId" clId="{FF29084A-2C21-43FE-AB28-16DD84F32A0C}" dt="2020-09-27T07:52:29.280" v="2315" actId="1076"/>
          <ac:spMkLst>
            <pc:docMk/>
            <pc:sldMk cId="3190616252" sldId="1610"/>
            <ac:spMk id="10" creationId="{CED82FF6-2539-46A8-933E-48EB8A56C90D}"/>
          </ac:spMkLst>
        </pc:spChg>
        <pc:picChg chg="add del mod">
          <ac:chgData name="gabriela diaz" userId="2059057c5b8de234" providerId="LiveId" clId="{FF29084A-2C21-43FE-AB28-16DD84F32A0C}" dt="2020-09-27T07:47:13.803" v="2140" actId="14100"/>
          <ac:picMkLst>
            <pc:docMk/>
            <pc:sldMk cId="3190616252" sldId="1610"/>
            <ac:picMk id="2" creationId="{DE9B5F64-F2ED-43CC-81C1-0EB765562A7F}"/>
          </ac:picMkLst>
        </pc:picChg>
        <pc:picChg chg="add del mod">
          <ac:chgData name="gabriela diaz" userId="2059057c5b8de234" providerId="LiveId" clId="{FF29084A-2C21-43FE-AB28-16DD84F32A0C}" dt="2020-09-27T07:52:55.334" v="2322" actId="478"/>
          <ac:picMkLst>
            <pc:docMk/>
            <pc:sldMk cId="3190616252" sldId="1610"/>
            <ac:picMk id="3" creationId="{564F2FF8-2A38-4DD0-80CF-1CB3D98EF4BE}"/>
          </ac:picMkLst>
        </pc:picChg>
        <pc:picChg chg="del">
          <ac:chgData name="gabriela diaz" userId="2059057c5b8de234" providerId="LiveId" clId="{FF29084A-2C21-43FE-AB28-16DD84F32A0C}" dt="2020-09-27T07:47:02.822" v="2131" actId="478"/>
          <ac:picMkLst>
            <pc:docMk/>
            <pc:sldMk cId="3190616252" sldId="1610"/>
            <ac:picMk id="6" creationId="{0417C240-C37F-42DF-A092-B025B8C6D5CE}"/>
          </ac:picMkLst>
        </pc:picChg>
        <pc:picChg chg="add del mod">
          <ac:chgData name="gabriela diaz" userId="2059057c5b8de234" providerId="LiveId" clId="{FF29084A-2C21-43FE-AB28-16DD84F32A0C}" dt="2020-09-27T07:52:50.213" v="2320" actId="478"/>
          <ac:picMkLst>
            <pc:docMk/>
            <pc:sldMk cId="3190616252" sldId="1610"/>
            <ac:picMk id="8" creationId="{2AF6B14D-AAC8-468A-90D2-06845E4F5755}"/>
          </ac:picMkLst>
        </pc:picChg>
        <pc:picChg chg="add del mod">
          <ac:chgData name="gabriela diaz" userId="2059057c5b8de234" providerId="LiveId" clId="{FF29084A-2C21-43FE-AB28-16DD84F32A0C}" dt="2020-09-27T07:52:18.065" v="2310" actId="478"/>
          <ac:picMkLst>
            <pc:docMk/>
            <pc:sldMk cId="3190616252" sldId="1610"/>
            <ac:picMk id="11" creationId="{07BF8BD6-8DC6-4DA0-9028-4198428AEDD6}"/>
          </ac:picMkLst>
        </pc:picChg>
        <pc:picChg chg="add del mod modCrop">
          <ac:chgData name="gabriela diaz" userId="2059057c5b8de234" providerId="LiveId" clId="{FF29084A-2C21-43FE-AB28-16DD84F32A0C}" dt="2020-09-27T07:53:49.107" v="2337" actId="478"/>
          <ac:picMkLst>
            <pc:docMk/>
            <pc:sldMk cId="3190616252" sldId="1610"/>
            <ac:picMk id="12" creationId="{715BB706-0EF0-4E36-95EA-0A6B8DD72CBA}"/>
          </ac:picMkLst>
        </pc:picChg>
        <pc:picChg chg="add mod modCrop">
          <ac:chgData name="gabriela diaz" userId="2059057c5b8de234" providerId="LiveId" clId="{FF29084A-2C21-43FE-AB28-16DD84F32A0C}" dt="2020-09-27T07:55:03.695" v="2349" actId="732"/>
          <ac:picMkLst>
            <pc:docMk/>
            <pc:sldMk cId="3190616252" sldId="1610"/>
            <ac:picMk id="14" creationId="{847FCFBC-453D-42AD-BD29-00DB1CA320CB}"/>
          </ac:picMkLst>
        </pc:picChg>
      </pc:sldChg>
      <pc:sldChg chg="addSp delSp modSp new">
        <pc:chgData name="gabriela diaz" userId="2059057c5b8de234" providerId="LiveId" clId="{FF29084A-2C21-43FE-AB28-16DD84F32A0C}" dt="2020-09-27T08:08:15.429" v="2644" actId="1076"/>
        <pc:sldMkLst>
          <pc:docMk/>
          <pc:sldMk cId="2183940357" sldId="1611"/>
        </pc:sldMkLst>
        <pc:spChg chg="add mod">
          <ac:chgData name="gabriela diaz" userId="2059057c5b8de234" providerId="LiveId" clId="{FF29084A-2C21-43FE-AB28-16DD84F32A0C}" dt="2020-09-27T08:03:36.244" v="2560" actId="1038"/>
          <ac:spMkLst>
            <pc:docMk/>
            <pc:sldMk cId="2183940357" sldId="1611"/>
            <ac:spMk id="2" creationId="{5FF4130D-8E24-4806-A055-2DA2400931F8}"/>
          </ac:spMkLst>
        </pc:spChg>
        <pc:grpChg chg="add mod">
          <ac:chgData name="gabriela diaz" userId="2059057c5b8de234" providerId="LiveId" clId="{FF29084A-2C21-43FE-AB28-16DD84F32A0C}" dt="2020-09-27T08:08:15.429" v="2644" actId="1076"/>
          <ac:grpSpMkLst>
            <pc:docMk/>
            <pc:sldMk cId="2183940357" sldId="1611"/>
            <ac:grpSpMk id="15" creationId="{BA7AEC23-A8DE-4454-B0E5-82F792EF3FE7}"/>
          </ac:grpSpMkLst>
        </pc:grpChg>
        <pc:picChg chg="add del ord">
          <ac:chgData name="gabriela diaz" userId="2059057c5b8de234" providerId="LiveId" clId="{FF29084A-2C21-43FE-AB28-16DD84F32A0C}" dt="2020-09-27T08:03:18.867" v="2544" actId="478"/>
          <ac:picMkLst>
            <pc:docMk/>
            <pc:sldMk cId="2183940357" sldId="1611"/>
            <ac:picMk id="3" creationId="{076D0DA3-B230-4BED-B131-A24FCF9A48A8}"/>
          </ac:picMkLst>
        </pc:picChg>
        <pc:picChg chg="add ord">
          <ac:chgData name="gabriela diaz" userId="2059057c5b8de234" providerId="LiveId" clId="{FF29084A-2C21-43FE-AB28-16DD84F32A0C}" dt="2020-09-27T08:03:24.640" v="2546" actId="167"/>
          <ac:picMkLst>
            <pc:docMk/>
            <pc:sldMk cId="2183940357" sldId="1611"/>
            <ac:picMk id="4" creationId="{3B6E9DD4-43F5-4AB4-A10D-63CAFE8F680F}"/>
          </ac:picMkLst>
        </pc:picChg>
        <pc:picChg chg="add mod modCrop">
          <ac:chgData name="gabriela diaz" userId="2059057c5b8de234" providerId="LiveId" clId="{FF29084A-2C21-43FE-AB28-16DD84F32A0C}" dt="2020-09-27T08:08:12.947" v="2643" actId="1076"/>
          <ac:picMkLst>
            <pc:docMk/>
            <pc:sldMk cId="2183940357" sldId="1611"/>
            <ac:picMk id="6" creationId="{BD81768A-EDAA-4934-9777-5987DB4A149C}"/>
          </ac:picMkLst>
        </pc:picChg>
        <pc:picChg chg="add del mod">
          <ac:chgData name="gabriela diaz" userId="2059057c5b8de234" providerId="LiveId" clId="{FF29084A-2C21-43FE-AB28-16DD84F32A0C}" dt="2020-09-27T08:04:25.590" v="2569" actId="478"/>
          <ac:picMkLst>
            <pc:docMk/>
            <pc:sldMk cId="2183940357" sldId="1611"/>
            <ac:picMk id="7" creationId="{4C4062C2-A001-4309-A180-0697C46630FD}"/>
          </ac:picMkLst>
        </pc:picChg>
        <pc:picChg chg="add del mod">
          <ac:chgData name="gabriela diaz" userId="2059057c5b8de234" providerId="LiveId" clId="{FF29084A-2C21-43FE-AB28-16DD84F32A0C}" dt="2020-09-27T08:04:43.620" v="2574" actId="478"/>
          <ac:picMkLst>
            <pc:docMk/>
            <pc:sldMk cId="2183940357" sldId="1611"/>
            <ac:picMk id="8" creationId="{CC48ABD1-10F2-4327-9E3C-2376BCE7F707}"/>
          </ac:picMkLst>
        </pc:picChg>
        <pc:picChg chg="add del mod">
          <ac:chgData name="gabriela diaz" userId="2059057c5b8de234" providerId="LiveId" clId="{FF29084A-2C21-43FE-AB28-16DD84F32A0C}" dt="2020-09-27T08:06:12.623" v="2602" actId="478"/>
          <ac:picMkLst>
            <pc:docMk/>
            <pc:sldMk cId="2183940357" sldId="1611"/>
            <ac:picMk id="9" creationId="{E0F427EF-84B9-4FD8-AB6D-4A273D034634}"/>
          </ac:picMkLst>
        </pc:picChg>
        <pc:picChg chg="add mod ord">
          <ac:chgData name="gabriela diaz" userId="2059057c5b8de234" providerId="LiveId" clId="{FF29084A-2C21-43FE-AB28-16DD84F32A0C}" dt="2020-09-27T08:07:45.503" v="2635" actId="164"/>
          <ac:picMkLst>
            <pc:docMk/>
            <pc:sldMk cId="2183940357" sldId="1611"/>
            <ac:picMk id="10" creationId="{D939105C-F1C0-43D9-82EB-BD8290F8ECDC}"/>
          </ac:picMkLst>
        </pc:picChg>
        <pc:picChg chg="add mod ord">
          <ac:chgData name="gabriela diaz" userId="2059057c5b8de234" providerId="LiveId" clId="{FF29084A-2C21-43FE-AB28-16DD84F32A0C}" dt="2020-09-27T08:07:45.503" v="2635" actId="164"/>
          <ac:picMkLst>
            <pc:docMk/>
            <pc:sldMk cId="2183940357" sldId="1611"/>
            <ac:picMk id="11" creationId="{1723F99B-1F55-4675-B804-4FA0B30A589A}"/>
          </ac:picMkLst>
        </pc:picChg>
        <pc:picChg chg="add mod">
          <ac:chgData name="gabriela diaz" userId="2059057c5b8de234" providerId="LiveId" clId="{FF29084A-2C21-43FE-AB28-16DD84F32A0C}" dt="2020-09-27T08:07:45.503" v="2635" actId="164"/>
          <ac:picMkLst>
            <pc:docMk/>
            <pc:sldMk cId="2183940357" sldId="1611"/>
            <ac:picMk id="12" creationId="{4F7A3C5C-BBE5-4281-96C0-2394A41887FB}"/>
          </ac:picMkLst>
        </pc:picChg>
        <pc:picChg chg="add del mod">
          <ac:chgData name="gabriela diaz" userId="2059057c5b8de234" providerId="LiveId" clId="{FF29084A-2C21-43FE-AB28-16DD84F32A0C}" dt="2020-09-27T08:07:19.844" v="2628" actId="478"/>
          <ac:picMkLst>
            <pc:docMk/>
            <pc:sldMk cId="2183940357" sldId="1611"/>
            <ac:picMk id="13" creationId="{00F73EE1-1BC7-4E81-85B9-FAC77ED5BB12}"/>
          </ac:picMkLst>
        </pc:picChg>
        <pc:picChg chg="add mod">
          <ac:chgData name="gabriela diaz" userId="2059057c5b8de234" providerId="LiveId" clId="{FF29084A-2C21-43FE-AB28-16DD84F32A0C}" dt="2020-09-27T08:08:09.733" v="2642" actId="1076"/>
          <ac:picMkLst>
            <pc:docMk/>
            <pc:sldMk cId="2183940357" sldId="1611"/>
            <ac:picMk id="14" creationId="{7BDE9AF2-3376-4ED2-A499-992797E7FE6C}"/>
          </ac:picMkLst>
        </pc:picChg>
        <pc:picChg chg="add">
          <ac:chgData name="gabriela diaz" userId="2059057c5b8de234" providerId="LiveId" clId="{FF29084A-2C21-43FE-AB28-16DD84F32A0C}" dt="2020-09-27T08:08:06.575" v="2641"/>
          <ac:picMkLst>
            <pc:docMk/>
            <pc:sldMk cId="2183940357" sldId="1611"/>
            <ac:picMk id="16" creationId="{D7989835-0F92-45C8-82A6-647ECB83EC51}"/>
          </ac:picMkLst>
        </pc:picChg>
      </pc:sldChg>
      <pc:sldChg chg="add del">
        <pc:chgData name="gabriela diaz" userId="2059057c5b8de234" providerId="LiveId" clId="{FF29084A-2C21-43FE-AB28-16DD84F32A0C}" dt="2020-09-27T08:02:35.843" v="2485" actId="47"/>
        <pc:sldMkLst>
          <pc:docMk/>
          <pc:sldMk cId="2777262888" sldId="1611"/>
        </pc:sldMkLst>
      </pc:sldChg>
      <pc:sldChg chg="add del">
        <pc:chgData name="gabriela diaz" userId="2059057c5b8de234" providerId="LiveId" clId="{FF29084A-2C21-43FE-AB28-16DD84F32A0C}" dt="2020-09-27T08:02:35.843" v="2485" actId="47"/>
        <pc:sldMkLst>
          <pc:docMk/>
          <pc:sldMk cId="748310767" sldId="1612"/>
        </pc:sldMkLst>
      </pc:sldChg>
      <pc:sldChg chg="add">
        <pc:chgData name="gabriela diaz" userId="2059057c5b8de234" providerId="LiveId" clId="{FF29084A-2C21-43FE-AB28-16DD84F32A0C}" dt="2020-09-27T08:08:39.117" v="2647"/>
        <pc:sldMkLst>
          <pc:docMk/>
          <pc:sldMk cId="2686909481" sldId="1612"/>
        </pc:sldMkLst>
      </pc:sldChg>
      <pc:sldChg chg="add del">
        <pc:chgData name="gabriela diaz" userId="2059057c5b8de234" providerId="LiveId" clId="{FF29084A-2C21-43FE-AB28-16DD84F32A0C}" dt="2020-09-27T08:02:35.843" v="2485" actId="47"/>
        <pc:sldMkLst>
          <pc:docMk/>
          <pc:sldMk cId="2486190022" sldId="1613"/>
        </pc:sldMkLst>
      </pc:sldChg>
      <pc:sldChg chg="add">
        <pc:chgData name="gabriela diaz" userId="2059057c5b8de234" providerId="LiveId" clId="{FF29084A-2C21-43FE-AB28-16DD84F32A0C}" dt="2020-09-27T08:08:39.600" v="2648"/>
        <pc:sldMkLst>
          <pc:docMk/>
          <pc:sldMk cId="3007413643" sldId="1613"/>
        </pc:sldMkLst>
      </pc:sldChg>
      <pc:sldChg chg="add del">
        <pc:chgData name="gabriela diaz" userId="2059057c5b8de234" providerId="LiveId" clId="{FF29084A-2C21-43FE-AB28-16DD84F32A0C}" dt="2020-09-27T08:02:35.843" v="2485" actId="47"/>
        <pc:sldMkLst>
          <pc:docMk/>
          <pc:sldMk cId="1462147679" sldId="1614"/>
        </pc:sldMkLst>
      </pc:sldChg>
      <pc:sldChg chg="add">
        <pc:chgData name="gabriela diaz" userId="2059057c5b8de234" providerId="LiveId" clId="{FF29084A-2C21-43FE-AB28-16DD84F32A0C}" dt="2020-09-27T08:08:40.199" v="2649"/>
        <pc:sldMkLst>
          <pc:docMk/>
          <pc:sldMk cId="3190150284" sldId="1614"/>
        </pc:sldMkLst>
      </pc:sldChg>
      <pc:sldChg chg="add">
        <pc:chgData name="gabriela diaz" userId="2059057c5b8de234" providerId="LiveId" clId="{FF29084A-2C21-43FE-AB28-16DD84F32A0C}" dt="2020-09-27T08:08:40.458" v="2650"/>
        <pc:sldMkLst>
          <pc:docMk/>
          <pc:sldMk cId="1459836554" sldId="1615"/>
        </pc:sldMkLst>
      </pc:sldChg>
      <pc:sldChg chg="add del">
        <pc:chgData name="gabriela diaz" userId="2059057c5b8de234" providerId="LiveId" clId="{FF29084A-2C21-43FE-AB28-16DD84F32A0C}" dt="2020-09-27T08:08:58.243" v="2657" actId="47"/>
        <pc:sldMkLst>
          <pc:docMk/>
          <pc:sldMk cId="616919599" sldId="1616"/>
        </pc:sldMkLst>
      </pc:sldChg>
      <pc:sldChg chg="add">
        <pc:chgData name="gabriela diaz" userId="2059057c5b8de234" providerId="LiveId" clId="{FF29084A-2C21-43FE-AB28-16DD84F32A0C}" dt="2020-09-27T08:08:41.136" v="2652"/>
        <pc:sldMkLst>
          <pc:docMk/>
          <pc:sldMk cId="3938878665" sldId="1617"/>
        </pc:sldMkLst>
      </pc:sldChg>
      <pc:sldChg chg="add">
        <pc:chgData name="gabriela diaz" userId="2059057c5b8de234" providerId="LiveId" clId="{FF29084A-2C21-43FE-AB28-16DD84F32A0C}" dt="2020-09-27T08:08:41.575" v="2653"/>
        <pc:sldMkLst>
          <pc:docMk/>
          <pc:sldMk cId="4113343159" sldId="1618"/>
        </pc:sldMkLst>
      </pc:sldChg>
      <pc:sldChg chg="add">
        <pc:chgData name="gabriela diaz" userId="2059057c5b8de234" providerId="LiveId" clId="{FF29084A-2C21-43FE-AB28-16DD84F32A0C}" dt="2020-09-27T08:08:42.234" v="2654"/>
        <pc:sldMkLst>
          <pc:docMk/>
          <pc:sldMk cId="1337276842" sldId="1619"/>
        </pc:sldMkLst>
      </pc:sldChg>
      <pc:sldChg chg="add">
        <pc:chgData name="gabriela diaz" userId="2059057c5b8de234" providerId="LiveId" clId="{FF29084A-2C21-43FE-AB28-16DD84F32A0C}" dt="2020-09-27T08:08:42.577" v="2655"/>
        <pc:sldMkLst>
          <pc:docMk/>
          <pc:sldMk cId="568604259" sldId="1620"/>
        </pc:sldMkLst>
      </pc:sldChg>
      <pc:sldChg chg="add">
        <pc:chgData name="gabriela diaz" userId="2059057c5b8de234" providerId="LiveId" clId="{FF29084A-2C21-43FE-AB28-16DD84F32A0C}" dt="2020-09-27T08:08:42.826" v="2656"/>
        <pc:sldMkLst>
          <pc:docMk/>
          <pc:sldMk cId="1108824896" sldId="1621"/>
        </pc:sldMkLst>
      </pc:sldChg>
      <pc:sldChg chg="add">
        <pc:chgData name="gabriela diaz" userId="2059057c5b8de234" providerId="LiveId" clId="{FF29084A-2C21-43FE-AB28-16DD84F32A0C}" dt="2020-09-27T08:09:07.506" v="2658"/>
        <pc:sldMkLst>
          <pc:docMk/>
          <pc:sldMk cId="758103355" sldId="1622"/>
        </pc:sldMkLst>
      </pc:sldChg>
      <pc:sldChg chg="add">
        <pc:chgData name="gabriela diaz" userId="2059057c5b8de234" providerId="LiveId" clId="{FF29084A-2C21-43FE-AB28-16DD84F32A0C}" dt="2020-09-27T08:09:07.506" v="2658"/>
        <pc:sldMkLst>
          <pc:docMk/>
          <pc:sldMk cId="936121798" sldId="1623"/>
        </pc:sldMkLst>
      </pc:sldChg>
      <pc:sldChg chg="add">
        <pc:chgData name="gabriela diaz" userId="2059057c5b8de234" providerId="LiveId" clId="{FF29084A-2C21-43FE-AB28-16DD84F32A0C}" dt="2020-09-27T08:09:07.506" v="2658"/>
        <pc:sldMkLst>
          <pc:docMk/>
          <pc:sldMk cId="606994936" sldId="1624"/>
        </pc:sldMkLst>
      </pc:sldChg>
      <pc:sldChg chg="add">
        <pc:chgData name="gabriela diaz" userId="2059057c5b8de234" providerId="LiveId" clId="{FF29084A-2C21-43FE-AB28-16DD84F32A0C}" dt="2020-09-27T08:09:07.506" v="2658"/>
        <pc:sldMkLst>
          <pc:docMk/>
          <pc:sldMk cId="730739058" sldId="1625"/>
        </pc:sldMkLst>
      </pc:sldChg>
      <pc:sldChg chg="add">
        <pc:chgData name="gabriela diaz" userId="2059057c5b8de234" providerId="LiveId" clId="{FF29084A-2C21-43FE-AB28-16DD84F32A0C}" dt="2020-09-27T08:09:07.506" v="2658"/>
        <pc:sldMkLst>
          <pc:docMk/>
          <pc:sldMk cId="2014350811" sldId="1626"/>
        </pc:sldMkLst>
      </pc:sldChg>
      <pc:sldChg chg="add">
        <pc:chgData name="gabriela diaz" userId="2059057c5b8de234" providerId="LiveId" clId="{FF29084A-2C21-43FE-AB28-16DD84F32A0C}" dt="2020-09-27T08:09:07.506" v="2658"/>
        <pc:sldMkLst>
          <pc:docMk/>
          <pc:sldMk cId="2606680024" sldId="1627"/>
        </pc:sldMkLst>
      </pc:sldChg>
      <pc:sldChg chg="add">
        <pc:chgData name="gabriela diaz" userId="2059057c5b8de234" providerId="LiveId" clId="{FF29084A-2C21-43FE-AB28-16DD84F32A0C}" dt="2020-09-27T08:09:07.506" v="2658"/>
        <pc:sldMkLst>
          <pc:docMk/>
          <pc:sldMk cId="3272124689" sldId="1628"/>
        </pc:sldMkLst>
      </pc:sldChg>
      <pc:sldChg chg="add">
        <pc:chgData name="gabriela diaz" userId="2059057c5b8de234" providerId="LiveId" clId="{FF29084A-2C21-43FE-AB28-16DD84F32A0C}" dt="2020-09-27T08:09:07.506" v="2658"/>
        <pc:sldMkLst>
          <pc:docMk/>
          <pc:sldMk cId="1998823486" sldId="1629"/>
        </pc:sldMkLst>
      </pc:sldChg>
      <pc:sldChg chg="add">
        <pc:chgData name="gabriela diaz" userId="2059057c5b8de234" providerId="LiveId" clId="{FF29084A-2C21-43FE-AB28-16DD84F32A0C}" dt="2020-09-27T08:09:07.506" v="2658"/>
        <pc:sldMkLst>
          <pc:docMk/>
          <pc:sldMk cId="2007192798" sldId="1630"/>
        </pc:sldMkLst>
      </pc:sldChg>
      <pc:sldChg chg="add">
        <pc:chgData name="gabriela diaz" userId="2059057c5b8de234" providerId="LiveId" clId="{FF29084A-2C21-43FE-AB28-16DD84F32A0C}" dt="2020-09-27T08:09:07.506" v="2658"/>
        <pc:sldMkLst>
          <pc:docMk/>
          <pc:sldMk cId="2300443619" sldId="1631"/>
        </pc:sldMkLst>
      </pc:sldChg>
      <pc:sldChg chg="add">
        <pc:chgData name="gabriela diaz" userId="2059057c5b8de234" providerId="LiveId" clId="{FF29084A-2C21-43FE-AB28-16DD84F32A0C}" dt="2020-09-27T08:09:08.556" v="2659"/>
        <pc:sldMkLst>
          <pc:docMk/>
          <pc:sldMk cId="1701323309" sldId="1632"/>
        </pc:sldMkLst>
      </pc:sldChg>
      <pc:sldChg chg="add">
        <pc:chgData name="gabriela diaz" userId="2059057c5b8de234" providerId="LiveId" clId="{FF29084A-2C21-43FE-AB28-16DD84F32A0C}" dt="2020-09-27T08:09:08.556" v="2659"/>
        <pc:sldMkLst>
          <pc:docMk/>
          <pc:sldMk cId="3792957366" sldId="1633"/>
        </pc:sldMkLst>
      </pc:sldChg>
      <pc:sldChg chg="add">
        <pc:chgData name="gabriela diaz" userId="2059057c5b8de234" providerId="LiveId" clId="{FF29084A-2C21-43FE-AB28-16DD84F32A0C}" dt="2020-09-27T08:09:08.556" v="2659"/>
        <pc:sldMkLst>
          <pc:docMk/>
          <pc:sldMk cId="2671133947" sldId="1634"/>
        </pc:sldMkLst>
      </pc:sldChg>
      <pc:sldChg chg="add">
        <pc:chgData name="gabriela diaz" userId="2059057c5b8de234" providerId="LiveId" clId="{FF29084A-2C21-43FE-AB28-16DD84F32A0C}" dt="2020-09-27T08:09:08.556" v="2659"/>
        <pc:sldMkLst>
          <pc:docMk/>
          <pc:sldMk cId="668102842" sldId="1635"/>
        </pc:sldMkLst>
      </pc:sldChg>
      <pc:sldChg chg="add">
        <pc:chgData name="gabriela diaz" userId="2059057c5b8de234" providerId="LiveId" clId="{FF29084A-2C21-43FE-AB28-16DD84F32A0C}" dt="2020-09-27T08:09:08.556" v="2659"/>
        <pc:sldMkLst>
          <pc:docMk/>
          <pc:sldMk cId="3617751571" sldId="1636"/>
        </pc:sldMkLst>
      </pc:sldChg>
      <pc:sldChg chg="add">
        <pc:chgData name="gabriela diaz" userId="2059057c5b8de234" providerId="LiveId" clId="{FF29084A-2C21-43FE-AB28-16DD84F32A0C}" dt="2020-09-27T08:09:08.556" v="2659"/>
        <pc:sldMkLst>
          <pc:docMk/>
          <pc:sldMk cId="1277770626" sldId="1637"/>
        </pc:sldMkLst>
      </pc:sldChg>
      <pc:sldChg chg="add">
        <pc:chgData name="gabriela diaz" userId="2059057c5b8de234" providerId="LiveId" clId="{FF29084A-2C21-43FE-AB28-16DD84F32A0C}" dt="2020-09-27T08:09:08.556" v="2659"/>
        <pc:sldMkLst>
          <pc:docMk/>
          <pc:sldMk cId="1434531064" sldId="1638"/>
        </pc:sldMkLst>
      </pc:sldChg>
      <pc:sldChg chg="add">
        <pc:chgData name="gabriela diaz" userId="2059057c5b8de234" providerId="LiveId" clId="{FF29084A-2C21-43FE-AB28-16DD84F32A0C}" dt="2020-09-27T08:09:08.556" v="2659"/>
        <pc:sldMkLst>
          <pc:docMk/>
          <pc:sldMk cId="3515800862" sldId="1639"/>
        </pc:sldMkLst>
      </pc:sldChg>
      <pc:sldChg chg="add">
        <pc:chgData name="gabriela diaz" userId="2059057c5b8de234" providerId="LiveId" clId="{FF29084A-2C21-43FE-AB28-16DD84F32A0C}" dt="2020-09-27T08:09:08.556" v="2659"/>
        <pc:sldMkLst>
          <pc:docMk/>
          <pc:sldMk cId="909240199" sldId="1640"/>
        </pc:sldMkLst>
      </pc:sldChg>
      <pc:sldChg chg="add">
        <pc:chgData name="gabriela diaz" userId="2059057c5b8de234" providerId="LiveId" clId="{FF29084A-2C21-43FE-AB28-16DD84F32A0C}" dt="2020-09-27T08:09:08.556" v="2659"/>
        <pc:sldMkLst>
          <pc:docMk/>
          <pc:sldMk cId="2406362152" sldId="1641"/>
        </pc:sldMkLst>
      </pc:sldChg>
      <pc:sldChg chg="add">
        <pc:chgData name="gabriela diaz" userId="2059057c5b8de234" providerId="LiveId" clId="{FF29084A-2C21-43FE-AB28-16DD84F32A0C}" dt="2020-09-27T08:09:09.162" v="2660"/>
        <pc:sldMkLst>
          <pc:docMk/>
          <pc:sldMk cId="3004684106" sldId="1642"/>
        </pc:sldMkLst>
      </pc:sldChg>
      <pc:sldChg chg="add">
        <pc:chgData name="gabriela diaz" userId="2059057c5b8de234" providerId="LiveId" clId="{FF29084A-2C21-43FE-AB28-16DD84F32A0C}" dt="2020-09-27T08:09:09.162" v="2660"/>
        <pc:sldMkLst>
          <pc:docMk/>
          <pc:sldMk cId="3642986270" sldId="1643"/>
        </pc:sldMkLst>
      </pc:sldChg>
      <pc:sldChg chg="add">
        <pc:chgData name="gabriela diaz" userId="2059057c5b8de234" providerId="LiveId" clId="{FF29084A-2C21-43FE-AB28-16DD84F32A0C}" dt="2020-09-27T08:09:09.162" v="2660"/>
        <pc:sldMkLst>
          <pc:docMk/>
          <pc:sldMk cId="861691120" sldId="1644"/>
        </pc:sldMkLst>
      </pc:sldChg>
      <pc:sldChg chg="add">
        <pc:chgData name="gabriela diaz" userId="2059057c5b8de234" providerId="LiveId" clId="{FF29084A-2C21-43FE-AB28-16DD84F32A0C}" dt="2020-09-27T08:09:09.162" v="2660"/>
        <pc:sldMkLst>
          <pc:docMk/>
          <pc:sldMk cId="3935022177" sldId="1645"/>
        </pc:sldMkLst>
      </pc:sldChg>
      <pc:sldChg chg="add">
        <pc:chgData name="gabriela diaz" userId="2059057c5b8de234" providerId="LiveId" clId="{FF29084A-2C21-43FE-AB28-16DD84F32A0C}" dt="2020-09-27T08:09:09.162" v="2660"/>
        <pc:sldMkLst>
          <pc:docMk/>
          <pc:sldMk cId="3637521690" sldId="1646"/>
        </pc:sldMkLst>
      </pc:sldChg>
      <pc:sldChg chg="add">
        <pc:chgData name="gabriela diaz" userId="2059057c5b8de234" providerId="LiveId" clId="{FF29084A-2C21-43FE-AB28-16DD84F32A0C}" dt="2020-09-27T08:09:09.162" v="2660"/>
        <pc:sldMkLst>
          <pc:docMk/>
          <pc:sldMk cId="1194944130" sldId="1647"/>
        </pc:sldMkLst>
      </pc:sldChg>
      <pc:sldChg chg="add">
        <pc:chgData name="gabriela diaz" userId="2059057c5b8de234" providerId="LiveId" clId="{FF29084A-2C21-43FE-AB28-16DD84F32A0C}" dt="2020-09-27T08:09:09.162" v="2660"/>
        <pc:sldMkLst>
          <pc:docMk/>
          <pc:sldMk cId="519043557" sldId="1648"/>
        </pc:sldMkLst>
      </pc:sldChg>
      <pc:sldChg chg="add">
        <pc:chgData name="gabriela diaz" userId="2059057c5b8de234" providerId="LiveId" clId="{FF29084A-2C21-43FE-AB28-16DD84F32A0C}" dt="2020-09-27T08:09:09.162" v="2660"/>
        <pc:sldMkLst>
          <pc:docMk/>
          <pc:sldMk cId="4292526702" sldId="1649"/>
        </pc:sldMkLst>
      </pc:sldChg>
      <pc:sldChg chg="add">
        <pc:chgData name="gabriela diaz" userId="2059057c5b8de234" providerId="LiveId" clId="{FF29084A-2C21-43FE-AB28-16DD84F32A0C}" dt="2020-09-27T08:09:09.162" v="2660"/>
        <pc:sldMkLst>
          <pc:docMk/>
          <pc:sldMk cId="1513536855" sldId="1650"/>
        </pc:sldMkLst>
      </pc:sldChg>
      <pc:sldChg chg="add">
        <pc:chgData name="gabriela diaz" userId="2059057c5b8de234" providerId="LiveId" clId="{FF29084A-2C21-43FE-AB28-16DD84F32A0C}" dt="2020-09-27T08:09:09.162" v="2660"/>
        <pc:sldMkLst>
          <pc:docMk/>
          <pc:sldMk cId="1852935765" sldId="1651"/>
        </pc:sldMkLst>
      </pc:sldChg>
      <pc:sldChg chg="add">
        <pc:chgData name="gabriela diaz" userId="2059057c5b8de234" providerId="LiveId" clId="{FF29084A-2C21-43FE-AB28-16DD84F32A0C}" dt="2020-09-27T08:09:09.722" v="2661"/>
        <pc:sldMkLst>
          <pc:docMk/>
          <pc:sldMk cId="1940264148" sldId="1652"/>
        </pc:sldMkLst>
      </pc:sldChg>
      <pc:sldChg chg="add">
        <pc:chgData name="gabriela diaz" userId="2059057c5b8de234" providerId="LiveId" clId="{FF29084A-2C21-43FE-AB28-16DD84F32A0C}" dt="2020-09-27T08:09:09.722" v="2661"/>
        <pc:sldMkLst>
          <pc:docMk/>
          <pc:sldMk cId="2853688953" sldId="1653"/>
        </pc:sldMkLst>
      </pc:sldChg>
      <pc:sldChg chg="add">
        <pc:chgData name="gabriela diaz" userId="2059057c5b8de234" providerId="LiveId" clId="{FF29084A-2C21-43FE-AB28-16DD84F32A0C}" dt="2020-09-27T08:09:09.722" v="2661"/>
        <pc:sldMkLst>
          <pc:docMk/>
          <pc:sldMk cId="3218395247" sldId="1654"/>
        </pc:sldMkLst>
      </pc:sldChg>
      <pc:sldChg chg="add">
        <pc:chgData name="gabriela diaz" userId="2059057c5b8de234" providerId="LiveId" clId="{FF29084A-2C21-43FE-AB28-16DD84F32A0C}" dt="2020-09-27T08:09:09.722" v="2661"/>
        <pc:sldMkLst>
          <pc:docMk/>
          <pc:sldMk cId="3958294554" sldId="1655"/>
        </pc:sldMkLst>
      </pc:sldChg>
      <pc:sldChg chg="add">
        <pc:chgData name="gabriela diaz" userId="2059057c5b8de234" providerId="LiveId" clId="{FF29084A-2C21-43FE-AB28-16DD84F32A0C}" dt="2020-09-27T08:09:09.722" v="2661"/>
        <pc:sldMkLst>
          <pc:docMk/>
          <pc:sldMk cId="800963478" sldId="1656"/>
        </pc:sldMkLst>
      </pc:sldChg>
      <pc:sldChg chg="add">
        <pc:chgData name="gabriela diaz" userId="2059057c5b8de234" providerId="LiveId" clId="{FF29084A-2C21-43FE-AB28-16DD84F32A0C}" dt="2020-09-27T08:09:09.722" v="2661"/>
        <pc:sldMkLst>
          <pc:docMk/>
          <pc:sldMk cId="4247765917" sldId="1657"/>
        </pc:sldMkLst>
      </pc:sldChg>
      <pc:sldChg chg="add">
        <pc:chgData name="gabriela diaz" userId="2059057c5b8de234" providerId="LiveId" clId="{FF29084A-2C21-43FE-AB28-16DD84F32A0C}" dt="2020-09-27T08:09:09.722" v="2661"/>
        <pc:sldMkLst>
          <pc:docMk/>
          <pc:sldMk cId="792087431" sldId="1658"/>
        </pc:sldMkLst>
      </pc:sldChg>
      <pc:sldChg chg="add">
        <pc:chgData name="gabriela diaz" userId="2059057c5b8de234" providerId="LiveId" clId="{FF29084A-2C21-43FE-AB28-16DD84F32A0C}" dt="2020-09-27T08:09:09.722" v="2661"/>
        <pc:sldMkLst>
          <pc:docMk/>
          <pc:sldMk cId="1430905619" sldId="1659"/>
        </pc:sldMkLst>
      </pc:sldChg>
      <pc:sldChg chg="add">
        <pc:chgData name="gabriela diaz" userId="2059057c5b8de234" providerId="LiveId" clId="{FF29084A-2C21-43FE-AB28-16DD84F32A0C}" dt="2020-09-27T08:09:09.722" v="2661"/>
        <pc:sldMkLst>
          <pc:docMk/>
          <pc:sldMk cId="2210933578" sldId="1660"/>
        </pc:sldMkLst>
      </pc:sldChg>
      <pc:sldChg chg="add">
        <pc:chgData name="gabriela diaz" userId="2059057c5b8de234" providerId="LiveId" clId="{FF29084A-2C21-43FE-AB28-16DD84F32A0C}" dt="2020-09-27T08:09:09.722" v="2661"/>
        <pc:sldMkLst>
          <pc:docMk/>
          <pc:sldMk cId="3273787497" sldId="1661"/>
        </pc:sldMkLst>
      </pc:sldChg>
      <pc:sldChg chg="add">
        <pc:chgData name="gabriela diaz" userId="2059057c5b8de234" providerId="LiveId" clId="{FF29084A-2C21-43FE-AB28-16DD84F32A0C}" dt="2020-09-27T08:09:11.788" v="2662"/>
        <pc:sldMkLst>
          <pc:docMk/>
          <pc:sldMk cId="1314497511" sldId="1662"/>
        </pc:sldMkLst>
      </pc:sldChg>
      <pc:sldChg chg="add">
        <pc:chgData name="gabriela diaz" userId="2059057c5b8de234" providerId="LiveId" clId="{FF29084A-2C21-43FE-AB28-16DD84F32A0C}" dt="2020-09-27T08:09:11.788" v="2662"/>
        <pc:sldMkLst>
          <pc:docMk/>
          <pc:sldMk cId="1203848562" sldId="1663"/>
        </pc:sldMkLst>
      </pc:sldChg>
      <pc:sldChg chg="add">
        <pc:chgData name="gabriela diaz" userId="2059057c5b8de234" providerId="LiveId" clId="{FF29084A-2C21-43FE-AB28-16DD84F32A0C}" dt="2020-09-27T08:09:11.788" v="2662"/>
        <pc:sldMkLst>
          <pc:docMk/>
          <pc:sldMk cId="4154632803" sldId="1664"/>
        </pc:sldMkLst>
      </pc:sldChg>
      <pc:sldChg chg="add">
        <pc:chgData name="gabriela diaz" userId="2059057c5b8de234" providerId="LiveId" clId="{FF29084A-2C21-43FE-AB28-16DD84F32A0C}" dt="2020-09-27T08:09:11.788" v="2662"/>
        <pc:sldMkLst>
          <pc:docMk/>
          <pc:sldMk cId="3976329371" sldId="1665"/>
        </pc:sldMkLst>
      </pc:sldChg>
      <pc:sldChg chg="add">
        <pc:chgData name="gabriela diaz" userId="2059057c5b8de234" providerId="LiveId" clId="{FF29084A-2C21-43FE-AB28-16DD84F32A0C}" dt="2020-09-27T08:09:11.788" v="2662"/>
        <pc:sldMkLst>
          <pc:docMk/>
          <pc:sldMk cId="1489514430" sldId="1666"/>
        </pc:sldMkLst>
      </pc:sldChg>
      <pc:sldChg chg="add">
        <pc:chgData name="gabriela diaz" userId="2059057c5b8de234" providerId="LiveId" clId="{FF29084A-2C21-43FE-AB28-16DD84F32A0C}" dt="2020-09-27T08:09:11.788" v="2662"/>
        <pc:sldMkLst>
          <pc:docMk/>
          <pc:sldMk cId="1441101869" sldId="1667"/>
        </pc:sldMkLst>
      </pc:sldChg>
      <pc:sldChg chg="add">
        <pc:chgData name="gabriela diaz" userId="2059057c5b8de234" providerId="LiveId" clId="{FF29084A-2C21-43FE-AB28-16DD84F32A0C}" dt="2020-09-27T08:09:11.788" v="2662"/>
        <pc:sldMkLst>
          <pc:docMk/>
          <pc:sldMk cId="2720712380" sldId="1668"/>
        </pc:sldMkLst>
      </pc:sldChg>
      <pc:sldChg chg="add">
        <pc:chgData name="gabriela diaz" userId="2059057c5b8de234" providerId="LiveId" clId="{FF29084A-2C21-43FE-AB28-16DD84F32A0C}" dt="2020-09-27T08:09:11.788" v="2662"/>
        <pc:sldMkLst>
          <pc:docMk/>
          <pc:sldMk cId="3105499391" sldId="1669"/>
        </pc:sldMkLst>
      </pc:sldChg>
      <pc:sldChg chg="add">
        <pc:chgData name="gabriela diaz" userId="2059057c5b8de234" providerId="LiveId" clId="{FF29084A-2C21-43FE-AB28-16DD84F32A0C}" dt="2020-09-27T08:09:11.788" v="2662"/>
        <pc:sldMkLst>
          <pc:docMk/>
          <pc:sldMk cId="2561915188" sldId="1670"/>
        </pc:sldMkLst>
      </pc:sldChg>
      <pc:sldChg chg="add">
        <pc:chgData name="gabriela diaz" userId="2059057c5b8de234" providerId="LiveId" clId="{FF29084A-2C21-43FE-AB28-16DD84F32A0C}" dt="2020-09-27T08:09:11.788" v="2662"/>
        <pc:sldMkLst>
          <pc:docMk/>
          <pc:sldMk cId="3106638418" sldId="1671"/>
        </pc:sldMkLst>
      </pc:sldChg>
      <pc:sldChg chg="add">
        <pc:chgData name="gabriela diaz" userId="2059057c5b8de234" providerId="LiveId" clId="{FF29084A-2C21-43FE-AB28-16DD84F32A0C}" dt="2020-09-27T08:09:12.339" v="2663"/>
        <pc:sldMkLst>
          <pc:docMk/>
          <pc:sldMk cId="1821478571" sldId="1672"/>
        </pc:sldMkLst>
      </pc:sldChg>
      <pc:sldChg chg="add">
        <pc:chgData name="gabriela diaz" userId="2059057c5b8de234" providerId="LiveId" clId="{FF29084A-2C21-43FE-AB28-16DD84F32A0C}" dt="2020-09-27T08:09:12.339" v="2663"/>
        <pc:sldMkLst>
          <pc:docMk/>
          <pc:sldMk cId="96276518" sldId="1673"/>
        </pc:sldMkLst>
      </pc:sldChg>
      <pc:sldChg chg="add">
        <pc:chgData name="gabriela diaz" userId="2059057c5b8de234" providerId="LiveId" clId="{FF29084A-2C21-43FE-AB28-16DD84F32A0C}" dt="2020-09-27T08:09:12.339" v="2663"/>
        <pc:sldMkLst>
          <pc:docMk/>
          <pc:sldMk cId="1631632382" sldId="1674"/>
        </pc:sldMkLst>
      </pc:sldChg>
      <pc:sldChg chg="add">
        <pc:chgData name="gabriela diaz" userId="2059057c5b8de234" providerId="LiveId" clId="{FF29084A-2C21-43FE-AB28-16DD84F32A0C}" dt="2020-09-27T08:09:12.339" v="2663"/>
        <pc:sldMkLst>
          <pc:docMk/>
          <pc:sldMk cId="414697963" sldId="1675"/>
        </pc:sldMkLst>
      </pc:sldChg>
      <pc:sldChg chg="add">
        <pc:chgData name="gabriela diaz" userId="2059057c5b8de234" providerId="LiveId" clId="{FF29084A-2C21-43FE-AB28-16DD84F32A0C}" dt="2020-09-27T08:09:12.339" v="2663"/>
        <pc:sldMkLst>
          <pc:docMk/>
          <pc:sldMk cId="3521024245" sldId="1676"/>
        </pc:sldMkLst>
      </pc:sldChg>
      <pc:sldChg chg="add">
        <pc:chgData name="gabriela diaz" userId="2059057c5b8de234" providerId="LiveId" clId="{FF29084A-2C21-43FE-AB28-16DD84F32A0C}" dt="2020-09-27T08:09:12.339" v="2663"/>
        <pc:sldMkLst>
          <pc:docMk/>
          <pc:sldMk cId="2757600286" sldId="1677"/>
        </pc:sldMkLst>
      </pc:sldChg>
      <pc:sldChg chg="add">
        <pc:chgData name="gabriela diaz" userId="2059057c5b8de234" providerId="LiveId" clId="{FF29084A-2C21-43FE-AB28-16DD84F32A0C}" dt="2020-09-27T08:09:12.339" v="2663"/>
        <pc:sldMkLst>
          <pc:docMk/>
          <pc:sldMk cId="25278215" sldId="1678"/>
        </pc:sldMkLst>
      </pc:sldChg>
      <pc:sldChg chg="add">
        <pc:chgData name="gabriela diaz" userId="2059057c5b8de234" providerId="LiveId" clId="{FF29084A-2C21-43FE-AB28-16DD84F32A0C}" dt="2020-09-27T08:09:12.339" v="2663"/>
        <pc:sldMkLst>
          <pc:docMk/>
          <pc:sldMk cId="58021414" sldId="1679"/>
        </pc:sldMkLst>
      </pc:sldChg>
      <pc:sldChg chg="add">
        <pc:chgData name="gabriela diaz" userId="2059057c5b8de234" providerId="LiveId" clId="{FF29084A-2C21-43FE-AB28-16DD84F32A0C}" dt="2020-09-27T08:09:12.339" v="2663"/>
        <pc:sldMkLst>
          <pc:docMk/>
          <pc:sldMk cId="446908648" sldId="1680"/>
        </pc:sldMkLst>
      </pc:sldChg>
      <pc:sldChg chg="add">
        <pc:chgData name="gabriela diaz" userId="2059057c5b8de234" providerId="LiveId" clId="{FF29084A-2C21-43FE-AB28-16DD84F32A0C}" dt="2020-09-27T08:09:12.339" v="2663"/>
        <pc:sldMkLst>
          <pc:docMk/>
          <pc:sldMk cId="507946215" sldId="1681"/>
        </pc:sldMkLst>
      </pc:sldChg>
      <pc:sldChg chg="add">
        <pc:chgData name="gabriela diaz" userId="2059057c5b8de234" providerId="LiveId" clId="{FF29084A-2C21-43FE-AB28-16DD84F32A0C}" dt="2020-09-27T08:09:12.777" v="2664"/>
        <pc:sldMkLst>
          <pc:docMk/>
          <pc:sldMk cId="3229491916" sldId="1682"/>
        </pc:sldMkLst>
      </pc:sldChg>
      <pc:sldChg chg="add">
        <pc:chgData name="gabriela diaz" userId="2059057c5b8de234" providerId="LiveId" clId="{FF29084A-2C21-43FE-AB28-16DD84F32A0C}" dt="2020-09-27T08:09:12.777" v="2664"/>
        <pc:sldMkLst>
          <pc:docMk/>
          <pc:sldMk cId="2168125586" sldId="1683"/>
        </pc:sldMkLst>
      </pc:sldChg>
      <pc:sldChg chg="add">
        <pc:chgData name="gabriela diaz" userId="2059057c5b8de234" providerId="LiveId" clId="{FF29084A-2C21-43FE-AB28-16DD84F32A0C}" dt="2020-09-27T08:09:12.777" v="2664"/>
        <pc:sldMkLst>
          <pc:docMk/>
          <pc:sldMk cId="576448009" sldId="1684"/>
        </pc:sldMkLst>
      </pc:sldChg>
      <pc:sldChg chg="add">
        <pc:chgData name="gabriela diaz" userId="2059057c5b8de234" providerId="LiveId" clId="{FF29084A-2C21-43FE-AB28-16DD84F32A0C}" dt="2020-09-27T08:09:12.777" v="2664"/>
        <pc:sldMkLst>
          <pc:docMk/>
          <pc:sldMk cId="1675671049" sldId="1685"/>
        </pc:sldMkLst>
      </pc:sldChg>
      <pc:sldChg chg="add">
        <pc:chgData name="gabriela diaz" userId="2059057c5b8de234" providerId="LiveId" clId="{FF29084A-2C21-43FE-AB28-16DD84F32A0C}" dt="2020-09-27T08:09:12.777" v="2664"/>
        <pc:sldMkLst>
          <pc:docMk/>
          <pc:sldMk cId="2698587613" sldId="1686"/>
        </pc:sldMkLst>
      </pc:sldChg>
      <pc:sldChg chg="add">
        <pc:chgData name="gabriela diaz" userId="2059057c5b8de234" providerId="LiveId" clId="{FF29084A-2C21-43FE-AB28-16DD84F32A0C}" dt="2020-09-27T08:09:12.777" v="2664"/>
        <pc:sldMkLst>
          <pc:docMk/>
          <pc:sldMk cId="2119073463" sldId="1687"/>
        </pc:sldMkLst>
      </pc:sldChg>
      <pc:sldChg chg="add">
        <pc:chgData name="gabriela diaz" userId="2059057c5b8de234" providerId="LiveId" clId="{FF29084A-2C21-43FE-AB28-16DD84F32A0C}" dt="2020-09-27T08:09:12.777" v="2664"/>
        <pc:sldMkLst>
          <pc:docMk/>
          <pc:sldMk cId="1037917727" sldId="1688"/>
        </pc:sldMkLst>
      </pc:sldChg>
      <pc:sldChg chg="add">
        <pc:chgData name="gabriela diaz" userId="2059057c5b8de234" providerId="LiveId" clId="{FF29084A-2C21-43FE-AB28-16DD84F32A0C}" dt="2020-09-27T08:09:12.777" v="2664"/>
        <pc:sldMkLst>
          <pc:docMk/>
          <pc:sldMk cId="4010826600" sldId="1689"/>
        </pc:sldMkLst>
      </pc:sldChg>
      <pc:sldChg chg="add">
        <pc:chgData name="gabriela diaz" userId="2059057c5b8de234" providerId="LiveId" clId="{FF29084A-2C21-43FE-AB28-16DD84F32A0C}" dt="2020-09-27T08:09:12.777" v="2664"/>
        <pc:sldMkLst>
          <pc:docMk/>
          <pc:sldMk cId="769874484" sldId="1690"/>
        </pc:sldMkLst>
      </pc:sldChg>
      <pc:sldChg chg="add">
        <pc:chgData name="gabriela diaz" userId="2059057c5b8de234" providerId="LiveId" clId="{FF29084A-2C21-43FE-AB28-16DD84F32A0C}" dt="2020-09-27T08:09:12.777" v="2664"/>
        <pc:sldMkLst>
          <pc:docMk/>
          <pc:sldMk cId="4252181719" sldId="1691"/>
        </pc:sldMkLst>
      </pc:sldChg>
      <pc:sldChg chg="add">
        <pc:chgData name="gabriela diaz" userId="2059057c5b8de234" providerId="LiveId" clId="{FF29084A-2C21-43FE-AB28-16DD84F32A0C}" dt="2020-09-27T08:09:13.319" v="2665"/>
        <pc:sldMkLst>
          <pc:docMk/>
          <pc:sldMk cId="871459250" sldId="1692"/>
        </pc:sldMkLst>
      </pc:sldChg>
      <pc:sldChg chg="add">
        <pc:chgData name="gabriela diaz" userId="2059057c5b8de234" providerId="LiveId" clId="{FF29084A-2C21-43FE-AB28-16DD84F32A0C}" dt="2020-09-27T08:09:13.319" v="2665"/>
        <pc:sldMkLst>
          <pc:docMk/>
          <pc:sldMk cId="358201659" sldId="1693"/>
        </pc:sldMkLst>
      </pc:sldChg>
      <pc:sldChg chg="add">
        <pc:chgData name="gabriela diaz" userId="2059057c5b8de234" providerId="LiveId" clId="{FF29084A-2C21-43FE-AB28-16DD84F32A0C}" dt="2020-09-27T08:09:13.319" v="2665"/>
        <pc:sldMkLst>
          <pc:docMk/>
          <pc:sldMk cId="2419763353" sldId="1694"/>
        </pc:sldMkLst>
      </pc:sldChg>
      <pc:sldChg chg="add">
        <pc:chgData name="gabriela diaz" userId="2059057c5b8de234" providerId="LiveId" clId="{FF29084A-2C21-43FE-AB28-16DD84F32A0C}" dt="2020-09-27T08:09:13.319" v="2665"/>
        <pc:sldMkLst>
          <pc:docMk/>
          <pc:sldMk cId="1878241471" sldId="1695"/>
        </pc:sldMkLst>
      </pc:sldChg>
      <pc:sldChg chg="add">
        <pc:chgData name="gabriela diaz" userId="2059057c5b8de234" providerId="LiveId" clId="{FF29084A-2C21-43FE-AB28-16DD84F32A0C}" dt="2020-09-27T08:09:13.319" v="2665"/>
        <pc:sldMkLst>
          <pc:docMk/>
          <pc:sldMk cId="280558755" sldId="1696"/>
        </pc:sldMkLst>
      </pc:sldChg>
      <pc:sldChg chg="add">
        <pc:chgData name="gabriela diaz" userId="2059057c5b8de234" providerId="LiveId" clId="{FF29084A-2C21-43FE-AB28-16DD84F32A0C}" dt="2020-09-27T08:09:13.319" v="2665"/>
        <pc:sldMkLst>
          <pc:docMk/>
          <pc:sldMk cId="4249425094" sldId="1697"/>
        </pc:sldMkLst>
      </pc:sldChg>
      <pc:sldChg chg="add">
        <pc:chgData name="gabriela diaz" userId="2059057c5b8de234" providerId="LiveId" clId="{FF29084A-2C21-43FE-AB28-16DD84F32A0C}" dt="2020-09-27T08:09:13.319" v="2665"/>
        <pc:sldMkLst>
          <pc:docMk/>
          <pc:sldMk cId="3283549144" sldId="1698"/>
        </pc:sldMkLst>
      </pc:sldChg>
      <pc:sldChg chg="add">
        <pc:chgData name="gabriela diaz" userId="2059057c5b8de234" providerId="LiveId" clId="{FF29084A-2C21-43FE-AB28-16DD84F32A0C}" dt="2020-09-27T08:09:13.319" v="2665"/>
        <pc:sldMkLst>
          <pc:docMk/>
          <pc:sldMk cId="1543538818" sldId="1699"/>
        </pc:sldMkLst>
      </pc:sldChg>
      <pc:sldChg chg="add">
        <pc:chgData name="gabriela diaz" userId="2059057c5b8de234" providerId="LiveId" clId="{FF29084A-2C21-43FE-AB28-16DD84F32A0C}" dt="2020-09-27T08:09:13.319" v="2665"/>
        <pc:sldMkLst>
          <pc:docMk/>
          <pc:sldMk cId="3419285655" sldId="1700"/>
        </pc:sldMkLst>
      </pc:sldChg>
      <pc:sldChg chg="add">
        <pc:chgData name="gabriela diaz" userId="2059057c5b8de234" providerId="LiveId" clId="{FF29084A-2C21-43FE-AB28-16DD84F32A0C}" dt="2020-09-27T08:09:13.319" v="2665"/>
        <pc:sldMkLst>
          <pc:docMk/>
          <pc:sldMk cId="3482483346" sldId="1701"/>
        </pc:sldMkLst>
      </pc:sldChg>
      <pc:sldChg chg="add">
        <pc:chgData name="gabriela diaz" userId="2059057c5b8de234" providerId="LiveId" clId="{FF29084A-2C21-43FE-AB28-16DD84F32A0C}" dt="2020-09-27T08:09:14.790" v="2666"/>
        <pc:sldMkLst>
          <pc:docMk/>
          <pc:sldMk cId="2849702778" sldId="1702"/>
        </pc:sldMkLst>
      </pc:sldChg>
      <pc:sldChg chg="add">
        <pc:chgData name="gabriela diaz" userId="2059057c5b8de234" providerId="LiveId" clId="{FF29084A-2C21-43FE-AB28-16DD84F32A0C}" dt="2020-09-27T08:09:14.790" v="2666"/>
        <pc:sldMkLst>
          <pc:docMk/>
          <pc:sldMk cId="1435576396" sldId="1703"/>
        </pc:sldMkLst>
      </pc:sldChg>
      <pc:sldChg chg="add">
        <pc:chgData name="gabriela diaz" userId="2059057c5b8de234" providerId="LiveId" clId="{FF29084A-2C21-43FE-AB28-16DD84F32A0C}" dt="2020-09-27T08:09:14.790" v="2666"/>
        <pc:sldMkLst>
          <pc:docMk/>
          <pc:sldMk cId="3817842226" sldId="1704"/>
        </pc:sldMkLst>
      </pc:sldChg>
      <pc:sldChg chg="add">
        <pc:chgData name="gabriela diaz" userId="2059057c5b8de234" providerId="LiveId" clId="{FF29084A-2C21-43FE-AB28-16DD84F32A0C}" dt="2020-09-27T08:09:14.790" v="2666"/>
        <pc:sldMkLst>
          <pc:docMk/>
          <pc:sldMk cId="2301128792" sldId="1705"/>
        </pc:sldMkLst>
      </pc:sldChg>
      <pc:sldChg chg="add">
        <pc:chgData name="gabriela diaz" userId="2059057c5b8de234" providerId="LiveId" clId="{FF29084A-2C21-43FE-AB28-16DD84F32A0C}" dt="2020-09-27T08:09:14.790" v="2666"/>
        <pc:sldMkLst>
          <pc:docMk/>
          <pc:sldMk cId="334780933" sldId="1706"/>
        </pc:sldMkLst>
      </pc:sldChg>
      <pc:sldChg chg="add">
        <pc:chgData name="gabriela diaz" userId="2059057c5b8de234" providerId="LiveId" clId="{FF29084A-2C21-43FE-AB28-16DD84F32A0C}" dt="2020-09-27T08:09:14.790" v="2666"/>
        <pc:sldMkLst>
          <pc:docMk/>
          <pc:sldMk cId="2866464063" sldId="1707"/>
        </pc:sldMkLst>
      </pc:sldChg>
      <pc:sldChg chg="add">
        <pc:chgData name="gabriela diaz" userId="2059057c5b8de234" providerId="LiveId" clId="{FF29084A-2C21-43FE-AB28-16DD84F32A0C}" dt="2020-09-27T08:09:14.790" v="2666"/>
        <pc:sldMkLst>
          <pc:docMk/>
          <pc:sldMk cId="318549105" sldId="1708"/>
        </pc:sldMkLst>
      </pc:sldChg>
      <pc:sldChg chg="add">
        <pc:chgData name="gabriela diaz" userId="2059057c5b8de234" providerId="LiveId" clId="{FF29084A-2C21-43FE-AB28-16DD84F32A0C}" dt="2020-09-27T08:09:14.790" v="2666"/>
        <pc:sldMkLst>
          <pc:docMk/>
          <pc:sldMk cId="3241365942" sldId="1709"/>
        </pc:sldMkLst>
      </pc:sldChg>
      <pc:sldChg chg="add">
        <pc:chgData name="gabriela diaz" userId="2059057c5b8de234" providerId="LiveId" clId="{FF29084A-2C21-43FE-AB28-16DD84F32A0C}" dt="2020-09-27T08:09:14.790" v="2666"/>
        <pc:sldMkLst>
          <pc:docMk/>
          <pc:sldMk cId="683287455" sldId="1710"/>
        </pc:sldMkLst>
      </pc:sldChg>
      <pc:sldChg chg="add">
        <pc:chgData name="gabriela diaz" userId="2059057c5b8de234" providerId="LiveId" clId="{FF29084A-2C21-43FE-AB28-16DD84F32A0C}" dt="2020-09-27T08:09:14.790" v="2666"/>
        <pc:sldMkLst>
          <pc:docMk/>
          <pc:sldMk cId="2037325725" sldId="1711"/>
        </pc:sldMkLst>
      </pc:sldChg>
      <pc:sldChg chg="add">
        <pc:chgData name="gabriela diaz" userId="2059057c5b8de234" providerId="LiveId" clId="{FF29084A-2C21-43FE-AB28-16DD84F32A0C}" dt="2020-09-27T08:09:18.236" v="2667"/>
        <pc:sldMkLst>
          <pc:docMk/>
          <pc:sldMk cId="3074552672" sldId="1712"/>
        </pc:sldMkLst>
      </pc:sldChg>
      <pc:sldChg chg="add">
        <pc:chgData name="gabriela diaz" userId="2059057c5b8de234" providerId="LiveId" clId="{FF29084A-2C21-43FE-AB28-16DD84F32A0C}" dt="2020-09-27T08:09:18.749" v="2668"/>
        <pc:sldMkLst>
          <pc:docMk/>
          <pc:sldMk cId="4173417143" sldId="1713"/>
        </pc:sldMkLst>
      </pc:sldChg>
      <pc:sldChg chg="add">
        <pc:chgData name="gabriela diaz" userId="2059057c5b8de234" providerId="LiveId" clId="{FF29084A-2C21-43FE-AB28-16DD84F32A0C}" dt="2020-09-27T08:09:19.083" v="2669"/>
        <pc:sldMkLst>
          <pc:docMk/>
          <pc:sldMk cId="275333982" sldId="1714"/>
        </pc:sldMkLst>
      </pc:sldChg>
      <pc:sldChg chg="add">
        <pc:chgData name="gabriela diaz" userId="2059057c5b8de234" providerId="LiveId" clId="{FF29084A-2C21-43FE-AB28-16DD84F32A0C}" dt="2020-09-27T08:09:19.350" v="2670"/>
        <pc:sldMkLst>
          <pc:docMk/>
          <pc:sldMk cId="461384914" sldId="1715"/>
        </pc:sldMkLst>
      </pc:sldChg>
      <pc:sldChg chg="add">
        <pc:chgData name="gabriela diaz" userId="2059057c5b8de234" providerId="LiveId" clId="{FF29084A-2C21-43FE-AB28-16DD84F32A0C}" dt="2020-09-27T08:09:19.606" v="2671"/>
        <pc:sldMkLst>
          <pc:docMk/>
          <pc:sldMk cId="1344169486" sldId="1716"/>
        </pc:sldMkLst>
      </pc:sldChg>
      <pc:sldChg chg="add">
        <pc:chgData name="gabriela diaz" userId="2059057c5b8de234" providerId="LiveId" clId="{FF29084A-2C21-43FE-AB28-16DD84F32A0C}" dt="2020-09-27T08:09:19.833" v="2672"/>
        <pc:sldMkLst>
          <pc:docMk/>
          <pc:sldMk cId="3032895731" sldId="1717"/>
        </pc:sldMkLst>
      </pc:sldChg>
      <pc:sldChg chg="add">
        <pc:chgData name="gabriela diaz" userId="2059057c5b8de234" providerId="LiveId" clId="{FF29084A-2C21-43FE-AB28-16DD84F32A0C}" dt="2020-09-27T08:09:20.307" v="2673"/>
        <pc:sldMkLst>
          <pc:docMk/>
          <pc:sldMk cId="1891336770" sldId="1718"/>
        </pc:sldMkLst>
      </pc:sldChg>
      <pc:sldChg chg="add">
        <pc:chgData name="gabriela diaz" userId="2059057c5b8de234" providerId="LiveId" clId="{FF29084A-2C21-43FE-AB28-16DD84F32A0C}" dt="2020-09-27T08:09:20.345" v="2674"/>
        <pc:sldMkLst>
          <pc:docMk/>
          <pc:sldMk cId="2653891470" sldId="1719"/>
        </pc:sldMkLst>
      </pc:sldChg>
      <pc:sldChg chg="add">
        <pc:chgData name="gabriela diaz" userId="2059057c5b8de234" providerId="LiveId" clId="{FF29084A-2C21-43FE-AB28-16DD84F32A0C}" dt="2020-09-27T08:09:20.583" v="2675"/>
        <pc:sldMkLst>
          <pc:docMk/>
          <pc:sldMk cId="630793657" sldId="1720"/>
        </pc:sldMkLst>
      </pc:sldChg>
      <pc:sldChg chg="add">
        <pc:chgData name="gabriela diaz" userId="2059057c5b8de234" providerId="LiveId" clId="{FF29084A-2C21-43FE-AB28-16DD84F32A0C}" dt="2020-09-27T08:09:20.833" v="2676"/>
        <pc:sldMkLst>
          <pc:docMk/>
          <pc:sldMk cId="2096214554" sldId="1721"/>
        </pc:sldMkLst>
      </pc:sldChg>
      <pc:sldChg chg="add">
        <pc:chgData name="gabriela diaz" userId="2059057c5b8de234" providerId="LiveId" clId="{FF29084A-2C21-43FE-AB28-16DD84F32A0C}" dt="2020-09-27T08:09:28.338" v="2677"/>
        <pc:sldMkLst>
          <pc:docMk/>
          <pc:sldMk cId="2736120315" sldId="1722"/>
        </pc:sldMkLst>
      </pc:sldChg>
      <pc:sldChg chg="add">
        <pc:chgData name="gabriela diaz" userId="2059057c5b8de234" providerId="LiveId" clId="{FF29084A-2C21-43FE-AB28-16DD84F32A0C}" dt="2020-09-27T08:09:28.338" v="2677"/>
        <pc:sldMkLst>
          <pc:docMk/>
          <pc:sldMk cId="3954958051" sldId="1723"/>
        </pc:sldMkLst>
      </pc:sldChg>
      <pc:sldChg chg="add">
        <pc:chgData name="gabriela diaz" userId="2059057c5b8de234" providerId="LiveId" clId="{FF29084A-2C21-43FE-AB28-16DD84F32A0C}" dt="2020-09-27T08:09:28.338" v="2677"/>
        <pc:sldMkLst>
          <pc:docMk/>
          <pc:sldMk cId="1790228903" sldId="1724"/>
        </pc:sldMkLst>
      </pc:sldChg>
      <pc:sldChg chg="add">
        <pc:chgData name="gabriela diaz" userId="2059057c5b8de234" providerId="LiveId" clId="{FF29084A-2C21-43FE-AB28-16DD84F32A0C}" dt="2020-09-27T08:09:28.338" v="2677"/>
        <pc:sldMkLst>
          <pc:docMk/>
          <pc:sldMk cId="2884977045" sldId="1725"/>
        </pc:sldMkLst>
      </pc:sldChg>
      <pc:sldChg chg="add">
        <pc:chgData name="gabriela diaz" userId="2059057c5b8de234" providerId="LiveId" clId="{FF29084A-2C21-43FE-AB28-16DD84F32A0C}" dt="2020-09-27T08:09:28.338" v="2677"/>
        <pc:sldMkLst>
          <pc:docMk/>
          <pc:sldMk cId="3594106442" sldId="1726"/>
        </pc:sldMkLst>
      </pc:sldChg>
      <pc:sldChg chg="add">
        <pc:chgData name="gabriela diaz" userId="2059057c5b8de234" providerId="LiveId" clId="{FF29084A-2C21-43FE-AB28-16DD84F32A0C}" dt="2020-09-27T08:09:28.338" v="2677"/>
        <pc:sldMkLst>
          <pc:docMk/>
          <pc:sldMk cId="3862476454" sldId="1727"/>
        </pc:sldMkLst>
      </pc:sldChg>
      <pc:sldChg chg="add">
        <pc:chgData name="gabriela diaz" userId="2059057c5b8de234" providerId="LiveId" clId="{FF29084A-2C21-43FE-AB28-16DD84F32A0C}" dt="2020-09-27T08:09:28.338" v="2677"/>
        <pc:sldMkLst>
          <pc:docMk/>
          <pc:sldMk cId="873440607" sldId="1728"/>
        </pc:sldMkLst>
      </pc:sldChg>
      <pc:sldChg chg="add">
        <pc:chgData name="gabriela diaz" userId="2059057c5b8de234" providerId="LiveId" clId="{FF29084A-2C21-43FE-AB28-16DD84F32A0C}" dt="2020-09-27T08:09:28.338" v="2677"/>
        <pc:sldMkLst>
          <pc:docMk/>
          <pc:sldMk cId="2166655950" sldId="1729"/>
        </pc:sldMkLst>
      </pc:sldChg>
      <pc:sldChg chg="add">
        <pc:chgData name="gabriela diaz" userId="2059057c5b8de234" providerId="LiveId" clId="{FF29084A-2C21-43FE-AB28-16DD84F32A0C}" dt="2020-09-27T08:09:28.338" v="2677"/>
        <pc:sldMkLst>
          <pc:docMk/>
          <pc:sldMk cId="4005473609" sldId="1730"/>
        </pc:sldMkLst>
      </pc:sldChg>
      <pc:sldChg chg="add">
        <pc:chgData name="gabriela diaz" userId="2059057c5b8de234" providerId="LiveId" clId="{FF29084A-2C21-43FE-AB28-16DD84F32A0C}" dt="2020-09-27T08:09:28.338" v="2677"/>
        <pc:sldMkLst>
          <pc:docMk/>
          <pc:sldMk cId="990850576" sldId="1731"/>
        </pc:sldMkLst>
      </pc:sldChg>
      <pc:sldChg chg="add">
        <pc:chgData name="gabriela diaz" userId="2059057c5b8de234" providerId="LiveId" clId="{FF29084A-2C21-43FE-AB28-16DD84F32A0C}" dt="2020-09-27T08:09:28.338" v="2677"/>
        <pc:sldMkLst>
          <pc:docMk/>
          <pc:sldMk cId="553095584" sldId="1732"/>
        </pc:sldMkLst>
      </pc:sldChg>
      <pc:sldChg chg="add">
        <pc:chgData name="gabriela diaz" userId="2059057c5b8de234" providerId="LiveId" clId="{FF29084A-2C21-43FE-AB28-16DD84F32A0C}" dt="2020-09-27T08:09:28.926" v="2678"/>
        <pc:sldMkLst>
          <pc:docMk/>
          <pc:sldMk cId="1440556297" sldId="1733"/>
        </pc:sldMkLst>
      </pc:sldChg>
      <pc:sldChg chg="add">
        <pc:chgData name="gabriela diaz" userId="2059057c5b8de234" providerId="LiveId" clId="{FF29084A-2C21-43FE-AB28-16DD84F32A0C}" dt="2020-09-27T08:09:28.926" v="2678"/>
        <pc:sldMkLst>
          <pc:docMk/>
          <pc:sldMk cId="3641951691" sldId="1734"/>
        </pc:sldMkLst>
      </pc:sldChg>
      <pc:sldChg chg="add">
        <pc:chgData name="gabriela diaz" userId="2059057c5b8de234" providerId="LiveId" clId="{FF29084A-2C21-43FE-AB28-16DD84F32A0C}" dt="2020-09-27T08:09:28.926" v="2678"/>
        <pc:sldMkLst>
          <pc:docMk/>
          <pc:sldMk cId="2850894606" sldId="1735"/>
        </pc:sldMkLst>
      </pc:sldChg>
      <pc:sldChg chg="add">
        <pc:chgData name="gabriela diaz" userId="2059057c5b8de234" providerId="LiveId" clId="{FF29084A-2C21-43FE-AB28-16DD84F32A0C}" dt="2020-09-27T08:09:28.926" v="2678"/>
        <pc:sldMkLst>
          <pc:docMk/>
          <pc:sldMk cId="2047688947" sldId="1736"/>
        </pc:sldMkLst>
      </pc:sldChg>
      <pc:sldChg chg="add">
        <pc:chgData name="gabriela diaz" userId="2059057c5b8de234" providerId="LiveId" clId="{FF29084A-2C21-43FE-AB28-16DD84F32A0C}" dt="2020-09-27T08:09:28.926" v="2678"/>
        <pc:sldMkLst>
          <pc:docMk/>
          <pc:sldMk cId="3138754112" sldId="1737"/>
        </pc:sldMkLst>
      </pc:sldChg>
      <pc:sldChg chg="add">
        <pc:chgData name="gabriela diaz" userId="2059057c5b8de234" providerId="LiveId" clId="{FF29084A-2C21-43FE-AB28-16DD84F32A0C}" dt="2020-09-27T08:09:28.926" v="2678"/>
        <pc:sldMkLst>
          <pc:docMk/>
          <pc:sldMk cId="3164508622" sldId="1738"/>
        </pc:sldMkLst>
      </pc:sldChg>
      <pc:sldChg chg="add">
        <pc:chgData name="gabriela diaz" userId="2059057c5b8de234" providerId="LiveId" clId="{FF29084A-2C21-43FE-AB28-16DD84F32A0C}" dt="2020-09-27T08:09:28.926" v="2678"/>
        <pc:sldMkLst>
          <pc:docMk/>
          <pc:sldMk cId="3335788200" sldId="1739"/>
        </pc:sldMkLst>
      </pc:sldChg>
      <pc:sldChg chg="add">
        <pc:chgData name="gabriela diaz" userId="2059057c5b8de234" providerId="LiveId" clId="{FF29084A-2C21-43FE-AB28-16DD84F32A0C}" dt="2020-09-27T08:09:28.926" v="2678"/>
        <pc:sldMkLst>
          <pc:docMk/>
          <pc:sldMk cId="1453435304" sldId="1740"/>
        </pc:sldMkLst>
      </pc:sldChg>
      <pc:sldChg chg="add">
        <pc:chgData name="gabriela diaz" userId="2059057c5b8de234" providerId="LiveId" clId="{FF29084A-2C21-43FE-AB28-16DD84F32A0C}" dt="2020-09-27T08:09:28.926" v="2678"/>
        <pc:sldMkLst>
          <pc:docMk/>
          <pc:sldMk cId="3818777519" sldId="1741"/>
        </pc:sldMkLst>
      </pc:sldChg>
      <pc:sldChg chg="add">
        <pc:chgData name="gabriela diaz" userId="2059057c5b8de234" providerId="LiveId" clId="{FF29084A-2C21-43FE-AB28-16DD84F32A0C}" dt="2020-09-27T08:09:28.926" v="2678"/>
        <pc:sldMkLst>
          <pc:docMk/>
          <pc:sldMk cId="184322720" sldId="1742"/>
        </pc:sldMkLst>
      </pc:sldChg>
      <pc:sldChg chg="add">
        <pc:chgData name="gabriela diaz" userId="2059057c5b8de234" providerId="LiveId" clId="{FF29084A-2C21-43FE-AB28-16DD84F32A0C}" dt="2020-09-27T08:09:28.926" v="2678"/>
        <pc:sldMkLst>
          <pc:docMk/>
          <pc:sldMk cId="3176912958" sldId="1743"/>
        </pc:sldMkLst>
      </pc:sldChg>
      <pc:sldChg chg="add">
        <pc:chgData name="gabriela diaz" userId="2059057c5b8de234" providerId="LiveId" clId="{FF29084A-2C21-43FE-AB28-16DD84F32A0C}" dt="2020-09-27T08:09:29.211" v="2679"/>
        <pc:sldMkLst>
          <pc:docMk/>
          <pc:sldMk cId="3544857514" sldId="1744"/>
        </pc:sldMkLst>
      </pc:sldChg>
      <pc:sldChg chg="add">
        <pc:chgData name="gabriela diaz" userId="2059057c5b8de234" providerId="LiveId" clId="{FF29084A-2C21-43FE-AB28-16DD84F32A0C}" dt="2020-09-27T08:09:29.211" v="2679"/>
        <pc:sldMkLst>
          <pc:docMk/>
          <pc:sldMk cId="1861537839" sldId="1745"/>
        </pc:sldMkLst>
      </pc:sldChg>
      <pc:sldChg chg="add">
        <pc:chgData name="gabriela diaz" userId="2059057c5b8de234" providerId="LiveId" clId="{FF29084A-2C21-43FE-AB28-16DD84F32A0C}" dt="2020-09-27T08:09:29.211" v="2679"/>
        <pc:sldMkLst>
          <pc:docMk/>
          <pc:sldMk cId="2433270550" sldId="1746"/>
        </pc:sldMkLst>
      </pc:sldChg>
      <pc:sldChg chg="add">
        <pc:chgData name="gabriela diaz" userId="2059057c5b8de234" providerId="LiveId" clId="{FF29084A-2C21-43FE-AB28-16DD84F32A0C}" dt="2020-09-27T08:09:29.211" v="2679"/>
        <pc:sldMkLst>
          <pc:docMk/>
          <pc:sldMk cId="3972689715" sldId="1747"/>
        </pc:sldMkLst>
      </pc:sldChg>
      <pc:sldChg chg="add">
        <pc:chgData name="gabriela diaz" userId="2059057c5b8de234" providerId="LiveId" clId="{FF29084A-2C21-43FE-AB28-16DD84F32A0C}" dt="2020-09-27T08:09:29.211" v="2679"/>
        <pc:sldMkLst>
          <pc:docMk/>
          <pc:sldMk cId="280922536" sldId="1748"/>
        </pc:sldMkLst>
      </pc:sldChg>
      <pc:sldChg chg="add">
        <pc:chgData name="gabriela diaz" userId="2059057c5b8de234" providerId="LiveId" clId="{FF29084A-2C21-43FE-AB28-16DD84F32A0C}" dt="2020-09-27T08:09:29.211" v="2679"/>
        <pc:sldMkLst>
          <pc:docMk/>
          <pc:sldMk cId="1610036594" sldId="1749"/>
        </pc:sldMkLst>
      </pc:sldChg>
      <pc:sldChg chg="add">
        <pc:chgData name="gabriela diaz" userId="2059057c5b8de234" providerId="LiveId" clId="{FF29084A-2C21-43FE-AB28-16DD84F32A0C}" dt="2020-09-27T08:09:29.211" v="2679"/>
        <pc:sldMkLst>
          <pc:docMk/>
          <pc:sldMk cId="3889376639" sldId="1750"/>
        </pc:sldMkLst>
      </pc:sldChg>
      <pc:sldChg chg="add">
        <pc:chgData name="gabriela diaz" userId="2059057c5b8de234" providerId="LiveId" clId="{FF29084A-2C21-43FE-AB28-16DD84F32A0C}" dt="2020-09-27T08:09:29.211" v="2679"/>
        <pc:sldMkLst>
          <pc:docMk/>
          <pc:sldMk cId="2580547661" sldId="1751"/>
        </pc:sldMkLst>
      </pc:sldChg>
      <pc:sldChg chg="add">
        <pc:chgData name="gabriela diaz" userId="2059057c5b8de234" providerId="LiveId" clId="{FF29084A-2C21-43FE-AB28-16DD84F32A0C}" dt="2020-09-27T08:09:29.211" v="2679"/>
        <pc:sldMkLst>
          <pc:docMk/>
          <pc:sldMk cId="862609581" sldId="1752"/>
        </pc:sldMkLst>
      </pc:sldChg>
      <pc:sldChg chg="add">
        <pc:chgData name="gabriela diaz" userId="2059057c5b8de234" providerId="LiveId" clId="{FF29084A-2C21-43FE-AB28-16DD84F32A0C}" dt="2020-09-27T08:09:29.211" v="2679"/>
        <pc:sldMkLst>
          <pc:docMk/>
          <pc:sldMk cId="2148301599" sldId="1753"/>
        </pc:sldMkLst>
      </pc:sldChg>
      <pc:sldChg chg="add">
        <pc:chgData name="gabriela diaz" userId="2059057c5b8de234" providerId="LiveId" clId="{FF29084A-2C21-43FE-AB28-16DD84F32A0C}" dt="2020-09-27T08:09:29.211" v="2679"/>
        <pc:sldMkLst>
          <pc:docMk/>
          <pc:sldMk cId="3373892135" sldId="1754"/>
        </pc:sldMkLst>
      </pc:sldChg>
      <pc:sldChg chg="add">
        <pc:chgData name="gabriela diaz" userId="2059057c5b8de234" providerId="LiveId" clId="{FF29084A-2C21-43FE-AB28-16DD84F32A0C}" dt="2020-09-27T08:09:29.379" v="2680"/>
        <pc:sldMkLst>
          <pc:docMk/>
          <pc:sldMk cId="1339971970" sldId="1755"/>
        </pc:sldMkLst>
      </pc:sldChg>
      <pc:sldChg chg="add">
        <pc:chgData name="gabriela diaz" userId="2059057c5b8de234" providerId="LiveId" clId="{FF29084A-2C21-43FE-AB28-16DD84F32A0C}" dt="2020-09-27T08:09:29.379" v="2680"/>
        <pc:sldMkLst>
          <pc:docMk/>
          <pc:sldMk cId="3389354592" sldId="1756"/>
        </pc:sldMkLst>
      </pc:sldChg>
      <pc:sldChg chg="add">
        <pc:chgData name="gabriela diaz" userId="2059057c5b8de234" providerId="LiveId" clId="{FF29084A-2C21-43FE-AB28-16DD84F32A0C}" dt="2020-09-27T08:09:29.379" v="2680"/>
        <pc:sldMkLst>
          <pc:docMk/>
          <pc:sldMk cId="2273926803" sldId="1757"/>
        </pc:sldMkLst>
      </pc:sldChg>
      <pc:sldChg chg="add">
        <pc:chgData name="gabriela diaz" userId="2059057c5b8de234" providerId="LiveId" clId="{FF29084A-2C21-43FE-AB28-16DD84F32A0C}" dt="2020-09-27T08:09:29.379" v="2680"/>
        <pc:sldMkLst>
          <pc:docMk/>
          <pc:sldMk cId="1023990148" sldId="1758"/>
        </pc:sldMkLst>
      </pc:sldChg>
      <pc:sldChg chg="add">
        <pc:chgData name="gabriela diaz" userId="2059057c5b8de234" providerId="LiveId" clId="{FF29084A-2C21-43FE-AB28-16DD84F32A0C}" dt="2020-09-27T08:09:29.379" v="2680"/>
        <pc:sldMkLst>
          <pc:docMk/>
          <pc:sldMk cId="1169808513" sldId="1759"/>
        </pc:sldMkLst>
      </pc:sldChg>
      <pc:sldChg chg="add">
        <pc:chgData name="gabriela diaz" userId="2059057c5b8de234" providerId="LiveId" clId="{FF29084A-2C21-43FE-AB28-16DD84F32A0C}" dt="2020-09-27T08:09:29.379" v="2680"/>
        <pc:sldMkLst>
          <pc:docMk/>
          <pc:sldMk cId="1743879174" sldId="1760"/>
        </pc:sldMkLst>
      </pc:sldChg>
      <pc:sldChg chg="add">
        <pc:chgData name="gabriela diaz" userId="2059057c5b8de234" providerId="LiveId" clId="{FF29084A-2C21-43FE-AB28-16DD84F32A0C}" dt="2020-09-27T08:09:29.379" v="2680"/>
        <pc:sldMkLst>
          <pc:docMk/>
          <pc:sldMk cId="4265727957" sldId="1761"/>
        </pc:sldMkLst>
      </pc:sldChg>
      <pc:sldChg chg="add">
        <pc:chgData name="gabriela diaz" userId="2059057c5b8de234" providerId="LiveId" clId="{FF29084A-2C21-43FE-AB28-16DD84F32A0C}" dt="2020-09-27T08:09:29.379" v="2680"/>
        <pc:sldMkLst>
          <pc:docMk/>
          <pc:sldMk cId="732413140" sldId="1762"/>
        </pc:sldMkLst>
      </pc:sldChg>
      <pc:sldChg chg="add">
        <pc:chgData name="gabriela diaz" userId="2059057c5b8de234" providerId="LiveId" clId="{FF29084A-2C21-43FE-AB28-16DD84F32A0C}" dt="2020-09-27T08:09:29.379" v="2680"/>
        <pc:sldMkLst>
          <pc:docMk/>
          <pc:sldMk cId="2656170225" sldId="1763"/>
        </pc:sldMkLst>
      </pc:sldChg>
      <pc:sldChg chg="add">
        <pc:chgData name="gabriela diaz" userId="2059057c5b8de234" providerId="LiveId" clId="{FF29084A-2C21-43FE-AB28-16DD84F32A0C}" dt="2020-09-27T08:09:29.379" v="2680"/>
        <pc:sldMkLst>
          <pc:docMk/>
          <pc:sldMk cId="3698581122" sldId="1764"/>
        </pc:sldMkLst>
      </pc:sldChg>
      <pc:sldChg chg="add">
        <pc:chgData name="gabriela diaz" userId="2059057c5b8de234" providerId="LiveId" clId="{FF29084A-2C21-43FE-AB28-16DD84F32A0C}" dt="2020-09-27T08:09:29.379" v="2680"/>
        <pc:sldMkLst>
          <pc:docMk/>
          <pc:sldMk cId="1482526991" sldId="1765"/>
        </pc:sldMkLst>
      </pc:sldChg>
      <pc:sldChg chg="add">
        <pc:chgData name="gabriela diaz" userId="2059057c5b8de234" providerId="LiveId" clId="{FF29084A-2C21-43FE-AB28-16DD84F32A0C}" dt="2020-09-27T08:09:29.630" v="2681"/>
        <pc:sldMkLst>
          <pc:docMk/>
          <pc:sldMk cId="2444276974" sldId="1766"/>
        </pc:sldMkLst>
      </pc:sldChg>
      <pc:sldChg chg="add">
        <pc:chgData name="gabriela diaz" userId="2059057c5b8de234" providerId="LiveId" clId="{FF29084A-2C21-43FE-AB28-16DD84F32A0C}" dt="2020-09-27T08:09:29.630" v="2681"/>
        <pc:sldMkLst>
          <pc:docMk/>
          <pc:sldMk cId="808691627" sldId="1767"/>
        </pc:sldMkLst>
      </pc:sldChg>
      <pc:sldChg chg="add">
        <pc:chgData name="gabriela diaz" userId="2059057c5b8de234" providerId="LiveId" clId="{FF29084A-2C21-43FE-AB28-16DD84F32A0C}" dt="2020-09-27T08:09:29.630" v="2681"/>
        <pc:sldMkLst>
          <pc:docMk/>
          <pc:sldMk cId="1773424891" sldId="1768"/>
        </pc:sldMkLst>
      </pc:sldChg>
      <pc:sldChg chg="add">
        <pc:chgData name="gabriela diaz" userId="2059057c5b8de234" providerId="LiveId" clId="{FF29084A-2C21-43FE-AB28-16DD84F32A0C}" dt="2020-09-27T08:09:29.630" v="2681"/>
        <pc:sldMkLst>
          <pc:docMk/>
          <pc:sldMk cId="1706828742" sldId="1769"/>
        </pc:sldMkLst>
      </pc:sldChg>
      <pc:sldChg chg="add">
        <pc:chgData name="gabriela diaz" userId="2059057c5b8de234" providerId="LiveId" clId="{FF29084A-2C21-43FE-AB28-16DD84F32A0C}" dt="2020-09-27T08:09:29.630" v="2681"/>
        <pc:sldMkLst>
          <pc:docMk/>
          <pc:sldMk cId="714087321" sldId="1770"/>
        </pc:sldMkLst>
      </pc:sldChg>
      <pc:sldChg chg="add">
        <pc:chgData name="gabriela diaz" userId="2059057c5b8de234" providerId="LiveId" clId="{FF29084A-2C21-43FE-AB28-16DD84F32A0C}" dt="2020-09-27T08:09:29.630" v="2681"/>
        <pc:sldMkLst>
          <pc:docMk/>
          <pc:sldMk cId="1670090105" sldId="1771"/>
        </pc:sldMkLst>
      </pc:sldChg>
      <pc:sldChg chg="add">
        <pc:chgData name="gabriela diaz" userId="2059057c5b8de234" providerId="LiveId" clId="{FF29084A-2C21-43FE-AB28-16DD84F32A0C}" dt="2020-09-27T08:09:29.630" v="2681"/>
        <pc:sldMkLst>
          <pc:docMk/>
          <pc:sldMk cId="3867533370" sldId="1772"/>
        </pc:sldMkLst>
      </pc:sldChg>
      <pc:sldChg chg="add">
        <pc:chgData name="gabriela diaz" userId="2059057c5b8de234" providerId="LiveId" clId="{FF29084A-2C21-43FE-AB28-16DD84F32A0C}" dt="2020-09-27T08:09:29.630" v="2681"/>
        <pc:sldMkLst>
          <pc:docMk/>
          <pc:sldMk cId="3529702158" sldId="1773"/>
        </pc:sldMkLst>
      </pc:sldChg>
      <pc:sldChg chg="add">
        <pc:chgData name="gabriela diaz" userId="2059057c5b8de234" providerId="LiveId" clId="{FF29084A-2C21-43FE-AB28-16DD84F32A0C}" dt="2020-09-27T08:09:29.630" v="2681"/>
        <pc:sldMkLst>
          <pc:docMk/>
          <pc:sldMk cId="2037017987" sldId="1774"/>
        </pc:sldMkLst>
      </pc:sldChg>
      <pc:sldChg chg="add">
        <pc:chgData name="gabriela diaz" userId="2059057c5b8de234" providerId="LiveId" clId="{FF29084A-2C21-43FE-AB28-16DD84F32A0C}" dt="2020-09-27T08:09:29.630" v="2681"/>
        <pc:sldMkLst>
          <pc:docMk/>
          <pc:sldMk cId="2033822050" sldId="1775"/>
        </pc:sldMkLst>
      </pc:sldChg>
      <pc:sldChg chg="add">
        <pc:chgData name="gabriela diaz" userId="2059057c5b8de234" providerId="LiveId" clId="{FF29084A-2C21-43FE-AB28-16DD84F32A0C}" dt="2020-09-27T08:09:29.630" v="2681"/>
        <pc:sldMkLst>
          <pc:docMk/>
          <pc:sldMk cId="3580819842" sldId="1776"/>
        </pc:sldMkLst>
      </pc:sldChg>
      <pc:sldChg chg="add">
        <pc:chgData name="gabriela diaz" userId="2059057c5b8de234" providerId="LiveId" clId="{FF29084A-2C21-43FE-AB28-16DD84F32A0C}" dt="2020-09-27T08:09:29.848" v="2682"/>
        <pc:sldMkLst>
          <pc:docMk/>
          <pc:sldMk cId="1488093386" sldId="1777"/>
        </pc:sldMkLst>
      </pc:sldChg>
      <pc:sldChg chg="add">
        <pc:chgData name="gabriela diaz" userId="2059057c5b8de234" providerId="LiveId" clId="{FF29084A-2C21-43FE-AB28-16DD84F32A0C}" dt="2020-09-27T08:09:29.848" v="2682"/>
        <pc:sldMkLst>
          <pc:docMk/>
          <pc:sldMk cId="2048212180" sldId="1778"/>
        </pc:sldMkLst>
      </pc:sldChg>
      <pc:sldChg chg="add">
        <pc:chgData name="gabriela diaz" userId="2059057c5b8de234" providerId="LiveId" clId="{FF29084A-2C21-43FE-AB28-16DD84F32A0C}" dt="2020-09-27T08:09:29.848" v="2682"/>
        <pc:sldMkLst>
          <pc:docMk/>
          <pc:sldMk cId="2257781196" sldId="1779"/>
        </pc:sldMkLst>
      </pc:sldChg>
      <pc:sldChg chg="add">
        <pc:chgData name="gabriela diaz" userId="2059057c5b8de234" providerId="LiveId" clId="{FF29084A-2C21-43FE-AB28-16DD84F32A0C}" dt="2020-09-27T08:09:29.848" v="2682"/>
        <pc:sldMkLst>
          <pc:docMk/>
          <pc:sldMk cId="3268551606" sldId="1780"/>
        </pc:sldMkLst>
      </pc:sldChg>
      <pc:sldChg chg="add">
        <pc:chgData name="gabriela diaz" userId="2059057c5b8de234" providerId="LiveId" clId="{FF29084A-2C21-43FE-AB28-16DD84F32A0C}" dt="2020-09-27T08:09:29.848" v="2682"/>
        <pc:sldMkLst>
          <pc:docMk/>
          <pc:sldMk cId="1567617732" sldId="1781"/>
        </pc:sldMkLst>
      </pc:sldChg>
      <pc:sldChg chg="add">
        <pc:chgData name="gabriela diaz" userId="2059057c5b8de234" providerId="LiveId" clId="{FF29084A-2C21-43FE-AB28-16DD84F32A0C}" dt="2020-09-27T08:09:29.848" v="2682"/>
        <pc:sldMkLst>
          <pc:docMk/>
          <pc:sldMk cId="2192973104" sldId="1782"/>
        </pc:sldMkLst>
      </pc:sldChg>
      <pc:sldChg chg="add">
        <pc:chgData name="gabriela diaz" userId="2059057c5b8de234" providerId="LiveId" clId="{FF29084A-2C21-43FE-AB28-16DD84F32A0C}" dt="2020-09-27T08:09:29.848" v="2682"/>
        <pc:sldMkLst>
          <pc:docMk/>
          <pc:sldMk cId="3822045980" sldId="1783"/>
        </pc:sldMkLst>
      </pc:sldChg>
      <pc:sldChg chg="add">
        <pc:chgData name="gabriela diaz" userId="2059057c5b8de234" providerId="LiveId" clId="{FF29084A-2C21-43FE-AB28-16DD84F32A0C}" dt="2020-09-27T08:09:29.848" v="2682"/>
        <pc:sldMkLst>
          <pc:docMk/>
          <pc:sldMk cId="330231410" sldId="1784"/>
        </pc:sldMkLst>
      </pc:sldChg>
      <pc:sldChg chg="add">
        <pc:chgData name="gabriela diaz" userId="2059057c5b8de234" providerId="LiveId" clId="{FF29084A-2C21-43FE-AB28-16DD84F32A0C}" dt="2020-09-27T08:09:29.848" v="2682"/>
        <pc:sldMkLst>
          <pc:docMk/>
          <pc:sldMk cId="2688905465" sldId="1785"/>
        </pc:sldMkLst>
      </pc:sldChg>
      <pc:sldChg chg="add">
        <pc:chgData name="gabriela diaz" userId="2059057c5b8de234" providerId="LiveId" clId="{FF29084A-2C21-43FE-AB28-16DD84F32A0C}" dt="2020-09-27T08:09:29.848" v="2682"/>
        <pc:sldMkLst>
          <pc:docMk/>
          <pc:sldMk cId="484063448" sldId="1786"/>
        </pc:sldMkLst>
      </pc:sldChg>
      <pc:sldChg chg="add">
        <pc:chgData name="gabriela diaz" userId="2059057c5b8de234" providerId="LiveId" clId="{FF29084A-2C21-43FE-AB28-16DD84F32A0C}" dt="2020-09-27T08:09:29.848" v="2682"/>
        <pc:sldMkLst>
          <pc:docMk/>
          <pc:sldMk cId="1050742989" sldId="1787"/>
        </pc:sldMkLst>
      </pc:sldChg>
      <pc:sldChg chg="add">
        <pc:chgData name="gabriela diaz" userId="2059057c5b8de234" providerId="LiveId" clId="{FF29084A-2C21-43FE-AB28-16DD84F32A0C}" dt="2020-09-27T08:09:30.065" v="2683"/>
        <pc:sldMkLst>
          <pc:docMk/>
          <pc:sldMk cId="2569292512" sldId="1788"/>
        </pc:sldMkLst>
      </pc:sldChg>
      <pc:sldChg chg="add">
        <pc:chgData name="gabriela diaz" userId="2059057c5b8de234" providerId="LiveId" clId="{FF29084A-2C21-43FE-AB28-16DD84F32A0C}" dt="2020-09-27T08:09:30.065" v="2683"/>
        <pc:sldMkLst>
          <pc:docMk/>
          <pc:sldMk cId="3357173106" sldId="1789"/>
        </pc:sldMkLst>
      </pc:sldChg>
      <pc:sldChg chg="add">
        <pc:chgData name="gabriela diaz" userId="2059057c5b8de234" providerId="LiveId" clId="{FF29084A-2C21-43FE-AB28-16DD84F32A0C}" dt="2020-09-27T08:09:30.065" v="2683"/>
        <pc:sldMkLst>
          <pc:docMk/>
          <pc:sldMk cId="2602387611" sldId="1790"/>
        </pc:sldMkLst>
      </pc:sldChg>
      <pc:sldChg chg="add">
        <pc:chgData name="gabriela diaz" userId="2059057c5b8de234" providerId="LiveId" clId="{FF29084A-2C21-43FE-AB28-16DD84F32A0C}" dt="2020-09-27T08:09:30.065" v="2683"/>
        <pc:sldMkLst>
          <pc:docMk/>
          <pc:sldMk cId="3228067050" sldId="1791"/>
        </pc:sldMkLst>
      </pc:sldChg>
      <pc:sldChg chg="add">
        <pc:chgData name="gabriela diaz" userId="2059057c5b8de234" providerId="LiveId" clId="{FF29084A-2C21-43FE-AB28-16DD84F32A0C}" dt="2020-09-27T08:09:30.065" v="2683"/>
        <pc:sldMkLst>
          <pc:docMk/>
          <pc:sldMk cId="1276230344" sldId="1792"/>
        </pc:sldMkLst>
      </pc:sldChg>
      <pc:sldChg chg="add">
        <pc:chgData name="gabriela diaz" userId="2059057c5b8de234" providerId="LiveId" clId="{FF29084A-2C21-43FE-AB28-16DD84F32A0C}" dt="2020-09-27T08:09:30.065" v="2683"/>
        <pc:sldMkLst>
          <pc:docMk/>
          <pc:sldMk cId="393692887" sldId="1793"/>
        </pc:sldMkLst>
      </pc:sldChg>
      <pc:sldChg chg="add">
        <pc:chgData name="gabriela diaz" userId="2059057c5b8de234" providerId="LiveId" clId="{FF29084A-2C21-43FE-AB28-16DD84F32A0C}" dt="2020-09-27T08:09:30.065" v="2683"/>
        <pc:sldMkLst>
          <pc:docMk/>
          <pc:sldMk cId="2185993002" sldId="1794"/>
        </pc:sldMkLst>
      </pc:sldChg>
      <pc:sldChg chg="add">
        <pc:chgData name="gabriela diaz" userId="2059057c5b8de234" providerId="LiveId" clId="{FF29084A-2C21-43FE-AB28-16DD84F32A0C}" dt="2020-09-27T08:09:30.065" v="2683"/>
        <pc:sldMkLst>
          <pc:docMk/>
          <pc:sldMk cId="2898219874" sldId="1795"/>
        </pc:sldMkLst>
      </pc:sldChg>
      <pc:sldChg chg="add">
        <pc:chgData name="gabriela diaz" userId="2059057c5b8de234" providerId="LiveId" clId="{FF29084A-2C21-43FE-AB28-16DD84F32A0C}" dt="2020-09-27T08:09:30.065" v="2683"/>
        <pc:sldMkLst>
          <pc:docMk/>
          <pc:sldMk cId="1073505364" sldId="1796"/>
        </pc:sldMkLst>
      </pc:sldChg>
      <pc:sldChg chg="add">
        <pc:chgData name="gabriela diaz" userId="2059057c5b8de234" providerId="LiveId" clId="{FF29084A-2C21-43FE-AB28-16DD84F32A0C}" dt="2020-09-27T08:09:30.065" v="2683"/>
        <pc:sldMkLst>
          <pc:docMk/>
          <pc:sldMk cId="759234013" sldId="1797"/>
        </pc:sldMkLst>
      </pc:sldChg>
      <pc:sldChg chg="add">
        <pc:chgData name="gabriela diaz" userId="2059057c5b8de234" providerId="LiveId" clId="{FF29084A-2C21-43FE-AB28-16DD84F32A0C}" dt="2020-09-27T08:09:30.065" v="2683"/>
        <pc:sldMkLst>
          <pc:docMk/>
          <pc:sldMk cId="423303232" sldId="1798"/>
        </pc:sldMkLst>
      </pc:sldChg>
      <pc:sldChg chg="add">
        <pc:chgData name="gabriela diaz" userId="2059057c5b8de234" providerId="LiveId" clId="{FF29084A-2C21-43FE-AB28-16DD84F32A0C}" dt="2020-09-27T08:09:30.324" v="2684"/>
        <pc:sldMkLst>
          <pc:docMk/>
          <pc:sldMk cId="1188797491" sldId="1799"/>
        </pc:sldMkLst>
      </pc:sldChg>
      <pc:sldChg chg="add">
        <pc:chgData name="gabriela diaz" userId="2059057c5b8de234" providerId="LiveId" clId="{FF29084A-2C21-43FE-AB28-16DD84F32A0C}" dt="2020-09-27T08:09:30.324" v="2684"/>
        <pc:sldMkLst>
          <pc:docMk/>
          <pc:sldMk cId="4113111750" sldId="1800"/>
        </pc:sldMkLst>
      </pc:sldChg>
      <pc:sldChg chg="add">
        <pc:chgData name="gabriela diaz" userId="2059057c5b8de234" providerId="LiveId" clId="{FF29084A-2C21-43FE-AB28-16DD84F32A0C}" dt="2020-09-27T08:09:30.324" v="2684"/>
        <pc:sldMkLst>
          <pc:docMk/>
          <pc:sldMk cId="1355167307" sldId="1801"/>
        </pc:sldMkLst>
      </pc:sldChg>
      <pc:sldChg chg="add">
        <pc:chgData name="gabriela diaz" userId="2059057c5b8de234" providerId="LiveId" clId="{FF29084A-2C21-43FE-AB28-16DD84F32A0C}" dt="2020-09-27T08:09:30.324" v="2684"/>
        <pc:sldMkLst>
          <pc:docMk/>
          <pc:sldMk cId="3270354284" sldId="1802"/>
        </pc:sldMkLst>
      </pc:sldChg>
      <pc:sldChg chg="add">
        <pc:chgData name="gabriela diaz" userId="2059057c5b8de234" providerId="LiveId" clId="{FF29084A-2C21-43FE-AB28-16DD84F32A0C}" dt="2020-09-27T08:09:30.324" v="2684"/>
        <pc:sldMkLst>
          <pc:docMk/>
          <pc:sldMk cId="3827487980" sldId="1803"/>
        </pc:sldMkLst>
      </pc:sldChg>
      <pc:sldChg chg="add">
        <pc:chgData name="gabriela diaz" userId="2059057c5b8de234" providerId="LiveId" clId="{FF29084A-2C21-43FE-AB28-16DD84F32A0C}" dt="2020-09-27T08:09:30.324" v="2684"/>
        <pc:sldMkLst>
          <pc:docMk/>
          <pc:sldMk cId="782799375" sldId="1804"/>
        </pc:sldMkLst>
      </pc:sldChg>
      <pc:sldChg chg="add">
        <pc:chgData name="gabriela diaz" userId="2059057c5b8de234" providerId="LiveId" clId="{FF29084A-2C21-43FE-AB28-16DD84F32A0C}" dt="2020-09-27T08:09:30.324" v="2684"/>
        <pc:sldMkLst>
          <pc:docMk/>
          <pc:sldMk cId="4075162412" sldId="1805"/>
        </pc:sldMkLst>
      </pc:sldChg>
      <pc:sldChg chg="add">
        <pc:chgData name="gabriela diaz" userId="2059057c5b8de234" providerId="LiveId" clId="{FF29084A-2C21-43FE-AB28-16DD84F32A0C}" dt="2020-09-27T08:09:30.324" v="2684"/>
        <pc:sldMkLst>
          <pc:docMk/>
          <pc:sldMk cId="39127382" sldId="1806"/>
        </pc:sldMkLst>
      </pc:sldChg>
      <pc:sldChg chg="add">
        <pc:chgData name="gabriela diaz" userId="2059057c5b8de234" providerId="LiveId" clId="{FF29084A-2C21-43FE-AB28-16DD84F32A0C}" dt="2020-09-27T08:09:30.324" v="2684"/>
        <pc:sldMkLst>
          <pc:docMk/>
          <pc:sldMk cId="3855578929" sldId="1807"/>
        </pc:sldMkLst>
      </pc:sldChg>
      <pc:sldChg chg="add">
        <pc:chgData name="gabriela diaz" userId="2059057c5b8de234" providerId="LiveId" clId="{FF29084A-2C21-43FE-AB28-16DD84F32A0C}" dt="2020-09-27T08:09:30.324" v="2684"/>
        <pc:sldMkLst>
          <pc:docMk/>
          <pc:sldMk cId="235998279" sldId="1808"/>
        </pc:sldMkLst>
      </pc:sldChg>
      <pc:sldChg chg="add">
        <pc:chgData name="gabriela diaz" userId="2059057c5b8de234" providerId="LiveId" clId="{FF29084A-2C21-43FE-AB28-16DD84F32A0C}" dt="2020-09-27T08:09:30.324" v="2684"/>
        <pc:sldMkLst>
          <pc:docMk/>
          <pc:sldMk cId="245570468" sldId="1809"/>
        </pc:sldMkLst>
      </pc:sldChg>
      <pc:sldChg chg="add">
        <pc:chgData name="gabriela diaz" userId="2059057c5b8de234" providerId="LiveId" clId="{FF29084A-2C21-43FE-AB28-16DD84F32A0C}" dt="2020-09-27T08:09:30.547" v="2685"/>
        <pc:sldMkLst>
          <pc:docMk/>
          <pc:sldMk cId="1234376412" sldId="1810"/>
        </pc:sldMkLst>
      </pc:sldChg>
      <pc:sldChg chg="add">
        <pc:chgData name="gabriela diaz" userId="2059057c5b8de234" providerId="LiveId" clId="{FF29084A-2C21-43FE-AB28-16DD84F32A0C}" dt="2020-09-27T08:09:30.547" v="2685"/>
        <pc:sldMkLst>
          <pc:docMk/>
          <pc:sldMk cId="3732135826" sldId="1811"/>
        </pc:sldMkLst>
      </pc:sldChg>
      <pc:sldChg chg="add">
        <pc:chgData name="gabriela diaz" userId="2059057c5b8de234" providerId="LiveId" clId="{FF29084A-2C21-43FE-AB28-16DD84F32A0C}" dt="2020-09-27T08:09:30.547" v="2685"/>
        <pc:sldMkLst>
          <pc:docMk/>
          <pc:sldMk cId="4068000255" sldId="1812"/>
        </pc:sldMkLst>
      </pc:sldChg>
      <pc:sldChg chg="add">
        <pc:chgData name="gabriela diaz" userId="2059057c5b8de234" providerId="LiveId" clId="{FF29084A-2C21-43FE-AB28-16DD84F32A0C}" dt="2020-09-27T08:09:30.547" v="2685"/>
        <pc:sldMkLst>
          <pc:docMk/>
          <pc:sldMk cId="1105927907" sldId="1813"/>
        </pc:sldMkLst>
      </pc:sldChg>
      <pc:sldChg chg="add">
        <pc:chgData name="gabriela diaz" userId="2059057c5b8de234" providerId="LiveId" clId="{FF29084A-2C21-43FE-AB28-16DD84F32A0C}" dt="2020-09-27T08:09:30.547" v="2685"/>
        <pc:sldMkLst>
          <pc:docMk/>
          <pc:sldMk cId="2016406169" sldId="1814"/>
        </pc:sldMkLst>
      </pc:sldChg>
      <pc:sldChg chg="add">
        <pc:chgData name="gabriela diaz" userId="2059057c5b8de234" providerId="LiveId" clId="{FF29084A-2C21-43FE-AB28-16DD84F32A0C}" dt="2020-09-27T08:09:30.547" v="2685"/>
        <pc:sldMkLst>
          <pc:docMk/>
          <pc:sldMk cId="3540472424" sldId="1815"/>
        </pc:sldMkLst>
      </pc:sldChg>
      <pc:sldChg chg="add">
        <pc:chgData name="gabriela diaz" userId="2059057c5b8de234" providerId="LiveId" clId="{FF29084A-2C21-43FE-AB28-16DD84F32A0C}" dt="2020-09-27T08:09:30.547" v="2685"/>
        <pc:sldMkLst>
          <pc:docMk/>
          <pc:sldMk cId="1839373652" sldId="1816"/>
        </pc:sldMkLst>
      </pc:sldChg>
      <pc:sldChg chg="add">
        <pc:chgData name="gabriela diaz" userId="2059057c5b8de234" providerId="LiveId" clId="{FF29084A-2C21-43FE-AB28-16DD84F32A0C}" dt="2020-09-27T08:09:30.547" v="2685"/>
        <pc:sldMkLst>
          <pc:docMk/>
          <pc:sldMk cId="111210076" sldId="1817"/>
        </pc:sldMkLst>
      </pc:sldChg>
      <pc:sldChg chg="add">
        <pc:chgData name="gabriela diaz" userId="2059057c5b8de234" providerId="LiveId" clId="{FF29084A-2C21-43FE-AB28-16DD84F32A0C}" dt="2020-09-27T08:09:30.547" v="2685"/>
        <pc:sldMkLst>
          <pc:docMk/>
          <pc:sldMk cId="4293784788" sldId="1818"/>
        </pc:sldMkLst>
      </pc:sldChg>
      <pc:sldChg chg="add">
        <pc:chgData name="gabriela diaz" userId="2059057c5b8de234" providerId="LiveId" clId="{FF29084A-2C21-43FE-AB28-16DD84F32A0C}" dt="2020-09-27T08:09:30.547" v="2685"/>
        <pc:sldMkLst>
          <pc:docMk/>
          <pc:sldMk cId="4032216941" sldId="1819"/>
        </pc:sldMkLst>
      </pc:sldChg>
      <pc:sldChg chg="add">
        <pc:chgData name="gabriela diaz" userId="2059057c5b8de234" providerId="LiveId" clId="{FF29084A-2C21-43FE-AB28-16DD84F32A0C}" dt="2020-09-27T08:09:30.547" v="2685"/>
        <pc:sldMkLst>
          <pc:docMk/>
          <pc:sldMk cId="2516783406" sldId="1820"/>
        </pc:sldMkLst>
      </pc:sldChg>
      <pc:sldChg chg="add">
        <pc:chgData name="gabriela diaz" userId="2059057c5b8de234" providerId="LiveId" clId="{FF29084A-2C21-43FE-AB28-16DD84F32A0C}" dt="2020-09-27T08:09:30.763" v="2686"/>
        <pc:sldMkLst>
          <pc:docMk/>
          <pc:sldMk cId="410007333" sldId="1821"/>
        </pc:sldMkLst>
      </pc:sldChg>
      <pc:sldChg chg="add">
        <pc:chgData name="gabriela diaz" userId="2059057c5b8de234" providerId="LiveId" clId="{FF29084A-2C21-43FE-AB28-16DD84F32A0C}" dt="2020-09-27T08:09:30.763" v="2686"/>
        <pc:sldMkLst>
          <pc:docMk/>
          <pc:sldMk cId="37679608" sldId="1822"/>
        </pc:sldMkLst>
      </pc:sldChg>
      <pc:sldChg chg="add">
        <pc:chgData name="gabriela diaz" userId="2059057c5b8de234" providerId="LiveId" clId="{FF29084A-2C21-43FE-AB28-16DD84F32A0C}" dt="2020-09-27T08:09:30.763" v="2686"/>
        <pc:sldMkLst>
          <pc:docMk/>
          <pc:sldMk cId="1566513811" sldId="1823"/>
        </pc:sldMkLst>
      </pc:sldChg>
      <pc:sldChg chg="add">
        <pc:chgData name="gabriela diaz" userId="2059057c5b8de234" providerId="LiveId" clId="{FF29084A-2C21-43FE-AB28-16DD84F32A0C}" dt="2020-09-27T08:09:30.763" v="2686"/>
        <pc:sldMkLst>
          <pc:docMk/>
          <pc:sldMk cId="4055624983" sldId="1824"/>
        </pc:sldMkLst>
      </pc:sldChg>
      <pc:sldChg chg="add">
        <pc:chgData name="gabriela diaz" userId="2059057c5b8de234" providerId="LiveId" clId="{FF29084A-2C21-43FE-AB28-16DD84F32A0C}" dt="2020-09-27T08:09:30.763" v="2686"/>
        <pc:sldMkLst>
          <pc:docMk/>
          <pc:sldMk cId="1552228288" sldId="1825"/>
        </pc:sldMkLst>
      </pc:sldChg>
      <pc:sldChg chg="add">
        <pc:chgData name="gabriela diaz" userId="2059057c5b8de234" providerId="LiveId" clId="{FF29084A-2C21-43FE-AB28-16DD84F32A0C}" dt="2020-09-27T08:09:30.763" v="2686"/>
        <pc:sldMkLst>
          <pc:docMk/>
          <pc:sldMk cId="2359764613" sldId="1826"/>
        </pc:sldMkLst>
      </pc:sldChg>
      <pc:sldChg chg="add">
        <pc:chgData name="gabriela diaz" userId="2059057c5b8de234" providerId="LiveId" clId="{FF29084A-2C21-43FE-AB28-16DD84F32A0C}" dt="2020-09-27T08:09:30.763" v="2686"/>
        <pc:sldMkLst>
          <pc:docMk/>
          <pc:sldMk cId="49365060" sldId="1827"/>
        </pc:sldMkLst>
      </pc:sldChg>
      <pc:sldChg chg="add">
        <pc:chgData name="gabriela diaz" userId="2059057c5b8de234" providerId="LiveId" clId="{FF29084A-2C21-43FE-AB28-16DD84F32A0C}" dt="2020-09-27T08:09:30.763" v="2686"/>
        <pc:sldMkLst>
          <pc:docMk/>
          <pc:sldMk cId="1254229145" sldId="1828"/>
        </pc:sldMkLst>
      </pc:sldChg>
      <pc:sldChg chg="add">
        <pc:chgData name="gabriela diaz" userId="2059057c5b8de234" providerId="LiveId" clId="{FF29084A-2C21-43FE-AB28-16DD84F32A0C}" dt="2020-09-27T08:09:30.763" v="2686"/>
        <pc:sldMkLst>
          <pc:docMk/>
          <pc:sldMk cId="1600218745" sldId="1829"/>
        </pc:sldMkLst>
      </pc:sldChg>
      <pc:sldChg chg="add">
        <pc:chgData name="gabriela diaz" userId="2059057c5b8de234" providerId="LiveId" clId="{FF29084A-2C21-43FE-AB28-16DD84F32A0C}" dt="2020-09-27T08:09:30.763" v="2686"/>
        <pc:sldMkLst>
          <pc:docMk/>
          <pc:sldMk cId="1557655843" sldId="1830"/>
        </pc:sldMkLst>
      </pc:sldChg>
      <pc:sldChg chg="add">
        <pc:chgData name="gabriela diaz" userId="2059057c5b8de234" providerId="LiveId" clId="{FF29084A-2C21-43FE-AB28-16DD84F32A0C}" dt="2020-09-27T08:09:30.763" v="2686"/>
        <pc:sldMkLst>
          <pc:docMk/>
          <pc:sldMk cId="2975196337" sldId="1831"/>
        </pc:sldMkLst>
      </pc:sldChg>
      <pc:sldChg chg="add">
        <pc:chgData name="gabriela diaz" userId="2059057c5b8de234" providerId="LiveId" clId="{FF29084A-2C21-43FE-AB28-16DD84F32A0C}" dt="2020-09-27T08:09:33.244" v="2687"/>
        <pc:sldMkLst>
          <pc:docMk/>
          <pc:sldMk cId="2436934653" sldId="1832"/>
        </pc:sldMkLst>
      </pc:sldChg>
      <pc:sldChg chg="add">
        <pc:chgData name="gabriela diaz" userId="2059057c5b8de234" providerId="LiveId" clId="{FF29084A-2C21-43FE-AB28-16DD84F32A0C}" dt="2020-09-27T08:09:34.476" v="2688"/>
        <pc:sldMkLst>
          <pc:docMk/>
          <pc:sldMk cId="15826813" sldId="1833"/>
        </pc:sldMkLst>
      </pc:sldChg>
      <pc:sldChg chg="add">
        <pc:chgData name="gabriela diaz" userId="2059057c5b8de234" providerId="LiveId" clId="{FF29084A-2C21-43FE-AB28-16DD84F32A0C}" dt="2020-09-27T08:09:34.743" v="2689"/>
        <pc:sldMkLst>
          <pc:docMk/>
          <pc:sldMk cId="2713973926" sldId="1834"/>
        </pc:sldMkLst>
      </pc:sldChg>
      <pc:sldChg chg="add">
        <pc:chgData name="gabriela diaz" userId="2059057c5b8de234" providerId="LiveId" clId="{FF29084A-2C21-43FE-AB28-16DD84F32A0C}" dt="2020-09-27T08:09:35.064" v="2690"/>
        <pc:sldMkLst>
          <pc:docMk/>
          <pc:sldMk cId="2283813670" sldId="1835"/>
        </pc:sldMkLst>
      </pc:sldChg>
      <pc:sldChg chg="add">
        <pc:chgData name="gabriela diaz" userId="2059057c5b8de234" providerId="LiveId" clId="{FF29084A-2C21-43FE-AB28-16DD84F32A0C}" dt="2020-09-27T08:09:35.244" v="2691"/>
        <pc:sldMkLst>
          <pc:docMk/>
          <pc:sldMk cId="3381386650" sldId="1836"/>
        </pc:sldMkLst>
      </pc:sldChg>
      <pc:sldChg chg="add">
        <pc:chgData name="gabriela diaz" userId="2059057c5b8de234" providerId="LiveId" clId="{FF29084A-2C21-43FE-AB28-16DD84F32A0C}" dt="2020-09-27T08:09:35.490" v="2692"/>
        <pc:sldMkLst>
          <pc:docMk/>
          <pc:sldMk cId="3685568671" sldId="1837"/>
        </pc:sldMkLst>
      </pc:sldChg>
      <pc:sldChg chg="add">
        <pc:chgData name="gabriela diaz" userId="2059057c5b8de234" providerId="LiveId" clId="{FF29084A-2C21-43FE-AB28-16DD84F32A0C}" dt="2020-09-27T08:09:35.694" v="2693"/>
        <pc:sldMkLst>
          <pc:docMk/>
          <pc:sldMk cId="3849636997" sldId="1838"/>
        </pc:sldMkLst>
      </pc:sldChg>
      <pc:sldChg chg="add">
        <pc:chgData name="gabriela diaz" userId="2059057c5b8de234" providerId="LiveId" clId="{FF29084A-2C21-43FE-AB28-16DD84F32A0C}" dt="2020-09-27T08:09:35.976" v="2694"/>
        <pc:sldMkLst>
          <pc:docMk/>
          <pc:sldMk cId="3103688099" sldId="1839"/>
        </pc:sldMkLst>
      </pc:sldChg>
      <pc:sldChg chg="add">
        <pc:chgData name="gabriela diaz" userId="2059057c5b8de234" providerId="LiveId" clId="{FF29084A-2C21-43FE-AB28-16DD84F32A0C}" dt="2020-09-27T08:09:36.416" v="2695"/>
        <pc:sldMkLst>
          <pc:docMk/>
          <pc:sldMk cId="1531957475" sldId="1840"/>
        </pc:sldMkLst>
      </pc:sldChg>
      <pc:sldChg chg="add">
        <pc:chgData name="gabriela diaz" userId="2059057c5b8de234" providerId="LiveId" clId="{FF29084A-2C21-43FE-AB28-16DD84F32A0C}" dt="2020-09-27T08:09:38.688" v="2696"/>
        <pc:sldMkLst>
          <pc:docMk/>
          <pc:sldMk cId="995502008" sldId="1841"/>
        </pc:sldMkLst>
      </pc:sldChg>
      <pc:sldChg chg="add">
        <pc:chgData name="gabriela diaz" userId="2059057c5b8de234" providerId="LiveId" clId="{FF29084A-2C21-43FE-AB28-16DD84F32A0C}" dt="2020-09-27T08:09:38.859" v="2697"/>
        <pc:sldMkLst>
          <pc:docMk/>
          <pc:sldMk cId="2676412989" sldId="1842"/>
        </pc:sldMkLst>
      </pc:sldChg>
      <pc:sldChg chg="add">
        <pc:chgData name="gabriela diaz" userId="2059057c5b8de234" providerId="LiveId" clId="{FF29084A-2C21-43FE-AB28-16DD84F32A0C}" dt="2020-09-27T08:11:02.978" v="2699"/>
        <pc:sldMkLst>
          <pc:docMk/>
          <pc:sldMk cId="3511249561" sldId="1843"/>
        </pc:sldMkLst>
      </pc:sldChg>
      <pc:sldChg chg="modSp add">
        <pc:chgData name="gabriela diaz" userId="2059057c5b8de234" providerId="LiveId" clId="{FF29084A-2C21-43FE-AB28-16DD84F32A0C}" dt="2020-09-27T08:12:04.789" v="2760" actId="20577"/>
        <pc:sldMkLst>
          <pc:docMk/>
          <pc:sldMk cId="1375932220" sldId="1844"/>
        </pc:sldMkLst>
        <pc:spChg chg="mod">
          <ac:chgData name="gabriela diaz" userId="2059057c5b8de234" providerId="LiveId" clId="{FF29084A-2C21-43FE-AB28-16DD84F32A0C}" dt="2020-09-27T08:12:04.789" v="2760" actId="20577"/>
          <ac:spMkLst>
            <pc:docMk/>
            <pc:sldMk cId="1375932220" sldId="1844"/>
            <ac:spMk id="62" creationId="{D7348A25-2C0A-4180-9706-193D7ACDBC8E}"/>
          </ac:spMkLst>
        </pc:spChg>
      </pc:sldChg>
      <pc:sldChg chg="add">
        <pc:chgData name="gabriela diaz" userId="2059057c5b8de234" providerId="LiveId" clId="{FF29084A-2C21-43FE-AB28-16DD84F32A0C}" dt="2020-09-27T08:11:06.964" v="2701"/>
        <pc:sldMkLst>
          <pc:docMk/>
          <pc:sldMk cId="748520012" sldId="1845"/>
        </pc:sldMkLst>
      </pc:sldChg>
      <pc:sldChg chg="add">
        <pc:chgData name="gabriela diaz" userId="2059057c5b8de234" providerId="LiveId" clId="{FF29084A-2C21-43FE-AB28-16DD84F32A0C}" dt="2020-09-27T08:11:07.514" v="2702"/>
        <pc:sldMkLst>
          <pc:docMk/>
          <pc:sldMk cId="1136357524" sldId="1846"/>
        </pc:sldMkLst>
      </pc:sldChg>
      <pc:sldChg chg="add">
        <pc:chgData name="gabriela diaz" userId="2059057c5b8de234" providerId="LiveId" clId="{FF29084A-2C21-43FE-AB28-16DD84F32A0C}" dt="2020-09-27T08:11:07.780" v="2703"/>
        <pc:sldMkLst>
          <pc:docMk/>
          <pc:sldMk cId="2502052609" sldId="1847"/>
        </pc:sldMkLst>
      </pc:sldChg>
      <pc:sldChg chg="add">
        <pc:chgData name="gabriela diaz" userId="2059057c5b8de234" providerId="LiveId" clId="{FF29084A-2C21-43FE-AB28-16DD84F32A0C}" dt="2020-09-27T08:11:08.057" v="2704"/>
        <pc:sldMkLst>
          <pc:docMk/>
          <pc:sldMk cId="3632569923" sldId="1848"/>
        </pc:sldMkLst>
      </pc:sldChg>
      <pc:sldChg chg="add">
        <pc:chgData name="gabriela diaz" userId="2059057c5b8de234" providerId="LiveId" clId="{FF29084A-2C21-43FE-AB28-16DD84F32A0C}" dt="2020-09-27T08:11:08.333" v="2705"/>
        <pc:sldMkLst>
          <pc:docMk/>
          <pc:sldMk cId="1298998454" sldId="1849"/>
        </pc:sldMkLst>
      </pc:sldChg>
      <pc:sldChg chg="add">
        <pc:chgData name="gabriela diaz" userId="2059057c5b8de234" providerId="LiveId" clId="{FF29084A-2C21-43FE-AB28-16DD84F32A0C}" dt="2020-09-27T08:11:08.581" v="2706"/>
        <pc:sldMkLst>
          <pc:docMk/>
          <pc:sldMk cId="2828451961" sldId="1850"/>
        </pc:sldMkLst>
      </pc:sldChg>
      <pc:sldChg chg="add">
        <pc:chgData name="gabriela diaz" userId="2059057c5b8de234" providerId="LiveId" clId="{FF29084A-2C21-43FE-AB28-16DD84F32A0C}" dt="2020-09-27T08:11:08.868" v="2707"/>
        <pc:sldMkLst>
          <pc:docMk/>
          <pc:sldMk cId="1303131613" sldId="1851"/>
        </pc:sldMkLst>
      </pc:sldChg>
      <pc:sldChg chg="add">
        <pc:chgData name="gabriela diaz" userId="2059057c5b8de234" providerId="LiveId" clId="{FF29084A-2C21-43FE-AB28-16DD84F32A0C}" dt="2020-09-27T08:11:09.113" v="2708"/>
        <pc:sldMkLst>
          <pc:docMk/>
          <pc:sldMk cId="405585582" sldId="1852"/>
        </pc:sldMkLst>
      </pc:sldChg>
      <pc:sldChg chg="add del">
        <pc:chgData name="gabriela diaz" userId="2059057c5b8de234" providerId="LiveId" clId="{FF29084A-2C21-43FE-AB28-16DD84F32A0C}" dt="2020-09-27T08:11:14.144" v="2711" actId="47"/>
        <pc:sldMkLst>
          <pc:docMk/>
          <pc:sldMk cId="495293412" sldId="1853"/>
        </pc:sldMkLst>
      </pc:sldChg>
      <pc:sldChg chg="add">
        <pc:chgData name="gabriela diaz" userId="2059057c5b8de234" providerId="LiveId" clId="{FF29084A-2C21-43FE-AB28-16DD84F32A0C}" dt="2020-09-27T08:11:09.596" v="2710"/>
        <pc:sldMkLst>
          <pc:docMk/>
          <pc:sldMk cId="2921169622" sldId="1854"/>
        </pc:sldMkLst>
      </pc:sldChg>
      <pc:sldChg chg="add">
        <pc:chgData name="gabriela diaz" userId="2059057c5b8de234" providerId="LiveId" clId="{FF29084A-2C21-43FE-AB28-16DD84F32A0C}" dt="2020-09-27T08:11:25.236" v="2712"/>
        <pc:sldMkLst>
          <pc:docMk/>
          <pc:sldMk cId="3761145697" sldId="1855"/>
        </pc:sldMkLst>
      </pc:sldChg>
      <pc:sldChg chg="add">
        <pc:chgData name="gabriela diaz" userId="2059057c5b8de234" providerId="LiveId" clId="{FF29084A-2C21-43FE-AB28-16DD84F32A0C}" dt="2020-09-27T08:11:25.236" v="2712"/>
        <pc:sldMkLst>
          <pc:docMk/>
          <pc:sldMk cId="646113586" sldId="1856"/>
        </pc:sldMkLst>
      </pc:sldChg>
      <pc:sldChg chg="add">
        <pc:chgData name="gabriela diaz" userId="2059057c5b8de234" providerId="LiveId" clId="{FF29084A-2C21-43FE-AB28-16DD84F32A0C}" dt="2020-09-27T08:11:25.236" v="2712"/>
        <pc:sldMkLst>
          <pc:docMk/>
          <pc:sldMk cId="1867108527" sldId="1857"/>
        </pc:sldMkLst>
      </pc:sldChg>
      <pc:sldChg chg="add">
        <pc:chgData name="gabriela diaz" userId="2059057c5b8de234" providerId="LiveId" clId="{FF29084A-2C21-43FE-AB28-16DD84F32A0C}" dt="2020-09-27T08:11:25.236" v="2712"/>
        <pc:sldMkLst>
          <pc:docMk/>
          <pc:sldMk cId="1050552210" sldId="1858"/>
        </pc:sldMkLst>
      </pc:sldChg>
      <pc:sldChg chg="add">
        <pc:chgData name="gabriela diaz" userId="2059057c5b8de234" providerId="LiveId" clId="{FF29084A-2C21-43FE-AB28-16DD84F32A0C}" dt="2020-09-27T08:11:25.236" v="2712"/>
        <pc:sldMkLst>
          <pc:docMk/>
          <pc:sldMk cId="2666588678" sldId="1859"/>
        </pc:sldMkLst>
      </pc:sldChg>
      <pc:sldChg chg="add">
        <pc:chgData name="gabriela diaz" userId="2059057c5b8de234" providerId="LiveId" clId="{FF29084A-2C21-43FE-AB28-16DD84F32A0C}" dt="2020-09-27T08:11:25.236" v="2712"/>
        <pc:sldMkLst>
          <pc:docMk/>
          <pc:sldMk cId="389287812" sldId="1860"/>
        </pc:sldMkLst>
      </pc:sldChg>
      <pc:sldChg chg="add">
        <pc:chgData name="gabriela diaz" userId="2059057c5b8de234" providerId="LiveId" clId="{FF29084A-2C21-43FE-AB28-16DD84F32A0C}" dt="2020-09-27T08:11:25.236" v="2712"/>
        <pc:sldMkLst>
          <pc:docMk/>
          <pc:sldMk cId="3524513956" sldId="1861"/>
        </pc:sldMkLst>
      </pc:sldChg>
      <pc:sldChg chg="add">
        <pc:chgData name="gabriela diaz" userId="2059057c5b8de234" providerId="LiveId" clId="{FF29084A-2C21-43FE-AB28-16DD84F32A0C}" dt="2020-09-27T08:11:25.236" v="2712"/>
        <pc:sldMkLst>
          <pc:docMk/>
          <pc:sldMk cId="3625831415" sldId="1862"/>
        </pc:sldMkLst>
      </pc:sldChg>
      <pc:sldChg chg="add">
        <pc:chgData name="gabriela diaz" userId="2059057c5b8de234" providerId="LiveId" clId="{FF29084A-2C21-43FE-AB28-16DD84F32A0C}" dt="2020-09-27T08:11:25.236" v="2712"/>
        <pc:sldMkLst>
          <pc:docMk/>
          <pc:sldMk cId="2847875631" sldId="1863"/>
        </pc:sldMkLst>
      </pc:sldChg>
      <pc:sldChg chg="add">
        <pc:chgData name="gabriela diaz" userId="2059057c5b8de234" providerId="LiveId" clId="{FF29084A-2C21-43FE-AB28-16DD84F32A0C}" dt="2020-09-27T08:11:25.236" v="2712"/>
        <pc:sldMkLst>
          <pc:docMk/>
          <pc:sldMk cId="2622024329" sldId="1864"/>
        </pc:sldMkLst>
      </pc:sldChg>
      <pc:sldChg chg="add">
        <pc:chgData name="gabriela diaz" userId="2059057c5b8de234" providerId="LiveId" clId="{FF29084A-2C21-43FE-AB28-16DD84F32A0C}" dt="2020-09-27T08:11:26.820" v="2713"/>
        <pc:sldMkLst>
          <pc:docMk/>
          <pc:sldMk cId="1166065703" sldId="1865"/>
        </pc:sldMkLst>
      </pc:sldChg>
      <pc:sldChg chg="add">
        <pc:chgData name="gabriela diaz" userId="2059057c5b8de234" providerId="LiveId" clId="{FF29084A-2C21-43FE-AB28-16DD84F32A0C}" dt="2020-09-27T08:11:26.820" v="2713"/>
        <pc:sldMkLst>
          <pc:docMk/>
          <pc:sldMk cId="1803801222" sldId="1866"/>
        </pc:sldMkLst>
      </pc:sldChg>
      <pc:sldChg chg="add">
        <pc:chgData name="gabriela diaz" userId="2059057c5b8de234" providerId="LiveId" clId="{FF29084A-2C21-43FE-AB28-16DD84F32A0C}" dt="2020-09-27T08:11:26.820" v="2713"/>
        <pc:sldMkLst>
          <pc:docMk/>
          <pc:sldMk cId="2684481906" sldId="1867"/>
        </pc:sldMkLst>
      </pc:sldChg>
      <pc:sldChg chg="add">
        <pc:chgData name="gabriela diaz" userId="2059057c5b8de234" providerId="LiveId" clId="{FF29084A-2C21-43FE-AB28-16DD84F32A0C}" dt="2020-09-27T08:11:26.820" v="2713"/>
        <pc:sldMkLst>
          <pc:docMk/>
          <pc:sldMk cId="1017874936" sldId="1868"/>
        </pc:sldMkLst>
      </pc:sldChg>
      <pc:sldChg chg="add">
        <pc:chgData name="gabriela diaz" userId="2059057c5b8de234" providerId="LiveId" clId="{FF29084A-2C21-43FE-AB28-16DD84F32A0C}" dt="2020-09-27T08:11:26.820" v="2713"/>
        <pc:sldMkLst>
          <pc:docMk/>
          <pc:sldMk cId="3538586377" sldId="1869"/>
        </pc:sldMkLst>
      </pc:sldChg>
      <pc:sldChg chg="add">
        <pc:chgData name="gabriela diaz" userId="2059057c5b8de234" providerId="LiveId" clId="{FF29084A-2C21-43FE-AB28-16DD84F32A0C}" dt="2020-09-27T08:11:26.820" v="2713"/>
        <pc:sldMkLst>
          <pc:docMk/>
          <pc:sldMk cId="186423699" sldId="1870"/>
        </pc:sldMkLst>
      </pc:sldChg>
      <pc:sldChg chg="add">
        <pc:chgData name="gabriela diaz" userId="2059057c5b8de234" providerId="LiveId" clId="{FF29084A-2C21-43FE-AB28-16DD84F32A0C}" dt="2020-09-27T08:11:26.820" v="2713"/>
        <pc:sldMkLst>
          <pc:docMk/>
          <pc:sldMk cId="592520039" sldId="1871"/>
        </pc:sldMkLst>
      </pc:sldChg>
      <pc:sldChg chg="add">
        <pc:chgData name="gabriela diaz" userId="2059057c5b8de234" providerId="LiveId" clId="{FF29084A-2C21-43FE-AB28-16DD84F32A0C}" dt="2020-09-27T08:11:26.820" v="2713"/>
        <pc:sldMkLst>
          <pc:docMk/>
          <pc:sldMk cId="3032566531" sldId="1872"/>
        </pc:sldMkLst>
      </pc:sldChg>
      <pc:sldChg chg="add">
        <pc:chgData name="gabriela diaz" userId="2059057c5b8de234" providerId="LiveId" clId="{FF29084A-2C21-43FE-AB28-16DD84F32A0C}" dt="2020-09-27T08:11:26.820" v="2713"/>
        <pc:sldMkLst>
          <pc:docMk/>
          <pc:sldMk cId="1937251954" sldId="1873"/>
        </pc:sldMkLst>
      </pc:sldChg>
      <pc:sldChg chg="add">
        <pc:chgData name="gabriela diaz" userId="2059057c5b8de234" providerId="LiveId" clId="{FF29084A-2C21-43FE-AB28-16DD84F32A0C}" dt="2020-09-27T08:11:26.820" v="2713"/>
        <pc:sldMkLst>
          <pc:docMk/>
          <pc:sldMk cId="3758759963" sldId="1874"/>
        </pc:sldMkLst>
      </pc:sldChg>
      <pc:sldChg chg="add">
        <pc:chgData name="gabriela diaz" userId="2059057c5b8de234" providerId="LiveId" clId="{FF29084A-2C21-43FE-AB28-16DD84F32A0C}" dt="2020-09-27T08:11:27.231" v="2714"/>
        <pc:sldMkLst>
          <pc:docMk/>
          <pc:sldMk cId="239978015" sldId="1875"/>
        </pc:sldMkLst>
      </pc:sldChg>
      <pc:sldChg chg="add">
        <pc:chgData name="gabriela diaz" userId="2059057c5b8de234" providerId="LiveId" clId="{FF29084A-2C21-43FE-AB28-16DD84F32A0C}" dt="2020-09-27T08:11:27.231" v="2714"/>
        <pc:sldMkLst>
          <pc:docMk/>
          <pc:sldMk cId="2384488853" sldId="1876"/>
        </pc:sldMkLst>
      </pc:sldChg>
      <pc:sldChg chg="add">
        <pc:chgData name="gabriela diaz" userId="2059057c5b8de234" providerId="LiveId" clId="{FF29084A-2C21-43FE-AB28-16DD84F32A0C}" dt="2020-09-27T08:11:27.231" v="2714"/>
        <pc:sldMkLst>
          <pc:docMk/>
          <pc:sldMk cId="1777200834" sldId="1877"/>
        </pc:sldMkLst>
      </pc:sldChg>
      <pc:sldChg chg="add">
        <pc:chgData name="gabriela diaz" userId="2059057c5b8de234" providerId="LiveId" clId="{FF29084A-2C21-43FE-AB28-16DD84F32A0C}" dt="2020-09-27T08:11:27.231" v="2714"/>
        <pc:sldMkLst>
          <pc:docMk/>
          <pc:sldMk cId="4202984638" sldId="1878"/>
        </pc:sldMkLst>
      </pc:sldChg>
      <pc:sldChg chg="add">
        <pc:chgData name="gabriela diaz" userId="2059057c5b8de234" providerId="LiveId" clId="{FF29084A-2C21-43FE-AB28-16DD84F32A0C}" dt="2020-09-27T08:11:27.231" v="2714"/>
        <pc:sldMkLst>
          <pc:docMk/>
          <pc:sldMk cId="2467170050" sldId="1879"/>
        </pc:sldMkLst>
      </pc:sldChg>
      <pc:sldChg chg="add">
        <pc:chgData name="gabriela diaz" userId="2059057c5b8de234" providerId="LiveId" clId="{FF29084A-2C21-43FE-AB28-16DD84F32A0C}" dt="2020-09-27T08:11:27.231" v="2714"/>
        <pc:sldMkLst>
          <pc:docMk/>
          <pc:sldMk cId="3787192429" sldId="1880"/>
        </pc:sldMkLst>
      </pc:sldChg>
      <pc:sldChg chg="add">
        <pc:chgData name="gabriela diaz" userId="2059057c5b8de234" providerId="LiveId" clId="{FF29084A-2C21-43FE-AB28-16DD84F32A0C}" dt="2020-09-27T08:11:27.231" v="2714"/>
        <pc:sldMkLst>
          <pc:docMk/>
          <pc:sldMk cId="3253492277" sldId="1881"/>
        </pc:sldMkLst>
      </pc:sldChg>
      <pc:sldChg chg="add">
        <pc:chgData name="gabriela diaz" userId="2059057c5b8de234" providerId="LiveId" clId="{FF29084A-2C21-43FE-AB28-16DD84F32A0C}" dt="2020-09-27T08:11:27.231" v="2714"/>
        <pc:sldMkLst>
          <pc:docMk/>
          <pc:sldMk cId="1129588909" sldId="1882"/>
        </pc:sldMkLst>
      </pc:sldChg>
      <pc:sldChg chg="add">
        <pc:chgData name="gabriela diaz" userId="2059057c5b8de234" providerId="LiveId" clId="{FF29084A-2C21-43FE-AB28-16DD84F32A0C}" dt="2020-09-27T08:11:27.231" v="2714"/>
        <pc:sldMkLst>
          <pc:docMk/>
          <pc:sldMk cId="3362543288" sldId="1883"/>
        </pc:sldMkLst>
      </pc:sldChg>
      <pc:sldChg chg="add">
        <pc:chgData name="gabriela diaz" userId="2059057c5b8de234" providerId="LiveId" clId="{FF29084A-2C21-43FE-AB28-16DD84F32A0C}" dt="2020-09-27T08:11:27.231" v="2714"/>
        <pc:sldMkLst>
          <pc:docMk/>
          <pc:sldMk cId="4233242923" sldId="1884"/>
        </pc:sldMkLst>
      </pc:sldChg>
      <pc:sldChg chg="add">
        <pc:chgData name="gabriela diaz" userId="2059057c5b8de234" providerId="LiveId" clId="{FF29084A-2C21-43FE-AB28-16DD84F32A0C}" dt="2020-09-27T08:11:27.538" v="2715"/>
        <pc:sldMkLst>
          <pc:docMk/>
          <pc:sldMk cId="652341215" sldId="1885"/>
        </pc:sldMkLst>
      </pc:sldChg>
      <pc:sldChg chg="add">
        <pc:chgData name="gabriela diaz" userId="2059057c5b8de234" providerId="LiveId" clId="{FF29084A-2C21-43FE-AB28-16DD84F32A0C}" dt="2020-09-27T08:11:27.538" v="2715"/>
        <pc:sldMkLst>
          <pc:docMk/>
          <pc:sldMk cId="2060156906" sldId="1886"/>
        </pc:sldMkLst>
      </pc:sldChg>
      <pc:sldChg chg="add">
        <pc:chgData name="gabriela diaz" userId="2059057c5b8de234" providerId="LiveId" clId="{FF29084A-2C21-43FE-AB28-16DD84F32A0C}" dt="2020-09-27T08:11:27.538" v="2715"/>
        <pc:sldMkLst>
          <pc:docMk/>
          <pc:sldMk cId="3517280500" sldId="1887"/>
        </pc:sldMkLst>
      </pc:sldChg>
      <pc:sldChg chg="add">
        <pc:chgData name="gabriela diaz" userId="2059057c5b8de234" providerId="LiveId" clId="{FF29084A-2C21-43FE-AB28-16DD84F32A0C}" dt="2020-09-27T08:11:27.538" v="2715"/>
        <pc:sldMkLst>
          <pc:docMk/>
          <pc:sldMk cId="348616093" sldId="1888"/>
        </pc:sldMkLst>
      </pc:sldChg>
      <pc:sldChg chg="add">
        <pc:chgData name="gabriela diaz" userId="2059057c5b8de234" providerId="LiveId" clId="{FF29084A-2C21-43FE-AB28-16DD84F32A0C}" dt="2020-09-27T08:11:27.538" v="2715"/>
        <pc:sldMkLst>
          <pc:docMk/>
          <pc:sldMk cId="2232544735" sldId="1889"/>
        </pc:sldMkLst>
      </pc:sldChg>
      <pc:sldChg chg="add">
        <pc:chgData name="gabriela diaz" userId="2059057c5b8de234" providerId="LiveId" clId="{FF29084A-2C21-43FE-AB28-16DD84F32A0C}" dt="2020-09-27T08:11:27.538" v="2715"/>
        <pc:sldMkLst>
          <pc:docMk/>
          <pc:sldMk cId="320211985" sldId="1890"/>
        </pc:sldMkLst>
      </pc:sldChg>
      <pc:sldChg chg="add">
        <pc:chgData name="gabriela diaz" userId="2059057c5b8de234" providerId="LiveId" clId="{FF29084A-2C21-43FE-AB28-16DD84F32A0C}" dt="2020-09-27T08:11:27.538" v="2715"/>
        <pc:sldMkLst>
          <pc:docMk/>
          <pc:sldMk cId="1381509787" sldId="1891"/>
        </pc:sldMkLst>
      </pc:sldChg>
      <pc:sldChg chg="add">
        <pc:chgData name="gabriela diaz" userId="2059057c5b8de234" providerId="LiveId" clId="{FF29084A-2C21-43FE-AB28-16DD84F32A0C}" dt="2020-09-27T08:11:27.538" v="2715"/>
        <pc:sldMkLst>
          <pc:docMk/>
          <pc:sldMk cId="4001159007" sldId="1892"/>
        </pc:sldMkLst>
      </pc:sldChg>
      <pc:sldChg chg="add">
        <pc:chgData name="gabriela diaz" userId="2059057c5b8de234" providerId="LiveId" clId="{FF29084A-2C21-43FE-AB28-16DD84F32A0C}" dt="2020-09-27T08:11:27.538" v="2715"/>
        <pc:sldMkLst>
          <pc:docMk/>
          <pc:sldMk cId="3543448549" sldId="1893"/>
        </pc:sldMkLst>
      </pc:sldChg>
      <pc:sldChg chg="add">
        <pc:chgData name="gabriela diaz" userId="2059057c5b8de234" providerId="LiveId" clId="{FF29084A-2C21-43FE-AB28-16DD84F32A0C}" dt="2020-09-27T08:11:27.538" v="2715"/>
        <pc:sldMkLst>
          <pc:docMk/>
          <pc:sldMk cId="2066135769" sldId="1894"/>
        </pc:sldMkLst>
      </pc:sldChg>
      <pc:sldChg chg="add">
        <pc:chgData name="gabriela diaz" userId="2059057c5b8de234" providerId="LiveId" clId="{FF29084A-2C21-43FE-AB28-16DD84F32A0C}" dt="2020-09-27T08:11:27.885" v="2716"/>
        <pc:sldMkLst>
          <pc:docMk/>
          <pc:sldMk cId="2645058281" sldId="1895"/>
        </pc:sldMkLst>
      </pc:sldChg>
      <pc:sldChg chg="add">
        <pc:chgData name="gabriela diaz" userId="2059057c5b8de234" providerId="LiveId" clId="{FF29084A-2C21-43FE-AB28-16DD84F32A0C}" dt="2020-09-27T08:11:27.885" v="2716"/>
        <pc:sldMkLst>
          <pc:docMk/>
          <pc:sldMk cId="1941529828" sldId="1896"/>
        </pc:sldMkLst>
      </pc:sldChg>
      <pc:sldChg chg="add">
        <pc:chgData name="gabriela diaz" userId="2059057c5b8de234" providerId="LiveId" clId="{FF29084A-2C21-43FE-AB28-16DD84F32A0C}" dt="2020-09-27T08:11:27.885" v="2716"/>
        <pc:sldMkLst>
          <pc:docMk/>
          <pc:sldMk cId="3511444754" sldId="1897"/>
        </pc:sldMkLst>
      </pc:sldChg>
      <pc:sldChg chg="add">
        <pc:chgData name="gabriela diaz" userId="2059057c5b8de234" providerId="LiveId" clId="{FF29084A-2C21-43FE-AB28-16DD84F32A0C}" dt="2020-09-27T08:11:27.885" v="2716"/>
        <pc:sldMkLst>
          <pc:docMk/>
          <pc:sldMk cId="1466455451" sldId="1898"/>
        </pc:sldMkLst>
      </pc:sldChg>
      <pc:sldChg chg="add">
        <pc:chgData name="gabriela diaz" userId="2059057c5b8de234" providerId="LiveId" clId="{FF29084A-2C21-43FE-AB28-16DD84F32A0C}" dt="2020-09-27T08:11:27.885" v="2716"/>
        <pc:sldMkLst>
          <pc:docMk/>
          <pc:sldMk cId="1523915367" sldId="1899"/>
        </pc:sldMkLst>
      </pc:sldChg>
      <pc:sldChg chg="add">
        <pc:chgData name="gabriela diaz" userId="2059057c5b8de234" providerId="LiveId" clId="{FF29084A-2C21-43FE-AB28-16DD84F32A0C}" dt="2020-09-27T08:11:27.885" v="2716"/>
        <pc:sldMkLst>
          <pc:docMk/>
          <pc:sldMk cId="1210271334" sldId="1900"/>
        </pc:sldMkLst>
      </pc:sldChg>
      <pc:sldChg chg="add">
        <pc:chgData name="gabriela diaz" userId="2059057c5b8de234" providerId="LiveId" clId="{FF29084A-2C21-43FE-AB28-16DD84F32A0C}" dt="2020-09-27T08:11:27.885" v="2716"/>
        <pc:sldMkLst>
          <pc:docMk/>
          <pc:sldMk cId="869530962" sldId="1901"/>
        </pc:sldMkLst>
      </pc:sldChg>
      <pc:sldChg chg="add">
        <pc:chgData name="gabriela diaz" userId="2059057c5b8de234" providerId="LiveId" clId="{FF29084A-2C21-43FE-AB28-16DD84F32A0C}" dt="2020-09-27T08:11:27.885" v="2716"/>
        <pc:sldMkLst>
          <pc:docMk/>
          <pc:sldMk cId="2922101525" sldId="1902"/>
        </pc:sldMkLst>
      </pc:sldChg>
      <pc:sldChg chg="add">
        <pc:chgData name="gabriela diaz" userId="2059057c5b8de234" providerId="LiveId" clId="{FF29084A-2C21-43FE-AB28-16DD84F32A0C}" dt="2020-09-27T08:11:27.885" v="2716"/>
        <pc:sldMkLst>
          <pc:docMk/>
          <pc:sldMk cId="1376667448" sldId="1903"/>
        </pc:sldMkLst>
      </pc:sldChg>
      <pc:sldChg chg="add">
        <pc:chgData name="gabriela diaz" userId="2059057c5b8de234" providerId="LiveId" clId="{FF29084A-2C21-43FE-AB28-16DD84F32A0C}" dt="2020-09-27T08:11:27.885" v="2716"/>
        <pc:sldMkLst>
          <pc:docMk/>
          <pc:sldMk cId="1424857510" sldId="1904"/>
        </pc:sldMkLst>
      </pc:sldChg>
      <pc:sldChg chg="add">
        <pc:chgData name="gabriela diaz" userId="2059057c5b8de234" providerId="LiveId" clId="{FF29084A-2C21-43FE-AB28-16DD84F32A0C}" dt="2020-09-27T08:11:28.225" v="2717"/>
        <pc:sldMkLst>
          <pc:docMk/>
          <pc:sldMk cId="1089607374" sldId="1905"/>
        </pc:sldMkLst>
      </pc:sldChg>
      <pc:sldChg chg="add">
        <pc:chgData name="gabriela diaz" userId="2059057c5b8de234" providerId="LiveId" clId="{FF29084A-2C21-43FE-AB28-16DD84F32A0C}" dt="2020-09-27T08:11:28.225" v="2717"/>
        <pc:sldMkLst>
          <pc:docMk/>
          <pc:sldMk cId="2094358120" sldId="1906"/>
        </pc:sldMkLst>
      </pc:sldChg>
      <pc:sldChg chg="add">
        <pc:chgData name="gabriela diaz" userId="2059057c5b8de234" providerId="LiveId" clId="{FF29084A-2C21-43FE-AB28-16DD84F32A0C}" dt="2020-09-27T08:11:28.225" v="2717"/>
        <pc:sldMkLst>
          <pc:docMk/>
          <pc:sldMk cId="2772160553" sldId="1907"/>
        </pc:sldMkLst>
      </pc:sldChg>
      <pc:sldChg chg="add">
        <pc:chgData name="gabriela diaz" userId="2059057c5b8de234" providerId="LiveId" clId="{FF29084A-2C21-43FE-AB28-16DD84F32A0C}" dt="2020-09-27T08:11:28.225" v="2717"/>
        <pc:sldMkLst>
          <pc:docMk/>
          <pc:sldMk cId="1520854635" sldId="1908"/>
        </pc:sldMkLst>
      </pc:sldChg>
      <pc:sldChg chg="add">
        <pc:chgData name="gabriela diaz" userId="2059057c5b8de234" providerId="LiveId" clId="{FF29084A-2C21-43FE-AB28-16DD84F32A0C}" dt="2020-09-27T08:11:28.225" v="2717"/>
        <pc:sldMkLst>
          <pc:docMk/>
          <pc:sldMk cId="1459014255" sldId="1909"/>
        </pc:sldMkLst>
      </pc:sldChg>
      <pc:sldChg chg="add">
        <pc:chgData name="gabriela diaz" userId="2059057c5b8de234" providerId="LiveId" clId="{FF29084A-2C21-43FE-AB28-16DD84F32A0C}" dt="2020-09-27T08:11:28.225" v="2717"/>
        <pc:sldMkLst>
          <pc:docMk/>
          <pc:sldMk cId="1129665636" sldId="1910"/>
        </pc:sldMkLst>
      </pc:sldChg>
      <pc:sldChg chg="add">
        <pc:chgData name="gabriela diaz" userId="2059057c5b8de234" providerId="LiveId" clId="{FF29084A-2C21-43FE-AB28-16DD84F32A0C}" dt="2020-09-27T08:11:28.225" v="2717"/>
        <pc:sldMkLst>
          <pc:docMk/>
          <pc:sldMk cId="3150143630" sldId="1911"/>
        </pc:sldMkLst>
      </pc:sldChg>
      <pc:sldChg chg="add">
        <pc:chgData name="gabriela diaz" userId="2059057c5b8de234" providerId="LiveId" clId="{FF29084A-2C21-43FE-AB28-16DD84F32A0C}" dt="2020-09-27T08:11:28.225" v="2717"/>
        <pc:sldMkLst>
          <pc:docMk/>
          <pc:sldMk cId="3175064834" sldId="1912"/>
        </pc:sldMkLst>
      </pc:sldChg>
      <pc:sldChg chg="add">
        <pc:chgData name="gabriela diaz" userId="2059057c5b8de234" providerId="LiveId" clId="{FF29084A-2C21-43FE-AB28-16DD84F32A0C}" dt="2020-09-27T08:11:28.225" v="2717"/>
        <pc:sldMkLst>
          <pc:docMk/>
          <pc:sldMk cId="634181020" sldId="1913"/>
        </pc:sldMkLst>
      </pc:sldChg>
      <pc:sldChg chg="add">
        <pc:chgData name="gabriela diaz" userId="2059057c5b8de234" providerId="LiveId" clId="{FF29084A-2C21-43FE-AB28-16DD84F32A0C}" dt="2020-09-27T08:11:28.225" v="2717"/>
        <pc:sldMkLst>
          <pc:docMk/>
          <pc:sldMk cId="3537885852" sldId="1914"/>
        </pc:sldMkLst>
      </pc:sldChg>
      <pc:sldChg chg="add">
        <pc:chgData name="gabriela diaz" userId="2059057c5b8de234" providerId="LiveId" clId="{FF29084A-2C21-43FE-AB28-16DD84F32A0C}" dt="2020-09-27T08:11:28.735" v="2718"/>
        <pc:sldMkLst>
          <pc:docMk/>
          <pc:sldMk cId="2247825022" sldId="1915"/>
        </pc:sldMkLst>
      </pc:sldChg>
      <pc:sldChg chg="add">
        <pc:chgData name="gabriela diaz" userId="2059057c5b8de234" providerId="LiveId" clId="{FF29084A-2C21-43FE-AB28-16DD84F32A0C}" dt="2020-09-27T08:11:28.735" v="2718"/>
        <pc:sldMkLst>
          <pc:docMk/>
          <pc:sldMk cId="528651525" sldId="1916"/>
        </pc:sldMkLst>
      </pc:sldChg>
      <pc:sldChg chg="add">
        <pc:chgData name="gabriela diaz" userId="2059057c5b8de234" providerId="LiveId" clId="{FF29084A-2C21-43FE-AB28-16DD84F32A0C}" dt="2020-09-27T08:11:28.735" v="2718"/>
        <pc:sldMkLst>
          <pc:docMk/>
          <pc:sldMk cId="42011326" sldId="1917"/>
        </pc:sldMkLst>
      </pc:sldChg>
      <pc:sldChg chg="add">
        <pc:chgData name="gabriela diaz" userId="2059057c5b8de234" providerId="LiveId" clId="{FF29084A-2C21-43FE-AB28-16DD84F32A0C}" dt="2020-09-27T08:11:28.735" v="2718"/>
        <pc:sldMkLst>
          <pc:docMk/>
          <pc:sldMk cId="3305910379" sldId="1918"/>
        </pc:sldMkLst>
      </pc:sldChg>
      <pc:sldChg chg="add">
        <pc:chgData name="gabriela diaz" userId="2059057c5b8de234" providerId="LiveId" clId="{FF29084A-2C21-43FE-AB28-16DD84F32A0C}" dt="2020-09-27T08:11:28.735" v="2718"/>
        <pc:sldMkLst>
          <pc:docMk/>
          <pc:sldMk cId="713885099" sldId="1919"/>
        </pc:sldMkLst>
      </pc:sldChg>
      <pc:sldChg chg="add">
        <pc:chgData name="gabriela diaz" userId="2059057c5b8de234" providerId="LiveId" clId="{FF29084A-2C21-43FE-AB28-16DD84F32A0C}" dt="2020-09-27T08:11:28.735" v="2718"/>
        <pc:sldMkLst>
          <pc:docMk/>
          <pc:sldMk cId="240920930" sldId="1920"/>
        </pc:sldMkLst>
      </pc:sldChg>
      <pc:sldChg chg="add">
        <pc:chgData name="gabriela diaz" userId="2059057c5b8de234" providerId="LiveId" clId="{FF29084A-2C21-43FE-AB28-16DD84F32A0C}" dt="2020-09-27T08:11:28.735" v="2718"/>
        <pc:sldMkLst>
          <pc:docMk/>
          <pc:sldMk cId="1731085635" sldId="1921"/>
        </pc:sldMkLst>
      </pc:sldChg>
      <pc:sldChg chg="add">
        <pc:chgData name="gabriela diaz" userId="2059057c5b8de234" providerId="LiveId" clId="{FF29084A-2C21-43FE-AB28-16DD84F32A0C}" dt="2020-09-27T08:11:28.735" v="2718"/>
        <pc:sldMkLst>
          <pc:docMk/>
          <pc:sldMk cId="2617008356" sldId="1922"/>
        </pc:sldMkLst>
      </pc:sldChg>
      <pc:sldChg chg="add">
        <pc:chgData name="gabriela diaz" userId="2059057c5b8de234" providerId="LiveId" clId="{FF29084A-2C21-43FE-AB28-16DD84F32A0C}" dt="2020-09-27T08:11:28.735" v="2718"/>
        <pc:sldMkLst>
          <pc:docMk/>
          <pc:sldMk cId="3155756209" sldId="1923"/>
        </pc:sldMkLst>
      </pc:sldChg>
      <pc:sldChg chg="add">
        <pc:chgData name="gabriela diaz" userId="2059057c5b8de234" providerId="LiveId" clId="{FF29084A-2C21-43FE-AB28-16DD84F32A0C}" dt="2020-09-27T08:11:28.735" v="2718"/>
        <pc:sldMkLst>
          <pc:docMk/>
          <pc:sldMk cId="919923868" sldId="1924"/>
        </pc:sldMkLst>
      </pc:sldChg>
      <pc:sldChg chg="add">
        <pc:chgData name="gabriela diaz" userId="2059057c5b8de234" providerId="LiveId" clId="{FF29084A-2C21-43FE-AB28-16DD84F32A0C}" dt="2020-09-27T08:11:29.065" v="2719"/>
        <pc:sldMkLst>
          <pc:docMk/>
          <pc:sldMk cId="1985834386" sldId="1925"/>
        </pc:sldMkLst>
      </pc:sldChg>
      <pc:sldChg chg="add">
        <pc:chgData name="gabriela diaz" userId="2059057c5b8de234" providerId="LiveId" clId="{FF29084A-2C21-43FE-AB28-16DD84F32A0C}" dt="2020-09-27T08:11:29.065" v="2719"/>
        <pc:sldMkLst>
          <pc:docMk/>
          <pc:sldMk cId="3526412979" sldId="1926"/>
        </pc:sldMkLst>
      </pc:sldChg>
      <pc:sldChg chg="add">
        <pc:chgData name="gabriela diaz" userId="2059057c5b8de234" providerId="LiveId" clId="{FF29084A-2C21-43FE-AB28-16DD84F32A0C}" dt="2020-09-27T08:11:29.065" v="2719"/>
        <pc:sldMkLst>
          <pc:docMk/>
          <pc:sldMk cId="2582330408" sldId="1927"/>
        </pc:sldMkLst>
      </pc:sldChg>
      <pc:sldChg chg="add">
        <pc:chgData name="gabriela diaz" userId="2059057c5b8de234" providerId="LiveId" clId="{FF29084A-2C21-43FE-AB28-16DD84F32A0C}" dt="2020-09-27T08:11:29.065" v="2719"/>
        <pc:sldMkLst>
          <pc:docMk/>
          <pc:sldMk cId="871095516" sldId="1928"/>
        </pc:sldMkLst>
      </pc:sldChg>
      <pc:sldChg chg="add">
        <pc:chgData name="gabriela diaz" userId="2059057c5b8de234" providerId="LiveId" clId="{FF29084A-2C21-43FE-AB28-16DD84F32A0C}" dt="2020-09-27T08:11:29.065" v="2719"/>
        <pc:sldMkLst>
          <pc:docMk/>
          <pc:sldMk cId="594162809" sldId="1929"/>
        </pc:sldMkLst>
      </pc:sldChg>
      <pc:sldChg chg="add">
        <pc:chgData name="gabriela diaz" userId="2059057c5b8de234" providerId="LiveId" clId="{FF29084A-2C21-43FE-AB28-16DD84F32A0C}" dt="2020-09-27T08:11:29.065" v="2719"/>
        <pc:sldMkLst>
          <pc:docMk/>
          <pc:sldMk cId="905452328" sldId="1930"/>
        </pc:sldMkLst>
      </pc:sldChg>
      <pc:sldChg chg="add">
        <pc:chgData name="gabriela diaz" userId="2059057c5b8de234" providerId="LiveId" clId="{FF29084A-2C21-43FE-AB28-16DD84F32A0C}" dt="2020-09-27T08:11:29.065" v="2719"/>
        <pc:sldMkLst>
          <pc:docMk/>
          <pc:sldMk cId="3198372002" sldId="1931"/>
        </pc:sldMkLst>
      </pc:sldChg>
      <pc:sldChg chg="add">
        <pc:chgData name="gabriela diaz" userId="2059057c5b8de234" providerId="LiveId" clId="{FF29084A-2C21-43FE-AB28-16DD84F32A0C}" dt="2020-09-27T08:11:29.065" v="2719"/>
        <pc:sldMkLst>
          <pc:docMk/>
          <pc:sldMk cId="3739766359" sldId="1932"/>
        </pc:sldMkLst>
      </pc:sldChg>
      <pc:sldChg chg="add">
        <pc:chgData name="gabriela diaz" userId="2059057c5b8de234" providerId="LiveId" clId="{FF29084A-2C21-43FE-AB28-16DD84F32A0C}" dt="2020-09-27T08:11:29.065" v="2719"/>
        <pc:sldMkLst>
          <pc:docMk/>
          <pc:sldMk cId="3653270415" sldId="1933"/>
        </pc:sldMkLst>
      </pc:sldChg>
      <pc:sldChg chg="add">
        <pc:chgData name="gabriela diaz" userId="2059057c5b8de234" providerId="LiveId" clId="{FF29084A-2C21-43FE-AB28-16DD84F32A0C}" dt="2020-09-27T08:11:29.065" v="2719"/>
        <pc:sldMkLst>
          <pc:docMk/>
          <pc:sldMk cId="2039283539" sldId="1934"/>
        </pc:sldMkLst>
      </pc:sldChg>
      <pc:sldChg chg="add">
        <pc:chgData name="gabriela diaz" userId="2059057c5b8de234" providerId="LiveId" clId="{FF29084A-2C21-43FE-AB28-16DD84F32A0C}" dt="2020-09-27T08:11:29.820" v="2720"/>
        <pc:sldMkLst>
          <pc:docMk/>
          <pc:sldMk cId="3228361451" sldId="1935"/>
        </pc:sldMkLst>
      </pc:sldChg>
      <pc:sldChg chg="add">
        <pc:chgData name="gabriela diaz" userId="2059057c5b8de234" providerId="LiveId" clId="{FF29084A-2C21-43FE-AB28-16DD84F32A0C}" dt="2020-09-27T08:11:29.820" v="2720"/>
        <pc:sldMkLst>
          <pc:docMk/>
          <pc:sldMk cId="366574210" sldId="1936"/>
        </pc:sldMkLst>
      </pc:sldChg>
      <pc:sldChg chg="add">
        <pc:chgData name="gabriela diaz" userId="2059057c5b8de234" providerId="LiveId" clId="{FF29084A-2C21-43FE-AB28-16DD84F32A0C}" dt="2020-09-27T08:11:29.820" v="2720"/>
        <pc:sldMkLst>
          <pc:docMk/>
          <pc:sldMk cId="3471776368" sldId="1937"/>
        </pc:sldMkLst>
      </pc:sldChg>
      <pc:sldChg chg="add">
        <pc:chgData name="gabriela diaz" userId="2059057c5b8de234" providerId="LiveId" clId="{FF29084A-2C21-43FE-AB28-16DD84F32A0C}" dt="2020-09-27T08:11:29.820" v="2720"/>
        <pc:sldMkLst>
          <pc:docMk/>
          <pc:sldMk cId="1670758838" sldId="1938"/>
        </pc:sldMkLst>
      </pc:sldChg>
      <pc:sldChg chg="add">
        <pc:chgData name="gabriela diaz" userId="2059057c5b8de234" providerId="LiveId" clId="{FF29084A-2C21-43FE-AB28-16DD84F32A0C}" dt="2020-09-27T08:11:29.820" v="2720"/>
        <pc:sldMkLst>
          <pc:docMk/>
          <pc:sldMk cId="3897596211" sldId="1939"/>
        </pc:sldMkLst>
      </pc:sldChg>
      <pc:sldChg chg="add">
        <pc:chgData name="gabriela diaz" userId="2059057c5b8de234" providerId="LiveId" clId="{FF29084A-2C21-43FE-AB28-16DD84F32A0C}" dt="2020-09-27T08:11:29.820" v="2720"/>
        <pc:sldMkLst>
          <pc:docMk/>
          <pc:sldMk cId="1170194480" sldId="1940"/>
        </pc:sldMkLst>
      </pc:sldChg>
      <pc:sldChg chg="add">
        <pc:chgData name="gabriela diaz" userId="2059057c5b8de234" providerId="LiveId" clId="{FF29084A-2C21-43FE-AB28-16DD84F32A0C}" dt="2020-09-27T08:11:29.820" v="2720"/>
        <pc:sldMkLst>
          <pc:docMk/>
          <pc:sldMk cId="746957147" sldId="1941"/>
        </pc:sldMkLst>
      </pc:sldChg>
      <pc:sldChg chg="add">
        <pc:chgData name="gabriela diaz" userId="2059057c5b8de234" providerId="LiveId" clId="{FF29084A-2C21-43FE-AB28-16DD84F32A0C}" dt="2020-09-27T08:11:29.820" v="2720"/>
        <pc:sldMkLst>
          <pc:docMk/>
          <pc:sldMk cId="2659321061" sldId="1942"/>
        </pc:sldMkLst>
      </pc:sldChg>
      <pc:sldChg chg="add">
        <pc:chgData name="gabriela diaz" userId="2059057c5b8de234" providerId="LiveId" clId="{FF29084A-2C21-43FE-AB28-16DD84F32A0C}" dt="2020-09-27T08:11:29.820" v="2720"/>
        <pc:sldMkLst>
          <pc:docMk/>
          <pc:sldMk cId="4231990919" sldId="1943"/>
        </pc:sldMkLst>
      </pc:sldChg>
      <pc:sldChg chg="add">
        <pc:chgData name="gabriela diaz" userId="2059057c5b8de234" providerId="LiveId" clId="{FF29084A-2C21-43FE-AB28-16DD84F32A0C}" dt="2020-09-27T08:11:29.820" v="2720"/>
        <pc:sldMkLst>
          <pc:docMk/>
          <pc:sldMk cId="3962285873" sldId="1944"/>
        </pc:sldMkLst>
      </pc:sldChg>
      <pc:sldChg chg="add del">
        <pc:chgData name="gabriela diaz" userId="2059057c5b8de234" providerId="LiveId" clId="{FF29084A-2C21-43FE-AB28-16DD84F32A0C}" dt="2020-09-27T08:12:00.551" v="2758"/>
        <pc:sldMkLst>
          <pc:docMk/>
          <pc:sldMk cId="383678598" sldId="1945"/>
        </pc:sldMkLst>
      </pc:sldChg>
      <pc:sldChg chg="add">
        <pc:chgData name="gabriela diaz" userId="2059057c5b8de234" providerId="LiveId" clId="{FF29084A-2C21-43FE-AB28-16DD84F32A0C}" dt="2020-09-27T08:12:07.957" v="2761"/>
        <pc:sldMkLst>
          <pc:docMk/>
          <pc:sldMk cId="740427869" sldId="1945"/>
        </pc:sldMkLst>
      </pc:sldChg>
      <pc:sldChg chg="add del">
        <pc:chgData name="gabriela diaz" userId="2059057c5b8de234" providerId="LiveId" clId="{FF29084A-2C21-43FE-AB28-16DD84F32A0C}" dt="2020-09-27T08:11:59.900" v="2757"/>
        <pc:sldMkLst>
          <pc:docMk/>
          <pc:sldMk cId="1326350306" sldId="1946"/>
        </pc:sldMkLst>
      </pc:sldChg>
      <pc:sldChg chg="add">
        <pc:chgData name="gabriela diaz" userId="2059057c5b8de234" providerId="LiveId" clId="{FF29084A-2C21-43FE-AB28-16DD84F32A0C}" dt="2020-09-27T08:12:08.558" v="2762"/>
        <pc:sldMkLst>
          <pc:docMk/>
          <pc:sldMk cId="3930785041" sldId="1946"/>
        </pc:sldMkLst>
      </pc:sldChg>
      <pc:sldChg chg="add del">
        <pc:chgData name="gabriela diaz" userId="2059057c5b8de234" providerId="LiveId" clId="{FF29084A-2C21-43FE-AB28-16DD84F32A0C}" dt="2020-09-27T08:11:59.535" v="2756"/>
        <pc:sldMkLst>
          <pc:docMk/>
          <pc:sldMk cId="2570667081" sldId="1947"/>
        </pc:sldMkLst>
      </pc:sldChg>
      <pc:sldChg chg="add">
        <pc:chgData name="gabriela diaz" userId="2059057c5b8de234" providerId="LiveId" clId="{FF29084A-2C21-43FE-AB28-16DD84F32A0C}" dt="2020-09-27T08:12:08.910" v="2763"/>
        <pc:sldMkLst>
          <pc:docMk/>
          <pc:sldMk cId="2841172346" sldId="1947"/>
        </pc:sldMkLst>
      </pc:sldChg>
      <pc:sldChg chg="add del">
        <pc:chgData name="gabriela diaz" userId="2059057c5b8de234" providerId="LiveId" clId="{FF29084A-2C21-43FE-AB28-16DD84F32A0C}" dt="2020-09-27T08:11:59.317" v="2755"/>
        <pc:sldMkLst>
          <pc:docMk/>
          <pc:sldMk cId="2270010822" sldId="1948"/>
        </pc:sldMkLst>
      </pc:sldChg>
      <pc:sldChg chg="add">
        <pc:chgData name="gabriela diaz" userId="2059057c5b8de234" providerId="LiveId" clId="{FF29084A-2C21-43FE-AB28-16DD84F32A0C}" dt="2020-09-27T08:12:10.492" v="2764"/>
        <pc:sldMkLst>
          <pc:docMk/>
          <pc:sldMk cId="4289879432" sldId="1948"/>
        </pc:sldMkLst>
      </pc:sldChg>
      <pc:sldChg chg="add del">
        <pc:chgData name="gabriela diaz" userId="2059057c5b8de234" providerId="LiveId" clId="{FF29084A-2C21-43FE-AB28-16DD84F32A0C}" dt="2020-09-27T08:11:59.112" v="2754"/>
        <pc:sldMkLst>
          <pc:docMk/>
          <pc:sldMk cId="487284591" sldId="1949"/>
        </pc:sldMkLst>
      </pc:sldChg>
      <pc:sldChg chg="add">
        <pc:chgData name="gabriela diaz" userId="2059057c5b8de234" providerId="LiveId" clId="{FF29084A-2C21-43FE-AB28-16DD84F32A0C}" dt="2020-09-27T08:12:10.806" v="2765"/>
        <pc:sldMkLst>
          <pc:docMk/>
          <pc:sldMk cId="3734111972" sldId="1949"/>
        </pc:sldMkLst>
      </pc:sldChg>
      <pc:sldChg chg="add">
        <pc:chgData name="gabriela diaz" userId="2059057c5b8de234" providerId="LiveId" clId="{FF29084A-2C21-43FE-AB28-16DD84F32A0C}" dt="2020-09-27T08:12:11.126" v="2766"/>
        <pc:sldMkLst>
          <pc:docMk/>
          <pc:sldMk cId="1829357382" sldId="1950"/>
        </pc:sldMkLst>
      </pc:sldChg>
      <pc:sldChg chg="add del">
        <pc:chgData name="gabriela diaz" userId="2059057c5b8de234" providerId="LiveId" clId="{FF29084A-2C21-43FE-AB28-16DD84F32A0C}" dt="2020-09-27T08:11:58.878" v="2753"/>
        <pc:sldMkLst>
          <pc:docMk/>
          <pc:sldMk cId="3963812782" sldId="1950"/>
        </pc:sldMkLst>
      </pc:sldChg>
      <pc:sldChg chg="add">
        <pc:chgData name="gabriela diaz" userId="2059057c5b8de234" providerId="LiveId" clId="{FF29084A-2C21-43FE-AB28-16DD84F32A0C}" dt="2020-09-27T08:12:11.343" v="2767"/>
        <pc:sldMkLst>
          <pc:docMk/>
          <pc:sldMk cId="634970059" sldId="1951"/>
        </pc:sldMkLst>
      </pc:sldChg>
      <pc:sldChg chg="add del">
        <pc:chgData name="gabriela diaz" userId="2059057c5b8de234" providerId="LiveId" clId="{FF29084A-2C21-43FE-AB28-16DD84F32A0C}" dt="2020-09-27T08:11:58.413" v="2752"/>
        <pc:sldMkLst>
          <pc:docMk/>
          <pc:sldMk cId="3596910195" sldId="1951"/>
        </pc:sldMkLst>
      </pc:sldChg>
      <pc:sldChg chg="add del">
        <pc:chgData name="gabriela diaz" userId="2059057c5b8de234" providerId="LiveId" clId="{FF29084A-2C21-43FE-AB28-16DD84F32A0C}" dt="2020-09-27T08:11:57.930" v="2751"/>
        <pc:sldMkLst>
          <pc:docMk/>
          <pc:sldMk cId="848246690" sldId="1952"/>
        </pc:sldMkLst>
      </pc:sldChg>
      <pc:sldChg chg="add">
        <pc:chgData name="gabriela diaz" userId="2059057c5b8de234" providerId="LiveId" clId="{FF29084A-2C21-43FE-AB28-16DD84F32A0C}" dt="2020-09-27T08:12:11.705" v="2768"/>
        <pc:sldMkLst>
          <pc:docMk/>
          <pc:sldMk cId="3856289162" sldId="1952"/>
        </pc:sldMkLst>
      </pc:sldChg>
      <pc:sldChg chg="add">
        <pc:chgData name="gabriela diaz" userId="2059057c5b8de234" providerId="LiveId" clId="{FF29084A-2C21-43FE-AB28-16DD84F32A0C}" dt="2020-09-27T08:12:11.909" v="2769"/>
        <pc:sldMkLst>
          <pc:docMk/>
          <pc:sldMk cId="1012845504" sldId="1953"/>
        </pc:sldMkLst>
      </pc:sldChg>
      <pc:sldChg chg="add del">
        <pc:chgData name="gabriela diaz" userId="2059057c5b8de234" providerId="LiveId" clId="{FF29084A-2C21-43FE-AB28-16DD84F32A0C}" dt="2020-09-27T08:11:56.948" v="2750"/>
        <pc:sldMkLst>
          <pc:docMk/>
          <pc:sldMk cId="3228266875" sldId="1953"/>
        </pc:sldMkLst>
      </pc:sldChg>
      <pc:sldChg chg="add">
        <pc:chgData name="gabriela diaz" userId="2059057c5b8de234" providerId="LiveId" clId="{FF29084A-2C21-43FE-AB28-16DD84F32A0C}" dt="2020-09-27T08:12:18.477" v="2770"/>
        <pc:sldMkLst>
          <pc:docMk/>
          <pc:sldMk cId="488014177" sldId="1954"/>
        </pc:sldMkLst>
      </pc:sldChg>
      <pc:sldChg chg="add del">
        <pc:chgData name="gabriela diaz" userId="2059057c5b8de234" providerId="LiveId" clId="{FF29084A-2C21-43FE-AB28-16DD84F32A0C}" dt="2020-09-27T08:11:56.138" v="2749"/>
        <pc:sldMkLst>
          <pc:docMk/>
          <pc:sldMk cId="2076743956" sldId="1954"/>
        </pc:sldMkLst>
      </pc:sldChg>
      <pc:sldChg chg="add">
        <pc:chgData name="gabriela diaz" userId="2059057c5b8de234" providerId="LiveId" clId="{FF29084A-2C21-43FE-AB28-16DD84F32A0C}" dt="2020-09-27T08:12:18.477" v="2770"/>
        <pc:sldMkLst>
          <pc:docMk/>
          <pc:sldMk cId="3243201995" sldId="1955"/>
        </pc:sldMkLst>
      </pc:sldChg>
      <pc:sldChg chg="add del">
        <pc:chgData name="gabriela diaz" userId="2059057c5b8de234" providerId="LiveId" clId="{FF29084A-2C21-43FE-AB28-16DD84F32A0C}" dt="2020-09-27T08:11:56.138" v="2749"/>
        <pc:sldMkLst>
          <pc:docMk/>
          <pc:sldMk cId="3889128934" sldId="1955"/>
        </pc:sldMkLst>
      </pc:sldChg>
      <pc:sldChg chg="add">
        <pc:chgData name="gabriela diaz" userId="2059057c5b8de234" providerId="LiveId" clId="{FF29084A-2C21-43FE-AB28-16DD84F32A0C}" dt="2020-09-27T08:12:18.477" v="2770"/>
        <pc:sldMkLst>
          <pc:docMk/>
          <pc:sldMk cId="2006055136" sldId="1956"/>
        </pc:sldMkLst>
      </pc:sldChg>
      <pc:sldChg chg="add del">
        <pc:chgData name="gabriela diaz" userId="2059057c5b8de234" providerId="LiveId" clId="{FF29084A-2C21-43FE-AB28-16DD84F32A0C}" dt="2020-09-27T08:11:56.138" v="2749"/>
        <pc:sldMkLst>
          <pc:docMk/>
          <pc:sldMk cId="3656301255" sldId="1956"/>
        </pc:sldMkLst>
      </pc:sldChg>
      <pc:sldChg chg="add del">
        <pc:chgData name="gabriela diaz" userId="2059057c5b8de234" providerId="LiveId" clId="{FF29084A-2C21-43FE-AB28-16DD84F32A0C}" dt="2020-09-27T08:11:56.138" v="2749"/>
        <pc:sldMkLst>
          <pc:docMk/>
          <pc:sldMk cId="2889708108" sldId="1957"/>
        </pc:sldMkLst>
      </pc:sldChg>
      <pc:sldChg chg="add">
        <pc:chgData name="gabriela diaz" userId="2059057c5b8de234" providerId="LiveId" clId="{FF29084A-2C21-43FE-AB28-16DD84F32A0C}" dt="2020-09-27T08:12:18.477" v="2770"/>
        <pc:sldMkLst>
          <pc:docMk/>
          <pc:sldMk cId="3125372712" sldId="1957"/>
        </pc:sldMkLst>
      </pc:sldChg>
      <pc:sldChg chg="add del">
        <pc:chgData name="gabriela diaz" userId="2059057c5b8de234" providerId="LiveId" clId="{FF29084A-2C21-43FE-AB28-16DD84F32A0C}" dt="2020-09-27T08:11:56.138" v="2749"/>
        <pc:sldMkLst>
          <pc:docMk/>
          <pc:sldMk cId="2283841803" sldId="1958"/>
        </pc:sldMkLst>
      </pc:sldChg>
      <pc:sldChg chg="add">
        <pc:chgData name="gabriela diaz" userId="2059057c5b8de234" providerId="LiveId" clId="{FF29084A-2C21-43FE-AB28-16DD84F32A0C}" dt="2020-09-27T08:12:18.477" v="2770"/>
        <pc:sldMkLst>
          <pc:docMk/>
          <pc:sldMk cId="3240959673" sldId="1958"/>
        </pc:sldMkLst>
      </pc:sldChg>
      <pc:sldChg chg="add del">
        <pc:chgData name="gabriela diaz" userId="2059057c5b8de234" providerId="LiveId" clId="{FF29084A-2C21-43FE-AB28-16DD84F32A0C}" dt="2020-09-27T08:11:56.138" v="2749"/>
        <pc:sldMkLst>
          <pc:docMk/>
          <pc:sldMk cId="375790735" sldId="1959"/>
        </pc:sldMkLst>
      </pc:sldChg>
      <pc:sldChg chg="add">
        <pc:chgData name="gabriela diaz" userId="2059057c5b8de234" providerId="LiveId" clId="{FF29084A-2C21-43FE-AB28-16DD84F32A0C}" dt="2020-09-27T08:12:18.477" v="2770"/>
        <pc:sldMkLst>
          <pc:docMk/>
          <pc:sldMk cId="1119931984" sldId="1959"/>
        </pc:sldMkLst>
      </pc:sldChg>
      <pc:sldChg chg="add del">
        <pc:chgData name="gabriela diaz" userId="2059057c5b8de234" providerId="LiveId" clId="{FF29084A-2C21-43FE-AB28-16DD84F32A0C}" dt="2020-09-27T08:11:56.138" v="2749"/>
        <pc:sldMkLst>
          <pc:docMk/>
          <pc:sldMk cId="1397521849" sldId="1960"/>
        </pc:sldMkLst>
      </pc:sldChg>
      <pc:sldChg chg="add">
        <pc:chgData name="gabriela diaz" userId="2059057c5b8de234" providerId="LiveId" clId="{FF29084A-2C21-43FE-AB28-16DD84F32A0C}" dt="2020-09-27T08:12:18.477" v="2770"/>
        <pc:sldMkLst>
          <pc:docMk/>
          <pc:sldMk cId="4206519136" sldId="1960"/>
        </pc:sldMkLst>
      </pc:sldChg>
      <pc:sldChg chg="add">
        <pc:chgData name="gabriela diaz" userId="2059057c5b8de234" providerId="LiveId" clId="{FF29084A-2C21-43FE-AB28-16DD84F32A0C}" dt="2020-09-27T08:12:18.477" v="2770"/>
        <pc:sldMkLst>
          <pc:docMk/>
          <pc:sldMk cId="3035849925" sldId="1961"/>
        </pc:sldMkLst>
      </pc:sldChg>
      <pc:sldChg chg="add del">
        <pc:chgData name="gabriela diaz" userId="2059057c5b8de234" providerId="LiveId" clId="{FF29084A-2C21-43FE-AB28-16DD84F32A0C}" dt="2020-09-27T08:11:56.138" v="2749"/>
        <pc:sldMkLst>
          <pc:docMk/>
          <pc:sldMk cId="4294621283" sldId="1961"/>
        </pc:sldMkLst>
      </pc:sldChg>
      <pc:sldChg chg="add">
        <pc:chgData name="gabriela diaz" userId="2059057c5b8de234" providerId="LiveId" clId="{FF29084A-2C21-43FE-AB28-16DD84F32A0C}" dt="2020-09-27T08:12:18.477" v="2770"/>
        <pc:sldMkLst>
          <pc:docMk/>
          <pc:sldMk cId="3734617560" sldId="1962"/>
        </pc:sldMkLst>
      </pc:sldChg>
      <pc:sldChg chg="add del">
        <pc:chgData name="gabriela diaz" userId="2059057c5b8de234" providerId="LiveId" clId="{FF29084A-2C21-43FE-AB28-16DD84F32A0C}" dt="2020-09-27T08:11:56.138" v="2749"/>
        <pc:sldMkLst>
          <pc:docMk/>
          <pc:sldMk cId="3880368496" sldId="1962"/>
        </pc:sldMkLst>
      </pc:sldChg>
      <pc:sldChg chg="add">
        <pc:chgData name="gabriela diaz" userId="2059057c5b8de234" providerId="LiveId" clId="{FF29084A-2C21-43FE-AB28-16DD84F32A0C}" dt="2020-09-27T08:12:18.477" v="2770"/>
        <pc:sldMkLst>
          <pc:docMk/>
          <pc:sldMk cId="3639203484" sldId="1963"/>
        </pc:sldMkLst>
      </pc:sldChg>
      <pc:sldChg chg="add del">
        <pc:chgData name="gabriela diaz" userId="2059057c5b8de234" providerId="LiveId" clId="{FF29084A-2C21-43FE-AB28-16DD84F32A0C}" dt="2020-09-27T08:11:56.138" v="2749"/>
        <pc:sldMkLst>
          <pc:docMk/>
          <pc:sldMk cId="4227011667" sldId="1963"/>
        </pc:sldMkLst>
      </pc:sldChg>
      <pc:sldChg chg="add">
        <pc:chgData name="gabriela diaz" userId="2059057c5b8de234" providerId="LiveId" clId="{FF29084A-2C21-43FE-AB28-16DD84F32A0C}" dt="2020-09-27T08:12:19.302" v="2771"/>
        <pc:sldMkLst>
          <pc:docMk/>
          <pc:sldMk cId="1100606873" sldId="1964"/>
        </pc:sldMkLst>
      </pc:sldChg>
      <pc:sldChg chg="add del">
        <pc:chgData name="gabriela diaz" userId="2059057c5b8de234" providerId="LiveId" clId="{FF29084A-2C21-43FE-AB28-16DD84F32A0C}" dt="2020-09-27T08:11:55.598" v="2748"/>
        <pc:sldMkLst>
          <pc:docMk/>
          <pc:sldMk cId="3386584922" sldId="1964"/>
        </pc:sldMkLst>
      </pc:sldChg>
      <pc:sldChg chg="add">
        <pc:chgData name="gabriela diaz" userId="2059057c5b8de234" providerId="LiveId" clId="{FF29084A-2C21-43FE-AB28-16DD84F32A0C}" dt="2020-09-27T08:12:19.302" v="2771"/>
        <pc:sldMkLst>
          <pc:docMk/>
          <pc:sldMk cId="811133387" sldId="1965"/>
        </pc:sldMkLst>
      </pc:sldChg>
      <pc:sldChg chg="add del">
        <pc:chgData name="gabriela diaz" userId="2059057c5b8de234" providerId="LiveId" clId="{FF29084A-2C21-43FE-AB28-16DD84F32A0C}" dt="2020-09-27T08:11:55.598" v="2748"/>
        <pc:sldMkLst>
          <pc:docMk/>
          <pc:sldMk cId="2929627200" sldId="1965"/>
        </pc:sldMkLst>
      </pc:sldChg>
      <pc:sldChg chg="add del">
        <pc:chgData name="gabriela diaz" userId="2059057c5b8de234" providerId="LiveId" clId="{FF29084A-2C21-43FE-AB28-16DD84F32A0C}" dt="2020-09-27T08:11:55.598" v="2748"/>
        <pc:sldMkLst>
          <pc:docMk/>
          <pc:sldMk cId="1980990086" sldId="1966"/>
        </pc:sldMkLst>
      </pc:sldChg>
      <pc:sldChg chg="add">
        <pc:chgData name="gabriela diaz" userId="2059057c5b8de234" providerId="LiveId" clId="{FF29084A-2C21-43FE-AB28-16DD84F32A0C}" dt="2020-09-27T08:12:19.302" v="2771"/>
        <pc:sldMkLst>
          <pc:docMk/>
          <pc:sldMk cId="3524229399" sldId="1966"/>
        </pc:sldMkLst>
      </pc:sldChg>
      <pc:sldChg chg="add del">
        <pc:chgData name="gabriela diaz" userId="2059057c5b8de234" providerId="LiveId" clId="{FF29084A-2C21-43FE-AB28-16DD84F32A0C}" dt="2020-09-27T08:11:55.598" v="2748"/>
        <pc:sldMkLst>
          <pc:docMk/>
          <pc:sldMk cId="2041162073" sldId="1967"/>
        </pc:sldMkLst>
      </pc:sldChg>
      <pc:sldChg chg="add">
        <pc:chgData name="gabriela diaz" userId="2059057c5b8de234" providerId="LiveId" clId="{FF29084A-2C21-43FE-AB28-16DD84F32A0C}" dt="2020-09-27T08:12:19.302" v="2771"/>
        <pc:sldMkLst>
          <pc:docMk/>
          <pc:sldMk cId="2940268999" sldId="1967"/>
        </pc:sldMkLst>
      </pc:sldChg>
      <pc:sldChg chg="add">
        <pc:chgData name="gabriela diaz" userId="2059057c5b8de234" providerId="LiveId" clId="{FF29084A-2C21-43FE-AB28-16DD84F32A0C}" dt="2020-09-27T08:12:19.302" v="2771"/>
        <pc:sldMkLst>
          <pc:docMk/>
          <pc:sldMk cId="965564635" sldId="1968"/>
        </pc:sldMkLst>
      </pc:sldChg>
      <pc:sldChg chg="add del">
        <pc:chgData name="gabriela diaz" userId="2059057c5b8de234" providerId="LiveId" clId="{FF29084A-2C21-43FE-AB28-16DD84F32A0C}" dt="2020-09-27T08:11:55.598" v="2748"/>
        <pc:sldMkLst>
          <pc:docMk/>
          <pc:sldMk cId="3726658209" sldId="1968"/>
        </pc:sldMkLst>
      </pc:sldChg>
      <pc:sldChg chg="add del">
        <pc:chgData name="gabriela diaz" userId="2059057c5b8de234" providerId="LiveId" clId="{FF29084A-2C21-43FE-AB28-16DD84F32A0C}" dt="2020-09-27T08:11:55.598" v="2748"/>
        <pc:sldMkLst>
          <pc:docMk/>
          <pc:sldMk cId="494574482" sldId="1969"/>
        </pc:sldMkLst>
      </pc:sldChg>
      <pc:sldChg chg="add">
        <pc:chgData name="gabriela diaz" userId="2059057c5b8de234" providerId="LiveId" clId="{FF29084A-2C21-43FE-AB28-16DD84F32A0C}" dt="2020-09-27T08:12:19.302" v="2771"/>
        <pc:sldMkLst>
          <pc:docMk/>
          <pc:sldMk cId="2428588939" sldId="1969"/>
        </pc:sldMkLst>
      </pc:sldChg>
      <pc:sldChg chg="add del">
        <pc:chgData name="gabriela diaz" userId="2059057c5b8de234" providerId="LiveId" clId="{FF29084A-2C21-43FE-AB28-16DD84F32A0C}" dt="2020-09-27T08:11:55.598" v="2748"/>
        <pc:sldMkLst>
          <pc:docMk/>
          <pc:sldMk cId="2994235225" sldId="1970"/>
        </pc:sldMkLst>
      </pc:sldChg>
      <pc:sldChg chg="add">
        <pc:chgData name="gabriela diaz" userId="2059057c5b8de234" providerId="LiveId" clId="{FF29084A-2C21-43FE-AB28-16DD84F32A0C}" dt="2020-09-27T08:12:19.302" v="2771"/>
        <pc:sldMkLst>
          <pc:docMk/>
          <pc:sldMk cId="3001295698" sldId="1970"/>
        </pc:sldMkLst>
      </pc:sldChg>
      <pc:sldChg chg="add">
        <pc:chgData name="gabriela diaz" userId="2059057c5b8de234" providerId="LiveId" clId="{FF29084A-2C21-43FE-AB28-16DD84F32A0C}" dt="2020-09-27T08:12:19.302" v="2771"/>
        <pc:sldMkLst>
          <pc:docMk/>
          <pc:sldMk cId="2252488271" sldId="1971"/>
        </pc:sldMkLst>
      </pc:sldChg>
      <pc:sldChg chg="add del">
        <pc:chgData name="gabriela diaz" userId="2059057c5b8de234" providerId="LiveId" clId="{FF29084A-2C21-43FE-AB28-16DD84F32A0C}" dt="2020-09-27T08:11:55.598" v="2748"/>
        <pc:sldMkLst>
          <pc:docMk/>
          <pc:sldMk cId="4007891588" sldId="1971"/>
        </pc:sldMkLst>
      </pc:sldChg>
      <pc:sldChg chg="add del">
        <pc:chgData name="gabriela diaz" userId="2059057c5b8de234" providerId="LiveId" clId="{FF29084A-2C21-43FE-AB28-16DD84F32A0C}" dt="2020-09-27T08:11:55.598" v="2748"/>
        <pc:sldMkLst>
          <pc:docMk/>
          <pc:sldMk cId="2626795735" sldId="1972"/>
        </pc:sldMkLst>
      </pc:sldChg>
      <pc:sldChg chg="add">
        <pc:chgData name="gabriela diaz" userId="2059057c5b8de234" providerId="LiveId" clId="{FF29084A-2C21-43FE-AB28-16DD84F32A0C}" dt="2020-09-27T08:12:19.302" v="2771"/>
        <pc:sldMkLst>
          <pc:docMk/>
          <pc:sldMk cId="3293507636" sldId="1972"/>
        </pc:sldMkLst>
      </pc:sldChg>
      <pc:sldChg chg="add">
        <pc:chgData name="gabriela diaz" userId="2059057c5b8de234" providerId="LiveId" clId="{FF29084A-2C21-43FE-AB28-16DD84F32A0C}" dt="2020-09-27T08:12:19.302" v="2771"/>
        <pc:sldMkLst>
          <pc:docMk/>
          <pc:sldMk cId="3189591243" sldId="1973"/>
        </pc:sldMkLst>
      </pc:sldChg>
      <pc:sldChg chg="add del">
        <pc:chgData name="gabriela diaz" userId="2059057c5b8de234" providerId="LiveId" clId="{FF29084A-2C21-43FE-AB28-16DD84F32A0C}" dt="2020-09-27T08:11:55.598" v="2748"/>
        <pc:sldMkLst>
          <pc:docMk/>
          <pc:sldMk cId="3921806572" sldId="1973"/>
        </pc:sldMkLst>
      </pc:sldChg>
      <pc:sldChg chg="add del">
        <pc:chgData name="gabriela diaz" userId="2059057c5b8de234" providerId="LiveId" clId="{FF29084A-2C21-43FE-AB28-16DD84F32A0C}" dt="2020-09-27T08:11:55.345" v="2747"/>
        <pc:sldMkLst>
          <pc:docMk/>
          <pc:sldMk cId="2248406977" sldId="1974"/>
        </pc:sldMkLst>
      </pc:sldChg>
      <pc:sldChg chg="add">
        <pc:chgData name="gabriela diaz" userId="2059057c5b8de234" providerId="LiveId" clId="{FF29084A-2C21-43FE-AB28-16DD84F32A0C}" dt="2020-09-27T08:12:19.568" v="2772"/>
        <pc:sldMkLst>
          <pc:docMk/>
          <pc:sldMk cId="3119464826" sldId="1974"/>
        </pc:sldMkLst>
      </pc:sldChg>
      <pc:sldChg chg="add">
        <pc:chgData name="gabriela diaz" userId="2059057c5b8de234" providerId="LiveId" clId="{FF29084A-2C21-43FE-AB28-16DD84F32A0C}" dt="2020-09-27T08:12:19.568" v="2772"/>
        <pc:sldMkLst>
          <pc:docMk/>
          <pc:sldMk cId="2990260135" sldId="1975"/>
        </pc:sldMkLst>
      </pc:sldChg>
      <pc:sldChg chg="add del">
        <pc:chgData name="gabriela diaz" userId="2059057c5b8de234" providerId="LiveId" clId="{FF29084A-2C21-43FE-AB28-16DD84F32A0C}" dt="2020-09-27T08:11:55.345" v="2747"/>
        <pc:sldMkLst>
          <pc:docMk/>
          <pc:sldMk cId="4078769162" sldId="1975"/>
        </pc:sldMkLst>
      </pc:sldChg>
      <pc:sldChg chg="add del">
        <pc:chgData name="gabriela diaz" userId="2059057c5b8de234" providerId="LiveId" clId="{FF29084A-2C21-43FE-AB28-16DD84F32A0C}" dt="2020-09-27T08:11:55.345" v="2747"/>
        <pc:sldMkLst>
          <pc:docMk/>
          <pc:sldMk cId="727725365" sldId="1976"/>
        </pc:sldMkLst>
      </pc:sldChg>
      <pc:sldChg chg="add">
        <pc:chgData name="gabriela diaz" userId="2059057c5b8de234" providerId="LiveId" clId="{FF29084A-2C21-43FE-AB28-16DD84F32A0C}" dt="2020-09-27T08:12:19.568" v="2772"/>
        <pc:sldMkLst>
          <pc:docMk/>
          <pc:sldMk cId="2071344073" sldId="1976"/>
        </pc:sldMkLst>
      </pc:sldChg>
      <pc:sldChg chg="add">
        <pc:chgData name="gabriela diaz" userId="2059057c5b8de234" providerId="LiveId" clId="{FF29084A-2C21-43FE-AB28-16DD84F32A0C}" dt="2020-09-27T08:12:19.568" v="2772"/>
        <pc:sldMkLst>
          <pc:docMk/>
          <pc:sldMk cId="2525266156" sldId="1977"/>
        </pc:sldMkLst>
      </pc:sldChg>
      <pc:sldChg chg="add del">
        <pc:chgData name="gabriela diaz" userId="2059057c5b8de234" providerId="LiveId" clId="{FF29084A-2C21-43FE-AB28-16DD84F32A0C}" dt="2020-09-27T08:11:55.345" v="2747"/>
        <pc:sldMkLst>
          <pc:docMk/>
          <pc:sldMk cId="3058534765" sldId="1977"/>
        </pc:sldMkLst>
      </pc:sldChg>
      <pc:sldChg chg="add">
        <pc:chgData name="gabriela diaz" userId="2059057c5b8de234" providerId="LiveId" clId="{FF29084A-2C21-43FE-AB28-16DD84F32A0C}" dt="2020-09-27T08:12:19.568" v="2772"/>
        <pc:sldMkLst>
          <pc:docMk/>
          <pc:sldMk cId="84352927" sldId="1978"/>
        </pc:sldMkLst>
      </pc:sldChg>
      <pc:sldChg chg="add del">
        <pc:chgData name="gabriela diaz" userId="2059057c5b8de234" providerId="LiveId" clId="{FF29084A-2C21-43FE-AB28-16DD84F32A0C}" dt="2020-09-27T08:11:55.345" v="2747"/>
        <pc:sldMkLst>
          <pc:docMk/>
          <pc:sldMk cId="727350171" sldId="1978"/>
        </pc:sldMkLst>
      </pc:sldChg>
      <pc:sldChg chg="add del">
        <pc:chgData name="gabriela diaz" userId="2059057c5b8de234" providerId="LiveId" clId="{FF29084A-2C21-43FE-AB28-16DD84F32A0C}" dt="2020-09-27T08:11:55.345" v="2747"/>
        <pc:sldMkLst>
          <pc:docMk/>
          <pc:sldMk cId="2892117800" sldId="1979"/>
        </pc:sldMkLst>
      </pc:sldChg>
      <pc:sldChg chg="add">
        <pc:chgData name="gabriela diaz" userId="2059057c5b8de234" providerId="LiveId" clId="{FF29084A-2C21-43FE-AB28-16DD84F32A0C}" dt="2020-09-27T08:12:19.568" v="2772"/>
        <pc:sldMkLst>
          <pc:docMk/>
          <pc:sldMk cId="4211239636" sldId="1979"/>
        </pc:sldMkLst>
      </pc:sldChg>
      <pc:sldChg chg="add">
        <pc:chgData name="gabriela diaz" userId="2059057c5b8de234" providerId="LiveId" clId="{FF29084A-2C21-43FE-AB28-16DD84F32A0C}" dt="2020-09-27T08:12:19.568" v="2772"/>
        <pc:sldMkLst>
          <pc:docMk/>
          <pc:sldMk cId="624943409" sldId="1980"/>
        </pc:sldMkLst>
      </pc:sldChg>
      <pc:sldChg chg="add del">
        <pc:chgData name="gabriela diaz" userId="2059057c5b8de234" providerId="LiveId" clId="{FF29084A-2C21-43FE-AB28-16DD84F32A0C}" dt="2020-09-27T08:11:55.345" v="2747"/>
        <pc:sldMkLst>
          <pc:docMk/>
          <pc:sldMk cId="1974349968" sldId="1980"/>
        </pc:sldMkLst>
      </pc:sldChg>
      <pc:sldChg chg="add del">
        <pc:chgData name="gabriela diaz" userId="2059057c5b8de234" providerId="LiveId" clId="{FF29084A-2C21-43FE-AB28-16DD84F32A0C}" dt="2020-09-27T08:11:55.345" v="2747"/>
        <pc:sldMkLst>
          <pc:docMk/>
          <pc:sldMk cId="459586548" sldId="1981"/>
        </pc:sldMkLst>
      </pc:sldChg>
      <pc:sldChg chg="add">
        <pc:chgData name="gabriela diaz" userId="2059057c5b8de234" providerId="LiveId" clId="{FF29084A-2C21-43FE-AB28-16DD84F32A0C}" dt="2020-09-27T08:12:19.568" v="2772"/>
        <pc:sldMkLst>
          <pc:docMk/>
          <pc:sldMk cId="3753411130" sldId="1981"/>
        </pc:sldMkLst>
      </pc:sldChg>
      <pc:sldChg chg="add del">
        <pc:chgData name="gabriela diaz" userId="2059057c5b8de234" providerId="LiveId" clId="{FF29084A-2C21-43FE-AB28-16DD84F32A0C}" dt="2020-09-27T08:11:55.345" v="2747"/>
        <pc:sldMkLst>
          <pc:docMk/>
          <pc:sldMk cId="1879961867" sldId="1982"/>
        </pc:sldMkLst>
      </pc:sldChg>
      <pc:sldChg chg="add">
        <pc:chgData name="gabriela diaz" userId="2059057c5b8de234" providerId="LiveId" clId="{FF29084A-2C21-43FE-AB28-16DD84F32A0C}" dt="2020-09-27T08:12:19.568" v="2772"/>
        <pc:sldMkLst>
          <pc:docMk/>
          <pc:sldMk cId="3760671106" sldId="1982"/>
        </pc:sldMkLst>
      </pc:sldChg>
      <pc:sldChg chg="add">
        <pc:chgData name="gabriela diaz" userId="2059057c5b8de234" providerId="LiveId" clId="{FF29084A-2C21-43FE-AB28-16DD84F32A0C}" dt="2020-09-27T08:12:19.568" v="2772"/>
        <pc:sldMkLst>
          <pc:docMk/>
          <pc:sldMk cId="2426095141" sldId="1983"/>
        </pc:sldMkLst>
      </pc:sldChg>
      <pc:sldChg chg="add del">
        <pc:chgData name="gabriela diaz" userId="2059057c5b8de234" providerId="LiveId" clId="{FF29084A-2C21-43FE-AB28-16DD84F32A0C}" dt="2020-09-27T08:11:55.345" v="2747"/>
        <pc:sldMkLst>
          <pc:docMk/>
          <pc:sldMk cId="3414248170" sldId="1983"/>
        </pc:sldMkLst>
      </pc:sldChg>
      <pc:sldChg chg="add del">
        <pc:chgData name="gabriela diaz" userId="2059057c5b8de234" providerId="LiveId" clId="{FF29084A-2C21-43FE-AB28-16DD84F32A0C}" dt="2020-09-27T08:11:54.858" v="2746"/>
        <pc:sldMkLst>
          <pc:docMk/>
          <pc:sldMk cId="158117934" sldId="1984"/>
        </pc:sldMkLst>
      </pc:sldChg>
      <pc:sldChg chg="add">
        <pc:chgData name="gabriela diaz" userId="2059057c5b8de234" providerId="LiveId" clId="{FF29084A-2C21-43FE-AB28-16DD84F32A0C}" dt="2020-09-27T08:12:19.988" v="2773"/>
        <pc:sldMkLst>
          <pc:docMk/>
          <pc:sldMk cId="887240756" sldId="1984"/>
        </pc:sldMkLst>
      </pc:sldChg>
      <pc:sldChg chg="add">
        <pc:chgData name="gabriela diaz" userId="2059057c5b8de234" providerId="LiveId" clId="{FF29084A-2C21-43FE-AB28-16DD84F32A0C}" dt="2020-09-27T08:12:19.988" v="2773"/>
        <pc:sldMkLst>
          <pc:docMk/>
          <pc:sldMk cId="1978267151" sldId="1985"/>
        </pc:sldMkLst>
      </pc:sldChg>
      <pc:sldChg chg="add del">
        <pc:chgData name="gabriela diaz" userId="2059057c5b8de234" providerId="LiveId" clId="{FF29084A-2C21-43FE-AB28-16DD84F32A0C}" dt="2020-09-27T08:11:54.858" v="2746"/>
        <pc:sldMkLst>
          <pc:docMk/>
          <pc:sldMk cId="4215484191" sldId="1985"/>
        </pc:sldMkLst>
      </pc:sldChg>
      <pc:sldChg chg="add">
        <pc:chgData name="gabriela diaz" userId="2059057c5b8de234" providerId="LiveId" clId="{FF29084A-2C21-43FE-AB28-16DD84F32A0C}" dt="2020-09-27T08:12:19.988" v="2773"/>
        <pc:sldMkLst>
          <pc:docMk/>
          <pc:sldMk cId="3814250945" sldId="1986"/>
        </pc:sldMkLst>
      </pc:sldChg>
      <pc:sldChg chg="add del">
        <pc:chgData name="gabriela diaz" userId="2059057c5b8de234" providerId="LiveId" clId="{FF29084A-2C21-43FE-AB28-16DD84F32A0C}" dt="2020-09-27T08:11:54.858" v="2746"/>
        <pc:sldMkLst>
          <pc:docMk/>
          <pc:sldMk cId="3989593754" sldId="1986"/>
        </pc:sldMkLst>
      </pc:sldChg>
      <pc:sldChg chg="add del">
        <pc:chgData name="gabriela diaz" userId="2059057c5b8de234" providerId="LiveId" clId="{FF29084A-2C21-43FE-AB28-16DD84F32A0C}" dt="2020-09-27T08:11:54.858" v="2746"/>
        <pc:sldMkLst>
          <pc:docMk/>
          <pc:sldMk cId="706658574" sldId="1987"/>
        </pc:sldMkLst>
      </pc:sldChg>
      <pc:sldChg chg="add">
        <pc:chgData name="gabriela diaz" userId="2059057c5b8de234" providerId="LiveId" clId="{FF29084A-2C21-43FE-AB28-16DD84F32A0C}" dt="2020-09-27T08:12:19.988" v="2773"/>
        <pc:sldMkLst>
          <pc:docMk/>
          <pc:sldMk cId="3646026900" sldId="1987"/>
        </pc:sldMkLst>
      </pc:sldChg>
      <pc:sldChg chg="add del">
        <pc:chgData name="gabriela diaz" userId="2059057c5b8de234" providerId="LiveId" clId="{FF29084A-2C21-43FE-AB28-16DD84F32A0C}" dt="2020-09-27T08:11:54.858" v="2746"/>
        <pc:sldMkLst>
          <pc:docMk/>
          <pc:sldMk cId="2068023430" sldId="1988"/>
        </pc:sldMkLst>
      </pc:sldChg>
      <pc:sldChg chg="add">
        <pc:chgData name="gabriela diaz" userId="2059057c5b8de234" providerId="LiveId" clId="{FF29084A-2C21-43FE-AB28-16DD84F32A0C}" dt="2020-09-27T08:12:19.988" v="2773"/>
        <pc:sldMkLst>
          <pc:docMk/>
          <pc:sldMk cId="3672362523" sldId="1988"/>
        </pc:sldMkLst>
      </pc:sldChg>
      <pc:sldChg chg="add">
        <pc:chgData name="gabriela diaz" userId="2059057c5b8de234" providerId="LiveId" clId="{FF29084A-2C21-43FE-AB28-16DD84F32A0C}" dt="2020-09-27T08:12:19.988" v="2773"/>
        <pc:sldMkLst>
          <pc:docMk/>
          <pc:sldMk cId="3340947072" sldId="1989"/>
        </pc:sldMkLst>
      </pc:sldChg>
      <pc:sldChg chg="add del">
        <pc:chgData name="gabriela diaz" userId="2059057c5b8de234" providerId="LiveId" clId="{FF29084A-2C21-43FE-AB28-16DD84F32A0C}" dt="2020-09-27T08:11:54.858" v="2746"/>
        <pc:sldMkLst>
          <pc:docMk/>
          <pc:sldMk cId="3864799017" sldId="1989"/>
        </pc:sldMkLst>
      </pc:sldChg>
      <pc:sldChg chg="add del">
        <pc:chgData name="gabriela diaz" userId="2059057c5b8de234" providerId="LiveId" clId="{FF29084A-2C21-43FE-AB28-16DD84F32A0C}" dt="2020-09-27T08:11:54.858" v="2746"/>
        <pc:sldMkLst>
          <pc:docMk/>
          <pc:sldMk cId="1042870096" sldId="1990"/>
        </pc:sldMkLst>
      </pc:sldChg>
      <pc:sldChg chg="add">
        <pc:chgData name="gabriela diaz" userId="2059057c5b8de234" providerId="LiveId" clId="{FF29084A-2C21-43FE-AB28-16DD84F32A0C}" dt="2020-09-27T08:12:19.988" v="2773"/>
        <pc:sldMkLst>
          <pc:docMk/>
          <pc:sldMk cId="2248388116" sldId="1990"/>
        </pc:sldMkLst>
      </pc:sldChg>
      <pc:sldChg chg="add">
        <pc:chgData name="gabriela diaz" userId="2059057c5b8de234" providerId="LiveId" clId="{FF29084A-2C21-43FE-AB28-16DD84F32A0C}" dt="2020-09-27T08:12:19.988" v="2773"/>
        <pc:sldMkLst>
          <pc:docMk/>
          <pc:sldMk cId="1163512898" sldId="1991"/>
        </pc:sldMkLst>
      </pc:sldChg>
      <pc:sldChg chg="add del">
        <pc:chgData name="gabriela diaz" userId="2059057c5b8de234" providerId="LiveId" clId="{FF29084A-2C21-43FE-AB28-16DD84F32A0C}" dt="2020-09-27T08:11:54.858" v="2746"/>
        <pc:sldMkLst>
          <pc:docMk/>
          <pc:sldMk cId="1876921412" sldId="1991"/>
        </pc:sldMkLst>
      </pc:sldChg>
      <pc:sldChg chg="add">
        <pc:chgData name="gabriela diaz" userId="2059057c5b8de234" providerId="LiveId" clId="{FF29084A-2C21-43FE-AB28-16DD84F32A0C}" dt="2020-09-27T08:12:19.988" v="2773"/>
        <pc:sldMkLst>
          <pc:docMk/>
          <pc:sldMk cId="426658117" sldId="1992"/>
        </pc:sldMkLst>
      </pc:sldChg>
      <pc:sldChg chg="add del">
        <pc:chgData name="gabriela diaz" userId="2059057c5b8de234" providerId="LiveId" clId="{FF29084A-2C21-43FE-AB28-16DD84F32A0C}" dt="2020-09-27T08:11:54.858" v="2746"/>
        <pc:sldMkLst>
          <pc:docMk/>
          <pc:sldMk cId="1109000043" sldId="1992"/>
        </pc:sldMkLst>
      </pc:sldChg>
      <pc:sldChg chg="add">
        <pc:chgData name="gabriela diaz" userId="2059057c5b8de234" providerId="LiveId" clId="{FF29084A-2C21-43FE-AB28-16DD84F32A0C}" dt="2020-09-27T08:12:19.988" v="2773"/>
        <pc:sldMkLst>
          <pc:docMk/>
          <pc:sldMk cId="629784492" sldId="1993"/>
        </pc:sldMkLst>
      </pc:sldChg>
      <pc:sldChg chg="add del">
        <pc:chgData name="gabriela diaz" userId="2059057c5b8de234" providerId="LiveId" clId="{FF29084A-2C21-43FE-AB28-16DD84F32A0C}" dt="2020-09-27T08:11:54.858" v="2746"/>
        <pc:sldMkLst>
          <pc:docMk/>
          <pc:sldMk cId="2799254000" sldId="1993"/>
        </pc:sldMkLst>
      </pc:sldChg>
      <pc:sldChg chg="add del">
        <pc:chgData name="gabriela diaz" userId="2059057c5b8de234" providerId="LiveId" clId="{FF29084A-2C21-43FE-AB28-16DD84F32A0C}" dt="2020-09-27T08:11:54.311" v="2745"/>
        <pc:sldMkLst>
          <pc:docMk/>
          <pc:sldMk cId="1961736192" sldId="1994"/>
        </pc:sldMkLst>
      </pc:sldChg>
      <pc:sldChg chg="add">
        <pc:chgData name="gabriela diaz" userId="2059057c5b8de234" providerId="LiveId" clId="{FF29084A-2C21-43FE-AB28-16DD84F32A0C}" dt="2020-09-27T08:12:20.122" v="2774"/>
        <pc:sldMkLst>
          <pc:docMk/>
          <pc:sldMk cId="2738078233" sldId="1994"/>
        </pc:sldMkLst>
      </pc:sldChg>
      <pc:sldChg chg="add">
        <pc:chgData name="gabriela diaz" userId="2059057c5b8de234" providerId="LiveId" clId="{FF29084A-2C21-43FE-AB28-16DD84F32A0C}" dt="2020-09-27T08:12:20.122" v="2774"/>
        <pc:sldMkLst>
          <pc:docMk/>
          <pc:sldMk cId="1310783938" sldId="1995"/>
        </pc:sldMkLst>
      </pc:sldChg>
      <pc:sldChg chg="add del">
        <pc:chgData name="gabriela diaz" userId="2059057c5b8de234" providerId="LiveId" clId="{FF29084A-2C21-43FE-AB28-16DD84F32A0C}" dt="2020-09-27T08:11:54.311" v="2745"/>
        <pc:sldMkLst>
          <pc:docMk/>
          <pc:sldMk cId="2043531570" sldId="1995"/>
        </pc:sldMkLst>
      </pc:sldChg>
      <pc:sldChg chg="add del">
        <pc:chgData name="gabriela diaz" userId="2059057c5b8de234" providerId="LiveId" clId="{FF29084A-2C21-43FE-AB28-16DD84F32A0C}" dt="2020-09-27T08:11:54.311" v="2745"/>
        <pc:sldMkLst>
          <pc:docMk/>
          <pc:sldMk cId="1105657232" sldId="1996"/>
        </pc:sldMkLst>
      </pc:sldChg>
      <pc:sldChg chg="add">
        <pc:chgData name="gabriela diaz" userId="2059057c5b8de234" providerId="LiveId" clId="{FF29084A-2C21-43FE-AB28-16DD84F32A0C}" dt="2020-09-27T08:12:20.122" v="2774"/>
        <pc:sldMkLst>
          <pc:docMk/>
          <pc:sldMk cId="2772207729" sldId="1996"/>
        </pc:sldMkLst>
      </pc:sldChg>
      <pc:sldChg chg="add del">
        <pc:chgData name="gabriela diaz" userId="2059057c5b8de234" providerId="LiveId" clId="{FF29084A-2C21-43FE-AB28-16DD84F32A0C}" dt="2020-09-27T08:11:54.311" v="2745"/>
        <pc:sldMkLst>
          <pc:docMk/>
          <pc:sldMk cId="867260899" sldId="1997"/>
        </pc:sldMkLst>
      </pc:sldChg>
      <pc:sldChg chg="add">
        <pc:chgData name="gabriela diaz" userId="2059057c5b8de234" providerId="LiveId" clId="{FF29084A-2C21-43FE-AB28-16DD84F32A0C}" dt="2020-09-27T08:12:20.122" v="2774"/>
        <pc:sldMkLst>
          <pc:docMk/>
          <pc:sldMk cId="1179849853" sldId="1997"/>
        </pc:sldMkLst>
      </pc:sldChg>
      <pc:sldChg chg="add">
        <pc:chgData name="gabriela diaz" userId="2059057c5b8de234" providerId="LiveId" clId="{FF29084A-2C21-43FE-AB28-16DD84F32A0C}" dt="2020-09-27T08:12:20.122" v="2774"/>
        <pc:sldMkLst>
          <pc:docMk/>
          <pc:sldMk cId="1869065685" sldId="1998"/>
        </pc:sldMkLst>
      </pc:sldChg>
      <pc:sldChg chg="add del">
        <pc:chgData name="gabriela diaz" userId="2059057c5b8de234" providerId="LiveId" clId="{FF29084A-2C21-43FE-AB28-16DD84F32A0C}" dt="2020-09-27T08:11:54.311" v="2745"/>
        <pc:sldMkLst>
          <pc:docMk/>
          <pc:sldMk cId="2780998817" sldId="1998"/>
        </pc:sldMkLst>
      </pc:sldChg>
      <pc:sldChg chg="add">
        <pc:chgData name="gabriela diaz" userId="2059057c5b8de234" providerId="LiveId" clId="{FF29084A-2C21-43FE-AB28-16DD84F32A0C}" dt="2020-09-27T08:12:20.122" v="2774"/>
        <pc:sldMkLst>
          <pc:docMk/>
          <pc:sldMk cId="892813610" sldId="1999"/>
        </pc:sldMkLst>
      </pc:sldChg>
      <pc:sldChg chg="add del">
        <pc:chgData name="gabriela diaz" userId="2059057c5b8de234" providerId="LiveId" clId="{FF29084A-2C21-43FE-AB28-16DD84F32A0C}" dt="2020-09-27T08:11:54.311" v="2745"/>
        <pc:sldMkLst>
          <pc:docMk/>
          <pc:sldMk cId="4240872932" sldId="1999"/>
        </pc:sldMkLst>
      </pc:sldChg>
      <pc:sldChg chg="add">
        <pc:chgData name="gabriela diaz" userId="2059057c5b8de234" providerId="LiveId" clId="{FF29084A-2C21-43FE-AB28-16DD84F32A0C}" dt="2020-09-27T08:12:20.122" v="2774"/>
        <pc:sldMkLst>
          <pc:docMk/>
          <pc:sldMk cId="3244724763" sldId="2000"/>
        </pc:sldMkLst>
      </pc:sldChg>
      <pc:sldChg chg="add del">
        <pc:chgData name="gabriela diaz" userId="2059057c5b8de234" providerId="LiveId" clId="{FF29084A-2C21-43FE-AB28-16DD84F32A0C}" dt="2020-09-27T08:11:54.311" v="2745"/>
        <pc:sldMkLst>
          <pc:docMk/>
          <pc:sldMk cId="4010491668" sldId="2000"/>
        </pc:sldMkLst>
      </pc:sldChg>
      <pc:sldChg chg="add del">
        <pc:chgData name="gabriela diaz" userId="2059057c5b8de234" providerId="LiveId" clId="{FF29084A-2C21-43FE-AB28-16DD84F32A0C}" dt="2020-09-27T08:11:54.311" v="2745"/>
        <pc:sldMkLst>
          <pc:docMk/>
          <pc:sldMk cId="52923592" sldId="2001"/>
        </pc:sldMkLst>
      </pc:sldChg>
      <pc:sldChg chg="add">
        <pc:chgData name="gabriela diaz" userId="2059057c5b8de234" providerId="LiveId" clId="{FF29084A-2C21-43FE-AB28-16DD84F32A0C}" dt="2020-09-27T08:12:20.122" v="2774"/>
        <pc:sldMkLst>
          <pc:docMk/>
          <pc:sldMk cId="1926996379" sldId="2001"/>
        </pc:sldMkLst>
      </pc:sldChg>
      <pc:sldChg chg="add">
        <pc:chgData name="gabriela diaz" userId="2059057c5b8de234" providerId="LiveId" clId="{FF29084A-2C21-43FE-AB28-16DD84F32A0C}" dt="2020-09-27T08:12:20.122" v="2774"/>
        <pc:sldMkLst>
          <pc:docMk/>
          <pc:sldMk cId="464893131" sldId="2002"/>
        </pc:sldMkLst>
      </pc:sldChg>
      <pc:sldChg chg="add del">
        <pc:chgData name="gabriela diaz" userId="2059057c5b8de234" providerId="LiveId" clId="{FF29084A-2C21-43FE-AB28-16DD84F32A0C}" dt="2020-09-27T08:11:54.311" v="2745"/>
        <pc:sldMkLst>
          <pc:docMk/>
          <pc:sldMk cId="3657564044" sldId="2002"/>
        </pc:sldMkLst>
      </pc:sldChg>
      <pc:sldChg chg="add">
        <pc:chgData name="gabriela diaz" userId="2059057c5b8de234" providerId="LiveId" clId="{FF29084A-2C21-43FE-AB28-16DD84F32A0C}" dt="2020-09-27T08:12:20.122" v="2774"/>
        <pc:sldMkLst>
          <pc:docMk/>
          <pc:sldMk cId="350671540" sldId="2003"/>
        </pc:sldMkLst>
      </pc:sldChg>
      <pc:sldChg chg="add del">
        <pc:chgData name="gabriela diaz" userId="2059057c5b8de234" providerId="LiveId" clId="{FF29084A-2C21-43FE-AB28-16DD84F32A0C}" dt="2020-09-27T08:11:54.311" v="2745"/>
        <pc:sldMkLst>
          <pc:docMk/>
          <pc:sldMk cId="2824321298" sldId="2003"/>
        </pc:sldMkLst>
      </pc:sldChg>
      <pc:sldChg chg="add">
        <pc:chgData name="gabriela diaz" userId="2059057c5b8de234" providerId="LiveId" clId="{FF29084A-2C21-43FE-AB28-16DD84F32A0C}" dt="2020-09-27T08:12:20.405" v="2775"/>
        <pc:sldMkLst>
          <pc:docMk/>
          <pc:sldMk cId="2525101430" sldId="2004"/>
        </pc:sldMkLst>
      </pc:sldChg>
      <pc:sldChg chg="add del">
        <pc:chgData name="gabriela diaz" userId="2059057c5b8de234" providerId="LiveId" clId="{FF29084A-2C21-43FE-AB28-16DD84F32A0C}" dt="2020-09-27T08:11:53.618" v="2744"/>
        <pc:sldMkLst>
          <pc:docMk/>
          <pc:sldMk cId="3350364166" sldId="2004"/>
        </pc:sldMkLst>
      </pc:sldChg>
      <pc:sldChg chg="add del">
        <pc:chgData name="gabriela diaz" userId="2059057c5b8de234" providerId="LiveId" clId="{FF29084A-2C21-43FE-AB28-16DD84F32A0C}" dt="2020-09-27T08:11:53.618" v="2744"/>
        <pc:sldMkLst>
          <pc:docMk/>
          <pc:sldMk cId="1656276622" sldId="2005"/>
        </pc:sldMkLst>
      </pc:sldChg>
      <pc:sldChg chg="add">
        <pc:chgData name="gabriela diaz" userId="2059057c5b8de234" providerId="LiveId" clId="{FF29084A-2C21-43FE-AB28-16DD84F32A0C}" dt="2020-09-27T08:12:20.405" v="2775"/>
        <pc:sldMkLst>
          <pc:docMk/>
          <pc:sldMk cId="3346243372" sldId="2005"/>
        </pc:sldMkLst>
      </pc:sldChg>
      <pc:sldChg chg="add">
        <pc:chgData name="gabriela diaz" userId="2059057c5b8de234" providerId="LiveId" clId="{FF29084A-2C21-43FE-AB28-16DD84F32A0C}" dt="2020-09-27T08:12:20.405" v="2775"/>
        <pc:sldMkLst>
          <pc:docMk/>
          <pc:sldMk cId="862167779" sldId="2006"/>
        </pc:sldMkLst>
      </pc:sldChg>
      <pc:sldChg chg="add del">
        <pc:chgData name="gabriela diaz" userId="2059057c5b8de234" providerId="LiveId" clId="{FF29084A-2C21-43FE-AB28-16DD84F32A0C}" dt="2020-09-27T08:11:53.618" v="2744"/>
        <pc:sldMkLst>
          <pc:docMk/>
          <pc:sldMk cId="1413550860" sldId="2006"/>
        </pc:sldMkLst>
      </pc:sldChg>
      <pc:sldChg chg="add">
        <pc:chgData name="gabriela diaz" userId="2059057c5b8de234" providerId="LiveId" clId="{FF29084A-2C21-43FE-AB28-16DD84F32A0C}" dt="2020-09-27T08:12:20.405" v="2775"/>
        <pc:sldMkLst>
          <pc:docMk/>
          <pc:sldMk cId="3204751" sldId="2007"/>
        </pc:sldMkLst>
      </pc:sldChg>
      <pc:sldChg chg="add del">
        <pc:chgData name="gabriela diaz" userId="2059057c5b8de234" providerId="LiveId" clId="{FF29084A-2C21-43FE-AB28-16DD84F32A0C}" dt="2020-09-27T08:11:53.618" v="2744"/>
        <pc:sldMkLst>
          <pc:docMk/>
          <pc:sldMk cId="4175546830" sldId="2007"/>
        </pc:sldMkLst>
      </pc:sldChg>
      <pc:sldChg chg="add del">
        <pc:chgData name="gabriela diaz" userId="2059057c5b8de234" providerId="LiveId" clId="{FF29084A-2C21-43FE-AB28-16DD84F32A0C}" dt="2020-09-27T08:11:53.618" v="2744"/>
        <pc:sldMkLst>
          <pc:docMk/>
          <pc:sldMk cId="583950097" sldId="2008"/>
        </pc:sldMkLst>
      </pc:sldChg>
      <pc:sldChg chg="add">
        <pc:chgData name="gabriela diaz" userId="2059057c5b8de234" providerId="LiveId" clId="{FF29084A-2C21-43FE-AB28-16DD84F32A0C}" dt="2020-09-27T08:12:20.405" v="2775"/>
        <pc:sldMkLst>
          <pc:docMk/>
          <pc:sldMk cId="1672599494" sldId="2008"/>
        </pc:sldMkLst>
      </pc:sldChg>
      <pc:sldChg chg="add">
        <pc:chgData name="gabriela diaz" userId="2059057c5b8de234" providerId="LiveId" clId="{FF29084A-2C21-43FE-AB28-16DD84F32A0C}" dt="2020-09-27T08:12:20.405" v="2775"/>
        <pc:sldMkLst>
          <pc:docMk/>
          <pc:sldMk cId="625324486" sldId="2009"/>
        </pc:sldMkLst>
      </pc:sldChg>
      <pc:sldChg chg="add del">
        <pc:chgData name="gabriela diaz" userId="2059057c5b8de234" providerId="LiveId" clId="{FF29084A-2C21-43FE-AB28-16DD84F32A0C}" dt="2020-09-27T08:11:53.618" v="2744"/>
        <pc:sldMkLst>
          <pc:docMk/>
          <pc:sldMk cId="799175417" sldId="2009"/>
        </pc:sldMkLst>
      </pc:sldChg>
      <pc:sldChg chg="add">
        <pc:chgData name="gabriela diaz" userId="2059057c5b8de234" providerId="LiveId" clId="{FF29084A-2C21-43FE-AB28-16DD84F32A0C}" dt="2020-09-27T08:12:20.405" v="2775"/>
        <pc:sldMkLst>
          <pc:docMk/>
          <pc:sldMk cId="680165829" sldId="2010"/>
        </pc:sldMkLst>
      </pc:sldChg>
      <pc:sldChg chg="add del">
        <pc:chgData name="gabriela diaz" userId="2059057c5b8de234" providerId="LiveId" clId="{FF29084A-2C21-43FE-AB28-16DD84F32A0C}" dt="2020-09-27T08:11:53.618" v="2744"/>
        <pc:sldMkLst>
          <pc:docMk/>
          <pc:sldMk cId="3957554678" sldId="2010"/>
        </pc:sldMkLst>
      </pc:sldChg>
      <pc:sldChg chg="add">
        <pc:chgData name="gabriela diaz" userId="2059057c5b8de234" providerId="LiveId" clId="{FF29084A-2C21-43FE-AB28-16DD84F32A0C}" dt="2020-09-27T08:12:20.405" v="2775"/>
        <pc:sldMkLst>
          <pc:docMk/>
          <pc:sldMk cId="67007765" sldId="2011"/>
        </pc:sldMkLst>
      </pc:sldChg>
      <pc:sldChg chg="add del">
        <pc:chgData name="gabriela diaz" userId="2059057c5b8de234" providerId="LiveId" clId="{FF29084A-2C21-43FE-AB28-16DD84F32A0C}" dt="2020-09-27T08:11:53.618" v="2744"/>
        <pc:sldMkLst>
          <pc:docMk/>
          <pc:sldMk cId="2535432559" sldId="2011"/>
        </pc:sldMkLst>
      </pc:sldChg>
      <pc:sldChg chg="add">
        <pc:chgData name="gabriela diaz" userId="2059057c5b8de234" providerId="LiveId" clId="{FF29084A-2C21-43FE-AB28-16DD84F32A0C}" dt="2020-09-27T08:12:20.405" v="2775"/>
        <pc:sldMkLst>
          <pc:docMk/>
          <pc:sldMk cId="244405214" sldId="2012"/>
        </pc:sldMkLst>
      </pc:sldChg>
      <pc:sldChg chg="add del">
        <pc:chgData name="gabriela diaz" userId="2059057c5b8de234" providerId="LiveId" clId="{FF29084A-2C21-43FE-AB28-16DD84F32A0C}" dt="2020-09-27T08:11:53.618" v="2744"/>
        <pc:sldMkLst>
          <pc:docMk/>
          <pc:sldMk cId="3779094882" sldId="2012"/>
        </pc:sldMkLst>
      </pc:sldChg>
      <pc:sldChg chg="add del">
        <pc:chgData name="gabriela diaz" userId="2059057c5b8de234" providerId="LiveId" clId="{FF29084A-2C21-43FE-AB28-16DD84F32A0C}" dt="2020-09-27T08:11:53.618" v="2744"/>
        <pc:sldMkLst>
          <pc:docMk/>
          <pc:sldMk cId="3039301637" sldId="2013"/>
        </pc:sldMkLst>
      </pc:sldChg>
      <pc:sldChg chg="add">
        <pc:chgData name="gabriela diaz" userId="2059057c5b8de234" providerId="LiveId" clId="{FF29084A-2C21-43FE-AB28-16DD84F32A0C}" dt="2020-09-27T08:12:20.405" v="2775"/>
        <pc:sldMkLst>
          <pc:docMk/>
          <pc:sldMk cId="3293836571" sldId="2013"/>
        </pc:sldMkLst>
      </pc:sldChg>
      <pc:sldChg chg="add">
        <pc:chgData name="gabriela diaz" userId="2059057c5b8de234" providerId="LiveId" clId="{FF29084A-2C21-43FE-AB28-16DD84F32A0C}" dt="2020-09-27T08:12:20.687" v="2776"/>
        <pc:sldMkLst>
          <pc:docMk/>
          <pc:sldMk cId="1589323194" sldId="2014"/>
        </pc:sldMkLst>
      </pc:sldChg>
      <pc:sldChg chg="add del">
        <pc:chgData name="gabriela diaz" userId="2059057c5b8de234" providerId="LiveId" clId="{FF29084A-2C21-43FE-AB28-16DD84F32A0C}" dt="2020-09-27T08:11:52.694" v="2743"/>
        <pc:sldMkLst>
          <pc:docMk/>
          <pc:sldMk cId="1673386893" sldId="2014"/>
        </pc:sldMkLst>
      </pc:sldChg>
      <pc:sldChg chg="add del">
        <pc:chgData name="gabriela diaz" userId="2059057c5b8de234" providerId="LiveId" clId="{FF29084A-2C21-43FE-AB28-16DD84F32A0C}" dt="2020-09-27T08:11:52.694" v="2743"/>
        <pc:sldMkLst>
          <pc:docMk/>
          <pc:sldMk cId="1383298234" sldId="2015"/>
        </pc:sldMkLst>
      </pc:sldChg>
      <pc:sldChg chg="add">
        <pc:chgData name="gabriela diaz" userId="2059057c5b8de234" providerId="LiveId" clId="{FF29084A-2C21-43FE-AB28-16DD84F32A0C}" dt="2020-09-27T08:12:20.687" v="2776"/>
        <pc:sldMkLst>
          <pc:docMk/>
          <pc:sldMk cId="1624456525" sldId="2015"/>
        </pc:sldMkLst>
      </pc:sldChg>
      <pc:sldChg chg="add del">
        <pc:chgData name="gabriela diaz" userId="2059057c5b8de234" providerId="LiveId" clId="{FF29084A-2C21-43FE-AB28-16DD84F32A0C}" dt="2020-09-27T08:11:52.694" v="2743"/>
        <pc:sldMkLst>
          <pc:docMk/>
          <pc:sldMk cId="75050634" sldId="2016"/>
        </pc:sldMkLst>
      </pc:sldChg>
      <pc:sldChg chg="add">
        <pc:chgData name="gabriela diaz" userId="2059057c5b8de234" providerId="LiveId" clId="{FF29084A-2C21-43FE-AB28-16DD84F32A0C}" dt="2020-09-27T08:12:20.687" v="2776"/>
        <pc:sldMkLst>
          <pc:docMk/>
          <pc:sldMk cId="3195576882" sldId="2016"/>
        </pc:sldMkLst>
      </pc:sldChg>
      <pc:sldChg chg="add">
        <pc:chgData name="gabriela diaz" userId="2059057c5b8de234" providerId="LiveId" clId="{FF29084A-2C21-43FE-AB28-16DD84F32A0C}" dt="2020-09-27T08:12:20.687" v="2776"/>
        <pc:sldMkLst>
          <pc:docMk/>
          <pc:sldMk cId="846189078" sldId="2017"/>
        </pc:sldMkLst>
      </pc:sldChg>
      <pc:sldChg chg="add del">
        <pc:chgData name="gabriela diaz" userId="2059057c5b8de234" providerId="LiveId" clId="{FF29084A-2C21-43FE-AB28-16DD84F32A0C}" dt="2020-09-27T08:11:52.694" v="2743"/>
        <pc:sldMkLst>
          <pc:docMk/>
          <pc:sldMk cId="3027713003" sldId="2017"/>
        </pc:sldMkLst>
      </pc:sldChg>
      <pc:sldChg chg="add del">
        <pc:chgData name="gabriela diaz" userId="2059057c5b8de234" providerId="LiveId" clId="{FF29084A-2C21-43FE-AB28-16DD84F32A0C}" dt="2020-09-27T08:11:52.694" v="2743"/>
        <pc:sldMkLst>
          <pc:docMk/>
          <pc:sldMk cId="551660933" sldId="2018"/>
        </pc:sldMkLst>
      </pc:sldChg>
      <pc:sldChg chg="add">
        <pc:chgData name="gabriela diaz" userId="2059057c5b8de234" providerId="LiveId" clId="{FF29084A-2C21-43FE-AB28-16DD84F32A0C}" dt="2020-09-27T08:12:20.687" v="2776"/>
        <pc:sldMkLst>
          <pc:docMk/>
          <pc:sldMk cId="3020436443" sldId="2018"/>
        </pc:sldMkLst>
      </pc:sldChg>
      <pc:sldChg chg="add">
        <pc:chgData name="gabriela diaz" userId="2059057c5b8de234" providerId="LiveId" clId="{FF29084A-2C21-43FE-AB28-16DD84F32A0C}" dt="2020-09-27T08:12:20.687" v="2776"/>
        <pc:sldMkLst>
          <pc:docMk/>
          <pc:sldMk cId="1462266845" sldId="2019"/>
        </pc:sldMkLst>
      </pc:sldChg>
      <pc:sldChg chg="add del">
        <pc:chgData name="gabriela diaz" userId="2059057c5b8de234" providerId="LiveId" clId="{FF29084A-2C21-43FE-AB28-16DD84F32A0C}" dt="2020-09-27T08:11:52.694" v="2743"/>
        <pc:sldMkLst>
          <pc:docMk/>
          <pc:sldMk cId="1630150662" sldId="2019"/>
        </pc:sldMkLst>
      </pc:sldChg>
      <pc:sldChg chg="add">
        <pc:chgData name="gabriela diaz" userId="2059057c5b8de234" providerId="LiveId" clId="{FF29084A-2C21-43FE-AB28-16DD84F32A0C}" dt="2020-09-27T08:12:20.687" v="2776"/>
        <pc:sldMkLst>
          <pc:docMk/>
          <pc:sldMk cId="659016367" sldId="2020"/>
        </pc:sldMkLst>
      </pc:sldChg>
      <pc:sldChg chg="add del">
        <pc:chgData name="gabriela diaz" userId="2059057c5b8de234" providerId="LiveId" clId="{FF29084A-2C21-43FE-AB28-16DD84F32A0C}" dt="2020-09-27T08:11:52.694" v="2743"/>
        <pc:sldMkLst>
          <pc:docMk/>
          <pc:sldMk cId="1647868906" sldId="2020"/>
        </pc:sldMkLst>
      </pc:sldChg>
      <pc:sldChg chg="add">
        <pc:chgData name="gabriela diaz" userId="2059057c5b8de234" providerId="LiveId" clId="{FF29084A-2C21-43FE-AB28-16DD84F32A0C}" dt="2020-09-27T08:12:20.687" v="2776"/>
        <pc:sldMkLst>
          <pc:docMk/>
          <pc:sldMk cId="1545914622" sldId="2021"/>
        </pc:sldMkLst>
      </pc:sldChg>
      <pc:sldChg chg="add del">
        <pc:chgData name="gabriela diaz" userId="2059057c5b8de234" providerId="LiveId" clId="{FF29084A-2C21-43FE-AB28-16DD84F32A0C}" dt="2020-09-27T08:11:52.694" v="2743"/>
        <pc:sldMkLst>
          <pc:docMk/>
          <pc:sldMk cId="2185439490" sldId="2021"/>
        </pc:sldMkLst>
      </pc:sldChg>
      <pc:sldChg chg="add">
        <pc:chgData name="gabriela diaz" userId="2059057c5b8de234" providerId="LiveId" clId="{FF29084A-2C21-43FE-AB28-16DD84F32A0C}" dt="2020-09-27T08:12:20.687" v="2776"/>
        <pc:sldMkLst>
          <pc:docMk/>
          <pc:sldMk cId="1886791564" sldId="2022"/>
        </pc:sldMkLst>
      </pc:sldChg>
      <pc:sldChg chg="add del">
        <pc:chgData name="gabriela diaz" userId="2059057c5b8de234" providerId="LiveId" clId="{FF29084A-2C21-43FE-AB28-16DD84F32A0C}" dt="2020-09-27T08:11:52.694" v="2743"/>
        <pc:sldMkLst>
          <pc:docMk/>
          <pc:sldMk cId="1956143717" sldId="2022"/>
        </pc:sldMkLst>
      </pc:sldChg>
      <pc:sldChg chg="add">
        <pc:chgData name="gabriela diaz" userId="2059057c5b8de234" providerId="LiveId" clId="{FF29084A-2C21-43FE-AB28-16DD84F32A0C}" dt="2020-09-27T08:12:20.687" v="2776"/>
        <pc:sldMkLst>
          <pc:docMk/>
          <pc:sldMk cId="1037731107" sldId="2023"/>
        </pc:sldMkLst>
      </pc:sldChg>
      <pc:sldChg chg="add del">
        <pc:chgData name="gabriela diaz" userId="2059057c5b8de234" providerId="LiveId" clId="{FF29084A-2C21-43FE-AB28-16DD84F32A0C}" dt="2020-09-27T08:11:52.694" v="2743"/>
        <pc:sldMkLst>
          <pc:docMk/>
          <pc:sldMk cId="3476296907" sldId="2023"/>
        </pc:sldMkLst>
      </pc:sldChg>
      <pc:sldChg chg="add">
        <pc:chgData name="gabriela diaz" userId="2059057c5b8de234" providerId="LiveId" clId="{FF29084A-2C21-43FE-AB28-16DD84F32A0C}" dt="2020-09-27T08:12:20.971" v="2777"/>
        <pc:sldMkLst>
          <pc:docMk/>
          <pc:sldMk cId="2290819884" sldId="2024"/>
        </pc:sldMkLst>
      </pc:sldChg>
      <pc:sldChg chg="add del">
        <pc:chgData name="gabriela diaz" userId="2059057c5b8de234" providerId="LiveId" clId="{FF29084A-2C21-43FE-AB28-16DD84F32A0C}" dt="2020-09-27T08:11:52.284" v="2742"/>
        <pc:sldMkLst>
          <pc:docMk/>
          <pc:sldMk cId="3607525619" sldId="2024"/>
        </pc:sldMkLst>
      </pc:sldChg>
      <pc:sldChg chg="add">
        <pc:chgData name="gabriela diaz" userId="2059057c5b8de234" providerId="LiveId" clId="{FF29084A-2C21-43FE-AB28-16DD84F32A0C}" dt="2020-09-27T08:12:20.971" v="2777"/>
        <pc:sldMkLst>
          <pc:docMk/>
          <pc:sldMk cId="2387030859" sldId="2025"/>
        </pc:sldMkLst>
      </pc:sldChg>
      <pc:sldChg chg="add del">
        <pc:chgData name="gabriela diaz" userId="2059057c5b8de234" providerId="LiveId" clId="{FF29084A-2C21-43FE-AB28-16DD84F32A0C}" dt="2020-09-27T08:11:52.284" v="2742"/>
        <pc:sldMkLst>
          <pc:docMk/>
          <pc:sldMk cId="2836917012" sldId="2025"/>
        </pc:sldMkLst>
      </pc:sldChg>
      <pc:sldChg chg="add del">
        <pc:chgData name="gabriela diaz" userId="2059057c5b8de234" providerId="LiveId" clId="{FF29084A-2C21-43FE-AB28-16DD84F32A0C}" dt="2020-09-27T08:11:52.284" v="2742"/>
        <pc:sldMkLst>
          <pc:docMk/>
          <pc:sldMk cId="638776041" sldId="2026"/>
        </pc:sldMkLst>
      </pc:sldChg>
      <pc:sldChg chg="add">
        <pc:chgData name="gabriela diaz" userId="2059057c5b8de234" providerId="LiveId" clId="{FF29084A-2C21-43FE-AB28-16DD84F32A0C}" dt="2020-09-27T08:12:20.971" v="2777"/>
        <pc:sldMkLst>
          <pc:docMk/>
          <pc:sldMk cId="2729330336" sldId="2026"/>
        </pc:sldMkLst>
      </pc:sldChg>
      <pc:sldChg chg="add">
        <pc:chgData name="gabriela diaz" userId="2059057c5b8de234" providerId="LiveId" clId="{FF29084A-2C21-43FE-AB28-16DD84F32A0C}" dt="2020-09-27T08:12:20.971" v="2777"/>
        <pc:sldMkLst>
          <pc:docMk/>
          <pc:sldMk cId="2234848538" sldId="2027"/>
        </pc:sldMkLst>
      </pc:sldChg>
      <pc:sldChg chg="add del">
        <pc:chgData name="gabriela diaz" userId="2059057c5b8de234" providerId="LiveId" clId="{FF29084A-2C21-43FE-AB28-16DD84F32A0C}" dt="2020-09-27T08:11:52.284" v="2742"/>
        <pc:sldMkLst>
          <pc:docMk/>
          <pc:sldMk cId="2551934441" sldId="2027"/>
        </pc:sldMkLst>
      </pc:sldChg>
      <pc:sldChg chg="add">
        <pc:chgData name="gabriela diaz" userId="2059057c5b8de234" providerId="LiveId" clId="{FF29084A-2C21-43FE-AB28-16DD84F32A0C}" dt="2020-09-27T08:12:20.971" v="2777"/>
        <pc:sldMkLst>
          <pc:docMk/>
          <pc:sldMk cId="934088082" sldId="2028"/>
        </pc:sldMkLst>
      </pc:sldChg>
      <pc:sldChg chg="add del">
        <pc:chgData name="gabriela diaz" userId="2059057c5b8de234" providerId="LiveId" clId="{FF29084A-2C21-43FE-AB28-16DD84F32A0C}" dt="2020-09-27T08:11:52.284" v="2742"/>
        <pc:sldMkLst>
          <pc:docMk/>
          <pc:sldMk cId="1182804137" sldId="2028"/>
        </pc:sldMkLst>
      </pc:sldChg>
      <pc:sldChg chg="add">
        <pc:chgData name="gabriela diaz" userId="2059057c5b8de234" providerId="LiveId" clId="{FF29084A-2C21-43FE-AB28-16DD84F32A0C}" dt="2020-09-27T08:12:20.971" v="2777"/>
        <pc:sldMkLst>
          <pc:docMk/>
          <pc:sldMk cId="705546478" sldId="2029"/>
        </pc:sldMkLst>
      </pc:sldChg>
      <pc:sldChg chg="add del">
        <pc:chgData name="gabriela diaz" userId="2059057c5b8de234" providerId="LiveId" clId="{FF29084A-2C21-43FE-AB28-16DD84F32A0C}" dt="2020-09-27T08:11:52.284" v="2742"/>
        <pc:sldMkLst>
          <pc:docMk/>
          <pc:sldMk cId="4052739106" sldId="2029"/>
        </pc:sldMkLst>
      </pc:sldChg>
      <pc:sldChg chg="add del">
        <pc:chgData name="gabriela diaz" userId="2059057c5b8de234" providerId="LiveId" clId="{FF29084A-2C21-43FE-AB28-16DD84F32A0C}" dt="2020-09-27T08:11:52.284" v="2742"/>
        <pc:sldMkLst>
          <pc:docMk/>
          <pc:sldMk cId="1533247457" sldId="2030"/>
        </pc:sldMkLst>
      </pc:sldChg>
      <pc:sldChg chg="add">
        <pc:chgData name="gabriela diaz" userId="2059057c5b8de234" providerId="LiveId" clId="{FF29084A-2C21-43FE-AB28-16DD84F32A0C}" dt="2020-09-27T08:12:20.971" v="2777"/>
        <pc:sldMkLst>
          <pc:docMk/>
          <pc:sldMk cId="2406252787" sldId="2030"/>
        </pc:sldMkLst>
      </pc:sldChg>
      <pc:sldChg chg="add">
        <pc:chgData name="gabriela diaz" userId="2059057c5b8de234" providerId="LiveId" clId="{FF29084A-2C21-43FE-AB28-16DD84F32A0C}" dt="2020-09-27T08:12:20.971" v="2777"/>
        <pc:sldMkLst>
          <pc:docMk/>
          <pc:sldMk cId="1168119704" sldId="2031"/>
        </pc:sldMkLst>
      </pc:sldChg>
      <pc:sldChg chg="add del">
        <pc:chgData name="gabriela diaz" userId="2059057c5b8de234" providerId="LiveId" clId="{FF29084A-2C21-43FE-AB28-16DD84F32A0C}" dt="2020-09-27T08:11:52.284" v="2742"/>
        <pc:sldMkLst>
          <pc:docMk/>
          <pc:sldMk cId="3786569482" sldId="2031"/>
        </pc:sldMkLst>
      </pc:sldChg>
      <pc:sldChg chg="add">
        <pc:chgData name="gabriela diaz" userId="2059057c5b8de234" providerId="LiveId" clId="{FF29084A-2C21-43FE-AB28-16DD84F32A0C}" dt="2020-09-27T08:12:20.971" v="2777"/>
        <pc:sldMkLst>
          <pc:docMk/>
          <pc:sldMk cId="1643857092" sldId="2032"/>
        </pc:sldMkLst>
      </pc:sldChg>
      <pc:sldChg chg="add del">
        <pc:chgData name="gabriela diaz" userId="2059057c5b8de234" providerId="LiveId" clId="{FF29084A-2C21-43FE-AB28-16DD84F32A0C}" dt="2020-09-27T08:11:52.284" v="2742"/>
        <pc:sldMkLst>
          <pc:docMk/>
          <pc:sldMk cId="4206913958" sldId="2032"/>
        </pc:sldMkLst>
      </pc:sldChg>
      <pc:sldChg chg="add del">
        <pc:chgData name="gabriela diaz" userId="2059057c5b8de234" providerId="LiveId" clId="{FF29084A-2C21-43FE-AB28-16DD84F32A0C}" dt="2020-09-27T08:11:52.284" v="2742"/>
        <pc:sldMkLst>
          <pc:docMk/>
          <pc:sldMk cId="1158882268" sldId="2033"/>
        </pc:sldMkLst>
      </pc:sldChg>
      <pc:sldChg chg="add">
        <pc:chgData name="gabriela diaz" userId="2059057c5b8de234" providerId="LiveId" clId="{FF29084A-2C21-43FE-AB28-16DD84F32A0C}" dt="2020-09-27T08:12:20.971" v="2777"/>
        <pc:sldMkLst>
          <pc:docMk/>
          <pc:sldMk cId="2066543335" sldId="2033"/>
        </pc:sldMkLst>
      </pc:sldChg>
      <pc:sldChg chg="add del">
        <pc:chgData name="gabriela diaz" userId="2059057c5b8de234" providerId="LiveId" clId="{FF29084A-2C21-43FE-AB28-16DD84F32A0C}" dt="2020-09-27T08:11:51.842" v="2741"/>
        <pc:sldMkLst>
          <pc:docMk/>
          <pc:sldMk cId="340861448" sldId="2034"/>
        </pc:sldMkLst>
      </pc:sldChg>
      <pc:sldChg chg="add">
        <pc:chgData name="gabriela diaz" userId="2059057c5b8de234" providerId="LiveId" clId="{FF29084A-2C21-43FE-AB28-16DD84F32A0C}" dt="2020-09-27T08:12:21.444" v="2778"/>
        <pc:sldMkLst>
          <pc:docMk/>
          <pc:sldMk cId="3614443494" sldId="2034"/>
        </pc:sldMkLst>
      </pc:sldChg>
      <pc:sldChg chg="add del">
        <pc:chgData name="gabriela diaz" userId="2059057c5b8de234" providerId="LiveId" clId="{FF29084A-2C21-43FE-AB28-16DD84F32A0C}" dt="2020-09-27T08:11:51.842" v="2741"/>
        <pc:sldMkLst>
          <pc:docMk/>
          <pc:sldMk cId="2821419064" sldId="2035"/>
        </pc:sldMkLst>
      </pc:sldChg>
      <pc:sldChg chg="add">
        <pc:chgData name="gabriela diaz" userId="2059057c5b8de234" providerId="LiveId" clId="{FF29084A-2C21-43FE-AB28-16DD84F32A0C}" dt="2020-09-27T08:12:21.444" v="2778"/>
        <pc:sldMkLst>
          <pc:docMk/>
          <pc:sldMk cId="4155415943" sldId="2035"/>
        </pc:sldMkLst>
      </pc:sldChg>
      <pc:sldChg chg="add del">
        <pc:chgData name="gabriela diaz" userId="2059057c5b8de234" providerId="LiveId" clId="{FF29084A-2C21-43FE-AB28-16DD84F32A0C}" dt="2020-09-27T08:11:51.842" v="2741"/>
        <pc:sldMkLst>
          <pc:docMk/>
          <pc:sldMk cId="895673906" sldId="2036"/>
        </pc:sldMkLst>
      </pc:sldChg>
      <pc:sldChg chg="add">
        <pc:chgData name="gabriela diaz" userId="2059057c5b8de234" providerId="LiveId" clId="{FF29084A-2C21-43FE-AB28-16DD84F32A0C}" dt="2020-09-27T08:12:21.444" v="2778"/>
        <pc:sldMkLst>
          <pc:docMk/>
          <pc:sldMk cId="3697032049" sldId="2036"/>
        </pc:sldMkLst>
      </pc:sldChg>
      <pc:sldChg chg="add">
        <pc:chgData name="gabriela diaz" userId="2059057c5b8de234" providerId="LiveId" clId="{FF29084A-2C21-43FE-AB28-16DD84F32A0C}" dt="2020-09-27T08:12:21.444" v="2778"/>
        <pc:sldMkLst>
          <pc:docMk/>
          <pc:sldMk cId="238582475" sldId="2037"/>
        </pc:sldMkLst>
      </pc:sldChg>
      <pc:sldChg chg="add del">
        <pc:chgData name="gabriela diaz" userId="2059057c5b8de234" providerId="LiveId" clId="{FF29084A-2C21-43FE-AB28-16DD84F32A0C}" dt="2020-09-27T08:11:51.842" v="2741"/>
        <pc:sldMkLst>
          <pc:docMk/>
          <pc:sldMk cId="2773617384" sldId="2037"/>
        </pc:sldMkLst>
      </pc:sldChg>
      <pc:sldChg chg="add">
        <pc:chgData name="gabriela diaz" userId="2059057c5b8de234" providerId="LiveId" clId="{FF29084A-2C21-43FE-AB28-16DD84F32A0C}" dt="2020-09-27T08:12:21.444" v="2778"/>
        <pc:sldMkLst>
          <pc:docMk/>
          <pc:sldMk cId="819410338" sldId="2038"/>
        </pc:sldMkLst>
      </pc:sldChg>
      <pc:sldChg chg="add del">
        <pc:chgData name="gabriela diaz" userId="2059057c5b8de234" providerId="LiveId" clId="{FF29084A-2C21-43FE-AB28-16DD84F32A0C}" dt="2020-09-27T08:11:51.842" v="2741"/>
        <pc:sldMkLst>
          <pc:docMk/>
          <pc:sldMk cId="1427084032" sldId="2038"/>
        </pc:sldMkLst>
      </pc:sldChg>
      <pc:sldChg chg="add del">
        <pc:chgData name="gabriela diaz" userId="2059057c5b8de234" providerId="LiveId" clId="{FF29084A-2C21-43FE-AB28-16DD84F32A0C}" dt="2020-09-27T08:11:51.842" v="2741"/>
        <pc:sldMkLst>
          <pc:docMk/>
          <pc:sldMk cId="352957142" sldId="2039"/>
        </pc:sldMkLst>
      </pc:sldChg>
      <pc:sldChg chg="add">
        <pc:chgData name="gabriela diaz" userId="2059057c5b8de234" providerId="LiveId" clId="{FF29084A-2C21-43FE-AB28-16DD84F32A0C}" dt="2020-09-27T08:12:21.444" v="2778"/>
        <pc:sldMkLst>
          <pc:docMk/>
          <pc:sldMk cId="3685706838" sldId="2039"/>
        </pc:sldMkLst>
      </pc:sldChg>
      <pc:sldChg chg="add del">
        <pc:chgData name="gabriela diaz" userId="2059057c5b8de234" providerId="LiveId" clId="{FF29084A-2C21-43FE-AB28-16DD84F32A0C}" dt="2020-09-27T08:11:51.842" v="2741"/>
        <pc:sldMkLst>
          <pc:docMk/>
          <pc:sldMk cId="2958729375" sldId="2040"/>
        </pc:sldMkLst>
      </pc:sldChg>
      <pc:sldChg chg="add">
        <pc:chgData name="gabriela diaz" userId="2059057c5b8de234" providerId="LiveId" clId="{FF29084A-2C21-43FE-AB28-16DD84F32A0C}" dt="2020-09-27T08:12:21.444" v="2778"/>
        <pc:sldMkLst>
          <pc:docMk/>
          <pc:sldMk cId="3384881061" sldId="2040"/>
        </pc:sldMkLst>
      </pc:sldChg>
      <pc:sldChg chg="add">
        <pc:chgData name="gabriela diaz" userId="2059057c5b8de234" providerId="LiveId" clId="{FF29084A-2C21-43FE-AB28-16DD84F32A0C}" dt="2020-09-27T08:12:21.444" v="2778"/>
        <pc:sldMkLst>
          <pc:docMk/>
          <pc:sldMk cId="3376038933" sldId="2041"/>
        </pc:sldMkLst>
      </pc:sldChg>
      <pc:sldChg chg="add del">
        <pc:chgData name="gabriela diaz" userId="2059057c5b8de234" providerId="LiveId" clId="{FF29084A-2C21-43FE-AB28-16DD84F32A0C}" dt="2020-09-27T08:11:51.842" v="2741"/>
        <pc:sldMkLst>
          <pc:docMk/>
          <pc:sldMk cId="3446948355" sldId="2041"/>
        </pc:sldMkLst>
      </pc:sldChg>
      <pc:sldChg chg="add del">
        <pc:chgData name="gabriela diaz" userId="2059057c5b8de234" providerId="LiveId" clId="{FF29084A-2C21-43FE-AB28-16DD84F32A0C}" dt="2020-09-27T08:11:51.842" v="2741"/>
        <pc:sldMkLst>
          <pc:docMk/>
          <pc:sldMk cId="1715116619" sldId="2042"/>
        </pc:sldMkLst>
      </pc:sldChg>
      <pc:sldChg chg="add">
        <pc:chgData name="gabriela diaz" userId="2059057c5b8de234" providerId="LiveId" clId="{FF29084A-2C21-43FE-AB28-16DD84F32A0C}" dt="2020-09-27T08:12:21.444" v="2778"/>
        <pc:sldMkLst>
          <pc:docMk/>
          <pc:sldMk cId="2147866897" sldId="2042"/>
        </pc:sldMkLst>
      </pc:sldChg>
      <pc:sldChg chg="add">
        <pc:chgData name="gabriela diaz" userId="2059057c5b8de234" providerId="LiveId" clId="{FF29084A-2C21-43FE-AB28-16DD84F32A0C}" dt="2020-09-27T08:12:21.444" v="2778"/>
        <pc:sldMkLst>
          <pc:docMk/>
          <pc:sldMk cId="1160253604" sldId="2043"/>
        </pc:sldMkLst>
      </pc:sldChg>
      <pc:sldChg chg="add del">
        <pc:chgData name="gabriela diaz" userId="2059057c5b8de234" providerId="LiveId" clId="{FF29084A-2C21-43FE-AB28-16DD84F32A0C}" dt="2020-09-27T08:11:51.842" v="2741"/>
        <pc:sldMkLst>
          <pc:docMk/>
          <pc:sldMk cId="2631461741" sldId="2043"/>
        </pc:sldMkLst>
      </pc:sldChg>
      <pc:sldChg chg="add del">
        <pc:chgData name="gabriela diaz" userId="2059057c5b8de234" providerId="LiveId" clId="{FF29084A-2C21-43FE-AB28-16DD84F32A0C}" dt="2020-09-27T08:11:50.805" v="2740"/>
        <pc:sldMkLst>
          <pc:docMk/>
          <pc:sldMk cId="500215883" sldId="2044"/>
        </pc:sldMkLst>
      </pc:sldChg>
      <pc:sldChg chg="add">
        <pc:chgData name="gabriela diaz" userId="2059057c5b8de234" providerId="LiveId" clId="{FF29084A-2C21-43FE-AB28-16DD84F32A0C}" dt="2020-09-27T08:12:36.384" v="2779"/>
        <pc:sldMkLst>
          <pc:docMk/>
          <pc:sldMk cId="1380244717" sldId="2044"/>
        </pc:sldMkLst>
      </pc:sldChg>
      <pc:sldChg chg="add">
        <pc:chgData name="gabriela diaz" userId="2059057c5b8de234" providerId="LiveId" clId="{FF29084A-2C21-43FE-AB28-16DD84F32A0C}" dt="2020-09-27T08:12:36.384" v="2779"/>
        <pc:sldMkLst>
          <pc:docMk/>
          <pc:sldMk cId="169339838" sldId="2045"/>
        </pc:sldMkLst>
      </pc:sldChg>
      <pc:sldChg chg="add del">
        <pc:chgData name="gabriela diaz" userId="2059057c5b8de234" providerId="LiveId" clId="{FF29084A-2C21-43FE-AB28-16DD84F32A0C}" dt="2020-09-27T08:11:50.805" v="2740"/>
        <pc:sldMkLst>
          <pc:docMk/>
          <pc:sldMk cId="1787721422" sldId="2045"/>
        </pc:sldMkLst>
      </pc:sldChg>
      <pc:sldChg chg="add">
        <pc:chgData name="gabriela diaz" userId="2059057c5b8de234" providerId="LiveId" clId="{FF29084A-2C21-43FE-AB28-16DD84F32A0C}" dt="2020-09-27T08:12:36.384" v="2779"/>
        <pc:sldMkLst>
          <pc:docMk/>
          <pc:sldMk cId="1006993698" sldId="2046"/>
        </pc:sldMkLst>
      </pc:sldChg>
      <pc:sldChg chg="add del">
        <pc:chgData name="gabriela diaz" userId="2059057c5b8de234" providerId="LiveId" clId="{FF29084A-2C21-43FE-AB28-16DD84F32A0C}" dt="2020-09-27T08:11:50.805" v="2740"/>
        <pc:sldMkLst>
          <pc:docMk/>
          <pc:sldMk cId="4143268027" sldId="2046"/>
        </pc:sldMkLst>
      </pc:sldChg>
      <pc:sldChg chg="add">
        <pc:chgData name="gabriela diaz" userId="2059057c5b8de234" providerId="LiveId" clId="{FF29084A-2C21-43FE-AB28-16DD84F32A0C}" dt="2020-09-27T08:12:36.384" v="2779"/>
        <pc:sldMkLst>
          <pc:docMk/>
          <pc:sldMk cId="1243083814" sldId="2047"/>
        </pc:sldMkLst>
      </pc:sldChg>
      <pc:sldChg chg="add del">
        <pc:chgData name="gabriela diaz" userId="2059057c5b8de234" providerId="LiveId" clId="{FF29084A-2C21-43FE-AB28-16DD84F32A0C}" dt="2020-09-27T08:11:50.805" v="2740"/>
        <pc:sldMkLst>
          <pc:docMk/>
          <pc:sldMk cId="3181736438" sldId="2047"/>
        </pc:sldMkLst>
      </pc:sldChg>
      <pc:sldChg chg="add del">
        <pc:chgData name="gabriela diaz" userId="2059057c5b8de234" providerId="LiveId" clId="{FF29084A-2C21-43FE-AB28-16DD84F32A0C}" dt="2020-09-27T08:11:50.805" v="2740"/>
        <pc:sldMkLst>
          <pc:docMk/>
          <pc:sldMk cId="1606020845" sldId="2048"/>
        </pc:sldMkLst>
      </pc:sldChg>
      <pc:sldChg chg="add">
        <pc:chgData name="gabriela diaz" userId="2059057c5b8de234" providerId="LiveId" clId="{FF29084A-2C21-43FE-AB28-16DD84F32A0C}" dt="2020-09-27T08:12:36.384" v="2779"/>
        <pc:sldMkLst>
          <pc:docMk/>
          <pc:sldMk cId="3113534396" sldId="2048"/>
        </pc:sldMkLst>
      </pc:sldChg>
      <pc:sldChg chg="add">
        <pc:chgData name="gabriela diaz" userId="2059057c5b8de234" providerId="LiveId" clId="{FF29084A-2C21-43FE-AB28-16DD84F32A0C}" dt="2020-09-27T08:12:36.384" v="2779"/>
        <pc:sldMkLst>
          <pc:docMk/>
          <pc:sldMk cId="1719654658" sldId="2049"/>
        </pc:sldMkLst>
      </pc:sldChg>
      <pc:sldChg chg="add del">
        <pc:chgData name="gabriela diaz" userId="2059057c5b8de234" providerId="LiveId" clId="{FF29084A-2C21-43FE-AB28-16DD84F32A0C}" dt="2020-09-27T08:11:50.805" v="2740"/>
        <pc:sldMkLst>
          <pc:docMk/>
          <pc:sldMk cId="2078181553" sldId="2049"/>
        </pc:sldMkLst>
      </pc:sldChg>
      <pc:sldChg chg="add del">
        <pc:chgData name="gabriela diaz" userId="2059057c5b8de234" providerId="LiveId" clId="{FF29084A-2C21-43FE-AB28-16DD84F32A0C}" dt="2020-09-27T08:11:50.805" v="2740"/>
        <pc:sldMkLst>
          <pc:docMk/>
          <pc:sldMk cId="3452631106" sldId="2050"/>
        </pc:sldMkLst>
      </pc:sldChg>
      <pc:sldChg chg="add">
        <pc:chgData name="gabriela diaz" userId="2059057c5b8de234" providerId="LiveId" clId="{FF29084A-2C21-43FE-AB28-16DD84F32A0C}" dt="2020-09-27T08:12:36.384" v="2779"/>
        <pc:sldMkLst>
          <pc:docMk/>
          <pc:sldMk cId="4048000119" sldId="2050"/>
        </pc:sldMkLst>
      </pc:sldChg>
      <pc:sldChg chg="add del">
        <pc:chgData name="gabriela diaz" userId="2059057c5b8de234" providerId="LiveId" clId="{FF29084A-2C21-43FE-AB28-16DD84F32A0C}" dt="2020-09-27T08:11:50.805" v="2740"/>
        <pc:sldMkLst>
          <pc:docMk/>
          <pc:sldMk cId="2021884914" sldId="2051"/>
        </pc:sldMkLst>
      </pc:sldChg>
      <pc:sldChg chg="add">
        <pc:chgData name="gabriela diaz" userId="2059057c5b8de234" providerId="LiveId" clId="{FF29084A-2C21-43FE-AB28-16DD84F32A0C}" dt="2020-09-27T08:12:36.384" v="2779"/>
        <pc:sldMkLst>
          <pc:docMk/>
          <pc:sldMk cId="2288062016" sldId="2051"/>
        </pc:sldMkLst>
      </pc:sldChg>
      <pc:sldChg chg="add">
        <pc:chgData name="gabriela diaz" userId="2059057c5b8de234" providerId="LiveId" clId="{FF29084A-2C21-43FE-AB28-16DD84F32A0C}" dt="2020-09-27T08:12:36.384" v="2779"/>
        <pc:sldMkLst>
          <pc:docMk/>
          <pc:sldMk cId="2342624956" sldId="2052"/>
        </pc:sldMkLst>
      </pc:sldChg>
      <pc:sldChg chg="add del">
        <pc:chgData name="gabriela diaz" userId="2059057c5b8de234" providerId="LiveId" clId="{FF29084A-2C21-43FE-AB28-16DD84F32A0C}" dt="2020-09-27T08:11:50.805" v="2740"/>
        <pc:sldMkLst>
          <pc:docMk/>
          <pc:sldMk cId="2367496228" sldId="2052"/>
        </pc:sldMkLst>
      </pc:sldChg>
      <pc:sldChg chg="add del">
        <pc:chgData name="gabriela diaz" userId="2059057c5b8de234" providerId="LiveId" clId="{FF29084A-2C21-43FE-AB28-16DD84F32A0C}" dt="2020-09-27T08:11:50.805" v="2740"/>
        <pc:sldMkLst>
          <pc:docMk/>
          <pc:sldMk cId="3573944306" sldId="2053"/>
        </pc:sldMkLst>
      </pc:sldChg>
      <pc:sldChg chg="add">
        <pc:chgData name="gabriela diaz" userId="2059057c5b8de234" providerId="LiveId" clId="{FF29084A-2C21-43FE-AB28-16DD84F32A0C}" dt="2020-09-27T08:12:36.384" v="2779"/>
        <pc:sldMkLst>
          <pc:docMk/>
          <pc:sldMk cId="4144807711" sldId="2053"/>
        </pc:sldMkLst>
      </pc:sldChg>
      <pc:sldChg chg="add">
        <pc:chgData name="gabriela diaz" userId="2059057c5b8de234" providerId="LiveId" clId="{FF29084A-2C21-43FE-AB28-16DD84F32A0C}" dt="2020-09-27T08:12:36.384" v="2779"/>
        <pc:sldMkLst>
          <pc:docMk/>
          <pc:sldMk cId="44432511" sldId="2054"/>
        </pc:sldMkLst>
      </pc:sldChg>
      <pc:sldChg chg="add">
        <pc:chgData name="gabriela diaz" userId="2059057c5b8de234" providerId="LiveId" clId="{FF29084A-2C21-43FE-AB28-16DD84F32A0C}" dt="2020-09-27T08:12:36.384" v="2779"/>
        <pc:sldMkLst>
          <pc:docMk/>
          <pc:sldMk cId="1903547682" sldId="2055"/>
        </pc:sldMkLst>
      </pc:sldChg>
      <pc:sldChg chg="addSp delSp modSp new">
        <pc:chgData name="gabriela diaz" userId="2059057c5b8de234" providerId="LiveId" clId="{FF29084A-2C21-43FE-AB28-16DD84F32A0C}" dt="2020-09-27T08:19:35.109" v="2892" actId="478"/>
        <pc:sldMkLst>
          <pc:docMk/>
          <pc:sldMk cId="2499944301" sldId="2056"/>
        </pc:sldMkLst>
        <pc:spChg chg="add mod">
          <ac:chgData name="gabriela diaz" userId="2059057c5b8de234" providerId="LiveId" clId="{FF29084A-2C21-43FE-AB28-16DD84F32A0C}" dt="2020-09-27T08:18:46.198" v="2875" actId="14100"/>
          <ac:spMkLst>
            <pc:docMk/>
            <pc:sldMk cId="2499944301" sldId="2056"/>
            <ac:spMk id="2" creationId="{A519C333-51A3-460A-B031-A9787891E267}"/>
          </ac:spMkLst>
        </pc:spChg>
        <pc:spChg chg="add mod">
          <ac:chgData name="gabriela diaz" userId="2059057c5b8de234" providerId="LiveId" clId="{FF29084A-2C21-43FE-AB28-16DD84F32A0C}" dt="2020-09-27T08:15:52.261" v="2825" actId="1076"/>
          <ac:spMkLst>
            <pc:docMk/>
            <pc:sldMk cId="2499944301" sldId="2056"/>
            <ac:spMk id="3" creationId="{934E9FDD-1505-4354-8E09-F9F0AE1D4ACE}"/>
          </ac:spMkLst>
        </pc:spChg>
        <pc:spChg chg="add mod">
          <ac:chgData name="gabriela diaz" userId="2059057c5b8de234" providerId="LiveId" clId="{FF29084A-2C21-43FE-AB28-16DD84F32A0C}" dt="2020-09-27T08:15:54.006" v="2826" actId="1076"/>
          <ac:spMkLst>
            <pc:docMk/>
            <pc:sldMk cId="2499944301" sldId="2056"/>
            <ac:spMk id="4" creationId="{3A75F166-996A-4068-9944-1D8CB850C678}"/>
          </ac:spMkLst>
        </pc:spChg>
        <pc:spChg chg="add mod">
          <ac:chgData name="gabriela diaz" userId="2059057c5b8de234" providerId="LiveId" clId="{FF29084A-2C21-43FE-AB28-16DD84F32A0C}" dt="2020-09-27T08:15:49.182" v="2824" actId="14100"/>
          <ac:spMkLst>
            <pc:docMk/>
            <pc:sldMk cId="2499944301" sldId="2056"/>
            <ac:spMk id="8" creationId="{4E8AAB5A-9C47-4D35-8993-F0546B7E8606}"/>
          </ac:spMkLst>
        </pc:spChg>
        <pc:picChg chg="add del mod">
          <ac:chgData name="gabriela diaz" userId="2059057c5b8de234" providerId="LiveId" clId="{FF29084A-2C21-43FE-AB28-16DD84F32A0C}" dt="2020-09-27T08:15:27.462" v="2816" actId="478"/>
          <ac:picMkLst>
            <pc:docMk/>
            <pc:sldMk cId="2499944301" sldId="2056"/>
            <ac:picMk id="5" creationId="{38823FB1-3F09-4113-8920-4D80C19D6306}"/>
          </ac:picMkLst>
        </pc:picChg>
        <pc:picChg chg="add del mod">
          <ac:chgData name="gabriela diaz" userId="2059057c5b8de234" providerId="LiveId" clId="{FF29084A-2C21-43FE-AB28-16DD84F32A0C}" dt="2020-09-27T08:14:44.975" v="2806" actId="478"/>
          <ac:picMkLst>
            <pc:docMk/>
            <pc:sldMk cId="2499944301" sldId="2056"/>
            <ac:picMk id="6" creationId="{A42D9939-D290-4F76-B82D-CA2E10650222}"/>
          </ac:picMkLst>
        </pc:picChg>
        <pc:picChg chg="add del mod ord">
          <ac:chgData name="gabriela diaz" userId="2059057c5b8de234" providerId="LiveId" clId="{FF29084A-2C21-43FE-AB28-16DD84F32A0C}" dt="2020-09-27T08:16:17.986" v="2835" actId="478"/>
          <ac:picMkLst>
            <pc:docMk/>
            <pc:sldMk cId="2499944301" sldId="2056"/>
            <ac:picMk id="7" creationId="{26D8DAD9-E565-402C-AE0A-16A2A6DEA47D}"/>
          </ac:picMkLst>
        </pc:picChg>
        <pc:picChg chg="add mod">
          <ac:chgData name="gabriela diaz" userId="2059057c5b8de234" providerId="LiveId" clId="{FF29084A-2C21-43FE-AB28-16DD84F32A0C}" dt="2020-09-27T08:19:31.469" v="2890" actId="1076"/>
          <ac:picMkLst>
            <pc:docMk/>
            <pc:sldMk cId="2499944301" sldId="2056"/>
            <ac:picMk id="9" creationId="{1237529E-E085-4934-821F-B5B8AE6C5F31}"/>
          </ac:picMkLst>
        </pc:picChg>
        <pc:picChg chg="add mod ord">
          <ac:chgData name="gabriela diaz" userId="2059057c5b8de234" providerId="LiveId" clId="{FF29084A-2C21-43FE-AB28-16DD84F32A0C}" dt="2020-09-27T08:17:13.586" v="2852" actId="1076"/>
          <ac:picMkLst>
            <pc:docMk/>
            <pc:sldMk cId="2499944301" sldId="2056"/>
            <ac:picMk id="10" creationId="{42B839C3-7792-40DD-A362-C2BC13CF5B98}"/>
          </ac:picMkLst>
        </pc:picChg>
        <pc:picChg chg="add del mod">
          <ac:chgData name="gabriela diaz" userId="2059057c5b8de234" providerId="LiveId" clId="{FF29084A-2C21-43FE-AB28-16DD84F32A0C}" dt="2020-09-27T08:19:09.687" v="2883" actId="478"/>
          <ac:picMkLst>
            <pc:docMk/>
            <pc:sldMk cId="2499944301" sldId="2056"/>
            <ac:picMk id="11" creationId="{ED8FDC13-8EBB-42EA-BDD4-1A4C0F63C5B1}"/>
          </ac:picMkLst>
        </pc:picChg>
        <pc:picChg chg="add del mod">
          <ac:chgData name="gabriela diaz" userId="2059057c5b8de234" providerId="LiveId" clId="{FF29084A-2C21-43FE-AB28-16DD84F32A0C}" dt="2020-09-27T08:17:50.681" v="2865" actId="478"/>
          <ac:picMkLst>
            <pc:docMk/>
            <pc:sldMk cId="2499944301" sldId="2056"/>
            <ac:picMk id="12" creationId="{1C5571B3-2C61-47A6-896A-D9C259540C91}"/>
          </ac:picMkLst>
        </pc:picChg>
        <pc:picChg chg="add del mod">
          <ac:chgData name="gabriela diaz" userId="2059057c5b8de234" providerId="LiveId" clId="{FF29084A-2C21-43FE-AB28-16DD84F32A0C}" dt="2020-09-27T08:17:47.326" v="2863" actId="478"/>
          <ac:picMkLst>
            <pc:docMk/>
            <pc:sldMk cId="2499944301" sldId="2056"/>
            <ac:picMk id="13" creationId="{46CC51EE-D7D4-4EFB-ADCF-767AECD6345F}"/>
          </ac:picMkLst>
        </pc:picChg>
        <pc:picChg chg="add mod">
          <ac:chgData name="gabriela diaz" userId="2059057c5b8de234" providerId="LiveId" clId="{FF29084A-2C21-43FE-AB28-16DD84F32A0C}" dt="2020-09-27T08:18:51.690" v="2876" actId="1076"/>
          <ac:picMkLst>
            <pc:docMk/>
            <pc:sldMk cId="2499944301" sldId="2056"/>
            <ac:picMk id="14" creationId="{86979738-5B48-4656-A961-C6E0C716FA6A}"/>
          </ac:picMkLst>
        </pc:picChg>
        <pc:picChg chg="add mod">
          <ac:chgData name="gabriela diaz" userId="2059057c5b8de234" providerId="LiveId" clId="{FF29084A-2C21-43FE-AB28-16DD84F32A0C}" dt="2020-09-27T08:19:01.061" v="2880" actId="1076"/>
          <ac:picMkLst>
            <pc:docMk/>
            <pc:sldMk cId="2499944301" sldId="2056"/>
            <ac:picMk id="15" creationId="{72F85880-F257-4CFB-A29D-C055195B9D59}"/>
          </ac:picMkLst>
        </pc:picChg>
        <pc:picChg chg="add del mod">
          <ac:chgData name="gabriela diaz" userId="2059057c5b8de234" providerId="LiveId" clId="{FF29084A-2C21-43FE-AB28-16DD84F32A0C}" dt="2020-09-27T08:19:35.109" v="2892" actId="478"/>
          <ac:picMkLst>
            <pc:docMk/>
            <pc:sldMk cId="2499944301" sldId="2056"/>
            <ac:picMk id="16" creationId="{009D1257-F86F-4979-9D49-4C5604935ECB}"/>
          </ac:picMkLst>
        </pc:picChg>
      </pc:sldChg>
    </pc:docChg>
  </pc:docChgLst>
</pc:chgInfo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encabezado 1"/>
          <p:cNvSpPr>
            <a:spLocks noGrp="1"/>
          </p:cNvSpPr>
          <p:nvPr>
            <p:ph type="hdr" sz="quarter"/>
          </p:nvPr>
        </p:nvSpPr>
        <p:spPr>
          <a:xfrm>
            <a:off x="2" y="1"/>
            <a:ext cx="2004588" cy="341861"/>
          </a:xfrm>
          <a:prstGeom prst="rect">
            <a:avLst/>
          </a:prstGeom>
        </p:spPr>
        <p:txBody>
          <a:bodyPr vert="horz" lIns="64659" tIns="32329" rIns="64659" bIns="32329" rtlCol="0"/>
          <a:lstStyle>
            <a:lvl1pPr algn="l">
              <a:defRPr sz="800"/>
            </a:lvl1pPr>
          </a:lstStyle>
          <a:p>
            <a:endParaRPr lang="es-CL"/>
          </a:p>
        </p:txBody>
      </p:sp>
      <p:sp>
        <p:nvSpPr>
          <p:cNvPr id="3" name="Marcador de fecha 2"/>
          <p:cNvSpPr>
            <a:spLocks noGrp="1"/>
          </p:cNvSpPr>
          <p:nvPr>
            <p:ph type="dt" idx="1"/>
          </p:nvPr>
        </p:nvSpPr>
        <p:spPr>
          <a:xfrm>
            <a:off x="2620317" y="1"/>
            <a:ext cx="2004588" cy="341861"/>
          </a:xfrm>
          <a:prstGeom prst="rect">
            <a:avLst/>
          </a:prstGeom>
        </p:spPr>
        <p:txBody>
          <a:bodyPr vert="horz" lIns="64659" tIns="32329" rIns="64659" bIns="32329" rtlCol="0"/>
          <a:lstStyle>
            <a:lvl1pPr algn="r">
              <a:defRPr sz="800"/>
            </a:lvl1pPr>
          </a:lstStyle>
          <a:p>
            <a:fld id="{249E48C5-3884-42A5-B1A3-61F54A540811}" type="datetimeFigureOut">
              <a:rPr lang="es-CL" smtClean="0"/>
              <a:t>10-08-2021</a:t>
            </a:fld>
            <a:endParaRPr lang="es-CL"/>
          </a:p>
        </p:txBody>
      </p:sp>
      <p:sp>
        <p:nvSpPr>
          <p:cNvPr id="4" name="Marcador de imagen de diapositiva 3"/>
          <p:cNvSpPr>
            <a:spLocks noGrp="1" noRot="1" noChangeAspect="1"/>
          </p:cNvSpPr>
          <p:nvPr>
            <p:ph type="sldImg" idx="2"/>
          </p:nvPr>
        </p:nvSpPr>
        <p:spPr>
          <a:xfrm>
            <a:off x="1543050" y="850900"/>
            <a:ext cx="1539875" cy="2300288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64659" tIns="32329" rIns="64659" bIns="32329" rtlCol="0" anchor="ctr"/>
          <a:lstStyle/>
          <a:p>
            <a:endParaRPr lang="es-CL"/>
          </a:p>
        </p:txBody>
      </p:sp>
      <p:sp>
        <p:nvSpPr>
          <p:cNvPr id="5" name="Marcador de notas 4"/>
          <p:cNvSpPr>
            <a:spLocks noGrp="1"/>
          </p:cNvSpPr>
          <p:nvPr>
            <p:ph type="body" sz="quarter" idx="3"/>
          </p:nvPr>
        </p:nvSpPr>
        <p:spPr>
          <a:xfrm>
            <a:off x="462599" y="3279020"/>
            <a:ext cx="3700779" cy="2682836"/>
          </a:xfrm>
          <a:prstGeom prst="rect">
            <a:avLst/>
          </a:prstGeom>
        </p:spPr>
        <p:txBody>
          <a:bodyPr vert="horz" lIns="64659" tIns="32329" rIns="64659" bIns="32329" rtlCol="0"/>
          <a:lstStyle/>
          <a:p>
            <a:pPr lvl="0"/>
            <a:r>
              <a:rPr lang="es-ES"/>
              <a:t>Haga clic para modificar los estilos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  <a:endParaRPr lang="es-CL"/>
          </a:p>
        </p:txBody>
      </p:sp>
      <p:sp>
        <p:nvSpPr>
          <p:cNvPr id="6" name="Marcador de pie de página 5"/>
          <p:cNvSpPr>
            <a:spLocks noGrp="1"/>
          </p:cNvSpPr>
          <p:nvPr>
            <p:ph type="ftr" sz="quarter" idx="4"/>
          </p:nvPr>
        </p:nvSpPr>
        <p:spPr>
          <a:xfrm>
            <a:off x="2" y="6471691"/>
            <a:ext cx="2004588" cy="341860"/>
          </a:xfrm>
          <a:prstGeom prst="rect">
            <a:avLst/>
          </a:prstGeom>
        </p:spPr>
        <p:txBody>
          <a:bodyPr vert="horz" lIns="64659" tIns="32329" rIns="64659" bIns="32329" rtlCol="0" anchor="b"/>
          <a:lstStyle>
            <a:lvl1pPr algn="l">
              <a:defRPr sz="800"/>
            </a:lvl1pPr>
          </a:lstStyle>
          <a:p>
            <a:endParaRPr lang="es-CL"/>
          </a:p>
        </p:txBody>
      </p:sp>
      <p:sp>
        <p:nvSpPr>
          <p:cNvPr id="7" name="Marcador de número de diapositiva 6"/>
          <p:cNvSpPr>
            <a:spLocks noGrp="1"/>
          </p:cNvSpPr>
          <p:nvPr>
            <p:ph type="sldNum" sz="quarter" idx="5"/>
          </p:nvPr>
        </p:nvSpPr>
        <p:spPr>
          <a:xfrm>
            <a:off x="2620317" y="6471691"/>
            <a:ext cx="2004588" cy="341860"/>
          </a:xfrm>
          <a:prstGeom prst="rect">
            <a:avLst/>
          </a:prstGeom>
        </p:spPr>
        <p:txBody>
          <a:bodyPr vert="horz" lIns="64659" tIns="32329" rIns="64659" bIns="32329" rtlCol="0" anchor="b"/>
          <a:lstStyle>
            <a:lvl1pPr algn="r">
              <a:defRPr sz="800"/>
            </a:lvl1pPr>
          </a:lstStyle>
          <a:p>
            <a:fld id="{4542B48D-45F0-4370-9997-70C17B706BCD}" type="slidenum">
              <a:rPr lang="es-CL" smtClean="0"/>
              <a:t>‹Nº›</a:t>
            </a:fld>
            <a:endParaRPr lang="es-CL"/>
          </a:p>
        </p:txBody>
      </p:sp>
    </p:spTree>
    <p:extLst>
      <p:ext uri="{BB962C8B-B14F-4D97-AF65-F5344CB8AC3E}">
        <p14:creationId xmlns:p14="http://schemas.microsoft.com/office/powerpoint/2010/main" val="4284226435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s-CL" dirty="0"/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542B48D-45F0-4370-9997-70C17B706BCD}" type="slidenum">
              <a:rPr lang="es-CL" smtClean="0"/>
              <a:t>2</a:t>
            </a:fld>
            <a:endParaRPr lang="es-CL"/>
          </a:p>
        </p:txBody>
      </p:sp>
    </p:spTree>
    <p:extLst>
      <p:ext uri="{BB962C8B-B14F-4D97-AF65-F5344CB8AC3E}">
        <p14:creationId xmlns:p14="http://schemas.microsoft.com/office/powerpoint/2010/main" val="104173949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a d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68A4086E-CD59-4682-B40E-6815807AF874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633611" y="1237197"/>
            <a:ext cx="3801666" cy="2631887"/>
          </a:xfrm>
        </p:spPr>
        <p:txBody>
          <a:bodyPr anchor="b"/>
          <a:lstStyle>
            <a:lvl1pPr algn="ctr">
              <a:defRPr sz="6614"/>
            </a:lvl1pPr>
          </a:lstStyle>
          <a:p>
            <a:r>
              <a:rPr lang="es-ES"/>
              <a:t>Haga clic para modificar el estilo de título del patrón</a:t>
            </a:r>
            <a:endParaRPr lang="es-CL"/>
          </a:p>
        </p:txBody>
      </p:sp>
      <p:sp>
        <p:nvSpPr>
          <p:cNvPr id="3" name="Subtítulo 2">
            <a:extLst>
              <a:ext uri="{FF2B5EF4-FFF2-40B4-BE49-F238E27FC236}">
                <a16:creationId xmlns:a16="http://schemas.microsoft.com/office/drawing/2014/main" id="{123F1107-F281-4410-9132-E01E2223D2DF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633611" y="3970580"/>
            <a:ext cx="3801666" cy="1825171"/>
          </a:xfrm>
        </p:spPr>
        <p:txBody>
          <a:bodyPr/>
          <a:lstStyle>
            <a:lvl1pPr marL="0" indent="0" algn="ctr">
              <a:buNone/>
              <a:defRPr sz="2646"/>
            </a:lvl1pPr>
            <a:lvl2pPr marL="503972" indent="0" algn="ctr">
              <a:buNone/>
              <a:defRPr sz="2205"/>
            </a:lvl2pPr>
            <a:lvl3pPr marL="1007943" indent="0" algn="ctr">
              <a:buNone/>
              <a:defRPr sz="1984"/>
            </a:lvl3pPr>
            <a:lvl4pPr marL="1511915" indent="0" algn="ctr">
              <a:buNone/>
              <a:defRPr sz="1764"/>
            </a:lvl4pPr>
            <a:lvl5pPr marL="2015886" indent="0" algn="ctr">
              <a:buNone/>
              <a:defRPr sz="1764"/>
            </a:lvl5pPr>
            <a:lvl6pPr marL="2519858" indent="0" algn="ctr">
              <a:buNone/>
              <a:defRPr sz="1764"/>
            </a:lvl6pPr>
            <a:lvl7pPr marL="3023829" indent="0" algn="ctr">
              <a:buNone/>
              <a:defRPr sz="1764"/>
            </a:lvl7pPr>
            <a:lvl8pPr marL="3527801" indent="0" algn="ctr">
              <a:buNone/>
              <a:defRPr sz="1764"/>
            </a:lvl8pPr>
            <a:lvl9pPr marL="4031772" indent="0" algn="ctr">
              <a:buNone/>
              <a:defRPr sz="1764"/>
            </a:lvl9pPr>
          </a:lstStyle>
          <a:p>
            <a:r>
              <a:rPr lang="es-ES"/>
              <a:t>Haga clic para modificar el estilo de subtítulo del patrón</a:t>
            </a:r>
            <a:endParaRPr lang="es-CL"/>
          </a:p>
        </p:txBody>
      </p:sp>
      <p:sp>
        <p:nvSpPr>
          <p:cNvPr id="4" name="Marcador de fecha 3">
            <a:extLst>
              <a:ext uri="{FF2B5EF4-FFF2-40B4-BE49-F238E27FC236}">
                <a16:creationId xmlns:a16="http://schemas.microsoft.com/office/drawing/2014/main" id="{C33D80FD-0AD0-49F5-BC50-699F5EB52C0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77253D4-3C26-48DE-9965-A393CB1160E2}" type="datetimeFigureOut">
              <a:rPr lang="es-CL" smtClean="0"/>
              <a:t>10-08-2021</a:t>
            </a:fld>
            <a:endParaRPr lang="es-CL"/>
          </a:p>
        </p:txBody>
      </p:sp>
      <p:sp>
        <p:nvSpPr>
          <p:cNvPr id="5" name="Marcador de pie de página 4">
            <a:extLst>
              <a:ext uri="{FF2B5EF4-FFF2-40B4-BE49-F238E27FC236}">
                <a16:creationId xmlns:a16="http://schemas.microsoft.com/office/drawing/2014/main" id="{BC860561-DB69-4E76-B85B-45945E2E624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s-CL"/>
          </a:p>
        </p:txBody>
      </p:sp>
      <p:sp>
        <p:nvSpPr>
          <p:cNvPr id="6" name="Marcador de número de diapositiva 5">
            <a:extLst>
              <a:ext uri="{FF2B5EF4-FFF2-40B4-BE49-F238E27FC236}">
                <a16:creationId xmlns:a16="http://schemas.microsoft.com/office/drawing/2014/main" id="{071D5202-3460-42A2-87D7-3F48E5D83EC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FA6E46B-DC8C-4C36-961D-1E4BE4344782}" type="slidenum">
              <a:rPr lang="es-CL" smtClean="0"/>
              <a:t>‹Nº›</a:t>
            </a:fld>
            <a:endParaRPr lang="es-CL"/>
          </a:p>
        </p:txBody>
      </p:sp>
    </p:spTree>
    <p:extLst>
      <p:ext uri="{BB962C8B-B14F-4D97-AF65-F5344CB8AC3E}">
        <p14:creationId xmlns:p14="http://schemas.microsoft.com/office/powerpoint/2010/main" val="1180050962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ítulo y texto vertic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3E1508F0-1A92-4C9C-93DA-5A1E971B7A3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ES"/>
              <a:t>Haga clic para modificar el estilo de título del patrón</a:t>
            </a:r>
            <a:endParaRPr lang="es-CL"/>
          </a:p>
        </p:txBody>
      </p:sp>
      <p:sp>
        <p:nvSpPr>
          <p:cNvPr id="3" name="Marcador de texto vertical 2">
            <a:extLst>
              <a:ext uri="{FF2B5EF4-FFF2-40B4-BE49-F238E27FC236}">
                <a16:creationId xmlns:a16="http://schemas.microsoft.com/office/drawing/2014/main" id="{BC9AF51D-E184-47A4-AC98-62C1B02DAA71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s-ES"/>
              <a:t>Haga clic para modificar los estilos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  <a:endParaRPr lang="es-CL"/>
          </a:p>
        </p:txBody>
      </p:sp>
      <p:sp>
        <p:nvSpPr>
          <p:cNvPr id="4" name="Marcador de fecha 3">
            <a:extLst>
              <a:ext uri="{FF2B5EF4-FFF2-40B4-BE49-F238E27FC236}">
                <a16:creationId xmlns:a16="http://schemas.microsoft.com/office/drawing/2014/main" id="{9805A4F8-7851-43B5-AB0D-95A6DC872A4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77253D4-3C26-48DE-9965-A393CB1160E2}" type="datetimeFigureOut">
              <a:rPr lang="es-CL" smtClean="0"/>
              <a:t>10-08-2021</a:t>
            </a:fld>
            <a:endParaRPr lang="es-CL"/>
          </a:p>
        </p:txBody>
      </p:sp>
      <p:sp>
        <p:nvSpPr>
          <p:cNvPr id="5" name="Marcador de pie de página 4">
            <a:extLst>
              <a:ext uri="{FF2B5EF4-FFF2-40B4-BE49-F238E27FC236}">
                <a16:creationId xmlns:a16="http://schemas.microsoft.com/office/drawing/2014/main" id="{EDFBB06D-5674-47E5-8148-CC3DC4733D6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s-CL"/>
          </a:p>
        </p:txBody>
      </p:sp>
      <p:sp>
        <p:nvSpPr>
          <p:cNvPr id="6" name="Marcador de número de diapositiva 5">
            <a:extLst>
              <a:ext uri="{FF2B5EF4-FFF2-40B4-BE49-F238E27FC236}">
                <a16:creationId xmlns:a16="http://schemas.microsoft.com/office/drawing/2014/main" id="{06EDB835-C0EF-43B8-B863-11538547E2C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FA6E46B-DC8C-4C36-961D-1E4BE4344782}" type="slidenum">
              <a:rPr lang="es-CL" smtClean="0"/>
              <a:t>‹Nº›</a:t>
            </a:fld>
            <a:endParaRPr lang="es-CL"/>
          </a:p>
        </p:txBody>
      </p:sp>
    </p:spTree>
    <p:extLst>
      <p:ext uri="{BB962C8B-B14F-4D97-AF65-F5344CB8AC3E}">
        <p14:creationId xmlns:p14="http://schemas.microsoft.com/office/powerpoint/2010/main" val="2635857497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ítulo vertical y tex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vertical 1">
            <a:extLst>
              <a:ext uri="{FF2B5EF4-FFF2-40B4-BE49-F238E27FC236}">
                <a16:creationId xmlns:a16="http://schemas.microsoft.com/office/drawing/2014/main" id="{556DA4FA-E190-475B-B100-626E80D11DD4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3627423" y="402483"/>
            <a:ext cx="1092979" cy="6406475"/>
          </a:xfrm>
        </p:spPr>
        <p:txBody>
          <a:bodyPr vert="eaVert"/>
          <a:lstStyle/>
          <a:p>
            <a:r>
              <a:rPr lang="es-ES"/>
              <a:t>Haga clic para modificar el estilo de título del patrón</a:t>
            </a:r>
            <a:endParaRPr lang="es-CL"/>
          </a:p>
        </p:txBody>
      </p:sp>
      <p:sp>
        <p:nvSpPr>
          <p:cNvPr id="3" name="Marcador de texto vertical 2">
            <a:extLst>
              <a:ext uri="{FF2B5EF4-FFF2-40B4-BE49-F238E27FC236}">
                <a16:creationId xmlns:a16="http://schemas.microsoft.com/office/drawing/2014/main" id="{2D4C02B0-98B5-49C2-8E22-14C573351BE9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348486" y="402483"/>
            <a:ext cx="3215576" cy="6406475"/>
          </a:xfrm>
        </p:spPr>
        <p:txBody>
          <a:bodyPr vert="eaVert"/>
          <a:lstStyle/>
          <a:p>
            <a:pPr lvl="0"/>
            <a:r>
              <a:rPr lang="es-ES"/>
              <a:t>Haga clic para modificar los estilos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  <a:endParaRPr lang="es-CL"/>
          </a:p>
        </p:txBody>
      </p:sp>
      <p:sp>
        <p:nvSpPr>
          <p:cNvPr id="4" name="Marcador de fecha 3">
            <a:extLst>
              <a:ext uri="{FF2B5EF4-FFF2-40B4-BE49-F238E27FC236}">
                <a16:creationId xmlns:a16="http://schemas.microsoft.com/office/drawing/2014/main" id="{3D7B461B-179C-4789-BD96-C2B8D32A9AC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77253D4-3C26-48DE-9965-A393CB1160E2}" type="datetimeFigureOut">
              <a:rPr lang="es-CL" smtClean="0"/>
              <a:t>10-08-2021</a:t>
            </a:fld>
            <a:endParaRPr lang="es-CL"/>
          </a:p>
        </p:txBody>
      </p:sp>
      <p:sp>
        <p:nvSpPr>
          <p:cNvPr id="5" name="Marcador de pie de página 4">
            <a:extLst>
              <a:ext uri="{FF2B5EF4-FFF2-40B4-BE49-F238E27FC236}">
                <a16:creationId xmlns:a16="http://schemas.microsoft.com/office/drawing/2014/main" id="{6CBF0C96-34A0-48D6-BA26-805EADF1D77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s-CL"/>
          </a:p>
        </p:txBody>
      </p:sp>
      <p:sp>
        <p:nvSpPr>
          <p:cNvPr id="6" name="Marcador de número de diapositiva 5">
            <a:extLst>
              <a:ext uri="{FF2B5EF4-FFF2-40B4-BE49-F238E27FC236}">
                <a16:creationId xmlns:a16="http://schemas.microsoft.com/office/drawing/2014/main" id="{956C1192-6BBA-4939-BFB2-AC3578F8E72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FA6E46B-DC8C-4C36-961D-1E4BE4344782}" type="slidenum">
              <a:rPr lang="es-CL" smtClean="0"/>
              <a:t>‹Nº›</a:t>
            </a:fld>
            <a:endParaRPr lang="es-CL"/>
          </a:p>
        </p:txBody>
      </p:sp>
    </p:spTree>
    <p:extLst>
      <p:ext uri="{BB962C8B-B14F-4D97-AF65-F5344CB8AC3E}">
        <p14:creationId xmlns:p14="http://schemas.microsoft.com/office/powerpoint/2010/main" val="331708786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ítulo y objeto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58216245-4961-4B3F-9F2D-5C32FE0E802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ES"/>
              <a:t>Haga clic para modificar el estilo de título del patrón</a:t>
            </a:r>
            <a:endParaRPr lang="es-CL"/>
          </a:p>
        </p:txBody>
      </p:sp>
      <p:sp>
        <p:nvSpPr>
          <p:cNvPr id="3" name="Marcador de contenido 2">
            <a:extLst>
              <a:ext uri="{FF2B5EF4-FFF2-40B4-BE49-F238E27FC236}">
                <a16:creationId xmlns:a16="http://schemas.microsoft.com/office/drawing/2014/main" id="{7ED88C06-CD57-41E0-8FFE-CE0D8E001570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s-ES"/>
              <a:t>Haga clic para modificar los estilos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  <a:endParaRPr lang="es-CL"/>
          </a:p>
        </p:txBody>
      </p:sp>
      <p:sp>
        <p:nvSpPr>
          <p:cNvPr id="4" name="Marcador de fecha 3">
            <a:extLst>
              <a:ext uri="{FF2B5EF4-FFF2-40B4-BE49-F238E27FC236}">
                <a16:creationId xmlns:a16="http://schemas.microsoft.com/office/drawing/2014/main" id="{3099FD3E-54F7-4E6E-A84B-23634C97CE52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77253D4-3C26-48DE-9965-A393CB1160E2}" type="datetimeFigureOut">
              <a:rPr lang="es-CL" smtClean="0"/>
              <a:t>10-08-2021</a:t>
            </a:fld>
            <a:endParaRPr lang="es-CL"/>
          </a:p>
        </p:txBody>
      </p:sp>
      <p:sp>
        <p:nvSpPr>
          <p:cNvPr id="5" name="Marcador de pie de página 4">
            <a:extLst>
              <a:ext uri="{FF2B5EF4-FFF2-40B4-BE49-F238E27FC236}">
                <a16:creationId xmlns:a16="http://schemas.microsoft.com/office/drawing/2014/main" id="{0EADC46E-59D8-402F-A933-E1335E824F7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s-CL"/>
          </a:p>
        </p:txBody>
      </p:sp>
      <p:sp>
        <p:nvSpPr>
          <p:cNvPr id="6" name="Marcador de número de diapositiva 5">
            <a:extLst>
              <a:ext uri="{FF2B5EF4-FFF2-40B4-BE49-F238E27FC236}">
                <a16:creationId xmlns:a16="http://schemas.microsoft.com/office/drawing/2014/main" id="{A58DE237-2661-4481-90C1-5674CE345F6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FA6E46B-DC8C-4C36-961D-1E4BE4344782}" type="slidenum">
              <a:rPr lang="es-CL" smtClean="0"/>
              <a:t>‹Nº›</a:t>
            </a:fld>
            <a:endParaRPr lang="es-CL"/>
          </a:p>
        </p:txBody>
      </p:sp>
    </p:spTree>
    <p:extLst>
      <p:ext uri="{BB962C8B-B14F-4D97-AF65-F5344CB8AC3E}">
        <p14:creationId xmlns:p14="http://schemas.microsoft.com/office/powerpoint/2010/main" val="1774837851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Encabezado de secció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5BA69570-DB4A-4ECA-97A3-E9A762843DD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45846" y="1884670"/>
            <a:ext cx="4371916" cy="3144614"/>
          </a:xfrm>
        </p:spPr>
        <p:txBody>
          <a:bodyPr anchor="b"/>
          <a:lstStyle>
            <a:lvl1pPr>
              <a:defRPr sz="6614"/>
            </a:lvl1pPr>
          </a:lstStyle>
          <a:p>
            <a:r>
              <a:rPr lang="es-ES"/>
              <a:t>Haga clic para modificar el estilo de título del patrón</a:t>
            </a:r>
            <a:endParaRPr lang="es-CL"/>
          </a:p>
        </p:txBody>
      </p:sp>
      <p:sp>
        <p:nvSpPr>
          <p:cNvPr id="3" name="Marcador de texto 2">
            <a:extLst>
              <a:ext uri="{FF2B5EF4-FFF2-40B4-BE49-F238E27FC236}">
                <a16:creationId xmlns:a16="http://schemas.microsoft.com/office/drawing/2014/main" id="{9F09B3B8-A313-41E8-A772-F3C2AA2A8134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345846" y="5059034"/>
            <a:ext cx="4371916" cy="1653678"/>
          </a:xfrm>
        </p:spPr>
        <p:txBody>
          <a:bodyPr/>
          <a:lstStyle>
            <a:lvl1pPr marL="0" indent="0">
              <a:buNone/>
              <a:defRPr sz="2646">
                <a:solidFill>
                  <a:schemeClr val="tx1">
                    <a:tint val="75000"/>
                  </a:schemeClr>
                </a:solidFill>
              </a:defRPr>
            </a:lvl1pPr>
            <a:lvl2pPr marL="503972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7943" indent="0">
              <a:buNone/>
              <a:defRPr sz="1984">
                <a:solidFill>
                  <a:schemeClr val="tx1">
                    <a:tint val="75000"/>
                  </a:schemeClr>
                </a:solidFill>
              </a:defRPr>
            </a:lvl3pPr>
            <a:lvl4pPr marL="1511915" indent="0">
              <a:buNone/>
              <a:defRPr sz="1764">
                <a:solidFill>
                  <a:schemeClr val="tx1">
                    <a:tint val="75000"/>
                  </a:schemeClr>
                </a:solidFill>
              </a:defRPr>
            </a:lvl4pPr>
            <a:lvl5pPr marL="2015886" indent="0">
              <a:buNone/>
              <a:defRPr sz="1764">
                <a:solidFill>
                  <a:schemeClr val="tx1">
                    <a:tint val="75000"/>
                  </a:schemeClr>
                </a:solidFill>
              </a:defRPr>
            </a:lvl5pPr>
            <a:lvl6pPr marL="2519858" indent="0">
              <a:buNone/>
              <a:defRPr sz="1764">
                <a:solidFill>
                  <a:schemeClr val="tx1">
                    <a:tint val="75000"/>
                  </a:schemeClr>
                </a:solidFill>
              </a:defRPr>
            </a:lvl6pPr>
            <a:lvl7pPr marL="3023829" indent="0">
              <a:buNone/>
              <a:defRPr sz="1764">
                <a:solidFill>
                  <a:schemeClr val="tx1">
                    <a:tint val="75000"/>
                  </a:schemeClr>
                </a:solidFill>
              </a:defRPr>
            </a:lvl7pPr>
            <a:lvl8pPr marL="3527801" indent="0">
              <a:buNone/>
              <a:defRPr sz="1764">
                <a:solidFill>
                  <a:schemeClr val="tx1">
                    <a:tint val="75000"/>
                  </a:schemeClr>
                </a:solidFill>
              </a:defRPr>
            </a:lvl8pPr>
            <a:lvl9pPr marL="4031772" indent="0">
              <a:buNone/>
              <a:defRPr sz="1764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s-ES"/>
              <a:t>Haga clic para modificar los estilos de texto del patrón</a:t>
            </a:r>
          </a:p>
        </p:txBody>
      </p:sp>
      <p:sp>
        <p:nvSpPr>
          <p:cNvPr id="4" name="Marcador de fecha 3">
            <a:extLst>
              <a:ext uri="{FF2B5EF4-FFF2-40B4-BE49-F238E27FC236}">
                <a16:creationId xmlns:a16="http://schemas.microsoft.com/office/drawing/2014/main" id="{AF34DFE8-CAB0-4AB2-9A1F-9CE12C07380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77253D4-3C26-48DE-9965-A393CB1160E2}" type="datetimeFigureOut">
              <a:rPr lang="es-CL" smtClean="0"/>
              <a:t>10-08-2021</a:t>
            </a:fld>
            <a:endParaRPr lang="es-CL"/>
          </a:p>
        </p:txBody>
      </p:sp>
      <p:sp>
        <p:nvSpPr>
          <p:cNvPr id="5" name="Marcador de pie de página 4">
            <a:extLst>
              <a:ext uri="{FF2B5EF4-FFF2-40B4-BE49-F238E27FC236}">
                <a16:creationId xmlns:a16="http://schemas.microsoft.com/office/drawing/2014/main" id="{1113B32C-4483-437D-B002-55B1486B1FD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s-CL"/>
          </a:p>
        </p:txBody>
      </p:sp>
      <p:sp>
        <p:nvSpPr>
          <p:cNvPr id="6" name="Marcador de número de diapositiva 5">
            <a:extLst>
              <a:ext uri="{FF2B5EF4-FFF2-40B4-BE49-F238E27FC236}">
                <a16:creationId xmlns:a16="http://schemas.microsoft.com/office/drawing/2014/main" id="{84F0694D-F628-4EB4-91D7-CBE7D29020D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FA6E46B-DC8C-4C36-961D-1E4BE4344782}" type="slidenum">
              <a:rPr lang="es-CL" smtClean="0"/>
              <a:t>‹Nº›</a:t>
            </a:fld>
            <a:endParaRPr lang="es-CL"/>
          </a:p>
        </p:txBody>
      </p:sp>
    </p:spTree>
    <p:extLst>
      <p:ext uri="{BB962C8B-B14F-4D97-AF65-F5344CB8AC3E}">
        <p14:creationId xmlns:p14="http://schemas.microsoft.com/office/powerpoint/2010/main" val="4047730782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os objeto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119908E3-CB45-4FAB-AA35-E78ECCC5306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ES"/>
              <a:t>Haga clic para modificar el estilo de título del patrón</a:t>
            </a:r>
            <a:endParaRPr lang="es-CL"/>
          </a:p>
        </p:txBody>
      </p:sp>
      <p:sp>
        <p:nvSpPr>
          <p:cNvPr id="3" name="Marcador de contenido 2">
            <a:extLst>
              <a:ext uri="{FF2B5EF4-FFF2-40B4-BE49-F238E27FC236}">
                <a16:creationId xmlns:a16="http://schemas.microsoft.com/office/drawing/2014/main" id="{5C2E483F-DBBF-4A92-8577-68149CD8727C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348486" y="2012414"/>
            <a:ext cx="2154277" cy="4796544"/>
          </a:xfrm>
        </p:spPr>
        <p:txBody>
          <a:bodyPr/>
          <a:lstStyle/>
          <a:p>
            <a:pPr lvl="0"/>
            <a:r>
              <a:rPr lang="es-ES"/>
              <a:t>Haga clic para modificar los estilos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  <a:endParaRPr lang="es-CL"/>
          </a:p>
        </p:txBody>
      </p:sp>
      <p:sp>
        <p:nvSpPr>
          <p:cNvPr id="4" name="Marcador de contenido 3">
            <a:extLst>
              <a:ext uri="{FF2B5EF4-FFF2-40B4-BE49-F238E27FC236}">
                <a16:creationId xmlns:a16="http://schemas.microsoft.com/office/drawing/2014/main" id="{E57FB6B8-21D6-4092-AF21-E028A98C47C0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2566125" y="2012414"/>
            <a:ext cx="2154277" cy="4796544"/>
          </a:xfrm>
        </p:spPr>
        <p:txBody>
          <a:bodyPr/>
          <a:lstStyle/>
          <a:p>
            <a:pPr lvl="0"/>
            <a:r>
              <a:rPr lang="es-ES"/>
              <a:t>Haga clic para modificar los estilos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  <a:endParaRPr lang="es-CL"/>
          </a:p>
        </p:txBody>
      </p:sp>
      <p:sp>
        <p:nvSpPr>
          <p:cNvPr id="5" name="Marcador de fecha 4">
            <a:extLst>
              <a:ext uri="{FF2B5EF4-FFF2-40B4-BE49-F238E27FC236}">
                <a16:creationId xmlns:a16="http://schemas.microsoft.com/office/drawing/2014/main" id="{4892D0C6-F84F-44C9-99D7-6132576CA51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77253D4-3C26-48DE-9965-A393CB1160E2}" type="datetimeFigureOut">
              <a:rPr lang="es-CL" smtClean="0"/>
              <a:t>10-08-2021</a:t>
            </a:fld>
            <a:endParaRPr lang="es-CL"/>
          </a:p>
        </p:txBody>
      </p:sp>
      <p:sp>
        <p:nvSpPr>
          <p:cNvPr id="6" name="Marcador de pie de página 5">
            <a:extLst>
              <a:ext uri="{FF2B5EF4-FFF2-40B4-BE49-F238E27FC236}">
                <a16:creationId xmlns:a16="http://schemas.microsoft.com/office/drawing/2014/main" id="{60FFD42A-FEF0-42DF-8EC8-3A1BBA707A3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s-CL"/>
          </a:p>
        </p:txBody>
      </p:sp>
      <p:sp>
        <p:nvSpPr>
          <p:cNvPr id="7" name="Marcador de número de diapositiva 6">
            <a:extLst>
              <a:ext uri="{FF2B5EF4-FFF2-40B4-BE49-F238E27FC236}">
                <a16:creationId xmlns:a16="http://schemas.microsoft.com/office/drawing/2014/main" id="{D8AB2D25-5C0F-4E86-93D7-858FC33759C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FA6E46B-DC8C-4C36-961D-1E4BE4344782}" type="slidenum">
              <a:rPr lang="es-CL" smtClean="0"/>
              <a:t>‹Nº›</a:t>
            </a:fld>
            <a:endParaRPr lang="es-CL"/>
          </a:p>
        </p:txBody>
      </p:sp>
    </p:spTree>
    <p:extLst>
      <p:ext uri="{BB962C8B-B14F-4D97-AF65-F5344CB8AC3E}">
        <p14:creationId xmlns:p14="http://schemas.microsoft.com/office/powerpoint/2010/main" val="478883064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ació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99E449C0-9E2C-4CE4-8BC3-D80E4341448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49146" y="402483"/>
            <a:ext cx="4371916" cy="1461188"/>
          </a:xfrm>
        </p:spPr>
        <p:txBody>
          <a:bodyPr/>
          <a:lstStyle/>
          <a:p>
            <a:r>
              <a:rPr lang="es-ES"/>
              <a:t>Haga clic para modificar el estilo de título del patrón</a:t>
            </a:r>
            <a:endParaRPr lang="es-CL"/>
          </a:p>
        </p:txBody>
      </p:sp>
      <p:sp>
        <p:nvSpPr>
          <p:cNvPr id="3" name="Marcador de texto 2">
            <a:extLst>
              <a:ext uri="{FF2B5EF4-FFF2-40B4-BE49-F238E27FC236}">
                <a16:creationId xmlns:a16="http://schemas.microsoft.com/office/drawing/2014/main" id="{79AD501F-04F4-4B14-B804-4CDF3460720A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349146" y="1853171"/>
            <a:ext cx="2144377" cy="908210"/>
          </a:xfrm>
        </p:spPr>
        <p:txBody>
          <a:bodyPr anchor="b"/>
          <a:lstStyle>
            <a:lvl1pPr marL="0" indent="0">
              <a:buNone/>
              <a:defRPr sz="2646" b="1"/>
            </a:lvl1pPr>
            <a:lvl2pPr marL="503972" indent="0">
              <a:buNone/>
              <a:defRPr sz="2205" b="1"/>
            </a:lvl2pPr>
            <a:lvl3pPr marL="1007943" indent="0">
              <a:buNone/>
              <a:defRPr sz="1984" b="1"/>
            </a:lvl3pPr>
            <a:lvl4pPr marL="1511915" indent="0">
              <a:buNone/>
              <a:defRPr sz="1764" b="1"/>
            </a:lvl4pPr>
            <a:lvl5pPr marL="2015886" indent="0">
              <a:buNone/>
              <a:defRPr sz="1764" b="1"/>
            </a:lvl5pPr>
            <a:lvl6pPr marL="2519858" indent="0">
              <a:buNone/>
              <a:defRPr sz="1764" b="1"/>
            </a:lvl6pPr>
            <a:lvl7pPr marL="3023829" indent="0">
              <a:buNone/>
              <a:defRPr sz="1764" b="1"/>
            </a:lvl7pPr>
            <a:lvl8pPr marL="3527801" indent="0">
              <a:buNone/>
              <a:defRPr sz="1764" b="1"/>
            </a:lvl8pPr>
            <a:lvl9pPr marL="4031772" indent="0">
              <a:buNone/>
              <a:defRPr sz="1764" b="1"/>
            </a:lvl9pPr>
          </a:lstStyle>
          <a:p>
            <a:pPr lvl="0"/>
            <a:r>
              <a:rPr lang="es-ES"/>
              <a:t>Haga clic para modificar los estilos de texto del patrón</a:t>
            </a:r>
          </a:p>
        </p:txBody>
      </p:sp>
      <p:sp>
        <p:nvSpPr>
          <p:cNvPr id="4" name="Marcador de contenido 3">
            <a:extLst>
              <a:ext uri="{FF2B5EF4-FFF2-40B4-BE49-F238E27FC236}">
                <a16:creationId xmlns:a16="http://schemas.microsoft.com/office/drawing/2014/main" id="{BFBD4290-73E1-4673-876D-272458E86385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349146" y="2761381"/>
            <a:ext cx="2144377" cy="4061576"/>
          </a:xfrm>
        </p:spPr>
        <p:txBody>
          <a:bodyPr/>
          <a:lstStyle/>
          <a:p>
            <a:pPr lvl="0"/>
            <a:r>
              <a:rPr lang="es-ES"/>
              <a:t>Haga clic para modificar los estilos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  <a:endParaRPr lang="es-CL"/>
          </a:p>
        </p:txBody>
      </p:sp>
      <p:sp>
        <p:nvSpPr>
          <p:cNvPr id="5" name="Marcador de texto 4">
            <a:extLst>
              <a:ext uri="{FF2B5EF4-FFF2-40B4-BE49-F238E27FC236}">
                <a16:creationId xmlns:a16="http://schemas.microsoft.com/office/drawing/2014/main" id="{E5F9AAFF-DACF-4530-9666-BB0C4A222E8C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2566124" y="1853171"/>
            <a:ext cx="2154938" cy="908210"/>
          </a:xfrm>
        </p:spPr>
        <p:txBody>
          <a:bodyPr anchor="b"/>
          <a:lstStyle>
            <a:lvl1pPr marL="0" indent="0">
              <a:buNone/>
              <a:defRPr sz="2646" b="1"/>
            </a:lvl1pPr>
            <a:lvl2pPr marL="503972" indent="0">
              <a:buNone/>
              <a:defRPr sz="2205" b="1"/>
            </a:lvl2pPr>
            <a:lvl3pPr marL="1007943" indent="0">
              <a:buNone/>
              <a:defRPr sz="1984" b="1"/>
            </a:lvl3pPr>
            <a:lvl4pPr marL="1511915" indent="0">
              <a:buNone/>
              <a:defRPr sz="1764" b="1"/>
            </a:lvl4pPr>
            <a:lvl5pPr marL="2015886" indent="0">
              <a:buNone/>
              <a:defRPr sz="1764" b="1"/>
            </a:lvl5pPr>
            <a:lvl6pPr marL="2519858" indent="0">
              <a:buNone/>
              <a:defRPr sz="1764" b="1"/>
            </a:lvl6pPr>
            <a:lvl7pPr marL="3023829" indent="0">
              <a:buNone/>
              <a:defRPr sz="1764" b="1"/>
            </a:lvl7pPr>
            <a:lvl8pPr marL="3527801" indent="0">
              <a:buNone/>
              <a:defRPr sz="1764" b="1"/>
            </a:lvl8pPr>
            <a:lvl9pPr marL="4031772" indent="0">
              <a:buNone/>
              <a:defRPr sz="1764" b="1"/>
            </a:lvl9pPr>
          </a:lstStyle>
          <a:p>
            <a:pPr lvl="0"/>
            <a:r>
              <a:rPr lang="es-ES"/>
              <a:t>Haga clic para modificar los estilos de texto del patrón</a:t>
            </a:r>
          </a:p>
        </p:txBody>
      </p:sp>
      <p:sp>
        <p:nvSpPr>
          <p:cNvPr id="6" name="Marcador de contenido 5">
            <a:extLst>
              <a:ext uri="{FF2B5EF4-FFF2-40B4-BE49-F238E27FC236}">
                <a16:creationId xmlns:a16="http://schemas.microsoft.com/office/drawing/2014/main" id="{52520532-1902-4C9A-BC35-81D61F16D51F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2566124" y="2761381"/>
            <a:ext cx="2154938" cy="4061576"/>
          </a:xfrm>
        </p:spPr>
        <p:txBody>
          <a:bodyPr/>
          <a:lstStyle/>
          <a:p>
            <a:pPr lvl="0"/>
            <a:r>
              <a:rPr lang="es-ES"/>
              <a:t>Haga clic para modificar los estilos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  <a:endParaRPr lang="es-CL"/>
          </a:p>
        </p:txBody>
      </p:sp>
      <p:sp>
        <p:nvSpPr>
          <p:cNvPr id="7" name="Marcador de fecha 6">
            <a:extLst>
              <a:ext uri="{FF2B5EF4-FFF2-40B4-BE49-F238E27FC236}">
                <a16:creationId xmlns:a16="http://schemas.microsoft.com/office/drawing/2014/main" id="{3C0B4D93-FDF5-4A41-84B8-957285EFB17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77253D4-3C26-48DE-9965-A393CB1160E2}" type="datetimeFigureOut">
              <a:rPr lang="es-CL" smtClean="0"/>
              <a:t>10-08-2021</a:t>
            </a:fld>
            <a:endParaRPr lang="es-CL"/>
          </a:p>
        </p:txBody>
      </p:sp>
      <p:sp>
        <p:nvSpPr>
          <p:cNvPr id="8" name="Marcador de pie de página 7">
            <a:extLst>
              <a:ext uri="{FF2B5EF4-FFF2-40B4-BE49-F238E27FC236}">
                <a16:creationId xmlns:a16="http://schemas.microsoft.com/office/drawing/2014/main" id="{F2A66993-9B6F-4BB2-A71B-F43CFA36B86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s-CL"/>
          </a:p>
        </p:txBody>
      </p:sp>
      <p:sp>
        <p:nvSpPr>
          <p:cNvPr id="9" name="Marcador de número de diapositiva 8">
            <a:extLst>
              <a:ext uri="{FF2B5EF4-FFF2-40B4-BE49-F238E27FC236}">
                <a16:creationId xmlns:a16="http://schemas.microsoft.com/office/drawing/2014/main" id="{BE340775-6FED-4752-97F0-C2471C0F03D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FA6E46B-DC8C-4C36-961D-1E4BE4344782}" type="slidenum">
              <a:rPr lang="es-CL" smtClean="0"/>
              <a:t>‹Nº›</a:t>
            </a:fld>
            <a:endParaRPr lang="es-CL"/>
          </a:p>
        </p:txBody>
      </p:sp>
    </p:spTree>
    <p:extLst>
      <p:ext uri="{BB962C8B-B14F-4D97-AF65-F5344CB8AC3E}">
        <p14:creationId xmlns:p14="http://schemas.microsoft.com/office/powerpoint/2010/main" val="507481180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lo el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AC1E41BA-2955-4890-851C-CE1F2A3F3AA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ES"/>
              <a:t>Haga clic para modificar el estilo de título del patrón</a:t>
            </a:r>
            <a:endParaRPr lang="es-CL"/>
          </a:p>
        </p:txBody>
      </p:sp>
      <p:sp>
        <p:nvSpPr>
          <p:cNvPr id="3" name="Marcador de fecha 2">
            <a:extLst>
              <a:ext uri="{FF2B5EF4-FFF2-40B4-BE49-F238E27FC236}">
                <a16:creationId xmlns:a16="http://schemas.microsoft.com/office/drawing/2014/main" id="{F483C426-E4E1-41E5-9D99-C3E61A541F8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77253D4-3C26-48DE-9965-A393CB1160E2}" type="datetimeFigureOut">
              <a:rPr lang="es-CL" smtClean="0"/>
              <a:t>10-08-2021</a:t>
            </a:fld>
            <a:endParaRPr lang="es-CL"/>
          </a:p>
        </p:txBody>
      </p:sp>
      <p:sp>
        <p:nvSpPr>
          <p:cNvPr id="4" name="Marcador de pie de página 3">
            <a:extLst>
              <a:ext uri="{FF2B5EF4-FFF2-40B4-BE49-F238E27FC236}">
                <a16:creationId xmlns:a16="http://schemas.microsoft.com/office/drawing/2014/main" id="{DD2E200F-CFCE-4B32-B8E7-5B90AFBDA28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s-CL"/>
          </a:p>
        </p:txBody>
      </p:sp>
      <p:sp>
        <p:nvSpPr>
          <p:cNvPr id="5" name="Marcador de número de diapositiva 4">
            <a:extLst>
              <a:ext uri="{FF2B5EF4-FFF2-40B4-BE49-F238E27FC236}">
                <a16:creationId xmlns:a16="http://schemas.microsoft.com/office/drawing/2014/main" id="{5F4454A1-AC62-4827-9DDE-3FCD011240C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FA6E46B-DC8C-4C36-961D-1E4BE4344782}" type="slidenum">
              <a:rPr lang="es-CL" smtClean="0"/>
              <a:t>‹Nº›</a:t>
            </a:fld>
            <a:endParaRPr lang="es-CL"/>
          </a:p>
        </p:txBody>
      </p:sp>
    </p:spTree>
    <p:extLst>
      <p:ext uri="{BB962C8B-B14F-4D97-AF65-F5344CB8AC3E}">
        <p14:creationId xmlns:p14="http://schemas.microsoft.com/office/powerpoint/2010/main" val="2728904493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En blanc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fecha 1">
            <a:extLst>
              <a:ext uri="{FF2B5EF4-FFF2-40B4-BE49-F238E27FC236}">
                <a16:creationId xmlns:a16="http://schemas.microsoft.com/office/drawing/2014/main" id="{C7692BA6-B253-44DD-950C-C3863C20A2F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77253D4-3C26-48DE-9965-A393CB1160E2}" type="datetimeFigureOut">
              <a:rPr lang="es-CL" smtClean="0"/>
              <a:t>10-08-2021</a:t>
            </a:fld>
            <a:endParaRPr lang="es-CL"/>
          </a:p>
        </p:txBody>
      </p:sp>
      <p:sp>
        <p:nvSpPr>
          <p:cNvPr id="3" name="Marcador de pie de página 2">
            <a:extLst>
              <a:ext uri="{FF2B5EF4-FFF2-40B4-BE49-F238E27FC236}">
                <a16:creationId xmlns:a16="http://schemas.microsoft.com/office/drawing/2014/main" id="{15137B0B-82AD-478A-97CF-C512E6EF38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s-CL"/>
          </a:p>
        </p:txBody>
      </p:sp>
      <p:sp>
        <p:nvSpPr>
          <p:cNvPr id="4" name="Marcador de número de diapositiva 3">
            <a:extLst>
              <a:ext uri="{FF2B5EF4-FFF2-40B4-BE49-F238E27FC236}">
                <a16:creationId xmlns:a16="http://schemas.microsoft.com/office/drawing/2014/main" id="{45F3F3E6-E267-46BF-ADDB-F2203152DF5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FA6E46B-DC8C-4C36-961D-1E4BE4344782}" type="slidenum">
              <a:rPr lang="es-CL" smtClean="0"/>
              <a:t>‹Nº›</a:t>
            </a:fld>
            <a:endParaRPr lang="es-CL"/>
          </a:p>
        </p:txBody>
      </p:sp>
    </p:spTree>
    <p:extLst>
      <p:ext uri="{BB962C8B-B14F-4D97-AF65-F5344CB8AC3E}">
        <p14:creationId xmlns:p14="http://schemas.microsoft.com/office/powerpoint/2010/main" val="2619647151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ido con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74A0A453-BFC9-4574-B99E-EC8FC257A19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49147" y="503978"/>
            <a:ext cx="1634848" cy="1763924"/>
          </a:xfrm>
        </p:spPr>
        <p:txBody>
          <a:bodyPr anchor="b"/>
          <a:lstStyle>
            <a:lvl1pPr>
              <a:defRPr sz="3527"/>
            </a:lvl1pPr>
          </a:lstStyle>
          <a:p>
            <a:r>
              <a:rPr lang="es-ES"/>
              <a:t>Haga clic para modificar el estilo de título del patrón</a:t>
            </a:r>
            <a:endParaRPr lang="es-CL"/>
          </a:p>
        </p:txBody>
      </p:sp>
      <p:sp>
        <p:nvSpPr>
          <p:cNvPr id="3" name="Marcador de contenido 2">
            <a:extLst>
              <a:ext uri="{FF2B5EF4-FFF2-40B4-BE49-F238E27FC236}">
                <a16:creationId xmlns:a16="http://schemas.microsoft.com/office/drawing/2014/main" id="{364EADD9-E78B-4A82-9FC4-F3CD4101477A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2154937" y="1088454"/>
            <a:ext cx="2566125" cy="5372269"/>
          </a:xfrm>
        </p:spPr>
        <p:txBody>
          <a:bodyPr/>
          <a:lstStyle>
            <a:lvl1pPr>
              <a:defRPr sz="3527"/>
            </a:lvl1pPr>
            <a:lvl2pPr>
              <a:defRPr sz="3086"/>
            </a:lvl2pPr>
            <a:lvl3pPr>
              <a:defRPr sz="2646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/>
            <a:r>
              <a:rPr lang="es-ES"/>
              <a:t>Haga clic para modificar los estilos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  <a:endParaRPr lang="es-CL"/>
          </a:p>
        </p:txBody>
      </p:sp>
      <p:sp>
        <p:nvSpPr>
          <p:cNvPr id="4" name="Marcador de texto 3">
            <a:extLst>
              <a:ext uri="{FF2B5EF4-FFF2-40B4-BE49-F238E27FC236}">
                <a16:creationId xmlns:a16="http://schemas.microsoft.com/office/drawing/2014/main" id="{44B7CFDF-1C4C-4B95-9B8D-1D91AF6EA9FB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349147" y="2267902"/>
            <a:ext cx="1634848" cy="4201570"/>
          </a:xfrm>
        </p:spPr>
        <p:txBody>
          <a:bodyPr/>
          <a:lstStyle>
            <a:lvl1pPr marL="0" indent="0">
              <a:buNone/>
              <a:defRPr sz="1764"/>
            </a:lvl1pPr>
            <a:lvl2pPr marL="503972" indent="0">
              <a:buNone/>
              <a:defRPr sz="1543"/>
            </a:lvl2pPr>
            <a:lvl3pPr marL="1007943" indent="0">
              <a:buNone/>
              <a:defRPr sz="1323"/>
            </a:lvl3pPr>
            <a:lvl4pPr marL="1511915" indent="0">
              <a:buNone/>
              <a:defRPr sz="1102"/>
            </a:lvl4pPr>
            <a:lvl5pPr marL="2015886" indent="0">
              <a:buNone/>
              <a:defRPr sz="1102"/>
            </a:lvl5pPr>
            <a:lvl6pPr marL="2519858" indent="0">
              <a:buNone/>
              <a:defRPr sz="1102"/>
            </a:lvl6pPr>
            <a:lvl7pPr marL="3023829" indent="0">
              <a:buNone/>
              <a:defRPr sz="1102"/>
            </a:lvl7pPr>
            <a:lvl8pPr marL="3527801" indent="0">
              <a:buNone/>
              <a:defRPr sz="1102"/>
            </a:lvl8pPr>
            <a:lvl9pPr marL="4031772" indent="0">
              <a:buNone/>
              <a:defRPr sz="1102"/>
            </a:lvl9pPr>
          </a:lstStyle>
          <a:p>
            <a:pPr lvl="0"/>
            <a:r>
              <a:rPr lang="es-ES"/>
              <a:t>Haga clic para modificar los estilos de texto del patrón</a:t>
            </a:r>
          </a:p>
        </p:txBody>
      </p:sp>
      <p:sp>
        <p:nvSpPr>
          <p:cNvPr id="5" name="Marcador de fecha 4">
            <a:extLst>
              <a:ext uri="{FF2B5EF4-FFF2-40B4-BE49-F238E27FC236}">
                <a16:creationId xmlns:a16="http://schemas.microsoft.com/office/drawing/2014/main" id="{3A85B5A7-F212-4E65-B1CC-0DFCD3382BA2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77253D4-3C26-48DE-9965-A393CB1160E2}" type="datetimeFigureOut">
              <a:rPr lang="es-CL" smtClean="0"/>
              <a:t>10-08-2021</a:t>
            </a:fld>
            <a:endParaRPr lang="es-CL"/>
          </a:p>
        </p:txBody>
      </p:sp>
      <p:sp>
        <p:nvSpPr>
          <p:cNvPr id="6" name="Marcador de pie de página 5">
            <a:extLst>
              <a:ext uri="{FF2B5EF4-FFF2-40B4-BE49-F238E27FC236}">
                <a16:creationId xmlns:a16="http://schemas.microsoft.com/office/drawing/2014/main" id="{9C9FA11E-0D47-4CBD-8567-B93F3CF3F57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s-CL"/>
          </a:p>
        </p:txBody>
      </p:sp>
      <p:sp>
        <p:nvSpPr>
          <p:cNvPr id="7" name="Marcador de número de diapositiva 6">
            <a:extLst>
              <a:ext uri="{FF2B5EF4-FFF2-40B4-BE49-F238E27FC236}">
                <a16:creationId xmlns:a16="http://schemas.microsoft.com/office/drawing/2014/main" id="{942C6283-8A2A-421F-AE68-1A1E8C8E67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FA6E46B-DC8C-4C36-961D-1E4BE4344782}" type="slidenum">
              <a:rPr lang="es-CL" smtClean="0"/>
              <a:t>‹Nº›</a:t>
            </a:fld>
            <a:endParaRPr lang="es-CL"/>
          </a:p>
        </p:txBody>
      </p:sp>
    </p:spTree>
    <p:extLst>
      <p:ext uri="{BB962C8B-B14F-4D97-AF65-F5344CB8AC3E}">
        <p14:creationId xmlns:p14="http://schemas.microsoft.com/office/powerpoint/2010/main" val="3702272713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agen con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96441417-7D9E-40BC-A1CB-EA092896201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49147" y="503978"/>
            <a:ext cx="1634848" cy="1763924"/>
          </a:xfrm>
        </p:spPr>
        <p:txBody>
          <a:bodyPr anchor="b"/>
          <a:lstStyle>
            <a:lvl1pPr>
              <a:defRPr sz="3527"/>
            </a:lvl1pPr>
          </a:lstStyle>
          <a:p>
            <a:r>
              <a:rPr lang="es-ES"/>
              <a:t>Haga clic para modificar el estilo de título del patrón</a:t>
            </a:r>
            <a:endParaRPr lang="es-CL"/>
          </a:p>
        </p:txBody>
      </p:sp>
      <p:sp>
        <p:nvSpPr>
          <p:cNvPr id="3" name="Marcador de posición de imagen 2">
            <a:extLst>
              <a:ext uri="{FF2B5EF4-FFF2-40B4-BE49-F238E27FC236}">
                <a16:creationId xmlns:a16="http://schemas.microsoft.com/office/drawing/2014/main" id="{199431DD-5CD8-4C92-86D0-9032D308DC28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2154937" y="1088454"/>
            <a:ext cx="2566125" cy="5372269"/>
          </a:xfrm>
        </p:spPr>
        <p:txBody>
          <a:bodyPr/>
          <a:lstStyle>
            <a:lvl1pPr marL="0" indent="0">
              <a:buNone/>
              <a:defRPr sz="3527"/>
            </a:lvl1pPr>
            <a:lvl2pPr marL="503972" indent="0">
              <a:buNone/>
              <a:defRPr sz="3086"/>
            </a:lvl2pPr>
            <a:lvl3pPr marL="1007943" indent="0">
              <a:buNone/>
              <a:defRPr sz="2646"/>
            </a:lvl3pPr>
            <a:lvl4pPr marL="1511915" indent="0">
              <a:buNone/>
              <a:defRPr sz="2205"/>
            </a:lvl4pPr>
            <a:lvl5pPr marL="2015886" indent="0">
              <a:buNone/>
              <a:defRPr sz="2205"/>
            </a:lvl5pPr>
            <a:lvl6pPr marL="2519858" indent="0">
              <a:buNone/>
              <a:defRPr sz="2205"/>
            </a:lvl6pPr>
            <a:lvl7pPr marL="3023829" indent="0">
              <a:buNone/>
              <a:defRPr sz="2205"/>
            </a:lvl7pPr>
            <a:lvl8pPr marL="3527801" indent="0">
              <a:buNone/>
              <a:defRPr sz="2205"/>
            </a:lvl8pPr>
            <a:lvl9pPr marL="4031772" indent="0">
              <a:buNone/>
              <a:defRPr sz="2205"/>
            </a:lvl9pPr>
          </a:lstStyle>
          <a:p>
            <a:endParaRPr lang="es-CL"/>
          </a:p>
        </p:txBody>
      </p:sp>
      <p:sp>
        <p:nvSpPr>
          <p:cNvPr id="4" name="Marcador de texto 3">
            <a:extLst>
              <a:ext uri="{FF2B5EF4-FFF2-40B4-BE49-F238E27FC236}">
                <a16:creationId xmlns:a16="http://schemas.microsoft.com/office/drawing/2014/main" id="{76829628-6215-443F-B8F1-5399111A41E3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349147" y="2267902"/>
            <a:ext cx="1634848" cy="4201570"/>
          </a:xfrm>
        </p:spPr>
        <p:txBody>
          <a:bodyPr/>
          <a:lstStyle>
            <a:lvl1pPr marL="0" indent="0">
              <a:buNone/>
              <a:defRPr sz="1764"/>
            </a:lvl1pPr>
            <a:lvl2pPr marL="503972" indent="0">
              <a:buNone/>
              <a:defRPr sz="1543"/>
            </a:lvl2pPr>
            <a:lvl3pPr marL="1007943" indent="0">
              <a:buNone/>
              <a:defRPr sz="1323"/>
            </a:lvl3pPr>
            <a:lvl4pPr marL="1511915" indent="0">
              <a:buNone/>
              <a:defRPr sz="1102"/>
            </a:lvl4pPr>
            <a:lvl5pPr marL="2015886" indent="0">
              <a:buNone/>
              <a:defRPr sz="1102"/>
            </a:lvl5pPr>
            <a:lvl6pPr marL="2519858" indent="0">
              <a:buNone/>
              <a:defRPr sz="1102"/>
            </a:lvl6pPr>
            <a:lvl7pPr marL="3023829" indent="0">
              <a:buNone/>
              <a:defRPr sz="1102"/>
            </a:lvl7pPr>
            <a:lvl8pPr marL="3527801" indent="0">
              <a:buNone/>
              <a:defRPr sz="1102"/>
            </a:lvl8pPr>
            <a:lvl9pPr marL="4031772" indent="0">
              <a:buNone/>
              <a:defRPr sz="1102"/>
            </a:lvl9pPr>
          </a:lstStyle>
          <a:p>
            <a:pPr lvl="0"/>
            <a:r>
              <a:rPr lang="es-ES"/>
              <a:t>Haga clic para modificar los estilos de texto del patrón</a:t>
            </a:r>
          </a:p>
        </p:txBody>
      </p:sp>
      <p:sp>
        <p:nvSpPr>
          <p:cNvPr id="5" name="Marcador de fecha 4">
            <a:extLst>
              <a:ext uri="{FF2B5EF4-FFF2-40B4-BE49-F238E27FC236}">
                <a16:creationId xmlns:a16="http://schemas.microsoft.com/office/drawing/2014/main" id="{6D331510-9F17-4471-8518-07410DB7D40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77253D4-3C26-48DE-9965-A393CB1160E2}" type="datetimeFigureOut">
              <a:rPr lang="es-CL" smtClean="0"/>
              <a:t>10-08-2021</a:t>
            </a:fld>
            <a:endParaRPr lang="es-CL"/>
          </a:p>
        </p:txBody>
      </p:sp>
      <p:sp>
        <p:nvSpPr>
          <p:cNvPr id="6" name="Marcador de pie de página 5">
            <a:extLst>
              <a:ext uri="{FF2B5EF4-FFF2-40B4-BE49-F238E27FC236}">
                <a16:creationId xmlns:a16="http://schemas.microsoft.com/office/drawing/2014/main" id="{79354BB0-CA97-4F36-A309-B24CDD9E1CA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s-CL"/>
          </a:p>
        </p:txBody>
      </p:sp>
      <p:sp>
        <p:nvSpPr>
          <p:cNvPr id="7" name="Marcador de número de diapositiva 6">
            <a:extLst>
              <a:ext uri="{FF2B5EF4-FFF2-40B4-BE49-F238E27FC236}">
                <a16:creationId xmlns:a16="http://schemas.microsoft.com/office/drawing/2014/main" id="{206E6EE2-6D63-46F4-B205-13327914F84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FA6E46B-DC8C-4C36-961D-1E4BE4344782}" type="slidenum">
              <a:rPr lang="es-CL" smtClean="0"/>
              <a:t>‹Nº›</a:t>
            </a:fld>
            <a:endParaRPr lang="es-CL"/>
          </a:p>
        </p:txBody>
      </p:sp>
    </p:spTree>
    <p:extLst>
      <p:ext uri="{BB962C8B-B14F-4D97-AF65-F5344CB8AC3E}">
        <p14:creationId xmlns:p14="http://schemas.microsoft.com/office/powerpoint/2010/main" val="916510708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título 1">
            <a:extLst>
              <a:ext uri="{FF2B5EF4-FFF2-40B4-BE49-F238E27FC236}">
                <a16:creationId xmlns:a16="http://schemas.microsoft.com/office/drawing/2014/main" id="{9A92F1CA-D0DB-4B36-9F8B-AD0A8E2E5A5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48486" y="402483"/>
            <a:ext cx="4371916" cy="1461188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s-ES"/>
              <a:t>Haga clic para modificar el estilo de título del patrón</a:t>
            </a:r>
            <a:endParaRPr lang="es-CL"/>
          </a:p>
        </p:txBody>
      </p:sp>
      <p:sp>
        <p:nvSpPr>
          <p:cNvPr id="3" name="Marcador de texto 2">
            <a:extLst>
              <a:ext uri="{FF2B5EF4-FFF2-40B4-BE49-F238E27FC236}">
                <a16:creationId xmlns:a16="http://schemas.microsoft.com/office/drawing/2014/main" id="{41FA075D-9FC4-4DD6-8F0E-98257231B983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348486" y="2012414"/>
            <a:ext cx="4371916" cy="4796544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s-ES"/>
              <a:t>Haga clic para modificar los estilos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  <a:endParaRPr lang="es-CL"/>
          </a:p>
        </p:txBody>
      </p:sp>
      <p:sp>
        <p:nvSpPr>
          <p:cNvPr id="4" name="Marcador de fecha 3">
            <a:extLst>
              <a:ext uri="{FF2B5EF4-FFF2-40B4-BE49-F238E27FC236}">
                <a16:creationId xmlns:a16="http://schemas.microsoft.com/office/drawing/2014/main" id="{CF634DFE-B9D2-4610-AFC2-AEB93391FEB0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348486" y="7006699"/>
            <a:ext cx="1140500" cy="402483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323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877253D4-3C26-48DE-9965-A393CB1160E2}" type="datetimeFigureOut">
              <a:rPr lang="es-CL" smtClean="0"/>
              <a:t>10-08-2021</a:t>
            </a:fld>
            <a:endParaRPr lang="es-CL"/>
          </a:p>
        </p:txBody>
      </p:sp>
      <p:sp>
        <p:nvSpPr>
          <p:cNvPr id="5" name="Marcador de pie de página 4">
            <a:extLst>
              <a:ext uri="{FF2B5EF4-FFF2-40B4-BE49-F238E27FC236}">
                <a16:creationId xmlns:a16="http://schemas.microsoft.com/office/drawing/2014/main" id="{563C7A8E-9A09-4577-8B68-D31F6D740978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1679069" y="7006699"/>
            <a:ext cx="1710750" cy="402483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323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s-CL"/>
          </a:p>
        </p:txBody>
      </p:sp>
      <p:sp>
        <p:nvSpPr>
          <p:cNvPr id="6" name="Marcador de número de diapositiva 5">
            <a:extLst>
              <a:ext uri="{FF2B5EF4-FFF2-40B4-BE49-F238E27FC236}">
                <a16:creationId xmlns:a16="http://schemas.microsoft.com/office/drawing/2014/main" id="{BC88F35A-AAD4-4ACB-8F61-695433B94934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3579902" y="7006699"/>
            <a:ext cx="1140500" cy="402483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323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5FA6E46B-DC8C-4C36-961D-1E4BE4344782}" type="slidenum">
              <a:rPr lang="es-CL" smtClean="0"/>
              <a:t>‹Nº›</a:t>
            </a:fld>
            <a:endParaRPr lang="es-CL"/>
          </a:p>
        </p:txBody>
      </p:sp>
    </p:spTree>
    <p:extLst>
      <p:ext uri="{BB962C8B-B14F-4D97-AF65-F5344CB8AC3E}">
        <p14:creationId xmlns:p14="http://schemas.microsoft.com/office/powerpoint/2010/main" val="63603775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xStyles>
    <p:titleStyle>
      <a:lvl1pPr algn="l" defTabSz="1007943" rtl="0" eaLnBrk="1" latinLnBrk="0" hangingPunct="1">
        <a:lnSpc>
          <a:spcPct val="90000"/>
        </a:lnSpc>
        <a:spcBef>
          <a:spcPct val="0"/>
        </a:spcBef>
        <a:buNone/>
        <a:defRPr sz="485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51986" indent="-251986" algn="l" defTabSz="1007943" rtl="0" eaLnBrk="1" latinLnBrk="0" hangingPunct="1">
        <a:lnSpc>
          <a:spcPct val="90000"/>
        </a:lnSpc>
        <a:spcBef>
          <a:spcPts val="1102"/>
        </a:spcBef>
        <a:buFont typeface="Arial" panose="020B0604020202020204" pitchFamily="34" charset="0"/>
        <a:buChar char="•"/>
        <a:defRPr sz="3086" kern="1200">
          <a:solidFill>
            <a:schemeClr val="tx1"/>
          </a:solidFill>
          <a:latin typeface="+mn-lt"/>
          <a:ea typeface="+mn-ea"/>
          <a:cs typeface="+mn-cs"/>
        </a:defRPr>
      </a:lvl1pPr>
      <a:lvl2pPr marL="755957" indent="-251986" algn="l" defTabSz="1007943" rtl="0" eaLnBrk="1" latinLnBrk="0" hangingPunct="1">
        <a:lnSpc>
          <a:spcPct val="90000"/>
        </a:lnSpc>
        <a:spcBef>
          <a:spcPts val="551"/>
        </a:spcBef>
        <a:buFont typeface="Arial" panose="020B0604020202020204" pitchFamily="34" charset="0"/>
        <a:buChar char="•"/>
        <a:defRPr sz="2646" kern="1200">
          <a:solidFill>
            <a:schemeClr val="tx1"/>
          </a:solidFill>
          <a:latin typeface="+mn-lt"/>
          <a:ea typeface="+mn-ea"/>
          <a:cs typeface="+mn-cs"/>
        </a:defRPr>
      </a:lvl2pPr>
      <a:lvl3pPr marL="1259929" indent="-251986" algn="l" defTabSz="1007943" rtl="0" eaLnBrk="1" latinLnBrk="0" hangingPunct="1">
        <a:lnSpc>
          <a:spcPct val="90000"/>
        </a:lnSpc>
        <a:spcBef>
          <a:spcPts val="551"/>
        </a:spcBef>
        <a:buFont typeface="Arial" panose="020B0604020202020204" pitchFamily="34" charset="0"/>
        <a:buChar char="•"/>
        <a:defRPr sz="2205" kern="1200">
          <a:solidFill>
            <a:schemeClr val="tx1"/>
          </a:solidFill>
          <a:latin typeface="+mn-lt"/>
          <a:ea typeface="+mn-ea"/>
          <a:cs typeface="+mn-cs"/>
        </a:defRPr>
      </a:lvl3pPr>
      <a:lvl4pPr marL="1763900" indent="-251986" algn="l" defTabSz="1007943" rtl="0" eaLnBrk="1" latinLnBrk="0" hangingPunct="1">
        <a:lnSpc>
          <a:spcPct val="90000"/>
        </a:lnSpc>
        <a:spcBef>
          <a:spcPts val="551"/>
        </a:spcBef>
        <a:buFont typeface="Arial" panose="020B0604020202020204" pitchFamily="34" charset="0"/>
        <a:buChar char="•"/>
        <a:defRPr sz="1984" kern="1200">
          <a:solidFill>
            <a:schemeClr val="tx1"/>
          </a:solidFill>
          <a:latin typeface="+mn-lt"/>
          <a:ea typeface="+mn-ea"/>
          <a:cs typeface="+mn-cs"/>
        </a:defRPr>
      </a:lvl4pPr>
      <a:lvl5pPr marL="2267872" indent="-251986" algn="l" defTabSz="1007943" rtl="0" eaLnBrk="1" latinLnBrk="0" hangingPunct="1">
        <a:lnSpc>
          <a:spcPct val="90000"/>
        </a:lnSpc>
        <a:spcBef>
          <a:spcPts val="551"/>
        </a:spcBef>
        <a:buFont typeface="Arial" panose="020B0604020202020204" pitchFamily="34" charset="0"/>
        <a:buChar char="•"/>
        <a:defRPr sz="1984" kern="1200">
          <a:solidFill>
            <a:schemeClr val="tx1"/>
          </a:solidFill>
          <a:latin typeface="+mn-lt"/>
          <a:ea typeface="+mn-ea"/>
          <a:cs typeface="+mn-cs"/>
        </a:defRPr>
      </a:lvl5pPr>
      <a:lvl6pPr marL="2771844" indent="-251986" algn="l" defTabSz="1007943" rtl="0" eaLnBrk="1" latinLnBrk="0" hangingPunct="1">
        <a:lnSpc>
          <a:spcPct val="90000"/>
        </a:lnSpc>
        <a:spcBef>
          <a:spcPts val="551"/>
        </a:spcBef>
        <a:buFont typeface="Arial" panose="020B0604020202020204" pitchFamily="34" charset="0"/>
        <a:buChar char="•"/>
        <a:defRPr sz="1984" kern="1200">
          <a:solidFill>
            <a:schemeClr val="tx1"/>
          </a:solidFill>
          <a:latin typeface="+mn-lt"/>
          <a:ea typeface="+mn-ea"/>
          <a:cs typeface="+mn-cs"/>
        </a:defRPr>
      </a:lvl6pPr>
      <a:lvl7pPr marL="3275815" indent="-251986" algn="l" defTabSz="1007943" rtl="0" eaLnBrk="1" latinLnBrk="0" hangingPunct="1">
        <a:lnSpc>
          <a:spcPct val="90000"/>
        </a:lnSpc>
        <a:spcBef>
          <a:spcPts val="551"/>
        </a:spcBef>
        <a:buFont typeface="Arial" panose="020B0604020202020204" pitchFamily="34" charset="0"/>
        <a:buChar char="•"/>
        <a:defRPr sz="1984" kern="1200">
          <a:solidFill>
            <a:schemeClr val="tx1"/>
          </a:solidFill>
          <a:latin typeface="+mn-lt"/>
          <a:ea typeface="+mn-ea"/>
          <a:cs typeface="+mn-cs"/>
        </a:defRPr>
      </a:lvl7pPr>
      <a:lvl8pPr marL="3779787" indent="-251986" algn="l" defTabSz="1007943" rtl="0" eaLnBrk="1" latinLnBrk="0" hangingPunct="1">
        <a:lnSpc>
          <a:spcPct val="90000"/>
        </a:lnSpc>
        <a:spcBef>
          <a:spcPts val="551"/>
        </a:spcBef>
        <a:buFont typeface="Arial" panose="020B0604020202020204" pitchFamily="34" charset="0"/>
        <a:buChar char="•"/>
        <a:defRPr sz="1984" kern="1200">
          <a:solidFill>
            <a:schemeClr val="tx1"/>
          </a:solidFill>
          <a:latin typeface="+mn-lt"/>
          <a:ea typeface="+mn-ea"/>
          <a:cs typeface="+mn-cs"/>
        </a:defRPr>
      </a:lvl8pPr>
      <a:lvl9pPr marL="4283758" indent="-251986" algn="l" defTabSz="1007943" rtl="0" eaLnBrk="1" latinLnBrk="0" hangingPunct="1">
        <a:lnSpc>
          <a:spcPct val="90000"/>
        </a:lnSpc>
        <a:spcBef>
          <a:spcPts val="551"/>
        </a:spcBef>
        <a:buFont typeface="Arial" panose="020B0604020202020204" pitchFamily="34" charset="0"/>
        <a:buChar char="•"/>
        <a:defRPr sz="1984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s-CL"/>
      </a:defPPr>
      <a:lvl1pPr marL="0" algn="l" defTabSz="1007943" rtl="0" eaLnBrk="1" latinLnBrk="0" hangingPunct="1">
        <a:defRPr sz="1984" kern="1200">
          <a:solidFill>
            <a:schemeClr val="tx1"/>
          </a:solidFill>
          <a:latin typeface="+mn-lt"/>
          <a:ea typeface="+mn-ea"/>
          <a:cs typeface="+mn-cs"/>
        </a:defRPr>
      </a:lvl1pPr>
      <a:lvl2pPr marL="503972" algn="l" defTabSz="1007943" rtl="0" eaLnBrk="1" latinLnBrk="0" hangingPunct="1">
        <a:defRPr sz="1984" kern="1200">
          <a:solidFill>
            <a:schemeClr val="tx1"/>
          </a:solidFill>
          <a:latin typeface="+mn-lt"/>
          <a:ea typeface="+mn-ea"/>
          <a:cs typeface="+mn-cs"/>
        </a:defRPr>
      </a:lvl2pPr>
      <a:lvl3pPr marL="1007943" algn="l" defTabSz="1007943" rtl="0" eaLnBrk="1" latinLnBrk="0" hangingPunct="1">
        <a:defRPr sz="1984" kern="1200">
          <a:solidFill>
            <a:schemeClr val="tx1"/>
          </a:solidFill>
          <a:latin typeface="+mn-lt"/>
          <a:ea typeface="+mn-ea"/>
          <a:cs typeface="+mn-cs"/>
        </a:defRPr>
      </a:lvl3pPr>
      <a:lvl4pPr marL="1511915" algn="l" defTabSz="1007943" rtl="0" eaLnBrk="1" latinLnBrk="0" hangingPunct="1">
        <a:defRPr sz="1984" kern="1200">
          <a:solidFill>
            <a:schemeClr val="tx1"/>
          </a:solidFill>
          <a:latin typeface="+mn-lt"/>
          <a:ea typeface="+mn-ea"/>
          <a:cs typeface="+mn-cs"/>
        </a:defRPr>
      </a:lvl4pPr>
      <a:lvl5pPr marL="2015886" algn="l" defTabSz="1007943" rtl="0" eaLnBrk="1" latinLnBrk="0" hangingPunct="1">
        <a:defRPr sz="1984" kern="1200">
          <a:solidFill>
            <a:schemeClr val="tx1"/>
          </a:solidFill>
          <a:latin typeface="+mn-lt"/>
          <a:ea typeface="+mn-ea"/>
          <a:cs typeface="+mn-cs"/>
        </a:defRPr>
      </a:lvl5pPr>
      <a:lvl6pPr marL="2519858" algn="l" defTabSz="1007943" rtl="0" eaLnBrk="1" latinLnBrk="0" hangingPunct="1">
        <a:defRPr sz="1984" kern="1200">
          <a:solidFill>
            <a:schemeClr val="tx1"/>
          </a:solidFill>
          <a:latin typeface="+mn-lt"/>
          <a:ea typeface="+mn-ea"/>
          <a:cs typeface="+mn-cs"/>
        </a:defRPr>
      </a:lvl6pPr>
      <a:lvl7pPr marL="3023829" algn="l" defTabSz="1007943" rtl="0" eaLnBrk="1" latinLnBrk="0" hangingPunct="1">
        <a:defRPr sz="1984" kern="1200">
          <a:solidFill>
            <a:schemeClr val="tx1"/>
          </a:solidFill>
          <a:latin typeface="+mn-lt"/>
          <a:ea typeface="+mn-ea"/>
          <a:cs typeface="+mn-cs"/>
        </a:defRPr>
      </a:lvl7pPr>
      <a:lvl8pPr marL="3527801" algn="l" defTabSz="1007943" rtl="0" eaLnBrk="1" latinLnBrk="0" hangingPunct="1">
        <a:defRPr sz="1984" kern="1200">
          <a:solidFill>
            <a:schemeClr val="tx1"/>
          </a:solidFill>
          <a:latin typeface="+mn-lt"/>
          <a:ea typeface="+mn-ea"/>
          <a:cs typeface="+mn-cs"/>
        </a:defRPr>
      </a:lvl8pPr>
      <a:lvl9pPr marL="4031772" algn="l" defTabSz="1007943" rtl="0" eaLnBrk="1" latinLnBrk="0" hangingPunct="1">
        <a:defRPr sz="1984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4.emf"/><Relationship Id="rId5" Type="http://schemas.openxmlformats.org/officeDocument/2006/relationships/image" Target="../media/image3.emf"/><Relationship Id="rId4" Type="http://schemas.openxmlformats.org/officeDocument/2006/relationships/image" Target="../media/image2.emf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2" Type="http://schemas.openxmlformats.org/officeDocument/2006/relationships/image" Target="../media/image2.emf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14.png"/></Relationships>
</file>

<file path=ppt/slides/_rels/slide10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image" Target="../media/image2.emf"/><Relationship Id="rId1" Type="http://schemas.openxmlformats.org/officeDocument/2006/relationships/slideLayout" Target="../slideLayouts/slideLayout7.xml"/></Relationships>
</file>

<file path=ppt/slides/_rels/slide10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image" Target="../media/image2.emf"/><Relationship Id="rId1" Type="http://schemas.openxmlformats.org/officeDocument/2006/relationships/slideLayout" Target="../slideLayouts/slideLayout7.xml"/></Relationships>
</file>

<file path=ppt/slides/_rels/slide10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image" Target="../media/image2.emf"/><Relationship Id="rId1" Type="http://schemas.openxmlformats.org/officeDocument/2006/relationships/slideLayout" Target="../slideLayouts/slideLayout7.xml"/></Relationships>
</file>

<file path=ppt/slides/_rels/slide10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image" Target="../media/image2.emf"/><Relationship Id="rId1" Type="http://schemas.openxmlformats.org/officeDocument/2006/relationships/slideLayout" Target="../slideLayouts/slideLayout7.xml"/></Relationships>
</file>

<file path=ppt/slides/_rels/slide10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image" Target="../media/image2.emf"/><Relationship Id="rId1" Type="http://schemas.openxmlformats.org/officeDocument/2006/relationships/slideLayout" Target="../slideLayouts/slideLayout7.xml"/></Relationships>
</file>

<file path=ppt/slides/_rels/slide10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image" Target="../media/image2.emf"/><Relationship Id="rId1" Type="http://schemas.openxmlformats.org/officeDocument/2006/relationships/slideLayout" Target="../slideLayouts/slideLayout7.xml"/></Relationships>
</file>

<file path=ppt/slides/_rels/slide10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image" Target="../media/image2.emf"/><Relationship Id="rId1" Type="http://schemas.openxmlformats.org/officeDocument/2006/relationships/slideLayout" Target="../slideLayouts/slideLayout7.xml"/></Relationships>
</file>

<file path=ppt/slides/_rels/slide10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image" Target="../media/image2.emf"/><Relationship Id="rId1" Type="http://schemas.openxmlformats.org/officeDocument/2006/relationships/slideLayout" Target="../slideLayouts/slideLayout7.xml"/></Relationships>
</file>

<file path=ppt/slides/_rels/slide10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image" Target="../media/image2.emf"/><Relationship Id="rId1" Type="http://schemas.openxmlformats.org/officeDocument/2006/relationships/slideLayout" Target="../slideLayouts/slideLayout7.xml"/></Relationships>
</file>

<file path=ppt/slides/_rels/slide10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image" Target="../media/image2.emf"/><Relationship Id="rId1" Type="http://schemas.openxmlformats.org/officeDocument/2006/relationships/slideLayout" Target="../slideLayouts/slideLayout7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2" Type="http://schemas.openxmlformats.org/officeDocument/2006/relationships/image" Target="../media/image2.emf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14.png"/></Relationships>
</file>

<file path=ppt/slides/_rels/slide1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image" Target="../media/image2.emf"/><Relationship Id="rId1" Type="http://schemas.openxmlformats.org/officeDocument/2006/relationships/slideLayout" Target="../slideLayouts/slideLayout7.xml"/></Relationships>
</file>

<file path=ppt/slides/_rels/slide1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image" Target="../media/image2.emf"/><Relationship Id="rId1" Type="http://schemas.openxmlformats.org/officeDocument/2006/relationships/slideLayout" Target="../slideLayouts/slideLayout7.xml"/></Relationships>
</file>

<file path=ppt/slides/_rels/slide112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emf"/><Relationship Id="rId3" Type="http://schemas.openxmlformats.org/officeDocument/2006/relationships/image" Target="../media/image16.emf"/><Relationship Id="rId7" Type="http://schemas.openxmlformats.org/officeDocument/2006/relationships/image" Target="../media/image2.emf"/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8.emf"/><Relationship Id="rId5" Type="http://schemas.openxmlformats.org/officeDocument/2006/relationships/image" Target="../media/image12.emf"/><Relationship Id="rId4" Type="http://schemas.openxmlformats.org/officeDocument/2006/relationships/image" Target="../media/image17.emf"/></Relationships>
</file>

<file path=ppt/slides/_rels/slide113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emf"/><Relationship Id="rId3" Type="http://schemas.openxmlformats.org/officeDocument/2006/relationships/image" Target="../media/image16.emf"/><Relationship Id="rId7" Type="http://schemas.openxmlformats.org/officeDocument/2006/relationships/image" Target="../media/image2.emf"/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8.emf"/><Relationship Id="rId5" Type="http://schemas.openxmlformats.org/officeDocument/2006/relationships/image" Target="../media/image12.emf"/><Relationship Id="rId4" Type="http://schemas.openxmlformats.org/officeDocument/2006/relationships/image" Target="../media/image17.emf"/></Relationships>
</file>

<file path=ppt/slides/_rels/slide114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emf"/><Relationship Id="rId3" Type="http://schemas.openxmlformats.org/officeDocument/2006/relationships/image" Target="../media/image16.emf"/><Relationship Id="rId7" Type="http://schemas.openxmlformats.org/officeDocument/2006/relationships/image" Target="../media/image2.emf"/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8.emf"/><Relationship Id="rId5" Type="http://schemas.openxmlformats.org/officeDocument/2006/relationships/image" Target="../media/image12.emf"/><Relationship Id="rId4" Type="http://schemas.openxmlformats.org/officeDocument/2006/relationships/image" Target="../media/image17.emf"/></Relationships>
</file>

<file path=ppt/slides/_rels/slide115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emf"/><Relationship Id="rId3" Type="http://schemas.openxmlformats.org/officeDocument/2006/relationships/image" Target="../media/image16.emf"/><Relationship Id="rId7" Type="http://schemas.openxmlformats.org/officeDocument/2006/relationships/image" Target="../media/image2.emf"/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8.emf"/><Relationship Id="rId5" Type="http://schemas.openxmlformats.org/officeDocument/2006/relationships/image" Target="../media/image12.emf"/><Relationship Id="rId4" Type="http://schemas.openxmlformats.org/officeDocument/2006/relationships/image" Target="../media/image17.emf"/></Relationships>
</file>

<file path=ppt/slides/_rels/slide116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emf"/><Relationship Id="rId3" Type="http://schemas.openxmlformats.org/officeDocument/2006/relationships/image" Target="../media/image16.emf"/><Relationship Id="rId7" Type="http://schemas.openxmlformats.org/officeDocument/2006/relationships/image" Target="../media/image2.emf"/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8.emf"/><Relationship Id="rId5" Type="http://schemas.openxmlformats.org/officeDocument/2006/relationships/image" Target="../media/image12.emf"/><Relationship Id="rId4" Type="http://schemas.openxmlformats.org/officeDocument/2006/relationships/image" Target="../media/image17.emf"/></Relationships>
</file>

<file path=ppt/slides/_rels/slide117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emf"/><Relationship Id="rId3" Type="http://schemas.openxmlformats.org/officeDocument/2006/relationships/image" Target="../media/image16.emf"/><Relationship Id="rId7" Type="http://schemas.openxmlformats.org/officeDocument/2006/relationships/image" Target="../media/image2.emf"/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8.emf"/><Relationship Id="rId5" Type="http://schemas.openxmlformats.org/officeDocument/2006/relationships/image" Target="../media/image12.emf"/><Relationship Id="rId4" Type="http://schemas.openxmlformats.org/officeDocument/2006/relationships/image" Target="../media/image17.emf"/></Relationships>
</file>

<file path=ppt/slides/_rels/slide118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emf"/><Relationship Id="rId3" Type="http://schemas.openxmlformats.org/officeDocument/2006/relationships/image" Target="../media/image16.emf"/><Relationship Id="rId7" Type="http://schemas.openxmlformats.org/officeDocument/2006/relationships/image" Target="../media/image2.emf"/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8.emf"/><Relationship Id="rId5" Type="http://schemas.openxmlformats.org/officeDocument/2006/relationships/image" Target="../media/image12.emf"/><Relationship Id="rId4" Type="http://schemas.openxmlformats.org/officeDocument/2006/relationships/image" Target="../media/image17.emf"/></Relationships>
</file>

<file path=ppt/slides/_rels/slide119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emf"/><Relationship Id="rId3" Type="http://schemas.openxmlformats.org/officeDocument/2006/relationships/image" Target="../media/image16.emf"/><Relationship Id="rId7" Type="http://schemas.openxmlformats.org/officeDocument/2006/relationships/image" Target="../media/image2.emf"/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8.emf"/><Relationship Id="rId5" Type="http://schemas.openxmlformats.org/officeDocument/2006/relationships/image" Target="../media/image12.emf"/><Relationship Id="rId4" Type="http://schemas.openxmlformats.org/officeDocument/2006/relationships/image" Target="../media/image17.emf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image" Target="../media/image2.emf"/><Relationship Id="rId1" Type="http://schemas.openxmlformats.org/officeDocument/2006/relationships/slideLayout" Target="../slideLayouts/slideLayout7.xml"/></Relationships>
</file>

<file path=ppt/slides/_rels/slide120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emf"/><Relationship Id="rId3" Type="http://schemas.openxmlformats.org/officeDocument/2006/relationships/image" Target="../media/image16.emf"/><Relationship Id="rId7" Type="http://schemas.openxmlformats.org/officeDocument/2006/relationships/image" Target="../media/image2.emf"/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8.emf"/><Relationship Id="rId5" Type="http://schemas.openxmlformats.org/officeDocument/2006/relationships/image" Target="../media/image12.emf"/><Relationship Id="rId4" Type="http://schemas.openxmlformats.org/officeDocument/2006/relationships/image" Target="../media/image17.emf"/></Relationships>
</file>

<file path=ppt/slides/_rels/slide121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emf"/><Relationship Id="rId3" Type="http://schemas.openxmlformats.org/officeDocument/2006/relationships/image" Target="../media/image16.emf"/><Relationship Id="rId7" Type="http://schemas.openxmlformats.org/officeDocument/2006/relationships/image" Target="../media/image2.emf"/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8.emf"/><Relationship Id="rId5" Type="http://schemas.openxmlformats.org/officeDocument/2006/relationships/image" Target="../media/image12.emf"/><Relationship Id="rId4" Type="http://schemas.openxmlformats.org/officeDocument/2006/relationships/image" Target="../media/image17.emf"/></Relationships>
</file>

<file path=ppt/slides/_rels/slide122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emf"/><Relationship Id="rId3" Type="http://schemas.openxmlformats.org/officeDocument/2006/relationships/image" Target="../media/image16.emf"/><Relationship Id="rId7" Type="http://schemas.openxmlformats.org/officeDocument/2006/relationships/image" Target="../media/image2.emf"/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8.emf"/><Relationship Id="rId5" Type="http://schemas.openxmlformats.org/officeDocument/2006/relationships/image" Target="../media/image12.emf"/><Relationship Id="rId4" Type="http://schemas.openxmlformats.org/officeDocument/2006/relationships/image" Target="../media/image17.emf"/></Relationships>
</file>

<file path=ppt/slides/_rels/slide123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emf"/><Relationship Id="rId3" Type="http://schemas.openxmlformats.org/officeDocument/2006/relationships/image" Target="../media/image16.emf"/><Relationship Id="rId7" Type="http://schemas.openxmlformats.org/officeDocument/2006/relationships/image" Target="../media/image2.emf"/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8.emf"/><Relationship Id="rId5" Type="http://schemas.openxmlformats.org/officeDocument/2006/relationships/image" Target="../media/image12.emf"/><Relationship Id="rId4" Type="http://schemas.openxmlformats.org/officeDocument/2006/relationships/image" Target="../media/image17.emf"/></Relationships>
</file>

<file path=ppt/slides/_rels/slide124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emf"/><Relationship Id="rId3" Type="http://schemas.openxmlformats.org/officeDocument/2006/relationships/image" Target="../media/image16.emf"/><Relationship Id="rId7" Type="http://schemas.openxmlformats.org/officeDocument/2006/relationships/image" Target="../media/image2.emf"/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8.emf"/><Relationship Id="rId5" Type="http://schemas.openxmlformats.org/officeDocument/2006/relationships/image" Target="../media/image12.emf"/><Relationship Id="rId4" Type="http://schemas.openxmlformats.org/officeDocument/2006/relationships/image" Target="../media/image17.emf"/></Relationships>
</file>

<file path=ppt/slides/_rels/slide125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emf"/><Relationship Id="rId3" Type="http://schemas.openxmlformats.org/officeDocument/2006/relationships/image" Target="../media/image16.emf"/><Relationship Id="rId7" Type="http://schemas.openxmlformats.org/officeDocument/2006/relationships/image" Target="../media/image2.emf"/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8.emf"/><Relationship Id="rId5" Type="http://schemas.openxmlformats.org/officeDocument/2006/relationships/image" Target="../media/image12.emf"/><Relationship Id="rId4" Type="http://schemas.openxmlformats.org/officeDocument/2006/relationships/image" Target="../media/image17.emf"/></Relationships>
</file>

<file path=ppt/slides/_rels/slide126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emf"/><Relationship Id="rId3" Type="http://schemas.openxmlformats.org/officeDocument/2006/relationships/image" Target="../media/image16.emf"/><Relationship Id="rId7" Type="http://schemas.openxmlformats.org/officeDocument/2006/relationships/image" Target="../media/image2.emf"/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8.emf"/><Relationship Id="rId5" Type="http://schemas.openxmlformats.org/officeDocument/2006/relationships/image" Target="../media/image12.emf"/><Relationship Id="rId4" Type="http://schemas.openxmlformats.org/officeDocument/2006/relationships/image" Target="../media/image17.emf"/></Relationships>
</file>

<file path=ppt/slides/_rels/slide127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emf"/><Relationship Id="rId3" Type="http://schemas.openxmlformats.org/officeDocument/2006/relationships/image" Target="../media/image16.emf"/><Relationship Id="rId7" Type="http://schemas.openxmlformats.org/officeDocument/2006/relationships/image" Target="../media/image2.emf"/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8.emf"/><Relationship Id="rId5" Type="http://schemas.openxmlformats.org/officeDocument/2006/relationships/image" Target="../media/image12.emf"/><Relationship Id="rId4" Type="http://schemas.openxmlformats.org/officeDocument/2006/relationships/image" Target="../media/image17.emf"/></Relationships>
</file>

<file path=ppt/slides/_rels/slide128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emf"/><Relationship Id="rId3" Type="http://schemas.openxmlformats.org/officeDocument/2006/relationships/image" Target="../media/image16.emf"/><Relationship Id="rId7" Type="http://schemas.openxmlformats.org/officeDocument/2006/relationships/image" Target="../media/image2.emf"/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8.emf"/><Relationship Id="rId5" Type="http://schemas.openxmlformats.org/officeDocument/2006/relationships/image" Target="../media/image12.emf"/><Relationship Id="rId4" Type="http://schemas.openxmlformats.org/officeDocument/2006/relationships/image" Target="../media/image17.emf"/></Relationships>
</file>

<file path=ppt/slides/_rels/slide129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emf"/><Relationship Id="rId3" Type="http://schemas.openxmlformats.org/officeDocument/2006/relationships/image" Target="../media/image16.emf"/><Relationship Id="rId7" Type="http://schemas.openxmlformats.org/officeDocument/2006/relationships/image" Target="../media/image2.emf"/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8.emf"/><Relationship Id="rId5" Type="http://schemas.openxmlformats.org/officeDocument/2006/relationships/image" Target="../media/image12.emf"/><Relationship Id="rId4" Type="http://schemas.openxmlformats.org/officeDocument/2006/relationships/image" Target="../media/image17.emf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image" Target="../media/image2.emf"/><Relationship Id="rId1" Type="http://schemas.openxmlformats.org/officeDocument/2006/relationships/slideLayout" Target="../slideLayouts/slideLayout7.xml"/></Relationships>
</file>

<file path=ppt/slides/_rels/slide130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emf"/><Relationship Id="rId3" Type="http://schemas.openxmlformats.org/officeDocument/2006/relationships/image" Target="../media/image16.emf"/><Relationship Id="rId7" Type="http://schemas.openxmlformats.org/officeDocument/2006/relationships/image" Target="../media/image2.emf"/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8.emf"/><Relationship Id="rId5" Type="http://schemas.openxmlformats.org/officeDocument/2006/relationships/image" Target="../media/image12.emf"/><Relationship Id="rId4" Type="http://schemas.openxmlformats.org/officeDocument/2006/relationships/image" Target="../media/image17.emf"/></Relationships>
</file>

<file path=ppt/slides/_rels/slide131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emf"/><Relationship Id="rId3" Type="http://schemas.openxmlformats.org/officeDocument/2006/relationships/image" Target="../media/image16.emf"/><Relationship Id="rId7" Type="http://schemas.openxmlformats.org/officeDocument/2006/relationships/image" Target="../media/image2.emf"/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8.emf"/><Relationship Id="rId5" Type="http://schemas.openxmlformats.org/officeDocument/2006/relationships/image" Target="../media/image12.emf"/><Relationship Id="rId4" Type="http://schemas.openxmlformats.org/officeDocument/2006/relationships/image" Target="../media/image17.emf"/></Relationships>
</file>

<file path=ppt/slides/_rels/slide132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emf"/><Relationship Id="rId3" Type="http://schemas.openxmlformats.org/officeDocument/2006/relationships/image" Target="../media/image16.emf"/><Relationship Id="rId7" Type="http://schemas.openxmlformats.org/officeDocument/2006/relationships/image" Target="../media/image2.emf"/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8.emf"/><Relationship Id="rId5" Type="http://schemas.openxmlformats.org/officeDocument/2006/relationships/image" Target="../media/image12.emf"/><Relationship Id="rId4" Type="http://schemas.openxmlformats.org/officeDocument/2006/relationships/image" Target="../media/image17.emf"/></Relationships>
</file>

<file path=ppt/slides/_rels/slide133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emf"/><Relationship Id="rId3" Type="http://schemas.openxmlformats.org/officeDocument/2006/relationships/image" Target="../media/image16.emf"/><Relationship Id="rId7" Type="http://schemas.openxmlformats.org/officeDocument/2006/relationships/image" Target="../media/image2.emf"/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8.emf"/><Relationship Id="rId5" Type="http://schemas.openxmlformats.org/officeDocument/2006/relationships/image" Target="../media/image12.emf"/><Relationship Id="rId4" Type="http://schemas.openxmlformats.org/officeDocument/2006/relationships/image" Target="../media/image17.emf"/></Relationships>
</file>

<file path=ppt/slides/_rels/slide134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emf"/><Relationship Id="rId3" Type="http://schemas.openxmlformats.org/officeDocument/2006/relationships/image" Target="../media/image16.emf"/><Relationship Id="rId7" Type="http://schemas.openxmlformats.org/officeDocument/2006/relationships/image" Target="../media/image2.emf"/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8.emf"/><Relationship Id="rId5" Type="http://schemas.openxmlformats.org/officeDocument/2006/relationships/image" Target="../media/image12.emf"/><Relationship Id="rId4" Type="http://schemas.openxmlformats.org/officeDocument/2006/relationships/image" Target="../media/image17.emf"/></Relationships>
</file>

<file path=ppt/slides/_rels/slide135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emf"/><Relationship Id="rId3" Type="http://schemas.openxmlformats.org/officeDocument/2006/relationships/image" Target="../media/image16.emf"/><Relationship Id="rId7" Type="http://schemas.openxmlformats.org/officeDocument/2006/relationships/image" Target="../media/image2.emf"/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8.emf"/><Relationship Id="rId5" Type="http://schemas.openxmlformats.org/officeDocument/2006/relationships/image" Target="../media/image12.emf"/><Relationship Id="rId4" Type="http://schemas.openxmlformats.org/officeDocument/2006/relationships/image" Target="../media/image17.emf"/></Relationships>
</file>

<file path=ppt/slides/_rels/slide136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emf"/><Relationship Id="rId3" Type="http://schemas.openxmlformats.org/officeDocument/2006/relationships/image" Target="../media/image16.emf"/><Relationship Id="rId7" Type="http://schemas.openxmlformats.org/officeDocument/2006/relationships/image" Target="../media/image2.emf"/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8.emf"/><Relationship Id="rId5" Type="http://schemas.openxmlformats.org/officeDocument/2006/relationships/image" Target="../media/image12.emf"/><Relationship Id="rId4" Type="http://schemas.openxmlformats.org/officeDocument/2006/relationships/image" Target="../media/image17.emf"/></Relationships>
</file>

<file path=ppt/slides/_rels/slide137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emf"/><Relationship Id="rId3" Type="http://schemas.openxmlformats.org/officeDocument/2006/relationships/image" Target="../media/image16.emf"/><Relationship Id="rId7" Type="http://schemas.openxmlformats.org/officeDocument/2006/relationships/image" Target="../media/image2.emf"/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8.emf"/><Relationship Id="rId5" Type="http://schemas.openxmlformats.org/officeDocument/2006/relationships/image" Target="../media/image12.emf"/><Relationship Id="rId4" Type="http://schemas.openxmlformats.org/officeDocument/2006/relationships/image" Target="../media/image17.emf"/></Relationships>
</file>

<file path=ppt/slides/_rels/slide138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emf"/><Relationship Id="rId3" Type="http://schemas.openxmlformats.org/officeDocument/2006/relationships/image" Target="../media/image16.emf"/><Relationship Id="rId7" Type="http://schemas.openxmlformats.org/officeDocument/2006/relationships/image" Target="../media/image2.emf"/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8.emf"/><Relationship Id="rId5" Type="http://schemas.openxmlformats.org/officeDocument/2006/relationships/image" Target="../media/image12.emf"/><Relationship Id="rId4" Type="http://schemas.openxmlformats.org/officeDocument/2006/relationships/image" Target="../media/image17.emf"/></Relationships>
</file>

<file path=ppt/slides/_rels/slide139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emf"/><Relationship Id="rId3" Type="http://schemas.openxmlformats.org/officeDocument/2006/relationships/image" Target="../media/image16.emf"/><Relationship Id="rId7" Type="http://schemas.openxmlformats.org/officeDocument/2006/relationships/image" Target="../media/image2.emf"/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8.emf"/><Relationship Id="rId5" Type="http://schemas.openxmlformats.org/officeDocument/2006/relationships/image" Target="../media/image12.emf"/><Relationship Id="rId4" Type="http://schemas.openxmlformats.org/officeDocument/2006/relationships/image" Target="../media/image17.emf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image" Target="../media/image2.emf"/><Relationship Id="rId1" Type="http://schemas.openxmlformats.org/officeDocument/2006/relationships/slideLayout" Target="../slideLayouts/slideLayout7.xml"/></Relationships>
</file>

<file path=ppt/slides/_rels/slide140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emf"/><Relationship Id="rId3" Type="http://schemas.openxmlformats.org/officeDocument/2006/relationships/image" Target="../media/image16.emf"/><Relationship Id="rId7" Type="http://schemas.openxmlformats.org/officeDocument/2006/relationships/image" Target="../media/image2.emf"/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8.emf"/><Relationship Id="rId5" Type="http://schemas.openxmlformats.org/officeDocument/2006/relationships/image" Target="../media/image12.emf"/><Relationship Id="rId4" Type="http://schemas.openxmlformats.org/officeDocument/2006/relationships/image" Target="../media/image17.emf"/></Relationships>
</file>

<file path=ppt/slides/_rels/slide141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emf"/><Relationship Id="rId3" Type="http://schemas.openxmlformats.org/officeDocument/2006/relationships/image" Target="../media/image16.emf"/><Relationship Id="rId7" Type="http://schemas.openxmlformats.org/officeDocument/2006/relationships/image" Target="../media/image2.emf"/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8.emf"/><Relationship Id="rId5" Type="http://schemas.openxmlformats.org/officeDocument/2006/relationships/image" Target="../media/image12.emf"/><Relationship Id="rId4" Type="http://schemas.openxmlformats.org/officeDocument/2006/relationships/image" Target="../media/image17.emf"/></Relationships>
</file>

<file path=ppt/slides/_rels/slide142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emf"/><Relationship Id="rId3" Type="http://schemas.openxmlformats.org/officeDocument/2006/relationships/image" Target="../media/image16.emf"/><Relationship Id="rId7" Type="http://schemas.openxmlformats.org/officeDocument/2006/relationships/image" Target="../media/image2.emf"/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8.emf"/><Relationship Id="rId5" Type="http://schemas.openxmlformats.org/officeDocument/2006/relationships/image" Target="../media/image12.emf"/><Relationship Id="rId4" Type="http://schemas.openxmlformats.org/officeDocument/2006/relationships/image" Target="../media/image17.emf"/></Relationships>
</file>

<file path=ppt/slides/_rels/slide143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emf"/><Relationship Id="rId3" Type="http://schemas.openxmlformats.org/officeDocument/2006/relationships/image" Target="../media/image16.emf"/><Relationship Id="rId7" Type="http://schemas.openxmlformats.org/officeDocument/2006/relationships/image" Target="../media/image2.emf"/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8.emf"/><Relationship Id="rId5" Type="http://schemas.openxmlformats.org/officeDocument/2006/relationships/image" Target="../media/image12.emf"/><Relationship Id="rId4" Type="http://schemas.openxmlformats.org/officeDocument/2006/relationships/image" Target="../media/image17.emf"/></Relationships>
</file>

<file path=ppt/slides/_rels/slide144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emf"/><Relationship Id="rId3" Type="http://schemas.openxmlformats.org/officeDocument/2006/relationships/image" Target="../media/image16.emf"/><Relationship Id="rId7" Type="http://schemas.openxmlformats.org/officeDocument/2006/relationships/image" Target="../media/image2.emf"/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8.emf"/><Relationship Id="rId5" Type="http://schemas.openxmlformats.org/officeDocument/2006/relationships/image" Target="../media/image12.emf"/><Relationship Id="rId4" Type="http://schemas.openxmlformats.org/officeDocument/2006/relationships/image" Target="../media/image17.emf"/></Relationships>
</file>

<file path=ppt/slides/_rels/slide145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emf"/><Relationship Id="rId3" Type="http://schemas.openxmlformats.org/officeDocument/2006/relationships/image" Target="../media/image16.emf"/><Relationship Id="rId7" Type="http://schemas.openxmlformats.org/officeDocument/2006/relationships/image" Target="../media/image2.emf"/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8.emf"/><Relationship Id="rId5" Type="http://schemas.openxmlformats.org/officeDocument/2006/relationships/image" Target="../media/image12.emf"/><Relationship Id="rId4" Type="http://schemas.openxmlformats.org/officeDocument/2006/relationships/image" Target="../media/image17.emf"/></Relationships>
</file>

<file path=ppt/slides/_rels/slide146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emf"/><Relationship Id="rId3" Type="http://schemas.openxmlformats.org/officeDocument/2006/relationships/image" Target="../media/image16.emf"/><Relationship Id="rId7" Type="http://schemas.openxmlformats.org/officeDocument/2006/relationships/image" Target="../media/image2.emf"/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8.emf"/><Relationship Id="rId5" Type="http://schemas.openxmlformats.org/officeDocument/2006/relationships/image" Target="../media/image12.emf"/><Relationship Id="rId4" Type="http://schemas.openxmlformats.org/officeDocument/2006/relationships/image" Target="../media/image17.emf"/></Relationships>
</file>

<file path=ppt/slides/_rels/slide147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emf"/><Relationship Id="rId3" Type="http://schemas.openxmlformats.org/officeDocument/2006/relationships/image" Target="../media/image16.emf"/><Relationship Id="rId7" Type="http://schemas.openxmlformats.org/officeDocument/2006/relationships/image" Target="../media/image2.emf"/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8.emf"/><Relationship Id="rId5" Type="http://schemas.openxmlformats.org/officeDocument/2006/relationships/image" Target="../media/image12.emf"/><Relationship Id="rId4" Type="http://schemas.openxmlformats.org/officeDocument/2006/relationships/image" Target="../media/image17.emf"/></Relationships>
</file>

<file path=ppt/slides/_rels/slide148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emf"/><Relationship Id="rId3" Type="http://schemas.openxmlformats.org/officeDocument/2006/relationships/image" Target="../media/image16.emf"/><Relationship Id="rId7" Type="http://schemas.openxmlformats.org/officeDocument/2006/relationships/image" Target="../media/image2.emf"/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8.emf"/><Relationship Id="rId5" Type="http://schemas.openxmlformats.org/officeDocument/2006/relationships/image" Target="../media/image12.emf"/><Relationship Id="rId4" Type="http://schemas.openxmlformats.org/officeDocument/2006/relationships/image" Target="../media/image17.emf"/></Relationships>
</file>

<file path=ppt/slides/_rels/slide149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emf"/><Relationship Id="rId3" Type="http://schemas.openxmlformats.org/officeDocument/2006/relationships/image" Target="../media/image16.emf"/><Relationship Id="rId7" Type="http://schemas.openxmlformats.org/officeDocument/2006/relationships/image" Target="../media/image2.emf"/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8.emf"/><Relationship Id="rId5" Type="http://schemas.openxmlformats.org/officeDocument/2006/relationships/image" Target="../media/image12.emf"/><Relationship Id="rId4" Type="http://schemas.openxmlformats.org/officeDocument/2006/relationships/image" Target="../media/image17.emf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image" Target="../media/image2.emf"/><Relationship Id="rId1" Type="http://schemas.openxmlformats.org/officeDocument/2006/relationships/slideLayout" Target="../slideLayouts/slideLayout7.xml"/></Relationships>
</file>

<file path=ppt/slides/_rels/slide150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emf"/><Relationship Id="rId3" Type="http://schemas.openxmlformats.org/officeDocument/2006/relationships/image" Target="../media/image16.emf"/><Relationship Id="rId7" Type="http://schemas.openxmlformats.org/officeDocument/2006/relationships/image" Target="../media/image2.emf"/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8.emf"/><Relationship Id="rId5" Type="http://schemas.openxmlformats.org/officeDocument/2006/relationships/image" Target="../media/image12.emf"/><Relationship Id="rId4" Type="http://schemas.openxmlformats.org/officeDocument/2006/relationships/image" Target="../media/image17.emf"/></Relationships>
</file>

<file path=ppt/slides/_rels/slide151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emf"/><Relationship Id="rId3" Type="http://schemas.openxmlformats.org/officeDocument/2006/relationships/image" Target="../media/image16.emf"/><Relationship Id="rId7" Type="http://schemas.openxmlformats.org/officeDocument/2006/relationships/image" Target="../media/image2.emf"/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8.emf"/><Relationship Id="rId5" Type="http://schemas.openxmlformats.org/officeDocument/2006/relationships/image" Target="../media/image12.emf"/><Relationship Id="rId4" Type="http://schemas.openxmlformats.org/officeDocument/2006/relationships/image" Target="../media/image17.emf"/></Relationships>
</file>

<file path=ppt/slides/_rels/slide152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emf"/><Relationship Id="rId3" Type="http://schemas.openxmlformats.org/officeDocument/2006/relationships/image" Target="../media/image16.emf"/><Relationship Id="rId7" Type="http://schemas.openxmlformats.org/officeDocument/2006/relationships/image" Target="../media/image2.emf"/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8.emf"/><Relationship Id="rId5" Type="http://schemas.openxmlformats.org/officeDocument/2006/relationships/image" Target="../media/image12.emf"/><Relationship Id="rId4" Type="http://schemas.openxmlformats.org/officeDocument/2006/relationships/image" Target="../media/image17.emf"/></Relationships>
</file>

<file path=ppt/slides/_rels/slide153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emf"/><Relationship Id="rId3" Type="http://schemas.openxmlformats.org/officeDocument/2006/relationships/image" Target="../media/image16.emf"/><Relationship Id="rId7" Type="http://schemas.openxmlformats.org/officeDocument/2006/relationships/image" Target="../media/image2.emf"/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8.emf"/><Relationship Id="rId5" Type="http://schemas.openxmlformats.org/officeDocument/2006/relationships/image" Target="../media/image12.emf"/><Relationship Id="rId4" Type="http://schemas.openxmlformats.org/officeDocument/2006/relationships/image" Target="../media/image17.emf"/></Relationships>
</file>

<file path=ppt/slides/_rels/slide154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emf"/><Relationship Id="rId3" Type="http://schemas.openxmlformats.org/officeDocument/2006/relationships/image" Target="../media/image16.emf"/><Relationship Id="rId7" Type="http://schemas.openxmlformats.org/officeDocument/2006/relationships/image" Target="../media/image2.emf"/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8.emf"/><Relationship Id="rId5" Type="http://schemas.openxmlformats.org/officeDocument/2006/relationships/image" Target="../media/image12.emf"/><Relationship Id="rId4" Type="http://schemas.openxmlformats.org/officeDocument/2006/relationships/image" Target="../media/image17.emf"/></Relationships>
</file>

<file path=ppt/slides/_rels/slide155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emf"/><Relationship Id="rId3" Type="http://schemas.openxmlformats.org/officeDocument/2006/relationships/image" Target="../media/image16.emf"/><Relationship Id="rId7" Type="http://schemas.openxmlformats.org/officeDocument/2006/relationships/image" Target="../media/image2.emf"/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8.emf"/><Relationship Id="rId5" Type="http://schemas.openxmlformats.org/officeDocument/2006/relationships/image" Target="../media/image12.emf"/><Relationship Id="rId4" Type="http://schemas.openxmlformats.org/officeDocument/2006/relationships/image" Target="../media/image17.emf"/></Relationships>
</file>

<file path=ppt/slides/_rels/slide156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emf"/><Relationship Id="rId3" Type="http://schemas.openxmlformats.org/officeDocument/2006/relationships/image" Target="../media/image16.emf"/><Relationship Id="rId7" Type="http://schemas.openxmlformats.org/officeDocument/2006/relationships/image" Target="../media/image2.emf"/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8.emf"/><Relationship Id="rId5" Type="http://schemas.openxmlformats.org/officeDocument/2006/relationships/image" Target="../media/image12.emf"/><Relationship Id="rId4" Type="http://schemas.openxmlformats.org/officeDocument/2006/relationships/image" Target="../media/image17.emf"/></Relationships>
</file>

<file path=ppt/slides/_rels/slide157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emf"/><Relationship Id="rId3" Type="http://schemas.openxmlformats.org/officeDocument/2006/relationships/image" Target="../media/image16.emf"/><Relationship Id="rId7" Type="http://schemas.openxmlformats.org/officeDocument/2006/relationships/image" Target="../media/image2.emf"/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8.emf"/><Relationship Id="rId5" Type="http://schemas.openxmlformats.org/officeDocument/2006/relationships/image" Target="../media/image12.emf"/><Relationship Id="rId4" Type="http://schemas.openxmlformats.org/officeDocument/2006/relationships/image" Target="../media/image17.emf"/></Relationships>
</file>

<file path=ppt/slides/_rels/slide158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emf"/><Relationship Id="rId3" Type="http://schemas.openxmlformats.org/officeDocument/2006/relationships/image" Target="../media/image16.emf"/><Relationship Id="rId7" Type="http://schemas.openxmlformats.org/officeDocument/2006/relationships/image" Target="../media/image2.emf"/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8.emf"/><Relationship Id="rId5" Type="http://schemas.openxmlformats.org/officeDocument/2006/relationships/image" Target="../media/image12.emf"/><Relationship Id="rId4" Type="http://schemas.openxmlformats.org/officeDocument/2006/relationships/image" Target="../media/image17.emf"/></Relationships>
</file>

<file path=ppt/slides/_rels/slide159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emf"/><Relationship Id="rId3" Type="http://schemas.openxmlformats.org/officeDocument/2006/relationships/image" Target="../media/image16.emf"/><Relationship Id="rId7" Type="http://schemas.openxmlformats.org/officeDocument/2006/relationships/image" Target="../media/image2.emf"/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8.emf"/><Relationship Id="rId5" Type="http://schemas.openxmlformats.org/officeDocument/2006/relationships/image" Target="../media/image12.emf"/><Relationship Id="rId4" Type="http://schemas.openxmlformats.org/officeDocument/2006/relationships/image" Target="../media/image17.emf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image" Target="../media/image2.emf"/><Relationship Id="rId1" Type="http://schemas.openxmlformats.org/officeDocument/2006/relationships/slideLayout" Target="../slideLayouts/slideLayout7.xml"/></Relationships>
</file>

<file path=ppt/slides/_rels/slide160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emf"/><Relationship Id="rId3" Type="http://schemas.openxmlformats.org/officeDocument/2006/relationships/image" Target="../media/image16.emf"/><Relationship Id="rId7" Type="http://schemas.openxmlformats.org/officeDocument/2006/relationships/image" Target="../media/image2.emf"/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8.emf"/><Relationship Id="rId5" Type="http://schemas.openxmlformats.org/officeDocument/2006/relationships/image" Target="../media/image12.emf"/><Relationship Id="rId4" Type="http://schemas.openxmlformats.org/officeDocument/2006/relationships/image" Target="../media/image17.emf"/></Relationships>
</file>

<file path=ppt/slides/_rels/slide161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emf"/><Relationship Id="rId3" Type="http://schemas.openxmlformats.org/officeDocument/2006/relationships/image" Target="../media/image16.emf"/><Relationship Id="rId7" Type="http://schemas.openxmlformats.org/officeDocument/2006/relationships/image" Target="../media/image2.emf"/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8.emf"/><Relationship Id="rId5" Type="http://schemas.openxmlformats.org/officeDocument/2006/relationships/image" Target="../media/image12.emf"/><Relationship Id="rId4" Type="http://schemas.openxmlformats.org/officeDocument/2006/relationships/image" Target="../media/image17.emf"/></Relationships>
</file>

<file path=ppt/slides/_rels/slide162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emf"/><Relationship Id="rId3" Type="http://schemas.openxmlformats.org/officeDocument/2006/relationships/image" Target="../media/image16.emf"/><Relationship Id="rId7" Type="http://schemas.openxmlformats.org/officeDocument/2006/relationships/image" Target="../media/image2.emf"/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8.emf"/><Relationship Id="rId5" Type="http://schemas.openxmlformats.org/officeDocument/2006/relationships/image" Target="../media/image12.emf"/><Relationship Id="rId4" Type="http://schemas.openxmlformats.org/officeDocument/2006/relationships/image" Target="../media/image17.emf"/></Relationships>
</file>

<file path=ppt/slides/_rels/slide163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emf"/><Relationship Id="rId3" Type="http://schemas.openxmlformats.org/officeDocument/2006/relationships/image" Target="../media/image16.emf"/><Relationship Id="rId7" Type="http://schemas.openxmlformats.org/officeDocument/2006/relationships/image" Target="../media/image2.emf"/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8.emf"/><Relationship Id="rId5" Type="http://schemas.openxmlformats.org/officeDocument/2006/relationships/image" Target="../media/image12.emf"/><Relationship Id="rId4" Type="http://schemas.openxmlformats.org/officeDocument/2006/relationships/image" Target="../media/image17.emf"/></Relationships>
</file>

<file path=ppt/slides/_rels/slide164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emf"/><Relationship Id="rId3" Type="http://schemas.openxmlformats.org/officeDocument/2006/relationships/image" Target="../media/image16.emf"/><Relationship Id="rId7" Type="http://schemas.openxmlformats.org/officeDocument/2006/relationships/image" Target="../media/image2.emf"/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8.emf"/><Relationship Id="rId5" Type="http://schemas.openxmlformats.org/officeDocument/2006/relationships/image" Target="../media/image12.emf"/><Relationship Id="rId4" Type="http://schemas.openxmlformats.org/officeDocument/2006/relationships/image" Target="../media/image17.emf"/></Relationships>
</file>

<file path=ppt/slides/_rels/slide165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emf"/><Relationship Id="rId3" Type="http://schemas.openxmlformats.org/officeDocument/2006/relationships/image" Target="../media/image16.emf"/><Relationship Id="rId7" Type="http://schemas.openxmlformats.org/officeDocument/2006/relationships/image" Target="../media/image2.emf"/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8.emf"/><Relationship Id="rId5" Type="http://schemas.openxmlformats.org/officeDocument/2006/relationships/image" Target="../media/image12.emf"/><Relationship Id="rId4" Type="http://schemas.openxmlformats.org/officeDocument/2006/relationships/image" Target="../media/image17.emf"/></Relationships>
</file>

<file path=ppt/slides/_rels/slide166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emf"/><Relationship Id="rId3" Type="http://schemas.openxmlformats.org/officeDocument/2006/relationships/image" Target="../media/image16.emf"/><Relationship Id="rId7" Type="http://schemas.openxmlformats.org/officeDocument/2006/relationships/image" Target="../media/image2.emf"/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8.emf"/><Relationship Id="rId5" Type="http://schemas.openxmlformats.org/officeDocument/2006/relationships/image" Target="../media/image12.emf"/><Relationship Id="rId4" Type="http://schemas.openxmlformats.org/officeDocument/2006/relationships/image" Target="../media/image17.emf"/></Relationships>
</file>

<file path=ppt/slides/_rels/slide167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emf"/><Relationship Id="rId3" Type="http://schemas.openxmlformats.org/officeDocument/2006/relationships/image" Target="../media/image16.emf"/><Relationship Id="rId7" Type="http://schemas.openxmlformats.org/officeDocument/2006/relationships/image" Target="../media/image2.emf"/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8.emf"/><Relationship Id="rId5" Type="http://schemas.openxmlformats.org/officeDocument/2006/relationships/image" Target="../media/image12.emf"/><Relationship Id="rId4" Type="http://schemas.openxmlformats.org/officeDocument/2006/relationships/image" Target="../media/image17.emf"/></Relationships>
</file>

<file path=ppt/slides/_rels/slide168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emf"/><Relationship Id="rId3" Type="http://schemas.openxmlformats.org/officeDocument/2006/relationships/image" Target="../media/image16.emf"/><Relationship Id="rId7" Type="http://schemas.openxmlformats.org/officeDocument/2006/relationships/image" Target="../media/image2.emf"/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8.emf"/><Relationship Id="rId5" Type="http://schemas.openxmlformats.org/officeDocument/2006/relationships/image" Target="../media/image12.emf"/><Relationship Id="rId4" Type="http://schemas.openxmlformats.org/officeDocument/2006/relationships/image" Target="../media/image17.emf"/></Relationships>
</file>

<file path=ppt/slides/_rels/slide169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emf"/><Relationship Id="rId3" Type="http://schemas.openxmlformats.org/officeDocument/2006/relationships/image" Target="../media/image16.emf"/><Relationship Id="rId7" Type="http://schemas.openxmlformats.org/officeDocument/2006/relationships/image" Target="../media/image2.emf"/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8.emf"/><Relationship Id="rId5" Type="http://schemas.openxmlformats.org/officeDocument/2006/relationships/image" Target="../media/image12.emf"/><Relationship Id="rId4" Type="http://schemas.openxmlformats.org/officeDocument/2006/relationships/image" Target="../media/image17.emf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image" Target="../media/image2.emf"/><Relationship Id="rId1" Type="http://schemas.openxmlformats.org/officeDocument/2006/relationships/slideLayout" Target="../slideLayouts/slideLayout7.xml"/></Relationships>
</file>

<file path=ppt/slides/_rels/slide170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emf"/><Relationship Id="rId3" Type="http://schemas.openxmlformats.org/officeDocument/2006/relationships/image" Target="../media/image16.emf"/><Relationship Id="rId7" Type="http://schemas.openxmlformats.org/officeDocument/2006/relationships/image" Target="../media/image2.emf"/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8.emf"/><Relationship Id="rId5" Type="http://schemas.openxmlformats.org/officeDocument/2006/relationships/image" Target="../media/image12.emf"/><Relationship Id="rId4" Type="http://schemas.openxmlformats.org/officeDocument/2006/relationships/image" Target="../media/image17.emf"/></Relationships>
</file>

<file path=ppt/slides/_rels/slide171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emf"/><Relationship Id="rId3" Type="http://schemas.openxmlformats.org/officeDocument/2006/relationships/image" Target="../media/image16.emf"/><Relationship Id="rId7" Type="http://schemas.openxmlformats.org/officeDocument/2006/relationships/image" Target="../media/image2.emf"/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8.emf"/><Relationship Id="rId5" Type="http://schemas.openxmlformats.org/officeDocument/2006/relationships/image" Target="../media/image12.emf"/><Relationship Id="rId4" Type="http://schemas.openxmlformats.org/officeDocument/2006/relationships/image" Target="../media/image17.emf"/></Relationships>
</file>

<file path=ppt/slides/_rels/slide172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emf"/><Relationship Id="rId3" Type="http://schemas.openxmlformats.org/officeDocument/2006/relationships/image" Target="../media/image16.emf"/><Relationship Id="rId7" Type="http://schemas.openxmlformats.org/officeDocument/2006/relationships/image" Target="../media/image2.emf"/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8.emf"/><Relationship Id="rId5" Type="http://schemas.openxmlformats.org/officeDocument/2006/relationships/image" Target="../media/image12.emf"/><Relationship Id="rId4" Type="http://schemas.openxmlformats.org/officeDocument/2006/relationships/image" Target="../media/image17.emf"/></Relationships>
</file>

<file path=ppt/slides/_rels/slide173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emf"/><Relationship Id="rId3" Type="http://schemas.openxmlformats.org/officeDocument/2006/relationships/image" Target="../media/image16.emf"/><Relationship Id="rId7" Type="http://schemas.openxmlformats.org/officeDocument/2006/relationships/image" Target="../media/image2.emf"/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8.emf"/><Relationship Id="rId5" Type="http://schemas.openxmlformats.org/officeDocument/2006/relationships/image" Target="../media/image12.emf"/><Relationship Id="rId4" Type="http://schemas.openxmlformats.org/officeDocument/2006/relationships/image" Target="../media/image17.emf"/></Relationships>
</file>

<file path=ppt/slides/_rels/slide174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emf"/><Relationship Id="rId3" Type="http://schemas.openxmlformats.org/officeDocument/2006/relationships/image" Target="../media/image16.emf"/><Relationship Id="rId7" Type="http://schemas.openxmlformats.org/officeDocument/2006/relationships/image" Target="../media/image2.emf"/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8.emf"/><Relationship Id="rId5" Type="http://schemas.openxmlformats.org/officeDocument/2006/relationships/image" Target="../media/image12.emf"/><Relationship Id="rId4" Type="http://schemas.openxmlformats.org/officeDocument/2006/relationships/image" Target="../media/image17.emf"/></Relationships>
</file>

<file path=ppt/slides/_rels/slide175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emf"/><Relationship Id="rId3" Type="http://schemas.openxmlformats.org/officeDocument/2006/relationships/image" Target="../media/image16.emf"/><Relationship Id="rId7" Type="http://schemas.openxmlformats.org/officeDocument/2006/relationships/image" Target="../media/image2.emf"/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8.emf"/><Relationship Id="rId5" Type="http://schemas.openxmlformats.org/officeDocument/2006/relationships/image" Target="../media/image12.emf"/><Relationship Id="rId4" Type="http://schemas.openxmlformats.org/officeDocument/2006/relationships/image" Target="../media/image17.emf"/></Relationships>
</file>

<file path=ppt/slides/_rels/slide176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emf"/><Relationship Id="rId3" Type="http://schemas.openxmlformats.org/officeDocument/2006/relationships/image" Target="../media/image16.emf"/><Relationship Id="rId7" Type="http://schemas.openxmlformats.org/officeDocument/2006/relationships/image" Target="../media/image2.emf"/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8.emf"/><Relationship Id="rId5" Type="http://schemas.openxmlformats.org/officeDocument/2006/relationships/image" Target="../media/image12.emf"/><Relationship Id="rId4" Type="http://schemas.openxmlformats.org/officeDocument/2006/relationships/image" Target="../media/image17.emf"/></Relationships>
</file>

<file path=ppt/slides/_rels/slide177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emf"/><Relationship Id="rId3" Type="http://schemas.openxmlformats.org/officeDocument/2006/relationships/image" Target="../media/image16.emf"/><Relationship Id="rId7" Type="http://schemas.openxmlformats.org/officeDocument/2006/relationships/image" Target="../media/image2.emf"/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8.emf"/><Relationship Id="rId5" Type="http://schemas.openxmlformats.org/officeDocument/2006/relationships/image" Target="../media/image12.emf"/><Relationship Id="rId4" Type="http://schemas.openxmlformats.org/officeDocument/2006/relationships/image" Target="../media/image17.emf"/></Relationships>
</file>

<file path=ppt/slides/_rels/slide178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emf"/><Relationship Id="rId3" Type="http://schemas.openxmlformats.org/officeDocument/2006/relationships/image" Target="../media/image16.emf"/><Relationship Id="rId7" Type="http://schemas.openxmlformats.org/officeDocument/2006/relationships/image" Target="../media/image2.emf"/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8.emf"/><Relationship Id="rId5" Type="http://schemas.openxmlformats.org/officeDocument/2006/relationships/image" Target="../media/image12.emf"/><Relationship Id="rId4" Type="http://schemas.openxmlformats.org/officeDocument/2006/relationships/image" Target="../media/image17.emf"/></Relationships>
</file>

<file path=ppt/slides/_rels/slide179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emf"/><Relationship Id="rId3" Type="http://schemas.openxmlformats.org/officeDocument/2006/relationships/image" Target="../media/image16.emf"/><Relationship Id="rId7" Type="http://schemas.openxmlformats.org/officeDocument/2006/relationships/image" Target="../media/image2.emf"/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8.emf"/><Relationship Id="rId5" Type="http://schemas.openxmlformats.org/officeDocument/2006/relationships/image" Target="../media/image12.emf"/><Relationship Id="rId4" Type="http://schemas.openxmlformats.org/officeDocument/2006/relationships/image" Target="../media/image17.emf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image" Target="../media/image2.emf"/><Relationship Id="rId1" Type="http://schemas.openxmlformats.org/officeDocument/2006/relationships/slideLayout" Target="../slideLayouts/slideLayout7.xml"/></Relationships>
</file>

<file path=ppt/slides/_rels/slide180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emf"/><Relationship Id="rId3" Type="http://schemas.openxmlformats.org/officeDocument/2006/relationships/image" Target="../media/image16.emf"/><Relationship Id="rId7" Type="http://schemas.openxmlformats.org/officeDocument/2006/relationships/image" Target="../media/image2.emf"/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8.emf"/><Relationship Id="rId5" Type="http://schemas.openxmlformats.org/officeDocument/2006/relationships/image" Target="../media/image12.emf"/><Relationship Id="rId4" Type="http://schemas.openxmlformats.org/officeDocument/2006/relationships/image" Target="../media/image17.emf"/></Relationships>
</file>

<file path=ppt/slides/_rels/slide181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emf"/><Relationship Id="rId3" Type="http://schemas.openxmlformats.org/officeDocument/2006/relationships/image" Target="../media/image16.emf"/><Relationship Id="rId7" Type="http://schemas.openxmlformats.org/officeDocument/2006/relationships/image" Target="../media/image2.emf"/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8.emf"/><Relationship Id="rId5" Type="http://schemas.openxmlformats.org/officeDocument/2006/relationships/image" Target="../media/image12.emf"/><Relationship Id="rId4" Type="http://schemas.openxmlformats.org/officeDocument/2006/relationships/image" Target="../media/image17.emf"/></Relationships>
</file>

<file path=ppt/slides/_rels/slide182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emf"/><Relationship Id="rId3" Type="http://schemas.openxmlformats.org/officeDocument/2006/relationships/image" Target="../media/image16.emf"/><Relationship Id="rId7" Type="http://schemas.openxmlformats.org/officeDocument/2006/relationships/image" Target="../media/image2.emf"/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8.emf"/><Relationship Id="rId5" Type="http://schemas.openxmlformats.org/officeDocument/2006/relationships/image" Target="../media/image12.emf"/><Relationship Id="rId4" Type="http://schemas.openxmlformats.org/officeDocument/2006/relationships/image" Target="../media/image17.emf"/></Relationships>
</file>

<file path=ppt/slides/_rels/slide183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emf"/><Relationship Id="rId3" Type="http://schemas.openxmlformats.org/officeDocument/2006/relationships/image" Target="../media/image16.emf"/><Relationship Id="rId7" Type="http://schemas.openxmlformats.org/officeDocument/2006/relationships/image" Target="../media/image2.emf"/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8.emf"/><Relationship Id="rId5" Type="http://schemas.openxmlformats.org/officeDocument/2006/relationships/image" Target="../media/image12.emf"/><Relationship Id="rId4" Type="http://schemas.openxmlformats.org/officeDocument/2006/relationships/image" Target="../media/image17.emf"/></Relationships>
</file>

<file path=ppt/slides/_rels/slide184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emf"/><Relationship Id="rId3" Type="http://schemas.openxmlformats.org/officeDocument/2006/relationships/image" Target="../media/image16.emf"/><Relationship Id="rId7" Type="http://schemas.openxmlformats.org/officeDocument/2006/relationships/image" Target="../media/image2.emf"/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8.emf"/><Relationship Id="rId5" Type="http://schemas.openxmlformats.org/officeDocument/2006/relationships/image" Target="../media/image12.emf"/><Relationship Id="rId4" Type="http://schemas.openxmlformats.org/officeDocument/2006/relationships/image" Target="../media/image17.emf"/></Relationships>
</file>

<file path=ppt/slides/_rels/slide185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emf"/><Relationship Id="rId3" Type="http://schemas.openxmlformats.org/officeDocument/2006/relationships/image" Target="../media/image16.emf"/><Relationship Id="rId7" Type="http://schemas.openxmlformats.org/officeDocument/2006/relationships/image" Target="../media/image2.emf"/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8.emf"/><Relationship Id="rId5" Type="http://schemas.openxmlformats.org/officeDocument/2006/relationships/image" Target="../media/image12.emf"/><Relationship Id="rId4" Type="http://schemas.openxmlformats.org/officeDocument/2006/relationships/image" Target="../media/image17.emf"/></Relationships>
</file>

<file path=ppt/slides/_rels/slide186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emf"/><Relationship Id="rId3" Type="http://schemas.openxmlformats.org/officeDocument/2006/relationships/image" Target="../media/image16.emf"/><Relationship Id="rId7" Type="http://schemas.openxmlformats.org/officeDocument/2006/relationships/image" Target="../media/image2.emf"/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8.emf"/><Relationship Id="rId5" Type="http://schemas.openxmlformats.org/officeDocument/2006/relationships/image" Target="../media/image12.emf"/><Relationship Id="rId4" Type="http://schemas.openxmlformats.org/officeDocument/2006/relationships/image" Target="../media/image17.emf"/></Relationships>
</file>

<file path=ppt/slides/_rels/slide187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emf"/><Relationship Id="rId3" Type="http://schemas.openxmlformats.org/officeDocument/2006/relationships/image" Target="../media/image16.emf"/><Relationship Id="rId7" Type="http://schemas.openxmlformats.org/officeDocument/2006/relationships/image" Target="../media/image2.emf"/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8.emf"/><Relationship Id="rId5" Type="http://schemas.openxmlformats.org/officeDocument/2006/relationships/image" Target="../media/image12.emf"/><Relationship Id="rId4" Type="http://schemas.openxmlformats.org/officeDocument/2006/relationships/image" Target="../media/image17.emf"/></Relationships>
</file>

<file path=ppt/slides/_rels/slide188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emf"/><Relationship Id="rId3" Type="http://schemas.openxmlformats.org/officeDocument/2006/relationships/image" Target="../media/image16.emf"/><Relationship Id="rId7" Type="http://schemas.openxmlformats.org/officeDocument/2006/relationships/image" Target="../media/image2.emf"/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8.emf"/><Relationship Id="rId5" Type="http://schemas.openxmlformats.org/officeDocument/2006/relationships/image" Target="../media/image12.emf"/><Relationship Id="rId4" Type="http://schemas.openxmlformats.org/officeDocument/2006/relationships/image" Target="../media/image17.emf"/></Relationships>
</file>

<file path=ppt/slides/_rels/slide189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emf"/><Relationship Id="rId3" Type="http://schemas.openxmlformats.org/officeDocument/2006/relationships/image" Target="../media/image16.emf"/><Relationship Id="rId7" Type="http://schemas.openxmlformats.org/officeDocument/2006/relationships/image" Target="../media/image2.emf"/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8.emf"/><Relationship Id="rId5" Type="http://schemas.openxmlformats.org/officeDocument/2006/relationships/image" Target="../media/image12.emf"/><Relationship Id="rId4" Type="http://schemas.openxmlformats.org/officeDocument/2006/relationships/image" Target="../media/image17.emf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image" Target="../media/image2.emf"/><Relationship Id="rId1" Type="http://schemas.openxmlformats.org/officeDocument/2006/relationships/slideLayout" Target="../slideLayouts/slideLayout7.xml"/></Relationships>
</file>

<file path=ppt/slides/_rels/slide190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emf"/><Relationship Id="rId3" Type="http://schemas.openxmlformats.org/officeDocument/2006/relationships/image" Target="../media/image16.emf"/><Relationship Id="rId7" Type="http://schemas.openxmlformats.org/officeDocument/2006/relationships/image" Target="../media/image2.emf"/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8.emf"/><Relationship Id="rId5" Type="http://schemas.openxmlformats.org/officeDocument/2006/relationships/image" Target="../media/image12.emf"/><Relationship Id="rId4" Type="http://schemas.openxmlformats.org/officeDocument/2006/relationships/image" Target="../media/image17.emf"/></Relationships>
</file>

<file path=ppt/slides/_rels/slide191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emf"/><Relationship Id="rId3" Type="http://schemas.openxmlformats.org/officeDocument/2006/relationships/image" Target="../media/image16.emf"/><Relationship Id="rId7" Type="http://schemas.openxmlformats.org/officeDocument/2006/relationships/image" Target="../media/image2.emf"/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8.emf"/><Relationship Id="rId5" Type="http://schemas.openxmlformats.org/officeDocument/2006/relationships/image" Target="../media/image12.emf"/><Relationship Id="rId4" Type="http://schemas.openxmlformats.org/officeDocument/2006/relationships/image" Target="../media/image17.emf"/></Relationships>
</file>

<file path=ppt/slides/_rels/slide192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emf"/><Relationship Id="rId3" Type="http://schemas.openxmlformats.org/officeDocument/2006/relationships/image" Target="../media/image16.emf"/><Relationship Id="rId7" Type="http://schemas.openxmlformats.org/officeDocument/2006/relationships/image" Target="../media/image2.emf"/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8.emf"/><Relationship Id="rId5" Type="http://schemas.openxmlformats.org/officeDocument/2006/relationships/image" Target="../media/image12.emf"/><Relationship Id="rId4" Type="http://schemas.openxmlformats.org/officeDocument/2006/relationships/image" Target="../media/image17.emf"/></Relationships>
</file>

<file path=ppt/slides/_rels/slide193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emf"/><Relationship Id="rId3" Type="http://schemas.openxmlformats.org/officeDocument/2006/relationships/image" Target="../media/image16.emf"/><Relationship Id="rId7" Type="http://schemas.openxmlformats.org/officeDocument/2006/relationships/image" Target="../media/image2.emf"/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8.emf"/><Relationship Id="rId5" Type="http://schemas.openxmlformats.org/officeDocument/2006/relationships/image" Target="../media/image12.emf"/><Relationship Id="rId4" Type="http://schemas.openxmlformats.org/officeDocument/2006/relationships/image" Target="../media/image17.emf"/></Relationships>
</file>

<file path=ppt/slides/_rels/slide194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emf"/><Relationship Id="rId3" Type="http://schemas.openxmlformats.org/officeDocument/2006/relationships/image" Target="../media/image16.emf"/><Relationship Id="rId7" Type="http://schemas.openxmlformats.org/officeDocument/2006/relationships/image" Target="../media/image2.emf"/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8.emf"/><Relationship Id="rId5" Type="http://schemas.openxmlformats.org/officeDocument/2006/relationships/image" Target="../media/image12.emf"/><Relationship Id="rId4" Type="http://schemas.openxmlformats.org/officeDocument/2006/relationships/image" Target="../media/image17.emf"/></Relationships>
</file>

<file path=ppt/slides/_rels/slide195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emf"/><Relationship Id="rId3" Type="http://schemas.openxmlformats.org/officeDocument/2006/relationships/image" Target="../media/image16.emf"/><Relationship Id="rId7" Type="http://schemas.openxmlformats.org/officeDocument/2006/relationships/image" Target="../media/image2.emf"/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8.emf"/><Relationship Id="rId5" Type="http://schemas.openxmlformats.org/officeDocument/2006/relationships/image" Target="../media/image12.emf"/><Relationship Id="rId4" Type="http://schemas.openxmlformats.org/officeDocument/2006/relationships/image" Target="../media/image17.emf"/></Relationships>
</file>

<file path=ppt/slides/_rels/slide196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emf"/><Relationship Id="rId3" Type="http://schemas.openxmlformats.org/officeDocument/2006/relationships/image" Target="../media/image16.emf"/><Relationship Id="rId7" Type="http://schemas.openxmlformats.org/officeDocument/2006/relationships/image" Target="../media/image2.emf"/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8.emf"/><Relationship Id="rId5" Type="http://schemas.openxmlformats.org/officeDocument/2006/relationships/image" Target="../media/image12.emf"/><Relationship Id="rId4" Type="http://schemas.openxmlformats.org/officeDocument/2006/relationships/image" Target="../media/image17.emf"/></Relationships>
</file>

<file path=ppt/slides/_rels/slide197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emf"/><Relationship Id="rId3" Type="http://schemas.openxmlformats.org/officeDocument/2006/relationships/image" Target="../media/image16.emf"/><Relationship Id="rId7" Type="http://schemas.openxmlformats.org/officeDocument/2006/relationships/image" Target="../media/image2.emf"/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8.emf"/><Relationship Id="rId5" Type="http://schemas.openxmlformats.org/officeDocument/2006/relationships/image" Target="../media/image12.emf"/><Relationship Id="rId4" Type="http://schemas.openxmlformats.org/officeDocument/2006/relationships/image" Target="../media/image17.emf"/></Relationships>
</file>

<file path=ppt/slides/_rels/slide198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emf"/><Relationship Id="rId3" Type="http://schemas.openxmlformats.org/officeDocument/2006/relationships/image" Target="../media/image16.emf"/><Relationship Id="rId7" Type="http://schemas.openxmlformats.org/officeDocument/2006/relationships/image" Target="../media/image2.emf"/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8.emf"/><Relationship Id="rId5" Type="http://schemas.openxmlformats.org/officeDocument/2006/relationships/image" Target="../media/image12.emf"/><Relationship Id="rId4" Type="http://schemas.openxmlformats.org/officeDocument/2006/relationships/image" Target="../media/image17.emf"/></Relationships>
</file>

<file path=ppt/slides/_rels/slide199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emf"/><Relationship Id="rId3" Type="http://schemas.openxmlformats.org/officeDocument/2006/relationships/image" Target="../media/image16.emf"/><Relationship Id="rId7" Type="http://schemas.openxmlformats.org/officeDocument/2006/relationships/image" Target="../media/image2.emf"/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8.emf"/><Relationship Id="rId5" Type="http://schemas.openxmlformats.org/officeDocument/2006/relationships/image" Target="../media/image12.emf"/><Relationship Id="rId4" Type="http://schemas.openxmlformats.org/officeDocument/2006/relationships/image" Target="../media/image17.emf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emf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7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image" Target="../media/image2.emf"/><Relationship Id="rId1" Type="http://schemas.openxmlformats.org/officeDocument/2006/relationships/slideLayout" Target="../slideLayouts/slideLayout7.xml"/></Relationships>
</file>

<file path=ppt/slides/_rels/slide200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emf"/><Relationship Id="rId3" Type="http://schemas.openxmlformats.org/officeDocument/2006/relationships/image" Target="../media/image16.emf"/><Relationship Id="rId7" Type="http://schemas.openxmlformats.org/officeDocument/2006/relationships/image" Target="../media/image2.emf"/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8.emf"/><Relationship Id="rId5" Type="http://schemas.openxmlformats.org/officeDocument/2006/relationships/image" Target="../media/image12.emf"/><Relationship Id="rId4" Type="http://schemas.openxmlformats.org/officeDocument/2006/relationships/image" Target="../media/image17.emf"/></Relationships>
</file>

<file path=ppt/slides/_rels/slide201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emf"/><Relationship Id="rId3" Type="http://schemas.openxmlformats.org/officeDocument/2006/relationships/image" Target="../media/image16.emf"/><Relationship Id="rId7" Type="http://schemas.openxmlformats.org/officeDocument/2006/relationships/image" Target="../media/image2.emf"/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8.emf"/><Relationship Id="rId5" Type="http://schemas.openxmlformats.org/officeDocument/2006/relationships/image" Target="../media/image12.emf"/><Relationship Id="rId4" Type="http://schemas.openxmlformats.org/officeDocument/2006/relationships/image" Target="../media/image17.emf"/></Relationships>
</file>

<file path=ppt/slides/_rels/slide202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emf"/><Relationship Id="rId3" Type="http://schemas.openxmlformats.org/officeDocument/2006/relationships/image" Target="../media/image16.emf"/><Relationship Id="rId7" Type="http://schemas.openxmlformats.org/officeDocument/2006/relationships/image" Target="../media/image2.emf"/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8.emf"/><Relationship Id="rId5" Type="http://schemas.openxmlformats.org/officeDocument/2006/relationships/image" Target="../media/image12.emf"/><Relationship Id="rId4" Type="http://schemas.openxmlformats.org/officeDocument/2006/relationships/image" Target="../media/image17.emf"/></Relationships>
</file>

<file path=ppt/slides/_rels/slide203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emf"/><Relationship Id="rId3" Type="http://schemas.openxmlformats.org/officeDocument/2006/relationships/image" Target="../media/image16.emf"/><Relationship Id="rId7" Type="http://schemas.openxmlformats.org/officeDocument/2006/relationships/image" Target="../media/image2.emf"/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8.emf"/><Relationship Id="rId5" Type="http://schemas.openxmlformats.org/officeDocument/2006/relationships/image" Target="../media/image12.emf"/><Relationship Id="rId4" Type="http://schemas.openxmlformats.org/officeDocument/2006/relationships/image" Target="../media/image17.emf"/></Relationships>
</file>

<file path=ppt/slides/_rels/slide204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emf"/><Relationship Id="rId3" Type="http://schemas.openxmlformats.org/officeDocument/2006/relationships/image" Target="../media/image16.emf"/><Relationship Id="rId7" Type="http://schemas.openxmlformats.org/officeDocument/2006/relationships/image" Target="../media/image2.emf"/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8.emf"/><Relationship Id="rId5" Type="http://schemas.openxmlformats.org/officeDocument/2006/relationships/image" Target="../media/image12.emf"/><Relationship Id="rId4" Type="http://schemas.openxmlformats.org/officeDocument/2006/relationships/image" Target="../media/image17.emf"/></Relationships>
</file>

<file path=ppt/slides/_rels/slide205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emf"/><Relationship Id="rId3" Type="http://schemas.openxmlformats.org/officeDocument/2006/relationships/image" Target="../media/image16.emf"/><Relationship Id="rId7" Type="http://schemas.openxmlformats.org/officeDocument/2006/relationships/image" Target="../media/image2.emf"/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8.emf"/><Relationship Id="rId5" Type="http://schemas.openxmlformats.org/officeDocument/2006/relationships/image" Target="../media/image12.emf"/><Relationship Id="rId4" Type="http://schemas.openxmlformats.org/officeDocument/2006/relationships/image" Target="../media/image17.emf"/></Relationships>
</file>

<file path=ppt/slides/_rels/slide206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emf"/><Relationship Id="rId3" Type="http://schemas.openxmlformats.org/officeDocument/2006/relationships/image" Target="../media/image16.emf"/><Relationship Id="rId7" Type="http://schemas.openxmlformats.org/officeDocument/2006/relationships/image" Target="../media/image2.emf"/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8.emf"/><Relationship Id="rId5" Type="http://schemas.openxmlformats.org/officeDocument/2006/relationships/image" Target="../media/image12.emf"/><Relationship Id="rId4" Type="http://schemas.openxmlformats.org/officeDocument/2006/relationships/image" Target="../media/image17.emf"/></Relationships>
</file>

<file path=ppt/slides/_rels/slide207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emf"/><Relationship Id="rId3" Type="http://schemas.openxmlformats.org/officeDocument/2006/relationships/image" Target="../media/image16.emf"/><Relationship Id="rId7" Type="http://schemas.openxmlformats.org/officeDocument/2006/relationships/image" Target="../media/image2.emf"/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8.emf"/><Relationship Id="rId5" Type="http://schemas.openxmlformats.org/officeDocument/2006/relationships/image" Target="../media/image12.emf"/><Relationship Id="rId4" Type="http://schemas.openxmlformats.org/officeDocument/2006/relationships/image" Target="../media/image17.emf"/></Relationships>
</file>

<file path=ppt/slides/_rels/slide208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emf"/><Relationship Id="rId3" Type="http://schemas.openxmlformats.org/officeDocument/2006/relationships/image" Target="../media/image16.emf"/><Relationship Id="rId7" Type="http://schemas.openxmlformats.org/officeDocument/2006/relationships/image" Target="../media/image2.emf"/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8.emf"/><Relationship Id="rId5" Type="http://schemas.openxmlformats.org/officeDocument/2006/relationships/image" Target="../media/image12.emf"/><Relationship Id="rId4" Type="http://schemas.openxmlformats.org/officeDocument/2006/relationships/image" Target="../media/image17.emf"/></Relationships>
</file>

<file path=ppt/slides/_rels/slide209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emf"/><Relationship Id="rId3" Type="http://schemas.openxmlformats.org/officeDocument/2006/relationships/image" Target="../media/image16.emf"/><Relationship Id="rId7" Type="http://schemas.openxmlformats.org/officeDocument/2006/relationships/image" Target="../media/image2.emf"/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8.emf"/><Relationship Id="rId5" Type="http://schemas.openxmlformats.org/officeDocument/2006/relationships/image" Target="../media/image12.emf"/><Relationship Id="rId4" Type="http://schemas.openxmlformats.org/officeDocument/2006/relationships/image" Target="../media/image17.emf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image" Target="../media/image2.emf"/><Relationship Id="rId1" Type="http://schemas.openxmlformats.org/officeDocument/2006/relationships/slideLayout" Target="../slideLayouts/slideLayout7.xml"/></Relationships>
</file>

<file path=ppt/slides/_rels/slide210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emf"/><Relationship Id="rId3" Type="http://schemas.openxmlformats.org/officeDocument/2006/relationships/image" Target="../media/image16.emf"/><Relationship Id="rId7" Type="http://schemas.openxmlformats.org/officeDocument/2006/relationships/image" Target="../media/image2.emf"/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8.emf"/><Relationship Id="rId5" Type="http://schemas.openxmlformats.org/officeDocument/2006/relationships/image" Target="../media/image12.emf"/><Relationship Id="rId4" Type="http://schemas.openxmlformats.org/officeDocument/2006/relationships/image" Target="../media/image17.emf"/></Relationships>
</file>

<file path=ppt/slides/_rels/slide211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emf"/><Relationship Id="rId3" Type="http://schemas.openxmlformats.org/officeDocument/2006/relationships/image" Target="../media/image16.emf"/><Relationship Id="rId7" Type="http://schemas.openxmlformats.org/officeDocument/2006/relationships/image" Target="../media/image2.emf"/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8.emf"/><Relationship Id="rId5" Type="http://schemas.openxmlformats.org/officeDocument/2006/relationships/image" Target="../media/image12.emf"/><Relationship Id="rId4" Type="http://schemas.openxmlformats.org/officeDocument/2006/relationships/image" Target="../media/image17.emf"/></Relationships>
</file>

<file path=ppt/slides/_rels/slide212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emf"/><Relationship Id="rId3" Type="http://schemas.openxmlformats.org/officeDocument/2006/relationships/image" Target="../media/image16.emf"/><Relationship Id="rId7" Type="http://schemas.openxmlformats.org/officeDocument/2006/relationships/image" Target="../media/image2.emf"/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8.emf"/><Relationship Id="rId5" Type="http://schemas.openxmlformats.org/officeDocument/2006/relationships/image" Target="../media/image12.emf"/><Relationship Id="rId4" Type="http://schemas.openxmlformats.org/officeDocument/2006/relationships/image" Target="../media/image17.emf"/></Relationships>
</file>

<file path=ppt/slides/_rels/slide213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emf"/><Relationship Id="rId3" Type="http://schemas.openxmlformats.org/officeDocument/2006/relationships/image" Target="../media/image16.emf"/><Relationship Id="rId7" Type="http://schemas.openxmlformats.org/officeDocument/2006/relationships/image" Target="../media/image2.emf"/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8.emf"/><Relationship Id="rId5" Type="http://schemas.openxmlformats.org/officeDocument/2006/relationships/image" Target="../media/image12.emf"/><Relationship Id="rId4" Type="http://schemas.openxmlformats.org/officeDocument/2006/relationships/image" Target="../media/image17.emf"/></Relationships>
</file>

<file path=ppt/slides/_rels/slide214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emf"/><Relationship Id="rId3" Type="http://schemas.openxmlformats.org/officeDocument/2006/relationships/image" Target="../media/image16.emf"/><Relationship Id="rId7" Type="http://schemas.openxmlformats.org/officeDocument/2006/relationships/image" Target="../media/image2.emf"/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8.emf"/><Relationship Id="rId5" Type="http://schemas.openxmlformats.org/officeDocument/2006/relationships/image" Target="../media/image12.emf"/><Relationship Id="rId4" Type="http://schemas.openxmlformats.org/officeDocument/2006/relationships/image" Target="../media/image17.emf"/></Relationships>
</file>

<file path=ppt/slides/_rels/slide215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emf"/><Relationship Id="rId3" Type="http://schemas.openxmlformats.org/officeDocument/2006/relationships/image" Target="../media/image16.emf"/><Relationship Id="rId7" Type="http://schemas.openxmlformats.org/officeDocument/2006/relationships/image" Target="../media/image2.emf"/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8.emf"/><Relationship Id="rId5" Type="http://schemas.openxmlformats.org/officeDocument/2006/relationships/image" Target="../media/image12.emf"/><Relationship Id="rId4" Type="http://schemas.openxmlformats.org/officeDocument/2006/relationships/image" Target="../media/image17.emf"/></Relationships>
</file>

<file path=ppt/slides/_rels/slide216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emf"/><Relationship Id="rId3" Type="http://schemas.openxmlformats.org/officeDocument/2006/relationships/image" Target="../media/image16.emf"/><Relationship Id="rId7" Type="http://schemas.openxmlformats.org/officeDocument/2006/relationships/image" Target="../media/image2.emf"/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8.emf"/><Relationship Id="rId5" Type="http://schemas.openxmlformats.org/officeDocument/2006/relationships/image" Target="../media/image12.emf"/><Relationship Id="rId4" Type="http://schemas.openxmlformats.org/officeDocument/2006/relationships/image" Target="../media/image17.emf"/></Relationships>
</file>

<file path=ppt/slides/_rels/slide217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emf"/><Relationship Id="rId3" Type="http://schemas.openxmlformats.org/officeDocument/2006/relationships/image" Target="../media/image16.emf"/><Relationship Id="rId7" Type="http://schemas.openxmlformats.org/officeDocument/2006/relationships/image" Target="../media/image2.emf"/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8.emf"/><Relationship Id="rId5" Type="http://schemas.openxmlformats.org/officeDocument/2006/relationships/image" Target="../media/image12.emf"/><Relationship Id="rId4" Type="http://schemas.openxmlformats.org/officeDocument/2006/relationships/image" Target="../media/image17.emf"/></Relationships>
</file>

<file path=ppt/slides/_rels/slide218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emf"/><Relationship Id="rId3" Type="http://schemas.openxmlformats.org/officeDocument/2006/relationships/image" Target="../media/image16.emf"/><Relationship Id="rId7" Type="http://schemas.openxmlformats.org/officeDocument/2006/relationships/image" Target="../media/image2.emf"/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8.emf"/><Relationship Id="rId5" Type="http://schemas.openxmlformats.org/officeDocument/2006/relationships/image" Target="../media/image12.emf"/><Relationship Id="rId4" Type="http://schemas.openxmlformats.org/officeDocument/2006/relationships/image" Target="../media/image17.emf"/></Relationships>
</file>

<file path=ppt/slides/_rels/slide219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emf"/><Relationship Id="rId3" Type="http://schemas.openxmlformats.org/officeDocument/2006/relationships/image" Target="../media/image16.emf"/><Relationship Id="rId7" Type="http://schemas.openxmlformats.org/officeDocument/2006/relationships/image" Target="../media/image2.emf"/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8.emf"/><Relationship Id="rId5" Type="http://schemas.openxmlformats.org/officeDocument/2006/relationships/image" Target="../media/image12.emf"/><Relationship Id="rId4" Type="http://schemas.openxmlformats.org/officeDocument/2006/relationships/image" Target="../media/image17.emf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image" Target="../media/image2.emf"/><Relationship Id="rId1" Type="http://schemas.openxmlformats.org/officeDocument/2006/relationships/slideLayout" Target="../slideLayouts/slideLayout7.xml"/></Relationships>
</file>

<file path=ppt/slides/_rels/slide220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emf"/><Relationship Id="rId3" Type="http://schemas.openxmlformats.org/officeDocument/2006/relationships/image" Target="../media/image16.emf"/><Relationship Id="rId7" Type="http://schemas.openxmlformats.org/officeDocument/2006/relationships/image" Target="../media/image2.emf"/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8.emf"/><Relationship Id="rId5" Type="http://schemas.openxmlformats.org/officeDocument/2006/relationships/image" Target="../media/image12.emf"/><Relationship Id="rId4" Type="http://schemas.openxmlformats.org/officeDocument/2006/relationships/image" Target="../media/image17.emf"/></Relationships>
</file>

<file path=ppt/slides/_rels/slide221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emf"/><Relationship Id="rId3" Type="http://schemas.openxmlformats.org/officeDocument/2006/relationships/image" Target="../media/image16.emf"/><Relationship Id="rId7" Type="http://schemas.openxmlformats.org/officeDocument/2006/relationships/image" Target="../media/image2.emf"/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8.emf"/><Relationship Id="rId5" Type="http://schemas.openxmlformats.org/officeDocument/2006/relationships/image" Target="../media/image12.emf"/><Relationship Id="rId4" Type="http://schemas.openxmlformats.org/officeDocument/2006/relationships/image" Target="../media/image17.emf"/></Relationships>
</file>

<file path=ppt/slides/_rels/slide222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emf"/><Relationship Id="rId3" Type="http://schemas.openxmlformats.org/officeDocument/2006/relationships/image" Target="../media/image16.emf"/><Relationship Id="rId7" Type="http://schemas.openxmlformats.org/officeDocument/2006/relationships/image" Target="../media/image2.emf"/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8.emf"/><Relationship Id="rId5" Type="http://schemas.openxmlformats.org/officeDocument/2006/relationships/image" Target="../media/image12.emf"/><Relationship Id="rId4" Type="http://schemas.openxmlformats.org/officeDocument/2006/relationships/image" Target="../media/image17.emf"/></Relationships>
</file>

<file path=ppt/slides/_rels/slide223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emf"/><Relationship Id="rId3" Type="http://schemas.openxmlformats.org/officeDocument/2006/relationships/image" Target="../media/image16.emf"/><Relationship Id="rId7" Type="http://schemas.openxmlformats.org/officeDocument/2006/relationships/image" Target="../media/image2.emf"/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8.emf"/><Relationship Id="rId5" Type="http://schemas.openxmlformats.org/officeDocument/2006/relationships/image" Target="../media/image12.emf"/><Relationship Id="rId4" Type="http://schemas.openxmlformats.org/officeDocument/2006/relationships/image" Target="../media/image17.emf"/></Relationships>
</file>

<file path=ppt/slides/_rels/slide224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emf"/><Relationship Id="rId3" Type="http://schemas.openxmlformats.org/officeDocument/2006/relationships/image" Target="../media/image16.emf"/><Relationship Id="rId7" Type="http://schemas.openxmlformats.org/officeDocument/2006/relationships/image" Target="../media/image2.emf"/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8.emf"/><Relationship Id="rId5" Type="http://schemas.openxmlformats.org/officeDocument/2006/relationships/image" Target="../media/image12.emf"/><Relationship Id="rId4" Type="http://schemas.openxmlformats.org/officeDocument/2006/relationships/image" Target="../media/image17.emf"/></Relationships>
</file>

<file path=ppt/slides/_rels/slide225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emf"/><Relationship Id="rId3" Type="http://schemas.openxmlformats.org/officeDocument/2006/relationships/image" Target="../media/image16.emf"/><Relationship Id="rId7" Type="http://schemas.openxmlformats.org/officeDocument/2006/relationships/image" Target="../media/image2.emf"/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8.emf"/><Relationship Id="rId5" Type="http://schemas.openxmlformats.org/officeDocument/2006/relationships/image" Target="../media/image12.emf"/><Relationship Id="rId4" Type="http://schemas.openxmlformats.org/officeDocument/2006/relationships/image" Target="../media/image17.emf"/></Relationships>
</file>

<file path=ppt/slides/_rels/slide226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emf"/><Relationship Id="rId3" Type="http://schemas.openxmlformats.org/officeDocument/2006/relationships/image" Target="../media/image16.emf"/><Relationship Id="rId7" Type="http://schemas.openxmlformats.org/officeDocument/2006/relationships/image" Target="../media/image2.emf"/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8.emf"/><Relationship Id="rId5" Type="http://schemas.openxmlformats.org/officeDocument/2006/relationships/image" Target="../media/image12.emf"/><Relationship Id="rId4" Type="http://schemas.openxmlformats.org/officeDocument/2006/relationships/image" Target="../media/image17.emf"/></Relationships>
</file>

<file path=ppt/slides/_rels/slide227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emf"/><Relationship Id="rId3" Type="http://schemas.openxmlformats.org/officeDocument/2006/relationships/image" Target="../media/image16.emf"/><Relationship Id="rId7" Type="http://schemas.openxmlformats.org/officeDocument/2006/relationships/image" Target="../media/image2.emf"/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8.emf"/><Relationship Id="rId5" Type="http://schemas.openxmlformats.org/officeDocument/2006/relationships/image" Target="../media/image12.emf"/><Relationship Id="rId4" Type="http://schemas.openxmlformats.org/officeDocument/2006/relationships/image" Target="../media/image17.emf"/></Relationships>
</file>

<file path=ppt/slides/_rels/slide228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emf"/><Relationship Id="rId3" Type="http://schemas.openxmlformats.org/officeDocument/2006/relationships/image" Target="../media/image16.emf"/><Relationship Id="rId7" Type="http://schemas.openxmlformats.org/officeDocument/2006/relationships/image" Target="../media/image2.emf"/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8.emf"/><Relationship Id="rId5" Type="http://schemas.openxmlformats.org/officeDocument/2006/relationships/image" Target="../media/image12.emf"/><Relationship Id="rId4" Type="http://schemas.openxmlformats.org/officeDocument/2006/relationships/image" Target="../media/image17.emf"/></Relationships>
</file>

<file path=ppt/slides/_rels/slide229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emf"/><Relationship Id="rId3" Type="http://schemas.openxmlformats.org/officeDocument/2006/relationships/image" Target="../media/image16.emf"/><Relationship Id="rId7" Type="http://schemas.openxmlformats.org/officeDocument/2006/relationships/image" Target="../media/image2.emf"/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8.emf"/><Relationship Id="rId5" Type="http://schemas.openxmlformats.org/officeDocument/2006/relationships/image" Target="../media/image12.emf"/><Relationship Id="rId4" Type="http://schemas.openxmlformats.org/officeDocument/2006/relationships/image" Target="../media/image17.emf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image" Target="../media/image2.emf"/><Relationship Id="rId1" Type="http://schemas.openxmlformats.org/officeDocument/2006/relationships/slideLayout" Target="../slideLayouts/slideLayout7.xml"/></Relationships>
</file>

<file path=ppt/slides/_rels/slide230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emf"/><Relationship Id="rId3" Type="http://schemas.openxmlformats.org/officeDocument/2006/relationships/image" Target="../media/image16.emf"/><Relationship Id="rId7" Type="http://schemas.openxmlformats.org/officeDocument/2006/relationships/image" Target="../media/image2.emf"/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8.emf"/><Relationship Id="rId5" Type="http://schemas.openxmlformats.org/officeDocument/2006/relationships/image" Target="../media/image12.emf"/><Relationship Id="rId4" Type="http://schemas.openxmlformats.org/officeDocument/2006/relationships/image" Target="../media/image17.emf"/></Relationships>
</file>

<file path=ppt/slides/_rels/slide231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emf"/><Relationship Id="rId3" Type="http://schemas.openxmlformats.org/officeDocument/2006/relationships/image" Target="../media/image16.emf"/><Relationship Id="rId7" Type="http://schemas.openxmlformats.org/officeDocument/2006/relationships/image" Target="../media/image2.emf"/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8.emf"/><Relationship Id="rId5" Type="http://schemas.openxmlformats.org/officeDocument/2006/relationships/image" Target="../media/image12.emf"/><Relationship Id="rId4" Type="http://schemas.openxmlformats.org/officeDocument/2006/relationships/image" Target="../media/image17.emf"/></Relationships>
</file>

<file path=ppt/slides/_rels/slide232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emf"/><Relationship Id="rId3" Type="http://schemas.openxmlformats.org/officeDocument/2006/relationships/image" Target="../media/image16.emf"/><Relationship Id="rId7" Type="http://schemas.openxmlformats.org/officeDocument/2006/relationships/image" Target="../media/image2.emf"/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8.emf"/><Relationship Id="rId5" Type="http://schemas.openxmlformats.org/officeDocument/2006/relationships/image" Target="../media/image12.emf"/><Relationship Id="rId4" Type="http://schemas.openxmlformats.org/officeDocument/2006/relationships/image" Target="../media/image17.emf"/></Relationships>
</file>

<file path=ppt/slides/_rels/slide233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emf"/><Relationship Id="rId3" Type="http://schemas.openxmlformats.org/officeDocument/2006/relationships/image" Target="../media/image16.emf"/><Relationship Id="rId7" Type="http://schemas.openxmlformats.org/officeDocument/2006/relationships/image" Target="../media/image2.emf"/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8.emf"/><Relationship Id="rId5" Type="http://schemas.openxmlformats.org/officeDocument/2006/relationships/image" Target="../media/image12.emf"/><Relationship Id="rId4" Type="http://schemas.openxmlformats.org/officeDocument/2006/relationships/image" Target="../media/image17.emf"/></Relationships>
</file>

<file path=ppt/slides/_rels/slide234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emf"/><Relationship Id="rId3" Type="http://schemas.openxmlformats.org/officeDocument/2006/relationships/image" Target="../media/image16.emf"/><Relationship Id="rId7" Type="http://schemas.openxmlformats.org/officeDocument/2006/relationships/image" Target="../media/image2.emf"/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8.emf"/><Relationship Id="rId5" Type="http://schemas.openxmlformats.org/officeDocument/2006/relationships/image" Target="../media/image12.emf"/><Relationship Id="rId4" Type="http://schemas.openxmlformats.org/officeDocument/2006/relationships/image" Target="../media/image17.emf"/></Relationships>
</file>

<file path=ppt/slides/_rels/slide235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emf"/><Relationship Id="rId3" Type="http://schemas.openxmlformats.org/officeDocument/2006/relationships/image" Target="../media/image16.emf"/><Relationship Id="rId7" Type="http://schemas.openxmlformats.org/officeDocument/2006/relationships/image" Target="../media/image2.emf"/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8.emf"/><Relationship Id="rId5" Type="http://schemas.openxmlformats.org/officeDocument/2006/relationships/image" Target="../media/image12.emf"/><Relationship Id="rId4" Type="http://schemas.openxmlformats.org/officeDocument/2006/relationships/image" Target="../media/image17.emf"/></Relationships>
</file>

<file path=ppt/slides/_rels/slide2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7" Type="http://schemas.openxmlformats.org/officeDocument/2006/relationships/image" Target="../media/image9.emf"/><Relationship Id="rId2" Type="http://schemas.openxmlformats.org/officeDocument/2006/relationships/image" Target="../media/image2.emf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8.emf"/><Relationship Id="rId5" Type="http://schemas.openxmlformats.org/officeDocument/2006/relationships/image" Target="../media/image7.emf"/><Relationship Id="rId4" Type="http://schemas.openxmlformats.org/officeDocument/2006/relationships/image" Target="../media/image6.emf"/></Relationships>
</file>

<file path=ppt/slides/_rels/slide2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7" Type="http://schemas.openxmlformats.org/officeDocument/2006/relationships/image" Target="../media/image9.emf"/><Relationship Id="rId2" Type="http://schemas.openxmlformats.org/officeDocument/2006/relationships/image" Target="../media/image2.emf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8.emf"/><Relationship Id="rId5" Type="http://schemas.openxmlformats.org/officeDocument/2006/relationships/image" Target="../media/image7.emf"/><Relationship Id="rId4" Type="http://schemas.openxmlformats.org/officeDocument/2006/relationships/image" Target="../media/image6.emf"/></Relationships>
</file>

<file path=ppt/slides/_rels/slide2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7" Type="http://schemas.openxmlformats.org/officeDocument/2006/relationships/image" Target="../media/image9.emf"/><Relationship Id="rId2" Type="http://schemas.openxmlformats.org/officeDocument/2006/relationships/image" Target="../media/image2.emf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8.emf"/><Relationship Id="rId5" Type="http://schemas.openxmlformats.org/officeDocument/2006/relationships/image" Target="../media/image7.emf"/><Relationship Id="rId4" Type="http://schemas.openxmlformats.org/officeDocument/2006/relationships/image" Target="../media/image6.emf"/></Relationships>
</file>

<file path=ppt/slides/_rels/slide2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7" Type="http://schemas.openxmlformats.org/officeDocument/2006/relationships/image" Target="../media/image9.emf"/><Relationship Id="rId2" Type="http://schemas.openxmlformats.org/officeDocument/2006/relationships/image" Target="../media/image2.emf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8.emf"/><Relationship Id="rId5" Type="http://schemas.openxmlformats.org/officeDocument/2006/relationships/image" Target="../media/image7.emf"/><Relationship Id="rId4" Type="http://schemas.openxmlformats.org/officeDocument/2006/relationships/image" Target="../media/image6.emf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image" Target="../media/image2.emf"/><Relationship Id="rId1" Type="http://schemas.openxmlformats.org/officeDocument/2006/relationships/slideLayout" Target="../slideLayouts/slideLayout7.xml"/></Relationships>
</file>

<file path=ppt/slides/_rels/slide2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7" Type="http://schemas.openxmlformats.org/officeDocument/2006/relationships/image" Target="../media/image9.emf"/><Relationship Id="rId2" Type="http://schemas.openxmlformats.org/officeDocument/2006/relationships/image" Target="../media/image2.emf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8.emf"/><Relationship Id="rId5" Type="http://schemas.openxmlformats.org/officeDocument/2006/relationships/image" Target="../media/image7.emf"/><Relationship Id="rId4" Type="http://schemas.openxmlformats.org/officeDocument/2006/relationships/image" Target="../media/image6.emf"/></Relationships>
</file>

<file path=ppt/slides/_rels/slide2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7" Type="http://schemas.openxmlformats.org/officeDocument/2006/relationships/image" Target="../media/image9.emf"/><Relationship Id="rId2" Type="http://schemas.openxmlformats.org/officeDocument/2006/relationships/image" Target="../media/image2.emf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8.emf"/><Relationship Id="rId5" Type="http://schemas.openxmlformats.org/officeDocument/2006/relationships/image" Target="../media/image7.emf"/><Relationship Id="rId4" Type="http://schemas.openxmlformats.org/officeDocument/2006/relationships/image" Target="../media/image6.emf"/></Relationships>
</file>

<file path=ppt/slides/_rels/slide2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7" Type="http://schemas.openxmlformats.org/officeDocument/2006/relationships/image" Target="../media/image9.emf"/><Relationship Id="rId2" Type="http://schemas.openxmlformats.org/officeDocument/2006/relationships/image" Target="../media/image2.emf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8.emf"/><Relationship Id="rId5" Type="http://schemas.openxmlformats.org/officeDocument/2006/relationships/image" Target="../media/image7.emf"/><Relationship Id="rId4" Type="http://schemas.openxmlformats.org/officeDocument/2006/relationships/image" Target="../media/image6.emf"/></Relationships>
</file>

<file path=ppt/slides/_rels/slide2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7" Type="http://schemas.openxmlformats.org/officeDocument/2006/relationships/image" Target="../media/image9.emf"/><Relationship Id="rId2" Type="http://schemas.openxmlformats.org/officeDocument/2006/relationships/image" Target="../media/image2.emf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8.emf"/><Relationship Id="rId5" Type="http://schemas.openxmlformats.org/officeDocument/2006/relationships/image" Target="../media/image7.emf"/><Relationship Id="rId4" Type="http://schemas.openxmlformats.org/officeDocument/2006/relationships/image" Target="../media/image6.emf"/></Relationships>
</file>

<file path=ppt/slides/_rels/slide2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7" Type="http://schemas.openxmlformats.org/officeDocument/2006/relationships/image" Target="../media/image9.emf"/><Relationship Id="rId2" Type="http://schemas.openxmlformats.org/officeDocument/2006/relationships/image" Target="../media/image2.emf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8.emf"/><Relationship Id="rId5" Type="http://schemas.openxmlformats.org/officeDocument/2006/relationships/image" Target="../media/image7.emf"/><Relationship Id="rId4" Type="http://schemas.openxmlformats.org/officeDocument/2006/relationships/image" Target="../media/image6.emf"/></Relationships>
</file>

<file path=ppt/slides/_rels/slide2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7" Type="http://schemas.openxmlformats.org/officeDocument/2006/relationships/image" Target="../media/image9.emf"/><Relationship Id="rId2" Type="http://schemas.openxmlformats.org/officeDocument/2006/relationships/image" Target="../media/image2.emf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8.emf"/><Relationship Id="rId5" Type="http://schemas.openxmlformats.org/officeDocument/2006/relationships/image" Target="../media/image7.emf"/><Relationship Id="rId4" Type="http://schemas.openxmlformats.org/officeDocument/2006/relationships/image" Target="../media/image6.emf"/></Relationships>
</file>

<file path=ppt/slides/_rels/slide2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7" Type="http://schemas.openxmlformats.org/officeDocument/2006/relationships/image" Target="../media/image9.emf"/><Relationship Id="rId2" Type="http://schemas.openxmlformats.org/officeDocument/2006/relationships/image" Target="../media/image2.emf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8.emf"/><Relationship Id="rId5" Type="http://schemas.openxmlformats.org/officeDocument/2006/relationships/image" Target="../media/image7.emf"/><Relationship Id="rId4" Type="http://schemas.openxmlformats.org/officeDocument/2006/relationships/image" Target="../media/image6.emf"/></Relationships>
</file>

<file path=ppt/slides/_rels/slide2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7" Type="http://schemas.openxmlformats.org/officeDocument/2006/relationships/image" Target="../media/image9.emf"/><Relationship Id="rId2" Type="http://schemas.openxmlformats.org/officeDocument/2006/relationships/image" Target="../media/image2.emf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8.emf"/><Relationship Id="rId5" Type="http://schemas.openxmlformats.org/officeDocument/2006/relationships/image" Target="../media/image7.emf"/><Relationship Id="rId4" Type="http://schemas.openxmlformats.org/officeDocument/2006/relationships/image" Target="../media/image6.emf"/></Relationships>
</file>

<file path=ppt/slides/_rels/slide2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7" Type="http://schemas.openxmlformats.org/officeDocument/2006/relationships/image" Target="../media/image9.emf"/><Relationship Id="rId2" Type="http://schemas.openxmlformats.org/officeDocument/2006/relationships/image" Target="../media/image2.emf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8.emf"/><Relationship Id="rId5" Type="http://schemas.openxmlformats.org/officeDocument/2006/relationships/image" Target="../media/image7.emf"/><Relationship Id="rId4" Type="http://schemas.openxmlformats.org/officeDocument/2006/relationships/image" Target="../media/image6.emf"/></Relationships>
</file>

<file path=ppt/slides/_rels/slide2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emf"/><Relationship Id="rId2" Type="http://schemas.openxmlformats.org/officeDocument/2006/relationships/image" Target="../media/image10.emf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12.emf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image" Target="../media/image2.emf"/><Relationship Id="rId1" Type="http://schemas.openxmlformats.org/officeDocument/2006/relationships/slideLayout" Target="../slideLayouts/slideLayout7.xml"/></Relationships>
</file>

<file path=ppt/slides/_rels/slide2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2" Type="http://schemas.openxmlformats.org/officeDocument/2006/relationships/image" Target="../media/image2.emf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14.png"/></Relationships>
</file>

<file path=ppt/slides/_rels/slide2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2" Type="http://schemas.openxmlformats.org/officeDocument/2006/relationships/image" Target="../media/image2.emf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14.png"/></Relationships>
</file>

<file path=ppt/slides/_rels/slide2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image" Target="../media/image2.emf"/><Relationship Id="rId1" Type="http://schemas.openxmlformats.org/officeDocument/2006/relationships/slideLayout" Target="../slideLayouts/slideLayout7.xml"/></Relationships>
</file>

<file path=ppt/slides/_rels/slide2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image" Target="../media/image2.emf"/><Relationship Id="rId1" Type="http://schemas.openxmlformats.org/officeDocument/2006/relationships/slideLayout" Target="../slideLayouts/slideLayout7.xml"/></Relationships>
</file>

<file path=ppt/slides/_rels/slide2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image" Target="../media/image2.emf"/><Relationship Id="rId1" Type="http://schemas.openxmlformats.org/officeDocument/2006/relationships/slideLayout" Target="../slideLayouts/slideLayout7.xml"/></Relationships>
</file>

<file path=ppt/slides/_rels/slide2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image" Target="../media/image2.emf"/><Relationship Id="rId1" Type="http://schemas.openxmlformats.org/officeDocument/2006/relationships/slideLayout" Target="../slideLayouts/slideLayout7.xml"/></Relationships>
</file>

<file path=ppt/slides/_rels/slide2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image" Target="../media/image2.emf"/><Relationship Id="rId1" Type="http://schemas.openxmlformats.org/officeDocument/2006/relationships/slideLayout" Target="../slideLayouts/slideLayout7.xml"/></Relationships>
</file>

<file path=ppt/slides/_rels/slide2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image" Target="../media/image2.emf"/><Relationship Id="rId1" Type="http://schemas.openxmlformats.org/officeDocument/2006/relationships/slideLayout" Target="../slideLayouts/slideLayout7.xml"/></Relationships>
</file>

<file path=ppt/slides/_rels/slide25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image" Target="../media/image2.emf"/><Relationship Id="rId1" Type="http://schemas.openxmlformats.org/officeDocument/2006/relationships/slideLayout" Target="../slideLayouts/slideLayout7.xml"/></Relationships>
</file>

<file path=ppt/slides/_rels/slide25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image" Target="../media/image2.emf"/><Relationship Id="rId1" Type="http://schemas.openxmlformats.org/officeDocument/2006/relationships/slideLayout" Target="../slideLayouts/slideLayout7.xml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image" Target="../media/image2.emf"/><Relationship Id="rId1" Type="http://schemas.openxmlformats.org/officeDocument/2006/relationships/slideLayout" Target="../slideLayouts/slideLayout7.xml"/></Relationships>
</file>

<file path=ppt/slides/_rels/slide26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image" Target="../media/image2.emf"/><Relationship Id="rId1" Type="http://schemas.openxmlformats.org/officeDocument/2006/relationships/slideLayout" Target="../slideLayouts/slideLayout7.xml"/></Relationships>
</file>

<file path=ppt/slides/_rels/slide26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image" Target="../media/image2.emf"/><Relationship Id="rId1" Type="http://schemas.openxmlformats.org/officeDocument/2006/relationships/slideLayout" Target="../slideLayouts/slideLayout7.xml"/></Relationships>
</file>

<file path=ppt/slides/_rels/slide26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image" Target="../media/image2.emf"/><Relationship Id="rId1" Type="http://schemas.openxmlformats.org/officeDocument/2006/relationships/slideLayout" Target="../slideLayouts/slideLayout7.xml"/></Relationships>
</file>

<file path=ppt/slides/_rels/slide26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image" Target="../media/image2.emf"/><Relationship Id="rId1" Type="http://schemas.openxmlformats.org/officeDocument/2006/relationships/slideLayout" Target="../slideLayouts/slideLayout7.xml"/></Relationships>
</file>

<file path=ppt/slides/_rels/slide26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image" Target="../media/image2.emf"/><Relationship Id="rId1" Type="http://schemas.openxmlformats.org/officeDocument/2006/relationships/slideLayout" Target="../slideLayouts/slideLayout7.xml"/></Relationships>
</file>

<file path=ppt/slides/_rels/slide26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image" Target="../media/image2.emf"/><Relationship Id="rId1" Type="http://schemas.openxmlformats.org/officeDocument/2006/relationships/slideLayout" Target="../slideLayouts/slideLayout7.xml"/></Relationships>
</file>

<file path=ppt/slides/_rels/slide26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image" Target="../media/image2.emf"/><Relationship Id="rId1" Type="http://schemas.openxmlformats.org/officeDocument/2006/relationships/slideLayout" Target="../slideLayouts/slideLayout7.xml"/></Relationships>
</file>

<file path=ppt/slides/_rels/slide26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image" Target="../media/image2.emf"/><Relationship Id="rId1" Type="http://schemas.openxmlformats.org/officeDocument/2006/relationships/slideLayout" Target="../slideLayouts/slideLayout7.xml"/></Relationships>
</file>

<file path=ppt/slides/_rels/slide26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image" Target="../media/image2.emf"/><Relationship Id="rId1" Type="http://schemas.openxmlformats.org/officeDocument/2006/relationships/slideLayout" Target="../slideLayouts/slideLayout7.xml"/></Relationships>
</file>

<file path=ppt/slides/_rels/slide26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image" Target="../media/image2.emf"/><Relationship Id="rId1" Type="http://schemas.openxmlformats.org/officeDocument/2006/relationships/slideLayout" Target="../slideLayouts/slideLayout7.xml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image" Target="../media/image2.emf"/><Relationship Id="rId1" Type="http://schemas.openxmlformats.org/officeDocument/2006/relationships/slideLayout" Target="../slideLayouts/slideLayout7.xml"/></Relationships>
</file>

<file path=ppt/slides/_rels/slide27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image" Target="../media/image2.emf"/><Relationship Id="rId1" Type="http://schemas.openxmlformats.org/officeDocument/2006/relationships/slideLayout" Target="../slideLayouts/slideLayout7.xml"/></Relationships>
</file>

<file path=ppt/slides/_rels/slide27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image" Target="../media/image2.emf"/><Relationship Id="rId1" Type="http://schemas.openxmlformats.org/officeDocument/2006/relationships/slideLayout" Target="../slideLayouts/slideLayout7.xml"/></Relationships>
</file>

<file path=ppt/slides/_rels/slide27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image" Target="../media/image2.emf"/><Relationship Id="rId1" Type="http://schemas.openxmlformats.org/officeDocument/2006/relationships/slideLayout" Target="../slideLayouts/slideLayout7.xml"/></Relationships>
</file>

<file path=ppt/slides/_rels/slide27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image" Target="../media/image2.emf"/><Relationship Id="rId1" Type="http://schemas.openxmlformats.org/officeDocument/2006/relationships/slideLayout" Target="../slideLayouts/slideLayout7.xml"/></Relationships>
</file>

<file path=ppt/slides/_rels/slide27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image" Target="../media/image2.emf"/><Relationship Id="rId1" Type="http://schemas.openxmlformats.org/officeDocument/2006/relationships/slideLayout" Target="../slideLayouts/slideLayout7.xml"/></Relationships>
</file>

<file path=ppt/slides/_rels/slide27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image" Target="../media/image2.emf"/><Relationship Id="rId1" Type="http://schemas.openxmlformats.org/officeDocument/2006/relationships/slideLayout" Target="../slideLayouts/slideLayout7.xml"/></Relationships>
</file>

<file path=ppt/slides/_rels/slide27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image" Target="../media/image2.emf"/><Relationship Id="rId1" Type="http://schemas.openxmlformats.org/officeDocument/2006/relationships/slideLayout" Target="../slideLayouts/slideLayout7.xml"/></Relationships>
</file>

<file path=ppt/slides/_rels/slide27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image" Target="../media/image2.emf"/><Relationship Id="rId1" Type="http://schemas.openxmlformats.org/officeDocument/2006/relationships/slideLayout" Target="../slideLayouts/slideLayout7.xml"/></Relationships>
</file>

<file path=ppt/slides/_rels/slide27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image" Target="../media/image2.emf"/><Relationship Id="rId1" Type="http://schemas.openxmlformats.org/officeDocument/2006/relationships/slideLayout" Target="../slideLayouts/slideLayout7.xml"/></Relationships>
</file>

<file path=ppt/slides/_rels/slide27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image" Target="../media/image2.emf"/><Relationship Id="rId1" Type="http://schemas.openxmlformats.org/officeDocument/2006/relationships/slideLayout" Target="../slideLayouts/slideLayout7.xml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image" Target="../media/image2.emf"/><Relationship Id="rId1" Type="http://schemas.openxmlformats.org/officeDocument/2006/relationships/slideLayout" Target="../slideLayouts/slideLayout7.xml"/></Relationships>
</file>

<file path=ppt/slides/_rels/slide28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image" Target="../media/image2.emf"/><Relationship Id="rId1" Type="http://schemas.openxmlformats.org/officeDocument/2006/relationships/slideLayout" Target="../slideLayouts/slideLayout7.xml"/></Relationships>
</file>

<file path=ppt/slides/_rels/slide28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image" Target="../media/image2.emf"/><Relationship Id="rId1" Type="http://schemas.openxmlformats.org/officeDocument/2006/relationships/slideLayout" Target="../slideLayouts/slideLayout7.xml"/></Relationships>
</file>

<file path=ppt/slides/_rels/slide28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image" Target="../media/image2.emf"/><Relationship Id="rId1" Type="http://schemas.openxmlformats.org/officeDocument/2006/relationships/slideLayout" Target="../slideLayouts/slideLayout7.xml"/></Relationships>
</file>

<file path=ppt/slides/_rels/slide28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image" Target="../media/image2.emf"/><Relationship Id="rId1" Type="http://schemas.openxmlformats.org/officeDocument/2006/relationships/slideLayout" Target="../slideLayouts/slideLayout7.xml"/></Relationships>
</file>

<file path=ppt/slides/_rels/slide28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image" Target="../media/image2.emf"/><Relationship Id="rId1" Type="http://schemas.openxmlformats.org/officeDocument/2006/relationships/slideLayout" Target="../slideLayouts/slideLayout7.xml"/></Relationships>
</file>

<file path=ppt/slides/_rels/slide28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image" Target="../media/image2.emf"/><Relationship Id="rId1" Type="http://schemas.openxmlformats.org/officeDocument/2006/relationships/slideLayout" Target="../slideLayouts/slideLayout7.xml"/></Relationships>
</file>

<file path=ppt/slides/_rels/slide28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image" Target="../media/image2.emf"/><Relationship Id="rId1" Type="http://schemas.openxmlformats.org/officeDocument/2006/relationships/slideLayout" Target="../slideLayouts/slideLayout7.xml"/></Relationships>
</file>

<file path=ppt/slides/_rels/slide28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image" Target="../media/image2.emf"/><Relationship Id="rId1" Type="http://schemas.openxmlformats.org/officeDocument/2006/relationships/slideLayout" Target="../slideLayouts/slideLayout7.xml"/></Relationships>
</file>

<file path=ppt/slides/_rels/slide28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image" Target="../media/image2.emf"/><Relationship Id="rId1" Type="http://schemas.openxmlformats.org/officeDocument/2006/relationships/slideLayout" Target="../slideLayouts/slideLayout7.xml"/></Relationships>
</file>

<file path=ppt/slides/_rels/slide28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image" Target="../media/image2.emf"/><Relationship Id="rId1" Type="http://schemas.openxmlformats.org/officeDocument/2006/relationships/slideLayout" Target="../slideLayouts/slideLayout7.xml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image" Target="../media/image2.emf"/><Relationship Id="rId1" Type="http://schemas.openxmlformats.org/officeDocument/2006/relationships/slideLayout" Target="../slideLayouts/slideLayout7.xml"/></Relationships>
</file>

<file path=ppt/slides/_rels/slide29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image" Target="../media/image2.emf"/><Relationship Id="rId1" Type="http://schemas.openxmlformats.org/officeDocument/2006/relationships/slideLayout" Target="../slideLayouts/slideLayout7.xml"/></Relationships>
</file>

<file path=ppt/slides/_rels/slide29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image" Target="../media/image2.emf"/><Relationship Id="rId1" Type="http://schemas.openxmlformats.org/officeDocument/2006/relationships/slideLayout" Target="../slideLayouts/slideLayout7.xml"/></Relationships>
</file>

<file path=ppt/slides/_rels/slide29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image" Target="../media/image2.emf"/><Relationship Id="rId1" Type="http://schemas.openxmlformats.org/officeDocument/2006/relationships/slideLayout" Target="../slideLayouts/slideLayout7.xml"/></Relationships>
</file>

<file path=ppt/slides/_rels/slide29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image" Target="../media/image2.emf"/><Relationship Id="rId1" Type="http://schemas.openxmlformats.org/officeDocument/2006/relationships/slideLayout" Target="../slideLayouts/slideLayout7.xml"/></Relationships>
</file>

<file path=ppt/slides/_rels/slide29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image" Target="../media/image2.emf"/><Relationship Id="rId1" Type="http://schemas.openxmlformats.org/officeDocument/2006/relationships/slideLayout" Target="../slideLayouts/slideLayout7.xml"/></Relationships>
</file>

<file path=ppt/slides/_rels/slide29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image" Target="../media/image2.emf"/><Relationship Id="rId1" Type="http://schemas.openxmlformats.org/officeDocument/2006/relationships/slideLayout" Target="../slideLayouts/slideLayout7.xml"/></Relationships>
</file>

<file path=ppt/slides/_rels/slide29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image" Target="../media/image2.emf"/><Relationship Id="rId1" Type="http://schemas.openxmlformats.org/officeDocument/2006/relationships/slideLayout" Target="../slideLayouts/slideLayout7.xml"/></Relationships>
</file>

<file path=ppt/slides/_rels/slide29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image" Target="../media/image2.emf"/><Relationship Id="rId1" Type="http://schemas.openxmlformats.org/officeDocument/2006/relationships/slideLayout" Target="../slideLayouts/slideLayout7.xml"/></Relationships>
</file>

<file path=ppt/slides/_rels/slide29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image" Target="../media/image2.emf"/><Relationship Id="rId1" Type="http://schemas.openxmlformats.org/officeDocument/2006/relationships/slideLayout" Target="../slideLayouts/slideLayout7.xml"/></Relationships>
</file>

<file path=ppt/slides/_rels/slide29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image" Target="../media/image2.emf"/><Relationship Id="rId1" Type="http://schemas.openxmlformats.org/officeDocument/2006/relationships/slideLayout" Target="../slideLayouts/slideLayout7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emf"/><Relationship Id="rId1" Type="http://schemas.openxmlformats.org/officeDocument/2006/relationships/slideLayout" Target="../slideLayouts/slideLayout7.xml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image" Target="../media/image2.emf"/><Relationship Id="rId1" Type="http://schemas.openxmlformats.org/officeDocument/2006/relationships/slideLayout" Target="../slideLayouts/slideLayout7.xml"/></Relationships>
</file>

<file path=ppt/slides/_rels/slide30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image" Target="../media/image2.emf"/><Relationship Id="rId1" Type="http://schemas.openxmlformats.org/officeDocument/2006/relationships/slideLayout" Target="../slideLayouts/slideLayout7.xml"/></Relationships>
</file>

<file path=ppt/slides/_rels/slide30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image" Target="../media/image2.emf"/><Relationship Id="rId1" Type="http://schemas.openxmlformats.org/officeDocument/2006/relationships/slideLayout" Target="../slideLayouts/slideLayout7.xml"/></Relationships>
</file>

<file path=ppt/slides/_rels/slide30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image" Target="../media/image2.emf"/><Relationship Id="rId1" Type="http://schemas.openxmlformats.org/officeDocument/2006/relationships/slideLayout" Target="../slideLayouts/slideLayout7.xml"/></Relationships>
</file>

<file path=ppt/slides/_rels/slide30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image" Target="../media/image2.emf"/><Relationship Id="rId1" Type="http://schemas.openxmlformats.org/officeDocument/2006/relationships/slideLayout" Target="../slideLayouts/slideLayout7.xml"/></Relationships>
</file>

<file path=ppt/slides/_rels/slide30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image" Target="../media/image2.emf"/><Relationship Id="rId1" Type="http://schemas.openxmlformats.org/officeDocument/2006/relationships/slideLayout" Target="../slideLayouts/slideLayout7.xml"/></Relationships>
</file>

<file path=ppt/slides/_rels/slide30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image" Target="../media/image2.emf"/><Relationship Id="rId1" Type="http://schemas.openxmlformats.org/officeDocument/2006/relationships/slideLayout" Target="../slideLayouts/slideLayout7.xml"/></Relationships>
</file>

<file path=ppt/slides/_rels/slide30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image" Target="../media/image2.emf"/><Relationship Id="rId1" Type="http://schemas.openxmlformats.org/officeDocument/2006/relationships/slideLayout" Target="../slideLayouts/slideLayout7.xml"/></Relationships>
</file>

<file path=ppt/slides/_rels/slide30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image" Target="../media/image2.emf"/><Relationship Id="rId1" Type="http://schemas.openxmlformats.org/officeDocument/2006/relationships/slideLayout" Target="../slideLayouts/slideLayout7.xml"/></Relationships>
</file>

<file path=ppt/slides/_rels/slide30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image" Target="../media/image2.emf"/><Relationship Id="rId1" Type="http://schemas.openxmlformats.org/officeDocument/2006/relationships/slideLayout" Target="../slideLayouts/slideLayout7.xml"/></Relationships>
</file>

<file path=ppt/slides/_rels/slide30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image" Target="../media/image2.emf"/><Relationship Id="rId1" Type="http://schemas.openxmlformats.org/officeDocument/2006/relationships/slideLayout" Target="../slideLayouts/slideLayout7.xml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image" Target="../media/image2.emf"/><Relationship Id="rId1" Type="http://schemas.openxmlformats.org/officeDocument/2006/relationships/slideLayout" Target="../slideLayouts/slideLayout7.xml"/></Relationships>
</file>

<file path=ppt/slides/_rels/slide3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image" Target="../media/image2.emf"/><Relationship Id="rId1" Type="http://schemas.openxmlformats.org/officeDocument/2006/relationships/slideLayout" Target="../slideLayouts/slideLayout7.xml"/></Relationships>
</file>

<file path=ppt/slides/_rels/slide3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image" Target="../media/image2.emf"/><Relationship Id="rId1" Type="http://schemas.openxmlformats.org/officeDocument/2006/relationships/slideLayout" Target="../slideLayouts/slideLayout7.xml"/></Relationships>
</file>

<file path=ppt/slides/_rels/slide3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image" Target="../media/image2.emf"/><Relationship Id="rId1" Type="http://schemas.openxmlformats.org/officeDocument/2006/relationships/slideLayout" Target="../slideLayouts/slideLayout7.xml"/></Relationships>
</file>

<file path=ppt/slides/_rels/slide3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image" Target="../media/image2.emf"/><Relationship Id="rId1" Type="http://schemas.openxmlformats.org/officeDocument/2006/relationships/slideLayout" Target="../slideLayouts/slideLayout7.xml"/></Relationships>
</file>

<file path=ppt/slides/_rels/slide3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image" Target="../media/image2.emf"/><Relationship Id="rId1" Type="http://schemas.openxmlformats.org/officeDocument/2006/relationships/slideLayout" Target="../slideLayouts/slideLayout7.xml"/></Relationships>
</file>

<file path=ppt/slides/_rels/slide3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image" Target="../media/image2.emf"/><Relationship Id="rId1" Type="http://schemas.openxmlformats.org/officeDocument/2006/relationships/slideLayout" Target="../slideLayouts/slideLayout7.xml"/></Relationships>
</file>

<file path=ppt/slides/_rels/slide3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image" Target="../media/image2.emf"/><Relationship Id="rId1" Type="http://schemas.openxmlformats.org/officeDocument/2006/relationships/slideLayout" Target="../slideLayouts/slideLayout7.xml"/></Relationships>
</file>

<file path=ppt/slides/_rels/slide3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image" Target="../media/image2.emf"/><Relationship Id="rId1" Type="http://schemas.openxmlformats.org/officeDocument/2006/relationships/slideLayout" Target="../slideLayouts/slideLayout7.xml"/></Relationships>
</file>

<file path=ppt/slides/_rels/slide3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image" Target="../media/image2.emf"/><Relationship Id="rId1" Type="http://schemas.openxmlformats.org/officeDocument/2006/relationships/slideLayout" Target="../slideLayouts/slideLayout7.xml"/></Relationships>
</file>

<file path=ppt/slides/_rels/slide3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image" Target="../media/image2.emf"/><Relationship Id="rId1" Type="http://schemas.openxmlformats.org/officeDocument/2006/relationships/slideLayout" Target="../slideLayouts/slideLayout7.xml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image" Target="../media/image2.emf"/><Relationship Id="rId1" Type="http://schemas.openxmlformats.org/officeDocument/2006/relationships/slideLayout" Target="../slideLayouts/slideLayout7.xml"/></Relationships>
</file>

<file path=ppt/slides/_rels/slide3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image" Target="../media/image2.emf"/><Relationship Id="rId1" Type="http://schemas.openxmlformats.org/officeDocument/2006/relationships/slideLayout" Target="../slideLayouts/slideLayout7.xml"/></Relationships>
</file>

<file path=ppt/slides/_rels/slide3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image" Target="../media/image2.emf"/><Relationship Id="rId1" Type="http://schemas.openxmlformats.org/officeDocument/2006/relationships/slideLayout" Target="../slideLayouts/slideLayout7.xml"/></Relationships>
</file>

<file path=ppt/slides/_rels/slide3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image" Target="../media/image2.emf"/><Relationship Id="rId1" Type="http://schemas.openxmlformats.org/officeDocument/2006/relationships/slideLayout" Target="../slideLayouts/slideLayout7.xml"/></Relationships>
</file>

<file path=ppt/slides/_rels/slide3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image" Target="../media/image2.emf"/><Relationship Id="rId1" Type="http://schemas.openxmlformats.org/officeDocument/2006/relationships/slideLayout" Target="../slideLayouts/slideLayout7.xml"/></Relationships>
</file>

<file path=ppt/slides/_rels/slide3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image" Target="../media/image2.emf"/><Relationship Id="rId1" Type="http://schemas.openxmlformats.org/officeDocument/2006/relationships/slideLayout" Target="../slideLayouts/slideLayout7.xml"/></Relationships>
</file>

<file path=ppt/slides/_rels/slide3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image" Target="../media/image2.emf"/><Relationship Id="rId1" Type="http://schemas.openxmlformats.org/officeDocument/2006/relationships/slideLayout" Target="../slideLayouts/slideLayout7.xml"/></Relationships>
</file>

<file path=ppt/slides/_rels/slide3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image" Target="../media/image2.emf"/><Relationship Id="rId1" Type="http://schemas.openxmlformats.org/officeDocument/2006/relationships/slideLayout" Target="../slideLayouts/slideLayout7.xml"/></Relationships>
</file>

<file path=ppt/slides/_rels/slide3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image" Target="../media/image2.emf"/><Relationship Id="rId1" Type="http://schemas.openxmlformats.org/officeDocument/2006/relationships/slideLayout" Target="../slideLayouts/slideLayout7.xml"/></Relationships>
</file>

<file path=ppt/slides/_rels/slide3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image" Target="../media/image2.emf"/><Relationship Id="rId1" Type="http://schemas.openxmlformats.org/officeDocument/2006/relationships/slideLayout" Target="../slideLayouts/slideLayout7.xml"/></Relationships>
</file>

<file path=ppt/slides/_rels/slide3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image" Target="../media/image2.emf"/><Relationship Id="rId1" Type="http://schemas.openxmlformats.org/officeDocument/2006/relationships/slideLayout" Target="../slideLayouts/slideLayout7.xml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image" Target="../media/image2.emf"/><Relationship Id="rId1" Type="http://schemas.openxmlformats.org/officeDocument/2006/relationships/slideLayout" Target="../slideLayouts/slideLayout7.xml"/></Relationships>
</file>

<file path=ppt/slides/_rels/slide3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image" Target="../media/image2.emf"/><Relationship Id="rId1" Type="http://schemas.openxmlformats.org/officeDocument/2006/relationships/slideLayout" Target="../slideLayouts/slideLayout7.xml"/></Relationships>
</file>

<file path=ppt/slides/_rels/slide3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image" Target="../media/image2.emf"/><Relationship Id="rId1" Type="http://schemas.openxmlformats.org/officeDocument/2006/relationships/slideLayout" Target="../slideLayouts/slideLayout7.xml"/></Relationships>
</file>

<file path=ppt/slides/_rels/slide3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image" Target="../media/image2.emf"/><Relationship Id="rId1" Type="http://schemas.openxmlformats.org/officeDocument/2006/relationships/slideLayout" Target="../slideLayouts/slideLayout7.xml"/></Relationships>
</file>

<file path=ppt/slides/_rels/slide3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image" Target="../media/image2.emf"/><Relationship Id="rId1" Type="http://schemas.openxmlformats.org/officeDocument/2006/relationships/slideLayout" Target="../slideLayouts/slideLayout7.xml"/></Relationships>
</file>

<file path=ppt/slides/_rels/slide3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image" Target="../media/image2.emf"/><Relationship Id="rId1" Type="http://schemas.openxmlformats.org/officeDocument/2006/relationships/slideLayout" Target="../slideLayouts/slideLayout7.xml"/></Relationships>
</file>

<file path=ppt/slides/_rels/slide3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image" Target="../media/image2.emf"/><Relationship Id="rId1" Type="http://schemas.openxmlformats.org/officeDocument/2006/relationships/slideLayout" Target="../slideLayouts/slideLayout7.xml"/></Relationships>
</file>

<file path=ppt/slides/_rels/slide3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image" Target="../media/image2.emf"/><Relationship Id="rId1" Type="http://schemas.openxmlformats.org/officeDocument/2006/relationships/slideLayout" Target="../slideLayouts/slideLayout7.xml"/></Relationships>
</file>

<file path=ppt/slides/_rels/slide3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image" Target="../media/image2.emf"/><Relationship Id="rId1" Type="http://schemas.openxmlformats.org/officeDocument/2006/relationships/slideLayout" Target="../slideLayouts/slideLayout7.xml"/></Relationships>
</file>

<file path=ppt/slides/_rels/slide3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image" Target="../media/image2.emf"/><Relationship Id="rId1" Type="http://schemas.openxmlformats.org/officeDocument/2006/relationships/slideLayout" Target="../slideLayouts/slideLayout7.xml"/></Relationships>
</file>

<file path=ppt/slides/_rels/slide3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image" Target="../media/image2.emf"/><Relationship Id="rId1" Type="http://schemas.openxmlformats.org/officeDocument/2006/relationships/slideLayout" Target="../slideLayouts/slideLayout7.xml"/></Relationships>
</file>

<file path=ppt/slides/_rels/slide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image" Target="../media/image2.emf"/><Relationship Id="rId1" Type="http://schemas.openxmlformats.org/officeDocument/2006/relationships/slideLayout" Target="../slideLayouts/slideLayout7.xml"/></Relationships>
</file>

<file path=ppt/slides/_rels/slide3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image" Target="../media/image2.emf"/><Relationship Id="rId1" Type="http://schemas.openxmlformats.org/officeDocument/2006/relationships/slideLayout" Target="../slideLayouts/slideLayout7.xml"/></Relationships>
</file>

<file path=ppt/slides/_rels/slide3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image" Target="../media/image2.emf"/><Relationship Id="rId1" Type="http://schemas.openxmlformats.org/officeDocument/2006/relationships/slideLayout" Target="../slideLayouts/slideLayout7.xml"/></Relationships>
</file>

<file path=ppt/slides/_rels/slide3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image" Target="../media/image2.emf"/><Relationship Id="rId1" Type="http://schemas.openxmlformats.org/officeDocument/2006/relationships/slideLayout" Target="../slideLayouts/slideLayout7.xml"/></Relationships>
</file>

<file path=ppt/slides/_rels/slide3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image" Target="../media/image2.emf"/><Relationship Id="rId1" Type="http://schemas.openxmlformats.org/officeDocument/2006/relationships/slideLayout" Target="../slideLayouts/slideLayout7.xml"/></Relationships>
</file>

<file path=ppt/slides/_rels/slide3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image" Target="../media/image2.emf"/><Relationship Id="rId1" Type="http://schemas.openxmlformats.org/officeDocument/2006/relationships/slideLayout" Target="../slideLayouts/slideLayout7.xml"/></Relationships>
</file>

<file path=ppt/slides/_rels/slide3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image" Target="../media/image2.emf"/><Relationship Id="rId1" Type="http://schemas.openxmlformats.org/officeDocument/2006/relationships/slideLayout" Target="../slideLayouts/slideLayout7.xml"/></Relationships>
</file>

<file path=ppt/slides/_rels/slide3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image" Target="../media/image2.emf"/><Relationship Id="rId1" Type="http://schemas.openxmlformats.org/officeDocument/2006/relationships/slideLayout" Target="../slideLayouts/slideLayout7.xml"/></Relationships>
</file>

<file path=ppt/slides/_rels/slide3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image" Target="../media/image2.emf"/><Relationship Id="rId1" Type="http://schemas.openxmlformats.org/officeDocument/2006/relationships/slideLayout" Target="../slideLayouts/slideLayout7.xml"/></Relationships>
</file>

<file path=ppt/slides/_rels/slide3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image" Target="../media/image2.emf"/><Relationship Id="rId1" Type="http://schemas.openxmlformats.org/officeDocument/2006/relationships/slideLayout" Target="../slideLayouts/slideLayout7.xml"/></Relationships>
</file>

<file path=ppt/slides/_rels/slide3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image" Target="../media/image2.emf"/><Relationship Id="rId1" Type="http://schemas.openxmlformats.org/officeDocument/2006/relationships/slideLayout" Target="../slideLayouts/slideLayout7.xml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image" Target="../media/image2.emf"/><Relationship Id="rId1" Type="http://schemas.openxmlformats.org/officeDocument/2006/relationships/slideLayout" Target="../slideLayouts/slideLayout7.xml"/></Relationships>
</file>

<file path=ppt/slides/_rels/slide3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image" Target="../media/image2.emf"/><Relationship Id="rId1" Type="http://schemas.openxmlformats.org/officeDocument/2006/relationships/slideLayout" Target="../slideLayouts/slideLayout7.xml"/></Relationships>
</file>

<file path=ppt/slides/_rels/slide3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image" Target="../media/image2.emf"/><Relationship Id="rId1" Type="http://schemas.openxmlformats.org/officeDocument/2006/relationships/slideLayout" Target="../slideLayouts/slideLayout7.xml"/></Relationships>
</file>

<file path=ppt/slides/_rels/slide352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emf"/><Relationship Id="rId3" Type="http://schemas.openxmlformats.org/officeDocument/2006/relationships/image" Target="../media/image16.emf"/><Relationship Id="rId7" Type="http://schemas.openxmlformats.org/officeDocument/2006/relationships/image" Target="../media/image2.emf"/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8.emf"/><Relationship Id="rId5" Type="http://schemas.openxmlformats.org/officeDocument/2006/relationships/image" Target="../media/image12.emf"/><Relationship Id="rId4" Type="http://schemas.openxmlformats.org/officeDocument/2006/relationships/image" Target="../media/image17.emf"/></Relationships>
</file>

<file path=ppt/slides/_rels/slide353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emf"/><Relationship Id="rId3" Type="http://schemas.openxmlformats.org/officeDocument/2006/relationships/image" Target="../media/image16.emf"/><Relationship Id="rId7" Type="http://schemas.openxmlformats.org/officeDocument/2006/relationships/image" Target="../media/image2.emf"/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8.emf"/><Relationship Id="rId5" Type="http://schemas.openxmlformats.org/officeDocument/2006/relationships/image" Target="../media/image12.emf"/><Relationship Id="rId4" Type="http://schemas.openxmlformats.org/officeDocument/2006/relationships/image" Target="../media/image17.emf"/></Relationships>
</file>

<file path=ppt/slides/_rels/slide354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emf"/><Relationship Id="rId3" Type="http://schemas.openxmlformats.org/officeDocument/2006/relationships/image" Target="../media/image16.emf"/><Relationship Id="rId7" Type="http://schemas.openxmlformats.org/officeDocument/2006/relationships/image" Target="../media/image2.emf"/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8.emf"/><Relationship Id="rId5" Type="http://schemas.openxmlformats.org/officeDocument/2006/relationships/image" Target="../media/image12.emf"/><Relationship Id="rId4" Type="http://schemas.openxmlformats.org/officeDocument/2006/relationships/image" Target="../media/image17.emf"/></Relationships>
</file>

<file path=ppt/slides/_rels/slide355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emf"/><Relationship Id="rId3" Type="http://schemas.openxmlformats.org/officeDocument/2006/relationships/image" Target="../media/image16.emf"/><Relationship Id="rId7" Type="http://schemas.openxmlformats.org/officeDocument/2006/relationships/image" Target="../media/image2.emf"/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8.emf"/><Relationship Id="rId5" Type="http://schemas.openxmlformats.org/officeDocument/2006/relationships/image" Target="../media/image12.emf"/><Relationship Id="rId4" Type="http://schemas.openxmlformats.org/officeDocument/2006/relationships/image" Target="../media/image17.emf"/></Relationships>
</file>

<file path=ppt/slides/_rels/slide356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emf"/><Relationship Id="rId3" Type="http://schemas.openxmlformats.org/officeDocument/2006/relationships/image" Target="../media/image16.emf"/><Relationship Id="rId7" Type="http://schemas.openxmlformats.org/officeDocument/2006/relationships/image" Target="../media/image2.emf"/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8.emf"/><Relationship Id="rId5" Type="http://schemas.openxmlformats.org/officeDocument/2006/relationships/image" Target="../media/image12.emf"/><Relationship Id="rId4" Type="http://schemas.openxmlformats.org/officeDocument/2006/relationships/image" Target="../media/image17.emf"/></Relationships>
</file>

<file path=ppt/slides/_rels/slide357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emf"/><Relationship Id="rId3" Type="http://schemas.openxmlformats.org/officeDocument/2006/relationships/image" Target="../media/image16.emf"/><Relationship Id="rId7" Type="http://schemas.openxmlformats.org/officeDocument/2006/relationships/image" Target="../media/image2.emf"/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8.emf"/><Relationship Id="rId5" Type="http://schemas.openxmlformats.org/officeDocument/2006/relationships/image" Target="../media/image12.emf"/><Relationship Id="rId4" Type="http://schemas.openxmlformats.org/officeDocument/2006/relationships/image" Target="../media/image17.emf"/></Relationships>
</file>

<file path=ppt/slides/_rels/slide358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emf"/><Relationship Id="rId3" Type="http://schemas.openxmlformats.org/officeDocument/2006/relationships/image" Target="../media/image16.emf"/><Relationship Id="rId7" Type="http://schemas.openxmlformats.org/officeDocument/2006/relationships/image" Target="../media/image2.emf"/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8.emf"/><Relationship Id="rId5" Type="http://schemas.openxmlformats.org/officeDocument/2006/relationships/image" Target="../media/image12.emf"/><Relationship Id="rId4" Type="http://schemas.openxmlformats.org/officeDocument/2006/relationships/image" Target="../media/image17.emf"/></Relationships>
</file>

<file path=ppt/slides/_rels/slide359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emf"/><Relationship Id="rId3" Type="http://schemas.openxmlformats.org/officeDocument/2006/relationships/image" Target="../media/image16.emf"/><Relationship Id="rId7" Type="http://schemas.openxmlformats.org/officeDocument/2006/relationships/image" Target="../media/image2.emf"/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8.emf"/><Relationship Id="rId5" Type="http://schemas.openxmlformats.org/officeDocument/2006/relationships/image" Target="../media/image12.emf"/><Relationship Id="rId4" Type="http://schemas.openxmlformats.org/officeDocument/2006/relationships/image" Target="../media/image17.emf"/></Relationships>
</file>

<file path=ppt/slides/_rels/slide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image" Target="../media/image2.emf"/><Relationship Id="rId1" Type="http://schemas.openxmlformats.org/officeDocument/2006/relationships/slideLayout" Target="../slideLayouts/slideLayout7.xml"/></Relationships>
</file>

<file path=ppt/slides/_rels/slide360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emf"/><Relationship Id="rId3" Type="http://schemas.openxmlformats.org/officeDocument/2006/relationships/image" Target="../media/image16.emf"/><Relationship Id="rId7" Type="http://schemas.openxmlformats.org/officeDocument/2006/relationships/image" Target="../media/image2.emf"/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8.emf"/><Relationship Id="rId5" Type="http://schemas.openxmlformats.org/officeDocument/2006/relationships/image" Target="../media/image12.emf"/><Relationship Id="rId4" Type="http://schemas.openxmlformats.org/officeDocument/2006/relationships/image" Target="../media/image17.emf"/></Relationships>
</file>

<file path=ppt/slides/_rels/slide361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emf"/><Relationship Id="rId3" Type="http://schemas.openxmlformats.org/officeDocument/2006/relationships/image" Target="../media/image16.emf"/><Relationship Id="rId7" Type="http://schemas.openxmlformats.org/officeDocument/2006/relationships/image" Target="../media/image2.emf"/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8.emf"/><Relationship Id="rId5" Type="http://schemas.openxmlformats.org/officeDocument/2006/relationships/image" Target="../media/image12.emf"/><Relationship Id="rId4" Type="http://schemas.openxmlformats.org/officeDocument/2006/relationships/image" Target="../media/image17.emf"/></Relationships>
</file>

<file path=ppt/slides/_rels/slide362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emf"/><Relationship Id="rId3" Type="http://schemas.openxmlformats.org/officeDocument/2006/relationships/image" Target="../media/image16.emf"/><Relationship Id="rId7" Type="http://schemas.openxmlformats.org/officeDocument/2006/relationships/image" Target="../media/image2.emf"/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8.emf"/><Relationship Id="rId5" Type="http://schemas.openxmlformats.org/officeDocument/2006/relationships/image" Target="../media/image12.emf"/><Relationship Id="rId4" Type="http://schemas.openxmlformats.org/officeDocument/2006/relationships/image" Target="../media/image17.emf"/></Relationships>
</file>

<file path=ppt/slides/_rels/slide363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emf"/><Relationship Id="rId3" Type="http://schemas.openxmlformats.org/officeDocument/2006/relationships/image" Target="../media/image16.emf"/><Relationship Id="rId7" Type="http://schemas.openxmlformats.org/officeDocument/2006/relationships/image" Target="../media/image2.emf"/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8.emf"/><Relationship Id="rId5" Type="http://schemas.openxmlformats.org/officeDocument/2006/relationships/image" Target="../media/image12.emf"/><Relationship Id="rId4" Type="http://schemas.openxmlformats.org/officeDocument/2006/relationships/image" Target="../media/image17.emf"/></Relationships>
</file>

<file path=ppt/slides/_rels/slide364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emf"/><Relationship Id="rId3" Type="http://schemas.openxmlformats.org/officeDocument/2006/relationships/image" Target="../media/image16.emf"/><Relationship Id="rId7" Type="http://schemas.openxmlformats.org/officeDocument/2006/relationships/image" Target="../media/image2.emf"/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8.emf"/><Relationship Id="rId5" Type="http://schemas.openxmlformats.org/officeDocument/2006/relationships/image" Target="../media/image12.emf"/><Relationship Id="rId4" Type="http://schemas.openxmlformats.org/officeDocument/2006/relationships/image" Target="../media/image17.emf"/></Relationships>
</file>

<file path=ppt/slides/_rels/slide365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emf"/><Relationship Id="rId3" Type="http://schemas.openxmlformats.org/officeDocument/2006/relationships/image" Target="../media/image16.emf"/><Relationship Id="rId7" Type="http://schemas.openxmlformats.org/officeDocument/2006/relationships/image" Target="../media/image2.emf"/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8.emf"/><Relationship Id="rId5" Type="http://schemas.openxmlformats.org/officeDocument/2006/relationships/image" Target="../media/image12.emf"/><Relationship Id="rId4" Type="http://schemas.openxmlformats.org/officeDocument/2006/relationships/image" Target="../media/image17.emf"/></Relationships>
</file>

<file path=ppt/slides/_rels/slide366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emf"/><Relationship Id="rId3" Type="http://schemas.openxmlformats.org/officeDocument/2006/relationships/image" Target="../media/image16.emf"/><Relationship Id="rId7" Type="http://schemas.openxmlformats.org/officeDocument/2006/relationships/image" Target="../media/image2.emf"/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8.emf"/><Relationship Id="rId5" Type="http://schemas.openxmlformats.org/officeDocument/2006/relationships/image" Target="../media/image12.emf"/><Relationship Id="rId4" Type="http://schemas.openxmlformats.org/officeDocument/2006/relationships/image" Target="../media/image17.emf"/></Relationships>
</file>

<file path=ppt/slides/_rels/slide367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emf"/><Relationship Id="rId3" Type="http://schemas.openxmlformats.org/officeDocument/2006/relationships/image" Target="../media/image16.emf"/><Relationship Id="rId7" Type="http://schemas.openxmlformats.org/officeDocument/2006/relationships/image" Target="../media/image2.emf"/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8.emf"/><Relationship Id="rId5" Type="http://schemas.openxmlformats.org/officeDocument/2006/relationships/image" Target="../media/image12.emf"/><Relationship Id="rId4" Type="http://schemas.openxmlformats.org/officeDocument/2006/relationships/image" Target="../media/image17.emf"/></Relationships>
</file>

<file path=ppt/slides/_rels/slide368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emf"/><Relationship Id="rId3" Type="http://schemas.openxmlformats.org/officeDocument/2006/relationships/image" Target="../media/image16.emf"/><Relationship Id="rId7" Type="http://schemas.openxmlformats.org/officeDocument/2006/relationships/image" Target="../media/image2.emf"/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8.emf"/><Relationship Id="rId5" Type="http://schemas.openxmlformats.org/officeDocument/2006/relationships/image" Target="../media/image12.emf"/><Relationship Id="rId4" Type="http://schemas.openxmlformats.org/officeDocument/2006/relationships/image" Target="../media/image17.emf"/></Relationships>
</file>

<file path=ppt/slides/_rels/slide369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emf"/><Relationship Id="rId3" Type="http://schemas.openxmlformats.org/officeDocument/2006/relationships/image" Target="../media/image16.emf"/><Relationship Id="rId7" Type="http://schemas.openxmlformats.org/officeDocument/2006/relationships/image" Target="../media/image2.emf"/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8.emf"/><Relationship Id="rId5" Type="http://schemas.openxmlformats.org/officeDocument/2006/relationships/image" Target="../media/image12.emf"/><Relationship Id="rId4" Type="http://schemas.openxmlformats.org/officeDocument/2006/relationships/image" Target="../media/image17.emf"/></Relationships>
</file>

<file path=ppt/slides/_rels/slide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image" Target="../media/image2.emf"/><Relationship Id="rId1" Type="http://schemas.openxmlformats.org/officeDocument/2006/relationships/slideLayout" Target="../slideLayouts/slideLayout7.xml"/></Relationships>
</file>

<file path=ppt/slides/_rels/slide370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emf"/><Relationship Id="rId3" Type="http://schemas.openxmlformats.org/officeDocument/2006/relationships/image" Target="../media/image16.emf"/><Relationship Id="rId7" Type="http://schemas.openxmlformats.org/officeDocument/2006/relationships/image" Target="../media/image2.emf"/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8.emf"/><Relationship Id="rId5" Type="http://schemas.openxmlformats.org/officeDocument/2006/relationships/image" Target="../media/image12.emf"/><Relationship Id="rId4" Type="http://schemas.openxmlformats.org/officeDocument/2006/relationships/image" Target="../media/image17.emf"/></Relationships>
</file>

<file path=ppt/slides/_rels/slide371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emf"/><Relationship Id="rId3" Type="http://schemas.openxmlformats.org/officeDocument/2006/relationships/image" Target="../media/image16.emf"/><Relationship Id="rId7" Type="http://schemas.openxmlformats.org/officeDocument/2006/relationships/image" Target="../media/image2.emf"/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8.emf"/><Relationship Id="rId5" Type="http://schemas.openxmlformats.org/officeDocument/2006/relationships/image" Target="../media/image12.emf"/><Relationship Id="rId4" Type="http://schemas.openxmlformats.org/officeDocument/2006/relationships/image" Target="../media/image17.emf"/></Relationships>
</file>

<file path=ppt/slides/_rels/slide372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emf"/><Relationship Id="rId3" Type="http://schemas.openxmlformats.org/officeDocument/2006/relationships/image" Target="../media/image16.emf"/><Relationship Id="rId7" Type="http://schemas.openxmlformats.org/officeDocument/2006/relationships/image" Target="../media/image2.emf"/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8.emf"/><Relationship Id="rId5" Type="http://schemas.openxmlformats.org/officeDocument/2006/relationships/image" Target="../media/image12.emf"/><Relationship Id="rId4" Type="http://schemas.openxmlformats.org/officeDocument/2006/relationships/image" Target="../media/image17.emf"/></Relationships>
</file>

<file path=ppt/slides/_rels/slide373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emf"/><Relationship Id="rId3" Type="http://schemas.openxmlformats.org/officeDocument/2006/relationships/image" Target="../media/image16.emf"/><Relationship Id="rId7" Type="http://schemas.openxmlformats.org/officeDocument/2006/relationships/image" Target="../media/image2.emf"/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8.emf"/><Relationship Id="rId5" Type="http://schemas.openxmlformats.org/officeDocument/2006/relationships/image" Target="../media/image12.emf"/><Relationship Id="rId4" Type="http://schemas.openxmlformats.org/officeDocument/2006/relationships/image" Target="../media/image17.emf"/></Relationships>
</file>

<file path=ppt/slides/_rels/slide374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emf"/><Relationship Id="rId3" Type="http://schemas.openxmlformats.org/officeDocument/2006/relationships/image" Target="../media/image16.emf"/><Relationship Id="rId7" Type="http://schemas.openxmlformats.org/officeDocument/2006/relationships/image" Target="../media/image2.emf"/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8.emf"/><Relationship Id="rId5" Type="http://schemas.openxmlformats.org/officeDocument/2006/relationships/image" Target="../media/image12.emf"/><Relationship Id="rId4" Type="http://schemas.openxmlformats.org/officeDocument/2006/relationships/image" Target="../media/image17.emf"/></Relationships>
</file>

<file path=ppt/slides/_rels/slide375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emf"/><Relationship Id="rId3" Type="http://schemas.openxmlformats.org/officeDocument/2006/relationships/image" Target="../media/image16.emf"/><Relationship Id="rId7" Type="http://schemas.openxmlformats.org/officeDocument/2006/relationships/image" Target="../media/image2.emf"/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8.emf"/><Relationship Id="rId5" Type="http://schemas.openxmlformats.org/officeDocument/2006/relationships/image" Target="../media/image12.emf"/><Relationship Id="rId4" Type="http://schemas.openxmlformats.org/officeDocument/2006/relationships/image" Target="../media/image17.emf"/></Relationships>
</file>

<file path=ppt/slides/_rels/slide376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emf"/><Relationship Id="rId3" Type="http://schemas.openxmlformats.org/officeDocument/2006/relationships/image" Target="../media/image16.emf"/><Relationship Id="rId7" Type="http://schemas.openxmlformats.org/officeDocument/2006/relationships/image" Target="../media/image2.emf"/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8.emf"/><Relationship Id="rId5" Type="http://schemas.openxmlformats.org/officeDocument/2006/relationships/image" Target="../media/image12.emf"/><Relationship Id="rId4" Type="http://schemas.openxmlformats.org/officeDocument/2006/relationships/image" Target="../media/image17.emf"/></Relationships>
</file>

<file path=ppt/slides/_rels/slide377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emf"/><Relationship Id="rId3" Type="http://schemas.openxmlformats.org/officeDocument/2006/relationships/image" Target="../media/image16.emf"/><Relationship Id="rId7" Type="http://schemas.openxmlformats.org/officeDocument/2006/relationships/image" Target="../media/image2.emf"/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8.emf"/><Relationship Id="rId5" Type="http://schemas.openxmlformats.org/officeDocument/2006/relationships/image" Target="../media/image12.emf"/><Relationship Id="rId4" Type="http://schemas.openxmlformats.org/officeDocument/2006/relationships/image" Target="../media/image17.emf"/></Relationships>
</file>

<file path=ppt/slides/_rels/slide378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emf"/><Relationship Id="rId3" Type="http://schemas.openxmlformats.org/officeDocument/2006/relationships/image" Target="../media/image16.emf"/><Relationship Id="rId7" Type="http://schemas.openxmlformats.org/officeDocument/2006/relationships/image" Target="../media/image2.emf"/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8.emf"/><Relationship Id="rId5" Type="http://schemas.openxmlformats.org/officeDocument/2006/relationships/image" Target="../media/image12.emf"/><Relationship Id="rId4" Type="http://schemas.openxmlformats.org/officeDocument/2006/relationships/image" Target="../media/image17.emf"/></Relationships>
</file>

<file path=ppt/slides/_rels/slide379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emf"/><Relationship Id="rId3" Type="http://schemas.openxmlformats.org/officeDocument/2006/relationships/image" Target="../media/image16.emf"/><Relationship Id="rId7" Type="http://schemas.openxmlformats.org/officeDocument/2006/relationships/image" Target="../media/image2.emf"/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8.emf"/><Relationship Id="rId5" Type="http://schemas.openxmlformats.org/officeDocument/2006/relationships/image" Target="../media/image12.emf"/><Relationship Id="rId4" Type="http://schemas.openxmlformats.org/officeDocument/2006/relationships/image" Target="../media/image17.emf"/></Relationships>
</file>

<file path=ppt/slides/_rels/slide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image" Target="../media/image2.emf"/><Relationship Id="rId1" Type="http://schemas.openxmlformats.org/officeDocument/2006/relationships/slideLayout" Target="../slideLayouts/slideLayout7.xml"/></Relationships>
</file>

<file path=ppt/slides/_rels/slide380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emf"/><Relationship Id="rId3" Type="http://schemas.openxmlformats.org/officeDocument/2006/relationships/image" Target="../media/image16.emf"/><Relationship Id="rId7" Type="http://schemas.openxmlformats.org/officeDocument/2006/relationships/image" Target="../media/image2.emf"/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8.emf"/><Relationship Id="rId5" Type="http://schemas.openxmlformats.org/officeDocument/2006/relationships/image" Target="../media/image12.emf"/><Relationship Id="rId4" Type="http://schemas.openxmlformats.org/officeDocument/2006/relationships/image" Target="../media/image17.emf"/></Relationships>
</file>

<file path=ppt/slides/_rels/slide381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emf"/><Relationship Id="rId3" Type="http://schemas.openxmlformats.org/officeDocument/2006/relationships/image" Target="../media/image16.emf"/><Relationship Id="rId7" Type="http://schemas.openxmlformats.org/officeDocument/2006/relationships/image" Target="../media/image2.emf"/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8.emf"/><Relationship Id="rId5" Type="http://schemas.openxmlformats.org/officeDocument/2006/relationships/image" Target="../media/image12.emf"/><Relationship Id="rId4" Type="http://schemas.openxmlformats.org/officeDocument/2006/relationships/image" Target="../media/image17.emf"/></Relationships>
</file>

<file path=ppt/slides/_rels/slide382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emf"/><Relationship Id="rId3" Type="http://schemas.openxmlformats.org/officeDocument/2006/relationships/image" Target="../media/image16.emf"/><Relationship Id="rId7" Type="http://schemas.openxmlformats.org/officeDocument/2006/relationships/image" Target="../media/image2.emf"/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8.emf"/><Relationship Id="rId5" Type="http://schemas.openxmlformats.org/officeDocument/2006/relationships/image" Target="../media/image12.emf"/><Relationship Id="rId4" Type="http://schemas.openxmlformats.org/officeDocument/2006/relationships/image" Target="../media/image17.emf"/></Relationships>
</file>

<file path=ppt/slides/_rels/slide383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emf"/><Relationship Id="rId3" Type="http://schemas.openxmlformats.org/officeDocument/2006/relationships/image" Target="../media/image16.emf"/><Relationship Id="rId7" Type="http://schemas.openxmlformats.org/officeDocument/2006/relationships/image" Target="../media/image2.emf"/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8.emf"/><Relationship Id="rId5" Type="http://schemas.openxmlformats.org/officeDocument/2006/relationships/image" Target="../media/image12.emf"/><Relationship Id="rId4" Type="http://schemas.openxmlformats.org/officeDocument/2006/relationships/image" Target="../media/image17.emf"/></Relationships>
</file>

<file path=ppt/slides/_rels/slide38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7" Type="http://schemas.openxmlformats.org/officeDocument/2006/relationships/image" Target="../media/image9.emf"/><Relationship Id="rId2" Type="http://schemas.openxmlformats.org/officeDocument/2006/relationships/image" Target="../media/image2.emf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8.emf"/><Relationship Id="rId5" Type="http://schemas.openxmlformats.org/officeDocument/2006/relationships/image" Target="../media/image7.emf"/><Relationship Id="rId4" Type="http://schemas.openxmlformats.org/officeDocument/2006/relationships/image" Target="../media/image6.emf"/></Relationships>
</file>

<file path=ppt/slides/_rels/slide38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7" Type="http://schemas.openxmlformats.org/officeDocument/2006/relationships/image" Target="../media/image9.emf"/><Relationship Id="rId2" Type="http://schemas.openxmlformats.org/officeDocument/2006/relationships/image" Target="../media/image2.emf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8.emf"/><Relationship Id="rId5" Type="http://schemas.openxmlformats.org/officeDocument/2006/relationships/image" Target="../media/image7.emf"/><Relationship Id="rId4" Type="http://schemas.openxmlformats.org/officeDocument/2006/relationships/image" Target="../media/image6.emf"/></Relationships>
</file>

<file path=ppt/slides/_rels/slide38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7" Type="http://schemas.openxmlformats.org/officeDocument/2006/relationships/image" Target="../media/image9.emf"/><Relationship Id="rId2" Type="http://schemas.openxmlformats.org/officeDocument/2006/relationships/image" Target="../media/image2.emf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8.emf"/><Relationship Id="rId5" Type="http://schemas.openxmlformats.org/officeDocument/2006/relationships/image" Target="../media/image7.emf"/><Relationship Id="rId4" Type="http://schemas.openxmlformats.org/officeDocument/2006/relationships/image" Target="../media/image6.emf"/></Relationships>
</file>

<file path=ppt/slides/_rels/slide38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7" Type="http://schemas.openxmlformats.org/officeDocument/2006/relationships/image" Target="../media/image9.emf"/><Relationship Id="rId2" Type="http://schemas.openxmlformats.org/officeDocument/2006/relationships/image" Target="../media/image2.emf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8.emf"/><Relationship Id="rId5" Type="http://schemas.openxmlformats.org/officeDocument/2006/relationships/image" Target="../media/image7.emf"/><Relationship Id="rId4" Type="http://schemas.openxmlformats.org/officeDocument/2006/relationships/image" Target="../media/image6.emf"/></Relationships>
</file>

<file path=ppt/slides/_rels/slide38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7" Type="http://schemas.openxmlformats.org/officeDocument/2006/relationships/image" Target="../media/image9.emf"/><Relationship Id="rId2" Type="http://schemas.openxmlformats.org/officeDocument/2006/relationships/image" Target="../media/image2.emf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8.emf"/><Relationship Id="rId5" Type="http://schemas.openxmlformats.org/officeDocument/2006/relationships/image" Target="../media/image7.emf"/><Relationship Id="rId4" Type="http://schemas.openxmlformats.org/officeDocument/2006/relationships/image" Target="../media/image6.emf"/></Relationships>
</file>

<file path=ppt/slides/_rels/slide38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7" Type="http://schemas.openxmlformats.org/officeDocument/2006/relationships/image" Target="../media/image9.emf"/><Relationship Id="rId2" Type="http://schemas.openxmlformats.org/officeDocument/2006/relationships/image" Target="../media/image2.emf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8.emf"/><Relationship Id="rId5" Type="http://schemas.openxmlformats.org/officeDocument/2006/relationships/image" Target="../media/image7.emf"/><Relationship Id="rId4" Type="http://schemas.openxmlformats.org/officeDocument/2006/relationships/image" Target="../media/image6.emf"/></Relationships>
</file>

<file path=ppt/slides/_rels/slide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image" Target="../media/image2.emf"/><Relationship Id="rId1" Type="http://schemas.openxmlformats.org/officeDocument/2006/relationships/slideLayout" Target="../slideLayouts/slideLayout7.xml"/></Relationships>
</file>

<file path=ppt/slides/_rels/slide39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7" Type="http://schemas.openxmlformats.org/officeDocument/2006/relationships/image" Target="../media/image9.emf"/><Relationship Id="rId2" Type="http://schemas.openxmlformats.org/officeDocument/2006/relationships/image" Target="../media/image2.emf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8.emf"/><Relationship Id="rId5" Type="http://schemas.openxmlformats.org/officeDocument/2006/relationships/image" Target="../media/image7.emf"/><Relationship Id="rId4" Type="http://schemas.openxmlformats.org/officeDocument/2006/relationships/image" Target="../media/image6.emf"/></Relationships>
</file>

<file path=ppt/slides/_rels/slide39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7" Type="http://schemas.openxmlformats.org/officeDocument/2006/relationships/image" Target="../media/image9.emf"/><Relationship Id="rId2" Type="http://schemas.openxmlformats.org/officeDocument/2006/relationships/image" Target="../media/image2.emf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8.emf"/><Relationship Id="rId5" Type="http://schemas.openxmlformats.org/officeDocument/2006/relationships/image" Target="../media/image7.emf"/><Relationship Id="rId4" Type="http://schemas.openxmlformats.org/officeDocument/2006/relationships/image" Target="../media/image6.emf"/></Relationships>
</file>

<file path=ppt/slides/_rels/slide39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7" Type="http://schemas.openxmlformats.org/officeDocument/2006/relationships/image" Target="../media/image9.emf"/><Relationship Id="rId2" Type="http://schemas.openxmlformats.org/officeDocument/2006/relationships/image" Target="../media/image2.emf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8.emf"/><Relationship Id="rId5" Type="http://schemas.openxmlformats.org/officeDocument/2006/relationships/image" Target="../media/image7.emf"/><Relationship Id="rId4" Type="http://schemas.openxmlformats.org/officeDocument/2006/relationships/image" Target="../media/image6.emf"/></Relationships>
</file>

<file path=ppt/slides/_rels/slide39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7" Type="http://schemas.openxmlformats.org/officeDocument/2006/relationships/image" Target="../media/image9.emf"/><Relationship Id="rId2" Type="http://schemas.openxmlformats.org/officeDocument/2006/relationships/image" Target="../media/image2.emf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8.emf"/><Relationship Id="rId5" Type="http://schemas.openxmlformats.org/officeDocument/2006/relationships/image" Target="../media/image7.emf"/><Relationship Id="rId4" Type="http://schemas.openxmlformats.org/officeDocument/2006/relationships/image" Target="../media/image6.emf"/></Relationships>
</file>

<file path=ppt/slides/_rels/slide39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png"/><Relationship Id="rId2" Type="http://schemas.openxmlformats.org/officeDocument/2006/relationships/image" Target="../media/image2.emf"/><Relationship Id="rId1" Type="http://schemas.openxmlformats.org/officeDocument/2006/relationships/slideLayout" Target="../slideLayouts/slideLayout7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hyperlink" Target="https://www.calendariochile.com/feriado/2022/ano-nuevo" TargetMode="External"/><Relationship Id="rId2" Type="http://schemas.openxmlformats.org/officeDocument/2006/relationships/image" Target="../media/image2.emf"/><Relationship Id="rId1" Type="http://schemas.openxmlformats.org/officeDocument/2006/relationships/slideLayout" Target="../slideLayouts/slideLayout7.xml"/></Relationships>
</file>

<file path=ppt/slides/_rels/slide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image" Target="../media/image2.emf"/><Relationship Id="rId1" Type="http://schemas.openxmlformats.org/officeDocument/2006/relationships/slideLayout" Target="../slideLayouts/slideLayout7.xml"/></Relationships>
</file>

<file path=ppt/slides/_rels/slide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image" Target="../media/image2.emf"/><Relationship Id="rId1" Type="http://schemas.openxmlformats.org/officeDocument/2006/relationships/slideLayout" Target="../slideLayouts/slideLayout7.xml"/></Relationships>
</file>

<file path=ppt/slides/_rels/slide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image" Target="../media/image2.emf"/><Relationship Id="rId1" Type="http://schemas.openxmlformats.org/officeDocument/2006/relationships/slideLayout" Target="../slideLayouts/slideLayout7.xml"/></Relationships>
</file>

<file path=ppt/slides/_rels/slide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image" Target="../media/image2.emf"/><Relationship Id="rId1" Type="http://schemas.openxmlformats.org/officeDocument/2006/relationships/slideLayout" Target="../slideLayouts/slideLayout7.xml"/></Relationships>
</file>

<file path=ppt/slides/_rels/slide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image" Target="../media/image2.emf"/><Relationship Id="rId1" Type="http://schemas.openxmlformats.org/officeDocument/2006/relationships/slideLayout" Target="../slideLayouts/slideLayout7.xml"/></Relationships>
</file>

<file path=ppt/slides/_rels/slide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image" Target="../media/image2.emf"/><Relationship Id="rId1" Type="http://schemas.openxmlformats.org/officeDocument/2006/relationships/slideLayout" Target="../slideLayouts/slideLayout7.xml"/></Relationships>
</file>

<file path=ppt/slides/_rels/slide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image" Target="../media/image2.emf"/><Relationship Id="rId1" Type="http://schemas.openxmlformats.org/officeDocument/2006/relationships/slideLayout" Target="../slideLayouts/slideLayout7.xml"/></Relationships>
</file>

<file path=ppt/slides/_rels/slide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image" Target="../media/image2.emf"/><Relationship Id="rId1" Type="http://schemas.openxmlformats.org/officeDocument/2006/relationships/slideLayout" Target="../slideLayouts/slideLayout7.xml"/></Relationships>
</file>

<file path=ppt/slides/_rels/slide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image" Target="../media/image2.emf"/><Relationship Id="rId1" Type="http://schemas.openxmlformats.org/officeDocument/2006/relationships/slideLayout" Target="../slideLayouts/slideLayout7.xml"/></Relationships>
</file>

<file path=ppt/slides/_rels/slide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image" Target="../media/image2.emf"/><Relationship Id="rId1" Type="http://schemas.openxmlformats.org/officeDocument/2006/relationships/slideLayout" Target="../slideLayouts/slideLayout7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image" Target="../media/image2.emf"/><Relationship Id="rId1" Type="http://schemas.openxmlformats.org/officeDocument/2006/relationships/slideLayout" Target="../slideLayouts/slideLayout7.xml"/></Relationships>
</file>

<file path=ppt/slides/_rels/slide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image" Target="../media/image2.emf"/><Relationship Id="rId1" Type="http://schemas.openxmlformats.org/officeDocument/2006/relationships/slideLayout" Target="../slideLayouts/slideLayout7.xml"/></Relationships>
</file>

<file path=ppt/slides/_rels/slide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image" Target="../media/image2.emf"/><Relationship Id="rId1" Type="http://schemas.openxmlformats.org/officeDocument/2006/relationships/slideLayout" Target="../slideLayouts/slideLayout7.xml"/></Relationships>
</file>

<file path=ppt/slides/_rels/slide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image" Target="../media/image2.emf"/><Relationship Id="rId1" Type="http://schemas.openxmlformats.org/officeDocument/2006/relationships/slideLayout" Target="../slideLayouts/slideLayout7.xml"/></Relationships>
</file>

<file path=ppt/slides/_rels/slide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image" Target="../media/image2.emf"/><Relationship Id="rId1" Type="http://schemas.openxmlformats.org/officeDocument/2006/relationships/slideLayout" Target="../slideLayouts/slideLayout7.xml"/></Relationships>
</file>

<file path=ppt/slides/_rels/slide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image" Target="../media/image2.emf"/><Relationship Id="rId1" Type="http://schemas.openxmlformats.org/officeDocument/2006/relationships/slideLayout" Target="../slideLayouts/slideLayout7.xml"/></Relationships>
</file>

<file path=ppt/slides/_rels/slide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image" Target="../media/image2.emf"/><Relationship Id="rId1" Type="http://schemas.openxmlformats.org/officeDocument/2006/relationships/slideLayout" Target="../slideLayouts/slideLayout7.xml"/></Relationships>
</file>

<file path=ppt/slides/_rels/slide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image" Target="../media/image2.emf"/><Relationship Id="rId1" Type="http://schemas.openxmlformats.org/officeDocument/2006/relationships/slideLayout" Target="../slideLayouts/slideLayout7.xml"/></Relationships>
</file>

<file path=ppt/slides/_rels/slide5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image" Target="../media/image2.emf"/><Relationship Id="rId1" Type="http://schemas.openxmlformats.org/officeDocument/2006/relationships/slideLayout" Target="../slideLayouts/slideLayout7.xml"/></Relationships>
</file>

<file path=ppt/slides/_rels/slide5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image" Target="../media/image2.emf"/><Relationship Id="rId1" Type="http://schemas.openxmlformats.org/officeDocument/2006/relationships/slideLayout" Target="../slideLayouts/slideLayout7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7" Type="http://schemas.openxmlformats.org/officeDocument/2006/relationships/image" Target="../media/image9.emf"/><Relationship Id="rId2" Type="http://schemas.openxmlformats.org/officeDocument/2006/relationships/image" Target="../media/image2.emf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8.emf"/><Relationship Id="rId5" Type="http://schemas.openxmlformats.org/officeDocument/2006/relationships/image" Target="../media/image7.emf"/><Relationship Id="rId4" Type="http://schemas.openxmlformats.org/officeDocument/2006/relationships/image" Target="../media/image6.emf"/></Relationships>
</file>

<file path=ppt/slides/_rels/slide6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image" Target="../media/image2.emf"/><Relationship Id="rId1" Type="http://schemas.openxmlformats.org/officeDocument/2006/relationships/slideLayout" Target="../slideLayouts/slideLayout7.xml"/></Relationships>
</file>

<file path=ppt/slides/_rels/slide6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image" Target="../media/image2.emf"/><Relationship Id="rId1" Type="http://schemas.openxmlformats.org/officeDocument/2006/relationships/slideLayout" Target="../slideLayouts/slideLayout7.xml"/></Relationships>
</file>

<file path=ppt/slides/_rels/slide6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image" Target="../media/image2.emf"/><Relationship Id="rId1" Type="http://schemas.openxmlformats.org/officeDocument/2006/relationships/slideLayout" Target="../slideLayouts/slideLayout7.xml"/></Relationships>
</file>

<file path=ppt/slides/_rels/slide6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image" Target="../media/image2.emf"/><Relationship Id="rId1" Type="http://schemas.openxmlformats.org/officeDocument/2006/relationships/slideLayout" Target="../slideLayouts/slideLayout7.xml"/></Relationships>
</file>

<file path=ppt/slides/_rels/slide6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image" Target="../media/image2.emf"/><Relationship Id="rId1" Type="http://schemas.openxmlformats.org/officeDocument/2006/relationships/slideLayout" Target="../slideLayouts/slideLayout7.xml"/></Relationships>
</file>

<file path=ppt/slides/_rels/slide6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image" Target="../media/image2.emf"/><Relationship Id="rId1" Type="http://schemas.openxmlformats.org/officeDocument/2006/relationships/slideLayout" Target="../slideLayouts/slideLayout7.xml"/></Relationships>
</file>

<file path=ppt/slides/_rels/slide6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image" Target="../media/image2.emf"/><Relationship Id="rId1" Type="http://schemas.openxmlformats.org/officeDocument/2006/relationships/slideLayout" Target="../slideLayouts/slideLayout7.xml"/></Relationships>
</file>

<file path=ppt/slides/_rels/slide6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image" Target="../media/image2.emf"/><Relationship Id="rId1" Type="http://schemas.openxmlformats.org/officeDocument/2006/relationships/slideLayout" Target="../slideLayouts/slideLayout7.xml"/></Relationships>
</file>

<file path=ppt/slides/_rels/slide6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image" Target="../media/image2.emf"/><Relationship Id="rId1" Type="http://schemas.openxmlformats.org/officeDocument/2006/relationships/slideLayout" Target="../slideLayouts/slideLayout7.xml"/></Relationships>
</file>

<file path=ppt/slides/_rels/slide6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image" Target="../media/image2.emf"/><Relationship Id="rId1" Type="http://schemas.openxmlformats.org/officeDocument/2006/relationships/slideLayout" Target="../slideLayouts/slideLayout7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7" Type="http://schemas.openxmlformats.org/officeDocument/2006/relationships/image" Target="../media/image9.emf"/><Relationship Id="rId2" Type="http://schemas.openxmlformats.org/officeDocument/2006/relationships/image" Target="../media/image2.emf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8.emf"/><Relationship Id="rId5" Type="http://schemas.openxmlformats.org/officeDocument/2006/relationships/image" Target="../media/image7.emf"/><Relationship Id="rId4" Type="http://schemas.openxmlformats.org/officeDocument/2006/relationships/image" Target="../media/image6.emf"/></Relationships>
</file>

<file path=ppt/slides/_rels/slide7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image" Target="../media/image2.emf"/><Relationship Id="rId1" Type="http://schemas.openxmlformats.org/officeDocument/2006/relationships/slideLayout" Target="../slideLayouts/slideLayout7.xml"/></Relationships>
</file>

<file path=ppt/slides/_rels/slide7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image" Target="../media/image2.emf"/><Relationship Id="rId1" Type="http://schemas.openxmlformats.org/officeDocument/2006/relationships/slideLayout" Target="../slideLayouts/slideLayout7.xml"/></Relationships>
</file>

<file path=ppt/slides/_rels/slide7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image" Target="../media/image2.emf"/><Relationship Id="rId1" Type="http://schemas.openxmlformats.org/officeDocument/2006/relationships/slideLayout" Target="../slideLayouts/slideLayout7.xml"/></Relationships>
</file>

<file path=ppt/slides/_rels/slide7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image" Target="../media/image2.emf"/><Relationship Id="rId1" Type="http://schemas.openxmlformats.org/officeDocument/2006/relationships/slideLayout" Target="../slideLayouts/slideLayout7.xml"/></Relationships>
</file>

<file path=ppt/slides/_rels/slide7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image" Target="../media/image2.emf"/><Relationship Id="rId1" Type="http://schemas.openxmlformats.org/officeDocument/2006/relationships/slideLayout" Target="../slideLayouts/slideLayout7.xml"/></Relationships>
</file>

<file path=ppt/slides/_rels/slide7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image" Target="../media/image2.emf"/><Relationship Id="rId1" Type="http://schemas.openxmlformats.org/officeDocument/2006/relationships/slideLayout" Target="../slideLayouts/slideLayout7.xml"/></Relationships>
</file>

<file path=ppt/slides/_rels/slide7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image" Target="../media/image2.emf"/><Relationship Id="rId1" Type="http://schemas.openxmlformats.org/officeDocument/2006/relationships/slideLayout" Target="../slideLayouts/slideLayout7.xml"/></Relationships>
</file>

<file path=ppt/slides/_rels/slide7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image" Target="../media/image2.emf"/><Relationship Id="rId1" Type="http://schemas.openxmlformats.org/officeDocument/2006/relationships/slideLayout" Target="../slideLayouts/slideLayout7.xml"/></Relationships>
</file>

<file path=ppt/slides/_rels/slide7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image" Target="../media/image2.emf"/><Relationship Id="rId1" Type="http://schemas.openxmlformats.org/officeDocument/2006/relationships/slideLayout" Target="../slideLayouts/slideLayout7.xml"/></Relationships>
</file>

<file path=ppt/slides/_rels/slide7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image" Target="../media/image2.emf"/><Relationship Id="rId1" Type="http://schemas.openxmlformats.org/officeDocument/2006/relationships/slideLayout" Target="../slideLayouts/slideLayout7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7" Type="http://schemas.openxmlformats.org/officeDocument/2006/relationships/image" Target="../media/image9.emf"/><Relationship Id="rId2" Type="http://schemas.openxmlformats.org/officeDocument/2006/relationships/image" Target="../media/image2.emf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8.emf"/><Relationship Id="rId5" Type="http://schemas.openxmlformats.org/officeDocument/2006/relationships/image" Target="../media/image7.emf"/><Relationship Id="rId4" Type="http://schemas.openxmlformats.org/officeDocument/2006/relationships/image" Target="../media/image6.emf"/></Relationships>
</file>

<file path=ppt/slides/_rels/slide8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image" Target="../media/image2.emf"/><Relationship Id="rId1" Type="http://schemas.openxmlformats.org/officeDocument/2006/relationships/slideLayout" Target="../slideLayouts/slideLayout7.xml"/></Relationships>
</file>

<file path=ppt/slides/_rels/slide8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image" Target="../media/image2.emf"/><Relationship Id="rId1" Type="http://schemas.openxmlformats.org/officeDocument/2006/relationships/slideLayout" Target="../slideLayouts/slideLayout7.xml"/></Relationships>
</file>

<file path=ppt/slides/_rels/slide8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image" Target="../media/image2.emf"/><Relationship Id="rId1" Type="http://schemas.openxmlformats.org/officeDocument/2006/relationships/slideLayout" Target="../slideLayouts/slideLayout7.xml"/></Relationships>
</file>

<file path=ppt/slides/_rels/slide8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image" Target="../media/image2.emf"/><Relationship Id="rId1" Type="http://schemas.openxmlformats.org/officeDocument/2006/relationships/slideLayout" Target="../slideLayouts/slideLayout7.xml"/></Relationships>
</file>

<file path=ppt/slides/_rels/slide8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image" Target="../media/image2.emf"/><Relationship Id="rId1" Type="http://schemas.openxmlformats.org/officeDocument/2006/relationships/slideLayout" Target="../slideLayouts/slideLayout7.xml"/></Relationships>
</file>

<file path=ppt/slides/_rels/slide8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image" Target="../media/image2.emf"/><Relationship Id="rId1" Type="http://schemas.openxmlformats.org/officeDocument/2006/relationships/slideLayout" Target="../slideLayouts/slideLayout7.xml"/></Relationships>
</file>

<file path=ppt/slides/_rels/slide8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image" Target="../media/image2.emf"/><Relationship Id="rId1" Type="http://schemas.openxmlformats.org/officeDocument/2006/relationships/slideLayout" Target="../slideLayouts/slideLayout7.xml"/></Relationships>
</file>

<file path=ppt/slides/_rels/slide8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image" Target="../media/image2.emf"/><Relationship Id="rId1" Type="http://schemas.openxmlformats.org/officeDocument/2006/relationships/slideLayout" Target="../slideLayouts/slideLayout7.xml"/></Relationships>
</file>

<file path=ppt/slides/_rels/slide8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image" Target="../media/image2.emf"/><Relationship Id="rId1" Type="http://schemas.openxmlformats.org/officeDocument/2006/relationships/slideLayout" Target="../slideLayouts/slideLayout7.xml"/></Relationships>
</file>

<file path=ppt/slides/_rels/slide8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image" Target="../media/image2.emf"/><Relationship Id="rId1" Type="http://schemas.openxmlformats.org/officeDocument/2006/relationships/slideLayout" Target="../slideLayouts/slideLayout7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emf"/><Relationship Id="rId2" Type="http://schemas.openxmlformats.org/officeDocument/2006/relationships/image" Target="../media/image10.emf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12.emf"/></Relationships>
</file>

<file path=ppt/slides/_rels/slide9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image" Target="../media/image2.emf"/><Relationship Id="rId1" Type="http://schemas.openxmlformats.org/officeDocument/2006/relationships/slideLayout" Target="../slideLayouts/slideLayout7.xml"/></Relationships>
</file>

<file path=ppt/slides/_rels/slide9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image" Target="../media/image2.emf"/><Relationship Id="rId1" Type="http://schemas.openxmlformats.org/officeDocument/2006/relationships/slideLayout" Target="../slideLayouts/slideLayout7.xml"/></Relationships>
</file>

<file path=ppt/slides/_rels/slide9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image" Target="../media/image2.emf"/><Relationship Id="rId1" Type="http://schemas.openxmlformats.org/officeDocument/2006/relationships/slideLayout" Target="../slideLayouts/slideLayout7.xml"/></Relationships>
</file>

<file path=ppt/slides/_rels/slide9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image" Target="../media/image2.emf"/><Relationship Id="rId1" Type="http://schemas.openxmlformats.org/officeDocument/2006/relationships/slideLayout" Target="../slideLayouts/slideLayout7.xml"/></Relationships>
</file>

<file path=ppt/slides/_rels/slide9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image" Target="../media/image2.emf"/><Relationship Id="rId1" Type="http://schemas.openxmlformats.org/officeDocument/2006/relationships/slideLayout" Target="../slideLayouts/slideLayout7.xml"/></Relationships>
</file>

<file path=ppt/slides/_rels/slide9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image" Target="../media/image2.emf"/><Relationship Id="rId1" Type="http://schemas.openxmlformats.org/officeDocument/2006/relationships/slideLayout" Target="../slideLayouts/slideLayout7.xml"/></Relationships>
</file>

<file path=ppt/slides/_rels/slide9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image" Target="../media/image2.emf"/><Relationship Id="rId1" Type="http://schemas.openxmlformats.org/officeDocument/2006/relationships/slideLayout" Target="../slideLayouts/slideLayout7.xml"/></Relationships>
</file>

<file path=ppt/slides/_rels/slide9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image" Target="../media/image2.emf"/><Relationship Id="rId1" Type="http://schemas.openxmlformats.org/officeDocument/2006/relationships/slideLayout" Target="../slideLayouts/slideLayout7.xml"/></Relationships>
</file>

<file path=ppt/slides/_rels/slide9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image" Target="../media/image2.emf"/><Relationship Id="rId1" Type="http://schemas.openxmlformats.org/officeDocument/2006/relationships/slideLayout" Target="../slideLayouts/slideLayout7.xml"/></Relationships>
</file>

<file path=ppt/slides/_rels/slide9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image" Target="../media/image2.emf"/><Relationship Id="rId1" Type="http://schemas.openxmlformats.org/officeDocument/2006/relationships/slideLayout" Target="../slideLayouts/slideLayout7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" name="Imagen 16">
            <a:extLst>
              <a:ext uri="{FF2B5EF4-FFF2-40B4-BE49-F238E27FC236}">
                <a16:creationId xmlns:a16="http://schemas.microsoft.com/office/drawing/2014/main" id="{B3EB276A-BA3C-4C67-9CA6-7D761AD5DD5A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duotone>
              <a:prstClr val="black"/>
              <a:schemeClr val="tx2">
                <a:tint val="45000"/>
                <a:satMod val="400000"/>
              </a:schemeClr>
            </a:duotone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colorTemperature colorTemp="72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9731" t="9800" r="49390" b="13849"/>
          <a:stretch/>
        </p:blipFill>
        <p:spPr>
          <a:xfrm>
            <a:off x="-1" y="56146"/>
            <a:ext cx="3080085" cy="7559674"/>
          </a:xfrm>
          <a:prstGeom prst="rect">
            <a:avLst/>
          </a:prstGeom>
        </p:spPr>
      </p:pic>
      <p:pic>
        <p:nvPicPr>
          <p:cNvPr id="2" name="Imagen 1">
            <a:extLst>
              <a:ext uri="{FF2B5EF4-FFF2-40B4-BE49-F238E27FC236}">
                <a16:creationId xmlns:a16="http://schemas.microsoft.com/office/drawing/2014/main" id="{DE9B5F64-F2ED-43CC-81C1-0EB765562A7F}"/>
              </a:ext>
            </a:extLst>
          </p:cNvPr>
          <p:cNvPicPr>
            <a:picLocks noChangeAspect="1"/>
          </p:cNvPicPr>
          <p:nvPr/>
        </p:nvPicPr>
        <p:blipFill rotWithShape="1">
          <a:blip r:embed="rId4"/>
          <a:srcRect l="12514" t="3860" r="6827" b="1983"/>
          <a:stretch/>
        </p:blipFill>
        <p:spPr>
          <a:xfrm>
            <a:off x="3080085" y="-3"/>
            <a:ext cx="1988804" cy="7559675"/>
          </a:xfrm>
          <a:prstGeom prst="rect">
            <a:avLst/>
          </a:prstGeom>
        </p:spPr>
      </p:pic>
      <p:sp>
        <p:nvSpPr>
          <p:cNvPr id="4" name="Rectángulo 3">
            <a:extLst>
              <a:ext uri="{FF2B5EF4-FFF2-40B4-BE49-F238E27FC236}">
                <a16:creationId xmlns:a16="http://schemas.microsoft.com/office/drawing/2014/main" id="{AAA74716-1256-4577-B19E-B7F54818DD7B}"/>
              </a:ext>
            </a:extLst>
          </p:cNvPr>
          <p:cNvSpPr/>
          <p:nvPr/>
        </p:nvSpPr>
        <p:spPr>
          <a:xfrm rot="16200000">
            <a:off x="1979751" y="3472801"/>
            <a:ext cx="3747795" cy="9669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07000"/>
              </a:lnSpc>
              <a:spcAft>
                <a:spcPts val="726"/>
              </a:spcAft>
            </a:pPr>
            <a:r>
              <a:rPr lang="es-CL" sz="5400" dirty="0">
                <a:solidFill>
                  <a:schemeClr val="bg1"/>
                </a:solidFill>
                <a:latin typeface="Fall is Coming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Costurera y Modista</a:t>
            </a:r>
          </a:p>
        </p:txBody>
      </p:sp>
      <p:sp>
        <p:nvSpPr>
          <p:cNvPr id="5" name="Rectángulo 4">
            <a:extLst>
              <a:ext uri="{FF2B5EF4-FFF2-40B4-BE49-F238E27FC236}">
                <a16:creationId xmlns:a16="http://schemas.microsoft.com/office/drawing/2014/main" id="{7E80C52C-BE88-4A35-B0D0-31AC67B3507D}"/>
              </a:ext>
            </a:extLst>
          </p:cNvPr>
          <p:cNvSpPr/>
          <p:nvPr/>
        </p:nvSpPr>
        <p:spPr>
          <a:xfrm rot="16200000">
            <a:off x="3609366" y="3529554"/>
            <a:ext cx="1892551" cy="53264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sz="2800" dirty="0" smtClean="0">
                <a:solidFill>
                  <a:schemeClr val="bg1"/>
                </a:solidFill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2022-2023</a:t>
            </a:r>
            <a:endParaRPr lang="es-CL" sz="2800" dirty="0">
              <a:solidFill>
                <a:schemeClr val="bg1"/>
              </a:solidFill>
              <a:effectLst/>
              <a:latin typeface="Akazan Lt" panose="02000506020000020003" pitchFamily="2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pic>
        <p:nvPicPr>
          <p:cNvPr id="6" name="Imagen 5">
            <a:extLst>
              <a:ext uri="{FF2B5EF4-FFF2-40B4-BE49-F238E27FC236}">
                <a16:creationId xmlns:a16="http://schemas.microsoft.com/office/drawing/2014/main" id="{0417C240-C37F-42DF-A092-B025B8C6D5CE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744203" y="681787"/>
            <a:ext cx="1707910" cy="6709444"/>
          </a:xfrm>
          <a:prstGeom prst="rect">
            <a:avLst/>
          </a:prstGeom>
        </p:spPr>
      </p:pic>
      <p:pic>
        <p:nvPicPr>
          <p:cNvPr id="13" name="Imagen 12">
            <a:extLst>
              <a:ext uri="{FF2B5EF4-FFF2-40B4-BE49-F238E27FC236}">
                <a16:creationId xmlns:a16="http://schemas.microsoft.com/office/drawing/2014/main" id="{CFA43B60-92DA-4F94-A77A-4A7C0C39DD4F}"/>
              </a:ext>
            </a:extLst>
          </p:cNvPr>
          <p:cNvPicPr>
            <a:picLocks noChangeAspect="1"/>
          </p:cNvPicPr>
          <p:nvPr/>
        </p:nvPicPr>
        <p:blipFill>
          <a:blip r:embed="rId6">
            <a:duotone>
              <a:prstClr val="black"/>
              <a:schemeClr val="accent4">
                <a:tint val="45000"/>
                <a:satMod val="400000"/>
              </a:schemeClr>
            </a:duotone>
          </a:blip>
          <a:stretch>
            <a:fillRect/>
          </a:stretch>
        </p:blipFill>
        <p:spPr>
          <a:xfrm>
            <a:off x="1093493" y="1321136"/>
            <a:ext cx="963118" cy="342101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81893850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2" name="Imagen 61">
            <a:extLst>
              <a:ext uri="{FF2B5EF4-FFF2-40B4-BE49-F238E27FC236}">
                <a16:creationId xmlns:a16="http://schemas.microsoft.com/office/drawing/2014/main" id="{1E4B5A2E-0B7F-4F86-9BAC-BEF5393B3EE1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26633" t="9514" r="29569" b="27352"/>
          <a:stretch/>
        </p:blipFill>
        <p:spPr>
          <a:xfrm rot="10800000">
            <a:off x="317530" y="6214019"/>
            <a:ext cx="4511563" cy="984934"/>
          </a:xfrm>
          <a:prstGeom prst="rect">
            <a:avLst/>
          </a:prstGeom>
          <a:ln>
            <a:noFill/>
          </a:ln>
        </p:spPr>
      </p:pic>
      <p:sp>
        <p:nvSpPr>
          <p:cNvPr id="78" name="Rectángulo: esquinas redondeadas 77">
            <a:extLst>
              <a:ext uri="{FF2B5EF4-FFF2-40B4-BE49-F238E27FC236}">
                <a16:creationId xmlns:a16="http://schemas.microsoft.com/office/drawing/2014/main" id="{1E0C9333-8382-4CCA-8962-24833C650CB8}"/>
              </a:ext>
            </a:extLst>
          </p:cNvPr>
          <p:cNvSpPr/>
          <p:nvPr/>
        </p:nvSpPr>
        <p:spPr>
          <a:xfrm>
            <a:off x="392013" y="6303068"/>
            <a:ext cx="4353882" cy="823470"/>
          </a:xfrm>
          <a:prstGeom prst="roundRect">
            <a:avLst>
              <a:gd name="adj" fmla="val 0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grpSp>
        <p:nvGrpSpPr>
          <p:cNvPr id="237" name="Grupo 236">
            <a:extLst>
              <a:ext uri="{FF2B5EF4-FFF2-40B4-BE49-F238E27FC236}">
                <a16:creationId xmlns:a16="http://schemas.microsoft.com/office/drawing/2014/main" id="{72D52DA1-6977-416D-A838-15967CDC03BA}"/>
              </a:ext>
            </a:extLst>
          </p:cNvPr>
          <p:cNvGrpSpPr/>
          <p:nvPr/>
        </p:nvGrpSpPr>
        <p:grpSpPr>
          <a:xfrm>
            <a:off x="179209" y="1383979"/>
            <a:ext cx="4649887" cy="4672125"/>
            <a:chOff x="200780" y="1696855"/>
            <a:chExt cx="4649887" cy="4672125"/>
          </a:xfrm>
        </p:grpSpPr>
        <p:grpSp>
          <p:nvGrpSpPr>
            <p:cNvPr id="149" name="Grupo 148">
              <a:extLst>
                <a:ext uri="{FF2B5EF4-FFF2-40B4-BE49-F238E27FC236}">
                  <a16:creationId xmlns:a16="http://schemas.microsoft.com/office/drawing/2014/main" id="{82CA75B5-6E4E-4183-A4AF-D81DB669A62F}"/>
                </a:ext>
              </a:extLst>
            </p:cNvPr>
            <p:cNvGrpSpPr/>
            <p:nvPr/>
          </p:nvGrpSpPr>
          <p:grpSpPr>
            <a:xfrm>
              <a:off x="218220" y="1696855"/>
              <a:ext cx="4632447" cy="1409249"/>
              <a:chOff x="209500" y="1528279"/>
              <a:chExt cx="4632447" cy="1409249"/>
            </a:xfrm>
          </p:grpSpPr>
          <p:grpSp>
            <p:nvGrpSpPr>
              <p:cNvPr id="134" name="Grupo 133">
                <a:extLst>
                  <a:ext uri="{FF2B5EF4-FFF2-40B4-BE49-F238E27FC236}">
                    <a16:creationId xmlns:a16="http://schemas.microsoft.com/office/drawing/2014/main" id="{6C28344D-12E9-4F1E-A0D9-B063BE407F46}"/>
                  </a:ext>
                </a:extLst>
              </p:cNvPr>
              <p:cNvGrpSpPr/>
              <p:nvPr/>
            </p:nvGrpSpPr>
            <p:grpSpPr>
              <a:xfrm>
                <a:off x="209500" y="1528279"/>
                <a:ext cx="2324944" cy="1409249"/>
                <a:chOff x="244971" y="1531737"/>
                <a:chExt cx="2324944" cy="1409249"/>
              </a:xfrm>
            </p:grpSpPr>
            <p:sp>
              <p:nvSpPr>
                <p:cNvPr id="19" name="Rectángulo: esquinas redondeadas 18">
                  <a:extLst>
                    <a:ext uri="{FF2B5EF4-FFF2-40B4-BE49-F238E27FC236}">
                      <a16:creationId xmlns:a16="http://schemas.microsoft.com/office/drawing/2014/main" id="{D9738B70-DADB-489E-BE43-95B95341A9B8}"/>
                    </a:ext>
                  </a:extLst>
                </p:cNvPr>
                <p:cNvSpPr/>
                <p:nvPr/>
              </p:nvSpPr>
              <p:spPr>
                <a:xfrm>
                  <a:off x="383295" y="1531737"/>
                  <a:ext cx="2186620" cy="1409249"/>
                </a:xfrm>
                <a:prstGeom prst="roundRect">
                  <a:avLst>
                    <a:gd name="adj" fmla="val 7492"/>
                  </a:avLst>
                </a:prstGeom>
                <a:solidFill>
                  <a:srgbClr val="FCEBE0"/>
                </a:solidFill>
                <a:ln w="3175">
                  <a:solidFill>
                    <a:srgbClr val="FFD5DE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CL" dirty="0"/>
                </a:p>
              </p:txBody>
            </p:sp>
            <p:sp>
              <p:nvSpPr>
                <p:cNvPr id="95" name="Rectángulo: esquinas redondeadas 94">
                  <a:extLst>
                    <a:ext uri="{FF2B5EF4-FFF2-40B4-BE49-F238E27FC236}">
                      <a16:creationId xmlns:a16="http://schemas.microsoft.com/office/drawing/2014/main" id="{097C259C-FEE4-4FFB-8663-66B56620D101}"/>
                    </a:ext>
                  </a:extLst>
                </p:cNvPr>
                <p:cNvSpPr/>
                <p:nvPr/>
              </p:nvSpPr>
              <p:spPr>
                <a:xfrm>
                  <a:off x="449055" y="1614413"/>
                  <a:ext cx="2055098" cy="1244968"/>
                </a:xfrm>
                <a:prstGeom prst="roundRect">
                  <a:avLst>
                    <a:gd name="adj" fmla="val 6410"/>
                  </a:avLst>
                </a:prstGeom>
                <a:noFill/>
                <a:ln w="9525">
                  <a:solidFill>
                    <a:srgbClr val="FF97AD"/>
                  </a:solidFill>
                  <a:prstDash val="dash"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CL"/>
                </a:p>
              </p:txBody>
            </p:sp>
            <p:grpSp>
              <p:nvGrpSpPr>
                <p:cNvPr id="100" name="Grupo 99">
                  <a:extLst>
                    <a:ext uri="{FF2B5EF4-FFF2-40B4-BE49-F238E27FC236}">
                      <a16:creationId xmlns:a16="http://schemas.microsoft.com/office/drawing/2014/main" id="{26513B26-EA65-4DD1-9F10-A36BCF4A5ACF}"/>
                    </a:ext>
                  </a:extLst>
                </p:cNvPr>
                <p:cNvGrpSpPr/>
                <p:nvPr/>
              </p:nvGrpSpPr>
              <p:grpSpPr>
                <a:xfrm>
                  <a:off x="244971" y="1700314"/>
                  <a:ext cx="1199997" cy="326125"/>
                  <a:chOff x="511849" y="1271248"/>
                  <a:chExt cx="1126767" cy="236141"/>
                </a:xfrm>
              </p:grpSpPr>
              <p:pic>
                <p:nvPicPr>
                  <p:cNvPr id="94" name="Imagen 93">
                    <a:extLst>
                      <a:ext uri="{FF2B5EF4-FFF2-40B4-BE49-F238E27FC236}">
                        <a16:creationId xmlns:a16="http://schemas.microsoft.com/office/drawing/2014/main" id="{3CF35173-8577-4636-96F6-959CD091866E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 rotWithShape="1">
                  <a:blip r:embed="rId3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 l="12119" t="-2303" b="1"/>
                  <a:stretch/>
                </p:blipFill>
                <p:spPr>
                  <a:xfrm>
                    <a:off x="646699" y="1271248"/>
                    <a:ext cx="991917" cy="236141"/>
                  </a:xfrm>
                  <a:prstGeom prst="rect">
                    <a:avLst/>
                  </a:prstGeom>
                </p:spPr>
              </p:pic>
              <p:sp>
                <p:nvSpPr>
                  <p:cNvPr id="96" name="Flecha: cheurón 95">
                    <a:extLst>
                      <a:ext uri="{FF2B5EF4-FFF2-40B4-BE49-F238E27FC236}">
                        <a16:creationId xmlns:a16="http://schemas.microsoft.com/office/drawing/2014/main" id="{9D382A7B-5A9E-4A0B-9793-24E0B922D262}"/>
                      </a:ext>
                    </a:extLst>
                  </p:cNvPr>
                  <p:cNvSpPr/>
                  <p:nvPr/>
                </p:nvSpPr>
                <p:spPr>
                  <a:xfrm flipH="1">
                    <a:off x="511849" y="1301794"/>
                    <a:ext cx="1065018" cy="184049"/>
                  </a:xfrm>
                  <a:prstGeom prst="chevron">
                    <a:avLst>
                      <a:gd name="adj" fmla="val 50000"/>
                    </a:avLst>
                  </a:prstGeom>
                  <a:noFill/>
                  <a:ln w="6350">
                    <a:solidFill>
                      <a:schemeClr val="bg1"/>
                    </a:solidFill>
                    <a:prstDash val="sysDash"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s-CL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1" name="Grupo 100">
                  <a:extLst>
                    <a:ext uri="{FF2B5EF4-FFF2-40B4-BE49-F238E27FC236}">
                      <a16:creationId xmlns:a16="http://schemas.microsoft.com/office/drawing/2014/main" id="{43B55AA7-62D1-41E7-BB40-B48095622825}"/>
                    </a:ext>
                  </a:extLst>
                </p:cNvPr>
                <p:cNvGrpSpPr/>
                <p:nvPr/>
              </p:nvGrpSpPr>
              <p:grpSpPr>
                <a:xfrm>
                  <a:off x="543494" y="1893798"/>
                  <a:ext cx="1884083" cy="831778"/>
                  <a:chOff x="794329" y="1413865"/>
                  <a:chExt cx="1818593" cy="602275"/>
                </a:xfrm>
              </p:grpSpPr>
              <p:grpSp>
                <p:nvGrpSpPr>
                  <p:cNvPr id="80" name="Grupo 79">
                    <a:extLst>
                      <a:ext uri="{FF2B5EF4-FFF2-40B4-BE49-F238E27FC236}">
                        <a16:creationId xmlns:a16="http://schemas.microsoft.com/office/drawing/2014/main" id="{4A28EDD1-50EF-4949-80A5-A8AC877615ED}"/>
                      </a:ext>
                    </a:extLst>
                  </p:cNvPr>
                  <p:cNvGrpSpPr/>
                  <p:nvPr/>
                </p:nvGrpSpPr>
                <p:grpSpPr>
                  <a:xfrm>
                    <a:off x="794329" y="1566484"/>
                    <a:ext cx="1818593" cy="449656"/>
                    <a:chOff x="604299" y="1997922"/>
                    <a:chExt cx="1796995" cy="523715"/>
                  </a:xfrm>
                </p:grpSpPr>
                <p:cxnSp>
                  <p:nvCxnSpPr>
                    <p:cNvPr id="87" name="Conector recto 86">
                      <a:extLst>
                        <a:ext uri="{FF2B5EF4-FFF2-40B4-BE49-F238E27FC236}">
                          <a16:creationId xmlns:a16="http://schemas.microsoft.com/office/drawing/2014/main" id="{563B3203-E315-4249-99C4-984CB0C75309}"/>
                        </a:ext>
                      </a:extLst>
                    </p:cNvPr>
                    <p:cNvCxnSpPr/>
                    <p:nvPr/>
                  </p:nvCxnSpPr>
                  <p:spPr>
                    <a:xfrm>
                      <a:off x="604299" y="1997922"/>
                      <a:ext cx="1796995" cy="0"/>
                    </a:xfrm>
                    <a:prstGeom prst="line">
                      <a:avLst/>
                    </a:prstGeom>
                    <a:ln w="6350">
                      <a:solidFill>
                        <a:schemeClr val="bg1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8" name="Conector recto 87">
                      <a:extLst>
                        <a:ext uri="{FF2B5EF4-FFF2-40B4-BE49-F238E27FC236}">
                          <a16:creationId xmlns:a16="http://schemas.microsoft.com/office/drawing/2014/main" id="{6BEE8EE4-57DA-41E2-AF45-7B60ABEE5998}"/>
                        </a:ext>
                      </a:extLst>
                    </p:cNvPr>
                    <p:cNvCxnSpPr/>
                    <p:nvPr/>
                  </p:nvCxnSpPr>
                  <p:spPr>
                    <a:xfrm>
                      <a:off x="604299" y="2179983"/>
                      <a:ext cx="1796995" cy="0"/>
                    </a:xfrm>
                    <a:prstGeom prst="line">
                      <a:avLst/>
                    </a:prstGeom>
                    <a:ln w="6350">
                      <a:solidFill>
                        <a:schemeClr val="bg1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9" name="Conector recto 88">
                      <a:extLst>
                        <a:ext uri="{FF2B5EF4-FFF2-40B4-BE49-F238E27FC236}">
                          <a16:creationId xmlns:a16="http://schemas.microsoft.com/office/drawing/2014/main" id="{86BF35F8-0DDC-4913-96BB-1DC489EF00C2}"/>
                        </a:ext>
                      </a:extLst>
                    </p:cNvPr>
                    <p:cNvCxnSpPr/>
                    <p:nvPr/>
                  </p:nvCxnSpPr>
                  <p:spPr>
                    <a:xfrm>
                      <a:off x="604299" y="2356237"/>
                      <a:ext cx="1796995" cy="0"/>
                    </a:xfrm>
                    <a:prstGeom prst="line">
                      <a:avLst/>
                    </a:prstGeom>
                    <a:ln w="6350">
                      <a:solidFill>
                        <a:schemeClr val="bg1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0" name="Conector recto 89">
                      <a:extLst>
                        <a:ext uri="{FF2B5EF4-FFF2-40B4-BE49-F238E27FC236}">
                          <a16:creationId xmlns:a16="http://schemas.microsoft.com/office/drawing/2014/main" id="{A0FC9CDD-C534-4687-91B6-381ABDDD4FAB}"/>
                        </a:ext>
                      </a:extLst>
                    </p:cNvPr>
                    <p:cNvCxnSpPr/>
                    <p:nvPr/>
                  </p:nvCxnSpPr>
                  <p:spPr>
                    <a:xfrm>
                      <a:off x="604299" y="2521637"/>
                      <a:ext cx="1796995" cy="0"/>
                    </a:xfrm>
                    <a:prstGeom prst="line">
                      <a:avLst/>
                    </a:prstGeom>
                    <a:ln w="6350">
                      <a:solidFill>
                        <a:schemeClr val="bg1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cxnSp>
                <p:nvCxnSpPr>
                  <p:cNvPr id="98" name="Conector recto 97">
                    <a:extLst>
                      <a:ext uri="{FF2B5EF4-FFF2-40B4-BE49-F238E27FC236}">
                        <a16:creationId xmlns:a16="http://schemas.microsoft.com/office/drawing/2014/main" id="{0C62E840-8F49-4EBE-8C92-70D04AA14409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664469" y="1413865"/>
                    <a:ext cx="940275" cy="0"/>
                  </a:xfrm>
                  <a:prstGeom prst="line">
                    <a:avLst/>
                  </a:prstGeom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79" name="Rectángulo: esquinas redondeadas 78">
                  <a:extLst>
                    <a:ext uri="{FF2B5EF4-FFF2-40B4-BE49-F238E27FC236}">
                      <a16:creationId xmlns:a16="http://schemas.microsoft.com/office/drawing/2014/main" id="{5AF4D612-5A58-4D26-AFC8-37C78EEF407B}"/>
                    </a:ext>
                  </a:extLst>
                </p:cNvPr>
                <p:cNvSpPr/>
                <p:nvPr/>
              </p:nvSpPr>
              <p:spPr>
                <a:xfrm>
                  <a:off x="532896" y="1680435"/>
                  <a:ext cx="629969" cy="375358"/>
                </a:xfrm>
                <a:prstGeom prst="roundRect">
                  <a:avLst>
                    <a:gd name="adj" fmla="val 0"/>
                  </a:avLst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 algn="ctr">
                    <a:lnSpc>
                      <a:spcPct val="107000"/>
                    </a:lnSpc>
                    <a:spcAft>
                      <a:spcPts val="800"/>
                    </a:spcAft>
                  </a:pPr>
                  <a:r>
                    <a:rPr lang="es-CL" dirty="0">
                      <a:solidFill>
                        <a:schemeClr val="bg1"/>
                      </a:solidFill>
                      <a:latin typeface="Akazan Lt" panose="02000506020000020003" pitchFamily="2" charset="0"/>
                      <a:ea typeface="Calibri" panose="020F0502020204030204" pitchFamily="34" charset="0"/>
                      <a:cs typeface="Times New Roman" panose="02020603050405020304" pitchFamily="18" charset="0"/>
                    </a:rPr>
                    <a:t>Enero</a:t>
                  </a:r>
                  <a:endParaRPr lang="es-CL" sz="1200" dirty="0">
                    <a:solidFill>
                      <a:schemeClr val="bg1"/>
                    </a:solidFill>
                    <a:effectLst/>
                    <a:latin typeface="Akazan Lt" panose="02000506020000020003" pitchFamily="2" charset="0"/>
                    <a:ea typeface="Calibri" panose="020F0502020204030204" pitchFamily="34" charset="0"/>
                    <a:cs typeface="Times New Roman" panose="02020603050405020304" pitchFamily="18" charset="0"/>
                  </a:endParaRPr>
                </a:p>
              </p:txBody>
            </p:sp>
          </p:grpSp>
          <p:grpSp>
            <p:nvGrpSpPr>
              <p:cNvPr id="135" name="Grupo 134">
                <a:extLst>
                  <a:ext uri="{FF2B5EF4-FFF2-40B4-BE49-F238E27FC236}">
                    <a16:creationId xmlns:a16="http://schemas.microsoft.com/office/drawing/2014/main" id="{68901A7C-6AB0-40AC-B96A-44F8A15B170C}"/>
                  </a:ext>
                </a:extLst>
              </p:cNvPr>
              <p:cNvGrpSpPr/>
              <p:nvPr/>
            </p:nvGrpSpPr>
            <p:grpSpPr>
              <a:xfrm>
                <a:off x="2517003" y="1528279"/>
                <a:ext cx="2324944" cy="1409249"/>
                <a:chOff x="244971" y="1531737"/>
                <a:chExt cx="2324944" cy="1409249"/>
              </a:xfrm>
            </p:grpSpPr>
            <p:sp>
              <p:nvSpPr>
                <p:cNvPr id="136" name="Rectángulo: esquinas redondeadas 135">
                  <a:extLst>
                    <a:ext uri="{FF2B5EF4-FFF2-40B4-BE49-F238E27FC236}">
                      <a16:creationId xmlns:a16="http://schemas.microsoft.com/office/drawing/2014/main" id="{1D754754-04EC-4568-9990-9A1F44EBB24E}"/>
                    </a:ext>
                  </a:extLst>
                </p:cNvPr>
                <p:cNvSpPr/>
                <p:nvPr/>
              </p:nvSpPr>
              <p:spPr>
                <a:xfrm>
                  <a:off x="383295" y="1531737"/>
                  <a:ext cx="2186620" cy="1409249"/>
                </a:xfrm>
                <a:prstGeom prst="roundRect">
                  <a:avLst>
                    <a:gd name="adj" fmla="val 7492"/>
                  </a:avLst>
                </a:prstGeom>
                <a:solidFill>
                  <a:srgbClr val="FCEBE0"/>
                </a:solidFill>
                <a:ln w="3175">
                  <a:solidFill>
                    <a:srgbClr val="FFD5DE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CL" dirty="0"/>
                </a:p>
              </p:txBody>
            </p:sp>
            <p:sp>
              <p:nvSpPr>
                <p:cNvPr id="137" name="Rectángulo: esquinas redondeadas 136">
                  <a:extLst>
                    <a:ext uri="{FF2B5EF4-FFF2-40B4-BE49-F238E27FC236}">
                      <a16:creationId xmlns:a16="http://schemas.microsoft.com/office/drawing/2014/main" id="{DA5D7878-72AD-4C55-A4BE-DBC88656E4BD}"/>
                    </a:ext>
                  </a:extLst>
                </p:cNvPr>
                <p:cNvSpPr/>
                <p:nvPr/>
              </p:nvSpPr>
              <p:spPr>
                <a:xfrm>
                  <a:off x="449055" y="1614413"/>
                  <a:ext cx="2055098" cy="1244968"/>
                </a:xfrm>
                <a:prstGeom prst="roundRect">
                  <a:avLst>
                    <a:gd name="adj" fmla="val 6410"/>
                  </a:avLst>
                </a:prstGeom>
                <a:noFill/>
                <a:ln w="9525">
                  <a:solidFill>
                    <a:srgbClr val="FF97AD"/>
                  </a:solidFill>
                  <a:prstDash val="dash"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CL"/>
                </a:p>
              </p:txBody>
            </p:sp>
            <p:grpSp>
              <p:nvGrpSpPr>
                <p:cNvPr id="138" name="Grupo 137">
                  <a:extLst>
                    <a:ext uri="{FF2B5EF4-FFF2-40B4-BE49-F238E27FC236}">
                      <a16:creationId xmlns:a16="http://schemas.microsoft.com/office/drawing/2014/main" id="{01900A06-CCD3-4971-8F1C-36B8E5021DAD}"/>
                    </a:ext>
                  </a:extLst>
                </p:cNvPr>
                <p:cNvGrpSpPr/>
                <p:nvPr/>
              </p:nvGrpSpPr>
              <p:grpSpPr>
                <a:xfrm>
                  <a:off x="244971" y="1700314"/>
                  <a:ext cx="1199997" cy="326125"/>
                  <a:chOff x="511849" y="1271248"/>
                  <a:chExt cx="1126767" cy="236141"/>
                </a:xfrm>
              </p:grpSpPr>
              <p:pic>
                <p:nvPicPr>
                  <p:cNvPr id="147" name="Imagen 146">
                    <a:extLst>
                      <a:ext uri="{FF2B5EF4-FFF2-40B4-BE49-F238E27FC236}">
                        <a16:creationId xmlns:a16="http://schemas.microsoft.com/office/drawing/2014/main" id="{4A3211B6-707D-4F85-A143-ABC64CF0A083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 rotWithShape="1">
                  <a:blip r:embed="rId3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 l="12119" t="-2303" b="1"/>
                  <a:stretch/>
                </p:blipFill>
                <p:spPr>
                  <a:xfrm>
                    <a:off x="646699" y="1271248"/>
                    <a:ext cx="991917" cy="236141"/>
                  </a:xfrm>
                  <a:prstGeom prst="rect">
                    <a:avLst/>
                  </a:prstGeom>
                </p:spPr>
              </p:pic>
              <p:sp>
                <p:nvSpPr>
                  <p:cNvPr id="148" name="Flecha: cheurón 147">
                    <a:extLst>
                      <a:ext uri="{FF2B5EF4-FFF2-40B4-BE49-F238E27FC236}">
                        <a16:creationId xmlns:a16="http://schemas.microsoft.com/office/drawing/2014/main" id="{3088BD63-A990-4C86-86A1-23FA77F42FB6}"/>
                      </a:ext>
                    </a:extLst>
                  </p:cNvPr>
                  <p:cNvSpPr/>
                  <p:nvPr/>
                </p:nvSpPr>
                <p:spPr>
                  <a:xfrm flipH="1">
                    <a:off x="511849" y="1301794"/>
                    <a:ext cx="1065018" cy="184049"/>
                  </a:xfrm>
                  <a:prstGeom prst="chevron">
                    <a:avLst>
                      <a:gd name="adj" fmla="val 50000"/>
                    </a:avLst>
                  </a:prstGeom>
                  <a:noFill/>
                  <a:ln w="6350">
                    <a:solidFill>
                      <a:schemeClr val="bg1"/>
                    </a:solidFill>
                    <a:prstDash val="sysDash"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s-CL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39" name="Grupo 138">
                  <a:extLst>
                    <a:ext uri="{FF2B5EF4-FFF2-40B4-BE49-F238E27FC236}">
                      <a16:creationId xmlns:a16="http://schemas.microsoft.com/office/drawing/2014/main" id="{2DB4FF09-1036-4CAB-A2B3-7F9285335351}"/>
                    </a:ext>
                  </a:extLst>
                </p:cNvPr>
                <p:cNvGrpSpPr/>
                <p:nvPr/>
              </p:nvGrpSpPr>
              <p:grpSpPr>
                <a:xfrm>
                  <a:off x="543494" y="1893798"/>
                  <a:ext cx="1884083" cy="831778"/>
                  <a:chOff x="794329" y="1413865"/>
                  <a:chExt cx="1818593" cy="602275"/>
                </a:xfrm>
              </p:grpSpPr>
              <p:grpSp>
                <p:nvGrpSpPr>
                  <p:cNvPr id="141" name="Grupo 140">
                    <a:extLst>
                      <a:ext uri="{FF2B5EF4-FFF2-40B4-BE49-F238E27FC236}">
                        <a16:creationId xmlns:a16="http://schemas.microsoft.com/office/drawing/2014/main" id="{BF373C18-4FF4-404D-8B51-7334F6C5E10A}"/>
                      </a:ext>
                    </a:extLst>
                  </p:cNvPr>
                  <p:cNvGrpSpPr/>
                  <p:nvPr/>
                </p:nvGrpSpPr>
                <p:grpSpPr>
                  <a:xfrm>
                    <a:off x="794329" y="1566484"/>
                    <a:ext cx="1818593" cy="449656"/>
                    <a:chOff x="604299" y="1997922"/>
                    <a:chExt cx="1796995" cy="523715"/>
                  </a:xfrm>
                </p:grpSpPr>
                <p:cxnSp>
                  <p:nvCxnSpPr>
                    <p:cNvPr id="143" name="Conector recto 142">
                      <a:extLst>
                        <a:ext uri="{FF2B5EF4-FFF2-40B4-BE49-F238E27FC236}">
                          <a16:creationId xmlns:a16="http://schemas.microsoft.com/office/drawing/2014/main" id="{63A20DD3-4900-48B4-A2CA-958A2023D4BB}"/>
                        </a:ext>
                      </a:extLst>
                    </p:cNvPr>
                    <p:cNvCxnSpPr/>
                    <p:nvPr/>
                  </p:nvCxnSpPr>
                  <p:spPr>
                    <a:xfrm>
                      <a:off x="604299" y="1997922"/>
                      <a:ext cx="1796995" cy="0"/>
                    </a:xfrm>
                    <a:prstGeom prst="line">
                      <a:avLst/>
                    </a:prstGeom>
                    <a:ln w="6350">
                      <a:solidFill>
                        <a:schemeClr val="bg1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4" name="Conector recto 143">
                      <a:extLst>
                        <a:ext uri="{FF2B5EF4-FFF2-40B4-BE49-F238E27FC236}">
                          <a16:creationId xmlns:a16="http://schemas.microsoft.com/office/drawing/2014/main" id="{EFD8A62E-CCD6-4016-BEA8-69A38E58525E}"/>
                        </a:ext>
                      </a:extLst>
                    </p:cNvPr>
                    <p:cNvCxnSpPr/>
                    <p:nvPr/>
                  </p:nvCxnSpPr>
                  <p:spPr>
                    <a:xfrm>
                      <a:off x="604299" y="2179983"/>
                      <a:ext cx="1796995" cy="0"/>
                    </a:xfrm>
                    <a:prstGeom prst="line">
                      <a:avLst/>
                    </a:prstGeom>
                    <a:ln w="6350">
                      <a:solidFill>
                        <a:schemeClr val="bg1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5" name="Conector recto 144">
                      <a:extLst>
                        <a:ext uri="{FF2B5EF4-FFF2-40B4-BE49-F238E27FC236}">
                          <a16:creationId xmlns:a16="http://schemas.microsoft.com/office/drawing/2014/main" id="{B2986AC9-E60D-4686-88DA-B18BCFF715BF}"/>
                        </a:ext>
                      </a:extLst>
                    </p:cNvPr>
                    <p:cNvCxnSpPr/>
                    <p:nvPr/>
                  </p:nvCxnSpPr>
                  <p:spPr>
                    <a:xfrm>
                      <a:off x="604299" y="2356237"/>
                      <a:ext cx="1796995" cy="0"/>
                    </a:xfrm>
                    <a:prstGeom prst="line">
                      <a:avLst/>
                    </a:prstGeom>
                    <a:ln w="6350">
                      <a:solidFill>
                        <a:schemeClr val="bg1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6" name="Conector recto 145">
                      <a:extLst>
                        <a:ext uri="{FF2B5EF4-FFF2-40B4-BE49-F238E27FC236}">
                          <a16:creationId xmlns:a16="http://schemas.microsoft.com/office/drawing/2014/main" id="{D1D1E473-A0B6-49EE-B2A2-376BDF2F44E1}"/>
                        </a:ext>
                      </a:extLst>
                    </p:cNvPr>
                    <p:cNvCxnSpPr/>
                    <p:nvPr/>
                  </p:nvCxnSpPr>
                  <p:spPr>
                    <a:xfrm>
                      <a:off x="604299" y="2521637"/>
                      <a:ext cx="1796995" cy="0"/>
                    </a:xfrm>
                    <a:prstGeom prst="line">
                      <a:avLst/>
                    </a:prstGeom>
                    <a:ln w="6350">
                      <a:solidFill>
                        <a:schemeClr val="bg1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cxnSp>
                <p:nvCxnSpPr>
                  <p:cNvPr id="142" name="Conector recto 141">
                    <a:extLst>
                      <a:ext uri="{FF2B5EF4-FFF2-40B4-BE49-F238E27FC236}">
                        <a16:creationId xmlns:a16="http://schemas.microsoft.com/office/drawing/2014/main" id="{F1628110-D0F0-4080-BEE5-C1619709DC21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664469" y="1413865"/>
                    <a:ext cx="940275" cy="0"/>
                  </a:xfrm>
                  <a:prstGeom prst="line">
                    <a:avLst/>
                  </a:prstGeom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140" name="Rectángulo: esquinas redondeadas 139">
                  <a:extLst>
                    <a:ext uri="{FF2B5EF4-FFF2-40B4-BE49-F238E27FC236}">
                      <a16:creationId xmlns:a16="http://schemas.microsoft.com/office/drawing/2014/main" id="{75A97A4E-AAA0-43E1-AFBE-7F8229209D82}"/>
                    </a:ext>
                  </a:extLst>
                </p:cNvPr>
                <p:cNvSpPr/>
                <p:nvPr/>
              </p:nvSpPr>
              <p:spPr>
                <a:xfrm>
                  <a:off x="494606" y="1680435"/>
                  <a:ext cx="788701" cy="375359"/>
                </a:xfrm>
                <a:prstGeom prst="roundRect">
                  <a:avLst>
                    <a:gd name="adj" fmla="val 0"/>
                  </a:avLst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 algn="ctr">
                    <a:lnSpc>
                      <a:spcPct val="107000"/>
                    </a:lnSpc>
                    <a:spcAft>
                      <a:spcPts val="800"/>
                    </a:spcAft>
                  </a:pPr>
                  <a:r>
                    <a:rPr lang="es-CL" dirty="0">
                      <a:solidFill>
                        <a:schemeClr val="bg1"/>
                      </a:solidFill>
                      <a:latin typeface="Akazan Lt" panose="02000506020000020003" pitchFamily="2" charset="0"/>
                      <a:ea typeface="Calibri" panose="020F0502020204030204" pitchFamily="34" charset="0"/>
                      <a:cs typeface="Times New Roman" panose="02020603050405020304" pitchFamily="18" charset="0"/>
                    </a:rPr>
                    <a:t>Febrero</a:t>
                  </a:r>
                  <a:endParaRPr lang="es-CL" sz="1200" dirty="0">
                    <a:solidFill>
                      <a:schemeClr val="bg1"/>
                    </a:solidFill>
                    <a:effectLst/>
                    <a:latin typeface="Akazan Lt" panose="02000506020000020003" pitchFamily="2" charset="0"/>
                    <a:ea typeface="Calibri" panose="020F0502020204030204" pitchFamily="34" charset="0"/>
                    <a:cs typeface="Times New Roman" panose="02020603050405020304" pitchFamily="18" charset="0"/>
                  </a:endParaRPr>
                </a:p>
              </p:txBody>
            </p:sp>
          </p:grpSp>
        </p:grpSp>
        <p:grpSp>
          <p:nvGrpSpPr>
            <p:cNvPr id="150" name="Grupo 149">
              <a:extLst>
                <a:ext uri="{FF2B5EF4-FFF2-40B4-BE49-F238E27FC236}">
                  <a16:creationId xmlns:a16="http://schemas.microsoft.com/office/drawing/2014/main" id="{D19E0A01-3C93-44E4-B548-4098DA6D717D}"/>
                </a:ext>
              </a:extLst>
            </p:cNvPr>
            <p:cNvGrpSpPr/>
            <p:nvPr/>
          </p:nvGrpSpPr>
          <p:grpSpPr>
            <a:xfrm>
              <a:off x="209500" y="3322180"/>
              <a:ext cx="4632447" cy="1409249"/>
              <a:chOff x="209500" y="1528279"/>
              <a:chExt cx="4632447" cy="1409249"/>
            </a:xfrm>
          </p:grpSpPr>
          <p:grpSp>
            <p:nvGrpSpPr>
              <p:cNvPr id="151" name="Grupo 150">
                <a:extLst>
                  <a:ext uri="{FF2B5EF4-FFF2-40B4-BE49-F238E27FC236}">
                    <a16:creationId xmlns:a16="http://schemas.microsoft.com/office/drawing/2014/main" id="{B15BFD9F-7C09-45BB-98E0-28F0F5210223}"/>
                  </a:ext>
                </a:extLst>
              </p:cNvPr>
              <p:cNvGrpSpPr/>
              <p:nvPr/>
            </p:nvGrpSpPr>
            <p:grpSpPr>
              <a:xfrm>
                <a:off x="209500" y="1528279"/>
                <a:ext cx="2324944" cy="1409249"/>
                <a:chOff x="244971" y="1531737"/>
                <a:chExt cx="2324944" cy="1409249"/>
              </a:xfrm>
            </p:grpSpPr>
            <p:sp>
              <p:nvSpPr>
                <p:cNvPr id="166" name="Rectángulo: esquinas redondeadas 165">
                  <a:extLst>
                    <a:ext uri="{FF2B5EF4-FFF2-40B4-BE49-F238E27FC236}">
                      <a16:creationId xmlns:a16="http://schemas.microsoft.com/office/drawing/2014/main" id="{5533C827-E42E-4194-BFE5-DE5A5A2B7818}"/>
                    </a:ext>
                  </a:extLst>
                </p:cNvPr>
                <p:cNvSpPr/>
                <p:nvPr/>
              </p:nvSpPr>
              <p:spPr>
                <a:xfrm>
                  <a:off x="383295" y="1531737"/>
                  <a:ext cx="2186620" cy="1409249"/>
                </a:xfrm>
                <a:prstGeom prst="roundRect">
                  <a:avLst>
                    <a:gd name="adj" fmla="val 7492"/>
                  </a:avLst>
                </a:prstGeom>
                <a:solidFill>
                  <a:srgbClr val="FCEBE0"/>
                </a:solidFill>
                <a:ln w="3175">
                  <a:solidFill>
                    <a:srgbClr val="FFD5DE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CL" dirty="0"/>
                </a:p>
              </p:txBody>
            </p:sp>
            <p:sp>
              <p:nvSpPr>
                <p:cNvPr id="167" name="Rectángulo: esquinas redondeadas 166">
                  <a:extLst>
                    <a:ext uri="{FF2B5EF4-FFF2-40B4-BE49-F238E27FC236}">
                      <a16:creationId xmlns:a16="http://schemas.microsoft.com/office/drawing/2014/main" id="{C6413553-E8B4-4F87-8999-A02E1497DA0C}"/>
                    </a:ext>
                  </a:extLst>
                </p:cNvPr>
                <p:cNvSpPr/>
                <p:nvPr/>
              </p:nvSpPr>
              <p:spPr>
                <a:xfrm>
                  <a:off x="449055" y="1614413"/>
                  <a:ext cx="2055098" cy="1244968"/>
                </a:xfrm>
                <a:prstGeom prst="roundRect">
                  <a:avLst>
                    <a:gd name="adj" fmla="val 6410"/>
                  </a:avLst>
                </a:prstGeom>
                <a:noFill/>
                <a:ln w="9525">
                  <a:solidFill>
                    <a:srgbClr val="FF97AD"/>
                  </a:solidFill>
                  <a:prstDash val="dash"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CL"/>
                </a:p>
              </p:txBody>
            </p:sp>
            <p:grpSp>
              <p:nvGrpSpPr>
                <p:cNvPr id="168" name="Grupo 167">
                  <a:extLst>
                    <a:ext uri="{FF2B5EF4-FFF2-40B4-BE49-F238E27FC236}">
                      <a16:creationId xmlns:a16="http://schemas.microsoft.com/office/drawing/2014/main" id="{22E13A9A-2EAD-4297-9EB1-6BA10D482ECC}"/>
                    </a:ext>
                  </a:extLst>
                </p:cNvPr>
                <p:cNvGrpSpPr/>
                <p:nvPr/>
              </p:nvGrpSpPr>
              <p:grpSpPr>
                <a:xfrm>
                  <a:off x="244971" y="1700314"/>
                  <a:ext cx="1199997" cy="326125"/>
                  <a:chOff x="511849" y="1271248"/>
                  <a:chExt cx="1126767" cy="236141"/>
                </a:xfrm>
              </p:grpSpPr>
              <p:pic>
                <p:nvPicPr>
                  <p:cNvPr id="177" name="Imagen 176">
                    <a:extLst>
                      <a:ext uri="{FF2B5EF4-FFF2-40B4-BE49-F238E27FC236}">
                        <a16:creationId xmlns:a16="http://schemas.microsoft.com/office/drawing/2014/main" id="{382E3698-66CA-40E2-A978-A369EDA89619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 rotWithShape="1">
                  <a:blip r:embed="rId3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 l="12119" t="-2303" b="1"/>
                  <a:stretch/>
                </p:blipFill>
                <p:spPr>
                  <a:xfrm>
                    <a:off x="646699" y="1271248"/>
                    <a:ext cx="991917" cy="236141"/>
                  </a:xfrm>
                  <a:prstGeom prst="rect">
                    <a:avLst/>
                  </a:prstGeom>
                </p:spPr>
              </p:pic>
              <p:sp>
                <p:nvSpPr>
                  <p:cNvPr id="178" name="Flecha: cheurón 177">
                    <a:extLst>
                      <a:ext uri="{FF2B5EF4-FFF2-40B4-BE49-F238E27FC236}">
                        <a16:creationId xmlns:a16="http://schemas.microsoft.com/office/drawing/2014/main" id="{66ACB958-4101-4D29-83E0-D6AA0BD2B9CF}"/>
                      </a:ext>
                    </a:extLst>
                  </p:cNvPr>
                  <p:cNvSpPr/>
                  <p:nvPr/>
                </p:nvSpPr>
                <p:spPr>
                  <a:xfrm flipH="1">
                    <a:off x="511849" y="1301794"/>
                    <a:ext cx="1065018" cy="184049"/>
                  </a:xfrm>
                  <a:prstGeom prst="chevron">
                    <a:avLst>
                      <a:gd name="adj" fmla="val 50000"/>
                    </a:avLst>
                  </a:prstGeom>
                  <a:noFill/>
                  <a:ln w="6350">
                    <a:solidFill>
                      <a:schemeClr val="bg1"/>
                    </a:solidFill>
                    <a:prstDash val="sysDash"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s-CL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69" name="Grupo 168">
                  <a:extLst>
                    <a:ext uri="{FF2B5EF4-FFF2-40B4-BE49-F238E27FC236}">
                      <a16:creationId xmlns:a16="http://schemas.microsoft.com/office/drawing/2014/main" id="{033719AC-1860-40B3-97A2-E56E3210BD36}"/>
                    </a:ext>
                  </a:extLst>
                </p:cNvPr>
                <p:cNvGrpSpPr/>
                <p:nvPr/>
              </p:nvGrpSpPr>
              <p:grpSpPr>
                <a:xfrm>
                  <a:off x="543494" y="1893798"/>
                  <a:ext cx="1884083" cy="831778"/>
                  <a:chOff x="794329" y="1413865"/>
                  <a:chExt cx="1818593" cy="602275"/>
                </a:xfrm>
              </p:grpSpPr>
              <p:grpSp>
                <p:nvGrpSpPr>
                  <p:cNvPr id="171" name="Grupo 170">
                    <a:extLst>
                      <a:ext uri="{FF2B5EF4-FFF2-40B4-BE49-F238E27FC236}">
                        <a16:creationId xmlns:a16="http://schemas.microsoft.com/office/drawing/2014/main" id="{93CB024F-CE26-43F9-87DF-98DD5EB16DF3}"/>
                      </a:ext>
                    </a:extLst>
                  </p:cNvPr>
                  <p:cNvGrpSpPr/>
                  <p:nvPr/>
                </p:nvGrpSpPr>
                <p:grpSpPr>
                  <a:xfrm>
                    <a:off x="794329" y="1566484"/>
                    <a:ext cx="1818593" cy="449656"/>
                    <a:chOff x="604299" y="1997922"/>
                    <a:chExt cx="1796995" cy="523715"/>
                  </a:xfrm>
                </p:grpSpPr>
                <p:cxnSp>
                  <p:nvCxnSpPr>
                    <p:cNvPr id="173" name="Conector recto 172">
                      <a:extLst>
                        <a:ext uri="{FF2B5EF4-FFF2-40B4-BE49-F238E27FC236}">
                          <a16:creationId xmlns:a16="http://schemas.microsoft.com/office/drawing/2014/main" id="{8DF5142D-7DAC-4AB2-B9A0-BD4A7BC389CD}"/>
                        </a:ext>
                      </a:extLst>
                    </p:cNvPr>
                    <p:cNvCxnSpPr/>
                    <p:nvPr/>
                  </p:nvCxnSpPr>
                  <p:spPr>
                    <a:xfrm>
                      <a:off x="604299" y="1997922"/>
                      <a:ext cx="1796995" cy="0"/>
                    </a:xfrm>
                    <a:prstGeom prst="line">
                      <a:avLst/>
                    </a:prstGeom>
                    <a:ln w="6350">
                      <a:solidFill>
                        <a:schemeClr val="bg1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74" name="Conector recto 173">
                      <a:extLst>
                        <a:ext uri="{FF2B5EF4-FFF2-40B4-BE49-F238E27FC236}">
                          <a16:creationId xmlns:a16="http://schemas.microsoft.com/office/drawing/2014/main" id="{0F323A1C-EECC-4E59-9C9E-3DAB7D3B48F6}"/>
                        </a:ext>
                      </a:extLst>
                    </p:cNvPr>
                    <p:cNvCxnSpPr/>
                    <p:nvPr/>
                  </p:nvCxnSpPr>
                  <p:spPr>
                    <a:xfrm>
                      <a:off x="604299" y="2179983"/>
                      <a:ext cx="1796995" cy="0"/>
                    </a:xfrm>
                    <a:prstGeom prst="line">
                      <a:avLst/>
                    </a:prstGeom>
                    <a:ln w="6350">
                      <a:solidFill>
                        <a:schemeClr val="bg1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75" name="Conector recto 174">
                      <a:extLst>
                        <a:ext uri="{FF2B5EF4-FFF2-40B4-BE49-F238E27FC236}">
                          <a16:creationId xmlns:a16="http://schemas.microsoft.com/office/drawing/2014/main" id="{9A30EB24-39E9-4815-8AB7-80ABC48D25C8}"/>
                        </a:ext>
                      </a:extLst>
                    </p:cNvPr>
                    <p:cNvCxnSpPr/>
                    <p:nvPr/>
                  </p:nvCxnSpPr>
                  <p:spPr>
                    <a:xfrm>
                      <a:off x="604299" y="2356237"/>
                      <a:ext cx="1796995" cy="0"/>
                    </a:xfrm>
                    <a:prstGeom prst="line">
                      <a:avLst/>
                    </a:prstGeom>
                    <a:ln w="6350">
                      <a:solidFill>
                        <a:schemeClr val="bg1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76" name="Conector recto 175">
                      <a:extLst>
                        <a:ext uri="{FF2B5EF4-FFF2-40B4-BE49-F238E27FC236}">
                          <a16:creationId xmlns:a16="http://schemas.microsoft.com/office/drawing/2014/main" id="{D1BFD951-C046-406B-89D1-3433B845234E}"/>
                        </a:ext>
                      </a:extLst>
                    </p:cNvPr>
                    <p:cNvCxnSpPr/>
                    <p:nvPr/>
                  </p:nvCxnSpPr>
                  <p:spPr>
                    <a:xfrm>
                      <a:off x="604299" y="2521637"/>
                      <a:ext cx="1796995" cy="0"/>
                    </a:xfrm>
                    <a:prstGeom prst="line">
                      <a:avLst/>
                    </a:prstGeom>
                    <a:ln w="6350">
                      <a:solidFill>
                        <a:schemeClr val="bg1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cxnSp>
                <p:nvCxnSpPr>
                  <p:cNvPr id="172" name="Conector recto 171">
                    <a:extLst>
                      <a:ext uri="{FF2B5EF4-FFF2-40B4-BE49-F238E27FC236}">
                        <a16:creationId xmlns:a16="http://schemas.microsoft.com/office/drawing/2014/main" id="{0BB66DC7-267C-444C-8C1D-DDADA1BD9C79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664469" y="1413865"/>
                    <a:ext cx="940275" cy="0"/>
                  </a:xfrm>
                  <a:prstGeom prst="line">
                    <a:avLst/>
                  </a:prstGeom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170" name="Rectángulo: esquinas redondeadas 169">
                  <a:extLst>
                    <a:ext uri="{FF2B5EF4-FFF2-40B4-BE49-F238E27FC236}">
                      <a16:creationId xmlns:a16="http://schemas.microsoft.com/office/drawing/2014/main" id="{8C07DAA4-AFFE-4FF3-AEF6-18038599D0FA}"/>
                    </a:ext>
                  </a:extLst>
                </p:cNvPr>
                <p:cNvSpPr/>
                <p:nvPr/>
              </p:nvSpPr>
              <p:spPr>
                <a:xfrm>
                  <a:off x="491068" y="1680435"/>
                  <a:ext cx="750412" cy="375359"/>
                </a:xfrm>
                <a:prstGeom prst="roundRect">
                  <a:avLst>
                    <a:gd name="adj" fmla="val 0"/>
                  </a:avLst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 algn="ctr">
                    <a:lnSpc>
                      <a:spcPct val="107000"/>
                    </a:lnSpc>
                    <a:spcAft>
                      <a:spcPts val="800"/>
                    </a:spcAft>
                  </a:pPr>
                  <a:r>
                    <a:rPr lang="es-CL" dirty="0">
                      <a:solidFill>
                        <a:schemeClr val="bg1"/>
                      </a:solidFill>
                      <a:latin typeface="Akazan Lt" panose="02000506020000020003" pitchFamily="2" charset="0"/>
                      <a:ea typeface="Calibri" panose="020F0502020204030204" pitchFamily="34" charset="0"/>
                      <a:cs typeface="Times New Roman" panose="02020603050405020304" pitchFamily="18" charset="0"/>
                    </a:rPr>
                    <a:t>Marzo</a:t>
                  </a:r>
                  <a:endParaRPr lang="es-CL" sz="1200" dirty="0">
                    <a:solidFill>
                      <a:schemeClr val="bg1"/>
                    </a:solidFill>
                    <a:effectLst/>
                    <a:latin typeface="Akazan Lt" panose="02000506020000020003" pitchFamily="2" charset="0"/>
                    <a:ea typeface="Calibri" panose="020F0502020204030204" pitchFamily="34" charset="0"/>
                    <a:cs typeface="Times New Roman" panose="02020603050405020304" pitchFamily="18" charset="0"/>
                  </a:endParaRPr>
                </a:p>
              </p:txBody>
            </p:sp>
          </p:grpSp>
          <p:grpSp>
            <p:nvGrpSpPr>
              <p:cNvPr id="152" name="Grupo 151">
                <a:extLst>
                  <a:ext uri="{FF2B5EF4-FFF2-40B4-BE49-F238E27FC236}">
                    <a16:creationId xmlns:a16="http://schemas.microsoft.com/office/drawing/2014/main" id="{15BBE68D-8D2A-4DCB-9F98-688EDB240BD8}"/>
                  </a:ext>
                </a:extLst>
              </p:cNvPr>
              <p:cNvGrpSpPr/>
              <p:nvPr/>
            </p:nvGrpSpPr>
            <p:grpSpPr>
              <a:xfrm>
                <a:off x="2517003" y="1528279"/>
                <a:ext cx="2324944" cy="1409249"/>
                <a:chOff x="244971" y="1531737"/>
                <a:chExt cx="2324944" cy="1409249"/>
              </a:xfrm>
            </p:grpSpPr>
            <p:sp>
              <p:nvSpPr>
                <p:cNvPr id="153" name="Rectángulo: esquinas redondeadas 152">
                  <a:extLst>
                    <a:ext uri="{FF2B5EF4-FFF2-40B4-BE49-F238E27FC236}">
                      <a16:creationId xmlns:a16="http://schemas.microsoft.com/office/drawing/2014/main" id="{EAB3BC13-3735-4A66-B4EE-37AEE7219825}"/>
                    </a:ext>
                  </a:extLst>
                </p:cNvPr>
                <p:cNvSpPr/>
                <p:nvPr/>
              </p:nvSpPr>
              <p:spPr>
                <a:xfrm>
                  <a:off x="383295" y="1531737"/>
                  <a:ext cx="2186620" cy="1409249"/>
                </a:xfrm>
                <a:prstGeom prst="roundRect">
                  <a:avLst>
                    <a:gd name="adj" fmla="val 7492"/>
                  </a:avLst>
                </a:prstGeom>
                <a:solidFill>
                  <a:srgbClr val="FCEBE0"/>
                </a:solidFill>
                <a:ln w="3175">
                  <a:solidFill>
                    <a:srgbClr val="FFD5DE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CL" dirty="0"/>
                </a:p>
              </p:txBody>
            </p:sp>
            <p:sp>
              <p:nvSpPr>
                <p:cNvPr id="154" name="Rectángulo: esquinas redondeadas 153">
                  <a:extLst>
                    <a:ext uri="{FF2B5EF4-FFF2-40B4-BE49-F238E27FC236}">
                      <a16:creationId xmlns:a16="http://schemas.microsoft.com/office/drawing/2014/main" id="{7E2E89C9-AC4F-4A10-80CA-87C0DD79B128}"/>
                    </a:ext>
                  </a:extLst>
                </p:cNvPr>
                <p:cNvSpPr/>
                <p:nvPr/>
              </p:nvSpPr>
              <p:spPr>
                <a:xfrm>
                  <a:off x="449055" y="1614413"/>
                  <a:ext cx="2055098" cy="1244968"/>
                </a:xfrm>
                <a:prstGeom prst="roundRect">
                  <a:avLst>
                    <a:gd name="adj" fmla="val 6410"/>
                  </a:avLst>
                </a:prstGeom>
                <a:noFill/>
                <a:ln w="9525">
                  <a:solidFill>
                    <a:srgbClr val="FF97AD"/>
                  </a:solidFill>
                  <a:prstDash val="dash"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CL"/>
                </a:p>
              </p:txBody>
            </p:sp>
            <p:grpSp>
              <p:nvGrpSpPr>
                <p:cNvPr id="155" name="Grupo 154">
                  <a:extLst>
                    <a:ext uri="{FF2B5EF4-FFF2-40B4-BE49-F238E27FC236}">
                      <a16:creationId xmlns:a16="http://schemas.microsoft.com/office/drawing/2014/main" id="{45DE3CB2-25AA-4490-9D8E-7E484E575F79}"/>
                    </a:ext>
                  </a:extLst>
                </p:cNvPr>
                <p:cNvGrpSpPr/>
                <p:nvPr/>
              </p:nvGrpSpPr>
              <p:grpSpPr>
                <a:xfrm>
                  <a:off x="244971" y="1700314"/>
                  <a:ext cx="1199997" cy="326125"/>
                  <a:chOff x="511849" y="1271248"/>
                  <a:chExt cx="1126767" cy="236141"/>
                </a:xfrm>
              </p:grpSpPr>
              <p:pic>
                <p:nvPicPr>
                  <p:cNvPr id="164" name="Imagen 163">
                    <a:extLst>
                      <a:ext uri="{FF2B5EF4-FFF2-40B4-BE49-F238E27FC236}">
                        <a16:creationId xmlns:a16="http://schemas.microsoft.com/office/drawing/2014/main" id="{D178E6EB-244D-491A-A51D-540365BA042D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 rotWithShape="1">
                  <a:blip r:embed="rId3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 l="12119" t="-2303" b="1"/>
                  <a:stretch/>
                </p:blipFill>
                <p:spPr>
                  <a:xfrm>
                    <a:off x="646699" y="1271248"/>
                    <a:ext cx="991917" cy="236141"/>
                  </a:xfrm>
                  <a:prstGeom prst="rect">
                    <a:avLst/>
                  </a:prstGeom>
                </p:spPr>
              </p:pic>
              <p:sp>
                <p:nvSpPr>
                  <p:cNvPr id="165" name="Flecha: cheurón 164">
                    <a:extLst>
                      <a:ext uri="{FF2B5EF4-FFF2-40B4-BE49-F238E27FC236}">
                        <a16:creationId xmlns:a16="http://schemas.microsoft.com/office/drawing/2014/main" id="{673E37A7-7623-421C-87C5-728CAE37B1C1}"/>
                      </a:ext>
                    </a:extLst>
                  </p:cNvPr>
                  <p:cNvSpPr/>
                  <p:nvPr/>
                </p:nvSpPr>
                <p:spPr>
                  <a:xfrm flipH="1">
                    <a:off x="511849" y="1301794"/>
                    <a:ext cx="1065018" cy="184049"/>
                  </a:xfrm>
                  <a:prstGeom prst="chevron">
                    <a:avLst>
                      <a:gd name="adj" fmla="val 50000"/>
                    </a:avLst>
                  </a:prstGeom>
                  <a:noFill/>
                  <a:ln w="6350">
                    <a:solidFill>
                      <a:schemeClr val="bg1"/>
                    </a:solidFill>
                    <a:prstDash val="sysDash"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s-CL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56" name="Grupo 155">
                  <a:extLst>
                    <a:ext uri="{FF2B5EF4-FFF2-40B4-BE49-F238E27FC236}">
                      <a16:creationId xmlns:a16="http://schemas.microsoft.com/office/drawing/2014/main" id="{A6F558FC-6BBE-4A69-971B-C80BB9B3911F}"/>
                    </a:ext>
                  </a:extLst>
                </p:cNvPr>
                <p:cNvGrpSpPr/>
                <p:nvPr/>
              </p:nvGrpSpPr>
              <p:grpSpPr>
                <a:xfrm>
                  <a:off x="543494" y="1893798"/>
                  <a:ext cx="1884083" cy="831778"/>
                  <a:chOff x="794329" y="1413865"/>
                  <a:chExt cx="1818593" cy="602275"/>
                </a:xfrm>
              </p:grpSpPr>
              <p:grpSp>
                <p:nvGrpSpPr>
                  <p:cNvPr id="158" name="Grupo 157">
                    <a:extLst>
                      <a:ext uri="{FF2B5EF4-FFF2-40B4-BE49-F238E27FC236}">
                        <a16:creationId xmlns:a16="http://schemas.microsoft.com/office/drawing/2014/main" id="{CCB84407-EE04-49CA-ABAB-4959499042AA}"/>
                      </a:ext>
                    </a:extLst>
                  </p:cNvPr>
                  <p:cNvGrpSpPr/>
                  <p:nvPr/>
                </p:nvGrpSpPr>
                <p:grpSpPr>
                  <a:xfrm>
                    <a:off x="794329" y="1566484"/>
                    <a:ext cx="1818593" cy="449656"/>
                    <a:chOff x="604299" y="1997922"/>
                    <a:chExt cx="1796995" cy="523715"/>
                  </a:xfrm>
                </p:grpSpPr>
                <p:cxnSp>
                  <p:nvCxnSpPr>
                    <p:cNvPr id="160" name="Conector recto 159">
                      <a:extLst>
                        <a:ext uri="{FF2B5EF4-FFF2-40B4-BE49-F238E27FC236}">
                          <a16:creationId xmlns:a16="http://schemas.microsoft.com/office/drawing/2014/main" id="{F35F8381-B4D1-48DF-8CB1-903F259E48B4}"/>
                        </a:ext>
                      </a:extLst>
                    </p:cNvPr>
                    <p:cNvCxnSpPr/>
                    <p:nvPr/>
                  </p:nvCxnSpPr>
                  <p:spPr>
                    <a:xfrm>
                      <a:off x="604299" y="1997922"/>
                      <a:ext cx="1796995" cy="0"/>
                    </a:xfrm>
                    <a:prstGeom prst="line">
                      <a:avLst/>
                    </a:prstGeom>
                    <a:ln w="6350">
                      <a:solidFill>
                        <a:schemeClr val="bg1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1" name="Conector recto 160">
                      <a:extLst>
                        <a:ext uri="{FF2B5EF4-FFF2-40B4-BE49-F238E27FC236}">
                          <a16:creationId xmlns:a16="http://schemas.microsoft.com/office/drawing/2014/main" id="{0C5E0A0A-BB2E-411D-9075-B1BEC5B78173}"/>
                        </a:ext>
                      </a:extLst>
                    </p:cNvPr>
                    <p:cNvCxnSpPr/>
                    <p:nvPr/>
                  </p:nvCxnSpPr>
                  <p:spPr>
                    <a:xfrm>
                      <a:off x="604299" y="2179983"/>
                      <a:ext cx="1796995" cy="0"/>
                    </a:xfrm>
                    <a:prstGeom prst="line">
                      <a:avLst/>
                    </a:prstGeom>
                    <a:ln w="6350">
                      <a:solidFill>
                        <a:schemeClr val="bg1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2" name="Conector recto 161">
                      <a:extLst>
                        <a:ext uri="{FF2B5EF4-FFF2-40B4-BE49-F238E27FC236}">
                          <a16:creationId xmlns:a16="http://schemas.microsoft.com/office/drawing/2014/main" id="{8A9C9FEF-567A-45FA-A1D8-CCD5144681F3}"/>
                        </a:ext>
                      </a:extLst>
                    </p:cNvPr>
                    <p:cNvCxnSpPr/>
                    <p:nvPr/>
                  </p:nvCxnSpPr>
                  <p:spPr>
                    <a:xfrm>
                      <a:off x="604299" y="2356237"/>
                      <a:ext cx="1796995" cy="0"/>
                    </a:xfrm>
                    <a:prstGeom prst="line">
                      <a:avLst/>
                    </a:prstGeom>
                    <a:ln w="6350">
                      <a:solidFill>
                        <a:schemeClr val="bg1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3" name="Conector recto 162">
                      <a:extLst>
                        <a:ext uri="{FF2B5EF4-FFF2-40B4-BE49-F238E27FC236}">
                          <a16:creationId xmlns:a16="http://schemas.microsoft.com/office/drawing/2014/main" id="{730C5051-2C84-4562-AB1F-EE666E223DEE}"/>
                        </a:ext>
                      </a:extLst>
                    </p:cNvPr>
                    <p:cNvCxnSpPr/>
                    <p:nvPr/>
                  </p:nvCxnSpPr>
                  <p:spPr>
                    <a:xfrm>
                      <a:off x="604299" y="2521637"/>
                      <a:ext cx="1796995" cy="0"/>
                    </a:xfrm>
                    <a:prstGeom prst="line">
                      <a:avLst/>
                    </a:prstGeom>
                    <a:ln w="6350">
                      <a:solidFill>
                        <a:schemeClr val="bg1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cxnSp>
                <p:nvCxnSpPr>
                  <p:cNvPr id="159" name="Conector recto 158">
                    <a:extLst>
                      <a:ext uri="{FF2B5EF4-FFF2-40B4-BE49-F238E27FC236}">
                        <a16:creationId xmlns:a16="http://schemas.microsoft.com/office/drawing/2014/main" id="{B0430DC8-999E-4ADD-AADA-6A19D822B8A2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664469" y="1413865"/>
                    <a:ext cx="940275" cy="0"/>
                  </a:xfrm>
                  <a:prstGeom prst="line">
                    <a:avLst/>
                  </a:prstGeom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157" name="Rectángulo: esquinas redondeadas 156">
                  <a:extLst>
                    <a:ext uri="{FF2B5EF4-FFF2-40B4-BE49-F238E27FC236}">
                      <a16:creationId xmlns:a16="http://schemas.microsoft.com/office/drawing/2014/main" id="{0B0F896B-66D8-48FF-B28A-A6C503E49D8F}"/>
                    </a:ext>
                  </a:extLst>
                </p:cNvPr>
                <p:cNvSpPr/>
                <p:nvPr/>
              </p:nvSpPr>
              <p:spPr>
                <a:xfrm>
                  <a:off x="473757" y="1680435"/>
                  <a:ext cx="788701" cy="375359"/>
                </a:xfrm>
                <a:prstGeom prst="roundRect">
                  <a:avLst>
                    <a:gd name="adj" fmla="val 0"/>
                  </a:avLst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 algn="ctr">
                    <a:lnSpc>
                      <a:spcPct val="107000"/>
                    </a:lnSpc>
                    <a:spcAft>
                      <a:spcPts val="800"/>
                    </a:spcAft>
                  </a:pPr>
                  <a:r>
                    <a:rPr lang="es-CL" dirty="0">
                      <a:solidFill>
                        <a:schemeClr val="bg1"/>
                      </a:solidFill>
                      <a:latin typeface="Akazan Lt" panose="02000506020000020003" pitchFamily="2" charset="0"/>
                      <a:ea typeface="Calibri" panose="020F0502020204030204" pitchFamily="34" charset="0"/>
                      <a:cs typeface="Times New Roman" panose="02020603050405020304" pitchFamily="18" charset="0"/>
                    </a:rPr>
                    <a:t>Abril</a:t>
                  </a:r>
                  <a:endParaRPr lang="es-CL" sz="1200" dirty="0">
                    <a:solidFill>
                      <a:schemeClr val="bg1"/>
                    </a:solidFill>
                    <a:effectLst/>
                    <a:latin typeface="Akazan Lt" panose="02000506020000020003" pitchFamily="2" charset="0"/>
                    <a:ea typeface="Calibri" panose="020F0502020204030204" pitchFamily="34" charset="0"/>
                    <a:cs typeface="Times New Roman" panose="02020603050405020304" pitchFamily="18" charset="0"/>
                  </a:endParaRPr>
                </a:p>
              </p:txBody>
            </p:sp>
          </p:grpSp>
        </p:grpSp>
        <p:grpSp>
          <p:nvGrpSpPr>
            <p:cNvPr id="179" name="Grupo 178">
              <a:extLst>
                <a:ext uri="{FF2B5EF4-FFF2-40B4-BE49-F238E27FC236}">
                  <a16:creationId xmlns:a16="http://schemas.microsoft.com/office/drawing/2014/main" id="{5466E5CD-0CD7-4063-A208-A23119CA4FA3}"/>
                </a:ext>
              </a:extLst>
            </p:cNvPr>
            <p:cNvGrpSpPr/>
            <p:nvPr/>
          </p:nvGrpSpPr>
          <p:grpSpPr>
            <a:xfrm>
              <a:off x="200780" y="4959731"/>
              <a:ext cx="4632447" cy="1409249"/>
              <a:chOff x="209500" y="1528279"/>
              <a:chExt cx="4632447" cy="1409249"/>
            </a:xfrm>
          </p:grpSpPr>
          <p:grpSp>
            <p:nvGrpSpPr>
              <p:cNvPr id="180" name="Grupo 179">
                <a:extLst>
                  <a:ext uri="{FF2B5EF4-FFF2-40B4-BE49-F238E27FC236}">
                    <a16:creationId xmlns:a16="http://schemas.microsoft.com/office/drawing/2014/main" id="{06810EBB-8457-4EEE-A524-00E49AEC45FF}"/>
                  </a:ext>
                </a:extLst>
              </p:cNvPr>
              <p:cNvGrpSpPr/>
              <p:nvPr/>
            </p:nvGrpSpPr>
            <p:grpSpPr>
              <a:xfrm>
                <a:off x="209500" y="1528279"/>
                <a:ext cx="2324944" cy="1409249"/>
                <a:chOff x="244971" y="1531737"/>
                <a:chExt cx="2324944" cy="1409249"/>
              </a:xfrm>
            </p:grpSpPr>
            <p:sp>
              <p:nvSpPr>
                <p:cNvPr id="195" name="Rectángulo: esquinas redondeadas 194">
                  <a:extLst>
                    <a:ext uri="{FF2B5EF4-FFF2-40B4-BE49-F238E27FC236}">
                      <a16:creationId xmlns:a16="http://schemas.microsoft.com/office/drawing/2014/main" id="{AA6FFAAC-A481-4A51-A305-1B6C3F66AE26}"/>
                    </a:ext>
                  </a:extLst>
                </p:cNvPr>
                <p:cNvSpPr/>
                <p:nvPr/>
              </p:nvSpPr>
              <p:spPr>
                <a:xfrm>
                  <a:off x="383295" y="1531737"/>
                  <a:ext cx="2186620" cy="1409249"/>
                </a:xfrm>
                <a:prstGeom prst="roundRect">
                  <a:avLst>
                    <a:gd name="adj" fmla="val 7492"/>
                  </a:avLst>
                </a:prstGeom>
                <a:solidFill>
                  <a:srgbClr val="FCEBE0"/>
                </a:solidFill>
                <a:ln w="3175">
                  <a:solidFill>
                    <a:srgbClr val="FFD5DE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CL" dirty="0"/>
                </a:p>
              </p:txBody>
            </p:sp>
            <p:sp>
              <p:nvSpPr>
                <p:cNvPr id="196" name="Rectángulo: esquinas redondeadas 195">
                  <a:extLst>
                    <a:ext uri="{FF2B5EF4-FFF2-40B4-BE49-F238E27FC236}">
                      <a16:creationId xmlns:a16="http://schemas.microsoft.com/office/drawing/2014/main" id="{20F2B228-167B-4BBB-AA29-D149E018CBF9}"/>
                    </a:ext>
                  </a:extLst>
                </p:cNvPr>
                <p:cNvSpPr/>
                <p:nvPr/>
              </p:nvSpPr>
              <p:spPr>
                <a:xfrm>
                  <a:off x="449055" y="1614413"/>
                  <a:ext cx="2055098" cy="1244968"/>
                </a:xfrm>
                <a:prstGeom prst="roundRect">
                  <a:avLst>
                    <a:gd name="adj" fmla="val 6410"/>
                  </a:avLst>
                </a:prstGeom>
                <a:noFill/>
                <a:ln w="9525">
                  <a:solidFill>
                    <a:srgbClr val="FF97AD"/>
                  </a:solidFill>
                  <a:prstDash val="dash"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CL"/>
                </a:p>
              </p:txBody>
            </p:sp>
            <p:grpSp>
              <p:nvGrpSpPr>
                <p:cNvPr id="197" name="Grupo 196">
                  <a:extLst>
                    <a:ext uri="{FF2B5EF4-FFF2-40B4-BE49-F238E27FC236}">
                      <a16:creationId xmlns:a16="http://schemas.microsoft.com/office/drawing/2014/main" id="{1B18C013-47A4-4929-94F4-F85439728EEE}"/>
                    </a:ext>
                  </a:extLst>
                </p:cNvPr>
                <p:cNvGrpSpPr/>
                <p:nvPr/>
              </p:nvGrpSpPr>
              <p:grpSpPr>
                <a:xfrm>
                  <a:off x="244971" y="1700314"/>
                  <a:ext cx="1199997" cy="326125"/>
                  <a:chOff x="511849" y="1271248"/>
                  <a:chExt cx="1126767" cy="236141"/>
                </a:xfrm>
              </p:grpSpPr>
              <p:pic>
                <p:nvPicPr>
                  <p:cNvPr id="206" name="Imagen 205">
                    <a:extLst>
                      <a:ext uri="{FF2B5EF4-FFF2-40B4-BE49-F238E27FC236}">
                        <a16:creationId xmlns:a16="http://schemas.microsoft.com/office/drawing/2014/main" id="{A7B3C369-B9E6-42A4-B873-33EE9CD41337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 rotWithShape="1">
                  <a:blip r:embed="rId3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 l="12119" t="-2303" b="1"/>
                  <a:stretch/>
                </p:blipFill>
                <p:spPr>
                  <a:xfrm>
                    <a:off x="646699" y="1271248"/>
                    <a:ext cx="991917" cy="236141"/>
                  </a:xfrm>
                  <a:prstGeom prst="rect">
                    <a:avLst/>
                  </a:prstGeom>
                </p:spPr>
              </p:pic>
              <p:sp>
                <p:nvSpPr>
                  <p:cNvPr id="207" name="Flecha: cheurón 206">
                    <a:extLst>
                      <a:ext uri="{FF2B5EF4-FFF2-40B4-BE49-F238E27FC236}">
                        <a16:creationId xmlns:a16="http://schemas.microsoft.com/office/drawing/2014/main" id="{D63C2D3E-AF5D-419E-9E64-BE4AF3F47819}"/>
                      </a:ext>
                    </a:extLst>
                  </p:cNvPr>
                  <p:cNvSpPr/>
                  <p:nvPr/>
                </p:nvSpPr>
                <p:spPr>
                  <a:xfrm flipH="1">
                    <a:off x="511849" y="1301794"/>
                    <a:ext cx="1065018" cy="184049"/>
                  </a:xfrm>
                  <a:prstGeom prst="chevron">
                    <a:avLst>
                      <a:gd name="adj" fmla="val 50000"/>
                    </a:avLst>
                  </a:prstGeom>
                  <a:noFill/>
                  <a:ln w="6350">
                    <a:solidFill>
                      <a:schemeClr val="bg1"/>
                    </a:solidFill>
                    <a:prstDash val="sysDash"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s-CL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98" name="Grupo 197">
                  <a:extLst>
                    <a:ext uri="{FF2B5EF4-FFF2-40B4-BE49-F238E27FC236}">
                      <a16:creationId xmlns:a16="http://schemas.microsoft.com/office/drawing/2014/main" id="{39AC403B-C1CB-4506-B020-4A96885B3E13}"/>
                    </a:ext>
                  </a:extLst>
                </p:cNvPr>
                <p:cNvGrpSpPr/>
                <p:nvPr/>
              </p:nvGrpSpPr>
              <p:grpSpPr>
                <a:xfrm>
                  <a:off x="543494" y="1893798"/>
                  <a:ext cx="1884083" cy="831778"/>
                  <a:chOff x="794329" y="1413865"/>
                  <a:chExt cx="1818593" cy="602275"/>
                </a:xfrm>
              </p:grpSpPr>
              <p:grpSp>
                <p:nvGrpSpPr>
                  <p:cNvPr id="200" name="Grupo 199">
                    <a:extLst>
                      <a:ext uri="{FF2B5EF4-FFF2-40B4-BE49-F238E27FC236}">
                        <a16:creationId xmlns:a16="http://schemas.microsoft.com/office/drawing/2014/main" id="{C4E54654-CE45-4B74-BCF1-40BBBF14450D}"/>
                      </a:ext>
                    </a:extLst>
                  </p:cNvPr>
                  <p:cNvGrpSpPr/>
                  <p:nvPr/>
                </p:nvGrpSpPr>
                <p:grpSpPr>
                  <a:xfrm>
                    <a:off x="794329" y="1566484"/>
                    <a:ext cx="1818593" cy="449656"/>
                    <a:chOff x="604299" y="1997922"/>
                    <a:chExt cx="1796995" cy="523715"/>
                  </a:xfrm>
                </p:grpSpPr>
                <p:cxnSp>
                  <p:nvCxnSpPr>
                    <p:cNvPr id="202" name="Conector recto 201">
                      <a:extLst>
                        <a:ext uri="{FF2B5EF4-FFF2-40B4-BE49-F238E27FC236}">
                          <a16:creationId xmlns:a16="http://schemas.microsoft.com/office/drawing/2014/main" id="{50359546-CCE8-493E-848D-27F929D8627B}"/>
                        </a:ext>
                      </a:extLst>
                    </p:cNvPr>
                    <p:cNvCxnSpPr/>
                    <p:nvPr/>
                  </p:nvCxnSpPr>
                  <p:spPr>
                    <a:xfrm>
                      <a:off x="604299" y="1997922"/>
                      <a:ext cx="1796995" cy="0"/>
                    </a:xfrm>
                    <a:prstGeom prst="line">
                      <a:avLst/>
                    </a:prstGeom>
                    <a:ln w="6350">
                      <a:solidFill>
                        <a:schemeClr val="bg1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03" name="Conector recto 202">
                      <a:extLst>
                        <a:ext uri="{FF2B5EF4-FFF2-40B4-BE49-F238E27FC236}">
                          <a16:creationId xmlns:a16="http://schemas.microsoft.com/office/drawing/2014/main" id="{D33A22BB-8E12-4974-BE1A-8756B5FD0E84}"/>
                        </a:ext>
                      </a:extLst>
                    </p:cNvPr>
                    <p:cNvCxnSpPr/>
                    <p:nvPr/>
                  </p:nvCxnSpPr>
                  <p:spPr>
                    <a:xfrm>
                      <a:off x="604299" y="2179983"/>
                      <a:ext cx="1796995" cy="0"/>
                    </a:xfrm>
                    <a:prstGeom prst="line">
                      <a:avLst/>
                    </a:prstGeom>
                    <a:ln w="6350">
                      <a:solidFill>
                        <a:schemeClr val="bg1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04" name="Conector recto 203">
                      <a:extLst>
                        <a:ext uri="{FF2B5EF4-FFF2-40B4-BE49-F238E27FC236}">
                          <a16:creationId xmlns:a16="http://schemas.microsoft.com/office/drawing/2014/main" id="{B41DAC12-5E9A-419B-9700-F451026D2330}"/>
                        </a:ext>
                      </a:extLst>
                    </p:cNvPr>
                    <p:cNvCxnSpPr/>
                    <p:nvPr/>
                  </p:nvCxnSpPr>
                  <p:spPr>
                    <a:xfrm>
                      <a:off x="604299" y="2356237"/>
                      <a:ext cx="1796995" cy="0"/>
                    </a:xfrm>
                    <a:prstGeom prst="line">
                      <a:avLst/>
                    </a:prstGeom>
                    <a:ln w="6350">
                      <a:solidFill>
                        <a:schemeClr val="bg1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05" name="Conector recto 204">
                      <a:extLst>
                        <a:ext uri="{FF2B5EF4-FFF2-40B4-BE49-F238E27FC236}">
                          <a16:creationId xmlns:a16="http://schemas.microsoft.com/office/drawing/2014/main" id="{EA981EB5-AE37-4F5B-88D4-4C9C58DB010F}"/>
                        </a:ext>
                      </a:extLst>
                    </p:cNvPr>
                    <p:cNvCxnSpPr/>
                    <p:nvPr/>
                  </p:nvCxnSpPr>
                  <p:spPr>
                    <a:xfrm>
                      <a:off x="604299" y="2521637"/>
                      <a:ext cx="1796995" cy="0"/>
                    </a:xfrm>
                    <a:prstGeom prst="line">
                      <a:avLst/>
                    </a:prstGeom>
                    <a:ln w="6350">
                      <a:solidFill>
                        <a:schemeClr val="bg1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cxnSp>
                <p:nvCxnSpPr>
                  <p:cNvPr id="201" name="Conector recto 200">
                    <a:extLst>
                      <a:ext uri="{FF2B5EF4-FFF2-40B4-BE49-F238E27FC236}">
                        <a16:creationId xmlns:a16="http://schemas.microsoft.com/office/drawing/2014/main" id="{977E58CE-842F-42E6-B59E-CB89A40A7DC4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664469" y="1413865"/>
                    <a:ext cx="940275" cy="0"/>
                  </a:xfrm>
                  <a:prstGeom prst="line">
                    <a:avLst/>
                  </a:prstGeom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199" name="Rectángulo: esquinas redondeadas 198">
                  <a:extLst>
                    <a:ext uri="{FF2B5EF4-FFF2-40B4-BE49-F238E27FC236}">
                      <a16:creationId xmlns:a16="http://schemas.microsoft.com/office/drawing/2014/main" id="{828191F2-DBDC-4C3B-B106-C5563104CD2D}"/>
                    </a:ext>
                  </a:extLst>
                </p:cNvPr>
                <p:cNvSpPr/>
                <p:nvPr/>
              </p:nvSpPr>
              <p:spPr>
                <a:xfrm>
                  <a:off x="532896" y="1680435"/>
                  <a:ext cx="629969" cy="375359"/>
                </a:xfrm>
                <a:prstGeom prst="roundRect">
                  <a:avLst>
                    <a:gd name="adj" fmla="val 0"/>
                  </a:avLst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 algn="ctr">
                    <a:lnSpc>
                      <a:spcPct val="107000"/>
                    </a:lnSpc>
                    <a:spcAft>
                      <a:spcPts val="800"/>
                    </a:spcAft>
                  </a:pPr>
                  <a:r>
                    <a:rPr lang="es-CL" dirty="0">
                      <a:solidFill>
                        <a:schemeClr val="bg1"/>
                      </a:solidFill>
                      <a:latin typeface="Akazan Lt" panose="02000506020000020003" pitchFamily="2" charset="0"/>
                      <a:ea typeface="Calibri" panose="020F0502020204030204" pitchFamily="34" charset="0"/>
                      <a:cs typeface="Times New Roman" panose="02020603050405020304" pitchFamily="18" charset="0"/>
                    </a:rPr>
                    <a:t>Mayo</a:t>
                  </a:r>
                  <a:endParaRPr lang="es-CL" sz="1200" dirty="0">
                    <a:solidFill>
                      <a:schemeClr val="bg1"/>
                    </a:solidFill>
                    <a:effectLst/>
                    <a:latin typeface="Akazan Lt" panose="02000506020000020003" pitchFamily="2" charset="0"/>
                    <a:ea typeface="Calibri" panose="020F0502020204030204" pitchFamily="34" charset="0"/>
                    <a:cs typeface="Times New Roman" panose="02020603050405020304" pitchFamily="18" charset="0"/>
                  </a:endParaRPr>
                </a:p>
              </p:txBody>
            </p:sp>
          </p:grpSp>
          <p:grpSp>
            <p:nvGrpSpPr>
              <p:cNvPr id="181" name="Grupo 180">
                <a:extLst>
                  <a:ext uri="{FF2B5EF4-FFF2-40B4-BE49-F238E27FC236}">
                    <a16:creationId xmlns:a16="http://schemas.microsoft.com/office/drawing/2014/main" id="{21D18BB6-3BFB-4427-B12B-26A2B4AAEB16}"/>
                  </a:ext>
                </a:extLst>
              </p:cNvPr>
              <p:cNvGrpSpPr/>
              <p:nvPr/>
            </p:nvGrpSpPr>
            <p:grpSpPr>
              <a:xfrm>
                <a:off x="2517003" y="1528279"/>
                <a:ext cx="2324944" cy="1409249"/>
                <a:chOff x="244971" y="1531737"/>
                <a:chExt cx="2324944" cy="1409249"/>
              </a:xfrm>
            </p:grpSpPr>
            <p:sp>
              <p:nvSpPr>
                <p:cNvPr id="182" name="Rectángulo: esquinas redondeadas 181">
                  <a:extLst>
                    <a:ext uri="{FF2B5EF4-FFF2-40B4-BE49-F238E27FC236}">
                      <a16:creationId xmlns:a16="http://schemas.microsoft.com/office/drawing/2014/main" id="{584A0D66-AADE-4DE9-9D9D-C14B01C8601B}"/>
                    </a:ext>
                  </a:extLst>
                </p:cNvPr>
                <p:cNvSpPr/>
                <p:nvPr/>
              </p:nvSpPr>
              <p:spPr>
                <a:xfrm>
                  <a:off x="383295" y="1531737"/>
                  <a:ext cx="2186620" cy="1409249"/>
                </a:xfrm>
                <a:prstGeom prst="roundRect">
                  <a:avLst>
                    <a:gd name="adj" fmla="val 7492"/>
                  </a:avLst>
                </a:prstGeom>
                <a:solidFill>
                  <a:srgbClr val="FCEBE0"/>
                </a:solidFill>
                <a:ln w="3175">
                  <a:solidFill>
                    <a:srgbClr val="FFD5DE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CL" dirty="0"/>
                </a:p>
              </p:txBody>
            </p:sp>
            <p:sp>
              <p:nvSpPr>
                <p:cNvPr id="183" name="Rectángulo: esquinas redondeadas 182">
                  <a:extLst>
                    <a:ext uri="{FF2B5EF4-FFF2-40B4-BE49-F238E27FC236}">
                      <a16:creationId xmlns:a16="http://schemas.microsoft.com/office/drawing/2014/main" id="{EF83EC78-B79E-4792-8E78-4D4FAE927695}"/>
                    </a:ext>
                  </a:extLst>
                </p:cNvPr>
                <p:cNvSpPr/>
                <p:nvPr/>
              </p:nvSpPr>
              <p:spPr>
                <a:xfrm>
                  <a:off x="449055" y="1614413"/>
                  <a:ext cx="2055098" cy="1244968"/>
                </a:xfrm>
                <a:prstGeom prst="roundRect">
                  <a:avLst>
                    <a:gd name="adj" fmla="val 6410"/>
                  </a:avLst>
                </a:prstGeom>
                <a:noFill/>
                <a:ln w="9525">
                  <a:solidFill>
                    <a:srgbClr val="FF97AD"/>
                  </a:solidFill>
                  <a:prstDash val="dash"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CL"/>
                </a:p>
              </p:txBody>
            </p:sp>
            <p:grpSp>
              <p:nvGrpSpPr>
                <p:cNvPr id="184" name="Grupo 183">
                  <a:extLst>
                    <a:ext uri="{FF2B5EF4-FFF2-40B4-BE49-F238E27FC236}">
                      <a16:creationId xmlns:a16="http://schemas.microsoft.com/office/drawing/2014/main" id="{5E42D645-63B9-4AFD-92D1-3DB9764794C8}"/>
                    </a:ext>
                  </a:extLst>
                </p:cNvPr>
                <p:cNvGrpSpPr/>
                <p:nvPr/>
              </p:nvGrpSpPr>
              <p:grpSpPr>
                <a:xfrm>
                  <a:off x="244971" y="1700314"/>
                  <a:ext cx="1199997" cy="326125"/>
                  <a:chOff x="511849" y="1271248"/>
                  <a:chExt cx="1126767" cy="236141"/>
                </a:xfrm>
              </p:grpSpPr>
              <p:pic>
                <p:nvPicPr>
                  <p:cNvPr id="193" name="Imagen 192">
                    <a:extLst>
                      <a:ext uri="{FF2B5EF4-FFF2-40B4-BE49-F238E27FC236}">
                        <a16:creationId xmlns:a16="http://schemas.microsoft.com/office/drawing/2014/main" id="{6986897C-8B46-4B64-9A70-EA7729E6CB7A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 rotWithShape="1">
                  <a:blip r:embed="rId3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 l="12119" t="-2303" b="1"/>
                  <a:stretch/>
                </p:blipFill>
                <p:spPr>
                  <a:xfrm>
                    <a:off x="646699" y="1271248"/>
                    <a:ext cx="991917" cy="236141"/>
                  </a:xfrm>
                  <a:prstGeom prst="rect">
                    <a:avLst/>
                  </a:prstGeom>
                </p:spPr>
              </p:pic>
              <p:sp>
                <p:nvSpPr>
                  <p:cNvPr id="194" name="Flecha: cheurón 193">
                    <a:extLst>
                      <a:ext uri="{FF2B5EF4-FFF2-40B4-BE49-F238E27FC236}">
                        <a16:creationId xmlns:a16="http://schemas.microsoft.com/office/drawing/2014/main" id="{BF3AF1F3-2DF8-4302-8C7E-AA7A78405A62}"/>
                      </a:ext>
                    </a:extLst>
                  </p:cNvPr>
                  <p:cNvSpPr/>
                  <p:nvPr/>
                </p:nvSpPr>
                <p:spPr>
                  <a:xfrm flipH="1">
                    <a:off x="511849" y="1301794"/>
                    <a:ext cx="1065018" cy="184049"/>
                  </a:xfrm>
                  <a:prstGeom prst="chevron">
                    <a:avLst>
                      <a:gd name="adj" fmla="val 50000"/>
                    </a:avLst>
                  </a:prstGeom>
                  <a:noFill/>
                  <a:ln w="6350">
                    <a:solidFill>
                      <a:schemeClr val="bg1"/>
                    </a:solidFill>
                    <a:prstDash val="sysDash"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s-CL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85" name="Grupo 184">
                  <a:extLst>
                    <a:ext uri="{FF2B5EF4-FFF2-40B4-BE49-F238E27FC236}">
                      <a16:creationId xmlns:a16="http://schemas.microsoft.com/office/drawing/2014/main" id="{4946CC2E-D5D3-4F5D-9AA0-140CC2A43417}"/>
                    </a:ext>
                  </a:extLst>
                </p:cNvPr>
                <p:cNvGrpSpPr/>
                <p:nvPr/>
              </p:nvGrpSpPr>
              <p:grpSpPr>
                <a:xfrm>
                  <a:off x="543494" y="1893798"/>
                  <a:ext cx="1884083" cy="831778"/>
                  <a:chOff x="794329" y="1413865"/>
                  <a:chExt cx="1818593" cy="602275"/>
                </a:xfrm>
              </p:grpSpPr>
              <p:grpSp>
                <p:nvGrpSpPr>
                  <p:cNvPr id="187" name="Grupo 186">
                    <a:extLst>
                      <a:ext uri="{FF2B5EF4-FFF2-40B4-BE49-F238E27FC236}">
                        <a16:creationId xmlns:a16="http://schemas.microsoft.com/office/drawing/2014/main" id="{4A01C29B-9611-4450-AF0A-C488E8D4B348}"/>
                      </a:ext>
                    </a:extLst>
                  </p:cNvPr>
                  <p:cNvGrpSpPr/>
                  <p:nvPr/>
                </p:nvGrpSpPr>
                <p:grpSpPr>
                  <a:xfrm>
                    <a:off x="794329" y="1566484"/>
                    <a:ext cx="1818593" cy="449656"/>
                    <a:chOff x="604299" y="1997922"/>
                    <a:chExt cx="1796995" cy="523715"/>
                  </a:xfrm>
                </p:grpSpPr>
                <p:cxnSp>
                  <p:nvCxnSpPr>
                    <p:cNvPr id="189" name="Conector recto 188">
                      <a:extLst>
                        <a:ext uri="{FF2B5EF4-FFF2-40B4-BE49-F238E27FC236}">
                          <a16:creationId xmlns:a16="http://schemas.microsoft.com/office/drawing/2014/main" id="{49E0AB7B-AA88-4FEF-86A2-FEE9ADABFF66}"/>
                        </a:ext>
                      </a:extLst>
                    </p:cNvPr>
                    <p:cNvCxnSpPr/>
                    <p:nvPr/>
                  </p:nvCxnSpPr>
                  <p:spPr>
                    <a:xfrm>
                      <a:off x="604299" y="1997922"/>
                      <a:ext cx="1796995" cy="0"/>
                    </a:xfrm>
                    <a:prstGeom prst="line">
                      <a:avLst/>
                    </a:prstGeom>
                    <a:ln w="6350">
                      <a:solidFill>
                        <a:schemeClr val="bg1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90" name="Conector recto 189">
                      <a:extLst>
                        <a:ext uri="{FF2B5EF4-FFF2-40B4-BE49-F238E27FC236}">
                          <a16:creationId xmlns:a16="http://schemas.microsoft.com/office/drawing/2014/main" id="{F2AB4D84-0DED-4436-8D51-5AE66334F167}"/>
                        </a:ext>
                      </a:extLst>
                    </p:cNvPr>
                    <p:cNvCxnSpPr/>
                    <p:nvPr/>
                  </p:nvCxnSpPr>
                  <p:spPr>
                    <a:xfrm>
                      <a:off x="604299" y="2179983"/>
                      <a:ext cx="1796995" cy="0"/>
                    </a:xfrm>
                    <a:prstGeom prst="line">
                      <a:avLst/>
                    </a:prstGeom>
                    <a:ln w="6350">
                      <a:solidFill>
                        <a:schemeClr val="bg1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91" name="Conector recto 190">
                      <a:extLst>
                        <a:ext uri="{FF2B5EF4-FFF2-40B4-BE49-F238E27FC236}">
                          <a16:creationId xmlns:a16="http://schemas.microsoft.com/office/drawing/2014/main" id="{7D414780-4C96-44CC-B90E-9AEB5213A06D}"/>
                        </a:ext>
                      </a:extLst>
                    </p:cNvPr>
                    <p:cNvCxnSpPr/>
                    <p:nvPr/>
                  </p:nvCxnSpPr>
                  <p:spPr>
                    <a:xfrm>
                      <a:off x="604299" y="2356237"/>
                      <a:ext cx="1796995" cy="0"/>
                    </a:xfrm>
                    <a:prstGeom prst="line">
                      <a:avLst/>
                    </a:prstGeom>
                    <a:ln w="6350">
                      <a:solidFill>
                        <a:schemeClr val="bg1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92" name="Conector recto 191">
                      <a:extLst>
                        <a:ext uri="{FF2B5EF4-FFF2-40B4-BE49-F238E27FC236}">
                          <a16:creationId xmlns:a16="http://schemas.microsoft.com/office/drawing/2014/main" id="{DCBC00CA-4C16-4B4C-B0FC-EE7797D8C4EF}"/>
                        </a:ext>
                      </a:extLst>
                    </p:cNvPr>
                    <p:cNvCxnSpPr/>
                    <p:nvPr/>
                  </p:nvCxnSpPr>
                  <p:spPr>
                    <a:xfrm>
                      <a:off x="604299" y="2521637"/>
                      <a:ext cx="1796995" cy="0"/>
                    </a:xfrm>
                    <a:prstGeom prst="line">
                      <a:avLst/>
                    </a:prstGeom>
                    <a:ln w="6350">
                      <a:solidFill>
                        <a:schemeClr val="bg1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cxnSp>
                <p:nvCxnSpPr>
                  <p:cNvPr id="188" name="Conector recto 187">
                    <a:extLst>
                      <a:ext uri="{FF2B5EF4-FFF2-40B4-BE49-F238E27FC236}">
                        <a16:creationId xmlns:a16="http://schemas.microsoft.com/office/drawing/2014/main" id="{22D4EC86-430C-4F18-9EFF-B32A102A6C32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664469" y="1413865"/>
                    <a:ext cx="940275" cy="0"/>
                  </a:xfrm>
                  <a:prstGeom prst="line">
                    <a:avLst/>
                  </a:prstGeom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186" name="Rectángulo: esquinas redondeadas 185">
                  <a:extLst>
                    <a:ext uri="{FF2B5EF4-FFF2-40B4-BE49-F238E27FC236}">
                      <a16:creationId xmlns:a16="http://schemas.microsoft.com/office/drawing/2014/main" id="{11369A79-43FC-4077-97F7-E806C10C07FE}"/>
                    </a:ext>
                  </a:extLst>
                </p:cNvPr>
                <p:cNvSpPr/>
                <p:nvPr/>
              </p:nvSpPr>
              <p:spPr>
                <a:xfrm>
                  <a:off x="494606" y="1680435"/>
                  <a:ext cx="788701" cy="375359"/>
                </a:xfrm>
                <a:prstGeom prst="roundRect">
                  <a:avLst>
                    <a:gd name="adj" fmla="val 0"/>
                  </a:avLst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 algn="ctr">
                    <a:lnSpc>
                      <a:spcPct val="107000"/>
                    </a:lnSpc>
                    <a:spcAft>
                      <a:spcPts val="800"/>
                    </a:spcAft>
                  </a:pPr>
                  <a:r>
                    <a:rPr lang="es-CL" dirty="0">
                      <a:solidFill>
                        <a:schemeClr val="bg1"/>
                      </a:solidFill>
                      <a:latin typeface="Akazan Lt" panose="02000506020000020003" pitchFamily="2" charset="0"/>
                      <a:ea typeface="Calibri" panose="020F0502020204030204" pitchFamily="34" charset="0"/>
                      <a:cs typeface="Times New Roman" panose="02020603050405020304" pitchFamily="18" charset="0"/>
                    </a:rPr>
                    <a:t>Junio</a:t>
                  </a:r>
                  <a:endParaRPr lang="es-CL" sz="1200" dirty="0">
                    <a:solidFill>
                      <a:schemeClr val="bg1"/>
                    </a:solidFill>
                    <a:effectLst/>
                    <a:latin typeface="Akazan Lt" panose="02000506020000020003" pitchFamily="2" charset="0"/>
                    <a:ea typeface="Calibri" panose="020F0502020204030204" pitchFamily="34" charset="0"/>
                    <a:cs typeface="Times New Roman" panose="02020603050405020304" pitchFamily="18" charset="0"/>
                  </a:endParaRPr>
                </a:p>
              </p:txBody>
            </p:sp>
          </p:grpSp>
        </p:grpSp>
      </p:grpSp>
      <p:sp>
        <p:nvSpPr>
          <p:cNvPr id="24" name="Rectángulo 23">
            <a:extLst>
              <a:ext uri="{FF2B5EF4-FFF2-40B4-BE49-F238E27FC236}">
                <a16:creationId xmlns:a16="http://schemas.microsoft.com/office/drawing/2014/main" id="{4B55A85F-8F15-47C1-ACC4-35FBE444DCB7}"/>
              </a:ext>
            </a:extLst>
          </p:cNvPr>
          <p:cNvSpPr/>
          <p:nvPr/>
        </p:nvSpPr>
        <p:spPr>
          <a:xfrm>
            <a:off x="308815" y="6228846"/>
            <a:ext cx="1469914" cy="53264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lnSpc>
                <a:spcPct val="107000"/>
              </a:lnSpc>
              <a:spcAft>
                <a:spcPts val="800"/>
              </a:spcAft>
            </a:pPr>
            <a:r>
              <a:rPr lang="es-CL" sz="28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Importante</a:t>
            </a:r>
          </a:p>
        </p:txBody>
      </p:sp>
      <p:sp>
        <p:nvSpPr>
          <p:cNvPr id="240" name="Rectángulo 239">
            <a:extLst>
              <a:ext uri="{FF2B5EF4-FFF2-40B4-BE49-F238E27FC236}">
                <a16:creationId xmlns:a16="http://schemas.microsoft.com/office/drawing/2014/main" id="{8D92C200-971F-46C5-8786-10E09014ECD9}"/>
              </a:ext>
            </a:extLst>
          </p:cNvPr>
          <p:cNvSpPr/>
          <p:nvPr/>
        </p:nvSpPr>
        <p:spPr>
          <a:xfrm>
            <a:off x="521150" y="250174"/>
            <a:ext cx="4148168" cy="107830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07000"/>
              </a:lnSpc>
              <a:spcAft>
                <a:spcPts val="726"/>
              </a:spcAft>
            </a:pPr>
            <a:r>
              <a:rPr lang="es-CL" sz="5988" dirty="0">
                <a:latin typeface="Angelface" pitchFamily="50" charset="0"/>
                <a:ea typeface="Calibri" panose="020F0502020204030204" pitchFamily="34" charset="0"/>
                <a:cs typeface="Times New Roman" panose="02020603050405020304" pitchFamily="18" charset="0"/>
              </a:rPr>
              <a:t>Fechas Importantes</a:t>
            </a:r>
            <a:endParaRPr lang="es-CL" sz="6532" dirty="0">
              <a:latin typeface="Angelface" pitchFamily="50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pic>
        <p:nvPicPr>
          <p:cNvPr id="245" name="Imagen 244">
            <a:extLst>
              <a:ext uri="{FF2B5EF4-FFF2-40B4-BE49-F238E27FC236}">
                <a16:creationId xmlns:a16="http://schemas.microsoft.com/office/drawing/2014/main" id="{D799DF61-02BF-4413-B336-FF7FBE662D17}"/>
              </a:ext>
            </a:extLst>
          </p:cNvPr>
          <p:cNvPicPr>
            <a:picLocks noChangeAspect="1"/>
          </p:cNvPicPr>
          <p:nvPr/>
        </p:nvPicPr>
        <p:blipFill>
          <a:blip r:embed="rId4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317723" y="6056091"/>
            <a:ext cx="718303" cy="85706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45843748"/>
      </p:ext>
    </p:extLst>
  </p:cSld>
  <p:clrMapOvr>
    <a:masterClrMapping/>
  </p:clrMapOvr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4" name="Imagen 113">
            <a:extLst>
              <a:ext uri="{FF2B5EF4-FFF2-40B4-BE49-F238E27FC236}">
                <a16:creationId xmlns:a16="http://schemas.microsoft.com/office/drawing/2014/main" id="{E2C72D66-3C05-40F4-818E-4CB8631B94FA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26633" t="9514" r="29569" b="27352"/>
          <a:stretch/>
        </p:blipFill>
        <p:spPr>
          <a:xfrm rot="16200000">
            <a:off x="2185505" y="-1998928"/>
            <a:ext cx="697876" cy="5068891"/>
          </a:xfrm>
          <a:prstGeom prst="rect">
            <a:avLst/>
          </a:prstGeom>
        </p:spPr>
      </p:pic>
      <p:sp>
        <p:nvSpPr>
          <p:cNvPr id="112" name="Rectángulo: esquinas redondeadas 111">
            <a:extLst>
              <a:ext uri="{FF2B5EF4-FFF2-40B4-BE49-F238E27FC236}">
                <a16:creationId xmlns:a16="http://schemas.microsoft.com/office/drawing/2014/main" id="{E115D612-3661-42A9-A486-91A7B88EA55F}"/>
              </a:ext>
            </a:extLst>
          </p:cNvPr>
          <p:cNvSpPr/>
          <p:nvPr/>
        </p:nvSpPr>
        <p:spPr>
          <a:xfrm>
            <a:off x="440504" y="6367648"/>
            <a:ext cx="4290148" cy="890633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110" name="Rectángulo: esquinas redondeadas 109">
            <a:extLst>
              <a:ext uri="{FF2B5EF4-FFF2-40B4-BE49-F238E27FC236}">
                <a16:creationId xmlns:a16="http://schemas.microsoft.com/office/drawing/2014/main" id="{9B78243E-FF09-471B-A928-593DCFE6BCF1}"/>
              </a:ext>
            </a:extLst>
          </p:cNvPr>
          <p:cNvSpPr/>
          <p:nvPr/>
        </p:nvSpPr>
        <p:spPr>
          <a:xfrm>
            <a:off x="440505" y="3776826"/>
            <a:ext cx="4290148" cy="1439386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84" name="Rectángulo: esquinas redondeadas 83">
            <a:extLst>
              <a:ext uri="{FF2B5EF4-FFF2-40B4-BE49-F238E27FC236}">
                <a16:creationId xmlns:a16="http://schemas.microsoft.com/office/drawing/2014/main" id="{AD7414DD-8DE6-45B8-8112-9BDDF0B186AF}"/>
              </a:ext>
            </a:extLst>
          </p:cNvPr>
          <p:cNvSpPr/>
          <p:nvPr/>
        </p:nvSpPr>
        <p:spPr>
          <a:xfrm>
            <a:off x="420001" y="1536627"/>
            <a:ext cx="4310651" cy="697874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2" name="Rectángulo: esquinas redondeadas 1">
            <a:extLst>
              <a:ext uri="{FF2B5EF4-FFF2-40B4-BE49-F238E27FC236}">
                <a16:creationId xmlns:a16="http://schemas.microsoft.com/office/drawing/2014/main" id="{99FF4510-806D-4AC7-8D73-69B355A697B8}"/>
              </a:ext>
            </a:extLst>
          </p:cNvPr>
          <p:cNvSpPr/>
          <p:nvPr/>
        </p:nvSpPr>
        <p:spPr>
          <a:xfrm>
            <a:off x="1308997" y="1142665"/>
            <a:ext cx="1021080" cy="217998"/>
          </a:xfrm>
          <a:prstGeom prst="roundRect">
            <a:avLst>
              <a:gd name="adj" fmla="val 0"/>
            </a:avLst>
          </a:prstGeom>
          <a:noFill/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4" name="Rectángulo 3">
            <a:extLst>
              <a:ext uri="{FF2B5EF4-FFF2-40B4-BE49-F238E27FC236}">
                <a16:creationId xmlns:a16="http://schemas.microsoft.com/office/drawing/2014/main" id="{2AFB77A1-E7B9-4F47-9144-3CC7BDF7EE3D}"/>
              </a:ext>
            </a:extLst>
          </p:cNvPr>
          <p:cNvSpPr/>
          <p:nvPr/>
        </p:nvSpPr>
        <p:spPr>
          <a:xfrm>
            <a:off x="440504" y="1056234"/>
            <a:ext cx="1021080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N.º Pedido</a:t>
            </a:r>
            <a:endParaRPr lang="es-CL" dirty="0">
              <a:effectLst/>
              <a:latin typeface="Akazan Lt" panose="02000506020000020003" pitchFamily="2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5" name="Rectángulo: esquinas redondeadas 4">
            <a:extLst>
              <a:ext uri="{FF2B5EF4-FFF2-40B4-BE49-F238E27FC236}">
                <a16:creationId xmlns:a16="http://schemas.microsoft.com/office/drawing/2014/main" id="{2842A9BB-0E44-4F1E-97DD-EF7322732B51}"/>
              </a:ext>
            </a:extLst>
          </p:cNvPr>
          <p:cNvSpPr/>
          <p:nvPr/>
        </p:nvSpPr>
        <p:spPr>
          <a:xfrm>
            <a:off x="3675604" y="1142059"/>
            <a:ext cx="1021080" cy="217998"/>
          </a:xfrm>
          <a:prstGeom prst="roundRect">
            <a:avLst>
              <a:gd name="adj" fmla="val 0"/>
            </a:avLst>
          </a:prstGeom>
          <a:noFill/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6" name="Rectángulo 5">
            <a:extLst>
              <a:ext uri="{FF2B5EF4-FFF2-40B4-BE49-F238E27FC236}">
                <a16:creationId xmlns:a16="http://schemas.microsoft.com/office/drawing/2014/main" id="{7F3D37A6-278E-4B2C-8776-6E7C1A84784E}"/>
              </a:ext>
            </a:extLst>
          </p:cNvPr>
          <p:cNvSpPr/>
          <p:nvPr/>
        </p:nvSpPr>
        <p:spPr>
          <a:xfrm>
            <a:off x="3079506" y="1063864"/>
            <a:ext cx="1021080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Fecha</a:t>
            </a:r>
          </a:p>
        </p:txBody>
      </p:sp>
      <p:grpSp>
        <p:nvGrpSpPr>
          <p:cNvPr id="17" name="Grupo 16">
            <a:extLst>
              <a:ext uri="{FF2B5EF4-FFF2-40B4-BE49-F238E27FC236}">
                <a16:creationId xmlns:a16="http://schemas.microsoft.com/office/drawing/2014/main" id="{A1221EF0-FDFE-48C3-A647-6370BEFC3A9F}"/>
              </a:ext>
            </a:extLst>
          </p:cNvPr>
          <p:cNvGrpSpPr/>
          <p:nvPr/>
        </p:nvGrpSpPr>
        <p:grpSpPr>
          <a:xfrm>
            <a:off x="428996" y="1535416"/>
            <a:ext cx="4190338" cy="715275"/>
            <a:chOff x="461175" y="1120552"/>
            <a:chExt cx="4190338" cy="715275"/>
          </a:xfrm>
        </p:grpSpPr>
        <p:sp>
          <p:nvSpPr>
            <p:cNvPr id="8" name="Rectángulo 7">
              <a:extLst>
                <a:ext uri="{FF2B5EF4-FFF2-40B4-BE49-F238E27FC236}">
                  <a16:creationId xmlns:a16="http://schemas.microsoft.com/office/drawing/2014/main" id="{9A52EE84-0DE8-4F26-AD5E-3CE20593F425}"/>
                </a:ext>
              </a:extLst>
            </p:cNvPr>
            <p:cNvSpPr/>
            <p:nvPr/>
          </p:nvSpPr>
          <p:spPr>
            <a:xfrm>
              <a:off x="477077" y="1120552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Cliente: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" name="Rectángulo 8">
              <a:extLst>
                <a:ext uri="{FF2B5EF4-FFF2-40B4-BE49-F238E27FC236}">
                  <a16:creationId xmlns:a16="http://schemas.microsoft.com/office/drawing/2014/main" id="{0293D1B7-439B-4947-A5F0-41627F3784A1}"/>
                </a:ext>
              </a:extLst>
            </p:cNvPr>
            <p:cNvSpPr/>
            <p:nvPr/>
          </p:nvSpPr>
          <p:spPr>
            <a:xfrm>
              <a:off x="461175" y="1452518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Teléfono: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10" name="Rectángulo 9">
              <a:extLst>
                <a:ext uri="{FF2B5EF4-FFF2-40B4-BE49-F238E27FC236}">
                  <a16:creationId xmlns:a16="http://schemas.microsoft.com/office/drawing/2014/main" id="{18CEE0AE-BC72-4F64-89A2-783C42213717}"/>
                </a:ext>
              </a:extLst>
            </p:cNvPr>
            <p:cNvSpPr/>
            <p:nvPr/>
          </p:nvSpPr>
          <p:spPr>
            <a:xfrm>
              <a:off x="2542395" y="1460468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Celular: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12" name="Conector recto 11">
              <a:extLst>
                <a:ext uri="{FF2B5EF4-FFF2-40B4-BE49-F238E27FC236}">
                  <a16:creationId xmlns:a16="http://schemas.microsoft.com/office/drawing/2014/main" id="{44FD2E21-B38E-48E6-8AF0-3E3DE6E69487}"/>
                </a:ext>
              </a:extLst>
            </p:cNvPr>
            <p:cNvCxnSpPr/>
            <p:nvPr/>
          </p:nvCxnSpPr>
          <p:spPr>
            <a:xfrm>
              <a:off x="1089328" y="1380954"/>
              <a:ext cx="3562185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Conector recto 12">
              <a:extLst>
                <a:ext uri="{FF2B5EF4-FFF2-40B4-BE49-F238E27FC236}">
                  <a16:creationId xmlns:a16="http://schemas.microsoft.com/office/drawing/2014/main" id="{FF0615F5-297B-42CC-9227-B689F664423A}"/>
                </a:ext>
              </a:extLst>
            </p:cNvPr>
            <p:cNvCxnSpPr>
              <a:cxnSpLocks/>
            </p:cNvCxnSpPr>
            <p:nvPr/>
          </p:nvCxnSpPr>
          <p:spPr>
            <a:xfrm>
              <a:off x="1194019" y="1700333"/>
              <a:ext cx="1348376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" name="Conector recto 14">
              <a:extLst>
                <a:ext uri="{FF2B5EF4-FFF2-40B4-BE49-F238E27FC236}">
                  <a16:creationId xmlns:a16="http://schemas.microsoft.com/office/drawing/2014/main" id="{BD48C7B8-5CAC-4F82-9216-C8AB344C1EF2}"/>
                </a:ext>
              </a:extLst>
            </p:cNvPr>
            <p:cNvCxnSpPr>
              <a:cxnSpLocks/>
            </p:cNvCxnSpPr>
            <p:nvPr/>
          </p:nvCxnSpPr>
          <p:spPr>
            <a:xfrm>
              <a:off x="3228230" y="1700333"/>
              <a:ext cx="1423283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7" name="Grupo 26">
            <a:extLst>
              <a:ext uri="{FF2B5EF4-FFF2-40B4-BE49-F238E27FC236}">
                <a16:creationId xmlns:a16="http://schemas.microsoft.com/office/drawing/2014/main" id="{D011FB4B-7475-4BE9-A358-6DA41A8D12AD}"/>
              </a:ext>
            </a:extLst>
          </p:cNvPr>
          <p:cNvGrpSpPr/>
          <p:nvPr/>
        </p:nvGrpSpPr>
        <p:grpSpPr>
          <a:xfrm>
            <a:off x="899417" y="2332501"/>
            <a:ext cx="3359980" cy="319046"/>
            <a:chOff x="864702" y="1908569"/>
            <a:chExt cx="3359980" cy="319046"/>
          </a:xfrm>
        </p:grpSpPr>
        <p:sp>
          <p:nvSpPr>
            <p:cNvPr id="19" name="Rectángulo: esquinas redondeadas 18">
              <a:extLst>
                <a:ext uri="{FF2B5EF4-FFF2-40B4-BE49-F238E27FC236}">
                  <a16:creationId xmlns:a16="http://schemas.microsoft.com/office/drawing/2014/main" id="{90C1F828-0023-4BD0-AE55-1A1D3BABD5CA}"/>
                </a:ext>
              </a:extLst>
            </p:cNvPr>
            <p:cNvSpPr/>
            <p:nvPr/>
          </p:nvSpPr>
          <p:spPr>
            <a:xfrm>
              <a:off x="888509" y="1931042"/>
              <a:ext cx="3336173" cy="267576"/>
            </a:xfrm>
            <a:prstGeom prst="roundRect">
              <a:avLst>
                <a:gd name="adj" fmla="val 3808"/>
              </a:avLst>
            </a:prstGeom>
            <a:solidFill>
              <a:srgbClr val="E5EBF7"/>
            </a:solidFill>
            <a:ln w="6350"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20" name="Rectángulo 19">
              <a:extLst>
                <a:ext uri="{FF2B5EF4-FFF2-40B4-BE49-F238E27FC236}">
                  <a16:creationId xmlns:a16="http://schemas.microsoft.com/office/drawing/2014/main" id="{56986F0A-658A-4DCF-8EF6-0F185C7C5060}"/>
                </a:ext>
              </a:extLst>
            </p:cNvPr>
            <p:cNvSpPr/>
            <p:nvPr/>
          </p:nvSpPr>
          <p:spPr>
            <a:xfrm>
              <a:off x="864702" y="1910995"/>
              <a:ext cx="140708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Tipo de Servicio: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21" name="Rectángulo 20">
              <a:extLst>
                <a:ext uri="{FF2B5EF4-FFF2-40B4-BE49-F238E27FC236}">
                  <a16:creationId xmlns:a16="http://schemas.microsoft.com/office/drawing/2014/main" id="{6492D76D-BD6D-4616-9DE0-599FC92A6658}"/>
                </a:ext>
              </a:extLst>
            </p:cNvPr>
            <p:cNvSpPr/>
            <p:nvPr/>
          </p:nvSpPr>
          <p:spPr>
            <a:xfrm>
              <a:off x="1993616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2" name="Rectángulo 21">
              <a:extLst>
                <a:ext uri="{FF2B5EF4-FFF2-40B4-BE49-F238E27FC236}">
                  <a16:creationId xmlns:a16="http://schemas.microsoft.com/office/drawing/2014/main" id="{BE82BD38-E445-4696-A0AB-597A418C5665}"/>
                </a:ext>
              </a:extLst>
            </p:cNvPr>
            <p:cNvSpPr/>
            <p:nvPr/>
          </p:nvSpPr>
          <p:spPr>
            <a:xfrm>
              <a:off x="2072635" y="1908569"/>
              <a:ext cx="654616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Costura</a:t>
              </a:r>
            </a:p>
          </p:txBody>
        </p:sp>
        <p:sp>
          <p:nvSpPr>
            <p:cNvPr id="23" name="Rectángulo 22">
              <a:extLst>
                <a:ext uri="{FF2B5EF4-FFF2-40B4-BE49-F238E27FC236}">
                  <a16:creationId xmlns:a16="http://schemas.microsoft.com/office/drawing/2014/main" id="{68F4B250-3831-418F-BFC4-D431DBC2CA70}"/>
                </a:ext>
              </a:extLst>
            </p:cNvPr>
            <p:cNvSpPr/>
            <p:nvPr/>
          </p:nvSpPr>
          <p:spPr>
            <a:xfrm>
              <a:off x="2660329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4" name="Rectángulo 23">
              <a:extLst>
                <a:ext uri="{FF2B5EF4-FFF2-40B4-BE49-F238E27FC236}">
                  <a16:creationId xmlns:a16="http://schemas.microsoft.com/office/drawing/2014/main" id="{4AA89D6B-DBBA-402D-AEBE-71E144A67F00}"/>
                </a:ext>
              </a:extLst>
            </p:cNvPr>
            <p:cNvSpPr/>
            <p:nvPr/>
          </p:nvSpPr>
          <p:spPr>
            <a:xfrm>
              <a:off x="2750460" y="1915094"/>
              <a:ext cx="81676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Confección</a:t>
              </a:r>
            </a:p>
          </p:txBody>
        </p:sp>
        <p:sp>
          <p:nvSpPr>
            <p:cNvPr id="25" name="Rectángulo 24">
              <a:extLst>
                <a:ext uri="{FF2B5EF4-FFF2-40B4-BE49-F238E27FC236}">
                  <a16:creationId xmlns:a16="http://schemas.microsoft.com/office/drawing/2014/main" id="{E35C0224-B0B5-4F53-8A83-F99AB3741D53}"/>
                </a:ext>
              </a:extLst>
            </p:cNvPr>
            <p:cNvSpPr/>
            <p:nvPr/>
          </p:nvSpPr>
          <p:spPr>
            <a:xfrm>
              <a:off x="3522045" y="2000787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6" name="Rectángulo 25">
              <a:extLst>
                <a:ext uri="{FF2B5EF4-FFF2-40B4-BE49-F238E27FC236}">
                  <a16:creationId xmlns:a16="http://schemas.microsoft.com/office/drawing/2014/main" id="{6D0BC1E9-E235-4F61-AC23-ACA0B4CF88CA}"/>
                </a:ext>
              </a:extLst>
            </p:cNvPr>
            <p:cNvSpPr/>
            <p:nvPr/>
          </p:nvSpPr>
          <p:spPr>
            <a:xfrm>
              <a:off x="3612029" y="1915094"/>
              <a:ext cx="552402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Otros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sp>
        <p:nvSpPr>
          <p:cNvPr id="28" name="Rectángulo 27">
            <a:extLst>
              <a:ext uri="{FF2B5EF4-FFF2-40B4-BE49-F238E27FC236}">
                <a16:creationId xmlns:a16="http://schemas.microsoft.com/office/drawing/2014/main" id="{68588BD4-AE96-4CF9-9C4B-24A6D79FE99D}"/>
              </a:ext>
            </a:extLst>
          </p:cNvPr>
          <p:cNvSpPr/>
          <p:nvPr/>
        </p:nvSpPr>
        <p:spPr>
          <a:xfrm>
            <a:off x="354701" y="2633649"/>
            <a:ext cx="2183733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Descripción del Servicio:</a:t>
            </a:r>
            <a:endParaRPr lang="es-CL" dirty="0">
              <a:effectLst/>
              <a:latin typeface="Akazan Lt" panose="02000506020000020003" pitchFamily="2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pic>
        <p:nvPicPr>
          <p:cNvPr id="30" name="Imagen 29">
            <a:extLst>
              <a:ext uri="{FF2B5EF4-FFF2-40B4-BE49-F238E27FC236}">
                <a16:creationId xmlns:a16="http://schemas.microsoft.com/office/drawing/2014/main" id="{3E931A31-DC47-4A40-8DA9-8FC83A9306DD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203" t="66278" r="8673" b="23449"/>
          <a:stretch/>
        </p:blipFill>
        <p:spPr>
          <a:xfrm>
            <a:off x="440505" y="2944813"/>
            <a:ext cx="4301657" cy="738769"/>
          </a:xfrm>
          <a:prstGeom prst="rect">
            <a:avLst/>
          </a:prstGeom>
        </p:spPr>
      </p:pic>
      <p:grpSp>
        <p:nvGrpSpPr>
          <p:cNvPr id="76" name="Grupo 75">
            <a:extLst>
              <a:ext uri="{FF2B5EF4-FFF2-40B4-BE49-F238E27FC236}">
                <a16:creationId xmlns:a16="http://schemas.microsoft.com/office/drawing/2014/main" id="{EBD2F4EC-A8BF-4680-A871-AD5F1ACFA33A}"/>
              </a:ext>
            </a:extLst>
          </p:cNvPr>
          <p:cNvGrpSpPr/>
          <p:nvPr/>
        </p:nvGrpSpPr>
        <p:grpSpPr>
          <a:xfrm>
            <a:off x="513147" y="3825721"/>
            <a:ext cx="4187950" cy="1277269"/>
            <a:chOff x="425691" y="4023521"/>
            <a:chExt cx="4187950" cy="1277269"/>
          </a:xfrm>
        </p:grpSpPr>
        <p:sp>
          <p:nvSpPr>
            <p:cNvPr id="39" name="Rectángulo 38">
              <a:extLst>
                <a:ext uri="{FF2B5EF4-FFF2-40B4-BE49-F238E27FC236}">
                  <a16:creationId xmlns:a16="http://schemas.microsoft.com/office/drawing/2014/main" id="{02E4A93C-8F9C-4884-B2B6-80528735D3E3}"/>
                </a:ext>
              </a:extLst>
            </p:cNvPr>
            <p:cNvSpPr/>
            <p:nvPr/>
          </p:nvSpPr>
          <p:spPr>
            <a:xfrm>
              <a:off x="425691" y="4023521"/>
              <a:ext cx="118105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Ficha de Medidas</a:t>
              </a:r>
            </a:p>
          </p:txBody>
        </p:sp>
        <p:sp>
          <p:nvSpPr>
            <p:cNvPr id="41" name="Rectángulo 40">
              <a:extLst>
                <a:ext uri="{FF2B5EF4-FFF2-40B4-BE49-F238E27FC236}">
                  <a16:creationId xmlns:a16="http://schemas.microsoft.com/office/drawing/2014/main" id="{92B9E128-7B4C-45E7-9BA8-B9EA85687B92}"/>
                </a:ext>
              </a:extLst>
            </p:cNvPr>
            <p:cNvSpPr/>
            <p:nvPr/>
          </p:nvSpPr>
          <p:spPr>
            <a:xfrm>
              <a:off x="754528" y="4254831"/>
              <a:ext cx="66475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H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ombros</a:t>
              </a:r>
            </a:p>
          </p:txBody>
        </p:sp>
        <p:grpSp>
          <p:nvGrpSpPr>
            <p:cNvPr id="53" name="Grupo 52">
              <a:extLst>
                <a:ext uri="{FF2B5EF4-FFF2-40B4-BE49-F238E27FC236}">
                  <a16:creationId xmlns:a16="http://schemas.microsoft.com/office/drawing/2014/main" id="{F280F20A-CEEA-4B75-946C-268CF551042A}"/>
                </a:ext>
              </a:extLst>
            </p:cNvPr>
            <p:cNvGrpSpPr/>
            <p:nvPr/>
          </p:nvGrpSpPr>
          <p:grpSpPr>
            <a:xfrm>
              <a:off x="499785" y="4324233"/>
              <a:ext cx="319496" cy="903494"/>
              <a:chOff x="499785" y="4324233"/>
              <a:chExt cx="319496" cy="903494"/>
            </a:xfrm>
          </p:grpSpPr>
          <p:sp>
            <p:nvSpPr>
              <p:cNvPr id="40" name="Rectángulo 39">
                <a:extLst>
                  <a:ext uri="{FF2B5EF4-FFF2-40B4-BE49-F238E27FC236}">
                    <a16:creationId xmlns:a16="http://schemas.microsoft.com/office/drawing/2014/main" id="{E47B04F6-4E0C-443A-9D7F-51CC3A6E8167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 dirty="0"/>
              </a:p>
            </p:txBody>
          </p:sp>
          <p:sp>
            <p:nvSpPr>
              <p:cNvPr id="42" name="Rectángulo 41">
                <a:extLst>
                  <a:ext uri="{FF2B5EF4-FFF2-40B4-BE49-F238E27FC236}">
                    <a16:creationId xmlns:a16="http://schemas.microsoft.com/office/drawing/2014/main" id="{E0D8D7D1-E8A9-477D-BB59-7D4037A10AD8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3" name="Rectángulo 42">
                <a:extLst>
                  <a:ext uri="{FF2B5EF4-FFF2-40B4-BE49-F238E27FC236}">
                    <a16:creationId xmlns:a16="http://schemas.microsoft.com/office/drawing/2014/main" id="{F11EEA12-BB2F-4295-96AC-15AABB2EB594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4" name="Rectángulo 43">
                <a:extLst>
                  <a:ext uri="{FF2B5EF4-FFF2-40B4-BE49-F238E27FC236}">
                    <a16:creationId xmlns:a16="http://schemas.microsoft.com/office/drawing/2014/main" id="{4CA8619C-54F1-4E1B-8AD0-2AB97850AF39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5" name="Rectángulo 44">
                <a:extLst>
                  <a:ext uri="{FF2B5EF4-FFF2-40B4-BE49-F238E27FC236}">
                    <a16:creationId xmlns:a16="http://schemas.microsoft.com/office/drawing/2014/main" id="{A892E23F-412E-4C2B-BF07-19DEFB875F6D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48" name="Rectángulo 47">
              <a:extLst>
                <a:ext uri="{FF2B5EF4-FFF2-40B4-BE49-F238E27FC236}">
                  <a16:creationId xmlns:a16="http://schemas.microsoft.com/office/drawing/2014/main" id="{F61B7A8A-9FD8-4CD0-98C1-D19A7D442815}"/>
                </a:ext>
              </a:extLst>
            </p:cNvPr>
            <p:cNvSpPr/>
            <p:nvPr/>
          </p:nvSpPr>
          <p:spPr>
            <a:xfrm>
              <a:off x="754528" y="4446790"/>
              <a:ext cx="66475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Busto</a:t>
              </a:r>
            </a:p>
          </p:txBody>
        </p:sp>
        <p:sp>
          <p:nvSpPr>
            <p:cNvPr id="49" name="Rectángulo 48">
              <a:extLst>
                <a:ext uri="{FF2B5EF4-FFF2-40B4-BE49-F238E27FC236}">
                  <a16:creationId xmlns:a16="http://schemas.microsoft.com/office/drawing/2014/main" id="{CB2C72A1-AB47-4A03-B163-24BB2C1F201C}"/>
                </a:ext>
              </a:extLst>
            </p:cNvPr>
            <p:cNvSpPr/>
            <p:nvPr/>
          </p:nvSpPr>
          <p:spPr>
            <a:xfrm>
              <a:off x="754528" y="4627222"/>
              <a:ext cx="934027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Larg</a:t>
              </a: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 Espalda</a:t>
              </a:r>
            </a:p>
          </p:txBody>
        </p:sp>
        <p:sp>
          <p:nvSpPr>
            <p:cNvPr id="50" name="Rectángulo 49">
              <a:extLst>
                <a:ext uri="{FF2B5EF4-FFF2-40B4-BE49-F238E27FC236}">
                  <a16:creationId xmlns:a16="http://schemas.microsoft.com/office/drawing/2014/main" id="{C5BC14CB-F47E-4D58-8F68-DDE41F381913}"/>
                </a:ext>
              </a:extLst>
            </p:cNvPr>
            <p:cNvSpPr/>
            <p:nvPr/>
          </p:nvSpPr>
          <p:spPr>
            <a:xfrm>
              <a:off x="754528" y="4819750"/>
              <a:ext cx="934027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Busto</a:t>
              </a:r>
            </a:p>
          </p:txBody>
        </p:sp>
        <p:sp>
          <p:nvSpPr>
            <p:cNvPr id="52" name="Rectángulo 51">
              <a:extLst>
                <a:ext uri="{FF2B5EF4-FFF2-40B4-BE49-F238E27FC236}">
                  <a16:creationId xmlns:a16="http://schemas.microsoft.com/office/drawing/2014/main" id="{39884370-F146-4FD9-9DE4-63D0F5CF1CFD}"/>
                </a:ext>
              </a:extLst>
            </p:cNvPr>
            <p:cNvSpPr/>
            <p:nvPr/>
          </p:nvSpPr>
          <p:spPr>
            <a:xfrm>
              <a:off x="763644" y="5019073"/>
              <a:ext cx="54205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</a:t>
              </a:r>
            </a:p>
          </p:txBody>
        </p:sp>
        <p:grpSp>
          <p:nvGrpSpPr>
            <p:cNvPr id="54" name="Grupo 53">
              <a:extLst>
                <a:ext uri="{FF2B5EF4-FFF2-40B4-BE49-F238E27FC236}">
                  <a16:creationId xmlns:a16="http://schemas.microsoft.com/office/drawing/2014/main" id="{899D3852-9FE5-4802-ABAC-63F149199D1B}"/>
                </a:ext>
              </a:extLst>
            </p:cNvPr>
            <p:cNvGrpSpPr/>
            <p:nvPr/>
          </p:nvGrpSpPr>
          <p:grpSpPr>
            <a:xfrm>
              <a:off x="1603520" y="4324233"/>
              <a:ext cx="319496" cy="903494"/>
              <a:chOff x="499785" y="4324233"/>
              <a:chExt cx="319496" cy="903494"/>
            </a:xfrm>
          </p:grpSpPr>
          <p:sp>
            <p:nvSpPr>
              <p:cNvPr id="55" name="Rectángulo 54">
                <a:extLst>
                  <a:ext uri="{FF2B5EF4-FFF2-40B4-BE49-F238E27FC236}">
                    <a16:creationId xmlns:a16="http://schemas.microsoft.com/office/drawing/2014/main" id="{B9500116-F8A0-4B60-A41D-DDA61DAD96E1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6" name="Rectángulo 55">
                <a:extLst>
                  <a:ext uri="{FF2B5EF4-FFF2-40B4-BE49-F238E27FC236}">
                    <a16:creationId xmlns:a16="http://schemas.microsoft.com/office/drawing/2014/main" id="{32936542-49CC-49B3-82EB-7BF61A120F45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7" name="Rectángulo 56">
                <a:extLst>
                  <a:ext uri="{FF2B5EF4-FFF2-40B4-BE49-F238E27FC236}">
                    <a16:creationId xmlns:a16="http://schemas.microsoft.com/office/drawing/2014/main" id="{8750774D-2064-4D64-A3A9-4DF20C839018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8" name="Rectángulo 57">
                <a:extLst>
                  <a:ext uri="{FF2B5EF4-FFF2-40B4-BE49-F238E27FC236}">
                    <a16:creationId xmlns:a16="http://schemas.microsoft.com/office/drawing/2014/main" id="{83283F80-022F-44A8-A5C5-F600B41761E0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9" name="Rectángulo 58">
                <a:extLst>
                  <a:ext uri="{FF2B5EF4-FFF2-40B4-BE49-F238E27FC236}">
                    <a16:creationId xmlns:a16="http://schemas.microsoft.com/office/drawing/2014/main" id="{B3B65F57-430F-44F5-B56A-77EC86B78C32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60" name="Rectángulo 59">
              <a:extLst>
                <a:ext uri="{FF2B5EF4-FFF2-40B4-BE49-F238E27FC236}">
                  <a16:creationId xmlns:a16="http://schemas.microsoft.com/office/drawing/2014/main" id="{6466DA8E-C652-4658-9DE6-CC4010FF4254}"/>
                </a:ext>
              </a:extLst>
            </p:cNvPr>
            <p:cNvSpPr/>
            <p:nvPr/>
          </p:nvSpPr>
          <p:spPr>
            <a:xfrm>
              <a:off x="1857045" y="4249221"/>
              <a:ext cx="140225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Frente </a:t>
              </a:r>
            </a:p>
          </p:txBody>
        </p:sp>
        <p:sp>
          <p:nvSpPr>
            <p:cNvPr id="61" name="Rectángulo 60">
              <a:extLst>
                <a:ext uri="{FF2B5EF4-FFF2-40B4-BE49-F238E27FC236}">
                  <a16:creationId xmlns:a16="http://schemas.microsoft.com/office/drawing/2014/main" id="{31371062-0AD6-4B71-A228-5A8B2CD3F31E}"/>
                </a:ext>
              </a:extLst>
            </p:cNvPr>
            <p:cNvSpPr/>
            <p:nvPr/>
          </p:nvSpPr>
          <p:spPr>
            <a:xfrm>
              <a:off x="1857045" y="4448480"/>
              <a:ext cx="1327750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Costado</a:t>
              </a:r>
            </a:p>
          </p:txBody>
        </p:sp>
        <p:sp>
          <p:nvSpPr>
            <p:cNvPr id="62" name="Rectángulo 61">
              <a:extLst>
                <a:ext uri="{FF2B5EF4-FFF2-40B4-BE49-F238E27FC236}">
                  <a16:creationId xmlns:a16="http://schemas.microsoft.com/office/drawing/2014/main" id="{5A4E51EF-8D78-4EC7-9B0F-BE0BEA9BB197}"/>
                </a:ext>
              </a:extLst>
            </p:cNvPr>
            <p:cNvSpPr/>
            <p:nvPr/>
          </p:nvSpPr>
          <p:spPr>
            <a:xfrm>
              <a:off x="1867696" y="4627222"/>
              <a:ext cx="60857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Cadera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63" name="Rectángulo 62">
              <a:extLst>
                <a:ext uri="{FF2B5EF4-FFF2-40B4-BE49-F238E27FC236}">
                  <a16:creationId xmlns:a16="http://schemas.microsoft.com/office/drawing/2014/main" id="{14010947-628E-4464-9589-CBFF26BCD86C}"/>
                </a:ext>
              </a:extLst>
            </p:cNvPr>
            <p:cNvSpPr/>
            <p:nvPr/>
          </p:nvSpPr>
          <p:spPr>
            <a:xfrm>
              <a:off x="1867696" y="4813319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Rodilla</a:t>
              </a:r>
            </a:p>
          </p:txBody>
        </p:sp>
        <p:sp>
          <p:nvSpPr>
            <p:cNvPr id="64" name="Rectángulo 63">
              <a:extLst>
                <a:ext uri="{FF2B5EF4-FFF2-40B4-BE49-F238E27FC236}">
                  <a16:creationId xmlns:a16="http://schemas.microsoft.com/office/drawing/2014/main" id="{B9F5A617-31DA-4B42-AA9F-20464752E28F}"/>
                </a:ext>
              </a:extLst>
            </p:cNvPr>
            <p:cNvSpPr/>
            <p:nvPr/>
          </p:nvSpPr>
          <p:spPr>
            <a:xfrm>
              <a:off x="1862655" y="5016100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Rodilla</a:t>
              </a:r>
            </a:p>
          </p:txBody>
        </p:sp>
        <p:grpSp>
          <p:nvGrpSpPr>
            <p:cNvPr id="65" name="Grupo 64">
              <a:extLst>
                <a:ext uri="{FF2B5EF4-FFF2-40B4-BE49-F238E27FC236}">
                  <a16:creationId xmlns:a16="http://schemas.microsoft.com/office/drawing/2014/main" id="{320CD5EF-93F7-494C-8D7A-6A0B8DEABED7}"/>
                </a:ext>
              </a:extLst>
            </p:cNvPr>
            <p:cNvGrpSpPr/>
            <p:nvPr/>
          </p:nvGrpSpPr>
          <p:grpSpPr>
            <a:xfrm>
              <a:off x="3122565" y="4330398"/>
              <a:ext cx="319496" cy="903494"/>
              <a:chOff x="499785" y="4324233"/>
              <a:chExt cx="319496" cy="903494"/>
            </a:xfrm>
          </p:grpSpPr>
          <p:sp>
            <p:nvSpPr>
              <p:cNvPr id="66" name="Rectángulo 65">
                <a:extLst>
                  <a:ext uri="{FF2B5EF4-FFF2-40B4-BE49-F238E27FC236}">
                    <a16:creationId xmlns:a16="http://schemas.microsoft.com/office/drawing/2014/main" id="{F5AFC7C4-3C8D-4234-9F99-591641CB149C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7" name="Rectángulo 66">
                <a:extLst>
                  <a:ext uri="{FF2B5EF4-FFF2-40B4-BE49-F238E27FC236}">
                    <a16:creationId xmlns:a16="http://schemas.microsoft.com/office/drawing/2014/main" id="{672EC4D9-7968-40EF-8E37-0AB1B0B57B4D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8" name="Rectángulo 67">
                <a:extLst>
                  <a:ext uri="{FF2B5EF4-FFF2-40B4-BE49-F238E27FC236}">
                    <a16:creationId xmlns:a16="http://schemas.microsoft.com/office/drawing/2014/main" id="{79992F34-89A5-437A-A008-60DF00CD58FB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9" name="Rectángulo 68">
                <a:extLst>
                  <a:ext uri="{FF2B5EF4-FFF2-40B4-BE49-F238E27FC236}">
                    <a16:creationId xmlns:a16="http://schemas.microsoft.com/office/drawing/2014/main" id="{5A44A7C8-1EF2-4BA3-A253-805C71A8205A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70" name="Rectángulo 69">
                <a:extLst>
                  <a:ext uri="{FF2B5EF4-FFF2-40B4-BE49-F238E27FC236}">
                    <a16:creationId xmlns:a16="http://schemas.microsoft.com/office/drawing/2014/main" id="{9FCEB1F4-D108-40F4-9C61-46A7811EF12A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71" name="Rectángulo 70">
              <a:extLst>
                <a:ext uri="{FF2B5EF4-FFF2-40B4-BE49-F238E27FC236}">
                  <a16:creationId xmlns:a16="http://schemas.microsoft.com/office/drawing/2014/main" id="{7667203C-F86F-4632-8695-E8C8F777376B}"/>
                </a:ext>
              </a:extLst>
            </p:cNvPr>
            <p:cNvSpPr/>
            <p:nvPr/>
          </p:nvSpPr>
          <p:spPr>
            <a:xfrm>
              <a:off x="3391445" y="4257235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Pantalones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2" name="Rectángulo 71">
              <a:extLst>
                <a:ext uri="{FF2B5EF4-FFF2-40B4-BE49-F238E27FC236}">
                  <a16:creationId xmlns:a16="http://schemas.microsoft.com/office/drawing/2014/main" id="{58BFB19A-50EB-45F1-A3CE-85D479F6FF63}"/>
                </a:ext>
              </a:extLst>
            </p:cNvPr>
            <p:cNvSpPr/>
            <p:nvPr/>
          </p:nvSpPr>
          <p:spPr>
            <a:xfrm>
              <a:off x="3392643" y="4443247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Falda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3" name="Rectángulo 72">
              <a:extLst>
                <a:ext uri="{FF2B5EF4-FFF2-40B4-BE49-F238E27FC236}">
                  <a16:creationId xmlns:a16="http://schemas.microsoft.com/office/drawing/2014/main" id="{1D61C0AB-6E23-4955-B604-F5425931A240}"/>
                </a:ext>
              </a:extLst>
            </p:cNvPr>
            <p:cNvSpPr/>
            <p:nvPr/>
          </p:nvSpPr>
          <p:spPr>
            <a:xfrm>
              <a:off x="3388231" y="4632248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Brazos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4" name="Rectángulo 73">
              <a:extLst>
                <a:ext uri="{FF2B5EF4-FFF2-40B4-BE49-F238E27FC236}">
                  <a16:creationId xmlns:a16="http://schemas.microsoft.com/office/drawing/2014/main" id="{82FFD66E-2E43-472B-9751-82F25D60E63F}"/>
                </a:ext>
              </a:extLst>
            </p:cNvPr>
            <p:cNvSpPr/>
            <p:nvPr/>
          </p:nvSpPr>
          <p:spPr>
            <a:xfrm>
              <a:off x="3391445" y="4824776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Brazos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5" name="Rectángulo 74">
              <a:extLst>
                <a:ext uri="{FF2B5EF4-FFF2-40B4-BE49-F238E27FC236}">
                  <a16:creationId xmlns:a16="http://schemas.microsoft.com/office/drawing/2014/main" id="{567DC8AA-44AB-4858-80A5-59093DB9B205}"/>
                </a:ext>
              </a:extLst>
            </p:cNvPr>
            <p:cNvSpPr/>
            <p:nvPr/>
          </p:nvSpPr>
          <p:spPr>
            <a:xfrm>
              <a:off x="3392014" y="5019687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Puños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77" name="Grupo 76">
            <a:extLst>
              <a:ext uri="{FF2B5EF4-FFF2-40B4-BE49-F238E27FC236}">
                <a16:creationId xmlns:a16="http://schemas.microsoft.com/office/drawing/2014/main" id="{E1C409F8-653D-4D9B-BD5A-C6F51AAA093A}"/>
              </a:ext>
            </a:extLst>
          </p:cNvPr>
          <p:cNvGrpSpPr/>
          <p:nvPr/>
        </p:nvGrpSpPr>
        <p:grpSpPr>
          <a:xfrm>
            <a:off x="827247" y="5284367"/>
            <a:ext cx="3869438" cy="314947"/>
            <a:chOff x="846774" y="1908569"/>
            <a:chExt cx="3869438" cy="314947"/>
          </a:xfrm>
        </p:grpSpPr>
        <p:sp>
          <p:nvSpPr>
            <p:cNvPr id="78" name="Rectángulo: esquinas redondeadas 77">
              <a:extLst>
                <a:ext uri="{FF2B5EF4-FFF2-40B4-BE49-F238E27FC236}">
                  <a16:creationId xmlns:a16="http://schemas.microsoft.com/office/drawing/2014/main" id="{2060D2E5-A165-4593-B293-BEB07BBA723F}"/>
                </a:ext>
              </a:extLst>
            </p:cNvPr>
            <p:cNvSpPr/>
            <p:nvPr/>
          </p:nvSpPr>
          <p:spPr>
            <a:xfrm>
              <a:off x="888509" y="1931042"/>
              <a:ext cx="3548063" cy="267576"/>
            </a:xfrm>
            <a:prstGeom prst="roundRect">
              <a:avLst>
                <a:gd name="adj" fmla="val 3808"/>
              </a:avLst>
            </a:prstGeom>
            <a:solidFill>
              <a:srgbClr val="E5EBF7"/>
            </a:solidFill>
            <a:ln w="6350"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79" name="Rectángulo 78">
              <a:extLst>
                <a:ext uri="{FF2B5EF4-FFF2-40B4-BE49-F238E27FC236}">
                  <a16:creationId xmlns:a16="http://schemas.microsoft.com/office/drawing/2014/main" id="{E7877A37-7626-4D32-BC91-E7815A0457B0}"/>
                </a:ext>
              </a:extLst>
            </p:cNvPr>
            <p:cNvSpPr/>
            <p:nvPr/>
          </p:nvSpPr>
          <p:spPr>
            <a:xfrm>
              <a:off x="846774" y="1910995"/>
              <a:ext cx="140708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Material Utilizado</a:t>
              </a:r>
            </a:p>
          </p:txBody>
        </p:sp>
        <p:sp>
          <p:nvSpPr>
            <p:cNvPr id="80" name="Rectángulo 79">
              <a:extLst>
                <a:ext uri="{FF2B5EF4-FFF2-40B4-BE49-F238E27FC236}">
                  <a16:creationId xmlns:a16="http://schemas.microsoft.com/office/drawing/2014/main" id="{EED52FFC-D234-4972-9362-CCA8BD8E1E1D}"/>
                </a:ext>
              </a:extLst>
            </p:cNvPr>
            <p:cNvSpPr/>
            <p:nvPr/>
          </p:nvSpPr>
          <p:spPr>
            <a:xfrm>
              <a:off x="1951784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81" name="Rectángulo 80">
              <a:extLst>
                <a:ext uri="{FF2B5EF4-FFF2-40B4-BE49-F238E27FC236}">
                  <a16:creationId xmlns:a16="http://schemas.microsoft.com/office/drawing/2014/main" id="{810D7B33-A378-48EE-81DB-D80ABF08CAFF}"/>
                </a:ext>
              </a:extLst>
            </p:cNvPr>
            <p:cNvSpPr/>
            <p:nvPr/>
          </p:nvSpPr>
          <p:spPr>
            <a:xfrm>
              <a:off x="2018850" y="1908569"/>
              <a:ext cx="1230415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Traído por cliente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82" name="Rectángulo 81">
              <a:extLst>
                <a:ext uri="{FF2B5EF4-FFF2-40B4-BE49-F238E27FC236}">
                  <a16:creationId xmlns:a16="http://schemas.microsoft.com/office/drawing/2014/main" id="{C6BA340D-8998-4AB9-89C7-B008C984CE74}"/>
                </a:ext>
              </a:extLst>
            </p:cNvPr>
            <p:cNvSpPr/>
            <p:nvPr/>
          </p:nvSpPr>
          <p:spPr>
            <a:xfrm>
              <a:off x="3114635" y="2000787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85" name="Rectángulo 84">
              <a:extLst>
                <a:ext uri="{FF2B5EF4-FFF2-40B4-BE49-F238E27FC236}">
                  <a16:creationId xmlns:a16="http://schemas.microsoft.com/office/drawing/2014/main" id="{E804BDC5-B8E3-4BEE-B9A1-7A7F9FE1772F}"/>
                </a:ext>
              </a:extLst>
            </p:cNvPr>
            <p:cNvSpPr/>
            <p:nvPr/>
          </p:nvSpPr>
          <p:spPr>
            <a:xfrm>
              <a:off x="3194974" y="1908569"/>
              <a:ext cx="152123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Comprado por uno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pic>
        <p:nvPicPr>
          <p:cNvPr id="86" name="Imagen 85">
            <a:extLst>
              <a:ext uri="{FF2B5EF4-FFF2-40B4-BE49-F238E27FC236}">
                <a16:creationId xmlns:a16="http://schemas.microsoft.com/office/drawing/2014/main" id="{5E40D706-1789-41B8-8B26-B918DFB9E15B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203" t="66278" r="8673" b="23356"/>
          <a:stretch/>
        </p:blipFill>
        <p:spPr>
          <a:xfrm>
            <a:off x="420002" y="5572807"/>
            <a:ext cx="4301657" cy="745544"/>
          </a:xfrm>
          <a:prstGeom prst="rect">
            <a:avLst/>
          </a:prstGeom>
        </p:spPr>
      </p:pic>
      <p:grpSp>
        <p:nvGrpSpPr>
          <p:cNvPr id="99" name="Grupo 98">
            <a:extLst>
              <a:ext uri="{FF2B5EF4-FFF2-40B4-BE49-F238E27FC236}">
                <a16:creationId xmlns:a16="http://schemas.microsoft.com/office/drawing/2014/main" id="{A495B0AB-2D8A-4029-A820-29583E476264}"/>
              </a:ext>
            </a:extLst>
          </p:cNvPr>
          <p:cNvGrpSpPr/>
          <p:nvPr/>
        </p:nvGrpSpPr>
        <p:grpSpPr>
          <a:xfrm>
            <a:off x="513886" y="6402346"/>
            <a:ext cx="4328637" cy="751470"/>
            <a:chOff x="507023" y="6357999"/>
            <a:chExt cx="4328637" cy="751470"/>
          </a:xfrm>
        </p:grpSpPr>
        <p:sp>
          <p:nvSpPr>
            <p:cNvPr id="88" name="Rectángulo 87">
              <a:extLst>
                <a:ext uri="{FF2B5EF4-FFF2-40B4-BE49-F238E27FC236}">
                  <a16:creationId xmlns:a16="http://schemas.microsoft.com/office/drawing/2014/main" id="{CABB359B-7FAA-4851-BFBB-C7E16CD1F9CA}"/>
                </a:ext>
              </a:extLst>
            </p:cNvPr>
            <p:cNvSpPr/>
            <p:nvPr/>
          </p:nvSpPr>
          <p:spPr>
            <a:xfrm>
              <a:off x="507023" y="6357999"/>
              <a:ext cx="1590222" cy="34394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6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Formas de Pago</a:t>
              </a:r>
              <a:endParaRPr lang="es-CL" sz="16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89" name="Rectángulo 88">
              <a:extLst>
                <a:ext uri="{FF2B5EF4-FFF2-40B4-BE49-F238E27FC236}">
                  <a16:creationId xmlns:a16="http://schemas.microsoft.com/office/drawing/2014/main" id="{5C3FB13F-67AB-4E67-B8DB-16F6AEF462D6}"/>
                </a:ext>
              </a:extLst>
            </p:cNvPr>
            <p:cNvSpPr/>
            <p:nvPr/>
          </p:nvSpPr>
          <p:spPr>
            <a:xfrm>
              <a:off x="508665" y="6755574"/>
              <a:ext cx="118105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Total a Pagar: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90" name="Conector recto 89">
              <a:extLst>
                <a:ext uri="{FF2B5EF4-FFF2-40B4-BE49-F238E27FC236}">
                  <a16:creationId xmlns:a16="http://schemas.microsoft.com/office/drawing/2014/main" id="{E991F5D5-602F-41C6-A05E-4F641BA735F5}"/>
                </a:ext>
              </a:extLst>
            </p:cNvPr>
            <p:cNvCxnSpPr>
              <a:cxnSpLocks/>
            </p:cNvCxnSpPr>
            <p:nvPr/>
          </p:nvCxnSpPr>
          <p:spPr>
            <a:xfrm>
              <a:off x="1405339" y="6956676"/>
              <a:ext cx="1125661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3" name="Rectángulo 92">
              <a:extLst>
                <a:ext uri="{FF2B5EF4-FFF2-40B4-BE49-F238E27FC236}">
                  <a16:creationId xmlns:a16="http://schemas.microsoft.com/office/drawing/2014/main" id="{6EBF0BAA-1830-4082-9014-C97DF0F57357}"/>
                </a:ext>
              </a:extLst>
            </p:cNvPr>
            <p:cNvSpPr/>
            <p:nvPr/>
          </p:nvSpPr>
          <p:spPr>
            <a:xfrm>
              <a:off x="2618328" y="6480608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94" name="Rectángulo 93">
              <a:extLst>
                <a:ext uri="{FF2B5EF4-FFF2-40B4-BE49-F238E27FC236}">
                  <a16:creationId xmlns:a16="http://schemas.microsoft.com/office/drawing/2014/main" id="{6B27A875-5C49-4CE4-884A-53A0A9CD71C2}"/>
                </a:ext>
              </a:extLst>
            </p:cNvPr>
            <p:cNvSpPr/>
            <p:nvPr/>
          </p:nvSpPr>
          <p:spPr>
            <a:xfrm>
              <a:off x="2698547" y="6392360"/>
              <a:ext cx="213711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50% Adel</a:t>
              </a: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anto / 50% Entrega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5" name="Rectángulo 94">
              <a:extLst>
                <a:ext uri="{FF2B5EF4-FFF2-40B4-BE49-F238E27FC236}">
                  <a16:creationId xmlns:a16="http://schemas.microsoft.com/office/drawing/2014/main" id="{796D9CDE-CE6A-44BC-B977-018DBDB7ADB1}"/>
                </a:ext>
              </a:extLst>
            </p:cNvPr>
            <p:cNvSpPr/>
            <p:nvPr/>
          </p:nvSpPr>
          <p:spPr>
            <a:xfrm>
              <a:off x="2618327" y="6671604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96" name="Rectángulo 95">
              <a:extLst>
                <a:ext uri="{FF2B5EF4-FFF2-40B4-BE49-F238E27FC236}">
                  <a16:creationId xmlns:a16="http://schemas.microsoft.com/office/drawing/2014/main" id="{E1A9C05A-E9F5-40BA-9B89-F4925868A6E2}"/>
                </a:ext>
              </a:extLst>
            </p:cNvPr>
            <p:cNvSpPr/>
            <p:nvPr/>
          </p:nvSpPr>
          <p:spPr>
            <a:xfrm>
              <a:off x="2698547" y="6590190"/>
              <a:ext cx="125637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Tarjeta de Crédito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7" name="Rectángulo 96">
              <a:extLst>
                <a:ext uri="{FF2B5EF4-FFF2-40B4-BE49-F238E27FC236}">
                  <a16:creationId xmlns:a16="http://schemas.microsoft.com/office/drawing/2014/main" id="{FDB9D3DA-79A0-4743-B169-42B0206C7917}"/>
                </a:ext>
              </a:extLst>
            </p:cNvPr>
            <p:cNvSpPr/>
            <p:nvPr/>
          </p:nvSpPr>
          <p:spPr>
            <a:xfrm>
              <a:off x="2734595" y="6796948"/>
              <a:ext cx="125637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Pago Completo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8" name="Rectángulo 97">
              <a:extLst>
                <a:ext uri="{FF2B5EF4-FFF2-40B4-BE49-F238E27FC236}">
                  <a16:creationId xmlns:a16="http://schemas.microsoft.com/office/drawing/2014/main" id="{C23ACB03-E850-4859-963B-A4D496E13724}"/>
                </a:ext>
              </a:extLst>
            </p:cNvPr>
            <p:cNvSpPr/>
            <p:nvPr/>
          </p:nvSpPr>
          <p:spPr>
            <a:xfrm>
              <a:off x="2618327" y="6872424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</p:grpSp>
      <p:sp>
        <p:nvSpPr>
          <p:cNvPr id="83" name="Rectángulo 82">
            <a:extLst>
              <a:ext uri="{FF2B5EF4-FFF2-40B4-BE49-F238E27FC236}">
                <a16:creationId xmlns:a16="http://schemas.microsoft.com/office/drawing/2014/main" id="{FF1B5714-D46E-4962-9BD8-8C3EB344E93F}"/>
              </a:ext>
            </a:extLst>
          </p:cNvPr>
          <p:cNvSpPr/>
          <p:nvPr/>
        </p:nvSpPr>
        <p:spPr>
          <a:xfrm>
            <a:off x="551357" y="63750"/>
            <a:ext cx="4148168" cy="107830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07000"/>
              </a:lnSpc>
              <a:spcAft>
                <a:spcPts val="726"/>
              </a:spcAft>
            </a:pPr>
            <a:r>
              <a:rPr lang="es-CL" sz="5988" dirty="0">
                <a:solidFill>
                  <a:schemeClr val="bg1"/>
                </a:solidFill>
                <a:latin typeface="Angelface" pitchFamily="50" charset="0"/>
                <a:ea typeface="Calibri" panose="020F0502020204030204" pitchFamily="34" charset="0"/>
                <a:cs typeface="Times New Roman" panose="02020603050405020304" pitchFamily="18" charset="0"/>
              </a:rPr>
              <a:t>Ordenes de Venta</a:t>
            </a:r>
            <a:endParaRPr lang="es-CL" sz="6532" dirty="0">
              <a:solidFill>
                <a:schemeClr val="bg1"/>
              </a:solidFill>
              <a:latin typeface="Angelface" pitchFamily="50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101" name="Rectángulo: esquinas redondeadas 100">
            <a:extLst>
              <a:ext uri="{FF2B5EF4-FFF2-40B4-BE49-F238E27FC236}">
                <a16:creationId xmlns:a16="http://schemas.microsoft.com/office/drawing/2014/main" id="{0A155951-9671-4EA6-9BA5-4894C98CB333}"/>
              </a:ext>
            </a:extLst>
          </p:cNvPr>
          <p:cNvSpPr/>
          <p:nvPr/>
        </p:nvSpPr>
        <p:spPr>
          <a:xfrm>
            <a:off x="473237" y="1582469"/>
            <a:ext cx="4223447" cy="604994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111" name="Rectángulo: esquinas redondeadas 110">
            <a:extLst>
              <a:ext uri="{FF2B5EF4-FFF2-40B4-BE49-F238E27FC236}">
                <a16:creationId xmlns:a16="http://schemas.microsoft.com/office/drawing/2014/main" id="{2F0F5CEE-A183-4B39-8715-F1C8F735566B}"/>
              </a:ext>
            </a:extLst>
          </p:cNvPr>
          <p:cNvSpPr/>
          <p:nvPr/>
        </p:nvSpPr>
        <p:spPr>
          <a:xfrm>
            <a:off x="524368" y="3850804"/>
            <a:ext cx="4115236" cy="1279658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113" name="Rectángulo: esquinas redondeadas 112">
            <a:extLst>
              <a:ext uri="{FF2B5EF4-FFF2-40B4-BE49-F238E27FC236}">
                <a16:creationId xmlns:a16="http://schemas.microsoft.com/office/drawing/2014/main" id="{907035ED-50C6-4207-BD92-D5027B05F656}"/>
              </a:ext>
            </a:extLst>
          </p:cNvPr>
          <p:cNvSpPr/>
          <p:nvPr/>
        </p:nvSpPr>
        <p:spPr>
          <a:xfrm>
            <a:off x="521789" y="6431097"/>
            <a:ext cx="4115236" cy="762266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</p:spTree>
    <p:extLst>
      <p:ext uri="{BB962C8B-B14F-4D97-AF65-F5344CB8AC3E}">
        <p14:creationId xmlns:p14="http://schemas.microsoft.com/office/powerpoint/2010/main" val="3419285655"/>
      </p:ext>
    </p:extLst>
  </p:cSld>
  <p:clrMapOvr>
    <a:masterClrMapping/>
  </p:clrMapOvr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4" name="Imagen 113">
            <a:extLst>
              <a:ext uri="{FF2B5EF4-FFF2-40B4-BE49-F238E27FC236}">
                <a16:creationId xmlns:a16="http://schemas.microsoft.com/office/drawing/2014/main" id="{E2C72D66-3C05-40F4-818E-4CB8631B94FA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26633" t="9514" r="29569" b="27352"/>
          <a:stretch/>
        </p:blipFill>
        <p:spPr>
          <a:xfrm rot="16200000">
            <a:off x="2185505" y="-1998928"/>
            <a:ext cx="697876" cy="5068891"/>
          </a:xfrm>
          <a:prstGeom prst="rect">
            <a:avLst/>
          </a:prstGeom>
        </p:spPr>
      </p:pic>
      <p:sp>
        <p:nvSpPr>
          <p:cNvPr id="112" name="Rectángulo: esquinas redondeadas 111">
            <a:extLst>
              <a:ext uri="{FF2B5EF4-FFF2-40B4-BE49-F238E27FC236}">
                <a16:creationId xmlns:a16="http://schemas.microsoft.com/office/drawing/2014/main" id="{E115D612-3661-42A9-A486-91A7B88EA55F}"/>
              </a:ext>
            </a:extLst>
          </p:cNvPr>
          <p:cNvSpPr/>
          <p:nvPr/>
        </p:nvSpPr>
        <p:spPr>
          <a:xfrm>
            <a:off x="440504" y="6367648"/>
            <a:ext cx="4290148" cy="890633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110" name="Rectángulo: esquinas redondeadas 109">
            <a:extLst>
              <a:ext uri="{FF2B5EF4-FFF2-40B4-BE49-F238E27FC236}">
                <a16:creationId xmlns:a16="http://schemas.microsoft.com/office/drawing/2014/main" id="{9B78243E-FF09-471B-A928-593DCFE6BCF1}"/>
              </a:ext>
            </a:extLst>
          </p:cNvPr>
          <p:cNvSpPr/>
          <p:nvPr/>
        </p:nvSpPr>
        <p:spPr>
          <a:xfrm>
            <a:off x="440505" y="3776826"/>
            <a:ext cx="4290148" cy="1439386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84" name="Rectángulo: esquinas redondeadas 83">
            <a:extLst>
              <a:ext uri="{FF2B5EF4-FFF2-40B4-BE49-F238E27FC236}">
                <a16:creationId xmlns:a16="http://schemas.microsoft.com/office/drawing/2014/main" id="{AD7414DD-8DE6-45B8-8112-9BDDF0B186AF}"/>
              </a:ext>
            </a:extLst>
          </p:cNvPr>
          <p:cNvSpPr/>
          <p:nvPr/>
        </p:nvSpPr>
        <p:spPr>
          <a:xfrm>
            <a:off x="420001" y="1536627"/>
            <a:ext cx="4310651" cy="697874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2" name="Rectángulo: esquinas redondeadas 1">
            <a:extLst>
              <a:ext uri="{FF2B5EF4-FFF2-40B4-BE49-F238E27FC236}">
                <a16:creationId xmlns:a16="http://schemas.microsoft.com/office/drawing/2014/main" id="{99FF4510-806D-4AC7-8D73-69B355A697B8}"/>
              </a:ext>
            </a:extLst>
          </p:cNvPr>
          <p:cNvSpPr/>
          <p:nvPr/>
        </p:nvSpPr>
        <p:spPr>
          <a:xfrm>
            <a:off x="1308997" y="1142665"/>
            <a:ext cx="1021080" cy="217998"/>
          </a:xfrm>
          <a:prstGeom prst="roundRect">
            <a:avLst>
              <a:gd name="adj" fmla="val 0"/>
            </a:avLst>
          </a:prstGeom>
          <a:noFill/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4" name="Rectángulo 3">
            <a:extLst>
              <a:ext uri="{FF2B5EF4-FFF2-40B4-BE49-F238E27FC236}">
                <a16:creationId xmlns:a16="http://schemas.microsoft.com/office/drawing/2014/main" id="{2AFB77A1-E7B9-4F47-9144-3CC7BDF7EE3D}"/>
              </a:ext>
            </a:extLst>
          </p:cNvPr>
          <p:cNvSpPr/>
          <p:nvPr/>
        </p:nvSpPr>
        <p:spPr>
          <a:xfrm>
            <a:off x="440504" y="1056234"/>
            <a:ext cx="1021080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N.º Pedido</a:t>
            </a:r>
            <a:endParaRPr lang="es-CL" dirty="0">
              <a:effectLst/>
              <a:latin typeface="Akazan Lt" panose="02000506020000020003" pitchFamily="2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5" name="Rectángulo: esquinas redondeadas 4">
            <a:extLst>
              <a:ext uri="{FF2B5EF4-FFF2-40B4-BE49-F238E27FC236}">
                <a16:creationId xmlns:a16="http://schemas.microsoft.com/office/drawing/2014/main" id="{2842A9BB-0E44-4F1E-97DD-EF7322732B51}"/>
              </a:ext>
            </a:extLst>
          </p:cNvPr>
          <p:cNvSpPr/>
          <p:nvPr/>
        </p:nvSpPr>
        <p:spPr>
          <a:xfrm>
            <a:off x="3675604" y="1142059"/>
            <a:ext cx="1021080" cy="217998"/>
          </a:xfrm>
          <a:prstGeom prst="roundRect">
            <a:avLst>
              <a:gd name="adj" fmla="val 0"/>
            </a:avLst>
          </a:prstGeom>
          <a:noFill/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6" name="Rectángulo 5">
            <a:extLst>
              <a:ext uri="{FF2B5EF4-FFF2-40B4-BE49-F238E27FC236}">
                <a16:creationId xmlns:a16="http://schemas.microsoft.com/office/drawing/2014/main" id="{7F3D37A6-278E-4B2C-8776-6E7C1A84784E}"/>
              </a:ext>
            </a:extLst>
          </p:cNvPr>
          <p:cNvSpPr/>
          <p:nvPr/>
        </p:nvSpPr>
        <p:spPr>
          <a:xfrm>
            <a:off x="3079506" y="1063864"/>
            <a:ext cx="1021080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Fecha</a:t>
            </a:r>
          </a:p>
        </p:txBody>
      </p:sp>
      <p:grpSp>
        <p:nvGrpSpPr>
          <p:cNvPr id="17" name="Grupo 16">
            <a:extLst>
              <a:ext uri="{FF2B5EF4-FFF2-40B4-BE49-F238E27FC236}">
                <a16:creationId xmlns:a16="http://schemas.microsoft.com/office/drawing/2014/main" id="{A1221EF0-FDFE-48C3-A647-6370BEFC3A9F}"/>
              </a:ext>
            </a:extLst>
          </p:cNvPr>
          <p:cNvGrpSpPr/>
          <p:nvPr/>
        </p:nvGrpSpPr>
        <p:grpSpPr>
          <a:xfrm>
            <a:off x="428996" y="1535416"/>
            <a:ext cx="4190338" cy="715275"/>
            <a:chOff x="461175" y="1120552"/>
            <a:chExt cx="4190338" cy="715275"/>
          </a:xfrm>
        </p:grpSpPr>
        <p:sp>
          <p:nvSpPr>
            <p:cNvPr id="8" name="Rectángulo 7">
              <a:extLst>
                <a:ext uri="{FF2B5EF4-FFF2-40B4-BE49-F238E27FC236}">
                  <a16:creationId xmlns:a16="http://schemas.microsoft.com/office/drawing/2014/main" id="{9A52EE84-0DE8-4F26-AD5E-3CE20593F425}"/>
                </a:ext>
              </a:extLst>
            </p:cNvPr>
            <p:cNvSpPr/>
            <p:nvPr/>
          </p:nvSpPr>
          <p:spPr>
            <a:xfrm>
              <a:off x="477077" y="1120552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Cliente: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" name="Rectángulo 8">
              <a:extLst>
                <a:ext uri="{FF2B5EF4-FFF2-40B4-BE49-F238E27FC236}">
                  <a16:creationId xmlns:a16="http://schemas.microsoft.com/office/drawing/2014/main" id="{0293D1B7-439B-4947-A5F0-41627F3784A1}"/>
                </a:ext>
              </a:extLst>
            </p:cNvPr>
            <p:cNvSpPr/>
            <p:nvPr/>
          </p:nvSpPr>
          <p:spPr>
            <a:xfrm>
              <a:off x="461175" y="1452518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Teléfono: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10" name="Rectángulo 9">
              <a:extLst>
                <a:ext uri="{FF2B5EF4-FFF2-40B4-BE49-F238E27FC236}">
                  <a16:creationId xmlns:a16="http://schemas.microsoft.com/office/drawing/2014/main" id="{18CEE0AE-BC72-4F64-89A2-783C42213717}"/>
                </a:ext>
              </a:extLst>
            </p:cNvPr>
            <p:cNvSpPr/>
            <p:nvPr/>
          </p:nvSpPr>
          <p:spPr>
            <a:xfrm>
              <a:off x="2542395" y="1460468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Celular: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12" name="Conector recto 11">
              <a:extLst>
                <a:ext uri="{FF2B5EF4-FFF2-40B4-BE49-F238E27FC236}">
                  <a16:creationId xmlns:a16="http://schemas.microsoft.com/office/drawing/2014/main" id="{44FD2E21-B38E-48E6-8AF0-3E3DE6E69487}"/>
                </a:ext>
              </a:extLst>
            </p:cNvPr>
            <p:cNvCxnSpPr/>
            <p:nvPr/>
          </p:nvCxnSpPr>
          <p:spPr>
            <a:xfrm>
              <a:off x="1089328" y="1380954"/>
              <a:ext cx="3562185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Conector recto 12">
              <a:extLst>
                <a:ext uri="{FF2B5EF4-FFF2-40B4-BE49-F238E27FC236}">
                  <a16:creationId xmlns:a16="http://schemas.microsoft.com/office/drawing/2014/main" id="{FF0615F5-297B-42CC-9227-B689F664423A}"/>
                </a:ext>
              </a:extLst>
            </p:cNvPr>
            <p:cNvCxnSpPr>
              <a:cxnSpLocks/>
            </p:cNvCxnSpPr>
            <p:nvPr/>
          </p:nvCxnSpPr>
          <p:spPr>
            <a:xfrm>
              <a:off x="1194019" y="1700333"/>
              <a:ext cx="1348376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" name="Conector recto 14">
              <a:extLst>
                <a:ext uri="{FF2B5EF4-FFF2-40B4-BE49-F238E27FC236}">
                  <a16:creationId xmlns:a16="http://schemas.microsoft.com/office/drawing/2014/main" id="{BD48C7B8-5CAC-4F82-9216-C8AB344C1EF2}"/>
                </a:ext>
              </a:extLst>
            </p:cNvPr>
            <p:cNvCxnSpPr>
              <a:cxnSpLocks/>
            </p:cNvCxnSpPr>
            <p:nvPr/>
          </p:nvCxnSpPr>
          <p:spPr>
            <a:xfrm>
              <a:off x="3228230" y="1700333"/>
              <a:ext cx="1423283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7" name="Grupo 26">
            <a:extLst>
              <a:ext uri="{FF2B5EF4-FFF2-40B4-BE49-F238E27FC236}">
                <a16:creationId xmlns:a16="http://schemas.microsoft.com/office/drawing/2014/main" id="{D011FB4B-7475-4BE9-A358-6DA41A8D12AD}"/>
              </a:ext>
            </a:extLst>
          </p:cNvPr>
          <p:cNvGrpSpPr/>
          <p:nvPr/>
        </p:nvGrpSpPr>
        <p:grpSpPr>
          <a:xfrm>
            <a:off x="899417" y="2332501"/>
            <a:ext cx="3359980" cy="319046"/>
            <a:chOff x="864702" y="1908569"/>
            <a:chExt cx="3359980" cy="319046"/>
          </a:xfrm>
        </p:grpSpPr>
        <p:sp>
          <p:nvSpPr>
            <p:cNvPr id="19" name="Rectángulo: esquinas redondeadas 18">
              <a:extLst>
                <a:ext uri="{FF2B5EF4-FFF2-40B4-BE49-F238E27FC236}">
                  <a16:creationId xmlns:a16="http://schemas.microsoft.com/office/drawing/2014/main" id="{90C1F828-0023-4BD0-AE55-1A1D3BABD5CA}"/>
                </a:ext>
              </a:extLst>
            </p:cNvPr>
            <p:cNvSpPr/>
            <p:nvPr/>
          </p:nvSpPr>
          <p:spPr>
            <a:xfrm>
              <a:off x="888509" y="1931042"/>
              <a:ext cx="3336173" cy="267576"/>
            </a:xfrm>
            <a:prstGeom prst="roundRect">
              <a:avLst>
                <a:gd name="adj" fmla="val 3808"/>
              </a:avLst>
            </a:prstGeom>
            <a:solidFill>
              <a:srgbClr val="E5EBF7"/>
            </a:solidFill>
            <a:ln w="6350"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20" name="Rectángulo 19">
              <a:extLst>
                <a:ext uri="{FF2B5EF4-FFF2-40B4-BE49-F238E27FC236}">
                  <a16:creationId xmlns:a16="http://schemas.microsoft.com/office/drawing/2014/main" id="{56986F0A-658A-4DCF-8EF6-0F185C7C5060}"/>
                </a:ext>
              </a:extLst>
            </p:cNvPr>
            <p:cNvSpPr/>
            <p:nvPr/>
          </p:nvSpPr>
          <p:spPr>
            <a:xfrm>
              <a:off x="864702" y="1910995"/>
              <a:ext cx="140708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Tipo de Servicio: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21" name="Rectángulo 20">
              <a:extLst>
                <a:ext uri="{FF2B5EF4-FFF2-40B4-BE49-F238E27FC236}">
                  <a16:creationId xmlns:a16="http://schemas.microsoft.com/office/drawing/2014/main" id="{6492D76D-BD6D-4616-9DE0-599FC92A6658}"/>
                </a:ext>
              </a:extLst>
            </p:cNvPr>
            <p:cNvSpPr/>
            <p:nvPr/>
          </p:nvSpPr>
          <p:spPr>
            <a:xfrm>
              <a:off x="1993616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2" name="Rectángulo 21">
              <a:extLst>
                <a:ext uri="{FF2B5EF4-FFF2-40B4-BE49-F238E27FC236}">
                  <a16:creationId xmlns:a16="http://schemas.microsoft.com/office/drawing/2014/main" id="{BE82BD38-E445-4696-A0AB-597A418C5665}"/>
                </a:ext>
              </a:extLst>
            </p:cNvPr>
            <p:cNvSpPr/>
            <p:nvPr/>
          </p:nvSpPr>
          <p:spPr>
            <a:xfrm>
              <a:off x="2072635" y="1908569"/>
              <a:ext cx="654616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Costura</a:t>
              </a:r>
            </a:p>
          </p:txBody>
        </p:sp>
        <p:sp>
          <p:nvSpPr>
            <p:cNvPr id="23" name="Rectángulo 22">
              <a:extLst>
                <a:ext uri="{FF2B5EF4-FFF2-40B4-BE49-F238E27FC236}">
                  <a16:creationId xmlns:a16="http://schemas.microsoft.com/office/drawing/2014/main" id="{68F4B250-3831-418F-BFC4-D431DBC2CA70}"/>
                </a:ext>
              </a:extLst>
            </p:cNvPr>
            <p:cNvSpPr/>
            <p:nvPr/>
          </p:nvSpPr>
          <p:spPr>
            <a:xfrm>
              <a:off x="2660329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4" name="Rectángulo 23">
              <a:extLst>
                <a:ext uri="{FF2B5EF4-FFF2-40B4-BE49-F238E27FC236}">
                  <a16:creationId xmlns:a16="http://schemas.microsoft.com/office/drawing/2014/main" id="{4AA89D6B-DBBA-402D-AEBE-71E144A67F00}"/>
                </a:ext>
              </a:extLst>
            </p:cNvPr>
            <p:cNvSpPr/>
            <p:nvPr/>
          </p:nvSpPr>
          <p:spPr>
            <a:xfrm>
              <a:off x="2750460" y="1915094"/>
              <a:ext cx="81676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Confección</a:t>
              </a:r>
            </a:p>
          </p:txBody>
        </p:sp>
        <p:sp>
          <p:nvSpPr>
            <p:cNvPr id="25" name="Rectángulo 24">
              <a:extLst>
                <a:ext uri="{FF2B5EF4-FFF2-40B4-BE49-F238E27FC236}">
                  <a16:creationId xmlns:a16="http://schemas.microsoft.com/office/drawing/2014/main" id="{E35C0224-B0B5-4F53-8A83-F99AB3741D53}"/>
                </a:ext>
              </a:extLst>
            </p:cNvPr>
            <p:cNvSpPr/>
            <p:nvPr/>
          </p:nvSpPr>
          <p:spPr>
            <a:xfrm>
              <a:off x="3522045" y="2000787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6" name="Rectángulo 25">
              <a:extLst>
                <a:ext uri="{FF2B5EF4-FFF2-40B4-BE49-F238E27FC236}">
                  <a16:creationId xmlns:a16="http://schemas.microsoft.com/office/drawing/2014/main" id="{6D0BC1E9-E235-4F61-AC23-ACA0B4CF88CA}"/>
                </a:ext>
              </a:extLst>
            </p:cNvPr>
            <p:cNvSpPr/>
            <p:nvPr/>
          </p:nvSpPr>
          <p:spPr>
            <a:xfrm>
              <a:off x="3612029" y="1915094"/>
              <a:ext cx="552402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Otros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sp>
        <p:nvSpPr>
          <p:cNvPr id="28" name="Rectángulo 27">
            <a:extLst>
              <a:ext uri="{FF2B5EF4-FFF2-40B4-BE49-F238E27FC236}">
                <a16:creationId xmlns:a16="http://schemas.microsoft.com/office/drawing/2014/main" id="{68588BD4-AE96-4CF9-9C4B-24A6D79FE99D}"/>
              </a:ext>
            </a:extLst>
          </p:cNvPr>
          <p:cNvSpPr/>
          <p:nvPr/>
        </p:nvSpPr>
        <p:spPr>
          <a:xfrm>
            <a:off x="354701" y="2633649"/>
            <a:ext cx="2183733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Descripción del Servicio:</a:t>
            </a:r>
            <a:endParaRPr lang="es-CL" dirty="0">
              <a:effectLst/>
              <a:latin typeface="Akazan Lt" panose="02000506020000020003" pitchFamily="2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pic>
        <p:nvPicPr>
          <p:cNvPr id="30" name="Imagen 29">
            <a:extLst>
              <a:ext uri="{FF2B5EF4-FFF2-40B4-BE49-F238E27FC236}">
                <a16:creationId xmlns:a16="http://schemas.microsoft.com/office/drawing/2014/main" id="{3E931A31-DC47-4A40-8DA9-8FC83A9306DD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203" t="66278" r="8673" b="23449"/>
          <a:stretch/>
        </p:blipFill>
        <p:spPr>
          <a:xfrm>
            <a:off x="440505" y="2944813"/>
            <a:ext cx="4301657" cy="738769"/>
          </a:xfrm>
          <a:prstGeom prst="rect">
            <a:avLst/>
          </a:prstGeom>
        </p:spPr>
      </p:pic>
      <p:grpSp>
        <p:nvGrpSpPr>
          <p:cNvPr id="76" name="Grupo 75">
            <a:extLst>
              <a:ext uri="{FF2B5EF4-FFF2-40B4-BE49-F238E27FC236}">
                <a16:creationId xmlns:a16="http://schemas.microsoft.com/office/drawing/2014/main" id="{EBD2F4EC-A8BF-4680-A871-AD5F1ACFA33A}"/>
              </a:ext>
            </a:extLst>
          </p:cNvPr>
          <p:cNvGrpSpPr/>
          <p:nvPr/>
        </p:nvGrpSpPr>
        <p:grpSpPr>
          <a:xfrm>
            <a:off x="513147" y="3825721"/>
            <a:ext cx="4187950" cy="1277269"/>
            <a:chOff x="425691" y="4023521"/>
            <a:chExt cx="4187950" cy="1277269"/>
          </a:xfrm>
        </p:grpSpPr>
        <p:sp>
          <p:nvSpPr>
            <p:cNvPr id="39" name="Rectángulo 38">
              <a:extLst>
                <a:ext uri="{FF2B5EF4-FFF2-40B4-BE49-F238E27FC236}">
                  <a16:creationId xmlns:a16="http://schemas.microsoft.com/office/drawing/2014/main" id="{02E4A93C-8F9C-4884-B2B6-80528735D3E3}"/>
                </a:ext>
              </a:extLst>
            </p:cNvPr>
            <p:cNvSpPr/>
            <p:nvPr/>
          </p:nvSpPr>
          <p:spPr>
            <a:xfrm>
              <a:off x="425691" y="4023521"/>
              <a:ext cx="118105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Ficha de Medidas</a:t>
              </a:r>
            </a:p>
          </p:txBody>
        </p:sp>
        <p:sp>
          <p:nvSpPr>
            <p:cNvPr id="41" name="Rectángulo 40">
              <a:extLst>
                <a:ext uri="{FF2B5EF4-FFF2-40B4-BE49-F238E27FC236}">
                  <a16:creationId xmlns:a16="http://schemas.microsoft.com/office/drawing/2014/main" id="{92B9E128-7B4C-45E7-9BA8-B9EA85687B92}"/>
                </a:ext>
              </a:extLst>
            </p:cNvPr>
            <p:cNvSpPr/>
            <p:nvPr/>
          </p:nvSpPr>
          <p:spPr>
            <a:xfrm>
              <a:off x="754528" y="4254831"/>
              <a:ext cx="66475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H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ombros</a:t>
              </a:r>
            </a:p>
          </p:txBody>
        </p:sp>
        <p:grpSp>
          <p:nvGrpSpPr>
            <p:cNvPr id="53" name="Grupo 52">
              <a:extLst>
                <a:ext uri="{FF2B5EF4-FFF2-40B4-BE49-F238E27FC236}">
                  <a16:creationId xmlns:a16="http://schemas.microsoft.com/office/drawing/2014/main" id="{F280F20A-CEEA-4B75-946C-268CF551042A}"/>
                </a:ext>
              </a:extLst>
            </p:cNvPr>
            <p:cNvGrpSpPr/>
            <p:nvPr/>
          </p:nvGrpSpPr>
          <p:grpSpPr>
            <a:xfrm>
              <a:off x="499785" y="4324233"/>
              <a:ext cx="319496" cy="903494"/>
              <a:chOff x="499785" y="4324233"/>
              <a:chExt cx="319496" cy="903494"/>
            </a:xfrm>
          </p:grpSpPr>
          <p:sp>
            <p:nvSpPr>
              <p:cNvPr id="40" name="Rectángulo 39">
                <a:extLst>
                  <a:ext uri="{FF2B5EF4-FFF2-40B4-BE49-F238E27FC236}">
                    <a16:creationId xmlns:a16="http://schemas.microsoft.com/office/drawing/2014/main" id="{E47B04F6-4E0C-443A-9D7F-51CC3A6E8167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 dirty="0"/>
              </a:p>
            </p:txBody>
          </p:sp>
          <p:sp>
            <p:nvSpPr>
              <p:cNvPr id="42" name="Rectángulo 41">
                <a:extLst>
                  <a:ext uri="{FF2B5EF4-FFF2-40B4-BE49-F238E27FC236}">
                    <a16:creationId xmlns:a16="http://schemas.microsoft.com/office/drawing/2014/main" id="{E0D8D7D1-E8A9-477D-BB59-7D4037A10AD8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3" name="Rectángulo 42">
                <a:extLst>
                  <a:ext uri="{FF2B5EF4-FFF2-40B4-BE49-F238E27FC236}">
                    <a16:creationId xmlns:a16="http://schemas.microsoft.com/office/drawing/2014/main" id="{F11EEA12-BB2F-4295-96AC-15AABB2EB594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4" name="Rectángulo 43">
                <a:extLst>
                  <a:ext uri="{FF2B5EF4-FFF2-40B4-BE49-F238E27FC236}">
                    <a16:creationId xmlns:a16="http://schemas.microsoft.com/office/drawing/2014/main" id="{4CA8619C-54F1-4E1B-8AD0-2AB97850AF39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5" name="Rectángulo 44">
                <a:extLst>
                  <a:ext uri="{FF2B5EF4-FFF2-40B4-BE49-F238E27FC236}">
                    <a16:creationId xmlns:a16="http://schemas.microsoft.com/office/drawing/2014/main" id="{A892E23F-412E-4C2B-BF07-19DEFB875F6D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48" name="Rectángulo 47">
              <a:extLst>
                <a:ext uri="{FF2B5EF4-FFF2-40B4-BE49-F238E27FC236}">
                  <a16:creationId xmlns:a16="http://schemas.microsoft.com/office/drawing/2014/main" id="{F61B7A8A-9FD8-4CD0-98C1-D19A7D442815}"/>
                </a:ext>
              </a:extLst>
            </p:cNvPr>
            <p:cNvSpPr/>
            <p:nvPr/>
          </p:nvSpPr>
          <p:spPr>
            <a:xfrm>
              <a:off x="754528" y="4446790"/>
              <a:ext cx="66475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Busto</a:t>
              </a:r>
            </a:p>
          </p:txBody>
        </p:sp>
        <p:sp>
          <p:nvSpPr>
            <p:cNvPr id="49" name="Rectángulo 48">
              <a:extLst>
                <a:ext uri="{FF2B5EF4-FFF2-40B4-BE49-F238E27FC236}">
                  <a16:creationId xmlns:a16="http://schemas.microsoft.com/office/drawing/2014/main" id="{CB2C72A1-AB47-4A03-B163-24BB2C1F201C}"/>
                </a:ext>
              </a:extLst>
            </p:cNvPr>
            <p:cNvSpPr/>
            <p:nvPr/>
          </p:nvSpPr>
          <p:spPr>
            <a:xfrm>
              <a:off x="754528" y="4627222"/>
              <a:ext cx="934027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Larg</a:t>
              </a: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 Espalda</a:t>
              </a:r>
            </a:p>
          </p:txBody>
        </p:sp>
        <p:sp>
          <p:nvSpPr>
            <p:cNvPr id="50" name="Rectángulo 49">
              <a:extLst>
                <a:ext uri="{FF2B5EF4-FFF2-40B4-BE49-F238E27FC236}">
                  <a16:creationId xmlns:a16="http://schemas.microsoft.com/office/drawing/2014/main" id="{C5BC14CB-F47E-4D58-8F68-DDE41F381913}"/>
                </a:ext>
              </a:extLst>
            </p:cNvPr>
            <p:cNvSpPr/>
            <p:nvPr/>
          </p:nvSpPr>
          <p:spPr>
            <a:xfrm>
              <a:off x="754528" y="4819750"/>
              <a:ext cx="934027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Busto</a:t>
              </a:r>
            </a:p>
          </p:txBody>
        </p:sp>
        <p:sp>
          <p:nvSpPr>
            <p:cNvPr id="52" name="Rectángulo 51">
              <a:extLst>
                <a:ext uri="{FF2B5EF4-FFF2-40B4-BE49-F238E27FC236}">
                  <a16:creationId xmlns:a16="http://schemas.microsoft.com/office/drawing/2014/main" id="{39884370-F146-4FD9-9DE4-63D0F5CF1CFD}"/>
                </a:ext>
              </a:extLst>
            </p:cNvPr>
            <p:cNvSpPr/>
            <p:nvPr/>
          </p:nvSpPr>
          <p:spPr>
            <a:xfrm>
              <a:off x="763644" y="5019073"/>
              <a:ext cx="54205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</a:t>
              </a:r>
            </a:p>
          </p:txBody>
        </p:sp>
        <p:grpSp>
          <p:nvGrpSpPr>
            <p:cNvPr id="54" name="Grupo 53">
              <a:extLst>
                <a:ext uri="{FF2B5EF4-FFF2-40B4-BE49-F238E27FC236}">
                  <a16:creationId xmlns:a16="http://schemas.microsoft.com/office/drawing/2014/main" id="{899D3852-9FE5-4802-ABAC-63F149199D1B}"/>
                </a:ext>
              </a:extLst>
            </p:cNvPr>
            <p:cNvGrpSpPr/>
            <p:nvPr/>
          </p:nvGrpSpPr>
          <p:grpSpPr>
            <a:xfrm>
              <a:off x="1603520" y="4324233"/>
              <a:ext cx="319496" cy="903494"/>
              <a:chOff x="499785" y="4324233"/>
              <a:chExt cx="319496" cy="903494"/>
            </a:xfrm>
          </p:grpSpPr>
          <p:sp>
            <p:nvSpPr>
              <p:cNvPr id="55" name="Rectángulo 54">
                <a:extLst>
                  <a:ext uri="{FF2B5EF4-FFF2-40B4-BE49-F238E27FC236}">
                    <a16:creationId xmlns:a16="http://schemas.microsoft.com/office/drawing/2014/main" id="{B9500116-F8A0-4B60-A41D-DDA61DAD96E1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6" name="Rectángulo 55">
                <a:extLst>
                  <a:ext uri="{FF2B5EF4-FFF2-40B4-BE49-F238E27FC236}">
                    <a16:creationId xmlns:a16="http://schemas.microsoft.com/office/drawing/2014/main" id="{32936542-49CC-49B3-82EB-7BF61A120F45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7" name="Rectángulo 56">
                <a:extLst>
                  <a:ext uri="{FF2B5EF4-FFF2-40B4-BE49-F238E27FC236}">
                    <a16:creationId xmlns:a16="http://schemas.microsoft.com/office/drawing/2014/main" id="{8750774D-2064-4D64-A3A9-4DF20C839018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8" name="Rectángulo 57">
                <a:extLst>
                  <a:ext uri="{FF2B5EF4-FFF2-40B4-BE49-F238E27FC236}">
                    <a16:creationId xmlns:a16="http://schemas.microsoft.com/office/drawing/2014/main" id="{83283F80-022F-44A8-A5C5-F600B41761E0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9" name="Rectángulo 58">
                <a:extLst>
                  <a:ext uri="{FF2B5EF4-FFF2-40B4-BE49-F238E27FC236}">
                    <a16:creationId xmlns:a16="http://schemas.microsoft.com/office/drawing/2014/main" id="{B3B65F57-430F-44F5-B56A-77EC86B78C32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60" name="Rectángulo 59">
              <a:extLst>
                <a:ext uri="{FF2B5EF4-FFF2-40B4-BE49-F238E27FC236}">
                  <a16:creationId xmlns:a16="http://schemas.microsoft.com/office/drawing/2014/main" id="{6466DA8E-C652-4658-9DE6-CC4010FF4254}"/>
                </a:ext>
              </a:extLst>
            </p:cNvPr>
            <p:cNvSpPr/>
            <p:nvPr/>
          </p:nvSpPr>
          <p:spPr>
            <a:xfrm>
              <a:off x="1857045" y="4249221"/>
              <a:ext cx="140225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Frente </a:t>
              </a:r>
            </a:p>
          </p:txBody>
        </p:sp>
        <p:sp>
          <p:nvSpPr>
            <p:cNvPr id="61" name="Rectángulo 60">
              <a:extLst>
                <a:ext uri="{FF2B5EF4-FFF2-40B4-BE49-F238E27FC236}">
                  <a16:creationId xmlns:a16="http://schemas.microsoft.com/office/drawing/2014/main" id="{31371062-0AD6-4B71-A228-5A8B2CD3F31E}"/>
                </a:ext>
              </a:extLst>
            </p:cNvPr>
            <p:cNvSpPr/>
            <p:nvPr/>
          </p:nvSpPr>
          <p:spPr>
            <a:xfrm>
              <a:off x="1857045" y="4448480"/>
              <a:ext cx="1327750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Costado</a:t>
              </a:r>
            </a:p>
          </p:txBody>
        </p:sp>
        <p:sp>
          <p:nvSpPr>
            <p:cNvPr id="62" name="Rectángulo 61">
              <a:extLst>
                <a:ext uri="{FF2B5EF4-FFF2-40B4-BE49-F238E27FC236}">
                  <a16:creationId xmlns:a16="http://schemas.microsoft.com/office/drawing/2014/main" id="{5A4E51EF-8D78-4EC7-9B0F-BE0BEA9BB197}"/>
                </a:ext>
              </a:extLst>
            </p:cNvPr>
            <p:cNvSpPr/>
            <p:nvPr/>
          </p:nvSpPr>
          <p:spPr>
            <a:xfrm>
              <a:off x="1867696" y="4627222"/>
              <a:ext cx="60857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Cadera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63" name="Rectángulo 62">
              <a:extLst>
                <a:ext uri="{FF2B5EF4-FFF2-40B4-BE49-F238E27FC236}">
                  <a16:creationId xmlns:a16="http://schemas.microsoft.com/office/drawing/2014/main" id="{14010947-628E-4464-9589-CBFF26BCD86C}"/>
                </a:ext>
              </a:extLst>
            </p:cNvPr>
            <p:cNvSpPr/>
            <p:nvPr/>
          </p:nvSpPr>
          <p:spPr>
            <a:xfrm>
              <a:off x="1867696" y="4813319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Rodilla</a:t>
              </a:r>
            </a:p>
          </p:txBody>
        </p:sp>
        <p:sp>
          <p:nvSpPr>
            <p:cNvPr id="64" name="Rectángulo 63">
              <a:extLst>
                <a:ext uri="{FF2B5EF4-FFF2-40B4-BE49-F238E27FC236}">
                  <a16:creationId xmlns:a16="http://schemas.microsoft.com/office/drawing/2014/main" id="{B9F5A617-31DA-4B42-AA9F-20464752E28F}"/>
                </a:ext>
              </a:extLst>
            </p:cNvPr>
            <p:cNvSpPr/>
            <p:nvPr/>
          </p:nvSpPr>
          <p:spPr>
            <a:xfrm>
              <a:off x="1862655" y="5016100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Rodilla</a:t>
              </a:r>
            </a:p>
          </p:txBody>
        </p:sp>
        <p:grpSp>
          <p:nvGrpSpPr>
            <p:cNvPr id="65" name="Grupo 64">
              <a:extLst>
                <a:ext uri="{FF2B5EF4-FFF2-40B4-BE49-F238E27FC236}">
                  <a16:creationId xmlns:a16="http://schemas.microsoft.com/office/drawing/2014/main" id="{320CD5EF-93F7-494C-8D7A-6A0B8DEABED7}"/>
                </a:ext>
              </a:extLst>
            </p:cNvPr>
            <p:cNvGrpSpPr/>
            <p:nvPr/>
          </p:nvGrpSpPr>
          <p:grpSpPr>
            <a:xfrm>
              <a:off x="3122565" y="4330398"/>
              <a:ext cx="319496" cy="903494"/>
              <a:chOff x="499785" y="4324233"/>
              <a:chExt cx="319496" cy="903494"/>
            </a:xfrm>
          </p:grpSpPr>
          <p:sp>
            <p:nvSpPr>
              <p:cNvPr id="66" name="Rectángulo 65">
                <a:extLst>
                  <a:ext uri="{FF2B5EF4-FFF2-40B4-BE49-F238E27FC236}">
                    <a16:creationId xmlns:a16="http://schemas.microsoft.com/office/drawing/2014/main" id="{F5AFC7C4-3C8D-4234-9F99-591641CB149C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7" name="Rectángulo 66">
                <a:extLst>
                  <a:ext uri="{FF2B5EF4-FFF2-40B4-BE49-F238E27FC236}">
                    <a16:creationId xmlns:a16="http://schemas.microsoft.com/office/drawing/2014/main" id="{672EC4D9-7968-40EF-8E37-0AB1B0B57B4D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8" name="Rectángulo 67">
                <a:extLst>
                  <a:ext uri="{FF2B5EF4-FFF2-40B4-BE49-F238E27FC236}">
                    <a16:creationId xmlns:a16="http://schemas.microsoft.com/office/drawing/2014/main" id="{79992F34-89A5-437A-A008-60DF00CD58FB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9" name="Rectángulo 68">
                <a:extLst>
                  <a:ext uri="{FF2B5EF4-FFF2-40B4-BE49-F238E27FC236}">
                    <a16:creationId xmlns:a16="http://schemas.microsoft.com/office/drawing/2014/main" id="{5A44A7C8-1EF2-4BA3-A253-805C71A8205A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70" name="Rectángulo 69">
                <a:extLst>
                  <a:ext uri="{FF2B5EF4-FFF2-40B4-BE49-F238E27FC236}">
                    <a16:creationId xmlns:a16="http://schemas.microsoft.com/office/drawing/2014/main" id="{9FCEB1F4-D108-40F4-9C61-46A7811EF12A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71" name="Rectángulo 70">
              <a:extLst>
                <a:ext uri="{FF2B5EF4-FFF2-40B4-BE49-F238E27FC236}">
                  <a16:creationId xmlns:a16="http://schemas.microsoft.com/office/drawing/2014/main" id="{7667203C-F86F-4632-8695-E8C8F777376B}"/>
                </a:ext>
              </a:extLst>
            </p:cNvPr>
            <p:cNvSpPr/>
            <p:nvPr/>
          </p:nvSpPr>
          <p:spPr>
            <a:xfrm>
              <a:off x="3391445" y="4257235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Pantalones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2" name="Rectángulo 71">
              <a:extLst>
                <a:ext uri="{FF2B5EF4-FFF2-40B4-BE49-F238E27FC236}">
                  <a16:creationId xmlns:a16="http://schemas.microsoft.com/office/drawing/2014/main" id="{58BFB19A-50EB-45F1-A3CE-85D479F6FF63}"/>
                </a:ext>
              </a:extLst>
            </p:cNvPr>
            <p:cNvSpPr/>
            <p:nvPr/>
          </p:nvSpPr>
          <p:spPr>
            <a:xfrm>
              <a:off x="3392643" y="4443247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Falda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3" name="Rectángulo 72">
              <a:extLst>
                <a:ext uri="{FF2B5EF4-FFF2-40B4-BE49-F238E27FC236}">
                  <a16:creationId xmlns:a16="http://schemas.microsoft.com/office/drawing/2014/main" id="{1D61C0AB-6E23-4955-B604-F5425931A240}"/>
                </a:ext>
              </a:extLst>
            </p:cNvPr>
            <p:cNvSpPr/>
            <p:nvPr/>
          </p:nvSpPr>
          <p:spPr>
            <a:xfrm>
              <a:off x="3388231" y="4632248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Brazos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4" name="Rectángulo 73">
              <a:extLst>
                <a:ext uri="{FF2B5EF4-FFF2-40B4-BE49-F238E27FC236}">
                  <a16:creationId xmlns:a16="http://schemas.microsoft.com/office/drawing/2014/main" id="{82FFD66E-2E43-472B-9751-82F25D60E63F}"/>
                </a:ext>
              </a:extLst>
            </p:cNvPr>
            <p:cNvSpPr/>
            <p:nvPr/>
          </p:nvSpPr>
          <p:spPr>
            <a:xfrm>
              <a:off x="3391445" y="4824776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Brazos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5" name="Rectángulo 74">
              <a:extLst>
                <a:ext uri="{FF2B5EF4-FFF2-40B4-BE49-F238E27FC236}">
                  <a16:creationId xmlns:a16="http://schemas.microsoft.com/office/drawing/2014/main" id="{567DC8AA-44AB-4858-80A5-59093DB9B205}"/>
                </a:ext>
              </a:extLst>
            </p:cNvPr>
            <p:cNvSpPr/>
            <p:nvPr/>
          </p:nvSpPr>
          <p:spPr>
            <a:xfrm>
              <a:off x="3392014" y="5019687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Puños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77" name="Grupo 76">
            <a:extLst>
              <a:ext uri="{FF2B5EF4-FFF2-40B4-BE49-F238E27FC236}">
                <a16:creationId xmlns:a16="http://schemas.microsoft.com/office/drawing/2014/main" id="{E1C409F8-653D-4D9B-BD5A-C6F51AAA093A}"/>
              </a:ext>
            </a:extLst>
          </p:cNvPr>
          <p:cNvGrpSpPr/>
          <p:nvPr/>
        </p:nvGrpSpPr>
        <p:grpSpPr>
          <a:xfrm>
            <a:off x="827247" y="5284367"/>
            <a:ext cx="3869438" cy="314947"/>
            <a:chOff x="846774" y="1908569"/>
            <a:chExt cx="3869438" cy="314947"/>
          </a:xfrm>
        </p:grpSpPr>
        <p:sp>
          <p:nvSpPr>
            <p:cNvPr id="78" name="Rectángulo: esquinas redondeadas 77">
              <a:extLst>
                <a:ext uri="{FF2B5EF4-FFF2-40B4-BE49-F238E27FC236}">
                  <a16:creationId xmlns:a16="http://schemas.microsoft.com/office/drawing/2014/main" id="{2060D2E5-A165-4593-B293-BEB07BBA723F}"/>
                </a:ext>
              </a:extLst>
            </p:cNvPr>
            <p:cNvSpPr/>
            <p:nvPr/>
          </p:nvSpPr>
          <p:spPr>
            <a:xfrm>
              <a:off x="888509" y="1931042"/>
              <a:ext cx="3548063" cy="267576"/>
            </a:xfrm>
            <a:prstGeom prst="roundRect">
              <a:avLst>
                <a:gd name="adj" fmla="val 3808"/>
              </a:avLst>
            </a:prstGeom>
            <a:solidFill>
              <a:srgbClr val="E5EBF7"/>
            </a:solidFill>
            <a:ln w="6350"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79" name="Rectángulo 78">
              <a:extLst>
                <a:ext uri="{FF2B5EF4-FFF2-40B4-BE49-F238E27FC236}">
                  <a16:creationId xmlns:a16="http://schemas.microsoft.com/office/drawing/2014/main" id="{E7877A37-7626-4D32-BC91-E7815A0457B0}"/>
                </a:ext>
              </a:extLst>
            </p:cNvPr>
            <p:cNvSpPr/>
            <p:nvPr/>
          </p:nvSpPr>
          <p:spPr>
            <a:xfrm>
              <a:off x="846774" y="1910995"/>
              <a:ext cx="140708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Material Utilizado</a:t>
              </a:r>
            </a:p>
          </p:txBody>
        </p:sp>
        <p:sp>
          <p:nvSpPr>
            <p:cNvPr id="80" name="Rectángulo 79">
              <a:extLst>
                <a:ext uri="{FF2B5EF4-FFF2-40B4-BE49-F238E27FC236}">
                  <a16:creationId xmlns:a16="http://schemas.microsoft.com/office/drawing/2014/main" id="{EED52FFC-D234-4972-9362-CCA8BD8E1E1D}"/>
                </a:ext>
              </a:extLst>
            </p:cNvPr>
            <p:cNvSpPr/>
            <p:nvPr/>
          </p:nvSpPr>
          <p:spPr>
            <a:xfrm>
              <a:off x="1951784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81" name="Rectángulo 80">
              <a:extLst>
                <a:ext uri="{FF2B5EF4-FFF2-40B4-BE49-F238E27FC236}">
                  <a16:creationId xmlns:a16="http://schemas.microsoft.com/office/drawing/2014/main" id="{810D7B33-A378-48EE-81DB-D80ABF08CAFF}"/>
                </a:ext>
              </a:extLst>
            </p:cNvPr>
            <p:cNvSpPr/>
            <p:nvPr/>
          </p:nvSpPr>
          <p:spPr>
            <a:xfrm>
              <a:off x="2018850" y="1908569"/>
              <a:ext cx="1230415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Traído por cliente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82" name="Rectángulo 81">
              <a:extLst>
                <a:ext uri="{FF2B5EF4-FFF2-40B4-BE49-F238E27FC236}">
                  <a16:creationId xmlns:a16="http://schemas.microsoft.com/office/drawing/2014/main" id="{C6BA340D-8998-4AB9-89C7-B008C984CE74}"/>
                </a:ext>
              </a:extLst>
            </p:cNvPr>
            <p:cNvSpPr/>
            <p:nvPr/>
          </p:nvSpPr>
          <p:spPr>
            <a:xfrm>
              <a:off x="3114635" y="2000787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85" name="Rectángulo 84">
              <a:extLst>
                <a:ext uri="{FF2B5EF4-FFF2-40B4-BE49-F238E27FC236}">
                  <a16:creationId xmlns:a16="http://schemas.microsoft.com/office/drawing/2014/main" id="{E804BDC5-B8E3-4BEE-B9A1-7A7F9FE1772F}"/>
                </a:ext>
              </a:extLst>
            </p:cNvPr>
            <p:cNvSpPr/>
            <p:nvPr/>
          </p:nvSpPr>
          <p:spPr>
            <a:xfrm>
              <a:off x="3194974" y="1908569"/>
              <a:ext cx="152123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Comprado por uno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pic>
        <p:nvPicPr>
          <p:cNvPr id="86" name="Imagen 85">
            <a:extLst>
              <a:ext uri="{FF2B5EF4-FFF2-40B4-BE49-F238E27FC236}">
                <a16:creationId xmlns:a16="http://schemas.microsoft.com/office/drawing/2014/main" id="{5E40D706-1789-41B8-8B26-B918DFB9E15B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203" t="66278" r="8673" b="23356"/>
          <a:stretch/>
        </p:blipFill>
        <p:spPr>
          <a:xfrm>
            <a:off x="420002" y="5572807"/>
            <a:ext cx="4301657" cy="745544"/>
          </a:xfrm>
          <a:prstGeom prst="rect">
            <a:avLst/>
          </a:prstGeom>
        </p:spPr>
      </p:pic>
      <p:grpSp>
        <p:nvGrpSpPr>
          <p:cNvPr id="99" name="Grupo 98">
            <a:extLst>
              <a:ext uri="{FF2B5EF4-FFF2-40B4-BE49-F238E27FC236}">
                <a16:creationId xmlns:a16="http://schemas.microsoft.com/office/drawing/2014/main" id="{A495B0AB-2D8A-4029-A820-29583E476264}"/>
              </a:ext>
            </a:extLst>
          </p:cNvPr>
          <p:cNvGrpSpPr/>
          <p:nvPr/>
        </p:nvGrpSpPr>
        <p:grpSpPr>
          <a:xfrm>
            <a:off x="513886" y="6402346"/>
            <a:ext cx="4328637" cy="751470"/>
            <a:chOff x="507023" y="6357999"/>
            <a:chExt cx="4328637" cy="751470"/>
          </a:xfrm>
        </p:grpSpPr>
        <p:sp>
          <p:nvSpPr>
            <p:cNvPr id="88" name="Rectángulo 87">
              <a:extLst>
                <a:ext uri="{FF2B5EF4-FFF2-40B4-BE49-F238E27FC236}">
                  <a16:creationId xmlns:a16="http://schemas.microsoft.com/office/drawing/2014/main" id="{CABB359B-7FAA-4851-BFBB-C7E16CD1F9CA}"/>
                </a:ext>
              </a:extLst>
            </p:cNvPr>
            <p:cNvSpPr/>
            <p:nvPr/>
          </p:nvSpPr>
          <p:spPr>
            <a:xfrm>
              <a:off x="507023" y="6357999"/>
              <a:ext cx="1590222" cy="34394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6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Formas de Pago</a:t>
              </a:r>
              <a:endParaRPr lang="es-CL" sz="16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89" name="Rectángulo 88">
              <a:extLst>
                <a:ext uri="{FF2B5EF4-FFF2-40B4-BE49-F238E27FC236}">
                  <a16:creationId xmlns:a16="http://schemas.microsoft.com/office/drawing/2014/main" id="{5C3FB13F-67AB-4E67-B8DB-16F6AEF462D6}"/>
                </a:ext>
              </a:extLst>
            </p:cNvPr>
            <p:cNvSpPr/>
            <p:nvPr/>
          </p:nvSpPr>
          <p:spPr>
            <a:xfrm>
              <a:off x="508665" y="6755574"/>
              <a:ext cx="118105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Total a Pagar: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90" name="Conector recto 89">
              <a:extLst>
                <a:ext uri="{FF2B5EF4-FFF2-40B4-BE49-F238E27FC236}">
                  <a16:creationId xmlns:a16="http://schemas.microsoft.com/office/drawing/2014/main" id="{E991F5D5-602F-41C6-A05E-4F641BA735F5}"/>
                </a:ext>
              </a:extLst>
            </p:cNvPr>
            <p:cNvCxnSpPr>
              <a:cxnSpLocks/>
            </p:cNvCxnSpPr>
            <p:nvPr/>
          </p:nvCxnSpPr>
          <p:spPr>
            <a:xfrm>
              <a:off x="1405339" y="6956676"/>
              <a:ext cx="1125661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3" name="Rectángulo 92">
              <a:extLst>
                <a:ext uri="{FF2B5EF4-FFF2-40B4-BE49-F238E27FC236}">
                  <a16:creationId xmlns:a16="http://schemas.microsoft.com/office/drawing/2014/main" id="{6EBF0BAA-1830-4082-9014-C97DF0F57357}"/>
                </a:ext>
              </a:extLst>
            </p:cNvPr>
            <p:cNvSpPr/>
            <p:nvPr/>
          </p:nvSpPr>
          <p:spPr>
            <a:xfrm>
              <a:off x="2618328" y="6480608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94" name="Rectángulo 93">
              <a:extLst>
                <a:ext uri="{FF2B5EF4-FFF2-40B4-BE49-F238E27FC236}">
                  <a16:creationId xmlns:a16="http://schemas.microsoft.com/office/drawing/2014/main" id="{6B27A875-5C49-4CE4-884A-53A0A9CD71C2}"/>
                </a:ext>
              </a:extLst>
            </p:cNvPr>
            <p:cNvSpPr/>
            <p:nvPr/>
          </p:nvSpPr>
          <p:spPr>
            <a:xfrm>
              <a:off x="2698547" y="6392360"/>
              <a:ext cx="213711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50% Adel</a:t>
              </a: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anto / 50% Entrega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5" name="Rectángulo 94">
              <a:extLst>
                <a:ext uri="{FF2B5EF4-FFF2-40B4-BE49-F238E27FC236}">
                  <a16:creationId xmlns:a16="http://schemas.microsoft.com/office/drawing/2014/main" id="{796D9CDE-CE6A-44BC-B977-018DBDB7ADB1}"/>
                </a:ext>
              </a:extLst>
            </p:cNvPr>
            <p:cNvSpPr/>
            <p:nvPr/>
          </p:nvSpPr>
          <p:spPr>
            <a:xfrm>
              <a:off x="2618327" y="6671604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96" name="Rectángulo 95">
              <a:extLst>
                <a:ext uri="{FF2B5EF4-FFF2-40B4-BE49-F238E27FC236}">
                  <a16:creationId xmlns:a16="http://schemas.microsoft.com/office/drawing/2014/main" id="{E1A9C05A-E9F5-40BA-9B89-F4925868A6E2}"/>
                </a:ext>
              </a:extLst>
            </p:cNvPr>
            <p:cNvSpPr/>
            <p:nvPr/>
          </p:nvSpPr>
          <p:spPr>
            <a:xfrm>
              <a:off x="2698547" y="6590190"/>
              <a:ext cx="125637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Tarjeta de Crédito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7" name="Rectángulo 96">
              <a:extLst>
                <a:ext uri="{FF2B5EF4-FFF2-40B4-BE49-F238E27FC236}">
                  <a16:creationId xmlns:a16="http://schemas.microsoft.com/office/drawing/2014/main" id="{FDB9D3DA-79A0-4743-B169-42B0206C7917}"/>
                </a:ext>
              </a:extLst>
            </p:cNvPr>
            <p:cNvSpPr/>
            <p:nvPr/>
          </p:nvSpPr>
          <p:spPr>
            <a:xfrm>
              <a:off x="2734595" y="6796948"/>
              <a:ext cx="125637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Pago Completo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8" name="Rectángulo 97">
              <a:extLst>
                <a:ext uri="{FF2B5EF4-FFF2-40B4-BE49-F238E27FC236}">
                  <a16:creationId xmlns:a16="http://schemas.microsoft.com/office/drawing/2014/main" id="{C23ACB03-E850-4859-963B-A4D496E13724}"/>
                </a:ext>
              </a:extLst>
            </p:cNvPr>
            <p:cNvSpPr/>
            <p:nvPr/>
          </p:nvSpPr>
          <p:spPr>
            <a:xfrm>
              <a:off x="2618327" y="6872424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</p:grpSp>
      <p:sp>
        <p:nvSpPr>
          <p:cNvPr id="83" name="Rectángulo 82">
            <a:extLst>
              <a:ext uri="{FF2B5EF4-FFF2-40B4-BE49-F238E27FC236}">
                <a16:creationId xmlns:a16="http://schemas.microsoft.com/office/drawing/2014/main" id="{FF1B5714-D46E-4962-9BD8-8C3EB344E93F}"/>
              </a:ext>
            </a:extLst>
          </p:cNvPr>
          <p:cNvSpPr/>
          <p:nvPr/>
        </p:nvSpPr>
        <p:spPr>
          <a:xfrm>
            <a:off x="551357" y="63750"/>
            <a:ext cx="4148168" cy="107830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07000"/>
              </a:lnSpc>
              <a:spcAft>
                <a:spcPts val="726"/>
              </a:spcAft>
            </a:pPr>
            <a:r>
              <a:rPr lang="es-CL" sz="5988" dirty="0">
                <a:solidFill>
                  <a:schemeClr val="bg1"/>
                </a:solidFill>
                <a:latin typeface="Angelface" pitchFamily="50" charset="0"/>
                <a:ea typeface="Calibri" panose="020F0502020204030204" pitchFamily="34" charset="0"/>
                <a:cs typeface="Times New Roman" panose="02020603050405020304" pitchFamily="18" charset="0"/>
              </a:rPr>
              <a:t>Ordenes de Venta</a:t>
            </a:r>
            <a:endParaRPr lang="es-CL" sz="6532" dirty="0">
              <a:solidFill>
                <a:schemeClr val="bg1"/>
              </a:solidFill>
              <a:latin typeface="Angelface" pitchFamily="50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101" name="Rectángulo: esquinas redondeadas 100">
            <a:extLst>
              <a:ext uri="{FF2B5EF4-FFF2-40B4-BE49-F238E27FC236}">
                <a16:creationId xmlns:a16="http://schemas.microsoft.com/office/drawing/2014/main" id="{0A155951-9671-4EA6-9BA5-4894C98CB333}"/>
              </a:ext>
            </a:extLst>
          </p:cNvPr>
          <p:cNvSpPr/>
          <p:nvPr/>
        </p:nvSpPr>
        <p:spPr>
          <a:xfrm>
            <a:off x="473237" y="1582469"/>
            <a:ext cx="4223447" cy="604994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111" name="Rectángulo: esquinas redondeadas 110">
            <a:extLst>
              <a:ext uri="{FF2B5EF4-FFF2-40B4-BE49-F238E27FC236}">
                <a16:creationId xmlns:a16="http://schemas.microsoft.com/office/drawing/2014/main" id="{2F0F5CEE-A183-4B39-8715-F1C8F735566B}"/>
              </a:ext>
            </a:extLst>
          </p:cNvPr>
          <p:cNvSpPr/>
          <p:nvPr/>
        </p:nvSpPr>
        <p:spPr>
          <a:xfrm>
            <a:off x="524368" y="3850804"/>
            <a:ext cx="4115236" cy="1279658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113" name="Rectángulo: esquinas redondeadas 112">
            <a:extLst>
              <a:ext uri="{FF2B5EF4-FFF2-40B4-BE49-F238E27FC236}">
                <a16:creationId xmlns:a16="http://schemas.microsoft.com/office/drawing/2014/main" id="{907035ED-50C6-4207-BD92-D5027B05F656}"/>
              </a:ext>
            </a:extLst>
          </p:cNvPr>
          <p:cNvSpPr/>
          <p:nvPr/>
        </p:nvSpPr>
        <p:spPr>
          <a:xfrm>
            <a:off x="521789" y="6431097"/>
            <a:ext cx="4115236" cy="762266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</p:spTree>
    <p:extLst>
      <p:ext uri="{BB962C8B-B14F-4D97-AF65-F5344CB8AC3E}">
        <p14:creationId xmlns:p14="http://schemas.microsoft.com/office/powerpoint/2010/main" val="3482483346"/>
      </p:ext>
    </p:extLst>
  </p:cSld>
  <p:clrMapOvr>
    <a:masterClrMapping/>
  </p:clrMapOvr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4" name="Imagen 113">
            <a:extLst>
              <a:ext uri="{FF2B5EF4-FFF2-40B4-BE49-F238E27FC236}">
                <a16:creationId xmlns:a16="http://schemas.microsoft.com/office/drawing/2014/main" id="{E2C72D66-3C05-40F4-818E-4CB8631B94FA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26633" t="9514" r="29569" b="27352"/>
          <a:stretch/>
        </p:blipFill>
        <p:spPr>
          <a:xfrm rot="16200000">
            <a:off x="2185505" y="-1998928"/>
            <a:ext cx="697876" cy="5068891"/>
          </a:xfrm>
          <a:prstGeom prst="rect">
            <a:avLst/>
          </a:prstGeom>
        </p:spPr>
      </p:pic>
      <p:sp>
        <p:nvSpPr>
          <p:cNvPr id="112" name="Rectángulo: esquinas redondeadas 111">
            <a:extLst>
              <a:ext uri="{FF2B5EF4-FFF2-40B4-BE49-F238E27FC236}">
                <a16:creationId xmlns:a16="http://schemas.microsoft.com/office/drawing/2014/main" id="{E115D612-3661-42A9-A486-91A7B88EA55F}"/>
              </a:ext>
            </a:extLst>
          </p:cNvPr>
          <p:cNvSpPr/>
          <p:nvPr/>
        </p:nvSpPr>
        <p:spPr>
          <a:xfrm>
            <a:off x="440504" y="6367648"/>
            <a:ext cx="4290148" cy="890633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110" name="Rectángulo: esquinas redondeadas 109">
            <a:extLst>
              <a:ext uri="{FF2B5EF4-FFF2-40B4-BE49-F238E27FC236}">
                <a16:creationId xmlns:a16="http://schemas.microsoft.com/office/drawing/2014/main" id="{9B78243E-FF09-471B-A928-593DCFE6BCF1}"/>
              </a:ext>
            </a:extLst>
          </p:cNvPr>
          <p:cNvSpPr/>
          <p:nvPr/>
        </p:nvSpPr>
        <p:spPr>
          <a:xfrm>
            <a:off x="440505" y="3776826"/>
            <a:ext cx="4290148" cy="1439386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84" name="Rectángulo: esquinas redondeadas 83">
            <a:extLst>
              <a:ext uri="{FF2B5EF4-FFF2-40B4-BE49-F238E27FC236}">
                <a16:creationId xmlns:a16="http://schemas.microsoft.com/office/drawing/2014/main" id="{AD7414DD-8DE6-45B8-8112-9BDDF0B186AF}"/>
              </a:ext>
            </a:extLst>
          </p:cNvPr>
          <p:cNvSpPr/>
          <p:nvPr/>
        </p:nvSpPr>
        <p:spPr>
          <a:xfrm>
            <a:off x="420001" y="1536627"/>
            <a:ext cx="4310651" cy="697874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2" name="Rectángulo: esquinas redondeadas 1">
            <a:extLst>
              <a:ext uri="{FF2B5EF4-FFF2-40B4-BE49-F238E27FC236}">
                <a16:creationId xmlns:a16="http://schemas.microsoft.com/office/drawing/2014/main" id="{99FF4510-806D-4AC7-8D73-69B355A697B8}"/>
              </a:ext>
            </a:extLst>
          </p:cNvPr>
          <p:cNvSpPr/>
          <p:nvPr/>
        </p:nvSpPr>
        <p:spPr>
          <a:xfrm>
            <a:off x="1308997" y="1142665"/>
            <a:ext cx="1021080" cy="217998"/>
          </a:xfrm>
          <a:prstGeom prst="roundRect">
            <a:avLst>
              <a:gd name="adj" fmla="val 0"/>
            </a:avLst>
          </a:prstGeom>
          <a:noFill/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4" name="Rectángulo 3">
            <a:extLst>
              <a:ext uri="{FF2B5EF4-FFF2-40B4-BE49-F238E27FC236}">
                <a16:creationId xmlns:a16="http://schemas.microsoft.com/office/drawing/2014/main" id="{2AFB77A1-E7B9-4F47-9144-3CC7BDF7EE3D}"/>
              </a:ext>
            </a:extLst>
          </p:cNvPr>
          <p:cNvSpPr/>
          <p:nvPr/>
        </p:nvSpPr>
        <p:spPr>
          <a:xfrm>
            <a:off x="440504" y="1056234"/>
            <a:ext cx="1021080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N.º Pedido</a:t>
            </a:r>
            <a:endParaRPr lang="es-CL" dirty="0">
              <a:effectLst/>
              <a:latin typeface="Akazan Lt" panose="02000506020000020003" pitchFamily="2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5" name="Rectángulo: esquinas redondeadas 4">
            <a:extLst>
              <a:ext uri="{FF2B5EF4-FFF2-40B4-BE49-F238E27FC236}">
                <a16:creationId xmlns:a16="http://schemas.microsoft.com/office/drawing/2014/main" id="{2842A9BB-0E44-4F1E-97DD-EF7322732B51}"/>
              </a:ext>
            </a:extLst>
          </p:cNvPr>
          <p:cNvSpPr/>
          <p:nvPr/>
        </p:nvSpPr>
        <p:spPr>
          <a:xfrm>
            <a:off x="3675604" y="1142059"/>
            <a:ext cx="1021080" cy="217998"/>
          </a:xfrm>
          <a:prstGeom prst="roundRect">
            <a:avLst>
              <a:gd name="adj" fmla="val 0"/>
            </a:avLst>
          </a:prstGeom>
          <a:noFill/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6" name="Rectángulo 5">
            <a:extLst>
              <a:ext uri="{FF2B5EF4-FFF2-40B4-BE49-F238E27FC236}">
                <a16:creationId xmlns:a16="http://schemas.microsoft.com/office/drawing/2014/main" id="{7F3D37A6-278E-4B2C-8776-6E7C1A84784E}"/>
              </a:ext>
            </a:extLst>
          </p:cNvPr>
          <p:cNvSpPr/>
          <p:nvPr/>
        </p:nvSpPr>
        <p:spPr>
          <a:xfrm>
            <a:off x="3079506" y="1063864"/>
            <a:ext cx="1021080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Fecha</a:t>
            </a:r>
          </a:p>
        </p:txBody>
      </p:sp>
      <p:grpSp>
        <p:nvGrpSpPr>
          <p:cNvPr id="17" name="Grupo 16">
            <a:extLst>
              <a:ext uri="{FF2B5EF4-FFF2-40B4-BE49-F238E27FC236}">
                <a16:creationId xmlns:a16="http://schemas.microsoft.com/office/drawing/2014/main" id="{A1221EF0-FDFE-48C3-A647-6370BEFC3A9F}"/>
              </a:ext>
            </a:extLst>
          </p:cNvPr>
          <p:cNvGrpSpPr/>
          <p:nvPr/>
        </p:nvGrpSpPr>
        <p:grpSpPr>
          <a:xfrm>
            <a:off x="428996" y="1535416"/>
            <a:ext cx="4190338" cy="715275"/>
            <a:chOff x="461175" y="1120552"/>
            <a:chExt cx="4190338" cy="715275"/>
          </a:xfrm>
        </p:grpSpPr>
        <p:sp>
          <p:nvSpPr>
            <p:cNvPr id="8" name="Rectángulo 7">
              <a:extLst>
                <a:ext uri="{FF2B5EF4-FFF2-40B4-BE49-F238E27FC236}">
                  <a16:creationId xmlns:a16="http://schemas.microsoft.com/office/drawing/2014/main" id="{9A52EE84-0DE8-4F26-AD5E-3CE20593F425}"/>
                </a:ext>
              </a:extLst>
            </p:cNvPr>
            <p:cNvSpPr/>
            <p:nvPr/>
          </p:nvSpPr>
          <p:spPr>
            <a:xfrm>
              <a:off x="477077" y="1120552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Cliente: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" name="Rectángulo 8">
              <a:extLst>
                <a:ext uri="{FF2B5EF4-FFF2-40B4-BE49-F238E27FC236}">
                  <a16:creationId xmlns:a16="http://schemas.microsoft.com/office/drawing/2014/main" id="{0293D1B7-439B-4947-A5F0-41627F3784A1}"/>
                </a:ext>
              </a:extLst>
            </p:cNvPr>
            <p:cNvSpPr/>
            <p:nvPr/>
          </p:nvSpPr>
          <p:spPr>
            <a:xfrm>
              <a:off x="461175" y="1452518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Teléfono: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10" name="Rectángulo 9">
              <a:extLst>
                <a:ext uri="{FF2B5EF4-FFF2-40B4-BE49-F238E27FC236}">
                  <a16:creationId xmlns:a16="http://schemas.microsoft.com/office/drawing/2014/main" id="{18CEE0AE-BC72-4F64-89A2-783C42213717}"/>
                </a:ext>
              </a:extLst>
            </p:cNvPr>
            <p:cNvSpPr/>
            <p:nvPr/>
          </p:nvSpPr>
          <p:spPr>
            <a:xfrm>
              <a:off x="2542395" y="1460468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Celular: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12" name="Conector recto 11">
              <a:extLst>
                <a:ext uri="{FF2B5EF4-FFF2-40B4-BE49-F238E27FC236}">
                  <a16:creationId xmlns:a16="http://schemas.microsoft.com/office/drawing/2014/main" id="{44FD2E21-B38E-48E6-8AF0-3E3DE6E69487}"/>
                </a:ext>
              </a:extLst>
            </p:cNvPr>
            <p:cNvCxnSpPr/>
            <p:nvPr/>
          </p:nvCxnSpPr>
          <p:spPr>
            <a:xfrm>
              <a:off x="1089328" y="1380954"/>
              <a:ext cx="3562185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Conector recto 12">
              <a:extLst>
                <a:ext uri="{FF2B5EF4-FFF2-40B4-BE49-F238E27FC236}">
                  <a16:creationId xmlns:a16="http://schemas.microsoft.com/office/drawing/2014/main" id="{FF0615F5-297B-42CC-9227-B689F664423A}"/>
                </a:ext>
              </a:extLst>
            </p:cNvPr>
            <p:cNvCxnSpPr>
              <a:cxnSpLocks/>
            </p:cNvCxnSpPr>
            <p:nvPr/>
          </p:nvCxnSpPr>
          <p:spPr>
            <a:xfrm>
              <a:off x="1194019" y="1700333"/>
              <a:ext cx="1348376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" name="Conector recto 14">
              <a:extLst>
                <a:ext uri="{FF2B5EF4-FFF2-40B4-BE49-F238E27FC236}">
                  <a16:creationId xmlns:a16="http://schemas.microsoft.com/office/drawing/2014/main" id="{BD48C7B8-5CAC-4F82-9216-C8AB344C1EF2}"/>
                </a:ext>
              </a:extLst>
            </p:cNvPr>
            <p:cNvCxnSpPr>
              <a:cxnSpLocks/>
            </p:cNvCxnSpPr>
            <p:nvPr/>
          </p:nvCxnSpPr>
          <p:spPr>
            <a:xfrm>
              <a:off x="3228230" y="1700333"/>
              <a:ext cx="1423283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7" name="Grupo 26">
            <a:extLst>
              <a:ext uri="{FF2B5EF4-FFF2-40B4-BE49-F238E27FC236}">
                <a16:creationId xmlns:a16="http://schemas.microsoft.com/office/drawing/2014/main" id="{D011FB4B-7475-4BE9-A358-6DA41A8D12AD}"/>
              </a:ext>
            </a:extLst>
          </p:cNvPr>
          <p:cNvGrpSpPr/>
          <p:nvPr/>
        </p:nvGrpSpPr>
        <p:grpSpPr>
          <a:xfrm>
            <a:off x="899417" y="2332501"/>
            <a:ext cx="3359980" cy="319046"/>
            <a:chOff x="864702" y="1908569"/>
            <a:chExt cx="3359980" cy="319046"/>
          </a:xfrm>
        </p:grpSpPr>
        <p:sp>
          <p:nvSpPr>
            <p:cNvPr id="19" name="Rectángulo: esquinas redondeadas 18">
              <a:extLst>
                <a:ext uri="{FF2B5EF4-FFF2-40B4-BE49-F238E27FC236}">
                  <a16:creationId xmlns:a16="http://schemas.microsoft.com/office/drawing/2014/main" id="{90C1F828-0023-4BD0-AE55-1A1D3BABD5CA}"/>
                </a:ext>
              </a:extLst>
            </p:cNvPr>
            <p:cNvSpPr/>
            <p:nvPr/>
          </p:nvSpPr>
          <p:spPr>
            <a:xfrm>
              <a:off x="888509" y="1931042"/>
              <a:ext cx="3336173" cy="267576"/>
            </a:xfrm>
            <a:prstGeom prst="roundRect">
              <a:avLst>
                <a:gd name="adj" fmla="val 3808"/>
              </a:avLst>
            </a:prstGeom>
            <a:solidFill>
              <a:srgbClr val="E5EBF7"/>
            </a:solidFill>
            <a:ln w="6350"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20" name="Rectángulo 19">
              <a:extLst>
                <a:ext uri="{FF2B5EF4-FFF2-40B4-BE49-F238E27FC236}">
                  <a16:creationId xmlns:a16="http://schemas.microsoft.com/office/drawing/2014/main" id="{56986F0A-658A-4DCF-8EF6-0F185C7C5060}"/>
                </a:ext>
              </a:extLst>
            </p:cNvPr>
            <p:cNvSpPr/>
            <p:nvPr/>
          </p:nvSpPr>
          <p:spPr>
            <a:xfrm>
              <a:off x="864702" y="1910995"/>
              <a:ext cx="140708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Tipo de Servicio: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21" name="Rectángulo 20">
              <a:extLst>
                <a:ext uri="{FF2B5EF4-FFF2-40B4-BE49-F238E27FC236}">
                  <a16:creationId xmlns:a16="http://schemas.microsoft.com/office/drawing/2014/main" id="{6492D76D-BD6D-4616-9DE0-599FC92A6658}"/>
                </a:ext>
              </a:extLst>
            </p:cNvPr>
            <p:cNvSpPr/>
            <p:nvPr/>
          </p:nvSpPr>
          <p:spPr>
            <a:xfrm>
              <a:off x="1993616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2" name="Rectángulo 21">
              <a:extLst>
                <a:ext uri="{FF2B5EF4-FFF2-40B4-BE49-F238E27FC236}">
                  <a16:creationId xmlns:a16="http://schemas.microsoft.com/office/drawing/2014/main" id="{BE82BD38-E445-4696-A0AB-597A418C5665}"/>
                </a:ext>
              </a:extLst>
            </p:cNvPr>
            <p:cNvSpPr/>
            <p:nvPr/>
          </p:nvSpPr>
          <p:spPr>
            <a:xfrm>
              <a:off x="2072635" y="1908569"/>
              <a:ext cx="654616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Costura</a:t>
              </a:r>
            </a:p>
          </p:txBody>
        </p:sp>
        <p:sp>
          <p:nvSpPr>
            <p:cNvPr id="23" name="Rectángulo 22">
              <a:extLst>
                <a:ext uri="{FF2B5EF4-FFF2-40B4-BE49-F238E27FC236}">
                  <a16:creationId xmlns:a16="http://schemas.microsoft.com/office/drawing/2014/main" id="{68F4B250-3831-418F-BFC4-D431DBC2CA70}"/>
                </a:ext>
              </a:extLst>
            </p:cNvPr>
            <p:cNvSpPr/>
            <p:nvPr/>
          </p:nvSpPr>
          <p:spPr>
            <a:xfrm>
              <a:off x="2660329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4" name="Rectángulo 23">
              <a:extLst>
                <a:ext uri="{FF2B5EF4-FFF2-40B4-BE49-F238E27FC236}">
                  <a16:creationId xmlns:a16="http://schemas.microsoft.com/office/drawing/2014/main" id="{4AA89D6B-DBBA-402D-AEBE-71E144A67F00}"/>
                </a:ext>
              </a:extLst>
            </p:cNvPr>
            <p:cNvSpPr/>
            <p:nvPr/>
          </p:nvSpPr>
          <p:spPr>
            <a:xfrm>
              <a:off x="2750460" y="1915094"/>
              <a:ext cx="81676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Confección</a:t>
              </a:r>
            </a:p>
          </p:txBody>
        </p:sp>
        <p:sp>
          <p:nvSpPr>
            <p:cNvPr id="25" name="Rectángulo 24">
              <a:extLst>
                <a:ext uri="{FF2B5EF4-FFF2-40B4-BE49-F238E27FC236}">
                  <a16:creationId xmlns:a16="http://schemas.microsoft.com/office/drawing/2014/main" id="{E35C0224-B0B5-4F53-8A83-F99AB3741D53}"/>
                </a:ext>
              </a:extLst>
            </p:cNvPr>
            <p:cNvSpPr/>
            <p:nvPr/>
          </p:nvSpPr>
          <p:spPr>
            <a:xfrm>
              <a:off x="3522045" y="2000787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6" name="Rectángulo 25">
              <a:extLst>
                <a:ext uri="{FF2B5EF4-FFF2-40B4-BE49-F238E27FC236}">
                  <a16:creationId xmlns:a16="http://schemas.microsoft.com/office/drawing/2014/main" id="{6D0BC1E9-E235-4F61-AC23-ACA0B4CF88CA}"/>
                </a:ext>
              </a:extLst>
            </p:cNvPr>
            <p:cNvSpPr/>
            <p:nvPr/>
          </p:nvSpPr>
          <p:spPr>
            <a:xfrm>
              <a:off x="3612029" y="1915094"/>
              <a:ext cx="552402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Otros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sp>
        <p:nvSpPr>
          <p:cNvPr id="28" name="Rectángulo 27">
            <a:extLst>
              <a:ext uri="{FF2B5EF4-FFF2-40B4-BE49-F238E27FC236}">
                <a16:creationId xmlns:a16="http://schemas.microsoft.com/office/drawing/2014/main" id="{68588BD4-AE96-4CF9-9C4B-24A6D79FE99D}"/>
              </a:ext>
            </a:extLst>
          </p:cNvPr>
          <p:cNvSpPr/>
          <p:nvPr/>
        </p:nvSpPr>
        <p:spPr>
          <a:xfrm>
            <a:off x="354701" y="2633649"/>
            <a:ext cx="2183733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Descripción del Servicio:</a:t>
            </a:r>
            <a:endParaRPr lang="es-CL" dirty="0">
              <a:effectLst/>
              <a:latin typeface="Akazan Lt" panose="02000506020000020003" pitchFamily="2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pic>
        <p:nvPicPr>
          <p:cNvPr id="30" name="Imagen 29">
            <a:extLst>
              <a:ext uri="{FF2B5EF4-FFF2-40B4-BE49-F238E27FC236}">
                <a16:creationId xmlns:a16="http://schemas.microsoft.com/office/drawing/2014/main" id="{3E931A31-DC47-4A40-8DA9-8FC83A9306DD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203" t="66278" r="8673" b="23449"/>
          <a:stretch/>
        </p:blipFill>
        <p:spPr>
          <a:xfrm>
            <a:off x="440505" y="2944813"/>
            <a:ext cx="4301657" cy="738769"/>
          </a:xfrm>
          <a:prstGeom prst="rect">
            <a:avLst/>
          </a:prstGeom>
        </p:spPr>
      </p:pic>
      <p:grpSp>
        <p:nvGrpSpPr>
          <p:cNvPr id="76" name="Grupo 75">
            <a:extLst>
              <a:ext uri="{FF2B5EF4-FFF2-40B4-BE49-F238E27FC236}">
                <a16:creationId xmlns:a16="http://schemas.microsoft.com/office/drawing/2014/main" id="{EBD2F4EC-A8BF-4680-A871-AD5F1ACFA33A}"/>
              </a:ext>
            </a:extLst>
          </p:cNvPr>
          <p:cNvGrpSpPr/>
          <p:nvPr/>
        </p:nvGrpSpPr>
        <p:grpSpPr>
          <a:xfrm>
            <a:off x="513147" y="3825721"/>
            <a:ext cx="4187950" cy="1277269"/>
            <a:chOff x="425691" y="4023521"/>
            <a:chExt cx="4187950" cy="1277269"/>
          </a:xfrm>
        </p:grpSpPr>
        <p:sp>
          <p:nvSpPr>
            <p:cNvPr id="39" name="Rectángulo 38">
              <a:extLst>
                <a:ext uri="{FF2B5EF4-FFF2-40B4-BE49-F238E27FC236}">
                  <a16:creationId xmlns:a16="http://schemas.microsoft.com/office/drawing/2014/main" id="{02E4A93C-8F9C-4884-B2B6-80528735D3E3}"/>
                </a:ext>
              </a:extLst>
            </p:cNvPr>
            <p:cNvSpPr/>
            <p:nvPr/>
          </p:nvSpPr>
          <p:spPr>
            <a:xfrm>
              <a:off x="425691" y="4023521"/>
              <a:ext cx="118105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Ficha de Medidas</a:t>
              </a:r>
            </a:p>
          </p:txBody>
        </p:sp>
        <p:sp>
          <p:nvSpPr>
            <p:cNvPr id="41" name="Rectángulo 40">
              <a:extLst>
                <a:ext uri="{FF2B5EF4-FFF2-40B4-BE49-F238E27FC236}">
                  <a16:creationId xmlns:a16="http://schemas.microsoft.com/office/drawing/2014/main" id="{92B9E128-7B4C-45E7-9BA8-B9EA85687B92}"/>
                </a:ext>
              </a:extLst>
            </p:cNvPr>
            <p:cNvSpPr/>
            <p:nvPr/>
          </p:nvSpPr>
          <p:spPr>
            <a:xfrm>
              <a:off x="754528" y="4254831"/>
              <a:ext cx="66475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H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ombros</a:t>
              </a:r>
            </a:p>
          </p:txBody>
        </p:sp>
        <p:grpSp>
          <p:nvGrpSpPr>
            <p:cNvPr id="53" name="Grupo 52">
              <a:extLst>
                <a:ext uri="{FF2B5EF4-FFF2-40B4-BE49-F238E27FC236}">
                  <a16:creationId xmlns:a16="http://schemas.microsoft.com/office/drawing/2014/main" id="{F280F20A-CEEA-4B75-946C-268CF551042A}"/>
                </a:ext>
              </a:extLst>
            </p:cNvPr>
            <p:cNvGrpSpPr/>
            <p:nvPr/>
          </p:nvGrpSpPr>
          <p:grpSpPr>
            <a:xfrm>
              <a:off x="499785" y="4324233"/>
              <a:ext cx="319496" cy="903494"/>
              <a:chOff x="499785" y="4324233"/>
              <a:chExt cx="319496" cy="903494"/>
            </a:xfrm>
          </p:grpSpPr>
          <p:sp>
            <p:nvSpPr>
              <p:cNvPr id="40" name="Rectángulo 39">
                <a:extLst>
                  <a:ext uri="{FF2B5EF4-FFF2-40B4-BE49-F238E27FC236}">
                    <a16:creationId xmlns:a16="http://schemas.microsoft.com/office/drawing/2014/main" id="{E47B04F6-4E0C-443A-9D7F-51CC3A6E8167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 dirty="0"/>
              </a:p>
            </p:txBody>
          </p:sp>
          <p:sp>
            <p:nvSpPr>
              <p:cNvPr id="42" name="Rectángulo 41">
                <a:extLst>
                  <a:ext uri="{FF2B5EF4-FFF2-40B4-BE49-F238E27FC236}">
                    <a16:creationId xmlns:a16="http://schemas.microsoft.com/office/drawing/2014/main" id="{E0D8D7D1-E8A9-477D-BB59-7D4037A10AD8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3" name="Rectángulo 42">
                <a:extLst>
                  <a:ext uri="{FF2B5EF4-FFF2-40B4-BE49-F238E27FC236}">
                    <a16:creationId xmlns:a16="http://schemas.microsoft.com/office/drawing/2014/main" id="{F11EEA12-BB2F-4295-96AC-15AABB2EB594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4" name="Rectángulo 43">
                <a:extLst>
                  <a:ext uri="{FF2B5EF4-FFF2-40B4-BE49-F238E27FC236}">
                    <a16:creationId xmlns:a16="http://schemas.microsoft.com/office/drawing/2014/main" id="{4CA8619C-54F1-4E1B-8AD0-2AB97850AF39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5" name="Rectángulo 44">
                <a:extLst>
                  <a:ext uri="{FF2B5EF4-FFF2-40B4-BE49-F238E27FC236}">
                    <a16:creationId xmlns:a16="http://schemas.microsoft.com/office/drawing/2014/main" id="{A892E23F-412E-4C2B-BF07-19DEFB875F6D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48" name="Rectángulo 47">
              <a:extLst>
                <a:ext uri="{FF2B5EF4-FFF2-40B4-BE49-F238E27FC236}">
                  <a16:creationId xmlns:a16="http://schemas.microsoft.com/office/drawing/2014/main" id="{F61B7A8A-9FD8-4CD0-98C1-D19A7D442815}"/>
                </a:ext>
              </a:extLst>
            </p:cNvPr>
            <p:cNvSpPr/>
            <p:nvPr/>
          </p:nvSpPr>
          <p:spPr>
            <a:xfrm>
              <a:off x="754528" y="4446790"/>
              <a:ext cx="66475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Busto</a:t>
              </a:r>
            </a:p>
          </p:txBody>
        </p:sp>
        <p:sp>
          <p:nvSpPr>
            <p:cNvPr id="49" name="Rectángulo 48">
              <a:extLst>
                <a:ext uri="{FF2B5EF4-FFF2-40B4-BE49-F238E27FC236}">
                  <a16:creationId xmlns:a16="http://schemas.microsoft.com/office/drawing/2014/main" id="{CB2C72A1-AB47-4A03-B163-24BB2C1F201C}"/>
                </a:ext>
              </a:extLst>
            </p:cNvPr>
            <p:cNvSpPr/>
            <p:nvPr/>
          </p:nvSpPr>
          <p:spPr>
            <a:xfrm>
              <a:off x="754528" y="4627222"/>
              <a:ext cx="934027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Larg</a:t>
              </a: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 Espalda</a:t>
              </a:r>
            </a:p>
          </p:txBody>
        </p:sp>
        <p:sp>
          <p:nvSpPr>
            <p:cNvPr id="50" name="Rectángulo 49">
              <a:extLst>
                <a:ext uri="{FF2B5EF4-FFF2-40B4-BE49-F238E27FC236}">
                  <a16:creationId xmlns:a16="http://schemas.microsoft.com/office/drawing/2014/main" id="{C5BC14CB-F47E-4D58-8F68-DDE41F381913}"/>
                </a:ext>
              </a:extLst>
            </p:cNvPr>
            <p:cNvSpPr/>
            <p:nvPr/>
          </p:nvSpPr>
          <p:spPr>
            <a:xfrm>
              <a:off x="754528" y="4819750"/>
              <a:ext cx="934027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Busto</a:t>
              </a:r>
            </a:p>
          </p:txBody>
        </p:sp>
        <p:sp>
          <p:nvSpPr>
            <p:cNvPr id="52" name="Rectángulo 51">
              <a:extLst>
                <a:ext uri="{FF2B5EF4-FFF2-40B4-BE49-F238E27FC236}">
                  <a16:creationId xmlns:a16="http://schemas.microsoft.com/office/drawing/2014/main" id="{39884370-F146-4FD9-9DE4-63D0F5CF1CFD}"/>
                </a:ext>
              </a:extLst>
            </p:cNvPr>
            <p:cNvSpPr/>
            <p:nvPr/>
          </p:nvSpPr>
          <p:spPr>
            <a:xfrm>
              <a:off x="763644" y="5019073"/>
              <a:ext cx="54205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</a:t>
              </a:r>
            </a:p>
          </p:txBody>
        </p:sp>
        <p:grpSp>
          <p:nvGrpSpPr>
            <p:cNvPr id="54" name="Grupo 53">
              <a:extLst>
                <a:ext uri="{FF2B5EF4-FFF2-40B4-BE49-F238E27FC236}">
                  <a16:creationId xmlns:a16="http://schemas.microsoft.com/office/drawing/2014/main" id="{899D3852-9FE5-4802-ABAC-63F149199D1B}"/>
                </a:ext>
              </a:extLst>
            </p:cNvPr>
            <p:cNvGrpSpPr/>
            <p:nvPr/>
          </p:nvGrpSpPr>
          <p:grpSpPr>
            <a:xfrm>
              <a:off x="1603520" y="4324233"/>
              <a:ext cx="319496" cy="903494"/>
              <a:chOff x="499785" y="4324233"/>
              <a:chExt cx="319496" cy="903494"/>
            </a:xfrm>
          </p:grpSpPr>
          <p:sp>
            <p:nvSpPr>
              <p:cNvPr id="55" name="Rectángulo 54">
                <a:extLst>
                  <a:ext uri="{FF2B5EF4-FFF2-40B4-BE49-F238E27FC236}">
                    <a16:creationId xmlns:a16="http://schemas.microsoft.com/office/drawing/2014/main" id="{B9500116-F8A0-4B60-A41D-DDA61DAD96E1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6" name="Rectángulo 55">
                <a:extLst>
                  <a:ext uri="{FF2B5EF4-FFF2-40B4-BE49-F238E27FC236}">
                    <a16:creationId xmlns:a16="http://schemas.microsoft.com/office/drawing/2014/main" id="{32936542-49CC-49B3-82EB-7BF61A120F45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7" name="Rectángulo 56">
                <a:extLst>
                  <a:ext uri="{FF2B5EF4-FFF2-40B4-BE49-F238E27FC236}">
                    <a16:creationId xmlns:a16="http://schemas.microsoft.com/office/drawing/2014/main" id="{8750774D-2064-4D64-A3A9-4DF20C839018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8" name="Rectángulo 57">
                <a:extLst>
                  <a:ext uri="{FF2B5EF4-FFF2-40B4-BE49-F238E27FC236}">
                    <a16:creationId xmlns:a16="http://schemas.microsoft.com/office/drawing/2014/main" id="{83283F80-022F-44A8-A5C5-F600B41761E0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9" name="Rectángulo 58">
                <a:extLst>
                  <a:ext uri="{FF2B5EF4-FFF2-40B4-BE49-F238E27FC236}">
                    <a16:creationId xmlns:a16="http://schemas.microsoft.com/office/drawing/2014/main" id="{B3B65F57-430F-44F5-B56A-77EC86B78C32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60" name="Rectángulo 59">
              <a:extLst>
                <a:ext uri="{FF2B5EF4-FFF2-40B4-BE49-F238E27FC236}">
                  <a16:creationId xmlns:a16="http://schemas.microsoft.com/office/drawing/2014/main" id="{6466DA8E-C652-4658-9DE6-CC4010FF4254}"/>
                </a:ext>
              </a:extLst>
            </p:cNvPr>
            <p:cNvSpPr/>
            <p:nvPr/>
          </p:nvSpPr>
          <p:spPr>
            <a:xfrm>
              <a:off x="1857045" y="4249221"/>
              <a:ext cx="140225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Frente </a:t>
              </a:r>
            </a:p>
          </p:txBody>
        </p:sp>
        <p:sp>
          <p:nvSpPr>
            <p:cNvPr id="61" name="Rectángulo 60">
              <a:extLst>
                <a:ext uri="{FF2B5EF4-FFF2-40B4-BE49-F238E27FC236}">
                  <a16:creationId xmlns:a16="http://schemas.microsoft.com/office/drawing/2014/main" id="{31371062-0AD6-4B71-A228-5A8B2CD3F31E}"/>
                </a:ext>
              </a:extLst>
            </p:cNvPr>
            <p:cNvSpPr/>
            <p:nvPr/>
          </p:nvSpPr>
          <p:spPr>
            <a:xfrm>
              <a:off x="1857045" y="4448480"/>
              <a:ext cx="1327750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Costado</a:t>
              </a:r>
            </a:p>
          </p:txBody>
        </p:sp>
        <p:sp>
          <p:nvSpPr>
            <p:cNvPr id="62" name="Rectángulo 61">
              <a:extLst>
                <a:ext uri="{FF2B5EF4-FFF2-40B4-BE49-F238E27FC236}">
                  <a16:creationId xmlns:a16="http://schemas.microsoft.com/office/drawing/2014/main" id="{5A4E51EF-8D78-4EC7-9B0F-BE0BEA9BB197}"/>
                </a:ext>
              </a:extLst>
            </p:cNvPr>
            <p:cNvSpPr/>
            <p:nvPr/>
          </p:nvSpPr>
          <p:spPr>
            <a:xfrm>
              <a:off x="1867696" y="4627222"/>
              <a:ext cx="60857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Cadera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63" name="Rectángulo 62">
              <a:extLst>
                <a:ext uri="{FF2B5EF4-FFF2-40B4-BE49-F238E27FC236}">
                  <a16:creationId xmlns:a16="http://schemas.microsoft.com/office/drawing/2014/main" id="{14010947-628E-4464-9589-CBFF26BCD86C}"/>
                </a:ext>
              </a:extLst>
            </p:cNvPr>
            <p:cNvSpPr/>
            <p:nvPr/>
          </p:nvSpPr>
          <p:spPr>
            <a:xfrm>
              <a:off x="1867696" y="4813319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Rodilla</a:t>
              </a:r>
            </a:p>
          </p:txBody>
        </p:sp>
        <p:sp>
          <p:nvSpPr>
            <p:cNvPr id="64" name="Rectángulo 63">
              <a:extLst>
                <a:ext uri="{FF2B5EF4-FFF2-40B4-BE49-F238E27FC236}">
                  <a16:creationId xmlns:a16="http://schemas.microsoft.com/office/drawing/2014/main" id="{B9F5A617-31DA-4B42-AA9F-20464752E28F}"/>
                </a:ext>
              </a:extLst>
            </p:cNvPr>
            <p:cNvSpPr/>
            <p:nvPr/>
          </p:nvSpPr>
          <p:spPr>
            <a:xfrm>
              <a:off x="1862655" y="5016100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Rodilla</a:t>
              </a:r>
            </a:p>
          </p:txBody>
        </p:sp>
        <p:grpSp>
          <p:nvGrpSpPr>
            <p:cNvPr id="65" name="Grupo 64">
              <a:extLst>
                <a:ext uri="{FF2B5EF4-FFF2-40B4-BE49-F238E27FC236}">
                  <a16:creationId xmlns:a16="http://schemas.microsoft.com/office/drawing/2014/main" id="{320CD5EF-93F7-494C-8D7A-6A0B8DEABED7}"/>
                </a:ext>
              </a:extLst>
            </p:cNvPr>
            <p:cNvGrpSpPr/>
            <p:nvPr/>
          </p:nvGrpSpPr>
          <p:grpSpPr>
            <a:xfrm>
              <a:off x="3122565" y="4330398"/>
              <a:ext cx="319496" cy="903494"/>
              <a:chOff x="499785" y="4324233"/>
              <a:chExt cx="319496" cy="903494"/>
            </a:xfrm>
          </p:grpSpPr>
          <p:sp>
            <p:nvSpPr>
              <p:cNvPr id="66" name="Rectángulo 65">
                <a:extLst>
                  <a:ext uri="{FF2B5EF4-FFF2-40B4-BE49-F238E27FC236}">
                    <a16:creationId xmlns:a16="http://schemas.microsoft.com/office/drawing/2014/main" id="{F5AFC7C4-3C8D-4234-9F99-591641CB149C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7" name="Rectángulo 66">
                <a:extLst>
                  <a:ext uri="{FF2B5EF4-FFF2-40B4-BE49-F238E27FC236}">
                    <a16:creationId xmlns:a16="http://schemas.microsoft.com/office/drawing/2014/main" id="{672EC4D9-7968-40EF-8E37-0AB1B0B57B4D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8" name="Rectángulo 67">
                <a:extLst>
                  <a:ext uri="{FF2B5EF4-FFF2-40B4-BE49-F238E27FC236}">
                    <a16:creationId xmlns:a16="http://schemas.microsoft.com/office/drawing/2014/main" id="{79992F34-89A5-437A-A008-60DF00CD58FB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9" name="Rectángulo 68">
                <a:extLst>
                  <a:ext uri="{FF2B5EF4-FFF2-40B4-BE49-F238E27FC236}">
                    <a16:creationId xmlns:a16="http://schemas.microsoft.com/office/drawing/2014/main" id="{5A44A7C8-1EF2-4BA3-A253-805C71A8205A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70" name="Rectángulo 69">
                <a:extLst>
                  <a:ext uri="{FF2B5EF4-FFF2-40B4-BE49-F238E27FC236}">
                    <a16:creationId xmlns:a16="http://schemas.microsoft.com/office/drawing/2014/main" id="{9FCEB1F4-D108-40F4-9C61-46A7811EF12A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71" name="Rectángulo 70">
              <a:extLst>
                <a:ext uri="{FF2B5EF4-FFF2-40B4-BE49-F238E27FC236}">
                  <a16:creationId xmlns:a16="http://schemas.microsoft.com/office/drawing/2014/main" id="{7667203C-F86F-4632-8695-E8C8F777376B}"/>
                </a:ext>
              </a:extLst>
            </p:cNvPr>
            <p:cNvSpPr/>
            <p:nvPr/>
          </p:nvSpPr>
          <p:spPr>
            <a:xfrm>
              <a:off x="3391445" y="4257235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Pantalones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2" name="Rectángulo 71">
              <a:extLst>
                <a:ext uri="{FF2B5EF4-FFF2-40B4-BE49-F238E27FC236}">
                  <a16:creationId xmlns:a16="http://schemas.microsoft.com/office/drawing/2014/main" id="{58BFB19A-50EB-45F1-A3CE-85D479F6FF63}"/>
                </a:ext>
              </a:extLst>
            </p:cNvPr>
            <p:cNvSpPr/>
            <p:nvPr/>
          </p:nvSpPr>
          <p:spPr>
            <a:xfrm>
              <a:off x="3392643" y="4443247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Falda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3" name="Rectángulo 72">
              <a:extLst>
                <a:ext uri="{FF2B5EF4-FFF2-40B4-BE49-F238E27FC236}">
                  <a16:creationId xmlns:a16="http://schemas.microsoft.com/office/drawing/2014/main" id="{1D61C0AB-6E23-4955-B604-F5425931A240}"/>
                </a:ext>
              </a:extLst>
            </p:cNvPr>
            <p:cNvSpPr/>
            <p:nvPr/>
          </p:nvSpPr>
          <p:spPr>
            <a:xfrm>
              <a:off x="3388231" y="4632248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Brazos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4" name="Rectángulo 73">
              <a:extLst>
                <a:ext uri="{FF2B5EF4-FFF2-40B4-BE49-F238E27FC236}">
                  <a16:creationId xmlns:a16="http://schemas.microsoft.com/office/drawing/2014/main" id="{82FFD66E-2E43-472B-9751-82F25D60E63F}"/>
                </a:ext>
              </a:extLst>
            </p:cNvPr>
            <p:cNvSpPr/>
            <p:nvPr/>
          </p:nvSpPr>
          <p:spPr>
            <a:xfrm>
              <a:off x="3391445" y="4824776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Brazos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5" name="Rectángulo 74">
              <a:extLst>
                <a:ext uri="{FF2B5EF4-FFF2-40B4-BE49-F238E27FC236}">
                  <a16:creationId xmlns:a16="http://schemas.microsoft.com/office/drawing/2014/main" id="{567DC8AA-44AB-4858-80A5-59093DB9B205}"/>
                </a:ext>
              </a:extLst>
            </p:cNvPr>
            <p:cNvSpPr/>
            <p:nvPr/>
          </p:nvSpPr>
          <p:spPr>
            <a:xfrm>
              <a:off x="3392014" y="5019687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Puños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77" name="Grupo 76">
            <a:extLst>
              <a:ext uri="{FF2B5EF4-FFF2-40B4-BE49-F238E27FC236}">
                <a16:creationId xmlns:a16="http://schemas.microsoft.com/office/drawing/2014/main" id="{E1C409F8-653D-4D9B-BD5A-C6F51AAA093A}"/>
              </a:ext>
            </a:extLst>
          </p:cNvPr>
          <p:cNvGrpSpPr/>
          <p:nvPr/>
        </p:nvGrpSpPr>
        <p:grpSpPr>
          <a:xfrm>
            <a:off x="827247" y="5284367"/>
            <a:ext cx="3869438" cy="314947"/>
            <a:chOff x="846774" y="1908569"/>
            <a:chExt cx="3869438" cy="314947"/>
          </a:xfrm>
        </p:grpSpPr>
        <p:sp>
          <p:nvSpPr>
            <p:cNvPr id="78" name="Rectángulo: esquinas redondeadas 77">
              <a:extLst>
                <a:ext uri="{FF2B5EF4-FFF2-40B4-BE49-F238E27FC236}">
                  <a16:creationId xmlns:a16="http://schemas.microsoft.com/office/drawing/2014/main" id="{2060D2E5-A165-4593-B293-BEB07BBA723F}"/>
                </a:ext>
              </a:extLst>
            </p:cNvPr>
            <p:cNvSpPr/>
            <p:nvPr/>
          </p:nvSpPr>
          <p:spPr>
            <a:xfrm>
              <a:off x="888509" y="1931042"/>
              <a:ext cx="3548063" cy="267576"/>
            </a:xfrm>
            <a:prstGeom prst="roundRect">
              <a:avLst>
                <a:gd name="adj" fmla="val 3808"/>
              </a:avLst>
            </a:prstGeom>
            <a:solidFill>
              <a:srgbClr val="E5EBF7"/>
            </a:solidFill>
            <a:ln w="6350"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79" name="Rectángulo 78">
              <a:extLst>
                <a:ext uri="{FF2B5EF4-FFF2-40B4-BE49-F238E27FC236}">
                  <a16:creationId xmlns:a16="http://schemas.microsoft.com/office/drawing/2014/main" id="{E7877A37-7626-4D32-BC91-E7815A0457B0}"/>
                </a:ext>
              </a:extLst>
            </p:cNvPr>
            <p:cNvSpPr/>
            <p:nvPr/>
          </p:nvSpPr>
          <p:spPr>
            <a:xfrm>
              <a:off x="846774" y="1910995"/>
              <a:ext cx="140708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Material Utilizado</a:t>
              </a:r>
            </a:p>
          </p:txBody>
        </p:sp>
        <p:sp>
          <p:nvSpPr>
            <p:cNvPr id="80" name="Rectángulo 79">
              <a:extLst>
                <a:ext uri="{FF2B5EF4-FFF2-40B4-BE49-F238E27FC236}">
                  <a16:creationId xmlns:a16="http://schemas.microsoft.com/office/drawing/2014/main" id="{EED52FFC-D234-4972-9362-CCA8BD8E1E1D}"/>
                </a:ext>
              </a:extLst>
            </p:cNvPr>
            <p:cNvSpPr/>
            <p:nvPr/>
          </p:nvSpPr>
          <p:spPr>
            <a:xfrm>
              <a:off x="1951784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81" name="Rectángulo 80">
              <a:extLst>
                <a:ext uri="{FF2B5EF4-FFF2-40B4-BE49-F238E27FC236}">
                  <a16:creationId xmlns:a16="http://schemas.microsoft.com/office/drawing/2014/main" id="{810D7B33-A378-48EE-81DB-D80ABF08CAFF}"/>
                </a:ext>
              </a:extLst>
            </p:cNvPr>
            <p:cNvSpPr/>
            <p:nvPr/>
          </p:nvSpPr>
          <p:spPr>
            <a:xfrm>
              <a:off x="2018850" y="1908569"/>
              <a:ext cx="1230415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Traído por cliente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82" name="Rectángulo 81">
              <a:extLst>
                <a:ext uri="{FF2B5EF4-FFF2-40B4-BE49-F238E27FC236}">
                  <a16:creationId xmlns:a16="http://schemas.microsoft.com/office/drawing/2014/main" id="{C6BA340D-8998-4AB9-89C7-B008C984CE74}"/>
                </a:ext>
              </a:extLst>
            </p:cNvPr>
            <p:cNvSpPr/>
            <p:nvPr/>
          </p:nvSpPr>
          <p:spPr>
            <a:xfrm>
              <a:off x="3114635" y="2000787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85" name="Rectángulo 84">
              <a:extLst>
                <a:ext uri="{FF2B5EF4-FFF2-40B4-BE49-F238E27FC236}">
                  <a16:creationId xmlns:a16="http://schemas.microsoft.com/office/drawing/2014/main" id="{E804BDC5-B8E3-4BEE-B9A1-7A7F9FE1772F}"/>
                </a:ext>
              </a:extLst>
            </p:cNvPr>
            <p:cNvSpPr/>
            <p:nvPr/>
          </p:nvSpPr>
          <p:spPr>
            <a:xfrm>
              <a:off x="3194974" y="1908569"/>
              <a:ext cx="152123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Comprado por uno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pic>
        <p:nvPicPr>
          <p:cNvPr id="86" name="Imagen 85">
            <a:extLst>
              <a:ext uri="{FF2B5EF4-FFF2-40B4-BE49-F238E27FC236}">
                <a16:creationId xmlns:a16="http://schemas.microsoft.com/office/drawing/2014/main" id="{5E40D706-1789-41B8-8B26-B918DFB9E15B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203" t="66278" r="8673" b="23356"/>
          <a:stretch/>
        </p:blipFill>
        <p:spPr>
          <a:xfrm>
            <a:off x="420002" y="5572807"/>
            <a:ext cx="4301657" cy="745544"/>
          </a:xfrm>
          <a:prstGeom prst="rect">
            <a:avLst/>
          </a:prstGeom>
        </p:spPr>
      </p:pic>
      <p:grpSp>
        <p:nvGrpSpPr>
          <p:cNvPr id="99" name="Grupo 98">
            <a:extLst>
              <a:ext uri="{FF2B5EF4-FFF2-40B4-BE49-F238E27FC236}">
                <a16:creationId xmlns:a16="http://schemas.microsoft.com/office/drawing/2014/main" id="{A495B0AB-2D8A-4029-A820-29583E476264}"/>
              </a:ext>
            </a:extLst>
          </p:cNvPr>
          <p:cNvGrpSpPr/>
          <p:nvPr/>
        </p:nvGrpSpPr>
        <p:grpSpPr>
          <a:xfrm>
            <a:off x="513886" y="6402346"/>
            <a:ext cx="4328637" cy="751470"/>
            <a:chOff x="507023" y="6357999"/>
            <a:chExt cx="4328637" cy="751470"/>
          </a:xfrm>
        </p:grpSpPr>
        <p:sp>
          <p:nvSpPr>
            <p:cNvPr id="88" name="Rectángulo 87">
              <a:extLst>
                <a:ext uri="{FF2B5EF4-FFF2-40B4-BE49-F238E27FC236}">
                  <a16:creationId xmlns:a16="http://schemas.microsoft.com/office/drawing/2014/main" id="{CABB359B-7FAA-4851-BFBB-C7E16CD1F9CA}"/>
                </a:ext>
              </a:extLst>
            </p:cNvPr>
            <p:cNvSpPr/>
            <p:nvPr/>
          </p:nvSpPr>
          <p:spPr>
            <a:xfrm>
              <a:off x="507023" y="6357999"/>
              <a:ext cx="1590222" cy="34394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6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Formas de Pago</a:t>
              </a:r>
              <a:endParaRPr lang="es-CL" sz="16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89" name="Rectángulo 88">
              <a:extLst>
                <a:ext uri="{FF2B5EF4-FFF2-40B4-BE49-F238E27FC236}">
                  <a16:creationId xmlns:a16="http://schemas.microsoft.com/office/drawing/2014/main" id="{5C3FB13F-67AB-4E67-B8DB-16F6AEF462D6}"/>
                </a:ext>
              </a:extLst>
            </p:cNvPr>
            <p:cNvSpPr/>
            <p:nvPr/>
          </p:nvSpPr>
          <p:spPr>
            <a:xfrm>
              <a:off x="508665" y="6755574"/>
              <a:ext cx="118105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Total a Pagar: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90" name="Conector recto 89">
              <a:extLst>
                <a:ext uri="{FF2B5EF4-FFF2-40B4-BE49-F238E27FC236}">
                  <a16:creationId xmlns:a16="http://schemas.microsoft.com/office/drawing/2014/main" id="{E991F5D5-602F-41C6-A05E-4F641BA735F5}"/>
                </a:ext>
              </a:extLst>
            </p:cNvPr>
            <p:cNvCxnSpPr>
              <a:cxnSpLocks/>
            </p:cNvCxnSpPr>
            <p:nvPr/>
          </p:nvCxnSpPr>
          <p:spPr>
            <a:xfrm>
              <a:off x="1405339" y="6956676"/>
              <a:ext cx="1125661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3" name="Rectángulo 92">
              <a:extLst>
                <a:ext uri="{FF2B5EF4-FFF2-40B4-BE49-F238E27FC236}">
                  <a16:creationId xmlns:a16="http://schemas.microsoft.com/office/drawing/2014/main" id="{6EBF0BAA-1830-4082-9014-C97DF0F57357}"/>
                </a:ext>
              </a:extLst>
            </p:cNvPr>
            <p:cNvSpPr/>
            <p:nvPr/>
          </p:nvSpPr>
          <p:spPr>
            <a:xfrm>
              <a:off x="2618328" y="6480608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94" name="Rectángulo 93">
              <a:extLst>
                <a:ext uri="{FF2B5EF4-FFF2-40B4-BE49-F238E27FC236}">
                  <a16:creationId xmlns:a16="http://schemas.microsoft.com/office/drawing/2014/main" id="{6B27A875-5C49-4CE4-884A-53A0A9CD71C2}"/>
                </a:ext>
              </a:extLst>
            </p:cNvPr>
            <p:cNvSpPr/>
            <p:nvPr/>
          </p:nvSpPr>
          <p:spPr>
            <a:xfrm>
              <a:off x="2698547" y="6392360"/>
              <a:ext cx="213711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50% Adel</a:t>
              </a: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anto / 50% Entrega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5" name="Rectángulo 94">
              <a:extLst>
                <a:ext uri="{FF2B5EF4-FFF2-40B4-BE49-F238E27FC236}">
                  <a16:creationId xmlns:a16="http://schemas.microsoft.com/office/drawing/2014/main" id="{796D9CDE-CE6A-44BC-B977-018DBDB7ADB1}"/>
                </a:ext>
              </a:extLst>
            </p:cNvPr>
            <p:cNvSpPr/>
            <p:nvPr/>
          </p:nvSpPr>
          <p:spPr>
            <a:xfrm>
              <a:off x="2618327" y="6671604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96" name="Rectángulo 95">
              <a:extLst>
                <a:ext uri="{FF2B5EF4-FFF2-40B4-BE49-F238E27FC236}">
                  <a16:creationId xmlns:a16="http://schemas.microsoft.com/office/drawing/2014/main" id="{E1A9C05A-E9F5-40BA-9B89-F4925868A6E2}"/>
                </a:ext>
              </a:extLst>
            </p:cNvPr>
            <p:cNvSpPr/>
            <p:nvPr/>
          </p:nvSpPr>
          <p:spPr>
            <a:xfrm>
              <a:off x="2698547" y="6590190"/>
              <a:ext cx="125637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Tarjeta de Crédito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7" name="Rectángulo 96">
              <a:extLst>
                <a:ext uri="{FF2B5EF4-FFF2-40B4-BE49-F238E27FC236}">
                  <a16:creationId xmlns:a16="http://schemas.microsoft.com/office/drawing/2014/main" id="{FDB9D3DA-79A0-4743-B169-42B0206C7917}"/>
                </a:ext>
              </a:extLst>
            </p:cNvPr>
            <p:cNvSpPr/>
            <p:nvPr/>
          </p:nvSpPr>
          <p:spPr>
            <a:xfrm>
              <a:off x="2734595" y="6796948"/>
              <a:ext cx="125637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Pago Completo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8" name="Rectángulo 97">
              <a:extLst>
                <a:ext uri="{FF2B5EF4-FFF2-40B4-BE49-F238E27FC236}">
                  <a16:creationId xmlns:a16="http://schemas.microsoft.com/office/drawing/2014/main" id="{C23ACB03-E850-4859-963B-A4D496E13724}"/>
                </a:ext>
              </a:extLst>
            </p:cNvPr>
            <p:cNvSpPr/>
            <p:nvPr/>
          </p:nvSpPr>
          <p:spPr>
            <a:xfrm>
              <a:off x="2618327" y="6872424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</p:grpSp>
      <p:sp>
        <p:nvSpPr>
          <p:cNvPr id="83" name="Rectángulo 82">
            <a:extLst>
              <a:ext uri="{FF2B5EF4-FFF2-40B4-BE49-F238E27FC236}">
                <a16:creationId xmlns:a16="http://schemas.microsoft.com/office/drawing/2014/main" id="{FF1B5714-D46E-4962-9BD8-8C3EB344E93F}"/>
              </a:ext>
            </a:extLst>
          </p:cNvPr>
          <p:cNvSpPr/>
          <p:nvPr/>
        </p:nvSpPr>
        <p:spPr>
          <a:xfrm>
            <a:off x="551357" y="63750"/>
            <a:ext cx="4148168" cy="107830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07000"/>
              </a:lnSpc>
              <a:spcAft>
                <a:spcPts val="726"/>
              </a:spcAft>
            </a:pPr>
            <a:r>
              <a:rPr lang="es-CL" sz="5988" dirty="0">
                <a:solidFill>
                  <a:schemeClr val="bg1"/>
                </a:solidFill>
                <a:latin typeface="Angelface" pitchFamily="50" charset="0"/>
                <a:ea typeface="Calibri" panose="020F0502020204030204" pitchFamily="34" charset="0"/>
                <a:cs typeface="Times New Roman" panose="02020603050405020304" pitchFamily="18" charset="0"/>
              </a:rPr>
              <a:t>Ordenes de Venta</a:t>
            </a:r>
            <a:endParaRPr lang="es-CL" sz="6532" dirty="0">
              <a:solidFill>
                <a:schemeClr val="bg1"/>
              </a:solidFill>
              <a:latin typeface="Angelface" pitchFamily="50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101" name="Rectángulo: esquinas redondeadas 100">
            <a:extLst>
              <a:ext uri="{FF2B5EF4-FFF2-40B4-BE49-F238E27FC236}">
                <a16:creationId xmlns:a16="http://schemas.microsoft.com/office/drawing/2014/main" id="{0A155951-9671-4EA6-9BA5-4894C98CB333}"/>
              </a:ext>
            </a:extLst>
          </p:cNvPr>
          <p:cNvSpPr/>
          <p:nvPr/>
        </p:nvSpPr>
        <p:spPr>
          <a:xfrm>
            <a:off x="473237" y="1582469"/>
            <a:ext cx="4223447" cy="604994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111" name="Rectángulo: esquinas redondeadas 110">
            <a:extLst>
              <a:ext uri="{FF2B5EF4-FFF2-40B4-BE49-F238E27FC236}">
                <a16:creationId xmlns:a16="http://schemas.microsoft.com/office/drawing/2014/main" id="{2F0F5CEE-A183-4B39-8715-F1C8F735566B}"/>
              </a:ext>
            </a:extLst>
          </p:cNvPr>
          <p:cNvSpPr/>
          <p:nvPr/>
        </p:nvSpPr>
        <p:spPr>
          <a:xfrm>
            <a:off x="524368" y="3850804"/>
            <a:ext cx="4115236" cy="1279658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113" name="Rectángulo: esquinas redondeadas 112">
            <a:extLst>
              <a:ext uri="{FF2B5EF4-FFF2-40B4-BE49-F238E27FC236}">
                <a16:creationId xmlns:a16="http://schemas.microsoft.com/office/drawing/2014/main" id="{907035ED-50C6-4207-BD92-D5027B05F656}"/>
              </a:ext>
            </a:extLst>
          </p:cNvPr>
          <p:cNvSpPr/>
          <p:nvPr/>
        </p:nvSpPr>
        <p:spPr>
          <a:xfrm>
            <a:off x="521789" y="6431097"/>
            <a:ext cx="4115236" cy="762266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</p:spTree>
    <p:extLst>
      <p:ext uri="{BB962C8B-B14F-4D97-AF65-F5344CB8AC3E}">
        <p14:creationId xmlns:p14="http://schemas.microsoft.com/office/powerpoint/2010/main" val="2849702778"/>
      </p:ext>
    </p:extLst>
  </p:cSld>
  <p:clrMapOvr>
    <a:masterClrMapping/>
  </p:clrMapOvr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4" name="Imagen 113">
            <a:extLst>
              <a:ext uri="{FF2B5EF4-FFF2-40B4-BE49-F238E27FC236}">
                <a16:creationId xmlns:a16="http://schemas.microsoft.com/office/drawing/2014/main" id="{E2C72D66-3C05-40F4-818E-4CB8631B94FA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26633" t="9514" r="29569" b="27352"/>
          <a:stretch/>
        </p:blipFill>
        <p:spPr>
          <a:xfrm rot="16200000">
            <a:off x="2185505" y="-1998928"/>
            <a:ext cx="697876" cy="5068891"/>
          </a:xfrm>
          <a:prstGeom prst="rect">
            <a:avLst/>
          </a:prstGeom>
        </p:spPr>
      </p:pic>
      <p:sp>
        <p:nvSpPr>
          <p:cNvPr id="112" name="Rectángulo: esquinas redondeadas 111">
            <a:extLst>
              <a:ext uri="{FF2B5EF4-FFF2-40B4-BE49-F238E27FC236}">
                <a16:creationId xmlns:a16="http://schemas.microsoft.com/office/drawing/2014/main" id="{E115D612-3661-42A9-A486-91A7B88EA55F}"/>
              </a:ext>
            </a:extLst>
          </p:cNvPr>
          <p:cNvSpPr/>
          <p:nvPr/>
        </p:nvSpPr>
        <p:spPr>
          <a:xfrm>
            <a:off x="440504" y="6367648"/>
            <a:ext cx="4290148" cy="890633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110" name="Rectángulo: esquinas redondeadas 109">
            <a:extLst>
              <a:ext uri="{FF2B5EF4-FFF2-40B4-BE49-F238E27FC236}">
                <a16:creationId xmlns:a16="http://schemas.microsoft.com/office/drawing/2014/main" id="{9B78243E-FF09-471B-A928-593DCFE6BCF1}"/>
              </a:ext>
            </a:extLst>
          </p:cNvPr>
          <p:cNvSpPr/>
          <p:nvPr/>
        </p:nvSpPr>
        <p:spPr>
          <a:xfrm>
            <a:off x="440505" y="3776826"/>
            <a:ext cx="4290148" cy="1439386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84" name="Rectángulo: esquinas redondeadas 83">
            <a:extLst>
              <a:ext uri="{FF2B5EF4-FFF2-40B4-BE49-F238E27FC236}">
                <a16:creationId xmlns:a16="http://schemas.microsoft.com/office/drawing/2014/main" id="{AD7414DD-8DE6-45B8-8112-9BDDF0B186AF}"/>
              </a:ext>
            </a:extLst>
          </p:cNvPr>
          <p:cNvSpPr/>
          <p:nvPr/>
        </p:nvSpPr>
        <p:spPr>
          <a:xfrm>
            <a:off x="420001" y="1536627"/>
            <a:ext cx="4310651" cy="697874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2" name="Rectángulo: esquinas redondeadas 1">
            <a:extLst>
              <a:ext uri="{FF2B5EF4-FFF2-40B4-BE49-F238E27FC236}">
                <a16:creationId xmlns:a16="http://schemas.microsoft.com/office/drawing/2014/main" id="{99FF4510-806D-4AC7-8D73-69B355A697B8}"/>
              </a:ext>
            </a:extLst>
          </p:cNvPr>
          <p:cNvSpPr/>
          <p:nvPr/>
        </p:nvSpPr>
        <p:spPr>
          <a:xfrm>
            <a:off x="1308997" y="1142665"/>
            <a:ext cx="1021080" cy="217998"/>
          </a:xfrm>
          <a:prstGeom prst="roundRect">
            <a:avLst>
              <a:gd name="adj" fmla="val 0"/>
            </a:avLst>
          </a:prstGeom>
          <a:noFill/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4" name="Rectángulo 3">
            <a:extLst>
              <a:ext uri="{FF2B5EF4-FFF2-40B4-BE49-F238E27FC236}">
                <a16:creationId xmlns:a16="http://schemas.microsoft.com/office/drawing/2014/main" id="{2AFB77A1-E7B9-4F47-9144-3CC7BDF7EE3D}"/>
              </a:ext>
            </a:extLst>
          </p:cNvPr>
          <p:cNvSpPr/>
          <p:nvPr/>
        </p:nvSpPr>
        <p:spPr>
          <a:xfrm>
            <a:off x="440504" y="1056234"/>
            <a:ext cx="1021080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N.º Pedido</a:t>
            </a:r>
            <a:endParaRPr lang="es-CL" dirty="0">
              <a:effectLst/>
              <a:latin typeface="Akazan Lt" panose="02000506020000020003" pitchFamily="2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5" name="Rectángulo: esquinas redondeadas 4">
            <a:extLst>
              <a:ext uri="{FF2B5EF4-FFF2-40B4-BE49-F238E27FC236}">
                <a16:creationId xmlns:a16="http://schemas.microsoft.com/office/drawing/2014/main" id="{2842A9BB-0E44-4F1E-97DD-EF7322732B51}"/>
              </a:ext>
            </a:extLst>
          </p:cNvPr>
          <p:cNvSpPr/>
          <p:nvPr/>
        </p:nvSpPr>
        <p:spPr>
          <a:xfrm>
            <a:off x="3675604" y="1142059"/>
            <a:ext cx="1021080" cy="217998"/>
          </a:xfrm>
          <a:prstGeom prst="roundRect">
            <a:avLst>
              <a:gd name="adj" fmla="val 0"/>
            </a:avLst>
          </a:prstGeom>
          <a:noFill/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6" name="Rectángulo 5">
            <a:extLst>
              <a:ext uri="{FF2B5EF4-FFF2-40B4-BE49-F238E27FC236}">
                <a16:creationId xmlns:a16="http://schemas.microsoft.com/office/drawing/2014/main" id="{7F3D37A6-278E-4B2C-8776-6E7C1A84784E}"/>
              </a:ext>
            </a:extLst>
          </p:cNvPr>
          <p:cNvSpPr/>
          <p:nvPr/>
        </p:nvSpPr>
        <p:spPr>
          <a:xfrm>
            <a:off x="3079506" y="1063864"/>
            <a:ext cx="1021080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Fecha</a:t>
            </a:r>
          </a:p>
        </p:txBody>
      </p:sp>
      <p:grpSp>
        <p:nvGrpSpPr>
          <p:cNvPr id="17" name="Grupo 16">
            <a:extLst>
              <a:ext uri="{FF2B5EF4-FFF2-40B4-BE49-F238E27FC236}">
                <a16:creationId xmlns:a16="http://schemas.microsoft.com/office/drawing/2014/main" id="{A1221EF0-FDFE-48C3-A647-6370BEFC3A9F}"/>
              </a:ext>
            </a:extLst>
          </p:cNvPr>
          <p:cNvGrpSpPr/>
          <p:nvPr/>
        </p:nvGrpSpPr>
        <p:grpSpPr>
          <a:xfrm>
            <a:off x="428996" y="1535416"/>
            <a:ext cx="4190338" cy="715275"/>
            <a:chOff x="461175" y="1120552"/>
            <a:chExt cx="4190338" cy="715275"/>
          </a:xfrm>
        </p:grpSpPr>
        <p:sp>
          <p:nvSpPr>
            <p:cNvPr id="8" name="Rectángulo 7">
              <a:extLst>
                <a:ext uri="{FF2B5EF4-FFF2-40B4-BE49-F238E27FC236}">
                  <a16:creationId xmlns:a16="http://schemas.microsoft.com/office/drawing/2014/main" id="{9A52EE84-0DE8-4F26-AD5E-3CE20593F425}"/>
                </a:ext>
              </a:extLst>
            </p:cNvPr>
            <p:cNvSpPr/>
            <p:nvPr/>
          </p:nvSpPr>
          <p:spPr>
            <a:xfrm>
              <a:off x="477077" y="1120552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Cliente: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" name="Rectángulo 8">
              <a:extLst>
                <a:ext uri="{FF2B5EF4-FFF2-40B4-BE49-F238E27FC236}">
                  <a16:creationId xmlns:a16="http://schemas.microsoft.com/office/drawing/2014/main" id="{0293D1B7-439B-4947-A5F0-41627F3784A1}"/>
                </a:ext>
              </a:extLst>
            </p:cNvPr>
            <p:cNvSpPr/>
            <p:nvPr/>
          </p:nvSpPr>
          <p:spPr>
            <a:xfrm>
              <a:off x="461175" y="1452518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Teléfono: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10" name="Rectángulo 9">
              <a:extLst>
                <a:ext uri="{FF2B5EF4-FFF2-40B4-BE49-F238E27FC236}">
                  <a16:creationId xmlns:a16="http://schemas.microsoft.com/office/drawing/2014/main" id="{18CEE0AE-BC72-4F64-89A2-783C42213717}"/>
                </a:ext>
              </a:extLst>
            </p:cNvPr>
            <p:cNvSpPr/>
            <p:nvPr/>
          </p:nvSpPr>
          <p:spPr>
            <a:xfrm>
              <a:off x="2542395" y="1460468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Celular: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12" name="Conector recto 11">
              <a:extLst>
                <a:ext uri="{FF2B5EF4-FFF2-40B4-BE49-F238E27FC236}">
                  <a16:creationId xmlns:a16="http://schemas.microsoft.com/office/drawing/2014/main" id="{44FD2E21-B38E-48E6-8AF0-3E3DE6E69487}"/>
                </a:ext>
              </a:extLst>
            </p:cNvPr>
            <p:cNvCxnSpPr/>
            <p:nvPr/>
          </p:nvCxnSpPr>
          <p:spPr>
            <a:xfrm>
              <a:off x="1089328" y="1380954"/>
              <a:ext cx="3562185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Conector recto 12">
              <a:extLst>
                <a:ext uri="{FF2B5EF4-FFF2-40B4-BE49-F238E27FC236}">
                  <a16:creationId xmlns:a16="http://schemas.microsoft.com/office/drawing/2014/main" id="{FF0615F5-297B-42CC-9227-B689F664423A}"/>
                </a:ext>
              </a:extLst>
            </p:cNvPr>
            <p:cNvCxnSpPr>
              <a:cxnSpLocks/>
            </p:cNvCxnSpPr>
            <p:nvPr/>
          </p:nvCxnSpPr>
          <p:spPr>
            <a:xfrm>
              <a:off x="1194019" y="1700333"/>
              <a:ext cx="1348376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" name="Conector recto 14">
              <a:extLst>
                <a:ext uri="{FF2B5EF4-FFF2-40B4-BE49-F238E27FC236}">
                  <a16:creationId xmlns:a16="http://schemas.microsoft.com/office/drawing/2014/main" id="{BD48C7B8-5CAC-4F82-9216-C8AB344C1EF2}"/>
                </a:ext>
              </a:extLst>
            </p:cNvPr>
            <p:cNvCxnSpPr>
              <a:cxnSpLocks/>
            </p:cNvCxnSpPr>
            <p:nvPr/>
          </p:nvCxnSpPr>
          <p:spPr>
            <a:xfrm>
              <a:off x="3228230" y="1700333"/>
              <a:ext cx="1423283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7" name="Grupo 26">
            <a:extLst>
              <a:ext uri="{FF2B5EF4-FFF2-40B4-BE49-F238E27FC236}">
                <a16:creationId xmlns:a16="http://schemas.microsoft.com/office/drawing/2014/main" id="{D011FB4B-7475-4BE9-A358-6DA41A8D12AD}"/>
              </a:ext>
            </a:extLst>
          </p:cNvPr>
          <p:cNvGrpSpPr/>
          <p:nvPr/>
        </p:nvGrpSpPr>
        <p:grpSpPr>
          <a:xfrm>
            <a:off x="899417" y="2332501"/>
            <a:ext cx="3359980" cy="319046"/>
            <a:chOff x="864702" y="1908569"/>
            <a:chExt cx="3359980" cy="319046"/>
          </a:xfrm>
        </p:grpSpPr>
        <p:sp>
          <p:nvSpPr>
            <p:cNvPr id="19" name="Rectángulo: esquinas redondeadas 18">
              <a:extLst>
                <a:ext uri="{FF2B5EF4-FFF2-40B4-BE49-F238E27FC236}">
                  <a16:creationId xmlns:a16="http://schemas.microsoft.com/office/drawing/2014/main" id="{90C1F828-0023-4BD0-AE55-1A1D3BABD5CA}"/>
                </a:ext>
              </a:extLst>
            </p:cNvPr>
            <p:cNvSpPr/>
            <p:nvPr/>
          </p:nvSpPr>
          <p:spPr>
            <a:xfrm>
              <a:off x="888509" y="1931042"/>
              <a:ext cx="3336173" cy="267576"/>
            </a:xfrm>
            <a:prstGeom prst="roundRect">
              <a:avLst>
                <a:gd name="adj" fmla="val 3808"/>
              </a:avLst>
            </a:prstGeom>
            <a:solidFill>
              <a:srgbClr val="E5EBF7"/>
            </a:solidFill>
            <a:ln w="6350"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20" name="Rectángulo 19">
              <a:extLst>
                <a:ext uri="{FF2B5EF4-FFF2-40B4-BE49-F238E27FC236}">
                  <a16:creationId xmlns:a16="http://schemas.microsoft.com/office/drawing/2014/main" id="{56986F0A-658A-4DCF-8EF6-0F185C7C5060}"/>
                </a:ext>
              </a:extLst>
            </p:cNvPr>
            <p:cNvSpPr/>
            <p:nvPr/>
          </p:nvSpPr>
          <p:spPr>
            <a:xfrm>
              <a:off x="864702" y="1910995"/>
              <a:ext cx="140708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Tipo de Servicio: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21" name="Rectángulo 20">
              <a:extLst>
                <a:ext uri="{FF2B5EF4-FFF2-40B4-BE49-F238E27FC236}">
                  <a16:creationId xmlns:a16="http://schemas.microsoft.com/office/drawing/2014/main" id="{6492D76D-BD6D-4616-9DE0-599FC92A6658}"/>
                </a:ext>
              </a:extLst>
            </p:cNvPr>
            <p:cNvSpPr/>
            <p:nvPr/>
          </p:nvSpPr>
          <p:spPr>
            <a:xfrm>
              <a:off x="1993616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2" name="Rectángulo 21">
              <a:extLst>
                <a:ext uri="{FF2B5EF4-FFF2-40B4-BE49-F238E27FC236}">
                  <a16:creationId xmlns:a16="http://schemas.microsoft.com/office/drawing/2014/main" id="{BE82BD38-E445-4696-A0AB-597A418C5665}"/>
                </a:ext>
              </a:extLst>
            </p:cNvPr>
            <p:cNvSpPr/>
            <p:nvPr/>
          </p:nvSpPr>
          <p:spPr>
            <a:xfrm>
              <a:off x="2072635" y="1908569"/>
              <a:ext cx="654616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Costura</a:t>
              </a:r>
            </a:p>
          </p:txBody>
        </p:sp>
        <p:sp>
          <p:nvSpPr>
            <p:cNvPr id="23" name="Rectángulo 22">
              <a:extLst>
                <a:ext uri="{FF2B5EF4-FFF2-40B4-BE49-F238E27FC236}">
                  <a16:creationId xmlns:a16="http://schemas.microsoft.com/office/drawing/2014/main" id="{68F4B250-3831-418F-BFC4-D431DBC2CA70}"/>
                </a:ext>
              </a:extLst>
            </p:cNvPr>
            <p:cNvSpPr/>
            <p:nvPr/>
          </p:nvSpPr>
          <p:spPr>
            <a:xfrm>
              <a:off x="2660329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4" name="Rectángulo 23">
              <a:extLst>
                <a:ext uri="{FF2B5EF4-FFF2-40B4-BE49-F238E27FC236}">
                  <a16:creationId xmlns:a16="http://schemas.microsoft.com/office/drawing/2014/main" id="{4AA89D6B-DBBA-402D-AEBE-71E144A67F00}"/>
                </a:ext>
              </a:extLst>
            </p:cNvPr>
            <p:cNvSpPr/>
            <p:nvPr/>
          </p:nvSpPr>
          <p:spPr>
            <a:xfrm>
              <a:off x="2750460" y="1915094"/>
              <a:ext cx="81676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Confección</a:t>
              </a:r>
            </a:p>
          </p:txBody>
        </p:sp>
        <p:sp>
          <p:nvSpPr>
            <p:cNvPr id="25" name="Rectángulo 24">
              <a:extLst>
                <a:ext uri="{FF2B5EF4-FFF2-40B4-BE49-F238E27FC236}">
                  <a16:creationId xmlns:a16="http://schemas.microsoft.com/office/drawing/2014/main" id="{E35C0224-B0B5-4F53-8A83-F99AB3741D53}"/>
                </a:ext>
              </a:extLst>
            </p:cNvPr>
            <p:cNvSpPr/>
            <p:nvPr/>
          </p:nvSpPr>
          <p:spPr>
            <a:xfrm>
              <a:off x="3522045" y="2000787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6" name="Rectángulo 25">
              <a:extLst>
                <a:ext uri="{FF2B5EF4-FFF2-40B4-BE49-F238E27FC236}">
                  <a16:creationId xmlns:a16="http://schemas.microsoft.com/office/drawing/2014/main" id="{6D0BC1E9-E235-4F61-AC23-ACA0B4CF88CA}"/>
                </a:ext>
              </a:extLst>
            </p:cNvPr>
            <p:cNvSpPr/>
            <p:nvPr/>
          </p:nvSpPr>
          <p:spPr>
            <a:xfrm>
              <a:off x="3612029" y="1915094"/>
              <a:ext cx="552402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Otros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sp>
        <p:nvSpPr>
          <p:cNvPr id="28" name="Rectángulo 27">
            <a:extLst>
              <a:ext uri="{FF2B5EF4-FFF2-40B4-BE49-F238E27FC236}">
                <a16:creationId xmlns:a16="http://schemas.microsoft.com/office/drawing/2014/main" id="{68588BD4-AE96-4CF9-9C4B-24A6D79FE99D}"/>
              </a:ext>
            </a:extLst>
          </p:cNvPr>
          <p:cNvSpPr/>
          <p:nvPr/>
        </p:nvSpPr>
        <p:spPr>
          <a:xfrm>
            <a:off x="354701" y="2633649"/>
            <a:ext cx="2183733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Descripción del Servicio:</a:t>
            </a:r>
            <a:endParaRPr lang="es-CL" dirty="0">
              <a:effectLst/>
              <a:latin typeface="Akazan Lt" panose="02000506020000020003" pitchFamily="2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pic>
        <p:nvPicPr>
          <p:cNvPr id="30" name="Imagen 29">
            <a:extLst>
              <a:ext uri="{FF2B5EF4-FFF2-40B4-BE49-F238E27FC236}">
                <a16:creationId xmlns:a16="http://schemas.microsoft.com/office/drawing/2014/main" id="{3E931A31-DC47-4A40-8DA9-8FC83A9306DD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203" t="66278" r="8673" b="23449"/>
          <a:stretch/>
        </p:blipFill>
        <p:spPr>
          <a:xfrm>
            <a:off x="440505" y="2944813"/>
            <a:ext cx="4301657" cy="738769"/>
          </a:xfrm>
          <a:prstGeom prst="rect">
            <a:avLst/>
          </a:prstGeom>
        </p:spPr>
      </p:pic>
      <p:grpSp>
        <p:nvGrpSpPr>
          <p:cNvPr id="76" name="Grupo 75">
            <a:extLst>
              <a:ext uri="{FF2B5EF4-FFF2-40B4-BE49-F238E27FC236}">
                <a16:creationId xmlns:a16="http://schemas.microsoft.com/office/drawing/2014/main" id="{EBD2F4EC-A8BF-4680-A871-AD5F1ACFA33A}"/>
              </a:ext>
            </a:extLst>
          </p:cNvPr>
          <p:cNvGrpSpPr/>
          <p:nvPr/>
        </p:nvGrpSpPr>
        <p:grpSpPr>
          <a:xfrm>
            <a:off x="513147" y="3825721"/>
            <a:ext cx="4187950" cy="1277269"/>
            <a:chOff x="425691" y="4023521"/>
            <a:chExt cx="4187950" cy="1277269"/>
          </a:xfrm>
        </p:grpSpPr>
        <p:sp>
          <p:nvSpPr>
            <p:cNvPr id="39" name="Rectángulo 38">
              <a:extLst>
                <a:ext uri="{FF2B5EF4-FFF2-40B4-BE49-F238E27FC236}">
                  <a16:creationId xmlns:a16="http://schemas.microsoft.com/office/drawing/2014/main" id="{02E4A93C-8F9C-4884-B2B6-80528735D3E3}"/>
                </a:ext>
              </a:extLst>
            </p:cNvPr>
            <p:cNvSpPr/>
            <p:nvPr/>
          </p:nvSpPr>
          <p:spPr>
            <a:xfrm>
              <a:off x="425691" y="4023521"/>
              <a:ext cx="118105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Ficha de Medidas</a:t>
              </a:r>
            </a:p>
          </p:txBody>
        </p:sp>
        <p:sp>
          <p:nvSpPr>
            <p:cNvPr id="41" name="Rectángulo 40">
              <a:extLst>
                <a:ext uri="{FF2B5EF4-FFF2-40B4-BE49-F238E27FC236}">
                  <a16:creationId xmlns:a16="http://schemas.microsoft.com/office/drawing/2014/main" id="{92B9E128-7B4C-45E7-9BA8-B9EA85687B92}"/>
                </a:ext>
              </a:extLst>
            </p:cNvPr>
            <p:cNvSpPr/>
            <p:nvPr/>
          </p:nvSpPr>
          <p:spPr>
            <a:xfrm>
              <a:off x="754528" y="4254831"/>
              <a:ext cx="66475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H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ombros</a:t>
              </a:r>
            </a:p>
          </p:txBody>
        </p:sp>
        <p:grpSp>
          <p:nvGrpSpPr>
            <p:cNvPr id="53" name="Grupo 52">
              <a:extLst>
                <a:ext uri="{FF2B5EF4-FFF2-40B4-BE49-F238E27FC236}">
                  <a16:creationId xmlns:a16="http://schemas.microsoft.com/office/drawing/2014/main" id="{F280F20A-CEEA-4B75-946C-268CF551042A}"/>
                </a:ext>
              </a:extLst>
            </p:cNvPr>
            <p:cNvGrpSpPr/>
            <p:nvPr/>
          </p:nvGrpSpPr>
          <p:grpSpPr>
            <a:xfrm>
              <a:off x="499785" y="4324233"/>
              <a:ext cx="319496" cy="903494"/>
              <a:chOff x="499785" y="4324233"/>
              <a:chExt cx="319496" cy="903494"/>
            </a:xfrm>
          </p:grpSpPr>
          <p:sp>
            <p:nvSpPr>
              <p:cNvPr id="40" name="Rectángulo 39">
                <a:extLst>
                  <a:ext uri="{FF2B5EF4-FFF2-40B4-BE49-F238E27FC236}">
                    <a16:creationId xmlns:a16="http://schemas.microsoft.com/office/drawing/2014/main" id="{E47B04F6-4E0C-443A-9D7F-51CC3A6E8167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 dirty="0"/>
              </a:p>
            </p:txBody>
          </p:sp>
          <p:sp>
            <p:nvSpPr>
              <p:cNvPr id="42" name="Rectángulo 41">
                <a:extLst>
                  <a:ext uri="{FF2B5EF4-FFF2-40B4-BE49-F238E27FC236}">
                    <a16:creationId xmlns:a16="http://schemas.microsoft.com/office/drawing/2014/main" id="{E0D8D7D1-E8A9-477D-BB59-7D4037A10AD8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3" name="Rectángulo 42">
                <a:extLst>
                  <a:ext uri="{FF2B5EF4-FFF2-40B4-BE49-F238E27FC236}">
                    <a16:creationId xmlns:a16="http://schemas.microsoft.com/office/drawing/2014/main" id="{F11EEA12-BB2F-4295-96AC-15AABB2EB594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4" name="Rectángulo 43">
                <a:extLst>
                  <a:ext uri="{FF2B5EF4-FFF2-40B4-BE49-F238E27FC236}">
                    <a16:creationId xmlns:a16="http://schemas.microsoft.com/office/drawing/2014/main" id="{4CA8619C-54F1-4E1B-8AD0-2AB97850AF39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5" name="Rectángulo 44">
                <a:extLst>
                  <a:ext uri="{FF2B5EF4-FFF2-40B4-BE49-F238E27FC236}">
                    <a16:creationId xmlns:a16="http://schemas.microsoft.com/office/drawing/2014/main" id="{A892E23F-412E-4C2B-BF07-19DEFB875F6D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48" name="Rectángulo 47">
              <a:extLst>
                <a:ext uri="{FF2B5EF4-FFF2-40B4-BE49-F238E27FC236}">
                  <a16:creationId xmlns:a16="http://schemas.microsoft.com/office/drawing/2014/main" id="{F61B7A8A-9FD8-4CD0-98C1-D19A7D442815}"/>
                </a:ext>
              </a:extLst>
            </p:cNvPr>
            <p:cNvSpPr/>
            <p:nvPr/>
          </p:nvSpPr>
          <p:spPr>
            <a:xfrm>
              <a:off x="754528" y="4446790"/>
              <a:ext cx="66475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Busto</a:t>
              </a:r>
            </a:p>
          </p:txBody>
        </p:sp>
        <p:sp>
          <p:nvSpPr>
            <p:cNvPr id="49" name="Rectángulo 48">
              <a:extLst>
                <a:ext uri="{FF2B5EF4-FFF2-40B4-BE49-F238E27FC236}">
                  <a16:creationId xmlns:a16="http://schemas.microsoft.com/office/drawing/2014/main" id="{CB2C72A1-AB47-4A03-B163-24BB2C1F201C}"/>
                </a:ext>
              </a:extLst>
            </p:cNvPr>
            <p:cNvSpPr/>
            <p:nvPr/>
          </p:nvSpPr>
          <p:spPr>
            <a:xfrm>
              <a:off x="754528" y="4627222"/>
              <a:ext cx="934027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Larg</a:t>
              </a: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 Espalda</a:t>
              </a:r>
            </a:p>
          </p:txBody>
        </p:sp>
        <p:sp>
          <p:nvSpPr>
            <p:cNvPr id="50" name="Rectángulo 49">
              <a:extLst>
                <a:ext uri="{FF2B5EF4-FFF2-40B4-BE49-F238E27FC236}">
                  <a16:creationId xmlns:a16="http://schemas.microsoft.com/office/drawing/2014/main" id="{C5BC14CB-F47E-4D58-8F68-DDE41F381913}"/>
                </a:ext>
              </a:extLst>
            </p:cNvPr>
            <p:cNvSpPr/>
            <p:nvPr/>
          </p:nvSpPr>
          <p:spPr>
            <a:xfrm>
              <a:off x="754528" y="4819750"/>
              <a:ext cx="934027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Busto</a:t>
              </a:r>
            </a:p>
          </p:txBody>
        </p:sp>
        <p:sp>
          <p:nvSpPr>
            <p:cNvPr id="52" name="Rectángulo 51">
              <a:extLst>
                <a:ext uri="{FF2B5EF4-FFF2-40B4-BE49-F238E27FC236}">
                  <a16:creationId xmlns:a16="http://schemas.microsoft.com/office/drawing/2014/main" id="{39884370-F146-4FD9-9DE4-63D0F5CF1CFD}"/>
                </a:ext>
              </a:extLst>
            </p:cNvPr>
            <p:cNvSpPr/>
            <p:nvPr/>
          </p:nvSpPr>
          <p:spPr>
            <a:xfrm>
              <a:off x="763644" y="5019073"/>
              <a:ext cx="54205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</a:t>
              </a:r>
            </a:p>
          </p:txBody>
        </p:sp>
        <p:grpSp>
          <p:nvGrpSpPr>
            <p:cNvPr id="54" name="Grupo 53">
              <a:extLst>
                <a:ext uri="{FF2B5EF4-FFF2-40B4-BE49-F238E27FC236}">
                  <a16:creationId xmlns:a16="http://schemas.microsoft.com/office/drawing/2014/main" id="{899D3852-9FE5-4802-ABAC-63F149199D1B}"/>
                </a:ext>
              </a:extLst>
            </p:cNvPr>
            <p:cNvGrpSpPr/>
            <p:nvPr/>
          </p:nvGrpSpPr>
          <p:grpSpPr>
            <a:xfrm>
              <a:off x="1603520" y="4324233"/>
              <a:ext cx="319496" cy="903494"/>
              <a:chOff x="499785" y="4324233"/>
              <a:chExt cx="319496" cy="903494"/>
            </a:xfrm>
          </p:grpSpPr>
          <p:sp>
            <p:nvSpPr>
              <p:cNvPr id="55" name="Rectángulo 54">
                <a:extLst>
                  <a:ext uri="{FF2B5EF4-FFF2-40B4-BE49-F238E27FC236}">
                    <a16:creationId xmlns:a16="http://schemas.microsoft.com/office/drawing/2014/main" id="{B9500116-F8A0-4B60-A41D-DDA61DAD96E1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6" name="Rectángulo 55">
                <a:extLst>
                  <a:ext uri="{FF2B5EF4-FFF2-40B4-BE49-F238E27FC236}">
                    <a16:creationId xmlns:a16="http://schemas.microsoft.com/office/drawing/2014/main" id="{32936542-49CC-49B3-82EB-7BF61A120F45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7" name="Rectángulo 56">
                <a:extLst>
                  <a:ext uri="{FF2B5EF4-FFF2-40B4-BE49-F238E27FC236}">
                    <a16:creationId xmlns:a16="http://schemas.microsoft.com/office/drawing/2014/main" id="{8750774D-2064-4D64-A3A9-4DF20C839018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8" name="Rectángulo 57">
                <a:extLst>
                  <a:ext uri="{FF2B5EF4-FFF2-40B4-BE49-F238E27FC236}">
                    <a16:creationId xmlns:a16="http://schemas.microsoft.com/office/drawing/2014/main" id="{83283F80-022F-44A8-A5C5-F600B41761E0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9" name="Rectángulo 58">
                <a:extLst>
                  <a:ext uri="{FF2B5EF4-FFF2-40B4-BE49-F238E27FC236}">
                    <a16:creationId xmlns:a16="http://schemas.microsoft.com/office/drawing/2014/main" id="{B3B65F57-430F-44F5-B56A-77EC86B78C32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60" name="Rectángulo 59">
              <a:extLst>
                <a:ext uri="{FF2B5EF4-FFF2-40B4-BE49-F238E27FC236}">
                  <a16:creationId xmlns:a16="http://schemas.microsoft.com/office/drawing/2014/main" id="{6466DA8E-C652-4658-9DE6-CC4010FF4254}"/>
                </a:ext>
              </a:extLst>
            </p:cNvPr>
            <p:cNvSpPr/>
            <p:nvPr/>
          </p:nvSpPr>
          <p:spPr>
            <a:xfrm>
              <a:off x="1857045" y="4249221"/>
              <a:ext cx="140225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Frente </a:t>
              </a:r>
            </a:p>
          </p:txBody>
        </p:sp>
        <p:sp>
          <p:nvSpPr>
            <p:cNvPr id="61" name="Rectángulo 60">
              <a:extLst>
                <a:ext uri="{FF2B5EF4-FFF2-40B4-BE49-F238E27FC236}">
                  <a16:creationId xmlns:a16="http://schemas.microsoft.com/office/drawing/2014/main" id="{31371062-0AD6-4B71-A228-5A8B2CD3F31E}"/>
                </a:ext>
              </a:extLst>
            </p:cNvPr>
            <p:cNvSpPr/>
            <p:nvPr/>
          </p:nvSpPr>
          <p:spPr>
            <a:xfrm>
              <a:off x="1857045" y="4448480"/>
              <a:ext cx="1327750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Costado</a:t>
              </a:r>
            </a:p>
          </p:txBody>
        </p:sp>
        <p:sp>
          <p:nvSpPr>
            <p:cNvPr id="62" name="Rectángulo 61">
              <a:extLst>
                <a:ext uri="{FF2B5EF4-FFF2-40B4-BE49-F238E27FC236}">
                  <a16:creationId xmlns:a16="http://schemas.microsoft.com/office/drawing/2014/main" id="{5A4E51EF-8D78-4EC7-9B0F-BE0BEA9BB197}"/>
                </a:ext>
              </a:extLst>
            </p:cNvPr>
            <p:cNvSpPr/>
            <p:nvPr/>
          </p:nvSpPr>
          <p:spPr>
            <a:xfrm>
              <a:off x="1867696" y="4627222"/>
              <a:ext cx="60857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Cadera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63" name="Rectángulo 62">
              <a:extLst>
                <a:ext uri="{FF2B5EF4-FFF2-40B4-BE49-F238E27FC236}">
                  <a16:creationId xmlns:a16="http://schemas.microsoft.com/office/drawing/2014/main" id="{14010947-628E-4464-9589-CBFF26BCD86C}"/>
                </a:ext>
              </a:extLst>
            </p:cNvPr>
            <p:cNvSpPr/>
            <p:nvPr/>
          </p:nvSpPr>
          <p:spPr>
            <a:xfrm>
              <a:off x="1867696" y="4813319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Rodilla</a:t>
              </a:r>
            </a:p>
          </p:txBody>
        </p:sp>
        <p:sp>
          <p:nvSpPr>
            <p:cNvPr id="64" name="Rectángulo 63">
              <a:extLst>
                <a:ext uri="{FF2B5EF4-FFF2-40B4-BE49-F238E27FC236}">
                  <a16:creationId xmlns:a16="http://schemas.microsoft.com/office/drawing/2014/main" id="{B9F5A617-31DA-4B42-AA9F-20464752E28F}"/>
                </a:ext>
              </a:extLst>
            </p:cNvPr>
            <p:cNvSpPr/>
            <p:nvPr/>
          </p:nvSpPr>
          <p:spPr>
            <a:xfrm>
              <a:off x="1862655" y="5016100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Rodilla</a:t>
              </a:r>
            </a:p>
          </p:txBody>
        </p:sp>
        <p:grpSp>
          <p:nvGrpSpPr>
            <p:cNvPr id="65" name="Grupo 64">
              <a:extLst>
                <a:ext uri="{FF2B5EF4-FFF2-40B4-BE49-F238E27FC236}">
                  <a16:creationId xmlns:a16="http://schemas.microsoft.com/office/drawing/2014/main" id="{320CD5EF-93F7-494C-8D7A-6A0B8DEABED7}"/>
                </a:ext>
              </a:extLst>
            </p:cNvPr>
            <p:cNvGrpSpPr/>
            <p:nvPr/>
          </p:nvGrpSpPr>
          <p:grpSpPr>
            <a:xfrm>
              <a:off x="3122565" y="4330398"/>
              <a:ext cx="319496" cy="903494"/>
              <a:chOff x="499785" y="4324233"/>
              <a:chExt cx="319496" cy="903494"/>
            </a:xfrm>
          </p:grpSpPr>
          <p:sp>
            <p:nvSpPr>
              <p:cNvPr id="66" name="Rectángulo 65">
                <a:extLst>
                  <a:ext uri="{FF2B5EF4-FFF2-40B4-BE49-F238E27FC236}">
                    <a16:creationId xmlns:a16="http://schemas.microsoft.com/office/drawing/2014/main" id="{F5AFC7C4-3C8D-4234-9F99-591641CB149C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7" name="Rectángulo 66">
                <a:extLst>
                  <a:ext uri="{FF2B5EF4-FFF2-40B4-BE49-F238E27FC236}">
                    <a16:creationId xmlns:a16="http://schemas.microsoft.com/office/drawing/2014/main" id="{672EC4D9-7968-40EF-8E37-0AB1B0B57B4D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8" name="Rectángulo 67">
                <a:extLst>
                  <a:ext uri="{FF2B5EF4-FFF2-40B4-BE49-F238E27FC236}">
                    <a16:creationId xmlns:a16="http://schemas.microsoft.com/office/drawing/2014/main" id="{79992F34-89A5-437A-A008-60DF00CD58FB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9" name="Rectángulo 68">
                <a:extLst>
                  <a:ext uri="{FF2B5EF4-FFF2-40B4-BE49-F238E27FC236}">
                    <a16:creationId xmlns:a16="http://schemas.microsoft.com/office/drawing/2014/main" id="{5A44A7C8-1EF2-4BA3-A253-805C71A8205A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70" name="Rectángulo 69">
                <a:extLst>
                  <a:ext uri="{FF2B5EF4-FFF2-40B4-BE49-F238E27FC236}">
                    <a16:creationId xmlns:a16="http://schemas.microsoft.com/office/drawing/2014/main" id="{9FCEB1F4-D108-40F4-9C61-46A7811EF12A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71" name="Rectángulo 70">
              <a:extLst>
                <a:ext uri="{FF2B5EF4-FFF2-40B4-BE49-F238E27FC236}">
                  <a16:creationId xmlns:a16="http://schemas.microsoft.com/office/drawing/2014/main" id="{7667203C-F86F-4632-8695-E8C8F777376B}"/>
                </a:ext>
              </a:extLst>
            </p:cNvPr>
            <p:cNvSpPr/>
            <p:nvPr/>
          </p:nvSpPr>
          <p:spPr>
            <a:xfrm>
              <a:off x="3391445" y="4257235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Pantalones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2" name="Rectángulo 71">
              <a:extLst>
                <a:ext uri="{FF2B5EF4-FFF2-40B4-BE49-F238E27FC236}">
                  <a16:creationId xmlns:a16="http://schemas.microsoft.com/office/drawing/2014/main" id="{58BFB19A-50EB-45F1-A3CE-85D479F6FF63}"/>
                </a:ext>
              </a:extLst>
            </p:cNvPr>
            <p:cNvSpPr/>
            <p:nvPr/>
          </p:nvSpPr>
          <p:spPr>
            <a:xfrm>
              <a:off x="3392643" y="4443247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Falda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3" name="Rectángulo 72">
              <a:extLst>
                <a:ext uri="{FF2B5EF4-FFF2-40B4-BE49-F238E27FC236}">
                  <a16:creationId xmlns:a16="http://schemas.microsoft.com/office/drawing/2014/main" id="{1D61C0AB-6E23-4955-B604-F5425931A240}"/>
                </a:ext>
              </a:extLst>
            </p:cNvPr>
            <p:cNvSpPr/>
            <p:nvPr/>
          </p:nvSpPr>
          <p:spPr>
            <a:xfrm>
              <a:off x="3388231" y="4632248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Brazos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4" name="Rectángulo 73">
              <a:extLst>
                <a:ext uri="{FF2B5EF4-FFF2-40B4-BE49-F238E27FC236}">
                  <a16:creationId xmlns:a16="http://schemas.microsoft.com/office/drawing/2014/main" id="{82FFD66E-2E43-472B-9751-82F25D60E63F}"/>
                </a:ext>
              </a:extLst>
            </p:cNvPr>
            <p:cNvSpPr/>
            <p:nvPr/>
          </p:nvSpPr>
          <p:spPr>
            <a:xfrm>
              <a:off x="3391445" y="4824776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Brazos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5" name="Rectángulo 74">
              <a:extLst>
                <a:ext uri="{FF2B5EF4-FFF2-40B4-BE49-F238E27FC236}">
                  <a16:creationId xmlns:a16="http://schemas.microsoft.com/office/drawing/2014/main" id="{567DC8AA-44AB-4858-80A5-59093DB9B205}"/>
                </a:ext>
              </a:extLst>
            </p:cNvPr>
            <p:cNvSpPr/>
            <p:nvPr/>
          </p:nvSpPr>
          <p:spPr>
            <a:xfrm>
              <a:off x="3392014" y="5019687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Puños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77" name="Grupo 76">
            <a:extLst>
              <a:ext uri="{FF2B5EF4-FFF2-40B4-BE49-F238E27FC236}">
                <a16:creationId xmlns:a16="http://schemas.microsoft.com/office/drawing/2014/main" id="{E1C409F8-653D-4D9B-BD5A-C6F51AAA093A}"/>
              </a:ext>
            </a:extLst>
          </p:cNvPr>
          <p:cNvGrpSpPr/>
          <p:nvPr/>
        </p:nvGrpSpPr>
        <p:grpSpPr>
          <a:xfrm>
            <a:off x="827247" y="5284367"/>
            <a:ext cx="3869438" cy="314947"/>
            <a:chOff x="846774" y="1908569"/>
            <a:chExt cx="3869438" cy="314947"/>
          </a:xfrm>
        </p:grpSpPr>
        <p:sp>
          <p:nvSpPr>
            <p:cNvPr id="78" name="Rectángulo: esquinas redondeadas 77">
              <a:extLst>
                <a:ext uri="{FF2B5EF4-FFF2-40B4-BE49-F238E27FC236}">
                  <a16:creationId xmlns:a16="http://schemas.microsoft.com/office/drawing/2014/main" id="{2060D2E5-A165-4593-B293-BEB07BBA723F}"/>
                </a:ext>
              </a:extLst>
            </p:cNvPr>
            <p:cNvSpPr/>
            <p:nvPr/>
          </p:nvSpPr>
          <p:spPr>
            <a:xfrm>
              <a:off x="888509" y="1931042"/>
              <a:ext cx="3548063" cy="267576"/>
            </a:xfrm>
            <a:prstGeom prst="roundRect">
              <a:avLst>
                <a:gd name="adj" fmla="val 3808"/>
              </a:avLst>
            </a:prstGeom>
            <a:solidFill>
              <a:srgbClr val="E5EBF7"/>
            </a:solidFill>
            <a:ln w="6350"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79" name="Rectángulo 78">
              <a:extLst>
                <a:ext uri="{FF2B5EF4-FFF2-40B4-BE49-F238E27FC236}">
                  <a16:creationId xmlns:a16="http://schemas.microsoft.com/office/drawing/2014/main" id="{E7877A37-7626-4D32-BC91-E7815A0457B0}"/>
                </a:ext>
              </a:extLst>
            </p:cNvPr>
            <p:cNvSpPr/>
            <p:nvPr/>
          </p:nvSpPr>
          <p:spPr>
            <a:xfrm>
              <a:off x="846774" y="1910995"/>
              <a:ext cx="140708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Material Utilizado</a:t>
              </a:r>
            </a:p>
          </p:txBody>
        </p:sp>
        <p:sp>
          <p:nvSpPr>
            <p:cNvPr id="80" name="Rectángulo 79">
              <a:extLst>
                <a:ext uri="{FF2B5EF4-FFF2-40B4-BE49-F238E27FC236}">
                  <a16:creationId xmlns:a16="http://schemas.microsoft.com/office/drawing/2014/main" id="{EED52FFC-D234-4972-9362-CCA8BD8E1E1D}"/>
                </a:ext>
              </a:extLst>
            </p:cNvPr>
            <p:cNvSpPr/>
            <p:nvPr/>
          </p:nvSpPr>
          <p:spPr>
            <a:xfrm>
              <a:off x="1951784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81" name="Rectángulo 80">
              <a:extLst>
                <a:ext uri="{FF2B5EF4-FFF2-40B4-BE49-F238E27FC236}">
                  <a16:creationId xmlns:a16="http://schemas.microsoft.com/office/drawing/2014/main" id="{810D7B33-A378-48EE-81DB-D80ABF08CAFF}"/>
                </a:ext>
              </a:extLst>
            </p:cNvPr>
            <p:cNvSpPr/>
            <p:nvPr/>
          </p:nvSpPr>
          <p:spPr>
            <a:xfrm>
              <a:off x="2018850" y="1908569"/>
              <a:ext cx="1230415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Traído por cliente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82" name="Rectángulo 81">
              <a:extLst>
                <a:ext uri="{FF2B5EF4-FFF2-40B4-BE49-F238E27FC236}">
                  <a16:creationId xmlns:a16="http://schemas.microsoft.com/office/drawing/2014/main" id="{C6BA340D-8998-4AB9-89C7-B008C984CE74}"/>
                </a:ext>
              </a:extLst>
            </p:cNvPr>
            <p:cNvSpPr/>
            <p:nvPr/>
          </p:nvSpPr>
          <p:spPr>
            <a:xfrm>
              <a:off x="3114635" y="2000787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85" name="Rectángulo 84">
              <a:extLst>
                <a:ext uri="{FF2B5EF4-FFF2-40B4-BE49-F238E27FC236}">
                  <a16:creationId xmlns:a16="http://schemas.microsoft.com/office/drawing/2014/main" id="{E804BDC5-B8E3-4BEE-B9A1-7A7F9FE1772F}"/>
                </a:ext>
              </a:extLst>
            </p:cNvPr>
            <p:cNvSpPr/>
            <p:nvPr/>
          </p:nvSpPr>
          <p:spPr>
            <a:xfrm>
              <a:off x="3194974" y="1908569"/>
              <a:ext cx="152123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Comprado por uno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pic>
        <p:nvPicPr>
          <p:cNvPr id="86" name="Imagen 85">
            <a:extLst>
              <a:ext uri="{FF2B5EF4-FFF2-40B4-BE49-F238E27FC236}">
                <a16:creationId xmlns:a16="http://schemas.microsoft.com/office/drawing/2014/main" id="{5E40D706-1789-41B8-8B26-B918DFB9E15B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203" t="66278" r="8673" b="23356"/>
          <a:stretch/>
        </p:blipFill>
        <p:spPr>
          <a:xfrm>
            <a:off x="420002" y="5572807"/>
            <a:ext cx="4301657" cy="745544"/>
          </a:xfrm>
          <a:prstGeom prst="rect">
            <a:avLst/>
          </a:prstGeom>
        </p:spPr>
      </p:pic>
      <p:grpSp>
        <p:nvGrpSpPr>
          <p:cNvPr id="99" name="Grupo 98">
            <a:extLst>
              <a:ext uri="{FF2B5EF4-FFF2-40B4-BE49-F238E27FC236}">
                <a16:creationId xmlns:a16="http://schemas.microsoft.com/office/drawing/2014/main" id="{A495B0AB-2D8A-4029-A820-29583E476264}"/>
              </a:ext>
            </a:extLst>
          </p:cNvPr>
          <p:cNvGrpSpPr/>
          <p:nvPr/>
        </p:nvGrpSpPr>
        <p:grpSpPr>
          <a:xfrm>
            <a:off x="513886" y="6402346"/>
            <a:ext cx="4328637" cy="751470"/>
            <a:chOff x="507023" y="6357999"/>
            <a:chExt cx="4328637" cy="751470"/>
          </a:xfrm>
        </p:grpSpPr>
        <p:sp>
          <p:nvSpPr>
            <p:cNvPr id="88" name="Rectángulo 87">
              <a:extLst>
                <a:ext uri="{FF2B5EF4-FFF2-40B4-BE49-F238E27FC236}">
                  <a16:creationId xmlns:a16="http://schemas.microsoft.com/office/drawing/2014/main" id="{CABB359B-7FAA-4851-BFBB-C7E16CD1F9CA}"/>
                </a:ext>
              </a:extLst>
            </p:cNvPr>
            <p:cNvSpPr/>
            <p:nvPr/>
          </p:nvSpPr>
          <p:spPr>
            <a:xfrm>
              <a:off x="507023" y="6357999"/>
              <a:ext cx="1590222" cy="34394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6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Formas de Pago</a:t>
              </a:r>
              <a:endParaRPr lang="es-CL" sz="16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89" name="Rectángulo 88">
              <a:extLst>
                <a:ext uri="{FF2B5EF4-FFF2-40B4-BE49-F238E27FC236}">
                  <a16:creationId xmlns:a16="http://schemas.microsoft.com/office/drawing/2014/main" id="{5C3FB13F-67AB-4E67-B8DB-16F6AEF462D6}"/>
                </a:ext>
              </a:extLst>
            </p:cNvPr>
            <p:cNvSpPr/>
            <p:nvPr/>
          </p:nvSpPr>
          <p:spPr>
            <a:xfrm>
              <a:off x="508665" y="6755574"/>
              <a:ext cx="118105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Total a Pagar: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90" name="Conector recto 89">
              <a:extLst>
                <a:ext uri="{FF2B5EF4-FFF2-40B4-BE49-F238E27FC236}">
                  <a16:creationId xmlns:a16="http://schemas.microsoft.com/office/drawing/2014/main" id="{E991F5D5-602F-41C6-A05E-4F641BA735F5}"/>
                </a:ext>
              </a:extLst>
            </p:cNvPr>
            <p:cNvCxnSpPr>
              <a:cxnSpLocks/>
            </p:cNvCxnSpPr>
            <p:nvPr/>
          </p:nvCxnSpPr>
          <p:spPr>
            <a:xfrm>
              <a:off x="1405339" y="6956676"/>
              <a:ext cx="1125661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3" name="Rectángulo 92">
              <a:extLst>
                <a:ext uri="{FF2B5EF4-FFF2-40B4-BE49-F238E27FC236}">
                  <a16:creationId xmlns:a16="http://schemas.microsoft.com/office/drawing/2014/main" id="{6EBF0BAA-1830-4082-9014-C97DF0F57357}"/>
                </a:ext>
              </a:extLst>
            </p:cNvPr>
            <p:cNvSpPr/>
            <p:nvPr/>
          </p:nvSpPr>
          <p:spPr>
            <a:xfrm>
              <a:off x="2618328" y="6480608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94" name="Rectángulo 93">
              <a:extLst>
                <a:ext uri="{FF2B5EF4-FFF2-40B4-BE49-F238E27FC236}">
                  <a16:creationId xmlns:a16="http://schemas.microsoft.com/office/drawing/2014/main" id="{6B27A875-5C49-4CE4-884A-53A0A9CD71C2}"/>
                </a:ext>
              </a:extLst>
            </p:cNvPr>
            <p:cNvSpPr/>
            <p:nvPr/>
          </p:nvSpPr>
          <p:spPr>
            <a:xfrm>
              <a:off x="2698547" y="6392360"/>
              <a:ext cx="213711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50% Adel</a:t>
              </a: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anto / 50% Entrega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5" name="Rectángulo 94">
              <a:extLst>
                <a:ext uri="{FF2B5EF4-FFF2-40B4-BE49-F238E27FC236}">
                  <a16:creationId xmlns:a16="http://schemas.microsoft.com/office/drawing/2014/main" id="{796D9CDE-CE6A-44BC-B977-018DBDB7ADB1}"/>
                </a:ext>
              </a:extLst>
            </p:cNvPr>
            <p:cNvSpPr/>
            <p:nvPr/>
          </p:nvSpPr>
          <p:spPr>
            <a:xfrm>
              <a:off x="2618327" y="6671604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96" name="Rectángulo 95">
              <a:extLst>
                <a:ext uri="{FF2B5EF4-FFF2-40B4-BE49-F238E27FC236}">
                  <a16:creationId xmlns:a16="http://schemas.microsoft.com/office/drawing/2014/main" id="{E1A9C05A-E9F5-40BA-9B89-F4925868A6E2}"/>
                </a:ext>
              </a:extLst>
            </p:cNvPr>
            <p:cNvSpPr/>
            <p:nvPr/>
          </p:nvSpPr>
          <p:spPr>
            <a:xfrm>
              <a:off x="2698547" y="6590190"/>
              <a:ext cx="125637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Tarjeta de Crédito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7" name="Rectángulo 96">
              <a:extLst>
                <a:ext uri="{FF2B5EF4-FFF2-40B4-BE49-F238E27FC236}">
                  <a16:creationId xmlns:a16="http://schemas.microsoft.com/office/drawing/2014/main" id="{FDB9D3DA-79A0-4743-B169-42B0206C7917}"/>
                </a:ext>
              </a:extLst>
            </p:cNvPr>
            <p:cNvSpPr/>
            <p:nvPr/>
          </p:nvSpPr>
          <p:spPr>
            <a:xfrm>
              <a:off x="2734595" y="6796948"/>
              <a:ext cx="125637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Pago Completo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8" name="Rectángulo 97">
              <a:extLst>
                <a:ext uri="{FF2B5EF4-FFF2-40B4-BE49-F238E27FC236}">
                  <a16:creationId xmlns:a16="http://schemas.microsoft.com/office/drawing/2014/main" id="{C23ACB03-E850-4859-963B-A4D496E13724}"/>
                </a:ext>
              </a:extLst>
            </p:cNvPr>
            <p:cNvSpPr/>
            <p:nvPr/>
          </p:nvSpPr>
          <p:spPr>
            <a:xfrm>
              <a:off x="2618327" y="6872424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</p:grpSp>
      <p:sp>
        <p:nvSpPr>
          <p:cNvPr id="83" name="Rectángulo 82">
            <a:extLst>
              <a:ext uri="{FF2B5EF4-FFF2-40B4-BE49-F238E27FC236}">
                <a16:creationId xmlns:a16="http://schemas.microsoft.com/office/drawing/2014/main" id="{FF1B5714-D46E-4962-9BD8-8C3EB344E93F}"/>
              </a:ext>
            </a:extLst>
          </p:cNvPr>
          <p:cNvSpPr/>
          <p:nvPr/>
        </p:nvSpPr>
        <p:spPr>
          <a:xfrm>
            <a:off x="551357" y="63750"/>
            <a:ext cx="4148168" cy="107830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07000"/>
              </a:lnSpc>
              <a:spcAft>
                <a:spcPts val="726"/>
              </a:spcAft>
            </a:pPr>
            <a:r>
              <a:rPr lang="es-CL" sz="5988" dirty="0">
                <a:solidFill>
                  <a:schemeClr val="bg1"/>
                </a:solidFill>
                <a:latin typeface="Angelface" pitchFamily="50" charset="0"/>
                <a:ea typeface="Calibri" panose="020F0502020204030204" pitchFamily="34" charset="0"/>
                <a:cs typeface="Times New Roman" panose="02020603050405020304" pitchFamily="18" charset="0"/>
              </a:rPr>
              <a:t>Ordenes de Venta</a:t>
            </a:r>
            <a:endParaRPr lang="es-CL" sz="6532" dirty="0">
              <a:solidFill>
                <a:schemeClr val="bg1"/>
              </a:solidFill>
              <a:latin typeface="Angelface" pitchFamily="50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101" name="Rectángulo: esquinas redondeadas 100">
            <a:extLst>
              <a:ext uri="{FF2B5EF4-FFF2-40B4-BE49-F238E27FC236}">
                <a16:creationId xmlns:a16="http://schemas.microsoft.com/office/drawing/2014/main" id="{0A155951-9671-4EA6-9BA5-4894C98CB333}"/>
              </a:ext>
            </a:extLst>
          </p:cNvPr>
          <p:cNvSpPr/>
          <p:nvPr/>
        </p:nvSpPr>
        <p:spPr>
          <a:xfrm>
            <a:off x="473237" y="1582469"/>
            <a:ext cx="4223447" cy="604994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111" name="Rectángulo: esquinas redondeadas 110">
            <a:extLst>
              <a:ext uri="{FF2B5EF4-FFF2-40B4-BE49-F238E27FC236}">
                <a16:creationId xmlns:a16="http://schemas.microsoft.com/office/drawing/2014/main" id="{2F0F5CEE-A183-4B39-8715-F1C8F735566B}"/>
              </a:ext>
            </a:extLst>
          </p:cNvPr>
          <p:cNvSpPr/>
          <p:nvPr/>
        </p:nvSpPr>
        <p:spPr>
          <a:xfrm>
            <a:off x="524368" y="3850804"/>
            <a:ext cx="4115236" cy="1279658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113" name="Rectángulo: esquinas redondeadas 112">
            <a:extLst>
              <a:ext uri="{FF2B5EF4-FFF2-40B4-BE49-F238E27FC236}">
                <a16:creationId xmlns:a16="http://schemas.microsoft.com/office/drawing/2014/main" id="{907035ED-50C6-4207-BD92-D5027B05F656}"/>
              </a:ext>
            </a:extLst>
          </p:cNvPr>
          <p:cNvSpPr/>
          <p:nvPr/>
        </p:nvSpPr>
        <p:spPr>
          <a:xfrm>
            <a:off x="521789" y="6431097"/>
            <a:ext cx="4115236" cy="762266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</p:spTree>
    <p:extLst>
      <p:ext uri="{BB962C8B-B14F-4D97-AF65-F5344CB8AC3E}">
        <p14:creationId xmlns:p14="http://schemas.microsoft.com/office/powerpoint/2010/main" val="1435576396"/>
      </p:ext>
    </p:extLst>
  </p:cSld>
  <p:clrMapOvr>
    <a:masterClrMapping/>
  </p:clrMapOvr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4" name="Imagen 113">
            <a:extLst>
              <a:ext uri="{FF2B5EF4-FFF2-40B4-BE49-F238E27FC236}">
                <a16:creationId xmlns:a16="http://schemas.microsoft.com/office/drawing/2014/main" id="{E2C72D66-3C05-40F4-818E-4CB8631B94FA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26633" t="9514" r="29569" b="27352"/>
          <a:stretch/>
        </p:blipFill>
        <p:spPr>
          <a:xfrm rot="16200000">
            <a:off x="2185505" y="-1998928"/>
            <a:ext cx="697876" cy="5068891"/>
          </a:xfrm>
          <a:prstGeom prst="rect">
            <a:avLst/>
          </a:prstGeom>
        </p:spPr>
      </p:pic>
      <p:sp>
        <p:nvSpPr>
          <p:cNvPr id="112" name="Rectángulo: esquinas redondeadas 111">
            <a:extLst>
              <a:ext uri="{FF2B5EF4-FFF2-40B4-BE49-F238E27FC236}">
                <a16:creationId xmlns:a16="http://schemas.microsoft.com/office/drawing/2014/main" id="{E115D612-3661-42A9-A486-91A7B88EA55F}"/>
              </a:ext>
            </a:extLst>
          </p:cNvPr>
          <p:cNvSpPr/>
          <p:nvPr/>
        </p:nvSpPr>
        <p:spPr>
          <a:xfrm>
            <a:off x="440504" y="6367648"/>
            <a:ext cx="4290148" cy="890633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110" name="Rectángulo: esquinas redondeadas 109">
            <a:extLst>
              <a:ext uri="{FF2B5EF4-FFF2-40B4-BE49-F238E27FC236}">
                <a16:creationId xmlns:a16="http://schemas.microsoft.com/office/drawing/2014/main" id="{9B78243E-FF09-471B-A928-593DCFE6BCF1}"/>
              </a:ext>
            </a:extLst>
          </p:cNvPr>
          <p:cNvSpPr/>
          <p:nvPr/>
        </p:nvSpPr>
        <p:spPr>
          <a:xfrm>
            <a:off x="440505" y="3776826"/>
            <a:ext cx="4290148" cy="1439386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84" name="Rectángulo: esquinas redondeadas 83">
            <a:extLst>
              <a:ext uri="{FF2B5EF4-FFF2-40B4-BE49-F238E27FC236}">
                <a16:creationId xmlns:a16="http://schemas.microsoft.com/office/drawing/2014/main" id="{AD7414DD-8DE6-45B8-8112-9BDDF0B186AF}"/>
              </a:ext>
            </a:extLst>
          </p:cNvPr>
          <p:cNvSpPr/>
          <p:nvPr/>
        </p:nvSpPr>
        <p:spPr>
          <a:xfrm>
            <a:off x="420001" y="1536627"/>
            <a:ext cx="4310651" cy="697874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2" name="Rectángulo: esquinas redondeadas 1">
            <a:extLst>
              <a:ext uri="{FF2B5EF4-FFF2-40B4-BE49-F238E27FC236}">
                <a16:creationId xmlns:a16="http://schemas.microsoft.com/office/drawing/2014/main" id="{99FF4510-806D-4AC7-8D73-69B355A697B8}"/>
              </a:ext>
            </a:extLst>
          </p:cNvPr>
          <p:cNvSpPr/>
          <p:nvPr/>
        </p:nvSpPr>
        <p:spPr>
          <a:xfrm>
            <a:off x="1308997" y="1142665"/>
            <a:ext cx="1021080" cy="217998"/>
          </a:xfrm>
          <a:prstGeom prst="roundRect">
            <a:avLst>
              <a:gd name="adj" fmla="val 0"/>
            </a:avLst>
          </a:prstGeom>
          <a:noFill/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4" name="Rectángulo 3">
            <a:extLst>
              <a:ext uri="{FF2B5EF4-FFF2-40B4-BE49-F238E27FC236}">
                <a16:creationId xmlns:a16="http://schemas.microsoft.com/office/drawing/2014/main" id="{2AFB77A1-E7B9-4F47-9144-3CC7BDF7EE3D}"/>
              </a:ext>
            </a:extLst>
          </p:cNvPr>
          <p:cNvSpPr/>
          <p:nvPr/>
        </p:nvSpPr>
        <p:spPr>
          <a:xfrm>
            <a:off x="440504" y="1056234"/>
            <a:ext cx="1021080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N.º Pedido</a:t>
            </a:r>
            <a:endParaRPr lang="es-CL" dirty="0">
              <a:effectLst/>
              <a:latin typeface="Akazan Lt" panose="02000506020000020003" pitchFamily="2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5" name="Rectángulo: esquinas redondeadas 4">
            <a:extLst>
              <a:ext uri="{FF2B5EF4-FFF2-40B4-BE49-F238E27FC236}">
                <a16:creationId xmlns:a16="http://schemas.microsoft.com/office/drawing/2014/main" id="{2842A9BB-0E44-4F1E-97DD-EF7322732B51}"/>
              </a:ext>
            </a:extLst>
          </p:cNvPr>
          <p:cNvSpPr/>
          <p:nvPr/>
        </p:nvSpPr>
        <p:spPr>
          <a:xfrm>
            <a:off x="3675604" y="1142059"/>
            <a:ext cx="1021080" cy="217998"/>
          </a:xfrm>
          <a:prstGeom prst="roundRect">
            <a:avLst>
              <a:gd name="adj" fmla="val 0"/>
            </a:avLst>
          </a:prstGeom>
          <a:noFill/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6" name="Rectángulo 5">
            <a:extLst>
              <a:ext uri="{FF2B5EF4-FFF2-40B4-BE49-F238E27FC236}">
                <a16:creationId xmlns:a16="http://schemas.microsoft.com/office/drawing/2014/main" id="{7F3D37A6-278E-4B2C-8776-6E7C1A84784E}"/>
              </a:ext>
            </a:extLst>
          </p:cNvPr>
          <p:cNvSpPr/>
          <p:nvPr/>
        </p:nvSpPr>
        <p:spPr>
          <a:xfrm>
            <a:off x="3079506" y="1063864"/>
            <a:ext cx="1021080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Fecha</a:t>
            </a:r>
          </a:p>
        </p:txBody>
      </p:sp>
      <p:grpSp>
        <p:nvGrpSpPr>
          <p:cNvPr id="17" name="Grupo 16">
            <a:extLst>
              <a:ext uri="{FF2B5EF4-FFF2-40B4-BE49-F238E27FC236}">
                <a16:creationId xmlns:a16="http://schemas.microsoft.com/office/drawing/2014/main" id="{A1221EF0-FDFE-48C3-A647-6370BEFC3A9F}"/>
              </a:ext>
            </a:extLst>
          </p:cNvPr>
          <p:cNvGrpSpPr/>
          <p:nvPr/>
        </p:nvGrpSpPr>
        <p:grpSpPr>
          <a:xfrm>
            <a:off x="428996" y="1535416"/>
            <a:ext cx="4190338" cy="715275"/>
            <a:chOff x="461175" y="1120552"/>
            <a:chExt cx="4190338" cy="715275"/>
          </a:xfrm>
        </p:grpSpPr>
        <p:sp>
          <p:nvSpPr>
            <p:cNvPr id="8" name="Rectángulo 7">
              <a:extLst>
                <a:ext uri="{FF2B5EF4-FFF2-40B4-BE49-F238E27FC236}">
                  <a16:creationId xmlns:a16="http://schemas.microsoft.com/office/drawing/2014/main" id="{9A52EE84-0DE8-4F26-AD5E-3CE20593F425}"/>
                </a:ext>
              </a:extLst>
            </p:cNvPr>
            <p:cNvSpPr/>
            <p:nvPr/>
          </p:nvSpPr>
          <p:spPr>
            <a:xfrm>
              <a:off x="477077" y="1120552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Cliente: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" name="Rectángulo 8">
              <a:extLst>
                <a:ext uri="{FF2B5EF4-FFF2-40B4-BE49-F238E27FC236}">
                  <a16:creationId xmlns:a16="http://schemas.microsoft.com/office/drawing/2014/main" id="{0293D1B7-439B-4947-A5F0-41627F3784A1}"/>
                </a:ext>
              </a:extLst>
            </p:cNvPr>
            <p:cNvSpPr/>
            <p:nvPr/>
          </p:nvSpPr>
          <p:spPr>
            <a:xfrm>
              <a:off x="461175" y="1452518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Teléfono: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10" name="Rectángulo 9">
              <a:extLst>
                <a:ext uri="{FF2B5EF4-FFF2-40B4-BE49-F238E27FC236}">
                  <a16:creationId xmlns:a16="http://schemas.microsoft.com/office/drawing/2014/main" id="{18CEE0AE-BC72-4F64-89A2-783C42213717}"/>
                </a:ext>
              </a:extLst>
            </p:cNvPr>
            <p:cNvSpPr/>
            <p:nvPr/>
          </p:nvSpPr>
          <p:spPr>
            <a:xfrm>
              <a:off x="2542395" y="1460468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Celular: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12" name="Conector recto 11">
              <a:extLst>
                <a:ext uri="{FF2B5EF4-FFF2-40B4-BE49-F238E27FC236}">
                  <a16:creationId xmlns:a16="http://schemas.microsoft.com/office/drawing/2014/main" id="{44FD2E21-B38E-48E6-8AF0-3E3DE6E69487}"/>
                </a:ext>
              </a:extLst>
            </p:cNvPr>
            <p:cNvCxnSpPr/>
            <p:nvPr/>
          </p:nvCxnSpPr>
          <p:spPr>
            <a:xfrm>
              <a:off x="1089328" y="1380954"/>
              <a:ext cx="3562185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Conector recto 12">
              <a:extLst>
                <a:ext uri="{FF2B5EF4-FFF2-40B4-BE49-F238E27FC236}">
                  <a16:creationId xmlns:a16="http://schemas.microsoft.com/office/drawing/2014/main" id="{FF0615F5-297B-42CC-9227-B689F664423A}"/>
                </a:ext>
              </a:extLst>
            </p:cNvPr>
            <p:cNvCxnSpPr>
              <a:cxnSpLocks/>
            </p:cNvCxnSpPr>
            <p:nvPr/>
          </p:nvCxnSpPr>
          <p:spPr>
            <a:xfrm>
              <a:off x="1194019" y="1700333"/>
              <a:ext cx="1348376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" name="Conector recto 14">
              <a:extLst>
                <a:ext uri="{FF2B5EF4-FFF2-40B4-BE49-F238E27FC236}">
                  <a16:creationId xmlns:a16="http://schemas.microsoft.com/office/drawing/2014/main" id="{BD48C7B8-5CAC-4F82-9216-C8AB344C1EF2}"/>
                </a:ext>
              </a:extLst>
            </p:cNvPr>
            <p:cNvCxnSpPr>
              <a:cxnSpLocks/>
            </p:cNvCxnSpPr>
            <p:nvPr/>
          </p:nvCxnSpPr>
          <p:spPr>
            <a:xfrm>
              <a:off x="3228230" y="1700333"/>
              <a:ext cx="1423283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7" name="Grupo 26">
            <a:extLst>
              <a:ext uri="{FF2B5EF4-FFF2-40B4-BE49-F238E27FC236}">
                <a16:creationId xmlns:a16="http://schemas.microsoft.com/office/drawing/2014/main" id="{D011FB4B-7475-4BE9-A358-6DA41A8D12AD}"/>
              </a:ext>
            </a:extLst>
          </p:cNvPr>
          <p:cNvGrpSpPr/>
          <p:nvPr/>
        </p:nvGrpSpPr>
        <p:grpSpPr>
          <a:xfrm>
            <a:off x="899417" y="2332501"/>
            <a:ext cx="3359980" cy="319046"/>
            <a:chOff x="864702" y="1908569"/>
            <a:chExt cx="3359980" cy="319046"/>
          </a:xfrm>
        </p:grpSpPr>
        <p:sp>
          <p:nvSpPr>
            <p:cNvPr id="19" name="Rectángulo: esquinas redondeadas 18">
              <a:extLst>
                <a:ext uri="{FF2B5EF4-FFF2-40B4-BE49-F238E27FC236}">
                  <a16:creationId xmlns:a16="http://schemas.microsoft.com/office/drawing/2014/main" id="{90C1F828-0023-4BD0-AE55-1A1D3BABD5CA}"/>
                </a:ext>
              </a:extLst>
            </p:cNvPr>
            <p:cNvSpPr/>
            <p:nvPr/>
          </p:nvSpPr>
          <p:spPr>
            <a:xfrm>
              <a:off x="888509" y="1931042"/>
              <a:ext cx="3336173" cy="267576"/>
            </a:xfrm>
            <a:prstGeom prst="roundRect">
              <a:avLst>
                <a:gd name="adj" fmla="val 3808"/>
              </a:avLst>
            </a:prstGeom>
            <a:solidFill>
              <a:srgbClr val="E5EBF7"/>
            </a:solidFill>
            <a:ln w="6350"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20" name="Rectángulo 19">
              <a:extLst>
                <a:ext uri="{FF2B5EF4-FFF2-40B4-BE49-F238E27FC236}">
                  <a16:creationId xmlns:a16="http://schemas.microsoft.com/office/drawing/2014/main" id="{56986F0A-658A-4DCF-8EF6-0F185C7C5060}"/>
                </a:ext>
              </a:extLst>
            </p:cNvPr>
            <p:cNvSpPr/>
            <p:nvPr/>
          </p:nvSpPr>
          <p:spPr>
            <a:xfrm>
              <a:off x="864702" y="1910995"/>
              <a:ext cx="140708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Tipo de Servicio: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21" name="Rectángulo 20">
              <a:extLst>
                <a:ext uri="{FF2B5EF4-FFF2-40B4-BE49-F238E27FC236}">
                  <a16:creationId xmlns:a16="http://schemas.microsoft.com/office/drawing/2014/main" id="{6492D76D-BD6D-4616-9DE0-599FC92A6658}"/>
                </a:ext>
              </a:extLst>
            </p:cNvPr>
            <p:cNvSpPr/>
            <p:nvPr/>
          </p:nvSpPr>
          <p:spPr>
            <a:xfrm>
              <a:off x="1993616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2" name="Rectángulo 21">
              <a:extLst>
                <a:ext uri="{FF2B5EF4-FFF2-40B4-BE49-F238E27FC236}">
                  <a16:creationId xmlns:a16="http://schemas.microsoft.com/office/drawing/2014/main" id="{BE82BD38-E445-4696-A0AB-597A418C5665}"/>
                </a:ext>
              </a:extLst>
            </p:cNvPr>
            <p:cNvSpPr/>
            <p:nvPr/>
          </p:nvSpPr>
          <p:spPr>
            <a:xfrm>
              <a:off x="2072635" y="1908569"/>
              <a:ext cx="654616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Costura</a:t>
              </a:r>
            </a:p>
          </p:txBody>
        </p:sp>
        <p:sp>
          <p:nvSpPr>
            <p:cNvPr id="23" name="Rectángulo 22">
              <a:extLst>
                <a:ext uri="{FF2B5EF4-FFF2-40B4-BE49-F238E27FC236}">
                  <a16:creationId xmlns:a16="http://schemas.microsoft.com/office/drawing/2014/main" id="{68F4B250-3831-418F-BFC4-D431DBC2CA70}"/>
                </a:ext>
              </a:extLst>
            </p:cNvPr>
            <p:cNvSpPr/>
            <p:nvPr/>
          </p:nvSpPr>
          <p:spPr>
            <a:xfrm>
              <a:off x="2660329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4" name="Rectángulo 23">
              <a:extLst>
                <a:ext uri="{FF2B5EF4-FFF2-40B4-BE49-F238E27FC236}">
                  <a16:creationId xmlns:a16="http://schemas.microsoft.com/office/drawing/2014/main" id="{4AA89D6B-DBBA-402D-AEBE-71E144A67F00}"/>
                </a:ext>
              </a:extLst>
            </p:cNvPr>
            <p:cNvSpPr/>
            <p:nvPr/>
          </p:nvSpPr>
          <p:spPr>
            <a:xfrm>
              <a:off x="2750460" y="1915094"/>
              <a:ext cx="81676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Confección</a:t>
              </a:r>
            </a:p>
          </p:txBody>
        </p:sp>
        <p:sp>
          <p:nvSpPr>
            <p:cNvPr id="25" name="Rectángulo 24">
              <a:extLst>
                <a:ext uri="{FF2B5EF4-FFF2-40B4-BE49-F238E27FC236}">
                  <a16:creationId xmlns:a16="http://schemas.microsoft.com/office/drawing/2014/main" id="{E35C0224-B0B5-4F53-8A83-F99AB3741D53}"/>
                </a:ext>
              </a:extLst>
            </p:cNvPr>
            <p:cNvSpPr/>
            <p:nvPr/>
          </p:nvSpPr>
          <p:spPr>
            <a:xfrm>
              <a:off x="3522045" y="2000787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6" name="Rectángulo 25">
              <a:extLst>
                <a:ext uri="{FF2B5EF4-FFF2-40B4-BE49-F238E27FC236}">
                  <a16:creationId xmlns:a16="http://schemas.microsoft.com/office/drawing/2014/main" id="{6D0BC1E9-E235-4F61-AC23-ACA0B4CF88CA}"/>
                </a:ext>
              </a:extLst>
            </p:cNvPr>
            <p:cNvSpPr/>
            <p:nvPr/>
          </p:nvSpPr>
          <p:spPr>
            <a:xfrm>
              <a:off x="3612029" y="1915094"/>
              <a:ext cx="552402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Otros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sp>
        <p:nvSpPr>
          <p:cNvPr id="28" name="Rectángulo 27">
            <a:extLst>
              <a:ext uri="{FF2B5EF4-FFF2-40B4-BE49-F238E27FC236}">
                <a16:creationId xmlns:a16="http://schemas.microsoft.com/office/drawing/2014/main" id="{68588BD4-AE96-4CF9-9C4B-24A6D79FE99D}"/>
              </a:ext>
            </a:extLst>
          </p:cNvPr>
          <p:cNvSpPr/>
          <p:nvPr/>
        </p:nvSpPr>
        <p:spPr>
          <a:xfrm>
            <a:off x="354701" y="2633649"/>
            <a:ext cx="2183733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Descripción del Servicio:</a:t>
            </a:r>
            <a:endParaRPr lang="es-CL" dirty="0">
              <a:effectLst/>
              <a:latin typeface="Akazan Lt" panose="02000506020000020003" pitchFamily="2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pic>
        <p:nvPicPr>
          <p:cNvPr id="30" name="Imagen 29">
            <a:extLst>
              <a:ext uri="{FF2B5EF4-FFF2-40B4-BE49-F238E27FC236}">
                <a16:creationId xmlns:a16="http://schemas.microsoft.com/office/drawing/2014/main" id="{3E931A31-DC47-4A40-8DA9-8FC83A9306DD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203" t="66278" r="8673" b="23449"/>
          <a:stretch/>
        </p:blipFill>
        <p:spPr>
          <a:xfrm>
            <a:off x="440505" y="2944813"/>
            <a:ext cx="4301657" cy="738769"/>
          </a:xfrm>
          <a:prstGeom prst="rect">
            <a:avLst/>
          </a:prstGeom>
        </p:spPr>
      </p:pic>
      <p:grpSp>
        <p:nvGrpSpPr>
          <p:cNvPr id="76" name="Grupo 75">
            <a:extLst>
              <a:ext uri="{FF2B5EF4-FFF2-40B4-BE49-F238E27FC236}">
                <a16:creationId xmlns:a16="http://schemas.microsoft.com/office/drawing/2014/main" id="{EBD2F4EC-A8BF-4680-A871-AD5F1ACFA33A}"/>
              </a:ext>
            </a:extLst>
          </p:cNvPr>
          <p:cNvGrpSpPr/>
          <p:nvPr/>
        </p:nvGrpSpPr>
        <p:grpSpPr>
          <a:xfrm>
            <a:off x="513147" y="3825721"/>
            <a:ext cx="4187950" cy="1277269"/>
            <a:chOff x="425691" y="4023521"/>
            <a:chExt cx="4187950" cy="1277269"/>
          </a:xfrm>
        </p:grpSpPr>
        <p:sp>
          <p:nvSpPr>
            <p:cNvPr id="39" name="Rectángulo 38">
              <a:extLst>
                <a:ext uri="{FF2B5EF4-FFF2-40B4-BE49-F238E27FC236}">
                  <a16:creationId xmlns:a16="http://schemas.microsoft.com/office/drawing/2014/main" id="{02E4A93C-8F9C-4884-B2B6-80528735D3E3}"/>
                </a:ext>
              </a:extLst>
            </p:cNvPr>
            <p:cNvSpPr/>
            <p:nvPr/>
          </p:nvSpPr>
          <p:spPr>
            <a:xfrm>
              <a:off x="425691" y="4023521"/>
              <a:ext cx="118105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Ficha de Medidas</a:t>
              </a:r>
            </a:p>
          </p:txBody>
        </p:sp>
        <p:sp>
          <p:nvSpPr>
            <p:cNvPr id="41" name="Rectángulo 40">
              <a:extLst>
                <a:ext uri="{FF2B5EF4-FFF2-40B4-BE49-F238E27FC236}">
                  <a16:creationId xmlns:a16="http://schemas.microsoft.com/office/drawing/2014/main" id="{92B9E128-7B4C-45E7-9BA8-B9EA85687B92}"/>
                </a:ext>
              </a:extLst>
            </p:cNvPr>
            <p:cNvSpPr/>
            <p:nvPr/>
          </p:nvSpPr>
          <p:spPr>
            <a:xfrm>
              <a:off x="754528" y="4254831"/>
              <a:ext cx="66475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H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ombros</a:t>
              </a:r>
            </a:p>
          </p:txBody>
        </p:sp>
        <p:grpSp>
          <p:nvGrpSpPr>
            <p:cNvPr id="53" name="Grupo 52">
              <a:extLst>
                <a:ext uri="{FF2B5EF4-FFF2-40B4-BE49-F238E27FC236}">
                  <a16:creationId xmlns:a16="http://schemas.microsoft.com/office/drawing/2014/main" id="{F280F20A-CEEA-4B75-946C-268CF551042A}"/>
                </a:ext>
              </a:extLst>
            </p:cNvPr>
            <p:cNvGrpSpPr/>
            <p:nvPr/>
          </p:nvGrpSpPr>
          <p:grpSpPr>
            <a:xfrm>
              <a:off x="499785" y="4324233"/>
              <a:ext cx="319496" cy="903494"/>
              <a:chOff x="499785" y="4324233"/>
              <a:chExt cx="319496" cy="903494"/>
            </a:xfrm>
          </p:grpSpPr>
          <p:sp>
            <p:nvSpPr>
              <p:cNvPr id="40" name="Rectángulo 39">
                <a:extLst>
                  <a:ext uri="{FF2B5EF4-FFF2-40B4-BE49-F238E27FC236}">
                    <a16:creationId xmlns:a16="http://schemas.microsoft.com/office/drawing/2014/main" id="{E47B04F6-4E0C-443A-9D7F-51CC3A6E8167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 dirty="0"/>
              </a:p>
            </p:txBody>
          </p:sp>
          <p:sp>
            <p:nvSpPr>
              <p:cNvPr id="42" name="Rectángulo 41">
                <a:extLst>
                  <a:ext uri="{FF2B5EF4-FFF2-40B4-BE49-F238E27FC236}">
                    <a16:creationId xmlns:a16="http://schemas.microsoft.com/office/drawing/2014/main" id="{E0D8D7D1-E8A9-477D-BB59-7D4037A10AD8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3" name="Rectángulo 42">
                <a:extLst>
                  <a:ext uri="{FF2B5EF4-FFF2-40B4-BE49-F238E27FC236}">
                    <a16:creationId xmlns:a16="http://schemas.microsoft.com/office/drawing/2014/main" id="{F11EEA12-BB2F-4295-96AC-15AABB2EB594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4" name="Rectángulo 43">
                <a:extLst>
                  <a:ext uri="{FF2B5EF4-FFF2-40B4-BE49-F238E27FC236}">
                    <a16:creationId xmlns:a16="http://schemas.microsoft.com/office/drawing/2014/main" id="{4CA8619C-54F1-4E1B-8AD0-2AB97850AF39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5" name="Rectángulo 44">
                <a:extLst>
                  <a:ext uri="{FF2B5EF4-FFF2-40B4-BE49-F238E27FC236}">
                    <a16:creationId xmlns:a16="http://schemas.microsoft.com/office/drawing/2014/main" id="{A892E23F-412E-4C2B-BF07-19DEFB875F6D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48" name="Rectángulo 47">
              <a:extLst>
                <a:ext uri="{FF2B5EF4-FFF2-40B4-BE49-F238E27FC236}">
                  <a16:creationId xmlns:a16="http://schemas.microsoft.com/office/drawing/2014/main" id="{F61B7A8A-9FD8-4CD0-98C1-D19A7D442815}"/>
                </a:ext>
              </a:extLst>
            </p:cNvPr>
            <p:cNvSpPr/>
            <p:nvPr/>
          </p:nvSpPr>
          <p:spPr>
            <a:xfrm>
              <a:off x="754528" y="4446790"/>
              <a:ext cx="66475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Busto</a:t>
              </a:r>
            </a:p>
          </p:txBody>
        </p:sp>
        <p:sp>
          <p:nvSpPr>
            <p:cNvPr id="49" name="Rectángulo 48">
              <a:extLst>
                <a:ext uri="{FF2B5EF4-FFF2-40B4-BE49-F238E27FC236}">
                  <a16:creationId xmlns:a16="http://schemas.microsoft.com/office/drawing/2014/main" id="{CB2C72A1-AB47-4A03-B163-24BB2C1F201C}"/>
                </a:ext>
              </a:extLst>
            </p:cNvPr>
            <p:cNvSpPr/>
            <p:nvPr/>
          </p:nvSpPr>
          <p:spPr>
            <a:xfrm>
              <a:off x="754528" y="4627222"/>
              <a:ext cx="934027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Larg</a:t>
              </a: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 Espalda</a:t>
              </a:r>
            </a:p>
          </p:txBody>
        </p:sp>
        <p:sp>
          <p:nvSpPr>
            <p:cNvPr id="50" name="Rectángulo 49">
              <a:extLst>
                <a:ext uri="{FF2B5EF4-FFF2-40B4-BE49-F238E27FC236}">
                  <a16:creationId xmlns:a16="http://schemas.microsoft.com/office/drawing/2014/main" id="{C5BC14CB-F47E-4D58-8F68-DDE41F381913}"/>
                </a:ext>
              </a:extLst>
            </p:cNvPr>
            <p:cNvSpPr/>
            <p:nvPr/>
          </p:nvSpPr>
          <p:spPr>
            <a:xfrm>
              <a:off x="754528" y="4819750"/>
              <a:ext cx="934027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Busto</a:t>
              </a:r>
            </a:p>
          </p:txBody>
        </p:sp>
        <p:sp>
          <p:nvSpPr>
            <p:cNvPr id="52" name="Rectángulo 51">
              <a:extLst>
                <a:ext uri="{FF2B5EF4-FFF2-40B4-BE49-F238E27FC236}">
                  <a16:creationId xmlns:a16="http://schemas.microsoft.com/office/drawing/2014/main" id="{39884370-F146-4FD9-9DE4-63D0F5CF1CFD}"/>
                </a:ext>
              </a:extLst>
            </p:cNvPr>
            <p:cNvSpPr/>
            <p:nvPr/>
          </p:nvSpPr>
          <p:spPr>
            <a:xfrm>
              <a:off x="763644" y="5019073"/>
              <a:ext cx="54205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</a:t>
              </a:r>
            </a:p>
          </p:txBody>
        </p:sp>
        <p:grpSp>
          <p:nvGrpSpPr>
            <p:cNvPr id="54" name="Grupo 53">
              <a:extLst>
                <a:ext uri="{FF2B5EF4-FFF2-40B4-BE49-F238E27FC236}">
                  <a16:creationId xmlns:a16="http://schemas.microsoft.com/office/drawing/2014/main" id="{899D3852-9FE5-4802-ABAC-63F149199D1B}"/>
                </a:ext>
              </a:extLst>
            </p:cNvPr>
            <p:cNvGrpSpPr/>
            <p:nvPr/>
          </p:nvGrpSpPr>
          <p:grpSpPr>
            <a:xfrm>
              <a:off x="1603520" y="4324233"/>
              <a:ext cx="319496" cy="903494"/>
              <a:chOff x="499785" y="4324233"/>
              <a:chExt cx="319496" cy="903494"/>
            </a:xfrm>
          </p:grpSpPr>
          <p:sp>
            <p:nvSpPr>
              <p:cNvPr id="55" name="Rectángulo 54">
                <a:extLst>
                  <a:ext uri="{FF2B5EF4-FFF2-40B4-BE49-F238E27FC236}">
                    <a16:creationId xmlns:a16="http://schemas.microsoft.com/office/drawing/2014/main" id="{B9500116-F8A0-4B60-A41D-DDA61DAD96E1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6" name="Rectángulo 55">
                <a:extLst>
                  <a:ext uri="{FF2B5EF4-FFF2-40B4-BE49-F238E27FC236}">
                    <a16:creationId xmlns:a16="http://schemas.microsoft.com/office/drawing/2014/main" id="{32936542-49CC-49B3-82EB-7BF61A120F45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7" name="Rectángulo 56">
                <a:extLst>
                  <a:ext uri="{FF2B5EF4-FFF2-40B4-BE49-F238E27FC236}">
                    <a16:creationId xmlns:a16="http://schemas.microsoft.com/office/drawing/2014/main" id="{8750774D-2064-4D64-A3A9-4DF20C839018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8" name="Rectángulo 57">
                <a:extLst>
                  <a:ext uri="{FF2B5EF4-FFF2-40B4-BE49-F238E27FC236}">
                    <a16:creationId xmlns:a16="http://schemas.microsoft.com/office/drawing/2014/main" id="{83283F80-022F-44A8-A5C5-F600B41761E0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9" name="Rectángulo 58">
                <a:extLst>
                  <a:ext uri="{FF2B5EF4-FFF2-40B4-BE49-F238E27FC236}">
                    <a16:creationId xmlns:a16="http://schemas.microsoft.com/office/drawing/2014/main" id="{B3B65F57-430F-44F5-B56A-77EC86B78C32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60" name="Rectángulo 59">
              <a:extLst>
                <a:ext uri="{FF2B5EF4-FFF2-40B4-BE49-F238E27FC236}">
                  <a16:creationId xmlns:a16="http://schemas.microsoft.com/office/drawing/2014/main" id="{6466DA8E-C652-4658-9DE6-CC4010FF4254}"/>
                </a:ext>
              </a:extLst>
            </p:cNvPr>
            <p:cNvSpPr/>
            <p:nvPr/>
          </p:nvSpPr>
          <p:spPr>
            <a:xfrm>
              <a:off x="1857045" y="4249221"/>
              <a:ext cx="140225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Frente </a:t>
              </a:r>
            </a:p>
          </p:txBody>
        </p:sp>
        <p:sp>
          <p:nvSpPr>
            <p:cNvPr id="61" name="Rectángulo 60">
              <a:extLst>
                <a:ext uri="{FF2B5EF4-FFF2-40B4-BE49-F238E27FC236}">
                  <a16:creationId xmlns:a16="http://schemas.microsoft.com/office/drawing/2014/main" id="{31371062-0AD6-4B71-A228-5A8B2CD3F31E}"/>
                </a:ext>
              </a:extLst>
            </p:cNvPr>
            <p:cNvSpPr/>
            <p:nvPr/>
          </p:nvSpPr>
          <p:spPr>
            <a:xfrm>
              <a:off x="1857045" y="4448480"/>
              <a:ext cx="1327750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Costado</a:t>
              </a:r>
            </a:p>
          </p:txBody>
        </p:sp>
        <p:sp>
          <p:nvSpPr>
            <p:cNvPr id="62" name="Rectángulo 61">
              <a:extLst>
                <a:ext uri="{FF2B5EF4-FFF2-40B4-BE49-F238E27FC236}">
                  <a16:creationId xmlns:a16="http://schemas.microsoft.com/office/drawing/2014/main" id="{5A4E51EF-8D78-4EC7-9B0F-BE0BEA9BB197}"/>
                </a:ext>
              </a:extLst>
            </p:cNvPr>
            <p:cNvSpPr/>
            <p:nvPr/>
          </p:nvSpPr>
          <p:spPr>
            <a:xfrm>
              <a:off x="1867696" y="4627222"/>
              <a:ext cx="60857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Cadera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63" name="Rectángulo 62">
              <a:extLst>
                <a:ext uri="{FF2B5EF4-FFF2-40B4-BE49-F238E27FC236}">
                  <a16:creationId xmlns:a16="http://schemas.microsoft.com/office/drawing/2014/main" id="{14010947-628E-4464-9589-CBFF26BCD86C}"/>
                </a:ext>
              </a:extLst>
            </p:cNvPr>
            <p:cNvSpPr/>
            <p:nvPr/>
          </p:nvSpPr>
          <p:spPr>
            <a:xfrm>
              <a:off x="1867696" y="4813319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Rodilla</a:t>
              </a:r>
            </a:p>
          </p:txBody>
        </p:sp>
        <p:sp>
          <p:nvSpPr>
            <p:cNvPr id="64" name="Rectángulo 63">
              <a:extLst>
                <a:ext uri="{FF2B5EF4-FFF2-40B4-BE49-F238E27FC236}">
                  <a16:creationId xmlns:a16="http://schemas.microsoft.com/office/drawing/2014/main" id="{B9F5A617-31DA-4B42-AA9F-20464752E28F}"/>
                </a:ext>
              </a:extLst>
            </p:cNvPr>
            <p:cNvSpPr/>
            <p:nvPr/>
          </p:nvSpPr>
          <p:spPr>
            <a:xfrm>
              <a:off x="1862655" y="5016100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Rodilla</a:t>
              </a:r>
            </a:p>
          </p:txBody>
        </p:sp>
        <p:grpSp>
          <p:nvGrpSpPr>
            <p:cNvPr id="65" name="Grupo 64">
              <a:extLst>
                <a:ext uri="{FF2B5EF4-FFF2-40B4-BE49-F238E27FC236}">
                  <a16:creationId xmlns:a16="http://schemas.microsoft.com/office/drawing/2014/main" id="{320CD5EF-93F7-494C-8D7A-6A0B8DEABED7}"/>
                </a:ext>
              </a:extLst>
            </p:cNvPr>
            <p:cNvGrpSpPr/>
            <p:nvPr/>
          </p:nvGrpSpPr>
          <p:grpSpPr>
            <a:xfrm>
              <a:off x="3122565" y="4330398"/>
              <a:ext cx="319496" cy="903494"/>
              <a:chOff x="499785" y="4324233"/>
              <a:chExt cx="319496" cy="903494"/>
            </a:xfrm>
          </p:grpSpPr>
          <p:sp>
            <p:nvSpPr>
              <p:cNvPr id="66" name="Rectángulo 65">
                <a:extLst>
                  <a:ext uri="{FF2B5EF4-FFF2-40B4-BE49-F238E27FC236}">
                    <a16:creationId xmlns:a16="http://schemas.microsoft.com/office/drawing/2014/main" id="{F5AFC7C4-3C8D-4234-9F99-591641CB149C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7" name="Rectángulo 66">
                <a:extLst>
                  <a:ext uri="{FF2B5EF4-FFF2-40B4-BE49-F238E27FC236}">
                    <a16:creationId xmlns:a16="http://schemas.microsoft.com/office/drawing/2014/main" id="{672EC4D9-7968-40EF-8E37-0AB1B0B57B4D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8" name="Rectángulo 67">
                <a:extLst>
                  <a:ext uri="{FF2B5EF4-FFF2-40B4-BE49-F238E27FC236}">
                    <a16:creationId xmlns:a16="http://schemas.microsoft.com/office/drawing/2014/main" id="{79992F34-89A5-437A-A008-60DF00CD58FB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9" name="Rectángulo 68">
                <a:extLst>
                  <a:ext uri="{FF2B5EF4-FFF2-40B4-BE49-F238E27FC236}">
                    <a16:creationId xmlns:a16="http://schemas.microsoft.com/office/drawing/2014/main" id="{5A44A7C8-1EF2-4BA3-A253-805C71A8205A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70" name="Rectángulo 69">
                <a:extLst>
                  <a:ext uri="{FF2B5EF4-FFF2-40B4-BE49-F238E27FC236}">
                    <a16:creationId xmlns:a16="http://schemas.microsoft.com/office/drawing/2014/main" id="{9FCEB1F4-D108-40F4-9C61-46A7811EF12A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71" name="Rectángulo 70">
              <a:extLst>
                <a:ext uri="{FF2B5EF4-FFF2-40B4-BE49-F238E27FC236}">
                  <a16:creationId xmlns:a16="http://schemas.microsoft.com/office/drawing/2014/main" id="{7667203C-F86F-4632-8695-E8C8F777376B}"/>
                </a:ext>
              </a:extLst>
            </p:cNvPr>
            <p:cNvSpPr/>
            <p:nvPr/>
          </p:nvSpPr>
          <p:spPr>
            <a:xfrm>
              <a:off x="3391445" y="4257235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Pantalones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2" name="Rectángulo 71">
              <a:extLst>
                <a:ext uri="{FF2B5EF4-FFF2-40B4-BE49-F238E27FC236}">
                  <a16:creationId xmlns:a16="http://schemas.microsoft.com/office/drawing/2014/main" id="{58BFB19A-50EB-45F1-A3CE-85D479F6FF63}"/>
                </a:ext>
              </a:extLst>
            </p:cNvPr>
            <p:cNvSpPr/>
            <p:nvPr/>
          </p:nvSpPr>
          <p:spPr>
            <a:xfrm>
              <a:off x="3392643" y="4443247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Falda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3" name="Rectángulo 72">
              <a:extLst>
                <a:ext uri="{FF2B5EF4-FFF2-40B4-BE49-F238E27FC236}">
                  <a16:creationId xmlns:a16="http://schemas.microsoft.com/office/drawing/2014/main" id="{1D61C0AB-6E23-4955-B604-F5425931A240}"/>
                </a:ext>
              </a:extLst>
            </p:cNvPr>
            <p:cNvSpPr/>
            <p:nvPr/>
          </p:nvSpPr>
          <p:spPr>
            <a:xfrm>
              <a:off x="3388231" y="4632248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Brazos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4" name="Rectángulo 73">
              <a:extLst>
                <a:ext uri="{FF2B5EF4-FFF2-40B4-BE49-F238E27FC236}">
                  <a16:creationId xmlns:a16="http://schemas.microsoft.com/office/drawing/2014/main" id="{82FFD66E-2E43-472B-9751-82F25D60E63F}"/>
                </a:ext>
              </a:extLst>
            </p:cNvPr>
            <p:cNvSpPr/>
            <p:nvPr/>
          </p:nvSpPr>
          <p:spPr>
            <a:xfrm>
              <a:off x="3391445" y="4824776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Brazos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5" name="Rectángulo 74">
              <a:extLst>
                <a:ext uri="{FF2B5EF4-FFF2-40B4-BE49-F238E27FC236}">
                  <a16:creationId xmlns:a16="http://schemas.microsoft.com/office/drawing/2014/main" id="{567DC8AA-44AB-4858-80A5-59093DB9B205}"/>
                </a:ext>
              </a:extLst>
            </p:cNvPr>
            <p:cNvSpPr/>
            <p:nvPr/>
          </p:nvSpPr>
          <p:spPr>
            <a:xfrm>
              <a:off x="3392014" y="5019687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Puños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77" name="Grupo 76">
            <a:extLst>
              <a:ext uri="{FF2B5EF4-FFF2-40B4-BE49-F238E27FC236}">
                <a16:creationId xmlns:a16="http://schemas.microsoft.com/office/drawing/2014/main" id="{E1C409F8-653D-4D9B-BD5A-C6F51AAA093A}"/>
              </a:ext>
            </a:extLst>
          </p:cNvPr>
          <p:cNvGrpSpPr/>
          <p:nvPr/>
        </p:nvGrpSpPr>
        <p:grpSpPr>
          <a:xfrm>
            <a:off x="827247" y="5284367"/>
            <a:ext cx="3869438" cy="314947"/>
            <a:chOff x="846774" y="1908569"/>
            <a:chExt cx="3869438" cy="314947"/>
          </a:xfrm>
        </p:grpSpPr>
        <p:sp>
          <p:nvSpPr>
            <p:cNvPr id="78" name="Rectángulo: esquinas redondeadas 77">
              <a:extLst>
                <a:ext uri="{FF2B5EF4-FFF2-40B4-BE49-F238E27FC236}">
                  <a16:creationId xmlns:a16="http://schemas.microsoft.com/office/drawing/2014/main" id="{2060D2E5-A165-4593-B293-BEB07BBA723F}"/>
                </a:ext>
              </a:extLst>
            </p:cNvPr>
            <p:cNvSpPr/>
            <p:nvPr/>
          </p:nvSpPr>
          <p:spPr>
            <a:xfrm>
              <a:off x="888509" y="1931042"/>
              <a:ext cx="3548063" cy="267576"/>
            </a:xfrm>
            <a:prstGeom prst="roundRect">
              <a:avLst>
                <a:gd name="adj" fmla="val 3808"/>
              </a:avLst>
            </a:prstGeom>
            <a:solidFill>
              <a:srgbClr val="E5EBF7"/>
            </a:solidFill>
            <a:ln w="6350"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79" name="Rectángulo 78">
              <a:extLst>
                <a:ext uri="{FF2B5EF4-FFF2-40B4-BE49-F238E27FC236}">
                  <a16:creationId xmlns:a16="http://schemas.microsoft.com/office/drawing/2014/main" id="{E7877A37-7626-4D32-BC91-E7815A0457B0}"/>
                </a:ext>
              </a:extLst>
            </p:cNvPr>
            <p:cNvSpPr/>
            <p:nvPr/>
          </p:nvSpPr>
          <p:spPr>
            <a:xfrm>
              <a:off x="846774" y="1910995"/>
              <a:ext cx="140708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Material Utilizado</a:t>
              </a:r>
            </a:p>
          </p:txBody>
        </p:sp>
        <p:sp>
          <p:nvSpPr>
            <p:cNvPr id="80" name="Rectángulo 79">
              <a:extLst>
                <a:ext uri="{FF2B5EF4-FFF2-40B4-BE49-F238E27FC236}">
                  <a16:creationId xmlns:a16="http://schemas.microsoft.com/office/drawing/2014/main" id="{EED52FFC-D234-4972-9362-CCA8BD8E1E1D}"/>
                </a:ext>
              </a:extLst>
            </p:cNvPr>
            <p:cNvSpPr/>
            <p:nvPr/>
          </p:nvSpPr>
          <p:spPr>
            <a:xfrm>
              <a:off x="1951784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81" name="Rectángulo 80">
              <a:extLst>
                <a:ext uri="{FF2B5EF4-FFF2-40B4-BE49-F238E27FC236}">
                  <a16:creationId xmlns:a16="http://schemas.microsoft.com/office/drawing/2014/main" id="{810D7B33-A378-48EE-81DB-D80ABF08CAFF}"/>
                </a:ext>
              </a:extLst>
            </p:cNvPr>
            <p:cNvSpPr/>
            <p:nvPr/>
          </p:nvSpPr>
          <p:spPr>
            <a:xfrm>
              <a:off x="2018850" y="1908569"/>
              <a:ext cx="1230415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Traído por cliente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82" name="Rectángulo 81">
              <a:extLst>
                <a:ext uri="{FF2B5EF4-FFF2-40B4-BE49-F238E27FC236}">
                  <a16:creationId xmlns:a16="http://schemas.microsoft.com/office/drawing/2014/main" id="{C6BA340D-8998-4AB9-89C7-B008C984CE74}"/>
                </a:ext>
              </a:extLst>
            </p:cNvPr>
            <p:cNvSpPr/>
            <p:nvPr/>
          </p:nvSpPr>
          <p:spPr>
            <a:xfrm>
              <a:off x="3114635" y="2000787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85" name="Rectángulo 84">
              <a:extLst>
                <a:ext uri="{FF2B5EF4-FFF2-40B4-BE49-F238E27FC236}">
                  <a16:creationId xmlns:a16="http://schemas.microsoft.com/office/drawing/2014/main" id="{E804BDC5-B8E3-4BEE-B9A1-7A7F9FE1772F}"/>
                </a:ext>
              </a:extLst>
            </p:cNvPr>
            <p:cNvSpPr/>
            <p:nvPr/>
          </p:nvSpPr>
          <p:spPr>
            <a:xfrm>
              <a:off x="3194974" y="1908569"/>
              <a:ext cx="152123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Comprado por uno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pic>
        <p:nvPicPr>
          <p:cNvPr id="86" name="Imagen 85">
            <a:extLst>
              <a:ext uri="{FF2B5EF4-FFF2-40B4-BE49-F238E27FC236}">
                <a16:creationId xmlns:a16="http://schemas.microsoft.com/office/drawing/2014/main" id="{5E40D706-1789-41B8-8B26-B918DFB9E15B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203" t="66278" r="8673" b="23356"/>
          <a:stretch/>
        </p:blipFill>
        <p:spPr>
          <a:xfrm>
            <a:off x="420002" y="5572807"/>
            <a:ext cx="4301657" cy="745544"/>
          </a:xfrm>
          <a:prstGeom prst="rect">
            <a:avLst/>
          </a:prstGeom>
        </p:spPr>
      </p:pic>
      <p:grpSp>
        <p:nvGrpSpPr>
          <p:cNvPr id="99" name="Grupo 98">
            <a:extLst>
              <a:ext uri="{FF2B5EF4-FFF2-40B4-BE49-F238E27FC236}">
                <a16:creationId xmlns:a16="http://schemas.microsoft.com/office/drawing/2014/main" id="{A495B0AB-2D8A-4029-A820-29583E476264}"/>
              </a:ext>
            </a:extLst>
          </p:cNvPr>
          <p:cNvGrpSpPr/>
          <p:nvPr/>
        </p:nvGrpSpPr>
        <p:grpSpPr>
          <a:xfrm>
            <a:off x="513886" y="6402346"/>
            <a:ext cx="4328637" cy="751470"/>
            <a:chOff x="507023" y="6357999"/>
            <a:chExt cx="4328637" cy="751470"/>
          </a:xfrm>
        </p:grpSpPr>
        <p:sp>
          <p:nvSpPr>
            <p:cNvPr id="88" name="Rectángulo 87">
              <a:extLst>
                <a:ext uri="{FF2B5EF4-FFF2-40B4-BE49-F238E27FC236}">
                  <a16:creationId xmlns:a16="http://schemas.microsoft.com/office/drawing/2014/main" id="{CABB359B-7FAA-4851-BFBB-C7E16CD1F9CA}"/>
                </a:ext>
              </a:extLst>
            </p:cNvPr>
            <p:cNvSpPr/>
            <p:nvPr/>
          </p:nvSpPr>
          <p:spPr>
            <a:xfrm>
              <a:off x="507023" y="6357999"/>
              <a:ext cx="1590222" cy="34394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6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Formas de Pago</a:t>
              </a:r>
              <a:endParaRPr lang="es-CL" sz="16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89" name="Rectángulo 88">
              <a:extLst>
                <a:ext uri="{FF2B5EF4-FFF2-40B4-BE49-F238E27FC236}">
                  <a16:creationId xmlns:a16="http://schemas.microsoft.com/office/drawing/2014/main" id="{5C3FB13F-67AB-4E67-B8DB-16F6AEF462D6}"/>
                </a:ext>
              </a:extLst>
            </p:cNvPr>
            <p:cNvSpPr/>
            <p:nvPr/>
          </p:nvSpPr>
          <p:spPr>
            <a:xfrm>
              <a:off x="508665" y="6755574"/>
              <a:ext cx="118105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Total a Pagar: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90" name="Conector recto 89">
              <a:extLst>
                <a:ext uri="{FF2B5EF4-FFF2-40B4-BE49-F238E27FC236}">
                  <a16:creationId xmlns:a16="http://schemas.microsoft.com/office/drawing/2014/main" id="{E991F5D5-602F-41C6-A05E-4F641BA735F5}"/>
                </a:ext>
              </a:extLst>
            </p:cNvPr>
            <p:cNvCxnSpPr>
              <a:cxnSpLocks/>
            </p:cNvCxnSpPr>
            <p:nvPr/>
          </p:nvCxnSpPr>
          <p:spPr>
            <a:xfrm>
              <a:off x="1405339" y="6956676"/>
              <a:ext cx="1125661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3" name="Rectángulo 92">
              <a:extLst>
                <a:ext uri="{FF2B5EF4-FFF2-40B4-BE49-F238E27FC236}">
                  <a16:creationId xmlns:a16="http://schemas.microsoft.com/office/drawing/2014/main" id="{6EBF0BAA-1830-4082-9014-C97DF0F57357}"/>
                </a:ext>
              </a:extLst>
            </p:cNvPr>
            <p:cNvSpPr/>
            <p:nvPr/>
          </p:nvSpPr>
          <p:spPr>
            <a:xfrm>
              <a:off x="2618328" y="6480608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94" name="Rectángulo 93">
              <a:extLst>
                <a:ext uri="{FF2B5EF4-FFF2-40B4-BE49-F238E27FC236}">
                  <a16:creationId xmlns:a16="http://schemas.microsoft.com/office/drawing/2014/main" id="{6B27A875-5C49-4CE4-884A-53A0A9CD71C2}"/>
                </a:ext>
              </a:extLst>
            </p:cNvPr>
            <p:cNvSpPr/>
            <p:nvPr/>
          </p:nvSpPr>
          <p:spPr>
            <a:xfrm>
              <a:off x="2698547" y="6392360"/>
              <a:ext cx="213711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50% Adel</a:t>
              </a: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anto / 50% Entrega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5" name="Rectángulo 94">
              <a:extLst>
                <a:ext uri="{FF2B5EF4-FFF2-40B4-BE49-F238E27FC236}">
                  <a16:creationId xmlns:a16="http://schemas.microsoft.com/office/drawing/2014/main" id="{796D9CDE-CE6A-44BC-B977-018DBDB7ADB1}"/>
                </a:ext>
              </a:extLst>
            </p:cNvPr>
            <p:cNvSpPr/>
            <p:nvPr/>
          </p:nvSpPr>
          <p:spPr>
            <a:xfrm>
              <a:off x="2618327" y="6671604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96" name="Rectángulo 95">
              <a:extLst>
                <a:ext uri="{FF2B5EF4-FFF2-40B4-BE49-F238E27FC236}">
                  <a16:creationId xmlns:a16="http://schemas.microsoft.com/office/drawing/2014/main" id="{E1A9C05A-E9F5-40BA-9B89-F4925868A6E2}"/>
                </a:ext>
              </a:extLst>
            </p:cNvPr>
            <p:cNvSpPr/>
            <p:nvPr/>
          </p:nvSpPr>
          <p:spPr>
            <a:xfrm>
              <a:off x="2698547" y="6590190"/>
              <a:ext cx="125637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Tarjeta de Crédito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7" name="Rectángulo 96">
              <a:extLst>
                <a:ext uri="{FF2B5EF4-FFF2-40B4-BE49-F238E27FC236}">
                  <a16:creationId xmlns:a16="http://schemas.microsoft.com/office/drawing/2014/main" id="{FDB9D3DA-79A0-4743-B169-42B0206C7917}"/>
                </a:ext>
              </a:extLst>
            </p:cNvPr>
            <p:cNvSpPr/>
            <p:nvPr/>
          </p:nvSpPr>
          <p:spPr>
            <a:xfrm>
              <a:off x="2734595" y="6796948"/>
              <a:ext cx="125637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Pago Completo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8" name="Rectángulo 97">
              <a:extLst>
                <a:ext uri="{FF2B5EF4-FFF2-40B4-BE49-F238E27FC236}">
                  <a16:creationId xmlns:a16="http://schemas.microsoft.com/office/drawing/2014/main" id="{C23ACB03-E850-4859-963B-A4D496E13724}"/>
                </a:ext>
              </a:extLst>
            </p:cNvPr>
            <p:cNvSpPr/>
            <p:nvPr/>
          </p:nvSpPr>
          <p:spPr>
            <a:xfrm>
              <a:off x="2618327" y="6872424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</p:grpSp>
      <p:sp>
        <p:nvSpPr>
          <p:cNvPr id="83" name="Rectángulo 82">
            <a:extLst>
              <a:ext uri="{FF2B5EF4-FFF2-40B4-BE49-F238E27FC236}">
                <a16:creationId xmlns:a16="http://schemas.microsoft.com/office/drawing/2014/main" id="{FF1B5714-D46E-4962-9BD8-8C3EB344E93F}"/>
              </a:ext>
            </a:extLst>
          </p:cNvPr>
          <p:cNvSpPr/>
          <p:nvPr/>
        </p:nvSpPr>
        <p:spPr>
          <a:xfrm>
            <a:off x="551357" y="63750"/>
            <a:ext cx="4148168" cy="107830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07000"/>
              </a:lnSpc>
              <a:spcAft>
                <a:spcPts val="726"/>
              </a:spcAft>
            </a:pPr>
            <a:r>
              <a:rPr lang="es-CL" sz="5988" dirty="0">
                <a:solidFill>
                  <a:schemeClr val="bg1"/>
                </a:solidFill>
                <a:latin typeface="Angelface" pitchFamily="50" charset="0"/>
                <a:ea typeface="Calibri" panose="020F0502020204030204" pitchFamily="34" charset="0"/>
                <a:cs typeface="Times New Roman" panose="02020603050405020304" pitchFamily="18" charset="0"/>
              </a:rPr>
              <a:t>Ordenes de Venta</a:t>
            </a:r>
            <a:endParaRPr lang="es-CL" sz="6532" dirty="0">
              <a:solidFill>
                <a:schemeClr val="bg1"/>
              </a:solidFill>
              <a:latin typeface="Angelface" pitchFamily="50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101" name="Rectángulo: esquinas redondeadas 100">
            <a:extLst>
              <a:ext uri="{FF2B5EF4-FFF2-40B4-BE49-F238E27FC236}">
                <a16:creationId xmlns:a16="http://schemas.microsoft.com/office/drawing/2014/main" id="{0A155951-9671-4EA6-9BA5-4894C98CB333}"/>
              </a:ext>
            </a:extLst>
          </p:cNvPr>
          <p:cNvSpPr/>
          <p:nvPr/>
        </p:nvSpPr>
        <p:spPr>
          <a:xfrm>
            <a:off x="473237" y="1582469"/>
            <a:ext cx="4223447" cy="604994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111" name="Rectángulo: esquinas redondeadas 110">
            <a:extLst>
              <a:ext uri="{FF2B5EF4-FFF2-40B4-BE49-F238E27FC236}">
                <a16:creationId xmlns:a16="http://schemas.microsoft.com/office/drawing/2014/main" id="{2F0F5CEE-A183-4B39-8715-F1C8F735566B}"/>
              </a:ext>
            </a:extLst>
          </p:cNvPr>
          <p:cNvSpPr/>
          <p:nvPr/>
        </p:nvSpPr>
        <p:spPr>
          <a:xfrm>
            <a:off x="524368" y="3850804"/>
            <a:ext cx="4115236" cy="1279658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113" name="Rectángulo: esquinas redondeadas 112">
            <a:extLst>
              <a:ext uri="{FF2B5EF4-FFF2-40B4-BE49-F238E27FC236}">
                <a16:creationId xmlns:a16="http://schemas.microsoft.com/office/drawing/2014/main" id="{907035ED-50C6-4207-BD92-D5027B05F656}"/>
              </a:ext>
            </a:extLst>
          </p:cNvPr>
          <p:cNvSpPr/>
          <p:nvPr/>
        </p:nvSpPr>
        <p:spPr>
          <a:xfrm>
            <a:off x="521789" y="6431097"/>
            <a:ext cx="4115236" cy="762266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</p:spTree>
    <p:extLst>
      <p:ext uri="{BB962C8B-B14F-4D97-AF65-F5344CB8AC3E}">
        <p14:creationId xmlns:p14="http://schemas.microsoft.com/office/powerpoint/2010/main" val="3817842226"/>
      </p:ext>
    </p:extLst>
  </p:cSld>
  <p:clrMapOvr>
    <a:masterClrMapping/>
  </p:clrMapOvr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4" name="Imagen 113">
            <a:extLst>
              <a:ext uri="{FF2B5EF4-FFF2-40B4-BE49-F238E27FC236}">
                <a16:creationId xmlns:a16="http://schemas.microsoft.com/office/drawing/2014/main" id="{E2C72D66-3C05-40F4-818E-4CB8631B94FA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26633" t="9514" r="29569" b="27352"/>
          <a:stretch/>
        </p:blipFill>
        <p:spPr>
          <a:xfrm rot="16200000">
            <a:off x="2185505" y="-1998928"/>
            <a:ext cx="697876" cy="5068891"/>
          </a:xfrm>
          <a:prstGeom prst="rect">
            <a:avLst/>
          </a:prstGeom>
        </p:spPr>
      </p:pic>
      <p:sp>
        <p:nvSpPr>
          <p:cNvPr id="112" name="Rectángulo: esquinas redondeadas 111">
            <a:extLst>
              <a:ext uri="{FF2B5EF4-FFF2-40B4-BE49-F238E27FC236}">
                <a16:creationId xmlns:a16="http://schemas.microsoft.com/office/drawing/2014/main" id="{E115D612-3661-42A9-A486-91A7B88EA55F}"/>
              </a:ext>
            </a:extLst>
          </p:cNvPr>
          <p:cNvSpPr/>
          <p:nvPr/>
        </p:nvSpPr>
        <p:spPr>
          <a:xfrm>
            <a:off x="440504" y="6367648"/>
            <a:ext cx="4290148" cy="890633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110" name="Rectángulo: esquinas redondeadas 109">
            <a:extLst>
              <a:ext uri="{FF2B5EF4-FFF2-40B4-BE49-F238E27FC236}">
                <a16:creationId xmlns:a16="http://schemas.microsoft.com/office/drawing/2014/main" id="{9B78243E-FF09-471B-A928-593DCFE6BCF1}"/>
              </a:ext>
            </a:extLst>
          </p:cNvPr>
          <p:cNvSpPr/>
          <p:nvPr/>
        </p:nvSpPr>
        <p:spPr>
          <a:xfrm>
            <a:off x="440505" y="3776826"/>
            <a:ext cx="4290148" cy="1439386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84" name="Rectángulo: esquinas redondeadas 83">
            <a:extLst>
              <a:ext uri="{FF2B5EF4-FFF2-40B4-BE49-F238E27FC236}">
                <a16:creationId xmlns:a16="http://schemas.microsoft.com/office/drawing/2014/main" id="{AD7414DD-8DE6-45B8-8112-9BDDF0B186AF}"/>
              </a:ext>
            </a:extLst>
          </p:cNvPr>
          <p:cNvSpPr/>
          <p:nvPr/>
        </p:nvSpPr>
        <p:spPr>
          <a:xfrm>
            <a:off x="420001" y="1536627"/>
            <a:ext cx="4310651" cy="697874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2" name="Rectángulo: esquinas redondeadas 1">
            <a:extLst>
              <a:ext uri="{FF2B5EF4-FFF2-40B4-BE49-F238E27FC236}">
                <a16:creationId xmlns:a16="http://schemas.microsoft.com/office/drawing/2014/main" id="{99FF4510-806D-4AC7-8D73-69B355A697B8}"/>
              </a:ext>
            </a:extLst>
          </p:cNvPr>
          <p:cNvSpPr/>
          <p:nvPr/>
        </p:nvSpPr>
        <p:spPr>
          <a:xfrm>
            <a:off x="1308997" y="1142665"/>
            <a:ext cx="1021080" cy="217998"/>
          </a:xfrm>
          <a:prstGeom prst="roundRect">
            <a:avLst>
              <a:gd name="adj" fmla="val 0"/>
            </a:avLst>
          </a:prstGeom>
          <a:noFill/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4" name="Rectángulo 3">
            <a:extLst>
              <a:ext uri="{FF2B5EF4-FFF2-40B4-BE49-F238E27FC236}">
                <a16:creationId xmlns:a16="http://schemas.microsoft.com/office/drawing/2014/main" id="{2AFB77A1-E7B9-4F47-9144-3CC7BDF7EE3D}"/>
              </a:ext>
            </a:extLst>
          </p:cNvPr>
          <p:cNvSpPr/>
          <p:nvPr/>
        </p:nvSpPr>
        <p:spPr>
          <a:xfrm>
            <a:off x="440504" y="1056234"/>
            <a:ext cx="1021080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N.º Pedido</a:t>
            </a:r>
            <a:endParaRPr lang="es-CL" dirty="0">
              <a:effectLst/>
              <a:latin typeface="Akazan Lt" panose="02000506020000020003" pitchFamily="2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5" name="Rectángulo: esquinas redondeadas 4">
            <a:extLst>
              <a:ext uri="{FF2B5EF4-FFF2-40B4-BE49-F238E27FC236}">
                <a16:creationId xmlns:a16="http://schemas.microsoft.com/office/drawing/2014/main" id="{2842A9BB-0E44-4F1E-97DD-EF7322732B51}"/>
              </a:ext>
            </a:extLst>
          </p:cNvPr>
          <p:cNvSpPr/>
          <p:nvPr/>
        </p:nvSpPr>
        <p:spPr>
          <a:xfrm>
            <a:off x="3675604" y="1142059"/>
            <a:ext cx="1021080" cy="217998"/>
          </a:xfrm>
          <a:prstGeom prst="roundRect">
            <a:avLst>
              <a:gd name="adj" fmla="val 0"/>
            </a:avLst>
          </a:prstGeom>
          <a:noFill/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6" name="Rectángulo 5">
            <a:extLst>
              <a:ext uri="{FF2B5EF4-FFF2-40B4-BE49-F238E27FC236}">
                <a16:creationId xmlns:a16="http://schemas.microsoft.com/office/drawing/2014/main" id="{7F3D37A6-278E-4B2C-8776-6E7C1A84784E}"/>
              </a:ext>
            </a:extLst>
          </p:cNvPr>
          <p:cNvSpPr/>
          <p:nvPr/>
        </p:nvSpPr>
        <p:spPr>
          <a:xfrm>
            <a:off x="3079506" y="1063864"/>
            <a:ext cx="1021080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Fecha</a:t>
            </a:r>
          </a:p>
        </p:txBody>
      </p:sp>
      <p:grpSp>
        <p:nvGrpSpPr>
          <p:cNvPr id="17" name="Grupo 16">
            <a:extLst>
              <a:ext uri="{FF2B5EF4-FFF2-40B4-BE49-F238E27FC236}">
                <a16:creationId xmlns:a16="http://schemas.microsoft.com/office/drawing/2014/main" id="{A1221EF0-FDFE-48C3-A647-6370BEFC3A9F}"/>
              </a:ext>
            </a:extLst>
          </p:cNvPr>
          <p:cNvGrpSpPr/>
          <p:nvPr/>
        </p:nvGrpSpPr>
        <p:grpSpPr>
          <a:xfrm>
            <a:off x="428996" y="1535416"/>
            <a:ext cx="4190338" cy="715275"/>
            <a:chOff x="461175" y="1120552"/>
            <a:chExt cx="4190338" cy="715275"/>
          </a:xfrm>
        </p:grpSpPr>
        <p:sp>
          <p:nvSpPr>
            <p:cNvPr id="8" name="Rectángulo 7">
              <a:extLst>
                <a:ext uri="{FF2B5EF4-FFF2-40B4-BE49-F238E27FC236}">
                  <a16:creationId xmlns:a16="http://schemas.microsoft.com/office/drawing/2014/main" id="{9A52EE84-0DE8-4F26-AD5E-3CE20593F425}"/>
                </a:ext>
              </a:extLst>
            </p:cNvPr>
            <p:cNvSpPr/>
            <p:nvPr/>
          </p:nvSpPr>
          <p:spPr>
            <a:xfrm>
              <a:off x="477077" y="1120552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Cliente: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" name="Rectángulo 8">
              <a:extLst>
                <a:ext uri="{FF2B5EF4-FFF2-40B4-BE49-F238E27FC236}">
                  <a16:creationId xmlns:a16="http://schemas.microsoft.com/office/drawing/2014/main" id="{0293D1B7-439B-4947-A5F0-41627F3784A1}"/>
                </a:ext>
              </a:extLst>
            </p:cNvPr>
            <p:cNvSpPr/>
            <p:nvPr/>
          </p:nvSpPr>
          <p:spPr>
            <a:xfrm>
              <a:off x="461175" y="1452518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Teléfono: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10" name="Rectángulo 9">
              <a:extLst>
                <a:ext uri="{FF2B5EF4-FFF2-40B4-BE49-F238E27FC236}">
                  <a16:creationId xmlns:a16="http://schemas.microsoft.com/office/drawing/2014/main" id="{18CEE0AE-BC72-4F64-89A2-783C42213717}"/>
                </a:ext>
              </a:extLst>
            </p:cNvPr>
            <p:cNvSpPr/>
            <p:nvPr/>
          </p:nvSpPr>
          <p:spPr>
            <a:xfrm>
              <a:off x="2542395" y="1460468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Celular: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12" name="Conector recto 11">
              <a:extLst>
                <a:ext uri="{FF2B5EF4-FFF2-40B4-BE49-F238E27FC236}">
                  <a16:creationId xmlns:a16="http://schemas.microsoft.com/office/drawing/2014/main" id="{44FD2E21-B38E-48E6-8AF0-3E3DE6E69487}"/>
                </a:ext>
              </a:extLst>
            </p:cNvPr>
            <p:cNvCxnSpPr/>
            <p:nvPr/>
          </p:nvCxnSpPr>
          <p:spPr>
            <a:xfrm>
              <a:off x="1089328" y="1380954"/>
              <a:ext cx="3562185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Conector recto 12">
              <a:extLst>
                <a:ext uri="{FF2B5EF4-FFF2-40B4-BE49-F238E27FC236}">
                  <a16:creationId xmlns:a16="http://schemas.microsoft.com/office/drawing/2014/main" id="{FF0615F5-297B-42CC-9227-B689F664423A}"/>
                </a:ext>
              </a:extLst>
            </p:cNvPr>
            <p:cNvCxnSpPr>
              <a:cxnSpLocks/>
            </p:cNvCxnSpPr>
            <p:nvPr/>
          </p:nvCxnSpPr>
          <p:spPr>
            <a:xfrm>
              <a:off x="1194019" y="1700333"/>
              <a:ext cx="1348376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" name="Conector recto 14">
              <a:extLst>
                <a:ext uri="{FF2B5EF4-FFF2-40B4-BE49-F238E27FC236}">
                  <a16:creationId xmlns:a16="http://schemas.microsoft.com/office/drawing/2014/main" id="{BD48C7B8-5CAC-4F82-9216-C8AB344C1EF2}"/>
                </a:ext>
              </a:extLst>
            </p:cNvPr>
            <p:cNvCxnSpPr>
              <a:cxnSpLocks/>
            </p:cNvCxnSpPr>
            <p:nvPr/>
          </p:nvCxnSpPr>
          <p:spPr>
            <a:xfrm>
              <a:off x="3228230" y="1700333"/>
              <a:ext cx="1423283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7" name="Grupo 26">
            <a:extLst>
              <a:ext uri="{FF2B5EF4-FFF2-40B4-BE49-F238E27FC236}">
                <a16:creationId xmlns:a16="http://schemas.microsoft.com/office/drawing/2014/main" id="{D011FB4B-7475-4BE9-A358-6DA41A8D12AD}"/>
              </a:ext>
            </a:extLst>
          </p:cNvPr>
          <p:cNvGrpSpPr/>
          <p:nvPr/>
        </p:nvGrpSpPr>
        <p:grpSpPr>
          <a:xfrm>
            <a:off x="899417" y="2332501"/>
            <a:ext cx="3359980" cy="319046"/>
            <a:chOff x="864702" y="1908569"/>
            <a:chExt cx="3359980" cy="319046"/>
          </a:xfrm>
        </p:grpSpPr>
        <p:sp>
          <p:nvSpPr>
            <p:cNvPr id="19" name="Rectángulo: esquinas redondeadas 18">
              <a:extLst>
                <a:ext uri="{FF2B5EF4-FFF2-40B4-BE49-F238E27FC236}">
                  <a16:creationId xmlns:a16="http://schemas.microsoft.com/office/drawing/2014/main" id="{90C1F828-0023-4BD0-AE55-1A1D3BABD5CA}"/>
                </a:ext>
              </a:extLst>
            </p:cNvPr>
            <p:cNvSpPr/>
            <p:nvPr/>
          </p:nvSpPr>
          <p:spPr>
            <a:xfrm>
              <a:off x="888509" y="1931042"/>
              <a:ext cx="3336173" cy="267576"/>
            </a:xfrm>
            <a:prstGeom prst="roundRect">
              <a:avLst>
                <a:gd name="adj" fmla="val 3808"/>
              </a:avLst>
            </a:prstGeom>
            <a:solidFill>
              <a:srgbClr val="E5EBF7"/>
            </a:solidFill>
            <a:ln w="6350"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20" name="Rectángulo 19">
              <a:extLst>
                <a:ext uri="{FF2B5EF4-FFF2-40B4-BE49-F238E27FC236}">
                  <a16:creationId xmlns:a16="http://schemas.microsoft.com/office/drawing/2014/main" id="{56986F0A-658A-4DCF-8EF6-0F185C7C5060}"/>
                </a:ext>
              </a:extLst>
            </p:cNvPr>
            <p:cNvSpPr/>
            <p:nvPr/>
          </p:nvSpPr>
          <p:spPr>
            <a:xfrm>
              <a:off x="864702" y="1910995"/>
              <a:ext cx="140708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Tipo de Servicio: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21" name="Rectángulo 20">
              <a:extLst>
                <a:ext uri="{FF2B5EF4-FFF2-40B4-BE49-F238E27FC236}">
                  <a16:creationId xmlns:a16="http://schemas.microsoft.com/office/drawing/2014/main" id="{6492D76D-BD6D-4616-9DE0-599FC92A6658}"/>
                </a:ext>
              </a:extLst>
            </p:cNvPr>
            <p:cNvSpPr/>
            <p:nvPr/>
          </p:nvSpPr>
          <p:spPr>
            <a:xfrm>
              <a:off x="1993616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2" name="Rectángulo 21">
              <a:extLst>
                <a:ext uri="{FF2B5EF4-FFF2-40B4-BE49-F238E27FC236}">
                  <a16:creationId xmlns:a16="http://schemas.microsoft.com/office/drawing/2014/main" id="{BE82BD38-E445-4696-A0AB-597A418C5665}"/>
                </a:ext>
              </a:extLst>
            </p:cNvPr>
            <p:cNvSpPr/>
            <p:nvPr/>
          </p:nvSpPr>
          <p:spPr>
            <a:xfrm>
              <a:off x="2072635" y="1908569"/>
              <a:ext cx="654616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Costura</a:t>
              </a:r>
            </a:p>
          </p:txBody>
        </p:sp>
        <p:sp>
          <p:nvSpPr>
            <p:cNvPr id="23" name="Rectángulo 22">
              <a:extLst>
                <a:ext uri="{FF2B5EF4-FFF2-40B4-BE49-F238E27FC236}">
                  <a16:creationId xmlns:a16="http://schemas.microsoft.com/office/drawing/2014/main" id="{68F4B250-3831-418F-BFC4-D431DBC2CA70}"/>
                </a:ext>
              </a:extLst>
            </p:cNvPr>
            <p:cNvSpPr/>
            <p:nvPr/>
          </p:nvSpPr>
          <p:spPr>
            <a:xfrm>
              <a:off x="2660329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4" name="Rectángulo 23">
              <a:extLst>
                <a:ext uri="{FF2B5EF4-FFF2-40B4-BE49-F238E27FC236}">
                  <a16:creationId xmlns:a16="http://schemas.microsoft.com/office/drawing/2014/main" id="{4AA89D6B-DBBA-402D-AEBE-71E144A67F00}"/>
                </a:ext>
              </a:extLst>
            </p:cNvPr>
            <p:cNvSpPr/>
            <p:nvPr/>
          </p:nvSpPr>
          <p:spPr>
            <a:xfrm>
              <a:off x="2750460" y="1915094"/>
              <a:ext cx="81676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Confección</a:t>
              </a:r>
            </a:p>
          </p:txBody>
        </p:sp>
        <p:sp>
          <p:nvSpPr>
            <p:cNvPr id="25" name="Rectángulo 24">
              <a:extLst>
                <a:ext uri="{FF2B5EF4-FFF2-40B4-BE49-F238E27FC236}">
                  <a16:creationId xmlns:a16="http://schemas.microsoft.com/office/drawing/2014/main" id="{E35C0224-B0B5-4F53-8A83-F99AB3741D53}"/>
                </a:ext>
              </a:extLst>
            </p:cNvPr>
            <p:cNvSpPr/>
            <p:nvPr/>
          </p:nvSpPr>
          <p:spPr>
            <a:xfrm>
              <a:off x="3522045" y="2000787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6" name="Rectángulo 25">
              <a:extLst>
                <a:ext uri="{FF2B5EF4-FFF2-40B4-BE49-F238E27FC236}">
                  <a16:creationId xmlns:a16="http://schemas.microsoft.com/office/drawing/2014/main" id="{6D0BC1E9-E235-4F61-AC23-ACA0B4CF88CA}"/>
                </a:ext>
              </a:extLst>
            </p:cNvPr>
            <p:cNvSpPr/>
            <p:nvPr/>
          </p:nvSpPr>
          <p:spPr>
            <a:xfrm>
              <a:off x="3612029" y="1915094"/>
              <a:ext cx="552402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Otros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sp>
        <p:nvSpPr>
          <p:cNvPr id="28" name="Rectángulo 27">
            <a:extLst>
              <a:ext uri="{FF2B5EF4-FFF2-40B4-BE49-F238E27FC236}">
                <a16:creationId xmlns:a16="http://schemas.microsoft.com/office/drawing/2014/main" id="{68588BD4-AE96-4CF9-9C4B-24A6D79FE99D}"/>
              </a:ext>
            </a:extLst>
          </p:cNvPr>
          <p:cNvSpPr/>
          <p:nvPr/>
        </p:nvSpPr>
        <p:spPr>
          <a:xfrm>
            <a:off x="354701" y="2633649"/>
            <a:ext cx="2183733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Descripción del Servicio:</a:t>
            </a:r>
            <a:endParaRPr lang="es-CL" dirty="0">
              <a:effectLst/>
              <a:latin typeface="Akazan Lt" panose="02000506020000020003" pitchFamily="2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pic>
        <p:nvPicPr>
          <p:cNvPr id="30" name="Imagen 29">
            <a:extLst>
              <a:ext uri="{FF2B5EF4-FFF2-40B4-BE49-F238E27FC236}">
                <a16:creationId xmlns:a16="http://schemas.microsoft.com/office/drawing/2014/main" id="{3E931A31-DC47-4A40-8DA9-8FC83A9306DD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203" t="66278" r="8673" b="23449"/>
          <a:stretch/>
        </p:blipFill>
        <p:spPr>
          <a:xfrm>
            <a:off x="440505" y="2944813"/>
            <a:ext cx="4301657" cy="738769"/>
          </a:xfrm>
          <a:prstGeom prst="rect">
            <a:avLst/>
          </a:prstGeom>
        </p:spPr>
      </p:pic>
      <p:grpSp>
        <p:nvGrpSpPr>
          <p:cNvPr id="76" name="Grupo 75">
            <a:extLst>
              <a:ext uri="{FF2B5EF4-FFF2-40B4-BE49-F238E27FC236}">
                <a16:creationId xmlns:a16="http://schemas.microsoft.com/office/drawing/2014/main" id="{EBD2F4EC-A8BF-4680-A871-AD5F1ACFA33A}"/>
              </a:ext>
            </a:extLst>
          </p:cNvPr>
          <p:cNvGrpSpPr/>
          <p:nvPr/>
        </p:nvGrpSpPr>
        <p:grpSpPr>
          <a:xfrm>
            <a:off x="513147" y="3825721"/>
            <a:ext cx="4187950" cy="1277269"/>
            <a:chOff x="425691" y="4023521"/>
            <a:chExt cx="4187950" cy="1277269"/>
          </a:xfrm>
        </p:grpSpPr>
        <p:sp>
          <p:nvSpPr>
            <p:cNvPr id="39" name="Rectángulo 38">
              <a:extLst>
                <a:ext uri="{FF2B5EF4-FFF2-40B4-BE49-F238E27FC236}">
                  <a16:creationId xmlns:a16="http://schemas.microsoft.com/office/drawing/2014/main" id="{02E4A93C-8F9C-4884-B2B6-80528735D3E3}"/>
                </a:ext>
              </a:extLst>
            </p:cNvPr>
            <p:cNvSpPr/>
            <p:nvPr/>
          </p:nvSpPr>
          <p:spPr>
            <a:xfrm>
              <a:off x="425691" y="4023521"/>
              <a:ext cx="118105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Ficha de Medidas</a:t>
              </a:r>
            </a:p>
          </p:txBody>
        </p:sp>
        <p:sp>
          <p:nvSpPr>
            <p:cNvPr id="41" name="Rectángulo 40">
              <a:extLst>
                <a:ext uri="{FF2B5EF4-FFF2-40B4-BE49-F238E27FC236}">
                  <a16:creationId xmlns:a16="http://schemas.microsoft.com/office/drawing/2014/main" id="{92B9E128-7B4C-45E7-9BA8-B9EA85687B92}"/>
                </a:ext>
              </a:extLst>
            </p:cNvPr>
            <p:cNvSpPr/>
            <p:nvPr/>
          </p:nvSpPr>
          <p:spPr>
            <a:xfrm>
              <a:off x="754528" y="4254831"/>
              <a:ext cx="66475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H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ombros</a:t>
              </a:r>
            </a:p>
          </p:txBody>
        </p:sp>
        <p:grpSp>
          <p:nvGrpSpPr>
            <p:cNvPr id="53" name="Grupo 52">
              <a:extLst>
                <a:ext uri="{FF2B5EF4-FFF2-40B4-BE49-F238E27FC236}">
                  <a16:creationId xmlns:a16="http://schemas.microsoft.com/office/drawing/2014/main" id="{F280F20A-CEEA-4B75-946C-268CF551042A}"/>
                </a:ext>
              </a:extLst>
            </p:cNvPr>
            <p:cNvGrpSpPr/>
            <p:nvPr/>
          </p:nvGrpSpPr>
          <p:grpSpPr>
            <a:xfrm>
              <a:off x="499785" y="4324233"/>
              <a:ext cx="319496" cy="903494"/>
              <a:chOff x="499785" y="4324233"/>
              <a:chExt cx="319496" cy="903494"/>
            </a:xfrm>
          </p:grpSpPr>
          <p:sp>
            <p:nvSpPr>
              <p:cNvPr id="40" name="Rectángulo 39">
                <a:extLst>
                  <a:ext uri="{FF2B5EF4-FFF2-40B4-BE49-F238E27FC236}">
                    <a16:creationId xmlns:a16="http://schemas.microsoft.com/office/drawing/2014/main" id="{E47B04F6-4E0C-443A-9D7F-51CC3A6E8167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 dirty="0"/>
              </a:p>
            </p:txBody>
          </p:sp>
          <p:sp>
            <p:nvSpPr>
              <p:cNvPr id="42" name="Rectángulo 41">
                <a:extLst>
                  <a:ext uri="{FF2B5EF4-FFF2-40B4-BE49-F238E27FC236}">
                    <a16:creationId xmlns:a16="http://schemas.microsoft.com/office/drawing/2014/main" id="{E0D8D7D1-E8A9-477D-BB59-7D4037A10AD8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3" name="Rectángulo 42">
                <a:extLst>
                  <a:ext uri="{FF2B5EF4-FFF2-40B4-BE49-F238E27FC236}">
                    <a16:creationId xmlns:a16="http://schemas.microsoft.com/office/drawing/2014/main" id="{F11EEA12-BB2F-4295-96AC-15AABB2EB594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4" name="Rectángulo 43">
                <a:extLst>
                  <a:ext uri="{FF2B5EF4-FFF2-40B4-BE49-F238E27FC236}">
                    <a16:creationId xmlns:a16="http://schemas.microsoft.com/office/drawing/2014/main" id="{4CA8619C-54F1-4E1B-8AD0-2AB97850AF39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5" name="Rectángulo 44">
                <a:extLst>
                  <a:ext uri="{FF2B5EF4-FFF2-40B4-BE49-F238E27FC236}">
                    <a16:creationId xmlns:a16="http://schemas.microsoft.com/office/drawing/2014/main" id="{A892E23F-412E-4C2B-BF07-19DEFB875F6D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48" name="Rectángulo 47">
              <a:extLst>
                <a:ext uri="{FF2B5EF4-FFF2-40B4-BE49-F238E27FC236}">
                  <a16:creationId xmlns:a16="http://schemas.microsoft.com/office/drawing/2014/main" id="{F61B7A8A-9FD8-4CD0-98C1-D19A7D442815}"/>
                </a:ext>
              </a:extLst>
            </p:cNvPr>
            <p:cNvSpPr/>
            <p:nvPr/>
          </p:nvSpPr>
          <p:spPr>
            <a:xfrm>
              <a:off x="754528" y="4446790"/>
              <a:ext cx="66475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Busto</a:t>
              </a:r>
            </a:p>
          </p:txBody>
        </p:sp>
        <p:sp>
          <p:nvSpPr>
            <p:cNvPr id="49" name="Rectángulo 48">
              <a:extLst>
                <a:ext uri="{FF2B5EF4-FFF2-40B4-BE49-F238E27FC236}">
                  <a16:creationId xmlns:a16="http://schemas.microsoft.com/office/drawing/2014/main" id="{CB2C72A1-AB47-4A03-B163-24BB2C1F201C}"/>
                </a:ext>
              </a:extLst>
            </p:cNvPr>
            <p:cNvSpPr/>
            <p:nvPr/>
          </p:nvSpPr>
          <p:spPr>
            <a:xfrm>
              <a:off x="754528" y="4627222"/>
              <a:ext cx="934027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Larg</a:t>
              </a: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 Espalda</a:t>
              </a:r>
            </a:p>
          </p:txBody>
        </p:sp>
        <p:sp>
          <p:nvSpPr>
            <p:cNvPr id="50" name="Rectángulo 49">
              <a:extLst>
                <a:ext uri="{FF2B5EF4-FFF2-40B4-BE49-F238E27FC236}">
                  <a16:creationId xmlns:a16="http://schemas.microsoft.com/office/drawing/2014/main" id="{C5BC14CB-F47E-4D58-8F68-DDE41F381913}"/>
                </a:ext>
              </a:extLst>
            </p:cNvPr>
            <p:cNvSpPr/>
            <p:nvPr/>
          </p:nvSpPr>
          <p:spPr>
            <a:xfrm>
              <a:off x="754528" y="4819750"/>
              <a:ext cx="934027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Busto</a:t>
              </a:r>
            </a:p>
          </p:txBody>
        </p:sp>
        <p:sp>
          <p:nvSpPr>
            <p:cNvPr id="52" name="Rectángulo 51">
              <a:extLst>
                <a:ext uri="{FF2B5EF4-FFF2-40B4-BE49-F238E27FC236}">
                  <a16:creationId xmlns:a16="http://schemas.microsoft.com/office/drawing/2014/main" id="{39884370-F146-4FD9-9DE4-63D0F5CF1CFD}"/>
                </a:ext>
              </a:extLst>
            </p:cNvPr>
            <p:cNvSpPr/>
            <p:nvPr/>
          </p:nvSpPr>
          <p:spPr>
            <a:xfrm>
              <a:off x="763644" y="5019073"/>
              <a:ext cx="54205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</a:t>
              </a:r>
            </a:p>
          </p:txBody>
        </p:sp>
        <p:grpSp>
          <p:nvGrpSpPr>
            <p:cNvPr id="54" name="Grupo 53">
              <a:extLst>
                <a:ext uri="{FF2B5EF4-FFF2-40B4-BE49-F238E27FC236}">
                  <a16:creationId xmlns:a16="http://schemas.microsoft.com/office/drawing/2014/main" id="{899D3852-9FE5-4802-ABAC-63F149199D1B}"/>
                </a:ext>
              </a:extLst>
            </p:cNvPr>
            <p:cNvGrpSpPr/>
            <p:nvPr/>
          </p:nvGrpSpPr>
          <p:grpSpPr>
            <a:xfrm>
              <a:off x="1603520" y="4324233"/>
              <a:ext cx="319496" cy="903494"/>
              <a:chOff x="499785" y="4324233"/>
              <a:chExt cx="319496" cy="903494"/>
            </a:xfrm>
          </p:grpSpPr>
          <p:sp>
            <p:nvSpPr>
              <p:cNvPr id="55" name="Rectángulo 54">
                <a:extLst>
                  <a:ext uri="{FF2B5EF4-FFF2-40B4-BE49-F238E27FC236}">
                    <a16:creationId xmlns:a16="http://schemas.microsoft.com/office/drawing/2014/main" id="{B9500116-F8A0-4B60-A41D-DDA61DAD96E1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6" name="Rectángulo 55">
                <a:extLst>
                  <a:ext uri="{FF2B5EF4-FFF2-40B4-BE49-F238E27FC236}">
                    <a16:creationId xmlns:a16="http://schemas.microsoft.com/office/drawing/2014/main" id="{32936542-49CC-49B3-82EB-7BF61A120F45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7" name="Rectángulo 56">
                <a:extLst>
                  <a:ext uri="{FF2B5EF4-FFF2-40B4-BE49-F238E27FC236}">
                    <a16:creationId xmlns:a16="http://schemas.microsoft.com/office/drawing/2014/main" id="{8750774D-2064-4D64-A3A9-4DF20C839018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8" name="Rectángulo 57">
                <a:extLst>
                  <a:ext uri="{FF2B5EF4-FFF2-40B4-BE49-F238E27FC236}">
                    <a16:creationId xmlns:a16="http://schemas.microsoft.com/office/drawing/2014/main" id="{83283F80-022F-44A8-A5C5-F600B41761E0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9" name="Rectángulo 58">
                <a:extLst>
                  <a:ext uri="{FF2B5EF4-FFF2-40B4-BE49-F238E27FC236}">
                    <a16:creationId xmlns:a16="http://schemas.microsoft.com/office/drawing/2014/main" id="{B3B65F57-430F-44F5-B56A-77EC86B78C32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60" name="Rectángulo 59">
              <a:extLst>
                <a:ext uri="{FF2B5EF4-FFF2-40B4-BE49-F238E27FC236}">
                  <a16:creationId xmlns:a16="http://schemas.microsoft.com/office/drawing/2014/main" id="{6466DA8E-C652-4658-9DE6-CC4010FF4254}"/>
                </a:ext>
              </a:extLst>
            </p:cNvPr>
            <p:cNvSpPr/>
            <p:nvPr/>
          </p:nvSpPr>
          <p:spPr>
            <a:xfrm>
              <a:off x="1857045" y="4249221"/>
              <a:ext cx="140225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Frente </a:t>
              </a:r>
            </a:p>
          </p:txBody>
        </p:sp>
        <p:sp>
          <p:nvSpPr>
            <p:cNvPr id="61" name="Rectángulo 60">
              <a:extLst>
                <a:ext uri="{FF2B5EF4-FFF2-40B4-BE49-F238E27FC236}">
                  <a16:creationId xmlns:a16="http://schemas.microsoft.com/office/drawing/2014/main" id="{31371062-0AD6-4B71-A228-5A8B2CD3F31E}"/>
                </a:ext>
              </a:extLst>
            </p:cNvPr>
            <p:cNvSpPr/>
            <p:nvPr/>
          </p:nvSpPr>
          <p:spPr>
            <a:xfrm>
              <a:off x="1857045" y="4448480"/>
              <a:ext cx="1327750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Costado</a:t>
              </a:r>
            </a:p>
          </p:txBody>
        </p:sp>
        <p:sp>
          <p:nvSpPr>
            <p:cNvPr id="62" name="Rectángulo 61">
              <a:extLst>
                <a:ext uri="{FF2B5EF4-FFF2-40B4-BE49-F238E27FC236}">
                  <a16:creationId xmlns:a16="http://schemas.microsoft.com/office/drawing/2014/main" id="{5A4E51EF-8D78-4EC7-9B0F-BE0BEA9BB197}"/>
                </a:ext>
              </a:extLst>
            </p:cNvPr>
            <p:cNvSpPr/>
            <p:nvPr/>
          </p:nvSpPr>
          <p:spPr>
            <a:xfrm>
              <a:off x="1867696" y="4627222"/>
              <a:ext cx="60857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Cadera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63" name="Rectángulo 62">
              <a:extLst>
                <a:ext uri="{FF2B5EF4-FFF2-40B4-BE49-F238E27FC236}">
                  <a16:creationId xmlns:a16="http://schemas.microsoft.com/office/drawing/2014/main" id="{14010947-628E-4464-9589-CBFF26BCD86C}"/>
                </a:ext>
              </a:extLst>
            </p:cNvPr>
            <p:cNvSpPr/>
            <p:nvPr/>
          </p:nvSpPr>
          <p:spPr>
            <a:xfrm>
              <a:off x="1867696" y="4813319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Rodilla</a:t>
              </a:r>
            </a:p>
          </p:txBody>
        </p:sp>
        <p:sp>
          <p:nvSpPr>
            <p:cNvPr id="64" name="Rectángulo 63">
              <a:extLst>
                <a:ext uri="{FF2B5EF4-FFF2-40B4-BE49-F238E27FC236}">
                  <a16:creationId xmlns:a16="http://schemas.microsoft.com/office/drawing/2014/main" id="{B9F5A617-31DA-4B42-AA9F-20464752E28F}"/>
                </a:ext>
              </a:extLst>
            </p:cNvPr>
            <p:cNvSpPr/>
            <p:nvPr/>
          </p:nvSpPr>
          <p:spPr>
            <a:xfrm>
              <a:off x="1862655" y="5016100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Rodilla</a:t>
              </a:r>
            </a:p>
          </p:txBody>
        </p:sp>
        <p:grpSp>
          <p:nvGrpSpPr>
            <p:cNvPr id="65" name="Grupo 64">
              <a:extLst>
                <a:ext uri="{FF2B5EF4-FFF2-40B4-BE49-F238E27FC236}">
                  <a16:creationId xmlns:a16="http://schemas.microsoft.com/office/drawing/2014/main" id="{320CD5EF-93F7-494C-8D7A-6A0B8DEABED7}"/>
                </a:ext>
              </a:extLst>
            </p:cNvPr>
            <p:cNvGrpSpPr/>
            <p:nvPr/>
          </p:nvGrpSpPr>
          <p:grpSpPr>
            <a:xfrm>
              <a:off x="3122565" y="4330398"/>
              <a:ext cx="319496" cy="903494"/>
              <a:chOff x="499785" y="4324233"/>
              <a:chExt cx="319496" cy="903494"/>
            </a:xfrm>
          </p:grpSpPr>
          <p:sp>
            <p:nvSpPr>
              <p:cNvPr id="66" name="Rectángulo 65">
                <a:extLst>
                  <a:ext uri="{FF2B5EF4-FFF2-40B4-BE49-F238E27FC236}">
                    <a16:creationId xmlns:a16="http://schemas.microsoft.com/office/drawing/2014/main" id="{F5AFC7C4-3C8D-4234-9F99-591641CB149C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7" name="Rectángulo 66">
                <a:extLst>
                  <a:ext uri="{FF2B5EF4-FFF2-40B4-BE49-F238E27FC236}">
                    <a16:creationId xmlns:a16="http://schemas.microsoft.com/office/drawing/2014/main" id="{672EC4D9-7968-40EF-8E37-0AB1B0B57B4D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8" name="Rectángulo 67">
                <a:extLst>
                  <a:ext uri="{FF2B5EF4-FFF2-40B4-BE49-F238E27FC236}">
                    <a16:creationId xmlns:a16="http://schemas.microsoft.com/office/drawing/2014/main" id="{79992F34-89A5-437A-A008-60DF00CD58FB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9" name="Rectángulo 68">
                <a:extLst>
                  <a:ext uri="{FF2B5EF4-FFF2-40B4-BE49-F238E27FC236}">
                    <a16:creationId xmlns:a16="http://schemas.microsoft.com/office/drawing/2014/main" id="{5A44A7C8-1EF2-4BA3-A253-805C71A8205A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70" name="Rectángulo 69">
                <a:extLst>
                  <a:ext uri="{FF2B5EF4-FFF2-40B4-BE49-F238E27FC236}">
                    <a16:creationId xmlns:a16="http://schemas.microsoft.com/office/drawing/2014/main" id="{9FCEB1F4-D108-40F4-9C61-46A7811EF12A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71" name="Rectángulo 70">
              <a:extLst>
                <a:ext uri="{FF2B5EF4-FFF2-40B4-BE49-F238E27FC236}">
                  <a16:creationId xmlns:a16="http://schemas.microsoft.com/office/drawing/2014/main" id="{7667203C-F86F-4632-8695-E8C8F777376B}"/>
                </a:ext>
              </a:extLst>
            </p:cNvPr>
            <p:cNvSpPr/>
            <p:nvPr/>
          </p:nvSpPr>
          <p:spPr>
            <a:xfrm>
              <a:off x="3391445" y="4257235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Pantalones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2" name="Rectángulo 71">
              <a:extLst>
                <a:ext uri="{FF2B5EF4-FFF2-40B4-BE49-F238E27FC236}">
                  <a16:creationId xmlns:a16="http://schemas.microsoft.com/office/drawing/2014/main" id="{58BFB19A-50EB-45F1-A3CE-85D479F6FF63}"/>
                </a:ext>
              </a:extLst>
            </p:cNvPr>
            <p:cNvSpPr/>
            <p:nvPr/>
          </p:nvSpPr>
          <p:spPr>
            <a:xfrm>
              <a:off x="3392643" y="4443247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Falda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3" name="Rectángulo 72">
              <a:extLst>
                <a:ext uri="{FF2B5EF4-FFF2-40B4-BE49-F238E27FC236}">
                  <a16:creationId xmlns:a16="http://schemas.microsoft.com/office/drawing/2014/main" id="{1D61C0AB-6E23-4955-B604-F5425931A240}"/>
                </a:ext>
              </a:extLst>
            </p:cNvPr>
            <p:cNvSpPr/>
            <p:nvPr/>
          </p:nvSpPr>
          <p:spPr>
            <a:xfrm>
              <a:off x="3388231" y="4632248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Brazos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4" name="Rectángulo 73">
              <a:extLst>
                <a:ext uri="{FF2B5EF4-FFF2-40B4-BE49-F238E27FC236}">
                  <a16:creationId xmlns:a16="http://schemas.microsoft.com/office/drawing/2014/main" id="{82FFD66E-2E43-472B-9751-82F25D60E63F}"/>
                </a:ext>
              </a:extLst>
            </p:cNvPr>
            <p:cNvSpPr/>
            <p:nvPr/>
          </p:nvSpPr>
          <p:spPr>
            <a:xfrm>
              <a:off x="3391445" y="4824776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Brazos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5" name="Rectángulo 74">
              <a:extLst>
                <a:ext uri="{FF2B5EF4-FFF2-40B4-BE49-F238E27FC236}">
                  <a16:creationId xmlns:a16="http://schemas.microsoft.com/office/drawing/2014/main" id="{567DC8AA-44AB-4858-80A5-59093DB9B205}"/>
                </a:ext>
              </a:extLst>
            </p:cNvPr>
            <p:cNvSpPr/>
            <p:nvPr/>
          </p:nvSpPr>
          <p:spPr>
            <a:xfrm>
              <a:off x="3392014" y="5019687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Puños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77" name="Grupo 76">
            <a:extLst>
              <a:ext uri="{FF2B5EF4-FFF2-40B4-BE49-F238E27FC236}">
                <a16:creationId xmlns:a16="http://schemas.microsoft.com/office/drawing/2014/main" id="{E1C409F8-653D-4D9B-BD5A-C6F51AAA093A}"/>
              </a:ext>
            </a:extLst>
          </p:cNvPr>
          <p:cNvGrpSpPr/>
          <p:nvPr/>
        </p:nvGrpSpPr>
        <p:grpSpPr>
          <a:xfrm>
            <a:off x="827247" y="5284367"/>
            <a:ext cx="3869438" cy="314947"/>
            <a:chOff x="846774" y="1908569"/>
            <a:chExt cx="3869438" cy="314947"/>
          </a:xfrm>
        </p:grpSpPr>
        <p:sp>
          <p:nvSpPr>
            <p:cNvPr id="78" name="Rectángulo: esquinas redondeadas 77">
              <a:extLst>
                <a:ext uri="{FF2B5EF4-FFF2-40B4-BE49-F238E27FC236}">
                  <a16:creationId xmlns:a16="http://schemas.microsoft.com/office/drawing/2014/main" id="{2060D2E5-A165-4593-B293-BEB07BBA723F}"/>
                </a:ext>
              </a:extLst>
            </p:cNvPr>
            <p:cNvSpPr/>
            <p:nvPr/>
          </p:nvSpPr>
          <p:spPr>
            <a:xfrm>
              <a:off x="888509" y="1931042"/>
              <a:ext cx="3548063" cy="267576"/>
            </a:xfrm>
            <a:prstGeom prst="roundRect">
              <a:avLst>
                <a:gd name="adj" fmla="val 3808"/>
              </a:avLst>
            </a:prstGeom>
            <a:solidFill>
              <a:srgbClr val="E5EBF7"/>
            </a:solidFill>
            <a:ln w="6350"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79" name="Rectángulo 78">
              <a:extLst>
                <a:ext uri="{FF2B5EF4-FFF2-40B4-BE49-F238E27FC236}">
                  <a16:creationId xmlns:a16="http://schemas.microsoft.com/office/drawing/2014/main" id="{E7877A37-7626-4D32-BC91-E7815A0457B0}"/>
                </a:ext>
              </a:extLst>
            </p:cNvPr>
            <p:cNvSpPr/>
            <p:nvPr/>
          </p:nvSpPr>
          <p:spPr>
            <a:xfrm>
              <a:off x="846774" y="1910995"/>
              <a:ext cx="140708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Material Utilizado</a:t>
              </a:r>
            </a:p>
          </p:txBody>
        </p:sp>
        <p:sp>
          <p:nvSpPr>
            <p:cNvPr id="80" name="Rectángulo 79">
              <a:extLst>
                <a:ext uri="{FF2B5EF4-FFF2-40B4-BE49-F238E27FC236}">
                  <a16:creationId xmlns:a16="http://schemas.microsoft.com/office/drawing/2014/main" id="{EED52FFC-D234-4972-9362-CCA8BD8E1E1D}"/>
                </a:ext>
              </a:extLst>
            </p:cNvPr>
            <p:cNvSpPr/>
            <p:nvPr/>
          </p:nvSpPr>
          <p:spPr>
            <a:xfrm>
              <a:off x="1951784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81" name="Rectángulo 80">
              <a:extLst>
                <a:ext uri="{FF2B5EF4-FFF2-40B4-BE49-F238E27FC236}">
                  <a16:creationId xmlns:a16="http://schemas.microsoft.com/office/drawing/2014/main" id="{810D7B33-A378-48EE-81DB-D80ABF08CAFF}"/>
                </a:ext>
              </a:extLst>
            </p:cNvPr>
            <p:cNvSpPr/>
            <p:nvPr/>
          </p:nvSpPr>
          <p:spPr>
            <a:xfrm>
              <a:off x="2018850" y="1908569"/>
              <a:ext cx="1230415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Traído por cliente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82" name="Rectángulo 81">
              <a:extLst>
                <a:ext uri="{FF2B5EF4-FFF2-40B4-BE49-F238E27FC236}">
                  <a16:creationId xmlns:a16="http://schemas.microsoft.com/office/drawing/2014/main" id="{C6BA340D-8998-4AB9-89C7-B008C984CE74}"/>
                </a:ext>
              </a:extLst>
            </p:cNvPr>
            <p:cNvSpPr/>
            <p:nvPr/>
          </p:nvSpPr>
          <p:spPr>
            <a:xfrm>
              <a:off x="3114635" y="2000787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85" name="Rectángulo 84">
              <a:extLst>
                <a:ext uri="{FF2B5EF4-FFF2-40B4-BE49-F238E27FC236}">
                  <a16:creationId xmlns:a16="http://schemas.microsoft.com/office/drawing/2014/main" id="{E804BDC5-B8E3-4BEE-B9A1-7A7F9FE1772F}"/>
                </a:ext>
              </a:extLst>
            </p:cNvPr>
            <p:cNvSpPr/>
            <p:nvPr/>
          </p:nvSpPr>
          <p:spPr>
            <a:xfrm>
              <a:off x="3194974" y="1908569"/>
              <a:ext cx="152123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Comprado por uno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pic>
        <p:nvPicPr>
          <p:cNvPr id="86" name="Imagen 85">
            <a:extLst>
              <a:ext uri="{FF2B5EF4-FFF2-40B4-BE49-F238E27FC236}">
                <a16:creationId xmlns:a16="http://schemas.microsoft.com/office/drawing/2014/main" id="{5E40D706-1789-41B8-8B26-B918DFB9E15B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203" t="66278" r="8673" b="23356"/>
          <a:stretch/>
        </p:blipFill>
        <p:spPr>
          <a:xfrm>
            <a:off x="420002" y="5572807"/>
            <a:ext cx="4301657" cy="745544"/>
          </a:xfrm>
          <a:prstGeom prst="rect">
            <a:avLst/>
          </a:prstGeom>
        </p:spPr>
      </p:pic>
      <p:grpSp>
        <p:nvGrpSpPr>
          <p:cNvPr id="99" name="Grupo 98">
            <a:extLst>
              <a:ext uri="{FF2B5EF4-FFF2-40B4-BE49-F238E27FC236}">
                <a16:creationId xmlns:a16="http://schemas.microsoft.com/office/drawing/2014/main" id="{A495B0AB-2D8A-4029-A820-29583E476264}"/>
              </a:ext>
            </a:extLst>
          </p:cNvPr>
          <p:cNvGrpSpPr/>
          <p:nvPr/>
        </p:nvGrpSpPr>
        <p:grpSpPr>
          <a:xfrm>
            <a:off x="513886" y="6402346"/>
            <a:ext cx="4328637" cy="751470"/>
            <a:chOff x="507023" y="6357999"/>
            <a:chExt cx="4328637" cy="751470"/>
          </a:xfrm>
        </p:grpSpPr>
        <p:sp>
          <p:nvSpPr>
            <p:cNvPr id="88" name="Rectángulo 87">
              <a:extLst>
                <a:ext uri="{FF2B5EF4-FFF2-40B4-BE49-F238E27FC236}">
                  <a16:creationId xmlns:a16="http://schemas.microsoft.com/office/drawing/2014/main" id="{CABB359B-7FAA-4851-BFBB-C7E16CD1F9CA}"/>
                </a:ext>
              </a:extLst>
            </p:cNvPr>
            <p:cNvSpPr/>
            <p:nvPr/>
          </p:nvSpPr>
          <p:spPr>
            <a:xfrm>
              <a:off x="507023" y="6357999"/>
              <a:ext cx="1590222" cy="34394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6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Formas de Pago</a:t>
              </a:r>
              <a:endParaRPr lang="es-CL" sz="16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89" name="Rectángulo 88">
              <a:extLst>
                <a:ext uri="{FF2B5EF4-FFF2-40B4-BE49-F238E27FC236}">
                  <a16:creationId xmlns:a16="http://schemas.microsoft.com/office/drawing/2014/main" id="{5C3FB13F-67AB-4E67-B8DB-16F6AEF462D6}"/>
                </a:ext>
              </a:extLst>
            </p:cNvPr>
            <p:cNvSpPr/>
            <p:nvPr/>
          </p:nvSpPr>
          <p:spPr>
            <a:xfrm>
              <a:off x="508665" y="6755574"/>
              <a:ext cx="118105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Total a Pagar: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90" name="Conector recto 89">
              <a:extLst>
                <a:ext uri="{FF2B5EF4-FFF2-40B4-BE49-F238E27FC236}">
                  <a16:creationId xmlns:a16="http://schemas.microsoft.com/office/drawing/2014/main" id="{E991F5D5-602F-41C6-A05E-4F641BA735F5}"/>
                </a:ext>
              </a:extLst>
            </p:cNvPr>
            <p:cNvCxnSpPr>
              <a:cxnSpLocks/>
            </p:cNvCxnSpPr>
            <p:nvPr/>
          </p:nvCxnSpPr>
          <p:spPr>
            <a:xfrm>
              <a:off x="1405339" y="6956676"/>
              <a:ext cx="1125661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3" name="Rectángulo 92">
              <a:extLst>
                <a:ext uri="{FF2B5EF4-FFF2-40B4-BE49-F238E27FC236}">
                  <a16:creationId xmlns:a16="http://schemas.microsoft.com/office/drawing/2014/main" id="{6EBF0BAA-1830-4082-9014-C97DF0F57357}"/>
                </a:ext>
              </a:extLst>
            </p:cNvPr>
            <p:cNvSpPr/>
            <p:nvPr/>
          </p:nvSpPr>
          <p:spPr>
            <a:xfrm>
              <a:off x="2618328" y="6480608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94" name="Rectángulo 93">
              <a:extLst>
                <a:ext uri="{FF2B5EF4-FFF2-40B4-BE49-F238E27FC236}">
                  <a16:creationId xmlns:a16="http://schemas.microsoft.com/office/drawing/2014/main" id="{6B27A875-5C49-4CE4-884A-53A0A9CD71C2}"/>
                </a:ext>
              </a:extLst>
            </p:cNvPr>
            <p:cNvSpPr/>
            <p:nvPr/>
          </p:nvSpPr>
          <p:spPr>
            <a:xfrm>
              <a:off x="2698547" y="6392360"/>
              <a:ext cx="213711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50% Adel</a:t>
              </a: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anto / 50% Entrega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5" name="Rectángulo 94">
              <a:extLst>
                <a:ext uri="{FF2B5EF4-FFF2-40B4-BE49-F238E27FC236}">
                  <a16:creationId xmlns:a16="http://schemas.microsoft.com/office/drawing/2014/main" id="{796D9CDE-CE6A-44BC-B977-018DBDB7ADB1}"/>
                </a:ext>
              </a:extLst>
            </p:cNvPr>
            <p:cNvSpPr/>
            <p:nvPr/>
          </p:nvSpPr>
          <p:spPr>
            <a:xfrm>
              <a:off x="2618327" y="6671604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96" name="Rectángulo 95">
              <a:extLst>
                <a:ext uri="{FF2B5EF4-FFF2-40B4-BE49-F238E27FC236}">
                  <a16:creationId xmlns:a16="http://schemas.microsoft.com/office/drawing/2014/main" id="{E1A9C05A-E9F5-40BA-9B89-F4925868A6E2}"/>
                </a:ext>
              </a:extLst>
            </p:cNvPr>
            <p:cNvSpPr/>
            <p:nvPr/>
          </p:nvSpPr>
          <p:spPr>
            <a:xfrm>
              <a:off x="2698547" y="6590190"/>
              <a:ext cx="125637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Tarjeta de Crédito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7" name="Rectángulo 96">
              <a:extLst>
                <a:ext uri="{FF2B5EF4-FFF2-40B4-BE49-F238E27FC236}">
                  <a16:creationId xmlns:a16="http://schemas.microsoft.com/office/drawing/2014/main" id="{FDB9D3DA-79A0-4743-B169-42B0206C7917}"/>
                </a:ext>
              </a:extLst>
            </p:cNvPr>
            <p:cNvSpPr/>
            <p:nvPr/>
          </p:nvSpPr>
          <p:spPr>
            <a:xfrm>
              <a:off x="2734595" y="6796948"/>
              <a:ext cx="125637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Pago Completo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8" name="Rectángulo 97">
              <a:extLst>
                <a:ext uri="{FF2B5EF4-FFF2-40B4-BE49-F238E27FC236}">
                  <a16:creationId xmlns:a16="http://schemas.microsoft.com/office/drawing/2014/main" id="{C23ACB03-E850-4859-963B-A4D496E13724}"/>
                </a:ext>
              </a:extLst>
            </p:cNvPr>
            <p:cNvSpPr/>
            <p:nvPr/>
          </p:nvSpPr>
          <p:spPr>
            <a:xfrm>
              <a:off x="2618327" y="6872424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</p:grpSp>
      <p:sp>
        <p:nvSpPr>
          <p:cNvPr id="83" name="Rectángulo 82">
            <a:extLst>
              <a:ext uri="{FF2B5EF4-FFF2-40B4-BE49-F238E27FC236}">
                <a16:creationId xmlns:a16="http://schemas.microsoft.com/office/drawing/2014/main" id="{FF1B5714-D46E-4962-9BD8-8C3EB344E93F}"/>
              </a:ext>
            </a:extLst>
          </p:cNvPr>
          <p:cNvSpPr/>
          <p:nvPr/>
        </p:nvSpPr>
        <p:spPr>
          <a:xfrm>
            <a:off x="551357" y="63750"/>
            <a:ext cx="4148168" cy="107830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07000"/>
              </a:lnSpc>
              <a:spcAft>
                <a:spcPts val="726"/>
              </a:spcAft>
            </a:pPr>
            <a:r>
              <a:rPr lang="es-CL" sz="5988" dirty="0">
                <a:solidFill>
                  <a:schemeClr val="bg1"/>
                </a:solidFill>
                <a:latin typeface="Angelface" pitchFamily="50" charset="0"/>
                <a:ea typeface="Calibri" panose="020F0502020204030204" pitchFamily="34" charset="0"/>
                <a:cs typeface="Times New Roman" panose="02020603050405020304" pitchFamily="18" charset="0"/>
              </a:rPr>
              <a:t>Ordenes de Venta</a:t>
            </a:r>
            <a:endParaRPr lang="es-CL" sz="6532" dirty="0">
              <a:solidFill>
                <a:schemeClr val="bg1"/>
              </a:solidFill>
              <a:latin typeface="Angelface" pitchFamily="50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101" name="Rectángulo: esquinas redondeadas 100">
            <a:extLst>
              <a:ext uri="{FF2B5EF4-FFF2-40B4-BE49-F238E27FC236}">
                <a16:creationId xmlns:a16="http://schemas.microsoft.com/office/drawing/2014/main" id="{0A155951-9671-4EA6-9BA5-4894C98CB333}"/>
              </a:ext>
            </a:extLst>
          </p:cNvPr>
          <p:cNvSpPr/>
          <p:nvPr/>
        </p:nvSpPr>
        <p:spPr>
          <a:xfrm>
            <a:off x="473237" y="1582469"/>
            <a:ext cx="4223447" cy="604994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111" name="Rectángulo: esquinas redondeadas 110">
            <a:extLst>
              <a:ext uri="{FF2B5EF4-FFF2-40B4-BE49-F238E27FC236}">
                <a16:creationId xmlns:a16="http://schemas.microsoft.com/office/drawing/2014/main" id="{2F0F5CEE-A183-4B39-8715-F1C8F735566B}"/>
              </a:ext>
            </a:extLst>
          </p:cNvPr>
          <p:cNvSpPr/>
          <p:nvPr/>
        </p:nvSpPr>
        <p:spPr>
          <a:xfrm>
            <a:off x="524368" y="3850804"/>
            <a:ext cx="4115236" cy="1279658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113" name="Rectángulo: esquinas redondeadas 112">
            <a:extLst>
              <a:ext uri="{FF2B5EF4-FFF2-40B4-BE49-F238E27FC236}">
                <a16:creationId xmlns:a16="http://schemas.microsoft.com/office/drawing/2014/main" id="{907035ED-50C6-4207-BD92-D5027B05F656}"/>
              </a:ext>
            </a:extLst>
          </p:cNvPr>
          <p:cNvSpPr/>
          <p:nvPr/>
        </p:nvSpPr>
        <p:spPr>
          <a:xfrm>
            <a:off x="521789" y="6431097"/>
            <a:ext cx="4115236" cy="762266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</p:spTree>
    <p:extLst>
      <p:ext uri="{BB962C8B-B14F-4D97-AF65-F5344CB8AC3E}">
        <p14:creationId xmlns:p14="http://schemas.microsoft.com/office/powerpoint/2010/main" val="2301128792"/>
      </p:ext>
    </p:extLst>
  </p:cSld>
  <p:clrMapOvr>
    <a:masterClrMapping/>
  </p:clrMapOvr>
</p:sld>
</file>

<file path=ppt/slides/slide1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4" name="Imagen 113">
            <a:extLst>
              <a:ext uri="{FF2B5EF4-FFF2-40B4-BE49-F238E27FC236}">
                <a16:creationId xmlns:a16="http://schemas.microsoft.com/office/drawing/2014/main" id="{E2C72D66-3C05-40F4-818E-4CB8631B94FA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26633" t="9514" r="29569" b="27352"/>
          <a:stretch/>
        </p:blipFill>
        <p:spPr>
          <a:xfrm rot="16200000">
            <a:off x="2185505" y="-1998928"/>
            <a:ext cx="697876" cy="5068891"/>
          </a:xfrm>
          <a:prstGeom prst="rect">
            <a:avLst/>
          </a:prstGeom>
        </p:spPr>
      </p:pic>
      <p:sp>
        <p:nvSpPr>
          <p:cNvPr id="112" name="Rectángulo: esquinas redondeadas 111">
            <a:extLst>
              <a:ext uri="{FF2B5EF4-FFF2-40B4-BE49-F238E27FC236}">
                <a16:creationId xmlns:a16="http://schemas.microsoft.com/office/drawing/2014/main" id="{E115D612-3661-42A9-A486-91A7B88EA55F}"/>
              </a:ext>
            </a:extLst>
          </p:cNvPr>
          <p:cNvSpPr/>
          <p:nvPr/>
        </p:nvSpPr>
        <p:spPr>
          <a:xfrm>
            <a:off x="440504" y="6367648"/>
            <a:ext cx="4290148" cy="890633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110" name="Rectángulo: esquinas redondeadas 109">
            <a:extLst>
              <a:ext uri="{FF2B5EF4-FFF2-40B4-BE49-F238E27FC236}">
                <a16:creationId xmlns:a16="http://schemas.microsoft.com/office/drawing/2014/main" id="{9B78243E-FF09-471B-A928-593DCFE6BCF1}"/>
              </a:ext>
            </a:extLst>
          </p:cNvPr>
          <p:cNvSpPr/>
          <p:nvPr/>
        </p:nvSpPr>
        <p:spPr>
          <a:xfrm>
            <a:off x="440505" y="3776826"/>
            <a:ext cx="4290148" cy="1439386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84" name="Rectángulo: esquinas redondeadas 83">
            <a:extLst>
              <a:ext uri="{FF2B5EF4-FFF2-40B4-BE49-F238E27FC236}">
                <a16:creationId xmlns:a16="http://schemas.microsoft.com/office/drawing/2014/main" id="{AD7414DD-8DE6-45B8-8112-9BDDF0B186AF}"/>
              </a:ext>
            </a:extLst>
          </p:cNvPr>
          <p:cNvSpPr/>
          <p:nvPr/>
        </p:nvSpPr>
        <p:spPr>
          <a:xfrm>
            <a:off x="420001" y="1536627"/>
            <a:ext cx="4310651" cy="697874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2" name="Rectángulo: esquinas redondeadas 1">
            <a:extLst>
              <a:ext uri="{FF2B5EF4-FFF2-40B4-BE49-F238E27FC236}">
                <a16:creationId xmlns:a16="http://schemas.microsoft.com/office/drawing/2014/main" id="{99FF4510-806D-4AC7-8D73-69B355A697B8}"/>
              </a:ext>
            </a:extLst>
          </p:cNvPr>
          <p:cNvSpPr/>
          <p:nvPr/>
        </p:nvSpPr>
        <p:spPr>
          <a:xfrm>
            <a:off x="1308997" y="1142665"/>
            <a:ext cx="1021080" cy="217998"/>
          </a:xfrm>
          <a:prstGeom prst="roundRect">
            <a:avLst>
              <a:gd name="adj" fmla="val 0"/>
            </a:avLst>
          </a:prstGeom>
          <a:noFill/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4" name="Rectángulo 3">
            <a:extLst>
              <a:ext uri="{FF2B5EF4-FFF2-40B4-BE49-F238E27FC236}">
                <a16:creationId xmlns:a16="http://schemas.microsoft.com/office/drawing/2014/main" id="{2AFB77A1-E7B9-4F47-9144-3CC7BDF7EE3D}"/>
              </a:ext>
            </a:extLst>
          </p:cNvPr>
          <p:cNvSpPr/>
          <p:nvPr/>
        </p:nvSpPr>
        <p:spPr>
          <a:xfrm>
            <a:off x="440504" y="1056234"/>
            <a:ext cx="1021080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N.º Pedido</a:t>
            </a:r>
            <a:endParaRPr lang="es-CL" dirty="0">
              <a:effectLst/>
              <a:latin typeface="Akazan Lt" panose="02000506020000020003" pitchFamily="2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5" name="Rectángulo: esquinas redondeadas 4">
            <a:extLst>
              <a:ext uri="{FF2B5EF4-FFF2-40B4-BE49-F238E27FC236}">
                <a16:creationId xmlns:a16="http://schemas.microsoft.com/office/drawing/2014/main" id="{2842A9BB-0E44-4F1E-97DD-EF7322732B51}"/>
              </a:ext>
            </a:extLst>
          </p:cNvPr>
          <p:cNvSpPr/>
          <p:nvPr/>
        </p:nvSpPr>
        <p:spPr>
          <a:xfrm>
            <a:off x="3675604" y="1142059"/>
            <a:ext cx="1021080" cy="217998"/>
          </a:xfrm>
          <a:prstGeom prst="roundRect">
            <a:avLst>
              <a:gd name="adj" fmla="val 0"/>
            </a:avLst>
          </a:prstGeom>
          <a:noFill/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6" name="Rectángulo 5">
            <a:extLst>
              <a:ext uri="{FF2B5EF4-FFF2-40B4-BE49-F238E27FC236}">
                <a16:creationId xmlns:a16="http://schemas.microsoft.com/office/drawing/2014/main" id="{7F3D37A6-278E-4B2C-8776-6E7C1A84784E}"/>
              </a:ext>
            </a:extLst>
          </p:cNvPr>
          <p:cNvSpPr/>
          <p:nvPr/>
        </p:nvSpPr>
        <p:spPr>
          <a:xfrm>
            <a:off x="3079506" y="1063864"/>
            <a:ext cx="1021080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Fecha</a:t>
            </a:r>
          </a:p>
        </p:txBody>
      </p:sp>
      <p:grpSp>
        <p:nvGrpSpPr>
          <p:cNvPr id="17" name="Grupo 16">
            <a:extLst>
              <a:ext uri="{FF2B5EF4-FFF2-40B4-BE49-F238E27FC236}">
                <a16:creationId xmlns:a16="http://schemas.microsoft.com/office/drawing/2014/main" id="{A1221EF0-FDFE-48C3-A647-6370BEFC3A9F}"/>
              </a:ext>
            </a:extLst>
          </p:cNvPr>
          <p:cNvGrpSpPr/>
          <p:nvPr/>
        </p:nvGrpSpPr>
        <p:grpSpPr>
          <a:xfrm>
            <a:off x="428996" y="1535416"/>
            <a:ext cx="4190338" cy="715275"/>
            <a:chOff x="461175" y="1120552"/>
            <a:chExt cx="4190338" cy="715275"/>
          </a:xfrm>
        </p:grpSpPr>
        <p:sp>
          <p:nvSpPr>
            <p:cNvPr id="8" name="Rectángulo 7">
              <a:extLst>
                <a:ext uri="{FF2B5EF4-FFF2-40B4-BE49-F238E27FC236}">
                  <a16:creationId xmlns:a16="http://schemas.microsoft.com/office/drawing/2014/main" id="{9A52EE84-0DE8-4F26-AD5E-3CE20593F425}"/>
                </a:ext>
              </a:extLst>
            </p:cNvPr>
            <p:cNvSpPr/>
            <p:nvPr/>
          </p:nvSpPr>
          <p:spPr>
            <a:xfrm>
              <a:off x="477077" y="1120552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Cliente: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" name="Rectángulo 8">
              <a:extLst>
                <a:ext uri="{FF2B5EF4-FFF2-40B4-BE49-F238E27FC236}">
                  <a16:creationId xmlns:a16="http://schemas.microsoft.com/office/drawing/2014/main" id="{0293D1B7-439B-4947-A5F0-41627F3784A1}"/>
                </a:ext>
              </a:extLst>
            </p:cNvPr>
            <p:cNvSpPr/>
            <p:nvPr/>
          </p:nvSpPr>
          <p:spPr>
            <a:xfrm>
              <a:off x="461175" y="1452518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Teléfono: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10" name="Rectángulo 9">
              <a:extLst>
                <a:ext uri="{FF2B5EF4-FFF2-40B4-BE49-F238E27FC236}">
                  <a16:creationId xmlns:a16="http://schemas.microsoft.com/office/drawing/2014/main" id="{18CEE0AE-BC72-4F64-89A2-783C42213717}"/>
                </a:ext>
              </a:extLst>
            </p:cNvPr>
            <p:cNvSpPr/>
            <p:nvPr/>
          </p:nvSpPr>
          <p:spPr>
            <a:xfrm>
              <a:off x="2542395" y="1460468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Celular: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12" name="Conector recto 11">
              <a:extLst>
                <a:ext uri="{FF2B5EF4-FFF2-40B4-BE49-F238E27FC236}">
                  <a16:creationId xmlns:a16="http://schemas.microsoft.com/office/drawing/2014/main" id="{44FD2E21-B38E-48E6-8AF0-3E3DE6E69487}"/>
                </a:ext>
              </a:extLst>
            </p:cNvPr>
            <p:cNvCxnSpPr/>
            <p:nvPr/>
          </p:nvCxnSpPr>
          <p:spPr>
            <a:xfrm>
              <a:off x="1089328" y="1380954"/>
              <a:ext cx="3562185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Conector recto 12">
              <a:extLst>
                <a:ext uri="{FF2B5EF4-FFF2-40B4-BE49-F238E27FC236}">
                  <a16:creationId xmlns:a16="http://schemas.microsoft.com/office/drawing/2014/main" id="{FF0615F5-297B-42CC-9227-B689F664423A}"/>
                </a:ext>
              </a:extLst>
            </p:cNvPr>
            <p:cNvCxnSpPr>
              <a:cxnSpLocks/>
            </p:cNvCxnSpPr>
            <p:nvPr/>
          </p:nvCxnSpPr>
          <p:spPr>
            <a:xfrm>
              <a:off x="1194019" y="1700333"/>
              <a:ext cx="1348376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" name="Conector recto 14">
              <a:extLst>
                <a:ext uri="{FF2B5EF4-FFF2-40B4-BE49-F238E27FC236}">
                  <a16:creationId xmlns:a16="http://schemas.microsoft.com/office/drawing/2014/main" id="{BD48C7B8-5CAC-4F82-9216-C8AB344C1EF2}"/>
                </a:ext>
              </a:extLst>
            </p:cNvPr>
            <p:cNvCxnSpPr>
              <a:cxnSpLocks/>
            </p:cNvCxnSpPr>
            <p:nvPr/>
          </p:nvCxnSpPr>
          <p:spPr>
            <a:xfrm>
              <a:off x="3228230" y="1700333"/>
              <a:ext cx="1423283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7" name="Grupo 26">
            <a:extLst>
              <a:ext uri="{FF2B5EF4-FFF2-40B4-BE49-F238E27FC236}">
                <a16:creationId xmlns:a16="http://schemas.microsoft.com/office/drawing/2014/main" id="{D011FB4B-7475-4BE9-A358-6DA41A8D12AD}"/>
              </a:ext>
            </a:extLst>
          </p:cNvPr>
          <p:cNvGrpSpPr/>
          <p:nvPr/>
        </p:nvGrpSpPr>
        <p:grpSpPr>
          <a:xfrm>
            <a:off x="899417" y="2332501"/>
            <a:ext cx="3359980" cy="319046"/>
            <a:chOff x="864702" y="1908569"/>
            <a:chExt cx="3359980" cy="319046"/>
          </a:xfrm>
        </p:grpSpPr>
        <p:sp>
          <p:nvSpPr>
            <p:cNvPr id="19" name="Rectángulo: esquinas redondeadas 18">
              <a:extLst>
                <a:ext uri="{FF2B5EF4-FFF2-40B4-BE49-F238E27FC236}">
                  <a16:creationId xmlns:a16="http://schemas.microsoft.com/office/drawing/2014/main" id="{90C1F828-0023-4BD0-AE55-1A1D3BABD5CA}"/>
                </a:ext>
              </a:extLst>
            </p:cNvPr>
            <p:cNvSpPr/>
            <p:nvPr/>
          </p:nvSpPr>
          <p:spPr>
            <a:xfrm>
              <a:off x="888509" y="1931042"/>
              <a:ext cx="3336173" cy="267576"/>
            </a:xfrm>
            <a:prstGeom prst="roundRect">
              <a:avLst>
                <a:gd name="adj" fmla="val 3808"/>
              </a:avLst>
            </a:prstGeom>
            <a:solidFill>
              <a:srgbClr val="E5EBF7"/>
            </a:solidFill>
            <a:ln w="6350"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20" name="Rectángulo 19">
              <a:extLst>
                <a:ext uri="{FF2B5EF4-FFF2-40B4-BE49-F238E27FC236}">
                  <a16:creationId xmlns:a16="http://schemas.microsoft.com/office/drawing/2014/main" id="{56986F0A-658A-4DCF-8EF6-0F185C7C5060}"/>
                </a:ext>
              </a:extLst>
            </p:cNvPr>
            <p:cNvSpPr/>
            <p:nvPr/>
          </p:nvSpPr>
          <p:spPr>
            <a:xfrm>
              <a:off x="864702" y="1910995"/>
              <a:ext cx="140708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Tipo de Servicio: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21" name="Rectángulo 20">
              <a:extLst>
                <a:ext uri="{FF2B5EF4-FFF2-40B4-BE49-F238E27FC236}">
                  <a16:creationId xmlns:a16="http://schemas.microsoft.com/office/drawing/2014/main" id="{6492D76D-BD6D-4616-9DE0-599FC92A6658}"/>
                </a:ext>
              </a:extLst>
            </p:cNvPr>
            <p:cNvSpPr/>
            <p:nvPr/>
          </p:nvSpPr>
          <p:spPr>
            <a:xfrm>
              <a:off x="1993616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2" name="Rectángulo 21">
              <a:extLst>
                <a:ext uri="{FF2B5EF4-FFF2-40B4-BE49-F238E27FC236}">
                  <a16:creationId xmlns:a16="http://schemas.microsoft.com/office/drawing/2014/main" id="{BE82BD38-E445-4696-A0AB-597A418C5665}"/>
                </a:ext>
              </a:extLst>
            </p:cNvPr>
            <p:cNvSpPr/>
            <p:nvPr/>
          </p:nvSpPr>
          <p:spPr>
            <a:xfrm>
              <a:off x="2072635" y="1908569"/>
              <a:ext cx="654616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Costura</a:t>
              </a:r>
            </a:p>
          </p:txBody>
        </p:sp>
        <p:sp>
          <p:nvSpPr>
            <p:cNvPr id="23" name="Rectángulo 22">
              <a:extLst>
                <a:ext uri="{FF2B5EF4-FFF2-40B4-BE49-F238E27FC236}">
                  <a16:creationId xmlns:a16="http://schemas.microsoft.com/office/drawing/2014/main" id="{68F4B250-3831-418F-BFC4-D431DBC2CA70}"/>
                </a:ext>
              </a:extLst>
            </p:cNvPr>
            <p:cNvSpPr/>
            <p:nvPr/>
          </p:nvSpPr>
          <p:spPr>
            <a:xfrm>
              <a:off x="2660329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4" name="Rectángulo 23">
              <a:extLst>
                <a:ext uri="{FF2B5EF4-FFF2-40B4-BE49-F238E27FC236}">
                  <a16:creationId xmlns:a16="http://schemas.microsoft.com/office/drawing/2014/main" id="{4AA89D6B-DBBA-402D-AEBE-71E144A67F00}"/>
                </a:ext>
              </a:extLst>
            </p:cNvPr>
            <p:cNvSpPr/>
            <p:nvPr/>
          </p:nvSpPr>
          <p:spPr>
            <a:xfrm>
              <a:off x="2750460" y="1915094"/>
              <a:ext cx="81676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Confección</a:t>
              </a:r>
            </a:p>
          </p:txBody>
        </p:sp>
        <p:sp>
          <p:nvSpPr>
            <p:cNvPr id="25" name="Rectángulo 24">
              <a:extLst>
                <a:ext uri="{FF2B5EF4-FFF2-40B4-BE49-F238E27FC236}">
                  <a16:creationId xmlns:a16="http://schemas.microsoft.com/office/drawing/2014/main" id="{E35C0224-B0B5-4F53-8A83-F99AB3741D53}"/>
                </a:ext>
              </a:extLst>
            </p:cNvPr>
            <p:cNvSpPr/>
            <p:nvPr/>
          </p:nvSpPr>
          <p:spPr>
            <a:xfrm>
              <a:off x="3522045" y="2000787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6" name="Rectángulo 25">
              <a:extLst>
                <a:ext uri="{FF2B5EF4-FFF2-40B4-BE49-F238E27FC236}">
                  <a16:creationId xmlns:a16="http://schemas.microsoft.com/office/drawing/2014/main" id="{6D0BC1E9-E235-4F61-AC23-ACA0B4CF88CA}"/>
                </a:ext>
              </a:extLst>
            </p:cNvPr>
            <p:cNvSpPr/>
            <p:nvPr/>
          </p:nvSpPr>
          <p:spPr>
            <a:xfrm>
              <a:off x="3612029" y="1915094"/>
              <a:ext cx="552402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Otros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sp>
        <p:nvSpPr>
          <p:cNvPr id="28" name="Rectángulo 27">
            <a:extLst>
              <a:ext uri="{FF2B5EF4-FFF2-40B4-BE49-F238E27FC236}">
                <a16:creationId xmlns:a16="http://schemas.microsoft.com/office/drawing/2014/main" id="{68588BD4-AE96-4CF9-9C4B-24A6D79FE99D}"/>
              </a:ext>
            </a:extLst>
          </p:cNvPr>
          <p:cNvSpPr/>
          <p:nvPr/>
        </p:nvSpPr>
        <p:spPr>
          <a:xfrm>
            <a:off x="354701" y="2633649"/>
            <a:ext cx="2183733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Descripción del Servicio:</a:t>
            </a:r>
            <a:endParaRPr lang="es-CL" dirty="0">
              <a:effectLst/>
              <a:latin typeface="Akazan Lt" panose="02000506020000020003" pitchFamily="2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pic>
        <p:nvPicPr>
          <p:cNvPr id="30" name="Imagen 29">
            <a:extLst>
              <a:ext uri="{FF2B5EF4-FFF2-40B4-BE49-F238E27FC236}">
                <a16:creationId xmlns:a16="http://schemas.microsoft.com/office/drawing/2014/main" id="{3E931A31-DC47-4A40-8DA9-8FC83A9306DD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203" t="66278" r="8673" b="23449"/>
          <a:stretch/>
        </p:blipFill>
        <p:spPr>
          <a:xfrm>
            <a:off x="440505" y="2944813"/>
            <a:ext cx="4301657" cy="738769"/>
          </a:xfrm>
          <a:prstGeom prst="rect">
            <a:avLst/>
          </a:prstGeom>
        </p:spPr>
      </p:pic>
      <p:grpSp>
        <p:nvGrpSpPr>
          <p:cNvPr id="76" name="Grupo 75">
            <a:extLst>
              <a:ext uri="{FF2B5EF4-FFF2-40B4-BE49-F238E27FC236}">
                <a16:creationId xmlns:a16="http://schemas.microsoft.com/office/drawing/2014/main" id="{EBD2F4EC-A8BF-4680-A871-AD5F1ACFA33A}"/>
              </a:ext>
            </a:extLst>
          </p:cNvPr>
          <p:cNvGrpSpPr/>
          <p:nvPr/>
        </p:nvGrpSpPr>
        <p:grpSpPr>
          <a:xfrm>
            <a:off x="513147" y="3825721"/>
            <a:ext cx="4187950" cy="1277269"/>
            <a:chOff x="425691" y="4023521"/>
            <a:chExt cx="4187950" cy="1277269"/>
          </a:xfrm>
        </p:grpSpPr>
        <p:sp>
          <p:nvSpPr>
            <p:cNvPr id="39" name="Rectángulo 38">
              <a:extLst>
                <a:ext uri="{FF2B5EF4-FFF2-40B4-BE49-F238E27FC236}">
                  <a16:creationId xmlns:a16="http://schemas.microsoft.com/office/drawing/2014/main" id="{02E4A93C-8F9C-4884-B2B6-80528735D3E3}"/>
                </a:ext>
              </a:extLst>
            </p:cNvPr>
            <p:cNvSpPr/>
            <p:nvPr/>
          </p:nvSpPr>
          <p:spPr>
            <a:xfrm>
              <a:off x="425691" y="4023521"/>
              <a:ext cx="118105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Ficha de Medidas</a:t>
              </a:r>
            </a:p>
          </p:txBody>
        </p:sp>
        <p:sp>
          <p:nvSpPr>
            <p:cNvPr id="41" name="Rectángulo 40">
              <a:extLst>
                <a:ext uri="{FF2B5EF4-FFF2-40B4-BE49-F238E27FC236}">
                  <a16:creationId xmlns:a16="http://schemas.microsoft.com/office/drawing/2014/main" id="{92B9E128-7B4C-45E7-9BA8-B9EA85687B92}"/>
                </a:ext>
              </a:extLst>
            </p:cNvPr>
            <p:cNvSpPr/>
            <p:nvPr/>
          </p:nvSpPr>
          <p:spPr>
            <a:xfrm>
              <a:off x="754528" y="4254831"/>
              <a:ext cx="66475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H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ombros</a:t>
              </a:r>
            </a:p>
          </p:txBody>
        </p:sp>
        <p:grpSp>
          <p:nvGrpSpPr>
            <p:cNvPr id="53" name="Grupo 52">
              <a:extLst>
                <a:ext uri="{FF2B5EF4-FFF2-40B4-BE49-F238E27FC236}">
                  <a16:creationId xmlns:a16="http://schemas.microsoft.com/office/drawing/2014/main" id="{F280F20A-CEEA-4B75-946C-268CF551042A}"/>
                </a:ext>
              </a:extLst>
            </p:cNvPr>
            <p:cNvGrpSpPr/>
            <p:nvPr/>
          </p:nvGrpSpPr>
          <p:grpSpPr>
            <a:xfrm>
              <a:off x="499785" y="4324233"/>
              <a:ext cx="319496" cy="903494"/>
              <a:chOff x="499785" y="4324233"/>
              <a:chExt cx="319496" cy="903494"/>
            </a:xfrm>
          </p:grpSpPr>
          <p:sp>
            <p:nvSpPr>
              <p:cNvPr id="40" name="Rectángulo 39">
                <a:extLst>
                  <a:ext uri="{FF2B5EF4-FFF2-40B4-BE49-F238E27FC236}">
                    <a16:creationId xmlns:a16="http://schemas.microsoft.com/office/drawing/2014/main" id="{E47B04F6-4E0C-443A-9D7F-51CC3A6E8167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 dirty="0"/>
              </a:p>
            </p:txBody>
          </p:sp>
          <p:sp>
            <p:nvSpPr>
              <p:cNvPr id="42" name="Rectángulo 41">
                <a:extLst>
                  <a:ext uri="{FF2B5EF4-FFF2-40B4-BE49-F238E27FC236}">
                    <a16:creationId xmlns:a16="http://schemas.microsoft.com/office/drawing/2014/main" id="{E0D8D7D1-E8A9-477D-BB59-7D4037A10AD8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3" name="Rectángulo 42">
                <a:extLst>
                  <a:ext uri="{FF2B5EF4-FFF2-40B4-BE49-F238E27FC236}">
                    <a16:creationId xmlns:a16="http://schemas.microsoft.com/office/drawing/2014/main" id="{F11EEA12-BB2F-4295-96AC-15AABB2EB594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4" name="Rectángulo 43">
                <a:extLst>
                  <a:ext uri="{FF2B5EF4-FFF2-40B4-BE49-F238E27FC236}">
                    <a16:creationId xmlns:a16="http://schemas.microsoft.com/office/drawing/2014/main" id="{4CA8619C-54F1-4E1B-8AD0-2AB97850AF39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5" name="Rectángulo 44">
                <a:extLst>
                  <a:ext uri="{FF2B5EF4-FFF2-40B4-BE49-F238E27FC236}">
                    <a16:creationId xmlns:a16="http://schemas.microsoft.com/office/drawing/2014/main" id="{A892E23F-412E-4C2B-BF07-19DEFB875F6D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48" name="Rectángulo 47">
              <a:extLst>
                <a:ext uri="{FF2B5EF4-FFF2-40B4-BE49-F238E27FC236}">
                  <a16:creationId xmlns:a16="http://schemas.microsoft.com/office/drawing/2014/main" id="{F61B7A8A-9FD8-4CD0-98C1-D19A7D442815}"/>
                </a:ext>
              </a:extLst>
            </p:cNvPr>
            <p:cNvSpPr/>
            <p:nvPr/>
          </p:nvSpPr>
          <p:spPr>
            <a:xfrm>
              <a:off x="754528" y="4446790"/>
              <a:ext cx="66475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Busto</a:t>
              </a:r>
            </a:p>
          </p:txBody>
        </p:sp>
        <p:sp>
          <p:nvSpPr>
            <p:cNvPr id="49" name="Rectángulo 48">
              <a:extLst>
                <a:ext uri="{FF2B5EF4-FFF2-40B4-BE49-F238E27FC236}">
                  <a16:creationId xmlns:a16="http://schemas.microsoft.com/office/drawing/2014/main" id="{CB2C72A1-AB47-4A03-B163-24BB2C1F201C}"/>
                </a:ext>
              </a:extLst>
            </p:cNvPr>
            <p:cNvSpPr/>
            <p:nvPr/>
          </p:nvSpPr>
          <p:spPr>
            <a:xfrm>
              <a:off x="754528" y="4627222"/>
              <a:ext cx="934027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Larg</a:t>
              </a: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 Espalda</a:t>
              </a:r>
            </a:p>
          </p:txBody>
        </p:sp>
        <p:sp>
          <p:nvSpPr>
            <p:cNvPr id="50" name="Rectángulo 49">
              <a:extLst>
                <a:ext uri="{FF2B5EF4-FFF2-40B4-BE49-F238E27FC236}">
                  <a16:creationId xmlns:a16="http://schemas.microsoft.com/office/drawing/2014/main" id="{C5BC14CB-F47E-4D58-8F68-DDE41F381913}"/>
                </a:ext>
              </a:extLst>
            </p:cNvPr>
            <p:cNvSpPr/>
            <p:nvPr/>
          </p:nvSpPr>
          <p:spPr>
            <a:xfrm>
              <a:off x="754528" y="4819750"/>
              <a:ext cx="934027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Busto</a:t>
              </a:r>
            </a:p>
          </p:txBody>
        </p:sp>
        <p:sp>
          <p:nvSpPr>
            <p:cNvPr id="52" name="Rectángulo 51">
              <a:extLst>
                <a:ext uri="{FF2B5EF4-FFF2-40B4-BE49-F238E27FC236}">
                  <a16:creationId xmlns:a16="http://schemas.microsoft.com/office/drawing/2014/main" id="{39884370-F146-4FD9-9DE4-63D0F5CF1CFD}"/>
                </a:ext>
              </a:extLst>
            </p:cNvPr>
            <p:cNvSpPr/>
            <p:nvPr/>
          </p:nvSpPr>
          <p:spPr>
            <a:xfrm>
              <a:off x="763644" y="5019073"/>
              <a:ext cx="54205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</a:t>
              </a:r>
            </a:p>
          </p:txBody>
        </p:sp>
        <p:grpSp>
          <p:nvGrpSpPr>
            <p:cNvPr id="54" name="Grupo 53">
              <a:extLst>
                <a:ext uri="{FF2B5EF4-FFF2-40B4-BE49-F238E27FC236}">
                  <a16:creationId xmlns:a16="http://schemas.microsoft.com/office/drawing/2014/main" id="{899D3852-9FE5-4802-ABAC-63F149199D1B}"/>
                </a:ext>
              </a:extLst>
            </p:cNvPr>
            <p:cNvGrpSpPr/>
            <p:nvPr/>
          </p:nvGrpSpPr>
          <p:grpSpPr>
            <a:xfrm>
              <a:off x="1603520" y="4324233"/>
              <a:ext cx="319496" cy="903494"/>
              <a:chOff x="499785" y="4324233"/>
              <a:chExt cx="319496" cy="903494"/>
            </a:xfrm>
          </p:grpSpPr>
          <p:sp>
            <p:nvSpPr>
              <p:cNvPr id="55" name="Rectángulo 54">
                <a:extLst>
                  <a:ext uri="{FF2B5EF4-FFF2-40B4-BE49-F238E27FC236}">
                    <a16:creationId xmlns:a16="http://schemas.microsoft.com/office/drawing/2014/main" id="{B9500116-F8A0-4B60-A41D-DDA61DAD96E1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6" name="Rectángulo 55">
                <a:extLst>
                  <a:ext uri="{FF2B5EF4-FFF2-40B4-BE49-F238E27FC236}">
                    <a16:creationId xmlns:a16="http://schemas.microsoft.com/office/drawing/2014/main" id="{32936542-49CC-49B3-82EB-7BF61A120F45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7" name="Rectángulo 56">
                <a:extLst>
                  <a:ext uri="{FF2B5EF4-FFF2-40B4-BE49-F238E27FC236}">
                    <a16:creationId xmlns:a16="http://schemas.microsoft.com/office/drawing/2014/main" id="{8750774D-2064-4D64-A3A9-4DF20C839018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8" name="Rectángulo 57">
                <a:extLst>
                  <a:ext uri="{FF2B5EF4-FFF2-40B4-BE49-F238E27FC236}">
                    <a16:creationId xmlns:a16="http://schemas.microsoft.com/office/drawing/2014/main" id="{83283F80-022F-44A8-A5C5-F600B41761E0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9" name="Rectángulo 58">
                <a:extLst>
                  <a:ext uri="{FF2B5EF4-FFF2-40B4-BE49-F238E27FC236}">
                    <a16:creationId xmlns:a16="http://schemas.microsoft.com/office/drawing/2014/main" id="{B3B65F57-430F-44F5-B56A-77EC86B78C32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60" name="Rectángulo 59">
              <a:extLst>
                <a:ext uri="{FF2B5EF4-FFF2-40B4-BE49-F238E27FC236}">
                  <a16:creationId xmlns:a16="http://schemas.microsoft.com/office/drawing/2014/main" id="{6466DA8E-C652-4658-9DE6-CC4010FF4254}"/>
                </a:ext>
              </a:extLst>
            </p:cNvPr>
            <p:cNvSpPr/>
            <p:nvPr/>
          </p:nvSpPr>
          <p:spPr>
            <a:xfrm>
              <a:off x="1857045" y="4249221"/>
              <a:ext cx="140225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Frente </a:t>
              </a:r>
            </a:p>
          </p:txBody>
        </p:sp>
        <p:sp>
          <p:nvSpPr>
            <p:cNvPr id="61" name="Rectángulo 60">
              <a:extLst>
                <a:ext uri="{FF2B5EF4-FFF2-40B4-BE49-F238E27FC236}">
                  <a16:creationId xmlns:a16="http://schemas.microsoft.com/office/drawing/2014/main" id="{31371062-0AD6-4B71-A228-5A8B2CD3F31E}"/>
                </a:ext>
              </a:extLst>
            </p:cNvPr>
            <p:cNvSpPr/>
            <p:nvPr/>
          </p:nvSpPr>
          <p:spPr>
            <a:xfrm>
              <a:off x="1857045" y="4448480"/>
              <a:ext cx="1327750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Costado</a:t>
              </a:r>
            </a:p>
          </p:txBody>
        </p:sp>
        <p:sp>
          <p:nvSpPr>
            <p:cNvPr id="62" name="Rectángulo 61">
              <a:extLst>
                <a:ext uri="{FF2B5EF4-FFF2-40B4-BE49-F238E27FC236}">
                  <a16:creationId xmlns:a16="http://schemas.microsoft.com/office/drawing/2014/main" id="{5A4E51EF-8D78-4EC7-9B0F-BE0BEA9BB197}"/>
                </a:ext>
              </a:extLst>
            </p:cNvPr>
            <p:cNvSpPr/>
            <p:nvPr/>
          </p:nvSpPr>
          <p:spPr>
            <a:xfrm>
              <a:off x="1867696" y="4627222"/>
              <a:ext cx="60857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Cadera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63" name="Rectángulo 62">
              <a:extLst>
                <a:ext uri="{FF2B5EF4-FFF2-40B4-BE49-F238E27FC236}">
                  <a16:creationId xmlns:a16="http://schemas.microsoft.com/office/drawing/2014/main" id="{14010947-628E-4464-9589-CBFF26BCD86C}"/>
                </a:ext>
              </a:extLst>
            </p:cNvPr>
            <p:cNvSpPr/>
            <p:nvPr/>
          </p:nvSpPr>
          <p:spPr>
            <a:xfrm>
              <a:off x="1867696" y="4813319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Rodilla</a:t>
              </a:r>
            </a:p>
          </p:txBody>
        </p:sp>
        <p:sp>
          <p:nvSpPr>
            <p:cNvPr id="64" name="Rectángulo 63">
              <a:extLst>
                <a:ext uri="{FF2B5EF4-FFF2-40B4-BE49-F238E27FC236}">
                  <a16:creationId xmlns:a16="http://schemas.microsoft.com/office/drawing/2014/main" id="{B9F5A617-31DA-4B42-AA9F-20464752E28F}"/>
                </a:ext>
              </a:extLst>
            </p:cNvPr>
            <p:cNvSpPr/>
            <p:nvPr/>
          </p:nvSpPr>
          <p:spPr>
            <a:xfrm>
              <a:off x="1862655" y="5016100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Rodilla</a:t>
              </a:r>
            </a:p>
          </p:txBody>
        </p:sp>
        <p:grpSp>
          <p:nvGrpSpPr>
            <p:cNvPr id="65" name="Grupo 64">
              <a:extLst>
                <a:ext uri="{FF2B5EF4-FFF2-40B4-BE49-F238E27FC236}">
                  <a16:creationId xmlns:a16="http://schemas.microsoft.com/office/drawing/2014/main" id="{320CD5EF-93F7-494C-8D7A-6A0B8DEABED7}"/>
                </a:ext>
              </a:extLst>
            </p:cNvPr>
            <p:cNvGrpSpPr/>
            <p:nvPr/>
          </p:nvGrpSpPr>
          <p:grpSpPr>
            <a:xfrm>
              <a:off x="3122565" y="4330398"/>
              <a:ext cx="319496" cy="903494"/>
              <a:chOff x="499785" y="4324233"/>
              <a:chExt cx="319496" cy="903494"/>
            </a:xfrm>
          </p:grpSpPr>
          <p:sp>
            <p:nvSpPr>
              <p:cNvPr id="66" name="Rectángulo 65">
                <a:extLst>
                  <a:ext uri="{FF2B5EF4-FFF2-40B4-BE49-F238E27FC236}">
                    <a16:creationId xmlns:a16="http://schemas.microsoft.com/office/drawing/2014/main" id="{F5AFC7C4-3C8D-4234-9F99-591641CB149C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7" name="Rectángulo 66">
                <a:extLst>
                  <a:ext uri="{FF2B5EF4-FFF2-40B4-BE49-F238E27FC236}">
                    <a16:creationId xmlns:a16="http://schemas.microsoft.com/office/drawing/2014/main" id="{672EC4D9-7968-40EF-8E37-0AB1B0B57B4D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8" name="Rectángulo 67">
                <a:extLst>
                  <a:ext uri="{FF2B5EF4-FFF2-40B4-BE49-F238E27FC236}">
                    <a16:creationId xmlns:a16="http://schemas.microsoft.com/office/drawing/2014/main" id="{79992F34-89A5-437A-A008-60DF00CD58FB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9" name="Rectángulo 68">
                <a:extLst>
                  <a:ext uri="{FF2B5EF4-FFF2-40B4-BE49-F238E27FC236}">
                    <a16:creationId xmlns:a16="http://schemas.microsoft.com/office/drawing/2014/main" id="{5A44A7C8-1EF2-4BA3-A253-805C71A8205A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70" name="Rectángulo 69">
                <a:extLst>
                  <a:ext uri="{FF2B5EF4-FFF2-40B4-BE49-F238E27FC236}">
                    <a16:creationId xmlns:a16="http://schemas.microsoft.com/office/drawing/2014/main" id="{9FCEB1F4-D108-40F4-9C61-46A7811EF12A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71" name="Rectángulo 70">
              <a:extLst>
                <a:ext uri="{FF2B5EF4-FFF2-40B4-BE49-F238E27FC236}">
                  <a16:creationId xmlns:a16="http://schemas.microsoft.com/office/drawing/2014/main" id="{7667203C-F86F-4632-8695-E8C8F777376B}"/>
                </a:ext>
              </a:extLst>
            </p:cNvPr>
            <p:cNvSpPr/>
            <p:nvPr/>
          </p:nvSpPr>
          <p:spPr>
            <a:xfrm>
              <a:off x="3391445" y="4257235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Pantalones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2" name="Rectángulo 71">
              <a:extLst>
                <a:ext uri="{FF2B5EF4-FFF2-40B4-BE49-F238E27FC236}">
                  <a16:creationId xmlns:a16="http://schemas.microsoft.com/office/drawing/2014/main" id="{58BFB19A-50EB-45F1-A3CE-85D479F6FF63}"/>
                </a:ext>
              </a:extLst>
            </p:cNvPr>
            <p:cNvSpPr/>
            <p:nvPr/>
          </p:nvSpPr>
          <p:spPr>
            <a:xfrm>
              <a:off x="3392643" y="4443247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Falda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3" name="Rectángulo 72">
              <a:extLst>
                <a:ext uri="{FF2B5EF4-FFF2-40B4-BE49-F238E27FC236}">
                  <a16:creationId xmlns:a16="http://schemas.microsoft.com/office/drawing/2014/main" id="{1D61C0AB-6E23-4955-B604-F5425931A240}"/>
                </a:ext>
              </a:extLst>
            </p:cNvPr>
            <p:cNvSpPr/>
            <p:nvPr/>
          </p:nvSpPr>
          <p:spPr>
            <a:xfrm>
              <a:off x="3388231" y="4632248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Brazos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4" name="Rectángulo 73">
              <a:extLst>
                <a:ext uri="{FF2B5EF4-FFF2-40B4-BE49-F238E27FC236}">
                  <a16:creationId xmlns:a16="http://schemas.microsoft.com/office/drawing/2014/main" id="{82FFD66E-2E43-472B-9751-82F25D60E63F}"/>
                </a:ext>
              </a:extLst>
            </p:cNvPr>
            <p:cNvSpPr/>
            <p:nvPr/>
          </p:nvSpPr>
          <p:spPr>
            <a:xfrm>
              <a:off x="3391445" y="4824776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Brazos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5" name="Rectángulo 74">
              <a:extLst>
                <a:ext uri="{FF2B5EF4-FFF2-40B4-BE49-F238E27FC236}">
                  <a16:creationId xmlns:a16="http://schemas.microsoft.com/office/drawing/2014/main" id="{567DC8AA-44AB-4858-80A5-59093DB9B205}"/>
                </a:ext>
              </a:extLst>
            </p:cNvPr>
            <p:cNvSpPr/>
            <p:nvPr/>
          </p:nvSpPr>
          <p:spPr>
            <a:xfrm>
              <a:off x="3392014" y="5019687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Puños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77" name="Grupo 76">
            <a:extLst>
              <a:ext uri="{FF2B5EF4-FFF2-40B4-BE49-F238E27FC236}">
                <a16:creationId xmlns:a16="http://schemas.microsoft.com/office/drawing/2014/main" id="{E1C409F8-653D-4D9B-BD5A-C6F51AAA093A}"/>
              </a:ext>
            </a:extLst>
          </p:cNvPr>
          <p:cNvGrpSpPr/>
          <p:nvPr/>
        </p:nvGrpSpPr>
        <p:grpSpPr>
          <a:xfrm>
            <a:off x="827247" y="5284367"/>
            <a:ext cx="3869438" cy="314947"/>
            <a:chOff x="846774" y="1908569"/>
            <a:chExt cx="3869438" cy="314947"/>
          </a:xfrm>
        </p:grpSpPr>
        <p:sp>
          <p:nvSpPr>
            <p:cNvPr id="78" name="Rectángulo: esquinas redondeadas 77">
              <a:extLst>
                <a:ext uri="{FF2B5EF4-FFF2-40B4-BE49-F238E27FC236}">
                  <a16:creationId xmlns:a16="http://schemas.microsoft.com/office/drawing/2014/main" id="{2060D2E5-A165-4593-B293-BEB07BBA723F}"/>
                </a:ext>
              </a:extLst>
            </p:cNvPr>
            <p:cNvSpPr/>
            <p:nvPr/>
          </p:nvSpPr>
          <p:spPr>
            <a:xfrm>
              <a:off x="888509" y="1931042"/>
              <a:ext cx="3548063" cy="267576"/>
            </a:xfrm>
            <a:prstGeom prst="roundRect">
              <a:avLst>
                <a:gd name="adj" fmla="val 3808"/>
              </a:avLst>
            </a:prstGeom>
            <a:solidFill>
              <a:srgbClr val="E5EBF7"/>
            </a:solidFill>
            <a:ln w="6350"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79" name="Rectángulo 78">
              <a:extLst>
                <a:ext uri="{FF2B5EF4-FFF2-40B4-BE49-F238E27FC236}">
                  <a16:creationId xmlns:a16="http://schemas.microsoft.com/office/drawing/2014/main" id="{E7877A37-7626-4D32-BC91-E7815A0457B0}"/>
                </a:ext>
              </a:extLst>
            </p:cNvPr>
            <p:cNvSpPr/>
            <p:nvPr/>
          </p:nvSpPr>
          <p:spPr>
            <a:xfrm>
              <a:off x="846774" y="1910995"/>
              <a:ext cx="140708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Material Utilizado</a:t>
              </a:r>
            </a:p>
          </p:txBody>
        </p:sp>
        <p:sp>
          <p:nvSpPr>
            <p:cNvPr id="80" name="Rectángulo 79">
              <a:extLst>
                <a:ext uri="{FF2B5EF4-FFF2-40B4-BE49-F238E27FC236}">
                  <a16:creationId xmlns:a16="http://schemas.microsoft.com/office/drawing/2014/main" id="{EED52FFC-D234-4972-9362-CCA8BD8E1E1D}"/>
                </a:ext>
              </a:extLst>
            </p:cNvPr>
            <p:cNvSpPr/>
            <p:nvPr/>
          </p:nvSpPr>
          <p:spPr>
            <a:xfrm>
              <a:off x="1951784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81" name="Rectángulo 80">
              <a:extLst>
                <a:ext uri="{FF2B5EF4-FFF2-40B4-BE49-F238E27FC236}">
                  <a16:creationId xmlns:a16="http://schemas.microsoft.com/office/drawing/2014/main" id="{810D7B33-A378-48EE-81DB-D80ABF08CAFF}"/>
                </a:ext>
              </a:extLst>
            </p:cNvPr>
            <p:cNvSpPr/>
            <p:nvPr/>
          </p:nvSpPr>
          <p:spPr>
            <a:xfrm>
              <a:off x="2018850" y="1908569"/>
              <a:ext cx="1230415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Traído por cliente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82" name="Rectángulo 81">
              <a:extLst>
                <a:ext uri="{FF2B5EF4-FFF2-40B4-BE49-F238E27FC236}">
                  <a16:creationId xmlns:a16="http://schemas.microsoft.com/office/drawing/2014/main" id="{C6BA340D-8998-4AB9-89C7-B008C984CE74}"/>
                </a:ext>
              </a:extLst>
            </p:cNvPr>
            <p:cNvSpPr/>
            <p:nvPr/>
          </p:nvSpPr>
          <p:spPr>
            <a:xfrm>
              <a:off x="3114635" y="2000787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85" name="Rectángulo 84">
              <a:extLst>
                <a:ext uri="{FF2B5EF4-FFF2-40B4-BE49-F238E27FC236}">
                  <a16:creationId xmlns:a16="http://schemas.microsoft.com/office/drawing/2014/main" id="{E804BDC5-B8E3-4BEE-B9A1-7A7F9FE1772F}"/>
                </a:ext>
              </a:extLst>
            </p:cNvPr>
            <p:cNvSpPr/>
            <p:nvPr/>
          </p:nvSpPr>
          <p:spPr>
            <a:xfrm>
              <a:off x="3194974" y="1908569"/>
              <a:ext cx="152123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Comprado por uno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pic>
        <p:nvPicPr>
          <p:cNvPr id="86" name="Imagen 85">
            <a:extLst>
              <a:ext uri="{FF2B5EF4-FFF2-40B4-BE49-F238E27FC236}">
                <a16:creationId xmlns:a16="http://schemas.microsoft.com/office/drawing/2014/main" id="{5E40D706-1789-41B8-8B26-B918DFB9E15B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203" t="66278" r="8673" b="23356"/>
          <a:stretch/>
        </p:blipFill>
        <p:spPr>
          <a:xfrm>
            <a:off x="420002" y="5572807"/>
            <a:ext cx="4301657" cy="745544"/>
          </a:xfrm>
          <a:prstGeom prst="rect">
            <a:avLst/>
          </a:prstGeom>
        </p:spPr>
      </p:pic>
      <p:grpSp>
        <p:nvGrpSpPr>
          <p:cNvPr id="99" name="Grupo 98">
            <a:extLst>
              <a:ext uri="{FF2B5EF4-FFF2-40B4-BE49-F238E27FC236}">
                <a16:creationId xmlns:a16="http://schemas.microsoft.com/office/drawing/2014/main" id="{A495B0AB-2D8A-4029-A820-29583E476264}"/>
              </a:ext>
            </a:extLst>
          </p:cNvPr>
          <p:cNvGrpSpPr/>
          <p:nvPr/>
        </p:nvGrpSpPr>
        <p:grpSpPr>
          <a:xfrm>
            <a:off x="513886" y="6402346"/>
            <a:ext cx="4328637" cy="751470"/>
            <a:chOff x="507023" y="6357999"/>
            <a:chExt cx="4328637" cy="751470"/>
          </a:xfrm>
        </p:grpSpPr>
        <p:sp>
          <p:nvSpPr>
            <p:cNvPr id="88" name="Rectángulo 87">
              <a:extLst>
                <a:ext uri="{FF2B5EF4-FFF2-40B4-BE49-F238E27FC236}">
                  <a16:creationId xmlns:a16="http://schemas.microsoft.com/office/drawing/2014/main" id="{CABB359B-7FAA-4851-BFBB-C7E16CD1F9CA}"/>
                </a:ext>
              </a:extLst>
            </p:cNvPr>
            <p:cNvSpPr/>
            <p:nvPr/>
          </p:nvSpPr>
          <p:spPr>
            <a:xfrm>
              <a:off x="507023" y="6357999"/>
              <a:ext cx="1590222" cy="34394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6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Formas de Pago</a:t>
              </a:r>
              <a:endParaRPr lang="es-CL" sz="16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89" name="Rectángulo 88">
              <a:extLst>
                <a:ext uri="{FF2B5EF4-FFF2-40B4-BE49-F238E27FC236}">
                  <a16:creationId xmlns:a16="http://schemas.microsoft.com/office/drawing/2014/main" id="{5C3FB13F-67AB-4E67-B8DB-16F6AEF462D6}"/>
                </a:ext>
              </a:extLst>
            </p:cNvPr>
            <p:cNvSpPr/>
            <p:nvPr/>
          </p:nvSpPr>
          <p:spPr>
            <a:xfrm>
              <a:off x="508665" y="6755574"/>
              <a:ext cx="118105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Total a Pagar: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90" name="Conector recto 89">
              <a:extLst>
                <a:ext uri="{FF2B5EF4-FFF2-40B4-BE49-F238E27FC236}">
                  <a16:creationId xmlns:a16="http://schemas.microsoft.com/office/drawing/2014/main" id="{E991F5D5-602F-41C6-A05E-4F641BA735F5}"/>
                </a:ext>
              </a:extLst>
            </p:cNvPr>
            <p:cNvCxnSpPr>
              <a:cxnSpLocks/>
            </p:cNvCxnSpPr>
            <p:nvPr/>
          </p:nvCxnSpPr>
          <p:spPr>
            <a:xfrm>
              <a:off x="1405339" y="6956676"/>
              <a:ext cx="1125661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3" name="Rectángulo 92">
              <a:extLst>
                <a:ext uri="{FF2B5EF4-FFF2-40B4-BE49-F238E27FC236}">
                  <a16:creationId xmlns:a16="http://schemas.microsoft.com/office/drawing/2014/main" id="{6EBF0BAA-1830-4082-9014-C97DF0F57357}"/>
                </a:ext>
              </a:extLst>
            </p:cNvPr>
            <p:cNvSpPr/>
            <p:nvPr/>
          </p:nvSpPr>
          <p:spPr>
            <a:xfrm>
              <a:off x="2618328" y="6480608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94" name="Rectángulo 93">
              <a:extLst>
                <a:ext uri="{FF2B5EF4-FFF2-40B4-BE49-F238E27FC236}">
                  <a16:creationId xmlns:a16="http://schemas.microsoft.com/office/drawing/2014/main" id="{6B27A875-5C49-4CE4-884A-53A0A9CD71C2}"/>
                </a:ext>
              </a:extLst>
            </p:cNvPr>
            <p:cNvSpPr/>
            <p:nvPr/>
          </p:nvSpPr>
          <p:spPr>
            <a:xfrm>
              <a:off x="2698547" y="6392360"/>
              <a:ext cx="213711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50% Adel</a:t>
              </a: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anto / 50% Entrega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5" name="Rectángulo 94">
              <a:extLst>
                <a:ext uri="{FF2B5EF4-FFF2-40B4-BE49-F238E27FC236}">
                  <a16:creationId xmlns:a16="http://schemas.microsoft.com/office/drawing/2014/main" id="{796D9CDE-CE6A-44BC-B977-018DBDB7ADB1}"/>
                </a:ext>
              </a:extLst>
            </p:cNvPr>
            <p:cNvSpPr/>
            <p:nvPr/>
          </p:nvSpPr>
          <p:spPr>
            <a:xfrm>
              <a:off x="2618327" y="6671604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96" name="Rectángulo 95">
              <a:extLst>
                <a:ext uri="{FF2B5EF4-FFF2-40B4-BE49-F238E27FC236}">
                  <a16:creationId xmlns:a16="http://schemas.microsoft.com/office/drawing/2014/main" id="{E1A9C05A-E9F5-40BA-9B89-F4925868A6E2}"/>
                </a:ext>
              </a:extLst>
            </p:cNvPr>
            <p:cNvSpPr/>
            <p:nvPr/>
          </p:nvSpPr>
          <p:spPr>
            <a:xfrm>
              <a:off x="2698547" y="6590190"/>
              <a:ext cx="125637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Tarjeta de Crédito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7" name="Rectángulo 96">
              <a:extLst>
                <a:ext uri="{FF2B5EF4-FFF2-40B4-BE49-F238E27FC236}">
                  <a16:creationId xmlns:a16="http://schemas.microsoft.com/office/drawing/2014/main" id="{FDB9D3DA-79A0-4743-B169-42B0206C7917}"/>
                </a:ext>
              </a:extLst>
            </p:cNvPr>
            <p:cNvSpPr/>
            <p:nvPr/>
          </p:nvSpPr>
          <p:spPr>
            <a:xfrm>
              <a:off x="2734595" y="6796948"/>
              <a:ext cx="125637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Pago Completo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8" name="Rectángulo 97">
              <a:extLst>
                <a:ext uri="{FF2B5EF4-FFF2-40B4-BE49-F238E27FC236}">
                  <a16:creationId xmlns:a16="http://schemas.microsoft.com/office/drawing/2014/main" id="{C23ACB03-E850-4859-963B-A4D496E13724}"/>
                </a:ext>
              </a:extLst>
            </p:cNvPr>
            <p:cNvSpPr/>
            <p:nvPr/>
          </p:nvSpPr>
          <p:spPr>
            <a:xfrm>
              <a:off x="2618327" y="6872424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</p:grpSp>
      <p:sp>
        <p:nvSpPr>
          <p:cNvPr id="83" name="Rectángulo 82">
            <a:extLst>
              <a:ext uri="{FF2B5EF4-FFF2-40B4-BE49-F238E27FC236}">
                <a16:creationId xmlns:a16="http://schemas.microsoft.com/office/drawing/2014/main" id="{FF1B5714-D46E-4962-9BD8-8C3EB344E93F}"/>
              </a:ext>
            </a:extLst>
          </p:cNvPr>
          <p:cNvSpPr/>
          <p:nvPr/>
        </p:nvSpPr>
        <p:spPr>
          <a:xfrm>
            <a:off x="551357" y="63750"/>
            <a:ext cx="4148168" cy="107830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07000"/>
              </a:lnSpc>
              <a:spcAft>
                <a:spcPts val="726"/>
              </a:spcAft>
            </a:pPr>
            <a:r>
              <a:rPr lang="es-CL" sz="5988" dirty="0">
                <a:solidFill>
                  <a:schemeClr val="bg1"/>
                </a:solidFill>
                <a:latin typeface="Angelface" pitchFamily="50" charset="0"/>
                <a:ea typeface="Calibri" panose="020F0502020204030204" pitchFamily="34" charset="0"/>
                <a:cs typeface="Times New Roman" panose="02020603050405020304" pitchFamily="18" charset="0"/>
              </a:rPr>
              <a:t>Ordenes de Venta</a:t>
            </a:r>
            <a:endParaRPr lang="es-CL" sz="6532" dirty="0">
              <a:solidFill>
                <a:schemeClr val="bg1"/>
              </a:solidFill>
              <a:latin typeface="Angelface" pitchFamily="50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101" name="Rectángulo: esquinas redondeadas 100">
            <a:extLst>
              <a:ext uri="{FF2B5EF4-FFF2-40B4-BE49-F238E27FC236}">
                <a16:creationId xmlns:a16="http://schemas.microsoft.com/office/drawing/2014/main" id="{0A155951-9671-4EA6-9BA5-4894C98CB333}"/>
              </a:ext>
            </a:extLst>
          </p:cNvPr>
          <p:cNvSpPr/>
          <p:nvPr/>
        </p:nvSpPr>
        <p:spPr>
          <a:xfrm>
            <a:off x="473237" y="1582469"/>
            <a:ext cx="4223447" cy="604994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111" name="Rectángulo: esquinas redondeadas 110">
            <a:extLst>
              <a:ext uri="{FF2B5EF4-FFF2-40B4-BE49-F238E27FC236}">
                <a16:creationId xmlns:a16="http://schemas.microsoft.com/office/drawing/2014/main" id="{2F0F5CEE-A183-4B39-8715-F1C8F735566B}"/>
              </a:ext>
            </a:extLst>
          </p:cNvPr>
          <p:cNvSpPr/>
          <p:nvPr/>
        </p:nvSpPr>
        <p:spPr>
          <a:xfrm>
            <a:off x="524368" y="3850804"/>
            <a:ext cx="4115236" cy="1279658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113" name="Rectángulo: esquinas redondeadas 112">
            <a:extLst>
              <a:ext uri="{FF2B5EF4-FFF2-40B4-BE49-F238E27FC236}">
                <a16:creationId xmlns:a16="http://schemas.microsoft.com/office/drawing/2014/main" id="{907035ED-50C6-4207-BD92-D5027B05F656}"/>
              </a:ext>
            </a:extLst>
          </p:cNvPr>
          <p:cNvSpPr/>
          <p:nvPr/>
        </p:nvSpPr>
        <p:spPr>
          <a:xfrm>
            <a:off x="521789" y="6431097"/>
            <a:ext cx="4115236" cy="762266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</p:spTree>
    <p:extLst>
      <p:ext uri="{BB962C8B-B14F-4D97-AF65-F5344CB8AC3E}">
        <p14:creationId xmlns:p14="http://schemas.microsoft.com/office/powerpoint/2010/main" val="334780933"/>
      </p:ext>
    </p:extLst>
  </p:cSld>
  <p:clrMapOvr>
    <a:masterClrMapping/>
  </p:clrMapOvr>
</p:sld>
</file>

<file path=ppt/slides/slide1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4" name="Imagen 113">
            <a:extLst>
              <a:ext uri="{FF2B5EF4-FFF2-40B4-BE49-F238E27FC236}">
                <a16:creationId xmlns:a16="http://schemas.microsoft.com/office/drawing/2014/main" id="{E2C72D66-3C05-40F4-818E-4CB8631B94FA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26633" t="9514" r="29569" b="27352"/>
          <a:stretch/>
        </p:blipFill>
        <p:spPr>
          <a:xfrm rot="16200000">
            <a:off x="2185505" y="-1998928"/>
            <a:ext cx="697876" cy="5068891"/>
          </a:xfrm>
          <a:prstGeom prst="rect">
            <a:avLst/>
          </a:prstGeom>
        </p:spPr>
      </p:pic>
      <p:sp>
        <p:nvSpPr>
          <p:cNvPr id="112" name="Rectángulo: esquinas redondeadas 111">
            <a:extLst>
              <a:ext uri="{FF2B5EF4-FFF2-40B4-BE49-F238E27FC236}">
                <a16:creationId xmlns:a16="http://schemas.microsoft.com/office/drawing/2014/main" id="{E115D612-3661-42A9-A486-91A7B88EA55F}"/>
              </a:ext>
            </a:extLst>
          </p:cNvPr>
          <p:cNvSpPr/>
          <p:nvPr/>
        </p:nvSpPr>
        <p:spPr>
          <a:xfrm>
            <a:off x="440504" y="6367648"/>
            <a:ext cx="4290148" cy="890633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110" name="Rectángulo: esquinas redondeadas 109">
            <a:extLst>
              <a:ext uri="{FF2B5EF4-FFF2-40B4-BE49-F238E27FC236}">
                <a16:creationId xmlns:a16="http://schemas.microsoft.com/office/drawing/2014/main" id="{9B78243E-FF09-471B-A928-593DCFE6BCF1}"/>
              </a:ext>
            </a:extLst>
          </p:cNvPr>
          <p:cNvSpPr/>
          <p:nvPr/>
        </p:nvSpPr>
        <p:spPr>
          <a:xfrm>
            <a:off x="440505" y="3776826"/>
            <a:ext cx="4290148" cy="1439386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84" name="Rectángulo: esquinas redondeadas 83">
            <a:extLst>
              <a:ext uri="{FF2B5EF4-FFF2-40B4-BE49-F238E27FC236}">
                <a16:creationId xmlns:a16="http://schemas.microsoft.com/office/drawing/2014/main" id="{AD7414DD-8DE6-45B8-8112-9BDDF0B186AF}"/>
              </a:ext>
            </a:extLst>
          </p:cNvPr>
          <p:cNvSpPr/>
          <p:nvPr/>
        </p:nvSpPr>
        <p:spPr>
          <a:xfrm>
            <a:off x="420001" y="1536627"/>
            <a:ext cx="4310651" cy="697874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2" name="Rectángulo: esquinas redondeadas 1">
            <a:extLst>
              <a:ext uri="{FF2B5EF4-FFF2-40B4-BE49-F238E27FC236}">
                <a16:creationId xmlns:a16="http://schemas.microsoft.com/office/drawing/2014/main" id="{99FF4510-806D-4AC7-8D73-69B355A697B8}"/>
              </a:ext>
            </a:extLst>
          </p:cNvPr>
          <p:cNvSpPr/>
          <p:nvPr/>
        </p:nvSpPr>
        <p:spPr>
          <a:xfrm>
            <a:off x="1308997" y="1142665"/>
            <a:ext cx="1021080" cy="217998"/>
          </a:xfrm>
          <a:prstGeom prst="roundRect">
            <a:avLst>
              <a:gd name="adj" fmla="val 0"/>
            </a:avLst>
          </a:prstGeom>
          <a:noFill/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4" name="Rectángulo 3">
            <a:extLst>
              <a:ext uri="{FF2B5EF4-FFF2-40B4-BE49-F238E27FC236}">
                <a16:creationId xmlns:a16="http://schemas.microsoft.com/office/drawing/2014/main" id="{2AFB77A1-E7B9-4F47-9144-3CC7BDF7EE3D}"/>
              </a:ext>
            </a:extLst>
          </p:cNvPr>
          <p:cNvSpPr/>
          <p:nvPr/>
        </p:nvSpPr>
        <p:spPr>
          <a:xfrm>
            <a:off x="440504" y="1056234"/>
            <a:ext cx="1021080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N.º Pedido</a:t>
            </a:r>
            <a:endParaRPr lang="es-CL" dirty="0">
              <a:effectLst/>
              <a:latin typeface="Akazan Lt" panose="02000506020000020003" pitchFamily="2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5" name="Rectángulo: esquinas redondeadas 4">
            <a:extLst>
              <a:ext uri="{FF2B5EF4-FFF2-40B4-BE49-F238E27FC236}">
                <a16:creationId xmlns:a16="http://schemas.microsoft.com/office/drawing/2014/main" id="{2842A9BB-0E44-4F1E-97DD-EF7322732B51}"/>
              </a:ext>
            </a:extLst>
          </p:cNvPr>
          <p:cNvSpPr/>
          <p:nvPr/>
        </p:nvSpPr>
        <p:spPr>
          <a:xfrm>
            <a:off x="3675604" y="1142059"/>
            <a:ext cx="1021080" cy="217998"/>
          </a:xfrm>
          <a:prstGeom prst="roundRect">
            <a:avLst>
              <a:gd name="adj" fmla="val 0"/>
            </a:avLst>
          </a:prstGeom>
          <a:noFill/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6" name="Rectángulo 5">
            <a:extLst>
              <a:ext uri="{FF2B5EF4-FFF2-40B4-BE49-F238E27FC236}">
                <a16:creationId xmlns:a16="http://schemas.microsoft.com/office/drawing/2014/main" id="{7F3D37A6-278E-4B2C-8776-6E7C1A84784E}"/>
              </a:ext>
            </a:extLst>
          </p:cNvPr>
          <p:cNvSpPr/>
          <p:nvPr/>
        </p:nvSpPr>
        <p:spPr>
          <a:xfrm>
            <a:off x="3079506" y="1063864"/>
            <a:ext cx="1021080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Fecha</a:t>
            </a:r>
          </a:p>
        </p:txBody>
      </p:sp>
      <p:grpSp>
        <p:nvGrpSpPr>
          <p:cNvPr id="17" name="Grupo 16">
            <a:extLst>
              <a:ext uri="{FF2B5EF4-FFF2-40B4-BE49-F238E27FC236}">
                <a16:creationId xmlns:a16="http://schemas.microsoft.com/office/drawing/2014/main" id="{A1221EF0-FDFE-48C3-A647-6370BEFC3A9F}"/>
              </a:ext>
            </a:extLst>
          </p:cNvPr>
          <p:cNvGrpSpPr/>
          <p:nvPr/>
        </p:nvGrpSpPr>
        <p:grpSpPr>
          <a:xfrm>
            <a:off x="428996" y="1535416"/>
            <a:ext cx="4190338" cy="715275"/>
            <a:chOff x="461175" y="1120552"/>
            <a:chExt cx="4190338" cy="715275"/>
          </a:xfrm>
        </p:grpSpPr>
        <p:sp>
          <p:nvSpPr>
            <p:cNvPr id="8" name="Rectángulo 7">
              <a:extLst>
                <a:ext uri="{FF2B5EF4-FFF2-40B4-BE49-F238E27FC236}">
                  <a16:creationId xmlns:a16="http://schemas.microsoft.com/office/drawing/2014/main" id="{9A52EE84-0DE8-4F26-AD5E-3CE20593F425}"/>
                </a:ext>
              </a:extLst>
            </p:cNvPr>
            <p:cNvSpPr/>
            <p:nvPr/>
          </p:nvSpPr>
          <p:spPr>
            <a:xfrm>
              <a:off x="477077" y="1120552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Cliente: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" name="Rectángulo 8">
              <a:extLst>
                <a:ext uri="{FF2B5EF4-FFF2-40B4-BE49-F238E27FC236}">
                  <a16:creationId xmlns:a16="http://schemas.microsoft.com/office/drawing/2014/main" id="{0293D1B7-439B-4947-A5F0-41627F3784A1}"/>
                </a:ext>
              </a:extLst>
            </p:cNvPr>
            <p:cNvSpPr/>
            <p:nvPr/>
          </p:nvSpPr>
          <p:spPr>
            <a:xfrm>
              <a:off x="461175" y="1452518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Teléfono: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10" name="Rectángulo 9">
              <a:extLst>
                <a:ext uri="{FF2B5EF4-FFF2-40B4-BE49-F238E27FC236}">
                  <a16:creationId xmlns:a16="http://schemas.microsoft.com/office/drawing/2014/main" id="{18CEE0AE-BC72-4F64-89A2-783C42213717}"/>
                </a:ext>
              </a:extLst>
            </p:cNvPr>
            <p:cNvSpPr/>
            <p:nvPr/>
          </p:nvSpPr>
          <p:spPr>
            <a:xfrm>
              <a:off x="2542395" y="1460468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Celular: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12" name="Conector recto 11">
              <a:extLst>
                <a:ext uri="{FF2B5EF4-FFF2-40B4-BE49-F238E27FC236}">
                  <a16:creationId xmlns:a16="http://schemas.microsoft.com/office/drawing/2014/main" id="{44FD2E21-B38E-48E6-8AF0-3E3DE6E69487}"/>
                </a:ext>
              </a:extLst>
            </p:cNvPr>
            <p:cNvCxnSpPr/>
            <p:nvPr/>
          </p:nvCxnSpPr>
          <p:spPr>
            <a:xfrm>
              <a:off x="1089328" y="1380954"/>
              <a:ext cx="3562185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Conector recto 12">
              <a:extLst>
                <a:ext uri="{FF2B5EF4-FFF2-40B4-BE49-F238E27FC236}">
                  <a16:creationId xmlns:a16="http://schemas.microsoft.com/office/drawing/2014/main" id="{FF0615F5-297B-42CC-9227-B689F664423A}"/>
                </a:ext>
              </a:extLst>
            </p:cNvPr>
            <p:cNvCxnSpPr>
              <a:cxnSpLocks/>
            </p:cNvCxnSpPr>
            <p:nvPr/>
          </p:nvCxnSpPr>
          <p:spPr>
            <a:xfrm>
              <a:off x="1194019" y="1700333"/>
              <a:ext cx="1348376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" name="Conector recto 14">
              <a:extLst>
                <a:ext uri="{FF2B5EF4-FFF2-40B4-BE49-F238E27FC236}">
                  <a16:creationId xmlns:a16="http://schemas.microsoft.com/office/drawing/2014/main" id="{BD48C7B8-5CAC-4F82-9216-C8AB344C1EF2}"/>
                </a:ext>
              </a:extLst>
            </p:cNvPr>
            <p:cNvCxnSpPr>
              <a:cxnSpLocks/>
            </p:cNvCxnSpPr>
            <p:nvPr/>
          </p:nvCxnSpPr>
          <p:spPr>
            <a:xfrm>
              <a:off x="3228230" y="1700333"/>
              <a:ext cx="1423283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7" name="Grupo 26">
            <a:extLst>
              <a:ext uri="{FF2B5EF4-FFF2-40B4-BE49-F238E27FC236}">
                <a16:creationId xmlns:a16="http://schemas.microsoft.com/office/drawing/2014/main" id="{D011FB4B-7475-4BE9-A358-6DA41A8D12AD}"/>
              </a:ext>
            </a:extLst>
          </p:cNvPr>
          <p:cNvGrpSpPr/>
          <p:nvPr/>
        </p:nvGrpSpPr>
        <p:grpSpPr>
          <a:xfrm>
            <a:off x="899417" y="2332501"/>
            <a:ext cx="3359980" cy="319046"/>
            <a:chOff x="864702" y="1908569"/>
            <a:chExt cx="3359980" cy="319046"/>
          </a:xfrm>
        </p:grpSpPr>
        <p:sp>
          <p:nvSpPr>
            <p:cNvPr id="19" name="Rectángulo: esquinas redondeadas 18">
              <a:extLst>
                <a:ext uri="{FF2B5EF4-FFF2-40B4-BE49-F238E27FC236}">
                  <a16:creationId xmlns:a16="http://schemas.microsoft.com/office/drawing/2014/main" id="{90C1F828-0023-4BD0-AE55-1A1D3BABD5CA}"/>
                </a:ext>
              </a:extLst>
            </p:cNvPr>
            <p:cNvSpPr/>
            <p:nvPr/>
          </p:nvSpPr>
          <p:spPr>
            <a:xfrm>
              <a:off x="888509" y="1931042"/>
              <a:ext cx="3336173" cy="267576"/>
            </a:xfrm>
            <a:prstGeom prst="roundRect">
              <a:avLst>
                <a:gd name="adj" fmla="val 3808"/>
              </a:avLst>
            </a:prstGeom>
            <a:solidFill>
              <a:srgbClr val="E5EBF7"/>
            </a:solidFill>
            <a:ln w="6350"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20" name="Rectángulo 19">
              <a:extLst>
                <a:ext uri="{FF2B5EF4-FFF2-40B4-BE49-F238E27FC236}">
                  <a16:creationId xmlns:a16="http://schemas.microsoft.com/office/drawing/2014/main" id="{56986F0A-658A-4DCF-8EF6-0F185C7C5060}"/>
                </a:ext>
              </a:extLst>
            </p:cNvPr>
            <p:cNvSpPr/>
            <p:nvPr/>
          </p:nvSpPr>
          <p:spPr>
            <a:xfrm>
              <a:off x="864702" y="1910995"/>
              <a:ext cx="140708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Tipo de Servicio: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21" name="Rectángulo 20">
              <a:extLst>
                <a:ext uri="{FF2B5EF4-FFF2-40B4-BE49-F238E27FC236}">
                  <a16:creationId xmlns:a16="http://schemas.microsoft.com/office/drawing/2014/main" id="{6492D76D-BD6D-4616-9DE0-599FC92A6658}"/>
                </a:ext>
              </a:extLst>
            </p:cNvPr>
            <p:cNvSpPr/>
            <p:nvPr/>
          </p:nvSpPr>
          <p:spPr>
            <a:xfrm>
              <a:off x="1993616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2" name="Rectángulo 21">
              <a:extLst>
                <a:ext uri="{FF2B5EF4-FFF2-40B4-BE49-F238E27FC236}">
                  <a16:creationId xmlns:a16="http://schemas.microsoft.com/office/drawing/2014/main" id="{BE82BD38-E445-4696-A0AB-597A418C5665}"/>
                </a:ext>
              </a:extLst>
            </p:cNvPr>
            <p:cNvSpPr/>
            <p:nvPr/>
          </p:nvSpPr>
          <p:spPr>
            <a:xfrm>
              <a:off x="2072635" y="1908569"/>
              <a:ext cx="654616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Costura</a:t>
              </a:r>
            </a:p>
          </p:txBody>
        </p:sp>
        <p:sp>
          <p:nvSpPr>
            <p:cNvPr id="23" name="Rectángulo 22">
              <a:extLst>
                <a:ext uri="{FF2B5EF4-FFF2-40B4-BE49-F238E27FC236}">
                  <a16:creationId xmlns:a16="http://schemas.microsoft.com/office/drawing/2014/main" id="{68F4B250-3831-418F-BFC4-D431DBC2CA70}"/>
                </a:ext>
              </a:extLst>
            </p:cNvPr>
            <p:cNvSpPr/>
            <p:nvPr/>
          </p:nvSpPr>
          <p:spPr>
            <a:xfrm>
              <a:off x="2660329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4" name="Rectángulo 23">
              <a:extLst>
                <a:ext uri="{FF2B5EF4-FFF2-40B4-BE49-F238E27FC236}">
                  <a16:creationId xmlns:a16="http://schemas.microsoft.com/office/drawing/2014/main" id="{4AA89D6B-DBBA-402D-AEBE-71E144A67F00}"/>
                </a:ext>
              </a:extLst>
            </p:cNvPr>
            <p:cNvSpPr/>
            <p:nvPr/>
          </p:nvSpPr>
          <p:spPr>
            <a:xfrm>
              <a:off x="2750460" y="1915094"/>
              <a:ext cx="81676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Confección</a:t>
              </a:r>
            </a:p>
          </p:txBody>
        </p:sp>
        <p:sp>
          <p:nvSpPr>
            <p:cNvPr id="25" name="Rectángulo 24">
              <a:extLst>
                <a:ext uri="{FF2B5EF4-FFF2-40B4-BE49-F238E27FC236}">
                  <a16:creationId xmlns:a16="http://schemas.microsoft.com/office/drawing/2014/main" id="{E35C0224-B0B5-4F53-8A83-F99AB3741D53}"/>
                </a:ext>
              </a:extLst>
            </p:cNvPr>
            <p:cNvSpPr/>
            <p:nvPr/>
          </p:nvSpPr>
          <p:spPr>
            <a:xfrm>
              <a:off x="3522045" y="2000787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6" name="Rectángulo 25">
              <a:extLst>
                <a:ext uri="{FF2B5EF4-FFF2-40B4-BE49-F238E27FC236}">
                  <a16:creationId xmlns:a16="http://schemas.microsoft.com/office/drawing/2014/main" id="{6D0BC1E9-E235-4F61-AC23-ACA0B4CF88CA}"/>
                </a:ext>
              </a:extLst>
            </p:cNvPr>
            <p:cNvSpPr/>
            <p:nvPr/>
          </p:nvSpPr>
          <p:spPr>
            <a:xfrm>
              <a:off x="3612029" y="1915094"/>
              <a:ext cx="552402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Otros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sp>
        <p:nvSpPr>
          <p:cNvPr id="28" name="Rectángulo 27">
            <a:extLst>
              <a:ext uri="{FF2B5EF4-FFF2-40B4-BE49-F238E27FC236}">
                <a16:creationId xmlns:a16="http://schemas.microsoft.com/office/drawing/2014/main" id="{68588BD4-AE96-4CF9-9C4B-24A6D79FE99D}"/>
              </a:ext>
            </a:extLst>
          </p:cNvPr>
          <p:cNvSpPr/>
          <p:nvPr/>
        </p:nvSpPr>
        <p:spPr>
          <a:xfrm>
            <a:off x="354701" y="2633649"/>
            <a:ext cx="2183733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Descripción del Servicio:</a:t>
            </a:r>
            <a:endParaRPr lang="es-CL" dirty="0">
              <a:effectLst/>
              <a:latin typeface="Akazan Lt" panose="02000506020000020003" pitchFamily="2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pic>
        <p:nvPicPr>
          <p:cNvPr id="30" name="Imagen 29">
            <a:extLst>
              <a:ext uri="{FF2B5EF4-FFF2-40B4-BE49-F238E27FC236}">
                <a16:creationId xmlns:a16="http://schemas.microsoft.com/office/drawing/2014/main" id="{3E931A31-DC47-4A40-8DA9-8FC83A9306DD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203" t="66278" r="8673" b="23449"/>
          <a:stretch/>
        </p:blipFill>
        <p:spPr>
          <a:xfrm>
            <a:off x="440505" y="2944813"/>
            <a:ext cx="4301657" cy="738769"/>
          </a:xfrm>
          <a:prstGeom prst="rect">
            <a:avLst/>
          </a:prstGeom>
        </p:spPr>
      </p:pic>
      <p:grpSp>
        <p:nvGrpSpPr>
          <p:cNvPr id="76" name="Grupo 75">
            <a:extLst>
              <a:ext uri="{FF2B5EF4-FFF2-40B4-BE49-F238E27FC236}">
                <a16:creationId xmlns:a16="http://schemas.microsoft.com/office/drawing/2014/main" id="{EBD2F4EC-A8BF-4680-A871-AD5F1ACFA33A}"/>
              </a:ext>
            </a:extLst>
          </p:cNvPr>
          <p:cNvGrpSpPr/>
          <p:nvPr/>
        </p:nvGrpSpPr>
        <p:grpSpPr>
          <a:xfrm>
            <a:off x="513147" y="3825721"/>
            <a:ext cx="4187950" cy="1277269"/>
            <a:chOff x="425691" y="4023521"/>
            <a:chExt cx="4187950" cy="1277269"/>
          </a:xfrm>
        </p:grpSpPr>
        <p:sp>
          <p:nvSpPr>
            <p:cNvPr id="39" name="Rectángulo 38">
              <a:extLst>
                <a:ext uri="{FF2B5EF4-FFF2-40B4-BE49-F238E27FC236}">
                  <a16:creationId xmlns:a16="http://schemas.microsoft.com/office/drawing/2014/main" id="{02E4A93C-8F9C-4884-B2B6-80528735D3E3}"/>
                </a:ext>
              </a:extLst>
            </p:cNvPr>
            <p:cNvSpPr/>
            <p:nvPr/>
          </p:nvSpPr>
          <p:spPr>
            <a:xfrm>
              <a:off x="425691" y="4023521"/>
              <a:ext cx="118105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Ficha de Medidas</a:t>
              </a:r>
            </a:p>
          </p:txBody>
        </p:sp>
        <p:sp>
          <p:nvSpPr>
            <p:cNvPr id="41" name="Rectángulo 40">
              <a:extLst>
                <a:ext uri="{FF2B5EF4-FFF2-40B4-BE49-F238E27FC236}">
                  <a16:creationId xmlns:a16="http://schemas.microsoft.com/office/drawing/2014/main" id="{92B9E128-7B4C-45E7-9BA8-B9EA85687B92}"/>
                </a:ext>
              </a:extLst>
            </p:cNvPr>
            <p:cNvSpPr/>
            <p:nvPr/>
          </p:nvSpPr>
          <p:spPr>
            <a:xfrm>
              <a:off x="754528" y="4254831"/>
              <a:ext cx="66475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H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ombros</a:t>
              </a:r>
            </a:p>
          </p:txBody>
        </p:sp>
        <p:grpSp>
          <p:nvGrpSpPr>
            <p:cNvPr id="53" name="Grupo 52">
              <a:extLst>
                <a:ext uri="{FF2B5EF4-FFF2-40B4-BE49-F238E27FC236}">
                  <a16:creationId xmlns:a16="http://schemas.microsoft.com/office/drawing/2014/main" id="{F280F20A-CEEA-4B75-946C-268CF551042A}"/>
                </a:ext>
              </a:extLst>
            </p:cNvPr>
            <p:cNvGrpSpPr/>
            <p:nvPr/>
          </p:nvGrpSpPr>
          <p:grpSpPr>
            <a:xfrm>
              <a:off x="499785" y="4324233"/>
              <a:ext cx="319496" cy="903494"/>
              <a:chOff x="499785" y="4324233"/>
              <a:chExt cx="319496" cy="903494"/>
            </a:xfrm>
          </p:grpSpPr>
          <p:sp>
            <p:nvSpPr>
              <p:cNvPr id="40" name="Rectángulo 39">
                <a:extLst>
                  <a:ext uri="{FF2B5EF4-FFF2-40B4-BE49-F238E27FC236}">
                    <a16:creationId xmlns:a16="http://schemas.microsoft.com/office/drawing/2014/main" id="{E47B04F6-4E0C-443A-9D7F-51CC3A6E8167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 dirty="0"/>
              </a:p>
            </p:txBody>
          </p:sp>
          <p:sp>
            <p:nvSpPr>
              <p:cNvPr id="42" name="Rectángulo 41">
                <a:extLst>
                  <a:ext uri="{FF2B5EF4-FFF2-40B4-BE49-F238E27FC236}">
                    <a16:creationId xmlns:a16="http://schemas.microsoft.com/office/drawing/2014/main" id="{E0D8D7D1-E8A9-477D-BB59-7D4037A10AD8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3" name="Rectángulo 42">
                <a:extLst>
                  <a:ext uri="{FF2B5EF4-FFF2-40B4-BE49-F238E27FC236}">
                    <a16:creationId xmlns:a16="http://schemas.microsoft.com/office/drawing/2014/main" id="{F11EEA12-BB2F-4295-96AC-15AABB2EB594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4" name="Rectángulo 43">
                <a:extLst>
                  <a:ext uri="{FF2B5EF4-FFF2-40B4-BE49-F238E27FC236}">
                    <a16:creationId xmlns:a16="http://schemas.microsoft.com/office/drawing/2014/main" id="{4CA8619C-54F1-4E1B-8AD0-2AB97850AF39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5" name="Rectángulo 44">
                <a:extLst>
                  <a:ext uri="{FF2B5EF4-FFF2-40B4-BE49-F238E27FC236}">
                    <a16:creationId xmlns:a16="http://schemas.microsoft.com/office/drawing/2014/main" id="{A892E23F-412E-4C2B-BF07-19DEFB875F6D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48" name="Rectángulo 47">
              <a:extLst>
                <a:ext uri="{FF2B5EF4-FFF2-40B4-BE49-F238E27FC236}">
                  <a16:creationId xmlns:a16="http://schemas.microsoft.com/office/drawing/2014/main" id="{F61B7A8A-9FD8-4CD0-98C1-D19A7D442815}"/>
                </a:ext>
              </a:extLst>
            </p:cNvPr>
            <p:cNvSpPr/>
            <p:nvPr/>
          </p:nvSpPr>
          <p:spPr>
            <a:xfrm>
              <a:off x="754528" y="4446790"/>
              <a:ext cx="66475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Busto</a:t>
              </a:r>
            </a:p>
          </p:txBody>
        </p:sp>
        <p:sp>
          <p:nvSpPr>
            <p:cNvPr id="49" name="Rectángulo 48">
              <a:extLst>
                <a:ext uri="{FF2B5EF4-FFF2-40B4-BE49-F238E27FC236}">
                  <a16:creationId xmlns:a16="http://schemas.microsoft.com/office/drawing/2014/main" id="{CB2C72A1-AB47-4A03-B163-24BB2C1F201C}"/>
                </a:ext>
              </a:extLst>
            </p:cNvPr>
            <p:cNvSpPr/>
            <p:nvPr/>
          </p:nvSpPr>
          <p:spPr>
            <a:xfrm>
              <a:off x="754528" y="4627222"/>
              <a:ext cx="934027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Larg</a:t>
              </a: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 Espalda</a:t>
              </a:r>
            </a:p>
          </p:txBody>
        </p:sp>
        <p:sp>
          <p:nvSpPr>
            <p:cNvPr id="50" name="Rectángulo 49">
              <a:extLst>
                <a:ext uri="{FF2B5EF4-FFF2-40B4-BE49-F238E27FC236}">
                  <a16:creationId xmlns:a16="http://schemas.microsoft.com/office/drawing/2014/main" id="{C5BC14CB-F47E-4D58-8F68-DDE41F381913}"/>
                </a:ext>
              </a:extLst>
            </p:cNvPr>
            <p:cNvSpPr/>
            <p:nvPr/>
          </p:nvSpPr>
          <p:spPr>
            <a:xfrm>
              <a:off x="754528" y="4819750"/>
              <a:ext cx="934027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Busto</a:t>
              </a:r>
            </a:p>
          </p:txBody>
        </p:sp>
        <p:sp>
          <p:nvSpPr>
            <p:cNvPr id="52" name="Rectángulo 51">
              <a:extLst>
                <a:ext uri="{FF2B5EF4-FFF2-40B4-BE49-F238E27FC236}">
                  <a16:creationId xmlns:a16="http://schemas.microsoft.com/office/drawing/2014/main" id="{39884370-F146-4FD9-9DE4-63D0F5CF1CFD}"/>
                </a:ext>
              </a:extLst>
            </p:cNvPr>
            <p:cNvSpPr/>
            <p:nvPr/>
          </p:nvSpPr>
          <p:spPr>
            <a:xfrm>
              <a:off x="763644" y="5019073"/>
              <a:ext cx="54205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</a:t>
              </a:r>
            </a:p>
          </p:txBody>
        </p:sp>
        <p:grpSp>
          <p:nvGrpSpPr>
            <p:cNvPr id="54" name="Grupo 53">
              <a:extLst>
                <a:ext uri="{FF2B5EF4-FFF2-40B4-BE49-F238E27FC236}">
                  <a16:creationId xmlns:a16="http://schemas.microsoft.com/office/drawing/2014/main" id="{899D3852-9FE5-4802-ABAC-63F149199D1B}"/>
                </a:ext>
              </a:extLst>
            </p:cNvPr>
            <p:cNvGrpSpPr/>
            <p:nvPr/>
          </p:nvGrpSpPr>
          <p:grpSpPr>
            <a:xfrm>
              <a:off x="1603520" y="4324233"/>
              <a:ext cx="319496" cy="903494"/>
              <a:chOff x="499785" y="4324233"/>
              <a:chExt cx="319496" cy="903494"/>
            </a:xfrm>
          </p:grpSpPr>
          <p:sp>
            <p:nvSpPr>
              <p:cNvPr id="55" name="Rectángulo 54">
                <a:extLst>
                  <a:ext uri="{FF2B5EF4-FFF2-40B4-BE49-F238E27FC236}">
                    <a16:creationId xmlns:a16="http://schemas.microsoft.com/office/drawing/2014/main" id="{B9500116-F8A0-4B60-A41D-DDA61DAD96E1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6" name="Rectángulo 55">
                <a:extLst>
                  <a:ext uri="{FF2B5EF4-FFF2-40B4-BE49-F238E27FC236}">
                    <a16:creationId xmlns:a16="http://schemas.microsoft.com/office/drawing/2014/main" id="{32936542-49CC-49B3-82EB-7BF61A120F45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7" name="Rectángulo 56">
                <a:extLst>
                  <a:ext uri="{FF2B5EF4-FFF2-40B4-BE49-F238E27FC236}">
                    <a16:creationId xmlns:a16="http://schemas.microsoft.com/office/drawing/2014/main" id="{8750774D-2064-4D64-A3A9-4DF20C839018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8" name="Rectángulo 57">
                <a:extLst>
                  <a:ext uri="{FF2B5EF4-FFF2-40B4-BE49-F238E27FC236}">
                    <a16:creationId xmlns:a16="http://schemas.microsoft.com/office/drawing/2014/main" id="{83283F80-022F-44A8-A5C5-F600B41761E0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9" name="Rectángulo 58">
                <a:extLst>
                  <a:ext uri="{FF2B5EF4-FFF2-40B4-BE49-F238E27FC236}">
                    <a16:creationId xmlns:a16="http://schemas.microsoft.com/office/drawing/2014/main" id="{B3B65F57-430F-44F5-B56A-77EC86B78C32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60" name="Rectángulo 59">
              <a:extLst>
                <a:ext uri="{FF2B5EF4-FFF2-40B4-BE49-F238E27FC236}">
                  <a16:creationId xmlns:a16="http://schemas.microsoft.com/office/drawing/2014/main" id="{6466DA8E-C652-4658-9DE6-CC4010FF4254}"/>
                </a:ext>
              </a:extLst>
            </p:cNvPr>
            <p:cNvSpPr/>
            <p:nvPr/>
          </p:nvSpPr>
          <p:spPr>
            <a:xfrm>
              <a:off x="1857045" y="4249221"/>
              <a:ext cx="140225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Frente </a:t>
              </a:r>
            </a:p>
          </p:txBody>
        </p:sp>
        <p:sp>
          <p:nvSpPr>
            <p:cNvPr id="61" name="Rectángulo 60">
              <a:extLst>
                <a:ext uri="{FF2B5EF4-FFF2-40B4-BE49-F238E27FC236}">
                  <a16:creationId xmlns:a16="http://schemas.microsoft.com/office/drawing/2014/main" id="{31371062-0AD6-4B71-A228-5A8B2CD3F31E}"/>
                </a:ext>
              </a:extLst>
            </p:cNvPr>
            <p:cNvSpPr/>
            <p:nvPr/>
          </p:nvSpPr>
          <p:spPr>
            <a:xfrm>
              <a:off x="1857045" y="4448480"/>
              <a:ext cx="1327750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Costado</a:t>
              </a:r>
            </a:p>
          </p:txBody>
        </p:sp>
        <p:sp>
          <p:nvSpPr>
            <p:cNvPr id="62" name="Rectángulo 61">
              <a:extLst>
                <a:ext uri="{FF2B5EF4-FFF2-40B4-BE49-F238E27FC236}">
                  <a16:creationId xmlns:a16="http://schemas.microsoft.com/office/drawing/2014/main" id="{5A4E51EF-8D78-4EC7-9B0F-BE0BEA9BB197}"/>
                </a:ext>
              </a:extLst>
            </p:cNvPr>
            <p:cNvSpPr/>
            <p:nvPr/>
          </p:nvSpPr>
          <p:spPr>
            <a:xfrm>
              <a:off x="1867696" y="4627222"/>
              <a:ext cx="60857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Cadera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63" name="Rectángulo 62">
              <a:extLst>
                <a:ext uri="{FF2B5EF4-FFF2-40B4-BE49-F238E27FC236}">
                  <a16:creationId xmlns:a16="http://schemas.microsoft.com/office/drawing/2014/main" id="{14010947-628E-4464-9589-CBFF26BCD86C}"/>
                </a:ext>
              </a:extLst>
            </p:cNvPr>
            <p:cNvSpPr/>
            <p:nvPr/>
          </p:nvSpPr>
          <p:spPr>
            <a:xfrm>
              <a:off x="1867696" y="4813319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Rodilla</a:t>
              </a:r>
            </a:p>
          </p:txBody>
        </p:sp>
        <p:sp>
          <p:nvSpPr>
            <p:cNvPr id="64" name="Rectángulo 63">
              <a:extLst>
                <a:ext uri="{FF2B5EF4-FFF2-40B4-BE49-F238E27FC236}">
                  <a16:creationId xmlns:a16="http://schemas.microsoft.com/office/drawing/2014/main" id="{B9F5A617-31DA-4B42-AA9F-20464752E28F}"/>
                </a:ext>
              </a:extLst>
            </p:cNvPr>
            <p:cNvSpPr/>
            <p:nvPr/>
          </p:nvSpPr>
          <p:spPr>
            <a:xfrm>
              <a:off x="1862655" y="5016100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Rodilla</a:t>
              </a:r>
            </a:p>
          </p:txBody>
        </p:sp>
        <p:grpSp>
          <p:nvGrpSpPr>
            <p:cNvPr id="65" name="Grupo 64">
              <a:extLst>
                <a:ext uri="{FF2B5EF4-FFF2-40B4-BE49-F238E27FC236}">
                  <a16:creationId xmlns:a16="http://schemas.microsoft.com/office/drawing/2014/main" id="{320CD5EF-93F7-494C-8D7A-6A0B8DEABED7}"/>
                </a:ext>
              </a:extLst>
            </p:cNvPr>
            <p:cNvGrpSpPr/>
            <p:nvPr/>
          </p:nvGrpSpPr>
          <p:grpSpPr>
            <a:xfrm>
              <a:off x="3122565" y="4330398"/>
              <a:ext cx="319496" cy="903494"/>
              <a:chOff x="499785" y="4324233"/>
              <a:chExt cx="319496" cy="903494"/>
            </a:xfrm>
          </p:grpSpPr>
          <p:sp>
            <p:nvSpPr>
              <p:cNvPr id="66" name="Rectángulo 65">
                <a:extLst>
                  <a:ext uri="{FF2B5EF4-FFF2-40B4-BE49-F238E27FC236}">
                    <a16:creationId xmlns:a16="http://schemas.microsoft.com/office/drawing/2014/main" id="{F5AFC7C4-3C8D-4234-9F99-591641CB149C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7" name="Rectángulo 66">
                <a:extLst>
                  <a:ext uri="{FF2B5EF4-FFF2-40B4-BE49-F238E27FC236}">
                    <a16:creationId xmlns:a16="http://schemas.microsoft.com/office/drawing/2014/main" id="{672EC4D9-7968-40EF-8E37-0AB1B0B57B4D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8" name="Rectángulo 67">
                <a:extLst>
                  <a:ext uri="{FF2B5EF4-FFF2-40B4-BE49-F238E27FC236}">
                    <a16:creationId xmlns:a16="http://schemas.microsoft.com/office/drawing/2014/main" id="{79992F34-89A5-437A-A008-60DF00CD58FB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9" name="Rectángulo 68">
                <a:extLst>
                  <a:ext uri="{FF2B5EF4-FFF2-40B4-BE49-F238E27FC236}">
                    <a16:creationId xmlns:a16="http://schemas.microsoft.com/office/drawing/2014/main" id="{5A44A7C8-1EF2-4BA3-A253-805C71A8205A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70" name="Rectángulo 69">
                <a:extLst>
                  <a:ext uri="{FF2B5EF4-FFF2-40B4-BE49-F238E27FC236}">
                    <a16:creationId xmlns:a16="http://schemas.microsoft.com/office/drawing/2014/main" id="{9FCEB1F4-D108-40F4-9C61-46A7811EF12A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71" name="Rectángulo 70">
              <a:extLst>
                <a:ext uri="{FF2B5EF4-FFF2-40B4-BE49-F238E27FC236}">
                  <a16:creationId xmlns:a16="http://schemas.microsoft.com/office/drawing/2014/main" id="{7667203C-F86F-4632-8695-E8C8F777376B}"/>
                </a:ext>
              </a:extLst>
            </p:cNvPr>
            <p:cNvSpPr/>
            <p:nvPr/>
          </p:nvSpPr>
          <p:spPr>
            <a:xfrm>
              <a:off x="3391445" y="4257235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Pantalones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2" name="Rectángulo 71">
              <a:extLst>
                <a:ext uri="{FF2B5EF4-FFF2-40B4-BE49-F238E27FC236}">
                  <a16:creationId xmlns:a16="http://schemas.microsoft.com/office/drawing/2014/main" id="{58BFB19A-50EB-45F1-A3CE-85D479F6FF63}"/>
                </a:ext>
              </a:extLst>
            </p:cNvPr>
            <p:cNvSpPr/>
            <p:nvPr/>
          </p:nvSpPr>
          <p:spPr>
            <a:xfrm>
              <a:off x="3392643" y="4443247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Falda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3" name="Rectángulo 72">
              <a:extLst>
                <a:ext uri="{FF2B5EF4-FFF2-40B4-BE49-F238E27FC236}">
                  <a16:creationId xmlns:a16="http://schemas.microsoft.com/office/drawing/2014/main" id="{1D61C0AB-6E23-4955-B604-F5425931A240}"/>
                </a:ext>
              </a:extLst>
            </p:cNvPr>
            <p:cNvSpPr/>
            <p:nvPr/>
          </p:nvSpPr>
          <p:spPr>
            <a:xfrm>
              <a:off x="3388231" y="4632248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Brazos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4" name="Rectángulo 73">
              <a:extLst>
                <a:ext uri="{FF2B5EF4-FFF2-40B4-BE49-F238E27FC236}">
                  <a16:creationId xmlns:a16="http://schemas.microsoft.com/office/drawing/2014/main" id="{82FFD66E-2E43-472B-9751-82F25D60E63F}"/>
                </a:ext>
              </a:extLst>
            </p:cNvPr>
            <p:cNvSpPr/>
            <p:nvPr/>
          </p:nvSpPr>
          <p:spPr>
            <a:xfrm>
              <a:off x="3391445" y="4824776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Brazos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5" name="Rectángulo 74">
              <a:extLst>
                <a:ext uri="{FF2B5EF4-FFF2-40B4-BE49-F238E27FC236}">
                  <a16:creationId xmlns:a16="http://schemas.microsoft.com/office/drawing/2014/main" id="{567DC8AA-44AB-4858-80A5-59093DB9B205}"/>
                </a:ext>
              </a:extLst>
            </p:cNvPr>
            <p:cNvSpPr/>
            <p:nvPr/>
          </p:nvSpPr>
          <p:spPr>
            <a:xfrm>
              <a:off x="3392014" y="5019687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Puños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77" name="Grupo 76">
            <a:extLst>
              <a:ext uri="{FF2B5EF4-FFF2-40B4-BE49-F238E27FC236}">
                <a16:creationId xmlns:a16="http://schemas.microsoft.com/office/drawing/2014/main" id="{E1C409F8-653D-4D9B-BD5A-C6F51AAA093A}"/>
              </a:ext>
            </a:extLst>
          </p:cNvPr>
          <p:cNvGrpSpPr/>
          <p:nvPr/>
        </p:nvGrpSpPr>
        <p:grpSpPr>
          <a:xfrm>
            <a:off x="827247" y="5284367"/>
            <a:ext cx="3869438" cy="314947"/>
            <a:chOff x="846774" y="1908569"/>
            <a:chExt cx="3869438" cy="314947"/>
          </a:xfrm>
        </p:grpSpPr>
        <p:sp>
          <p:nvSpPr>
            <p:cNvPr id="78" name="Rectángulo: esquinas redondeadas 77">
              <a:extLst>
                <a:ext uri="{FF2B5EF4-FFF2-40B4-BE49-F238E27FC236}">
                  <a16:creationId xmlns:a16="http://schemas.microsoft.com/office/drawing/2014/main" id="{2060D2E5-A165-4593-B293-BEB07BBA723F}"/>
                </a:ext>
              </a:extLst>
            </p:cNvPr>
            <p:cNvSpPr/>
            <p:nvPr/>
          </p:nvSpPr>
          <p:spPr>
            <a:xfrm>
              <a:off x="888509" y="1931042"/>
              <a:ext cx="3548063" cy="267576"/>
            </a:xfrm>
            <a:prstGeom prst="roundRect">
              <a:avLst>
                <a:gd name="adj" fmla="val 3808"/>
              </a:avLst>
            </a:prstGeom>
            <a:solidFill>
              <a:srgbClr val="E5EBF7"/>
            </a:solidFill>
            <a:ln w="6350"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79" name="Rectángulo 78">
              <a:extLst>
                <a:ext uri="{FF2B5EF4-FFF2-40B4-BE49-F238E27FC236}">
                  <a16:creationId xmlns:a16="http://schemas.microsoft.com/office/drawing/2014/main" id="{E7877A37-7626-4D32-BC91-E7815A0457B0}"/>
                </a:ext>
              </a:extLst>
            </p:cNvPr>
            <p:cNvSpPr/>
            <p:nvPr/>
          </p:nvSpPr>
          <p:spPr>
            <a:xfrm>
              <a:off x="846774" y="1910995"/>
              <a:ext cx="140708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Material Utilizado</a:t>
              </a:r>
            </a:p>
          </p:txBody>
        </p:sp>
        <p:sp>
          <p:nvSpPr>
            <p:cNvPr id="80" name="Rectángulo 79">
              <a:extLst>
                <a:ext uri="{FF2B5EF4-FFF2-40B4-BE49-F238E27FC236}">
                  <a16:creationId xmlns:a16="http://schemas.microsoft.com/office/drawing/2014/main" id="{EED52FFC-D234-4972-9362-CCA8BD8E1E1D}"/>
                </a:ext>
              </a:extLst>
            </p:cNvPr>
            <p:cNvSpPr/>
            <p:nvPr/>
          </p:nvSpPr>
          <p:spPr>
            <a:xfrm>
              <a:off x="1951784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81" name="Rectángulo 80">
              <a:extLst>
                <a:ext uri="{FF2B5EF4-FFF2-40B4-BE49-F238E27FC236}">
                  <a16:creationId xmlns:a16="http://schemas.microsoft.com/office/drawing/2014/main" id="{810D7B33-A378-48EE-81DB-D80ABF08CAFF}"/>
                </a:ext>
              </a:extLst>
            </p:cNvPr>
            <p:cNvSpPr/>
            <p:nvPr/>
          </p:nvSpPr>
          <p:spPr>
            <a:xfrm>
              <a:off x="2018850" y="1908569"/>
              <a:ext cx="1230415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Traído por cliente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82" name="Rectángulo 81">
              <a:extLst>
                <a:ext uri="{FF2B5EF4-FFF2-40B4-BE49-F238E27FC236}">
                  <a16:creationId xmlns:a16="http://schemas.microsoft.com/office/drawing/2014/main" id="{C6BA340D-8998-4AB9-89C7-B008C984CE74}"/>
                </a:ext>
              </a:extLst>
            </p:cNvPr>
            <p:cNvSpPr/>
            <p:nvPr/>
          </p:nvSpPr>
          <p:spPr>
            <a:xfrm>
              <a:off x="3114635" y="2000787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85" name="Rectángulo 84">
              <a:extLst>
                <a:ext uri="{FF2B5EF4-FFF2-40B4-BE49-F238E27FC236}">
                  <a16:creationId xmlns:a16="http://schemas.microsoft.com/office/drawing/2014/main" id="{E804BDC5-B8E3-4BEE-B9A1-7A7F9FE1772F}"/>
                </a:ext>
              </a:extLst>
            </p:cNvPr>
            <p:cNvSpPr/>
            <p:nvPr/>
          </p:nvSpPr>
          <p:spPr>
            <a:xfrm>
              <a:off x="3194974" y="1908569"/>
              <a:ext cx="152123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Comprado por uno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pic>
        <p:nvPicPr>
          <p:cNvPr id="86" name="Imagen 85">
            <a:extLst>
              <a:ext uri="{FF2B5EF4-FFF2-40B4-BE49-F238E27FC236}">
                <a16:creationId xmlns:a16="http://schemas.microsoft.com/office/drawing/2014/main" id="{5E40D706-1789-41B8-8B26-B918DFB9E15B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203" t="66278" r="8673" b="23356"/>
          <a:stretch/>
        </p:blipFill>
        <p:spPr>
          <a:xfrm>
            <a:off x="420002" y="5572807"/>
            <a:ext cx="4301657" cy="745544"/>
          </a:xfrm>
          <a:prstGeom prst="rect">
            <a:avLst/>
          </a:prstGeom>
        </p:spPr>
      </p:pic>
      <p:grpSp>
        <p:nvGrpSpPr>
          <p:cNvPr id="99" name="Grupo 98">
            <a:extLst>
              <a:ext uri="{FF2B5EF4-FFF2-40B4-BE49-F238E27FC236}">
                <a16:creationId xmlns:a16="http://schemas.microsoft.com/office/drawing/2014/main" id="{A495B0AB-2D8A-4029-A820-29583E476264}"/>
              </a:ext>
            </a:extLst>
          </p:cNvPr>
          <p:cNvGrpSpPr/>
          <p:nvPr/>
        </p:nvGrpSpPr>
        <p:grpSpPr>
          <a:xfrm>
            <a:off x="513886" y="6402346"/>
            <a:ext cx="4328637" cy="751470"/>
            <a:chOff x="507023" y="6357999"/>
            <a:chExt cx="4328637" cy="751470"/>
          </a:xfrm>
        </p:grpSpPr>
        <p:sp>
          <p:nvSpPr>
            <p:cNvPr id="88" name="Rectángulo 87">
              <a:extLst>
                <a:ext uri="{FF2B5EF4-FFF2-40B4-BE49-F238E27FC236}">
                  <a16:creationId xmlns:a16="http://schemas.microsoft.com/office/drawing/2014/main" id="{CABB359B-7FAA-4851-BFBB-C7E16CD1F9CA}"/>
                </a:ext>
              </a:extLst>
            </p:cNvPr>
            <p:cNvSpPr/>
            <p:nvPr/>
          </p:nvSpPr>
          <p:spPr>
            <a:xfrm>
              <a:off x="507023" y="6357999"/>
              <a:ext cx="1590222" cy="34394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6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Formas de Pago</a:t>
              </a:r>
              <a:endParaRPr lang="es-CL" sz="16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89" name="Rectángulo 88">
              <a:extLst>
                <a:ext uri="{FF2B5EF4-FFF2-40B4-BE49-F238E27FC236}">
                  <a16:creationId xmlns:a16="http://schemas.microsoft.com/office/drawing/2014/main" id="{5C3FB13F-67AB-4E67-B8DB-16F6AEF462D6}"/>
                </a:ext>
              </a:extLst>
            </p:cNvPr>
            <p:cNvSpPr/>
            <p:nvPr/>
          </p:nvSpPr>
          <p:spPr>
            <a:xfrm>
              <a:off x="508665" y="6755574"/>
              <a:ext cx="118105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Total a Pagar: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90" name="Conector recto 89">
              <a:extLst>
                <a:ext uri="{FF2B5EF4-FFF2-40B4-BE49-F238E27FC236}">
                  <a16:creationId xmlns:a16="http://schemas.microsoft.com/office/drawing/2014/main" id="{E991F5D5-602F-41C6-A05E-4F641BA735F5}"/>
                </a:ext>
              </a:extLst>
            </p:cNvPr>
            <p:cNvCxnSpPr>
              <a:cxnSpLocks/>
            </p:cNvCxnSpPr>
            <p:nvPr/>
          </p:nvCxnSpPr>
          <p:spPr>
            <a:xfrm>
              <a:off x="1405339" y="6956676"/>
              <a:ext cx="1125661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3" name="Rectángulo 92">
              <a:extLst>
                <a:ext uri="{FF2B5EF4-FFF2-40B4-BE49-F238E27FC236}">
                  <a16:creationId xmlns:a16="http://schemas.microsoft.com/office/drawing/2014/main" id="{6EBF0BAA-1830-4082-9014-C97DF0F57357}"/>
                </a:ext>
              </a:extLst>
            </p:cNvPr>
            <p:cNvSpPr/>
            <p:nvPr/>
          </p:nvSpPr>
          <p:spPr>
            <a:xfrm>
              <a:off x="2618328" y="6480608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94" name="Rectángulo 93">
              <a:extLst>
                <a:ext uri="{FF2B5EF4-FFF2-40B4-BE49-F238E27FC236}">
                  <a16:creationId xmlns:a16="http://schemas.microsoft.com/office/drawing/2014/main" id="{6B27A875-5C49-4CE4-884A-53A0A9CD71C2}"/>
                </a:ext>
              </a:extLst>
            </p:cNvPr>
            <p:cNvSpPr/>
            <p:nvPr/>
          </p:nvSpPr>
          <p:spPr>
            <a:xfrm>
              <a:off x="2698547" y="6392360"/>
              <a:ext cx="213711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50% Adel</a:t>
              </a: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anto / 50% Entrega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5" name="Rectángulo 94">
              <a:extLst>
                <a:ext uri="{FF2B5EF4-FFF2-40B4-BE49-F238E27FC236}">
                  <a16:creationId xmlns:a16="http://schemas.microsoft.com/office/drawing/2014/main" id="{796D9CDE-CE6A-44BC-B977-018DBDB7ADB1}"/>
                </a:ext>
              </a:extLst>
            </p:cNvPr>
            <p:cNvSpPr/>
            <p:nvPr/>
          </p:nvSpPr>
          <p:spPr>
            <a:xfrm>
              <a:off x="2618327" y="6671604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96" name="Rectángulo 95">
              <a:extLst>
                <a:ext uri="{FF2B5EF4-FFF2-40B4-BE49-F238E27FC236}">
                  <a16:creationId xmlns:a16="http://schemas.microsoft.com/office/drawing/2014/main" id="{E1A9C05A-E9F5-40BA-9B89-F4925868A6E2}"/>
                </a:ext>
              </a:extLst>
            </p:cNvPr>
            <p:cNvSpPr/>
            <p:nvPr/>
          </p:nvSpPr>
          <p:spPr>
            <a:xfrm>
              <a:off x="2698547" y="6590190"/>
              <a:ext cx="125637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Tarjeta de Crédito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7" name="Rectángulo 96">
              <a:extLst>
                <a:ext uri="{FF2B5EF4-FFF2-40B4-BE49-F238E27FC236}">
                  <a16:creationId xmlns:a16="http://schemas.microsoft.com/office/drawing/2014/main" id="{FDB9D3DA-79A0-4743-B169-42B0206C7917}"/>
                </a:ext>
              </a:extLst>
            </p:cNvPr>
            <p:cNvSpPr/>
            <p:nvPr/>
          </p:nvSpPr>
          <p:spPr>
            <a:xfrm>
              <a:off x="2734595" y="6796948"/>
              <a:ext cx="125637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Pago Completo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8" name="Rectángulo 97">
              <a:extLst>
                <a:ext uri="{FF2B5EF4-FFF2-40B4-BE49-F238E27FC236}">
                  <a16:creationId xmlns:a16="http://schemas.microsoft.com/office/drawing/2014/main" id="{C23ACB03-E850-4859-963B-A4D496E13724}"/>
                </a:ext>
              </a:extLst>
            </p:cNvPr>
            <p:cNvSpPr/>
            <p:nvPr/>
          </p:nvSpPr>
          <p:spPr>
            <a:xfrm>
              <a:off x="2618327" y="6872424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</p:grpSp>
      <p:sp>
        <p:nvSpPr>
          <p:cNvPr id="83" name="Rectángulo 82">
            <a:extLst>
              <a:ext uri="{FF2B5EF4-FFF2-40B4-BE49-F238E27FC236}">
                <a16:creationId xmlns:a16="http://schemas.microsoft.com/office/drawing/2014/main" id="{FF1B5714-D46E-4962-9BD8-8C3EB344E93F}"/>
              </a:ext>
            </a:extLst>
          </p:cNvPr>
          <p:cNvSpPr/>
          <p:nvPr/>
        </p:nvSpPr>
        <p:spPr>
          <a:xfrm>
            <a:off x="551357" y="63750"/>
            <a:ext cx="4148168" cy="107830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07000"/>
              </a:lnSpc>
              <a:spcAft>
                <a:spcPts val="726"/>
              </a:spcAft>
            </a:pPr>
            <a:r>
              <a:rPr lang="es-CL" sz="5988" dirty="0">
                <a:solidFill>
                  <a:schemeClr val="bg1"/>
                </a:solidFill>
                <a:latin typeface="Angelface" pitchFamily="50" charset="0"/>
                <a:ea typeface="Calibri" panose="020F0502020204030204" pitchFamily="34" charset="0"/>
                <a:cs typeface="Times New Roman" panose="02020603050405020304" pitchFamily="18" charset="0"/>
              </a:rPr>
              <a:t>Ordenes de Venta</a:t>
            </a:r>
            <a:endParaRPr lang="es-CL" sz="6532" dirty="0">
              <a:solidFill>
                <a:schemeClr val="bg1"/>
              </a:solidFill>
              <a:latin typeface="Angelface" pitchFamily="50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101" name="Rectángulo: esquinas redondeadas 100">
            <a:extLst>
              <a:ext uri="{FF2B5EF4-FFF2-40B4-BE49-F238E27FC236}">
                <a16:creationId xmlns:a16="http://schemas.microsoft.com/office/drawing/2014/main" id="{0A155951-9671-4EA6-9BA5-4894C98CB333}"/>
              </a:ext>
            </a:extLst>
          </p:cNvPr>
          <p:cNvSpPr/>
          <p:nvPr/>
        </p:nvSpPr>
        <p:spPr>
          <a:xfrm>
            <a:off x="473237" y="1582469"/>
            <a:ext cx="4223447" cy="604994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111" name="Rectángulo: esquinas redondeadas 110">
            <a:extLst>
              <a:ext uri="{FF2B5EF4-FFF2-40B4-BE49-F238E27FC236}">
                <a16:creationId xmlns:a16="http://schemas.microsoft.com/office/drawing/2014/main" id="{2F0F5CEE-A183-4B39-8715-F1C8F735566B}"/>
              </a:ext>
            </a:extLst>
          </p:cNvPr>
          <p:cNvSpPr/>
          <p:nvPr/>
        </p:nvSpPr>
        <p:spPr>
          <a:xfrm>
            <a:off x="524368" y="3850804"/>
            <a:ext cx="4115236" cy="1279658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113" name="Rectángulo: esquinas redondeadas 112">
            <a:extLst>
              <a:ext uri="{FF2B5EF4-FFF2-40B4-BE49-F238E27FC236}">
                <a16:creationId xmlns:a16="http://schemas.microsoft.com/office/drawing/2014/main" id="{907035ED-50C6-4207-BD92-D5027B05F656}"/>
              </a:ext>
            </a:extLst>
          </p:cNvPr>
          <p:cNvSpPr/>
          <p:nvPr/>
        </p:nvSpPr>
        <p:spPr>
          <a:xfrm>
            <a:off x="521789" y="6431097"/>
            <a:ext cx="4115236" cy="762266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</p:spTree>
    <p:extLst>
      <p:ext uri="{BB962C8B-B14F-4D97-AF65-F5344CB8AC3E}">
        <p14:creationId xmlns:p14="http://schemas.microsoft.com/office/powerpoint/2010/main" val="2866464063"/>
      </p:ext>
    </p:extLst>
  </p:cSld>
  <p:clrMapOvr>
    <a:masterClrMapping/>
  </p:clrMapOvr>
</p:sld>
</file>

<file path=ppt/slides/slide1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4" name="Imagen 113">
            <a:extLst>
              <a:ext uri="{FF2B5EF4-FFF2-40B4-BE49-F238E27FC236}">
                <a16:creationId xmlns:a16="http://schemas.microsoft.com/office/drawing/2014/main" id="{E2C72D66-3C05-40F4-818E-4CB8631B94FA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26633" t="9514" r="29569" b="27352"/>
          <a:stretch/>
        </p:blipFill>
        <p:spPr>
          <a:xfrm rot="16200000">
            <a:off x="2185505" y="-1998928"/>
            <a:ext cx="697876" cy="5068891"/>
          </a:xfrm>
          <a:prstGeom prst="rect">
            <a:avLst/>
          </a:prstGeom>
        </p:spPr>
      </p:pic>
      <p:sp>
        <p:nvSpPr>
          <p:cNvPr id="112" name="Rectángulo: esquinas redondeadas 111">
            <a:extLst>
              <a:ext uri="{FF2B5EF4-FFF2-40B4-BE49-F238E27FC236}">
                <a16:creationId xmlns:a16="http://schemas.microsoft.com/office/drawing/2014/main" id="{E115D612-3661-42A9-A486-91A7B88EA55F}"/>
              </a:ext>
            </a:extLst>
          </p:cNvPr>
          <p:cNvSpPr/>
          <p:nvPr/>
        </p:nvSpPr>
        <p:spPr>
          <a:xfrm>
            <a:off x="440504" y="6367648"/>
            <a:ext cx="4290148" cy="890633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110" name="Rectángulo: esquinas redondeadas 109">
            <a:extLst>
              <a:ext uri="{FF2B5EF4-FFF2-40B4-BE49-F238E27FC236}">
                <a16:creationId xmlns:a16="http://schemas.microsoft.com/office/drawing/2014/main" id="{9B78243E-FF09-471B-A928-593DCFE6BCF1}"/>
              </a:ext>
            </a:extLst>
          </p:cNvPr>
          <p:cNvSpPr/>
          <p:nvPr/>
        </p:nvSpPr>
        <p:spPr>
          <a:xfrm>
            <a:off x="440505" y="3776826"/>
            <a:ext cx="4290148" cy="1439386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84" name="Rectángulo: esquinas redondeadas 83">
            <a:extLst>
              <a:ext uri="{FF2B5EF4-FFF2-40B4-BE49-F238E27FC236}">
                <a16:creationId xmlns:a16="http://schemas.microsoft.com/office/drawing/2014/main" id="{AD7414DD-8DE6-45B8-8112-9BDDF0B186AF}"/>
              </a:ext>
            </a:extLst>
          </p:cNvPr>
          <p:cNvSpPr/>
          <p:nvPr/>
        </p:nvSpPr>
        <p:spPr>
          <a:xfrm>
            <a:off x="420001" y="1536627"/>
            <a:ext cx="4310651" cy="697874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2" name="Rectángulo: esquinas redondeadas 1">
            <a:extLst>
              <a:ext uri="{FF2B5EF4-FFF2-40B4-BE49-F238E27FC236}">
                <a16:creationId xmlns:a16="http://schemas.microsoft.com/office/drawing/2014/main" id="{99FF4510-806D-4AC7-8D73-69B355A697B8}"/>
              </a:ext>
            </a:extLst>
          </p:cNvPr>
          <p:cNvSpPr/>
          <p:nvPr/>
        </p:nvSpPr>
        <p:spPr>
          <a:xfrm>
            <a:off x="1308997" y="1142665"/>
            <a:ext cx="1021080" cy="217998"/>
          </a:xfrm>
          <a:prstGeom prst="roundRect">
            <a:avLst>
              <a:gd name="adj" fmla="val 0"/>
            </a:avLst>
          </a:prstGeom>
          <a:noFill/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4" name="Rectángulo 3">
            <a:extLst>
              <a:ext uri="{FF2B5EF4-FFF2-40B4-BE49-F238E27FC236}">
                <a16:creationId xmlns:a16="http://schemas.microsoft.com/office/drawing/2014/main" id="{2AFB77A1-E7B9-4F47-9144-3CC7BDF7EE3D}"/>
              </a:ext>
            </a:extLst>
          </p:cNvPr>
          <p:cNvSpPr/>
          <p:nvPr/>
        </p:nvSpPr>
        <p:spPr>
          <a:xfrm>
            <a:off x="440504" y="1056234"/>
            <a:ext cx="1021080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N.º Pedido</a:t>
            </a:r>
            <a:endParaRPr lang="es-CL" dirty="0">
              <a:effectLst/>
              <a:latin typeface="Akazan Lt" panose="02000506020000020003" pitchFamily="2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5" name="Rectángulo: esquinas redondeadas 4">
            <a:extLst>
              <a:ext uri="{FF2B5EF4-FFF2-40B4-BE49-F238E27FC236}">
                <a16:creationId xmlns:a16="http://schemas.microsoft.com/office/drawing/2014/main" id="{2842A9BB-0E44-4F1E-97DD-EF7322732B51}"/>
              </a:ext>
            </a:extLst>
          </p:cNvPr>
          <p:cNvSpPr/>
          <p:nvPr/>
        </p:nvSpPr>
        <p:spPr>
          <a:xfrm>
            <a:off x="3675604" y="1142059"/>
            <a:ext cx="1021080" cy="217998"/>
          </a:xfrm>
          <a:prstGeom prst="roundRect">
            <a:avLst>
              <a:gd name="adj" fmla="val 0"/>
            </a:avLst>
          </a:prstGeom>
          <a:noFill/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6" name="Rectángulo 5">
            <a:extLst>
              <a:ext uri="{FF2B5EF4-FFF2-40B4-BE49-F238E27FC236}">
                <a16:creationId xmlns:a16="http://schemas.microsoft.com/office/drawing/2014/main" id="{7F3D37A6-278E-4B2C-8776-6E7C1A84784E}"/>
              </a:ext>
            </a:extLst>
          </p:cNvPr>
          <p:cNvSpPr/>
          <p:nvPr/>
        </p:nvSpPr>
        <p:spPr>
          <a:xfrm>
            <a:off x="3079506" y="1063864"/>
            <a:ext cx="1021080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Fecha</a:t>
            </a:r>
          </a:p>
        </p:txBody>
      </p:sp>
      <p:grpSp>
        <p:nvGrpSpPr>
          <p:cNvPr id="17" name="Grupo 16">
            <a:extLst>
              <a:ext uri="{FF2B5EF4-FFF2-40B4-BE49-F238E27FC236}">
                <a16:creationId xmlns:a16="http://schemas.microsoft.com/office/drawing/2014/main" id="{A1221EF0-FDFE-48C3-A647-6370BEFC3A9F}"/>
              </a:ext>
            </a:extLst>
          </p:cNvPr>
          <p:cNvGrpSpPr/>
          <p:nvPr/>
        </p:nvGrpSpPr>
        <p:grpSpPr>
          <a:xfrm>
            <a:off x="428996" y="1535416"/>
            <a:ext cx="4190338" cy="715275"/>
            <a:chOff x="461175" y="1120552"/>
            <a:chExt cx="4190338" cy="715275"/>
          </a:xfrm>
        </p:grpSpPr>
        <p:sp>
          <p:nvSpPr>
            <p:cNvPr id="8" name="Rectángulo 7">
              <a:extLst>
                <a:ext uri="{FF2B5EF4-FFF2-40B4-BE49-F238E27FC236}">
                  <a16:creationId xmlns:a16="http://schemas.microsoft.com/office/drawing/2014/main" id="{9A52EE84-0DE8-4F26-AD5E-3CE20593F425}"/>
                </a:ext>
              </a:extLst>
            </p:cNvPr>
            <p:cNvSpPr/>
            <p:nvPr/>
          </p:nvSpPr>
          <p:spPr>
            <a:xfrm>
              <a:off x="477077" y="1120552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Cliente: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" name="Rectángulo 8">
              <a:extLst>
                <a:ext uri="{FF2B5EF4-FFF2-40B4-BE49-F238E27FC236}">
                  <a16:creationId xmlns:a16="http://schemas.microsoft.com/office/drawing/2014/main" id="{0293D1B7-439B-4947-A5F0-41627F3784A1}"/>
                </a:ext>
              </a:extLst>
            </p:cNvPr>
            <p:cNvSpPr/>
            <p:nvPr/>
          </p:nvSpPr>
          <p:spPr>
            <a:xfrm>
              <a:off x="461175" y="1452518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Teléfono: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10" name="Rectángulo 9">
              <a:extLst>
                <a:ext uri="{FF2B5EF4-FFF2-40B4-BE49-F238E27FC236}">
                  <a16:creationId xmlns:a16="http://schemas.microsoft.com/office/drawing/2014/main" id="{18CEE0AE-BC72-4F64-89A2-783C42213717}"/>
                </a:ext>
              </a:extLst>
            </p:cNvPr>
            <p:cNvSpPr/>
            <p:nvPr/>
          </p:nvSpPr>
          <p:spPr>
            <a:xfrm>
              <a:off x="2542395" y="1460468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Celular: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12" name="Conector recto 11">
              <a:extLst>
                <a:ext uri="{FF2B5EF4-FFF2-40B4-BE49-F238E27FC236}">
                  <a16:creationId xmlns:a16="http://schemas.microsoft.com/office/drawing/2014/main" id="{44FD2E21-B38E-48E6-8AF0-3E3DE6E69487}"/>
                </a:ext>
              </a:extLst>
            </p:cNvPr>
            <p:cNvCxnSpPr/>
            <p:nvPr/>
          </p:nvCxnSpPr>
          <p:spPr>
            <a:xfrm>
              <a:off x="1089328" y="1380954"/>
              <a:ext cx="3562185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Conector recto 12">
              <a:extLst>
                <a:ext uri="{FF2B5EF4-FFF2-40B4-BE49-F238E27FC236}">
                  <a16:creationId xmlns:a16="http://schemas.microsoft.com/office/drawing/2014/main" id="{FF0615F5-297B-42CC-9227-B689F664423A}"/>
                </a:ext>
              </a:extLst>
            </p:cNvPr>
            <p:cNvCxnSpPr>
              <a:cxnSpLocks/>
            </p:cNvCxnSpPr>
            <p:nvPr/>
          </p:nvCxnSpPr>
          <p:spPr>
            <a:xfrm>
              <a:off x="1194019" y="1700333"/>
              <a:ext cx="1348376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" name="Conector recto 14">
              <a:extLst>
                <a:ext uri="{FF2B5EF4-FFF2-40B4-BE49-F238E27FC236}">
                  <a16:creationId xmlns:a16="http://schemas.microsoft.com/office/drawing/2014/main" id="{BD48C7B8-5CAC-4F82-9216-C8AB344C1EF2}"/>
                </a:ext>
              </a:extLst>
            </p:cNvPr>
            <p:cNvCxnSpPr>
              <a:cxnSpLocks/>
            </p:cNvCxnSpPr>
            <p:nvPr/>
          </p:nvCxnSpPr>
          <p:spPr>
            <a:xfrm>
              <a:off x="3228230" y="1700333"/>
              <a:ext cx="1423283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7" name="Grupo 26">
            <a:extLst>
              <a:ext uri="{FF2B5EF4-FFF2-40B4-BE49-F238E27FC236}">
                <a16:creationId xmlns:a16="http://schemas.microsoft.com/office/drawing/2014/main" id="{D011FB4B-7475-4BE9-A358-6DA41A8D12AD}"/>
              </a:ext>
            </a:extLst>
          </p:cNvPr>
          <p:cNvGrpSpPr/>
          <p:nvPr/>
        </p:nvGrpSpPr>
        <p:grpSpPr>
          <a:xfrm>
            <a:off x="899417" y="2332501"/>
            <a:ext cx="3359980" cy="319046"/>
            <a:chOff x="864702" y="1908569"/>
            <a:chExt cx="3359980" cy="319046"/>
          </a:xfrm>
        </p:grpSpPr>
        <p:sp>
          <p:nvSpPr>
            <p:cNvPr id="19" name="Rectángulo: esquinas redondeadas 18">
              <a:extLst>
                <a:ext uri="{FF2B5EF4-FFF2-40B4-BE49-F238E27FC236}">
                  <a16:creationId xmlns:a16="http://schemas.microsoft.com/office/drawing/2014/main" id="{90C1F828-0023-4BD0-AE55-1A1D3BABD5CA}"/>
                </a:ext>
              </a:extLst>
            </p:cNvPr>
            <p:cNvSpPr/>
            <p:nvPr/>
          </p:nvSpPr>
          <p:spPr>
            <a:xfrm>
              <a:off x="888509" y="1931042"/>
              <a:ext cx="3336173" cy="267576"/>
            </a:xfrm>
            <a:prstGeom prst="roundRect">
              <a:avLst>
                <a:gd name="adj" fmla="val 3808"/>
              </a:avLst>
            </a:prstGeom>
            <a:solidFill>
              <a:srgbClr val="E5EBF7"/>
            </a:solidFill>
            <a:ln w="6350"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20" name="Rectángulo 19">
              <a:extLst>
                <a:ext uri="{FF2B5EF4-FFF2-40B4-BE49-F238E27FC236}">
                  <a16:creationId xmlns:a16="http://schemas.microsoft.com/office/drawing/2014/main" id="{56986F0A-658A-4DCF-8EF6-0F185C7C5060}"/>
                </a:ext>
              </a:extLst>
            </p:cNvPr>
            <p:cNvSpPr/>
            <p:nvPr/>
          </p:nvSpPr>
          <p:spPr>
            <a:xfrm>
              <a:off x="864702" y="1910995"/>
              <a:ext cx="140708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Tipo de Servicio: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21" name="Rectángulo 20">
              <a:extLst>
                <a:ext uri="{FF2B5EF4-FFF2-40B4-BE49-F238E27FC236}">
                  <a16:creationId xmlns:a16="http://schemas.microsoft.com/office/drawing/2014/main" id="{6492D76D-BD6D-4616-9DE0-599FC92A6658}"/>
                </a:ext>
              </a:extLst>
            </p:cNvPr>
            <p:cNvSpPr/>
            <p:nvPr/>
          </p:nvSpPr>
          <p:spPr>
            <a:xfrm>
              <a:off x="1993616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2" name="Rectángulo 21">
              <a:extLst>
                <a:ext uri="{FF2B5EF4-FFF2-40B4-BE49-F238E27FC236}">
                  <a16:creationId xmlns:a16="http://schemas.microsoft.com/office/drawing/2014/main" id="{BE82BD38-E445-4696-A0AB-597A418C5665}"/>
                </a:ext>
              </a:extLst>
            </p:cNvPr>
            <p:cNvSpPr/>
            <p:nvPr/>
          </p:nvSpPr>
          <p:spPr>
            <a:xfrm>
              <a:off x="2072635" y="1908569"/>
              <a:ext cx="654616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Costura</a:t>
              </a:r>
            </a:p>
          </p:txBody>
        </p:sp>
        <p:sp>
          <p:nvSpPr>
            <p:cNvPr id="23" name="Rectángulo 22">
              <a:extLst>
                <a:ext uri="{FF2B5EF4-FFF2-40B4-BE49-F238E27FC236}">
                  <a16:creationId xmlns:a16="http://schemas.microsoft.com/office/drawing/2014/main" id="{68F4B250-3831-418F-BFC4-D431DBC2CA70}"/>
                </a:ext>
              </a:extLst>
            </p:cNvPr>
            <p:cNvSpPr/>
            <p:nvPr/>
          </p:nvSpPr>
          <p:spPr>
            <a:xfrm>
              <a:off x="2660329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4" name="Rectángulo 23">
              <a:extLst>
                <a:ext uri="{FF2B5EF4-FFF2-40B4-BE49-F238E27FC236}">
                  <a16:creationId xmlns:a16="http://schemas.microsoft.com/office/drawing/2014/main" id="{4AA89D6B-DBBA-402D-AEBE-71E144A67F00}"/>
                </a:ext>
              </a:extLst>
            </p:cNvPr>
            <p:cNvSpPr/>
            <p:nvPr/>
          </p:nvSpPr>
          <p:spPr>
            <a:xfrm>
              <a:off x="2750460" y="1915094"/>
              <a:ext cx="81676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Confección</a:t>
              </a:r>
            </a:p>
          </p:txBody>
        </p:sp>
        <p:sp>
          <p:nvSpPr>
            <p:cNvPr id="25" name="Rectángulo 24">
              <a:extLst>
                <a:ext uri="{FF2B5EF4-FFF2-40B4-BE49-F238E27FC236}">
                  <a16:creationId xmlns:a16="http://schemas.microsoft.com/office/drawing/2014/main" id="{E35C0224-B0B5-4F53-8A83-F99AB3741D53}"/>
                </a:ext>
              </a:extLst>
            </p:cNvPr>
            <p:cNvSpPr/>
            <p:nvPr/>
          </p:nvSpPr>
          <p:spPr>
            <a:xfrm>
              <a:off x="3522045" y="2000787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6" name="Rectángulo 25">
              <a:extLst>
                <a:ext uri="{FF2B5EF4-FFF2-40B4-BE49-F238E27FC236}">
                  <a16:creationId xmlns:a16="http://schemas.microsoft.com/office/drawing/2014/main" id="{6D0BC1E9-E235-4F61-AC23-ACA0B4CF88CA}"/>
                </a:ext>
              </a:extLst>
            </p:cNvPr>
            <p:cNvSpPr/>
            <p:nvPr/>
          </p:nvSpPr>
          <p:spPr>
            <a:xfrm>
              <a:off x="3612029" y="1915094"/>
              <a:ext cx="552402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Otros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sp>
        <p:nvSpPr>
          <p:cNvPr id="28" name="Rectángulo 27">
            <a:extLst>
              <a:ext uri="{FF2B5EF4-FFF2-40B4-BE49-F238E27FC236}">
                <a16:creationId xmlns:a16="http://schemas.microsoft.com/office/drawing/2014/main" id="{68588BD4-AE96-4CF9-9C4B-24A6D79FE99D}"/>
              </a:ext>
            </a:extLst>
          </p:cNvPr>
          <p:cNvSpPr/>
          <p:nvPr/>
        </p:nvSpPr>
        <p:spPr>
          <a:xfrm>
            <a:off x="354701" y="2633649"/>
            <a:ext cx="2183733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Descripción del Servicio:</a:t>
            </a:r>
            <a:endParaRPr lang="es-CL" dirty="0">
              <a:effectLst/>
              <a:latin typeface="Akazan Lt" panose="02000506020000020003" pitchFamily="2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pic>
        <p:nvPicPr>
          <p:cNvPr id="30" name="Imagen 29">
            <a:extLst>
              <a:ext uri="{FF2B5EF4-FFF2-40B4-BE49-F238E27FC236}">
                <a16:creationId xmlns:a16="http://schemas.microsoft.com/office/drawing/2014/main" id="{3E931A31-DC47-4A40-8DA9-8FC83A9306DD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203" t="66278" r="8673" b="23449"/>
          <a:stretch/>
        </p:blipFill>
        <p:spPr>
          <a:xfrm>
            <a:off x="440505" y="2944813"/>
            <a:ext cx="4301657" cy="738769"/>
          </a:xfrm>
          <a:prstGeom prst="rect">
            <a:avLst/>
          </a:prstGeom>
        </p:spPr>
      </p:pic>
      <p:grpSp>
        <p:nvGrpSpPr>
          <p:cNvPr id="76" name="Grupo 75">
            <a:extLst>
              <a:ext uri="{FF2B5EF4-FFF2-40B4-BE49-F238E27FC236}">
                <a16:creationId xmlns:a16="http://schemas.microsoft.com/office/drawing/2014/main" id="{EBD2F4EC-A8BF-4680-A871-AD5F1ACFA33A}"/>
              </a:ext>
            </a:extLst>
          </p:cNvPr>
          <p:cNvGrpSpPr/>
          <p:nvPr/>
        </p:nvGrpSpPr>
        <p:grpSpPr>
          <a:xfrm>
            <a:off x="513147" y="3825721"/>
            <a:ext cx="4187950" cy="1277269"/>
            <a:chOff x="425691" y="4023521"/>
            <a:chExt cx="4187950" cy="1277269"/>
          </a:xfrm>
        </p:grpSpPr>
        <p:sp>
          <p:nvSpPr>
            <p:cNvPr id="39" name="Rectángulo 38">
              <a:extLst>
                <a:ext uri="{FF2B5EF4-FFF2-40B4-BE49-F238E27FC236}">
                  <a16:creationId xmlns:a16="http://schemas.microsoft.com/office/drawing/2014/main" id="{02E4A93C-8F9C-4884-B2B6-80528735D3E3}"/>
                </a:ext>
              </a:extLst>
            </p:cNvPr>
            <p:cNvSpPr/>
            <p:nvPr/>
          </p:nvSpPr>
          <p:spPr>
            <a:xfrm>
              <a:off x="425691" y="4023521"/>
              <a:ext cx="118105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Ficha de Medidas</a:t>
              </a:r>
            </a:p>
          </p:txBody>
        </p:sp>
        <p:sp>
          <p:nvSpPr>
            <p:cNvPr id="41" name="Rectángulo 40">
              <a:extLst>
                <a:ext uri="{FF2B5EF4-FFF2-40B4-BE49-F238E27FC236}">
                  <a16:creationId xmlns:a16="http://schemas.microsoft.com/office/drawing/2014/main" id="{92B9E128-7B4C-45E7-9BA8-B9EA85687B92}"/>
                </a:ext>
              </a:extLst>
            </p:cNvPr>
            <p:cNvSpPr/>
            <p:nvPr/>
          </p:nvSpPr>
          <p:spPr>
            <a:xfrm>
              <a:off x="754528" y="4254831"/>
              <a:ext cx="66475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H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ombros</a:t>
              </a:r>
            </a:p>
          </p:txBody>
        </p:sp>
        <p:grpSp>
          <p:nvGrpSpPr>
            <p:cNvPr id="53" name="Grupo 52">
              <a:extLst>
                <a:ext uri="{FF2B5EF4-FFF2-40B4-BE49-F238E27FC236}">
                  <a16:creationId xmlns:a16="http://schemas.microsoft.com/office/drawing/2014/main" id="{F280F20A-CEEA-4B75-946C-268CF551042A}"/>
                </a:ext>
              </a:extLst>
            </p:cNvPr>
            <p:cNvGrpSpPr/>
            <p:nvPr/>
          </p:nvGrpSpPr>
          <p:grpSpPr>
            <a:xfrm>
              <a:off x="499785" y="4324233"/>
              <a:ext cx="319496" cy="903494"/>
              <a:chOff x="499785" y="4324233"/>
              <a:chExt cx="319496" cy="903494"/>
            </a:xfrm>
          </p:grpSpPr>
          <p:sp>
            <p:nvSpPr>
              <p:cNvPr id="40" name="Rectángulo 39">
                <a:extLst>
                  <a:ext uri="{FF2B5EF4-FFF2-40B4-BE49-F238E27FC236}">
                    <a16:creationId xmlns:a16="http://schemas.microsoft.com/office/drawing/2014/main" id="{E47B04F6-4E0C-443A-9D7F-51CC3A6E8167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 dirty="0"/>
              </a:p>
            </p:txBody>
          </p:sp>
          <p:sp>
            <p:nvSpPr>
              <p:cNvPr id="42" name="Rectángulo 41">
                <a:extLst>
                  <a:ext uri="{FF2B5EF4-FFF2-40B4-BE49-F238E27FC236}">
                    <a16:creationId xmlns:a16="http://schemas.microsoft.com/office/drawing/2014/main" id="{E0D8D7D1-E8A9-477D-BB59-7D4037A10AD8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3" name="Rectángulo 42">
                <a:extLst>
                  <a:ext uri="{FF2B5EF4-FFF2-40B4-BE49-F238E27FC236}">
                    <a16:creationId xmlns:a16="http://schemas.microsoft.com/office/drawing/2014/main" id="{F11EEA12-BB2F-4295-96AC-15AABB2EB594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4" name="Rectángulo 43">
                <a:extLst>
                  <a:ext uri="{FF2B5EF4-FFF2-40B4-BE49-F238E27FC236}">
                    <a16:creationId xmlns:a16="http://schemas.microsoft.com/office/drawing/2014/main" id="{4CA8619C-54F1-4E1B-8AD0-2AB97850AF39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5" name="Rectángulo 44">
                <a:extLst>
                  <a:ext uri="{FF2B5EF4-FFF2-40B4-BE49-F238E27FC236}">
                    <a16:creationId xmlns:a16="http://schemas.microsoft.com/office/drawing/2014/main" id="{A892E23F-412E-4C2B-BF07-19DEFB875F6D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48" name="Rectángulo 47">
              <a:extLst>
                <a:ext uri="{FF2B5EF4-FFF2-40B4-BE49-F238E27FC236}">
                  <a16:creationId xmlns:a16="http://schemas.microsoft.com/office/drawing/2014/main" id="{F61B7A8A-9FD8-4CD0-98C1-D19A7D442815}"/>
                </a:ext>
              </a:extLst>
            </p:cNvPr>
            <p:cNvSpPr/>
            <p:nvPr/>
          </p:nvSpPr>
          <p:spPr>
            <a:xfrm>
              <a:off x="754528" y="4446790"/>
              <a:ext cx="66475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Busto</a:t>
              </a:r>
            </a:p>
          </p:txBody>
        </p:sp>
        <p:sp>
          <p:nvSpPr>
            <p:cNvPr id="49" name="Rectángulo 48">
              <a:extLst>
                <a:ext uri="{FF2B5EF4-FFF2-40B4-BE49-F238E27FC236}">
                  <a16:creationId xmlns:a16="http://schemas.microsoft.com/office/drawing/2014/main" id="{CB2C72A1-AB47-4A03-B163-24BB2C1F201C}"/>
                </a:ext>
              </a:extLst>
            </p:cNvPr>
            <p:cNvSpPr/>
            <p:nvPr/>
          </p:nvSpPr>
          <p:spPr>
            <a:xfrm>
              <a:off x="754528" y="4627222"/>
              <a:ext cx="934027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Larg</a:t>
              </a: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 Espalda</a:t>
              </a:r>
            </a:p>
          </p:txBody>
        </p:sp>
        <p:sp>
          <p:nvSpPr>
            <p:cNvPr id="50" name="Rectángulo 49">
              <a:extLst>
                <a:ext uri="{FF2B5EF4-FFF2-40B4-BE49-F238E27FC236}">
                  <a16:creationId xmlns:a16="http://schemas.microsoft.com/office/drawing/2014/main" id="{C5BC14CB-F47E-4D58-8F68-DDE41F381913}"/>
                </a:ext>
              </a:extLst>
            </p:cNvPr>
            <p:cNvSpPr/>
            <p:nvPr/>
          </p:nvSpPr>
          <p:spPr>
            <a:xfrm>
              <a:off x="754528" y="4819750"/>
              <a:ext cx="934027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Busto</a:t>
              </a:r>
            </a:p>
          </p:txBody>
        </p:sp>
        <p:sp>
          <p:nvSpPr>
            <p:cNvPr id="52" name="Rectángulo 51">
              <a:extLst>
                <a:ext uri="{FF2B5EF4-FFF2-40B4-BE49-F238E27FC236}">
                  <a16:creationId xmlns:a16="http://schemas.microsoft.com/office/drawing/2014/main" id="{39884370-F146-4FD9-9DE4-63D0F5CF1CFD}"/>
                </a:ext>
              </a:extLst>
            </p:cNvPr>
            <p:cNvSpPr/>
            <p:nvPr/>
          </p:nvSpPr>
          <p:spPr>
            <a:xfrm>
              <a:off x="763644" y="5019073"/>
              <a:ext cx="54205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</a:t>
              </a:r>
            </a:p>
          </p:txBody>
        </p:sp>
        <p:grpSp>
          <p:nvGrpSpPr>
            <p:cNvPr id="54" name="Grupo 53">
              <a:extLst>
                <a:ext uri="{FF2B5EF4-FFF2-40B4-BE49-F238E27FC236}">
                  <a16:creationId xmlns:a16="http://schemas.microsoft.com/office/drawing/2014/main" id="{899D3852-9FE5-4802-ABAC-63F149199D1B}"/>
                </a:ext>
              </a:extLst>
            </p:cNvPr>
            <p:cNvGrpSpPr/>
            <p:nvPr/>
          </p:nvGrpSpPr>
          <p:grpSpPr>
            <a:xfrm>
              <a:off x="1603520" y="4324233"/>
              <a:ext cx="319496" cy="903494"/>
              <a:chOff x="499785" y="4324233"/>
              <a:chExt cx="319496" cy="903494"/>
            </a:xfrm>
          </p:grpSpPr>
          <p:sp>
            <p:nvSpPr>
              <p:cNvPr id="55" name="Rectángulo 54">
                <a:extLst>
                  <a:ext uri="{FF2B5EF4-FFF2-40B4-BE49-F238E27FC236}">
                    <a16:creationId xmlns:a16="http://schemas.microsoft.com/office/drawing/2014/main" id="{B9500116-F8A0-4B60-A41D-DDA61DAD96E1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6" name="Rectángulo 55">
                <a:extLst>
                  <a:ext uri="{FF2B5EF4-FFF2-40B4-BE49-F238E27FC236}">
                    <a16:creationId xmlns:a16="http://schemas.microsoft.com/office/drawing/2014/main" id="{32936542-49CC-49B3-82EB-7BF61A120F45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7" name="Rectángulo 56">
                <a:extLst>
                  <a:ext uri="{FF2B5EF4-FFF2-40B4-BE49-F238E27FC236}">
                    <a16:creationId xmlns:a16="http://schemas.microsoft.com/office/drawing/2014/main" id="{8750774D-2064-4D64-A3A9-4DF20C839018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8" name="Rectángulo 57">
                <a:extLst>
                  <a:ext uri="{FF2B5EF4-FFF2-40B4-BE49-F238E27FC236}">
                    <a16:creationId xmlns:a16="http://schemas.microsoft.com/office/drawing/2014/main" id="{83283F80-022F-44A8-A5C5-F600B41761E0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9" name="Rectángulo 58">
                <a:extLst>
                  <a:ext uri="{FF2B5EF4-FFF2-40B4-BE49-F238E27FC236}">
                    <a16:creationId xmlns:a16="http://schemas.microsoft.com/office/drawing/2014/main" id="{B3B65F57-430F-44F5-B56A-77EC86B78C32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60" name="Rectángulo 59">
              <a:extLst>
                <a:ext uri="{FF2B5EF4-FFF2-40B4-BE49-F238E27FC236}">
                  <a16:creationId xmlns:a16="http://schemas.microsoft.com/office/drawing/2014/main" id="{6466DA8E-C652-4658-9DE6-CC4010FF4254}"/>
                </a:ext>
              </a:extLst>
            </p:cNvPr>
            <p:cNvSpPr/>
            <p:nvPr/>
          </p:nvSpPr>
          <p:spPr>
            <a:xfrm>
              <a:off x="1857045" y="4249221"/>
              <a:ext cx="140225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Frente </a:t>
              </a:r>
            </a:p>
          </p:txBody>
        </p:sp>
        <p:sp>
          <p:nvSpPr>
            <p:cNvPr id="61" name="Rectángulo 60">
              <a:extLst>
                <a:ext uri="{FF2B5EF4-FFF2-40B4-BE49-F238E27FC236}">
                  <a16:creationId xmlns:a16="http://schemas.microsoft.com/office/drawing/2014/main" id="{31371062-0AD6-4B71-A228-5A8B2CD3F31E}"/>
                </a:ext>
              </a:extLst>
            </p:cNvPr>
            <p:cNvSpPr/>
            <p:nvPr/>
          </p:nvSpPr>
          <p:spPr>
            <a:xfrm>
              <a:off x="1857045" y="4448480"/>
              <a:ext cx="1327750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Costado</a:t>
              </a:r>
            </a:p>
          </p:txBody>
        </p:sp>
        <p:sp>
          <p:nvSpPr>
            <p:cNvPr id="62" name="Rectángulo 61">
              <a:extLst>
                <a:ext uri="{FF2B5EF4-FFF2-40B4-BE49-F238E27FC236}">
                  <a16:creationId xmlns:a16="http://schemas.microsoft.com/office/drawing/2014/main" id="{5A4E51EF-8D78-4EC7-9B0F-BE0BEA9BB197}"/>
                </a:ext>
              </a:extLst>
            </p:cNvPr>
            <p:cNvSpPr/>
            <p:nvPr/>
          </p:nvSpPr>
          <p:spPr>
            <a:xfrm>
              <a:off x="1867696" y="4627222"/>
              <a:ext cx="60857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Cadera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63" name="Rectángulo 62">
              <a:extLst>
                <a:ext uri="{FF2B5EF4-FFF2-40B4-BE49-F238E27FC236}">
                  <a16:creationId xmlns:a16="http://schemas.microsoft.com/office/drawing/2014/main" id="{14010947-628E-4464-9589-CBFF26BCD86C}"/>
                </a:ext>
              </a:extLst>
            </p:cNvPr>
            <p:cNvSpPr/>
            <p:nvPr/>
          </p:nvSpPr>
          <p:spPr>
            <a:xfrm>
              <a:off x="1867696" y="4813319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Rodilla</a:t>
              </a:r>
            </a:p>
          </p:txBody>
        </p:sp>
        <p:sp>
          <p:nvSpPr>
            <p:cNvPr id="64" name="Rectángulo 63">
              <a:extLst>
                <a:ext uri="{FF2B5EF4-FFF2-40B4-BE49-F238E27FC236}">
                  <a16:creationId xmlns:a16="http://schemas.microsoft.com/office/drawing/2014/main" id="{B9F5A617-31DA-4B42-AA9F-20464752E28F}"/>
                </a:ext>
              </a:extLst>
            </p:cNvPr>
            <p:cNvSpPr/>
            <p:nvPr/>
          </p:nvSpPr>
          <p:spPr>
            <a:xfrm>
              <a:off x="1862655" y="5016100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Rodilla</a:t>
              </a:r>
            </a:p>
          </p:txBody>
        </p:sp>
        <p:grpSp>
          <p:nvGrpSpPr>
            <p:cNvPr id="65" name="Grupo 64">
              <a:extLst>
                <a:ext uri="{FF2B5EF4-FFF2-40B4-BE49-F238E27FC236}">
                  <a16:creationId xmlns:a16="http://schemas.microsoft.com/office/drawing/2014/main" id="{320CD5EF-93F7-494C-8D7A-6A0B8DEABED7}"/>
                </a:ext>
              </a:extLst>
            </p:cNvPr>
            <p:cNvGrpSpPr/>
            <p:nvPr/>
          </p:nvGrpSpPr>
          <p:grpSpPr>
            <a:xfrm>
              <a:off x="3122565" y="4330398"/>
              <a:ext cx="319496" cy="903494"/>
              <a:chOff x="499785" y="4324233"/>
              <a:chExt cx="319496" cy="903494"/>
            </a:xfrm>
          </p:grpSpPr>
          <p:sp>
            <p:nvSpPr>
              <p:cNvPr id="66" name="Rectángulo 65">
                <a:extLst>
                  <a:ext uri="{FF2B5EF4-FFF2-40B4-BE49-F238E27FC236}">
                    <a16:creationId xmlns:a16="http://schemas.microsoft.com/office/drawing/2014/main" id="{F5AFC7C4-3C8D-4234-9F99-591641CB149C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7" name="Rectángulo 66">
                <a:extLst>
                  <a:ext uri="{FF2B5EF4-FFF2-40B4-BE49-F238E27FC236}">
                    <a16:creationId xmlns:a16="http://schemas.microsoft.com/office/drawing/2014/main" id="{672EC4D9-7968-40EF-8E37-0AB1B0B57B4D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8" name="Rectángulo 67">
                <a:extLst>
                  <a:ext uri="{FF2B5EF4-FFF2-40B4-BE49-F238E27FC236}">
                    <a16:creationId xmlns:a16="http://schemas.microsoft.com/office/drawing/2014/main" id="{79992F34-89A5-437A-A008-60DF00CD58FB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9" name="Rectángulo 68">
                <a:extLst>
                  <a:ext uri="{FF2B5EF4-FFF2-40B4-BE49-F238E27FC236}">
                    <a16:creationId xmlns:a16="http://schemas.microsoft.com/office/drawing/2014/main" id="{5A44A7C8-1EF2-4BA3-A253-805C71A8205A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70" name="Rectángulo 69">
                <a:extLst>
                  <a:ext uri="{FF2B5EF4-FFF2-40B4-BE49-F238E27FC236}">
                    <a16:creationId xmlns:a16="http://schemas.microsoft.com/office/drawing/2014/main" id="{9FCEB1F4-D108-40F4-9C61-46A7811EF12A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71" name="Rectángulo 70">
              <a:extLst>
                <a:ext uri="{FF2B5EF4-FFF2-40B4-BE49-F238E27FC236}">
                  <a16:creationId xmlns:a16="http://schemas.microsoft.com/office/drawing/2014/main" id="{7667203C-F86F-4632-8695-E8C8F777376B}"/>
                </a:ext>
              </a:extLst>
            </p:cNvPr>
            <p:cNvSpPr/>
            <p:nvPr/>
          </p:nvSpPr>
          <p:spPr>
            <a:xfrm>
              <a:off x="3391445" y="4257235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Pantalones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2" name="Rectángulo 71">
              <a:extLst>
                <a:ext uri="{FF2B5EF4-FFF2-40B4-BE49-F238E27FC236}">
                  <a16:creationId xmlns:a16="http://schemas.microsoft.com/office/drawing/2014/main" id="{58BFB19A-50EB-45F1-A3CE-85D479F6FF63}"/>
                </a:ext>
              </a:extLst>
            </p:cNvPr>
            <p:cNvSpPr/>
            <p:nvPr/>
          </p:nvSpPr>
          <p:spPr>
            <a:xfrm>
              <a:off x="3392643" y="4443247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Falda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3" name="Rectángulo 72">
              <a:extLst>
                <a:ext uri="{FF2B5EF4-FFF2-40B4-BE49-F238E27FC236}">
                  <a16:creationId xmlns:a16="http://schemas.microsoft.com/office/drawing/2014/main" id="{1D61C0AB-6E23-4955-B604-F5425931A240}"/>
                </a:ext>
              </a:extLst>
            </p:cNvPr>
            <p:cNvSpPr/>
            <p:nvPr/>
          </p:nvSpPr>
          <p:spPr>
            <a:xfrm>
              <a:off x="3388231" y="4632248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Brazos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4" name="Rectángulo 73">
              <a:extLst>
                <a:ext uri="{FF2B5EF4-FFF2-40B4-BE49-F238E27FC236}">
                  <a16:creationId xmlns:a16="http://schemas.microsoft.com/office/drawing/2014/main" id="{82FFD66E-2E43-472B-9751-82F25D60E63F}"/>
                </a:ext>
              </a:extLst>
            </p:cNvPr>
            <p:cNvSpPr/>
            <p:nvPr/>
          </p:nvSpPr>
          <p:spPr>
            <a:xfrm>
              <a:off x="3391445" y="4824776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Brazos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5" name="Rectángulo 74">
              <a:extLst>
                <a:ext uri="{FF2B5EF4-FFF2-40B4-BE49-F238E27FC236}">
                  <a16:creationId xmlns:a16="http://schemas.microsoft.com/office/drawing/2014/main" id="{567DC8AA-44AB-4858-80A5-59093DB9B205}"/>
                </a:ext>
              </a:extLst>
            </p:cNvPr>
            <p:cNvSpPr/>
            <p:nvPr/>
          </p:nvSpPr>
          <p:spPr>
            <a:xfrm>
              <a:off x="3392014" y="5019687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Puños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77" name="Grupo 76">
            <a:extLst>
              <a:ext uri="{FF2B5EF4-FFF2-40B4-BE49-F238E27FC236}">
                <a16:creationId xmlns:a16="http://schemas.microsoft.com/office/drawing/2014/main" id="{E1C409F8-653D-4D9B-BD5A-C6F51AAA093A}"/>
              </a:ext>
            </a:extLst>
          </p:cNvPr>
          <p:cNvGrpSpPr/>
          <p:nvPr/>
        </p:nvGrpSpPr>
        <p:grpSpPr>
          <a:xfrm>
            <a:off x="827247" y="5284367"/>
            <a:ext cx="3869438" cy="314947"/>
            <a:chOff x="846774" y="1908569"/>
            <a:chExt cx="3869438" cy="314947"/>
          </a:xfrm>
        </p:grpSpPr>
        <p:sp>
          <p:nvSpPr>
            <p:cNvPr id="78" name="Rectángulo: esquinas redondeadas 77">
              <a:extLst>
                <a:ext uri="{FF2B5EF4-FFF2-40B4-BE49-F238E27FC236}">
                  <a16:creationId xmlns:a16="http://schemas.microsoft.com/office/drawing/2014/main" id="{2060D2E5-A165-4593-B293-BEB07BBA723F}"/>
                </a:ext>
              </a:extLst>
            </p:cNvPr>
            <p:cNvSpPr/>
            <p:nvPr/>
          </p:nvSpPr>
          <p:spPr>
            <a:xfrm>
              <a:off x="888509" y="1931042"/>
              <a:ext cx="3548063" cy="267576"/>
            </a:xfrm>
            <a:prstGeom prst="roundRect">
              <a:avLst>
                <a:gd name="adj" fmla="val 3808"/>
              </a:avLst>
            </a:prstGeom>
            <a:solidFill>
              <a:srgbClr val="E5EBF7"/>
            </a:solidFill>
            <a:ln w="6350"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79" name="Rectángulo 78">
              <a:extLst>
                <a:ext uri="{FF2B5EF4-FFF2-40B4-BE49-F238E27FC236}">
                  <a16:creationId xmlns:a16="http://schemas.microsoft.com/office/drawing/2014/main" id="{E7877A37-7626-4D32-BC91-E7815A0457B0}"/>
                </a:ext>
              </a:extLst>
            </p:cNvPr>
            <p:cNvSpPr/>
            <p:nvPr/>
          </p:nvSpPr>
          <p:spPr>
            <a:xfrm>
              <a:off x="846774" y="1910995"/>
              <a:ext cx="140708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Material Utilizado</a:t>
              </a:r>
            </a:p>
          </p:txBody>
        </p:sp>
        <p:sp>
          <p:nvSpPr>
            <p:cNvPr id="80" name="Rectángulo 79">
              <a:extLst>
                <a:ext uri="{FF2B5EF4-FFF2-40B4-BE49-F238E27FC236}">
                  <a16:creationId xmlns:a16="http://schemas.microsoft.com/office/drawing/2014/main" id="{EED52FFC-D234-4972-9362-CCA8BD8E1E1D}"/>
                </a:ext>
              </a:extLst>
            </p:cNvPr>
            <p:cNvSpPr/>
            <p:nvPr/>
          </p:nvSpPr>
          <p:spPr>
            <a:xfrm>
              <a:off x="1951784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81" name="Rectángulo 80">
              <a:extLst>
                <a:ext uri="{FF2B5EF4-FFF2-40B4-BE49-F238E27FC236}">
                  <a16:creationId xmlns:a16="http://schemas.microsoft.com/office/drawing/2014/main" id="{810D7B33-A378-48EE-81DB-D80ABF08CAFF}"/>
                </a:ext>
              </a:extLst>
            </p:cNvPr>
            <p:cNvSpPr/>
            <p:nvPr/>
          </p:nvSpPr>
          <p:spPr>
            <a:xfrm>
              <a:off x="2018850" y="1908569"/>
              <a:ext cx="1230415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Traído por cliente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82" name="Rectángulo 81">
              <a:extLst>
                <a:ext uri="{FF2B5EF4-FFF2-40B4-BE49-F238E27FC236}">
                  <a16:creationId xmlns:a16="http://schemas.microsoft.com/office/drawing/2014/main" id="{C6BA340D-8998-4AB9-89C7-B008C984CE74}"/>
                </a:ext>
              </a:extLst>
            </p:cNvPr>
            <p:cNvSpPr/>
            <p:nvPr/>
          </p:nvSpPr>
          <p:spPr>
            <a:xfrm>
              <a:off x="3114635" y="2000787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85" name="Rectángulo 84">
              <a:extLst>
                <a:ext uri="{FF2B5EF4-FFF2-40B4-BE49-F238E27FC236}">
                  <a16:creationId xmlns:a16="http://schemas.microsoft.com/office/drawing/2014/main" id="{E804BDC5-B8E3-4BEE-B9A1-7A7F9FE1772F}"/>
                </a:ext>
              </a:extLst>
            </p:cNvPr>
            <p:cNvSpPr/>
            <p:nvPr/>
          </p:nvSpPr>
          <p:spPr>
            <a:xfrm>
              <a:off x="3194974" y="1908569"/>
              <a:ext cx="152123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Comprado por uno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pic>
        <p:nvPicPr>
          <p:cNvPr id="86" name="Imagen 85">
            <a:extLst>
              <a:ext uri="{FF2B5EF4-FFF2-40B4-BE49-F238E27FC236}">
                <a16:creationId xmlns:a16="http://schemas.microsoft.com/office/drawing/2014/main" id="{5E40D706-1789-41B8-8B26-B918DFB9E15B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203" t="66278" r="8673" b="23356"/>
          <a:stretch/>
        </p:blipFill>
        <p:spPr>
          <a:xfrm>
            <a:off x="420002" y="5572807"/>
            <a:ext cx="4301657" cy="745544"/>
          </a:xfrm>
          <a:prstGeom prst="rect">
            <a:avLst/>
          </a:prstGeom>
        </p:spPr>
      </p:pic>
      <p:grpSp>
        <p:nvGrpSpPr>
          <p:cNvPr id="99" name="Grupo 98">
            <a:extLst>
              <a:ext uri="{FF2B5EF4-FFF2-40B4-BE49-F238E27FC236}">
                <a16:creationId xmlns:a16="http://schemas.microsoft.com/office/drawing/2014/main" id="{A495B0AB-2D8A-4029-A820-29583E476264}"/>
              </a:ext>
            </a:extLst>
          </p:cNvPr>
          <p:cNvGrpSpPr/>
          <p:nvPr/>
        </p:nvGrpSpPr>
        <p:grpSpPr>
          <a:xfrm>
            <a:off x="513886" y="6402346"/>
            <a:ext cx="4328637" cy="751470"/>
            <a:chOff x="507023" y="6357999"/>
            <a:chExt cx="4328637" cy="751470"/>
          </a:xfrm>
        </p:grpSpPr>
        <p:sp>
          <p:nvSpPr>
            <p:cNvPr id="88" name="Rectángulo 87">
              <a:extLst>
                <a:ext uri="{FF2B5EF4-FFF2-40B4-BE49-F238E27FC236}">
                  <a16:creationId xmlns:a16="http://schemas.microsoft.com/office/drawing/2014/main" id="{CABB359B-7FAA-4851-BFBB-C7E16CD1F9CA}"/>
                </a:ext>
              </a:extLst>
            </p:cNvPr>
            <p:cNvSpPr/>
            <p:nvPr/>
          </p:nvSpPr>
          <p:spPr>
            <a:xfrm>
              <a:off x="507023" y="6357999"/>
              <a:ext cx="1590222" cy="34394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6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Formas de Pago</a:t>
              </a:r>
              <a:endParaRPr lang="es-CL" sz="16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89" name="Rectángulo 88">
              <a:extLst>
                <a:ext uri="{FF2B5EF4-FFF2-40B4-BE49-F238E27FC236}">
                  <a16:creationId xmlns:a16="http://schemas.microsoft.com/office/drawing/2014/main" id="{5C3FB13F-67AB-4E67-B8DB-16F6AEF462D6}"/>
                </a:ext>
              </a:extLst>
            </p:cNvPr>
            <p:cNvSpPr/>
            <p:nvPr/>
          </p:nvSpPr>
          <p:spPr>
            <a:xfrm>
              <a:off x="508665" y="6755574"/>
              <a:ext cx="118105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Total a Pagar: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90" name="Conector recto 89">
              <a:extLst>
                <a:ext uri="{FF2B5EF4-FFF2-40B4-BE49-F238E27FC236}">
                  <a16:creationId xmlns:a16="http://schemas.microsoft.com/office/drawing/2014/main" id="{E991F5D5-602F-41C6-A05E-4F641BA735F5}"/>
                </a:ext>
              </a:extLst>
            </p:cNvPr>
            <p:cNvCxnSpPr>
              <a:cxnSpLocks/>
            </p:cNvCxnSpPr>
            <p:nvPr/>
          </p:nvCxnSpPr>
          <p:spPr>
            <a:xfrm>
              <a:off x="1405339" y="6956676"/>
              <a:ext cx="1125661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3" name="Rectángulo 92">
              <a:extLst>
                <a:ext uri="{FF2B5EF4-FFF2-40B4-BE49-F238E27FC236}">
                  <a16:creationId xmlns:a16="http://schemas.microsoft.com/office/drawing/2014/main" id="{6EBF0BAA-1830-4082-9014-C97DF0F57357}"/>
                </a:ext>
              </a:extLst>
            </p:cNvPr>
            <p:cNvSpPr/>
            <p:nvPr/>
          </p:nvSpPr>
          <p:spPr>
            <a:xfrm>
              <a:off x="2618328" y="6480608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94" name="Rectángulo 93">
              <a:extLst>
                <a:ext uri="{FF2B5EF4-FFF2-40B4-BE49-F238E27FC236}">
                  <a16:creationId xmlns:a16="http://schemas.microsoft.com/office/drawing/2014/main" id="{6B27A875-5C49-4CE4-884A-53A0A9CD71C2}"/>
                </a:ext>
              </a:extLst>
            </p:cNvPr>
            <p:cNvSpPr/>
            <p:nvPr/>
          </p:nvSpPr>
          <p:spPr>
            <a:xfrm>
              <a:off x="2698547" y="6392360"/>
              <a:ext cx="213711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50% Adel</a:t>
              </a: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anto / 50% Entrega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5" name="Rectángulo 94">
              <a:extLst>
                <a:ext uri="{FF2B5EF4-FFF2-40B4-BE49-F238E27FC236}">
                  <a16:creationId xmlns:a16="http://schemas.microsoft.com/office/drawing/2014/main" id="{796D9CDE-CE6A-44BC-B977-018DBDB7ADB1}"/>
                </a:ext>
              </a:extLst>
            </p:cNvPr>
            <p:cNvSpPr/>
            <p:nvPr/>
          </p:nvSpPr>
          <p:spPr>
            <a:xfrm>
              <a:off x="2618327" y="6671604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96" name="Rectángulo 95">
              <a:extLst>
                <a:ext uri="{FF2B5EF4-FFF2-40B4-BE49-F238E27FC236}">
                  <a16:creationId xmlns:a16="http://schemas.microsoft.com/office/drawing/2014/main" id="{E1A9C05A-E9F5-40BA-9B89-F4925868A6E2}"/>
                </a:ext>
              </a:extLst>
            </p:cNvPr>
            <p:cNvSpPr/>
            <p:nvPr/>
          </p:nvSpPr>
          <p:spPr>
            <a:xfrm>
              <a:off x="2698547" y="6590190"/>
              <a:ext cx="125637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Tarjeta de Crédito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7" name="Rectángulo 96">
              <a:extLst>
                <a:ext uri="{FF2B5EF4-FFF2-40B4-BE49-F238E27FC236}">
                  <a16:creationId xmlns:a16="http://schemas.microsoft.com/office/drawing/2014/main" id="{FDB9D3DA-79A0-4743-B169-42B0206C7917}"/>
                </a:ext>
              </a:extLst>
            </p:cNvPr>
            <p:cNvSpPr/>
            <p:nvPr/>
          </p:nvSpPr>
          <p:spPr>
            <a:xfrm>
              <a:off x="2734595" y="6796948"/>
              <a:ext cx="125637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Pago Completo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8" name="Rectángulo 97">
              <a:extLst>
                <a:ext uri="{FF2B5EF4-FFF2-40B4-BE49-F238E27FC236}">
                  <a16:creationId xmlns:a16="http://schemas.microsoft.com/office/drawing/2014/main" id="{C23ACB03-E850-4859-963B-A4D496E13724}"/>
                </a:ext>
              </a:extLst>
            </p:cNvPr>
            <p:cNvSpPr/>
            <p:nvPr/>
          </p:nvSpPr>
          <p:spPr>
            <a:xfrm>
              <a:off x="2618327" y="6872424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</p:grpSp>
      <p:sp>
        <p:nvSpPr>
          <p:cNvPr id="83" name="Rectángulo 82">
            <a:extLst>
              <a:ext uri="{FF2B5EF4-FFF2-40B4-BE49-F238E27FC236}">
                <a16:creationId xmlns:a16="http://schemas.microsoft.com/office/drawing/2014/main" id="{FF1B5714-D46E-4962-9BD8-8C3EB344E93F}"/>
              </a:ext>
            </a:extLst>
          </p:cNvPr>
          <p:cNvSpPr/>
          <p:nvPr/>
        </p:nvSpPr>
        <p:spPr>
          <a:xfrm>
            <a:off x="551357" y="63750"/>
            <a:ext cx="4148168" cy="107830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07000"/>
              </a:lnSpc>
              <a:spcAft>
                <a:spcPts val="726"/>
              </a:spcAft>
            </a:pPr>
            <a:r>
              <a:rPr lang="es-CL" sz="5988" dirty="0">
                <a:solidFill>
                  <a:schemeClr val="bg1"/>
                </a:solidFill>
                <a:latin typeface="Angelface" pitchFamily="50" charset="0"/>
                <a:ea typeface="Calibri" panose="020F0502020204030204" pitchFamily="34" charset="0"/>
                <a:cs typeface="Times New Roman" panose="02020603050405020304" pitchFamily="18" charset="0"/>
              </a:rPr>
              <a:t>Ordenes de Venta</a:t>
            </a:r>
            <a:endParaRPr lang="es-CL" sz="6532" dirty="0">
              <a:solidFill>
                <a:schemeClr val="bg1"/>
              </a:solidFill>
              <a:latin typeface="Angelface" pitchFamily="50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101" name="Rectángulo: esquinas redondeadas 100">
            <a:extLst>
              <a:ext uri="{FF2B5EF4-FFF2-40B4-BE49-F238E27FC236}">
                <a16:creationId xmlns:a16="http://schemas.microsoft.com/office/drawing/2014/main" id="{0A155951-9671-4EA6-9BA5-4894C98CB333}"/>
              </a:ext>
            </a:extLst>
          </p:cNvPr>
          <p:cNvSpPr/>
          <p:nvPr/>
        </p:nvSpPr>
        <p:spPr>
          <a:xfrm>
            <a:off x="473237" y="1582469"/>
            <a:ext cx="4223447" cy="604994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111" name="Rectángulo: esquinas redondeadas 110">
            <a:extLst>
              <a:ext uri="{FF2B5EF4-FFF2-40B4-BE49-F238E27FC236}">
                <a16:creationId xmlns:a16="http://schemas.microsoft.com/office/drawing/2014/main" id="{2F0F5CEE-A183-4B39-8715-F1C8F735566B}"/>
              </a:ext>
            </a:extLst>
          </p:cNvPr>
          <p:cNvSpPr/>
          <p:nvPr/>
        </p:nvSpPr>
        <p:spPr>
          <a:xfrm>
            <a:off x="524368" y="3850804"/>
            <a:ext cx="4115236" cy="1279658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113" name="Rectángulo: esquinas redondeadas 112">
            <a:extLst>
              <a:ext uri="{FF2B5EF4-FFF2-40B4-BE49-F238E27FC236}">
                <a16:creationId xmlns:a16="http://schemas.microsoft.com/office/drawing/2014/main" id="{907035ED-50C6-4207-BD92-D5027B05F656}"/>
              </a:ext>
            </a:extLst>
          </p:cNvPr>
          <p:cNvSpPr/>
          <p:nvPr/>
        </p:nvSpPr>
        <p:spPr>
          <a:xfrm>
            <a:off x="521789" y="6431097"/>
            <a:ext cx="4115236" cy="762266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</p:spTree>
    <p:extLst>
      <p:ext uri="{BB962C8B-B14F-4D97-AF65-F5344CB8AC3E}">
        <p14:creationId xmlns:p14="http://schemas.microsoft.com/office/powerpoint/2010/main" val="318549105"/>
      </p:ext>
    </p:extLst>
  </p:cSld>
  <p:clrMapOvr>
    <a:masterClrMapping/>
  </p:clrMapOvr>
</p:sld>
</file>

<file path=ppt/slides/slide1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4" name="Imagen 113">
            <a:extLst>
              <a:ext uri="{FF2B5EF4-FFF2-40B4-BE49-F238E27FC236}">
                <a16:creationId xmlns:a16="http://schemas.microsoft.com/office/drawing/2014/main" id="{E2C72D66-3C05-40F4-818E-4CB8631B94FA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26633" t="9514" r="29569" b="27352"/>
          <a:stretch/>
        </p:blipFill>
        <p:spPr>
          <a:xfrm rot="16200000">
            <a:off x="2185505" y="-1998928"/>
            <a:ext cx="697876" cy="5068891"/>
          </a:xfrm>
          <a:prstGeom prst="rect">
            <a:avLst/>
          </a:prstGeom>
        </p:spPr>
      </p:pic>
      <p:sp>
        <p:nvSpPr>
          <p:cNvPr id="112" name="Rectángulo: esquinas redondeadas 111">
            <a:extLst>
              <a:ext uri="{FF2B5EF4-FFF2-40B4-BE49-F238E27FC236}">
                <a16:creationId xmlns:a16="http://schemas.microsoft.com/office/drawing/2014/main" id="{E115D612-3661-42A9-A486-91A7B88EA55F}"/>
              </a:ext>
            </a:extLst>
          </p:cNvPr>
          <p:cNvSpPr/>
          <p:nvPr/>
        </p:nvSpPr>
        <p:spPr>
          <a:xfrm>
            <a:off x="440504" y="6367648"/>
            <a:ext cx="4290148" cy="890633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110" name="Rectángulo: esquinas redondeadas 109">
            <a:extLst>
              <a:ext uri="{FF2B5EF4-FFF2-40B4-BE49-F238E27FC236}">
                <a16:creationId xmlns:a16="http://schemas.microsoft.com/office/drawing/2014/main" id="{9B78243E-FF09-471B-A928-593DCFE6BCF1}"/>
              </a:ext>
            </a:extLst>
          </p:cNvPr>
          <p:cNvSpPr/>
          <p:nvPr/>
        </p:nvSpPr>
        <p:spPr>
          <a:xfrm>
            <a:off x="440505" y="3776826"/>
            <a:ext cx="4290148" cy="1439386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84" name="Rectángulo: esquinas redondeadas 83">
            <a:extLst>
              <a:ext uri="{FF2B5EF4-FFF2-40B4-BE49-F238E27FC236}">
                <a16:creationId xmlns:a16="http://schemas.microsoft.com/office/drawing/2014/main" id="{AD7414DD-8DE6-45B8-8112-9BDDF0B186AF}"/>
              </a:ext>
            </a:extLst>
          </p:cNvPr>
          <p:cNvSpPr/>
          <p:nvPr/>
        </p:nvSpPr>
        <p:spPr>
          <a:xfrm>
            <a:off x="420001" y="1536627"/>
            <a:ext cx="4310651" cy="697874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2" name="Rectángulo: esquinas redondeadas 1">
            <a:extLst>
              <a:ext uri="{FF2B5EF4-FFF2-40B4-BE49-F238E27FC236}">
                <a16:creationId xmlns:a16="http://schemas.microsoft.com/office/drawing/2014/main" id="{99FF4510-806D-4AC7-8D73-69B355A697B8}"/>
              </a:ext>
            </a:extLst>
          </p:cNvPr>
          <p:cNvSpPr/>
          <p:nvPr/>
        </p:nvSpPr>
        <p:spPr>
          <a:xfrm>
            <a:off x="1308997" y="1142665"/>
            <a:ext cx="1021080" cy="217998"/>
          </a:xfrm>
          <a:prstGeom prst="roundRect">
            <a:avLst>
              <a:gd name="adj" fmla="val 0"/>
            </a:avLst>
          </a:prstGeom>
          <a:noFill/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4" name="Rectángulo 3">
            <a:extLst>
              <a:ext uri="{FF2B5EF4-FFF2-40B4-BE49-F238E27FC236}">
                <a16:creationId xmlns:a16="http://schemas.microsoft.com/office/drawing/2014/main" id="{2AFB77A1-E7B9-4F47-9144-3CC7BDF7EE3D}"/>
              </a:ext>
            </a:extLst>
          </p:cNvPr>
          <p:cNvSpPr/>
          <p:nvPr/>
        </p:nvSpPr>
        <p:spPr>
          <a:xfrm>
            <a:off x="440504" y="1056234"/>
            <a:ext cx="1021080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N.º Pedido</a:t>
            </a:r>
            <a:endParaRPr lang="es-CL" dirty="0">
              <a:effectLst/>
              <a:latin typeface="Akazan Lt" panose="02000506020000020003" pitchFamily="2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5" name="Rectángulo: esquinas redondeadas 4">
            <a:extLst>
              <a:ext uri="{FF2B5EF4-FFF2-40B4-BE49-F238E27FC236}">
                <a16:creationId xmlns:a16="http://schemas.microsoft.com/office/drawing/2014/main" id="{2842A9BB-0E44-4F1E-97DD-EF7322732B51}"/>
              </a:ext>
            </a:extLst>
          </p:cNvPr>
          <p:cNvSpPr/>
          <p:nvPr/>
        </p:nvSpPr>
        <p:spPr>
          <a:xfrm>
            <a:off x="3675604" y="1142059"/>
            <a:ext cx="1021080" cy="217998"/>
          </a:xfrm>
          <a:prstGeom prst="roundRect">
            <a:avLst>
              <a:gd name="adj" fmla="val 0"/>
            </a:avLst>
          </a:prstGeom>
          <a:noFill/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6" name="Rectángulo 5">
            <a:extLst>
              <a:ext uri="{FF2B5EF4-FFF2-40B4-BE49-F238E27FC236}">
                <a16:creationId xmlns:a16="http://schemas.microsoft.com/office/drawing/2014/main" id="{7F3D37A6-278E-4B2C-8776-6E7C1A84784E}"/>
              </a:ext>
            </a:extLst>
          </p:cNvPr>
          <p:cNvSpPr/>
          <p:nvPr/>
        </p:nvSpPr>
        <p:spPr>
          <a:xfrm>
            <a:off x="3079506" y="1063864"/>
            <a:ext cx="1021080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Fecha</a:t>
            </a:r>
          </a:p>
        </p:txBody>
      </p:sp>
      <p:grpSp>
        <p:nvGrpSpPr>
          <p:cNvPr id="17" name="Grupo 16">
            <a:extLst>
              <a:ext uri="{FF2B5EF4-FFF2-40B4-BE49-F238E27FC236}">
                <a16:creationId xmlns:a16="http://schemas.microsoft.com/office/drawing/2014/main" id="{A1221EF0-FDFE-48C3-A647-6370BEFC3A9F}"/>
              </a:ext>
            </a:extLst>
          </p:cNvPr>
          <p:cNvGrpSpPr/>
          <p:nvPr/>
        </p:nvGrpSpPr>
        <p:grpSpPr>
          <a:xfrm>
            <a:off x="428996" y="1535416"/>
            <a:ext cx="4190338" cy="715275"/>
            <a:chOff x="461175" y="1120552"/>
            <a:chExt cx="4190338" cy="715275"/>
          </a:xfrm>
        </p:grpSpPr>
        <p:sp>
          <p:nvSpPr>
            <p:cNvPr id="8" name="Rectángulo 7">
              <a:extLst>
                <a:ext uri="{FF2B5EF4-FFF2-40B4-BE49-F238E27FC236}">
                  <a16:creationId xmlns:a16="http://schemas.microsoft.com/office/drawing/2014/main" id="{9A52EE84-0DE8-4F26-AD5E-3CE20593F425}"/>
                </a:ext>
              </a:extLst>
            </p:cNvPr>
            <p:cNvSpPr/>
            <p:nvPr/>
          </p:nvSpPr>
          <p:spPr>
            <a:xfrm>
              <a:off x="477077" y="1120552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Cliente: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" name="Rectángulo 8">
              <a:extLst>
                <a:ext uri="{FF2B5EF4-FFF2-40B4-BE49-F238E27FC236}">
                  <a16:creationId xmlns:a16="http://schemas.microsoft.com/office/drawing/2014/main" id="{0293D1B7-439B-4947-A5F0-41627F3784A1}"/>
                </a:ext>
              </a:extLst>
            </p:cNvPr>
            <p:cNvSpPr/>
            <p:nvPr/>
          </p:nvSpPr>
          <p:spPr>
            <a:xfrm>
              <a:off x="461175" y="1452518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Teléfono: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10" name="Rectángulo 9">
              <a:extLst>
                <a:ext uri="{FF2B5EF4-FFF2-40B4-BE49-F238E27FC236}">
                  <a16:creationId xmlns:a16="http://schemas.microsoft.com/office/drawing/2014/main" id="{18CEE0AE-BC72-4F64-89A2-783C42213717}"/>
                </a:ext>
              </a:extLst>
            </p:cNvPr>
            <p:cNvSpPr/>
            <p:nvPr/>
          </p:nvSpPr>
          <p:spPr>
            <a:xfrm>
              <a:off x="2542395" y="1460468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Celular: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12" name="Conector recto 11">
              <a:extLst>
                <a:ext uri="{FF2B5EF4-FFF2-40B4-BE49-F238E27FC236}">
                  <a16:creationId xmlns:a16="http://schemas.microsoft.com/office/drawing/2014/main" id="{44FD2E21-B38E-48E6-8AF0-3E3DE6E69487}"/>
                </a:ext>
              </a:extLst>
            </p:cNvPr>
            <p:cNvCxnSpPr/>
            <p:nvPr/>
          </p:nvCxnSpPr>
          <p:spPr>
            <a:xfrm>
              <a:off x="1089328" y="1380954"/>
              <a:ext cx="3562185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Conector recto 12">
              <a:extLst>
                <a:ext uri="{FF2B5EF4-FFF2-40B4-BE49-F238E27FC236}">
                  <a16:creationId xmlns:a16="http://schemas.microsoft.com/office/drawing/2014/main" id="{FF0615F5-297B-42CC-9227-B689F664423A}"/>
                </a:ext>
              </a:extLst>
            </p:cNvPr>
            <p:cNvCxnSpPr>
              <a:cxnSpLocks/>
            </p:cNvCxnSpPr>
            <p:nvPr/>
          </p:nvCxnSpPr>
          <p:spPr>
            <a:xfrm>
              <a:off x="1194019" y="1700333"/>
              <a:ext cx="1348376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" name="Conector recto 14">
              <a:extLst>
                <a:ext uri="{FF2B5EF4-FFF2-40B4-BE49-F238E27FC236}">
                  <a16:creationId xmlns:a16="http://schemas.microsoft.com/office/drawing/2014/main" id="{BD48C7B8-5CAC-4F82-9216-C8AB344C1EF2}"/>
                </a:ext>
              </a:extLst>
            </p:cNvPr>
            <p:cNvCxnSpPr>
              <a:cxnSpLocks/>
            </p:cNvCxnSpPr>
            <p:nvPr/>
          </p:nvCxnSpPr>
          <p:spPr>
            <a:xfrm>
              <a:off x="3228230" y="1700333"/>
              <a:ext cx="1423283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7" name="Grupo 26">
            <a:extLst>
              <a:ext uri="{FF2B5EF4-FFF2-40B4-BE49-F238E27FC236}">
                <a16:creationId xmlns:a16="http://schemas.microsoft.com/office/drawing/2014/main" id="{D011FB4B-7475-4BE9-A358-6DA41A8D12AD}"/>
              </a:ext>
            </a:extLst>
          </p:cNvPr>
          <p:cNvGrpSpPr/>
          <p:nvPr/>
        </p:nvGrpSpPr>
        <p:grpSpPr>
          <a:xfrm>
            <a:off x="899417" y="2332501"/>
            <a:ext cx="3359980" cy="319046"/>
            <a:chOff x="864702" y="1908569"/>
            <a:chExt cx="3359980" cy="319046"/>
          </a:xfrm>
        </p:grpSpPr>
        <p:sp>
          <p:nvSpPr>
            <p:cNvPr id="19" name="Rectángulo: esquinas redondeadas 18">
              <a:extLst>
                <a:ext uri="{FF2B5EF4-FFF2-40B4-BE49-F238E27FC236}">
                  <a16:creationId xmlns:a16="http://schemas.microsoft.com/office/drawing/2014/main" id="{90C1F828-0023-4BD0-AE55-1A1D3BABD5CA}"/>
                </a:ext>
              </a:extLst>
            </p:cNvPr>
            <p:cNvSpPr/>
            <p:nvPr/>
          </p:nvSpPr>
          <p:spPr>
            <a:xfrm>
              <a:off x="888509" y="1931042"/>
              <a:ext cx="3336173" cy="267576"/>
            </a:xfrm>
            <a:prstGeom prst="roundRect">
              <a:avLst>
                <a:gd name="adj" fmla="val 3808"/>
              </a:avLst>
            </a:prstGeom>
            <a:solidFill>
              <a:srgbClr val="E5EBF7"/>
            </a:solidFill>
            <a:ln w="6350"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20" name="Rectángulo 19">
              <a:extLst>
                <a:ext uri="{FF2B5EF4-FFF2-40B4-BE49-F238E27FC236}">
                  <a16:creationId xmlns:a16="http://schemas.microsoft.com/office/drawing/2014/main" id="{56986F0A-658A-4DCF-8EF6-0F185C7C5060}"/>
                </a:ext>
              </a:extLst>
            </p:cNvPr>
            <p:cNvSpPr/>
            <p:nvPr/>
          </p:nvSpPr>
          <p:spPr>
            <a:xfrm>
              <a:off x="864702" y="1910995"/>
              <a:ext cx="140708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Tipo de Servicio: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21" name="Rectángulo 20">
              <a:extLst>
                <a:ext uri="{FF2B5EF4-FFF2-40B4-BE49-F238E27FC236}">
                  <a16:creationId xmlns:a16="http://schemas.microsoft.com/office/drawing/2014/main" id="{6492D76D-BD6D-4616-9DE0-599FC92A6658}"/>
                </a:ext>
              </a:extLst>
            </p:cNvPr>
            <p:cNvSpPr/>
            <p:nvPr/>
          </p:nvSpPr>
          <p:spPr>
            <a:xfrm>
              <a:off x="1993616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2" name="Rectángulo 21">
              <a:extLst>
                <a:ext uri="{FF2B5EF4-FFF2-40B4-BE49-F238E27FC236}">
                  <a16:creationId xmlns:a16="http://schemas.microsoft.com/office/drawing/2014/main" id="{BE82BD38-E445-4696-A0AB-597A418C5665}"/>
                </a:ext>
              </a:extLst>
            </p:cNvPr>
            <p:cNvSpPr/>
            <p:nvPr/>
          </p:nvSpPr>
          <p:spPr>
            <a:xfrm>
              <a:off x="2072635" y="1908569"/>
              <a:ext cx="654616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Costura</a:t>
              </a:r>
            </a:p>
          </p:txBody>
        </p:sp>
        <p:sp>
          <p:nvSpPr>
            <p:cNvPr id="23" name="Rectángulo 22">
              <a:extLst>
                <a:ext uri="{FF2B5EF4-FFF2-40B4-BE49-F238E27FC236}">
                  <a16:creationId xmlns:a16="http://schemas.microsoft.com/office/drawing/2014/main" id="{68F4B250-3831-418F-BFC4-D431DBC2CA70}"/>
                </a:ext>
              </a:extLst>
            </p:cNvPr>
            <p:cNvSpPr/>
            <p:nvPr/>
          </p:nvSpPr>
          <p:spPr>
            <a:xfrm>
              <a:off x="2660329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4" name="Rectángulo 23">
              <a:extLst>
                <a:ext uri="{FF2B5EF4-FFF2-40B4-BE49-F238E27FC236}">
                  <a16:creationId xmlns:a16="http://schemas.microsoft.com/office/drawing/2014/main" id="{4AA89D6B-DBBA-402D-AEBE-71E144A67F00}"/>
                </a:ext>
              </a:extLst>
            </p:cNvPr>
            <p:cNvSpPr/>
            <p:nvPr/>
          </p:nvSpPr>
          <p:spPr>
            <a:xfrm>
              <a:off x="2750460" y="1915094"/>
              <a:ext cx="81676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Confección</a:t>
              </a:r>
            </a:p>
          </p:txBody>
        </p:sp>
        <p:sp>
          <p:nvSpPr>
            <p:cNvPr id="25" name="Rectángulo 24">
              <a:extLst>
                <a:ext uri="{FF2B5EF4-FFF2-40B4-BE49-F238E27FC236}">
                  <a16:creationId xmlns:a16="http://schemas.microsoft.com/office/drawing/2014/main" id="{E35C0224-B0B5-4F53-8A83-F99AB3741D53}"/>
                </a:ext>
              </a:extLst>
            </p:cNvPr>
            <p:cNvSpPr/>
            <p:nvPr/>
          </p:nvSpPr>
          <p:spPr>
            <a:xfrm>
              <a:off x="3522045" y="2000787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6" name="Rectángulo 25">
              <a:extLst>
                <a:ext uri="{FF2B5EF4-FFF2-40B4-BE49-F238E27FC236}">
                  <a16:creationId xmlns:a16="http://schemas.microsoft.com/office/drawing/2014/main" id="{6D0BC1E9-E235-4F61-AC23-ACA0B4CF88CA}"/>
                </a:ext>
              </a:extLst>
            </p:cNvPr>
            <p:cNvSpPr/>
            <p:nvPr/>
          </p:nvSpPr>
          <p:spPr>
            <a:xfrm>
              <a:off x="3612029" y="1915094"/>
              <a:ext cx="552402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Otros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sp>
        <p:nvSpPr>
          <p:cNvPr id="28" name="Rectángulo 27">
            <a:extLst>
              <a:ext uri="{FF2B5EF4-FFF2-40B4-BE49-F238E27FC236}">
                <a16:creationId xmlns:a16="http://schemas.microsoft.com/office/drawing/2014/main" id="{68588BD4-AE96-4CF9-9C4B-24A6D79FE99D}"/>
              </a:ext>
            </a:extLst>
          </p:cNvPr>
          <p:cNvSpPr/>
          <p:nvPr/>
        </p:nvSpPr>
        <p:spPr>
          <a:xfrm>
            <a:off x="354701" y="2633649"/>
            <a:ext cx="2183733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Descripción del Servicio:</a:t>
            </a:r>
            <a:endParaRPr lang="es-CL" dirty="0">
              <a:effectLst/>
              <a:latin typeface="Akazan Lt" panose="02000506020000020003" pitchFamily="2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pic>
        <p:nvPicPr>
          <p:cNvPr id="30" name="Imagen 29">
            <a:extLst>
              <a:ext uri="{FF2B5EF4-FFF2-40B4-BE49-F238E27FC236}">
                <a16:creationId xmlns:a16="http://schemas.microsoft.com/office/drawing/2014/main" id="{3E931A31-DC47-4A40-8DA9-8FC83A9306DD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203" t="66278" r="8673" b="23449"/>
          <a:stretch/>
        </p:blipFill>
        <p:spPr>
          <a:xfrm>
            <a:off x="440505" y="2944813"/>
            <a:ext cx="4301657" cy="738769"/>
          </a:xfrm>
          <a:prstGeom prst="rect">
            <a:avLst/>
          </a:prstGeom>
        </p:spPr>
      </p:pic>
      <p:grpSp>
        <p:nvGrpSpPr>
          <p:cNvPr id="76" name="Grupo 75">
            <a:extLst>
              <a:ext uri="{FF2B5EF4-FFF2-40B4-BE49-F238E27FC236}">
                <a16:creationId xmlns:a16="http://schemas.microsoft.com/office/drawing/2014/main" id="{EBD2F4EC-A8BF-4680-A871-AD5F1ACFA33A}"/>
              </a:ext>
            </a:extLst>
          </p:cNvPr>
          <p:cNvGrpSpPr/>
          <p:nvPr/>
        </p:nvGrpSpPr>
        <p:grpSpPr>
          <a:xfrm>
            <a:off x="513147" y="3825721"/>
            <a:ext cx="4187950" cy="1277269"/>
            <a:chOff x="425691" y="4023521"/>
            <a:chExt cx="4187950" cy="1277269"/>
          </a:xfrm>
        </p:grpSpPr>
        <p:sp>
          <p:nvSpPr>
            <p:cNvPr id="39" name="Rectángulo 38">
              <a:extLst>
                <a:ext uri="{FF2B5EF4-FFF2-40B4-BE49-F238E27FC236}">
                  <a16:creationId xmlns:a16="http://schemas.microsoft.com/office/drawing/2014/main" id="{02E4A93C-8F9C-4884-B2B6-80528735D3E3}"/>
                </a:ext>
              </a:extLst>
            </p:cNvPr>
            <p:cNvSpPr/>
            <p:nvPr/>
          </p:nvSpPr>
          <p:spPr>
            <a:xfrm>
              <a:off x="425691" y="4023521"/>
              <a:ext cx="118105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Ficha de Medidas</a:t>
              </a:r>
            </a:p>
          </p:txBody>
        </p:sp>
        <p:sp>
          <p:nvSpPr>
            <p:cNvPr id="41" name="Rectángulo 40">
              <a:extLst>
                <a:ext uri="{FF2B5EF4-FFF2-40B4-BE49-F238E27FC236}">
                  <a16:creationId xmlns:a16="http://schemas.microsoft.com/office/drawing/2014/main" id="{92B9E128-7B4C-45E7-9BA8-B9EA85687B92}"/>
                </a:ext>
              </a:extLst>
            </p:cNvPr>
            <p:cNvSpPr/>
            <p:nvPr/>
          </p:nvSpPr>
          <p:spPr>
            <a:xfrm>
              <a:off x="754528" y="4254831"/>
              <a:ext cx="66475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H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ombros</a:t>
              </a:r>
            </a:p>
          </p:txBody>
        </p:sp>
        <p:grpSp>
          <p:nvGrpSpPr>
            <p:cNvPr id="53" name="Grupo 52">
              <a:extLst>
                <a:ext uri="{FF2B5EF4-FFF2-40B4-BE49-F238E27FC236}">
                  <a16:creationId xmlns:a16="http://schemas.microsoft.com/office/drawing/2014/main" id="{F280F20A-CEEA-4B75-946C-268CF551042A}"/>
                </a:ext>
              </a:extLst>
            </p:cNvPr>
            <p:cNvGrpSpPr/>
            <p:nvPr/>
          </p:nvGrpSpPr>
          <p:grpSpPr>
            <a:xfrm>
              <a:off x="499785" y="4324233"/>
              <a:ext cx="319496" cy="903494"/>
              <a:chOff x="499785" y="4324233"/>
              <a:chExt cx="319496" cy="903494"/>
            </a:xfrm>
          </p:grpSpPr>
          <p:sp>
            <p:nvSpPr>
              <p:cNvPr id="40" name="Rectángulo 39">
                <a:extLst>
                  <a:ext uri="{FF2B5EF4-FFF2-40B4-BE49-F238E27FC236}">
                    <a16:creationId xmlns:a16="http://schemas.microsoft.com/office/drawing/2014/main" id="{E47B04F6-4E0C-443A-9D7F-51CC3A6E8167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 dirty="0"/>
              </a:p>
            </p:txBody>
          </p:sp>
          <p:sp>
            <p:nvSpPr>
              <p:cNvPr id="42" name="Rectángulo 41">
                <a:extLst>
                  <a:ext uri="{FF2B5EF4-FFF2-40B4-BE49-F238E27FC236}">
                    <a16:creationId xmlns:a16="http://schemas.microsoft.com/office/drawing/2014/main" id="{E0D8D7D1-E8A9-477D-BB59-7D4037A10AD8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3" name="Rectángulo 42">
                <a:extLst>
                  <a:ext uri="{FF2B5EF4-FFF2-40B4-BE49-F238E27FC236}">
                    <a16:creationId xmlns:a16="http://schemas.microsoft.com/office/drawing/2014/main" id="{F11EEA12-BB2F-4295-96AC-15AABB2EB594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4" name="Rectángulo 43">
                <a:extLst>
                  <a:ext uri="{FF2B5EF4-FFF2-40B4-BE49-F238E27FC236}">
                    <a16:creationId xmlns:a16="http://schemas.microsoft.com/office/drawing/2014/main" id="{4CA8619C-54F1-4E1B-8AD0-2AB97850AF39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5" name="Rectángulo 44">
                <a:extLst>
                  <a:ext uri="{FF2B5EF4-FFF2-40B4-BE49-F238E27FC236}">
                    <a16:creationId xmlns:a16="http://schemas.microsoft.com/office/drawing/2014/main" id="{A892E23F-412E-4C2B-BF07-19DEFB875F6D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48" name="Rectángulo 47">
              <a:extLst>
                <a:ext uri="{FF2B5EF4-FFF2-40B4-BE49-F238E27FC236}">
                  <a16:creationId xmlns:a16="http://schemas.microsoft.com/office/drawing/2014/main" id="{F61B7A8A-9FD8-4CD0-98C1-D19A7D442815}"/>
                </a:ext>
              </a:extLst>
            </p:cNvPr>
            <p:cNvSpPr/>
            <p:nvPr/>
          </p:nvSpPr>
          <p:spPr>
            <a:xfrm>
              <a:off x="754528" y="4446790"/>
              <a:ext cx="66475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Busto</a:t>
              </a:r>
            </a:p>
          </p:txBody>
        </p:sp>
        <p:sp>
          <p:nvSpPr>
            <p:cNvPr id="49" name="Rectángulo 48">
              <a:extLst>
                <a:ext uri="{FF2B5EF4-FFF2-40B4-BE49-F238E27FC236}">
                  <a16:creationId xmlns:a16="http://schemas.microsoft.com/office/drawing/2014/main" id="{CB2C72A1-AB47-4A03-B163-24BB2C1F201C}"/>
                </a:ext>
              </a:extLst>
            </p:cNvPr>
            <p:cNvSpPr/>
            <p:nvPr/>
          </p:nvSpPr>
          <p:spPr>
            <a:xfrm>
              <a:off x="754528" y="4627222"/>
              <a:ext cx="934027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Larg</a:t>
              </a: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 Espalda</a:t>
              </a:r>
            </a:p>
          </p:txBody>
        </p:sp>
        <p:sp>
          <p:nvSpPr>
            <p:cNvPr id="50" name="Rectángulo 49">
              <a:extLst>
                <a:ext uri="{FF2B5EF4-FFF2-40B4-BE49-F238E27FC236}">
                  <a16:creationId xmlns:a16="http://schemas.microsoft.com/office/drawing/2014/main" id="{C5BC14CB-F47E-4D58-8F68-DDE41F381913}"/>
                </a:ext>
              </a:extLst>
            </p:cNvPr>
            <p:cNvSpPr/>
            <p:nvPr/>
          </p:nvSpPr>
          <p:spPr>
            <a:xfrm>
              <a:off x="754528" y="4819750"/>
              <a:ext cx="934027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Busto</a:t>
              </a:r>
            </a:p>
          </p:txBody>
        </p:sp>
        <p:sp>
          <p:nvSpPr>
            <p:cNvPr id="52" name="Rectángulo 51">
              <a:extLst>
                <a:ext uri="{FF2B5EF4-FFF2-40B4-BE49-F238E27FC236}">
                  <a16:creationId xmlns:a16="http://schemas.microsoft.com/office/drawing/2014/main" id="{39884370-F146-4FD9-9DE4-63D0F5CF1CFD}"/>
                </a:ext>
              </a:extLst>
            </p:cNvPr>
            <p:cNvSpPr/>
            <p:nvPr/>
          </p:nvSpPr>
          <p:spPr>
            <a:xfrm>
              <a:off x="763644" y="5019073"/>
              <a:ext cx="54205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</a:t>
              </a:r>
            </a:p>
          </p:txBody>
        </p:sp>
        <p:grpSp>
          <p:nvGrpSpPr>
            <p:cNvPr id="54" name="Grupo 53">
              <a:extLst>
                <a:ext uri="{FF2B5EF4-FFF2-40B4-BE49-F238E27FC236}">
                  <a16:creationId xmlns:a16="http://schemas.microsoft.com/office/drawing/2014/main" id="{899D3852-9FE5-4802-ABAC-63F149199D1B}"/>
                </a:ext>
              </a:extLst>
            </p:cNvPr>
            <p:cNvGrpSpPr/>
            <p:nvPr/>
          </p:nvGrpSpPr>
          <p:grpSpPr>
            <a:xfrm>
              <a:off x="1603520" y="4324233"/>
              <a:ext cx="319496" cy="903494"/>
              <a:chOff x="499785" y="4324233"/>
              <a:chExt cx="319496" cy="903494"/>
            </a:xfrm>
          </p:grpSpPr>
          <p:sp>
            <p:nvSpPr>
              <p:cNvPr id="55" name="Rectángulo 54">
                <a:extLst>
                  <a:ext uri="{FF2B5EF4-FFF2-40B4-BE49-F238E27FC236}">
                    <a16:creationId xmlns:a16="http://schemas.microsoft.com/office/drawing/2014/main" id="{B9500116-F8A0-4B60-A41D-DDA61DAD96E1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6" name="Rectángulo 55">
                <a:extLst>
                  <a:ext uri="{FF2B5EF4-FFF2-40B4-BE49-F238E27FC236}">
                    <a16:creationId xmlns:a16="http://schemas.microsoft.com/office/drawing/2014/main" id="{32936542-49CC-49B3-82EB-7BF61A120F45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7" name="Rectángulo 56">
                <a:extLst>
                  <a:ext uri="{FF2B5EF4-FFF2-40B4-BE49-F238E27FC236}">
                    <a16:creationId xmlns:a16="http://schemas.microsoft.com/office/drawing/2014/main" id="{8750774D-2064-4D64-A3A9-4DF20C839018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8" name="Rectángulo 57">
                <a:extLst>
                  <a:ext uri="{FF2B5EF4-FFF2-40B4-BE49-F238E27FC236}">
                    <a16:creationId xmlns:a16="http://schemas.microsoft.com/office/drawing/2014/main" id="{83283F80-022F-44A8-A5C5-F600B41761E0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9" name="Rectángulo 58">
                <a:extLst>
                  <a:ext uri="{FF2B5EF4-FFF2-40B4-BE49-F238E27FC236}">
                    <a16:creationId xmlns:a16="http://schemas.microsoft.com/office/drawing/2014/main" id="{B3B65F57-430F-44F5-B56A-77EC86B78C32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60" name="Rectángulo 59">
              <a:extLst>
                <a:ext uri="{FF2B5EF4-FFF2-40B4-BE49-F238E27FC236}">
                  <a16:creationId xmlns:a16="http://schemas.microsoft.com/office/drawing/2014/main" id="{6466DA8E-C652-4658-9DE6-CC4010FF4254}"/>
                </a:ext>
              </a:extLst>
            </p:cNvPr>
            <p:cNvSpPr/>
            <p:nvPr/>
          </p:nvSpPr>
          <p:spPr>
            <a:xfrm>
              <a:off x="1857045" y="4249221"/>
              <a:ext cx="140225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Frente </a:t>
              </a:r>
            </a:p>
          </p:txBody>
        </p:sp>
        <p:sp>
          <p:nvSpPr>
            <p:cNvPr id="61" name="Rectángulo 60">
              <a:extLst>
                <a:ext uri="{FF2B5EF4-FFF2-40B4-BE49-F238E27FC236}">
                  <a16:creationId xmlns:a16="http://schemas.microsoft.com/office/drawing/2014/main" id="{31371062-0AD6-4B71-A228-5A8B2CD3F31E}"/>
                </a:ext>
              </a:extLst>
            </p:cNvPr>
            <p:cNvSpPr/>
            <p:nvPr/>
          </p:nvSpPr>
          <p:spPr>
            <a:xfrm>
              <a:off x="1857045" y="4448480"/>
              <a:ext cx="1327750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Costado</a:t>
              </a:r>
            </a:p>
          </p:txBody>
        </p:sp>
        <p:sp>
          <p:nvSpPr>
            <p:cNvPr id="62" name="Rectángulo 61">
              <a:extLst>
                <a:ext uri="{FF2B5EF4-FFF2-40B4-BE49-F238E27FC236}">
                  <a16:creationId xmlns:a16="http://schemas.microsoft.com/office/drawing/2014/main" id="{5A4E51EF-8D78-4EC7-9B0F-BE0BEA9BB197}"/>
                </a:ext>
              </a:extLst>
            </p:cNvPr>
            <p:cNvSpPr/>
            <p:nvPr/>
          </p:nvSpPr>
          <p:spPr>
            <a:xfrm>
              <a:off x="1867696" y="4627222"/>
              <a:ext cx="60857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Cadera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63" name="Rectángulo 62">
              <a:extLst>
                <a:ext uri="{FF2B5EF4-FFF2-40B4-BE49-F238E27FC236}">
                  <a16:creationId xmlns:a16="http://schemas.microsoft.com/office/drawing/2014/main" id="{14010947-628E-4464-9589-CBFF26BCD86C}"/>
                </a:ext>
              </a:extLst>
            </p:cNvPr>
            <p:cNvSpPr/>
            <p:nvPr/>
          </p:nvSpPr>
          <p:spPr>
            <a:xfrm>
              <a:off x="1867696" y="4813319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Rodilla</a:t>
              </a:r>
            </a:p>
          </p:txBody>
        </p:sp>
        <p:sp>
          <p:nvSpPr>
            <p:cNvPr id="64" name="Rectángulo 63">
              <a:extLst>
                <a:ext uri="{FF2B5EF4-FFF2-40B4-BE49-F238E27FC236}">
                  <a16:creationId xmlns:a16="http://schemas.microsoft.com/office/drawing/2014/main" id="{B9F5A617-31DA-4B42-AA9F-20464752E28F}"/>
                </a:ext>
              </a:extLst>
            </p:cNvPr>
            <p:cNvSpPr/>
            <p:nvPr/>
          </p:nvSpPr>
          <p:spPr>
            <a:xfrm>
              <a:off x="1862655" y="5016100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Rodilla</a:t>
              </a:r>
            </a:p>
          </p:txBody>
        </p:sp>
        <p:grpSp>
          <p:nvGrpSpPr>
            <p:cNvPr id="65" name="Grupo 64">
              <a:extLst>
                <a:ext uri="{FF2B5EF4-FFF2-40B4-BE49-F238E27FC236}">
                  <a16:creationId xmlns:a16="http://schemas.microsoft.com/office/drawing/2014/main" id="{320CD5EF-93F7-494C-8D7A-6A0B8DEABED7}"/>
                </a:ext>
              </a:extLst>
            </p:cNvPr>
            <p:cNvGrpSpPr/>
            <p:nvPr/>
          </p:nvGrpSpPr>
          <p:grpSpPr>
            <a:xfrm>
              <a:off x="3122565" y="4330398"/>
              <a:ext cx="319496" cy="903494"/>
              <a:chOff x="499785" y="4324233"/>
              <a:chExt cx="319496" cy="903494"/>
            </a:xfrm>
          </p:grpSpPr>
          <p:sp>
            <p:nvSpPr>
              <p:cNvPr id="66" name="Rectángulo 65">
                <a:extLst>
                  <a:ext uri="{FF2B5EF4-FFF2-40B4-BE49-F238E27FC236}">
                    <a16:creationId xmlns:a16="http://schemas.microsoft.com/office/drawing/2014/main" id="{F5AFC7C4-3C8D-4234-9F99-591641CB149C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7" name="Rectángulo 66">
                <a:extLst>
                  <a:ext uri="{FF2B5EF4-FFF2-40B4-BE49-F238E27FC236}">
                    <a16:creationId xmlns:a16="http://schemas.microsoft.com/office/drawing/2014/main" id="{672EC4D9-7968-40EF-8E37-0AB1B0B57B4D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8" name="Rectángulo 67">
                <a:extLst>
                  <a:ext uri="{FF2B5EF4-FFF2-40B4-BE49-F238E27FC236}">
                    <a16:creationId xmlns:a16="http://schemas.microsoft.com/office/drawing/2014/main" id="{79992F34-89A5-437A-A008-60DF00CD58FB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9" name="Rectángulo 68">
                <a:extLst>
                  <a:ext uri="{FF2B5EF4-FFF2-40B4-BE49-F238E27FC236}">
                    <a16:creationId xmlns:a16="http://schemas.microsoft.com/office/drawing/2014/main" id="{5A44A7C8-1EF2-4BA3-A253-805C71A8205A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70" name="Rectángulo 69">
                <a:extLst>
                  <a:ext uri="{FF2B5EF4-FFF2-40B4-BE49-F238E27FC236}">
                    <a16:creationId xmlns:a16="http://schemas.microsoft.com/office/drawing/2014/main" id="{9FCEB1F4-D108-40F4-9C61-46A7811EF12A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71" name="Rectángulo 70">
              <a:extLst>
                <a:ext uri="{FF2B5EF4-FFF2-40B4-BE49-F238E27FC236}">
                  <a16:creationId xmlns:a16="http://schemas.microsoft.com/office/drawing/2014/main" id="{7667203C-F86F-4632-8695-E8C8F777376B}"/>
                </a:ext>
              </a:extLst>
            </p:cNvPr>
            <p:cNvSpPr/>
            <p:nvPr/>
          </p:nvSpPr>
          <p:spPr>
            <a:xfrm>
              <a:off x="3391445" y="4257235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Pantalones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2" name="Rectángulo 71">
              <a:extLst>
                <a:ext uri="{FF2B5EF4-FFF2-40B4-BE49-F238E27FC236}">
                  <a16:creationId xmlns:a16="http://schemas.microsoft.com/office/drawing/2014/main" id="{58BFB19A-50EB-45F1-A3CE-85D479F6FF63}"/>
                </a:ext>
              </a:extLst>
            </p:cNvPr>
            <p:cNvSpPr/>
            <p:nvPr/>
          </p:nvSpPr>
          <p:spPr>
            <a:xfrm>
              <a:off x="3392643" y="4443247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Falda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3" name="Rectángulo 72">
              <a:extLst>
                <a:ext uri="{FF2B5EF4-FFF2-40B4-BE49-F238E27FC236}">
                  <a16:creationId xmlns:a16="http://schemas.microsoft.com/office/drawing/2014/main" id="{1D61C0AB-6E23-4955-B604-F5425931A240}"/>
                </a:ext>
              </a:extLst>
            </p:cNvPr>
            <p:cNvSpPr/>
            <p:nvPr/>
          </p:nvSpPr>
          <p:spPr>
            <a:xfrm>
              <a:off x="3388231" y="4632248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Brazos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4" name="Rectángulo 73">
              <a:extLst>
                <a:ext uri="{FF2B5EF4-FFF2-40B4-BE49-F238E27FC236}">
                  <a16:creationId xmlns:a16="http://schemas.microsoft.com/office/drawing/2014/main" id="{82FFD66E-2E43-472B-9751-82F25D60E63F}"/>
                </a:ext>
              </a:extLst>
            </p:cNvPr>
            <p:cNvSpPr/>
            <p:nvPr/>
          </p:nvSpPr>
          <p:spPr>
            <a:xfrm>
              <a:off x="3391445" y="4824776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Brazos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5" name="Rectángulo 74">
              <a:extLst>
                <a:ext uri="{FF2B5EF4-FFF2-40B4-BE49-F238E27FC236}">
                  <a16:creationId xmlns:a16="http://schemas.microsoft.com/office/drawing/2014/main" id="{567DC8AA-44AB-4858-80A5-59093DB9B205}"/>
                </a:ext>
              </a:extLst>
            </p:cNvPr>
            <p:cNvSpPr/>
            <p:nvPr/>
          </p:nvSpPr>
          <p:spPr>
            <a:xfrm>
              <a:off x="3392014" y="5019687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Puños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77" name="Grupo 76">
            <a:extLst>
              <a:ext uri="{FF2B5EF4-FFF2-40B4-BE49-F238E27FC236}">
                <a16:creationId xmlns:a16="http://schemas.microsoft.com/office/drawing/2014/main" id="{E1C409F8-653D-4D9B-BD5A-C6F51AAA093A}"/>
              </a:ext>
            </a:extLst>
          </p:cNvPr>
          <p:cNvGrpSpPr/>
          <p:nvPr/>
        </p:nvGrpSpPr>
        <p:grpSpPr>
          <a:xfrm>
            <a:off x="827247" y="5284367"/>
            <a:ext cx="3869438" cy="314947"/>
            <a:chOff x="846774" y="1908569"/>
            <a:chExt cx="3869438" cy="314947"/>
          </a:xfrm>
        </p:grpSpPr>
        <p:sp>
          <p:nvSpPr>
            <p:cNvPr id="78" name="Rectángulo: esquinas redondeadas 77">
              <a:extLst>
                <a:ext uri="{FF2B5EF4-FFF2-40B4-BE49-F238E27FC236}">
                  <a16:creationId xmlns:a16="http://schemas.microsoft.com/office/drawing/2014/main" id="{2060D2E5-A165-4593-B293-BEB07BBA723F}"/>
                </a:ext>
              </a:extLst>
            </p:cNvPr>
            <p:cNvSpPr/>
            <p:nvPr/>
          </p:nvSpPr>
          <p:spPr>
            <a:xfrm>
              <a:off x="888509" y="1931042"/>
              <a:ext cx="3548063" cy="267576"/>
            </a:xfrm>
            <a:prstGeom prst="roundRect">
              <a:avLst>
                <a:gd name="adj" fmla="val 3808"/>
              </a:avLst>
            </a:prstGeom>
            <a:solidFill>
              <a:srgbClr val="E5EBF7"/>
            </a:solidFill>
            <a:ln w="6350"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79" name="Rectángulo 78">
              <a:extLst>
                <a:ext uri="{FF2B5EF4-FFF2-40B4-BE49-F238E27FC236}">
                  <a16:creationId xmlns:a16="http://schemas.microsoft.com/office/drawing/2014/main" id="{E7877A37-7626-4D32-BC91-E7815A0457B0}"/>
                </a:ext>
              </a:extLst>
            </p:cNvPr>
            <p:cNvSpPr/>
            <p:nvPr/>
          </p:nvSpPr>
          <p:spPr>
            <a:xfrm>
              <a:off x="846774" y="1910995"/>
              <a:ext cx="140708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Material Utilizado</a:t>
              </a:r>
            </a:p>
          </p:txBody>
        </p:sp>
        <p:sp>
          <p:nvSpPr>
            <p:cNvPr id="80" name="Rectángulo 79">
              <a:extLst>
                <a:ext uri="{FF2B5EF4-FFF2-40B4-BE49-F238E27FC236}">
                  <a16:creationId xmlns:a16="http://schemas.microsoft.com/office/drawing/2014/main" id="{EED52FFC-D234-4972-9362-CCA8BD8E1E1D}"/>
                </a:ext>
              </a:extLst>
            </p:cNvPr>
            <p:cNvSpPr/>
            <p:nvPr/>
          </p:nvSpPr>
          <p:spPr>
            <a:xfrm>
              <a:off x="1951784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81" name="Rectángulo 80">
              <a:extLst>
                <a:ext uri="{FF2B5EF4-FFF2-40B4-BE49-F238E27FC236}">
                  <a16:creationId xmlns:a16="http://schemas.microsoft.com/office/drawing/2014/main" id="{810D7B33-A378-48EE-81DB-D80ABF08CAFF}"/>
                </a:ext>
              </a:extLst>
            </p:cNvPr>
            <p:cNvSpPr/>
            <p:nvPr/>
          </p:nvSpPr>
          <p:spPr>
            <a:xfrm>
              <a:off x="2018850" y="1908569"/>
              <a:ext cx="1230415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Traído por cliente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82" name="Rectángulo 81">
              <a:extLst>
                <a:ext uri="{FF2B5EF4-FFF2-40B4-BE49-F238E27FC236}">
                  <a16:creationId xmlns:a16="http://schemas.microsoft.com/office/drawing/2014/main" id="{C6BA340D-8998-4AB9-89C7-B008C984CE74}"/>
                </a:ext>
              </a:extLst>
            </p:cNvPr>
            <p:cNvSpPr/>
            <p:nvPr/>
          </p:nvSpPr>
          <p:spPr>
            <a:xfrm>
              <a:off x="3114635" y="2000787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85" name="Rectángulo 84">
              <a:extLst>
                <a:ext uri="{FF2B5EF4-FFF2-40B4-BE49-F238E27FC236}">
                  <a16:creationId xmlns:a16="http://schemas.microsoft.com/office/drawing/2014/main" id="{E804BDC5-B8E3-4BEE-B9A1-7A7F9FE1772F}"/>
                </a:ext>
              </a:extLst>
            </p:cNvPr>
            <p:cNvSpPr/>
            <p:nvPr/>
          </p:nvSpPr>
          <p:spPr>
            <a:xfrm>
              <a:off x="3194974" y="1908569"/>
              <a:ext cx="152123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Comprado por uno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pic>
        <p:nvPicPr>
          <p:cNvPr id="86" name="Imagen 85">
            <a:extLst>
              <a:ext uri="{FF2B5EF4-FFF2-40B4-BE49-F238E27FC236}">
                <a16:creationId xmlns:a16="http://schemas.microsoft.com/office/drawing/2014/main" id="{5E40D706-1789-41B8-8B26-B918DFB9E15B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203" t="66278" r="8673" b="23356"/>
          <a:stretch/>
        </p:blipFill>
        <p:spPr>
          <a:xfrm>
            <a:off x="420002" y="5572807"/>
            <a:ext cx="4301657" cy="745544"/>
          </a:xfrm>
          <a:prstGeom prst="rect">
            <a:avLst/>
          </a:prstGeom>
        </p:spPr>
      </p:pic>
      <p:grpSp>
        <p:nvGrpSpPr>
          <p:cNvPr id="99" name="Grupo 98">
            <a:extLst>
              <a:ext uri="{FF2B5EF4-FFF2-40B4-BE49-F238E27FC236}">
                <a16:creationId xmlns:a16="http://schemas.microsoft.com/office/drawing/2014/main" id="{A495B0AB-2D8A-4029-A820-29583E476264}"/>
              </a:ext>
            </a:extLst>
          </p:cNvPr>
          <p:cNvGrpSpPr/>
          <p:nvPr/>
        </p:nvGrpSpPr>
        <p:grpSpPr>
          <a:xfrm>
            <a:off x="513886" y="6402346"/>
            <a:ext cx="4328637" cy="751470"/>
            <a:chOff x="507023" y="6357999"/>
            <a:chExt cx="4328637" cy="751470"/>
          </a:xfrm>
        </p:grpSpPr>
        <p:sp>
          <p:nvSpPr>
            <p:cNvPr id="88" name="Rectángulo 87">
              <a:extLst>
                <a:ext uri="{FF2B5EF4-FFF2-40B4-BE49-F238E27FC236}">
                  <a16:creationId xmlns:a16="http://schemas.microsoft.com/office/drawing/2014/main" id="{CABB359B-7FAA-4851-BFBB-C7E16CD1F9CA}"/>
                </a:ext>
              </a:extLst>
            </p:cNvPr>
            <p:cNvSpPr/>
            <p:nvPr/>
          </p:nvSpPr>
          <p:spPr>
            <a:xfrm>
              <a:off x="507023" y="6357999"/>
              <a:ext cx="1590222" cy="34394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6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Formas de Pago</a:t>
              </a:r>
              <a:endParaRPr lang="es-CL" sz="16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89" name="Rectángulo 88">
              <a:extLst>
                <a:ext uri="{FF2B5EF4-FFF2-40B4-BE49-F238E27FC236}">
                  <a16:creationId xmlns:a16="http://schemas.microsoft.com/office/drawing/2014/main" id="{5C3FB13F-67AB-4E67-B8DB-16F6AEF462D6}"/>
                </a:ext>
              </a:extLst>
            </p:cNvPr>
            <p:cNvSpPr/>
            <p:nvPr/>
          </p:nvSpPr>
          <p:spPr>
            <a:xfrm>
              <a:off x="508665" y="6755574"/>
              <a:ext cx="118105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Total a Pagar: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90" name="Conector recto 89">
              <a:extLst>
                <a:ext uri="{FF2B5EF4-FFF2-40B4-BE49-F238E27FC236}">
                  <a16:creationId xmlns:a16="http://schemas.microsoft.com/office/drawing/2014/main" id="{E991F5D5-602F-41C6-A05E-4F641BA735F5}"/>
                </a:ext>
              </a:extLst>
            </p:cNvPr>
            <p:cNvCxnSpPr>
              <a:cxnSpLocks/>
            </p:cNvCxnSpPr>
            <p:nvPr/>
          </p:nvCxnSpPr>
          <p:spPr>
            <a:xfrm>
              <a:off x="1405339" y="6956676"/>
              <a:ext cx="1125661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3" name="Rectángulo 92">
              <a:extLst>
                <a:ext uri="{FF2B5EF4-FFF2-40B4-BE49-F238E27FC236}">
                  <a16:creationId xmlns:a16="http://schemas.microsoft.com/office/drawing/2014/main" id="{6EBF0BAA-1830-4082-9014-C97DF0F57357}"/>
                </a:ext>
              </a:extLst>
            </p:cNvPr>
            <p:cNvSpPr/>
            <p:nvPr/>
          </p:nvSpPr>
          <p:spPr>
            <a:xfrm>
              <a:off x="2618328" y="6480608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94" name="Rectángulo 93">
              <a:extLst>
                <a:ext uri="{FF2B5EF4-FFF2-40B4-BE49-F238E27FC236}">
                  <a16:creationId xmlns:a16="http://schemas.microsoft.com/office/drawing/2014/main" id="{6B27A875-5C49-4CE4-884A-53A0A9CD71C2}"/>
                </a:ext>
              </a:extLst>
            </p:cNvPr>
            <p:cNvSpPr/>
            <p:nvPr/>
          </p:nvSpPr>
          <p:spPr>
            <a:xfrm>
              <a:off x="2698547" y="6392360"/>
              <a:ext cx="213711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50% Adel</a:t>
              </a: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anto / 50% Entrega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5" name="Rectángulo 94">
              <a:extLst>
                <a:ext uri="{FF2B5EF4-FFF2-40B4-BE49-F238E27FC236}">
                  <a16:creationId xmlns:a16="http://schemas.microsoft.com/office/drawing/2014/main" id="{796D9CDE-CE6A-44BC-B977-018DBDB7ADB1}"/>
                </a:ext>
              </a:extLst>
            </p:cNvPr>
            <p:cNvSpPr/>
            <p:nvPr/>
          </p:nvSpPr>
          <p:spPr>
            <a:xfrm>
              <a:off x="2618327" y="6671604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96" name="Rectángulo 95">
              <a:extLst>
                <a:ext uri="{FF2B5EF4-FFF2-40B4-BE49-F238E27FC236}">
                  <a16:creationId xmlns:a16="http://schemas.microsoft.com/office/drawing/2014/main" id="{E1A9C05A-E9F5-40BA-9B89-F4925868A6E2}"/>
                </a:ext>
              </a:extLst>
            </p:cNvPr>
            <p:cNvSpPr/>
            <p:nvPr/>
          </p:nvSpPr>
          <p:spPr>
            <a:xfrm>
              <a:off x="2698547" y="6590190"/>
              <a:ext cx="125637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Tarjeta de Crédito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7" name="Rectángulo 96">
              <a:extLst>
                <a:ext uri="{FF2B5EF4-FFF2-40B4-BE49-F238E27FC236}">
                  <a16:creationId xmlns:a16="http://schemas.microsoft.com/office/drawing/2014/main" id="{FDB9D3DA-79A0-4743-B169-42B0206C7917}"/>
                </a:ext>
              </a:extLst>
            </p:cNvPr>
            <p:cNvSpPr/>
            <p:nvPr/>
          </p:nvSpPr>
          <p:spPr>
            <a:xfrm>
              <a:off x="2734595" y="6796948"/>
              <a:ext cx="125637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Pago Completo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8" name="Rectángulo 97">
              <a:extLst>
                <a:ext uri="{FF2B5EF4-FFF2-40B4-BE49-F238E27FC236}">
                  <a16:creationId xmlns:a16="http://schemas.microsoft.com/office/drawing/2014/main" id="{C23ACB03-E850-4859-963B-A4D496E13724}"/>
                </a:ext>
              </a:extLst>
            </p:cNvPr>
            <p:cNvSpPr/>
            <p:nvPr/>
          </p:nvSpPr>
          <p:spPr>
            <a:xfrm>
              <a:off x="2618327" y="6872424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</p:grpSp>
      <p:sp>
        <p:nvSpPr>
          <p:cNvPr id="83" name="Rectángulo 82">
            <a:extLst>
              <a:ext uri="{FF2B5EF4-FFF2-40B4-BE49-F238E27FC236}">
                <a16:creationId xmlns:a16="http://schemas.microsoft.com/office/drawing/2014/main" id="{FF1B5714-D46E-4962-9BD8-8C3EB344E93F}"/>
              </a:ext>
            </a:extLst>
          </p:cNvPr>
          <p:cNvSpPr/>
          <p:nvPr/>
        </p:nvSpPr>
        <p:spPr>
          <a:xfrm>
            <a:off x="551357" y="63750"/>
            <a:ext cx="4148168" cy="107830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07000"/>
              </a:lnSpc>
              <a:spcAft>
                <a:spcPts val="726"/>
              </a:spcAft>
            </a:pPr>
            <a:r>
              <a:rPr lang="es-CL" sz="5988" dirty="0">
                <a:solidFill>
                  <a:schemeClr val="bg1"/>
                </a:solidFill>
                <a:latin typeface="Angelface" pitchFamily="50" charset="0"/>
                <a:ea typeface="Calibri" panose="020F0502020204030204" pitchFamily="34" charset="0"/>
                <a:cs typeface="Times New Roman" panose="02020603050405020304" pitchFamily="18" charset="0"/>
              </a:rPr>
              <a:t>Ordenes de Venta</a:t>
            </a:r>
            <a:endParaRPr lang="es-CL" sz="6532" dirty="0">
              <a:solidFill>
                <a:schemeClr val="bg1"/>
              </a:solidFill>
              <a:latin typeface="Angelface" pitchFamily="50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101" name="Rectángulo: esquinas redondeadas 100">
            <a:extLst>
              <a:ext uri="{FF2B5EF4-FFF2-40B4-BE49-F238E27FC236}">
                <a16:creationId xmlns:a16="http://schemas.microsoft.com/office/drawing/2014/main" id="{0A155951-9671-4EA6-9BA5-4894C98CB333}"/>
              </a:ext>
            </a:extLst>
          </p:cNvPr>
          <p:cNvSpPr/>
          <p:nvPr/>
        </p:nvSpPr>
        <p:spPr>
          <a:xfrm>
            <a:off x="473237" y="1582469"/>
            <a:ext cx="4223447" cy="604994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111" name="Rectángulo: esquinas redondeadas 110">
            <a:extLst>
              <a:ext uri="{FF2B5EF4-FFF2-40B4-BE49-F238E27FC236}">
                <a16:creationId xmlns:a16="http://schemas.microsoft.com/office/drawing/2014/main" id="{2F0F5CEE-A183-4B39-8715-F1C8F735566B}"/>
              </a:ext>
            </a:extLst>
          </p:cNvPr>
          <p:cNvSpPr/>
          <p:nvPr/>
        </p:nvSpPr>
        <p:spPr>
          <a:xfrm>
            <a:off x="524368" y="3850804"/>
            <a:ext cx="4115236" cy="1279658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113" name="Rectángulo: esquinas redondeadas 112">
            <a:extLst>
              <a:ext uri="{FF2B5EF4-FFF2-40B4-BE49-F238E27FC236}">
                <a16:creationId xmlns:a16="http://schemas.microsoft.com/office/drawing/2014/main" id="{907035ED-50C6-4207-BD92-D5027B05F656}"/>
              </a:ext>
            </a:extLst>
          </p:cNvPr>
          <p:cNvSpPr/>
          <p:nvPr/>
        </p:nvSpPr>
        <p:spPr>
          <a:xfrm>
            <a:off x="521789" y="6431097"/>
            <a:ext cx="4115236" cy="762266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</p:spTree>
    <p:extLst>
      <p:ext uri="{BB962C8B-B14F-4D97-AF65-F5344CB8AC3E}">
        <p14:creationId xmlns:p14="http://schemas.microsoft.com/office/powerpoint/2010/main" val="3241365942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2" name="Imagen 61">
            <a:extLst>
              <a:ext uri="{FF2B5EF4-FFF2-40B4-BE49-F238E27FC236}">
                <a16:creationId xmlns:a16="http://schemas.microsoft.com/office/drawing/2014/main" id="{1E4B5A2E-0B7F-4F86-9BAC-BEF5393B3EE1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26633" t="9514" r="29569" b="27352"/>
          <a:stretch/>
        </p:blipFill>
        <p:spPr>
          <a:xfrm rot="10800000">
            <a:off x="317530" y="6214019"/>
            <a:ext cx="4511563" cy="984934"/>
          </a:xfrm>
          <a:prstGeom prst="rect">
            <a:avLst/>
          </a:prstGeom>
          <a:ln>
            <a:noFill/>
          </a:ln>
        </p:spPr>
      </p:pic>
      <p:sp>
        <p:nvSpPr>
          <p:cNvPr id="78" name="Rectángulo: esquinas redondeadas 77">
            <a:extLst>
              <a:ext uri="{FF2B5EF4-FFF2-40B4-BE49-F238E27FC236}">
                <a16:creationId xmlns:a16="http://schemas.microsoft.com/office/drawing/2014/main" id="{1E0C9333-8382-4CCA-8962-24833C650CB8}"/>
              </a:ext>
            </a:extLst>
          </p:cNvPr>
          <p:cNvSpPr/>
          <p:nvPr/>
        </p:nvSpPr>
        <p:spPr>
          <a:xfrm>
            <a:off x="392013" y="6303068"/>
            <a:ext cx="4353882" cy="823470"/>
          </a:xfrm>
          <a:prstGeom prst="roundRect">
            <a:avLst>
              <a:gd name="adj" fmla="val 0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grpSp>
        <p:nvGrpSpPr>
          <p:cNvPr id="237" name="Grupo 236">
            <a:extLst>
              <a:ext uri="{FF2B5EF4-FFF2-40B4-BE49-F238E27FC236}">
                <a16:creationId xmlns:a16="http://schemas.microsoft.com/office/drawing/2014/main" id="{72D52DA1-6977-416D-A838-15967CDC03BA}"/>
              </a:ext>
            </a:extLst>
          </p:cNvPr>
          <p:cNvGrpSpPr/>
          <p:nvPr/>
        </p:nvGrpSpPr>
        <p:grpSpPr>
          <a:xfrm>
            <a:off x="179209" y="1383979"/>
            <a:ext cx="4649887" cy="4672125"/>
            <a:chOff x="200780" y="1696855"/>
            <a:chExt cx="4649887" cy="4672125"/>
          </a:xfrm>
        </p:grpSpPr>
        <p:grpSp>
          <p:nvGrpSpPr>
            <p:cNvPr id="149" name="Grupo 148">
              <a:extLst>
                <a:ext uri="{FF2B5EF4-FFF2-40B4-BE49-F238E27FC236}">
                  <a16:creationId xmlns:a16="http://schemas.microsoft.com/office/drawing/2014/main" id="{82CA75B5-6E4E-4183-A4AF-D81DB669A62F}"/>
                </a:ext>
              </a:extLst>
            </p:cNvPr>
            <p:cNvGrpSpPr/>
            <p:nvPr/>
          </p:nvGrpSpPr>
          <p:grpSpPr>
            <a:xfrm>
              <a:off x="218220" y="1696855"/>
              <a:ext cx="4632447" cy="1409249"/>
              <a:chOff x="209500" y="1528279"/>
              <a:chExt cx="4632447" cy="1409249"/>
            </a:xfrm>
          </p:grpSpPr>
          <p:grpSp>
            <p:nvGrpSpPr>
              <p:cNvPr id="134" name="Grupo 133">
                <a:extLst>
                  <a:ext uri="{FF2B5EF4-FFF2-40B4-BE49-F238E27FC236}">
                    <a16:creationId xmlns:a16="http://schemas.microsoft.com/office/drawing/2014/main" id="{6C28344D-12E9-4F1E-A0D9-B063BE407F46}"/>
                  </a:ext>
                </a:extLst>
              </p:cNvPr>
              <p:cNvGrpSpPr/>
              <p:nvPr/>
            </p:nvGrpSpPr>
            <p:grpSpPr>
              <a:xfrm>
                <a:off x="209500" y="1528279"/>
                <a:ext cx="2324944" cy="1409249"/>
                <a:chOff x="244971" y="1531737"/>
                <a:chExt cx="2324944" cy="1409249"/>
              </a:xfrm>
            </p:grpSpPr>
            <p:sp>
              <p:nvSpPr>
                <p:cNvPr id="19" name="Rectángulo: esquinas redondeadas 18">
                  <a:extLst>
                    <a:ext uri="{FF2B5EF4-FFF2-40B4-BE49-F238E27FC236}">
                      <a16:creationId xmlns:a16="http://schemas.microsoft.com/office/drawing/2014/main" id="{D9738B70-DADB-489E-BE43-95B95341A9B8}"/>
                    </a:ext>
                  </a:extLst>
                </p:cNvPr>
                <p:cNvSpPr/>
                <p:nvPr/>
              </p:nvSpPr>
              <p:spPr>
                <a:xfrm>
                  <a:off x="383295" y="1531737"/>
                  <a:ext cx="2186620" cy="1409249"/>
                </a:xfrm>
                <a:prstGeom prst="roundRect">
                  <a:avLst>
                    <a:gd name="adj" fmla="val 7492"/>
                  </a:avLst>
                </a:prstGeom>
                <a:solidFill>
                  <a:srgbClr val="FCEBE0"/>
                </a:solidFill>
                <a:ln w="3175">
                  <a:solidFill>
                    <a:srgbClr val="FFD5DE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CL" dirty="0"/>
                </a:p>
              </p:txBody>
            </p:sp>
            <p:sp>
              <p:nvSpPr>
                <p:cNvPr id="95" name="Rectángulo: esquinas redondeadas 94">
                  <a:extLst>
                    <a:ext uri="{FF2B5EF4-FFF2-40B4-BE49-F238E27FC236}">
                      <a16:creationId xmlns:a16="http://schemas.microsoft.com/office/drawing/2014/main" id="{097C259C-FEE4-4FFB-8663-66B56620D101}"/>
                    </a:ext>
                  </a:extLst>
                </p:cNvPr>
                <p:cNvSpPr/>
                <p:nvPr/>
              </p:nvSpPr>
              <p:spPr>
                <a:xfrm>
                  <a:off x="449055" y="1614413"/>
                  <a:ext cx="2055098" cy="1244968"/>
                </a:xfrm>
                <a:prstGeom prst="roundRect">
                  <a:avLst>
                    <a:gd name="adj" fmla="val 6410"/>
                  </a:avLst>
                </a:prstGeom>
                <a:noFill/>
                <a:ln w="9525">
                  <a:solidFill>
                    <a:srgbClr val="FF97AD"/>
                  </a:solidFill>
                  <a:prstDash val="dash"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CL"/>
                </a:p>
              </p:txBody>
            </p:sp>
            <p:grpSp>
              <p:nvGrpSpPr>
                <p:cNvPr id="100" name="Grupo 99">
                  <a:extLst>
                    <a:ext uri="{FF2B5EF4-FFF2-40B4-BE49-F238E27FC236}">
                      <a16:creationId xmlns:a16="http://schemas.microsoft.com/office/drawing/2014/main" id="{26513B26-EA65-4DD1-9F10-A36BCF4A5ACF}"/>
                    </a:ext>
                  </a:extLst>
                </p:cNvPr>
                <p:cNvGrpSpPr/>
                <p:nvPr/>
              </p:nvGrpSpPr>
              <p:grpSpPr>
                <a:xfrm>
                  <a:off x="244971" y="1700314"/>
                  <a:ext cx="1199997" cy="326125"/>
                  <a:chOff x="511849" y="1271248"/>
                  <a:chExt cx="1126767" cy="236141"/>
                </a:xfrm>
              </p:grpSpPr>
              <p:pic>
                <p:nvPicPr>
                  <p:cNvPr id="94" name="Imagen 93">
                    <a:extLst>
                      <a:ext uri="{FF2B5EF4-FFF2-40B4-BE49-F238E27FC236}">
                        <a16:creationId xmlns:a16="http://schemas.microsoft.com/office/drawing/2014/main" id="{3CF35173-8577-4636-96F6-959CD091866E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 rotWithShape="1">
                  <a:blip r:embed="rId3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 l="12119" t="-2303" b="1"/>
                  <a:stretch/>
                </p:blipFill>
                <p:spPr>
                  <a:xfrm>
                    <a:off x="646699" y="1271248"/>
                    <a:ext cx="991917" cy="236141"/>
                  </a:xfrm>
                  <a:prstGeom prst="rect">
                    <a:avLst/>
                  </a:prstGeom>
                </p:spPr>
              </p:pic>
              <p:sp>
                <p:nvSpPr>
                  <p:cNvPr id="96" name="Flecha: cheurón 95">
                    <a:extLst>
                      <a:ext uri="{FF2B5EF4-FFF2-40B4-BE49-F238E27FC236}">
                        <a16:creationId xmlns:a16="http://schemas.microsoft.com/office/drawing/2014/main" id="{9D382A7B-5A9E-4A0B-9793-24E0B922D262}"/>
                      </a:ext>
                    </a:extLst>
                  </p:cNvPr>
                  <p:cNvSpPr/>
                  <p:nvPr/>
                </p:nvSpPr>
                <p:spPr>
                  <a:xfrm flipH="1">
                    <a:off x="511849" y="1301794"/>
                    <a:ext cx="1065018" cy="184049"/>
                  </a:xfrm>
                  <a:prstGeom prst="chevron">
                    <a:avLst>
                      <a:gd name="adj" fmla="val 50000"/>
                    </a:avLst>
                  </a:prstGeom>
                  <a:noFill/>
                  <a:ln w="6350">
                    <a:solidFill>
                      <a:schemeClr val="bg1"/>
                    </a:solidFill>
                    <a:prstDash val="sysDash"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s-CL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1" name="Grupo 100">
                  <a:extLst>
                    <a:ext uri="{FF2B5EF4-FFF2-40B4-BE49-F238E27FC236}">
                      <a16:creationId xmlns:a16="http://schemas.microsoft.com/office/drawing/2014/main" id="{43B55AA7-62D1-41E7-BB40-B48095622825}"/>
                    </a:ext>
                  </a:extLst>
                </p:cNvPr>
                <p:cNvGrpSpPr/>
                <p:nvPr/>
              </p:nvGrpSpPr>
              <p:grpSpPr>
                <a:xfrm>
                  <a:off x="543494" y="1893798"/>
                  <a:ext cx="1884083" cy="831778"/>
                  <a:chOff x="794329" y="1413865"/>
                  <a:chExt cx="1818593" cy="602275"/>
                </a:xfrm>
              </p:grpSpPr>
              <p:grpSp>
                <p:nvGrpSpPr>
                  <p:cNvPr id="80" name="Grupo 79">
                    <a:extLst>
                      <a:ext uri="{FF2B5EF4-FFF2-40B4-BE49-F238E27FC236}">
                        <a16:creationId xmlns:a16="http://schemas.microsoft.com/office/drawing/2014/main" id="{4A28EDD1-50EF-4949-80A5-A8AC877615ED}"/>
                      </a:ext>
                    </a:extLst>
                  </p:cNvPr>
                  <p:cNvGrpSpPr/>
                  <p:nvPr/>
                </p:nvGrpSpPr>
                <p:grpSpPr>
                  <a:xfrm>
                    <a:off x="794329" y="1566484"/>
                    <a:ext cx="1818593" cy="449656"/>
                    <a:chOff x="604299" y="1997922"/>
                    <a:chExt cx="1796995" cy="523715"/>
                  </a:xfrm>
                </p:grpSpPr>
                <p:cxnSp>
                  <p:nvCxnSpPr>
                    <p:cNvPr id="87" name="Conector recto 86">
                      <a:extLst>
                        <a:ext uri="{FF2B5EF4-FFF2-40B4-BE49-F238E27FC236}">
                          <a16:creationId xmlns:a16="http://schemas.microsoft.com/office/drawing/2014/main" id="{563B3203-E315-4249-99C4-984CB0C75309}"/>
                        </a:ext>
                      </a:extLst>
                    </p:cNvPr>
                    <p:cNvCxnSpPr/>
                    <p:nvPr/>
                  </p:nvCxnSpPr>
                  <p:spPr>
                    <a:xfrm>
                      <a:off x="604299" y="1997922"/>
                      <a:ext cx="1796995" cy="0"/>
                    </a:xfrm>
                    <a:prstGeom prst="line">
                      <a:avLst/>
                    </a:prstGeom>
                    <a:ln w="6350">
                      <a:solidFill>
                        <a:schemeClr val="bg1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8" name="Conector recto 87">
                      <a:extLst>
                        <a:ext uri="{FF2B5EF4-FFF2-40B4-BE49-F238E27FC236}">
                          <a16:creationId xmlns:a16="http://schemas.microsoft.com/office/drawing/2014/main" id="{6BEE8EE4-57DA-41E2-AF45-7B60ABEE5998}"/>
                        </a:ext>
                      </a:extLst>
                    </p:cNvPr>
                    <p:cNvCxnSpPr/>
                    <p:nvPr/>
                  </p:nvCxnSpPr>
                  <p:spPr>
                    <a:xfrm>
                      <a:off x="604299" y="2179983"/>
                      <a:ext cx="1796995" cy="0"/>
                    </a:xfrm>
                    <a:prstGeom prst="line">
                      <a:avLst/>
                    </a:prstGeom>
                    <a:ln w="6350">
                      <a:solidFill>
                        <a:schemeClr val="bg1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9" name="Conector recto 88">
                      <a:extLst>
                        <a:ext uri="{FF2B5EF4-FFF2-40B4-BE49-F238E27FC236}">
                          <a16:creationId xmlns:a16="http://schemas.microsoft.com/office/drawing/2014/main" id="{86BF35F8-0DDC-4913-96BB-1DC489EF00C2}"/>
                        </a:ext>
                      </a:extLst>
                    </p:cNvPr>
                    <p:cNvCxnSpPr/>
                    <p:nvPr/>
                  </p:nvCxnSpPr>
                  <p:spPr>
                    <a:xfrm>
                      <a:off x="604299" y="2356237"/>
                      <a:ext cx="1796995" cy="0"/>
                    </a:xfrm>
                    <a:prstGeom prst="line">
                      <a:avLst/>
                    </a:prstGeom>
                    <a:ln w="6350">
                      <a:solidFill>
                        <a:schemeClr val="bg1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0" name="Conector recto 89">
                      <a:extLst>
                        <a:ext uri="{FF2B5EF4-FFF2-40B4-BE49-F238E27FC236}">
                          <a16:creationId xmlns:a16="http://schemas.microsoft.com/office/drawing/2014/main" id="{A0FC9CDD-C534-4687-91B6-381ABDDD4FAB}"/>
                        </a:ext>
                      </a:extLst>
                    </p:cNvPr>
                    <p:cNvCxnSpPr/>
                    <p:nvPr/>
                  </p:nvCxnSpPr>
                  <p:spPr>
                    <a:xfrm>
                      <a:off x="604299" y="2521637"/>
                      <a:ext cx="1796995" cy="0"/>
                    </a:xfrm>
                    <a:prstGeom prst="line">
                      <a:avLst/>
                    </a:prstGeom>
                    <a:ln w="6350">
                      <a:solidFill>
                        <a:schemeClr val="bg1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cxnSp>
                <p:nvCxnSpPr>
                  <p:cNvPr id="98" name="Conector recto 97">
                    <a:extLst>
                      <a:ext uri="{FF2B5EF4-FFF2-40B4-BE49-F238E27FC236}">
                        <a16:creationId xmlns:a16="http://schemas.microsoft.com/office/drawing/2014/main" id="{0C62E840-8F49-4EBE-8C92-70D04AA14409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664469" y="1413865"/>
                    <a:ext cx="940275" cy="0"/>
                  </a:xfrm>
                  <a:prstGeom prst="line">
                    <a:avLst/>
                  </a:prstGeom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79" name="Rectángulo: esquinas redondeadas 78">
                  <a:extLst>
                    <a:ext uri="{FF2B5EF4-FFF2-40B4-BE49-F238E27FC236}">
                      <a16:creationId xmlns:a16="http://schemas.microsoft.com/office/drawing/2014/main" id="{5AF4D612-5A58-4D26-AFC8-37C78EEF407B}"/>
                    </a:ext>
                  </a:extLst>
                </p:cNvPr>
                <p:cNvSpPr/>
                <p:nvPr/>
              </p:nvSpPr>
              <p:spPr>
                <a:xfrm>
                  <a:off x="532896" y="1680435"/>
                  <a:ext cx="629969" cy="375358"/>
                </a:xfrm>
                <a:prstGeom prst="roundRect">
                  <a:avLst>
                    <a:gd name="adj" fmla="val 0"/>
                  </a:avLst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 algn="ctr">
                    <a:lnSpc>
                      <a:spcPct val="107000"/>
                    </a:lnSpc>
                    <a:spcAft>
                      <a:spcPts val="800"/>
                    </a:spcAft>
                  </a:pPr>
                  <a:r>
                    <a:rPr lang="es-CL" dirty="0">
                      <a:solidFill>
                        <a:schemeClr val="bg1"/>
                      </a:solidFill>
                      <a:latin typeface="Akazan Lt" panose="02000506020000020003" pitchFamily="2" charset="0"/>
                      <a:ea typeface="Calibri" panose="020F0502020204030204" pitchFamily="34" charset="0"/>
                      <a:cs typeface="Times New Roman" panose="02020603050405020304" pitchFamily="18" charset="0"/>
                    </a:rPr>
                    <a:t>Julio</a:t>
                  </a:r>
                  <a:endParaRPr lang="es-CL" sz="1200" dirty="0">
                    <a:solidFill>
                      <a:schemeClr val="bg1"/>
                    </a:solidFill>
                    <a:effectLst/>
                    <a:latin typeface="Akazan Lt" panose="02000506020000020003" pitchFamily="2" charset="0"/>
                    <a:ea typeface="Calibri" panose="020F0502020204030204" pitchFamily="34" charset="0"/>
                    <a:cs typeface="Times New Roman" panose="02020603050405020304" pitchFamily="18" charset="0"/>
                  </a:endParaRPr>
                </a:p>
              </p:txBody>
            </p:sp>
          </p:grpSp>
          <p:grpSp>
            <p:nvGrpSpPr>
              <p:cNvPr id="135" name="Grupo 134">
                <a:extLst>
                  <a:ext uri="{FF2B5EF4-FFF2-40B4-BE49-F238E27FC236}">
                    <a16:creationId xmlns:a16="http://schemas.microsoft.com/office/drawing/2014/main" id="{68901A7C-6AB0-40AC-B96A-44F8A15B170C}"/>
                  </a:ext>
                </a:extLst>
              </p:cNvPr>
              <p:cNvGrpSpPr/>
              <p:nvPr/>
            </p:nvGrpSpPr>
            <p:grpSpPr>
              <a:xfrm>
                <a:off x="2517003" y="1528279"/>
                <a:ext cx="2324944" cy="1409249"/>
                <a:chOff x="244971" y="1531737"/>
                <a:chExt cx="2324944" cy="1409249"/>
              </a:xfrm>
            </p:grpSpPr>
            <p:sp>
              <p:nvSpPr>
                <p:cNvPr id="136" name="Rectángulo: esquinas redondeadas 135">
                  <a:extLst>
                    <a:ext uri="{FF2B5EF4-FFF2-40B4-BE49-F238E27FC236}">
                      <a16:creationId xmlns:a16="http://schemas.microsoft.com/office/drawing/2014/main" id="{1D754754-04EC-4568-9990-9A1F44EBB24E}"/>
                    </a:ext>
                  </a:extLst>
                </p:cNvPr>
                <p:cNvSpPr/>
                <p:nvPr/>
              </p:nvSpPr>
              <p:spPr>
                <a:xfrm>
                  <a:off x="383295" y="1531737"/>
                  <a:ext cx="2186620" cy="1409249"/>
                </a:xfrm>
                <a:prstGeom prst="roundRect">
                  <a:avLst>
                    <a:gd name="adj" fmla="val 7492"/>
                  </a:avLst>
                </a:prstGeom>
                <a:solidFill>
                  <a:srgbClr val="FCEBE0"/>
                </a:solidFill>
                <a:ln w="3175">
                  <a:solidFill>
                    <a:srgbClr val="FFD5DE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CL" dirty="0"/>
                </a:p>
              </p:txBody>
            </p:sp>
            <p:sp>
              <p:nvSpPr>
                <p:cNvPr id="137" name="Rectángulo: esquinas redondeadas 136">
                  <a:extLst>
                    <a:ext uri="{FF2B5EF4-FFF2-40B4-BE49-F238E27FC236}">
                      <a16:creationId xmlns:a16="http://schemas.microsoft.com/office/drawing/2014/main" id="{DA5D7878-72AD-4C55-A4BE-DBC88656E4BD}"/>
                    </a:ext>
                  </a:extLst>
                </p:cNvPr>
                <p:cNvSpPr/>
                <p:nvPr/>
              </p:nvSpPr>
              <p:spPr>
                <a:xfrm>
                  <a:off x="449055" y="1614413"/>
                  <a:ext cx="2055098" cy="1244968"/>
                </a:xfrm>
                <a:prstGeom prst="roundRect">
                  <a:avLst>
                    <a:gd name="adj" fmla="val 6410"/>
                  </a:avLst>
                </a:prstGeom>
                <a:noFill/>
                <a:ln w="9525">
                  <a:solidFill>
                    <a:srgbClr val="FF97AD"/>
                  </a:solidFill>
                  <a:prstDash val="dash"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CL"/>
                </a:p>
              </p:txBody>
            </p:sp>
            <p:grpSp>
              <p:nvGrpSpPr>
                <p:cNvPr id="138" name="Grupo 137">
                  <a:extLst>
                    <a:ext uri="{FF2B5EF4-FFF2-40B4-BE49-F238E27FC236}">
                      <a16:creationId xmlns:a16="http://schemas.microsoft.com/office/drawing/2014/main" id="{01900A06-CCD3-4971-8F1C-36B8E5021DAD}"/>
                    </a:ext>
                  </a:extLst>
                </p:cNvPr>
                <p:cNvGrpSpPr/>
                <p:nvPr/>
              </p:nvGrpSpPr>
              <p:grpSpPr>
                <a:xfrm>
                  <a:off x="244971" y="1700314"/>
                  <a:ext cx="1199997" cy="326125"/>
                  <a:chOff x="511849" y="1271248"/>
                  <a:chExt cx="1126767" cy="236141"/>
                </a:xfrm>
              </p:grpSpPr>
              <p:pic>
                <p:nvPicPr>
                  <p:cNvPr id="147" name="Imagen 146">
                    <a:extLst>
                      <a:ext uri="{FF2B5EF4-FFF2-40B4-BE49-F238E27FC236}">
                        <a16:creationId xmlns:a16="http://schemas.microsoft.com/office/drawing/2014/main" id="{4A3211B6-707D-4F85-A143-ABC64CF0A083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 rotWithShape="1">
                  <a:blip r:embed="rId3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 l="12119" t="-2303" b="1"/>
                  <a:stretch/>
                </p:blipFill>
                <p:spPr>
                  <a:xfrm>
                    <a:off x="646699" y="1271248"/>
                    <a:ext cx="991917" cy="236141"/>
                  </a:xfrm>
                  <a:prstGeom prst="rect">
                    <a:avLst/>
                  </a:prstGeom>
                </p:spPr>
              </p:pic>
              <p:sp>
                <p:nvSpPr>
                  <p:cNvPr id="148" name="Flecha: cheurón 147">
                    <a:extLst>
                      <a:ext uri="{FF2B5EF4-FFF2-40B4-BE49-F238E27FC236}">
                        <a16:creationId xmlns:a16="http://schemas.microsoft.com/office/drawing/2014/main" id="{3088BD63-A990-4C86-86A1-23FA77F42FB6}"/>
                      </a:ext>
                    </a:extLst>
                  </p:cNvPr>
                  <p:cNvSpPr/>
                  <p:nvPr/>
                </p:nvSpPr>
                <p:spPr>
                  <a:xfrm flipH="1">
                    <a:off x="511849" y="1301794"/>
                    <a:ext cx="1065018" cy="184049"/>
                  </a:xfrm>
                  <a:prstGeom prst="chevron">
                    <a:avLst>
                      <a:gd name="adj" fmla="val 50000"/>
                    </a:avLst>
                  </a:prstGeom>
                  <a:noFill/>
                  <a:ln w="6350">
                    <a:solidFill>
                      <a:schemeClr val="bg1"/>
                    </a:solidFill>
                    <a:prstDash val="sysDash"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s-CL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39" name="Grupo 138">
                  <a:extLst>
                    <a:ext uri="{FF2B5EF4-FFF2-40B4-BE49-F238E27FC236}">
                      <a16:creationId xmlns:a16="http://schemas.microsoft.com/office/drawing/2014/main" id="{2DB4FF09-1036-4CAB-A2B3-7F9285335351}"/>
                    </a:ext>
                  </a:extLst>
                </p:cNvPr>
                <p:cNvGrpSpPr/>
                <p:nvPr/>
              </p:nvGrpSpPr>
              <p:grpSpPr>
                <a:xfrm>
                  <a:off x="543494" y="1893798"/>
                  <a:ext cx="1884083" cy="831778"/>
                  <a:chOff x="794329" y="1413865"/>
                  <a:chExt cx="1818593" cy="602275"/>
                </a:xfrm>
              </p:grpSpPr>
              <p:grpSp>
                <p:nvGrpSpPr>
                  <p:cNvPr id="141" name="Grupo 140">
                    <a:extLst>
                      <a:ext uri="{FF2B5EF4-FFF2-40B4-BE49-F238E27FC236}">
                        <a16:creationId xmlns:a16="http://schemas.microsoft.com/office/drawing/2014/main" id="{BF373C18-4FF4-404D-8B51-7334F6C5E10A}"/>
                      </a:ext>
                    </a:extLst>
                  </p:cNvPr>
                  <p:cNvGrpSpPr/>
                  <p:nvPr/>
                </p:nvGrpSpPr>
                <p:grpSpPr>
                  <a:xfrm>
                    <a:off x="794329" y="1566484"/>
                    <a:ext cx="1818593" cy="449656"/>
                    <a:chOff x="604299" y="1997922"/>
                    <a:chExt cx="1796995" cy="523715"/>
                  </a:xfrm>
                </p:grpSpPr>
                <p:cxnSp>
                  <p:nvCxnSpPr>
                    <p:cNvPr id="143" name="Conector recto 142">
                      <a:extLst>
                        <a:ext uri="{FF2B5EF4-FFF2-40B4-BE49-F238E27FC236}">
                          <a16:creationId xmlns:a16="http://schemas.microsoft.com/office/drawing/2014/main" id="{63A20DD3-4900-48B4-A2CA-958A2023D4BB}"/>
                        </a:ext>
                      </a:extLst>
                    </p:cNvPr>
                    <p:cNvCxnSpPr/>
                    <p:nvPr/>
                  </p:nvCxnSpPr>
                  <p:spPr>
                    <a:xfrm>
                      <a:off x="604299" y="1997922"/>
                      <a:ext cx="1796995" cy="0"/>
                    </a:xfrm>
                    <a:prstGeom prst="line">
                      <a:avLst/>
                    </a:prstGeom>
                    <a:ln w="6350">
                      <a:solidFill>
                        <a:schemeClr val="bg1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4" name="Conector recto 143">
                      <a:extLst>
                        <a:ext uri="{FF2B5EF4-FFF2-40B4-BE49-F238E27FC236}">
                          <a16:creationId xmlns:a16="http://schemas.microsoft.com/office/drawing/2014/main" id="{EFD8A62E-CCD6-4016-BEA8-69A38E58525E}"/>
                        </a:ext>
                      </a:extLst>
                    </p:cNvPr>
                    <p:cNvCxnSpPr/>
                    <p:nvPr/>
                  </p:nvCxnSpPr>
                  <p:spPr>
                    <a:xfrm>
                      <a:off x="604299" y="2179983"/>
                      <a:ext cx="1796995" cy="0"/>
                    </a:xfrm>
                    <a:prstGeom prst="line">
                      <a:avLst/>
                    </a:prstGeom>
                    <a:ln w="6350">
                      <a:solidFill>
                        <a:schemeClr val="bg1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5" name="Conector recto 144">
                      <a:extLst>
                        <a:ext uri="{FF2B5EF4-FFF2-40B4-BE49-F238E27FC236}">
                          <a16:creationId xmlns:a16="http://schemas.microsoft.com/office/drawing/2014/main" id="{B2986AC9-E60D-4686-88DA-B18BCFF715BF}"/>
                        </a:ext>
                      </a:extLst>
                    </p:cNvPr>
                    <p:cNvCxnSpPr/>
                    <p:nvPr/>
                  </p:nvCxnSpPr>
                  <p:spPr>
                    <a:xfrm>
                      <a:off x="604299" y="2356237"/>
                      <a:ext cx="1796995" cy="0"/>
                    </a:xfrm>
                    <a:prstGeom prst="line">
                      <a:avLst/>
                    </a:prstGeom>
                    <a:ln w="6350">
                      <a:solidFill>
                        <a:schemeClr val="bg1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6" name="Conector recto 145">
                      <a:extLst>
                        <a:ext uri="{FF2B5EF4-FFF2-40B4-BE49-F238E27FC236}">
                          <a16:creationId xmlns:a16="http://schemas.microsoft.com/office/drawing/2014/main" id="{D1D1E473-A0B6-49EE-B2A2-376BDF2F44E1}"/>
                        </a:ext>
                      </a:extLst>
                    </p:cNvPr>
                    <p:cNvCxnSpPr/>
                    <p:nvPr/>
                  </p:nvCxnSpPr>
                  <p:spPr>
                    <a:xfrm>
                      <a:off x="604299" y="2521637"/>
                      <a:ext cx="1796995" cy="0"/>
                    </a:xfrm>
                    <a:prstGeom prst="line">
                      <a:avLst/>
                    </a:prstGeom>
                    <a:ln w="6350">
                      <a:solidFill>
                        <a:schemeClr val="bg1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cxnSp>
                <p:nvCxnSpPr>
                  <p:cNvPr id="142" name="Conector recto 141">
                    <a:extLst>
                      <a:ext uri="{FF2B5EF4-FFF2-40B4-BE49-F238E27FC236}">
                        <a16:creationId xmlns:a16="http://schemas.microsoft.com/office/drawing/2014/main" id="{F1628110-D0F0-4080-BEE5-C1619709DC21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664469" y="1413865"/>
                    <a:ext cx="940275" cy="0"/>
                  </a:xfrm>
                  <a:prstGeom prst="line">
                    <a:avLst/>
                  </a:prstGeom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140" name="Rectángulo: esquinas redondeadas 139">
                  <a:extLst>
                    <a:ext uri="{FF2B5EF4-FFF2-40B4-BE49-F238E27FC236}">
                      <a16:creationId xmlns:a16="http://schemas.microsoft.com/office/drawing/2014/main" id="{75A97A4E-AAA0-43E1-AFBE-7F8229209D82}"/>
                    </a:ext>
                  </a:extLst>
                </p:cNvPr>
                <p:cNvSpPr/>
                <p:nvPr/>
              </p:nvSpPr>
              <p:spPr>
                <a:xfrm>
                  <a:off x="494606" y="1680435"/>
                  <a:ext cx="788701" cy="375359"/>
                </a:xfrm>
                <a:prstGeom prst="roundRect">
                  <a:avLst>
                    <a:gd name="adj" fmla="val 0"/>
                  </a:avLst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 algn="ctr">
                    <a:lnSpc>
                      <a:spcPct val="107000"/>
                    </a:lnSpc>
                    <a:spcAft>
                      <a:spcPts val="800"/>
                    </a:spcAft>
                  </a:pPr>
                  <a:r>
                    <a:rPr lang="es-CL" dirty="0">
                      <a:solidFill>
                        <a:schemeClr val="bg1"/>
                      </a:solidFill>
                      <a:latin typeface="Akazan Lt" panose="02000506020000020003" pitchFamily="2" charset="0"/>
                      <a:ea typeface="Calibri" panose="020F0502020204030204" pitchFamily="34" charset="0"/>
                      <a:cs typeface="Times New Roman" panose="02020603050405020304" pitchFamily="18" charset="0"/>
                    </a:rPr>
                    <a:t>Agosto</a:t>
                  </a:r>
                  <a:endParaRPr lang="es-CL" sz="1200" dirty="0">
                    <a:solidFill>
                      <a:schemeClr val="bg1"/>
                    </a:solidFill>
                    <a:effectLst/>
                    <a:latin typeface="Akazan Lt" panose="02000506020000020003" pitchFamily="2" charset="0"/>
                    <a:ea typeface="Calibri" panose="020F0502020204030204" pitchFamily="34" charset="0"/>
                    <a:cs typeface="Times New Roman" panose="02020603050405020304" pitchFamily="18" charset="0"/>
                  </a:endParaRPr>
                </a:p>
              </p:txBody>
            </p:sp>
          </p:grpSp>
        </p:grpSp>
        <p:grpSp>
          <p:nvGrpSpPr>
            <p:cNvPr id="150" name="Grupo 149">
              <a:extLst>
                <a:ext uri="{FF2B5EF4-FFF2-40B4-BE49-F238E27FC236}">
                  <a16:creationId xmlns:a16="http://schemas.microsoft.com/office/drawing/2014/main" id="{D19E0A01-3C93-44E4-B548-4098DA6D717D}"/>
                </a:ext>
              </a:extLst>
            </p:cNvPr>
            <p:cNvGrpSpPr/>
            <p:nvPr/>
          </p:nvGrpSpPr>
          <p:grpSpPr>
            <a:xfrm>
              <a:off x="209500" y="3322180"/>
              <a:ext cx="4632447" cy="1409249"/>
              <a:chOff x="209500" y="1528279"/>
              <a:chExt cx="4632447" cy="1409249"/>
            </a:xfrm>
          </p:grpSpPr>
          <p:grpSp>
            <p:nvGrpSpPr>
              <p:cNvPr id="151" name="Grupo 150">
                <a:extLst>
                  <a:ext uri="{FF2B5EF4-FFF2-40B4-BE49-F238E27FC236}">
                    <a16:creationId xmlns:a16="http://schemas.microsoft.com/office/drawing/2014/main" id="{B15BFD9F-7C09-45BB-98E0-28F0F5210223}"/>
                  </a:ext>
                </a:extLst>
              </p:cNvPr>
              <p:cNvGrpSpPr/>
              <p:nvPr/>
            </p:nvGrpSpPr>
            <p:grpSpPr>
              <a:xfrm>
                <a:off x="209500" y="1528279"/>
                <a:ext cx="2324944" cy="1409249"/>
                <a:chOff x="244971" y="1531737"/>
                <a:chExt cx="2324944" cy="1409249"/>
              </a:xfrm>
            </p:grpSpPr>
            <p:sp>
              <p:nvSpPr>
                <p:cNvPr id="166" name="Rectángulo: esquinas redondeadas 165">
                  <a:extLst>
                    <a:ext uri="{FF2B5EF4-FFF2-40B4-BE49-F238E27FC236}">
                      <a16:creationId xmlns:a16="http://schemas.microsoft.com/office/drawing/2014/main" id="{5533C827-E42E-4194-BFE5-DE5A5A2B7818}"/>
                    </a:ext>
                  </a:extLst>
                </p:cNvPr>
                <p:cNvSpPr/>
                <p:nvPr/>
              </p:nvSpPr>
              <p:spPr>
                <a:xfrm>
                  <a:off x="383295" y="1531737"/>
                  <a:ext cx="2186620" cy="1409249"/>
                </a:xfrm>
                <a:prstGeom prst="roundRect">
                  <a:avLst>
                    <a:gd name="adj" fmla="val 7492"/>
                  </a:avLst>
                </a:prstGeom>
                <a:solidFill>
                  <a:srgbClr val="FCEBE0"/>
                </a:solidFill>
                <a:ln w="3175">
                  <a:solidFill>
                    <a:srgbClr val="FFD5DE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CL" dirty="0"/>
                </a:p>
              </p:txBody>
            </p:sp>
            <p:sp>
              <p:nvSpPr>
                <p:cNvPr id="167" name="Rectángulo: esquinas redondeadas 166">
                  <a:extLst>
                    <a:ext uri="{FF2B5EF4-FFF2-40B4-BE49-F238E27FC236}">
                      <a16:creationId xmlns:a16="http://schemas.microsoft.com/office/drawing/2014/main" id="{C6413553-E8B4-4F87-8999-A02E1497DA0C}"/>
                    </a:ext>
                  </a:extLst>
                </p:cNvPr>
                <p:cNvSpPr/>
                <p:nvPr/>
              </p:nvSpPr>
              <p:spPr>
                <a:xfrm>
                  <a:off x="449055" y="1614413"/>
                  <a:ext cx="2055098" cy="1244968"/>
                </a:xfrm>
                <a:prstGeom prst="roundRect">
                  <a:avLst>
                    <a:gd name="adj" fmla="val 6410"/>
                  </a:avLst>
                </a:prstGeom>
                <a:noFill/>
                <a:ln w="9525">
                  <a:solidFill>
                    <a:srgbClr val="FF97AD"/>
                  </a:solidFill>
                  <a:prstDash val="dash"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CL"/>
                </a:p>
              </p:txBody>
            </p:sp>
            <p:grpSp>
              <p:nvGrpSpPr>
                <p:cNvPr id="168" name="Grupo 167">
                  <a:extLst>
                    <a:ext uri="{FF2B5EF4-FFF2-40B4-BE49-F238E27FC236}">
                      <a16:creationId xmlns:a16="http://schemas.microsoft.com/office/drawing/2014/main" id="{22E13A9A-2EAD-4297-9EB1-6BA10D482ECC}"/>
                    </a:ext>
                  </a:extLst>
                </p:cNvPr>
                <p:cNvGrpSpPr/>
                <p:nvPr/>
              </p:nvGrpSpPr>
              <p:grpSpPr>
                <a:xfrm>
                  <a:off x="244971" y="1700314"/>
                  <a:ext cx="1199997" cy="326125"/>
                  <a:chOff x="511849" y="1271248"/>
                  <a:chExt cx="1126767" cy="236141"/>
                </a:xfrm>
              </p:grpSpPr>
              <p:pic>
                <p:nvPicPr>
                  <p:cNvPr id="177" name="Imagen 176">
                    <a:extLst>
                      <a:ext uri="{FF2B5EF4-FFF2-40B4-BE49-F238E27FC236}">
                        <a16:creationId xmlns:a16="http://schemas.microsoft.com/office/drawing/2014/main" id="{382E3698-66CA-40E2-A978-A369EDA89619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 rotWithShape="1">
                  <a:blip r:embed="rId3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 l="12119" t="-2303" b="1"/>
                  <a:stretch/>
                </p:blipFill>
                <p:spPr>
                  <a:xfrm>
                    <a:off x="646699" y="1271248"/>
                    <a:ext cx="991917" cy="236141"/>
                  </a:xfrm>
                  <a:prstGeom prst="rect">
                    <a:avLst/>
                  </a:prstGeom>
                </p:spPr>
              </p:pic>
              <p:sp>
                <p:nvSpPr>
                  <p:cNvPr id="178" name="Flecha: cheurón 177">
                    <a:extLst>
                      <a:ext uri="{FF2B5EF4-FFF2-40B4-BE49-F238E27FC236}">
                        <a16:creationId xmlns:a16="http://schemas.microsoft.com/office/drawing/2014/main" id="{66ACB958-4101-4D29-83E0-D6AA0BD2B9CF}"/>
                      </a:ext>
                    </a:extLst>
                  </p:cNvPr>
                  <p:cNvSpPr/>
                  <p:nvPr/>
                </p:nvSpPr>
                <p:spPr>
                  <a:xfrm flipH="1">
                    <a:off x="511849" y="1301794"/>
                    <a:ext cx="1065018" cy="184049"/>
                  </a:xfrm>
                  <a:prstGeom prst="chevron">
                    <a:avLst>
                      <a:gd name="adj" fmla="val 50000"/>
                    </a:avLst>
                  </a:prstGeom>
                  <a:noFill/>
                  <a:ln w="6350">
                    <a:solidFill>
                      <a:schemeClr val="bg1"/>
                    </a:solidFill>
                    <a:prstDash val="sysDash"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s-CL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69" name="Grupo 168">
                  <a:extLst>
                    <a:ext uri="{FF2B5EF4-FFF2-40B4-BE49-F238E27FC236}">
                      <a16:creationId xmlns:a16="http://schemas.microsoft.com/office/drawing/2014/main" id="{033719AC-1860-40B3-97A2-E56E3210BD36}"/>
                    </a:ext>
                  </a:extLst>
                </p:cNvPr>
                <p:cNvGrpSpPr/>
                <p:nvPr/>
              </p:nvGrpSpPr>
              <p:grpSpPr>
                <a:xfrm>
                  <a:off x="543494" y="1893798"/>
                  <a:ext cx="1884083" cy="831778"/>
                  <a:chOff x="794329" y="1413865"/>
                  <a:chExt cx="1818593" cy="602275"/>
                </a:xfrm>
              </p:grpSpPr>
              <p:grpSp>
                <p:nvGrpSpPr>
                  <p:cNvPr id="171" name="Grupo 170">
                    <a:extLst>
                      <a:ext uri="{FF2B5EF4-FFF2-40B4-BE49-F238E27FC236}">
                        <a16:creationId xmlns:a16="http://schemas.microsoft.com/office/drawing/2014/main" id="{93CB024F-CE26-43F9-87DF-98DD5EB16DF3}"/>
                      </a:ext>
                    </a:extLst>
                  </p:cNvPr>
                  <p:cNvGrpSpPr/>
                  <p:nvPr/>
                </p:nvGrpSpPr>
                <p:grpSpPr>
                  <a:xfrm>
                    <a:off x="794329" y="1566484"/>
                    <a:ext cx="1818593" cy="449656"/>
                    <a:chOff x="604299" y="1997922"/>
                    <a:chExt cx="1796995" cy="523715"/>
                  </a:xfrm>
                </p:grpSpPr>
                <p:cxnSp>
                  <p:nvCxnSpPr>
                    <p:cNvPr id="173" name="Conector recto 172">
                      <a:extLst>
                        <a:ext uri="{FF2B5EF4-FFF2-40B4-BE49-F238E27FC236}">
                          <a16:creationId xmlns:a16="http://schemas.microsoft.com/office/drawing/2014/main" id="{8DF5142D-7DAC-4AB2-B9A0-BD4A7BC389CD}"/>
                        </a:ext>
                      </a:extLst>
                    </p:cNvPr>
                    <p:cNvCxnSpPr/>
                    <p:nvPr/>
                  </p:nvCxnSpPr>
                  <p:spPr>
                    <a:xfrm>
                      <a:off x="604299" y="1997922"/>
                      <a:ext cx="1796995" cy="0"/>
                    </a:xfrm>
                    <a:prstGeom prst="line">
                      <a:avLst/>
                    </a:prstGeom>
                    <a:ln w="6350">
                      <a:solidFill>
                        <a:schemeClr val="bg1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74" name="Conector recto 173">
                      <a:extLst>
                        <a:ext uri="{FF2B5EF4-FFF2-40B4-BE49-F238E27FC236}">
                          <a16:creationId xmlns:a16="http://schemas.microsoft.com/office/drawing/2014/main" id="{0F323A1C-EECC-4E59-9C9E-3DAB7D3B48F6}"/>
                        </a:ext>
                      </a:extLst>
                    </p:cNvPr>
                    <p:cNvCxnSpPr/>
                    <p:nvPr/>
                  </p:nvCxnSpPr>
                  <p:spPr>
                    <a:xfrm>
                      <a:off x="604299" y="2179983"/>
                      <a:ext cx="1796995" cy="0"/>
                    </a:xfrm>
                    <a:prstGeom prst="line">
                      <a:avLst/>
                    </a:prstGeom>
                    <a:ln w="6350">
                      <a:solidFill>
                        <a:schemeClr val="bg1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75" name="Conector recto 174">
                      <a:extLst>
                        <a:ext uri="{FF2B5EF4-FFF2-40B4-BE49-F238E27FC236}">
                          <a16:creationId xmlns:a16="http://schemas.microsoft.com/office/drawing/2014/main" id="{9A30EB24-39E9-4815-8AB7-80ABC48D25C8}"/>
                        </a:ext>
                      </a:extLst>
                    </p:cNvPr>
                    <p:cNvCxnSpPr/>
                    <p:nvPr/>
                  </p:nvCxnSpPr>
                  <p:spPr>
                    <a:xfrm>
                      <a:off x="604299" y="2356237"/>
                      <a:ext cx="1796995" cy="0"/>
                    </a:xfrm>
                    <a:prstGeom prst="line">
                      <a:avLst/>
                    </a:prstGeom>
                    <a:ln w="6350">
                      <a:solidFill>
                        <a:schemeClr val="bg1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76" name="Conector recto 175">
                      <a:extLst>
                        <a:ext uri="{FF2B5EF4-FFF2-40B4-BE49-F238E27FC236}">
                          <a16:creationId xmlns:a16="http://schemas.microsoft.com/office/drawing/2014/main" id="{D1BFD951-C046-406B-89D1-3433B845234E}"/>
                        </a:ext>
                      </a:extLst>
                    </p:cNvPr>
                    <p:cNvCxnSpPr/>
                    <p:nvPr/>
                  </p:nvCxnSpPr>
                  <p:spPr>
                    <a:xfrm>
                      <a:off x="604299" y="2521637"/>
                      <a:ext cx="1796995" cy="0"/>
                    </a:xfrm>
                    <a:prstGeom prst="line">
                      <a:avLst/>
                    </a:prstGeom>
                    <a:ln w="6350">
                      <a:solidFill>
                        <a:schemeClr val="bg1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cxnSp>
                <p:nvCxnSpPr>
                  <p:cNvPr id="172" name="Conector recto 171">
                    <a:extLst>
                      <a:ext uri="{FF2B5EF4-FFF2-40B4-BE49-F238E27FC236}">
                        <a16:creationId xmlns:a16="http://schemas.microsoft.com/office/drawing/2014/main" id="{0BB66DC7-267C-444C-8C1D-DDADA1BD9C79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664469" y="1413865"/>
                    <a:ext cx="940275" cy="0"/>
                  </a:xfrm>
                  <a:prstGeom prst="line">
                    <a:avLst/>
                  </a:prstGeom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170" name="Rectángulo: esquinas redondeadas 169">
                  <a:extLst>
                    <a:ext uri="{FF2B5EF4-FFF2-40B4-BE49-F238E27FC236}">
                      <a16:creationId xmlns:a16="http://schemas.microsoft.com/office/drawing/2014/main" id="{8C07DAA4-AFFE-4FF3-AEF6-18038599D0FA}"/>
                    </a:ext>
                  </a:extLst>
                </p:cNvPr>
                <p:cNvSpPr/>
                <p:nvPr/>
              </p:nvSpPr>
              <p:spPr>
                <a:xfrm>
                  <a:off x="283582" y="1671046"/>
                  <a:ext cx="1092225" cy="375359"/>
                </a:xfrm>
                <a:prstGeom prst="roundRect">
                  <a:avLst>
                    <a:gd name="adj" fmla="val 0"/>
                  </a:avLst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 algn="ctr">
                    <a:lnSpc>
                      <a:spcPct val="107000"/>
                    </a:lnSpc>
                    <a:spcAft>
                      <a:spcPts val="800"/>
                    </a:spcAft>
                  </a:pPr>
                  <a:r>
                    <a:rPr lang="es-CL" dirty="0">
                      <a:solidFill>
                        <a:schemeClr val="bg1"/>
                      </a:solidFill>
                      <a:latin typeface="Akazan Lt" panose="02000506020000020003" pitchFamily="2" charset="0"/>
                      <a:ea typeface="Calibri" panose="020F0502020204030204" pitchFamily="34" charset="0"/>
                      <a:cs typeface="Times New Roman" panose="02020603050405020304" pitchFamily="18" charset="0"/>
                    </a:rPr>
                    <a:t>Septiembre</a:t>
                  </a:r>
                  <a:endParaRPr lang="es-CL" sz="1200" dirty="0">
                    <a:solidFill>
                      <a:schemeClr val="bg1"/>
                    </a:solidFill>
                    <a:effectLst/>
                    <a:latin typeface="Akazan Lt" panose="02000506020000020003" pitchFamily="2" charset="0"/>
                    <a:ea typeface="Calibri" panose="020F0502020204030204" pitchFamily="34" charset="0"/>
                    <a:cs typeface="Times New Roman" panose="02020603050405020304" pitchFamily="18" charset="0"/>
                  </a:endParaRPr>
                </a:p>
              </p:txBody>
            </p:sp>
          </p:grpSp>
          <p:grpSp>
            <p:nvGrpSpPr>
              <p:cNvPr id="152" name="Grupo 151">
                <a:extLst>
                  <a:ext uri="{FF2B5EF4-FFF2-40B4-BE49-F238E27FC236}">
                    <a16:creationId xmlns:a16="http://schemas.microsoft.com/office/drawing/2014/main" id="{15BBE68D-8D2A-4DCB-9F98-688EDB240BD8}"/>
                  </a:ext>
                </a:extLst>
              </p:cNvPr>
              <p:cNvGrpSpPr/>
              <p:nvPr/>
            </p:nvGrpSpPr>
            <p:grpSpPr>
              <a:xfrm>
                <a:off x="2517003" y="1528279"/>
                <a:ext cx="2324944" cy="1409249"/>
                <a:chOff x="244971" y="1531737"/>
                <a:chExt cx="2324944" cy="1409249"/>
              </a:xfrm>
            </p:grpSpPr>
            <p:sp>
              <p:nvSpPr>
                <p:cNvPr id="153" name="Rectángulo: esquinas redondeadas 152">
                  <a:extLst>
                    <a:ext uri="{FF2B5EF4-FFF2-40B4-BE49-F238E27FC236}">
                      <a16:creationId xmlns:a16="http://schemas.microsoft.com/office/drawing/2014/main" id="{EAB3BC13-3735-4A66-B4EE-37AEE7219825}"/>
                    </a:ext>
                  </a:extLst>
                </p:cNvPr>
                <p:cNvSpPr/>
                <p:nvPr/>
              </p:nvSpPr>
              <p:spPr>
                <a:xfrm>
                  <a:off x="383295" y="1531737"/>
                  <a:ext cx="2186620" cy="1409249"/>
                </a:xfrm>
                <a:prstGeom prst="roundRect">
                  <a:avLst>
                    <a:gd name="adj" fmla="val 7492"/>
                  </a:avLst>
                </a:prstGeom>
                <a:solidFill>
                  <a:srgbClr val="FCEBE0"/>
                </a:solidFill>
                <a:ln w="3175">
                  <a:solidFill>
                    <a:srgbClr val="FFD5DE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CL" dirty="0"/>
                </a:p>
              </p:txBody>
            </p:sp>
            <p:sp>
              <p:nvSpPr>
                <p:cNvPr id="154" name="Rectángulo: esquinas redondeadas 153">
                  <a:extLst>
                    <a:ext uri="{FF2B5EF4-FFF2-40B4-BE49-F238E27FC236}">
                      <a16:creationId xmlns:a16="http://schemas.microsoft.com/office/drawing/2014/main" id="{7E2E89C9-AC4F-4A10-80CA-87C0DD79B128}"/>
                    </a:ext>
                  </a:extLst>
                </p:cNvPr>
                <p:cNvSpPr/>
                <p:nvPr/>
              </p:nvSpPr>
              <p:spPr>
                <a:xfrm>
                  <a:off x="449055" y="1614413"/>
                  <a:ext cx="2055098" cy="1244968"/>
                </a:xfrm>
                <a:prstGeom prst="roundRect">
                  <a:avLst>
                    <a:gd name="adj" fmla="val 6410"/>
                  </a:avLst>
                </a:prstGeom>
                <a:noFill/>
                <a:ln w="9525">
                  <a:solidFill>
                    <a:srgbClr val="FF97AD"/>
                  </a:solidFill>
                  <a:prstDash val="dash"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CL"/>
                </a:p>
              </p:txBody>
            </p:sp>
            <p:grpSp>
              <p:nvGrpSpPr>
                <p:cNvPr id="155" name="Grupo 154">
                  <a:extLst>
                    <a:ext uri="{FF2B5EF4-FFF2-40B4-BE49-F238E27FC236}">
                      <a16:creationId xmlns:a16="http://schemas.microsoft.com/office/drawing/2014/main" id="{45DE3CB2-25AA-4490-9D8E-7E484E575F79}"/>
                    </a:ext>
                  </a:extLst>
                </p:cNvPr>
                <p:cNvGrpSpPr/>
                <p:nvPr/>
              </p:nvGrpSpPr>
              <p:grpSpPr>
                <a:xfrm>
                  <a:off x="244971" y="1700314"/>
                  <a:ext cx="1199997" cy="326125"/>
                  <a:chOff x="511849" y="1271248"/>
                  <a:chExt cx="1126767" cy="236141"/>
                </a:xfrm>
              </p:grpSpPr>
              <p:pic>
                <p:nvPicPr>
                  <p:cNvPr id="164" name="Imagen 163">
                    <a:extLst>
                      <a:ext uri="{FF2B5EF4-FFF2-40B4-BE49-F238E27FC236}">
                        <a16:creationId xmlns:a16="http://schemas.microsoft.com/office/drawing/2014/main" id="{D178E6EB-244D-491A-A51D-540365BA042D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 rotWithShape="1">
                  <a:blip r:embed="rId3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 l="12119" t="-2303" b="1"/>
                  <a:stretch/>
                </p:blipFill>
                <p:spPr>
                  <a:xfrm>
                    <a:off x="646699" y="1271248"/>
                    <a:ext cx="991917" cy="236141"/>
                  </a:xfrm>
                  <a:prstGeom prst="rect">
                    <a:avLst/>
                  </a:prstGeom>
                </p:spPr>
              </p:pic>
              <p:sp>
                <p:nvSpPr>
                  <p:cNvPr id="165" name="Flecha: cheurón 164">
                    <a:extLst>
                      <a:ext uri="{FF2B5EF4-FFF2-40B4-BE49-F238E27FC236}">
                        <a16:creationId xmlns:a16="http://schemas.microsoft.com/office/drawing/2014/main" id="{673E37A7-7623-421C-87C5-728CAE37B1C1}"/>
                      </a:ext>
                    </a:extLst>
                  </p:cNvPr>
                  <p:cNvSpPr/>
                  <p:nvPr/>
                </p:nvSpPr>
                <p:spPr>
                  <a:xfrm flipH="1">
                    <a:off x="511849" y="1301794"/>
                    <a:ext cx="1065018" cy="184049"/>
                  </a:xfrm>
                  <a:prstGeom prst="chevron">
                    <a:avLst>
                      <a:gd name="adj" fmla="val 50000"/>
                    </a:avLst>
                  </a:prstGeom>
                  <a:noFill/>
                  <a:ln w="6350">
                    <a:solidFill>
                      <a:schemeClr val="bg1"/>
                    </a:solidFill>
                    <a:prstDash val="sysDash"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s-CL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56" name="Grupo 155">
                  <a:extLst>
                    <a:ext uri="{FF2B5EF4-FFF2-40B4-BE49-F238E27FC236}">
                      <a16:creationId xmlns:a16="http://schemas.microsoft.com/office/drawing/2014/main" id="{A6F558FC-6BBE-4A69-971B-C80BB9B3911F}"/>
                    </a:ext>
                  </a:extLst>
                </p:cNvPr>
                <p:cNvGrpSpPr/>
                <p:nvPr/>
              </p:nvGrpSpPr>
              <p:grpSpPr>
                <a:xfrm>
                  <a:off x="543494" y="1893798"/>
                  <a:ext cx="1884083" cy="831778"/>
                  <a:chOff x="794329" y="1413865"/>
                  <a:chExt cx="1818593" cy="602275"/>
                </a:xfrm>
              </p:grpSpPr>
              <p:grpSp>
                <p:nvGrpSpPr>
                  <p:cNvPr id="158" name="Grupo 157">
                    <a:extLst>
                      <a:ext uri="{FF2B5EF4-FFF2-40B4-BE49-F238E27FC236}">
                        <a16:creationId xmlns:a16="http://schemas.microsoft.com/office/drawing/2014/main" id="{CCB84407-EE04-49CA-ABAB-4959499042AA}"/>
                      </a:ext>
                    </a:extLst>
                  </p:cNvPr>
                  <p:cNvGrpSpPr/>
                  <p:nvPr/>
                </p:nvGrpSpPr>
                <p:grpSpPr>
                  <a:xfrm>
                    <a:off x="794329" y="1566484"/>
                    <a:ext cx="1818593" cy="449656"/>
                    <a:chOff x="604299" y="1997922"/>
                    <a:chExt cx="1796995" cy="523715"/>
                  </a:xfrm>
                </p:grpSpPr>
                <p:cxnSp>
                  <p:nvCxnSpPr>
                    <p:cNvPr id="160" name="Conector recto 159">
                      <a:extLst>
                        <a:ext uri="{FF2B5EF4-FFF2-40B4-BE49-F238E27FC236}">
                          <a16:creationId xmlns:a16="http://schemas.microsoft.com/office/drawing/2014/main" id="{F35F8381-B4D1-48DF-8CB1-903F259E48B4}"/>
                        </a:ext>
                      </a:extLst>
                    </p:cNvPr>
                    <p:cNvCxnSpPr/>
                    <p:nvPr/>
                  </p:nvCxnSpPr>
                  <p:spPr>
                    <a:xfrm>
                      <a:off x="604299" y="1997922"/>
                      <a:ext cx="1796995" cy="0"/>
                    </a:xfrm>
                    <a:prstGeom prst="line">
                      <a:avLst/>
                    </a:prstGeom>
                    <a:ln w="6350">
                      <a:solidFill>
                        <a:schemeClr val="bg1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1" name="Conector recto 160">
                      <a:extLst>
                        <a:ext uri="{FF2B5EF4-FFF2-40B4-BE49-F238E27FC236}">
                          <a16:creationId xmlns:a16="http://schemas.microsoft.com/office/drawing/2014/main" id="{0C5E0A0A-BB2E-411D-9075-B1BEC5B78173}"/>
                        </a:ext>
                      </a:extLst>
                    </p:cNvPr>
                    <p:cNvCxnSpPr/>
                    <p:nvPr/>
                  </p:nvCxnSpPr>
                  <p:spPr>
                    <a:xfrm>
                      <a:off x="604299" y="2179983"/>
                      <a:ext cx="1796995" cy="0"/>
                    </a:xfrm>
                    <a:prstGeom prst="line">
                      <a:avLst/>
                    </a:prstGeom>
                    <a:ln w="6350">
                      <a:solidFill>
                        <a:schemeClr val="bg1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2" name="Conector recto 161">
                      <a:extLst>
                        <a:ext uri="{FF2B5EF4-FFF2-40B4-BE49-F238E27FC236}">
                          <a16:creationId xmlns:a16="http://schemas.microsoft.com/office/drawing/2014/main" id="{8A9C9FEF-567A-45FA-A1D8-CCD5144681F3}"/>
                        </a:ext>
                      </a:extLst>
                    </p:cNvPr>
                    <p:cNvCxnSpPr/>
                    <p:nvPr/>
                  </p:nvCxnSpPr>
                  <p:spPr>
                    <a:xfrm>
                      <a:off x="604299" y="2356237"/>
                      <a:ext cx="1796995" cy="0"/>
                    </a:xfrm>
                    <a:prstGeom prst="line">
                      <a:avLst/>
                    </a:prstGeom>
                    <a:ln w="6350">
                      <a:solidFill>
                        <a:schemeClr val="bg1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3" name="Conector recto 162">
                      <a:extLst>
                        <a:ext uri="{FF2B5EF4-FFF2-40B4-BE49-F238E27FC236}">
                          <a16:creationId xmlns:a16="http://schemas.microsoft.com/office/drawing/2014/main" id="{730C5051-2C84-4562-AB1F-EE666E223DEE}"/>
                        </a:ext>
                      </a:extLst>
                    </p:cNvPr>
                    <p:cNvCxnSpPr/>
                    <p:nvPr/>
                  </p:nvCxnSpPr>
                  <p:spPr>
                    <a:xfrm>
                      <a:off x="604299" y="2521637"/>
                      <a:ext cx="1796995" cy="0"/>
                    </a:xfrm>
                    <a:prstGeom prst="line">
                      <a:avLst/>
                    </a:prstGeom>
                    <a:ln w="6350">
                      <a:solidFill>
                        <a:schemeClr val="bg1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cxnSp>
                <p:nvCxnSpPr>
                  <p:cNvPr id="159" name="Conector recto 158">
                    <a:extLst>
                      <a:ext uri="{FF2B5EF4-FFF2-40B4-BE49-F238E27FC236}">
                        <a16:creationId xmlns:a16="http://schemas.microsoft.com/office/drawing/2014/main" id="{B0430DC8-999E-4ADD-AADA-6A19D822B8A2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664469" y="1413865"/>
                    <a:ext cx="940275" cy="0"/>
                  </a:xfrm>
                  <a:prstGeom prst="line">
                    <a:avLst/>
                  </a:prstGeom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157" name="Rectángulo: esquinas redondeadas 156">
                  <a:extLst>
                    <a:ext uri="{FF2B5EF4-FFF2-40B4-BE49-F238E27FC236}">
                      <a16:creationId xmlns:a16="http://schemas.microsoft.com/office/drawing/2014/main" id="{0B0F896B-66D8-48FF-B28A-A6C503E49D8F}"/>
                    </a:ext>
                  </a:extLst>
                </p:cNvPr>
                <p:cNvSpPr/>
                <p:nvPr/>
              </p:nvSpPr>
              <p:spPr>
                <a:xfrm>
                  <a:off x="473757" y="1680435"/>
                  <a:ext cx="788701" cy="375359"/>
                </a:xfrm>
                <a:prstGeom prst="roundRect">
                  <a:avLst>
                    <a:gd name="adj" fmla="val 0"/>
                  </a:avLst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 algn="ctr">
                    <a:lnSpc>
                      <a:spcPct val="107000"/>
                    </a:lnSpc>
                    <a:spcAft>
                      <a:spcPts val="800"/>
                    </a:spcAft>
                  </a:pPr>
                  <a:r>
                    <a:rPr lang="es-CL" dirty="0">
                      <a:solidFill>
                        <a:schemeClr val="bg1"/>
                      </a:solidFill>
                      <a:latin typeface="Akazan Lt" panose="02000506020000020003" pitchFamily="2" charset="0"/>
                      <a:ea typeface="Calibri" panose="020F0502020204030204" pitchFamily="34" charset="0"/>
                      <a:cs typeface="Times New Roman" panose="02020603050405020304" pitchFamily="18" charset="0"/>
                    </a:rPr>
                    <a:t>Octubre</a:t>
                  </a:r>
                  <a:endParaRPr lang="es-CL" sz="1200" dirty="0">
                    <a:solidFill>
                      <a:schemeClr val="bg1"/>
                    </a:solidFill>
                    <a:effectLst/>
                    <a:latin typeface="Akazan Lt" panose="02000506020000020003" pitchFamily="2" charset="0"/>
                    <a:ea typeface="Calibri" panose="020F0502020204030204" pitchFamily="34" charset="0"/>
                    <a:cs typeface="Times New Roman" panose="02020603050405020304" pitchFamily="18" charset="0"/>
                  </a:endParaRPr>
                </a:p>
              </p:txBody>
            </p:sp>
          </p:grpSp>
        </p:grpSp>
        <p:grpSp>
          <p:nvGrpSpPr>
            <p:cNvPr id="179" name="Grupo 178">
              <a:extLst>
                <a:ext uri="{FF2B5EF4-FFF2-40B4-BE49-F238E27FC236}">
                  <a16:creationId xmlns:a16="http://schemas.microsoft.com/office/drawing/2014/main" id="{5466E5CD-0CD7-4063-A208-A23119CA4FA3}"/>
                </a:ext>
              </a:extLst>
            </p:cNvPr>
            <p:cNvGrpSpPr/>
            <p:nvPr/>
          </p:nvGrpSpPr>
          <p:grpSpPr>
            <a:xfrm>
              <a:off x="200780" y="4959731"/>
              <a:ext cx="4632447" cy="1409249"/>
              <a:chOff x="209500" y="1528279"/>
              <a:chExt cx="4632447" cy="1409249"/>
            </a:xfrm>
          </p:grpSpPr>
          <p:grpSp>
            <p:nvGrpSpPr>
              <p:cNvPr id="180" name="Grupo 179">
                <a:extLst>
                  <a:ext uri="{FF2B5EF4-FFF2-40B4-BE49-F238E27FC236}">
                    <a16:creationId xmlns:a16="http://schemas.microsoft.com/office/drawing/2014/main" id="{06810EBB-8457-4EEE-A524-00E49AEC45FF}"/>
                  </a:ext>
                </a:extLst>
              </p:cNvPr>
              <p:cNvGrpSpPr/>
              <p:nvPr/>
            </p:nvGrpSpPr>
            <p:grpSpPr>
              <a:xfrm>
                <a:off x="209500" y="1528279"/>
                <a:ext cx="2324944" cy="1409249"/>
                <a:chOff x="244971" y="1531737"/>
                <a:chExt cx="2324944" cy="1409249"/>
              </a:xfrm>
            </p:grpSpPr>
            <p:sp>
              <p:nvSpPr>
                <p:cNvPr id="195" name="Rectángulo: esquinas redondeadas 194">
                  <a:extLst>
                    <a:ext uri="{FF2B5EF4-FFF2-40B4-BE49-F238E27FC236}">
                      <a16:creationId xmlns:a16="http://schemas.microsoft.com/office/drawing/2014/main" id="{AA6FFAAC-A481-4A51-A305-1B6C3F66AE26}"/>
                    </a:ext>
                  </a:extLst>
                </p:cNvPr>
                <p:cNvSpPr/>
                <p:nvPr/>
              </p:nvSpPr>
              <p:spPr>
                <a:xfrm>
                  <a:off x="383295" y="1531737"/>
                  <a:ext cx="2186620" cy="1409249"/>
                </a:xfrm>
                <a:prstGeom prst="roundRect">
                  <a:avLst>
                    <a:gd name="adj" fmla="val 7492"/>
                  </a:avLst>
                </a:prstGeom>
                <a:solidFill>
                  <a:srgbClr val="FCEBE0"/>
                </a:solidFill>
                <a:ln w="3175">
                  <a:solidFill>
                    <a:srgbClr val="FFD5DE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CL" dirty="0"/>
                </a:p>
              </p:txBody>
            </p:sp>
            <p:sp>
              <p:nvSpPr>
                <p:cNvPr id="196" name="Rectángulo: esquinas redondeadas 195">
                  <a:extLst>
                    <a:ext uri="{FF2B5EF4-FFF2-40B4-BE49-F238E27FC236}">
                      <a16:creationId xmlns:a16="http://schemas.microsoft.com/office/drawing/2014/main" id="{20F2B228-167B-4BBB-AA29-D149E018CBF9}"/>
                    </a:ext>
                  </a:extLst>
                </p:cNvPr>
                <p:cNvSpPr/>
                <p:nvPr/>
              </p:nvSpPr>
              <p:spPr>
                <a:xfrm>
                  <a:off x="449055" y="1614413"/>
                  <a:ext cx="2055098" cy="1244968"/>
                </a:xfrm>
                <a:prstGeom prst="roundRect">
                  <a:avLst>
                    <a:gd name="adj" fmla="val 6410"/>
                  </a:avLst>
                </a:prstGeom>
                <a:noFill/>
                <a:ln w="9525">
                  <a:solidFill>
                    <a:srgbClr val="FF97AD"/>
                  </a:solidFill>
                  <a:prstDash val="dash"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CL"/>
                </a:p>
              </p:txBody>
            </p:sp>
            <p:grpSp>
              <p:nvGrpSpPr>
                <p:cNvPr id="197" name="Grupo 196">
                  <a:extLst>
                    <a:ext uri="{FF2B5EF4-FFF2-40B4-BE49-F238E27FC236}">
                      <a16:creationId xmlns:a16="http://schemas.microsoft.com/office/drawing/2014/main" id="{1B18C013-47A4-4929-94F4-F85439728EEE}"/>
                    </a:ext>
                  </a:extLst>
                </p:cNvPr>
                <p:cNvGrpSpPr/>
                <p:nvPr/>
              </p:nvGrpSpPr>
              <p:grpSpPr>
                <a:xfrm>
                  <a:off x="244971" y="1700314"/>
                  <a:ext cx="1199997" cy="326125"/>
                  <a:chOff x="511849" y="1271248"/>
                  <a:chExt cx="1126767" cy="236141"/>
                </a:xfrm>
              </p:grpSpPr>
              <p:pic>
                <p:nvPicPr>
                  <p:cNvPr id="206" name="Imagen 205">
                    <a:extLst>
                      <a:ext uri="{FF2B5EF4-FFF2-40B4-BE49-F238E27FC236}">
                        <a16:creationId xmlns:a16="http://schemas.microsoft.com/office/drawing/2014/main" id="{A7B3C369-B9E6-42A4-B873-33EE9CD41337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 rotWithShape="1">
                  <a:blip r:embed="rId3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 l="12119" t="-2303" b="1"/>
                  <a:stretch/>
                </p:blipFill>
                <p:spPr>
                  <a:xfrm>
                    <a:off x="646699" y="1271248"/>
                    <a:ext cx="991917" cy="236141"/>
                  </a:xfrm>
                  <a:prstGeom prst="rect">
                    <a:avLst/>
                  </a:prstGeom>
                </p:spPr>
              </p:pic>
              <p:sp>
                <p:nvSpPr>
                  <p:cNvPr id="207" name="Flecha: cheurón 206">
                    <a:extLst>
                      <a:ext uri="{FF2B5EF4-FFF2-40B4-BE49-F238E27FC236}">
                        <a16:creationId xmlns:a16="http://schemas.microsoft.com/office/drawing/2014/main" id="{D63C2D3E-AF5D-419E-9E64-BE4AF3F47819}"/>
                      </a:ext>
                    </a:extLst>
                  </p:cNvPr>
                  <p:cNvSpPr/>
                  <p:nvPr/>
                </p:nvSpPr>
                <p:spPr>
                  <a:xfrm flipH="1">
                    <a:off x="511849" y="1301794"/>
                    <a:ext cx="1065018" cy="184049"/>
                  </a:xfrm>
                  <a:prstGeom prst="chevron">
                    <a:avLst>
                      <a:gd name="adj" fmla="val 50000"/>
                    </a:avLst>
                  </a:prstGeom>
                  <a:noFill/>
                  <a:ln w="6350">
                    <a:solidFill>
                      <a:schemeClr val="bg1"/>
                    </a:solidFill>
                    <a:prstDash val="sysDash"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s-CL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98" name="Grupo 197">
                  <a:extLst>
                    <a:ext uri="{FF2B5EF4-FFF2-40B4-BE49-F238E27FC236}">
                      <a16:creationId xmlns:a16="http://schemas.microsoft.com/office/drawing/2014/main" id="{39AC403B-C1CB-4506-B020-4A96885B3E13}"/>
                    </a:ext>
                  </a:extLst>
                </p:cNvPr>
                <p:cNvGrpSpPr/>
                <p:nvPr/>
              </p:nvGrpSpPr>
              <p:grpSpPr>
                <a:xfrm>
                  <a:off x="543494" y="1893798"/>
                  <a:ext cx="1884083" cy="831778"/>
                  <a:chOff x="794329" y="1413865"/>
                  <a:chExt cx="1818593" cy="602275"/>
                </a:xfrm>
              </p:grpSpPr>
              <p:grpSp>
                <p:nvGrpSpPr>
                  <p:cNvPr id="200" name="Grupo 199">
                    <a:extLst>
                      <a:ext uri="{FF2B5EF4-FFF2-40B4-BE49-F238E27FC236}">
                        <a16:creationId xmlns:a16="http://schemas.microsoft.com/office/drawing/2014/main" id="{C4E54654-CE45-4B74-BCF1-40BBBF14450D}"/>
                      </a:ext>
                    </a:extLst>
                  </p:cNvPr>
                  <p:cNvGrpSpPr/>
                  <p:nvPr/>
                </p:nvGrpSpPr>
                <p:grpSpPr>
                  <a:xfrm>
                    <a:off x="794329" y="1566484"/>
                    <a:ext cx="1818593" cy="449656"/>
                    <a:chOff x="604299" y="1997922"/>
                    <a:chExt cx="1796995" cy="523715"/>
                  </a:xfrm>
                </p:grpSpPr>
                <p:cxnSp>
                  <p:nvCxnSpPr>
                    <p:cNvPr id="202" name="Conector recto 201">
                      <a:extLst>
                        <a:ext uri="{FF2B5EF4-FFF2-40B4-BE49-F238E27FC236}">
                          <a16:creationId xmlns:a16="http://schemas.microsoft.com/office/drawing/2014/main" id="{50359546-CCE8-493E-848D-27F929D8627B}"/>
                        </a:ext>
                      </a:extLst>
                    </p:cNvPr>
                    <p:cNvCxnSpPr/>
                    <p:nvPr/>
                  </p:nvCxnSpPr>
                  <p:spPr>
                    <a:xfrm>
                      <a:off x="604299" y="1997922"/>
                      <a:ext cx="1796995" cy="0"/>
                    </a:xfrm>
                    <a:prstGeom prst="line">
                      <a:avLst/>
                    </a:prstGeom>
                    <a:ln w="6350">
                      <a:solidFill>
                        <a:schemeClr val="bg1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03" name="Conector recto 202">
                      <a:extLst>
                        <a:ext uri="{FF2B5EF4-FFF2-40B4-BE49-F238E27FC236}">
                          <a16:creationId xmlns:a16="http://schemas.microsoft.com/office/drawing/2014/main" id="{D33A22BB-8E12-4974-BE1A-8756B5FD0E84}"/>
                        </a:ext>
                      </a:extLst>
                    </p:cNvPr>
                    <p:cNvCxnSpPr/>
                    <p:nvPr/>
                  </p:nvCxnSpPr>
                  <p:spPr>
                    <a:xfrm>
                      <a:off x="604299" y="2179983"/>
                      <a:ext cx="1796995" cy="0"/>
                    </a:xfrm>
                    <a:prstGeom prst="line">
                      <a:avLst/>
                    </a:prstGeom>
                    <a:ln w="6350">
                      <a:solidFill>
                        <a:schemeClr val="bg1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04" name="Conector recto 203">
                      <a:extLst>
                        <a:ext uri="{FF2B5EF4-FFF2-40B4-BE49-F238E27FC236}">
                          <a16:creationId xmlns:a16="http://schemas.microsoft.com/office/drawing/2014/main" id="{B41DAC12-5E9A-419B-9700-F451026D2330}"/>
                        </a:ext>
                      </a:extLst>
                    </p:cNvPr>
                    <p:cNvCxnSpPr/>
                    <p:nvPr/>
                  </p:nvCxnSpPr>
                  <p:spPr>
                    <a:xfrm>
                      <a:off x="604299" y="2356237"/>
                      <a:ext cx="1796995" cy="0"/>
                    </a:xfrm>
                    <a:prstGeom prst="line">
                      <a:avLst/>
                    </a:prstGeom>
                    <a:ln w="6350">
                      <a:solidFill>
                        <a:schemeClr val="bg1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05" name="Conector recto 204">
                      <a:extLst>
                        <a:ext uri="{FF2B5EF4-FFF2-40B4-BE49-F238E27FC236}">
                          <a16:creationId xmlns:a16="http://schemas.microsoft.com/office/drawing/2014/main" id="{EA981EB5-AE37-4F5B-88D4-4C9C58DB010F}"/>
                        </a:ext>
                      </a:extLst>
                    </p:cNvPr>
                    <p:cNvCxnSpPr/>
                    <p:nvPr/>
                  </p:nvCxnSpPr>
                  <p:spPr>
                    <a:xfrm>
                      <a:off x="604299" y="2521637"/>
                      <a:ext cx="1796995" cy="0"/>
                    </a:xfrm>
                    <a:prstGeom prst="line">
                      <a:avLst/>
                    </a:prstGeom>
                    <a:ln w="6350">
                      <a:solidFill>
                        <a:schemeClr val="bg1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cxnSp>
                <p:nvCxnSpPr>
                  <p:cNvPr id="201" name="Conector recto 200">
                    <a:extLst>
                      <a:ext uri="{FF2B5EF4-FFF2-40B4-BE49-F238E27FC236}">
                        <a16:creationId xmlns:a16="http://schemas.microsoft.com/office/drawing/2014/main" id="{977E58CE-842F-42E6-B59E-CB89A40A7DC4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664469" y="1413865"/>
                    <a:ext cx="940275" cy="0"/>
                  </a:xfrm>
                  <a:prstGeom prst="line">
                    <a:avLst/>
                  </a:prstGeom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199" name="Rectángulo: esquinas redondeadas 198">
                  <a:extLst>
                    <a:ext uri="{FF2B5EF4-FFF2-40B4-BE49-F238E27FC236}">
                      <a16:creationId xmlns:a16="http://schemas.microsoft.com/office/drawing/2014/main" id="{828191F2-DBDC-4C3B-B106-C5563104CD2D}"/>
                    </a:ext>
                  </a:extLst>
                </p:cNvPr>
                <p:cNvSpPr/>
                <p:nvPr/>
              </p:nvSpPr>
              <p:spPr>
                <a:xfrm>
                  <a:off x="340264" y="1678453"/>
                  <a:ext cx="984634" cy="375359"/>
                </a:xfrm>
                <a:prstGeom prst="roundRect">
                  <a:avLst>
                    <a:gd name="adj" fmla="val 0"/>
                  </a:avLst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 algn="ctr">
                    <a:lnSpc>
                      <a:spcPct val="107000"/>
                    </a:lnSpc>
                    <a:spcAft>
                      <a:spcPts val="800"/>
                    </a:spcAft>
                  </a:pPr>
                  <a:r>
                    <a:rPr lang="es-CL" dirty="0">
                      <a:solidFill>
                        <a:schemeClr val="bg1"/>
                      </a:solidFill>
                      <a:latin typeface="Akazan Lt" panose="02000506020000020003" pitchFamily="2" charset="0"/>
                      <a:ea typeface="Calibri" panose="020F0502020204030204" pitchFamily="34" charset="0"/>
                      <a:cs typeface="Times New Roman" panose="02020603050405020304" pitchFamily="18" charset="0"/>
                    </a:rPr>
                    <a:t>Noviembre</a:t>
                  </a:r>
                  <a:endParaRPr lang="es-CL" sz="1200" dirty="0">
                    <a:solidFill>
                      <a:schemeClr val="bg1"/>
                    </a:solidFill>
                    <a:effectLst/>
                    <a:latin typeface="Akazan Lt" panose="02000506020000020003" pitchFamily="2" charset="0"/>
                    <a:ea typeface="Calibri" panose="020F0502020204030204" pitchFamily="34" charset="0"/>
                    <a:cs typeface="Times New Roman" panose="02020603050405020304" pitchFamily="18" charset="0"/>
                  </a:endParaRPr>
                </a:p>
              </p:txBody>
            </p:sp>
          </p:grpSp>
          <p:grpSp>
            <p:nvGrpSpPr>
              <p:cNvPr id="181" name="Grupo 180">
                <a:extLst>
                  <a:ext uri="{FF2B5EF4-FFF2-40B4-BE49-F238E27FC236}">
                    <a16:creationId xmlns:a16="http://schemas.microsoft.com/office/drawing/2014/main" id="{21D18BB6-3BFB-4427-B12B-26A2B4AAEB16}"/>
                  </a:ext>
                </a:extLst>
              </p:cNvPr>
              <p:cNvGrpSpPr/>
              <p:nvPr/>
            </p:nvGrpSpPr>
            <p:grpSpPr>
              <a:xfrm>
                <a:off x="2517003" y="1528279"/>
                <a:ext cx="2324944" cy="1409249"/>
                <a:chOff x="244971" y="1531737"/>
                <a:chExt cx="2324944" cy="1409249"/>
              </a:xfrm>
            </p:grpSpPr>
            <p:sp>
              <p:nvSpPr>
                <p:cNvPr id="182" name="Rectángulo: esquinas redondeadas 181">
                  <a:extLst>
                    <a:ext uri="{FF2B5EF4-FFF2-40B4-BE49-F238E27FC236}">
                      <a16:creationId xmlns:a16="http://schemas.microsoft.com/office/drawing/2014/main" id="{584A0D66-AADE-4DE9-9D9D-C14B01C8601B}"/>
                    </a:ext>
                  </a:extLst>
                </p:cNvPr>
                <p:cNvSpPr/>
                <p:nvPr/>
              </p:nvSpPr>
              <p:spPr>
                <a:xfrm>
                  <a:off x="383295" y="1531737"/>
                  <a:ext cx="2186620" cy="1409249"/>
                </a:xfrm>
                <a:prstGeom prst="roundRect">
                  <a:avLst>
                    <a:gd name="adj" fmla="val 7492"/>
                  </a:avLst>
                </a:prstGeom>
                <a:solidFill>
                  <a:srgbClr val="FCEBE0"/>
                </a:solidFill>
                <a:ln w="3175">
                  <a:solidFill>
                    <a:srgbClr val="FFD5DE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CL" dirty="0"/>
                </a:p>
              </p:txBody>
            </p:sp>
            <p:sp>
              <p:nvSpPr>
                <p:cNvPr id="183" name="Rectángulo: esquinas redondeadas 182">
                  <a:extLst>
                    <a:ext uri="{FF2B5EF4-FFF2-40B4-BE49-F238E27FC236}">
                      <a16:creationId xmlns:a16="http://schemas.microsoft.com/office/drawing/2014/main" id="{EF83EC78-B79E-4792-8E78-4D4FAE927695}"/>
                    </a:ext>
                  </a:extLst>
                </p:cNvPr>
                <p:cNvSpPr/>
                <p:nvPr/>
              </p:nvSpPr>
              <p:spPr>
                <a:xfrm>
                  <a:off x="449055" y="1614413"/>
                  <a:ext cx="2055098" cy="1244968"/>
                </a:xfrm>
                <a:prstGeom prst="roundRect">
                  <a:avLst>
                    <a:gd name="adj" fmla="val 6410"/>
                  </a:avLst>
                </a:prstGeom>
                <a:noFill/>
                <a:ln w="9525">
                  <a:solidFill>
                    <a:srgbClr val="FF97AD"/>
                  </a:solidFill>
                  <a:prstDash val="dash"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CL"/>
                </a:p>
              </p:txBody>
            </p:sp>
            <p:grpSp>
              <p:nvGrpSpPr>
                <p:cNvPr id="184" name="Grupo 183">
                  <a:extLst>
                    <a:ext uri="{FF2B5EF4-FFF2-40B4-BE49-F238E27FC236}">
                      <a16:creationId xmlns:a16="http://schemas.microsoft.com/office/drawing/2014/main" id="{5E42D645-63B9-4AFD-92D1-3DB9764794C8}"/>
                    </a:ext>
                  </a:extLst>
                </p:cNvPr>
                <p:cNvGrpSpPr/>
                <p:nvPr/>
              </p:nvGrpSpPr>
              <p:grpSpPr>
                <a:xfrm>
                  <a:off x="244971" y="1700314"/>
                  <a:ext cx="1199997" cy="326125"/>
                  <a:chOff x="511849" y="1271248"/>
                  <a:chExt cx="1126767" cy="236141"/>
                </a:xfrm>
              </p:grpSpPr>
              <p:pic>
                <p:nvPicPr>
                  <p:cNvPr id="193" name="Imagen 192">
                    <a:extLst>
                      <a:ext uri="{FF2B5EF4-FFF2-40B4-BE49-F238E27FC236}">
                        <a16:creationId xmlns:a16="http://schemas.microsoft.com/office/drawing/2014/main" id="{6986897C-8B46-4B64-9A70-EA7729E6CB7A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 rotWithShape="1">
                  <a:blip r:embed="rId3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 l="12119" t="-2303" b="1"/>
                  <a:stretch/>
                </p:blipFill>
                <p:spPr>
                  <a:xfrm>
                    <a:off x="646699" y="1271248"/>
                    <a:ext cx="991917" cy="236141"/>
                  </a:xfrm>
                  <a:prstGeom prst="rect">
                    <a:avLst/>
                  </a:prstGeom>
                </p:spPr>
              </p:pic>
              <p:sp>
                <p:nvSpPr>
                  <p:cNvPr id="194" name="Flecha: cheurón 193">
                    <a:extLst>
                      <a:ext uri="{FF2B5EF4-FFF2-40B4-BE49-F238E27FC236}">
                        <a16:creationId xmlns:a16="http://schemas.microsoft.com/office/drawing/2014/main" id="{BF3AF1F3-2DF8-4302-8C7E-AA7A78405A62}"/>
                      </a:ext>
                    </a:extLst>
                  </p:cNvPr>
                  <p:cNvSpPr/>
                  <p:nvPr/>
                </p:nvSpPr>
                <p:spPr>
                  <a:xfrm flipH="1">
                    <a:off x="511849" y="1301794"/>
                    <a:ext cx="1065018" cy="184049"/>
                  </a:xfrm>
                  <a:prstGeom prst="chevron">
                    <a:avLst>
                      <a:gd name="adj" fmla="val 50000"/>
                    </a:avLst>
                  </a:prstGeom>
                  <a:noFill/>
                  <a:ln w="6350">
                    <a:solidFill>
                      <a:schemeClr val="bg1"/>
                    </a:solidFill>
                    <a:prstDash val="sysDash"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s-CL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85" name="Grupo 184">
                  <a:extLst>
                    <a:ext uri="{FF2B5EF4-FFF2-40B4-BE49-F238E27FC236}">
                      <a16:creationId xmlns:a16="http://schemas.microsoft.com/office/drawing/2014/main" id="{4946CC2E-D5D3-4F5D-9AA0-140CC2A43417}"/>
                    </a:ext>
                  </a:extLst>
                </p:cNvPr>
                <p:cNvGrpSpPr/>
                <p:nvPr/>
              </p:nvGrpSpPr>
              <p:grpSpPr>
                <a:xfrm>
                  <a:off x="543494" y="1893798"/>
                  <a:ext cx="1884083" cy="831778"/>
                  <a:chOff x="794329" y="1413865"/>
                  <a:chExt cx="1818593" cy="602275"/>
                </a:xfrm>
              </p:grpSpPr>
              <p:grpSp>
                <p:nvGrpSpPr>
                  <p:cNvPr id="187" name="Grupo 186">
                    <a:extLst>
                      <a:ext uri="{FF2B5EF4-FFF2-40B4-BE49-F238E27FC236}">
                        <a16:creationId xmlns:a16="http://schemas.microsoft.com/office/drawing/2014/main" id="{4A01C29B-9611-4450-AF0A-C488E8D4B348}"/>
                      </a:ext>
                    </a:extLst>
                  </p:cNvPr>
                  <p:cNvGrpSpPr/>
                  <p:nvPr/>
                </p:nvGrpSpPr>
                <p:grpSpPr>
                  <a:xfrm>
                    <a:off x="794329" y="1566484"/>
                    <a:ext cx="1818593" cy="449656"/>
                    <a:chOff x="604299" y="1997922"/>
                    <a:chExt cx="1796995" cy="523715"/>
                  </a:xfrm>
                </p:grpSpPr>
                <p:cxnSp>
                  <p:nvCxnSpPr>
                    <p:cNvPr id="189" name="Conector recto 188">
                      <a:extLst>
                        <a:ext uri="{FF2B5EF4-FFF2-40B4-BE49-F238E27FC236}">
                          <a16:creationId xmlns:a16="http://schemas.microsoft.com/office/drawing/2014/main" id="{49E0AB7B-AA88-4FEF-86A2-FEE9ADABFF66}"/>
                        </a:ext>
                      </a:extLst>
                    </p:cNvPr>
                    <p:cNvCxnSpPr/>
                    <p:nvPr/>
                  </p:nvCxnSpPr>
                  <p:spPr>
                    <a:xfrm>
                      <a:off x="604299" y="1997922"/>
                      <a:ext cx="1796995" cy="0"/>
                    </a:xfrm>
                    <a:prstGeom prst="line">
                      <a:avLst/>
                    </a:prstGeom>
                    <a:ln w="6350">
                      <a:solidFill>
                        <a:schemeClr val="bg1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90" name="Conector recto 189">
                      <a:extLst>
                        <a:ext uri="{FF2B5EF4-FFF2-40B4-BE49-F238E27FC236}">
                          <a16:creationId xmlns:a16="http://schemas.microsoft.com/office/drawing/2014/main" id="{F2AB4D84-0DED-4436-8D51-5AE66334F167}"/>
                        </a:ext>
                      </a:extLst>
                    </p:cNvPr>
                    <p:cNvCxnSpPr/>
                    <p:nvPr/>
                  </p:nvCxnSpPr>
                  <p:spPr>
                    <a:xfrm>
                      <a:off x="604299" y="2179983"/>
                      <a:ext cx="1796995" cy="0"/>
                    </a:xfrm>
                    <a:prstGeom prst="line">
                      <a:avLst/>
                    </a:prstGeom>
                    <a:ln w="6350">
                      <a:solidFill>
                        <a:schemeClr val="bg1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91" name="Conector recto 190">
                      <a:extLst>
                        <a:ext uri="{FF2B5EF4-FFF2-40B4-BE49-F238E27FC236}">
                          <a16:creationId xmlns:a16="http://schemas.microsoft.com/office/drawing/2014/main" id="{7D414780-4C96-44CC-B90E-9AEB5213A06D}"/>
                        </a:ext>
                      </a:extLst>
                    </p:cNvPr>
                    <p:cNvCxnSpPr/>
                    <p:nvPr/>
                  </p:nvCxnSpPr>
                  <p:spPr>
                    <a:xfrm>
                      <a:off x="604299" y="2356237"/>
                      <a:ext cx="1796995" cy="0"/>
                    </a:xfrm>
                    <a:prstGeom prst="line">
                      <a:avLst/>
                    </a:prstGeom>
                    <a:ln w="6350">
                      <a:solidFill>
                        <a:schemeClr val="bg1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92" name="Conector recto 191">
                      <a:extLst>
                        <a:ext uri="{FF2B5EF4-FFF2-40B4-BE49-F238E27FC236}">
                          <a16:creationId xmlns:a16="http://schemas.microsoft.com/office/drawing/2014/main" id="{DCBC00CA-4C16-4B4C-B0FC-EE7797D8C4EF}"/>
                        </a:ext>
                      </a:extLst>
                    </p:cNvPr>
                    <p:cNvCxnSpPr/>
                    <p:nvPr/>
                  </p:nvCxnSpPr>
                  <p:spPr>
                    <a:xfrm>
                      <a:off x="604299" y="2521637"/>
                      <a:ext cx="1796995" cy="0"/>
                    </a:xfrm>
                    <a:prstGeom prst="line">
                      <a:avLst/>
                    </a:prstGeom>
                    <a:ln w="6350">
                      <a:solidFill>
                        <a:schemeClr val="bg1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cxnSp>
                <p:nvCxnSpPr>
                  <p:cNvPr id="188" name="Conector recto 187">
                    <a:extLst>
                      <a:ext uri="{FF2B5EF4-FFF2-40B4-BE49-F238E27FC236}">
                        <a16:creationId xmlns:a16="http://schemas.microsoft.com/office/drawing/2014/main" id="{22D4EC86-430C-4F18-9EFF-B32A102A6C32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664469" y="1413865"/>
                    <a:ext cx="940275" cy="0"/>
                  </a:xfrm>
                  <a:prstGeom prst="line">
                    <a:avLst/>
                  </a:prstGeom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186" name="Rectángulo: esquinas redondeadas 185">
                  <a:extLst>
                    <a:ext uri="{FF2B5EF4-FFF2-40B4-BE49-F238E27FC236}">
                      <a16:creationId xmlns:a16="http://schemas.microsoft.com/office/drawing/2014/main" id="{11369A79-43FC-4077-97F7-E806C10C07FE}"/>
                    </a:ext>
                  </a:extLst>
                </p:cNvPr>
                <p:cNvSpPr/>
                <p:nvPr/>
              </p:nvSpPr>
              <p:spPr>
                <a:xfrm>
                  <a:off x="345627" y="1680012"/>
                  <a:ext cx="967802" cy="375359"/>
                </a:xfrm>
                <a:prstGeom prst="roundRect">
                  <a:avLst>
                    <a:gd name="adj" fmla="val 0"/>
                  </a:avLst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 algn="ctr">
                    <a:lnSpc>
                      <a:spcPct val="107000"/>
                    </a:lnSpc>
                    <a:spcAft>
                      <a:spcPts val="800"/>
                    </a:spcAft>
                  </a:pPr>
                  <a:r>
                    <a:rPr lang="es-CL" dirty="0">
                      <a:solidFill>
                        <a:schemeClr val="bg1"/>
                      </a:solidFill>
                      <a:latin typeface="Akazan Lt" panose="02000506020000020003" pitchFamily="2" charset="0"/>
                      <a:ea typeface="Calibri" panose="020F0502020204030204" pitchFamily="34" charset="0"/>
                      <a:cs typeface="Times New Roman" panose="02020603050405020304" pitchFamily="18" charset="0"/>
                    </a:rPr>
                    <a:t>Diciembre</a:t>
                  </a:r>
                  <a:endParaRPr lang="es-CL" sz="1200" dirty="0">
                    <a:solidFill>
                      <a:schemeClr val="bg1"/>
                    </a:solidFill>
                    <a:effectLst/>
                    <a:latin typeface="Akazan Lt" panose="02000506020000020003" pitchFamily="2" charset="0"/>
                    <a:ea typeface="Calibri" panose="020F0502020204030204" pitchFamily="34" charset="0"/>
                    <a:cs typeface="Times New Roman" panose="02020603050405020304" pitchFamily="18" charset="0"/>
                  </a:endParaRPr>
                </a:p>
              </p:txBody>
            </p:sp>
          </p:grpSp>
        </p:grpSp>
      </p:grpSp>
      <p:sp>
        <p:nvSpPr>
          <p:cNvPr id="24" name="Rectángulo 23">
            <a:extLst>
              <a:ext uri="{FF2B5EF4-FFF2-40B4-BE49-F238E27FC236}">
                <a16:creationId xmlns:a16="http://schemas.microsoft.com/office/drawing/2014/main" id="{4B55A85F-8F15-47C1-ACC4-35FBE444DCB7}"/>
              </a:ext>
            </a:extLst>
          </p:cNvPr>
          <p:cNvSpPr/>
          <p:nvPr/>
        </p:nvSpPr>
        <p:spPr>
          <a:xfrm>
            <a:off x="308815" y="6228846"/>
            <a:ext cx="1469914" cy="53264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lnSpc>
                <a:spcPct val="107000"/>
              </a:lnSpc>
              <a:spcAft>
                <a:spcPts val="800"/>
              </a:spcAft>
            </a:pPr>
            <a:r>
              <a:rPr lang="es-CL" sz="28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Importante</a:t>
            </a:r>
          </a:p>
        </p:txBody>
      </p:sp>
      <p:sp>
        <p:nvSpPr>
          <p:cNvPr id="240" name="Rectángulo 239">
            <a:extLst>
              <a:ext uri="{FF2B5EF4-FFF2-40B4-BE49-F238E27FC236}">
                <a16:creationId xmlns:a16="http://schemas.microsoft.com/office/drawing/2014/main" id="{8D92C200-971F-46C5-8786-10E09014ECD9}"/>
              </a:ext>
            </a:extLst>
          </p:cNvPr>
          <p:cNvSpPr/>
          <p:nvPr/>
        </p:nvSpPr>
        <p:spPr>
          <a:xfrm>
            <a:off x="521150" y="250174"/>
            <a:ext cx="4148168" cy="107830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07000"/>
              </a:lnSpc>
              <a:spcAft>
                <a:spcPts val="726"/>
              </a:spcAft>
            </a:pPr>
            <a:r>
              <a:rPr lang="es-CL" sz="5988" dirty="0">
                <a:latin typeface="Angelface" pitchFamily="50" charset="0"/>
                <a:ea typeface="Calibri" panose="020F0502020204030204" pitchFamily="34" charset="0"/>
                <a:cs typeface="Times New Roman" panose="02020603050405020304" pitchFamily="18" charset="0"/>
              </a:rPr>
              <a:t>Fechas Importantes</a:t>
            </a:r>
            <a:endParaRPr lang="es-CL" sz="6532" dirty="0">
              <a:latin typeface="Angelface" pitchFamily="50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pic>
        <p:nvPicPr>
          <p:cNvPr id="245" name="Imagen 244">
            <a:extLst>
              <a:ext uri="{FF2B5EF4-FFF2-40B4-BE49-F238E27FC236}">
                <a16:creationId xmlns:a16="http://schemas.microsoft.com/office/drawing/2014/main" id="{D799DF61-02BF-4413-B336-FF7FBE662D17}"/>
              </a:ext>
            </a:extLst>
          </p:cNvPr>
          <p:cNvPicPr>
            <a:picLocks noChangeAspect="1"/>
          </p:cNvPicPr>
          <p:nvPr/>
        </p:nvPicPr>
        <p:blipFill>
          <a:blip r:embed="rId4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317723" y="6056091"/>
            <a:ext cx="718303" cy="85706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30087001"/>
      </p:ext>
    </p:extLst>
  </p:cSld>
  <p:clrMapOvr>
    <a:masterClrMapping/>
  </p:clrMapOvr>
</p:sld>
</file>

<file path=ppt/slides/slide1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4" name="Imagen 113">
            <a:extLst>
              <a:ext uri="{FF2B5EF4-FFF2-40B4-BE49-F238E27FC236}">
                <a16:creationId xmlns:a16="http://schemas.microsoft.com/office/drawing/2014/main" id="{E2C72D66-3C05-40F4-818E-4CB8631B94FA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26633" t="9514" r="29569" b="27352"/>
          <a:stretch/>
        </p:blipFill>
        <p:spPr>
          <a:xfrm rot="16200000">
            <a:off x="2185505" y="-1998928"/>
            <a:ext cx="697876" cy="5068891"/>
          </a:xfrm>
          <a:prstGeom prst="rect">
            <a:avLst/>
          </a:prstGeom>
        </p:spPr>
      </p:pic>
      <p:sp>
        <p:nvSpPr>
          <p:cNvPr id="112" name="Rectángulo: esquinas redondeadas 111">
            <a:extLst>
              <a:ext uri="{FF2B5EF4-FFF2-40B4-BE49-F238E27FC236}">
                <a16:creationId xmlns:a16="http://schemas.microsoft.com/office/drawing/2014/main" id="{E115D612-3661-42A9-A486-91A7B88EA55F}"/>
              </a:ext>
            </a:extLst>
          </p:cNvPr>
          <p:cNvSpPr/>
          <p:nvPr/>
        </p:nvSpPr>
        <p:spPr>
          <a:xfrm>
            <a:off x="440504" y="6367648"/>
            <a:ext cx="4290148" cy="890633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110" name="Rectángulo: esquinas redondeadas 109">
            <a:extLst>
              <a:ext uri="{FF2B5EF4-FFF2-40B4-BE49-F238E27FC236}">
                <a16:creationId xmlns:a16="http://schemas.microsoft.com/office/drawing/2014/main" id="{9B78243E-FF09-471B-A928-593DCFE6BCF1}"/>
              </a:ext>
            </a:extLst>
          </p:cNvPr>
          <p:cNvSpPr/>
          <p:nvPr/>
        </p:nvSpPr>
        <p:spPr>
          <a:xfrm>
            <a:off x="440505" y="3776826"/>
            <a:ext cx="4290148" cy="1439386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84" name="Rectángulo: esquinas redondeadas 83">
            <a:extLst>
              <a:ext uri="{FF2B5EF4-FFF2-40B4-BE49-F238E27FC236}">
                <a16:creationId xmlns:a16="http://schemas.microsoft.com/office/drawing/2014/main" id="{AD7414DD-8DE6-45B8-8112-9BDDF0B186AF}"/>
              </a:ext>
            </a:extLst>
          </p:cNvPr>
          <p:cNvSpPr/>
          <p:nvPr/>
        </p:nvSpPr>
        <p:spPr>
          <a:xfrm>
            <a:off x="420001" y="1536627"/>
            <a:ext cx="4310651" cy="697874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2" name="Rectángulo: esquinas redondeadas 1">
            <a:extLst>
              <a:ext uri="{FF2B5EF4-FFF2-40B4-BE49-F238E27FC236}">
                <a16:creationId xmlns:a16="http://schemas.microsoft.com/office/drawing/2014/main" id="{99FF4510-806D-4AC7-8D73-69B355A697B8}"/>
              </a:ext>
            </a:extLst>
          </p:cNvPr>
          <p:cNvSpPr/>
          <p:nvPr/>
        </p:nvSpPr>
        <p:spPr>
          <a:xfrm>
            <a:off x="1308997" y="1142665"/>
            <a:ext cx="1021080" cy="217998"/>
          </a:xfrm>
          <a:prstGeom prst="roundRect">
            <a:avLst>
              <a:gd name="adj" fmla="val 0"/>
            </a:avLst>
          </a:prstGeom>
          <a:noFill/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4" name="Rectángulo 3">
            <a:extLst>
              <a:ext uri="{FF2B5EF4-FFF2-40B4-BE49-F238E27FC236}">
                <a16:creationId xmlns:a16="http://schemas.microsoft.com/office/drawing/2014/main" id="{2AFB77A1-E7B9-4F47-9144-3CC7BDF7EE3D}"/>
              </a:ext>
            </a:extLst>
          </p:cNvPr>
          <p:cNvSpPr/>
          <p:nvPr/>
        </p:nvSpPr>
        <p:spPr>
          <a:xfrm>
            <a:off x="440504" y="1056234"/>
            <a:ext cx="1021080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N.º Pedido</a:t>
            </a:r>
            <a:endParaRPr lang="es-CL" dirty="0">
              <a:effectLst/>
              <a:latin typeface="Akazan Lt" panose="02000506020000020003" pitchFamily="2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5" name="Rectángulo: esquinas redondeadas 4">
            <a:extLst>
              <a:ext uri="{FF2B5EF4-FFF2-40B4-BE49-F238E27FC236}">
                <a16:creationId xmlns:a16="http://schemas.microsoft.com/office/drawing/2014/main" id="{2842A9BB-0E44-4F1E-97DD-EF7322732B51}"/>
              </a:ext>
            </a:extLst>
          </p:cNvPr>
          <p:cNvSpPr/>
          <p:nvPr/>
        </p:nvSpPr>
        <p:spPr>
          <a:xfrm>
            <a:off x="3675604" y="1142059"/>
            <a:ext cx="1021080" cy="217998"/>
          </a:xfrm>
          <a:prstGeom prst="roundRect">
            <a:avLst>
              <a:gd name="adj" fmla="val 0"/>
            </a:avLst>
          </a:prstGeom>
          <a:noFill/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6" name="Rectángulo 5">
            <a:extLst>
              <a:ext uri="{FF2B5EF4-FFF2-40B4-BE49-F238E27FC236}">
                <a16:creationId xmlns:a16="http://schemas.microsoft.com/office/drawing/2014/main" id="{7F3D37A6-278E-4B2C-8776-6E7C1A84784E}"/>
              </a:ext>
            </a:extLst>
          </p:cNvPr>
          <p:cNvSpPr/>
          <p:nvPr/>
        </p:nvSpPr>
        <p:spPr>
          <a:xfrm>
            <a:off x="3079506" y="1063864"/>
            <a:ext cx="1021080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Fecha</a:t>
            </a:r>
          </a:p>
        </p:txBody>
      </p:sp>
      <p:grpSp>
        <p:nvGrpSpPr>
          <p:cNvPr id="17" name="Grupo 16">
            <a:extLst>
              <a:ext uri="{FF2B5EF4-FFF2-40B4-BE49-F238E27FC236}">
                <a16:creationId xmlns:a16="http://schemas.microsoft.com/office/drawing/2014/main" id="{A1221EF0-FDFE-48C3-A647-6370BEFC3A9F}"/>
              </a:ext>
            </a:extLst>
          </p:cNvPr>
          <p:cNvGrpSpPr/>
          <p:nvPr/>
        </p:nvGrpSpPr>
        <p:grpSpPr>
          <a:xfrm>
            <a:off x="428996" y="1535416"/>
            <a:ext cx="4190338" cy="715275"/>
            <a:chOff x="461175" y="1120552"/>
            <a:chExt cx="4190338" cy="715275"/>
          </a:xfrm>
        </p:grpSpPr>
        <p:sp>
          <p:nvSpPr>
            <p:cNvPr id="8" name="Rectángulo 7">
              <a:extLst>
                <a:ext uri="{FF2B5EF4-FFF2-40B4-BE49-F238E27FC236}">
                  <a16:creationId xmlns:a16="http://schemas.microsoft.com/office/drawing/2014/main" id="{9A52EE84-0DE8-4F26-AD5E-3CE20593F425}"/>
                </a:ext>
              </a:extLst>
            </p:cNvPr>
            <p:cNvSpPr/>
            <p:nvPr/>
          </p:nvSpPr>
          <p:spPr>
            <a:xfrm>
              <a:off x="477077" y="1120552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Cliente: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" name="Rectángulo 8">
              <a:extLst>
                <a:ext uri="{FF2B5EF4-FFF2-40B4-BE49-F238E27FC236}">
                  <a16:creationId xmlns:a16="http://schemas.microsoft.com/office/drawing/2014/main" id="{0293D1B7-439B-4947-A5F0-41627F3784A1}"/>
                </a:ext>
              </a:extLst>
            </p:cNvPr>
            <p:cNvSpPr/>
            <p:nvPr/>
          </p:nvSpPr>
          <p:spPr>
            <a:xfrm>
              <a:off x="461175" y="1452518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Teléfono: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10" name="Rectángulo 9">
              <a:extLst>
                <a:ext uri="{FF2B5EF4-FFF2-40B4-BE49-F238E27FC236}">
                  <a16:creationId xmlns:a16="http://schemas.microsoft.com/office/drawing/2014/main" id="{18CEE0AE-BC72-4F64-89A2-783C42213717}"/>
                </a:ext>
              </a:extLst>
            </p:cNvPr>
            <p:cNvSpPr/>
            <p:nvPr/>
          </p:nvSpPr>
          <p:spPr>
            <a:xfrm>
              <a:off x="2542395" y="1460468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Celular: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12" name="Conector recto 11">
              <a:extLst>
                <a:ext uri="{FF2B5EF4-FFF2-40B4-BE49-F238E27FC236}">
                  <a16:creationId xmlns:a16="http://schemas.microsoft.com/office/drawing/2014/main" id="{44FD2E21-B38E-48E6-8AF0-3E3DE6E69487}"/>
                </a:ext>
              </a:extLst>
            </p:cNvPr>
            <p:cNvCxnSpPr/>
            <p:nvPr/>
          </p:nvCxnSpPr>
          <p:spPr>
            <a:xfrm>
              <a:off x="1089328" y="1380954"/>
              <a:ext cx="3562185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Conector recto 12">
              <a:extLst>
                <a:ext uri="{FF2B5EF4-FFF2-40B4-BE49-F238E27FC236}">
                  <a16:creationId xmlns:a16="http://schemas.microsoft.com/office/drawing/2014/main" id="{FF0615F5-297B-42CC-9227-B689F664423A}"/>
                </a:ext>
              </a:extLst>
            </p:cNvPr>
            <p:cNvCxnSpPr>
              <a:cxnSpLocks/>
            </p:cNvCxnSpPr>
            <p:nvPr/>
          </p:nvCxnSpPr>
          <p:spPr>
            <a:xfrm>
              <a:off x="1194019" y="1700333"/>
              <a:ext cx="1348376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" name="Conector recto 14">
              <a:extLst>
                <a:ext uri="{FF2B5EF4-FFF2-40B4-BE49-F238E27FC236}">
                  <a16:creationId xmlns:a16="http://schemas.microsoft.com/office/drawing/2014/main" id="{BD48C7B8-5CAC-4F82-9216-C8AB344C1EF2}"/>
                </a:ext>
              </a:extLst>
            </p:cNvPr>
            <p:cNvCxnSpPr>
              <a:cxnSpLocks/>
            </p:cNvCxnSpPr>
            <p:nvPr/>
          </p:nvCxnSpPr>
          <p:spPr>
            <a:xfrm>
              <a:off x="3228230" y="1700333"/>
              <a:ext cx="1423283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7" name="Grupo 26">
            <a:extLst>
              <a:ext uri="{FF2B5EF4-FFF2-40B4-BE49-F238E27FC236}">
                <a16:creationId xmlns:a16="http://schemas.microsoft.com/office/drawing/2014/main" id="{D011FB4B-7475-4BE9-A358-6DA41A8D12AD}"/>
              </a:ext>
            </a:extLst>
          </p:cNvPr>
          <p:cNvGrpSpPr/>
          <p:nvPr/>
        </p:nvGrpSpPr>
        <p:grpSpPr>
          <a:xfrm>
            <a:off x="899417" y="2332501"/>
            <a:ext cx="3359980" cy="319046"/>
            <a:chOff x="864702" y="1908569"/>
            <a:chExt cx="3359980" cy="319046"/>
          </a:xfrm>
        </p:grpSpPr>
        <p:sp>
          <p:nvSpPr>
            <p:cNvPr id="19" name="Rectángulo: esquinas redondeadas 18">
              <a:extLst>
                <a:ext uri="{FF2B5EF4-FFF2-40B4-BE49-F238E27FC236}">
                  <a16:creationId xmlns:a16="http://schemas.microsoft.com/office/drawing/2014/main" id="{90C1F828-0023-4BD0-AE55-1A1D3BABD5CA}"/>
                </a:ext>
              </a:extLst>
            </p:cNvPr>
            <p:cNvSpPr/>
            <p:nvPr/>
          </p:nvSpPr>
          <p:spPr>
            <a:xfrm>
              <a:off x="888509" y="1931042"/>
              <a:ext cx="3336173" cy="267576"/>
            </a:xfrm>
            <a:prstGeom prst="roundRect">
              <a:avLst>
                <a:gd name="adj" fmla="val 3808"/>
              </a:avLst>
            </a:prstGeom>
            <a:solidFill>
              <a:srgbClr val="E5EBF7"/>
            </a:solidFill>
            <a:ln w="6350"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20" name="Rectángulo 19">
              <a:extLst>
                <a:ext uri="{FF2B5EF4-FFF2-40B4-BE49-F238E27FC236}">
                  <a16:creationId xmlns:a16="http://schemas.microsoft.com/office/drawing/2014/main" id="{56986F0A-658A-4DCF-8EF6-0F185C7C5060}"/>
                </a:ext>
              </a:extLst>
            </p:cNvPr>
            <p:cNvSpPr/>
            <p:nvPr/>
          </p:nvSpPr>
          <p:spPr>
            <a:xfrm>
              <a:off x="864702" y="1910995"/>
              <a:ext cx="140708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Tipo de Servicio: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21" name="Rectángulo 20">
              <a:extLst>
                <a:ext uri="{FF2B5EF4-FFF2-40B4-BE49-F238E27FC236}">
                  <a16:creationId xmlns:a16="http://schemas.microsoft.com/office/drawing/2014/main" id="{6492D76D-BD6D-4616-9DE0-599FC92A6658}"/>
                </a:ext>
              </a:extLst>
            </p:cNvPr>
            <p:cNvSpPr/>
            <p:nvPr/>
          </p:nvSpPr>
          <p:spPr>
            <a:xfrm>
              <a:off x="1993616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2" name="Rectángulo 21">
              <a:extLst>
                <a:ext uri="{FF2B5EF4-FFF2-40B4-BE49-F238E27FC236}">
                  <a16:creationId xmlns:a16="http://schemas.microsoft.com/office/drawing/2014/main" id="{BE82BD38-E445-4696-A0AB-597A418C5665}"/>
                </a:ext>
              </a:extLst>
            </p:cNvPr>
            <p:cNvSpPr/>
            <p:nvPr/>
          </p:nvSpPr>
          <p:spPr>
            <a:xfrm>
              <a:off x="2072635" y="1908569"/>
              <a:ext cx="654616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Costura</a:t>
              </a:r>
            </a:p>
          </p:txBody>
        </p:sp>
        <p:sp>
          <p:nvSpPr>
            <p:cNvPr id="23" name="Rectángulo 22">
              <a:extLst>
                <a:ext uri="{FF2B5EF4-FFF2-40B4-BE49-F238E27FC236}">
                  <a16:creationId xmlns:a16="http://schemas.microsoft.com/office/drawing/2014/main" id="{68F4B250-3831-418F-BFC4-D431DBC2CA70}"/>
                </a:ext>
              </a:extLst>
            </p:cNvPr>
            <p:cNvSpPr/>
            <p:nvPr/>
          </p:nvSpPr>
          <p:spPr>
            <a:xfrm>
              <a:off x="2660329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4" name="Rectángulo 23">
              <a:extLst>
                <a:ext uri="{FF2B5EF4-FFF2-40B4-BE49-F238E27FC236}">
                  <a16:creationId xmlns:a16="http://schemas.microsoft.com/office/drawing/2014/main" id="{4AA89D6B-DBBA-402D-AEBE-71E144A67F00}"/>
                </a:ext>
              </a:extLst>
            </p:cNvPr>
            <p:cNvSpPr/>
            <p:nvPr/>
          </p:nvSpPr>
          <p:spPr>
            <a:xfrm>
              <a:off x="2750460" y="1915094"/>
              <a:ext cx="81676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Confección</a:t>
              </a:r>
            </a:p>
          </p:txBody>
        </p:sp>
        <p:sp>
          <p:nvSpPr>
            <p:cNvPr id="25" name="Rectángulo 24">
              <a:extLst>
                <a:ext uri="{FF2B5EF4-FFF2-40B4-BE49-F238E27FC236}">
                  <a16:creationId xmlns:a16="http://schemas.microsoft.com/office/drawing/2014/main" id="{E35C0224-B0B5-4F53-8A83-F99AB3741D53}"/>
                </a:ext>
              </a:extLst>
            </p:cNvPr>
            <p:cNvSpPr/>
            <p:nvPr/>
          </p:nvSpPr>
          <p:spPr>
            <a:xfrm>
              <a:off x="3522045" y="2000787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6" name="Rectángulo 25">
              <a:extLst>
                <a:ext uri="{FF2B5EF4-FFF2-40B4-BE49-F238E27FC236}">
                  <a16:creationId xmlns:a16="http://schemas.microsoft.com/office/drawing/2014/main" id="{6D0BC1E9-E235-4F61-AC23-ACA0B4CF88CA}"/>
                </a:ext>
              </a:extLst>
            </p:cNvPr>
            <p:cNvSpPr/>
            <p:nvPr/>
          </p:nvSpPr>
          <p:spPr>
            <a:xfrm>
              <a:off x="3612029" y="1915094"/>
              <a:ext cx="552402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Otros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sp>
        <p:nvSpPr>
          <p:cNvPr id="28" name="Rectángulo 27">
            <a:extLst>
              <a:ext uri="{FF2B5EF4-FFF2-40B4-BE49-F238E27FC236}">
                <a16:creationId xmlns:a16="http://schemas.microsoft.com/office/drawing/2014/main" id="{68588BD4-AE96-4CF9-9C4B-24A6D79FE99D}"/>
              </a:ext>
            </a:extLst>
          </p:cNvPr>
          <p:cNvSpPr/>
          <p:nvPr/>
        </p:nvSpPr>
        <p:spPr>
          <a:xfrm>
            <a:off x="354701" y="2633649"/>
            <a:ext cx="2183733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Descripción del Servicio:</a:t>
            </a:r>
            <a:endParaRPr lang="es-CL" dirty="0">
              <a:effectLst/>
              <a:latin typeface="Akazan Lt" panose="02000506020000020003" pitchFamily="2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pic>
        <p:nvPicPr>
          <p:cNvPr id="30" name="Imagen 29">
            <a:extLst>
              <a:ext uri="{FF2B5EF4-FFF2-40B4-BE49-F238E27FC236}">
                <a16:creationId xmlns:a16="http://schemas.microsoft.com/office/drawing/2014/main" id="{3E931A31-DC47-4A40-8DA9-8FC83A9306DD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203" t="66278" r="8673" b="23449"/>
          <a:stretch/>
        </p:blipFill>
        <p:spPr>
          <a:xfrm>
            <a:off x="440505" y="2944813"/>
            <a:ext cx="4301657" cy="738769"/>
          </a:xfrm>
          <a:prstGeom prst="rect">
            <a:avLst/>
          </a:prstGeom>
        </p:spPr>
      </p:pic>
      <p:grpSp>
        <p:nvGrpSpPr>
          <p:cNvPr id="76" name="Grupo 75">
            <a:extLst>
              <a:ext uri="{FF2B5EF4-FFF2-40B4-BE49-F238E27FC236}">
                <a16:creationId xmlns:a16="http://schemas.microsoft.com/office/drawing/2014/main" id="{EBD2F4EC-A8BF-4680-A871-AD5F1ACFA33A}"/>
              </a:ext>
            </a:extLst>
          </p:cNvPr>
          <p:cNvGrpSpPr/>
          <p:nvPr/>
        </p:nvGrpSpPr>
        <p:grpSpPr>
          <a:xfrm>
            <a:off x="513147" y="3825721"/>
            <a:ext cx="4187950" cy="1277269"/>
            <a:chOff x="425691" y="4023521"/>
            <a:chExt cx="4187950" cy="1277269"/>
          </a:xfrm>
        </p:grpSpPr>
        <p:sp>
          <p:nvSpPr>
            <p:cNvPr id="39" name="Rectángulo 38">
              <a:extLst>
                <a:ext uri="{FF2B5EF4-FFF2-40B4-BE49-F238E27FC236}">
                  <a16:creationId xmlns:a16="http://schemas.microsoft.com/office/drawing/2014/main" id="{02E4A93C-8F9C-4884-B2B6-80528735D3E3}"/>
                </a:ext>
              </a:extLst>
            </p:cNvPr>
            <p:cNvSpPr/>
            <p:nvPr/>
          </p:nvSpPr>
          <p:spPr>
            <a:xfrm>
              <a:off x="425691" y="4023521"/>
              <a:ext cx="118105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Ficha de Medidas</a:t>
              </a:r>
            </a:p>
          </p:txBody>
        </p:sp>
        <p:sp>
          <p:nvSpPr>
            <p:cNvPr id="41" name="Rectángulo 40">
              <a:extLst>
                <a:ext uri="{FF2B5EF4-FFF2-40B4-BE49-F238E27FC236}">
                  <a16:creationId xmlns:a16="http://schemas.microsoft.com/office/drawing/2014/main" id="{92B9E128-7B4C-45E7-9BA8-B9EA85687B92}"/>
                </a:ext>
              </a:extLst>
            </p:cNvPr>
            <p:cNvSpPr/>
            <p:nvPr/>
          </p:nvSpPr>
          <p:spPr>
            <a:xfrm>
              <a:off x="754528" y="4254831"/>
              <a:ext cx="66475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H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ombros</a:t>
              </a:r>
            </a:p>
          </p:txBody>
        </p:sp>
        <p:grpSp>
          <p:nvGrpSpPr>
            <p:cNvPr id="53" name="Grupo 52">
              <a:extLst>
                <a:ext uri="{FF2B5EF4-FFF2-40B4-BE49-F238E27FC236}">
                  <a16:creationId xmlns:a16="http://schemas.microsoft.com/office/drawing/2014/main" id="{F280F20A-CEEA-4B75-946C-268CF551042A}"/>
                </a:ext>
              </a:extLst>
            </p:cNvPr>
            <p:cNvGrpSpPr/>
            <p:nvPr/>
          </p:nvGrpSpPr>
          <p:grpSpPr>
            <a:xfrm>
              <a:off x="499785" y="4324233"/>
              <a:ext cx="319496" cy="903494"/>
              <a:chOff x="499785" y="4324233"/>
              <a:chExt cx="319496" cy="903494"/>
            </a:xfrm>
          </p:grpSpPr>
          <p:sp>
            <p:nvSpPr>
              <p:cNvPr id="40" name="Rectángulo 39">
                <a:extLst>
                  <a:ext uri="{FF2B5EF4-FFF2-40B4-BE49-F238E27FC236}">
                    <a16:creationId xmlns:a16="http://schemas.microsoft.com/office/drawing/2014/main" id="{E47B04F6-4E0C-443A-9D7F-51CC3A6E8167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 dirty="0"/>
              </a:p>
            </p:txBody>
          </p:sp>
          <p:sp>
            <p:nvSpPr>
              <p:cNvPr id="42" name="Rectángulo 41">
                <a:extLst>
                  <a:ext uri="{FF2B5EF4-FFF2-40B4-BE49-F238E27FC236}">
                    <a16:creationId xmlns:a16="http://schemas.microsoft.com/office/drawing/2014/main" id="{E0D8D7D1-E8A9-477D-BB59-7D4037A10AD8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3" name="Rectángulo 42">
                <a:extLst>
                  <a:ext uri="{FF2B5EF4-FFF2-40B4-BE49-F238E27FC236}">
                    <a16:creationId xmlns:a16="http://schemas.microsoft.com/office/drawing/2014/main" id="{F11EEA12-BB2F-4295-96AC-15AABB2EB594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4" name="Rectángulo 43">
                <a:extLst>
                  <a:ext uri="{FF2B5EF4-FFF2-40B4-BE49-F238E27FC236}">
                    <a16:creationId xmlns:a16="http://schemas.microsoft.com/office/drawing/2014/main" id="{4CA8619C-54F1-4E1B-8AD0-2AB97850AF39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5" name="Rectángulo 44">
                <a:extLst>
                  <a:ext uri="{FF2B5EF4-FFF2-40B4-BE49-F238E27FC236}">
                    <a16:creationId xmlns:a16="http://schemas.microsoft.com/office/drawing/2014/main" id="{A892E23F-412E-4C2B-BF07-19DEFB875F6D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48" name="Rectángulo 47">
              <a:extLst>
                <a:ext uri="{FF2B5EF4-FFF2-40B4-BE49-F238E27FC236}">
                  <a16:creationId xmlns:a16="http://schemas.microsoft.com/office/drawing/2014/main" id="{F61B7A8A-9FD8-4CD0-98C1-D19A7D442815}"/>
                </a:ext>
              </a:extLst>
            </p:cNvPr>
            <p:cNvSpPr/>
            <p:nvPr/>
          </p:nvSpPr>
          <p:spPr>
            <a:xfrm>
              <a:off x="754528" y="4446790"/>
              <a:ext cx="66475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Busto</a:t>
              </a:r>
            </a:p>
          </p:txBody>
        </p:sp>
        <p:sp>
          <p:nvSpPr>
            <p:cNvPr id="49" name="Rectángulo 48">
              <a:extLst>
                <a:ext uri="{FF2B5EF4-FFF2-40B4-BE49-F238E27FC236}">
                  <a16:creationId xmlns:a16="http://schemas.microsoft.com/office/drawing/2014/main" id="{CB2C72A1-AB47-4A03-B163-24BB2C1F201C}"/>
                </a:ext>
              </a:extLst>
            </p:cNvPr>
            <p:cNvSpPr/>
            <p:nvPr/>
          </p:nvSpPr>
          <p:spPr>
            <a:xfrm>
              <a:off x="754528" y="4627222"/>
              <a:ext cx="934027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Larg</a:t>
              </a: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 Espalda</a:t>
              </a:r>
            </a:p>
          </p:txBody>
        </p:sp>
        <p:sp>
          <p:nvSpPr>
            <p:cNvPr id="50" name="Rectángulo 49">
              <a:extLst>
                <a:ext uri="{FF2B5EF4-FFF2-40B4-BE49-F238E27FC236}">
                  <a16:creationId xmlns:a16="http://schemas.microsoft.com/office/drawing/2014/main" id="{C5BC14CB-F47E-4D58-8F68-DDE41F381913}"/>
                </a:ext>
              </a:extLst>
            </p:cNvPr>
            <p:cNvSpPr/>
            <p:nvPr/>
          </p:nvSpPr>
          <p:spPr>
            <a:xfrm>
              <a:off x="754528" y="4819750"/>
              <a:ext cx="934027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Busto</a:t>
              </a:r>
            </a:p>
          </p:txBody>
        </p:sp>
        <p:sp>
          <p:nvSpPr>
            <p:cNvPr id="52" name="Rectángulo 51">
              <a:extLst>
                <a:ext uri="{FF2B5EF4-FFF2-40B4-BE49-F238E27FC236}">
                  <a16:creationId xmlns:a16="http://schemas.microsoft.com/office/drawing/2014/main" id="{39884370-F146-4FD9-9DE4-63D0F5CF1CFD}"/>
                </a:ext>
              </a:extLst>
            </p:cNvPr>
            <p:cNvSpPr/>
            <p:nvPr/>
          </p:nvSpPr>
          <p:spPr>
            <a:xfrm>
              <a:off x="763644" y="5019073"/>
              <a:ext cx="54205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</a:t>
              </a:r>
            </a:p>
          </p:txBody>
        </p:sp>
        <p:grpSp>
          <p:nvGrpSpPr>
            <p:cNvPr id="54" name="Grupo 53">
              <a:extLst>
                <a:ext uri="{FF2B5EF4-FFF2-40B4-BE49-F238E27FC236}">
                  <a16:creationId xmlns:a16="http://schemas.microsoft.com/office/drawing/2014/main" id="{899D3852-9FE5-4802-ABAC-63F149199D1B}"/>
                </a:ext>
              </a:extLst>
            </p:cNvPr>
            <p:cNvGrpSpPr/>
            <p:nvPr/>
          </p:nvGrpSpPr>
          <p:grpSpPr>
            <a:xfrm>
              <a:off x="1603520" y="4324233"/>
              <a:ext cx="319496" cy="903494"/>
              <a:chOff x="499785" y="4324233"/>
              <a:chExt cx="319496" cy="903494"/>
            </a:xfrm>
          </p:grpSpPr>
          <p:sp>
            <p:nvSpPr>
              <p:cNvPr id="55" name="Rectángulo 54">
                <a:extLst>
                  <a:ext uri="{FF2B5EF4-FFF2-40B4-BE49-F238E27FC236}">
                    <a16:creationId xmlns:a16="http://schemas.microsoft.com/office/drawing/2014/main" id="{B9500116-F8A0-4B60-A41D-DDA61DAD96E1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6" name="Rectángulo 55">
                <a:extLst>
                  <a:ext uri="{FF2B5EF4-FFF2-40B4-BE49-F238E27FC236}">
                    <a16:creationId xmlns:a16="http://schemas.microsoft.com/office/drawing/2014/main" id="{32936542-49CC-49B3-82EB-7BF61A120F45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7" name="Rectángulo 56">
                <a:extLst>
                  <a:ext uri="{FF2B5EF4-FFF2-40B4-BE49-F238E27FC236}">
                    <a16:creationId xmlns:a16="http://schemas.microsoft.com/office/drawing/2014/main" id="{8750774D-2064-4D64-A3A9-4DF20C839018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8" name="Rectángulo 57">
                <a:extLst>
                  <a:ext uri="{FF2B5EF4-FFF2-40B4-BE49-F238E27FC236}">
                    <a16:creationId xmlns:a16="http://schemas.microsoft.com/office/drawing/2014/main" id="{83283F80-022F-44A8-A5C5-F600B41761E0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9" name="Rectángulo 58">
                <a:extLst>
                  <a:ext uri="{FF2B5EF4-FFF2-40B4-BE49-F238E27FC236}">
                    <a16:creationId xmlns:a16="http://schemas.microsoft.com/office/drawing/2014/main" id="{B3B65F57-430F-44F5-B56A-77EC86B78C32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60" name="Rectángulo 59">
              <a:extLst>
                <a:ext uri="{FF2B5EF4-FFF2-40B4-BE49-F238E27FC236}">
                  <a16:creationId xmlns:a16="http://schemas.microsoft.com/office/drawing/2014/main" id="{6466DA8E-C652-4658-9DE6-CC4010FF4254}"/>
                </a:ext>
              </a:extLst>
            </p:cNvPr>
            <p:cNvSpPr/>
            <p:nvPr/>
          </p:nvSpPr>
          <p:spPr>
            <a:xfrm>
              <a:off x="1857045" y="4249221"/>
              <a:ext cx="140225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Frente </a:t>
              </a:r>
            </a:p>
          </p:txBody>
        </p:sp>
        <p:sp>
          <p:nvSpPr>
            <p:cNvPr id="61" name="Rectángulo 60">
              <a:extLst>
                <a:ext uri="{FF2B5EF4-FFF2-40B4-BE49-F238E27FC236}">
                  <a16:creationId xmlns:a16="http://schemas.microsoft.com/office/drawing/2014/main" id="{31371062-0AD6-4B71-A228-5A8B2CD3F31E}"/>
                </a:ext>
              </a:extLst>
            </p:cNvPr>
            <p:cNvSpPr/>
            <p:nvPr/>
          </p:nvSpPr>
          <p:spPr>
            <a:xfrm>
              <a:off x="1857045" y="4448480"/>
              <a:ext cx="1327750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Costado</a:t>
              </a:r>
            </a:p>
          </p:txBody>
        </p:sp>
        <p:sp>
          <p:nvSpPr>
            <p:cNvPr id="62" name="Rectángulo 61">
              <a:extLst>
                <a:ext uri="{FF2B5EF4-FFF2-40B4-BE49-F238E27FC236}">
                  <a16:creationId xmlns:a16="http://schemas.microsoft.com/office/drawing/2014/main" id="{5A4E51EF-8D78-4EC7-9B0F-BE0BEA9BB197}"/>
                </a:ext>
              </a:extLst>
            </p:cNvPr>
            <p:cNvSpPr/>
            <p:nvPr/>
          </p:nvSpPr>
          <p:spPr>
            <a:xfrm>
              <a:off x="1867696" y="4627222"/>
              <a:ext cx="60857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Cadera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63" name="Rectángulo 62">
              <a:extLst>
                <a:ext uri="{FF2B5EF4-FFF2-40B4-BE49-F238E27FC236}">
                  <a16:creationId xmlns:a16="http://schemas.microsoft.com/office/drawing/2014/main" id="{14010947-628E-4464-9589-CBFF26BCD86C}"/>
                </a:ext>
              </a:extLst>
            </p:cNvPr>
            <p:cNvSpPr/>
            <p:nvPr/>
          </p:nvSpPr>
          <p:spPr>
            <a:xfrm>
              <a:off x="1867696" y="4813319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Rodilla</a:t>
              </a:r>
            </a:p>
          </p:txBody>
        </p:sp>
        <p:sp>
          <p:nvSpPr>
            <p:cNvPr id="64" name="Rectángulo 63">
              <a:extLst>
                <a:ext uri="{FF2B5EF4-FFF2-40B4-BE49-F238E27FC236}">
                  <a16:creationId xmlns:a16="http://schemas.microsoft.com/office/drawing/2014/main" id="{B9F5A617-31DA-4B42-AA9F-20464752E28F}"/>
                </a:ext>
              </a:extLst>
            </p:cNvPr>
            <p:cNvSpPr/>
            <p:nvPr/>
          </p:nvSpPr>
          <p:spPr>
            <a:xfrm>
              <a:off x="1862655" y="5016100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Rodilla</a:t>
              </a:r>
            </a:p>
          </p:txBody>
        </p:sp>
        <p:grpSp>
          <p:nvGrpSpPr>
            <p:cNvPr id="65" name="Grupo 64">
              <a:extLst>
                <a:ext uri="{FF2B5EF4-FFF2-40B4-BE49-F238E27FC236}">
                  <a16:creationId xmlns:a16="http://schemas.microsoft.com/office/drawing/2014/main" id="{320CD5EF-93F7-494C-8D7A-6A0B8DEABED7}"/>
                </a:ext>
              </a:extLst>
            </p:cNvPr>
            <p:cNvGrpSpPr/>
            <p:nvPr/>
          </p:nvGrpSpPr>
          <p:grpSpPr>
            <a:xfrm>
              <a:off x="3122565" y="4330398"/>
              <a:ext cx="319496" cy="903494"/>
              <a:chOff x="499785" y="4324233"/>
              <a:chExt cx="319496" cy="903494"/>
            </a:xfrm>
          </p:grpSpPr>
          <p:sp>
            <p:nvSpPr>
              <p:cNvPr id="66" name="Rectángulo 65">
                <a:extLst>
                  <a:ext uri="{FF2B5EF4-FFF2-40B4-BE49-F238E27FC236}">
                    <a16:creationId xmlns:a16="http://schemas.microsoft.com/office/drawing/2014/main" id="{F5AFC7C4-3C8D-4234-9F99-591641CB149C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7" name="Rectángulo 66">
                <a:extLst>
                  <a:ext uri="{FF2B5EF4-FFF2-40B4-BE49-F238E27FC236}">
                    <a16:creationId xmlns:a16="http://schemas.microsoft.com/office/drawing/2014/main" id="{672EC4D9-7968-40EF-8E37-0AB1B0B57B4D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8" name="Rectángulo 67">
                <a:extLst>
                  <a:ext uri="{FF2B5EF4-FFF2-40B4-BE49-F238E27FC236}">
                    <a16:creationId xmlns:a16="http://schemas.microsoft.com/office/drawing/2014/main" id="{79992F34-89A5-437A-A008-60DF00CD58FB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9" name="Rectángulo 68">
                <a:extLst>
                  <a:ext uri="{FF2B5EF4-FFF2-40B4-BE49-F238E27FC236}">
                    <a16:creationId xmlns:a16="http://schemas.microsoft.com/office/drawing/2014/main" id="{5A44A7C8-1EF2-4BA3-A253-805C71A8205A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70" name="Rectángulo 69">
                <a:extLst>
                  <a:ext uri="{FF2B5EF4-FFF2-40B4-BE49-F238E27FC236}">
                    <a16:creationId xmlns:a16="http://schemas.microsoft.com/office/drawing/2014/main" id="{9FCEB1F4-D108-40F4-9C61-46A7811EF12A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71" name="Rectángulo 70">
              <a:extLst>
                <a:ext uri="{FF2B5EF4-FFF2-40B4-BE49-F238E27FC236}">
                  <a16:creationId xmlns:a16="http://schemas.microsoft.com/office/drawing/2014/main" id="{7667203C-F86F-4632-8695-E8C8F777376B}"/>
                </a:ext>
              </a:extLst>
            </p:cNvPr>
            <p:cNvSpPr/>
            <p:nvPr/>
          </p:nvSpPr>
          <p:spPr>
            <a:xfrm>
              <a:off x="3391445" y="4257235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Pantalones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2" name="Rectángulo 71">
              <a:extLst>
                <a:ext uri="{FF2B5EF4-FFF2-40B4-BE49-F238E27FC236}">
                  <a16:creationId xmlns:a16="http://schemas.microsoft.com/office/drawing/2014/main" id="{58BFB19A-50EB-45F1-A3CE-85D479F6FF63}"/>
                </a:ext>
              </a:extLst>
            </p:cNvPr>
            <p:cNvSpPr/>
            <p:nvPr/>
          </p:nvSpPr>
          <p:spPr>
            <a:xfrm>
              <a:off x="3392643" y="4443247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Falda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3" name="Rectángulo 72">
              <a:extLst>
                <a:ext uri="{FF2B5EF4-FFF2-40B4-BE49-F238E27FC236}">
                  <a16:creationId xmlns:a16="http://schemas.microsoft.com/office/drawing/2014/main" id="{1D61C0AB-6E23-4955-B604-F5425931A240}"/>
                </a:ext>
              </a:extLst>
            </p:cNvPr>
            <p:cNvSpPr/>
            <p:nvPr/>
          </p:nvSpPr>
          <p:spPr>
            <a:xfrm>
              <a:off x="3388231" y="4632248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Brazos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4" name="Rectángulo 73">
              <a:extLst>
                <a:ext uri="{FF2B5EF4-FFF2-40B4-BE49-F238E27FC236}">
                  <a16:creationId xmlns:a16="http://schemas.microsoft.com/office/drawing/2014/main" id="{82FFD66E-2E43-472B-9751-82F25D60E63F}"/>
                </a:ext>
              </a:extLst>
            </p:cNvPr>
            <p:cNvSpPr/>
            <p:nvPr/>
          </p:nvSpPr>
          <p:spPr>
            <a:xfrm>
              <a:off x="3391445" y="4824776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Brazos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5" name="Rectángulo 74">
              <a:extLst>
                <a:ext uri="{FF2B5EF4-FFF2-40B4-BE49-F238E27FC236}">
                  <a16:creationId xmlns:a16="http://schemas.microsoft.com/office/drawing/2014/main" id="{567DC8AA-44AB-4858-80A5-59093DB9B205}"/>
                </a:ext>
              </a:extLst>
            </p:cNvPr>
            <p:cNvSpPr/>
            <p:nvPr/>
          </p:nvSpPr>
          <p:spPr>
            <a:xfrm>
              <a:off x="3392014" y="5019687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Puños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77" name="Grupo 76">
            <a:extLst>
              <a:ext uri="{FF2B5EF4-FFF2-40B4-BE49-F238E27FC236}">
                <a16:creationId xmlns:a16="http://schemas.microsoft.com/office/drawing/2014/main" id="{E1C409F8-653D-4D9B-BD5A-C6F51AAA093A}"/>
              </a:ext>
            </a:extLst>
          </p:cNvPr>
          <p:cNvGrpSpPr/>
          <p:nvPr/>
        </p:nvGrpSpPr>
        <p:grpSpPr>
          <a:xfrm>
            <a:off x="827247" y="5284367"/>
            <a:ext cx="3869438" cy="314947"/>
            <a:chOff x="846774" y="1908569"/>
            <a:chExt cx="3869438" cy="314947"/>
          </a:xfrm>
        </p:grpSpPr>
        <p:sp>
          <p:nvSpPr>
            <p:cNvPr id="78" name="Rectángulo: esquinas redondeadas 77">
              <a:extLst>
                <a:ext uri="{FF2B5EF4-FFF2-40B4-BE49-F238E27FC236}">
                  <a16:creationId xmlns:a16="http://schemas.microsoft.com/office/drawing/2014/main" id="{2060D2E5-A165-4593-B293-BEB07BBA723F}"/>
                </a:ext>
              </a:extLst>
            </p:cNvPr>
            <p:cNvSpPr/>
            <p:nvPr/>
          </p:nvSpPr>
          <p:spPr>
            <a:xfrm>
              <a:off x="888509" y="1931042"/>
              <a:ext cx="3548063" cy="267576"/>
            </a:xfrm>
            <a:prstGeom prst="roundRect">
              <a:avLst>
                <a:gd name="adj" fmla="val 3808"/>
              </a:avLst>
            </a:prstGeom>
            <a:solidFill>
              <a:srgbClr val="E5EBF7"/>
            </a:solidFill>
            <a:ln w="6350"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79" name="Rectángulo 78">
              <a:extLst>
                <a:ext uri="{FF2B5EF4-FFF2-40B4-BE49-F238E27FC236}">
                  <a16:creationId xmlns:a16="http://schemas.microsoft.com/office/drawing/2014/main" id="{E7877A37-7626-4D32-BC91-E7815A0457B0}"/>
                </a:ext>
              </a:extLst>
            </p:cNvPr>
            <p:cNvSpPr/>
            <p:nvPr/>
          </p:nvSpPr>
          <p:spPr>
            <a:xfrm>
              <a:off x="846774" y="1910995"/>
              <a:ext cx="140708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Material Utilizado</a:t>
              </a:r>
            </a:p>
          </p:txBody>
        </p:sp>
        <p:sp>
          <p:nvSpPr>
            <p:cNvPr id="80" name="Rectángulo 79">
              <a:extLst>
                <a:ext uri="{FF2B5EF4-FFF2-40B4-BE49-F238E27FC236}">
                  <a16:creationId xmlns:a16="http://schemas.microsoft.com/office/drawing/2014/main" id="{EED52FFC-D234-4972-9362-CCA8BD8E1E1D}"/>
                </a:ext>
              </a:extLst>
            </p:cNvPr>
            <p:cNvSpPr/>
            <p:nvPr/>
          </p:nvSpPr>
          <p:spPr>
            <a:xfrm>
              <a:off x="1951784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81" name="Rectángulo 80">
              <a:extLst>
                <a:ext uri="{FF2B5EF4-FFF2-40B4-BE49-F238E27FC236}">
                  <a16:creationId xmlns:a16="http://schemas.microsoft.com/office/drawing/2014/main" id="{810D7B33-A378-48EE-81DB-D80ABF08CAFF}"/>
                </a:ext>
              </a:extLst>
            </p:cNvPr>
            <p:cNvSpPr/>
            <p:nvPr/>
          </p:nvSpPr>
          <p:spPr>
            <a:xfrm>
              <a:off x="2018850" y="1908569"/>
              <a:ext cx="1230415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Traído por cliente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82" name="Rectángulo 81">
              <a:extLst>
                <a:ext uri="{FF2B5EF4-FFF2-40B4-BE49-F238E27FC236}">
                  <a16:creationId xmlns:a16="http://schemas.microsoft.com/office/drawing/2014/main" id="{C6BA340D-8998-4AB9-89C7-B008C984CE74}"/>
                </a:ext>
              </a:extLst>
            </p:cNvPr>
            <p:cNvSpPr/>
            <p:nvPr/>
          </p:nvSpPr>
          <p:spPr>
            <a:xfrm>
              <a:off x="3114635" y="2000787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85" name="Rectángulo 84">
              <a:extLst>
                <a:ext uri="{FF2B5EF4-FFF2-40B4-BE49-F238E27FC236}">
                  <a16:creationId xmlns:a16="http://schemas.microsoft.com/office/drawing/2014/main" id="{E804BDC5-B8E3-4BEE-B9A1-7A7F9FE1772F}"/>
                </a:ext>
              </a:extLst>
            </p:cNvPr>
            <p:cNvSpPr/>
            <p:nvPr/>
          </p:nvSpPr>
          <p:spPr>
            <a:xfrm>
              <a:off x="3194974" y="1908569"/>
              <a:ext cx="152123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Comprado por uno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pic>
        <p:nvPicPr>
          <p:cNvPr id="86" name="Imagen 85">
            <a:extLst>
              <a:ext uri="{FF2B5EF4-FFF2-40B4-BE49-F238E27FC236}">
                <a16:creationId xmlns:a16="http://schemas.microsoft.com/office/drawing/2014/main" id="{5E40D706-1789-41B8-8B26-B918DFB9E15B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203" t="66278" r="8673" b="23356"/>
          <a:stretch/>
        </p:blipFill>
        <p:spPr>
          <a:xfrm>
            <a:off x="420002" y="5572807"/>
            <a:ext cx="4301657" cy="745544"/>
          </a:xfrm>
          <a:prstGeom prst="rect">
            <a:avLst/>
          </a:prstGeom>
        </p:spPr>
      </p:pic>
      <p:grpSp>
        <p:nvGrpSpPr>
          <p:cNvPr id="99" name="Grupo 98">
            <a:extLst>
              <a:ext uri="{FF2B5EF4-FFF2-40B4-BE49-F238E27FC236}">
                <a16:creationId xmlns:a16="http://schemas.microsoft.com/office/drawing/2014/main" id="{A495B0AB-2D8A-4029-A820-29583E476264}"/>
              </a:ext>
            </a:extLst>
          </p:cNvPr>
          <p:cNvGrpSpPr/>
          <p:nvPr/>
        </p:nvGrpSpPr>
        <p:grpSpPr>
          <a:xfrm>
            <a:off x="513886" y="6402346"/>
            <a:ext cx="4328637" cy="751470"/>
            <a:chOff x="507023" y="6357999"/>
            <a:chExt cx="4328637" cy="751470"/>
          </a:xfrm>
        </p:grpSpPr>
        <p:sp>
          <p:nvSpPr>
            <p:cNvPr id="88" name="Rectángulo 87">
              <a:extLst>
                <a:ext uri="{FF2B5EF4-FFF2-40B4-BE49-F238E27FC236}">
                  <a16:creationId xmlns:a16="http://schemas.microsoft.com/office/drawing/2014/main" id="{CABB359B-7FAA-4851-BFBB-C7E16CD1F9CA}"/>
                </a:ext>
              </a:extLst>
            </p:cNvPr>
            <p:cNvSpPr/>
            <p:nvPr/>
          </p:nvSpPr>
          <p:spPr>
            <a:xfrm>
              <a:off x="507023" y="6357999"/>
              <a:ext cx="1590222" cy="34394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6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Formas de Pago</a:t>
              </a:r>
              <a:endParaRPr lang="es-CL" sz="16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89" name="Rectángulo 88">
              <a:extLst>
                <a:ext uri="{FF2B5EF4-FFF2-40B4-BE49-F238E27FC236}">
                  <a16:creationId xmlns:a16="http://schemas.microsoft.com/office/drawing/2014/main" id="{5C3FB13F-67AB-4E67-B8DB-16F6AEF462D6}"/>
                </a:ext>
              </a:extLst>
            </p:cNvPr>
            <p:cNvSpPr/>
            <p:nvPr/>
          </p:nvSpPr>
          <p:spPr>
            <a:xfrm>
              <a:off x="508665" y="6755574"/>
              <a:ext cx="118105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Total a Pagar: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90" name="Conector recto 89">
              <a:extLst>
                <a:ext uri="{FF2B5EF4-FFF2-40B4-BE49-F238E27FC236}">
                  <a16:creationId xmlns:a16="http://schemas.microsoft.com/office/drawing/2014/main" id="{E991F5D5-602F-41C6-A05E-4F641BA735F5}"/>
                </a:ext>
              </a:extLst>
            </p:cNvPr>
            <p:cNvCxnSpPr>
              <a:cxnSpLocks/>
            </p:cNvCxnSpPr>
            <p:nvPr/>
          </p:nvCxnSpPr>
          <p:spPr>
            <a:xfrm>
              <a:off x="1405339" y="6956676"/>
              <a:ext cx="1125661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3" name="Rectángulo 92">
              <a:extLst>
                <a:ext uri="{FF2B5EF4-FFF2-40B4-BE49-F238E27FC236}">
                  <a16:creationId xmlns:a16="http://schemas.microsoft.com/office/drawing/2014/main" id="{6EBF0BAA-1830-4082-9014-C97DF0F57357}"/>
                </a:ext>
              </a:extLst>
            </p:cNvPr>
            <p:cNvSpPr/>
            <p:nvPr/>
          </p:nvSpPr>
          <p:spPr>
            <a:xfrm>
              <a:off x="2618328" y="6480608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94" name="Rectángulo 93">
              <a:extLst>
                <a:ext uri="{FF2B5EF4-FFF2-40B4-BE49-F238E27FC236}">
                  <a16:creationId xmlns:a16="http://schemas.microsoft.com/office/drawing/2014/main" id="{6B27A875-5C49-4CE4-884A-53A0A9CD71C2}"/>
                </a:ext>
              </a:extLst>
            </p:cNvPr>
            <p:cNvSpPr/>
            <p:nvPr/>
          </p:nvSpPr>
          <p:spPr>
            <a:xfrm>
              <a:off x="2698547" y="6392360"/>
              <a:ext cx="213711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50% Adel</a:t>
              </a: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anto / 50% Entrega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5" name="Rectángulo 94">
              <a:extLst>
                <a:ext uri="{FF2B5EF4-FFF2-40B4-BE49-F238E27FC236}">
                  <a16:creationId xmlns:a16="http://schemas.microsoft.com/office/drawing/2014/main" id="{796D9CDE-CE6A-44BC-B977-018DBDB7ADB1}"/>
                </a:ext>
              </a:extLst>
            </p:cNvPr>
            <p:cNvSpPr/>
            <p:nvPr/>
          </p:nvSpPr>
          <p:spPr>
            <a:xfrm>
              <a:off x="2618327" y="6671604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96" name="Rectángulo 95">
              <a:extLst>
                <a:ext uri="{FF2B5EF4-FFF2-40B4-BE49-F238E27FC236}">
                  <a16:creationId xmlns:a16="http://schemas.microsoft.com/office/drawing/2014/main" id="{E1A9C05A-E9F5-40BA-9B89-F4925868A6E2}"/>
                </a:ext>
              </a:extLst>
            </p:cNvPr>
            <p:cNvSpPr/>
            <p:nvPr/>
          </p:nvSpPr>
          <p:spPr>
            <a:xfrm>
              <a:off x="2698547" y="6590190"/>
              <a:ext cx="125637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Tarjeta de Crédito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7" name="Rectángulo 96">
              <a:extLst>
                <a:ext uri="{FF2B5EF4-FFF2-40B4-BE49-F238E27FC236}">
                  <a16:creationId xmlns:a16="http://schemas.microsoft.com/office/drawing/2014/main" id="{FDB9D3DA-79A0-4743-B169-42B0206C7917}"/>
                </a:ext>
              </a:extLst>
            </p:cNvPr>
            <p:cNvSpPr/>
            <p:nvPr/>
          </p:nvSpPr>
          <p:spPr>
            <a:xfrm>
              <a:off x="2734595" y="6796948"/>
              <a:ext cx="125637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Pago Completo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8" name="Rectángulo 97">
              <a:extLst>
                <a:ext uri="{FF2B5EF4-FFF2-40B4-BE49-F238E27FC236}">
                  <a16:creationId xmlns:a16="http://schemas.microsoft.com/office/drawing/2014/main" id="{C23ACB03-E850-4859-963B-A4D496E13724}"/>
                </a:ext>
              </a:extLst>
            </p:cNvPr>
            <p:cNvSpPr/>
            <p:nvPr/>
          </p:nvSpPr>
          <p:spPr>
            <a:xfrm>
              <a:off x="2618327" y="6872424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</p:grpSp>
      <p:sp>
        <p:nvSpPr>
          <p:cNvPr id="83" name="Rectángulo 82">
            <a:extLst>
              <a:ext uri="{FF2B5EF4-FFF2-40B4-BE49-F238E27FC236}">
                <a16:creationId xmlns:a16="http://schemas.microsoft.com/office/drawing/2014/main" id="{FF1B5714-D46E-4962-9BD8-8C3EB344E93F}"/>
              </a:ext>
            </a:extLst>
          </p:cNvPr>
          <p:cNvSpPr/>
          <p:nvPr/>
        </p:nvSpPr>
        <p:spPr>
          <a:xfrm>
            <a:off x="551357" y="63750"/>
            <a:ext cx="4148168" cy="107830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07000"/>
              </a:lnSpc>
              <a:spcAft>
                <a:spcPts val="726"/>
              </a:spcAft>
            </a:pPr>
            <a:r>
              <a:rPr lang="es-CL" sz="5988" dirty="0">
                <a:solidFill>
                  <a:schemeClr val="bg1"/>
                </a:solidFill>
                <a:latin typeface="Angelface" pitchFamily="50" charset="0"/>
                <a:ea typeface="Calibri" panose="020F0502020204030204" pitchFamily="34" charset="0"/>
                <a:cs typeface="Times New Roman" panose="02020603050405020304" pitchFamily="18" charset="0"/>
              </a:rPr>
              <a:t>Ordenes de Venta</a:t>
            </a:r>
            <a:endParaRPr lang="es-CL" sz="6532" dirty="0">
              <a:solidFill>
                <a:schemeClr val="bg1"/>
              </a:solidFill>
              <a:latin typeface="Angelface" pitchFamily="50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101" name="Rectángulo: esquinas redondeadas 100">
            <a:extLst>
              <a:ext uri="{FF2B5EF4-FFF2-40B4-BE49-F238E27FC236}">
                <a16:creationId xmlns:a16="http://schemas.microsoft.com/office/drawing/2014/main" id="{0A155951-9671-4EA6-9BA5-4894C98CB333}"/>
              </a:ext>
            </a:extLst>
          </p:cNvPr>
          <p:cNvSpPr/>
          <p:nvPr/>
        </p:nvSpPr>
        <p:spPr>
          <a:xfrm>
            <a:off x="473237" y="1582469"/>
            <a:ext cx="4223447" cy="604994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111" name="Rectángulo: esquinas redondeadas 110">
            <a:extLst>
              <a:ext uri="{FF2B5EF4-FFF2-40B4-BE49-F238E27FC236}">
                <a16:creationId xmlns:a16="http://schemas.microsoft.com/office/drawing/2014/main" id="{2F0F5CEE-A183-4B39-8715-F1C8F735566B}"/>
              </a:ext>
            </a:extLst>
          </p:cNvPr>
          <p:cNvSpPr/>
          <p:nvPr/>
        </p:nvSpPr>
        <p:spPr>
          <a:xfrm>
            <a:off x="524368" y="3850804"/>
            <a:ext cx="4115236" cy="1279658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113" name="Rectángulo: esquinas redondeadas 112">
            <a:extLst>
              <a:ext uri="{FF2B5EF4-FFF2-40B4-BE49-F238E27FC236}">
                <a16:creationId xmlns:a16="http://schemas.microsoft.com/office/drawing/2014/main" id="{907035ED-50C6-4207-BD92-D5027B05F656}"/>
              </a:ext>
            </a:extLst>
          </p:cNvPr>
          <p:cNvSpPr/>
          <p:nvPr/>
        </p:nvSpPr>
        <p:spPr>
          <a:xfrm>
            <a:off x="521789" y="6431097"/>
            <a:ext cx="4115236" cy="762266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</p:spTree>
    <p:extLst>
      <p:ext uri="{BB962C8B-B14F-4D97-AF65-F5344CB8AC3E}">
        <p14:creationId xmlns:p14="http://schemas.microsoft.com/office/powerpoint/2010/main" val="683287455"/>
      </p:ext>
    </p:extLst>
  </p:cSld>
  <p:clrMapOvr>
    <a:masterClrMapping/>
  </p:clrMapOvr>
</p:sld>
</file>

<file path=ppt/slides/slide1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4" name="Imagen 113">
            <a:extLst>
              <a:ext uri="{FF2B5EF4-FFF2-40B4-BE49-F238E27FC236}">
                <a16:creationId xmlns:a16="http://schemas.microsoft.com/office/drawing/2014/main" id="{E2C72D66-3C05-40F4-818E-4CB8631B94FA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26633" t="9514" r="29569" b="27352"/>
          <a:stretch/>
        </p:blipFill>
        <p:spPr>
          <a:xfrm rot="16200000">
            <a:off x="2185505" y="-1998928"/>
            <a:ext cx="697876" cy="5068891"/>
          </a:xfrm>
          <a:prstGeom prst="rect">
            <a:avLst/>
          </a:prstGeom>
        </p:spPr>
      </p:pic>
      <p:sp>
        <p:nvSpPr>
          <p:cNvPr id="112" name="Rectángulo: esquinas redondeadas 111">
            <a:extLst>
              <a:ext uri="{FF2B5EF4-FFF2-40B4-BE49-F238E27FC236}">
                <a16:creationId xmlns:a16="http://schemas.microsoft.com/office/drawing/2014/main" id="{E115D612-3661-42A9-A486-91A7B88EA55F}"/>
              </a:ext>
            </a:extLst>
          </p:cNvPr>
          <p:cNvSpPr/>
          <p:nvPr/>
        </p:nvSpPr>
        <p:spPr>
          <a:xfrm>
            <a:off x="440504" y="6367648"/>
            <a:ext cx="4290148" cy="890633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110" name="Rectángulo: esquinas redondeadas 109">
            <a:extLst>
              <a:ext uri="{FF2B5EF4-FFF2-40B4-BE49-F238E27FC236}">
                <a16:creationId xmlns:a16="http://schemas.microsoft.com/office/drawing/2014/main" id="{9B78243E-FF09-471B-A928-593DCFE6BCF1}"/>
              </a:ext>
            </a:extLst>
          </p:cNvPr>
          <p:cNvSpPr/>
          <p:nvPr/>
        </p:nvSpPr>
        <p:spPr>
          <a:xfrm>
            <a:off x="440505" y="3776826"/>
            <a:ext cx="4290148" cy="1439386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84" name="Rectángulo: esquinas redondeadas 83">
            <a:extLst>
              <a:ext uri="{FF2B5EF4-FFF2-40B4-BE49-F238E27FC236}">
                <a16:creationId xmlns:a16="http://schemas.microsoft.com/office/drawing/2014/main" id="{AD7414DD-8DE6-45B8-8112-9BDDF0B186AF}"/>
              </a:ext>
            </a:extLst>
          </p:cNvPr>
          <p:cNvSpPr/>
          <p:nvPr/>
        </p:nvSpPr>
        <p:spPr>
          <a:xfrm>
            <a:off x="420001" y="1536627"/>
            <a:ext cx="4310651" cy="697874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2" name="Rectángulo: esquinas redondeadas 1">
            <a:extLst>
              <a:ext uri="{FF2B5EF4-FFF2-40B4-BE49-F238E27FC236}">
                <a16:creationId xmlns:a16="http://schemas.microsoft.com/office/drawing/2014/main" id="{99FF4510-806D-4AC7-8D73-69B355A697B8}"/>
              </a:ext>
            </a:extLst>
          </p:cNvPr>
          <p:cNvSpPr/>
          <p:nvPr/>
        </p:nvSpPr>
        <p:spPr>
          <a:xfrm>
            <a:off x="1308997" y="1142665"/>
            <a:ext cx="1021080" cy="217998"/>
          </a:xfrm>
          <a:prstGeom prst="roundRect">
            <a:avLst>
              <a:gd name="adj" fmla="val 0"/>
            </a:avLst>
          </a:prstGeom>
          <a:noFill/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4" name="Rectángulo 3">
            <a:extLst>
              <a:ext uri="{FF2B5EF4-FFF2-40B4-BE49-F238E27FC236}">
                <a16:creationId xmlns:a16="http://schemas.microsoft.com/office/drawing/2014/main" id="{2AFB77A1-E7B9-4F47-9144-3CC7BDF7EE3D}"/>
              </a:ext>
            </a:extLst>
          </p:cNvPr>
          <p:cNvSpPr/>
          <p:nvPr/>
        </p:nvSpPr>
        <p:spPr>
          <a:xfrm>
            <a:off x="440504" y="1056234"/>
            <a:ext cx="1021080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N.º Pedido</a:t>
            </a:r>
            <a:endParaRPr lang="es-CL" dirty="0">
              <a:effectLst/>
              <a:latin typeface="Akazan Lt" panose="02000506020000020003" pitchFamily="2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5" name="Rectángulo: esquinas redondeadas 4">
            <a:extLst>
              <a:ext uri="{FF2B5EF4-FFF2-40B4-BE49-F238E27FC236}">
                <a16:creationId xmlns:a16="http://schemas.microsoft.com/office/drawing/2014/main" id="{2842A9BB-0E44-4F1E-97DD-EF7322732B51}"/>
              </a:ext>
            </a:extLst>
          </p:cNvPr>
          <p:cNvSpPr/>
          <p:nvPr/>
        </p:nvSpPr>
        <p:spPr>
          <a:xfrm>
            <a:off x="3675604" y="1142059"/>
            <a:ext cx="1021080" cy="217998"/>
          </a:xfrm>
          <a:prstGeom prst="roundRect">
            <a:avLst>
              <a:gd name="adj" fmla="val 0"/>
            </a:avLst>
          </a:prstGeom>
          <a:noFill/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6" name="Rectángulo 5">
            <a:extLst>
              <a:ext uri="{FF2B5EF4-FFF2-40B4-BE49-F238E27FC236}">
                <a16:creationId xmlns:a16="http://schemas.microsoft.com/office/drawing/2014/main" id="{7F3D37A6-278E-4B2C-8776-6E7C1A84784E}"/>
              </a:ext>
            </a:extLst>
          </p:cNvPr>
          <p:cNvSpPr/>
          <p:nvPr/>
        </p:nvSpPr>
        <p:spPr>
          <a:xfrm>
            <a:off x="3079506" y="1063864"/>
            <a:ext cx="1021080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Fecha</a:t>
            </a:r>
          </a:p>
        </p:txBody>
      </p:sp>
      <p:grpSp>
        <p:nvGrpSpPr>
          <p:cNvPr id="17" name="Grupo 16">
            <a:extLst>
              <a:ext uri="{FF2B5EF4-FFF2-40B4-BE49-F238E27FC236}">
                <a16:creationId xmlns:a16="http://schemas.microsoft.com/office/drawing/2014/main" id="{A1221EF0-FDFE-48C3-A647-6370BEFC3A9F}"/>
              </a:ext>
            </a:extLst>
          </p:cNvPr>
          <p:cNvGrpSpPr/>
          <p:nvPr/>
        </p:nvGrpSpPr>
        <p:grpSpPr>
          <a:xfrm>
            <a:off x="428996" y="1535416"/>
            <a:ext cx="4190338" cy="715275"/>
            <a:chOff x="461175" y="1120552"/>
            <a:chExt cx="4190338" cy="715275"/>
          </a:xfrm>
        </p:grpSpPr>
        <p:sp>
          <p:nvSpPr>
            <p:cNvPr id="8" name="Rectángulo 7">
              <a:extLst>
                <a:ext uri="{FF2B5EF4-FFF2-40B4-BE49-F238E27FC236}">
                  <a16:creationId xmlns:a16="http://schemas.microsoft.com/office/drawing/2014/main" id="{9A52EE84-0DE8-4F26-AD5E-3CE20593F425}"/>
                </a:ext>
              </a:extLst>
            </p:cNvPr>
            <p:cNvSpPr/>
            <p:nvPr/>
          </p:nvSpPr>
          <p:spPr>
            <a:xfrm>
              <a:off x="477077" y="1120552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Cliente: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" name="Rectángulo 8">
              <a:extLst>
                <a:ext uri="{FF2B5EF4-FFF2-40B4-BE49-F238E27FC236}">
                  <a16:creationId xmlns:a16="http://schemas.microsoft.com/office/drawing/2014/main" id="{0293D1B7-439B-4947-A5F0-41627F3784A1}"/>
                </a:ext>
              </a:extLst>
            </p:cNvPr>
            <p:cNvSpPr/>
            <p:nvPr/>
          </p:nvSpPr>
          <p:spPr>
            <a:xfrm>
              <a:off x="461175" y="1452518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Teléfono: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10" name="Rectángulo 9">
              <a:extLst>
                <a:ext uri="{FF2B5EF4-FFF2-40B4-BE49-F238E27FC236}">
                  <a16:creationId xmlns:a16="http://schemas.microsoft.com/office/drawing/2014/main" id="{18CEE0AE-BC72-4F64-89A2-783C42213717}"/>
                </a:ext>
              </a:extLst>
            </p:cNvPr>
            <p:cNvSpPr/>
            <p:nvPr/>
          </p:nvSpPr>
          <p:spPr>
            <a:xfrm>
              <a:off x="2542395" y="1460468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Celular: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12" name="Conector recto 11">
              <a:extLst>
                <a:ext uri="{FF2B5EF4-FFF2-40B4-BE49-F238E27FC236}">
                  <a16:creationId xmlns:a16="http://schemas.microsoft.com/office/drawing/2014/main" id="{44FD2E21-B38E-48E6-8AF0-3E3DE6E69487}"/>
                </a:ext>
              </a:extLst>
            </p:cNvPr>
            <p:cNvCxnSpPr/>
            <p:nvPr/>
          </p:nvCxnSpPr>
          <p:spPr>
            <a:xfrm>
              <a:off x="1089328" y="1380954"/>
              <a:ext cx="3562185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Conector recto 12">
              <a:extLst>
                <a:ext uri="{FF2B5EF4-FFF2-40B4-BE49-F238E27FC236}">
                  <a16:creationId xmlns:a16="http://schemas.microsoft.com/office/drawing/2014/main" id="{FF0615F5-297B-42CC-9227-B689F664423A}"/>
                </a:ext>
              </a:extLst>
            </p:cNvPr>
            <p:cNvCxnSpPr>
              <a:cxnSpLocks/>
            </p:cNvCxnSpPr>
            <p:nvPr/>
          </p:nvCxnSpPr>
          <p:spPr>
            <a:xfrm>
              <a:off x="1194019" y="1700333"/>
              <a:ext cx="1348376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" name="Conector recto 14">
              <a:extLst>
                <a:ext uri="{FF2B5EF4-FFF2-40B4-BE49-F238E27FC236}">
                  <a16:creationId xmlns:a16="http://schemas.microsoft.com/office/drawing/2014/main" id="{BD48C7B8-5CAC-4F82-9216-C8AB344C1EF2}"/>
                </a:ext>
              </a:extLst>
            </p:cNvPr>
            <p:cNvCxnSpPr>
              <a:cxnSpLocks/>
            </p:cNvCxnSpPr>
            <p:nvPr/>
          </p:nvCxnSpPr>
          <p:spPr>
            <a:xfrm>
              <a:off x="3228230" y="1700333"/>
              <a:ext cx="1423283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7" name="Grupo 26">
            <a:extLst>
              <a:ext uri="{FF2B5EF4-FFF2-40B4-BE49-F238E27FC236}">
                <a16:creationId xmlns:a16="http://schemas.microsoft.com/office/drawing/2014/main" id="{D011FB4B-7475-4BE9-A358-6DA41A8D12AD}"/>
              </a:ext>
            </a:extLst>
          </p:cNvPr>
          <p:cNvGrpSpPr/>
          <p:nvPr/>
        </p:nvGrpSpPr>
        <p:grpSpPr>
          <a:xfrm>
            <a:off x="899417" y="2332501"/>
            <a:ext cx="3359980" cy="319046"/>
            <a:chOff x="864702" y="1908569"/>
            <a:chExt cx="3359980" cy="319046"/>
          </a:xfrm>
        </p:grpSpPr>
        <p:sp>
          <p:nvSpPr>
            <p:cNvPr id="19" name="Rectángulo: esquinas redondeadas 18">
              <a:extLst>
                <a:ext uri="{FF2B5EF4-FFF2-40B4-BE49-F238E27FC236}">
                  <a16:creationId xmlns:a16="http://schemas.microsoft.com/office/drawing/2014/main" id="{90C1F828-0023-4BD0-AE55-1A1D3BABD5CA}"/>
                </a:ext>
              </a:extLst>
            </p:cNvPr>
            <p:cNvSpPr/>
            <p:nvPr/>
          </p:nvSpPr>
          <p:spPr>
            <a:xfrm>
              <a:off x="888509" y="1931042"/>
              <a:ext cx="3336173" cy="267576"/>
            </a:xfrm>
            <a:prstGeom prst="roundRect">
              <a:avLst>
                <a:gd name="adj" fmla="val 3808"/>
              </a:avLst>
            </a:prstGeom>
            <a:solidFill>
              <a:srgbClr val="E5EBF7"/>
            </a:solidFill>
            <a:ln w="6350"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20" name="Rectángulo 19">
              <a:extLst>
                <a:ext uri="{FF2B5EF4-FFF2-40B4-BE49-F238E27FC236}">
                  <a16:creationId xmlns:a16="http://schemas.microsoft.com/office/drawing/2014/main" id="{56986F0A-658A-4DCF-8EF6-0F185C7C5060}"/>
                </a:ext>
              </a:extLst>
            </p:cNvPr>
            <p:cNvSpPr/>
            <p:nvPr/>
          </p:nvSpPr>
          <p:spPr>
            <a:xfrm>
              <a:off x="864702" y="1910995"/>
              <a:ext cx="140708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Tipo de Servicio: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21" name="Rectángulo 20">
              <a:extLst>
                <a:ext uri="{FF2B5EF4-FFF2-40B4-BE49-F238E27FC236}">
                  <a16:creationId xmlns:a16="http://schemas.microsoft.com/office/drawing/2014/main" id="{6492D76D-BD6D-4616-9DE0-599FC92A6658}"/>
                </a:ext>
              </a:extLst>
            </p:cNvPr>
            <p:cNvSpPr/>
            <p:nvPr/>
          </p:nvSpPr>
          <p:spPr>
            <a:xfrm>
              <a:off x="1993616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2" name="Rectángulo 21">
              <a:extLst>
                <a:ext uri="{FF2B5EF4-FFF2-40B4-BE49-F238E27FC236}">
                  <a16:creationId xmlns:a16="http://schemas.microsoft.com/office/drawing/2014/main" id="{BE82BD38-E445-4696-A0AB-597A418C5665}"/>
                </a:ext>
              </a:extLst>
            </p:cNvPr>
            <p:cNvSpPr/>
            <p:nvPr/>
          </p:nvSpPr>
          <p:spPr>
            <a:xfrm>
              <a:off x="2072635" y="1908569"/>
              <a:ext cx="654616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Costura</a:t>
              </a:r>
            </a:p>
          </p:txBody>
        </p:sp>
        <p:sp>
          <p:nvSpPr>
            <p:cNvPr id="23" name="Rectángulo 22">
              <a:extLst>
                <a:ext uri="{FF2B5EF4-FFF2-40B4-BE49-F238E27FC236}">
                  <a16:creationId xmlns:a16="http://schemas.microsoft.com/office/drawing/2014/main" id="{68F4B250-3831-418F-BFC4-D431DBC2CA70}"/>
                </a:ext>
              </a:extLst>
            </p:cNvPr>
            <p:cNvSpPr/>
            <p:nvPr/>
          </p:nvSpPr>
          <p:spPr>
            <a:xfrm>
              <a:off x="2660329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4" name="Rectángulo 23">
              <a:extLst>
                <a:ext uri="{FF2B5EF4-FFF2-40B4-BE49-F238E27FC236}">
                  <a16:creationId xmlns:a16="http://schemas.microsoft.com/office/drawing/2014/main" id="{4AA89D6B-DBBA-402D-AEBE-71E144A67F00}"/>
                </a:ext>
              </a:extLst>
            </p:cNvPr>
            <p:cNvSpPr/>
            <p:nvPr/>
          </p:nvSpPr>
          <p:spPr>
            <a:xfrm>
              <a:off x="2750460" y="1915094"/>
              <a:ext cx="81676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Confección</a:t>
              </a:r>
            </a:p>
          </p:txBody>
        </p:sp>
        <p:sp>
          <p:nvSpPr>
            <p:cNvPr id="25" name="Rectángulo 24">
              <a:extLst>
                <a:ext uri="{FF2B5EF4-FFF2-40B4-BE49-F238E27FC236}">
                  <a16:creationId xmlns:a16="http://schemas.microsoft.com/office/drawing/2014/main" id="{E35C0224-B0B5-4F53-8A83-F99AB3741D53}"/>
                </a:ext>
              </a:extLst>
            </p:cNvPr>
            <p:cNvSpPr/>
            <p:nvPr/>
          </p:nvSpPr>
          <p:spPr>
            <a:xfrm>
              <a:off x="3522045" y="2000787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6" name="Rectángulo 25">
              <a:extLst>
                <a:ext uri="{FF2B5EF4-FFF2-40B4-BE49-F238E27FC236}">
                  <a16:creationId xmlns:a16="http://schemas.microsoft.com/office/drawing/2014/main" id="{6D0BC1E9-E235-4F61-AC23-ACA0B4CF88CA}"/>
                </a:ext>
              </a:extLst>
            </p:cNvPr>
            <p:cNvSpPr/>
            <p:nvPr/>
          </p:nvSpPr>
          <p:spPr>
            <a:xfrm>
              <a:off x="3612029" y="1915094"/>
              <a:ext cx="552402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Otros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sp>
        <p:nvSpPr>
          <p:cNvPr id="28" name="Rectángulo 27">
            <a:extLst>
              <a:ext uri="{FF2B5EF4-FFF2-40B4-BE49-F238E27FC236}">
                <a16:creationId xmlns:a16="http://schemas.microsoft.com/office/drawing/2014/main" id="{68588BD4-AE96-4CF9-9C4B-24A6D79FE99D}"/>
              </a:ext>
            </a:extLst>
          </p:cNvPr>
          <p:cNvSpPr/>
          <p:nvPr/>
        </p:nvSpPr>
        <p:spPr>
          <a:xfrm>
            <a:off x="354701" y="2633649"/>
            <a:ext cx="2183733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Descripción del Servicio:</a:t>
            </a:r>
            <a:endParaRPr lang="es-CL" dirty="0">
              <a:effectLst/>
              <a:latin typeface="Akazan Lt" panose="02000506020000020003" pitchFamily="2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pic>
        <p:nvPicPr>
          <p:cNvPr id="30" name="Imagen 29">
            <a:extLst>
              <a:ext uri="{FF2B5EF4-FFF2-40B4-BE49-F238E27FC236}">
                <a16:creationId xmlns:a16="http://schemas.microsoft.com/office/drawing/2014/main" id="{3E931A31-DC47-4A40-8DA9-8FC83A9306DD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203" t="66278" r="8673" b="23449"/>
          <a:stretch/>
        </p:blipFill>
        <p:spPr>
          <a:xfrm>
            <a:off x="440505" y="2944813"/>
            <a:ext cx="4301657" cy="738769"/>
          </a:xfrm>
          <a:prstGeom prst="rect">
            <a:avLst/>
          </a:prstGeom>
        </p:spPr>
      </p:pic>
      <p:grpSp>
        <p:nvGrpSpPr>
          <p:cNvPr id="76" name="Grupo 75">
            <a:extLst>
              <a:ext uri="{FF2B5EF4-FFF2-40B4-BE49-F238E27FC236}">
                <a16:creationId xmlns:a16="http://schemas.microsoft.com/office/drawing/2014/main" id="{EBD2F4EC-A8BF-4680-A871-AD5F1ACFA33A}"/>
              </a:ext>
            </a:extLst>
          </p:cNvPr>
          <p:cNvGrpSpPr/>
          <p:nvPr/>
        </p:nvGrpSpPr>
        <p:grpSpPr>
          <a:xfrm>
            <a:off x="513147" y="3825721"/>
            <a:ext cx="4187950" cy="1277269"/>
            <a:chOff x="425691" y="4023521"/>
            <a:chExt cx="4187950" cy="1277269"/>
          </a:xfrm>
        </p:grpSpPr>
        <p:sp>
          <p:nvSpPr>
            <p:cNvPr id="39" name="Rectángulo 38">
              <a:extLst>
                <a:ext uri="{FF2B5EF4-FFF2-40B4-BE49-F238E27FC236}">
                  <a16:creationId xmlns:a16="http://schemas.microsoft.com/office/drawing/2014/main" id="{02E4A93C-8F9C-4884-B2B6-80528735D3E3}"/>
                </a:ext>
              </a:extLst>
            </p:cNvPr>
            <p:cNvSpPr/>
            <p:nvPr/>
          </p:nvSpPr>
          <p:spPr>
            <a:xfrm>
              <a:off x="425691" y="4023521"/>
              <a:ext cx="118105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Ficha de Medidas</a:t>
              </a:r>
            </a:p>
          </p:txBody>
        </p:sp>
        <p:sp>
          <p:nvSpPr>
            <p:cNvPr id="41" name="Rectángulo 40">
              <a:extLst>
                <a:ext uri="{FF2B5EF4-FFF2-40B4-BE49-F238E27FC236}">
                  <a16:creationId xmlns:a16="http://schemas.microsoft.com/office/drawing/2014/main" id="{92B9E128-7B4C-45E7-9BA8-B9EA85687B92}"/>
                </a:ext>
              </a:extLst>
            </p:cNvPr>
            <p:cNvSpPr/>
            <p:nvPr/>
          </p:nvSpPr>
          <p:spPr>
            <a:xfrm>
              <a:off x="754528" y="4254831"/>
              <a:ext cx="66475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H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ombros</a:t>
              </a:r>
            </a:p>
          </p:txBody>
        </p:sp>
        <p:grpSp>
          <p:nvGrpSpPr>
            <p:cNvPr id="53" name="Grupo 52">
              <a:extLst>
                <a:ext uri="{FF2B5EF4-FFF2-40B4-BE49-F238E27FC236}">
                  <a16:creationId xmlns:a16="http://schemas.microsoft.com/office/drawing/2014/main" id="{F280F20A-CEEA-4B75-946C-268CF551042A}"/>
                </a:ext>
              </a:extLst>
            </p:cNvPr>
            <p:cNvGrpSpPr/>
            <p:nvPr/>
          </p:nvGrpSpPr>
          <p:grpSpPr>
            <a:xfrm>
              <a:off x="499785" y="4324233"/>
              <a:ext cx="319496" cy="903494"/>
              <a:chOff x="499785" y="4324233"/>
              <a:chExt cx="319496" cy="903494"/>
            </a:xfrm>
          </p:grpSpPr>
          <p:sp>
            <p:nvSpPr>
              <p:cNvPr id="40" name="Rectángulo 39">
                <a:extLst>
                  <a:ext uri="{FF2B5EF4-FFF2-40B4-BE49-F238E27FC236}">
                    <a16:creationId xmlns:a16="http://schemas.microsoft.com/office/drawing/2014/main" id="{E47B04F6-4E0C-443A-9D7F-51CC3A6E8167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 dirty="0"/>
              </a:p>
            </p:txBody>
          </p:sp>
          <p:sp>
            <p:nvSpPr>
              <p:cNvPr id="42" name="Rectángulo 41">
                <a:extLst>
                  <a:ext uri="{FF2B5EF4-FFF2-40B4-BE49-F238E27FC236}">
                    <a16:creationId xmlns:a16="http://schemas.microsoft.com/office/drawing/2014/main" id="{E0D8D7D1-E8A9-477D-BB59-7D4037A10AD8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3" name="Rectángulo 42">
                <a:extLst>
                  <a:ext uri="{FF2B5EF4-FFF2-40B4-BE49-F238E27FC236}">
                    <a16:creationId xmlns:a16="http://schemas.microsoft.com/office/drawing/2014/main" id="{F11EEA12-BB2F-4295-96AC-15AABB2EB594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4" name="Rectángulo 43">
                <a:extLst>
                  <a:ext uri="{FF2B5EF4-FFF2-40B4-BE49-F238E27FC236}">
                    <a16:creationId xmlns:a16="http://schemas.microsoft.com/office/drawing/2014/main" id="{4CA8619C-54F1-4E1B-8AD0-2AB97850AF39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5" name="Rectángulo 44">
                <a:extLst>
                  <a:ext uri="{FF2B5EF4-FFF2-40B4-BE49-F238E27FC236}">
                    <a16:creationId xmlns:a16="http://schemas.microsoft.com/office/drawing/2014/main" id="{A892E23F-412E-4C2B-BF07-19DEFB875F6D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48" name="Rectángulo 47">
              <a:extLst>
                <a:ext uri="{FF2B5EF4-FFF2-40B4-BE49-F238E27FC236}">
                  <a16:creationId xmlns:a16="http://schemas.microsoft.com/office/drawing/2014/main" id="{F61B7A8A-9FD8-4CD0-98C1-D19A7D442815}"/>
                </a:ext>
              </a:extLst>
            </p:cNvPr>
            <p:cNvSpPr/>
            <p:nvPr/>
          </p:nvSpPr>
          <p:spPr>
            <a:xfrm>
              <a:off x="754528" y="4446790"/>
              <a:ext cx="66475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Busto</a:t>
              </a:r>
            </a:p>
          </p:txBody>
        </p:sp>
        <p:sp>
          <p:nvSpPr>
            <p:cNvPr id="49" name="Rectángulo 48">
              <a:extLst>
                <a:ext uri="{FF2B5EF4-FFF2-40B4-BE49-F238E27FC236}">
                  <a16:creationId xmlns:a16="http://schemas.microsoft.com/office/drawing/2014/main" id="{CB2C72A1-AB47-4A03-B163-24BB2C1F201C}"/>
                </a:ext>
              </a:extLst>
            </p:cNvPr>
            <p:cNvSpPr/>
            <p:nvPr/>
          </p:nvSpPr>
          <p:spPr>
            <a:xfrm>
              <a:off x="754528" y="4627222"/>
              <a:ext cx="934027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Larg</a:t>
              </a: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 Espalda</a:t>
              </a:r>
            </a:p>
          </p:txBody>
        </p:sp>
        <p:sp>
          <p:nvSpPr>
            <p:cNvPr id="50" name="Rectángulo 49">
              <a:extLst>
                <a:ext uri="{FF2B5EF4-FFF2-40B4-BE49-F238E27FC236}">
                  <a16:creationId xmlns:a16="http://schemas.microsoft.com/office/drawing/2014/main" id="{C5BC14CB-F47E-4D58-8F68-DDE41F381913}"/>
                </a:ext>
              </a:extLst>
            </p:cNvPr>
            <p:cNvSpPr/>
            <p:nvPr/>
          </p:nvSpPr>
          <p:spPr>
            <a:xfrm>
              <a:off x="754528" y="4819750"/>
              <a:ext cx="934027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Busto</a:t>
              </a:r>
            </a:p>
          </p:txBody>
        </p:sp>
        <p:sp>
          <p:nvSpPr>
            <p:cNvPr id="52" name="Rectángulo 51">
              <a:extLst>
                <a:ext uri="{FF2B5EF4-FFF2-40B4-BE49-F238E27FC236}">
                  <a16:creationId xmlns:a16="http://schemas.microsoft.com/office/drawing/2014/main" id="{39884370-F146-4FD9-9DE4-63D0F5CF1CFD}"/>
                </a:ext>
              </a:extLst>
            </p:cNvPr>
            <p:cNvSpPr/>
            <p:nvPr/>
          </p:nvSpPr>
          <p:spPr>
            <a:xfrm>
              <a:off x="763644" y="5019073"/>
              <a:ext cx="54205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</a:t>
              </a:r>
            </a:p>
          </p:txBody>
        </p:sp>
        <p:grpSp>
          <p:nvGrpSpPr>
            <p:cNvPr id="54" name="Grupo 53">
              <a:extLst>
                <a:ext uri="{FF2B5EF4-FFF2-40B4-BE49-F238E27FC236}">
                  <a16:creationId xmlns:a16="http://schemas.microsoft.com/office/drawing/2014/main" id="{899D3852-9FE5-4802-ABAC-63F149199D1B}"/>
                </a:ext>
              </a:extLst>
            </p:cNvPr>
            <p:cNvGrpSpPr/>
            <p:nvPr/>
          </p:nvGrpSpPr>
          <p:grpSpPr>
            <a:xfrm>
              <a:off x="1603520" y="4324233"/>
              <a:ext cx="319496" cy="903494"/>
              <a:chOff x="499785" y="4324233"/>
              <a:chExt cx="319496" cy="903494"/>
            </a:xfrm>
          </p:grpSpPr>
          <p:sp>
            <p:nvSpPr>
              <p:cNvPr id="55" name="Rectángulo 54">
                <a:extLst>
                  <a:ext uri="{FF2B5EF4-FFF2-40B4-BE49-F238E27FC236}">
                    <a16:creationId xmlns:a16="http://schemas.microsoft.com/office/drawing/2014/main" id="{B9500116-F8A0-4B60-A41D-DDA61DAD96E1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6" name="Rectángulo 55">
                <a:extLst>
                  <a:ext uri="{FF2B5EF4-FFF2-40B4-BE49-F238E27FC236}">
                    <a16:creationId xmlns:a16="http://schemas.microsoft.com/office/drawing/2014/main" id="{32936542-49CC-49B3-82EB-7BF61A120F45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7" name="Rectángulo 56">
                <a:extLst>
                  <a:ext uri="{FF2B5EF4-FFF2-40B4-BE49-F238E27FC236}">
                    <a16:creationId xmlns:a16="http://schemas.microsoft.com/office/drawing/2014/main" id="{8750774D-2064-4D64-A3A9-4DF20C839018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8" name="Rectángulo 57">
                <a:extLst>
                  <a:ext uri="{FF2B5EF4-FFF2-40B4-BE49-F238E27FC236}">
                    <a16:creationId xmlns:a16="http://schemas.microsoft.com/office/drawing/2014/main" id="{83283F80-022F-44A8-A5C5-F600B41761E0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9" name="Rectángulo 58">
                <a:extLst>
                  <a:ext uri="{FF2B5EF4-FFF2-40B4-BE49-F238E27FC236}">
                    <a16:creationId xmlns:a16="http://schemas.microsoft.com/office/drawing/2014/main" id="{B3B65F57-430F-44F5-B56A-77EC86B78C32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60" name="Rectángulo 59">
              <a:extLst>
                <a:ext uri="{FF2B5EF4-FFF2-40B4-BE49-F238E27FC236}">
                  <a16:creationId xmlns:a16="http://schemas.microsoft.com/office/drawing/2014/main" id="{6466DA8E-C652-4658-9DE6-CC4010FF4254}"/>
                </a:ext>
              </a:extLst>
            </p:cNvPr>
            <p:cNvSpPr/>
            <p:nvPr/>
          </p:nvSpPr>
          <p:spPr>
            <a:xfrm>
              <a:off x="1857045" y="4249221"/>
              <a:ext cx="140225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Frente </a:t>
              </a:r>
            </a:p>
          </p:txBody>
        </p:sp>
        <p:sp>
          <p:nvSpPr>
            <p:cNvPr id="61" name="Rectángulo 60">
              <a:extLst>
                <a:ext uri="{FF2B5EF4-FFF2-40B4-BE49-F238E27FC236}">
                  <a16:creationId xmlns:a16="http://schemas.microsoft.com/office/drawing/2014/main" id="{31371062-0AD6-4B71-A228-5A8B2CD3F31E}"/>
                </a:ext>
              </a:extLst>
            </p:cNvPr>
            <p:cNvSpPr/>
            <p:nvPr/>
          </p:nvSpPr>
          <p:spPr>
            <a:xfrm>
              <a:off x="1857045" y="4448480"/>
              <a:ext cx="1327750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Costado</a:t>
              </a:r>
            </a:p>
          </p:txBody>
        </p:sp>
        <p:sp>
          <p:nvSpPr>
            <p:cNvPr id="62" name="Rectángulo 61">
              <a:extLst>
                <a:ext uri="{FF2B5EF4-FFF2-40B4-BE49-F238E27FC236}">
                  <a16:creationId xmlns:a16="http://schemas.microsoft.com/office/drawing/2014/main" id="{5A4E51EF-8D78-4EC7-9B0F-BE0BEA9BB197}"/>
                </a:ext>
              </a:extLst>
            </p:cNvPr>
            <p:cNvSpPr/>
            <p:nvPr/>
          </p:nvSpPr>
          <p:spPr>
            <a:xfrm>
              <a:off x="1867696" y="4627222"/>
              <a:ext cx="60857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Cadera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63" name="Rectángulo 62">
              <a:extLst>
                <a:ext uri="{FF2B5EF4-FFF2-40B4-BE49-F238E27FC236}">
                  <a16:creationId xmlns:a16="http://schemas.microsoft.com/office/drawing/2014/main" id="{14010947-628E-4464-9589-CBFF26BCD86C}"/>
                </a:ext>
              </a:extLst>
            </p:cNvPr>
            <p:cNvSpPr/>
            <p:nvPr/>
          </p:nvSpPr>
          <p:spPr>
            <a:xfrm>
              <a:off x="1867696" y="4813319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Rodilla</a:t>
              </a:r>
            </a:p>
          </p:txBody>
        </p:sp>
        <p:sp>
          <p:nvSpPr>
            <p:cNvPr id="64" name="Rectángulo 63">
              <a:extLst>
                <a:ext uri="{FF2B5EF4-FFF2-40B4-BE49-F238E27FC236}">
                  <a16:creationId xmlns:a16="http://schemas.microsoft.com/office/drawing/2014/main" id="{B9F5A617-31DA-4B42-AA9F-20464752E28F}"/>
                </a:ext>
              </a:extLst>
            </p:cNvPr>
            <p:cNvSpPr/>
            <p:nvPr/>
          </p:nvSpPr>
          <p:spPr>
            <a:xfrm>
              <a:off x="1862655" y="5016100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Rodilla</a:t>
              </a:r>
            </a:p>
          </p:txBody>
        </p:sp>
        <p:grpSp>
          <p:nvGrpSpPr>
            <p:cNvPr id="65" name="Grupo 64">
              <a:extLst>
                <a:ext uri="{FF2B5EF4-FFF2-40B4-BE49-F238E27FC236}">
                  <a16:creationId xmlns:a16="http://schemas.microsoft.com/office/drawing/2014/main" id="{320CD5EF-93F7-494C-8D7A-6A0B8DEABED7}"/>
                </a:ext>
              </a:extLst>
            </p:cNvPr>
            <p:cNvGrpSpPr/>
            <p:nvPr/>
          </p:nvGrpSpPr>
          <p:grpSpPr>
            <a:xfrm>
              <a:off x="3122565" y="4330398"/>
              <a:ext cx="319496" cy="903494"/>
              <a:chOff x="499785" y="4324233"/>
              <a:chExt cx="319496" cy="903494"/>
            </a:xfrm>
          </p:grpSpPr>
          <p:sp>
            <p:nvSpPr>
              <p:cNvPr id="66" name="Rectángulo 65">
                <a:extLst>
                  <a:ext uri="{FF2B5EF4-FFF2-40B4-BE49-F238E27FC236}">
                    <a16:creationId xmlns:a16="http://schemas.microsoft.com/office/drawing/2014/main" id="{F5AFC7C4-3C8D-4234-9F99-591641CB149C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7" name="Rectángulo 66">
                <a:extLst>
                  <a:ext uri="{FF2B5EF4-FFF2-40B4-BE49-F238E27FC236}">
                    <a16:creationId xmlns:a16="http://schemas.microsoft.com/office/drawing/2014/main" id="{672EC4D9-7968-40EF-8E37-0AB1B0B57B4D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8" name="Rectángulo 67">
                <a:extLst>
                  <a:ext uri="{FF2B5EF4-FFF2-40B4-BE49-F238E27FC236}">
                    <a16:creationId xmlns:a16="http://schemas.microsoft.com/office/drawing/2014/main" id="{79992F34-89A5-437A-A008-60DF00CD58FB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9" name="Rectángulo 68">
                <a:extLst>
                  <a:ext uri="{FF2B5EF4-FFF2-40B4-BE49-F238E27FC236}">
                    <a16:creationId xmlns:a16="http://schemas.microsoft.com/office/drawing/2014/main" id="{5A44A7C8-1EF2-4BA3-A253-805C71A8205A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70" name="Rectángulo 69">
                <a:extLst>
                  <a:ext uri="{FF2B5EF4-FFF2-40B4-BE49-F238E27FC236}">
                    <a16:creationId xmlns:a16="http://schemas.microsoft.com/office/drawing/2014/main" id="{9FCEB1F4-D108-40F4-9C61-46A7811EF12A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71" name="Rectángulo 70">
              <a:extLst>
                <a:ext uri="{FF2B5EF4-FFF2-40B4-BE49-F238E27FC236}">
                  <a16:creationId xmlns:a16="http://schemas.microsoft.com/office/drawing/2014/main" id="{7667203C-F86F-4632-8695-E8C8F777376B}"/>
                </a:ext>
              </a:extLst>
            </p:cNvPr>
            <p:cNvSpPr/>
            <p:nvPr/>
          </p:nvSpPr>
          <p:spPr>
            <a:xfrm>
              <a:off x="3391445" y="4257235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Pantalones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2" name="Rectángulo 71">
              <a:extLst>
                <a:ext uri="{FF2B5EF4-FFF2-40B4-BE49-F238E27FC236}">
                  <a16:creationId xmlns:a16="http://schemas.microsoft.com/office/drawing/2014/main" id="{58BFB19A-50EB-45F1-A3CE-85D479F6FF63}"/>
                </a:ext>
              </a:extLst>
            </p:cNvPr>
            <p:cNvSpPr/>
            <p:nvPr/>
          </p:nvSpPr>
          <p:spPr>
            <a:xfrm>
              <a:off x="3392643" y="4443247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Falda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3" name="Rectángulo 72">
              <a:extLst>
                <a:ext uri="{FF2B5EF4-FFF2-40B4-BE49-F238E27FC236}">
                  <a16:creationId xmlns:a16="http://schemas.microsoft.com/office/drawing/2014/main" id="{1D61C0AB-6E23-4955-B604-F5425931A240}"/>
                </a:ext>
              </a:extLst>
            </p:cNvPr>
            <p:cNvSpPr/>
            <p:nvPr/>
          </p:nvSpPr>
          <p:spPr>
            <a:xfrm>
              <a:off x="3388231" y="4632248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Brazos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4" name="Rectángulo 73">
              <a:extLst>
                <a:ext uri="{FF2B5EF4-FFF2-40B4-BE49-F238E27FC236}">
                  <a16:creationId xmlns:a16="http://schemas.microsoft.com/office/drawing/2014/main" id="{82FFD66E-2E43-472B-9751-82F25D60E63F}"/>
                </a:ext>
              </a:extLst>
            </p:cNvPr>
            <p:cNvSpPr/>
            <p:nvPr/>
          </p:nvSpPr>
          <p:spPr>
            <a:xfrm>
              <a:off x="3391445" y="4824776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Brazos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5" name="Rectángulo 74">
              <a:extLst>
                <a:ext uri="{FF2B5EF4-FFF2-40B4-BE49-F238E27FC236}">
                  <a16:creationId xmlns:a16="http://schemas.microsoft.com/office/drawing/2014/main" id="{567DC8AA-44AB-4858-80A5-59093DB9B205}"/>
                </a:ext>
              </a:extLst>
            </p:cNvPr>
            <p:cNvSpPr/>
            <p:nvPr/>
          </p:nvSpPr>
          <p:spPr>
            <a:xfrm>
              <a:off x="3392014" y="5019687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Puños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77" name="Grupo 76">
            <a:extLst>
              <a:ext uri="{FF2B5EF4-FFF2-40B4-BE49-F238E27FC236}">
                <a16:creationId xmlns:a16="http://schemas.microsoft.com/office/drawing/2014/main" id="{E1C409F8-653D-4D9B-BD5A-C6F51AAA093A}"/>
              </a:ext>
            </a:extLst>
          </p:cNvPr>
          <p:cNvGrpSpPr/>
          <p:nvPr/>
        </p:nvGrpSpPr>
        <p:grpSpPr>
          <a:xfrm>
            <a:off x="827247" y="5284367"/>
            <a:ext cx="3869438" cy="314947"/>
            <a:chOff x="846774" y="1908569"/>
            <a:chExt cx="3869438" cy="314947"/>
          </a:xfrm>
        </p:grpSpPr>
        <p:sp>
          <p:nvSpPr>
            <p:cNvPr id="78" name="Rectángulo: esquinas redondeadas 77">
              <a:extLst>
                <a:ext uri="{FF2B5EF4-FFF2-40B4-BE49-F238E27FC236}">
                  <a16:creationId xmlns:a16="http://schemas.microsoft.com/office/drawing/2014/main" id="{2060D2E5-A165-4593-B293-BEB07BBA723F}"/>
                </a:ext>
              </a:extLst>
            </p:cNvPr>
            <p:cNvSpPr/>
            <p:nvPr/>
          </p:nvSpPr>
          <p:spPr>
            <a:xfrm>
              <a:off x="888509" y="1931042"/>
              <a:ext cx="3548063" cy="267576"/>
            </a:xfrm>
            <a:prstGeom prst="roundRect">
              <a:avLst>
                <a:gd name="adj" fmla="val 3808"/>
              </a:avLst>
            </a:prstGeom>
            <a:solidFill>
              <a:srgbClr val="E5EBF7"/>
            </a:solidFill>
            <a:ln w="6350"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79" name="Rectángulo 78">
              <a:extLst>
                <a:ext uri="{FF2B5EF4-FFF2-40B4-BE49-F238E27FC236}">
                  <a16:creationId xmlns:a16="http://schemas.microsoft.com/office/drawing/2014/main" id="{E7877A37-7626-4D32-BC91-E7815A0457B0}"/>
                </a:ext>
              </a:extLst>
            </p:cNvPr>
            <p:cNvSpPr/>
            <p:nvPr/>
          </p:nvSpPr>
          <p:spPr>
            <a:xfrm>
              <a:off x="846774" y="1910995"/>
              <a:ext cx="140708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Material Utilizado</a:t>
              </a:r>
            </a:p>
          </p:txBody>
        </p:sp>
        <p:sp>
          <p:nvSpPr>
            <p:cNvPr id="80" name="Rectángulo 79">
              <a:extLst>
                <a:ext uri="{FF2B5EF4-FFF2-40B4-BE49-F238E27FC236}">
                  <a16:creationId xmlns:a16="http://schemas.microsoft.com/office/drawing/2014/main" id="{EED52FFC-D234-4972-9362-CCA8BD8E1E1D}"/>
                </a:ext>
              </a:extLst>
            </p:cNvPr>
            <p:cNvSpPr/>
            <p:nvPr/>
          </p:nvSpPr>
          <p:spPr>
            <a:xfrm>
              <a:off x="1951784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81" name="Rectángulo 80">
              <a:extLst>
                <a:ext uri="{FF2B5EF4-FFF2-40B4-BE49-F238E27FC236}">
                  <a16:creationId xmlns:a16="http://schemas.microsoft.com/office/drawing/2014/main" id="{810D7B33-A378-48EE-81DB-D80ABF08CAFF}"/>
                </a:ext>
              </a:extLst>
            </p:cNvPr>
            <p:cNvSpPr/>
            <p:nvPr/>
          </p:nvSpPr>
          <p:spPr>
            <a:xfrm>
              <a:off x="2018850" y="1908569"/>
              <a:ext cx="1230415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Traído por cliente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82" name="Rectángulo 81">
              <a:extLst>
                <a:ext uri="{FF2B5EF4-FFF2-40B4-BE49-F238E27FC236}">
                  <a16:creationId xmlns:a16="http://schemas.microsoft.com/office/drawing/2014/main" id="{C6BA340D-8998-4AB9-89C7-B008C984CE74}"/>
                </a:ext>
              </a:extLst>
            </p:cNvPr>
            <p:cNvSpPr/>
            <p:nvPr/>
          </p:nvSpPr>
          <p:spPr>
            <a:xfrm>
              <a:off x="3114635" y="2000787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85" name="Rectángulo 84">
              <a:extLst>
                <a:ext uri="{FF2B5EF4-FFF2-40B4-BE49-F238E27FC236}">
                  <a16:creationId xmlns:a16="http://schemas.microsoft.com/office/drawing/2014/main" id="{E804BDC5-B8E3-4BEE-B9A1-7A7F9FE1772F}"/>
                </a:ext>
              </a:extLst>
            </p:cNvPr>
            <p:cNvSpPr/>
            <p:nvPr/>
          </p:nvSpPr>
          <p:spPr>
            <a:xfrm>
              <a:off x="3194974" y="1908569"/>
              <a:ext cx="152123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Comprado por uno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pic>
        <p:nvPicPr>
          <p:cNvPr id="86" name="Imagen 85">
            <a:extLst>
              <a:ext uri="{FF2B5EF4-FFF2-40B4-BE49-F238E27FC236}">
                <a16:creationId xmlns:a16="http://schemas.microsoft.com/office/drawing/2014/main" id="{5E40D706-1789-41B8-8B26-B918DFB9E15B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203" t="66278" r="8673" b="23356"/>
          <a:stretch/>
        </p:blipFill>
        <p:spPr>
          <a:xfrm>
            <a:off x="420002" y="5572807"/>
            <a:ext cx="4301657" cy="745544"/>
          </a:xfrm>
          <a:prstGeom prst="rect">
            <a:avLst/>
          </a:prstGeom>
        </p:spPr>
      </p:pic>
      <p:grpSp>
        <p:nvGrpSpPr>
          <p:cNvPr id="99" name="Grupo 98">
            <a:extLst>
              <a:ext uri="{FF2B5EF4-FFF2-40B4-BE49-F238E27FC236}">
                <a16:creationId xmlns:a16="http://schemas.microsoft.com/office/drawing/2014/main" id="{A495B0AB-2D8A-4029-A820-29583E476264}"/>
              </a:ext>
            </a:extLst>
          </p:cNvPr>
          <p:cNvGrpSpPr/>
          <p:nvPr/>
        </p:nvGrpSpPr>
        <p:grpSpPr>
          <a:xfrm>
            <a:off x="513886" y="6402346"/>
            <a:ext cx="4328637" cy="751470"/>
            <a:chOff x="507023" y="6357999"/>
            <a:chExt cx="4328637" cy="751470"/>
          </a:xfrm>
        </p:grpSpPr>
        <p:sp>
          <p:nvSpPr>
            <p:cNvPr id="88" name="Rectángulo 87">
              <a:extLst>
                <a:ext uri="{FF2B5EF4-FFF2-40B4-BE49-F238E27FC236}">
                  <a16:creationId xmlns:a16="http://schemas.microsoft.com/office/drawing/2014/main" id="{CABB359B-7FAA-4851-BFBB-C7E16CD1F9CA}"/>
                </a:ext>
              </a:extLst>
            </p:cNvPr>
            <p:cNvSpPr/>
            <p:nvPr/>
          </p:nvSpPr>
          <p:spPr>
            <a:xfrm>
              <a:off x="507023" y="6357999"/>
              <a:ext cx="1590222" cy="34394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6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Formas de Pago</a:t>
              </a:r>
              <a:endParaRPr lang="es-CL" sz="16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89" name="Rectángulo 88">
              <a:extLst>
                <a:ext uri="{FF2B5EF4-FFF2-40B4-BE49-F238E27FC236}">
                  <a16:creationId xmlns:a16="http://schemas.microsoft.com/office/drawing/2014/main" id="{5C3FB13F-67AB-4E67-B8DB-16F6AEF462D6}"/>
                </a:ext>
              </a:extLst>
            </p:cNvPr>
            <p:cNvSpPr/>
            <p:nvPr/>
          </p:nvSpPr>
          <p:spPr>
            <a:xfrm>
              <a:off x="508665" y="6755574"/>
              <a:ext cx="118105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Total a Pagar: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90" name="Conector recto 89">
              <a:extLst>
                <a:ext uri="{FF2B5EF4-FFF2-40B4-BE49-F238E27FC236}">
                  <a16:creationId xmlns:a16="http://schemas.microsoft.com/office/drawing/2014/main" id="{E991F5D5-602F-41C6-A05E-4F641BA735F5}"/>
                </a:ext>
              </a:extLst>
            </p:cNvPr>
            <p:cNvCxnSpPr>
              <a:cxnSpLocks/>
            </p:cNvCxnSpPr>
            <p:nvPr/>
          </p:nvCxnSpPr>
          <p:spPr>
            <a:xfrm>
              <a:off x="1405339" y="6956676"/>
              <a:ext cx="1125661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3" name="Rectángulo 92">
              <a:extLst>
                <a:ext uri="{FF2B5EF4-FFF2-40B4-BE49-F238E27FC236}">
                  <a16:creationId xmlns:a16="http://schemas.microsoft.com/office/drawing/2014/main" id="{6EBF0BAA-1830-4082-9014-C97DF0F57357}"/>
                </a:ext>
              </a:extLst>
            </p:cNvPr>
            <p:cNvSpPr/>
            <p:nvPr/>
          </p:nvSpPr>
          <p:spPr>
            <a:xfrm>
              <a:off x="2618328" y="6480608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94" name="Rectángulo 93">
              <a:extLst>
                <a:ext uri="{FF2B5EF4-FFF2-40B4-BE49-F238E27FC236}">
                  <a16:creationId xmlns:a16="http://schemas.microsoft.com/office/drawing/2014/main" id="{6B27A875-5C49-4CE4-884A-53A0A9CD71C2}"/>
                </a:ext>
              </a:extLst>
            </p:cNvPr>
            <p:cNvSpPr/>
            <p:nvPr/>
          </p:nvSpPr>
          <p:spPr>
            <a:xfrm>
              <a:off x="2698547" y="6392360"/>
              <a:ext cx="213711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50% Adel</a:t>
              </a: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anto / 50% Entrega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5" name="Rectángulo 94">
              <a:extLst>
                <a:ext uri="{FF2B5EF4-FFF2-40B4-BE49-F238E27FC236}">
                  <a16:creationId xmlns:a16="http://schemas.microsoft.com/office/drawing/2014/main" id="{796D9CDE-CE6A-44BC-B977-018DBDB7ADB1}"/>
                </a:ext>
              </a:extLst>
            </p:cNvPr>
            <p:cNvSpPr/>
            <p:nvPr/>
          </p:nvSpPr>
          <p:spPr>
            <a:xfrm>
              <a:off x="2618327" y="6671604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96" name="Rectángulo 95">
              <a:extLst>
                <a:ext uri="{FF2B5EF4-FFF2-40B4-BE49-F238E27FC236}">
                  <a16:creationId xmlns:a16="http://schemas.microsoft.com/office/drawing/2014/main" id="{E1A9C05A-E9F5-40BA-9B89-F4925868A6E2}"/>
                </a:ext>
              </a:extLst>
            </p:cNvPr>
            <p:cNvSpPr/>
            <p:nvPr/>
          </p:nvSpPr>
          <p:spPr>
            <a:xfrm>
              <a:off x="2698547" y="6590190"/>
              <a:ext cx="125637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Tarjeta de Crédito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7" name="Rectángulo 96">
              <a:extLst>
                <a:ext uri="{FF2B5EF4-FFF2-40B4-BE49-F238E27FC236}">
                  <a16:creationId xmlns:a16="http://schemas.microsoft.com/office/drawing/2014/main" id="{FDB9D3DA-79A0-4743-B169-42B0206C7917}"/>
                </a:ext>
              </a:extLst>
            </p:cNvPr>
            <p:cNvSpPr/>
            <p:nvPr/>
          </p:nvSpPr>
          <p:spPr>
            <a:xfrm>
              <a:off x="2734595" y="6796948"/>
              <a:ext cx="125637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Pago Completo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8" name="Rectángulo 97">
              <a:extLst>
                <a:ext uri="{FF2B5EF4-FFF2-40B4-BE49-F238E27FC236}">
                  <a16:creationId xmlns:a16="http://schemas.microsoft.com/office/drawing/2014/main" id="{C23ACB03-E850-4859-963B-A4D496E13724}"/>
                </a:ext>
              </a:extLst>
            </p:cNvPr>
            <p:cNvSpPr/>
            <p:nvPr/>
          </p:nvSpPr>
          <p:spPr>
            <a:xfrm>
              <a:off x="2618327" y="6872424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</p:grpSp>
      <p:sp>
        <p:nvSpPr>
          <p:cNvPr id="83" name="Rectángulo 82">
            <a:extLst>
              <a:ext uri="{FF2B5EF4-FFF2-40B4-BE49-F238E27FC236}">
                <a16:creationId xmlns:a16="http://schemas.microsoft.com/office/drawing/2014/main" id="{FF1B5714-D46E-4962-9BD8-8C3EB344E93F}"/>
              </a:ext>
            </a:extLst>
          </p:cNvPr>
          <p:cNvSpPr/>
          <p:nvPr/>
        </p:nvSpPr>
        <p:spPr>
          <a:xfrm>
            <a:off x="551357" y="63750"/>
            <a:ext cx="4148168" cy="107830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07000"/>
              </a:lnSpc>
              <a:spcAft>
                <a:spcPts val="726"/>
              </a:spcAft>
            </a:pPr>
            <a:r>
              <a:rPr lang="es-CL" sz="5988" dirty="0">
                <a:solidFill>
                  <a:schemeClr val="bg1"/>
                </a:solidFill>
                <a:latin typeface="Angelface" pitchFamily="50" charset="0"/>
                <a:ea typeface="Calibri" panose="020F0502020204030204" pitchFamily="34" charset="0"/>
                <a:cs typeface="Times New Roman" panose="02020603050405020304" pitchFamily="18" charset="0"/>
              </a:rPr>
              <a:t>Ordenes de Venta</a:t>
            </a:r>
            <a:endParaRPr lang="es-CL" sz="6532" dirty="0">
              <a:solidFill>
                <a:schemeClr val="bg1"/>
              </a:solidFill>
              <a:latin typeface="Angelface" pitchFamily="50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101" name="Rectángulo: esquinas redondeadas 100">
            <a:extLst>
              <a:ext uri="{FF2B5EF4-FFF2-40B4-BE49-F238E27FC236}">
                <a16:creationId xmlns:a16="http://schemas.microsoft.com/office/drawing/2014/main" id="{0A155951-9671-4EA6-9BA5-4894C98CB333}"/>
              </a:ext>
            </a:extLst>
          </p:cNvPr>
          <p:cNvSpPr/>
          <p:nvPr/>
        </p:nvSpPr>
        <p:spPr>
          <a:xfrm>
            <a:off x="473237" y="1582469"/>
            <a:ext cx="4223447" cy="604994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111" name="Rectángulo: esquinas redondeadas 110">
            <a:extLst>
              <a:ext uri="{FF2B5EF4-FFF2-40B4-BE49-F238E27FC236}">
                <a16:creationId xmlns:a16="http://schemas.microsoft.com/office/drawing/2014/main" id="{2F0F5CEE-A183-4B39-8715-F1C8F735566B}"/>
              </a:ext>
            </a:extLst>
          </p:cNvPr>
          <p:cNvSpPr/>
          <p:nvPr/>
        </p:nvSpPr>
        <p:spPr>
          <a:xfrm>
            <a:off x="524368" y="3850804"/>
            <a:ext cx="4115236" cy="1279658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113" name="Rectángulo: esquinas redondeadas 112">
            <a:extLst>
              <a:ext uri="{FF2B5EF4-FFF2-40B4-BE49-F238E27FC236}">
                <a16:creationId xmlns:a16="http://schemas.microsoft.com/office/drawing/2014/main" id="{907035ED-50C6-4207-BD92-D5027B05F656}"/>
              </a:ext>
            </a:extLst>
          </p:cNvPr>
          <p:cNvSpPr/>
          <p:nvPr/>
        </p:nvSpPr>
        <p:spPr>
          <a:xfrm>
            <a:off x="521789" y="6431097"/>
            <a:ext cx="4115236" cy="762266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</p:spTree>
    <p:extLst>
      <p:ext uri="{BB962C8B-B14F-4D97-AF65-F5344CB8AC3E}">
        <p14:creationId xmlns:p14="http://schemas.microsoft.com/office/powerpoint/2010/main" val="2037325725"/>
      </p:ext>
    </p:extLst>
  </p:cSld>
  <p:clrMapOvr>
    <a:masterClrMapping/>
  </p:clrMapOvr>
</p:sld>
</file>

<file path=ppt/slides/slide1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5" name="Imagen 74">
            <a:extLst>
              <a:ext uri="{FF2B5EF4-FFF2-40B4-BE49-F238E27FC236}">
                <a16:creationId xmlns:a16="http://schemas.microsoft.com/office/drawing/2014/main" id="{86F066D6-3665-40A8-84FE-3CF74306B4E7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5802" t="16947" r="6588" b="21582"/>
          <a:stretch/>
        </p:blipFill>
        <p:spPr>
          <a:xfrm flipH="1">
            <a:off x="2534249" y="1615242"/>
            <a:ext cx="2241249" cy="5818323"/>
          </a:xfrm>
          <a:prstGeom prst="rect">
            <a:avLst/>
          </a:prstGeom>
        </p:spPr>
      </p:pic>
      <p:grpSp>
        <p:nvGrpSpPr>
          <p:cNvPr id="90" name="Grupo 89">
            <a:extLst>
              <a:ext uri="{FF2B5EF4-FFF2-40B4-BE49-F238E27FC236}">
                <a16:creationId xmlns:a16="http://schemas.microsoft.com/office/drawing/2014/main" id="{6A10F933-5BE6-45D0-9227-6F90A3B05617}"/>
              </a:ext>
            </a:extLst>
          </p:cNvPr>
          <p:cNvGrpSpPr/>
          <p:nvPr/>
        </p:nvGrpSpPr>
        <p:grpSpPr>
          <a:xfrm>
            <a:off x="2431176" y="1277695"/>
            <a:ext cx="2333423" cy="338554"/>
            <a:chOff x="282012" y="1116730"/>
            <a:chExt cx="2333423" cy="338554"/>
          </a:xfrm>
        </p:grpSpPr>
        <p:grpSp>
          <p:nvGrpSpPr>
            <p:cNvPr id="76" name="Grupo 75">
              <a:extLst>
                <a:ext uri="{FF2B5EF4-FFF2-40B4-BE49-F238E27FC236}">
                  <a16:creationId xmlns:a16="http://schemas.microsoft.com/office/drawing/2014/main" id="{A61A1061-E59C-431B-BF67-DEFCDEE579BE}"/>
                </a:ext>
              </a:extLst>
            </p:cNvPr>
            <p:cNvGrpSpPr/>
            <p:nvPr/>
          </p:nvGrpSpPr>
          <p:grpSpPr>
            <a:xfrm>
              <a:off x="1292286" y="1199456"/>
              <a:ext cx="1323149" cy="173102"/>
              <a:chOff x="2351916" y="2459619"/>
              <a:chExt cx="1424738" cy="173102"/>
            </a:xfrm>
          </p:grpSpPr>
          <p:pic>
            <p:nvPicPr>
              <p:cNvPr id="77" name="Imagen 76">
                <a:extLst>
                  <a:ext uri="{FF2B5EF4-FFF2-40B4-BE49-F238E27FC236}">
                    <a16:creationId xmlns:a16="http://schemas.microsoft.com/office/drawing/2014/main" id="{B7A81B46-CA0D-4087-89EF-FAE09193A61A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351916" y="2459619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78" name="Imagen 77">
                <a:extLst>
                  <a:ext uri="{FF2B5EF4-FFF2-40B4-BE49-F238E27FC236}">
                    <a16:creationId xmlns:a16="http://schemas.microsoft.com/office/drawing/2014/main" id="{E94153B6-6DC4-4AB7-AC3B-F55DD2065F5B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534444" y="2462337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79" name="Imagen 78">
                <a:extLst>
                  <a:ext uri="{FF2B5EF4-FFF2-40B4-BE49-F238E27FC236}">
                    <a16:creationId xmlns:a16="http://schemas.microsoft.com/office/drawing/2014/main" id="{EA1DF94F-D73B-4068-AC8A-D0A408DD32D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713545" y="2467401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0" name="Imagen 79">
                <a:extLst>
                  <a:ext uri="{FF2B5EF4-FFF2-40B4-BE49-F238E27FC236}">
                    <a16:creationId xmlns:a16="http://schemas.microsoft.com/office/drawing/2014/main" id="{62C852A6-1DC0-492C-8708-0BCE85A2F8DC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898714" y="2467401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1" name="Imagen 80">
                <a:extLst>
                  <a:ext uri="{FF2B5EF4-FFF2-40B4-BE49-F238E27FC236}">
                    <a16:creationId xmlns:a16="http://schemas.microsoft.com/office/drawing/2014/main" id="{0177E378-B2D1-433E-B487-95F0ADA2623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080634" y="2462337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2" name="Imagen 81">
                <a:extLst>
                  <a:ext uri="{FF2B5EF4-FFF2-40B4-BE49-F238E27FC236}">
                    <a16:creationId xmlns:a16="http://schemas.microsoft.com/office/drawing/2014/main" id="{5D2CCC76-1728-4CCE-8CA6-F4D7D93C730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259735" y="2463688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3" name="Imagen 82">
                <a:extLst>
                  <a:ext uri="{FF2B5EF4-FFF2-40B4-BE49-F238E27FC236}">
                    <a16:creationId xmlns:a16="http://schemas.microsoft.com/office/drawing/2014/main" id="{8737CD88-8CE9-45B7-B88B-A039D1BC2D9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436306" y="2459619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4" name="Imagen 83">
                <a:extLst>
                  <a:ext uri="{FF2B5EF4-FFF2-40B4-BE49-F238E27FC236}">
                    <a16:creationId xmlns:a16="http://schemas.microsoft.com/office/drawing/2014/main" id="{9C749F1B-619A-40EE-A3E5-6C9759F13278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624293" y="2462337"/>
                <a:ext cx="152361" cy="165320"/>
              </a:xfrm>
              <a:prstGeom prst="rect">
                <a:avLst/>
              </a:prstGeom>
            </p:spPr>
          </p:pic>
        </p:grpSp>
        <p:sp>
          <p:nvSpPr>
            <p:cNvPr id="86" name="CuadroTexto 85">
              <a:extLst>
                <a:ext uri="{FF2B5EF4-FFF2-40B4-BE49-F238E27FC236}">
                  <a16:creationId xmlns:a16="http://schemas.microsoft.com/office/drawing/2014/main" id="{E7CF8BFC-D72D-4A50-9441-6DC5C224B0DC}"/>
                </a:ext>
              </a:extLst>
            </p:cNvPr>
            <p:cNvSpPr txBox="1"/>
            <p:nvPr/>
          </p:nvSpPr>
          <p:spPr>
            <a:xfrm>
              <a:off x="282012" y="1116730"/>
              <a:ext cx="1081021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s-CL" sz="1600" dirty="0">
                  <a:latin typeface="that i love you" pitchFamily="2" charset="0"/>
                </a:rPr>
                <a:t>Hidratación</a:t>
              </a:r>
            </a:p>
          </p:txBody>
        </p:sp>
      </p:grpSp>
      <p:sp>
        <p:nvSpPr>
          <p:cNvPr id="2" name="Rectángulo: esquinas redondeadas 1">
            <a:extLst>
              <a:ext uri="{FF2B5EF4-FFF2-40B4-BE49-F238E27FC236}">
                <a16:creationId xmlns:a16="http://schemas.microsoft.com/office/drawing/2014/main" id="{8AFFB728-72C6-47D6-8CF6-8E68D901CF0E}"/>
              </a:ext>
            </a:extLst>
          </p:cNvPr>
          <p:cNvSpPr/>
          <p:nvPr/>
        </p:nvSpPr>
        <p:spPr>
          <a:xfrm flipH="1">
            <a:off x="2536574" y="808814"/>
            <a:ext cx="2238924" cy="348713"/>
          </a:xfrm>
          <a:prstGeom prst="roundRect">
            <a:avLst>
              <a:gd name="adj" fmla="val 20690"/>
            </a:avLst>
          </a:prstGeom>
          <a:noFill/>
          <a:ln>
            <a:solidFill>
              <a:schemeClr val="bg1">
                <a:lumMod val="65000"/>
              </a:schemeClr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grpSp>
        <p:nvGrpSpPr>
          <p:cNvPr id="20" name="Grupo 19">
            <a:extLst>
              <a:ext uri="{FF2B5EF4-FFF2-40B4-BE49-F238E27FC236}">
                <a16:creationId xmlns:a16="http://schemas.microsoft.com/office/drawing/2014/main" id="{9E56ED60-C0FC-4AFF-8B2B-402E4644997E}"/>
              </a:ext>
            </a:extLst>
          </p:cNvPr>
          <p:cNvGrpSpPr/>
          <p:nvPr/>
        </p:nvGrpSpPr>
        <p:grpSpPr>
          <a:xfrm>
            <a:off x="2648158" y="551964"/>
            <a:ext cx="1302561" cy="270451"/>
            <a:chOff x="3427898" y="945416"/>
            <a:chExt cx="1302561" cy="270451"/>
          </a:xfrm>
        </p:grpSpPr>
        <p:sp>
          <p:nvSpPr>
            <p:cNvPr id="6" name="Elipse 5">
              <a:extLst>
                <a:ext uri="{FF2B5EF4-FFF2-40B4-BE49-F238E27FC236}">
                  <a16:creationId xmlns:a16="http://schemas.microsoft.com/office/drawing/2014/main" id="{2C5DCEA4-6AF6-49BD-B708-B769FAFE792C}"/>
                </a:ext>
              </a:extLst>
            </p:cNvPr>
            <p:cNvSpPr/>
            <p:nvPr/>
          </p:nvSpPr>
          <p:spPr>
            <a:xfrm>
              <a:off x="3448303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7" name="CuadroTexto 6">
              <a:extLst>
                <a:ext uri="{FF2B5EF4-FFF2-40B4-BE49-F238E27FC236}">
                  <a16:creationId xmlns:a16="http://schemas.microsoft.com/office/drawing/2014/main" id="{AA089D6C-B1E2-48FB-BE83-481042A4D336}"/>
                </a:ext>
              </a:extLst>
            </p:cNvPr>
            <p:cNvSpPr txBox="1"/>
            <p:nvPr/>
          </p:nvSpPr>
          <p:spPr>
            <a:xfrm>
              <a:off x="3427898" y="945416"/>
              <a:ext cx="167925" cy="2623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L</a:t>
              </a:r>
            </a:p>
          </p:txBody>
        </p:sp>
        <p:sp>
          <p:nvSpPr>
            <p:cNvPr id="8" name="Elipse 7">
              <a:extLst>
                <a:ext uri="{FF2B5EF4-FFF2-40B4-BE49-F238E27FC236}">
                  <a16:creationId xmlns:a16="http://schemas.microsoft.com/office/drawing/2014/main" id="{EF3D6D35-0B29-48F8-A7E7-F05677A56176}"/>
                </a:ext>
              </a:extLst>
            </p:cNvPr>
            <p:cNvSpPr/>
            <p:nvPr/>
          </p:nvSpPr>
          <p:spPr>
            <a:xfrm>
              <a:off x="3636352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9" name="CuadroTexto 8">
              <a:extLst>
                <a:ext uri="{FF2B5EF4-FFF2-40B4-BE49-F238E27FC236}">
                  <a16:creationId xmlns:a16="http://schemas.microsoft.com/office/drawing/2014/main" id="{9A7EF53A-AA99-48D2-85A8-CA65C6ED1C5E}"/>
                </a:ext>
              </a:extLst>
            </p:cNvPr>
            <p:cNvSpPr txBox="1"/>
            <p:nvPr/>
          </p:nvSpPr>
          <p:spPr>
            <a:xfrm>
              <a:off x="3604676" y="945416"/>
              <a:ext cx="167925" cy="2623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M</a:t>
              </a:r>
            </a:p>
          </p:txBody>
        </p:sp>
        <p:sp>
          <p:nvSpPr>
            <p:cNvPr id="10" name="Elipse 9">
              <a:extLst>
                <a:ext uri="{FF2B5EF4-FFF2-40B4-BE49-F238E27FC236}">
                  <a16:creationId xmlns:a16="http://schemas.microsoft.com/office/drawing/2014/main" id="{B0003AE6-C47F-46BF-B6B1-DDBB042C0368}"/>
                </a:ext>
              </a:extLst>
            </p:cNvPr>
            <p:cNvSpPr/>
            <p:nvPr/>
          </p:nvSpPr>
          <p:spPr>
            <a:xfrm>
              <a:off x="3822502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1" name="CuadroTexto 10">
              <a:extLst>
                <a:ext uri="{FF2B5EF4-FFF2-40B4-BE49-F238E27FC236}">
                  <a16:creationId xmlns:a16="http://schemas.microsoft.com/office/drawing/2014/main" id="{93A2415F-9910-41C0-9834-ACE5EE7EC06F}"/>
                </a:ext>
              </a:extLst>
            </p:cNvPr>
            <p:cNvSpPr txBox="1"/>
            <p:nvPr/>
          </p:nvSpPr>
          <p:spPr>
            <a:xfrm>
              <a:off x="3795934" y="953506"/>
              <a:ext cx="167925" cy="2623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M</a:t>
              </a:r>
            </a:p>
          </p:txBody>
        </p:sp>
        <p:sp>
          <p:nvSpPr>
            <p:cNvPr id="12" name="Elipse 11">
              <a:extLst>
                <a:ext uri="{FF2B5EF4-FFF2-40B4-BE49-F238E27FC236}">
                  <a16:creationId xmlns:a16="http://schemas.microsoft.com/office/drawing/2014/main" id="{C7C288CE-F547-4E52-94A3-8C23F40BEE3C}"/>
                </a:ext>
              </a:extLst>
            </p:cNvPr>
            <p:cNvSpPr/>
            <p:nvPr/>
          </p:nvSpPr>
          <p:spPr>
            <a:xfrm>
              <a:off x="4008652" y="983612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3" name="CuadroTexto 12">
              <a:extLst>
                <a:ext uri="{FF2B5EF4-FFF2-40B4-BE49-F238E27FC236}">
                  <a16:creationId xmlns:a16="http://schemas.microsoft.com/office/drawing/2014/main" id="{4114C506-8170-47D2-9D5A-128DBFEEE7C8}"/>
                </a:ext>
              </a:extLst>
            </p:cNvPr>
            <p:cNvSpPr txBox="1"/>
            <p:nvPr/>
          </p:nvSpPr>
          <p:spPr>
            <a:xfrm>
              <a:off x="3987194" y="951397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J</a:t>
              </a:r>
            </a:p>
          </p:txBody>
        </p:sp>
        <p:sp>
          <p:nvSpPr>
            <p:cNvPr id="14" name="Elipse 13">
              <a:extLst>
                <a:ext uri="{FF2B5EF4-FFF2-40B4-BE49-F238E27FC236}">
                  <a16:creationId xmlns:a16="http://schemas.microsoft.com/office/drawing/2014/main" id="{7CC52FD5-4E7C-49FA-BD83-A545EB3FC017}"/>
                </a:ext>
              </a:extLst>
            </p:cNvPr>
            <p:cNvSpPr/>
            <p:nvPr/>
          </p:nvSpPr>
          <p:spPr>
            <a:xfrm>
              <a:off x="4195174" y="983612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5" name="CuadroTexto 14">
              <a:extLst>
                <a:ext uri="{FF2B5EF4-FFF2-40B4-BE49-F238E27FC236}">
                  <a16:creationId xmlns:a16="http://schemas.microsoft.com/office/drawing/2014/main" id="{DDD8D263-EBC7-4AD3-8203-2FC2CBE524AF}"/>
                </a:ext>
              </a:extLst>
            </p:cNvPr>
            <p:cNvSpPr txBox="1"/>
            <p:nvPr/>
          </p:nvSpPr>
          <p:spPr>
            <a:xfrm>
              <a:off x="4169468" y="953506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V</a:t>
              </a:r>
            </a:p>
          </p:txBody>
        </p:sp>
        <p:sp>
          <p:nvSpPr>
            <p:cNvPr id="16" name="Elipse 15">
              <a:extLst>
                <a:ext uri="{FF2B5EF4-FFF2-40B4-BE49-F238E27FC236}">
                  <a16:creationId xmlns:a16="http://schemas.microsoft.com/office/drawing/2014/main" id="{1684D4EA-52BA-4FA5-A1FB-CB87FE74C584}"/>
                </a:ext>
              </a:extLst>
            </p:cNvPr>
            <p:cNvSpPr/>
            <p:nvPr/>
          </p:nvSpPr>
          <p:spPr>
            <a:xfrm>
              <a:off x="4383504" y="983612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7" name="CuadroTexto 16">
              <a:extLst>
                <a:ext uri="{FF2B5EF4-FFF2-40B4-BE49-F238E27FC236}">
                  <a16:creationId xmlns:a16="http://schemas.microsoft.com/office/drawing/2014/main" id="{3308939E-46AD-485D-B001-89690CD4E751}"/>
                </a:ext>
              </a:extLst>
            </p:cNvPr>
            <p:cNvSpPr txBox="1"/>
            <p:nvPr/>
          </p:nvSpPr>
          <p:spPr>
            <a:xfrm>
              <a:off x="4354590" y="945416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S</a:t>
              </a:r>
            </a:p>
          </p:txBody>
        </p:sp>
        <p:sp>
          <p:nvSpPr>
            <p:cNvPr id="18" name="Elipse 17">
              <a:extLst>
                <a:ext uri="{FF2B5EF4-FFF2-40B4-BE49-F238E27FC236}">
                  <a16:creationId xmlns:a16="http://schemas.microsoft.com/office/drawing/2014/main" id="{A8672FC7-70F5-4C49-A014-22DFFFBC4EA9}"/>
                </a:ext>
              </a:extLst>
            </p:cNvPr>
            <p:cNvSpPr/>
            <p:nvPr/>
          </p:nvSpPr>
          <p:spPr>
            <a:xfrm>
              <a:off x="4562534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9" name="CuadroTexto 18">
              <a:extLst>
                <a:ext uri="{FF2B5EF4-FFF2-40B4-BE49-F238E27FC236}">
                  <a16:creationId xmlns:a16="http://schemas.microsoft.com/office/drawing/2014/main" id="{FDD8A62F-1C31-4D5B-8003-266E7EE66DB5}"/>
                </a:ext>
              </a:extLst>
            </p:cNvPr>
            <p:cNvSpPr txBox="1"/>
            <p:nvPr/>
          </p:nvSpPr>
          <p:spPr>
            <a:xfrm>
              <a:off x="4541872" y="945416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D</a:t>
              </a:r>
            </a:p>
          </p:txBody>
        </p:sp>
      </p:grpSp>
      <p:sp>
        <p:nvSpPr>
          <p:cNvPr id="43" name="Rectángulo: esquinas redondeadas 42">
            <a:extLst>
              <a:ext uri="{FF2B5EF4-FFF2-40B4-BE49-F238E27FC236}">
                <a16:creationId xmlns:a16="http://schemas.microsoft.com/office/drawing/2014/main" id="{89D5D1E2-00DC-4937-B50F-B770D836BFF9}"/>
              </a:ext>
            </a:extLst>
          </p:cNvPr>
          <p:cNvSpPr/>
          <p:nvPr/>
        </p:nvSpPr>
        <p:spPr>
          <a:xfrm flipH="1">
            <a:off x="460830" y="5801409"/>
            <a:ext cx="1867912" cy="1306787"/>
          </a:xfrm>
          <a:prstGeom prst="roundRect">
            <a:avLst>
              <a:gd name="adj" fmla="val 3042"/>
            </a:avLst>
          </a:prstGeom>
          <a:noFill/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61" name="CuadroTexto 60">
            <a:extLst>
              <a:ext uri="{FF2B5EF4-FFF2-40B4-BE49-F238E27FC236}">
                <a16:creationId xmlns:a16="http://schemas.microsoft.com/office/drawing/2014/main" id="{B1867932-8D36-4858-BFF8-81AECC48EBAD}"/>
              </a:ext>
            </a:extLst>
          </p:cNvPr>
          <p:cNvSpPr txBox="1"/>
          <p:nvPr/>
        </p:nvSpPr>
        <p:spPr>
          <a:xfrm>
            <a:off x="502270" y="470523"/>
            <a:ext cx="1705246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CL" sz="4800" dirty="0">
                <a:latin typeface="August Script Bold free" pitchFamily="2" charset="0"/>
              </a:rPr>
              <a:t>Año</a:t>
            </a:r>
          </a:p>
        </p:txBody>
      </p:sp>
      <p:sp>
        <p:nvSpPr>
          <p:cNvPr id="62" name="CuadroTexto 61">
            <a:extLst>
              <a:ext uri="{FF2B5EF4-FFF2-40B4-BE49-F238E27FC236}">
                <a16:creationId xmlns:a16="http://schemas.microsoft.com/office/drawing/2014/main" id="{D7348A25-2C0A-4180-9706-193D7ACDBC8E}"/>
              </a:ext>
            </a:extLst>
          </p:cNvPr>
          <p:cNvSpPr txBox="1"/>
          <p:nvPr/>
        </p:nvSpPr>
        <p:spPr>
          <a:xfrm>
            <a:off x="1109446" y="921803"/>
            <a:ext cx="149088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CL" sz="4000" dirty="0" smtClean="0">
                <a:latin typeface="August Script Bold free" pitchFamily="2" charset="0"/>
              </a:rPr>
              <a:t>2022 </a:t>
            </a:r>
            <a:endParaRPr lang="es-CL" sz="4000" dirty="0">
              <a:latin typeface="August Script Bold free" pitchFamily="2" charset="0"/>
            </a:endParaRPr>
          </a:p>
        </p:txBody>
      </p:sp>
      <p:sp>
        <p:nvSpPr>
          <p:cNvPr id="27" name="CuadroTexto 26">
            <a:extLst>
              <a:ext uri="{FF2B5EF4-FFF2-40B4-BE49-F238E27FC236}">
                <a16:creationId xmlns:a16="http://schemas.microsoft.com/office/drawing/2014/main" id="{F0091D1D-C5BA-4DD7-B564-F84C4F3256B9}"/>
              </a:ext>
            </a:extLst>
          </p:cNvPr>
          <p:cNvSpPr txBox="1"/>
          <p:nvPr/>
        </p:nvSpPr>
        <p:spPr>
          <a:xfrm>
            <a:off x="788889" y="1505371"/>
            <a:ext cx="136617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CL" sz="3600" dirty="0">
                <a:latin typeface="Ayunindra Font" pitchFamily="50" charset="0"/>
              </a:rPr>
              <a:t>Metas</a:t>
            </a:r>
          </a:p>
        </p:txBody>
      </p:sp>
      <p:cxnSp>
        <p:nvCxnSpPr>
          <p:cNvPr id="34" name="Conector recto 33">
            <a:extLst>
              <a:ext uri="{FF2B5EF4-FFF2-40B4-BE49-F238E27FC236}">
                <a16:creationId xmlns:a16="http://schemas.microsoft.com/office/drawing/2014/main" id="{6C326F97-CC68-4216-8B0B-6409AE189A23}"/>
              </a:ext>
            </a:extLst>
          </p:cNvPr>
          <p:cNvCxnSpPr>
            <a:cxnSpLocks/>
          </p:cNvCxnSpPr>
          <p:nvPr/>
        </p:nvCxnSpPr>
        <p:spPr>
          <a:xfrm>
            <a:off x="719609" y="2193173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Conector recto 36">
            <a:extLst>
              <a:ext uri="{FF2B5EF4-FFF2-40B4-BE49-F238E27FC236}">
                <a16:creationId xmlns:a16="http://schemas.microsoft.com/office/drawing/2014/main" id="{7A9A9E17-643C-46C7-8DA1-90ACB4FD0A6E}"/>
              </a:ext>
            </a:extLst>
          </p:cNvPr>
          <p:cNvCxnSpPr>
            <a:cxnSpLocks/>
          </p:cNvCxnSpPr>
          <p:nvPr/>
        </p:nvCxnSpPr>
        <p:spPr>
          <a:xfrm>
            <a:off x="720116" y="2475725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Conector recto 37">
            <a:extLst>
              <a:ext uri="{FF2B5EF4-FFF2-40B4-BE49-F238E27FC236}">
                <a16:creationId xmlns:a16="http://schemas.microsoft.com/office/drawing/2014/main" id="{117FEECC-50E9-48AE-A3A0-ECE918D11567}"/>
              </a:ext>
            </a:extLst>
          </p:cNvPr>
          <p:cNvCxnSpPr>
            <a:cxnSpLocks/>
          </p:cNvCxnSpPr>
          <p:nvPr/>
        </p:nvCxnSpPr>
        <p:spPr>
          <a:xfrm>
            <a:off x="718240" y="2780525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Conector recto 38">
            <a:extLst>
              <a:ext uri="{FF2B5EF4-FFF2-40B4-BE49-F238E27FC236}">
                <a16:creationId xmlns:a16="http://schemas.microsoft.com/office/drawing/2014/main" id="{F24D8324-6901-4816-8512-FDC54A3E01DF}"/>
              </a:ext>
            </a:extLst>
          </p:cNvPr>
          <p:cNvCxnSpPr>
            <a:cxnSpLocks/>
          </p:cNvCxnSpPr>
          <p:nvPr/>
        </p:nvCxnSpPr>
        <p:spPr>
          <a:xfrm>
            <a:off x="718240" y="3074201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Placa 2">
            <a:extLst>
              <a:ext uri="{FF2B5EF4-FFF2-40B4-BE49-F238E27FC236}">
                <a16:creationId xmlns:a16="http://schemas.microsoft.com/office/drawing/2014/main" id="{C3F9C842-00FA-4A41-AA78-EC49C9D9D4A3}"/>
              </a:ext>
            </a:extLst>
          </p:cNvPr>
          <p:cNvSpPr/>
          <p:nvPr/>
        </p:nvSpPr>
        <p:spPr>
          <a:xfrm flipH="1">
            <a:off x="489789" y="3750740"/>
            <a:ext cx="1791840" cy="1500318"/>
          </a:xfrm>
          <a:prstGeom prst="plaque">
            <a:avLst>
              <a:gd name="adj" fmla="val 6619"/>
            </a:avLst>
          </a:prstGeom>
          <a:solidFill>
            <a:srgbClr val="FCEBE0"/>
          </a:solidFill>
          <a:ln>
            <a:solidFill>
              <a:srgbClr val="FCD6D7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70" name="CuadroTexto 69">
            <a:extLst>
              <a:ext uri="{FF2B5EF4-FFF2-40B4-BE49-F238E27FC236}">
                <a16:creationId xmlns:a16="http://schemas.microsoft.com/office/drawing/2014/main" id="{C5660BA0-7AA5-442F-B19F-51782AAE91E1}"/>
              </a:ext>
            </a:extLst>
          </p:cNvPr>
          <p:cNvSpPr txBox="1"/>
          <p:nvPr/>
        </p:nvSpPr>
        <p:spPr>
          <a:xfrm flipH="1">
            <a:off x="560832" y="3174959"/>
            <a:ext cx="157604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CL" sz="3200" dirty="0">
                <a:latin typeface="Please write me a song" panose="02000603000000000000" pitchFamily="2" charset="0"/>
                <a:ea typeface="Please write me a song" panose="02000603000000000000" pitchFamily="2" charset="0"/>
              </a:rPr>
              <a:t>Importante</a:t>
            </a:r>
          </a:p>
        </p:txBody>
      </p:sp>
      <p:sp>
        <p:nvSpPr>
          <p:cNvPr id="72" name="CuadroTexto 71">
            <a:extLst>
              <a:ext uri="{FF2B5EF4-FFF2-40B4-BE49-F238E27FC236}">
                <a16:creationId xmlns:a16="http://schemas.microsoft.com/office/drawing/2014/main" id="{FA02E334-CC17-4B72-8C99-28B64BC13A1C}"/>
              </a:ext>
            </a:extLst>
          </p:cNvPr>
          <p:cNvSpPr txBox="1"/>
          <p:nvPr/>
        </p:nvSpPr>
        <p:spPr>
          <a:xfrm flipH="1">
            <a:off x="773256" y="5571063"/>
            <a:ext cx="1293702" cy="594906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algn="ctr"/>
            <a:r>
              <a:rPr lang="es-CL" sz="3266" dirty="0">
                <a:latin typeface="The Sunset" pitchFamily="2" charset="0"/>
              </a:rPr>
              <a:t>Notas</a:t>
            </a:r>
          </a:p>
        </p:txBody>
      </p:sp>
      <p:pic>
        <p:nvPicPr>
          <p:cNvPr id="22" name="Imagen 21">
            <a:extLst>
              <a:ext uri="{FF2B5EF4-FFF2-40B4-BE49-F238E27FC236}">
                <a16:creationId xmlns:a16="http://schemas.microsoft.com/office/drawing/2014/main" id="{62CBFADE-6F0F-42F1-9100-230F3D7A9794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188956" y="4650379"/>
            <a:ext cx="727315" cy="2864905"/>
          </a:xfrm>
          <a:prstGeom prst="rect">
            <a:avLst/>
          </a:prstGeom>
        </p:spPr>
      </p:pic>
      <p:pic>
        <p:nvPicPr>
          <p:cNvPr id="23" name="Imagen 22">
            <a:extLst>
              <a:ext uri="{FF2B5EF4-FFF2-40B4-BE49-F238E27FC236}">
                <a16:creationId xmlns:a16="http://schemas.microsoft.com/office/drawing/2014/main" id="{2B2C2E0D-EB88-46B4-AC8F-E4A9A8B31354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43898" t="21174"/>
          <a:stretch/>
        </p:blipFill>
        <p:spPr>
          <a:xfrm>
            <a:off x="0" y="0"/>
            <a:ext cx="909986" cy="976498"/>
          </a:xfrm>
          <a:prstGeom prst="rect">
            <a:avLst/>
          </a:prstGeom>
        </p:spPr>
      </p:pic>
      <p:pic>
        <p:nvPicPr>
          <p:cNvPr id="25" name="Imagen 24">
            <a:extLst>
              <a:ext uri="{FF2B5EF4-FFF2-40B4-BE49-F238E27FC236}">
                <a16:creationId xmlns:a16="http://schemas.microsoft.com/office/drawing/2014/main" id="{C293EFCA-F8D9-437F-BBDE-D23B0F61DF56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027536" y="351099"/>
            <a:ext cx="713197" cy="476000"/>
          </a:xfrm>
          <a:prstGeom prst="rect">
            <a:avLst/>
          </a:prstGeom>
        </p:spPr>
      </p:pic>
      <p:grpSp>
        <p:nvGrpSpPr>
          <p:cNvPr id="31" name="Grupo 30">
            <a:extLst>
              <a:ext uri="{FF2B5EF4-FFF2-40B4-BE49-F238E27FC236}">
                <a16:creationId xmlns:a16="http://schemas.microsoft.com/office/drawing/2014/main" id="{7745E27F-467E-4749-8E47-3209094E0C66}"/>
              </a:ext>
            </a:extLst>
          </p:cNvPr>
          <p:cNvGrpSpPr/>
          <p:nvPr/>
        </p:nvGrpSpPr>
        <p:grpSpPr>
          <a:xfrm>
            <a:off x="526230" y="2080990"/>
            <a:ext cx="160028" cy="1041337"/>
            <a:chOff x="508707" y="2032864"/>
            <a:chExt cx="160028" cy="1041337"/>
          </a:xfrm>
        </p:grpSpPr>
        <p:pic>
          <p:nvPicPr>
            <p:cNvPr id="57" name="Imagen 56">
              <a:extLst>
                <a:ext uri="{FF2B5EF4-FFF2-40B4-BE49-F238E27FC236}">
                  <a16:creationId xmlns:a16="http://schemas.microsoft.com/office/drawing/2014/main" id="{961930C2-F576-49DD-A7AA-2FDB4D77175D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7508" y="2035205"/>
              <a:ext cx="162906" cy="158223"/>
            </a:xfrm>
            <a:prstGeom prst="rect">
              <a:avLst/>
            </a:prstGeom>
          </p:spPr>
        </p:pic>
        <p:pic>
          <p:nvPicPr>
            <p:cNvPr id="58" name="Imagen 57">
              <a:extLst>
                <a:ext uri="{FF2B5EF4-FFF2-40B4-BE49-F238E27FC236}">
                  <a16:creationId xmlns:a16="http://schemas.microsoft.com/office/drawing/2014/main" id="{56867267-B475-4E69-9D58-EC62A6FE058B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7509" y="2315160"/>
              <a:ext cx="162906" cy="158223"/>
            </a:xfrm>
            <a:prstGeom prst="rect">
              <a:avLst/>
            </a:prstGeom>
          </p:spPr>
        </p:pic>
        <p:pic>
          <p:nvPicPr>
            <p:cNvPr id="60" name="Imagen 59">
              <a:extLst>
                <a:ext uri="{FF2B5EF4-FFF2-40B4-BE49-F238E27FC236}">
                  <a16:creationId xmlns:a16="http://schemas.microsoft.com/office/drawing/2014/main" id="{E29EF204-A448-4002-8A1C-DB0341F31464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6366" y="2619960"/>
              <a:ext cx="162906" cy="158223"/>
            </a:xfrm>
            <a:prstGeom prst="rect">
              <a:avLst/>
            </a:prstGeom>
          </p:spPr>
        </p:pic>
        <p:pic>
          <p:nvPicPr>
            <p:cNvPr id="63" name="Imagen 62">
              <a:extLst>
                <a:ext uri="{FF2B5EF4-FFF2-40B4-BE49-F238E27FC236}">
                  <a16:creationId xmlns:a16="http://schemas.microsoft.com/office/drawing/2014/main" id="{86120641-32C4-4AE8-94D3-C94C18868525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8171" y="2913636"/>
              <a:ext cx="162906" cy="158223"/>
            </a:xfrm>
            <a:prstGeom prst="rect">
              <a:avLst/>
            </a:prstGeom>
          </p:spPr>
        </p:pic>
      </p:grpSp>
      <p:sp>
        <p:nvSpPr>
          <p:cNvPr id="64" name="Placa 63">
            <a:extLst>
              <a:ext uri="{FF2B5EF4-FFF2-40B4-BE49-F238E27FC236}">
                <a16:creationId xmlns:a16="http://schemas.microsoft.com/office/drawing/2014/main" id="{1F1A37EF-7612-4F45-97CD-3C62C17F6D0D}"/>
              </a:ext>
            </a:extLst>
          </p:cNvPr>
          <p:cNvSpPr/>
          <p:nvPr/>
        </p:nvSpPr>
        <p:spPr>
          <a:xfrm flipH="1">
            <a:off x="544463" y="3806973"/>
            <a:ext cx="1680470" cy="1381373"/>
          </a:xfrm>
          <a:prstGeom prst="plaque">
            <a:avLst>
              <a:gd name="adj" fmla="val 6619"/>
            </a:avLst>
          </a:prstGeom>
          <a:noFill/>
          <a:ln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pic>
        <p:nvPicPr>
          <p:cNvPr id="32" name="Imagen 31">
            <a:extLst>
              <a:ext uri="{FF2B5EF4-FFF2-40B4-BE49-F238E27FC236}">
                <a16:creationId xmlns:a16="http://schemas.microsoft.com/office/drawing/2014/main" id="{26B63D50-3602-4D67-A76C-633D6D374657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259097" y="6541363"/>
            <a:ext cx="628638" cy="674145"/>
          </a:xfrm>
          <a:prstGeom prst="rect">
            <a:avLst/>
          </a:prstGeom>
        </p:spPr>
      </p:pic>
      <p:pic>
        <p:nvPicPr>
          <p:cNvPr id="65" name="Imagen 64">
            <a:extLst>
              <a:ext uri="{FF2B5EF4-FFF2-40B4-BE49-F238E27FC236}">
                <a16:creationId xmlns:a16="http://schemas.microsoft.com/office/drawing/2014/main" id="{D0CA3D43-846C-4A28-B7BE-3C0790EA8870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65716" t="50407"/>
          <a:stretch/>
        </p:blipFill>
        <p:spPr>
          <a:xfrm flipH="1">
            <a:off x="4623101" y="-1"/>
            <a:ext cx="445785" cy="47838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34120860"/>
      </p:ext>
    </p:extLst>
  </p:cSld>
  <p:clrMapOvr>
    <a:masterClrMapping/>
  </p:clrMapOvr>
</p:sld>
</file>

<file path=ppt/slides/slide1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5" name="Imagen 74">
            <a:extLst>
              <a:ext uri="{FF2B5EF4-FFF2-40B4-BE49-F238E27FC236}">
                <a16:creationId xmlns:a16="http://schemas.microsoft.com/office/drawing/2014/main" id="{86F066D6-3665-40A8-84FE-3CF74306B4E7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5802" t="16947" r="6588" b="21582"/>
          <a:stretch/>
        </p:blipFill>
        <p:spPr>
          <a:xfrm flipH="1">
            <a:off x="2534249" y="1615242"/>
            <a:ext cx="2241249" cy="5818323"/>
          </a:xfrm>
          <a:prstGeom prst="rect">
            <a:avLst/>
          </a:prstGeom>
        </p:spPr>
      </p:pic>
      <p:grpSp>
        <p:nvGrpSpPr>
          <p:cNvPr id="90" name="Grupo 89">
            <a:extLst>
              <a:ext uri="{FF2B5EF4-FFF2-40B4-BE49-F238E27FC236}">
                <a16:creationId xmlns:a16="http://schemas.microsoft.com/office/drawing/2014/main" id="{6A10F933-5BE6-45D0-9227-6F90A3B05617}"/>
              </a:ext>
            </a:extLst>
          </p:cNvPr>
          <p:cNvGrpSpPr/>
          <p:nvPr/>
        </p:nvGrpSpPr>
        <p:grpSpPr>
          <a:xfrm>
            <a:off x="2431176" y="1277695"/>
            <a:ext cx="2333423" cy="338554"/>
            <a:chOff x="282012" y="1116730"/>
            <a:chExt cx="2333423" cy="338554"/>
          </a:xfrm>
        </p:grpSpPr>
        <p:grpSp>
          <p:nvGrpSpPr>
            <p:cNvPr id="76" name="Grupo 75">
              <a:extLst>
                <a:ext uri="{FF2B5EF4-FFF2-40B4-BE49-F238E27FC236}">
                  <a16:creationId xmlns:a16="http://schemas.microsoft.com/office/drawing/2014/main" id="{A61A1061-E59C-431B-BF67-DEFCDEE579BE}"/>
                </a:ext>
              </a:extLst>
            </p:cNvPr>
            <p:cNvGrpSpPr/>
            <p:nvPr/>
          </p:nvGrpSpPr>
          <p:grpSpPr>
            <a:xfrm>
              <a:off x="1292286" y="1199456"/>
              <a:ext cx="1323149" cy="173102"/>
              <a:chOff x="2351916" y="2459619"/>
              <a:chExt cx="1424738" cy="173102"/>
            </a:xfrm>
          </p:grpSpPr>
          <p:pic>
            <p:nvPicPr>
              <p:cNvPr id="77" name="Imagen 76">
                <a:extLst>
                  <a:ext uri="{FF2B5EF4-FFF2-40B4-BE49-F238E27FC236}">
                    <a16:creationId xmlns:a16="http://schemas.microsoft.com/office/drawing/2014/main" id="{B7A81B46-CA0D-4087-89EF-FAE09193A61A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351916" y="2459619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78" name="Imagen 77">
                <a:extLst>
                  <a:ext uri="{FF2B5EF4-FFF2-40B4-BE49-F238E27FC236}">
                    <a16:creationId xmlns:a16="http://schemas.microsoft.com/office/drawing/2014/main" id="{E94153B6-6DC4-4AB7-AC3B-F55DD2065F5B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534444" y="2462337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79" name="Imagen 78">
                <a:extLst>
                  <a:ext uri="{FF2B5EF4-FFF2-40B4-BE49-F238E27FC236}">
                    <a16:creationId xmlns:a16="http://schemas.microsoft.com/office/drawing/2014/main" id="{EA1DF94F-D73B-4068-AC8A-D0A408DD32D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713545" y="2467401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0" name="Imagen 79">
                <a:extLst>
                  <a:ext uri="{FF2B5EF4-FFF2-40B4-BE49-F238E27FC236}">
                    <a16:creationId xmlns:a16="http://schemas.microsoft.com/office/drawing/2014/main" id="{62C852A6-1DC0-492C-8708-0BCE85A2F8DC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898714" y="2467401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1" name="Imagen 80">
                <a:extLst>
                  <a:ext uri="{FF2B5EF4-FFF2-40B4-BE49-F238E27FC236}">
                    <a16:creationId xmlns:a16="http://schemas.microsoft.com/office/drawing/2014/main" id="{0177E378-B2D1-433E-B487-95F0ADA2623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080634" y="2462337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2" name="Imagen 81">
                <a:extLst>
                  <a:ext uri="{FF2B5EF4-FFF2-40B4-BE49-F238E27FC236}">
                    <a16:creationId xmlns:a16="http://schemas.microsoft.com/office/drawing/2014/main" id="{5D2CCC76-1728-4CCE-8CA6-F4D7D93C730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259735" y="2463688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3" name="Imagen 82">
                <a:extLst>
                  <a:ext uri="{FF2B5EF4-FFF2-40B4-BE49-F238E27FC236}">
                    <a16:creationId xmlns:a16="http://schemas.microsoft.com/office/drawing/2014/main" id="{8737CD88-8CE9-45B7-B88B-A039D1BC2D9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436306" y="2459619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4" name="Imagen 83">
                <a:extLst>
                  <a:ext uri="{FF2B5EF4-FFF2-40B4-BE49-F238E27FC236}">
                    <a16:creationId xmlns:a16="http://schemas.microsoft.com/office/drawing/2014/main" id="{9C749F1B-619A-40EE-A3E5-6C9759F13278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624293" y="2462337"/>
                <a:ext cx="152361" cy="165320"/>
              </a:xfrm>
              <a:prstGeom prst="rect">
                <a:avLst/>
              </a:prstGeom>
            </p:spPr>
          </p:pic>
        </p:grpSp>
        <p:sp>
          <p:nvSpPr>
            <p:cNvPr id="86" name="CuadroTexto 85">
              <a:extLst>
                <a:ext uri="{FF2B5EF4-FFF2-40B4-BE49-F238E27FC236}">
                  <a16:creationId xmlns:a16="http://schemas.microsoft.com/office/drawing/2014/main" id="{E7CF8BFC-D72D-4A50-9441-6DC5C224B0DC}"/>
                </a:ext>
              </a:extLst>
            </p:cNvPr>
            <p:cNvSpPr txBox="1"/>
            <p:nvPr/>
          </p:nvSpPr>
          <p:spPr>
            <a:xfrm>
              <a:off x="282012" y="1116730"/>
              <a:ext cx="1081021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s-CL" sz="1600" dirty="0">
                  <a:latin typeface="that i love you" pitchFamily="2" charset="0"/>
                </a:rPr>
                <a:t>Hidratación</a:t>
              </a:r>
            </a:p>
          </p:txBody>
        </p:sp>
      </p:grpSp>
      <p:sp>
        <p:nvSpPr>
          <p:cNvPr id="2" name="Rectángulo: esquinas redondeadas 1">
            <a:extLst>
              <a:ext uri="{FF2B5EF4-FFF2-40B4-BE49-F238E27FC236}">
                <a16:creationId xmlns:a16="http://schemas.microsoft.com/office/drawing/2014/main" id="{8AFFB728-72C6-47D6-8CF6-8E68D901CF0E}"/>
              </a:ext>
            </a:extLst>
          </p:cNvPr>
          <p:cNvSpPr/>
          <p:nvPr/>
        </p:nvSpPr>
        <p:spPr>
          <a:xfrm flipH="1">
            <a:off x="2536574" y="808814"/>
            <a:ext cx="2238924" cy="348713"/>
          </a:xfrm>
          <a:prstGeom prst="roundRect">
            <a:avLst>
              <a:gd name="adj" fmla="val 20690"/>
            </a:avLst>
          </a:prstGeom>
          <a:noFill/>
          <a:ln>
            <a:solidFill>
              <a:schemeClr val="bg1">
                <a:lumMod val="65000"/>
              </a:schemeClr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grpSp>
        <p:nvGrpSpPr>
          <p:cNvPr id="20" name="Grupo 19">
            <a:extLst>
              <a:ext uri="{FF2B5EF4-FFF2-40B4-BE49-F238E27FC236}">
                <a16:creationId xmlns:a16="http://schemas.microsoft.com/office/drawing/2014/main" id="{9E56ED60-C0FC-4AFF-8B2B-402E4644997E}"/>
              </a:ext>
            </a:extLst>
          </p:cNvPr>
          <p:cNvGrpSpPr/>
          <p:nvPr/>
        </p:nvGrpSpPr>
        <p:grpSpPr>
          <a:xfrm>
            <a:off x="2648158" y="551964"/>
            <a:ext cx="1302561" cy="270451"/>
            <a:chOff x="3427898" y="945416"/>
            <a:chExt cx="1302561" cy="270451"/>
          </a:xfrm>
        </p:grpSpPr>
        <p:sp>
          <p:nvSpPr>
            <p:cNvPr id="6" name="Elipse 5">
              <a:extLst>
                <a:ext uri="{FF2B5EF4-FFF2-40B4-BE49-F238E27FC236}">
                  <a16:creationId xmlns:a16="http://schemas.microsoft.com/office/drawing/2014/main" id="{2C5DCEA4-6AF6-49BD-B708-B769FAFE792C}"/>
                </a:ext>
              </a:extLst>
            </p:cNvPr>
            <p:cNvSpPr/>
            <p:nvPr/>
          </p:nvSpPr>
          <p:spPr>
            <a:xfrm>
              <a:off x="3448303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7" name="CuadroTexto 6">
              <a:extLst>
                <a:ext uri="{FF2B5EF4-FFF2-40B4-BE49-F238E27FC236}">
                  <a16:creationId xmlns:a16="http://schemas.microsoft.com/office/drawing/2014/main" id="{AA089D6C-B1E2-48FB-BE83-481042A4D336}"/>
                </a:ext>
              </a:extLst>
            </p:cNvPr>
            <p:cNvSpPr txBox="1"/>
            <p:nvPr/>
          </p:nvSpPr>
          <p:spPr>
            <a:xfrm>
              <a:off x="3427898" y="945416"/>
              <a:ext cx="167925" cy="2623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L</a:t>
              </a:r>
            </a:p>
          </p:txBody>
        </p:sp>
        <p:sp>
          <p:nvSpPr>
            <p:cNvPr id="8" name="Elipse 7">
              <a:extLst>
                <a:ext uri="{FF2B5EF4-FFF2-40B4-BE49-F238E27FC236}">
                  <a16:creationId xmlns:a16="http://schemas.microsoft.com/office/drawing/2014/main" id="{EF3D6D35-0B29-48F8-A7E7-F05677A56176}"/>
                </a:ext>
              </a:extLst>
            </p:cNvPr>
            <p:cNvSpPr/>
            <p:nvPr/>
          </p:nvSpPr>
          <p:spPr>
            <a:xfrm>
              <a:off x="3636352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9" name="CuadroTexto 8">
              <a:extLst>
                <a:ext uri="{FF2B5EF4-FFF2-40B4-BE49-F238E27FC236}">
                  <a16:creationId xmlns:a16="http://schemas.microsoft.com/office/drawing/2014/main" id="{9A7EF53A-AA99-48D2-85A8-CA65C6ED1C5E}"/>
                </a:ext>
              </a:extLst>
            </p:cNvPr>
            <p:cNvSpPr txBox="1"/>
            <p:nvPr/>
          </p:nvSpPr>
          <p:spPr>
            <a:xfrm>
              <a:off x="3604676" y="945416"/>
              <a:ext cx="167925" cy="2623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M</a:t>
              </a:r>
            </a:p>
          </p:txBody>
        </p:sp>
        <p:sp>
          <p:nvSpPr>
            <p:cNvPr id="10" name="Elipse 9">
              <a:extLst>
                <a:ext uri="{FF2B5EF4-FFF2-40B4-BE49-F238E27FC236}">
                  <a16:creationId xmlns:a16="http://schemas.microsoft.com/office/drawing/2014/main" id="{B0003AE6-C47F-46BF-B6B1-DDBB042C0368}"/>
                </a:ext>
              </a:extLst>
            </p:cNvPr>
            <p:cNvSpPr/>
            <p:nvPr/>
          </p:nvSpPr>
          <p:spPr>
            <a:xfrm>
              <a:off x="3822502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1" name="CuadroTexto 10">
              <a:extLst>
                <a:ext uri="{FF2B5EF4-FFF2-40B4-BE49-F238E27FC236}">
                  <a16:creationId xmlns:a16="http://schemas.microsoft.com/office/drawing/2014/main" id="{93A2415F-9910-41C0-9834-ACE5EE7EC06F}"/>
                </a:ext>
              </a:extLst>
            </p:cNvPr>
            <p:cNvSpPr txBox="1"/>
            <p:nvPr/>
          </p:nvSpPr>
          <p:spPr>
            <a:xfrm>
              <a:off x="3795934" y="953506"/>
              <a:ext cx="167925" cy="2623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M</a:t>
              </a:r>
            </a:p>
          </p:txBody>
        </p:sp>
        <p:sp>
          <p:nvSpPr>
            <p:cNvPr id="12" name="Elipse 11">
              <a:extLst>
                <a:ext uri="{FF2B5EF4-FFF2-40B4-BE49-F238E27FC236}">
                  <a16:creationId xmlns:a16="http://schemas.microsoft.com/office/drawing/2014/main" id="{C7C288CE-F547-4E52-94A3-8C23F40BEE3C}"/>
                </a:ext>
              </a:extLst>
            </p:cNvPr>
            <p:cNvSpPr/>
            <p:nvPr/>
          </p:nvSpPr>
          <p:spPr>
            <a:xfrm>
              <a:off x="4008652" y="983612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3" name="CuadroTexto 12">
              <a:extLst>
                <a:ext uri="{FF2B5EF4-FFF2-40B4-BE49-F238E27FC236}">
                  <a16:creationId xmlns:a16="http://schemas.microsoft.com/office/drawing/2014/main" id="{4114C506-8170-47D2-9D5A-128DBFEEE7C8}"/>
                </a:ext>
              </a:extLst>
            </p:cNvPr>
            <p:cNvSpPr txBox="1"/>
            <p:nvPr/>
          </p:nvSpPr>
          <p:spPr>
            <a:xfrm>
              <a:off x="3987194" y="951397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J</a:t>
              </a:r>
            </a:p>
          </p:txBody>
        </p:sp>
        <p:sp>
          <p:nvSpPr>
            <p:cNvPr id="14" name="Elipse 13">
              <a:extLst>
                <a:ext uri="{FF2B5EF4-FFF2-40B4-BE49-F238E27FC236}">
                  <a16:creationId xmlns:a16="http://schemas.microsoft.com/office/drawing/2014/main" id="{7CC52FD5-4E7C-49FA-BD83-A545EB3FC017}"/>
                </a:ext>
              </a:extLst>
            </p:cNvPr>
            <p:cNvSpPr/>
            <p:nvPr/>
          </p:nvSpPr>
          <p:spPr>
            <a:xfrm>
              <a:off x="4195174" y="983612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5" name="CuadroTexto 14">
              <a:extLst>
                <a:ext uri="{FF2B5EF4-FFF2-40B4-BE49-F238E27FC236}">
                  <a16:creationId xmlns:a16="http://schemas.microsoft.com/office/drawing/2014/main" id="{DDD8D263-EBC7-4AD3-8203-2FC2CBE524AF}"/>
                </a:ext>
              </a:extLst>
            </p:cNvPr>
            <p:cNvSpPr txBox="1"/>
            <p:nvPr/>
          </p:nvSpPr>
          <p:spPr>
            <a:xfrm>
              <a:off x="4169468" y="953506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V</a:t>
              </a:r>
            </a:p>
          </p:txBody>
        </p:sp>
        <p:sp>
          <p:nvSpPr>
            <p:cNvPr id="16" name="Elipse 15">
              <a:extLst>
                <a:ext uri="{FF2B5EF4-FFF2-40B4-BE49-F238E27FC236}">
                  <a16:creationId xmlns:a16="http://schemas.microsoft.com/office/drawing/2014/main" id="{1684D4EA-52BA-4FA5-A1FB-CB87FE74C584}"/>
                </a:ext>
              </a:extLst>
            </p:cNvPr>
            <p:cNvSpPr/>
            <p:nvPr/>
          </p:nvSpPr>
          <p:spPr>
            <a:xfrm>
              <a:off x="4383504" y="983612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7" name="CuadroTexto 16">
              <a:extLst>
                <a:ext uri="{FF2B5EF4-FFF2-40B4-BE49-F238E27FC236}">
                  <a16:creationId xmlns:a16="http://schemas.microsoft.com/office/drawing/2014/main" id="{3308939E-46AD-485D-B001-89690CD4E751}"/>
                </a:ext>
              </a:extLst>
            </p:cNvPr>
            <p:cNvSpPr txBox="1"/>
            <p:nvPr/>
          </p:nvSpPr>
          <p:spPr>
            <a:xfrm>
              <a:off x="4354590" y="945416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S</a:t>
              </a:r>
            </a:p>
          </p:txBody>
        </p:sp>
        <p:sp>
          <p:nvSpPr>
            <p:cNvPr id="18" name="Elipse 17">
              <a:extLst>
                <a:ext uri="{FF2B5EF4-FFF2-40B4-BE49-F238E27FC236}">
                  <a16:creationId xmlns:a16="http://schemas.microsoft.com/office/drawing/2014/main" id="{A8672FC7-70F5-4C49-A014-22DFFFBC4EA9}"/>
                </a:ext>
              </a:extLst>
            </p:cNvPr>
            <p:cNvSpPr/>
            <p:nvPr/>
          </p:nvSpPr>
          <p:spPr>
            <a:xfrm>
              <a:off x="4562534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9" name="CuadroTexto 18">
              <a:extLst>
                <a:ext uri="{FF2B5EF4-FFF2-40B4-BE49-F238E27FC236}">
                  <a16:creationId xmlns:a16="http://schemas.microsoft.com/office/drawing/2014/main" id="{FDD8A62F-1C31-4D5B-8003-266E7EE66DB5}"/>
                </a:ext>
              </a:extLst>
            </p:cNvPr>
            <p:cNvSpPr txBox="1"/>
            <p:nvPr/>
          </p:nvSpPr>
          <p:spPr>
            <a:xfrm>
              <a:off x="4541872" y="945416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D</a:t>
              </a:r>
            </a:p>
          </p:txBody>
        </p:sp>
      </p:grpSp>
      <p:sp>
        <p:nvSpPr>
          <p:cNvPr id="43" name="Rectángulo: esquinas redondeadas 42">
            <a:extLst>
              <a:ext uri="{FF2B5EF4-FFF2-40B4-BE49-F238E27FC236}">
                <a16:creationId xmlns:a16="http://schemas.microsoft.com/office/drawing/2014/main" id="{89D5D1E2-00DC-4937-B50F-B770D836BFF9}"/>
              </a:ext>
            </a:extLst>
          </p:cNvPr>
          <p:cNvSpPr/>
          <p:nvPr/>
        </p:nvSpPr>
        <p:spPr>
          <a:xfrm flipH="1">
            <a:off x="460830" y="5801409"/>
            <a:ext cx="1867912" cy="1306787"/>
          </a:xfrm>
          <a:prstGeom prst="roundRect">
            <a:avLst>
              <a:gd name="adj" fmla="val 3042"/>
            </a:avLst>
          </a:prstGeom>
          <a:noFill/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61" name="CuadroTexto 60">
            <a:extLst>
              <a:ext uri="{FF2B5EF4-FFF2-40B4-BE49-F238E27FC236}">
                <a16:creationId xmlns:a16="http://schemas.microsoft.com/office/drawing/2014/main" id="{B1867932-8D36-4858-BFF8-81AECC48EBAD}"/>
              </a:ext>
            </a:extLst>
          </p:cNvPr>
          <p:cNvSpPr txBox="1"/>
          <p:nvPr/>
        </p:nvSpPr>
        <p:spPr>
          <a:xfrm>
            <a:off x="502270" y="470523"/>
            <a:ext cx="1705246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CL" sz="4800" dirty="0">
                <a:latin typeface="August Script Bold free" pitchFamily="2" charset="0"/>
              </a:rPr>
              <a:t>Año</a:t>
            </a:r>
          </a:p>
        </p:txBody>
      </p:sp>
      <p:sp>
        <p:nvSpPr>
          <p:cNvPr id="62" name="CuadroTexto 61">
            <a:extLst>
              <a:ext uri="{FF2B5EF4-FFF2-40B4-BE49-F238E27FC236}">
                <a16:creationId xmlns:a16="http://schemas.microsoft.com/office/drawing/2014/main" id="{D7348A25-2C0A-4180-9706-193D7ACDBC8E}"/>
              </a:ext>
            </a:extLst>
          </p:cNvPr>
          <p:cNvSpPr txBox="1"/>
          <p:nvPr/>
        </p:nvSpPr>
        <p:spPr>
          <a:xfrm>
            <a:off x="1109446" y="921803"/>
            <a:ext cx="149088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CL" sz="4000" dirty="0" smtClean="0">
                <a:latin typeface="August Script Bold free" pitchFamily="2" charset="0"/>
              </a:rPr>
              <a:t>2022 </a:t>
            </a:r>
            <a:endParaRPr lang="es-CL" sz="4000" dirty="0">
              <a:latin typeface="August Script Bold free" pitchFamily="2" charset="0"/>
            </a:endParaRPr>
          </a:p>
        </p:txBody>
      </p:sp>
      <p:sp>
        <p:nvSpPr>
          <p:cNvPr id="27" name="CuadroTexto 26">
            <a:extLst>
              <a:ext uri="{FF2B5EF4-FFF2-40B4-BE49-F238E27FC236}">
                <a16:creationId xmlns:a16="http://schemas.microsoft.com/office/drawing/2014/main" id="{F0091D1D-C5BA-4DD7-B564-F84C4F3256B9}"/>
              </a:ext>
            </a:extLst>
          </p:cNvPr>
          <p:cNvSpPr txBox="1"/>
          <p:nvPr/>
        </p:nvSpPr>
        <p:spPr>
          <a:xfrm>
            <a:off x="788889" y="1505371"/>
            <a:ext cx="136617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CL" sz="3600" dirty="0">
                <a:latin typeface="Ayunindra Font" pitchFamily="50" charset="0"/>
              </a:rPr>
              <a:t>Metas</a:t>
            </a:r>
          </a:p>
        </p:txBody>
      </p:sp>
      <p:cxnSp>
        <p:nvCxnSpPr>
          <p:cNvPr id="34" name="Conector recto 33">
            <a:extLst>
              <a:ext uri="{FF2B5EF4-FFF2-40B4-BE49-F238E27FC236}">
                <a16:creationId xmlns:a16="http://schemas.microsoft.com/office/drawing/2014/main" id="{6C326F97-CC68-4216-8B0B-6409AE189A23}"/>
              </a:ext>
            </a:extLst>
          </p:cNvPr>
          <p:cNvCxnSpPr>
            <a:cxnSpLocks/>
          </p:cNvCxnSpPr>
          <p:nvPr/>
        </p:nvCxnSpPr>
        <p:spPr>
          <a:xfrm>
            <a:off x="719609" y="2193173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Conector recto 36">
            <a:extLst>
              <a:ext uri="{FF2B5EF4-FFF2-40B4-BE49-F238E27FC236}">
                <a16:creationId xmlns:a16="http://schemas.microsoft.com/office/drawing/2014/main" id="{7A9A9E17-643C-46C7-8DA1-90ACB4FD0A6E}"/>
              </a:ext>
            </a:extLst>
          </p:cNvPr>
          <p:cNvCxnSpPr>
            <a:cxnSpLocks/>
          </p:cNvCxnSpPr>
          <p:nvPr/>
        </p:nvCxnSpPr>
        <p:spPr>
          <a:xfrm>
            <a:off x="720116" y="2475725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Conector recto 37">
            <a:extLst>
              <a:ext uri="{FF2B5EF4-FFF2-40B4-BE49-F238E27FC236}">
                <a16:creationId xmlns:a16="http://schemas.microsoft.com/office/drawing/2014/main" id="{117FEECC-50E9-48AE-A3A0-ECE918D11567}"/>
              </a:ext>
            </a:extLst>
          </p:cNvPr>
          <p:cNvCxnSpPr>
            <a:cxnSpLocks/>
          </p:cNvCxnSpPr>
          <p:nvPr/>
        </p:nvCxnSpPr>
        <p:spPr>
          <a:xfrm>
            <a:off x="718240" y="2780525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Conector recto 38">
            <a:extLst>
              <a:ext uri="{FF2B5EF4-FFF2-40B4-BE49-F238E27FC236}">
                <a16:creationId xmlns:a16="http://schemas.microsoft.com/office/drawing/2014/main" id="{F24D8324-6901-4816-8512-FDC54A3E01DF}"/>
              </a:ext>
            </a:extLst>
          </p:cNvPr>
          <p:cNvCxnSpPr>
            <a:cxnSpLocks/>
          </p:cNvCxnSpPr>
          <p:nvPr/>
        </p:nvCxnSpPr>
        <p:spPr>
          <a:xfrm>
            <a:off x="718240" y="3074201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Placa 2">
            <a:extLst>
              <a:ext uri="{FF2B5EF4-FFF2-40B4-BE49-F238E27FC236}">
                <a16:creationId xmlns:a16="http://schemas.microsoft.com/office/drawing/2014/main" id="{C3F9C842-00FA-4A41-AA78-EC49C9D9D4A3}"/>
              </a:ext>
            </a:extLst>
          </p:cNvPr>
          <p:cNvSpPr/>
          <p:nvPr/>
        </p:nvSpPr>
        <p:spPr>
          <a:xfrm flipH="1">
            <a:off x="489789" y="3750740"/>
            <a:ext cx="1791840" cy="1500318"/>
          </a:xfrm>
          <a:prstGeom prst="plaque">
            <a:avLst>
              <a:gd name="adj" fmla="val 6619"/>
            </a:avLst>
          </a:prstGeom>
          <a:solidFill>
            <a:srgbClr val="FCEBE0"/>
          </a:solidFill>
          <a:ln>
            <a:solidFill>
              <a:srgbClr val="FCD6D7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70" name="CuadroTexto 69">
            <a:extLst>
              <a:ext uri="{FF2B5EF4-FFF2-40B4-BE49-F238E27FC236}">
                <a16:creationId xmlns:a16="http://schemas.microsoft.com/office/drawing/2014/main" id="{C5660BA0-7AA5-442F-B19F-51782AAE91E1}"/>
              </a:ext>
            </a:extLst>
          </p:cNvPr>
          <p:cNvSpPr txBox="1"/>
          <p:nvPr/>
        </p:nvSpPr>
        <p:spPr>
          <a:xfrm flipH="1">
            <a:off x="560832" y="3174959"/>
            <a:ext cx="157604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CL" sz="3200" dirty="0">
                <a:latin typeface="Please write me a song" panose="02000603000000000000" pitchFamily="2" charset="0"/>
                <a:ea typeface="Please write me a song" panose="02000603000000000000" pitchFamily="2" charset="0"/>
              </a:rPr>
              <a:t>Importante</a:t>
            </a:r>
          </a:p>
        </p:txBody>
      </p:sp>
      <p:sp>
        <p:nvSpPr>
          <p:cNvPr id="72" name="CuadroTexto 71">
            <a:extLst>
              <a:ext uri="{FF2B5EF4-FFF2-40B4-BE49-F238E27FC236}">
                <a16:creationId xmlns:a16="http://schemas.microsoft.com/office/drawing/2014/main" id="{FA02E334-CC17-4B72-8C99-28B64BC13A1C}"/>
              </a:ext>
            </a:extLst>
          </p:cNvPr>
          <p:cNvSpPr txBox="1"/>
          <p:nvPr/>
        </p:nvSpPr>
        <p:spPr>
          <a:xfrm flipH="1">
            <a:off x="773256" y="5571063"/>
            <a:ext cx="1293702" cy="594906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algn="ctr"/>
            <a:r>
              <a:rPr lang="es-CL" sz="3266" dirty="0">
                <a:latin typeface="The Sunset" pitchFamily="2" charset="0"/>
              </a:rPr>
              <a:t>Notas</a:t>
            </a:r>
          </a:p>
        </p:txBody>
      </p:sp>
      <p:pic>
        <p:nvPicPr>
          <p:cNvPr id="22" name="Imagen 21">
            <a:extLst>
              <a:ext uri="{FF2B5EF4-FFF2-40B4-BE49-F238E27FC236}">
                <a16:creationId xmlns:a16="http://schemas.microsoft.com/office/drawing/2014/main" id="{62CBFADE-6F0F-42F1-9100-230F3D7A9794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188956" y="4650379"/>
            <a:ext cx="727315" cy="2864905"/>
          </a:xfrm>
          <a:prstGeom prst="rect">
            <a:avLst/>
          </a:prstGeom>
        </p:spPr>
      </p:pic>
      <p:pic>
        <p:nvPicPr>
          <p:cNvPr id="23" name="Imagen 22">
            <a:extLst>
              <a:ext uri="{FF2B5EF4-FFF2-40B4-BE49-F238E27FC236}">
                <a16:creationId xmlns:a16="http://schemas.microsoft.com/office/drawing/2014/main" id="{2B2C2E0D-EB88-46B4-AC8F-E4A9A8B31354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43898" t="21174"/>
          <a:stretch/>
        </p:blipFill>
        <p:spPr>
          <a:xfrm>
            <a:off x="0" y="0"/>
            <a:ext cx="909986" cy="976498"/>
          </a:xfrm>
          <a:prstGeom prst="rect">
            <a:avLst/>
          </a:prstGeom>
        </p:spPr>
      </p:pic>
      <p:pic>
        <p:nvPicPr>
          <p:cNvPr id="25" name="Imagen 24">
            <a:extLst>
              <a:ext uri="{FF2B5EF4-FFF2-40B4-BE49-F238E27FC236}">
                <a16:creationId xmlns:a16="http://schemas.microsoft.com/office/drawing/2014/main" id="{C293EFCA-F8D9-437F-BBDE-D23B0F61DF56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027536" y="351099"/>
            <a:ext cx="713197" cy="476000"/>
          </a:xfrm>
          <a:prstGeom prst="rect">
            <a:avLst/>
          </a:prstGeom>
        </p:spPr>
      </p:pic>
      <p:grpSp>
        <p:nvGrpSpPr>
          <p:cNvPr id="31" name="Grupo 30">
            <a:extLst>
              <a:ext uri="{FF2B5EF4-FFF2-40B4-BE49-F238E27FC236}">
                <a16:creationId xmlns:a16="http://schemas.microsoft.com/office/drawing/2014/main" id="{7745E27F-467E-4749-8E47-3209094E0C66}"/>
              </a:ext>
            </a:extLst>
          </p:cNvPr>
          <p:cNvGrpSpPr/>
          <p:nvPr/>
        </p:nvGrpSpPr>
        <p:grpSpPr>
          <a:xfrm>
            <a:off x="526230" y="2080990"/>
            <a:ext cx="160028" cy="1041337"/>
            <a:chOff x="508707" y="2032864"/>
            <a:chExt cx="160028" cy="1041337"/>
          </a:xfrm>
        </p:grpSpPr>
        <p:pic>
          <p:nvPicPr>
            <p:cNvPr id="57" name="Imagen 56">
              <a:extLst>
                <a:ext uri="{FF2B5EF4-FFF2-40B4-BE49-F238E27FC236}">
                  <a16:creationId xmlns:a16="http://schemas.microsoft.com/office/drawing/2014/main" id="{961930C2-F576-49DD-A7AA-2FDB4D77175D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7508" y="2035205"/>
              <a:ext cx="162906" cy="158223"/>
            </a:xfrm>
            <a:prstGeom prst="rect">
              <a:avLst/>
            </a:prstGeom>
          </p:spPr>
        </p:pic>
        <p:pic>
          <p:nvPicPr>
            <p:cNvPr id="58" name="Imagen 57">
              <a:extLst>
                <a:ext uri="{FF2B5EF4-FFF2-40B4-BE49-F238E27FC236}">
                  <a16:creationId xmlns:a16="http://schemas.microsoft.com/office/drawing/2014/main" id="{56867267-B475-4E69-9D58-EC62A6FE058B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7509" y="2315160"/>
              <a:ext cx="162906" cy="158223"/>
            </a:xfrm>
            <a:prstGeom prst="rect">
              <a:avLst/>
            </a:prstGeom>
          </p:spPr>
        </p:pic>
        <p:pic>
          <p:nvPicPr>
            <p:cNvPr id="60" name="Imagen 59">
              <a:extLst>
                <a:ext uri="{FF2B5EF4-FFF2-40B4-BE49-F238E27FC236}">
                  <a16:creationId xmlns:a16="http://schemas.microsoft.com/office/drawing/2014/main" id="{E29EF204-A448-4002-8A1C-DB0341F31464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6366" y="2619960"/>
              <a:ext cx="162906" cy="158223"/>
            </a:xfrm>
            <a:prstGeom prst="rect">
              <a:avLst/>
            </a:prstGeom>
          </p:spPr>
        </p:pic>
        <p:pic>
          <p:nvPicPr>
            <p:cNvPr id="63" name="Imagen 62">
              <a:extLst>
                <a:ext uri="{FF2B5EF4-FFF2-40B4-BE49-F238E27FC236}">
                  <a16:creationId xmlns:a16="http://schemas.microsoft.com/office/drawing/2014/main" id="{86120641-32C4-4AE8-94D3-C94C18868525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8171" y="2913636"/>
              <a:ext cx="162906" cy="158223"/>
            </a:xfrm>
            <a:prstGeom prst="rect">
              <a:avLst/>
            </a:prstGeom>
          </p:spPr>
        </p:pic>
      </p:grpSp>
      <p:sp>
        <p:nvSpPr>
          <p:cNvPr id="64" name="Placa 63">
            <a:extLst>
              <a:ext uri="{FF2B5EF4-FFF2-40B4-BE49-F238E27FC236}">
                <a16:creationId xmlns:a16="http://schemas.microsoft.com/office/drawing/2014/main" id="{1F1A37EF-7612-4F45-97CD-3C62C17F6D0D}"/>
              </a:ext>
            </a:extLst>
          </p:cNvPr>
          <p:cNvSpPr/>
          <p:nvPr/>
        </p:nvSpPr>
        <p:spPr>
          <a:xfrm flipH="1">
            <a:off x="544463" y="3806973"/>
            <a:ext cx="1680470" cy="1381373"/>
          </a:xfrm>
          <a:prstGeom prst="plaque">
            <a:avLst>
              <a:gd name="adj" fmla="val 6619"/>
            </a:avLst>
          </a:prstGeom>
          <a:noFill/>
          <a:ln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pic>
        <p:nvPicPr>
          <p:cNvPr id="32" name="Imagen 31">
            <a:extLst>
              <a:ext uri="{FF2B5EF4-FFF2-40B4-BE49-F238E27FC236}">
                <a16:creationId xmlns:a16="http://schemas.microsoft.com/office/drawing/2014/main" id="{26B63D50-3602-4D67-A76C-633D6D374657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259097" y="6541363"/>
            <a:ext cx="628638" cy="674145"/>
          </a:xfrm>
          <a:prstGeom prst="rect">
            <a:avLst/>
          </a:prstGeom>
        </p:spPr>
      </p:pic>
      <p:pic>
        <p:nvPicPr>
          <p:cNvPr id="65" name="Imagen 64">
            <a:extLst>
              <a:ext uri="{FF2B5EF4-FFF2-40B4-BE49-F238E27FC236}">
                <a16:creationId xmlns:a16="http://schemas.microsoft.com/office/drawing/2014/main" id="{D0CA3D43-846C-4A28-B7BE-3C0790EA8870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65716" t="50407"/>
          <a:stretch/>
        </p:blipFill>
        <p:spPr>
          <a:xfrm flipH="1">
            <a:off x="4623101" y="-1"/>
            <a:ext cx="445785" cy="47838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9153832"/>
      </p:ext>
    </p:extLst>
  </p:cSld>
  <p:clrMapOvr>
    <a:masterClrMapping/>
  </p:clrMapOvr>
</p:sld>
</file>

<file path=ppt/slides/slide1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5" name="Imagen 74">
            <a:extLst>
              <a:ext uri="{FF2B5EF4-FFF2-40B4-BE49-F238E27FC236}">
                <a16:creationId xmlns:a16="http://schemas.microsoft.com/office/drawing/2014/main" id="{86F066D6-3665-40A8-84FE-3CF74306B4E7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5802" t="16947" r="6588" b="21582"/>
          <a:stretch/>
        </p:blipFill>
        <p:spPr>
          <a:xfrm flipH="1">
            <a:off x="2534249" y="1615242"/>
            <a:ext cx="2241249" cy="5818323"/>
          </a:xfrm>
          <a:prstGeom prst="rect">
            <a:avLst/>
          </a:prstGeom>
        </p:spPr>
      </p:pic>
      <p:grpSp>
        <p:nvGrpSpPr>
          <p:cNvPr id="90" name="Grupo 89">
            <a:extLst>
              <a:ext uri="{FF2B5EF4-FFF2-40B4-BE49-F238E27FC236}">
                <a16:creationId xmlns:a16="http://schemas.microsoft.com/office/drawing/2014/main" id="{6A10F933-5BE6-45D0-9227-6F90A3B05617}"/>
              </a:ext>
            </a:extLst>
          </p:cNvPr>
          <p:cNvGrpSpPr/>
          <p:nvPr/>
        </p:nvGrpSpPr>
        <p:grpSpPr>
          <a:xfrm>
            <a:off x="2431176" y="1277695"/>
            <a:ext cx="2333423" cy="338554"/>
            <a:chOff x="282012" y="1116730"/>
            <a:chExt cx="2333423" cy="338554"/>
          </a:xfrm>
        </p:grpSpPr>
        <p:grpSp>
          <p:nvGrpSpPr>
            <p:cNvPr id="76" name="Grupo 75">
              <a:extLst>
                <a:ext uri="{FF2B5EF4-FFF2-40B4-BE49-F238E27FC236}">
                  <a16:creationId xmlns:a16="http://schemas.microsoft.com/office/drawing/2014/main" id="{A61A1061-E59C-431B-BF67-DEFCDEE579BE}"/>
                </a:ext>
              </a:extLst>
            </p:cNvPr>
            <p:cNvGrpSpPr/>
            <p:nvPr/>
          </p:nvGrpSpPr>
          <p:grpSpPr>
            <a:xfrm>
              <a:off x="1292286" y="1199456"/>
              <a:ext cx="1323149" cy="173102"/>
              <a:chOff x="2351916" y="2459619"/>
              <a:chExt cx="1424738" cy="173102"/>
            </a:xfrm>
          </p:grpSpPr>
          <p:pic>
            <p:nvPicPr>
              <p:cNvPr id="77" name="Imagen 76">
                <a:extLst>
                  <a:ext uri="{FF2B5EF4-FFF2-40B4-BE49-F238E27FC236}">
                    <a16:creationId xmlns:a16="http://schemas.microsoft.com/office/drawing/2014/main" id="{B7A81B46-CA0D-4087-89EF-FAE09193A61A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351916" y="2459619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78" name="Imagen 77">
                <a:extLst>
                  <a:ext uri="{FF2B5EF4-FFF2-40B4-BE49-F238E27FC236}">
                    <a16:creationId xmlns:a16="http://schemas.microsoft.com/office/drawing/2014/main" id="{E94153B6-6DC4-4AB7-AC3B-F55DD2065F5B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534444" y="2462337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79" name="Imagen 78">
                <a:extLst>
                  <a:ext uri="{FF2B5EF4-FFF2-40B4-BE49-F238E27FC236}">
                    <a16:creationId xmlns:a16="http://schemas.microsoft.com/office/drawing/2014/main" id="{EA1DF94F-D73B-4068-AC8A-D0A408DD32D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713545" y="2467401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0" name="Imagen 79">
                <a:extLst>
                  <a:ext uri="{FF2B5EF4-FFF2-40B4-BE49-F238E27FC236}">
                    <a16:creationId xmlns:a16="http://schemas.microsoft.com/office/drawing/2014/main" id="{62C852A6-1DC0-492C-8708-0BCE85A2F8DC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898714" y="2467401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1" name="Imagen 80">
                <a:extLst>
                  <a:ext uri="{FF2B5EF4-FFF2-40B4-BE49-F238E27FC236}">
                    <a16:creationId xmlns:a16="http://schemas.microsoft.com/office/drawing/2014/main" id="{0177E378-B2D1-433E-B487-95F0ADA2623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080634" y="2462337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2" name="Imagen 81">
                <a:extLst>
                  <a:ext uri="{FF2B5EF4-FFF2-40B4-BE49-F238E27FC236}">
                    <a16:creationId xmlns:a16="http://schemas.microsoft.com/office/drawing/2014/main" id="{5D2CCC76-1728-4CCE-8CA6-F4D7D93C730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259735" y="2463688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3" name="Imagen 82">
                <a:extLst>
                  <a:ext uri="{FF2B5EF4-FFF2-40B4-BE49-F238E27FC236}">
                    <a16:creationId xmlns:a16="http://schemas.microsoft.com/office/drawing/2014/main" id="{8737CD88-8CE9-45B7-B88B-A039D1BC2D9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436306" y="2459619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4" name="Imagen 83">
                <a:extLst>
                  <a:ext uri="{FF2B5EF4-FFF2-40B4-BE49-F238E27FC236}">
                    <a16:creationId xmlns:a16="http://schemas.microsoft.com/office/drawing/2014/main" id="{9C749F1B-619A-40EE-A3E5-6C9759F13278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624293" y="2462337"/>
                <a:ext cx="152361" cy="165320"/>
              </a:xfrm>
              <a:prstGeom prst="rect">
                <a:avLst/>
              </a:prstGeom>
            </p:spPr>
          </p:pic>
        </p:grpSp>
        <p:sp>
          <p:nvSpPr>
            <p:cNvPr id="86" name="CuadroTexto 85">
              <a:extLst>
                <a:ext uri="{FF2B5EF4-FFF2-40B4-BE49-F238E27FC236}">
                  <a16:creationId xmlns:a16="http://schemas.microsoft.com/office/drawing/2014/main" id="{E7CF8BFC-D72D-4A50-9441-6DC5C224B0DC}"/>
                </a:ext>
              </a:extLst>
            </p:cNvPr>
            <p:cNvSpPr txBox="1"/>
            <p:nvPr/>
          </p:nvSpPr>
          <p:spPr>
            <a:xfrm>
              <a:off x="282012" y="1116730"/>
              <a:ext cx="1081021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s-CL" sz="1600" dirty="0">
                  <a:latin typeface="that i love you" pitchFamily="2" charset="0"/>
                </a:rPr>
                <a:t>Hidratación</a:t>
              </a:r>
            </a:p>
          </p:txBody>
        </p:sp>
      </p:grpSp>
      <p:sp>
        <p:nvSpPr>
          <p:cNvPr id="2" name="Rectángulo: esquinas redondeadas 1">
            <a:extLst>
              <a:ext uri="{FF2B5EF4-FFF2-40B4-BE49-F238E27FC236}">
                <a16:creationId xmlns:a16="http://schemas.microsoft.com/office/drawing/2014/main" id="{8AFFB728-72C6-47D6-8CF6-8E68D901CF0E}"/>
              </a:ext>
            </a:extLst>
          </p:cNvPr>
          <p:cNvSpPr/>
          <p:nvPr/>
        </p:nvSpPr>
        <p:spPr>
          <a:xfrm flipH="1">
            <a:off x="2536574" y="808814"/>
            <a:ext cx="2238924" cy="348713"/>
          </a:xfrm>
          <a:prstGeom prst="roundRect">
            <a:avLst>
              <a:gd name="adj" fmla="val 20690"/>
            </a:avLst>
          </a:prstGeom>
          <a:noFill/>
          <a:ln>
            <a:solidFill>
              <a:schemeClr val="bg1">
                <a:lumMod val="65000"/>
              </a:schemeClr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grpSp>
        <p:nvGrpSpPr>
          <p:cNvPr id="20" name="Grupo 19">
            <a:extLst>
              <a:ext uri="{FF2B5EF4-FFF2-40B4-BE49-F238E27FC236}">
                <a16:creationId xmlns:a16="http://schemas.microsoft.com/office/drawing/2014/main" id="{9E56ED60-C0FC-4AFF-8B2B-402E4644997E}"/>
              </a:ext>
            </a:extLst>
          </p:cNvPr>
          <p:cNvGrpSpPr/>
          <p:nvPr/>
        </p:nvGrpSpPr>
        <p:grpSpPr>
          <a:xfrm>
            <a:off x="2648158" y="551964"/>
            <a:ext cx="1302561" cy="270451"/>
            <a:chOff x="3427898" y="945416"/>
            <a:chExt cx="1302561" cy="270451"/>
          </a:xfrm>
        </p:grpSpPr>
        <p:sp>
          <p:nvSpPr>
            <p:cNvPr id="6" name="Elipse 5">
              <a:extLst>
                <a:ext uri="{FF2B5EF4-FFF2-40B4-BE49-F238E27FC236}">
                  <a16:creationId xmlns:a16="http://schemas.microsoft.com/office/drawing/2014/main" id="{2C5DCEA4-6AF6-49BD-B708-B769FAFE792C}"/>
                </a:ext>
              </a:extLst>
            </p:cNvPr>
            <p:cNvSpPr/>
            <p:nvPr/>
          </p:nvSpPr>
          <p:spPr>
            <a:xfrm>
              <a:off x="3448303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7" name="CuadroTexto 6">
              <a:extLst>
                <a:ext uri="{FF2B5EF4-FFF2-40B4-BE49-F238E27FC236}">
                  <a16:creationId xmlns:a16="http://schemas.microsoft.com/office/drawing/2014/main" id="{AA089D6C-B1E2-48FB-BE83-481042A4D336}"/>
                </a:ext>
              </a:extLst>
            </p:cNvPr>
            <p:cNvSpPr txBox="1"/>
            <p:nvPr/>
          </p:nvSpPr>
          <p:spPr>
            <a:xfrm>
              <a:off x="3427898" y="945416"/>
              <a:ext cx="167925" cy="2623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L</a:t>
              </a:r>
            </a:p>
          </p:txBody>
        </p:sp>
        <p:sp>
          <p:nvSpPr>
            <p:cNvPr id="8" name="Elipse 7">
              <a:extLst>
                <a:ext uri="{FF2B5EF4-FFF2-40B4-BE49-F238E27FC236}">
                  <a16:creationId xmlns:a16="http://schemas.microsoft.com/office/drawing/2014/main" id="{EF3D6D35-0B29-48F8-A7E7-F05677A56176}"/>
                </a:ext>
              </a:extLst>
            </p:cNvPr>
            <p:cNvSpPr/>
            <p:nvPr/>
          </p:nvSpPr>
          <p:spPr>
            <a:xfrm>
              <a:off x="3636352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9" name="CuadroTexto 8">
              <a:extLst>
                <a:ext uri="{FF2B5EF4-FFF2-40B4-BE49-F238E27FC236}">
                  <a16:creationId xmlns:a16="http://schemas.microsoft.com/office/drawing/2014/main" id="{9A7EF53A-AA99-48D2-85A8-CA65C6ED1C5E}"/>
                </a:ext>
              </a:extLst>
            </p:cNvPr>
            <p:cNvSpPr txBox="1"/>
            <p:nvPr/>
          </p:nvSpPr>
          <p:spPr>
            <a:xfrm>
              <a:off x="3604676" y="945416"/>
              <a:ext cx="167925" cy="2623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M</a:t>
              </a:r>
            </a:p>
          </p:txBody>
        </p:sp>
        <p:sp>
          <p:nvSpPr>
            <p:cNvPr id="10" name="Elipse 9">
              <a:extLst>
                <a:ext uri="{FF2B5EF4-FFF2-40B4-BE49-F238E27FC236}">
                  <a16:creationId xmlns:a16="http://schemas.microsoft.com/office/drawing/2014/main" id="{B0003AE6-C47F-46BF-B6B1-DDBB042C0368}"/>
                </a:ext>
              </a:extLst>
            </p:cNvPr>
            <p:cNvSpPr/>
            <p:nvPr/>
          </p:nvSpPr>
          <p:spPr>
            <a:xfrm>
              <a:off x="3822502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1" name="CuadroTexto 10">
              <a:extLst>
                <a:ext uri="{FF2B5EF4-FFF2-40B4-BE49-F238E27FC236}">
                  <a16:creationId xmlns:a16="http://schemas.microsoft.com/office/drawing/2014/main" id="{93A2415F-9910-41C0-9834-ACE5EE7EC06F}"/>
                </a:ext>
              </a:extLst>
            </p:cNvPr>
            <p:cNvSpPr txBox="1"/>
            <p:nvPr/>
          </p:nvSpPr>
          <p:spPr>
            <a:xfrm>
              <a:off x="3795934" y="953506"/>
              <a:ext cx="167925" cy="2623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M</a:t>
              </a:r>
            </a:p>
          </p:txBody>
        </p:sp>
        <p:sp>
          <p:nvSpPr>
            <p:cNvPr id="12" name="Elipse 11">
              <a:extLst>
                <a:ext uri="{FF2B5EF4-FFF2-40B4-BE49-F238E27FC236}">
                  <a16:creationId xmlns:a16="http://schemas.microsoft.com/office/drawing/2014/main" id="{C7C288CE-F547-4E52-94A3-8C23F40BEE3C}"/>
                </a:ext>
              </a:extLst>
            </p:cNvPr>
            <p:cNvSpPr/>
            <p:nvPr/>
          </p:nvSpPr>
          <p:spPr>
            <a:xfrm>
              <a:off x="4008652" y="983612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3" name="CuadroTexto 12">
              <a:extLst>
                <a:ext uri="{FF2B5EF4-FFF2-40B4-BE49-F238E27FC236}">
                  <a16:creationId xmlns:a16="http://schemas.microsoft.com/office/drawing/2014/main" id="{4114C506-8170-47D2-9D5A-128DBFEEE7C8}"/>
                </a:ext>
              </a:extLst>
            </p:cNvPr>
            <p:cNvSpPr txBox="1"/>
            <p:nvPr/>
          </p:nvSpPr>
          <p:spPr>
            <a:xfrm>
              <a:off x="3987194" y="951397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J</a:t>
              </a:r>
            </a:p>
          </p:txBody>
        </p:sp>
        <p:sp>
          <p:nvSpPr>
            <p:cNvPr id="14" name="Elipse 13">
              <a:extLst>
                <a:ext uri="{FF2B5EF4-FFF2-40B4-BE49-F238E27FC236}">
                  <a16:creationId xmlns:a16="http://schemas.microsoft.com/office/drawing/2014/main" id="{7CC52FD5-4E7C-49FA-BD83-A545EB3FC017}"/>
                </a:ext>
              </a:extLst>
            </p:cNvPr>
            <p:cNvSpPr/>
            <p:nvPr/>
          </p:nvSpPr>
          <p:spPr>
            <a:xfrm>
              <a:off x="4195174" y="983612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5" name="CuadroTexto 14">
              <a:extLst>
                <a:ext uri="{FF2B5EF4-FFF2-40B4-BE49-F238E27FC236}">
                  <a16:creationId xmlns:a16="http://schemas.microsoft.com/office/drawing/2014/main" id="{DDD8D263-EBC7-4AD3-8203-2FC2CBE524AF}"/>
                </a:ext>
              </a:extLst>
            </p:cNvPr>
            <p:cNvSpPr txBox="1"/>
            <p:nvPr/>
          </p:nvSpPr>
          <p:spPr>
            <a:xfrm>
              <a:off x="4169468" y="953506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V</a:t>
              </a:r>
            </a:p>
          </p:txBody>
        </p:sp>
        <p:sp>
          <p:nvSpPr>
            <p:cNvPr id="16" name="Elipse 15">
              <a:extLst>
                <a:ext uri="{FF2B5EF4-FFF2-40B4-BE49-F238E27FC236}">
                  <a16:creationId xmlns:a16="http://schemas.microsoft.com/office/drawing/2014/main" id="{1684D4EA-52BA-4FA5-A1FB-CB87FE74C584}"/>
                </a:ext>
              </a:extLst>
            </p:cNvPr>
            <p:cNvSpPr/>
            <p:nvPr/>
          </p:nvSpPr>
          <p:spPr>
            <a:xfrm>
              <a:off x="4383504" y="983612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7" name="CuadroTexto 16">
              <a:extLst>
                <a:ext uri="{FF2B5EF4-FFF2-40B4-BE49-F238E27FC236}">
                  <a16:creationId xmlns:a16="http://schemas.microsoft.com/office/drawing/2014/main" id="{3308939E-46AD-485D-B001-89690CD4E751}"/>
                </a:ext>
              </a:extLst>
            </p:cNvPr>
            <p:cNvSpPr txBox="1"/>
            <p:nvPr/>
          </p:nvSpPr>
          <p:spPr>
            <a:xfrm>
              <a:off x="4354590" y="945416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S</a:t>
              </a:r>
            </a:p>
          </p:txBody>
        </p:sp>
        <p:sp>
          <p:nvSpPr>
            <p:cNvPr id="18" name="Elipse 17">
              <a:extLst>
                <a:ext uri="{FF2B5EF4-FFF2-40B4-BE49-F238E27FC236}">
                  <a16:creationId xmlns:a16="http://schemas.microsoft.com/office/drawing/2014/main" id="{A8672FC7-70F5-4C49-A014-22DFFFBC4EA9}"/>
                </a:ext>
              </a:extLst>
            </p:cNvPr>
            <p:cNvSpPr/>
            <p:nvPr/>
          </p:nvSpPr>
          <p:spPr>
            <a:xfrm>
              <a:off x="4562534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9" name="CuadroTexto 18">
              <a:extLst>
                <a:ext uri="{FF2B5EF4-FFF2-40B4-BE49-F238E27FC236}">
                  <a16:creationId xmlns:a16="http://schemas.microsoft.com/office/drawing/2014/main" id="{FDD8A62F-1C31-4D5B-8003-266E7EE66DB5}"/>
                </a:ext>
              </a:extLst>
            </p:cNvPr>
            <p:cNvSpPr txBox="1"/>
            <p:nvPr/>
          </p:nvSpPr>
          <p:spPr>
            <a:xfrm>
              <a:off x="4541872" y="945416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D</a:t>
              </a:r>
            </a:p>
          </p:txBody>
        </p:sp>
      </p:grpSp>
      <p:sp>
        <p:nvSpPr>
          <p:cNvPr id="43" name="Rectángulo: esquinas redondeadas 42">
            <a:extLst>
              <a:ext uri="{FF2B5EF4-FFF2-40B4-BE49-F238E27FC236}">
                <a16:creationId xmlns:a16="http://schemas.microsoft.com/office/drawing/2014/main" id="{89D5D1E2-00DC-4937-B50F-B770D836BFF9}"/>
              </a:ext>
            </a:extLst>
          </p:cNvPr>
          <p:cNvSpPr/>
          <p:nvPr/>
        </p:nvSpPr>
        <p:spPr>
          <a:xfrm flipH="1">
            <a:off x="460830" y="5801409"/>
            <a:ext cx="1867912" cy="1306787"/>
          </a:xfrm>
          <a:prstGeom prst="roundRect">
            <a:avLst>
              <a:gd name="adj" fmla="val 3042"/>
            </a:avLst>
          </a:prstGeom>
          <a:noFill/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61" name="CuadroTexto 60">
            <a:extLst>
              <a:ext uri="{FF2B5EF4-FFF2-40B4-BE49-F238E27FC236}">
                <a16:creationId xmlns:a16="http://schemas.microsoft.com/office/drawing/2014/main" id="{B1867932-8D36-4858-BFF8-81AECC48EBAD}"/>
              </a:ext>
            </a:extLst>
          </p:cNvPr>
          <p:cNvSpPr txBox="1"/>
          <p:nvPr/>
        </p:nvSpPr>
        <p:spPr>
          <a:xfrm>
            <a:off x="502270" y="470523"/>
            <a:ext cx="1705246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CL" sz="4800" dirty="0">
                <a:latin typeface="August Script Bold free" pitchFamily="2" charset="0"/>
              </a:rPr>
              <a:t>Año</a:t>
            </a:r>
          </a:p>
        </p:txBody>
      </p:sp>
      <p:sp>
        <p:nvSpPr>
          <p:cNvPr id="62" name="CuadroTexto 61">
            <a:extLst>
              <a:ext uri="{FF2B5EF4-FFF2-40B4-BE49-F238E27FC236}">
                <a16:creationId xmlns:a16="http://schemas.microsoft.com/office/drawing/2014/main" id="{D7348A25-2C0A-4180-9706-193D7ACDBC8E}"/>
              </a:ext>
            </a:extLst>
          </p:cNvPr>
          <p:cNvSpPr txBox="1"/>
          <p:nvPr/>
        </p:nvSpPr>
        <p:spPr>
          <a:xfrm>
            <a:off x="1109446" y="921803"/>
            <a:ext cx="149088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CL" sz="4000" dirty="0" smtClean="0">
                <a:latin typeface="August Script Bold free" pitchFamily="2" charset="0"/>
              </a:rPr>
              <a:t>2022 </a:t>
            </a:r>
            <a:endParaRPr lang="es-CL" sz="4000" dirty="0">
              <a:latin typeface="August Script Bold free" pitchFamily="2" charset="0"/>
            </a:endParaRPr>
          </a:p>
        </p:txBody>
      </p:sp>
      <p:sp>
        <p:nvSpPr>
          <p:cNvPr id="27" name="CuadroTexto 26">
            <a:extLst>
              <a:ext uri="{FF2B5EF4-FFF2-40B4-BE49-F238E27FC236}">
                <a16:creationId xmlns:a16="http://schemas.microsoft.com/office/drawing/2014/main" id="{F0091D1D-C5BA-4DD7-B564-F84C4F3256B9}"/>
              </a:ext>
            </a:extLst>
          </p:cNvPr>
          <p:cNvSpPr txBox="1"/>
          <p:nvPr/>
        </p:nvSpPr>
        <p:spPr>
          <a:xfrm>
            <a:off x="788889" y="1505371"/>
            <a:ext cx="136617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CL" sz="3600" dirty="0">
                <a:latin typeface="Ayunindra Font" pitchFamily="50" charset="0"/>
              </a:rPr>
              <a:t>Metas</a:t>
            </a:r>
          </a:p>
        </p:txBody>
      </p:sp>
      <p:cxnSp>
        <p:nvCxnSpPr>
          <p:cNvPr id="34" name="Conector recto 33">
            <a:extLst>
              <a:ext uri="{FF2B5EF4-FFF2-40B4-BE49-F238E27FC236}">
                <a16:creationId xmlns:a16="http://schemas.microsoft.com/office/drawing/2014/main" id="{6C326F97-CC68-4216-8B0B-6409AE189A23}"/>
              </a:ext>
            </a:extLst>
          </p:cNvPr>
          <p:cNvCxnSpPr>
            <a:cxnSpLocks/>
          </p:cNvCxnSpPr>
          <p:nvPr/>
        </p:nvCxnSpPr>
        <p:spPr>
          <a:xfrm>
            <a:off x="719609" y="2193173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Conector recto 36">
            <a:extLst>
              <a:ext uri="{FF2B5EF4-FFF2-40B4-BE49-F238E27FC236}">
                <a16:creationId xmlns:a16="http://schemas.microsoft.com/office/drawing/2014/main" id="{7A9A9E17-643C-46C7-8DA1-90ACB4FD0A6E}"/>
              </a:ext>
            </a:extLst>
          </p:cNvPr>
          <p:cNvCxnSpPr>
            <a:cxnSpLocks/>
          </p:cNvCxnSpPr>
          <p:nvPr/>
        </p:nvCxnSpPr>
        <p:spPr>
          <a:xfrm>
            <a:off x="720116" y="2475725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Conector recto 37">
            <a:extLst>
              <a:ext uri="{FF2B5EF4-FFF2-40B4-BE49-F238E27FC236}">
                <a16:creationId xmlns:a16="http://schemas.microsoft.com/office/drawing/2014/main" id="{117FEECC-50E9-48AE-A3A0-ECE918D11567}"/>
              </a:ext>
            </a:extLst>
          </p:cNvPr>
          <p:cNvCxnSpPr>
            <a:cxnSpLocks/>
          </p:cNvCxnSpPr>
          <p:nvPr/>
        </p:nvCxnSpPr>
        <p:spPr>
          <a:xfrm>
            <a:off x="718240" y="2780525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Conector recto 38">
            <a:extLst>
              <a:ext uri="{FF2B5EF4-FFF2-40B4-BE49-F238E27FC236}">
                <a16:creationId xmlns:a16="http://schemas.microsoft.com/office/drawing/2014/main" id="{F24D8324-6901-4816-8512-FDC54A3E01DF}"/>
              </a:ext>
            </a:extLst>
          </p:cNvPr>
          <p:cNvCxnSpPr>
            <a:cxnSpLocks/>
          </p:cNvCxnSpPr>
          <p:nvPr/>
        </p:nvCxnSpPr>
        <p:spPr>
          <a:xfrm>
            <a:off x="718240" y="3074201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Placa 2">
            <a:extLst>
              <a:ext uri="{FF2B5EF4-FFF2-40B4-BE49-F238E27FC236}">
                <a16:creationId xmlns:a16="http://schemas.microsoft.com/office/drawing/2014/main" id="{C3F9C842-00FA-4A41-AA78-EC49C9D9D4A3}"/>
              </a:ext>
            </a:extLst>
          </p:cNvPr>
          <p:cNvSpPr/>
          <p:nvPr/>
        </p:nvSpPr>
        <p:spPr>
          <a:xfrm flipH="1">
            <a:off x="489789" y="3750740"/>
            <a:ext cx="1791840" cy="1500318"/>
          </a:xfrm>
          <a:prstGeom prst="plaque">
            <a:avLst>
              <a:gd name="adj" fmla="val 6619"/>
            </a:avLst>
          </a:prstGeom>
          <a:solidFill>
            <a:srgbClr val="FCEBE0"/>
          </a:solidFill>
          <a:ln>
            <a:solidFill>
              <a:srgbClr val="FCD6D7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70" name="CuadroTexto 69">
            <a:extLst>
              <a:ext uri="{FF2B5EF4-FFF2-40B4-BE49-F238E27FC236}">
                <a16:creationId xmlns:a16="http://schemas.microsoft.com/office/drawing/2014/main" id="{C5660BA0-7AA5-442F-B19F-51782AAE91E1}"/>
              </a:ext>
            </a:extLst>
          </p:cNvPr>
          <p:cNvSpPr txBox="1"/>
          <p:nvPr/>
        </p:nvSpPr>
        <p:spPr>
          <a:xfrm flipH="1">
            <a:off x="560832" y="3174959"/>
            <a:ext cx="157604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CL" sz="3200" dirty="0">
                <a:latin typeface="Please write me a song" panose="02000603000000000000" pitchFamily="2" charset="0"/>
                <a:ea typeface="Please write me a song" panose="02000603000000000000" pitchFamily="2" charset="0"/>
              </a:rPr>
              <a:t>Importante</a:t>
            </a:r>
          </a:p>
        </p:txBody>
      </p:sp>
      <p:sp>
        <p:nvSpPr>
          <p:cNvPr id="72" name="CuadroTexto 71">
            <a:extLst>
              <a:ext uri="{FF2B5EF4-FFF2-40B4-BE49-F238E27FC236}">
                <a16:creationId xmlns:a16="http://schemas.microsoft.com/office/drawing/2014/main" id="{FA02E334-CC17-4B72-8C99-28B64BC13A1C}"/>
              </a:ext>
            </a:extLst>
          </p:cNvPr>
          <p:cNvSpPr txBox="1"/>
          <p:nvPr/>
        </p:nvSpPr>
        <p:spPr>
          <a:xfrm flipH="1">
            <a:off x="773256" y="5571063"/>
            <a:ext cx="1293702" cy="594906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algn="ctr"/>
            <a:r>
              <a:rPr lang="es-CL" sz="3266" dirty="0">
                <a:latin typeface="The Sunset" pitchFamily="2" charset="0"/>
              </a:rPr>
              <a:t>Notas</a:t>
            </a:r>
          </a:p>
        </p:txBody>
      </p:sp>
      <p:pic>
        <p:nvPicPr>
          <p:cNvPr id="22" name="Imagen 21">
            <a:extLst>
              <a:ext uri="{FF2B5EF4-FFF2-40B4-BE49-F238E27FC236}">
                <a16:creationId xmlns:a16="http://schemas.microsoft.com/office/drawing/2014/main" id="{62CBFADE-6F0F-42F1-9100-230F3D7A9794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188956" y="4650379"/>
            <a:ext cx="727315" cy="2864905"/>
          </a:xfrm>
          <a:prstGeom prst="rect">
            <a:avLst/>
          </a:prstGeom>
        </p:spPr>
      </p:pic>
      <p:pic>
        <p:nvPicPr>
          <p:cNvPr id="23" name="Imagen 22">
            <a:extLst>
              <a:ext uri="{FF2B5EF4-FFF2-40B4-BE49-F238E27FC236}">
                <a16:creationId xmlns:a16="http://schemas.microsoft.com/office/drawing/2014/main" id="{2B2C2E0D-EB88-46B4-AC8F-E4A9A8B31354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43898" t="21174"/>
          <a:stretch/>
        </p:blipFill>
        <p:spPr>
          <a:xfrm>
            <a:off x="0" y="0"/>
            <a:ext cx="909986" cy="976498"/>
          </a:xfrm>
          <a:prstGeom prst="rect">
            <a:avLst/>
          </a:prstGeom>
        </p:spPr>
      </p:pic>
      <p:pic>
        <p:nvPicPr>
          <p:cNvPr id="25" name="Imagen 24">
            <a:extLst>
              <a:ext uri="{FF2B5EF4-FFF2-40B4-BE49-F238E27FC236}">
                <a16:creationId xmlns:a16="http://schemas.microsoft.com/office/drawing/2014/main" id="{C293EFCA-F8D9-437F-BBDE-D23B0F61DF56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027536" y="351099"/>
            <a:ext cx="713197" cy="476000"/>
          </a:xfrm>
          <a:prstGeom prst="rect">
            <a:avLst/>
          </a:prstGeom>
        </p:spPr>
      </p:pic>
      <p:grpSp>
        <p:nvGrpSpPr>
          <p:cNvPr id="31" name="Grupo 30">
            <a:extLst>
              <a:ext uri="{FF2B5EF4-FFF2-40B4-BE49-F238E27FC236}">
                <a16:creationId xmlns:a16="http://schemas.microsoft.com/office/drawing/2014/main" id="{7745E27F-467E-4749-8E47-3209094E0C66}"/>
              </a:ext>
            </a:extLst>
          </p:cNvPr>
          <p:cNvGrpSpPr/>
          <p:nvPr/>
        </p:nvGrpSpPr>
        <p:grpSpPr>
          <a:xfrm>
            <a:off x="526230" y="2080990"/>
            <a:ext cx="160028" cy="1041337"/>
            <a:chOff x="508707" y="2032864"/>
            <a:chExt cx="160028" cy="1041337"/>
          </a:xfrm>
        </p:grpSpPr>
        <p:pic>
          <p:nvPicPr>
            <p:cNvPr id="57" name="Imagen 56">
              <a:extLst>
                <a:ext uri="{FF2B5EF4-FFF2-40B4-BE49-F238E27FC236}">
                  <a16:creationId xmlns:a16="http://schemas.microsoft.com/office/drawing/2014/main" id="{961930C2-F576-49DD-A7AA-2FDB4D77175D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7508" y="2035205"/>
              <a:ext cx="162906" cy="158223"/>
            </a:xfrm>
            <a:prstGeom prst="rect">
              <a:avLst/>
            </a:prstGeom>
          </p:spPr>
        </p:pic>
        <p:pic>
          <p:nvPicPr>
            <p:cNvPr id="58" name="Imagen 57">
              <a:extLst>
                <a:ext uri="{FF2B5EF4-FFF2-40B4-BE49-F238E27FC236}">
                  <a16:creationId xmlns:a16="http://schemas.microsoft.com/office/drawing/2014/main" id="{56867267-B475-4E69-9D58-EC62A6FE058B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7509" y="2315160"/>
              <a:ext cx="162906" cy="158223"/>
            </a:xfrm>
            <a:prstGeom prst="rect">
              <a:avLst/>
            </a:prstGeom>
          </p:spPr>
        </p:pic>
        <p:pic>
          <p:nvPicPr>
            <p:cNvPr id="60" name="Imagen 59">
              <a:extLst>
                <a:ext uri="{FF2B5EF4-FFF2-40B4-BE49-F238E27FC236}">
                  <a16:creationId xmlns:a16="http://schemas.microsoft.com/office/drawing/2014/main" id="{E29EF204-A448-4002-8A1C-DB0341F31464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6366" y="2619960"/>
              <a:ext cx="162906" cy="158223"/>
            </a:xfrm>
            <a:prstGeom prst="rect">
              <a:avLst/>
            </a:prstGeom>
          </p:spPr>
        </p:pic>
        <p:pic>
          <p:nvPicPr>
            <p:cNvPr id="63" name="Imagen 62">
              <a:extLst>
                <a:ext uri="{FF2B5EF4-FFF2-40B4-BE49-F238E27FC236}">
                  <a16:creationId xmlns:a16="http://schemas.microsoft.com/office/drawing/2014/main" id="{86120641-32C4-4AE8-94D3-C94C18868525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8171" y="2913636"/>
              <a:ext cx="162906" cy="158223"/>
            </a:xfrm>
            <a:prstGeom prst="rect">
              <a:avLst/>
            </a:prstGeom>
          </p:spPr>
        </p:pic>
      </p:grpSp>
      <p:sp>
        <p:nvSpPr>
          <p:cNvPr id="64" name="Placa 63">
            <a:extLst>
              <a:ext uri="{FF2B5EF4-FFF2-40B4-BE49-F238E27FC236}">
                <a16:creationId xmlns:a16="http://schemas.microsoft.com/office/drawing/2014/main" id="{1F1A37EF-7612-4F45-97CD-3C62C17F6D0D}"/>
              </a:ext>
            </a:extLst>
          </p:cNvPr>
          <p:cNvSpPr/>
          <p:nvPr/>
        </p:nvSpPr>
        <p:spPr>
          <a:xfrm flipH="1">
            <a:off x="544463" y="3806973"/>
            <a:ext cx="1680470" cy="1381373"/>
          </a:xfrm>
          <a:prstGeom prst="plaque">
            <a:avLst>
              <a:gd name="adj" fmla="val 6619"/>
            </a:avLst>
          </a:prstGeom>
          <a:noFill/>
          <a:ln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pic>
        <p:nvPicPr>
          <p:cNvPr id="32" name="Imagen 31">
            <a:extLst>
              <a:ext uri="{FF2B5EF4-FFF2-40B4-BE49-F238E27FC236}">
                <a16:creationId xmlns:a16="http://schemas.microsoft.com/office/drawing/2014/main" id="{26B63D50-3602-4D67-A76C-633D6D374657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259097" y="6541363"/>
            <a:ext cx="628638" cy="674145"/>
          </a:xfrm>
          <a:prstGeom prst="rect">
            <a:avLst/>
          </a:prstGeom>
        </p:spPr>
      </p:pic>
      <p:pic>
        <p:nvPicPr>
          <p:cNvPr id="65" name="Imagen 64">
            <a:extLst>
              <a:ext uri="{FF2B5EF4-FFF2-40B4-BE49-F238E27FC236}">
                <a16:creationId xmlns:a16="http://schemas.microsoft.com/office/drawing/2014/main" id="{D0CA3D43-846C-4A28-B7BE-3C0790EA8870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65716" t="50407"/>
          <a:stretch/>
        </p:blipFill>
        <p:spPr>
          <a:xfrm flipH="1">
            <a:off x="4623101" y="-1"/>
            <a:ext cx="445785" cy="47838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02274220"/>
      </p:ext>
    </p:extLst>
  </p:cSld>
  <p:clrMapOvr>
    <a:masterClrMapping/>
  </p:clrMapOvr>
</p:sld>
</file>

<file path=ppt/slides/slide1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5" name="Imagen 74">
            <a:extLst>
              <a:ext uri="{FF2B5EF4-FFF2-40B4-BE49-F238E27FC236}">
                <a16:creationId xmlns:a16="http://schemas.microsoft.com/office/drawing/2014/main" id="{86F066D6-3665-40A8-84FE-3CF74306B4E7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5802" t="16947" r="6588" b="21582"/>
          <a:stretch/>
        </p:blipFill>
        <p:spPr>
          <a:xfrm flipH="1">
            <a:off x="2534249" y="1615242"/>
            <a:ext cx="2241249" cy="5818323"/>
          </a:xfrm>
          <a:prstGeom prst="rect">
            <a:avLst/>
          </a:prstGeom>
        </p:spPr>
      </p:pic>
      <p:grpSp>
        <p:nvGrpSpPr>
          <p:cNvPr id="90" name="Grupo 89">
            <a:extLst>
              <a:ext uri="{FF2B5EF4-FFF2-40B4-BE49-F238E27FC236}">
                <a16:creationId xmlns:a16="http://schemas.microsoft.com/office/drawing/2014/main" id="{6A10F933-5BE6-45D0-9227-6F90A3B05617}"/>
              </a:ext>
            </a:extLst>
          </p:cNvPr>
          <p:cNvGrpSpPr/>
          <p:nvPr/>
        </p:nvGrpSpPr>
        <p:grpSpPr>
          <a:xfrm>
            <a:off x="2431176" y="1277695"/>
            <a:ext cx="2333423" cy="338554"/>
            <a:chOff x="282012" y="1116730"/>
            <a:chExt cx="2333423" cy="338554"/>
          </a:xfrm>
        </p:grpSpPr>
        <p:grpSp>
          <p:nvGrpSpPr>
            <p:cNvPr id="76" name="Grupo 75">
              <a:extLst>
                <a:ext uri="{FF2B5EF4-FFF2-40B4-BE49-F238E27FC236}">
                  <a16:creationId xmlns:a16="http://schemas.microsoft.com/office/drawing/2014/main" id="{A61A1061-E59C-431B-BF67-DEFCDEE579BE}"/>
                </a:ext>
              </a:extLst>
            </p:cNvPr>
            <p:cNvGrpSpPr/>
            <p:nvPr/>
          </p:nvGrpSpPr>
          <p:grpSpPr>
            <a:xfrm>
              <a:off x="1292286" y="1199456"/>
              <a:ext cx="1323149" cy="173102"/>
              <a:chOff x="2351916" y="2459619"/>
              <a:chExt cx="1424738" cy="173102"/>
            </a:xfrm>
          </p:grpSpPr>
          <p:pic>
            <p:nvPicPr>
              <p:cNvPr id="77" name="Imagen 76">
                <a:extLst>
                  <a:ext uri="{FF2B5EF4-FFF2-40B4-BE49-F238E27FC236}">
                    <a16:creationId xmlns:a16="http://schemas.microsoft.com/office/drawing/2014/main" id="{B7A81B46-CA0D-4087-89EF-FAE09193A61A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351916" y="2459619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78" name="Imagen 77">
                <a:extLst>
                  <a:ext uri="{FF2B5EF4-FFF2-40B4-BE49-F238E27FC236}">
                    <a16:creationId xmlns:a16="http://schemas.microsoft.com/office/drawing/2014/main" id="{E94153B6-6DC4-4AB7-AC3B-F55DD2065F5B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534444" y="2462337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79" name="Imagen 78">
                <a:extLst>
                  <a:ext uri="{FF2B5EF4-FFF2-40B4-BE49-F238E27FC236}">
                    <a16:creationId xmlns:a16="http://schemas.microsoft.com/office/drawing/2014/main" id="{EA1DF94F-D73B-4068-AC8A-D0A408DD32D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713545" y="2467401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0" name="Imagen 79">
                <a:extLst>
                  <a:ext uri="{FF2B5EF4-FFF2-40B4-BE49-F238E27FC236}">
                    <a16:creationId xmlns:a16="http://schemas.microsoft.com/office/drawing/2014/main" id="{62C852A6-1DC0-492C-8708-0BCE85A2F8DC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898714" y="2467401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1" name="Imagen 80">
                <a:extLst>
                  <a:ext uri="{FF2B5EF4-FFF2-40B4-BE49-F238E27FC236}">
                    <a16:creationId xmlns:a16="http://schemas.microsoft.com/office/drawing/2014/main" id="{0177E378-B2D1-433E-B487-95F0ADA2623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080634" y="2462337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2" name="Imagen 81">
                <a:extLst>
                  <a:ext uri="{FF2B5EF4-FFF2-40B4-BE49-F238E27FC236}">
                    <a16:creationId xmlns:a16="http://schemas.microsoft.com/office/drawing/2014/main" id="{5D2CCC76-1728-4CCE-8CA6-F4D7D93C730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259735" y="2463688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3" name="Imagen 82">
                <a:extLst>
                  <a:ext uri="{FF2B5EF4-FFF2-40B4-BE49-F238E27FC236}">
                    <a16:creationId xmlns:a16="http://schemas.microsoft.com/office/drawing/2014/main" id="{8737CD88-8CE9-45B7-B88B-A039D1BC2D9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436306" y="2459619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4" name="Imagen 83">
                <a:extLst>
                  <a:ext uri="{FF2B5EF4-FFF2-40B4-BE49-F238E27FC236}">
                    <a16:creationId xmlns:a16="http://schemas.microsoft.com/office/drawing/2014/main" id="{9C749F1B-619A-40EE-A3E5-6C9759F13278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624293" y="2462337"/>
                <a:ext cx="152361" cy="165320"/>
              </a:xfrm>
              <a:prstGeom prst="rect">
                <a:avLst/>
              </a:prstGeom>
            </p:spPr>
          </p:pic>
        </p:grpSp>
        <p:sp>
          <p:nvSpPr>
            <p:cNvPr id="86" name="CuadroTexto 85">
              <a:extLst>
                <a:ext uri="{FF2B5EF4-FFF2-40B4-BE49-F238E27FC236}">
                  <a16:creationId xmlns:a16="http://schemas.microsoft.com/office/drawing/2014/main" id="{E7CF8BFC-D72D-4A50-9441-6DC5C224B0DC}"/>
                </a:ext>
              </a:extLst>
            </p:cNvPr>
            <p:cNvSpPr txBox="1"/>
            <p:nvPr/>
          </p:nvSpPr>
          <p:spPr>
            <a:xfrm>
              <a:off x="282012" y="1116730"/>
              <a:ext cx="1081021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s-CL" sz="1600" dirty="0">
                  <a:latin typeface="that i love you" pitchFamily="2" charset="0"/>
                </a:rPr>
                <a:t>Hidratación</a:t>
              </a:r>
            </a:p>
          </p:txBody>
        </p:sp>
      </p:grpSp>
      <p:sp>
        <p:nvSpPr>
          <p:cNvPr id="2" name="Rectángulo: esquinas redondeadas 1">
            <a:extLst>
              <a:ext uri="{FF2B5EF4-FFF2-40B4-BE49-F238E27FC236}">
                <a16:creationId xmlns:a16="http://schemas.microsoft.com/office/drawing/2014/main" id="{8AFFB728-72C6-47D6-8CF6-8E68D901CF0E}"/>
              </a:ext>
            </a:extLst>
          </p:cNvPr>
          <p:cNvSpPr/>
          <p:nvPr/>
        </p:nvSpPr>
        <p:spPr>
          <a:xfrm flipH="1">
            <a:off x="2536574" y="808814"/>
            <a:ext cx="2238924" cy="348713"/>
          </a:xfrm>
          <a:prstGeom prst="roundRect">
            <a:avLst>
              <a:gd name="adj" fmla="val 20690"/>
            </a:avLst>
          </a:prstGeom>
          <a:noFill/>
          <a:ln>
            <a:solidFill>
              <a:schemeClr val="bg1">
                <a:lumMod val="65000"/>
              </a:schemeClr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grpSp>
        <p:nvGrpSpPr>
          <p:cNvPr id="20" name="Grupo 19">
            <a:extLst>
              <a:ext uri="{FF2B5EF4-FFF2-40B4-BE49-F238E27FC236}">
                <a16:creationId xmlns:a16="http://schemas.microsoft.com/office/drawing/2014/main" id="{9E56ED60-C0FC-4AFF-8B2B-402E4644997E}"/>
              </a:ext>
            </a:extLst>
          </p:cNvPr>
          <p:cNvGrpSpPr/>
          <p:nvPr/>
        </p:nvGrpSpPr>
        <p:grpSpPr>
          <a:xfrm>
            <a:off x="2648158" y="551964"/>
            <a:ext cx="1302561" cy="270451"/>
            <a:chOff x="3427898" y="945416"/>
            <a:chExt cx="1302561" cy="270451"/>
          </a:xfrm>
        </p:grpSpPr>
        <p:sp>
          <p:nvSpPr>
            <p:cNvPr id="6" name="Elipse 5">
              <a:extLst>
                <a:ext uri="{FF2B5EF4-FFF2-40B4-BE49-F238E27FC236}">
                  <a16:creationId xmlns:a16="http://schemas.microsoft.com/office/drawing/2014/main" id="{2C5DCEA4-6AF6-49BD-B708-B769FAFE792C}"/>
                </a:ext>
              </a:extLst>
            </p:cNvPr>
            <p:cNvSpPr/>
            <p:nvPr/>
          </p:nvSpPr>
          <p:spPr>
            <a:xfrm>
              <a:off x="3448303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7" name="CuadroTexto 6">
              <a:extLst>
                <a:ext uri="{FF2B5EF4-FFF2-40B4-BE49-F238E27FC236}">
                  <a16:creationId xmlns:a16="http://schemas.microsoft.com/office/drawing/2014/main" id="{AA089D6C-B1E2-48FB-BE83-481042A4D336}"/>
                </a:ext>
              </a:extLst>
            </p:cNvPr>
            <p:cNvSpPr txBox="1"/>
            <p:nvPr/>
          </p:nvSpPr>
          <p:spPr>
            <a:xfrm>
              <a:off x="3427898" y="945416"/>
              <a:ext cx="167925" cy="2623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L</a:t>
              </a:r>
            </a:p>
          </p:txBody>
        </p:sp>
        <p:sp>
          <p:nvSpPr>
            <p:cNvPr id="8" name="Elipse 7">
              <a:extLst>
                <a:ext uri="{FF2B5EF4-FFF2-40B4-BE49-F238E27FC236}">
                  <a16:creationId xmlns:a16="http://schemas.microsoft.com/office/drawing/2014/main" id="{EF3D6D35-0B29-48F8-A7E7-F05677A56176}"/>
                </a:ext>
              </a:extLst>
            </p:cNvPr>
            <p:cNvSpPr/>
            <p:nvPr/>
          </p:nvSpPr>
          <p:spPr>
            <a:xfrm>
              <a:off x="3636352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9" name="CuadroTexto 8">
              <a:extLst>
                <a:ext uri="{FF2B5EF4-FFF2-40B4-BE49-F238E27FC236}">
                  <a16:creationId xmlns:a16="http://schemas.microsoft.com/office/drawing/2014/main" id="{9A7EF53A-AA99-48D2-85A8-CA65C6ED1C5E}"/>
                </a:ext>
              </a:extLst>
            </p:cNvPr>
            <p:cNvSpPr txBox="1"/>
            <p:nvPr/>
          </p:nvSpPr>
          <p:spPr>
            <a:xfrm>
              <a:off x="3604676" y="945416"/>
              <a:ext cx="167925" cy="2623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M</a:t>
              </a:r>
            </a:p>
          </p:txBody>
        </p:sp>
        <p:sp>
          <p:nvSpPr>
            <p:cNvPr id="10" name="Elipse 9">
              <a:extLst>
                <a:ext uri="{FF2B5EF4-FFF2-40B4-BE49-F238E27FC236}">
                  <a16:creationId xmlns:a16="http://schemas.microsoft.com/office/drawing/2014/main" id="{B0003AE6-C47F-46BF-B6B1-DDBB042C0368}"/>
                </a:ext>
              </a:extLst>
            </p:cNvPr>
            <p:cNvSpPr/>
            <p:nvPr/>
          </p:nvSpPr>
          <p:spPr>
            <a:xfrm>
              <a:off x="3822502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1" name="CuadroTexto 10">
              <a:extLst>
                <a:ext uri="{FF2B5EF4-FFF2-40B4-BE49-F238E27FC236}">
                  <a16:creationId xmlns:a16="http://schemas.microsoft.com/office/drawing/2014/main" id="{93A2415F-9910-41C0-9834-ACE5EE7EC06F}"/>
                </a:ext>
              </a:extLst>
            </p:cNvPr>
            <p:cNvSpPr txBox="1"/>
            <p:nvPr/>
          </p:nvSpPr>
          <p:spPr>
            <a:xfrm>
              <a:off x="3795934" y="953506"/>
              <a:ext cx="167925" cy="2623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M</a:t>
              </a:r>
            </a:p>
          </p:txBody>
        </p:sp>
        <p:sp>
          <p:nvSpPr>
            <p:cNvPr id="12" name="Elipse 11">
              <a:extLst>
                <a:ext uri="{FF2B5EF4-FFF2-40B4-BE49-F238E27FC236}">
                  <a16:creationId xmlns:a16="http://schemas.microsoft.com/office/drawing/2014/main" id="{C7C288CE-F547-4E52-94A3-8C23F40BEE3C}"/>
                </a:ext>
              </a:extLst>
            </p:cNvPr>
            <p:cNvSpPr/>
            <p:nvPr/>
          </p:nvSpPr>
          <p:spPr>
            <a:xfrm>
              <a:off x="4008652" y="983612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3" name="CuadroTexto 12">
              <a:extLst>
                <a:ext uri="{FF2B5EF4-FFF2-40B4-BE49-F238E27FC236}">
                  <a16:creationId xmlns:a16="http://schemas.microsoft.com/office/drawing/2014/main" id="{4114C506-8170-47D2-9D5A-128DBFEEE7C8}"/>
                </a:ext>
              </a:extLst>
            </p:cNvPr>
            <p:cNvSpPr txBox="1"/>
            <p:nvPr/>
          </p:nvSpPr>
          <p:spPr>
            <a:xfrm>
              <a:off x="3987194" y="951397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J</a:t>
              </a:r>
            </a:p>
          </p:txBody>
        </p:sp>
        <p:sp>
          <p:nvSpPr>
            <p:cNvPr id="14" name="Elipse 13">
              <a:extLst>
                <a:ext uri="{FF2B5EF4-FFF2-40B4-BE49-F238E27FC236}">
                  <a16:creationId xmlns:a16="http://schemas.microsoft.com/office/drawing/2014/main" id="{7CC52FD5-4E7C-49FA-BD83-A545EB3FC017}"/>
                </a:ext>
              </a:extLst>
            </p:cNvPr>
            <p:cNvSpPr/>
            <p:nvPr/>
          </p:nvSpPr>
          <p:spPr>
            <a:xfrm>
              <a:off x="4195174" y="983612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5" name="CuadroTexto 14">
              <a:extLst>
                <a:ext uri="{FF2B5EF4-FFF2-40B4-BE49-F238E27FC236}">
                  <a16:creationId xmlns:a16="http://schemas.microsoft.com/office/drawing/2014/main" id="{DDD8D263-EBC7-4AD3-8203-2FC2CBE524AF}"/>
                </a:ext>
              </a:extLst>
            </p:cNvPr>
            <p:cNvSpPr txBox="1"/>
            <p:nvPr/>
          </p:nvSpPr>
          <p:spPr>
            <a:xfrm>
              <a:off x="4169468" y="953506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V</a:t>
              </a:r>
            </a:p>
          </p:txBody>
        </p:sp>
        <p:sp>
          <p:nvSpPr>
            <p:cNvPr id="16" name="Elipse 15">
              <a:extLst>
                <a:ext uri="{FF2B5EF4-FFF2-40B4-BE49-F238E27FC236}">
                  <a16:creationId xmlns:a16="http://schemas.microsoft.com/office/drawing/2014/main" id="{1684D4EA-52BA-4FA5-A1FB-CB87FE74C584}"/>
                </a:ext>
              </a:extLst>
            </p:cNvPr>
            <p:cNvSpPr/>
            <p:nvPr/>
          </p:nvSpPr>
          <p:spPr>
            <a:xfrm>
              <a:off x="4383504" y="983612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7" name="CuadroTexto 16">
              <a:extLst>
                <a:ext uri="{FF2B5EF4-FFF2-40B4-BE49-F238E27FC236}">
                  <a16:creationId xmlns:a16="http://schemas.microsoft.com/office/drawing/2014/main" id="{3308939E-46AD-485D-B001-89690CD4E751}"/>
                </a:ext>
              </a:extLst>
            </p:cNvPr>
            <p:cNvSpPr txBox="1"/>
            <p:nvPr/>
          </p:nvSpPr>
          <p:spPr>
            <a:xfrm>
              <a:off x="4354590" y="945416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S</a:t>
              </a:r>
            </a:p>
          </p:txBody>
        </p:sp>
        <p:sp>
          <p:nvSpPr>
            <p:cNvPr id="18" name="Elipse 17">
              <a:extLst>
                <a:ext uri="{FF2B5EF4-FFF2-40B4-BE49-F238E27FC236}">
                  <a16:creationId xmlns:a16="http://schemas.microsoft.com/office/drawing/2014/main" id="{A8672FC7-70F5-4C49-A014-22DFFFBC4EA9}"/>
                </a:ext>
              </a:extLst>
            </p:cNvPr>
            <p:cNvSpPr/>
            <p:nvPr/>
          </p:nvSpPr>
          <p:spPr>
            <a:xfrm>
              <a:off x="4562534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9" name="CuadroTexto 18">
              <a:extLst>
                <a:ext uri="{FF2B5EF4-FFF2-40B4-BE49-F238E27FC236}">
                  <a16:creationId xmlns:a16="http://schemas.microsoft.com/office/drawing/2014/main" id="{FDD8A62F-1C31-4D5B-8003-266E7EE66DB5}"/>
                </a:ext>
              </a:extLst>
            </p:cNvPr>
            <p:cNvSpPr txBox="1"/>
            <p:nvPr/>
          </p:nvSpPr>
          <p:spPr>
            <a:xfrm>
              <a:off x="4541872" y="945416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D</a:t>
              </a:r>
            </a:p>
          </p:txBody>
        </p:sp>
      </p:grpSp>
      <p:sp>
        <p:nvSpPr>
          <p:cNvPr id="43" name="Rectángulo: esquinas redondeadas 42">
            <a:extLst>
              <a:ext uri="{FF2B5EF4-FFF2-40B4-BE49-F238E27FC236}">
                <a16:creationId xmlns:a16="http://schemas.microsoft.com/office/drawing/2014/main" id="{89D5D1E2-00DC-4937-B50F-B770D836BFF9}"/>
              </a:ext>
            </a:extLst>
          </p:cNvPr>
          <p:cNvSpPr/>
          <p:nvPr/>
        </p:nvSpPr>
        <p:spPr>
          <a:xfrm flipH="1">
            <a:off x="460830" y="5801409"/>
            <a:ext cx="1867912" cy="1306787"/>
          </a:xfrm>
          <a:prstGeom prst="roundRect">
            <a:avLst>
              <a:gd name="adj" fmla="val 3042"/>
            </a:avLst>
          </a:prstGeom>
          <a:noFill/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61" name="CuadroTexto 60">
            <a:extLst>
              <a:ext uri="{FF2B5EF4-FFF2-40B4-BE49-F238E27FC236}">
                <a16:creationId xmlns:a16="http://schemas.microsoft.com/office/drawing/2014/main" id="{B1867932-8D36-4858-BFF8-81AECC48EBAD}"/>
              </a:ext>
            </a:extLst>
          </p:cNvPr>
          <p:cNvSpPr txBox="1"/>
          <p:nvPr/>
        </p:nvSpPr>
        <p:spPr>
          <a:xfrm>
            <a:off x="502270" y="470523"/>
            <a:ext cx="1705246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CL" sz="4800" dirty="0">
                <a:latin typeface="August Script Bold free" pitchFamily="2" charset="0"/>
              </a:rPr>
              <a:t>Año</a:t>
            </a:r>
          </a:p>
        </p:txBody>
      </p:sp>
      <p:sp>
        <p:nvSpPr>
          <p:cNvPr id="62" name="CuadroTexto 61">
            <a:extLst>
              <a:ext uri="{FF2B5EF4-FFF2-40B4-BE49-F238E27FC236}">
                <a16:creationId xmlns:a16="http://schemas.microsoft.com/office/drawing/2014/main" id="{D7348A25-2C0A-4180-9706-193D7ACDBC8E}"/>
              </a:ext>
            </a:extLst>
          </p:cNvPr>
          <p:cNvSpPr txBox="1"/>
          <p:nvPr/>
        </p:nvSpPr>
        <p:spPr>
          <a:xfrm>
            <a:off x="1109446" y="921803"/>
            <a:ext cx="149088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CL" sz="4000" dirty="0" smtClean="0">
                <a:latin typeface="August Script Bold free" pitchFamily="2" charset="0"/>
              </a:rPr>
              <a:t>2022 </a:t>
            </a:r>
            <a:endParaRPr lang="es-CL" sz="4000" dirty="0">
              <a:latin typeface="August Script Bold free" pitchFamily="2" charset="0"/>
            </a:endParaRPr>
          </a:p>
        </p:txBody>
      </p:sp>
      <p:sp>
        <p:nvSpPr>
          <p:cNvPr id="27" name="CuadroTexto 26">
            <a:extLst>
              <a:ext uri="{FF2B5EF4-FFF2-40B4-BE49-F238E27FC236}">
                <a16:creationId xmlns:a16="http://schemas.microsoft.com/office/drawing/2014/main" id="{F0091D1D-C5BA-4DD7-B564-F84C4F3256B9}"/>
              </a:ext>
            </a:extLst>
          </p:cNvPr>
          <p:cNvSpPr txBox="1"/>
          <p:nvPr/>
        </p:nvSpPr>
        <p:spPr>
          <a:xfrm>
            <a:off x="788889" y="1505371"/>
            <a:ext cx="136617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CL" sz="3600" dirty="0">
                <a:latin typeface="Ayunindra Font" pitchFamily="50" charset="0"/>
              </a:rPr>
              <a:t>Metas</a:t>
            </a:r>
          </a:p>
        </p:txBody>
      </p:sp>
      <p:cxnSp>
        <p:nvCxnSpPr>
          <p:cNvPr id="34" name="Conector recto 33">
            <a:extLst>
              <a:ext uri="{FF2B5EF4-FFF2-40B4-BE49-F238E27FC236}">
                <a16:creationId xmlns:a16="http://schemas.microsoft.com/office/drawing/2014/main" id="{6C326F97-CC68-4216-8B0B-6409AE189A23}"/>
              </a:ext>
            </a:extLst>
          </p:cNvPr>
          <p:cNvCxnSpPr>
            <a:cxnSpLocks/>
          </p:cNvCxnSpPr>
          <p:nvPr/>
        </p:nvCxnSpPr>
        <p:spPr>
          <a:xfrm>
            <a:off x="719609" y="2193173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Conector recto 36">
            <a:extLst>
              <a:ext uri="{FF2B5EF4-FFF2-40B4-BE49-F238E27FC236}">
                <a16:creationId xmlns:a16="http://schemas.microsoft.com/office/drawing/2014/main" id="{7A9A9E17-643C-46C7-8DA1-90ACB4FD0A6E}"/>
              </a:ext>
            </a:extLst>
          </p:cNvPr>
          <p:cNvCxnSpPr>
            <a:cxnSpLocks/>
          </p:cNvCxnSpPr>
          <p:nvPr/>
        </p:nvCxnSpPr>
        <p:spPr>
          <a:xfrm>
            <a:off x="720116" y="2475725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Conector recto 37">
            <a:extLst>
              <a:ext uri="{FF2B5EF4-FFF2-40B4-BE49-F238E27FC236}">
                <a16:creationId xmlns:a16="http://schemas.microsoft.com/office/drawing/2014/main" id="{117FEECC-50E9-48AE-A3A0-ECE918D11567}"/>
              </a:ext>
            </a:extLst>
          </p:cNvPr>
          <p:cNvCxnSpPr>
            <a:cxnSpLocks/>
          </p:cNvCxnSpPr>
          <p:nvPr/>
        </p:nvCxnSpPr>
        <p:spPr>
          <a:xfrm>
            <a:off x="718240" y="2780525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Conector recto 38">
            <a:extLst>
              <a:ext uri="{FF2B5EF4-FFF2-40B4-BE49-F238E27FC236}">
                <a16:creationId xmlns:a16="http://schemas.microsoft.com/office/drawing/2014/main" id="{F24D8324-6901-4816-8512-FDC54A3E01DF}"/>
              </a:ext>
            </a:extLst>
          </p:cNvPr>
          <p:cNvCxnSpPr>
            <a:cxnSpLocks/>
          </p:cNvCxnSpPr>
          <p:nvPr/>
        </p:nvCxnSpPr>
        <p:spPr>
          <a:xfrm>
            <a:off x="718240" y="3074201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Placa 2">
            <a:extLst>
              <a:ext uri="{FF2B5EF4-FFF2-40B4-BE49-F238E27FC236}">
                <a16:creationId xmlns:a16="http://schemas.microsoft.com/office/drawing/2014/main" id="{C3F9C842-00FA-4A41-AA78-EC49C9D9D4A3}"/>
              </a:ext>
            </a:extLst>
          </p:cNvPr>
          <p:cNvSpPr/>
          <p:nvPr/>
        </p:nvSpPr>
        <p:spPr>
          <a:xfrm flipH="1">
            <a:off x="489789" y="3750740"/>
            <a:ext cx="1791840" cy="1500318"/>
          </a:xfrm>
          <a:prstGeom prst="plaque">
            <a:avLst>
              <a:gd name="adj" fmla="val 6619"/>
            </a:avLst>
          </a:prstGeom>
          <a:solidFill>
            <a:srgbClr val="FCEBE0"/>
          </a:solidFill>
          <a:ln>
            <a:solidFill>
              <a:srgbClr val="FCD6D7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70" name="CuadroTexto 69">
            <a:extLst>
              <a:ext uri="{FF2B5EF4-FFF2-40B4-BE49-F238E27FC236}">
                <a16:creationId xmlns:a16="http://schemas.microsoft.com/office/drawing/2014/main" id="{C5660BA0-7AA5-442F-B19F-51782AAE91E1}"/>
              </a:ext>
            </a:extLst>
          </p:cNvPr>
          <p:cNvSpPr txBox="1"/>
          <p:nvPr/>
        </p:nvSpPr>
        <p:spPr>
          <a:xfrm flipH="1">
            <a:off x="560832" y="3174959"/>
            <a:ext cx="157604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CL" sz="3200" dirty="0">
                <a:latin typeface="Please write me a song" panose="02000603000000000000" pitchFamily="2" charset="0"/>
                <a:ea typeface="Please write me a song" panose="02000603000000000000" pitchFamily="2" charset="0"/>
              </a:rPr>
              <a:t>Importante</a:t>
            </a:r>
          </a:p>
        </p:txBody>
      </p:sp>
      <p:sp>
        <p:nvSpPr>
          <p:cNvPr id="72" name="CuadroTexto 71">
            <a:extLst>
              <a:ext uri="{FF2B5EF4-FFF2-40B4-BE49-F238E27FC236}">
                <a16:creationId xmlns:a16="http://schemas.microsoft.com/office/drawing/2014/main" id="{FA02E334-CC17-4B72-8C99-28B64BC13A1C}"/>
              </a:ext>
            </a:extLst>
          </p:cNvPr>
          <p:cNvSpPr txBox="1"/>
          <p:nvPr/>
        </p:nvSpPr>
        <p:spPr>
          <a:xfrm flipH="1">
            <a:off x="773256" y="5571063"/>
            <a:ext cx="1293702" cy="594906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algn="ctr"/>
            <a:r>
              <a:rPr lang="es-CL" sz="3266" dirty="0">
                <a:latin typeface="The Sunset" pitchFamily="2" charset="0"/>
              </a:rPr>
              <a:t>Notas</a:t>
            </a:r>
          </a:p>
        </p:txBody>
      </p:sp>
      <p:pic>
        <p:nvPicPr>
          <p:cNvPr id="22" name="Imagen 21">
            <a:extLst>
              <a:ext uri="{FF2B5EF4-FFF2-40B4-BE49-F238E27FC236}">
                <a16:creationId xmlns:a16="http://schemas.microsoft.com/office/drawing/2014/main" id="{62CBFADE-6F0F-42F1-9100-230F3D7A9794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188956" y="4650379"/>
            <a:ext cx="727315" cy="2864905"/>
          </a:xfrm>
          <a:prstGeom prst="rect">
            <a:avLst/>
          </a:prstGeom>
        </p:spPr>
      </p:pic>
      <p:pic>
        <p:nvPicPr>
          <p:cNvPr id="23" name="Imagen 22">
            <a:extLst>
              <a:ext uri="{FF2B5EF4-FFF2-40B4-BE49-F238E27FC236}">
                <a16:creationId xmlns:a16="http://schemas.microsoft.com/office/drawing/2014/main" id="{2B2C2E0D-EB88-46B4-AC8F-E4A9A8B31354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43898" t="21174"/>
          <a:stretch/>
        </p:blipFill>
        <p:spPr>
          <a:xfrm>
            <a:off x="0" y="0"/>
            <a:ext cx="909986" cy="976498"/>
          </a:xfrm>
          <a:prstGeom prst="rect">
            <a:avLst/>
          </a:prstGeom>
        </p:spPr>
      </p:pic>
      <p:pic>
        <p:nvPicPr>
          <p:cNvPr id="25" name="Imagen 24">
            <a:extLst>
              <a:ext uri="{FF2B5EF4-FFF2-40B4-BE49-F238E27FC236}">
                <a16:creationId xmlns:a16="http://schemas.microsoft.com/office/drawing/2014/main" id="{C293EFCA-F8D9-437F-BBDE-D23B0F61DF56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027536" y="351099"/>
            <a:ext cx="713197" cy="476000"/>
          </a:xfrm>
          <a:prstGeom prst="rect">
            <a:avLst/>
          </a:prstGeom>
        </p:spPr>
      </p:pic>
      <p:grpSp>
        <p:nvGrpSpPr>
          <p:cNvPr id="31" name="Grupo 30">
            <a:extLst>
              <a:ext uri="{FF2B5EF4-FFF2-40B4-BE49-F238E27FC236}">
                <a16:creationId xmlns:a16="http://schemas.microsoft.com/office/drawing/2014/main" id="{7745E27F-467E-4749-8E47-3209094E0C66}"/>
              </a:ext>
            </a:extLst>
          </p:cNvPr>
          <p:cNvGrpSpPr/>
          <p:nvPr/>
        </p:nvGrpSpPr>
        <p:grpSpPr>
          <a:xfrm>
            <a:off x="526230" y="2080990"/>
            <a:ext cx="160028" cy="1041337"/>
            <a:chOff x="508707" y="2032864"/>
            <a:chExt cx="160028" cy="1041337"/>
          </a:xfrm>
        </p:grpSpPr>
        <p:pic>
          <p:nvPicPr>
            <p:cNvPr id="57" name="Imagen 56">
              <a:extLst>
                <a:ext uri="{FF2B5EF4-FFF2-40B4-BE49-F238E27FC236}">
                  <a16:creationId xmlns:a16="http://schemas.microsoft.com/office/drawing/2014/main" id="{961930C2-F576-49DD-A7AA-2FDB4D77175D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7508" y="2035205"/>
              <a:ext cx="162906" cy="158223"/>
            </a:xfrm>
            <a:prstGeom prst="rect">
              <a:avLst/>
            </a:prstGeom>
          </p:spPr>
        </p:pic>
        <p:pic>
          <p:nvPicPr>
            <p:cNvPr id="58" name="Imagen 57">
              <a:extLst>
                <a:ext uri="{FF2B5EF4-FFF2-40B4-BE49-F238E27FC236}">
                  <a16:creationId xmlns:a16="http://schemas.microsoft.com/office/drawing/2014/main" id="{56867267-B475-4E69-9D58-EC62A6FE058B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7509" y="2315160"/>
              <a:ext cx="162906" cy="158223"/>
            </a:xfrm>
            <a:prstGeom prst="rect">
              <a:avLst/>
            </a:prstGeom>
          </p:spPr>
        </p:pic>
        <p:pic>
          <p:nvPicPr>
            <p:cNvPr id="60" name="Imagen 59">
              <a:extLst>
                <a:ext uri="{FF2B5EF4-FFF2-40B4-BE49-F238E27FC236}">
                  <a16:creationId xmlns:a16="http://schemas.microsoft.com/office/drawing/2014/main" id="{E29EF204-A448-4002-8A1C-DB0341F31464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6366" y="2619960"/>
              <a:ext cx="162906" cy="158223"/>
            </a:xfrm>
            <a:prstGeom prst="rect">
              <a:avLst/>
            </a:prstGeom>
          </p:spPr>
        </p:pic>
        <p:pic>
          <p:nvPicPr>
            <p:cNvPr id="63" name="Imagen 62">
              <a:extLst>
                <a:ext uri="{FF2B5EF4-FFF2-40B4-BE49-F238E27FC236}">
                  <a16:creationId xmlns:a16="http://schemas.microsoft.com/office/drawing/2014/main" id="{86120641-32C4-4AE8-94D3-C94C18868525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8171" y="2913636"/>
              <a:ext cx="162906" cy="158223"/>
            </a:xfrm>
            <a:prstGeom prst="rect">
              <a:avLst/>
            </a:prstGeom>
          </p:spPr>
        </p:pic>
      </p:grpSp>
      <p:sp>
        <p:nvSpPr>
          <p:cNvPr id="64" name="Placa 63">
            <a:extLst>
              <a:ext uri="{FF2B5EF4-FFF2-40B4-BE49-F238E27FC236}">
                <a16:creationId xmlns:a16="http://schemas.microsoft.com/office/drawing/2014/main" id="{1F1A37EF-7612-4F45-97CD-3C62C17F6D0D}"/>
              </a:ext>
            </a:extLst>
          </p:cNvPr>
          <p:cNvSpPr/>
          <p:nvPr/>
        </p:nvSpPr>
        <p:spPr>
          <a:xfrm flipH="1">
            <a:off x="544463" y="3806973"/>
            <a:ext cx="1680470" cy="1381373"/>
          </a:xfrm>
          <a:prstGeom prst="plaque">
            <a:avLst>
              <a:gd name="adj" fmla="val 6619"/>
            </a:avLst>
          </a:prstGeom>
          <a:noFill/>
          <a:ln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pic>
        <p:nvPicPr>
          <p:cNvPr id="32" name="Imagen 31">
            <a:extLst>
              <a:ext uri="{FF2B5EF4-FFF2-40B4-BE49-F238E27FC236}">
                <a16:creationId xmlns:a16="http://schemas.microsoft.com/office/drawing/2014/main" id="{26B63D50-3602-4D67-A76C-633D6D374657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259097" y="6541363"/>
            <a:ext cx="628638" cy="674145"/>
          </a:xfrm>
          <a:prstGeom prst="rect">
            <a:avLst/>
          </a:prstGeom>
        </p:spPr>
      </p:pic>
      <p:pic>
        <p:nvPicPr>
          <p:cNvPr id="65" name="Imagen 64">
            <a:extLst>
              <a:ext uri="{FF2B5EF4-FFF2-40B4-BE49-F238E27FC236}">
                <a16:creationId xmlns:a16="http://schemas.microsoft.com/office/drawing/2014/main" id="{D0CA3D43-846C-4A28-B7BE-3C0790EA8870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65716" t="50407"/>
          <a:stretch/>
        </p:blipFill>
        <p:spPr>
          <a:xfrm flipH="1">
            <a:off x="4623101" y="-1"/>
            <a:ext cx="445785" cy="47838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3115312"/>
      </p:ext>
    </p:extLst>
  </p:cSld>
  <p:clrMapOvr>
    <a:masterClrMapping/>
  </p:clrMapOvr>
</p:sld>
</file>

<file path=ppt/slides/slide1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5" name="Imagen 74">
            <a:extLst>
              <a:ext uri="{FF2B5EF4-FFF2-40B4-BE49-F238E27FC236}">
                <a16:creationId xmlns:a16="http://schemas.microsoft.com/office/drawing/2014/main" id="{86F066D6-3665-40A8-84FE-3CF74306B4E7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5802" t="16947" r="6588" b="21582"/>
          <a:stretch/>
        </p:blipFill>
        <p:spPr>
          <a:xfrm flipH="1">
            <a:off x="2534249" y="1615242"/>
            <a:ext cx="2241249" cy="5818323"/>
          </a:xfrm>
          <a:prstGeom prst="rect">
            <a:avLst/>
          </a:prstGeom>
        </p:spPr>
      </p:pic>
      <p:grpSp>
        <p:nvGrpSpPr>
          <p:cNvPr id="90" name="Grupo 89">
            <a:extLst>
              <a:ext uri="{FF2B5EF4-FFF2-40B4-BE49-F238E27FC236}">
                <a16:creationId xmlns:a16="http://schemas.microsoft.com/office/drawing/2014/main" id="{6A10F933-5BE6-45D0-9227-6F90A3B05617}"/>
              </a:ext>
            </a:extLst>
          </p:cNvPr>
          <p:cNvGrpSpPr/>
          <p:nvPr/>
        </p:nvGrpSpPr>
        <p:grpSpPr>
          <a:xfrm>
            <a:off x="2431176" y="1277695"/>
            <a:ext cx="2333423" cy="338554"/>
            <a:chOff x="282012" y="1116730"/>
            <a:chExt cx="2333423" cy="338554"/>
          </a:xfrm>
        </p:grpSpPr>
        <p:grpSp>
          <p:nvGrpSpPr>
            <p:cNvPr id="76" name="Grupo 75">
              <a:extLst>
                <a:ext uri="{FF2B5EF4-FFF2-40B4-BE49-F238E27FC236}">
                  <a16:creationId xmlns:a16="http://schemas.microsoft.com/office/drawing/2014/main" id="{A61A1061-E59C-431B-BF67-DEFCDEE579BE}"/>
                </a:ext>
              </a:extLst>
            </p:cNvPr>
            <p:cNvGrpSpPr/>
            <p:nvPr/>
          </p:nvGrpSpPr>
          <p:grpSpPr>
            <a:xfrm>
              <a:off x="1292286" y="1199456"/>
              <a:ext cx="1323149" cy="173102"/>
              <a:chOff x="2351916" y="2459619"/>
              <a:chExt cx="1424738" cy="173102"/>
            </a:xfrm>
          </p:grpSpPr>
          <p:pic>
            <p:nvPicPr>
              <p:cNvPr id="77" name="Imagen 76">
                <a:extLst>
                  <a:ext uri="{FF2B5EF4-FFF2-40B4-BE49-F238E27FC236}">
                    <a16:creationId xmlns:a16="http://schemas.microsoft.com/office/drawing/2014/main" id="{B7A81B46-CA0D-4087-89EF-FAE09193A61A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351916" y="2459619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78" name="Imagen 77">
                <a:extLst>
                  <a:ext uri="{FF2B5EF4-FFF2-40B4-BE49-F238E27FC236}">
                    <a16:creationId xmlns:a16="http://schemas.microsoft.com/office/drawing/2014/main" id="{E94153B6-6DC4-4AB7-AC3B-F55DD2065F5B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534444" y="2462337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79" name="Imagen 78">
                <a:extLst>
                  <a:ext uri="{FF2B5EF4-FFF2-40B4-BE49-F238E27FC236}">
                    <a16:creationId xmlns:a16="http://schemas.microsoft.com/office/drawing/2014/main" id="{EA1DF94F-D73B-4068-AC8A-D0A408DD32D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713545" y="2467401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0" name="Imagen 79">
                <a:extLst>
                  <a:ext uri="{FF2B5EF4-FFF2-40B4-BE49-F238E27FC236}">
                    <a16:creationId xmlns:a16="http://schemas.microsoft.com/office/drawing/2014/main" id="{62C852A6-1DC0-492C-8708-0BCE85A2F8DC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898714" y="2467401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1" name="Imagen 80">
                <a:extLst>
                  <a:ext uri="{FF2B5EF4-FFF2-40B4-BE49-F238E27FC236}">
                    <a16:creationId xmlns:a16="http://schemas.microsoft.com/office/drawing/2014/main" id="{0177E378-B2D1-433E-B487-95F0ADA2623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080634" y="2462337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2" name="Imagen 81">
                <a:extLst>
                  <a:ext uri="{FF2B5EF4-FFF2-40B4-BE49-F238E27FC236}">
                    <a16:creationId xmlns:a16="http://schemas.microsoft.com/office/drawing/2014/main" id="{5D2CCC76-1728-4CCE-8CA6-F4D7D93C730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259735" y="2463688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3" name="Imagen 82">
                <a:extLst>
                  <a:ext uri="{FF2B5EF4-FFF2-40B4-BE49-F238E27FC236}">
                    <a16:creationId xmlns:a16="http://schemas.microsoft.com/office/drawing/2014/main" id="{8737CD88-8CE9-45B7-B88B-A039D1BC2D9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436306" y="2459619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4" name="Imagen 83">
                <a:extLst>
                  <a:ext uri="{FF2B5EF4-FFF2-40B4-BE49-F238E27FC236}">
                    <a16:creationId xmlns:a16="http://schemas.microsoft.com/office/drawing/2014/main" id="{9C749F1B-619A-40EE-A3E5-6C9759F13278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624293" y="2462337"/>
                <a:ext cx="152361" cy="165320"/>
              </a:xfrm>
              <a:prstGeom prst="rect">
                <a:avLst/>
              </a:prstGeom>
            </p:spPr>
          </p:pic>
        </p:grpSp>
        <p:sp>
          <p:nvSpPr>
            <p:cNvPr id="86" name="CuadroTexto 85">
              <a:extLst>
                <a:ext uri="{FF2B5EF4-FFF2-40B4-BE49-F238E27FC236}">
                  <a16:creationId xmlns:a16="http://schemas.microsoft.com/office/drawing/2014/main" id="{E7CF8BFC-D72D-4A50-9441-6DC5C224B0DC}"/>
                </a:ext>
              </a:extLst>
            </p:cNvPr>
            <p:cNvSpPr txBox="1"/>
            <p:nvPr/>
          </p:nvSpPr>
          <p:spPr>
            <a:xfrm>
              <a:off x="282012" y="1116730"/>
              <a:ext cx="1081021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s-CL" sz="1600" dirty="0">
                  <a:latin typeface="that i love you" pitchFamily="2" charset="0"/>
                </a:rPr>
                <a:t>Hidratación</a:t>
              </a:r>
            </a:p>
          </p:txBody>
        </p:sp>
      </p:grpSp>
      <p:sp>
        <p:nvSpPr>
          <p:cNvPr id="2" name="Rectángulo: esquinas redondeadas 1">
            <a:extLst>
              <a:ext uri="{FF2B5EF4-FFF2-40B4-BE49-F238E27FC236}">
                <a16:creationId xmlns:a16="http://schemas.microsoft.com/office/drawing/2014/main" id="{8AFFB728-72C6-47D6-8CF6-8E68D901CF0E}"/>
              </a:ext>
            </a:extLst>
          </p:cNvPr>
          <p:cNvSpPr/>
          <p:nvPr/>
        </p:nvSpPr>
        <p:spPr>
          <a:xfrm flipH="1">
            <a:off x="2536574" y="808814"/>
            <a:ext cx="2238924" cy="348713"/>
          </a:xfrm>
          <a:prstGeom prst="roundRect">
            <a:avLst>
              <a:gd name="adj" fmla="val 20690"/>
            </a:avLst>
          </a:prstGeom>
          <a:noFill/>
          <a:ln>
            <a:solidFill>
              <a:schemeClr val="bg1">
                <a:lumMod val="65000"/>
              </a:schemeClr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grpSp>
        <p:nvGrpSpPr>
          <p:cNvPr id="20" name="Grupo 19">
            <a:extLst>
              <a:ext uri="{FF2B5EF4-FFF2-40B4-BE49-F238E27FC236}">
                <a16:creationId xmlns:a16="http://schemas.microsoft.com/office/drawing/2014/main" id="{9E56ED60-C0FC-4AFF-8B2B-402E4644997E}"/>
              </a:ext>
            </a:extLst>
          </p:cNvPr>
          <p:cNvGrpSpPr/>
          <p:nvPr/>
        </p:nvGrpSpPr>
        <p:grpSpPr>
          <a:xfrm>
            <a:off x="2648158" y="551964"/>
            <a:ext cx="1302561" cy="270451"/>
            <a:chOff x="3427898" y="945416"/>
            <a:chExt cx="1302561" cy="270451"/>
          </a:xfrm>
        </p:grpSpPr>
        <p:sp>
          <p:nvSpPr>
            <p:cNvPr id="6" name="Elipse 5">
              <a:extLst>
                <a:ext uri="{FF2B5EF4-FFF2-40B4-BE49-F238E27FC236}">
                  <a16:creationId xmlns:a16="http://schemas.microsoft.com/office/drawing/2014/main" id="{2C5DCEA4-6AF6-49BD-B708-B769FAFE792C}"/>
                </a:ext>
              </a:extLst>
            </p:cNvPr>
            <p:cNvSpPr/>
            <p:nvPr/>
          </p:nvSpPr>
          <p:spPr>
            <a:xfrm>
              <a:off x="3448303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7" name="CuadroTexto 6">
              <a:extLst>
                <a:ext uri="{FF2B5EF4-FFF2-40B4-BE49-F238E27FC236}">
                  <a16:creationId xmlns:a16="http://schemas.microsoft.com/office/drawing/2014/main" id="{AA089D6C-B1E2-48FB-BE83-481042A4D336}"/>
                </a:ext>
              </a:extLst>
            </p:cNvPr>
            <p:cNvSpPr txBox="1"/>
            <p:nvPr/>
          </p:nvSpPr>
          <p:spPr>
            <a:xfrm>
              <a:off x="3427898" y="945416"/>
              <a:ext cx="167925" cy="2623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L</a:t>
              </a:r>
            </a:p>
          </p:txBody>
        </p:sp>
        <p:sp>
          <p:nvSpPr>
            <p:cNvPr id="8" name="Elipse 7">
              <a:extLst>
                <a:ext uri="{FF2B5EF4-FFF2-40B4-BE49-F238E27FC236}">
                  <a16:creationId xmlns:a16="http://schemas.microsoft.com/office/drawing/2014/main" id="{EF3D6D35-0B29-48F8-A7E7-F05677A56176}"/>
                </a:ext>
              </a:extLst>
            </p:cNvPr>
            <p:cNvSpPr/>
            <p:nvPr/>
          </p:nvSpPr>
          <p:spPr>
            <a:xfrm>
              <a:off x="3636352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9" name="CuadroTexto 8">
              <a:extLst>
                <a:ext uri="{FF2B5EF4-FFF2-40B4-BE49-F238E27FC236}">
                  <a16:creationId xmlns:a16="http://schemas.microsoft.com/office/drawing/2014/main" id="{9A7EF53A-AA99-48D2-85A8-CA65C6ED1C5E}"/>
                </a:ext>
              </a:extLst>
            </p:cNvPr>
            <p:cNvSpPr txBox="1"/>
            <p:nvPr/>
          </p:nvSpPr>
          <p:spPr>
            <a:xfrm>
              <a:off x="3604676" y="945416"/>
              <a:ext cx="167925" cy="2623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M</a:t>
              </a:r>
            </a:p>
          </p:txBody>
        </p:sp>
        <p:sp>
          <p:nvSpPr>
            <p:cNvPr id="10" name="Elipse 9">
              <a:extLst>
                <a:ext uri="{FF2B5EF4-FFF2-40B4-BE49-F238E27FC236}">
                  <a16:creationId xmlns:a16="http://schemas.microsoft.com/office/drawing/2014/main" id="{B0003AE6-C47F-46BF-B6B1-DDBB042C0368}"/>
                </a:ext>
              </a:extLst>
            </p:cNvPr>
            <p:cNvSpPr/>
            <p:nvPr/>
          </p:nvSpPr>
          <p:spPr>
            <a:xfrm>
              <a:off x="3822502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1" name="CuadroTexto 10">
              <a:extLst>
                <a:ext uri="{FF2B5EF4-FFF2-40B4-BE49-F238E27FC236}">
                  <a16:creationId xmlns:a16="http://schemas.microsoft.com/office/drawing/2014/main" id="{93A2415F-9910-41C0-9834-ACE5EE7EC06F}"/>
                </a:ext>
              </a:extLst>
            </p:cNvPr>
            <p:cNvSpPr txBox="1"/>
            <p:nvPr/>
          </p:nvSpPr>
          <p:spPr>
            <a:xfrm>
              <a:off x="3795934" y="953506"/>
              <a:ext cx="167925" cy="2623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M</a:t>
              </a:r>
            </a:p>
          </p:txBody>
        </p:sp>
        <p:sp>
          <p:nvSpPr>
            <p:cNvPr id="12" name="Elipse 11">
              <a:extLst>
                <a:ext uri="{FF2B5EF4-FFF2-40B4-BE49-F238E27FC236}">
                  <a16:creationId xmlns:a16="http://schemas.microsoft.com/office/drawing/2014/main" id="{C7C288CE-F547-4E52-94A3-8C23F40BEE3C}"/>
                </a:ext>
              </a:extLst>
            </p:cNvPr>
            <p:cNvSpPr/>
            <p:nvPr/>
          </p:nvSpPr>
          <p:spPr>
            <a:xfrm>
              <a:off x="4008652" y="983612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3" name="CuadroTexto 12">
              <a:extLst>
                <a:ext uri="{FF2B5EF4-FFF2-40B4-BE49-F238E27FC236}">
                  <a16:creationId xmlns:a16="http://schemas.microsoft.com/office/drawing/2014/main" id="{4114C506-8170-47D2-9D5A-128DBFEEE7C8}"/>
                </a:ext>
              </a:extLst>
            </p:cNvPr>
            <p:cNvSpPr txBox="1"/>
            <p:nvPr/>
          </p:nvSpPr>
          <p:spPr>
            <a:xfrm>
              <a:off x="3987194" y="951397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J</a:t>
              </a:r>
            </a:p>
          </p:txBody>
        </p:sp>
        <p:sp>
          <p:nvSpPr>
            <p:cNvPr id="14" name="Elipse 13">
              <a:extLst>
                <a:ext uri="{FF2B5EF4-FFF2-40B4-BE49-F238E27FC236}">
                  <a16:creationId xmlns:a16="http://schemas.microsoft.com/office/drawing/2014/main" id="{7CC52FD5-4E7C-49FA-BD83-A545EB3FC017}"/>
                </a:ext>
              </a:extLst>
            </p:cNvPr>
            <p:cNvSpPr/>
            <p:nvPr/>
          </p:nvSpPr>
          <p:spPr>
            <a:xfrm>
              <a:off x="4195174" y="983612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5" name="CuadroTexto 14">
              <a:extLst>
                <a:ext uri="{FF2B5EF4-FFF2-40B4-BE49-F238E27FC236}">
                  <a16:creationId xmlns:a16="http://schemas.microsoft.com/office/drawing/2014/main" id="{DDD8D263-EBC7-4AD3-8203-2FC2CBE524AF}"/>
                </a:ext>
              </a:extLst>
            </p:cNvPr>
            <p:cNvSpPr txBox="1"/>
            <p:nvPr/>
          </p:nvSpPr>
          <p:spPr>
            <a:xfrm>
              <a:off x="4169468" y="953506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V</a:t>
              </a:r>
            </a:p>
          </p:txBody>
        </p:sp>
        <p:sp>
          <p:nvSpPr>
            <p:cNvPr id="16" name="Elipse 15">
              <a:extLst>
                <a:ext uri="{FF2B5EF4-FFF2-40B4-BE49-F238E27FC236}">
                  <a16:creationId xmlns:a16="http://schemas.microsoft.com/office/drawing/2014/main" id="{1684D4EA-52BA-4FA5-A1FB-CB87FE74C584}"/>
                </a:ext>
              </a:extLst>
            </p:cNvPr>
            <p:cNvSpPr/>
            <p:nvPr/>
          </p:nvSpPr>
          <p:spPr>
            <a:xfrm>
              <a:off x="4383504" y="983612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7" name="CuadroTexto 16">
              <a:extLst>
                <a:ext uri="{FF2B5EF4-FFF2-40B4-BE49-F238E27FC236}">
                  <a16:creationId xmlns:a16="http://schemas.microsoft.com/office/drawing/2014/main" id="{3308939E-46AD-485D-B001-89690CD4E751}"/>
                </a:ext>
              </a:extLst>
            </p:cNvPr>
            <p:cNvSpPr txBox="1"/>
            <p:nvPr/>
          </p:nvSpPr>
          <p:spPr>
            <a:xfrm>
              <a:off x="4354590" y="945416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S</a:t>
              </a:r>
            </a:p>
          </p:txBody>
        </p:sp>
        <p:sp>
          <p:nvSpPr>
            <p:cNvPr id="18" name="Elipse 17">
              <a:extLst>
                <a:ext uri="{FF2B5EF4-FFF2-40B4-BE49-F238E27FC236}">
                  <a16:creationId xmlns:a16="http://schemas.microsoft.com/office/drawing/2014/main" id="{A8672FC7-70F5-4C49-A014-22DFFFBC4EA9}"/>
                </a:ext>
              </a:extLst>
            </p:cNvPr>
            <p:cNvSpPr/>
            <p:nvPr/>
          </p:nvSpPr>
          <p:spPr>
            <a:xfrm>
              <a:off x="4562534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9" name="CuadroTexto 18">
              <a:extLst>
                <a:ext uri="{FF2B5EF4-FFF2-40B4-BE49-F238E27FC236}">
                  <a16:creationId xmlns:a16="http://schemas.microsoft.com/office/drawing/2014/main" id="{FDD8A62F-1C31-4D5B-8003-266E7EE66DB5}"/>
                </a:ext>
              </a:extLst>
            </p:cNvPr>
            <p:cNvSpPr txBox="1"/>
            <p:nvPr/>
          </p:nvSpPr>
          <p:spPr>
            <a:xfrm>
              <a:off x="4541872" y="945416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D</a:t>
              </a:r>
            </a:p>
          </p:txBody>
        </p:sp>
      </p:grpSp>
      <p:sp>
        <p:nvSpPr>
          <p:cNvPr id="43" name="Rectángulo: esquinas redondeadas 42">
            <a:extLst>
              <a:ext uri="{FF2B5EF4-FFF2-40B4-BE49-F238E27FC236}">
                <a16:creationId xmlns:a16="http://schemas.microsoft.com/office/drawing/2014/main" id="{89D5D1E2-00DC-4937-B50F-B770D836BFF9}"/>
              </a:ext>
            </a:extLst>
          </p:cNvPr>
          <p:cNvSpPr/>
          <p:nvPr/>
        </p:nvSpPr>
        <p:spPr>
          <a:xfrm flipH="1">
            <a:off x="460830" y="5801409"/>
            <a:ext cx="1867912" cy="1306787"/>
          </a:xfrm>
          <a:prstGeom prst="roundRect">
            <a:avLst>
              <a:gd name="adj" fmla="val 3042"/>
            </a:avLst>
          </a:prstGeom>
          <a:noFill/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61" name="CuadroTexto 60">
            <a:extLst>
              <a:ext uri="{FF2B5EF4-FFF2-40B4-BE49-F238E27FC236}">
                <a16:creationId xmlns:a16="http://schemas.microsoft.com/office/drawing/2014/main" id="{B1867932-8D36-4858-BFF8-81AECC48EBAD}"/>
              </a:ext>
            </a:extLst>
          </p:cNvPr>
          <p:cNvSpPr txBox="1"/>
          <p:nvPr/>
        </p:nvSpPr>
        <p:spPr>
          <a:xfrm>
            <a:off x="502270" y="470523"/>
            <a:ext cx="1705246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CL" sz="4800" dirty="0">
                <a:latin typeface="August Script Bold free" pitchFamily="2" charset="0"/>
              </a:rPr>
              <a:t>Año</a:t>
            </a:r>
          </a:p>
        </p:txBody>
      </p:sp>
      <p:sp>
        <p:nvSpPr>
          <p:cNvPr id="62" name="CuadroTexto 61">
            <a:extLst>
              <a:ext uri="{FF2B5EF4-FFF2-40B4-BE49-F238E27FC236}">
                <a16:creationId xmlns:a16="http://schemas.microsoft.com/office/drawing/2014/main" id="{D7348A25-2C0A-4180-9706-193D7ACDBC8E}"/>
              </a:ext>
            </a:extLst>
          </p:cNvPr>
          <p:cNvSpPr txBox="1"/>
          <p:nvPr/>
        </p:nvSpPr>
        <p:spPr>
          <a:xfrm>
            <a:off x="1109446" y="921803"/>
            <a:ext cx="149088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CL" sz="4000" dirty="0" smtClean="0">
                <a:latin typeface="August Script Bold free" pitchFamily="2" charset="0"/>
              </a:rPr>
              <a:t>2022 </a:t>
            </a:r>
            <a:endParaRPr lang="es-CL" sz="4000" dirty="0">
              <a:latin typeface="August Script Bold free" pitchFamily="2" charset="0"/>
            </a:endParaRPr>
          </a:p>
        </p:txBody>
      </p:sp>
      <p:sp>
        <p:nvSpPr>
          <p:cNvPr id="27" name="CuadroTexto 26">
            <a:extLst>
              <a:ext uri="{FF2B5EF4-FFF2-40B4-BE49-F238E27FC236}">
                <a16:creationId xmlns:a16="http://schemas.microsoft.com/office/drawing/2014/main" id="{F0091D1D-C5BA-4DD7-B564-F84C4F3256B9}"/>
              </a:ext>
            </a:extLst>
          </p:cNvPr>
          <p:cNvSpPr txBox="1"/>
          <p:nvPr/>
        </p:nvSpPr>
        <p:spPr>
          <a:xfrm>
            <a:off x="788889" y="1505371"/>
            <a:ext cx="136617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CL" sz="3600" dirty="0">
                <a:latin typeface="Ayunindra Font" pitchFamily="50" charset="0"/>
              </a:rPr>
              <a:t>Metas</a:t>
            </a:r>
          </a:p>
        </p:txBody>
      </p:sp>
      <p:cxnSp>
        <p:nvCxnSpPr>
          <p:cNvPr id="34" name="Conector recto 33">
            <a:extLst>
              <a:ext uri="{FF2B5EF4-FFF2-40B4-BE49-F238E27FC236}">
                <a16:creationId xmlns:a16="http://schemas.microsoft.com/office/drawing/2014/main" id="{6C326F97-CC68-4216-8B0B-6409AE189A23}"/>
              </a:ext>
            </a:extLst>
          </p:cNvPr>
          <p:cNvCxnSpPr>
            <a:cxnSpLocks/>
          </p:cNvCxnSpPr>
          <p:nvPr/>
        </p:nvCxnSpPr>
        <p:spPr>
          <a:xfrm>
            <a:off x="719609" y="2193173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Conector recto 36">
            <a:extLst>
              <a:ext uri="{FF2B5EF4-FFF2-40B4-BE49-F238E27FC236}">
                <a16:creationId xmlns:a16="http://schemas.microsoft.com/office/drawing/2014/main" id="{7A9A9E17-643C-46C7-8DA1-90ACB4FD0A6E}"/>
              </a:ext>
            </a:extLst>
          </p:cNvPr>
          <p:cNvCxnSpPr>
            <a:cxnSpLocks/>
          </p:cNvCxnSpPr>
          <p:nvPr/>
        </p:nvCxnSpPr>
        <p:spPr>
          <a:xfrm>
            <a:off x="720116" y="2475725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Conector recto 37">
            <a:extLst>
              <a:ext uri="{FF2B5EF4-FFF2-40B4-BE49-F238E27FC236}">
                <a16:creationId xmlns:a16="http://schemas.microsoft.com/office/drawing/2014/main" id="{117FEECC-50E9-48AE-A3A0-ECE918D11567}"/>
              </a:ext>
            </a:extLst>
          </p:cNvPr>
          <p:cNvCxnSpPr>
            <a:cxnSpLocks/>
          </p:cNvCxnSpPr>
          <p:nvPr/>
        </p:nvCxnSpPr>
        <p:spPr>
          <a:xfrm>
            <a:off x="718240" y="2780525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Conector recto 38">
            <a:extLst>
              <a:ext uri="{FF2B5EF4-FFF2-40B4-BE49-F238E27FC236}">
                <a16:creationId xmlns:a16="http://schemas.microsoft.com/office/drawing/2014/main" id="{F24D8324-6901-4816-8512-FDC54A3E01DF}"/>
              </a:ext>
            </a:extLst>
          </p:cNvPr>
          <p:cNvCxnSpPr>
            <a:cxnSpLocks/>
          </p:cNvCxnSpPr>
          <p:nvPr/>
        </p:nvCxnSpPr>
        <p:spPr>
          <a:xfrm>
            <a:off x="718240" y="3074201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Placa 2">
            <a:extLst>
              <a:ext uri="{FF2B5EF4-FFF2-40B4-BE49-F238E27FC236}">
                <a16:creationId xmlns:a16="http://schemas.microsoft.com/office/drawing/2014/main" id="{C3F9C842-00FA-4A41-AA78-EC49C9D9D4A3}"/>
              </a:ext>
            </a:extLst>
          </p:cNvPr>
          <p:cNvSpPr/>
          <p:nvPr/>
        </p:nvSpPr>
        <p:spPr>
          <a:xfrm flipH="1">
            <a:off x="489789" y="3750740"/>
            <a:ext cx="1791840" cy="1500318"/>
          </a:xfrm>
          <a:prstGeom prst="plaque">
            <a:avLst>
              <a:gd name="adj" fmla="val 6619"/>
            </a:avLst>
          </a:prstGeom>
          <a:solidFill>
            <a:srgbClr val="FCEBE0"/>
          </a:solidFill>
          <a:ln>
            <a:solidFill>
              <a:srgbClr val="FCD6D7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70" name="CuadroTexto 69">
            <a:extLst>
              <a:ext uri="{FF2B5EF4-FFF2-40B4-BE49-F238E27FC236}">
                <a16:creationId xmlns:a16="http://schemas.microsoft.com/office/drawing/2014/main" id="{C5660BA0-7AA5-442F-B19F-51782AAE91E1}"/>
              </a:ext>
            </a:extLst>
          </p:cNvPr>
          <p:cNvSpPr txBox="1"/>
          <p:nvPr/>
        </p:nvSpPr>
        <p:spPr>
          <a:xfrm flipH="1">
            <a:off x="560832" y="3174959"/>
            <a:ext cx="157604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CL" sz="3200" dirty="0">
                <a:latin typeface="Please write me a song" panose="02000603000000000000" pitchFamily="2" charset="0"/>
                <a:ea typeface="Please write me a song" panose="02000603000000000000" pitchFamily="2" charset="0"/>
              </a:rPr>
              <a:t>Importante</a:t>
            </a:r>
          </a:p>
        </p:txBody>
      </p:sp>
      <p:sp>
        <p:nvSpPr>
          <p:cNvPr id="72" name="CuadroTexto 71">
            <a:extLst>
              <a:ext uri="{FF2B5EF4-FFF2-40B4-BE49-F238E27FC236}">
                <a16:creationId xmlns:a16="http://schemas.microsoft.com/office/drawing/2014/main" id="{FA02E334-CC17-4B72-8C99-28B64BC13A1C}"/>
              </a:ext>
            </a:extLst>
          </p:cNvPr>
          <p:cNvSpPr txBox="1"/>
          <p:nvPr/>
        </p:nvSpPr>
        <p:spPr>
          <a:xfrm flipH="1">
            <a:off x="773256" y="5571063"/>
            <a:ext cx="1293702" cy="594906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algn="ctr"/>
            <a:r>
              <a:rPr lang="es-CL" sz="3266" dirty="0">
                <a:latin typeface="The Sunset" pitchFamily="2" charset="0"/>
              </a:rPr>
              <a:t>Notas</a:t>
            </a:r>
          </a:p>
        </p:txBody>
      </p:sp>
      <p:pic>
        <p:nvPicPr>
          <p:cNvPr id="22" name="Imagen 21">
            <a:extLst>
              <a:ext uri="{FF2B5EF4-FFF2-40B4-BE49-F238E27FC236}">
                <a16:creationId xmlns:a16="http://schemas.microsoft.com/office/drawing/2014/main" id="{62CBFADE-6F0F-42F1-9100-230F3D7A9794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188956" y="4650379"/>
            <a:ext cx="727315" cy="2864905"/>
          </a:xfrm>
          <a:prstGeom prst="rect">
            <a:avLst/>
          </a:prstGeom>
        </p:spPr>
      </p:pic>
      <p:pic>
        <p:nvPicPr>
          <p:cNvPr id="23" name="Imagen 22">
            <a:extLst>
              <a:ext uri="{FF2B5EF4-FFF2-40B4-BE49-F238E27FC236}">
                <a16:creationId xmlns:a16="http://schemas.microsoft.com/office/drawing/2014/main" id="{2B2C2E0D-EB88-46B4-AC8F-E4A9A8B31354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43898" t="21174"/>
          <a:stretch/>
        </p:blipFill>
        <p:spPr>
          <a:xfrm>
            <a:off x="0" y="0"/>
            <a:ext cx="909986" cy="976498"/>
          </a:xfrm>
          <a:prstGeom prst="rect">
            <a:avLst/>
          </a:prstGeom>
        </p:spPr>
      </p:pic>
      <p:pic>
        <p:nvPicPr>
          <p:cNvPr id="25" name="Imagen 24">
            <a:extLst>
              <a:ext uri="{FF2B5EF4-FFF2-40B4-BE49-F238E27FC236}">
                <a16:creationId xmlns:a16="http://schemas.microsoft.com/office/drawing/2014/main" id="{C293EFCA-F8D9-437F-BBDE-D23B0F61DF56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027536" y="351099"/>
            <a:ext cx="713197" cy="476000"/>
          </a:xfrm>
          <a:prstGeom prst="rect">
            <a:avLst/>
          </a:prstGeom>
        </p:spPr>
      </p:pic>
      <p:grpSp>
        <p:nvGrpSpPr>
          <p:cNvPr id="31" name="Grupo 30">
            <a:extLst>
              <a:ext uri="{FF2B5EF4-FFF2-40B4-BE49-F238E27FC236}">
                <a16:creationId xmlns:a16="http://schemas.microsoft.com/office/drawing/2014/main" id="{7745E27F-467E-4749-8E47-3209094E0C66}"/>
              </a:ext>
            </a:extLst>
          </p:cNvPr>
          <p:cNvGrpSpPr/>
          <p:nvPr/>
        </p:nvGrpSpPr>
        <p:grpSpPr>
          <a:xfrm>
            <a:off x="526230" y="2080990"/>
            <a:ext cx="160028" cy="1041337"/>
            <a:chOff x="508707" y="2032864"/>
            <a:chExt cx="160028" cy="1041337"/>
          </a:xfrm>
        </p:grpSpPr>
        <p:pic>
          <p:nvPicPr>
            <p:cNvPr id="57" name="Imagen 56">
              <a:extLst>
                <a:ext uri="{FF2B5EF4-FFF2-40B4-BE49-F238E27FC236}">
                  <a16:creationId xmlns:a16="http://schemas.microsoft.com/office/drawing/2014/main" id="{961930C2-F576-49DD-A7AA-2FDB4D77175D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7508" y="2035205"/>
              <a:ext cx="162906" cy="158223"/>
            </a:xfrm>
            <a:prstGeom prst="rect">
              <a:avLst/>
            </a:prstGeom>
          </p:spPr>
        </p:pic>
        <p:pic>
          <p:nvPicPr>
            <p:cNvPr id="58" name="Imagen 57">
              <a:extLst>
                <a:ext uri="{FF2B5EF4-FFF2-40B4-BE49-F238E27FC236}">
                  <a16:creationId xmlns:a16="http://schemas.microsoft.com/office/drawing/2014/main" id="{56867267-B475-4E69-9D58-EC62A6FE058B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7509" y="2315160"/>
              <a:ext cx="162906" cy="158223"/>
            </a:xfrm>
            <a:prstGeom prst="rect">
              <a:avLst/>
            </a:prstGeom>
          </p:spPr>
        </p:pic>
        <p:pic>
          <p:nvPicPr>
            <p:cNvPr id="60" name="Imagen 59">
              <a:extLst>
                <a:ext uri="{FF2B5EF4-FFF2-40B4-BE49-F238E27FC236}">
                  <a16:creationId xmlns:a16="http://schemas.microsoft.com/office/drawing/2014/main" id="{E29EF204-A448-4002-8A1C-DB0341F31464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6366" y="2619960"/>
              <a:ext cx="162906" cy="158223"/>
            </a:xfrm>
            <a:prstGeom prst="rect">
              <a:avLst/>
            </a:prstGeom>
          </p:spPr>
        </p:pic>
        <p:pic>
          <p:nvPicPr>
            <p:cNvPr id="63" name="Imagen 62">
              <a:extLst>
                <a:ext uri="{FF2B5EF4-FFF2-40B4-BE49-F238E27FC236}">
                  <a16:creationId xmlns:a16="http://schemas.microsoft.com/office/drawing/2014/main" id="{86120641-32C4-4AE8-94D3-C94C18868525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8171" y="2913636"/>
              <a:ext cx="162906" cy="158223"/>
            </a:xfrm>
            <a:prstGeom prst="rect">
              <a:avLst/>
            </a:prstGeom>
          </p:spPr>
        </p:pic>
      </p:grpSp>
      <p:sp>
        <p:nvSpPr>
          <p:cNvPr id="64" name="Placa 63">
            <a:extLst>
              <a:ext uri="{FF2B5EF4-FFF2-40B4-BE49-F238E27FC236}">
                <a16:creationId xmlns:a16="http://schemas.microsoft.com/office/drawing/2014/main" id="{1F1A37EF-7612-4F45-97CD-3C62C17F6D0D}"/>
              </a:ext>
            </a:extLst>
          </p:cNvPr>
          <p:cNvSpPr/>
          <p:nvPr/>
        </p:nvSpPr>
        <p:spPr>
          <a:xfrm flipH="1">
            <a:off x="544463" y="3806973"/>
            <a:ext cx="1680470" cy="1381373"/>
          </a:xfrm>
          <a:prstGeom prst="plaque">
            <a:avLst>
              <a:gd name="adj" fmla="val 6619"/>
            </a:avLst>
          </a:prstGeom>
          <a:noFill/>
          <a:ln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pic>
        <p:nvPicPr>
          <p:cNvPr id="32" name="Imagen 31">
            <a:extLst>
              <a:ext uri="{FF2B5EF4-FFF2-40B4-BE49-F238E27FC236}">
                <a16:creationId xmlns:a16="http://schemas.microsoft.com/office/drawing/2014/main" id="{26B63D50-3602-4D67-A76C-633D6D374657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259097" y="6541363"/>
            <a:ext cx="628638" cy="674145"/>
          </a:xfrm>
          <a:prstGeom prst="rect">
            <a:avLst/>
          </a:prstGeom>
        </p:spPr>
      </p:pic>
      <p:pic>
        <p:nvPicPr>
          <p:cNvPr id="65" name="Imagen 64">
            <a:extLst>
              <a:ext uri="{FF2B5EF4-FFF2-40B4-BE49-F238E27FC236}">
                <a16:creationId xmlns:a16="http://schemas.microsoft.com/office/drawing/2014/main" id="{D0CA3D43-846C-4A28-B7BE-3C0790EA8870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65716" t="50407"/>
          <a:stretch/>
        </p:blipFill>
        <p:spPr>
          <a:xfrm flipH="1">
            <a:off x="4623101" y="-1"/>
            <a:ext cx="445785" cy="47838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24721470"/>
      </p:ext>
    </p:extLst>
  </p:cSld>
  <p:clrMapOvr>
    <a:masterClrMapping/>
  </p:clrMapOvr>
</p:sld>
</file>

<file path=ppt/slides/slide1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5" name="Imagen 74">
            <a:extLst>
              <a:ext uri="{FF2B5EF4-FFF2-40B4-BE49-F238E27FC236}">
                <a16:creationId xmlns:a16="http://schemas.microsoft.com/office/drawing/2014/main" id="{86F066D6-3665-40A8-84FE-3CF74306B4E7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5802" t="16947" r="6588" b="21582"/>
          <a:stretch/>
        </p:blipFill>
        <p:spPr>
          <a:xfrm flipH="1">
            <a:off x="2534249" y="1615242"/>
            <a:ext cx="2241249" cy="5818323"/>
          </a:xfrm>
          <a:prstGeom prst="rect">
            <a:avLst/>
          </a:prstGeom>
        </p:spPr>
      </p:pic>
      <p:grpSp>
        <p:nvGrpSpPr>
          <p:cNvPr id="90" name="Grupo 89">
            <a:extLst>
              <a:ext uri="{FF2B5EF4-FFF2-40B4-BE49-F238E27FC236}">
                <a16:creationId xmlns:a16="http://schemas.microsoft.com/office/drawing/2014/main" id="{6A10F933-5BE6-45D0-9227-6F90A3B05617}"/>
              </a:ext>
            </a:extLst>
          </p:cNvPr>
          <p:cNvGrpSpPr/>
          <p:nvPr/>
        </p:nvGrpSpPr>
        <p:grpSpPr>
          <a:xfrm>
            <a:off x="2431176" y="1277695"/>
            <a:ext cx="2333423" cy="338554"/>
            <a:chOff x="282012" y="1116730"/>
            <a:chExt cx="2333423" cy="338554"/>
          </a:xfrm>
        </p:grpSpPr>
        <p:grpSp>
          <p:nvGrpSpPr>
            <p:cNvPr id="76" name="Grupo 75">
              <a:extLst>
                <a:ext uri="{FF2B5EF4-FFF2-40B4-BE49-F238E27FC236}">
                  <a16:creationId xmlns:a16="http://schemas.microsoft.com/office/drawing/2014/main" id="{A61A1061-E59C-431B-BF67-DEFCDEE579BE}"/>
                </a:ext>
              </a:extLst>
            </p:cNvPr>
            <p:cNvGrpSpPr/>
            <p:nvPr/>
          </p:nvGrpSpPr>
          <p:grpSpPr>
            <a:xfrm>
              <a:off x="1292286" y="1199456"/>
              <a:ext cx="1323149" cy="173102"/>
              <a:chOff x="2351916" y="2459619"/>
              <a:chExt cx="1424738" cy="173102"/>
            </a:xfrm>
          </p:grpSpPr>
          <p:pic>
            <p:nvPicPr>
              <p:cNvPr id="77" name="Imagen 76">
                <a:extLst>
                  <a:ext uri="{FF2B5EF4-FFF2-40B4-BE49-F238E27FC236}">
                    <a16:creationId xmlns:a16="http://schemas.microsoft.com/office/drawing/2014/main" id="{B7A81B46-CA0D-4087-89EF-FAE09193A61A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351916" y="2459619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78" name="Imagen 77">
                <a:extLst>
                  <a:ext uri="{FF2B5EF4-FFF2-40B4-BE49-F238E27FC236}">
                    <a16:creationId xmlns:a16="http://schemas.microsoft.com/office/drawing/2014/main" id="{E94153B6-6DC4-4AB7-AC3B-F55DD2065F5B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534444" y="2462337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79" name="Imagen 78">
                <a:extLst>
                  <a:ext uri="{FF2B5EF4-FFF2-40B4-BE49-F238E27FC236}">
                    <a16:creationId xmlns:a16="http://schemas.microsoft.com/office/drawing/2014/main" id="{EA1DF94F-D73B-4068-AC8A-D0A408DD32D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713545" y="2467401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0" name="Imagen 79">
                <a:extLst>
                  <a:ext uri="{FF2B5EF4-FFF2-40B4-BE49-F238E27FC236}">
                    <a16:creationId xmlns:a16="http://schemas.microsoft.com/office/drawing/2014/main" id="{62C852A6-1DC0-492C-8708-0BCE85A2F8DC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898714" y="2467401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1" name="Imagen 80">
                <a:extLst>
                  <a:ext uri="{FF2B5EF4-FFF2-40B4-BE49-F238E27FC236}">
                    <a16:creationId xmlns:a16="http://schemas.microsoft.com/office/drawing/2014/main" id="{0177E378-B2D1-433E-B487-95F0ADA2623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080634" y="2462337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2" name="Imagen 81">
                <a:extLst>
                  <a:ext uri="{FF2B5EF4-FFF2-40B4-BE49-F238E27FC236}">
                    <a16:creationId xmlns:a16="http://schemas.microsoft.com/office/drawing/2014/main" id="{5D2CCC76-1728-4CCE-8CA6-F4D7D93C730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259735" y="2463688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3" name="Imagen 82">
                <a:extLst>
                  <a:ext uri="{FF2B5EF4-FFF2-40B4-BE49-F238E27FC236}">
                    <a16:creationId xmlns:a16="http://schemas.microsoft.com/office/drawing/2014/main" id="{8737CD88-8CE9-45B7-B88B-A039D1BC2D9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436306" y="2459619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4" name="Imagen 83">
                <a:extLst>
                  <a:ext uri="{FF2B5EF4-FFF2-40B4-BE49-F238E27FC236}">
                    <a16:creationId xmlns:a16="http://schemas.microsoft.com/office/drawing/2014/main" id="{9C749F1B-619A-40EE-A3E5-6C9759F13278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624293" y="2462337"/>
                <a:ext cx="152361" cy="165320"/>
              </a:xfrm>
              <a:prstGeom prst="rect">
                <a:avLst/>
              </a:prstGeom>
            </p:spPr>
          </p:pic>
        </p:grpSp>
        <p:sp>
          <p:nvSpPr>
            <p:cNvPr id="86" name="CuadroTexto 85">
              <a:extLst>
                <a:ext uri="{FF2B5EF4-FFF2-40B4-BE49-F238E27FC236}">
                  <a16:creationId xmlns:a16="http://schemas.microsoft.com/office/drawing/2014/main" id="{E7CF8BFC-D72D-4A50-9441-6DC5C224B0DC}"/>
                </a:ext>
              </a:extLst>
            </p:cNvPr>
            <p:cNvSpPr txBox="1"/>
            <p:nvPr/>
          </p:nvSpPr>
          <p:spPr>
            <a:xfrm>
              <a:off x="282012" y="1116730"/>
              <a:ext cx="1081021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s-CL" sz="1600" dirty="0">
                  <a:latin typeface="that i love you" pitchFamily="2" charset="0"/>
                </a:rPr>
                <a:t>Hidratación</a:t>
              </a:r>
            </a:p>
          </p:txBody>
        </p:sp>
      </p:grpSp>
      <p:sp>
        <p:nvSpPr>
          <p:cNvPr id="2" name="Rectángulo: esquinas redondeadas 1">
            <a:extLst>
              <a:ext uri="{FF2B5EF4-FFF2-40B4-BE49-F238E27FC236}">
                <a16:creationId xmlns:a16="http://schemas.microsoft.com/office/drawing/2014/main" id="{8AFFB728-72C6-47D6-8CF6-8E68D901CF0E}"/>
              </a:ext>
            </a:extLst>
          </p:cNvPr>
          <p:cNvSpPr/>
          <p:nvPr/>
        </p:nvSpPr>
        <p:spPr>
          <a:xfrm flipH="1">
            <a:off x="2536574" y="808814"/>
            <a:ext cx="2238924" cy="348713"/>
          </a:xfrm>
          <a:prstGeom prst="roundRect">
            <a:avLst>
              <a:gd name="adj" fmla="val 20690"/>
            </a:avLst>
          </a:prstGeom>
          <a:noFill/>
          <a:ln>
            <a:solidFill>
              <a:schemeClr val="bg1">
                <a:lumMod val="65000"/>
              </a:schemeClr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grpSp>
        <p:nvGrpSpPr>
          <p:cNvPr id="20" name="Grupo 19">
            <a:extLst>
              <a:ext uri="{FF2B5EF4-FFF2-40B4-BE49-F238E27FC236}">
                <a16:creationId xmlns:a16="http://schemas.microsoft.com/office/drawing/2014/main" id="{9E56ED60-C0FC-4AFF-8B2B-402E4644997E}"/>
              </a:ext>
            </a:extLst>
          </p:cNvPr>
          <p:cNvGrpSpPr/>
          <p:nvPr/>
        </p:nvGrpSpPr>
        <p:grpSpPr>
          <a:xfrm>
            <a:off x="2648158" y="551964"/>
            <a:ext cx="1302561" cy="270451"/>
            <a:chOff x="3427898" y="945416"/>
            <a:chExt cx="1302561" cy="270451"/>
          </a:xfrm>
        </p:grpSpPr>
        <p:sp>
          <p:nvSpPr>
            <p:cNvPr id="6" name="Elipse 5">
              <a:extLst>
                <a:ext uri="{FF2B5EF4-FFF2-40B4-BE49-F238E27FC236}">
                  <a16:creationId xmlns:a16="http://schemas.microsoft.com/office/drawing/2014/main" id="{2C5DCEA4-6AF6-49BD-B708-B769FAFE792C}"/>
                </a:ext>
              </a:extLst>
            </p:cNvPr>
            <p:cNvSpPr/>
            <p:nvPr/>
          </p:nvSpPr>
          <p:spPr>
            <a:xfrm>
              <a:off x="3448303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7" name="CuadroTexto 6">
              <a:extLst>
                <a:ext uri="{FF2B5EF4-FFF2-40B4-BE49-F238E27FC236}">
                  <a16:creationId xmlns:a16="http://schemas.microsoft.com/office/drawing/2014/main" id="{AA089D6C-B1E2-48FB-BE83-481042A4D336}"/>
                </a:ext>
              </a:extLst>
            </p:cNvPr>
            <p:cNvSpPr txBox="1"/>
            <p:nvPr/>
          </p:nvSpPr>
          <p:spPr>
            <a:xfrm>
              <a:off x="3427898" y="945416"/>
              <a:ext cx="167925" cy="2623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L</a:t>
              </a:r>
            </a:p>
          </p:txBody>
        </p:sp>
        <p:sp>
          <p:nvSpPr>
            <p:cNvPr id="8" name="Elipse 7">
              <a:extLst>
                <a:ext uri="{FF2B5EF4-FFF2-40B4-BE49-F238E27FC236}">
                  <a16:creationId xmlns:a16="http://schemas.microsoft.com/office/drawing/2014/main" id="{EF3D6D35-0B29-48F8-A7E7-F05677A56176}"/>
                </a:ext>
              </a:extLst>
            </p:cNvPr>
            <p:cNvSpPr/>
            <p:nvPr/>
          </p:nvSpPr>
          <p:spPr>
            <a:xfrm>
              <a:off x="3636352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9" name="CuadroTexto 8">
              <a:extLst>
                <a:ext uri="{FF2B5EF4-FFF2-40B4-BE49-F238E27FC236}">
                  <a16:creationId xmlns:a16="http://schemas.microsoft.com/office/drawing/2014/main" id="{9A7EF53A-AA99-48D2-85A8-CA65C6ED1C5E}"/>
                </a:ext>
              </a:extLst>
            </p:cNvPr>
            <p:cNvSpPr txBox="1"/>
            <p:nvPr/>
          </p:nvSpPr>
          <p:spPr>
            <a:xfrm>
              <a:off x="3604676" y="945416"/>
              <a:ext cx="167925" cy="2623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M</a:t>
              </a:r>
            </a:p>
          </p:txBody>
        </p:sp>
        <p:sp>
          <p:nvSpPr>
            <p:cNvPr id="10" name="Elipse 9">
              <a:extLst>
                <a:ext uri="{FF2B5EF4-FFF2-40B4-BE49-F238E27FC236}">
                  <a16:creationId xmlns:a16="http://schemas.microsoft.com/office/drawing/2014/main" id="{B0003AE6-C47F-46BF-B6B1-DDBB042C0368}"/>
                </a:ext>
              </a:extLst>
            </p:cNvPr>
            <p:cNvSpPr/>
            <p:nvPr/>
          </p:nvSpPr>
          <p:spPr>
            <a:xfrm>
              <a:off x="3822502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1" name="CuadroTexto 10">
              <a:extLst>
                <a:ext uri="{FF2B5EF4-FFF2-40B4-BE49-F238E27FC236}">
                  <a16:creationId xmlns:a16="http://schemas.microsoft.com/office/drawing/2014/main" id="{93A2415F-9910-41C0-9834-ACE5EE7EC06F}"/>
                </a:ext>
              </a:extLst>
            </p:cNvPr>
            <p:cNvSpPr txBox="1"/>
            <p:nvPr/>
          </p:nvSpPr>
          <p:spPr>
            <a:xfrm>
              <a:off x="3795934" y="953506"/>
              <a:ext cx="167925" cy="2623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M</a:t>
              </a:r>
            </a:p>
          </p:txBody>
        </p:sp>
        <p:sp>
          <p:nvSpPr>
            <p:cNvPr id="12" name="Elipse 11">
              <a:extLst>
                <a:ext uri="{FF2B5EF4-FFF2-40B4-BE49-F238E27FC236}">
                  <a16:creationId xmlns:a16="http://schemas.microsoft.com/office/drawing/2014/main" id="{C7C288CE-F547-4E52-94A3-8C23F40BEE3C}"/>
                </a:ext>
              </a:extLst>
            </p:cNvPr>
            <p:cNvSpPr/>
            <p:nvPr/>
          </p:nvSpPr>
          <p:spPr>
            <a:xfrm>
              <a:off x="4008652" y="983612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3" name="CuadroTexto 12">
              <a:extLst>
                <a:ext uri="{FF2B5EF4-FFF2-40B4-BE49-F238E27FC236}">
                  <a16:creationId xmlns:a16="http://schemas.microsoft.com/office/drawing/2014/main" id="{4114C506-8170-47D2-9D5A-128DBFEEE7C8}"/>
                </a:ext>
              </a:extLst>
            </p:cNvPr>
            <p:cNvSpPr txBox="1"/>
            <p:nvPr/>
          </p:nvSpPr>
          <p:spPr>
            <a:xfrm>
              <a:off x="3987194" y="951397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J</a:t>
              </a:r>
            </a:p>
          </p:txBody>
        </p:sp>
        <p:sp>
          <p:nvSpPr>
            <p:cNvPr id="14" name="Elipse 13">
              <a:extLst>
                <a:ext uri="{FF2B5EF4-FFF2-40B4-BE49-F238E27FC236}">
                  <a16:creationId xmlns:a16="http://schemas.microsoft.com/office/drawing/2014/main" id="{7CC52FD5-4E7C-49FA-BD83-A545EB3FC017}"/>
                </a:ext>
              </a:extLst>
            </p:cNvPr>
            <p:cNvSpPr/>
            <p:nvPr/>
          </p:nvSpPr>
          <p:spPr>
            <a:xfrm>
              <a:off x="4195174" y="983612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5" name="CuadroTexto 14">
              <a:extLst>
                <a:ext uri="{FF2B5EF4-FFF2-40B4-BE49-F238E27FC236}">
                  <a16:creationId xmlns:a16="http://schemas.microsoft.com/office/drawing/2014/main" id="{DDD8D263-EBC7-4AD3-8203-2FC2CBE524AF}"/>
                </a:ext>
              </a:extLst>
            </p:cNvPr>
            <p:cNvSpPr txBox="1"/>
            <p:nvPr/>
          </p:nvSpPr>
          <p:spPr>
            <a:xfrm>
              <a:off x="4169468" y="953506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V</a:t>
              </a:r>
            </a:p>
          </p:txBody>
        </p:sp>
        <p:sp>
          <p:nvSpPr>
            <p:cNvPr id="16" name="Elipse 15">
              <a:extLst>
                <a:ext uri="{FF2B5EF4-FFF2-40B4-BE49-F238E27FC236}">
                  <a16:creationId xmlns:a16="http://schemas.microsoft.com/office/drawing/2014/main" id="{1684D4EA-52BA-4FA5-A1FB-CB87FE74C584}"/>
                </a:ext>
              </a:extLst>
            </p:cNvPr>
            <p:cNvSpPr/>
            <p:nvPr/>
          </p:nvSpPr>
          <p:spPr>
            <a:xfrm>
              <a:off x="4383504" y="983612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7" name="CuadroTexto 16">
              <a:extLst>
                <a:ext uri="{FF2B5EF4-FFF2-40B4-BE49-F238E27FC236}">
                  <a16:creationId xmlns:a16="http://schemas.microsoft.com/office/drawing/2014/main" id="{3308939E-46AD-485D-B001-89690CD4E751}"/>
                </a:ext>
              </a:extLst>
            </p:cNvPr>
            <p:cNvSpPr txBox="1"/>
            <p:nvPr/>
          </p:nvSpPr>
          <p:spPr>
            <a:xfrm>
              <a:off x="4354590" y="945416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S</a:t>
              </a:r>
            </a:p>
          </p:txBody>
        </p:sp>
        <p:sp>
          <p:nvSpPr>
            <p:cNvPr id="18" name="Elipse 17">
              <a:extLst>
                <a:ext uri="{FF2B5EF4-FFF2-40B4-BE49-F238E27FC236}">
                  <a16:creationId xmlns:a16="http://schemas.microsoft.com/office/drawing/2014/main" id="{A8672FC7-70F5-4C49-A014-22DFFFBC4EA9}"/>
                </a:ext>
              </a:extLst>
            </p:cNvPr>
            <p:cNvSpPr/>
            <p:nvPr/>
          </p:nvSpPr>
          <p:spPr>
            <a:xfrm>
              <a:off x="4562534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9" name="CuadroTexto 18">
              <a:extLst>
                <a:ext uri="{FF2B5EF4-FFF2-40B4-BE49-F238E27FC236}">
                  <a16:creationId xmlns:a16="http://schemas.microsoft.com/office/drawing/2014/main" id="{FDD8A62F-1C31-4D5B-8003-266E7EE66DB5}"/>
                </a:ext>
              </a:extLst>
            </p:cNvPr>
            <p:cNvSpPr txBox="1"/>
            <p:nvPr/>
          </p:nvSpPr>
          <p:spPr>
            <a:xfrm>
              <a:off x="4541872" y="945416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D</a:t>
              </a:r>
            </a:p>
          </p:txBody>
        </p:sp>
      </p:grpSp>
      <p:sp>
        <p:nvSpPr>
          <p:cNvPr id="43" name="Rectángulo: esquinas redondeadas 42">
            <a:extLst>
              <a:ext uri="{FF2B5EF4-FFF2-40B4-BE49-F238E27FC236}">
                <a16:creationId xmlns:a16="http://schemas.microsoft.com/office/drawing/2014/main" id="{89D5D1E2-00DC-4937-B50F-B770D836BFF9}"/>
              </a:ext>
            </a:extLst>
          </p:cNvPr>
          <p:cNvSpPr/>
          <p:nvPr/>
        </p:nvSpPr>
        <p:spPr>
          <a:xfrm flipH="1">
            <a:off x="460830" y="5801409"/>
            <a:ext cx="1867912" cy="1306787"/>
          </a:xfrm>
          <a:prstGeom prst="roundRect">
            <a:avLst>
              <a:gd name="adj" fmla="val 3042"/>
            </a:avLst>
          </a:prstGeom>
          <a:noFill/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61" name="CuadroTexto 60">
            <a:extLst>
              <a:ext uri="{FF2B5EF4-FFF2-40B4-BE49-F238E27FC236}">
                <a16:creationId xmlns:a16="http://schemas.microsoft.com/office/drawing/2014/main" id="{B1867932-8D36-4858-BFF8-81AECC48EBAD}"/>
              </a:ext>
            </a:extLst>
          </p:cNvPr>
          <p:cNvSpPr txBox="1"/>
          <p:nvPr/>
        </p:nvSpPr>
        <p:spPr>
          <a:xfrm>
            <a:off x="502270" y="470523"/>
            <a:ext cx="1705246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CL" sz="4800" dirty="0">
                <a:latin typeface="August Script Bold free" pitchFamily="2" charset="0"/>
              </a:rPr>
              <a:t>Año</a:t>
            </a:r>
          </a:p>
        </p:txBody>
      </p:sp>
      <p:sp>
        <p:nvSpPr>
          <p:cNvPr id="62" name="CuadroTexto 61">
            <a:extLst>
              <a:ext uri="{FF2B5EF4-FFF2-40B4-BE49-F238E27FC236}">
                <a16:creationId xmlns:a16="http://schemas.microsoft.com/office/drawing/2014/main" id="{D7348A25-2C0A-4180-9706-193D7ACDBC8E}"/>
              </a:ext>
            </a:extLst>
          </p:cNvPr>
          <p:cNvSpPr txBox="1"/>
          <p:nvPr/>
        </p:nvSpPr>
        <p:spPr>
          <a:xfrm>
            <a:off x="1109446" y="921803"/>
            <a:ext cx="149088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CL" sz="4000" dirty="0" smtClean="0">
                <a:latin typeface="August Script Bold free" pitchFamily="2" charset="0"/>
              </a:rPr>
              <a:t>2022 </a:t>
            </a:r>
            <a:endParaRPr lang="es-CL" sz="4000" dirty="0">
              <a:latin typeface="August Script Bold free" pitchFamily="2" charset="0"/>
            </a:endParaRPr>
          </a:p>
        </p:txBody>
      </p:sp>
      <p:sp>
        <p:nvSpPr>
          <p:cNvPr id="27" name="CuadroTexto 26">
            <a:extLst>
              <a:ext uri="{FF2B5EF4-FFF2-40B4-BE49-F238E27FC236}">
                <a16:creationId xmlns:a16="http://schemas.microsoft.com/office/drawing/2014/main" id="{F0091D1D-C5BA-4DD7-B564-F84C4F3256B9}"/>
              </a:ext>
            </a:extLst>
          </p:cNvPr>
          <p:cNvSpPr txBox="1"/>
          <p:nvPr/>
        </p:nvSpPr>
        <p:spPr>
          <a:xfrm>
            <a:off x="788889" y="1505371"/>
            <a:ext cx="136617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CL" sz="3600" dirty="0">
                <a:latin typeface="Ayunindra Font" pitchFamily="50" charset="0"/>
              </a:rPr>
              <a:t>Metas</a:t>
            </a:r>
          </a:p>
        </p:txBody>
      </p:sp>
      <p:cxnSp>
        <p:nvCxnSpPr>
          <p:cNvPr id="34" name="Conector recto 33">
            <a:extLst>
              <a:ext uri="{FF2B5EF4-FFF2-40B4-BE49-F238E27FC236}">
                <a16:creationId xmlns:a16="http://schemas.microsoft.com/office/drawing/2014/main" id="{6C326F97-CC68-4216-8B0B-6409AE189A23}"/>
              </a:ext>
            </a:extLst>
          </p:cNvPr>
          <p:cNvCxnSpPr>
            <a:cxnSpLocks/>
          </p:cNvCxnSpPr>
          <p:nvPr/>
        </p:nvCxnSpPr>
        <p:spPr>
          <a:xfrm>
            <a:off x="719609" y="2193173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Conector recto 36">
            <a:extLst>
              <a:ext uri="{FF2B5EF4-FFF2-40B4-BE49-F238E27FC236}">
                <a16:creationId xmlns:a16="http://schemas.microsoft.com/office/drawing/2014/main" id="{7A9A9E17-643C-46C7-8DA1-90ACB4FD0A6E}"/>
              </a:ext>
            </a:extLst>
          </p:cNvPr>
          <p:cNvCxnSpPr>
            <a:cxnSpLocks/>
          </p:cNvCxnSpPr>
          <p:nvPr/>
        </p:nvCxnSpPr>
        <p:spPr>
          <a:xfrm>
            <a:off x="720116" y="2475725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Conector recto 37">
            <a:extLst>
              <a:ext uri="{FF2B5EF4-FFF2-40B4-BE49-F238E27FC236}">
                <a16:creationId xmlns:a16="http://schemas.microsoft.com/office/drawing/2014/main" id="{117FEECC-50E9-48AE-A3A0-ECE918D11567}"/>
              </a:ext>
            </a:extLst>
          </p:cNvPr>
          <p:cNvCxnSpPr>
            <a:cxnSpLocks/>
          </p:cNvCxnSpPr>
          <p:nvPr/>
        </p:nvCxnSpPr>
        <p:spPr>
          <a:xfrm>
            <a:off x="718240" y="2780525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Conector recto 38">
            <a:extLst>
              <a:ext uri="{FF2B5EF4-FFF2-40B4-BE49-F238E27FC236}">
                <a16:creationId xmlns:a16="http://schemas.microsoft.com/office/drawing/2014/main" id="{F24D8324-6901-4816-8512-FDC54A3E01DF}"/>
              </a:ext>
            </a:extLst>
          </p:cNvPr>
          <p:cNvCxnSpPr>
            <a:cxnSpLocks/>
          </p:cNvCxnSpPr>
          <p:nvPr/>
        </p:nvCxnSpPr>
        <p:spPr>
          <a:xfrm>
            <a:off x="718240" y="3074201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Placa 2">
            <a:extLst>
              <a:ext uri="{FF2B5EF4-FFF2-40B4-BE49-F238E27FC236}">
                <a16:creationId xmlns:a16="http://schemas.microsoft.com/office/drawing/2014/main" id="{C3F9C842-00FA-4A41-AA78-EC49C9D9D4A3}"/>
              </a:ext>
            </a:extLst>
          </p:cNvPr>
          <p:cNvSpPr/>
          <p:nvPr/>
        </p:nvSpPr>
        <p:spPr>
          <a:xfrm flipH="1">
            <a:off x="489789" y="3750740"/>
            <a:ext cx="1791840" cy="1500318"/>
          </a:xfrm>
          <a:prstGeom prst="plaque">
            <a:avLst>
              <a:gd name="adj" fmla="val 6619"/>
            </a:avLst>
          </a:prstGeom>
          <a:solidFill>
            <a:srgbClr val="FCEBE0"/>
          </a:solidFill>
          <a:ln>
            <a:solidFill>
              <a:srgbClr val="FCD6D7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70" name="CuadroTexto 69">
            <a:extLst>
              <a:ext uri="{FF2B5EF4-FFF2-40B4-BE49-F238E27FC236}">
                <a16:creationId xmlns:a16="http://schemas.microsoft.com/office/drawing/2014/main" id="{C5660BA0-7AA5-442F-B19F-51782AAE91E1}"/>
              </a:ext>
            </a:extLst>
          </p:cNvPr>
          <p:cNvSpPr txBox="1"/>
          <p:nvPr/>
        </p:nvSpPr>
        <p:spPr>
          <a:xfrm flipH="1">
            <a:off x="560832" y="3174959"/>
            <a:ext cx="157604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CL" sz="3200" dirty="0">
                <a:latin typeface="Please write me a song" panose="02000603000000000000" pitchFamily="2" charset="0"/>
                <a:ea typeface="Please write me a song" panose="02000603000000000000" pitchFamily="2" charset="0"/>
              </a:rPr>
              <a:t>Importante</a:t>
            </a:r>
          </a:p>
        </p:txBody>
      </p:sp>
      <p:sp>
        <p:nvSpPr>
          <p:cNvPr id="72" name="CuadroTexto 71">
            <a:extLst>
              <a:ext uri="{FF2B5EF4-FFF2-40B4-BE49-F238E27FC236}">
                <a16:creationId xmlns:a16="http://schemas.microsoft.com/office/drawing/2014/main" id="{FA02E334-CC17-4B72-8C99-28B64BC13A1C}"/>
              </a:ext>
            </a:extLst>
          </p:cNvPr>
          <p:cNvSpPr txBox="1"/>
          <p:nvPr/>
        </p:nvSpPr>
        <p:spPr>
          <a:xfrm flipH="1">
            <a:off x="773256" y="5571063"/>
            <a:ext cx="1293702" cy="594906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algn="ctr"/>
            <a:r>
              <a:rPr lang="es-CL" sz="3266" dirty="0">
                <a:latin typeface="The Sunset" pitchFamily="2" charset="0"/>
              </a:rPr>
              <a:t>Notas</a:t>
            </a:r>
          </a:p>
        </p:txBody>
      </p:sp>
      <p:pic>
        <p:nvPicPr>
          <p:cNvPr id="22" name="Imagen 21">
            <a:extLst>
              <a:ext uri="{FF2B5EF4-FFF2-40B4-BE49-F238E27FC236}">
                <a16:creationId xmlns:a16="http://schemas.microsoft.com/office/drawing/2014/main" id="{62CBFADE-6F0F-42F1-9100-230F3D7A9794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188956" y="4650379"/>
            <a:ext cx="727315" cy="2864905"/>
          </a:xfrm>
          <a:prstGeom prst="rect">
            <a:avLst/>
          </a:prstGeom>
        </p:spPr>
      </p:pic>
      <p:pic>
        <p:nvPicPr>
          <p:cNvPr id="23" name="Imagen 22">
            <a:extLst>
              <a:ext uri="{FF2B5EF4-FFF2-40B4-BE49-F238E27FC236}">
                <a16:creationId xmlns:a16="http://schemas.microsoft.com/office/drawing/2014/main" id="{2B2C2E0D-EB88-46B4-AC8F-E4A9A8B31354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43898" t="21174"/>
          <a:stretch/>
        </p:blipFill>
        <p:spPr>
          <a:xfrm>
            <a:off x="0" y="0"/>
            <a:ext cx="909986" cy="976498"/>
          </a:xfrm>
          <a:prstGeom prst="rect">
            <a:avLst/>
          </a:prstGeom>
        </p:spPr>
      </p:pic>
      <p:pic>
        <p:nvPicPr>
          <p:cNvPr id="25" name="Imagen 24">
            <a:extLst>
              <a:ext uri="{FF2B5EF4-FFF2-40B4-BE49-F238E27FC236}">
                <a16:creationId xmlns:a16="http://schemas.microsoft.com/office/drawing/2014/main" id="{C293EFCA-F8D9-437F-BBDE-D23B0F61DF56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027536" y="351099"/>
            <a:ext cx="713197" cy="476000"/>
          </a:xfrm>
          <a:prstGeom prst="rect">
            <a:avLst/>
          </a:prstGeom>
        </p:spPr>
      </p:pic>
      <p:grpSp>
        <p:nvGrpSpPr>
          <p:cNvPr id="31" name="Grupo 30">
            <a:extLst>
              <a:ext uri="{FF2B5EF4-FFF2-40B4-BE49-F238E27FC236}">
                <a16:creationId xmlns:a16="http://schemas.microsoft.com/office/drawing/2014/main" id="{7745E27F-467E-4749-8E47-3209094E0C66}"/>
              </a:ext>
            </a:extLst>
          </p:cNvPr>
          <p:cNvGrpSpPr/>
          <p:nvPr/>
        </p:nvGrpSpPr>
        <p:grpSpPr>
          <a:xfrm>
            <a:off x="526230" y="2080990"/>
            <a:ext cx="160028" cy="1041337"/>
            <a:chOff x="508707" y="2032864"/>
            <a:chExt cx="160028" cy="1041337"/>
          </a:xfrm>
        </p:grpSpPr>
        <p:pic>
          <p:nvPicPr>
            <p:cNvPr id="57" name="Imagen 56">
              <a:extLst>
                <a:ext uri="{FF2B5EF4-FFF2-40B4-BE49-F238E27FC236}">
                  <a16:creationId xmlns:a16="http://schemas.microsoft.com/office/drawing/2014/main" id="{961930C2-F576-49DD-A7AA-2FDB4D77175D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7508" y="2035205"/>
              <a:ext cx="162906" cy="158223"/>
            </a:xfrm>
            <a:prstGeom prst="rect">
              <a:avLst/>
            </a:prstGeom>
          </p:spPr>
        </p:pic>
        <p:pic>
          <p:nvPicPr>
            <p:cNvPr id="58" name="Imagen 57">
              <a:extLst>
                <a:ext uri="{FF2B5EF4-FFF2-40B4-BE49-F238E27FC236}">
                  <a16:creationId xmlns:a16="http://schemas.microsoft.com/office/drawing/2014/main" id="{56867267-B475-4E69-9D58-EC62A6FE058B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7509" y="2315160"/>
              <a:ext cx="162906" cy="158223"/>
            </a:xfrm>
            <a:prstGeom prst="rect">
              <a:avLst/>
            </a:prstGeom>
          </p:spPr>
        </p:pic>
        <p:pic>
          <p:nvPicPr>
            <p:cNvPr id="60" name="Imagen 59">
              <a:extLst>
                <a:ext uri="{FF2B5EF4-FFF2-40B4-BE49-F238E27FC236}">
                  <a16:creationId xmlns:a16="http://schemas.microsoft.com/office/drawing/2014/main" id="{E29EF204-A448-4002-8A1C-DB0341F31464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6366" y="2619960"/>
              <a:ext cx="162906" cy="158223"/>
            </a:xfrm>
            <a:prstGeom prst="rect">
              <a:avLst/>
            </a:prstGeom>
          </p:spPr>
        </p:pic>
        <p:pic>
          <p:nvPicPr>
            <p:cNvPr id="63" name="Imagen 62">
              <a:extLst>
                <a:ext uri="{FF2B5EF4-FFF2-40B4-BE49-F238E27FC236}">
                  <a16:creationId xmlns:a16="http://schemas.microsoft.com/office/drawing/2014/main" id="{86120641-32C4-4AE8-94D3-C94C18868525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8171" y="2913636"/>
              <a:ext cx="162906" cy="158223"/>
            </a:xfrm>
            <a:prstGeom prst="rect">
              <a:avLst/>
            </a:prstGeom>
          </p:spPr>
        </p:pic>
      </p:grpSp>
      <p:sp>
        <p:nvSpPr>
          <p:cNvPr id="64" name="Placa 63">
            <a:extLst>
              <a:ext uri="{FF2B5EF4-FFF2-40B4-BE49-F238E27FC236}">
                <a16:creationId xmlns:a16="http://schemas.microsoft.com/office/drawing/2014/main" id="{1F1A37EF-7612-4F45-97CD-3C62C17F6D0D}"/>
              </a:ext>
            </a:extLst>
          </p:cNvPr>
          <p:cNvSpPr/>
          <p:nvPr/>
        </p:nvSpPr>
        <p:spPr>
          <a:xfrm flipH="1">
            <a:off x="544463" y="3806973"/>
            <a:ext cx="1680470" cy="1381373"/>
          </a:xfrm>
          <a:prstGeom prst="plaque">
            <a:avLst>
              <a:gd name="adj" fmla="val 6619"/>
            </a:avLst>
          </a:prstGeom>
          <a:noFill/>
          <a:ln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pic>
        <p:nvPicPr>
          <p:cNvPr id="32" name="Imagen 31">
            <a:extLst>
              <a:ext uri="{FF2B5EF4-FFF2-40B4-BE49-F238E27FC236}">
                <a16:creationId xmlns:a16="http://schemas.microsoft.com/office/drawing/2014/main" id="{26B63D50-3602-4D67-A76C-633D6D374657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259097" y="6541363"/>
            <a:ext cx="628638" cy="674145"/>
          </a:xfrm>
          <a:prstGeom prst="rect">
            <a:avLst/>
          </a:prstGeom>
        </p:spPr>
      </p:pic>
      <p:pic>
        <p:nvPicPr>
          <p:cNvPr id="65" name="Imagen 64">
            <a:extLst>
              <a:ext uri="{FF2B5EF4-FFF2-40B4-BE49-F238E27FC236}">
                <a16:creationId xmlns:a16="http://schemas.microsoft.com/office/drawing/2014/main" id="{D0CA3D43-846C-4A28-B7BE-3C0790EA8870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65716" t="50407"/>
          <a:stretch/>
        </p:blipFill>
        <p:spPr>
          <a:xfrm flipH="1">
            <a:off x="4623101" y="-1"/>
            <a:ext cx="445785" cy="47838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38259422"/>
      </p:ext>
    </p:extLst>
  </p:cSld>
  <p:clrMapOvr>
    <a:masterClrMapping/>
  </p:clrMapOvr>
</p:sld>
</file>

<file path=ppt/slides/slide1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5" name="Imagen 74">
            <a:extLst>
              <a:ext uri="{FF2B5EF4-FFF2-40B4-BE49-F238E27FC236}">
                <a16:creationId xmlns:a16="http://schemas.microsoft.com/office/drawing/2014/main" id="{86F066D6-3665-40A8-84FE-3CF74306B4E7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5802" t="16947" r="6588" b="21582"/>
          <a:stretch/>
        </p:blipFill>
        <p:spPr>
          <a:xfrm flipH="1">
            <a:off x="2534249" y="1615242"/>
            <a:ext cx="2241249" cy="5818323"/>
          </a:xfrm>
          <a:prstGeom prst="rect">
            <a:avLst/>
          </a:prstGeom>
        </p:spPr>
      </p:pic>
      <p:grpSp>
        <p:nvGrpSpPr>
          <p:cNvPr id="90" name="Grupo 89">
            <a:extLst>
              <a:ext uri="{FF2B5EF4-FFF2-40B4-BE49-F238E27FC236}">
                <a16:creationId xmlns:a16="http://schemas.microsoft.com/office/drawing/2014/main" id="{6A10F933-5BE6-45D0-9227-6F90A3B05617}"/>
              </a:ext>
            </a:extLst>
          </p:cNvPr>
          <p:cNvGrpSpPr/>
          <p:nvPr/>
        </p:nvGrpSpPr>
        <p:grpSpPr>
          <a:xfrm>
            <a:off x="2431176" y="1277695"/>
            <a:ext cx="2333423" cy="338554"/>
            <a:chOff x="282012" y="1116730"/>
            <a:chExt cx="2333423" cy="338554"/>
          </a:xfrm>
        </p:grpSpPr>
        <p:grpSp>
          <p:nvGrpSpPr>
            <p:cNvPr id="76" name="Grupo 75">
              <a:extLst>
                <a:ext uri="{FF2B5EF4-FFF2-40B4-BE49-F238E27FC236}">
                  <a16:creationId xmlns:a16="http://schemas.microsoft.com/office/drawing/2014/main" id="{A61A1061-E59C-431B-BF67-DEFCDEE579BE}"/>
                </a:ext>
              </a:extLst>
            </p:cNvPr>
            <p:cNvGrpSpPr/>
            <p:nvPr/>
          </p:nvGrpSpPr>
          <p:grpSpPr>
            <a:xfrm>
              <a:off x="1292286" y="1199456"/>
              <a:ext cx="1323149" cy="173102"/>
              <a:chOff x="2351916" y="2459619"/>
              <a:chExt cx="1424738" cy="173102"/>
            </a:xfrm>
          </p:grpSpPr>
          <p:pic>
            <p:nvPicPr>
              <p:cNvPr id="77" name="Imagen 76">
                <a:extLst>
                  <a:ext uri="{FF2B5EF4-FFF2-40B4-BE49-F238E27FC236}">
                    <a16:creationId xmlns:a16="http://schemas.microsoft.com/office/drawing/2014/main" id="{B7A81B46-CA0D-4087-89EF-FAE09193A61A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351916" y="2459619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78" name="Imagen 77">
                <a:extLst>
                  <a:ext uri="{FF2B5EF4-FFF2-40B4-BE49-F238E27FC236}">
                    <a16:creationId xmlns:a16="http://schemas.microsoft.com/office/drawing/2014/main" id="{E94153B6-6DC4-4AB7-AC3B-F55DD2065F5B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534444" y="2462337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79" name="Imagen 78">
                <a:extLst>
                  <a:ext uri="{FF2B5EF4-FFF2-40B4-BE49-F238E27FC236}">
                    <a16:creationId xmlns:a16="http://schemas.microsoft.com/office/drawing/2014/main" id="{EA1DF94F-D73B-4068-AC8A-D0A408DD32D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713545" y="2467401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0" name="Imagen 79">
                <a:extLst>
                  <a:ext uri="{FF2B5EF4-FFF2-40B4-BE49-F238E27FC236}">
                    <a16:creationId xmlns:a16="http://schemas.microsoft.com/office/drawing/2014/main" id="{62C852A6-1DC0-492C-8708-0BCE85A2F8DC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898714" y="2467401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1" name="Imagen 80">
                <a:extLst>
                  <a:ext uri="{FF2B5EF4-FFF2-40B4-BE49-F238E27FC236}">
                    <a16:creationId xmlns:a16="http://schemas.microsoft.com/office/drawing/2014/main" id="{0177E378-B2D1-433E-B487-95F0ADA2623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080634" y="2462337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2" name="Imagen 81">
                <a:extLst>
                  <a:ext uri="{FF2B5EF4-FFF2-40B4-BE49-F238E27FC236}">
                    <a16:creationId xmlns:a16="http://schemas.microsoft.com/office/drawing/2014/main" id="{5D2CCC76-1728-4CCE-8CA6-F4D7D93C730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259735" y="2463688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3" name="Imagen 82">
                <a:extLst>
                  <a:ext uri="{FF2B5EF4-FFF2-40B4-BE49-F238E27FC236}">
                    <a16:creationId xmlns:a16="http://schemas.microsoft.com/office/drawing/2014/main" id="{8737CD88-8CE9-45B7-B88B-A039D1BC2D9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436306" y="2459619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4" name="Imagen 83">
                <a:extLst>
                  <a:ext uri="{FF2B5EF4-FFF2-40B4-BE49-F238E27FC236}">
                    <a16:creationId xmlns:a16="http://schemas.microsoft.com/office/drawing/2014/main" id="{9C749F1B-619A-40EE-A3E5-6C9759F13278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624293" y="2462337"/>
                <a:ext cx="152361" cy="165320"/>
              </a:xfrm>
              <a:prstGeom prst="rect">
                <a:avLst/>
              </a:prstGeom>
            </p:spPr>
          </p:pic>
        </p:grpSp>
        <p:sp>
          <p:nvSpPr>
            <p:cNvPr id="86" name="CuadroTexto 85">
              <a:extLst>
                <a:ext uri="{FF2B5EF4-FFF2-40B4-BE49-F238E27FC236}">
                  <a16:creationId xmlns:a16="http://schemas.microsoft.com/office/drawing/2014/main" id="{E7CF8BFC-D72D-4A50-9441-6DC5C224B0DC}"/>
                </a:ext>
              </a:extLst>
            </p:cNvPr>
            <p:cNvSpPr txBox="1"/>
            <p:nvPr/>
          </p:nvSpPr>
          <p:spPr>
            <a:xfrm>
              <a:off x="282012" y="1116730"/>
              <a:ext cx="1081021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s-CL" sz="1600" dirty="0">
                  <a:latin typeface="that i love you" pitchFamily="2" charset="0"/>
                </a:rPr>
                <a:t>Hidratación</a:t>
              </a:r>
            </a:p>
          </p:txBody>
        </p:sp>
      </p:grpSp>
      <p:sp>
        <p:nvSpPr>
          <p:cNvPr id="2" name="Rectángulo: esquinas redondeadas 1">
            <a:extLst>
              <a:ext uri="{FF2B5EF4-FFF2-40B4-BE49-F238E27FC236}">
                <a16:creationId xmlns:a16="http://schemas.microsoft.com/office/drawing/2014/main" id="{8AFFB728-72C6-47D6-8CF6-8E68D901CF0E}"/>
              </a:ext>
            </a:extLst>
          </p:cNvPr>
          <p:cNvSpPr/>
          <p:nvPr/>
        </p:nvSpPr>
        <p:spPr>
          <a:xfrm flipH="1">
            <a:off x="2536574" y="808814"/>
            <a:ext cx="2238924" cy="348713"/>
          </a:xfrm>
          <a:prstGeom prst="roundRect">
            <a:avLst>
              <a:gd name="adj" fmla="val 20690"/>
            </a:avLst>
          </a:prstGeom>
          <a:noFill/>
          <a:ln>
            <a:solidFill>
              <a:schemeClr val="bg1">
                <a:lumMod val="65000"/>
              </a:schemeClr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grpSp>
        <p:nvGrpSpPr>
          <p:cNvPr id="20" name="Grupo 19">
            <a:extLst>
              <a:ext uri="{FF2B5EF4-FFF2-40B4-BE49-F238E27FC236}">
                <a16:creationId xmlns:a16="http://schemas.microsoft.com/office/drawing/2014/main" id="{9E56ED60-C0FC-4AFF-8B2B-402E4644997E}"/>
              </a:ext>
            </a:extLst>
          </p:cNvPr>
          <p:cNvGrpSpPr/>
          <p:nvPr/>
        </p:nvGrpSpPr>
        <p:grpSpPr>
          <a:xfrm>
            <a:off x="2648158" y="551964"/>
            <a:ext cx="1302561" cy="270451"/>
            <a:chOff x="3427898" y="945416"/>
            <a:chExt cx="1302561" cy="270451"/>
          </a:xfrm>
        </p:grpSpPr>
        <p:sp>
          <p:nvSpPr>
            <p:cNvPr id="6" name="Elipse 5">
              <a:extLst>
                <a:ext uri="{FF2B5EF4-FFF2-40B4-BE49-F238E27FC236}">
                  <a16:creationId xmlns:a16="http://schemas.microsoft.com/office/drawing/2014/main" id="{2C5DCEA4-6AF6-49BD-B708-B769FAFE792C}"/>
                </a:ext>
              </a:extLst>
            </p:cNvPr>
            <p:cNvSpPr/>
            <p:nvPr/>
          </p:nvSpPr>
          <p:spPr>
            <a:xfrm>
              <a:off x="3448303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7" name="CuadroTexto 6">
              <a:extLst>
                <a:ext uri="{FF2B5EF4-FFF2-40B4-BE49-F238E27FC236}">
                  <a16:creationId xmlns:a16="http://schemas.microsoft.com/office/drawing/2014/main" id="{AA089D6C-B1E2-48FB-BE83-481042A4D336}"/>
                </a:ext>
              </a:extLst>
            </p:cNvPr>
            <p:cNvSpPr txBox="1"/>
            <p:nvPr/>
          </p:nvSpPr>
          <p:spPr>
            <a:xfrm>
              <a:off x="3427898" y="945416"/>
              <a:ext cx="167925" cy="2623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L</a:t>
              </a:r>
            </a:p>
          </p:txBody>
        </p:sp>
        <p:sp>
          <p:nvSpPr>
            <p:cNvPr id="8" name="Elipse 7">
              <a:extLst>
                <a:ext uri="{FF2B5EF4-FFF2-40B4-BE49-F238E27FC236}">
                  <a16:creationId xmlns:a16="http://schemas.microsoft.com/office/drawing/2014/main" id="{EF3D6D35-0B29-48F8-A7E7-F05677A56176}"/>
                </a:ext>
              </a:extLst>
            </p:cNvPr>
            <p:cNvSpPr/>
            <p:nvPr/>
          </p:nvSpPr>
          <p:spPr>
            <a:xfrm>
              <a:off x="3636352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9" name="CuadroTexto 8">
              <a:extLst>
                <a:ext uri="{FF2B5EF4-FFF2-40B4-BE49-F238E27FC236}">
                  <a16:creationId xmlns:a16="http://schemas.microsoft.com/office/drawing/2014/main" id="{9A7EF53A-AA99-48D2-85A8-CA65C6ED1C5E}"/>
                </a:ext>
              </a:extLst>
            </p:cNvPr>
            <p:cNvSpPr txBox="1"/>
            <p:nvPr/>
          </p:nvSpPr>
          <p:spPr>
            <a:xfrm>
              <a:off x="3604676" y="945416"/>
              <a:ext cx="167925" cy="2623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M</a:t>
              </a:r>
            </a:p>
          </p:txBody>
        </p:sp>
        <p:sp>
          <p:nvSpPr>
            <p:cNvPr id="10" name="Elipse 9">
              <a:extLst>
                <a:ext uri="{FF2B5EF4-FFF2-40B4-BE49-F238E27FC236}">
                  <a16:creationId xmlns:a16="http://schemas.microsoft.com/office/drawing/2014/main" id="{B0003AE6-C47F-46BF-B6B1-DDBB042C0368}"/>
                </a:ext>
              </a:extLst>
            </p:cNvPr>
            <p:cNvSpPr/>
            <p:nvPr/>
          </p:nvSpPr>
          <p:spPr>
            <a:xfrm>
              <a:off x="3822502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1" name="CuadroTexto 10">
              <a:extLst>
                <a:ext uri="{FF2B5EF4-FFF2-40B4-BE49-F238E27FC236}">
                  <a16:creationId xmlns:a16="http://schemas.microsoft.com/office/drawing/2014/main" id="{93A2415F-9910-41C0-9834-ACE5EE7EC06F}"/>
                </a:ext>
              </a:extLst>
            </p:cNvPr>
            <p:cNvSpPr txBox="1"/>
            <p:nvPr/>
          </p:nvSpPr>
          <p:spPr>
            <a:xfrm>
              <a:off x="3795934" y="953506"/>
              <a:ext cx="167925" cy="2623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M</a:t>
              </a:r>
            </a:p>
          </p:txBody>
        </p:sp>
        <p:sp>
          <p:nvSpPr>
            <p:cNvPr id="12" name="Elipse 11">
              <a:extLst>
                <a:ext uri="{FF2B5EF4-FFF2-40B4-BE49-F238E27FC236}">
                  <a16:creationId xmlns:a16="http://schemas.microsoft.com/office/drawing/2014/main" id="{C7C288CE-F547-4E52-94A3-8C23F40BEE3C}"/>
                </a:ext>
              </a:extLst>
            </p:cNvPr>
            <p:cNvSpPr/>
            <p:nvPr/>
          </p:nvSpPr>
          <p:spPr>
            <a:xfrm>
              <a:off x="4008652" y="983612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3" name="CuadroTexto 12">
              <a:extLst>
                <a:ext uri="{FF2B5EF4-FFF2-40B4-BE49-F238E27FC236}">
                  <a16:creationId xmlns:a16="http://schemas.microsoft.com/office/drawing/2014/main" id="{4114C506-8170-47D2-9D5A-128DBFEEE7C8}"/>
                </a:ext>
              </a:extLst>
            </p:cNvPr>
            <p:cNvSpPr txBox="1"/>
            <p:nvPr/>
          </p:nvSpPr>
          <p:spPr>
            <a:xfrm>
              <a:off x="3987194" y="951397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J</a:t>
              </a:r>
            </a:p>
          </p:txBody>
        </p:sp>
        <p:sp>
          <p:nvSpPr>
            <p:cNvPr id="14" name="Elipse 13">
              <a:extLst>
                <a:ext uri="{FF2B5EF4-FFF2-40B4-BE49-F238E27FC236}">
                  <a16:creationId xmlns:a16="http://schemas.microsoft.com/office/drawing/2014/main" id="{7CC52FD5-4E7C-49FA-BD83-A545EB3FC017}"/>
                </a:ext>
              </a:extLst>
            </p:cNvPr>
            <p:cNvSpPr/>
            <p:nvPr/>
          </p:nvSpPr>
          <p:spPr>
            <a:xfrm>
              <a:off x="4195174" y="983612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5" name="CuadroTexto 14">
              <a:extLst>
                <a:ext uri="{FF2B5EF4-FFF2-40B4-BE49-F238E27FC236}">
                  <a16:creationId xmlns:a16="http://schemas.microsoft.com/office/drawing/2014/main" id="{DDD8D263-EBC7-4AD3-8203-2FC2CBE524AF}"/>
                </a:ext>
              </a:extLst>
            </p:cNvPr>
            <p:cNvSpPr txBox="1"/>
            <p:nvPr/>
          </p:nvSpPr>
          <p:spPr>
            <a:xfrm>
              <a:off x="4169468" y="953506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V</a:t>
              </a:r>
            </a:p>
          </p:txBody>
        </p:sp>
        <p:sp>
          <p:nvSpPr>
            <p:cNvPr id="16" name="Elipse 15">
              <a:extLst>
                <a:ext uri="{FF2B5EF4-FFF2-40B4-BE49-F238E27FC236}">
                  <a16:creationId xmlns:a16="http://schemas.microsoft.com/office/drawing/2014/main" id="{1684D4EA-52BA-4FA5-A1FB-CB87FE74C584}"/>
                </a:ext>
              </a:extLst>
            </p:cNvPr>
            <p:cNvSpPr/>
            <p:nvPr/>
          </p:nvSpPr>
          <p:spPr>
            <a:xfrm>
              <a:off x="4383504" y="983612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7" name="CuadroTexto 16">
              <a:extLst>
                <a:ext uri="{FF2B5EF4-FFF2-40B4-BE49-F238E27FC236}">
                  <a16:creationId xmlns:a16="http://schemas.microsoft.com/office/drawing/2014/main" id="{3308939E-46AD-485D-B001-89690CD4E751}"/>
                </a:ext>
              </a:extLst>
            </p:cNvPr>
            <p:cNvSpPr txBox="1"/>
            <p:nvPr/>
          </p:nvSpPr>
          <p:spPr>
            <a:xfrm>
              <a:off x="4354590" y="945416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S</a:t>
              </a:r>
            </a:p>
          </p:txBody>
        </p:sp>
        <p:sp>
          <p:nvSpPr>
            <p:cNvPr id="18" name="Elipse 17">
              <a:extLst>
                <a:ext uri="{FF2B5EF4-FFF2-40B4-BE49-F238E27FC236}">
                  <a16:creationId xmlns:a16="http://schemas.microsoft.com/office/drawing/2014/main" id="{A8672FC7-70F5-4C49-A014-22DFFFBC4EA9}"/>
                </a:ext>
              </a:extLst>
            </p:cNvPr>
            <p:cNvSpPr/>
            <p:nvPr/>
          </p:nvSpPr>
          <p:spPr>
            <a:xfrm>
              <a:off x="4562534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9" name="CuadroTexto 18">
              <a:extLst>
                <a:ext uri="{FF2B5EF4-FFF2-40B4-BE49-F238E27FC236}">
                  <a16:creationId xmlns:a16="http://schemas.microsoft.com/office/drawing/2014/main" id="{FDD8A62F-1C31-4D5B-8003-266E7EE66DB5}"/>
                </a:ext>
              </a:extLst>
            </p:cNvPr>
            <p:cNvSpPr txBox="1"/>
            <p:nvPr/>
          </p:nvSpPr>
          <p:spPr>
            <a:xfrm>
              <a:off x="4541872" y="945416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D</a:t>
              </a:r>
            </a:p>
          </p:txBody>
        </p:sp>
      </p:grpSp>
      <p:sp>
        <p:nvSpPr>
          <p:cNvPr id="43" name="Rectángulo: esquinas redondeadas 42">
            <a:extLst>
              <a:ext uri="{FF2B5EF4-FFF2-40B4-BE49-F238E27FC236}">
                <a16:creationId xmlns:a16="http://schemas.microsoft.com/office/drawing/2014/main" id="{89D5D1E2-00DC-4937-B50F-B770D836BFF9}"/>
              </a:ext>
            </a:extLst>
          </p:cNvPr>
          <p:cNvSpPr/>
          <p:nvPr/>
        </p:nvSpPr>
        <p:spPr>
          <a:xfrm flipH="1">
            <a:off x="460830" y="5801409"/>
            <a:ext cx="1867912" cy="1306787"/>
          </a:xfrm>
          <a:prstGeom prst="roundRect">
            <a:avLst>
              <a:gd name="adj" fmla="val 3042"/>
            </a:avLst>
          </a:prstGeom>
          <a:noFill/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61" name="CuadroTexto 60">
            <a:extLst>
              <a:ext uri="{FF2B5EF4-FFF2-40B4-BE49-F238E27FC236}">
                <a16:creationId xmlns:a16="http://schemas.microsoft.com/office/drawing/2014/main" id="{B1867932-8D36-4858-BFF8-81AECC48EBAD}"/>
              </a:ext>
            </a:extLst>
          </p:cNvPr>
          <p:cNvSpPr txBox="1"/>
          <p:nvPr/>
        </p:nvSpPr>
        <p:spPr>
          <a:xfrm>
            <a:off x="502270" y="470523"/>
            <a:ext cx="1705246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CL" sz="4800" dirty="0">
                <a:latin typeface="August Script Bold free" pitchFamily="2" charset="0"/>
              </a:rPr>
              <a:t>Año</a:t>
            </a:r>
          </a:p>
        </p:txBody>
      </p:sp>
      <p:sp>
        <p:nvSpPr>
          <p:cNvPr id="62" name="CuadroTexto 61">
            <a:extLst>
              <a:ext uri="{FF2B5EF4-FFF2-40B4-BE49-F238E27FC236}">
                <a16:creationId xmlns:a16="http://schemas.microsoft.com/office/drawing/2014/main" id="{D7348A25-2C0A-4180-9706-193D7ACDBC8E}"/>
              </a:ext>
            </a:extLst>
          </p:cNvPr>
          <p:cNvSpPr txBox="1"/>
          <p:nvPr/>
        </p:nvSpPr>
        <p:spPr>
          <a:xfrm>
            <a:off x="1109446" y="921803"/>
            <a:ext cx="149088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CL" sz="4000" dirty="0" smtClean="0">
                <a:latin typeface="August Script Bold free" pitchFamily="2" charset="0"/>
              </a:rPr>
              <a:t>2022 </a:t>
            </a:r>
            <a:endParaRPr lang="es-CL" sz="4000" dirty="0">
              <a:latin typeface="August Script Bold free" pitchFamily="2" charset="0"/>
            </a:endParaRPr>
          </a:p>
        </p:txBody>
      </p:sp>
      <p:sp>
        <p:nvSpPr>
          <p:cNvPr id="27" name="CuadroTexto 26">
            <a:extLst>
              <a:ext uri="{FF2B5EF4-FFF2-40B4-BE49-F238E27FC236}">
                <a16:creationId xmlns:a16="http://schemas.microsoft.com/office/drawing/2014/main" id="{F0091D1D-C5BA-4DD7-B564-F84C4F3256B9}"/>
              </a:ext>
            </a:extLst>
          </p:cNvPr>
          <p:cNvSpPr txBox="1"/>
          <p:nvPr/>
        </p:nvSpPr>
        <p:spPr>
          <a:xfrm>
            <a:off x="788889" y="1505371"/>
            <a:ext cx="136617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CL" sz="3600" dirty="0">
                <a:latin typeface="Ayunindra Font" pitchFamily="50" charset="0"/>
              </a:rPr>
              <a:t>Metas</a:t>
            </a:r>
          </a:p>
        </p:txBody>
      </p:sp>
      <p:cxnSp>
        <p:nvCxnSpPr>
          <p:cNvPr id="34" name="Conector recto 33">
            <a:extLst>
              <a:ext uri="{FF2B5EF4-FFF2-40B4-BE49-F238E27FC236}">
                <a16:creationId xmlns:a16="http://schemas.microsoft.com/office/drawing/2014/main" id="{6C326F97-CC68-4216-8B0B-6409AE189A23}"/>
              </a:ext>
            </a:extLst>
          </p:cNvPr>
          <p:cNvCxnSpPr>
            <a:cxnSpLocks/>
          </p:cNvCxnSpPr>
          <p:nvPr/>
        </p:nvCxnSpPr>
        <p:spPr>
          <a:xfrm>
            <a:off x="719609" y="2193173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Conector recto 36">
            <a:extLst>
              <a:ext uri="{FF2B5EF4-FFF2-40B4-BE49-F238E27FC236}">
                <a16:creationId xmlns:a16="http://schemas.microsoft.com/office/drawing/2014/main" id="{7A9A9E17-643C-46C7-8DA1-90ACB4FD0A6E}"/>
              </a:ext>
            </a:extLst>
          </p:cNvPr>
          <p:cNvCxnSpPr>
            <a:cxnSpLocks/>
          </p:cNvCxnSpPr>
          <p:nvPr/>
        </p:nvCxnSpPr>
        <p:spPr>
          <a:xfrm>
            <a:off x="720116" y="2475725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Conector recto 37">
            <a:extLst>
              <a:ext uri="{FF2B5EF4-FFF2-40B4-BE49-F238E27FC236}">
                <a16:creationId xmlns:a16="http://schemas.microsoft.com/office/drawing/2014/main" id="{117FEECC-50E9-48AE-A3A0-ECE918D11567}"/>
              </a:ext>
            </a:extLst>
          </p:cNvPr>
          <p:cNvCxnSpPr>
            <a:cxnSpLocks/>
          </p:cNvCxnSpPr>
          <p:nvPr/>
        </p:nvCxnSpPr>
        <p:spPr>
          <a:xfrm>
            <a:off x="718240" y="2780525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Conector recto 38">
            <a:extLst>
              <a:ext uri="{FF2B5EF4-FFF2-40B4-BE49-F238E27FC236}">
                <a16:creationId xmlns:a16="http://schemas.microsoft.com/office/drawing/2014/main" id="{F24D8324-6901-4816-8512-FDC54A3E01DF}"/>
              </a:ext>
            </a:extLst>
          </p:cNvPr>
          <p:cNvCxnSpPr>
            <a:cxnSpLocks/>
          </p:cNvCxnSpPr>
          <p:nvPr/>
        </p:nvCxnSpPr>
        <p:spPr>
          <a:xfrm>
            <a:off x="718240" y="3074201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Placa 2">
            <a:extLst>
              <a:ext uri="{FF2B5EF4-FFF2-40B4-BE49-F238E27FC236}">
                <a16:creationId xmlns:a16="http://schemas.microsoft.com/office/drawing/2014/main" id="{C3F9C842-00FA-4A41-AA78-EC49C9D9D4A3}"/>
              </a:ext>
            </a:extLst>
          </p:cNvPr>
          <p:cNvSpPr/>
          <p:nvPr/>
        </p:nvSpPr>
        <p:spPr>
          <a:xfrm flipH="1">
            <a:off x="489789" y="3750740"/>
            <a:ext cx="1791840" cy="1500318"/>
          </a:xfrm>
          <a:prstGeom prst="plaque">
            <a:avLst>
              <a:gd name="adj" fmla="val 6619"/>
            </a:avLst>
          </a:prstGeom>
          <a:solidFill>
            <a:srgbClr val="FCEBE0"/>
          </a:solidFill>
          <a:ln>
            <a:solidFill>
              <a:srgbClr val="FCD6D7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70" name="CuadroTexto 69">
            <a:extLst>
              <a:ext uri="{FF2B5EF4-FFF2-40B4-BE49-F238E27FC236}">
                <a16:creationId xmlns:a16="http://schemas.microsoft.com/office/drawing/2014/main" id="{C5660BA0-7AA5-442F-B19F-51782AAE91E1}"/>
              </a:ext>
            </a:extLst>
          </p:cNvPr>
          <p:cNvSpPr txBox="1"/>
          <p:nvPr/>
        </p:nvSpPr>
        <p:spPr>
          <a:xfrm flipH="1">
            <a:off x="560832" y="3174959"/>
            <a:ext cx="157604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CL" sz="3200" dirty="0">
                <a:latin typeface="Please write me a song" panose="02000603000000000000" pitchFamily="2" charset="0"/>
                <a:ea typeface="Please write me a song" panose="02000603000000000000" pitchFamily="2" charset="0"/>
              </a:rPr>
              <a:t>Importante</a:t>
            </a:r>
          </a:p>
        </p:txBody>
      </p:sp>
      <p:sp>
        <p:nvSpPr>
          <p:cNvPr id="72" name="CuadroTexto 71">
            <a:extLst>
              <a:ext uri="{FF2B5EF4-FFF2-40B4-BE49-F238E27FC236}">
                <a16:creationId xmlns:a16="http://schemas.microsoft.com/office/drawing/2014/main" id="{FA02E334-CC17-4B72-8C99-28B64BC13A1C}"/>
              </a:ext>
            </a:extLst>
          </p:cNvPr>
          <p:cNvSpPr txBox="1"/>
          <p:nvPr/>
        </p:nvSpPr>
        <p:spPr>
          <a:xfrm flipH="1">
            <a:off x="773256" y="5571063"/>
            <a:ext cx="1293702" cy="594906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algn="ctr"/>
            <a:r>
              <a:rPr lang="es-CL" sz="3266" dirty="0">
                <a:latin typeface="The Sunset" pitchFamily="2" charset="0"/>
              </a:rPr>
              <a:t>Notas</a:t>
            </a:r>
          </a:p>
        </p:txBody>
      </p:sp>
      <p:pic>
        <p:nvPicPr>
          <p:cNvPr id="22" name="Imagen 21">
            <a:extLst>
              <a:ext uri="{FF2B5EF4-FFF2-40B4-BE49-F238E27FC236}">
                <a16:creationId xmlns:a16="http://schemas.microsoft.com/office/drawing/2014/main" id="{62CBFADE-6F0F-42F1-9100-230F3D7A9794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188956" y="4650379"/>
            <a:ext cx="727315" cy="2864905"/>
          </a:xfrm>
          <a:prstGeom prst="rect">
            <a:avLst/>
          </a:prstGeom>
        </p:spPr>
      </p:pic>
      <p:pic>
        <p:nvPicPr>
          <p:cNvPr id="23" name="Imagen 22">
            <a:extLst>
              <a:ext uri="{FF2B5EF4-FFF2-40B4-BE49-F238E27FC236}">
                <a16:creationId xmlns:a16="http://schemas.microsoft.com/office/drawing/2014/main" id="{2B2C2E0D-EB88-46B4-AC8F-E4A9A8B31354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43898" t="21174"/>
          <a:stretch/>
        </p:blipFill>
        <p:spPr>
          <a:xfrm>
            <a:off x="0" y="0"/>
            <a:ext cx="909986" cy="976498"/>
          </a:xfrm>
          <a:prstGeom prst="rect">
            <a:avLst/>
          </a:prstGeom>
        </p:spPr>
      </p:pic>
      <p:pic>
        <p:nvPicPr>
          <p:cNvPr id="25" name="Imagen 24">
            <a:extLst>
              <a:ext uri="{FF2B5EF4-FFF2-40B4-BE49-F238E27FC236}">
                <a16:creationId xmlns:a16="http://schemas.microsoft.com/office/drawing/2014/main" id="{C293EFCA-F8D9-437F-BBDE-D23B0F61DF56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027536" y="351099"/>
            <a:ext cx="713197" cy="476000"/>
          </a:xfrm>
          <a:prstGeom prst="rect">
            <a:avLst/>
          </a:prstGeom>
        </p:spPr>
      </p:pic>
      <p:grpSp>
        <p:nvGrpSpPr>
          <p:cNvPr id="31" name="Grupo 30">
            <a:extLst>
              <a:ext uri="{FF2B5EF4-FFF2-40B4-BE49-F238E27FC236}">
                <a16:creationId xmlns:a16="http://schemas.microsoft.com/office/drawing/2014/main" id="{7745E27F-467E-4749-8E47-3209094E0C66}"/>
              </a:ext>
            </a:extLst>
          </p:cNvPr>
          <p:cNvGrpSpPr/>
          <p:nvPr/>
        </p:nvGrpSpPr>
        <p:grpSpPr>
          <a:xfrm>
            <a:off x="526230" y="2080990"/>
            <a:ext cx="160028" cy="1041337"/>
            <a:chOff x="508707" y="2032864"/>
            <a:chExt cx="160028" cy="1041337"/>
          </a:xfrm>
        </p:grpSpPr>
        <p:pic>
          <p:nvPicPr>
            <p:cNvPr id="57" name="Imagen 56">
              <a:extLst>
                <a:ext uri="{FF2B5EF4-FFF2-40B4-BE49-F238E27FC236}">
                  <a16:creationId xmlns:a16="http://schemas.microsoft.com/office/drawing/2014/main" id="{961930C2-F576-49DD-A7AA-2FDB4D77175D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7508" y="2035205"/>
              <a:ext cx="162906" cy="158223"/>
            </a:xfrm>
            <a:prstGeom prst="rect">
              <a:avLst/>
            </a:prstGeom>
          </p:spPr>
        </p:pic>
        <p:pic>
          <p:nvPicPr>
            <p:cNvPr id="58" name="Imagen 57">
              <a:extLst>
                <a:ext uri="{FF2B5EF4-FFF2-40B4-BE49-F238E27FC236}">
                  <a16:creationId xmlns:a16="http://schemas.microsoft.com/office/drawing/2014/main" id="{56867267-B475-4E69-9D58-EC62A6FE058B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7509" y="2315160"/>
              <a:ext cx="162906" cy="158223"/>
            </a:xfrm>
            <a:prstGeom prst="rect">
              <a:avLst/>
            </a:prstGeom>
          </p:spPr>
        </p:pic>
        <p:pic>
          <p:nvPicPr>
            <p:cNvPr id="60" name="Imagen 59">
              <a:extLst>
                <a:ext uri="{FF2B5EF4-FFF2-40B4-BE49-F238E27FC236}">
                  <a16:creationId xmlns:a16="http://schemas.microsoft.com/office/drawing/2014/main" id="{E29EF204-A448-4002-8A1C-DB0341F31464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6366" y="2619960"/>
              <a:ext cx="162906" cy="158223"/>
            </a:xfrm>
            <a:prstGeom prst="rect">
              <a:avLst/>
            </a:prstGeom>
          </p:spPr>
        </p:pic>
        <p:pic>
          <p:nvPicPr>
            <p:cNvPr id="63" name="Imagen 62">
              <a:extLst>
                <a:ext uri="{FF2B5EF4-FFF2-40B4-BE49-F238E27FC236}">
                  <a16:creationId xmlns:a16="http://schemas.microsoft.com/office/drawing/2014/main" id="{86120641-32C4-4AE8-94D3-C94C18868525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8171" y="2913636"/>
              <a:ext cx="162906" cy="158223"/>
            </a:xfrm>
            <a:prstGeom prst="rect">
              <a:avLst/>
            </a:prstGeom>
          </p:spPr>
        </p:pic>
      </p:grpSp>
      <p:sp>
        <p:nvSpPr>
          <p:cNvPr id="64" name="Placa 63">
            <a:extLst>
              <a:ext uri="{FF2B5EF4-FFF2-40B4-BE49-F238E27FC236}">
                <a16:creationId xmlns:a16="http://schemas.microsoft.com/office/drawing/2014/main" id="{1F1A37EF-7612-4F45-97CD-3C62C17F6D0D}"/>
              </a:ext>
            </a:extLst>
          </p:cNvPr>
          <p:cNvSpPr/>
          <p:nvPr/>
        </p:nvSpPr>
        <p:spPr>
          <a:xfrm flipH="1">
            <a:off x="544463" y="3806973"/>
            <a:ext cx="1680470" cy="1381373"/>
          </a:xfrm>
          <a:prstGeom prst="plaque">
            <a:avLst>
              <a:gd name="adj" fmla="val 6619"/>
            </a:avLst>
          </a:prstGeom>
          <a:noFill/>
          <a:ln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pic>
        <p:nvPicPr>
          <p:cNvPr id="32" name="Imagen 31">
            <a:extLst>
              <a:ext uri="{FF2B5EF4-FFF2-40B4-BE49-F238E27FC236}">
                <a16:creationId xmlns:a16="http://schemas.microsoft.com/office/drawing/2014/main" id="{26B63D50-3602-4D67-A76C-633D6D374657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259097" y="6541363"/>
            <a:ext cx="628638" cy="674145"/>
          </a:xfrm>
          <a:prstGeom prst="rect">
            <a:avLst/>
          </a:prstGeom>
        </p:spPr>
      </p:pic>
      <p:pic>
        <p:nvPicPr>
          <p:cNvPr id="65" name="Imagen 64">
            <a:extLst>
              <a:ext uri="{FF2B5EF4-FFF2-40B4-BE49-F238E27FC236}">
                <a16:creationId xmlns:a16="http://schemas.microsoft.com/office/drawing/2014/main" id="{D0CA3D43-846C-4A28-B7BE-3C0790EA8870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65716" t="50407"/>
          <a:stretch/>
        </p:blipFill>
        <p:spPr>
          <a:xfrm flipH="1">
            <a:off x="4623101" y="-1"/>
            <a:ext cx="445785" cy="47838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26648678"/>
      </p:ext>
    </p:extLst>
  </p:cSld>
  <p:clrMapOvr>
    <a:masterClrMapping/>
  </p:clrMapOvr>
</p:sld>
</file>

<file path=ppt/slides/slide1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5" name="Imagen 74">
            <a:extLst>
              <a:ext uri="{FF2B5EF4-FFF2-40B4-BE49-F238E27FC236}">
                <a16:creationId xmlns:a16="http://schemas.microsoft.com/office/drawing/2014/main" id="{86F066D6-3665-40A8-84FE-3CF74306B4E7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5802" t="16947" r="6588" b="21582"/>
          <a:stretch/>
        </p:blipFill>
        <p:spPr>
          <a:xfrm flipH="1">
            <a:off x="2534249" y="1615242"/>
            <a:ext cx="2241249" cy="5818323"/>
          </a:xfrm>
          <a:prstGeom prst="rect">
            <a:avLst/>
          </a:prstGeom>
        </p:spPr>
      </p:pic>
      <p:grpSp>
        <p:nvGrpSpPr>
          <p:cNvPr id="90" name="Grupo 89">
            <a:extLst>
              <a:ext uri="{FF2B5EF4-FFF2-40B4-BE49-F238E27FC236}">
                <a16:creationId xmlns:a16="http://schemas.microsoft.com/office/drawing/2014/main" id="{6A10F933-5BE6-45D0-9227-6F90A3B05617}"/>
              </a:ext>
            </a:extLst>
          </p:cNvPr>
          <p:cNvGrpSpPr/>
          <p:nvPr/>
        </p:nvGrpSpPr>
        <p:grpSpPr>
          <a:xfrm>
            <a:off x="2431176" y="1277695"/>
            <a:ext cx="2333423" cy="338554"/>
            <a:chOff x="282012" y="1116730"/>
            <a:chExt cx="2333423" cy="338554"/>
          </a:xfrm>
        </p:grpSpPr>
        <p:grpSp>
          <p:nvGrpSpPr>
            <p:cNvPr id="76" name="Grupo 75">
              <a:extLst>
                <a:ext uri="{FF2B5EF4-FFF2-40B4-BE49-F238E27FC236}">
                  <a16:creationId xmlns:a16="http://schemas.microsoft.com/office/drawing/2014/main" id="{A61A1061-E59C-431B-BF67-DEFCDEE579BE}"/>
                </a:ext>
              </a:extLst>
            </p:cNvPr>
            <p:cNvGrpSpPr/>
            <p:nvPr/>
          </p:nvGrpSpPr>
          <p:grpSpPr>
            <a:xfrm>
              <a:off x="1292286" y="1199456"/>
              <a:ext cx="1323149" cy="173102"/>
              <a:chOff x="2351916" y="2459619"/>
              <a:chExt cx="1424738" cy="173102"/>
            </a:xfrm>
          </p:grpSpPr>
          <p:pic>
            <p:nvPicPr>
              <p:cNvPr id="77" name="Imagen 76">
                <a:extLst>
                  <a:ext uri="{FF2B5EF4-FFF2-40B4-BE49-F238E27FC236}">
                    <a16:creationId xmlns:a16="http://schemas.microsoft.com/office/drawing/2014/main" id="{B7A81B46-CA0D-4087-89EF-FAE09193A61A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351916" y="2459619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78" name="Imagen 77">
                <a:extLst>
                  <a:ext uri="{FF2B5EF4-FFF2-40B4-BE49-F238E27FC236}">
                    <a16:creationId xmlns:a16="http://schemas.microsoft.com/office/drawing/2014/main" id="{E94153B6-6DC4-4AB7-AC3B-F55DD2065F5B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534444" y="2462337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79" name="Imagen 78">
                <a:extLst>
                  <a:ext uri="{FF2B5EF4-FFF2-40B4-BE49-F238E27FC236}">
                    <a16:creationId xmlns:a16="http://schemas.microsoft.com/office/drawing/2014/main" id="{EA1DF94F-D73B-4068-AC8A-D0A408DD32D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713545" y="2467401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0" name="Imagen 79">
                <a:extLst>
                  <a:ext uri="{FF2B5EF4-FFF2-40B4-BE49-F238E27FC236}">
                    <a16:creationId xmlns:a16="http://schemas.microsoft.com/office/drawing/2014/main" id="{62C852A6-1DC0-492C-8708-0BCE85A2F8DC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898714" y="2467401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1" name="Imagen 80">
                <a:extLst>
                  <a:ext uri="{FF2B5EF4-FFF2-40B4-BE49-F238E27FC236}">
                    <a16:creationId xmlns:a16="http://schemas.microsoft.com/office/drawing/2014/main" id="{0177E378-B2D1-433E-B487-95F0ADA2623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080634" y="2462337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2" name="Imagen 81">
                <a:extLst>
                  <a:ext uri="{FF2B5EF4-FFF2-40B4-BE49-F238E27FC236}">
                    <a16:creationId xmlns:a16="http://schemas.microsoft.com/office/drawing/2014/main" id="{5D2CCC76-1728-4CCE-8CA6-F4D7D93C730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259735" y="2463688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3" name="Imagen 82">
                <a:extLst>
                  <a:ext uri="{FF2B5EF4-FFF2-40B4-BE49-F238E27FC236}">
                    <a16:creationId xmlns:a16="http://schemas.microsoft.com/office/drawing/2014/main" id="{8737CD88-8CE9-45B7-B88B-A039D1BC2D9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436306" y="2459619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4" name="Imagen 83">
                <a:extLst>
                  <a:ext uri="{FF2B5EF4-FFF2-40B4-BE49-F238E27FC236}">
                    <a16:creationId xmlns:a16="http://schemas.microsoft.com/office/drawing/2014/main" id="{9C749F1B-619A-40EE-A3E5-6C9759F13278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624293" y="2462337"/>
                <a:ext cx="152361" cy="165320"/>
              </a:xfrm>
              <a:prstGeom prst="rect">
                <a:avLst/>
              </a:prstGeom>
            </p:spPr>
          </p:pic>
        </p:grpSp>
        <p:sp>
          <p:nvSpPr>
            <p:cNvPr id="86" name="CuadroTexto 85">
              <a:extLst>
                <a:ext uri="{FF2B5EF4-FFF2-40B4-BE49-F238E27FC236}">
                  <a16:creationId xmlns:a16="http://schemas.microsoft.com/office/drawing/2014/main" id="{E7CF8BFC-D72D-4A50-9441-6DC5C224B0DC}"/>
                </a:ext>
              </a:extLst>
            </p:cNvPr>
            <p:cNvSpPr txBox="1"/>
            <p:nvPr/>
          </p:nvSpPr>
          <p:spPr>
            <a:xfrm>
              <a:off x="282012" y="1116730"/>
              <a:ext cx="1081021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s-CL" sz="1600" dirty="0">
                  <a:latin typeface="that i love you" pitchFamily="2" charset="0"/>
                </a:rPr>
                <a:t>Hidratación</a:t>
              </a:r>
            </a:p>
          </p:txBody>
        </p:sp>
      </p:grpSp>
      <p:sp>
        <p:nvSpPr>
          <p:cNvPr id="2" name="Rectángulo: esquinas redondeadas 1">
            <a:extLst>
              <a:ext uri="{FF2B5EF4-FFF2-40B4-BE49-F238E27FC236}">
                <a16:creationId xmlns:a16="http://schemas.microsoft.com/office/drawing/2014/main" id="{8AFFB728-72C6-47D6-8CF6-8E68D901CF0E}"/>
              </a:ext>
            </a:extLst>
          </p:cNvPr>
          <p:cNvSpPr/>
          <p:nvPr/>
        </p:nvSpPr>
        <p:spPr>
          <a:xfrm flipH="1">
            <a:off x="2536574" y="808814"/>
            <a:ext cx="2238924" cy="348713"/>
          </a:xfrm>
          <a:prstGeom prst="roundRect">
            <a:avLst>
              <a:gd name="adj" fmla="val 20690"/>
            </a:avLst>
          </a:prstGeom>
          <a:noFill/>
          <a:ln>
            <a:solidFill>
              <a:schemeClr val="bg1">
                <a:lumMod val="65000"/>
              </a:schemeClr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grpSp>
        <p:nvGrpSpPr>
          <p:cNvPr id="20" name="Grupo 19">
            <a:extLst>
              <a:ext uri="{FF2B5EF4-FFF2-40B4-BE49-F238E27FC236}">
                <a16:creationId xmlns:a16="http://schemas.microsoft.com/office/drawing/2014/main" id="{9E56ED60-C0FC-4AFF-8B2B-402E4644997E}"/>
              </a:ext>
            </a:extLst>
          </p:cNvPr>
          <p:cNvGrpSpPr/>
          <p:nvPr/>
        </p:nvGrpSpPr>
        <p:grpSpPr>
          <a:xfrm>
            <a:off x="2648158" y="551964"/>
            <a:ext cx="1302561" cy="270451"/>
            <a:chOff x="3427898" y="945416"/>
            <a:chExt cx="1302561" cy="270451"/>
          </a:xfrm>
        </p:grpSpPr>
        <p:sp>
          <p:nvSpPr>
            <p:cNvPr id="6" name="Elipse 5">
              <a:extLst>
                <a:ext uri="{FF2B5EF4-FFF2-40B4-BE49-F238E27FC236}">
                  <a16:creationId xmlns:a16="http://schemas.microsoft.com/office/drawing/2014/main" id="{2C5DCEA4-6AF6-49BD-B708-B769FAFE792C}"/>
                </a:ext>
              </a:extLst>
            </p:cNvPr>
            <p:cNvSpPr/>
            <p:nvPr/>
          </p:nvSpPr>
          <p:spPr>
            <a:xfrm>
              <a:off x="3448303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7" name="CuadroTexto 6">
              <a:extLst>
                <a:ext uri="{FF2B5EF4-FFF2-40B4-BE49-F238E27FC236}">
                  <a16:creationId xmlns:a16="http://schemas.microsoft.com/office/drawing/2014/main" id="{AA089D6C-B1E2-48FB-BE83-481042A4D336}"/>
                </a:ext>
              </a:extLst>
            </p:cNvPr>
            <p:cNvSpPr txBox="1"/>
            <p:nvPr/>
          </p:nvSpPr>
          <p:spPr>
            <a:xfrm>
              <a:off x="3427898" y="945416"/>
              <a:ext cx="167925" cy="2623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L</a:t>
              </a:r>
            </a:p>
          </p:txBody>
        </p:sp>
        <p:sp>
          <p:nvSpPr>
            <p:cNvPr id="8" name="Elipse 7">
              <a:extLst>
                <a:ext uri="{FF2B5EF4-FFF2-40B4-BE49-F238E27FC236}">
                  <a16:creationId xmlns:a16="http://schemas.microsoft.com/office/drawing/2014/main" id="{EF3D6D35-0B29-48F8-A7E7-F05677A56176}"/>
                </a:ext>
              </a:extLst>
            </p:cNvPr>
            <p:cNvSpPr/>
            <p:nvPr/>
          </p:nvSpPr>
          <p:spPr>
            <a:xfrm>
              <a:off x="3636352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9" name="CuadroTexto 8">
              <a:extLst>
                <a:ext uri="{FF2B5EF4-FFF2-40B4-BE49-F238E27FC236}">
                  <a16:creationId xmlns:a16="http://schemas.microsoft.com/office/drawing/2014/main" id="{9A7EF53A-AA99-48D2-85A8-CA65C6ED1C5E}"/>
                </a:ext>
              </a:extLst>
            </p:cNvPr>
            <p:cNvSpPr txBox="1"/>
            <p:nvPr/>
          </p:nvSpPr>
          <p:spPr>
            <a:xfrm>
              <a:off x="3604676" y="945416"/>
              <a:ext cx="167925" cy="2623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M</a:t>
              </a:r>
            </a:p>
          </p:txBody>
        </p:sp>
        <p:sp>
          <p:nvSpPr>
            <p:cNvPr id="10" name="Elipse 9">
              <a:extLst>
                <a:ext uri="{FF2B5EF4-FFF2-40B4-BE49-F238E27FC236}">
                  <a16:creationId xmlns:a16="http://schemas.microsoft.com/office/drawing/2014/main" id="{B0003AE6-C47F-46BF-B6B1-DDBB042C0368}"/>
                </a:ext>
              </a:extLst>
            </p:cNvPr>
            <p:cNvSpPr/>
            <p:nvPr/>
          </p:nvSpPr>
          <p:spPr>
            <a:xfrm>
              <a:off x="3822502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1" name="CuadroTexto 10">
              <a:extLst>
                <a:ext uri="{FF2B5EF4-FFF2-40B4-BE49-F238E27FC236}">
                  <a16:creationId xmlns:a16="http://schemas.microsoft.com/office/drawing/2014/main" id="{93A2415F-9910-41C0-9834-ACE5EE7EC06F}"/>
                </a:ext>
              </a:extLst>
            </p:cNvPr>
            <p:cNvSpPr txBox="1"/>
            <p:nvPr/>
          </p:nvSpPr>
          <p:spPr>
            <a:xfrm>
              <a:off x="3795934" y="953506"/>
              <a:ext cx="167925" cy="2623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M</a:t>
              </a:r>
            </a:p>
          </p:txBody>
        </p:sp>
        <p:sp>
          <p:nvSpPr>
            <p:cNvPr id="12" name="Elipse 11">
              <a:extLst>
                <a:ext uri="{FF2B5EF4-FFF2-40B4-BE49-F238E27FC236}">
                  <a16:creationId xmlns:a16="http://schemas.microsoft.com/office/drawing/2014/main" id="{C7C288CE-F547-4E52-94A3-8C23F40BEE3C}"/>
                </a:ext>
              </a:extLst>
            </p:cNvPr>
            <p:cNvSpPr/>
            <p:nvPr/>
          </p:nvSpPr>
          <p:spPr>
            <a:xfrm>
              <a:off x="4008652" y="983612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3" name="CuadroTexto 12">
              <a:extLst>
                <a:ext uri="{FF2B5EF4-FFF2-40B4-BE49-F238E27FC236}">
                  <a16:creationId xmlns:a16="http://schemas.microsoft.com/office/drawing/2014/main" id="{4114C506-8170-47D2-9D5A-128DBFEEE7C8}"/>
                </a:ext>
              </a:extLst>
            </p:cNvPr>
            <p:cNvSpPr txBox="1"/>
            <p:nvPr/>
          </p:nvSpPr>
          <p:spPr>
            <a:xfrm>
              <a:off x="3987194" y="951397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J</a:t>
              </a:r>
            </a:p>
          </p:txBody>
        </p:sp>
        <p:sp>
          <p:nvSpPr>
            <p:cNvPr id="14" name="Elipse 13">
              <a:extLst>
                <a:ext uri="{FF2B5EF4-FFF2-40B4-BE49-F238E27FC236}">
                  <a16:creationId xmlns:a16="http://schemas.microsoft.com/office/drawing/2014/main" id="{7CC52FD5-4E7C-49FA-BD83-A545EB3FC017}"/>
                </a:ext>
              </a:extLst>
            </p:cNvPr>
            <p:cNvSpPr/>
            <p:nvPr/>
          </p:nvSpPr>
          <p:spPr>
            <a:xfrm>
              <a:off x="4195174" y="983612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5" name="CuadroTexto 14">
              <a:extLst>
                <a:ext uri="{FF2B5EF4-FFF2-40B4-BE49-F238E27FC236}">
                  <a16:creationId xmlns:a16="http://schemas.microsoft.com/office/drawing/2014/main" id="{DDD8D263-EBC7-4AD3-8203-2FC2CBE524AF}"/>
                </a:ext>
              </a:extLst>
            </p:cNvPr>
            <p:cNvSpPr txBox="1"/>
            <p:nvPr/>
          </p:nvSpPr>
          <p:spPr>
            <a:xfrm>
              <a:off x="4169468" y="953506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V</a:t>
              </a:r>
            </a:p>
          </p:txBody>
        </p:sp>
        <p:sp>
          <p:nvSpPr>
            <p:cNvPr id="16" name="Elipse 15">
              <a:extLst>
                <a:ext uri="{FF2B5EF4-FFF2-40B4-BE49-F238E27FC236}">
                  <a16:creationId xmlns:a16="http://schemas.microsoft.com/office/drawing/2014/main" id="{1684D4EA-52BA-4FA5-A1FB-CB87FE74C584}"/>
                </a:ext>
              </a:extLst>
            </p:cNvPr>
            <p:cNvSpPr/>
            <p:nvPr/>
          </p:nvSpPr>
          <p:spPr>
            <a:xfrm>
              <a:off x="4383504" y="983612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7" name="CuadroTexto 16">
              <a:extLst>
                <a:ext uri="{FF2B5EF4-FFF2-40B4-BE49-F238E27FC236}">
                  <a16:creationId xmlns:a16="http://schemas.microsoft.com/office/drawing/2014/main" id="{3308939E-46AD-485D-B001-89690CD4E751}"/>
                </a:ext>
              </a:extLst>
            </p:cNvPr>
            <p:cNvSpPr txBox="1"/>
            <p:nvPr/>
          </p:nvSpPr>
          <p:spPr>
            <a:xfrm>
              <a:off x="4354590" y="945416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S</a:t>
              </a:r>
            </a:p>
          </p:txBody>
        </p:sp>
        <p:sp>
          <p:nvSpPr>
            <p:cNvPr id="18" name="Elipse 17">
              <a:extLst>
                <a:ext uri="{FF2B5EF4-FFF2-40B4-BE49-F238E27FC236}">
                  <a16:creationId xmlns:a16="http://schemas.microsoft.com/office/drawing/2014/main" id="{A8672FC7-70F5-4C49-A014-22DFFFBC4EA9}"/>
                </a:ext>
              </a:extLst>
            </p:cNvPr>
            <p:cNvSpPr/>
            <p:nvPr/>
          </p:nvSpPr>
          <p:spPr>
            <a:xfrm>
              <a:off x="4562534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9" name="CuadroTexto 18">
              <a:extLst>
                <a:ext uri="{FF2B5EF4-FFF2-40B4-BE49-F238E27FC236}">
                  <a16:creationId xmlns:a16="http://schemas.microsoft.com/office/drawing/2014/main" id="{FDD8A62F-1C31-4D5B-8003-266E7EE66DB5}"/>
                </a:ext>
              </a:extLst>
            </p:cNvPr>
            <p:cNvSpPr txBox="1"/>
            <p:nvPr/>
          </p:nvSpPr>
          <p:spPr>
            <a:xfrm>
              <a:off x="4541872" y="945416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D</a:t>
              </a:r>
            </a:p>
          </p:txBody>
        </p:sp>
      </p:grpSp>
      <p:sp>
        <p:nvSpPr>
          <p:cNvPr id="43" name="Rectángulo: esquinas redondeadas 42">
            <a:extLst>
              <a:ext uri="{FF2B5EF4-FFF2-40B4-BE49-F238E27FC236}">
                <a16:creationId xmlns:a16="http://schemas.microsoft.com/office/drawing/2014/main" id="{89D5D1E2-00DC-4937-B50F-B770D836BFF9}"/>
              </a:ext>
            </a:extLst>
          </p:cNvPr>
          <p:cNvSpPr/>
          <p:nvPr/>
        </p:nvSpPr>
        <p:spPr>
          <a:xfrm flipH="1">
            <a:off x="460830" y="5801409"/>
            <a:ext cx="1867912" cy="1306787"/>
          </a:xfrm>
          <a:prstGeom prst="roundRect">
            <a:avLst>
              <a:gd name="adj" fmla="val 3042"/>
            </a:avLst>
          </a:prstGeom>
          <a:noFill/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61" name="CuadroTexto 60">
            <a:extLst>
              <a:ext uri="{FF2B5EF4-FFF2-40B4-BE49-F238E27FC236}">
                <a16:creationId xmlns:a16="http://schemas.microsoft.com/office/drawing/2014/main" id="{B1867932-8D36-4858-BFF8-81AECC48EBAD}"/>
              </a:ext>
            </a:extLst>
          </p:cNvPr>
          <p:cNvSpPr txBox="1"/>
          <p:nvPr/>
        </p:nvSpPr>
        <p:spPr>
          <a:xfrm>
            <a:off x="502270" y="470523"/>
            <a:ext cx="1705246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CL" sz="4800" dirty="0">
                <a:latin typeface="August Script Bold free" pitchFamily="2" charset="0"/>
              </a:rPr>
              <a:t>Año</a:t>
            </a:r>
          </a:p>
        </p:txBody>
      </p:sp>
      <p:sp>
        <p:nvSpPr>
          <p:cNvPr id="62" name="CuadroTexto 61">
            <a:extLst>
              <a:ext uri="{FF2B5EF4-FFF2-40B4-BE49-F238E27FC236}">
                <a16:creationId xmlns:a16="http://schemas.microsoft.com/office/drawing/2014/main" id="{D7348A25-2C0A-4180-9706-193D7ACDBC8E}"/>
              </a:ext>
            </a:extLst>
          </p:cNvPr>
          <p:cNvSpPr txBox="1"/>
          <p:nvPr/>
        </p:nvSpPr>
        <p:spPr>
          <a:xfrm>
            <a:off x="1109446" y="921803"/>
            <a:ext cx="149088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CL" sz="4000" dirty="0" smtClean="0">
                <a:latin typeface="August Script Bold free" pitchFamily="2" charset="0"/>
              </a:rPr>
              <a:t>2022 </a:t>
            </a:r>
            <a:endParaRPr lang="es-CL" sz="4000" dirty="0">
              <a:latin typeface="August Script Bold free" pitchFamily="2" charset="0"/>
            </a:endParaRPr>
          </a:p>
        </p:txBody>
      </p:sp>
      <p:sp>
        <p:nvSpPr>
          <p:cNvPr id="27" name="CuadroTexto 26">
            <a:extLst>
              <a:ext uri="{FF2B5EF4-FFF2-40B4-BE49-F238E27FC236}">
                <a16:creationId xmlns:a16="http://schemas.microsoft.com/office/drawing/2014/main" id="{F0091D1D-C5BA-4DD7-B564-F84C4F3256B9}"/>
              </a:ext>
            </a:extLst>
          </p:cNvPr>
          <p:cNvSpPr txBox="1"/>
          <p:nvPr/>
        </p:nvSpPr>
        <p:spPr>
          <a:xfrm>
            <a:off x="788889" y="1505371"/>
            <a:ext cx="136617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CL" sz="3600" dirty="0">
                <a:latin typeface="Ayunindra Font" pitchFamily="50" charset="0"/>
              </a:rPr>
              <a:t>Metas</a:t>
            </a:r>
          </a:p>
        </p:txBody>
      </p:sp>
      <p:cxnSp>
        <p:nvCxnSpPr>
          <p:cNvPr id="34" name="Conector recto 33">
            <a:extLst>
              <a:ext uri="{FF2B5EF4-FFF2-40B4-BE49-F238E27FC236}">
                <a16:creationId xmlns:a16="http://schemas.microsoft.com/office/drawing/2014/main" id="{6C326F97-CC68-4216-8B0B-6409AE189A23}"/>
              </a:ext>
            </a:extLst>
          </p:cNvPr>
          <p:cNvCxnSpPr>
            <a:cxnSpLocks/>
          </p:cNvCxnSpPr>
          <p:nvPr/>
        </p:nvCxnSpPr>
        <p:spPr>
          <a:xfrm>
            <a:off x="719609" y="2193173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Conector recto 36">
            <a:extLst>
              <a:ext uri="{FF2B5EF4-FFF2-40B4-BE49-F238E27FC236}">
                <a16:creationId xmlns:a16="http://schemas.microsoft.com/office/drawing/2014/main" id="{7A9A9E17-643C-46C7-8DA1-90ACB4FD0A6E}"/>
              </a:ext>
            </a:extLst>
          </p:cNvPr>
          <p:cNvCxnSpPr>
            <a:cxnSpLocks/>
          </p:cNvCxnSpPr>
          <p:nvPr/>
        </p:nvCxnSpPr>
        <p:spPr>
          <a:xfrm>
            <a:off x="720116" y="2475725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Conector recto 37">
            <a:extLst>
              <a:ext uri="{FF2B5EF4-FFF2-40B4-BE49-F238E27FC236}">
                <a16:creationId xmlns:a16="http://schemas.microsoft.com/office/drawing/2014/main" id="{117FEECC-50E9-48AE-A3A0-ECE918D11567}"/>
              </a:ext>
            </a:extLst>
          </p:cNvPr>
          <p:cNvCxnSpPr>
            <a:cxnSpLocks/>
          </p:cNvCxnSpPr>
          <p:nvPr/>
        </p:nvCxnSpPr>
        <p:spPr>
          <a:xfrm>
            <a:off x="718240" y="2780525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Conector recto 38">
            <a:extLst>
              <a:ext uri="{FF2B5EF4-FFF2-40B4-BE49-F238E27FC236}">
                <a16:creationId xmlns:a16="http://schemas.microsoft.com/office/drawing/2014/main" id="{F24D8324-6901-4816-8512-FDC54A3E01DF}"/>
              </a:ext>
            </a:extLst>
          </p:cNvPr>
          <p:cNvCxnSpPr>
            <a:cxnSpLocks/>
          </p:cNvCxnSpPr>
          <p:nvPr/>
        </p:nvCxnSpPr>
        <p:spPr>
          <a:xfrm>
            <a:off x="718240" y="3074201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Placa 2">
            <a:extLst>
              <a:ext uri="{FF2B5EF4-FFF2-40B4-BE49-F238E27FC236}">
                <a16:creationId xmlns:a16="http://schemas.microsoft.com/office/drawing/2014/main" id="{C3F9C842-00FA-4A41-AA78-EC49C9D9D4A3}"/>
              </a:ext>
            </a:extLst>
          </p:cNvPr>
          <p:cNvSpPr/>
          <p:nvPr/>
        </p:nvSpPr>
        <p:spPr>
          <a:xfrm flipH="1">
            <a:off x="489789" y="3750740"/>
            <a:ext cx="1791840" cy="1500318"/>
          </a:xfrm>
          <a:prstGeom prst="plaque">
            <a:avLst>
              <a:gd name="adj" fmla="val 6619"/>
            </a:avLst>
          </a:prstGeom>
          <a:solidFill>
            <a:srgbClr val="FCEBE0"/>
          </a:solidFill>
          <a:ln>
            <a:solidFill>
              <a:srgbClr val="FCD6D7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70" name="CuadroTexto 69">
            <a:extLst>
              <a:ext uri="{FF2B5EF4-FFF2-40B4-BE49-F238E27FC236}">
                <a16:creationId xmlns:a16="http://schemas.microsoft.com/office/drawing/2014/main" id="{C5660BA0-7AA5-442F-B19F-51782AAE91E1}"/>
              </a:ext>
            </a:extLst>
          </p:cNvPr>
          <p:cNvSpPr txBox="1"/>
          <p:nvPr/>
        </p:nvSpPr>
        <p:spPr>
          <a:xfrm flipH="1">
            <a:off x="560832" y="3174959"/>
            <a:ext cx="157604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CL" sz="3200" dirty="0">
                <a:latin typeface="Please write me a song" panose="02000603000000000000" pitchFamily="2" charset="0"/>
                <a:ea typeface="Please write me a song" panose="02000603000000000000" pitchFamily="2" charset="0"/>
              </a:rPr>
              <a:t>Importante</a:t>
            </a:r>
          </a:p>
        </p:txBody>
      </p:sp>
      <p:sp>
        <p:nvSpPr>
          <p:cNvPr id="72" name="CuadroTexto 71">
            <a:extLst>
              <a:ext uri="{FF2B5EF4-FFF2-40B4-BE49-F238E27FC236}">
                <a16:creationId xmlns:a16="http://schemas.microsoft.com/office/drawing/2014/main" id="{FA02E334-CC17-4B72-8C99-28B64BC13A1C}"/>
              </a:ext>
            </a:extLst>
          </p:cNvPr>
          <p:cNvSpPr txBox="1"/>
          <p:nvPr/>
        </p:nvSpPr>
        <p:spPr>
          <a:xfrm flipH="1">
            <a:off x="773256" y="5571063"/>
            <a:ext cx="1293702" cy="594906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algn="ctr"/>
            <a:r>
              <a:rPr lang="es-CL" sz="3266" dirty="0">
                <a:latin typeface="The Sunset" pitchFamily="2" charset="0"/>
              </a:rPr>
              <a:t>Notas</a:t>
            </a:r>
          </a:p>
        </p:txBody>
      </p:sp>
      <p:pic>
        <p:nvPicPr>
          <p:cNvPr id="22" name="Imagen 21">
            <a:extLst>
              <a:ext uri="{FF2B5EF4-FFF2-40B4-BE49-F238E27FC236}">
                <a16:creationId xmlns:a16="http://schemas.microsoft.com/office/drawing/2014/main" id="{62CBFADE-6F0F-42F1-9100-230F3D7A9794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188956" y="4650379"/>
            <a:ext cx="727315" cy="2864905"/>
          </a:xfrm>
          <a:prstGeom prst="rect">
            <a:avLst/>
          </a:prstGeom>
        </p:spPr>
      </p:pic>
      <p:pic>
        <p:nvPicPr>
          <p:cNvPr id="23" name="Imagen 22">
            <a:extLst>
              <a:ext uri="{FF2B5EF4-FFF2-40B4-BE49-F238E27FC236}">
                <a16:creationId xmlns:a16="http://schemas.microsoft.com/office/drawing/2014/main" id="{2B2C2E0D-EB88-46B4-AC8F-E4A9A8B31354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43898" t="21174"/>
          <a:stretch/>
        </p:blipFill>
        <p:spPr>
          <a:xfrm>
            <a:off x="0" y="0"/>
            <a:ext cx="909986" cy="976498"/>
          </a:xfrm>
          <a:prstGeom prst="rect">
            <a:avLst/>
          </a:prstGeom>
        </p:spPr>
      </p:pic>
      <p:pic>
        <p:nvPicPr>
          <p:cNvPr id="25" name="Imagen 24">
            <a:extLst>
              <a:ext uri="{FF2B5EF4-FFF2-40B4-BE49-F238E27FC236}">
                <a16:creationId xmlns:a16="http://schemas.microsoft.com/office/drawing/2014/main" id="{C293EFCA-F8D9-437F-BBDE-D23B0F61DF56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027536" y="351099"/>
            <a:ext cx="713197" cy="476000"/>
          </a:xfrm>
          <a:prstGeom prst="rect">
            <a:avLst/>
          </a:prstGeom>
        </p:spPr>
      </p:pic>
      <p:grpSp>
        <p:nvGrpSpPr>
          <p:cNvPr id="31" name="Grupo 30">
            <a:extLst>
              <a:ext uri="{FF2B5EF4-FFF2-40B4-BE49-F238E27FC236}">
                <a16:creationId xmlns:a16="http://schemas.microsoft.com/office/drawing/2014/main" id="{7745E27F-467E-4749-8E47-3209094E0C66}"/>
              </a:ext>
            </a:extLst>
          </p:cNvPr>
          <p:cNvGrpSpPr/>
          <p:nvPr/>
        </p:nvGrpSpPr>
        <p:grpSpPr>
          <a:xfrm>
            <a:off x="526230" y="2080990"/>
            <a:ext cx="160028" cy="1041337"/>
            <a:chOff x="508707" y="2032864"/>
            <a:chExt cx="160028" cy="1041337"/>
          </a:xfrm>
        </p:grpSpPr>
        <p:pic>
          <p:nvPicPr>
            <p:cNvPr id="57" name="Imagen 56">
              <a:extLst>
                <a:ext uri="{FF2B5EF4-FFF2-40B4-BE49-F238E27FC236}">
                  <a16:creationId xmlns:a16="http://schemas.microsoft.com/office/drawing/2014/main" id="{961930C2-F576-49DD-A7AA-2FDB4D77175D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7508" y="2035205"/>
              <a:ext cx="162906" cy="158223"/>
            </a:xfrm>
            <a:prstGeom prst="rect">
              <a:avLst/>
            </a:prstGeom>
          </p:spPr>
        </p:pic>
        <p:pic>
          <p:nvPicPr>
            <p:cNvPr id="58" name="Imagen 57">
              <a:extLst>
                <a:ext uri="{FF2B5EF4-FFF2-40B4-BE49-F238E27FC236}">
                  <a16:creationId xmlns:a16="http://schemas.microsoft.com/office/drawing/2014/main" id="{56867267-B475-4E69-9D58-EC62A6FE058B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7509" y="2315160"/>
              <a:ext cx="162906" cy="158223"/>
            </a:xfrm>
            <a:prstGeom prst="rect">
              <a:avLst/>
            </a:prstGeom>
          </p:spPr>
        </p:pic>
        <p:pic>
          <p:nvPicPr>
            <p:cNvPr id="60" name="Imagen 59">
              <a:extLst>
                <a:ext uri="{FF2B5EF4-FFF2-40B4-BE49-F238E27FC236}">
                  <a16:creationId xmlns:a16="http://schemas.microsoft.com/office/drawing/2014/main" id="{E29EF204-A448-4002-8A1C-DB0341F31464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6366" y="2619960"/>
              <a:ext cx="162906" cy="158223"/>
            </a:xfrm>
            <a:prstGeom prst="rect">
              <a:avLst/>
            </a:prstGeom>
          </p:spPr>
        </p:pic>
        <p:pic>
          <p:nvPicPr>
            <p:cNvPr id="63" name="Imagen 62">
              <a:extLst>
                <a:ext uri="{FF2B5EF4-FFF2-40B4-BE49-F238E27FC236}">
                  <a16:creationId xmlns:a16="http://schemas.microsoft.com/office/drawing/2014/main" id="{86120641-32C4-4AE8-94D3-C94C18868525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8171" y="2913636"/>
              <a:ext cx="162906" cy="158223"/>
            </a:xfrm>
            <a:prstGeom prst="rect">
              <a:avLst/>
            </a:prstGeom>
          </p:spPr>
        </p:pic>
      </p:grpSp>
      <p:sp>
        <p:nvSpPr>
          <p:cNvPr id="64" name="Placa 63">
            <a:extLst>
              <a:ext uri="{FF2B5EF4-FFF2-40B4-BE49-F238E27FC236}">
                <a16:creationId xmlns:a16="http://schemas.microsoft.com/office/drawing/2014/main" id="{1F1A37EF-7612-4F45-97CD-3C62C17F6D0D}"/>
              </a:ext>
            </a:extLst>
          </p:cNvPr>
          <p:cNvSpPr/>
          <p:nvPr/>
        </p:nvSpPr>
        <p:spPr>
          <a:xfrm flipH="1">
            <a:off x="544463" y="3806973"/>
            <a:ext cx="1680470" cy="1381373"/>
          </a:xfrm>
          <a:prstGeom prst="plaque">
            <a:avLst>
              <a:gd name="adj" fmla="val 6619"/>
            </a:avLst>
          </a:prstGeom>
          <a:noFill/>
          <a:ln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pic>
        <p:nvPicPr>
          <p:cNvPr id="32" name="Imagen 31">
            <a:extLst>
              <a:ext uri="{FF2B5EF4-FFF2-40B4-BE49-F238E27FC236}">
                <a16:creationId xmlns:a16="http://schemas.microsoft.com/office/drawing/2014/main" id="{26B63D50-3602-4D67-A76C-633D6D374657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259097" y="6541363"/>
            <a:ext cx="628638" cy="674145"/>
          </a:xfrm>
          <a:prstGeom prst="rect">
            <a:avLst/>
          </a:prstGeom>
        </p:spPr>
      </p:pic>
      <p:pic>
        <p:nvPicPr>
          <p:cNvPr id="65" name="Imagen 64">
            <a:extLst>
              <a:ext uri="{FF2B5EF4-FFF2-40B4-BE49-F238E27FC236}">
                <a16:creationId xmlns:a16="http://schemas.microsoft.com/office/drawing/2014/main" id="{D0CA3D43-846C-4A28-B7BE-3C0790EA8870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65716" t="50407"/>
          <a:stretch/>
        </p:blipFill>
        <p:spPr>
          <a:xfrm flipH="1">
            <a:off x="4623101" y="-1"/>
            <a:ext cx="445785" cy="47838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89403394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4" name="Imagen 113">
            <a:extLst>
              <a:ext uri="{FF2B5EF4-FFF2-40B4-BE49-F238E27FC236}">
                <a16:creationId xmlns:a16="http://schemas.microsoft.com/office/drawing/2014/main" id="{E2C72D66-3C05-40F4-818E-4CB8631B94FA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26633" t="9514" r="29569" b="27352"/>
          <a:stretch/>
        </p:blipFill>
        <p:spPr>
          <a:xfrm rot="16200000">
            <a:off x="2185505" y="-1998928"/>
            <a:ext cx="697876" cy="5068891"/>
          </a:xfrm>
          <a:prstGeom prst="rect">
            <a:avLst/>
          </a:prstGeom>
        </p:spPr>
      </p:pic>
      <p:sp>
        <p:nvSpPr>
          <p:cNvPr id="112" name="Rectángulo: esquinas redondeadas 111">
            <a:extLst>
              <a:ext uri="{FF2B5EF4-FFF2-40B4-BE49-F238E27FC236}">
                <a16:creationId xmlns:a16="http://schemas.microsoft.com/office/drawing/2014/main" id="{E115D612-3661-42A9-A486-91A7B88EA55F}"/>
              </a:ext>
            </a:extLst>
          </p:cNvPr>
          <p:cNvSpPr/>
          <p:nvPr/>
        </p:nvSpPr>
        <p:spPr>
          <a:xfrm>
            <a:off x="440504" y="6367648"/>
            <a:ext cx="4290148" cy="890633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110" name="Rectángulo: esquinas redondeadas 109">
            <a:extLst>
              <a:ext uri="{FF2B5EF4-FFF2-40B4-BE49-F238E27FC236}">
                <a16:creationId xmlns:a16="http://schemas.microsoft.com/office/drawing/2014/main" id="{9B78243E-FF09-471B-A928-593DCFE6BCF1}"/>
              </a:ext>
            </a:extLst>
          </p:cNvPr>
          <p:cNvSpPr/>
          <p:nvPr/>
        </p:nvSpPr>
        <p:spPr>
          <a:xfrm>
            <a:off x="440505" y="3776826"/>
            <a:ext cx="4290148" cy="1439386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84" name="Rectángulo: esquinas redondeadas 83">
            <a:extLst>
              <a:ext uri="{FF2B5EF4-FFF2-40B4-BE49-F238E27FC236}">
                <a16:creationId xmlns:a16="http://schemas.microsoft.com/office/drawing/2014/main" id="{AD7414DD-8DE6-45B8-8112-9BDDF0B186AF}"/>
              </a:ext>
            </a:extLst>
          </p:cNvPr>
          <p:cNvSpPr/>
          <p:nvPr/>
        </p:nvSpPr>
        <p:spPr>
          <a:xfrm>
            <a:off x="420001" y="1536627"/>
            <a:ext cx="4310651" cy="697874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2" name="Rectángulo: esquinas redondeadas 1">
            <a:extLst>
              <a:ext uri="{FF2B5EF4-FFF2-40B4-BE49-F238E27FC236}">
                <a16:creationId xmlns:a16="http://schemas.microsoft.com/office/drawing/2014/main" id="{99FF4510-806D-4AC7-8D73-69B355A697B8}"/>
              </a:ext>
            </a:extLst>
          </p:cNvPr>
          <p:cNvSpPr/>
          <p:nvPr/>
        </p:nvSpPr>
        <p:spPr>
          <a:xfrm>
            <a:off x="1308997" y="1142665"/>
            <a:ext cx="1021080" cy="217998"/>
          </a:xfrm>
          <a:prstGeom prst="roundRect">
            <a:avLst>
              <a:gd name="adj" fmla="val 0"/>
            </a:avLst>
          </a:prstGeom>
          <a:noFill/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4" name="Rectángulo 3">
            <a:extLst>
              <a:ext uri="{FF2B5EF4-FFF2-40B4-BE49-F238E27FC236}">
                <a16:creationId xmlns:a16="http://schemas.microsoft.com/office/drawing/2014/main" id="{2AFB77A1-E7B9-4F47-9144-3CC7BDF7EE3D}"/>
              </a:ext>
            </a:extLst>
          </p:cNvPr>
          <p:cNvSpPr/>
          <p:nvPr/>
        </p:nvSpPr>
        <p:spPr>
          <a:xfrm>
            <a:off x="440504" y="1056234"/>
            <a:ext cx="1021080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N.º Pedido</a:t>
            </a:r>
            <a:endParaRPr lang="es-CL" dirty="0">
              <a:effectLst/>
              <a:latin typeface="Akazan Lt" panose="02000506020000020003" pitchFamily="2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5" name="Rectángulo: esquinas redondeadas 4">
            <a:extLst>
              <a:ext uri="{FF2B5EF4-FFF2-40B4-BE49-F238E27FC236}">
                <a16:creationId xmlns:a16="http://schemas.microsoft.com/office/drawing/2014/main" id="{2842A9BB-0E44-4F1E-97DD-EF7322732B51}"/>
              </a:ext>
            </a:extLst>
          </p:cNvPr>
          <p:cNvSpPr/>
          <p:nvPr/>
        </p:nvSpPr>
        <p:spPr>
          <a:xfrm>
            <a:off x="3675604" y="1142059"/>
            <a:ext cx="1021080" cy="217998"/>
          </a:xfrm>
          <a:prstGeom prst="roundRect">
            <a:avLst>
              <a:gd name="adj" fmla="val 0"/>
            </a:avLst>
          </a:prstGeom>
          <a:noFill/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6" name="Rectángulo 5">
            <a:extLst>
              <a:ext uri="{FF2B5EF4-FFF2-40B4-BE49-F238E27FC236}">
                <a16:creationId xmlns:a16="http://schemas.microsoft.com/office/drawing/2014/main" id="{7F3D37A6-278E-4B2C-8776-6E7C1A84784E}"/>
              </a:ext>
            </a:extLst>
          </p:cNvPr>
          <p:cNvSpPr/>
          <p:nvPr/>
        </p:nvSpPr>
        <p:spPr>
          <a:xfrm>
            <a:off x="3079506" y="1063864"/>
            <a:ext cx="1021080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Fecha</a:t>
            </a:r>
          </a:p>
        </p:txBody>
      </p:sp>
      <p:grpSp>
        <p:nvGrpSpPr>
          <p:cNvPr id="17" name="Grupo 16">
            <a:extLst>
              <a:ext uri="{FF2B5EF4-FFF2-40B4-BE49-F238E27FC236}">
                <a16:creationId xmlns:a16="http://schemas.microsoft.com/office/drawing/2014/main" id="{A1221EF0-FDFE-48C3-A647-6370BEFC3A9F}"/>
              </a:ext>
            </a:extLst>
          </p:cNvPr>
          <p:cNvGrpSpPr/>
          <p:nvPr/>
        </p:nvGrpSpPr>
        <p:grpSpPr>
          <a:xfrm>
            <a:off x="428996" y="1535416"/>
            <a:ext cx="4190338" cy="715275"/>
            <a:chOff x="461175" y="1120552"/>
            <a:chExt cx="4190338" cy="715275"/>
          </a:xfrm>
        </p:grpSpPr>
        <p:sp>
          <p:nvSpPr>
            <p:cNvPr id="8" name="Rectángulo 7">
              <a:extLst>
                <a:ext uri="{FF2B5EF4-FFF2-40B4-BE49-F238E27FC236}">
                  <a16:creationId xmlns:a16="http://schemas.microsoft.com/office/drawing/2014/main" id="{9A52EE84-0DE8-4F26-AD5E-3CE20593F425}"/>
                </a:ext>
              </a:extLst>
            </p:cNvPr>
            <p:cNvSpPr/>
            <p:nvPr/>
          </p:nvSpPr>
          <p:spPr>
            <a:xfrm>
              <a:off x="477077" y="1120552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Cliente: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" name="Rectángulo 8">
              <a:extLst>
                <a:ext uri="{FF2B5EF4-FFF2-40B4-BE49-F238E27FC236}">
                  <a16:creationId xmlns:a16="http://schemas.microsoft.com/office/drawing/2014/main" id="{0293D1B7-439B-4947-A5F0-41627F3784A1}"/>
                </a:ext>
              </a:extLst>
            </p:cNvPr>
            <p:cNvSpPr/>
            <p:nvPr/>
          </p:nvSpPr>
          <p:spPr>
            <a:xfrm>
              <a:off x="461175" y="1452518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Teléfono: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10" name="Rectángulo 9">
              <a:extLst>
                <a:ext uri="{FF2B5EF4-FFF2-40B4-BE49-F238E27FC236}">
                  <a16:creationId xmlns:a16="http://schemas.microsoft.com/office/drawing/2014/main" id="{18CEE0AE-BC72-4F64-89A2-783C42213717}"/>
                </a:ext>
              </a:extLst>
            </p:cNvPr>
            <p:cNvSpPr/>
            <p:nvPr/>
          </p:nvSpPr>
          <p:spPr>
            <a:xfrm>
              <a:off x="2542395" y="1460468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Celular: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12" name="Conector recto 11">
              <a:extLst>
                <a:ext uri="{FF2B5EF4-FFF2-40B4-BE49-F238E27FC236}">
                  <a16:creationId xmlns:a16="http://schemas.microsoft.com/office/drawing/2014/main" id="{44FD2E21-B38E-48E6-8AF0-3E3DE6E69487}"/>
                </a:ext>
              </a:extLst>
            </p:cNvPr>
            <p:cNvCxnSpPr/>
            <p:nvPr/>
          </p:nvCxnSpPr>
          <p:spPr>
            <a:xfrm>
              <a:off x="1089328" y="1380954"/>
              <a:ext cx="3562185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Conector recto 12">
              <a:extLst>
                <a:ext uri="{FF2B5EF4-FFF2-40B4-BE49-F238E27FC236}">
                  <a16:creationId xmlns:a16="http://schemas.microsoft.com/office/drawing/2014/main" id="{FF0615F5-297B-42CC-9227-B689F664423A}"/>
                </a:ext>
              </a:extLst>
            </p:cNvPr>
            <p:cNvCxnSpPr>
              <a:cxnSpLocks/>
            </p:cNvCxnSpPr>
            <p:nvPr/>
          </p:nvCxnSpPr>
          <p:spPr>
            <a:xfrm>
              <a:off x="1194019" y="1700333"/>
              <a:ext cx="1348376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" name="Conector recto 14">
              <a:extLst>
                <a:ext uri="{FF2B5EF4-FFF2-40B4-BE49-F238E27FC236}">
                  <a16:creationId xmlns:a16="http://schemas.microsoft.com/office/drawing/2014/main" id="{BD48C7B8-5CAC-4F82-9216-C8AB344C1EF2}"/>
                </a:ext>
              </a:extLst>
            </p:cNvPr>
            <p:cNvCxnSpPr>
              <a:cxnSpLocks/>
            </p:cNvCxnSpPr>
            <p:nvPr/>
          </p:nvCxnSpPr>
          <p:spPr>
            <a:xfrm>
              <a:off x="3228230" y="1700333"/>
              <a:ext cx="1423283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7" name="Grupo 26">
            <a:extLst>
              <a:ext uri="{FF2B5EF4-FFF2-40B4-BE49-F238E27FC236}">
                <a16:creationId xmlns:a16="http://schemas.microsoft.com/office/drawing/2014/main" id="{D011FB4B-7475-4BE9-A358-6DA41A8D12AD}"/>
              </a:ext>
            </a:extLst>
          </p:cNvPr>
          <p:cNvGrpSpPr/>
          <p:nvPr/>
        </p:nvGrpSpPr>
        <p:grpSpPr>
          <a:xfrm>
            <a:off x="899417" y="2332501"/>
            <a:ext cx="3359980" cy="319046"/>
            <a:chOff x="864702" y="1908569"/>
            <a:chExt cx="3359980" cy="319046"/>
          </a:xfrm>
        </p:grpSpPr>
        <p:sp>
          <p:nvSpPr>
            <p:cNvPr id="19" name="Rectángulo: esquinas redondeadas 18">
              <a:extLst>
                <a:ext uri="{FF2B5EF4-FFF2-40B4-BE49-F238E27FC236}">
                  <a16:creationId xmlns:a16="http://schemas.microsoft.com/office/drawing/2014/main" id="{90C1F828-0023-4BD0-AE55-1A1D3BABD5CA}"/>
                </a:ext>
              </a:extLst>
            </p:cNvPr>
            <p:cNvSpPr/>
            <p:nvPr/>
          </p:nvSpPr>
          <p:spPr>
            <a:xfrm>
              <a:off x="888509" y="1931042"/>
              <a:ext cx="3336173" cy="267576"/>
            </a:xfrm>
            <a:prstGeom prst="roundRect">
              <a:avLst>
                <a:gd name="adj" fmla="val 3808"/>
              </a:avLst>
            </a:prstGeom>
            <a:solidFill>
              <a:srgbClr val="E5EBF7"/>
            </a:solidFill>
            <a:ln w="6350"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20" name="Rectángulo 19">
              <a:extLst>
                <a:ext uri="{FF2B5EF4-FFF2-40B4-BE49-F238E27FC236}">
                  <a16:creationId xmlns:a16="http://schemas.microsoft.com/office/drawing/2014/main" id="{56986F0A-658A-4DCF-8EF6-0F185C7C5060}"/>
                </a:ext>
              </a:extLst>
            </p:cNvPr>
            <p:cNvSpPr/>
            <p:nvPr/>
          </p:nvSpPr>
          <p:spPr>
            <a:xfrm>
              <a:off x="864702" y="1910995"/>
              <a:ext cx="140708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Tipo de Servicio: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21" name="Rectángulo 20">
              <a:extLst>
                <a:ext uri="{FF2B5EF4-FFF2-40B4-BE49-F238E27FC236}">
                  <a16:creationId xmlns:a16="http://schemas.microsoft.com/office/drawing/2014/main" id="{6492D76D-BD6D-4616-9DE0-599FC92A6658}"/>
                </a:ext>
              </a:extLst>
            </p:cNvPr>
            <p:cNvSpPr/>
            <p:nvPr/>
          </p:nvSpPr>
          <p:spPr>
            <a:xfrm>
              <a:off x="1993616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2" name="Rectángulo 21">
              <a:extLst>
                <a:ext uri="{FF2B5EF4-FFF2-40B4-BE49-F238E27FC236}">
                  <a16:creationId xmlns:a16="http://schemas.microsoft.com/office/drawing/2014/main" id="{BE82BD38-E445-4696-A0AB-597A418C5665}"/>
                </a:ext>
              </a:extLst>
            </p:cNvPr>
            <p:cNvSpPr/>
            <p:nvPr/>
          </p:nvSpPr>
          <p:spPr>
            <a:xfrm>
              <a:off x="2072635" y="1908569"/>
              <a:ext cx="654616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Costura</a:t>
              </a:r>
            </a:p>
          </p:txBody>
        </p:sp>
        <p:sp>
          <p:nvSpPr>
            <p:cNvPr id="23" name="Rectángulo 22">
              <a:extLst>
                <a:ext uri="{FF2B5EF4-FFF2-40B4-BE49-F238E27FC236}">
                  <a16:creationId xmlns:a16="http://schemas.microsoft.com/office/drawing/2014/main" id="{68F4B250-3831-418F-BFC4-D431DBC2CA70}"/>
                </a:ext>
              </a:extLst>
            </p:cNvPr>
            <p:cNvSpPr/>
            <p:nvPr/>
          </p:nvSpPr>
          <p:spPr>
            <a:xfrm>
              <a:off x="2660329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4" name="Rectángulo 23">
              <a:extLst>
                <a:ext uri="{FF2B5EF4-FFF2-40B4-BE49-F238E27FC236}">
                  <a16:creationId xmlns:a16="http://schemas.microsoft.com/office/drawing/2014/main" id="{4AA89D6B-DBBA-402D-AEBE-71E144A67F00}"/>
                </a:ext>
              </a:extLst>
            </p:cNvPr>
            <p:cNvSpPr/>
            <p:nvPr/>
          </p:nvSpPr>
          <p:spPr>
            <a:xfrm>
              <a:off x="2750460" y="1915094"/>
              <a:ext cx="81676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Confección</a:t>
              </a:r>
            </a:p>
          </p:txBody>
        </p:sp>
        <p:sp>
          <p:nvSpPr>
            <p:cNvPr id="25" name="Rectángulo 24">
              <a:extLst>
                <a:ext uri="{FF2B5EF4-FFF2-40B4-BE49-F238E27FC236}">
                  <a16:creationId xmlns:a16="http://schemas.microsoft.com/office/drawing/2014/main" id="{E35C0224-B0B5-4F53-8A83-F99AB3741D53}"/>
                </a:ext>
              </a:extLst>
            </p:cNvPr>
            <p:cNvSpPr/>
            <p:nvPr/>
          </p:nvSpPr>
          <p:spPr>
            <a:xfrm>
              <a:off x="3522045" y="2000787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6" name="Rectángulo 25">
              <a:extLst>
                <a:ext uri="{FF2B5EF4-FFF2-40B4-BE49-F238E27FC236}">
                  <a16:creationId xmlns:a16="http://schemas.microsoft.com/office/drawing/2014/main" id="{6D0BC1E9-E235-4F61-AC23-ACA0B4CF88CA}"/>
                </a:ext>
              </a:extLst>
            </p:cNvPr>
            <p:cNvSpPr/>
            <p:nvPr/>
          </p:nvSpPr>
          <p:spPr>
            <a:xfrm>
              <a:off x="3612029" y="1915094"/>
              <a:ext cx="552402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Otros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sp>
        <p:nvSpPr>
          <p:cNvPr id="28" name="Rectángulo 27">
            <a:extLst>
              <a:ext uri="{FF2B5EF4-FFF2-40B4-BE49-F238E27FC236}">
                <a16:creationId xmlns:a16="http://schemas.microsoft.com/office/drawing/2014/main" id="{68588BD4-AE96-4CF9-9C4B-24A6D79FE99D}"/>
              </a:ext>
            </a:extLst>
          </p:cNvPr>
          <p:cNvSpPr/>
          <p:nvPr/>
        </p:nvSpPr>
        <p:spPr>
          <a:xfrm>
            <a:off x="354701" y="2633649"/>
            <a:ext cx="2183733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Descripción del Servicio:</a:t>
            </a:r>
            <a:endParaRPr lang="es-CL" dirty="0">
              <a:effectLst/>
              <a:latin typeface="Akazan Lt" panose="02000506020000020003" pitchFamily="2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pic>
        <p:nvPicPr>
          <p:cNvPr id="30" name="Imagen 29">
            <a:extLst>
              <a:ext uri="{FF2B5EF4-FFF2-40B4-BE49-F238E27FC236}">
                <a16:creationId xmlns:a16="http://schemas.microsoft.com/office/drawing/2014/main" id="{3E931A31-DC47-4A40-8DA9-8FC83A9306DD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203" t="66278" r="8673" b="23449"/>
          <a:stretch/>
        </p:blipFill>
        <p:spPr>
          <a:xfrm>
            <a:off x="440505" y="2944813"/>
            <a:ext cx="4301657" cy="738769"/>
          </a:xfrm>
          <a:prstGeom prst="rect">
            <a:avLst/>
          </a:prstGeom>
        </p:spPr>
      </p:pic>
      <p:grpSp>
        <p:nvGrpSpPr>
          <p:cNvPr id="76" name="Grupo 75">
            <a:extLst>
              <a:ext uri="{FF2B5EF4-FFF2-40B4-BE49-F238E27FC236}">
                <a16:creationId xmlns:a16="http://schemas.microsoft.com/office/drawing/2014/main" id="{EBD2F4EC-A8BF-4680-A871-AD5F1ACFA33A}"/>
              </a:ext>
            </a:extLst>
          </p:cNvPr>
          <p:cNvGrpSpPr/>
          <p:nvPr/>
        </p:nvGrpSpPr>
        <p:grpSpPr>
          <a:xfrm>
            <a:off x="513147" y="3825721"/>
            <a:ext cx="4187950" cy="1277269"/>
            <a:chOff x="425691" y="4023521"/>
            <a:chExt cx="4187950" cy="1277269"/>
          </a:xfrm>
        </p:grpSpPr>
        <p:sp>
          <p:nvSpPr>
            <p:cNvPr id="39" name="Rectángulo 38">
              <a:extLst>
                <a:ext uri="{FF2B5EF4-FFF2-40B4-BE49-F238E27FC236}">
                  <a16:creationId xmlns:a16="http://schemas.microsoft.com/office/drawing/2014/main" id="{02E4A93C-8F9C-4884-B2B6-80528735D3E3}"/>
                </a:ext>
              </a:extLst>
            </p:cNvPr>
            <p:cNvSpPr/>
            <p:nvPr/>
          </p:nvSpPr>
          <p:spPr>
            <a:xfrm>
              <a:off x="425691" y="4023521"/>
              <a:ext cx="118105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Ficha de Medidas</a:t>
              </a:r>
            </a:p>
          </p:txBody>
        </p:sp>
        <p:sp>
          <p:nvSpPr>
            <p:cNvPr id="41" name="Rectángulo 40">
              <a:extLst>
                <a:ext uri="{FF2B5EF4-FFF2-40B4-BE49-F238E27FC236}">
                  <a16:creationId xmlns:a16="http://schemas.microsoft.com/office/drawing/2014/main" id="{92B9E128-7B4C-45E7-9BA8-B9EA85687B92}"/>
                </a:ext>
              </a:extLst>
            </p:cNvPr>
            <p:cNvSpPr/>
            <p:nvPr/>
          </p:nvSpPr>
          <p:spPr>
            <a:xfrm>
              <a:off x="754528" y="4254831"/>
              <a:ext cx="66475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H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ombros</a:t>
              </a:r>
            </a:p>
          </p:txBody>
        </p:sp>
        <p:grpSp>
          <p:nvGrpSpPr>
            <p:cNvPr id="53" name="Grupo 52">
              <a:extLst>
                <a:ext uri="{FF2B5EF4-FFF2-40B4-BE49-F238E27FC236}">
                  <a16:creationId xmlns:a16="http://schemas.microsoft.com/office/drawing/2014/main" id="{F280F20A-CEEA-4B75-946C-268CF551042A}"/>
                </a:ext>
              </a:extLst>
            </p:cNvPr>
            <p:cNvGrpSpPr/>
            <p:nvPr/>
          </p:nvGrpSpPr>
          <p:grpSpPr>
            <a:xfrm>
              <a:off x="499785" y="4324233"/>
              <a:ext cx="319496" cy="903494"/>
              <a:chOff x="499785" y="4324233"/>
              <a:chExt cx="319496" cy="903494"/>
            </a:xfrm>
          </p:grpSpPr>
          <p:sp>
            <p:nvSpPr>
              <p:cNvPr id="40" name="Rectángulo 39">
                <a:extLst>
                  <a:ext uri="{FF2B5EF4-FFF2-40B4-BE49-F238E27FC236}">
                    <a16:creationId xmlns:a16="http://schemas.microsoft.com/office/drawing/2014/main" id="{E47B04F6-4E0C-443A-9D7F-51CC3A6E8167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 dirty="0"/>
              </a:p>
            </p:txBody>
          </p:sp>
          <p:sp>
            <p:nvSpPr>
              <p:cNvPr id="42" name="Rectángulo 41">
                <a:extLst>
                  <a:ext uri="{FF2B5EF4-FFF2-40B4-BE49-F238E27FC236}">
                    <a16:creationId xmlns:a16="http://schemas.microsoft.com/office/drawing/2014/main" id="{E0D8D7D1-E8A9-477D-BB59-7D4037A10AD8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3" name="Rectángulo 42">
                <a:extLst>
                  <a:ext uri="{FF2B5EF4-FFF2-40B4-BE49-F238E27FC236}">
                    <a16:creationId xmlns:a16="http://schemas.microsoft.com/office/drawing/2014/main" id="{F11EEA12-BB2F-4295-96AC-15AABB2EB594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4" name="Rectángulo 43">
                <a:extLst>
                  <a:ext uri="{FF2B5EF4-FFF2-40B4-BE49-F238E27FC236}">
                    <a16:creationId xmlns:a16="http://schemas.microsoft.com/office/drawing/2014/main" id="{4CA8619C-54F1-4E1B-8AD0-2AB97850AF39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5" name="Rectángulo 44">
                <a:extLst>
                  <a:ext uri="{FF2B5EF4-FFF2-40B4-BE49-F238E27FC236}">
                    <a16:creationId xmlns:a16="http://schemas.microsoft.com/office/drawing/2014/main" id="{A892E23F-412E-4C2B-BF07-19DEFB875F6D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48" name="Rectángulo 47">
              <a:extLst>
                <a:ext uri="{FF2B5EF4-FFF2-40B4-BE49-F238E27FC236}">
                  <a16:creationId xmlns:a16="http://schemas.microsoft.com/office/drawing/2014/main" id="{F61B7A8A-9FD8-4CD0-98C1-D19A7D442815}"/>
                </a:ext>
              </a:extLst>
            </p:cNvPr>
            <p:cNvSpPr/>
            <p:nvPr/>
          </p:nvSpPr>
          <p:spPr>
            <a:xfrm>
              <a:off x="754528" y="4446790"/>
              <a:ext cx="66475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Busto</a:t>
              </a:r>
            </a:p>
          </p:txBody>
        </p:sp>
        <p:sp>
          <p:nvSpPr>
            <p:cNvPr id="49" name="Rectángulo 48">
              <a:extLst>
                <a:ext uri="{FF2B5EF4-FFF2-40B4-BE49-F238E27FC236}">
                  <a16:creationId xmlns:a16="http://schemas.microsoft.com/office/drawing/2014/main" id="{CB2C72A1-AB47-4A03-B163-24BB2C1F201C}"/>
                </a:ext>
              </a:extLst>
            </p:cNvPr>
            <p:cNvSpPr/>
            <p:nvPr/>
          </p:nvSpPr>
          <p:spPr>
            <a:xfrm>
              <a:off x="754528" y="4627222"/>
              <a:ext cx="934027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Larg</a:t>
              </a: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 Espalda</a:t>
              </a:r>
            </a:p>
          </p:txBody>
        </p:sp>
        <p:sp>
          <p:nvSpPr>
            <p:cNvPr id="50" name="Rectángulo 49">
              <a:extLst>
                <a:ext uri="{FF2B5EF4-FFF2-40B4-BE49-F238E27FC236}">
                  <a16:creationId xmlns:a16="http://schemas.microsoft.com/office/drawing/2014/main" id="{C5BC14CB-F47E-4D58-8F68-DDE41F381913}"/>
                </a:ext>
              </a:extLst>
            </p:cNvPr>
            <p:cNvSpPr/>
            <p:nvPr/>
          </p:nvSpPr>
          <p:spPr>
            <a:xfrm>
              <a:off x="754528" y="4819750"/>
              <a:ext cx="934027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Busto</a:t>
              </a:r>
            </a:p>
          </p:txBody>
        </p:sp>
        <p:sp>
          <p:nvSpPr>
            <p:cNvPr id="52" name="Rectángulo 51">
              <a:extLst>
                <a:ext uri="{FF2B5EF4-FFF2-40B4-BE49-F238E27FC236}">
                  <a16:creationId xmlns:a16="http://schemas.microsoft.com/office/drawing/2014/main" id="{39884370-F146-4FD9-9DE4-63D0F5CF1CFD}"/>
                </a:ext>
              </a:extLst>
            </p:cNvPr>
            <p:cNvSpPr/>
            <p:nvPr/>
          </p:nvSpPr>
          <p:spPr>
            <a:xfrm>
              <a:off x="763644" y="5019073"/>
              <a:ext cx="54205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</a:t>
              </a:r>
            </a:p>
          </p:txBody>
        </p:sp>
        <p:grpSp>
          <p:nvGrpSpPr>
            <p:cNvPr id="54" name="Grupo 53">
              <a:extLst>
                <a:ext uri="{FF2B5EF4-FFF2-40B4-BE49-F238E27FC236}">
                  <a16:creationId xmlns:a16="http://schemas.microsoft.com/office/drawing/2014/main" id="{899D3852-9FE5-4802-ABAC-63F149199D1B}"/>
                </a:ext>
              </a:extLst>
            </p:cNvPr>
            <p:cNvGrpSpPr/>
            <p:nvPr/>
          </p:nvGrpSpPr>
          <p:grpSpPr>
            <a:xfrm>
              <a:off x="1603520" y="4324233"/>
              <a:ext cx="319496" cy="903494"/>
              <a:chOff x="499785" y="4324233"/>
              <a:chExt cx="319496" cy="903494"/>
            </a:xfrm>
          </p:grpSpPr>
          <p:sp>
            <p:nvSpPr>
              <p:cNvPr id="55" name="Rectángulo 54">
                <a:extLst>
                  <a:ext uri="{FF2B5EF4-FFF2-40B4-BE49-F238E27FC236}">
                    <a16:creationId xmlns:a16="http://schemas.microsoft.com/office/drawing/2014/main" id="{B9500116-F8A0-4B60-A41D-DDA61DAD96E1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6" name="Rectángulo 55">
                <a:extLst>
                  <a:ext uri="{FF2B5EF4-FFF2-40B4-BE49-F238E27FC236}">
                    <a16:creationId xmlns:a16="http://schemas.microsoft.com/office/drawing/2014/main" id="{32936542-49CC-49B3-82EB-7BF61A120F45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7" name="Rectángulo 56">
                <a:extLst>
                  <a:ext uri="{FF2B5EF4-FFF2-40B4-BE49-F238E27FC236}">
                    <a16:creationId xmlns:a16="http://schemas.microsoft.com/office/drawing/2014/main" id="{8750774D-2064-4D64-A3A9-4DF20C839018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8" name="Rectángulo 57">
                <a:extLst>
                  <a:ext uri="{FF2B5EF4-FFF2-40B4-BE49-F238E27FC236}">
                    <a16:creationId xmlns:a16="http://schemas.microsoft.com/office/drawing/2014/main" id="{83283F80-022F-44A8-A5C5-F600B41761E0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9" name="Rectángulo 58">
                <a:extLst>
                  <a:ext uri="{FF2B5EF4-FFF2-40B4-BE49-F238E27FC236}">
                    <a16:creationId xmlns:a16="http://schemas.microsoft.com/office/drawing/2014/main" id="{B3B65F57-430F-44F5-B56A-77EC86B78C32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60" name="Rectángulo 59">
              <a:extLst>
                <a:ext uri="{FF2B5EF4-FFF2-40B4-BE49-F238E27FC236}">
                  <a16:creationId xmlns:a16="http://schemas.microsoft.com/office/drawing/2014/main" id="{6466DA8E-C652-4658-9DE6-CC4010FF4254}"/>
                </a:ext>
              </a:extLst>
            </p:cNvPr>
            <p:cNvSpPr/>
            <p:nvPr/>
          </p:nvSpPr>
          <p:spPr>
            <a:xfrm>
              <a:off x="1857045" y="4249221"/>
              <a:ext cx="140225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Frente </a:t>
              </a:r>
            </a:p>
          </p:txBody>
        </p:sp>
        <p:sp>
          <p:nvSpPr>
            <p:cNvPr id="61" name="Rectángulo 60">
              <a:extLst>
                <a:ext uri="{FF2B5EF4-FFF2-40B4-BE49-F238E27FC236}">
                  <a16:creationId xmlns:a16="http://schemas.microsoft.com/office/drawing/2014/main" id="{31371062-0AD6-4B71-A228-5A8B2CD3F31E}"/>
                </a:ext>
              </a:extLst>
            </p:cNvPr>
            <p:cNvSpPr/>
            <p:nvPr/>
          </p:nvSpPr>
          <p:spPr>
            <a:xfrm>
              <a:off x="1857045" y="4448480"/>
              <a:ext cx="1327750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Costado</a:t>
              </a:r>
            </a:p>
          </p:txBody>
        </p:sp>
        <p:sp>
          <p:nvSpPr>
            <p:cNvPr id="62" name="Rectángulo 61">
              <a:extLst>
                <a:ext uri="{FF2B5EF4-FFF2-40B4-BE49-F238E27FC236}">
                  <a16:creationId xmlns:a16="http://schemas.microsoft.com/office/drawing/2014/main" id="{5A4E51EF-8D78-4EC7-9B0F-BE0BEA9BB197}"/>
                </a:ext>
              </a:extLst>
            </p:cNvPr>
            <p:cNvSpPr/>
            <p:nvPr/>
          </p:nvSpPr>
          <p:spPr>
            <a:xfrm>
              <a:off x="1867696" y="4627222"/>
              <a:ext cx="60857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Cadera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63" name="Rectángulo 62">
              <a:extLst>
                <a:ext uri="{FF2B5EF4-FFF2-40B4-BE49-F238E27FC236}">
                  <a16:creationId xmlns:a16="http://schemas.microsoft.com/office/drawing/2014/main" id="{14010947-628E-4464-9589-CBFF26BCD86C}"/>
                </a:ext>
              </a:extLst>
            </p:cNvPr>
            <p:cNvSpPr/>
            <p:nvPr/>
          </p:nvSpPr>
          <p:spPr>
            <a:xfrm>
              <a:off x="1867696" y="4813319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Rodilla</a:t>
              </a:r>
            </a:p>
          </p:txBody>
        </p:sp>
        <p:sp>
          <p:nvSpPr>
            <p:cNvPr id="64" name="Rectángulo 63">
              <a:extLst>
                <a:ext uri="{FF2B5EF4-FFF2-40B4-BE49-F238E27FC236}">
                  <a16:creationId xmlns:a16="http://schemas.microsoft.com/office/drawing/2014/main" id="{B9F5A617-31DA-4B42-AA9F-20464752E28F}"/>
                </a:ext>
              </a:extLst>
            </p:cNvPr>
            <p:cNvSpPr/>
            <p:nvPr/>
          </p:nvSpPr>
          <p:spPr>
            <a:xfrm>
              <a:off x="1862655" y="5016100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Rodilla</a:t>
              </a:r>
            </a:p>
          </p:txBody>
        </p:sp>
        <p:grpSp>
          <p:nvGrpSpPr>
            <p:cNvPr id="65" name="Grupo 64">
              <a:extLst>
                <a:ext uri="{FF2B5EF4-FFF2-40B4-BE49-F238E27FC236}">
                  <a16:creationId xmlns:a16="http://schemas.microsoft.com/office/drawing/2014/main" id="{320CD5EF-93F7-494C-8D7A-6A0B8DEABED7}"/>
                </a:ext>
              </a:extLst>
            </p:cNvPr>
            <p:cNvGrpSpPr/>
            <p:nvPr/>
          </p:nvGrpSpPr>
          <p:grpSpPr>
            <a:xfrm>
              <a:off x="3122565" y="4330398"/>
              <a:ext cx="319496" cy="903494"/>
              <a:chOff x="499785" y="4324233"/>
              <a:chExt cx="319496" cy="903494"/>
            </a:xfrm>
          </p:grpSpPr>
          <p:sp>
            <p:nvSpPr>
              <p:cNvPr id="66" name="Rectángulo 65">
                <a:extLst>
                  <a:ext uri="{FF2B5EF4-FFF2-40B4-BE49-F238E27FC236}">
                    <a16:creationId xmlns:a16="http://schemas.microsoft.com/office/drawing/2014/main" id="{F5AFC7C4-3C8D-4234-9F99-591641CB149C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7" name="Rectángulo 66">
                <a:extLst>
                  <a:ext uri="{FF2B5EF4-FFF2-40B4-BE49-F238E27FC236}">
                    <a16:creationId xmlns:a16="http://schemas.microsoft.com/office/drawing/2014/main" id="{672EC4D9-7968-40EF-8E37-0AB1B0B57B4D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8" name="Rectángulo 67">
                <a:extLst>
                  <a:ext uri="{FF2B5EF4-FFF2-40B4-BE49-F238E27FC236}">
                    <a16:creationId xmlns:a16="http://schemas.microsoft.com/office/drawing/2014/main" id="{79992F34-89A5-437A-A008-60DF00CD58FB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9" name="Rectángulo 68">
                <a:extLst>
                  <a:ext uri="{FF2B5EF4-FFF2-40B4-BE49-F238E27FC236}">
                    <a16:creationId xmlns:a16="http://schemas.microsoft.com/office/drawing/2014/main" id="{5A44A7C8-1EF2-4BA3-A253-805C71A8205A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70" name="Rectángulo 69">
                <a:extLst>
                  <a:ext uri="{FF2B5EF4-FFF2-40B4-BE49-F238E27FC236}">
                    <a16:creationId xmlns:a16="http://schemas.microsoft.com/office/drawing/2014/main" id="{9FCEB1F4-D108-40F4-9C61-46A7811EF12A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71" name="Rectángulo 70">
              <a:extLst>
                <a:ext uri="{FF2B5EF4-FFF2-40B4-BE49-F238E27FC236}">
                  <a16:creationId xmlns:a16="http://schemas.microsoft.com/office/drawing/2014/main" id="{7667203C-F86F-4632-8695-E8C8F777376B}"/>
                </a:ext>
              </a:extLst>
            </p:cNvPr>
            <p:cNvSpPr/>
            <p:nvPr/>
          </p:nvSpPr>
          <p:spPr>
            <a:xfrm>
              <a:off x="3391445" y="4257235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Pantalones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2" name="Rectángulo 71">
              <a:extLst>
                <a:ext uri="{FF2B5EF4-FFF2-40B4-BE49-F238E27FC236}">
                  <a16:creationId xmlns:a16="http://schemas.microsoft.com/office/drawing/2014/main" id="{58BFB19A-50EB-45F1-A3CE-85D479F6FF63}"/>
                </a:ext>
              </a:extLst>
            </p:cNvPr>
            <p:cNvSpPr/>
            <p:nvPr/>
          </p:nvSpPr>
          <p:spPr>
            <a:xfrm>
              <a:off x="3392643" y="4443247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Falda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3" name="Rectángulo 72">
              <a:extLst>
                <a:ext uri="{FF2B5EF4-FFF2-40B4-BE49-F238E27FC236}">
                  <a16:creationId xmlns:a16="http://schemas.microsoft.com/office/drawing/2014/main" id="{1D61C0AB-6E23-4955-B604-F5425931A240}"/>
                </a:ext>
              </a:extLst>
            </p:cNvPr>
            <p:cNvSpPr/>
            <p:nvPr/>
          </p:nvSpPr>
          <p:spPr>
            <a:xfrm>
              <a:off x="3388231" y="4632248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Brazos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4" name="Rectángulo 73">
              <a:extLst>
                <a:ext uri="{FF2B5EF4-FFF2-40B4-BE49-F238E27FC236}">
                  <a16:creationId xmlns:a16="http://schemas.microsoft.com/office/drawing/2014/main" id="{82FFD66E-2E43-472B-9751-82F25D60E63F}"/>
                </a:ext>
              </a:extLst>
            </p:cNvPr>
            <p:cNvSpPr/>
            <p:nvPr/>
          </p:nvSpPr>
          <p:spPr>
            <a:xfrm>
              <a:off x="3391445" y="4824776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Brazos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5" name="Rectángulo 74">
              <a:extLst>
                <a:ext uri="{FF2B5EF4-FFF2-40B4-BE49-F238E27FC236}">
                  <a16:creationId xmlns:a16="http://schemas.microsoft.com/office/drawing/2014/main" id="{567DC8AA-44AB-4858-80A5-59093DB9B205}"/>
                </a:ext>
              </a:extLst>
            </p:cNvPr>
            <p:cNvSpPr/>
            <p:nvPr/>
          </p:nvSpPr>
          <p:spPr>
            <a:xfrm>
              <a:off x="3392014" y="5019687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Puños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77" name="Grupo 76">
            <a:extLst>
              <a:ext uri="{FF2B5EF4-FFF2-40B4-BE49-F238E27FC236}">
                <a16:creationId xmlns:a16="http://schemas.microsoft.com/office/drawing/2014/main" id="{E1C409F8-653D-4D9B-BD5A-C6F51AAA093A}"/>
              </a:ext>
            </a:extLst>
          </p:cNvPr>
          <p:cNvGrpSpPr/>
          <p:nvPr/>
        </p:nvGrpSpPr>
        <p:grpSpPr>
          <a:xfrm>
            <a:off x="827247" y="5284367"/>
            <a:ext cx="3869438" cy="314947"/>
            <a:chOff x="846774" y="1908569"/>
            <a:chExt cx="3869438" cy="314947"/>
          </a:xfrm>
        </p:grpSpPr>
        <p:sp>
          <p:nvSpPr>
            <p:cNvPr id="78" name="Rectángulo: esquinas redondeadas 77">
              <a:extLst>
                <a:ext uri="{FF2B5EF4-FFF2-40B4-BE49-F238E27FC236}">
                  <a16:creationId xmlns:a16="http://schemas.microsoft.com/office/drawing/2014/main" id="{2060D2E5-A165-4593-B293-BEB07BBA723F}"/>
                </a:ext>
              </a:extLst>
            </p:cNvPr>
            <p:cNvSpPr/>
            <p:nvPr/>
          </p:nvSpPr>
          <p:spPr>
            <a:xfrm>
              <a:off x="888509" y="1931042"/>
              <a:ext cx="3548063" cy="267576"/>
            </a:xfrm>
            <a:prstGeom prst="roundRect">
              <a:avLst>
                <a:gd name="adj" fmla="val 3808"/>
              </a:avLst>
            </a:prstGeom>
            <a:solidFill>
              <a:srgbClr val="E5EBF7"/>
            </a:solidFill>
            <a:ln w="6350"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79" name="Rectángulo 78">
              <a:extLst>
                <a:ext uri="{FF2B5EF4-FFF2-40B4-BE49-F238E27FC236}">
                  <a16:creationId xmlns:a16="http://schemas.microsoft.com/office/drawing/2014/main" id="{E7877A37-7626-4D32-BC91-E7815A0457B0}"/>
                </a:ext>
              </a:extLst>
            </p:cNvPr>
            <p:cNvSpPr/>
            <p:nvPr/>
          </p:nvSpPr>
          <p:spPr>
            <a:xfrm>
              <a:off x="846774" y="1910995"/>
              <a:ext cx="140708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Material Utilizado</a:t>
              </a:r>
            </a:p>
          </p:txBody>
        </p:sp>
        <p:sp>
          <p:nvSpPr>
            <p:cNvPr id="80" name="Rectángulo 79">
              <a:extLst>
                <a:ext uri="{FF2B5EF4-FFF2-40B4-BE49-F238E27FC236}">
                  <a16:creationId xmlns:a16="http://schemas.microsoft.com/office/drawing/2014/main" id="{EED52FFC-D234-4972-9362-CCA8BD8E1E1D}"/>
                </a:ext>
              </a:extLst>
            </p:cNvPr>
            <p:cNvSpPr/>
            <p:nvPr/>
          </p:nvSpPr>
          <p:spPr>
            <a:xfrm>
              <a:off x="1951784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81" name="Rectángulo 80">
              <a:extLst>
                <a:ext uri="{FF2B5EF4-FFF2-40B4-BE49-F238E27FC236}">
                  <a16:creationId xmlns:a16="http://schemas.microsoft.com/office/drawing/2014/main" id="{810D7B33-A378-48EE-81DB-D80ABF08CAFF}"/>
                </a:ext>
              </a:extLst>
            </p:cNvPr>
            <p:cNvSpPr/>
            <p:nvPr/>
          </p:nvSpPr>
          <p:spPr>
            <a:xfrm>
              <a:off x="2018850" y="1908569"/>
              <a:ext cx="1230415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Traído por cliente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82" name="Rectángulo 81">
              <a:extLst>
                <a:ext uri="{FF2B5EF4-FFF2-40B4-BE49-F238E27FC236}">
                  <a16:creationId xmlns:a16="http://schemas.microsoft.com/office/drawing/2014/main" id="{C6BA340D-8998-4AB9-89C7-B008C984CE74}"/>
                </a:ext>
              </a:extLst>
            </p:cNvPr>
            <p:cNvSpPr/>
            <p:nvPr/>
          </p:nvSpPr>
          <p:spPr>
            <a:xfrm>
              <a:off x="3114635" y="2000787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85" name="Rectángulo 84">
              <a:extLst>
                <a:ext uri="{FF2B5EF4-FFF2-40B4-BE49-F238E27FC236}">
                  <a16:creationId xmlns:a16="http://schemas.microsoft.com/office/drawing/2014/main" id="{E804BDC5-B8E3-4BEE-B9A1-7A7F9FE1772F}"/>
                </a:ext>
              </a:extLst>
            </p:cNvPr>
            <p:cNvSpPr/>
            <p:nvPr/>
          </p:nvSpPr>
          <p:spPr>
            <a:xfrm>
              <a:off x="3194974" y="1908569"/>
              <a:ext cx="152123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Comprado por uno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pic>
        <p:nvPicPr>
          <p:cNvPr id="86" name="Imagen 85">
            <a:extLst>
              <a:ext uri="{FF2B5EF4-FFF2-40B4-BE49-F238E27FC236}">
                <a16:creationId xmlns:a16="http://schemas.microsoft.com/office/drawing/2014/main" id="{5E40D706-1789-41B8-8B26-B918DFB9E15B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203" t="66278" r="8673" b="23356"/>
          <a:stretch/>
        </p:blipFill>
        <p:spPr>
          <a:xfrm>
            <a:off x="420002" y="5572807"/>
            <a:ext cx="4301657" cy="745544"/>
          </a:xfrm>
          <a:prstGeom prst="rect">
            <a:avLst/>
          </a:prstGeom>
        </p:spPr>
      </p:pic>
      <p:grpSp>
        <p:nvGrpSpPr>
          <p:cNvPr id="99" name="Grupo 98">
            <a:extLst>
              <a:ext uri="{FF2B5EF4-FFF2-40B4-BE49-F238E27FC236}">
                <a16:creationId xmlns:a16="http://schemas.microsoft.com/office/drawing/2014/main" id="{A495B0AB-2D8A-4029-A820-29583E476264}"/>
              </a:ext>
            </a:extLst>
          </p:cNvPr>
          <p:cNvGrpSpPr/>
          <p:nvPr/>
        </p:nvGrpSpPr>
        <p:grpSpPr>
          <a:xfrm>
            <a:off x="513886" y="6402346"/>
            <a:ext cx="4328637" cy="751470"/>
            <a:chOff x="507023" y="6357999"/>
            <a:chExt cx="4328637" cy="751470"/>
          </a:xfrm>
        </p:grpSpPr>
        <p:sp>
          <p:nvSpPr>
            <p:cNvPr id="88" name="Rectángulo 87">
              <a:extLst>
                <a:ext uri="{FF2B5EF4-FFF2-40B4-BE49-F238E27FC236}">
                  <a16:creationId xmlns:a16="http://schemas.microsoft.com/office/drawing/2014/main" id="{CABB359B-7FAA-4851-BFBB-C7E16CD1F9CA}"/>
                </a:ext>
              </a:extLst>
            </p:cNvPr>
            <p:cNvSpPr/>
            <p:nvPr/>
          </p:nvSpPr>
          <p:spPr>
            <a:xfrm>
              <a:off x="507023" y="6357999"/>
              <a:ext cx="1590222" cy="34394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6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Formas de Pago</a:t>
              </a:r>
              <a:endParaRPr lang="es-CL" sz="16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89" name="Rectángulo 88">
              <a:extLst>
                <a:ext uri="{FF2B5EF4-FFF2-40B4-BE49-F238E27FC236}">
                  <a16:creationId xmlns:a16="http://schemas.microsoft.com/office/drawing/2014/main" id="{5C3FB13F-67AB-4E67-B8DB-16F6AEF462D6}"/>
                </a:ext>
              </a:extLst>
            </p:cNvPr>
            <p:cNvSpPr/>
            <p:nvPr/>
          </p:nvSpPr>
          <p:spPr>
            <a:xfrm>
              <a:off x="508665" y="6755574"/>
              <a:ext cx="118105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Total a Pagar: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90" name="Conector recto 89">
              <a:extLst>
                <a:ext uri="{FF2B5EF4-FFF2-40B4-BE49-F238E27FC236}">
                  <a16:creationId xmlns:a16="http://schemas.microsoft.com/office/drawing/2014/main" id="{E991F5D5-602F-41C6-A05E-4F641BA735F5}"/>
                </a:ext>
              </a:extLst>
            </p:cNvPr>
            <p:cNvCxnSpPr>
              <a:cxnSpLocks/>
            </p:cNvCxnSpPr>
            <p:nvPr/>
          </p:nvCxnSpPr>
          <p:spPr>
            <a:xfrm>
              <a:off x="1405339" y="6956676"/>
              <a:ext cx="1125661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3" name="Rectángulo 92">
              <a:extLst>
                <a:ext uri="{FF2B5EF4-FFF2-40B4-BE49-F238E27FC236}">
                  <a16:creationId xmlns:a16="http://schemas.microsoft.com/office/drawing/2014/main" id="{6EBF0BAA-1830-4082-9014-C97DF0F57357}"/>
                </a:ext>
              </a:extLst>
            </p:cNvPr>
            <p:cNvSpPr/>
            <p:nvPr/>
          </p:nvSpPr>
          <p:spPr>
            <a:xfrm>
              <a:off x="2618328" y="6480608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94" name="Rectángulo 93">
              <a:extLst>
                <a:ext uri="{FF2B5EF4-FFF2-40B4-BE49-F238E27FC236}">
                  <a16:creationId xmlns:a16="http://schemas.microsoft.com/office/drawing/2014/main" id="{6B27A875-5C49-4CE4-884A-53A0A9CD71C2}"/>
                </a:ext>
              </a:extLst>
            </p:cNvPr>
            <p:cNvSpPr/>
            <p:nvPr/>
          </p:nvSpPr>
          <p:spPr>
            <a:xfrm>
              <a:off x="2698547" y="6392360"/>
              <a:ext cx="213711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50% Adel</a:t>
              </a: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anto / 50% Entrega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5" name="Rectángulo 94">
              <a:extLst>
                <a:ext uri="{FF2B5EF4-FFF2-40B4-BE49-F238E27FC236}">
                  <a16:creationId xmlns:a16="http://schemas.microsoft.com/office/drawing/2014/main" id="{796D9CDE-CE6A-44BC-B977-018DBDB7ADB1}"/>
                </a:ext>
              </a:extLst>
            </p:cNvPr>
            <p:cNvSpPr/>
            <p:nvPr/>
          </p:nvSpPr>
          <p:spPr>
            <a:xfrm>
              <a:off x="2618327" y="6671604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96" name="Rectángulo 95">
              <a:extLst>
                <a:ext uri="{FF2B5EF4-FFF2-40B4-BE49-F238E27FC236}">
                  <a16:creationId xmlns:a16="http://schemas.microsoft.com/office/drawing/2014/main" id="{E1A9C05A-E9F5-40BA-9B89-F4925868A6E2}"/>
                </a:ext>
              </a:extLst>
            </p:cNvPr>
            <p:cNvSpPr/>
            <p:nvPr/>
          </p:nvSpPr>
          <p:spPr>
            <a:xfrm>
              <a:off x="2698547" y="6590190"/>
              <a:ext cx="125637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Tarjeta de Crédito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7" name="Rectángulo 96">
              <a:extLst>
                <a:ext uri="{FF2B5EF4-FFF2-40B4-BE49-F238E27FC236}">
                  <a16:creationId xmlns:a16="http://schemas.microsoft.com/office/drawing/2014/main" id="{FDB9D3DA-79A0-4743-B169-42B0206C7917}"/>
                </a:ext>
              </a:extLst>
            </p:cNvPr>
            <p:cNvSpPr/>
            <p:nvPr/>
          </p:nvSpPr>
          <p:spPr>
            <a:xfrm>
              <a:off x="2734595" y="6796948"/>
              <a:ext cx="125637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Pago Completo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8" name="Rectángulo 97">
              <a:extLst>
                <a:ext uri="{FF2B5EF4-FFF2-40B4-BE49-F238E27FC236}">
                  <a16:creationId xmlns:a16="http://schemas.microsoft.com/office/drawing/2014/main" id="{C23ACB03-E850-4859-963B-A4D496E13724}"/>
                </a:ext>
              </a:extLst>
            </p:cNvPr>
            <p:cNvSpPr/>
            <p:nvPr/>
          </p:nvSpPr>
          <p:spPr>
            <a:xfrm>
              <a:off x="2618327" y="6872424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</p:grpSp>
      <p:sp>
        <p:nvSpPr>
          <p:cNvPr id="83" name="Rectángulo 82">
            <a:extLst>
              <a:ext uri="{FF2B5EF4-FFF2-40B4-BE49-F238E27FC236}">
                <a16:creationId xmlns:a16="http://schemas.microsoft.com/office/drawing/2014/main" id="{FF1B5714-D46E-4962-9BD8-8C3EB344E93F}"/>
              </a:ext>
            </a:extLst>
          </p:cNvPr>
          <p:cNvSpPr/>
          <p:nvPr/>
        </p:nvSpPr>
        <p:spPr>
          <a:xfrm>
            <a:off x="551357" y="63750"/>
            <a:ext cx="4148168" cy="107830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07000"/>
              </a:lnSpc>
              <a:spcAft>
                <a:spcPts val="726"/>
              </a:spcAft>
            </a:pPr>
            <a:r>
              <a:rPr lang="es-CL" sz="5988" dirty="0">
                <a:solidFill>
                  <a:schemeClr val="bg1"/>
                </a:solidFill>
                <a:latin typeface="Angelface" pitchFamily="50" charset="0"/>
                <a:ea typeface="Calibri" panose="020F0502020204030204" pitchFamily="34" charset="0"/>
                <a:cs typeface="Times New Roman" panose="02020603050405020304" pitchFamily="18" charset="0"/>
              </a:rPr>
              <a:t>Ordenes de Venta</a:t>
            </a:r>
            <a:endParaRPr lang="es-CL" sz="6532" dirty="0">
              <a:solidFill>
                <a:schemeClr val="bg1"/>
              </a:solidFill>
              <a:latin typeface="Angelface" pitchFamily="50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101" name="Rectángulo: esquinas redondeadas 100">
            <a:extLst>
              <a:ext uri="{FF2B5EF4-FFF2-40B4-BE49-F238E27FC236}">
                <a16:creationId xmlns:a16="http://schemas.microsoft.com/office/drawing/2014/main" id="{0A155951-9671-4EA6-9BA5-4894C98CB333}"/>
              </a:ext>
            </a:extLst>
          </p:cNvPr>
          <p:cNvSpPr/>
          <p:nvPr/>
        </p:nvSpPr>
        <p:spPr>
          <a:xfrm>
            <a:off x="473237" y="1582469"/>
            <a:ext cx="4223447" cy="604994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111" name="Rectángulo: esquinas redondeadas 110">
            <a:extLst>
              <a:ext uri="{FF2B5EF4-FFF2-40B4-BE49-F238E27FC236}">
                <a16:creationId xmlns:a16="http://schemas.microsoft.com/office/drawing/2014/main" id="{2F0F5CEE-A183-4B39-8715-F1C8F735566B}"/>
              </a:ext>
            </a:extLst>
          </p:cNvPr>
          <p:cNvSpPr/>
          <p:nvPr/>
        </p:nvSpPr>
        <p:spPr>
          <a:xfrm>
            <a:off x="524368" y="3850804"/>
            <a:ext cx="4115236" cy="1279658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113" name="Rectángulo: esquinas redondeadas 112">
            <a:extLst>
              <a:ext uri="{FF2B5EF4-FFF2-40B4-BE49-F238E27FC236}">
                <a16:creationId xmlns:a16="http://schemas.microsoft.com/office/drawing/2014/main" id="{907035ED-50C6-4207-BD92-D5027B05F656}"/>
              </a:ext>
            </a:extLst>
          </p:cNvPr>
          <p:cNvSpPr/>
          <p:nvPr/>
        </p:nvSpPr>
        <p:spPr>
          <a:xfrm>
            <a:off x="521789" y="6431097"/>
            <a:ext cx="4115236" cy="762266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</p:spTree>
    <p:extLst>
      <p:ext uri="{BB962C8B-B14F-4D97-AF65-F5344CB8AC3E}">
        <p14:creationId xmlns:p14="http://schemas.microsoft.com/office/powerpoint/2010/main" val="472768960"/>
      </p:ext>
    </p:extLst>
  </p:cSld>
  <p:clrMapOvr>
    <a:masterClrMapping/>
  </p:clrMapOvr>
</p:sld>
</file>

<file path=ppt/slides/slide1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5" name="Imagen 74">
            <a:extLst>
              <a:ext uri="{FF2B5EF4-FFF2-40B4-BE49-F238E27FC236}">
                <a16:creationId xmlns:a16="http://schemas.microsoft.com/office/drawing/2014/main" id="{86F066D6-3665-40A8-84FE-3CF74306B4E7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5802" t="16947" r="6588" b="21582"/>
          <a:stretch/>
        </p:blipFill>
        <p:spPr>
          <a:xfrm flipH="1">
            <a:off x="2534249" y="1615242"/>
            <a:ext cx="2241249" cy="5818323"/>
          </a:xfrm>
          <a:prstGeom prst="rect">
            <a:avLst/>
          </a:prstGeom>
        </p:spPr>
      </p:pic>
      <p:grpSp>
        <p:nvGrpSpPr>
          <p:cNvPr id="90" name="Grupo 89">
            <a:extLst>
              <a:ext uri="{FF2B5EF4-FFF2-40B4-BE49-F238E27FC236}">
                <a16:creationId xmlns:a16="http://schemas.microsoft.com/office/drawing/2014/main" id="{6A10F933-5BE6-45D0-9227-6F90A3B05617}"/>
              </a:ext>
            </a:extLst>
          </p:cNvPr>
          <p:cNvGrpSpPr/>
          <p:nvPr/>
        </p:nvGrpSpPr>
        <p:grpSpPr>
          <a:xfrm>
            <a:off x="2431176" y="1277695"/>
            <a:ext cx="2333423" cy="338554"/>
            <a:chOff x="282012" y="1116730"/>
            <a:chExt cx="2333423" cy="338554"/>
          </a:xfrm>
        </p:grpSpPr>
        <p:grpSp>
          <p:nvGrpSpPr>
            <p:cNvPr id="76" name="Grupo 75">
              <a:extLst>
                <a:ext uri="{FF2B5EF4-FFF2-40B4-BE49-F238E27FC236}">
                  <a16:creationId xmlns:a16="http://schemas.microsoft.com/office/drawing/2014/main" id="{A61A1061-E59C-431B-BF67-DEFCDEE579BE}"/>
                </a:ext>
              </a:extLst>
            </p:cNvPr>
            <p:cNvGrpSpPr/>
            <p:nvPr/>
          </p:nvGrpSpPr>
          <p:grpSpPr>
            <a:xfrm>
              <a:off x="1292286" y="1199456"/>
              <a:ext cx="1323149" cy="173102"/>
              <a:chOff x="2351916" y="2459619"/>
              <a:chExt cx="1424738" cy="173102"/>
            </a:xfrm>
          </p:grpSpPr>
          <p:pic>
            <p:nvPicPr>
              <p:cNvPr id="77" name="Imagen 76">
                <a:extLst>
                  <a:ext uri="{FF2B5EF4-FFF2-40B4-BE49-F238E27FC236}">
                    <a16:creationId xmlns:a16="http://schemas.microsoft.com/office/drawing/2014/main" id="{B7A81B46-CA0D-4087-89EF-FAE09193A61A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351916" y="2459619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78" name="Imagen 77">
                <a:extLst>
                  <a:ext uri="{FF2B5EF4-FFF2-40B4-BE49-F238E27FC236}">
                    <a16:creationId xmlns:a16="http://schemas.microsoft.com/office/drawing/2014/main" id="{E94153B6-6DC4-4AB7-AC3B-F55DD2065F5B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534444" y="2462337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79" name="Imagen 78">
                <a:extLst>
                  <a:ext uri="{FF2B5EF4-FFF2-40B4-BE49-F238E27FC236}">
                    <a16:creationId xmlns:a16="http://schemas.microsoft.com/office/drawing/2014/main" id="{EA1DF94F-D73B-4068-AC8A-D0A408DD32D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713545" y="2467401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0" name="Imagen 79">
                <a:extLst>
                  <a:ext uri="{FF2B5EF4-FFF2-40B4-BE49-F238E27FC236}">
                    <a16:creationId xmlns:a16="http://schemas.microsoft.com/office/drawing/2014/main" id="{62C852A6-1DC0-492C-8708-0BCE85A2F8DC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898714" y="2467401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1" name="Imagen 80">
                <a:extLst>
                  <a:ext uri="{FF2B5EF4-FFF2-40B4-BE49-F238E27FC236}">
                    <a16:creationId xmlns:a16="http://schemas.microsoft.com/office/drawing/2014/main" id="{0177E378-B2D1-433E-B487-95F0ADA2623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080634" y="2462337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2" name="Imagen 81">
                <a:extLst>
                  <a:ext uri="{FF2B5EF4-FFF2-40B4-BE49-F238E27FC236}">
                    <a16:creationId xmlns:a16="http://schemas.microsoft.com/office/drawing/2014/main" id="{5D2CCC76-1728-4CCE-8CA6-F4D7D93C730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259735" y="2463688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3" name="Imagen 82">
                <a:extLst>
                  <a:ext uri="{FF2B5EF4-FFF2-40B4-BE49-F238E27FC236}">
                    <a16:creationId xmlns:a16="http://schemas.microsoft.com/office/drawing/2014/main" id="{8737CD88-8CE9-45B7-B88B-A039D1BC2D9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436306" y="2459619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4" name="Imagen 83">
                <a:extLst>
                  <a:ext uri="{FF2B5EF4-FFF2-40B4-BE49-F238E27FC236}">
                    <a16:creationId xmlns:a16="http://schemas.microsoft.com/office/drawing/2014/main" id="{9C749F1B-619A-40EE-A3E5-6C9759F13278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624293" y="2462337"/>
                <a:ext cx="152361" cy="165320"/>
              </a:xfrm>
              <a:prstGeom prst="rect">
                <a:avLst/>
              </a:prstGeom>
            </p:spPr>
          </p:pic>
        </p:grpSp>
        <p:sp>
          <p:nvSpPr>
            <p:cNvPr id="86" name="CuadroTexto 85">
              <a:extLst>
                <a:ext uri="{FF2B5EF4-FFF2-40B4-BE49-F238E27FC236}">
                  <a16:creationId xmlns:a16="http://schemas.microsoft.com/office/drawing/2014/main" id="{E7CF8BFC-D72D-4A50-9441-6DC5C224B0DC}"/>
                </a:ext>
              </a:extLst>
            </p:cNvPr>
            <p:cNvSpPr txBox="1"/>
            <p:nvPr/>
          </p:nvSpPr>
          <p:spPr>
            <a:xfrm>
              <a:off x="282012" y="1116730"/>
              <a:ext cx="1081021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s-CL" sz="1600" dirty="0">
                  <a:latin typeface="that i love you" pitchFamily="2" charset="0"/>
                </a:rPr>
                <a:t>Hidratación</a:t>
              </a:r>
            </a:p>
          </p:txBody>
        </p:sp>
      </p:grpSp>
      <p:sp>
        <p:nvSpPr>
          <p:cNvPr id="2" name="Rectángulo: esquinas redondeadas 1">
            <a:extLst>
              <a:ext uri="{FF2B5EF4-FFF2-40B4-BE49-F238E27FC236}">
                <a16:creationId xmlns:a16="http://schemas.microsoft.com/office/drawing/2014/main" id="{8AFFB728-72C6-47D6-8CF6-8E68D901CF0E}"/>
              </a:ext>
            </a:extLst>
          </p:cNvPr>
          <p:cNvSpPr/>
          <p:nvPr/>
        </p:nvSpPr>
        <p:spPr>
          <a:xfrm flipH="1">
            <a:off x="2536574" y="808814"/>
            <a:ext cx="2238924" cy="348713"/>
          </a:xfrm>
          <a:prstGeom prst="roundRect">
            <a:avLst>
              <a:gd name="adj" fmla="val 20690"/>
            </a:avLst>
          </a:prstGeom>
          <a:noFill/>
          <a:ln>
            <a:solidFill>
              <a:schemeClr val="bg1">
                <a:lumMod val="65000"/>
              </a:schemeClr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grpSp>
        <p:nvGrpSpPr>
          <p:cNvPr id="20" name="Grupo 19">
            <a:extLst>
              <a:ext uri="{FF2B5EF4-FFF2-40B4-BE49-F238E27FC236}">
                <a16:creationId xmlns:a16="http://schemas.microsoft.com/office/drawing/2014/main" id="{9E56ED60-C0FC-4AFF-8B2B-402E4644997E}"/>
              </a:ext>
            </a:extLst>
          </p:cNvPr>
          <p:cNvGrpSpPr/>
          <p:nvPr/>
        </p:nvGrpSpPr>
        <p:grpSpPr>
          <a:xfrm>
            <a:off x="2648158" y="551964"/>
            <a:ext cx="1302561" cy="270451"/>
            <a:chOff x="3427898" y="945416"/>
            <a:chExt cx="1302561" cy="270451"/>
          </a:xfrm>
        </p:grpSpPr>
        <p:sp>
          <p:nvSpPr>
            <p:cNvPr id="6" name="Elipse 5">
              <a:extLst>
                <a:ext uri="{FF2B5EF4-FFF2-40B4-BE49-F238E27FC236}">
                  <a16:creationId xmlns:a16="http://schemas.microsoft.com/office/drawing/2014/main" id="{2C5DCEA4-6AF6-49BD-B708-B769FAFE792C}"/>
                </a:ext>
              </a:extLst>
            </p:cNvPr>
            <p:cNvSpPr/>
            <p:nvPr/>
          </p:nvSpPr>
          <p:spPr>
            <a:xfrm>
              <a:off x="3448303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7" name="CuadroTexto 6">
              <a:extLst>
                <a:ext uri="{FF2B5EF4-FFF2-40B4-BE49-F238E27FC236}">
                  <a16:creationId xmlns:a16="http://schemas.microsoft.com/office/drawing/2014/main" id="{AA089D6C-B1E2-48FB-BE83-481042A4D336}"/>
                </a:ext>
              </a:extLst>
            </p:cNvPr>
            <p:cNvSpPr txBox="1"/>
            <p:nvPr/>
          </p:nvSpPr>
          <p:spPr>
            <a:xfrm>
              <a:off x="3427898" y="945416"/>
              <a:ext cx="167925" cy="2623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L</a:t>
              </a:r>
            </a:p>
          </p:txBody>
        </p:sp>
        <p:sp>
          <p:nvSpPr>
            <p:cNvPr id="8" name="Elipse 7">
              <a:extLst>
                <a:ext uri="{FF2B5EF4-FFF2-40B4-BE49-F238E27FC236}">
                  <a16:creationId xmlns:a16="http://schemas.microsoft.com/office/drawing/2014/main" id="{EF3D6D35-0B29-48F8-A7E7-F05677A56176}"/>
                </a:ext>
              </a:extLst>
            </p:cNvPr>
            <p:cNvSpPr/>
            <p:nvPr/>
          </p:nvSpPr>
          <p:spPr>
            <a:xfrm>
              <a:off x="3636352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9" name="CuadroTexto 8">
              <a:extLst>
                <a:ext uri="{FF2B5EF4-FFF2-40B4-BE49-F238E27FC236}">
                  <a16:creationId xmlns:a16="http://schemas.microsoft.com/office/drawing/2014/main" id="{9A7EF53A-AA99-48D2-85A8-CA65C6ED1C5E}"/>
                </a:ext>
              </a:extLst>
            </p:cNvPr>
            <p:cNvSpPr txBox="1"/>
            <p:nvPr/>
          </p:nvSpPr>
          <p:spPr>
            <a:xfrm>
              <a:off x="3604676" y="945416"/>
              <a:ext cx="167925" cy="2623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M</a:t>
              </a:r>
            </a:p>
          </p:txBody>
        </p:sp>
        <p:sp>
          <p:nvSpPr>
            <p:cNvPr id="10" name="Elipse 9">
              <a:extLst>
                <a:ext uri="{FF2B5EF4-FFF2-40B4-BE49-F238E27FC236}">
                  <a16:creationId xmlns:a16="http://schemas.microsoft.com/office/drawing/2014/main" id="{B0003AE6-C47F-46BF-B6B1-DDBB042C0368}"/>
                </a:ext>
              </a:extLst>
            </p:cNvPr>
            <p:cNvSpPr/>
            <p:nvPr/>
          </p:nvSpPr>
          <p:spPr>
            <a:xfrm>
              <a:off x="3822502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1" name="CuadroTexto 10">
              <a:extLst>
                <a:ext uri="{FF2B5EF4-FFF2-40B4-BE49-F238E27FC236}">
                  <a16:creationId xmlns:a16="http://schemas.microsoft.com/office/drawing/2014/main" id="{93A2415F-9910-41C0-9834-ACE5EE7EC06F}"/>
                </a:ext>
              </a:extLst>
            </p:cNvPr>
            <p:cNvSpPr txBox="1"/>
            <p:nvPr/>
          </p:nvSpPr>
          <p:spPr>
            <a:xfrm>
              <a:off x="3795934" y="953506"/>
              <a:ext cx="167925" cy="2623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M</a:t>
              </a:r>
            </a:p>
          </p:txBody>
        </p:sp>
        <p:sp>
          <p:nvSpPr>
            <p:cNvPr id="12" name="Elipse 11">
              <a:extLst>
                <a:ext uri="{FF2B5EF4-FFF2-40B4-BE49-F238E27FC236}">
                  <a16:creationId xmlns:a16="http://schemas.microsoft.com/office/drawing/2014/main" id="{C7C288CE-F547-4E52-94A3-8C23F40BEE3C}"/>
                </a:ext>
              </a:extLst>
            </p:cNvPr>
            <p:cNvSpPr/>
            <p:nvPr/>
          </p:nvSpPr>
          <p:spPr>
            <a:xfrm>
              <a:off x="4008652" y="983612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3" name="CuadroTexto 12">
              <a:extLst>
                <a:ext uri="{FF2B5EF4-FFF2-40B4-BE49-F238E27FC236}">
                  <a16:creationId xmlns:a16="http://schemas.microsoft.com/office/drawing/2014/main" id="{4114C506-8170-47D2-9D5A-128DBFEEE7C8}"/>
                </a:ext>
              </a:extLst>
            </p:cNvPr>
            <p:cNvSpPr txBox="1"/>
            <p:nvPr/>
          </p:nvSpPr>
          <p:spPr>
            <a:xfrm>
              <a:off x="3987194" y="951397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J</a:t>
              </a:r>
            </a:p>
          </p:txBody>
        </p:sp>
        <p:sp>
          <p:nvSpPr>
            <p:cNvPr id="14" name="Elipse 13">
              <a:extLst>
                <a:ext uri="{FF2B5EF4-FFF2-40B4-BE49-F238E27FC236}">
                  <a16:creationId xmlns:a16="http://schemas.microsoft.com/office/drawing/2014/main" id="{7CC52FD5-4E7C-49FA-BD83-A545EB3FC017}"/>
                </a:ext>
              </a:extLst>
            </p:cNvPr>
            <p:cNvSpPr/>
            <p:nvPr/>
          </p:nvSpPr>
          <p:spPr>
            <a:xfrm>
              <a:off x="4195174" y="983612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5" name="CuadroTexto 14">
              <a:extLst>
                <a:ext uri="{FF2B5EF4-FFF2-40B4-BE49-F238E27FC236}">
                  <a16:creationId xmlns:a16="http://schemas.microsoft.com/office/drawing/2014/main" id="{DDD8D263-EBC7-4AD3-8203-2FC2CBE524AF}"/>
                </a:ext>
              </a:extLst>
            </p:cNvPr>
            <p:cNvSpPr txBox="1"/>
            <p:nvPr/>
          </p:nvSpPr>
          <p:spPr>
            <a:xfrm>
              <a:off x="4169468" y="953506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V</a:t>
              </a:r>
            </a:p>
          </p:txBody>
        </p:sp>
        <p:sp>
          <p:nvSpPr>
            <p:cNvPr id="16" name="Elipse 15">
              <a:extLst>
                <a:ext uri="{FF2B5EF4-FFF2-40B4-BE49-F238E27FC236}">
                  <a16:creationId xmlns:a16="http://schemas.microsoft.com/office/drawing/2014/main" id="{1684D4EA-52BA-4FA5-A1FB-CB87FE74C584}"/>
                </a:ext>
              </a:extLst>
            </p:cNvPr>
            <p:cNvSpPr/>
            <p:nvPr/>
          </p:nvSpPr>
          <p:spPr>
            <a:xfrm>
              <a:off x="4383504" y="983612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7" name="CuadroTexto 16">
              <a:extLst>
                <a:ext uri="{FF2B5EF4-FFF2-40B4-BE49-F238E27FC236}">
                  <a16:creationId xmlns:a16="http://schemas.microsoft.com/office/drawing/2014/main" id="{3308939E-46AD-485D-B001-89690CD4E751}"/>
                </a:ext>
              </a:extLst>
            </p:cNvPr>
            <p:cNvSpPr txBox="1"/>
            <p:nvPr/>
          </p:nvSpPr>
          <p:spPr>
            <a:xfrm>
              <a:off x="4354590" y="945416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S</a:t>
              </a:r>
            </a:p>
          </p:txBody>
        </p:sp>
        <p:sp>
          <p:nvSpPr>
            <p:cNvPr id="18" name="Elipse 17">
              <a:extLst>
                <a:ext uri="{FF2B5EF4-FFF2-40B4-BE49-F238E27FC236}">
                  <a16:creationId xmlns:a16="http://schemas.microsoft.com/office/drawing/2014/main" id="{A8672FC7-70F5-4C49-A014-22DFFFBC4EA9}"/>
                </a:ext>
              </a:extLst>
            </p:cNvPr>
            <p:cNvSpPr/>
            <p:nvPr/>
          </p:nvSpPr>
          <p:spPr>
            <a:xfrm>
              <a:off x="4562534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9" name="CuadroTexto 18">
              <a:extLst>
                <a:ext uri="{FF2B5EF4-FFF2-40B4-BE49-F238E27FC236}">
                  <a16:creationId xmlns:a16="http://schemas.microsoft.com/office/drawing/2014/main" id="{FDD8A62F-1C31-4D5B-8003-266E7EE66DB5}"/>
                </a:ext>
              </a:extLst>
            </p:cNvPr>
            <p:cNvSpPr txBox="1"/>
            <p:nvPr/>
          </p:nvSpPr>
          <p:spPr>
            <a:xfrm>
              <a:off x="4541872" y="945416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D</a:t>
              </a:r>
            </a:p>
          </p:txBody>
        </p:sp>
      </p:grpSp>
      <p:sp>
        <p:nvSpPr>
          <p:cNvPr id="43" name="Rectángulo: esquinas redondeadas 42">
            <a:extLst>
              <a:ext uri="{FF2B5EF4-FFF2-40B4-BE49-F238E27FC236}">
                <a16:creationId xmlns:a16="http://schemas.microsoft.com/office/drawing/2014/main" id="{89D5D1E2-00DC-4937-B50F-B770D836BFF9}"/>
              </a:ext>
            </a:extLst>
          </p:cNvPr>
          <p:cNvSpPr/>
          <p:nvPr/>
        </p:nvSpPr>
        <p:spPr>
          <a:xfrm flipH="1">
            <a:off x="460830" y="5801409"/>
            <a:ext cx="1867912" cy="1306787"/>
          </a:xfrm>
          <a:prstGeom prst="roundRect">
            <a:avLst>
              <a:gd name="adj" fmla="val 3042"/>
            </a:avLst>
          </a:prstGeom>
          <a:noFill/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61" name="CuadroTexto 60">
            <a:extLst>
              <a:ext uri="{FF2B5EF4-FFF2-40B4-BE49-F238E27FC236}">
                <a16:creationId xmlns:a16="http://schemas.microsoft.com/office/drawing/2014/main" id="{B1867932-8D36-4858-BFF8-81AECC48EBAD}"/>
              </a:ext>
            </a:extLst>
          </p:cNvPr>
          <p:cNvSpPr txBox="1"/>
          <p:nvPr/>
        </p:nvSpPr>
        <p:spPr>
          <a:xfrm>
            <a:off x="502270" y="470523"/>
            <a:ext cx="1705246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CL" sz="4800" dirty="0">
                <a:latin typeface="August Script Bold free" pitchFamily="2" charset="0"/>
              </a:rPr>
              <a:t>Año</a:t>
            </a:r>
          </a:p>
        </p:txBody>
      </p:sp>
      <p:sp>
        <p:nvSpPr>
          <p:cNvPr id="62" name="CuadroTexto 61">
            <a:extLst>
              <a:ext uri="{FF2B5EF4-FFF2-40B4-BE49-F238E27FC236}">
                <a16:creationId xmlns:a16="http://schemas.microsoft.com/office/drawing/2014/main" id="{D7348A25-2C0A-4180-9706-193D7ACDBC8E}"/>
              </a:ext>
            </a:extLst>
          </p:cNvPr>
          <p:cNvSpPr txBox="1"/>
          <p:nvPr/>
        </p:nvSpPr>
        <p:spPr>
          <a:xfrm>
            <a:off x="1109446" y="921803"/>
            <a:ext cx="149088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CL" sz="4000" dirty="0" smtClean="0">
                <a:latin typeface="August Script Bold free" pitchFamily="2" charset="0"/>
              </a:rPr>
              <a:t>2022 </a:t>
            </a:r>
            <a:endParaRPr lang="es-CL" sz="4000" dirty="0">
              <a:latin typeface="August Script Bold free" pitchFamily="2" charset="0"/>
            </a:endParaRPr>
          </a:p>
        </p:txBody>
      </p:sp>
      <p:sp>
        <p:nvSpPr>
          <p:cNvPr id="27" name="CuadroTexto 26">
            <a:extLst>
              <a:ext uri="{FF2B5EF4-FFF2-40B4-BE49-F238E27FC236}">
                <a16:creationId xmlns:a16="http://schemas.microsoft.com/office/drawing/2014/main" id="{F0091D1D-C5BA-4DD7-B564-F84C4F3256B9}"/>
              </a:ext>
            </a:extLst>
          </p:cNvPr>
          <p:cNvSpPr txBox="1"/>
          <p:nvPr/>
        </p:nvSpPr>
        <p:spPr>
          <a:xfrm>
            <a:off x="788889" y="1505371"/>
            <a:ext cx="136617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CL" sz="3600" dirty="0">
                <a:latin typeface="Ayunindra Font" pitchFamily="50" charset="0"/>
              </a:rPr>
              <a:t>Metas</a:t>
            </a:r>
          </a:p>
        </p:txBody>
      </p:sp>
      <p:cxnSp>
        <p:nvCxnSpPr>
          <p:cNvPr id="34" name="Conector recto 33">
            <a:extLst>
              <a:ext uri="{FF2B5EF4-FFF2-40B4-BE49-F238E27FC236}">
                <a16:creationId xmlns:a16="http://schemas.microsoft.com/office/drawing/2014/main" id="{6C326F97-CC68-4216-8B0B-6409AE189A23}"/>
              </a:ext>
            </a:extLst>
          </p:cNvPr>
          <p:cNvCxnSpPr>
            <a:cxnSpLocks/>
          </p:cNvCxnSpPr>
          <p:nvPr/>
        </p:nvCxnSpPr>
        <p:spPr>
          <a:xfrm>
            <a:off x="719609" y="2193173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Conector recto 36">
            <a:extLst>
              <a:ext uri="{FF2B5EF4-FFF2-40B4-BE49-F238E27FC236}">
                <a16:creationId xmlns:a16="http://schemas.microsoft.com/office/drawing/2014/main" id="{7A9A9E17-643C-46C7-8DA1-90ACB4FD0A6E}"/>
              </a:ext>
            </a:extLst>
          </p:cNvPr>
          <p:cNvCxnSpPr>
            <a:cxnSpLocks/>
          </p:cNvCxnSpPr>
          <p:nvPr/>
        </p:nvCxnSpPr>
        <p:spPr>
          <a:xfrm>
            <a:off x="720116" y="2475725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Conector recto 37">
            <a:extLst>
              <a:ext uri="{FF2B5EF4-FFF2-40B4-BE49-F238E27FC236}">
                <a16:creationId xmlns:a16="http://schemas.microsoft.com/office/drawing/2014/main" id="{117FEECC-50E9-48AE-A3A0-ECE918D11567}"/>
              </a:ext>
            </a:extLst>
          </p:cNvPr>
          <p:cNvCxnSpPr>
            <a:cxnSpLocks/>
          </p:cNvCxnSpPr>
          <p:nvPr/>
        </p:nvCxnSpPr>
        <p:spPr>
          <a:xfrm>
            <a:off x="718240" y="2780525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Conector recto 38">
            <a:extLst>
              <a:ext uri="{FF2B5EF4-FFF2-40B4-BE49-F238E27FC236}">
                <a16:creationId xmlns:a16="http://schemas.microsoft.com/office/drawing/2014/main" id="{F24D8324-6901-4816-8512-FDC54A3E01DF}"/>
              </a:ext>
            </a:extLst>
          </p:cNvPr>
          <p:cNvCxnSpPr>
            <a:cxnSpLocks/>
          </p:cNvCxnSpPr>
          <p:nvPr/>
        </p:nvCxnSpPr>
        <p:spPr>
          <a:xfrm>
            <a:off x="718240" y="3074201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Placa 2">
            <a:extLst>
              <a:ext uri="{FF2B5EF4-FFF2-40B4-BE49-F238E27FC236}">
                <a16:creationId xmlns:a16="http://schemas.microsoft.com/office/drawing/2014/main" id="{C3F9C842-00FA-4A41-AA78-EC49C9D9D4A3}"/>
              </a:ext>
            </a:extLst>
          </p:cNvPr>
          <p:cNvSpPr/>
          <p:nvPr/>
        </p:nvSpPr>
        <p:spPr>
          <a:xfrm flipH="1">
            <a:off x="489789" y="3750740"/>
            <a:ext cx="1791840" cy="1500318"/>
          </a:xfrm>
          <a:prstGeom prst="plaque">
            <a:avLst>
              <a:gd name="adj" fmla="val 6619"/>
            </a:avLst>
          </a:prstGeom>
          <a:solidFill>
            <a:srgbClr val="FCEBE0"/>
          </a:solidFill>
          <a:ln>
            <a:solidFill>
              <a:srgbClr val="FCD6D7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70" name="CuadroTexto 69">
            <a:extLst>
              <a:ext uri="{FF2B5EF4-FFF2-40B4-BE49-F238E27FC236}">
                <a16:creationId xmlns:a16="http://schemas.microsoft.com/office/drawing/2014/main" id="{C5660BA0-7AA5-442F-B19F-51782AAE91E1}"/>
              </a:ext>
            </a:extLst>
          </p:cNvPr>
          <p:cNvSpPr txBox="1"/>
          <p:nvPr/>
        </p:nvSpPr>
        <p:spPr>
          <a:xfrm flipH="1">
            <a:off x="560832" y="3174959"/>
            <a:ext cx="157604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CL" sz="3200" dirty="0">
                <a:latin typeface="Please write me a song" panose="02000603000000000000" pitchFamily="2" charset="0"/>
                <a:ea typeface="Please write me a song" panose="02000603000000000000" pitchFamily="2" charset="0"/>
              </a:rPr>
              <a:t>Importante</a:t>
            </a:r>
          </a:p>
        </p:txBody>
      </p:sp>
      <p:sp>
        <p:nvSpPr>
          <p:cNvPr id="72" name="CuadroTexto 71">
            <a:extLst>
              <a:ext uri="{FF2B5EF4-FFF2-40B4-BE49-F238E27FC236}">
                <a16:creationId xmlns:a16="http://schemas.microsoft.com/office/drawing/2014/main" id="{FA02E334-CC17-4B72-8C99-28B64BC13A1C}"/>
              </a:ext>
            </a:extLst>
          </p:cNvPr>
          <p:cNvSpPr txBox="1"/>
          <p:nvPr/>
        </p:nvSpPr>
        <p:spPr>
          <a:xfrm flipH="1">
            <a:off x="773256" y="5571063"/>
            <a:ext cx="1293702" cy="594906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algn="ctr"/>
            <a:r>
              <a:rPr lang="es-CL" sz="3266" dirty="0">
                <a:latin typeface="The Sunset" pitchFamily="2" charset="0"/>
              </a:rPr>
              <a:t>Notas</a:t>
            </a:r>
          </a:p>
        </p:txBody>
      </p:sp>
      <p:pic>
        <p:nvPicPr>
          <p:cNvPr id="22" name="Imagen 21">
            <a:extLst>
              <a:ext uri="{FF2B5EF4-FFF2-40B4-BE49-F238E27FC236}">
                <a16:creationId xmlns:a16="http://schemas.microsoft.com/office/drawing/2014/main" id="{62CBFADE-6F0F-42F1-9100-230F3D7A9794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188956" y="4650379"/>
            <a:ext cx="727315" cy="2864905"/>
          </a:xfrm>
          <a:prstGeom prst="rect">
            <a:avLst/>
          </a:prstGeom>
        </p:spPr>
      </p:pic>
      <p:pic>
        <p:nvPicPr>
          <p:cNvPr id="23" name="Imagen 22">
            <a:extLst>
              <a:ext uri="{FF2B5EF4-FFF2-40B4-BE49-F238E27FC236}">
                <a16:creationId xmlns:a16="http://schemas.microsoft.com/office/drawing/2014/main" id="{2B2C2E0D-EB88-46B4-AC8F-E4A9A8B31354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43898" t="21174"/>
          <a:stretch/>
        </p:blipFill>
        <p:spPr>
          <a:xfrm>
            <a:off x="0" y="0"/>
            <a:ext cx="909986" cy="976498"/>
          </a:xfrm>
          <a:prstGeom prst="rect">
            <a:avLst/>
          </a:prstGeom>
        </p:spPr>
      </p:pic>
      <p:pic>
        <p:nvPicPr>
          <p:cNvPr id="25" name="Imagen 24">
            <a:extLst>
              <a:ext uri="{FF2B5EF4-FFF2-40B4-BE49-F238E27FC236}">
                <a16:creationId xmlns:a16="http://schemas.microsoft.com/office/drawing/2014/main" id="{C293EFCA-F8D9-437F-BBDE-D23B0F61DF56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027536" y="351099"/>
            <a:ext cx="713197" cy="476000"/>
          </a:xfrm>
          <a:prstGeom prst="rect">
            <a:avLst/>
          </a:prstGeom>
        </p:spPr>
      </p:pic>
      <p:grpSp>
        <p:nvGrpSpPr>
          <p:cNvPr id="31" name="Grupo 30">
            <a:extLst>
              <a:ext uri="{FF2B5EF4-FFF2-40B4-BE49-F238E27FC236}">
                <a16:creationId xmlns:a16="http://schemas.microsoft.com/office/drawing/2014/main" id="{7745E27F-467E-4749-8E47-3209094E0C66}"/>
              </a:ext>
            </a:extLst>
          </p:cNvPr>
          <p:cNvGrpSpPr/>
          <p:nvPr/>
        </p:nvGrpSpPr>
        <p:grpSpPr>
          <a:xfrm>
            <a:off x="526230" y="2080990"/>
            <a:ext cx="160028" cy="1041337"/>
            <a:chOff x="508707" y="2032864"/>
            <a:chExt cx="160028" cy="1041337"/>
          </a:xfrm>
        </p:grpSpPr>
        <p:pic>
          <p:nvPicPr>
            <p:cNvPr id="57" name="Imagen 56">
              <a:extLst>
                <a:ext uri="{FF2B5EF4-FFF2-40B4-BE49-F238E27FC236}">
                  <a16:creationId xmlns:a16="http://schemas.microsoft.com/office/drawing/2014/main" id="{961930C2-F576-49DD-A7AA-2FDB4D77175D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7508" y="2035205"/>
              <a:ext cx="162906" cy="158223"/>
            </a:xfrm>
            <a:prstGeom prst="rect">
              <a:avLst/>
            </a:prstGeom>
          </p:spPr>
        </p:pic>
        <p:pic>
          <p:nvPicPr>
            <p:cNvPr id="58" name="Imagen 57">
              <a:extLst>
                <a:ext uri="{FF2B5EF4-FFF2-40B4-BE49-F238E27FC236}">
                  <a16:creationId xmlns:a16="http://schemas.microsoft.com/office/drawing/2014/main" id="{56867267-B475-4E69-9D58-EC62A6FE058B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7509" y="2315160"/>
              <a:ext cx="162906" cy="158223"/>
            </a:xfrm>
            <a:prstGeom prst="rect">
              <a:avLst/>
            </a:prstGeom>
          </p:spPr>
        </p:pic>
        <p:pic>
          <p:nvPicPr>
            <p:cNvPr id="60" name="Imagen 59">
              <a:extLst>
                <a:ext uri="{FF2B5EF4-FFF2-40B4-BE49-F238E27FC236}">
                  <a16:creationId xmlns:a16="http://schemas.microsoft.com/office/drawing/2014/main" id="{E29EF204-A448-4002-8A1C-DB0341F31464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6366" y="2619960"/>
              <a:ext cx="162906" cy="158223"/>
            </a:xfrm>
            <a:prstGeom prst="rect">
              <a:avLst/>
            </a:prstGeom>
          </p:spPr>
        </p:pic>
        <p:pic>
          <p:nvPicPr>
            <p:cNvPr id="63" name="Imagen 62">
              <a:extLst>
                <a:ext uri="{FF2B5EF4-FFF2-40B4-BE49-F238E27FC236}">
                  <a16:creationId xmlns:a16="http://schemas.microsoft.com/office/drawing/2014/main" id="{86120641-32C4-4AE8-94D3-C94C18868525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8171" y="2913636"/>
              <a:ext cx="162906" cy="158223"/>
            </a:xfrm>
            <a:prstGeom prst="rect">
              <a:avLst/>
            </a:prstGeom>
          </p:spPr>
        </p:pic>
      </p:grpSp>
      <p:sp>
        <p:nvSpPr>
          <p:cNvPr id="64" name="Placa 63">
            <a:extLst>
              <a:ext uri="{FF2B5EF4-FFF2-40B4-BE49-F238E27FC236}">
                <a16:creationId xmlns:a16="http://schemas.microsoft.com/office/drawing/2014/main" id="{1F1A37EF-7612-4F45-97CD-3C62C17F6D0D}"/>
              </a:ext>
            </a:extLst>
          </p:cNvPr>
          <p:cNvSpPr/>
          <p:nvPr/>
        </p:nvSpPr>
        <p:spPr>
          <a:xfrm flipH="1">
            <a:off x="544463" y="3806973"/>
            <a:ext cx="1680470" cy="1381373"/>
          </a:xfrm>
          <a:prstGeom prst="plaque">
            <a:avLst>
              <a:gd name="adj" fmla="val 6619"/>
            </a:avLst>
          </a:prstGeom>
          <a:noFill/>
          <a:ln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pic>
        <p:nvPicPr>
          <p:cNvPr id="32" name="Imagen 31">
            <a:extLst>
              <a:ext uri="{FF2B5EF4-FFF2-40B4-BE49-F238E27FC236}">
                <a16:creationId xmlns:a16="http://schemas.microsoft.com/office/drawing/2014/main" id="{26B63D50-3602-4D67-A76C-633D6D374657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259097" y="6541363"/>
            <a:ext cx="628638" cy="674145"/>
          </a:xfrm>
          <a:prstGeom prst="rect">
            <a:avLst/>
          </a:prstGeom>
        </p:spPr>
      </p:pic>
      <p:pic>
        <p:nvPicPr>
          <p:cNvPr id="65" name="Imagen 64">
            <a:extLst>
              <a:ext uri="{FF2B5EF4-FFF2-40B4-BE49-F238E27FC236}">
                <a16:creationId xmlns:a16="http://schemas.microsoft.com/office/drawing/2014/main" id="{D0CA3D43-846C-4A28-B7BE-3C0790EA8870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65716" t="50407"/>
          <a:stretch/>
        </p:blipFill>
        <p:spPr>
          <a:xfrm flipH="1">
            <a:off x="4623101" y="-1"/>
            <a:ext cx="445785" cy="47838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80917924"/>
      </p:ext>
    </p:extLst>
  </p:cSld>
  <p:clrMapOvr>
    <a:masterClrMapping/>
  </p:clrMapOvr>
</p:sld>
</file>

<file path=ppt/slides/slide1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5" name="Imagen 74">
            <a:extLst>
              <a:ext uri="{FF2B5EF4-FFF2-40B4-BE49-F238E27FC236}">
                <a16:creationId xmlns:a16="http://schemas.microsoft.com/office/drawing/2014/main" id="{86F066D6-3665-40A8-84FE-3CF74306B4E7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5802" t="16947" r="6588" b="21582"/>
          <a:stretch/>
        </p:blipFill>
        <p:spPr>
          <a:xfrm flipH="1">
            <a:off x="2534249" y="1615242"/>
            <a:ext cx="2241249" cy="5818323"/>
          </a:xfrm>
          <a:prstGeom prst="rect">
            <a:avLst/>
          </a:prstGeom>
        </p:spPr>
      </p:pic>
      <p:grpSp>
        <p:nvGrpSpPr>
          <p:cNvPr id="90" name="Grupo 89">
            <a:extLst>
              <a:ext uri="{FF2B5EF4-FFF2-40B4-BE49-F238E27FC236}">
                <a16:creationId xmlns:a16="http://schemas.microsoft.com/office/drawing/2014/main" id="{6A10F933-5BE6-45D0-9227-6F90A3B05617}"/>
              </a:ext>
            </a:extLst>
          </p:cNvPr>
          <p:cNvGrpSpPr/>
          <p:nvPr/>
        </p:nvGrpSpPr>
        <p:grpSpPr>
          <a:xfrm>
            <a:off x="2431176" y="1277695"/>
            <a:ext cx="2333423" cy="338554"/>
            <a:chOff x="282012" y="1116730"/>
            <a:chExt cx="2333423" cy="338554"/>
          </a:xfrm>
        </p:grpSpPr>
        <p:grpSp>
          <p:nvGrpSpPr>
            <p:cNvPr id="76" name="Grupo 75">
              <a:extLst>
                <a:ext uri="{FF2B5EF4-FFF2-40B4-BE49-F238E27FC236}">
                  <a16:creationId xmlns:a16="http://schemas.microsoft.com/office/drawing/2014/main" id="{A61A1061-E59C-431B-BF67-DEFCDEE579BE}"/>
                </a:ext>
              </a:extLst>
            </p:cNvPr>
            <p:cNvGrpSpPr/>
            <p:nvPr/>
          </p:nvGrpSpPr>
          <p:grpSpPr>
            <a:xfrm>
              <a:off x="1292286" y="1199456"/>
              <a:ext cx="1323149" cy="173102"/>
              <a:chOff x="2351916" y="2459619"/>
              <a:chExt cx="1424738" cy="173102"/>
            </a:xfrm>
          </p:grpSpPr>
          <p:pic>
            <p:nvPicPr>
              <p:cNvPr id="77" name="Imagen 76">
                <a:extLst>
                  <a:ext uri="{FF2B5EF4-FFF2-40B4-BE49-F238E27FC236}">
                    <a16:creationId xmlns:a16="http://schemas.microsoft.com/office/drawing/2014/main" id="{B7A81B46-CA0D-4087-89EF-FAE09193A61A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351916" y="2459619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78" name="Imagen 77">
                <a:extLst>
                  <a:ext uri="{FF2B5EF4-FFF2-40B4-BE49-F238E27FC236}">
                    <a16:creationId xmlns:a16="http://schemas.microsoft.com/office/drawing/2014/main" id="{E94153B6-6DC4-4AB7-AC3B-F55DD2065F5B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534444" y="2462337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79" name="Imagen 78">
                <a:extLst>
                  <a:ext uri="{FF2B5EF4-FFF2-40B4-BE49-F238E27FC236}">
                    <a16:creationId xmlns:a16="http://schemas.microsoft.com/office/drawing/2014/main" id="{EA1DF94F-D73B-4068-AC8A-D0A408DD32D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713545" y="2467401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0" name="Imagen 79">
                <a:extLst>
                  <a:ext uri="{FF2B5EF4-FFF2-40B4-BE49-F238E27FC236}">
                    <a16:creationId xmlns:a16="http://schemas.microsoft.com/office/drawing/2014/main" id="{62C852A6-1DC0-492C-8708-0BCE85A2F8DC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898714" y="2467401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1" name="Imagen 80">
                <a:extLst>
                  <a:ext uri="{FF2B5EF4-FFF2-40B4-BE49-F238E27FC236}">
                    <a16:creationId xmlns:a16="http://schemas.microsoft.com/office/drawing/2014/main" id="{0177E378-B2D1-433E-B487-95F0ADA2623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080634" y="2462337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2" name="Imagen 81">
                <a:extLst>
                  <a:ext uri="{FF2B5EF4-FFF2-40B4-BE49-F238E27FC236}">
                    <a16:creationId xmlns:a16="http://schemas.microsoft.com/office/drawing/2014/main" id="{5D2CCC76-1728-4CCE-8CA6-F4D7D93C730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259735" y="2463688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3" name="Imagen 82">
                <a:extLst>
                  <a:ext uri="{FF2B5EF4-FFF2-40B4-BE49-F238E27FC236}">
                    <a16:creationId xmlns:a16="http://schemas.microsoft.com/office/drawing/2014/main" id="{8737CD88-8CE9-45B7-B88B-A039D1BC2D9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436306" y="2459619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4" name="Imagen 83">
                <a:extLst>
                  <a:ext uri="{FF2B5EF4-FFF2-40B4-BE49-F238E27FC236}">
                    <a16:creationId xmlns:a16="http://schemas.microsoft.com/office/drawing/2014/main" id="{9C749F1B-619A-40EE-A3E5-6C9759F13278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624293" y="2462337"/>
                <a:ext cx="152361" cy="165320"/>
              </a:xfrm>
              <a:prstGeom prst="rect">
                <a:avLst/>
              </a:prstGeom>
            </p:spPr>
          </p:pic>
        </p:grpSp>
        <p:sp>
          <p:nvSpPr>
            <p:cNvPr id="86" name="CuadroTexto 85">
              <a:extLst>
                <a:ext uri="{FF2B5EF4-FFF2-40B4-BE49-F238E27FC236}">
                  <a16:creationId xmlns:a16="http://schemas.microsoft.com/office/drawing/2014/main" id="{E7CF8BFC-D72D-4A50-9441-6DC5C224B0DC}"/>
                </a:ext>
              </a:extLst>
            </p:cNvPr>
            <p:cNvSpPr txBox="1"/>
            <p:nvPr/>
          </p:nvSpPr>
          <p:spPr>
            <a:xfrm>
              <a:off x="282012" y="1116730"/>
              <a:ext cx="1081021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s-CL" sz="1600" dirty="0">
                  <a:latin typeface="that i love you" pitchFamily="2" charset="0"/>
                </a:rPr>
                <a:t>Hidratación</a:t>
              </a:r>
            </a:p>
          </p:txBody>
        </p:sp>
      </p:grpSp>
      <p:sp>
        <p:nvSpPr>
          <p:cNvPr id="2" name="Rectángulo: esquinas redondeadas 1">
            <a:extLst>
              <a:ext uri="{FF2B5EF4-FFF2-40B4-BE49-F238E27FC236}">
                <a16:creationId xmlns:a16="http://schemas.microsoft.com/office/drawing/2014/main" id="{8AFFB728-72C6-47D6-8CF6-8E68D901CF0E}"/>
              </a:ext>
            </a:extLst>
          </p:cNvPr>
          <p:cNvSpPr/>
          <p:nvPr/>
        </p:nvSpPr>
        <p:spPr>
          <a:xfrm flipH="1">
            <a:off x="2536574" y="808814"/>
            <a:ext cx="2238924" cy="348713"/>
          </a:xfrm>
          <a:prstGeom prst="roundRect">
            <a:avLst>
              <a:gd name="adj" fmla="val 20690"/>
            </a:avLst>
          </a:prstGeom>
          <a:noFill/>
          <a:ln>
            <a:solidFill>
              <a:schemeClr val="bg1">
                <a:lumMod val="65000"/>
              </a:schemeClr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grpSp>
        <p:nvGrpSpPr>
          <p:cNvPr id="20" name="Grupo 19">
            <a:extLst>
              <a:ext uri="{FF2B5EF4-FFF2-40B4-BE49-F238E27FC236}">
                <a16:creationId xmlns:a16="http://schemas.microsoft.com/office/drawing/2014/main" id="{9E56ED60-C0FC-4AFF-8B2B-402E4644997E}"/>
              </a:ext>
            </a:extLst>
          </p:cNvPr>
          <p:cNvGrpSpPr/>
          <p:nvPr/>
        </p:nvGrpSpPr>
        <p:grpSpPr>
          <a:xfrm>
            <a:off x="2648158" y="551964"/>
            <a:ext cx="1302561" cy="270451"/>
            <a:chOff x="3427898" y="945416"/>
            <a:chExt cx="1302561" cy="270451"/>
          </a:xfrm>
        </p:grpSpPr>
        <p:sp>
          <p:nvSpPr>
            <p:cNvPr id="6" name="Elipse 5">
              <a:extLst>
                <a:ext uri="{FF2B5EF4-FFF2-40B4-BE49-F238E27FC236}">
                  <a16:creationId xmlns:a16="http://schemas.microsoft.com/office/drawing/2014/main" id="{2C5DCEA4-6AF6-49BD-B708-B769FAFE792C}"/>
                </a:ext>
              </a:extLst>
            </p:cNvPr>
            <p:cNvSpPr/>
            <p:nvPr/>
          </p:nvSpPr>
          <p:spPr>
            <a:xfrm>
              <a:off x="3448303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7" name="CuadroTexto 6">
              <a:extLst>
                <a:ext uri="{FF2B5EF4-FFF2-40B4-BE49-F238E27FC236}">
                  <a16:creationId xmlns:a16="http://schemas.microsoft.com/office/drawing/2014/main" id="{AA089D6C-B1E2-48FB-BE83-481042A4D336}"/>
                </a:ext>
              </a:extLst>
            </p:cNvPr>
            <p:cNvSpPr txBox="1"/>
            <p:nvPr/>
          </p:nvSpPr>
          <p:spPr>
            <a:xfrm>
              <a:off x="3427898" y="945416"/>
              <a:ext cx="167925" cy="2623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L</a:t>
              </a:r>
            </a:p>
          </p:txBody>
        </p:sp>
        <p:sp>
          <p:nvSpPr>
            <p:cNvPr id="8" name="Elipse 7">
              <a:extLst>
                <a:ext uri="{FF2B5EF4-FFF2-40B4-BE49-F238E27FC236}">
                  <a16:creationId xmlns:a16="http://schemas.microsoft.com/office/drawing/2014/main" id="{EF3D6D35-0B29-48F8-A7E7-F05677A56176}"/>
                </a:ext>
              </a:extLst>
            </p:cNvPr>
            <p:cNvSpPr/>
            <p:nvPr/>
          </p:nvSpPr>
          <p:spPr>
            <a:xfrm>
              <a:off x="3636352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9" name="CuadroTexto 8">
              <a:extLst>
                <a:ext uri="{FF2B5EF4-FFF2-40B4-BE49-F238E27FC236}">
                  <a16:creationId xmlns:a16="http://schemas.microsoft.com/office/drawing/2014/main" id="{9A7EF53A-AA99-48D2-85A8-CA65C6ED1C5E}"/>
                </a:ext>
              </a:extLst>
            </p:cNvPr>
            <p:cNvSpPr txBox="1"/>
            <p:nvPr/>
          </p:nvSpPr>
          <p:spPr>
            <a:xfrm>
              <a:off x="3604676" y="945416"/>
              <a:ext cx="167925" cy="2623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M</a:t>
              </a:r>
            </a:p>
          </p:txBody>
        </p:sp>
        <p:sp>
          <p:nvSpPr>
            <p:cNvPr id="10" name="Elipse 9">
              <a:extLst>
                <a:ext uri="{FF2B5EF4-FFF2-40B4-BE49-F238E27FC236}">
                  <a16:creationId xmlns:a16="http://schemas.microsoft.com/office/drawing/2014/main" id="{B0003AE6-C47F-46BF-B6B1-DDBB042C0368}"/>
                </a:ext>
              </a:extLst>
            </p:cNvPr>
            <p:cNvSpPr/>
            <p:nvPr/>
          </p:nvSpPr>
          <p:spPr>
            <a:xfrm>
              <a:off x="3822502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1" name="CuadroTexto 10">
              <a:extLst>
                <a:ext uri="{FF2B5EF4-FFF2-40B4-BE49-F238E27FC236}">
                  <a16:creationId xmlns:a16="http://schemas.microsoft.com/office/drawing/2014/main" id="{93A2415F-9910-41C0-9834-ACE5EE7EC06F}"/>
                </a:ext>
              </a:extLst>
            </p:cNvPr>
            <p:cNvSpPr txBox="1"/>
            <p:nvPr/>
          </p:nvSpPr>
          <p:spPr>
            <a:xfrm>
              <a:off x="3795934" y="953506"/>
              <a:ext cx="167925" cy="2623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M</a:t>
              </a:r>
            </a:p>
          </p:txBody>
        </p:sp>
        <p:sp>
          <p:nvSpPr>
            <p:cNvPr id="12" name="Elipse 11">
              <a:extLst>
                <a:ext uri="{FF2B5EF4-FFF2-40B4-BE49-F238E27FC236}">
                  <a16:creationId xmlns:a16="http://schemas.microsoft.com/office/drawing/2014/main" id="{C7C288CE-F547-4E52-94A3-8C23F40BEE3C}"/>
                </a:ext>
              </a:extLst>
            </p:cNvPr>
            <p:cNvSpPr/>
            <p:nvPr/>
          </p:nvSpPr>
          <p:spPr>
            <a:xfrm>
              <a:off x="4008652" y="983612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3" name="CuadroTexto 12">
              <a:extLst>
                <a:ext uri="{FF2B5EF4-FFF2-40B4-BE49-F238E27FC236}">
                  <a16:creationId xmlns:a16="http://schemas.microsoft.com/office/drawing/2014/main" id="{4114C506-8170-47D2-9D5A-128DBFEEE7C8}"/>
                </a:ext>
              </a:extLst>
            </p:cNvPr>
            <p:cNvSpPr txBox="1"/>
            <p:nvPr/>
          </p:nvSpPr>
          <p:spPr>
            <a:xfrm>
              <a:off x="3987194" y="951397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J</a:t>
              </a:r>
            </a:p>
          </p:txBody>
        </p:sp>
        <p:sp>
          <p:nvSpPr>
            <p:cNvPr id="14" name="Elipse 13">
              <a:extLst>
                <a:ext uri="{FF2B5EF4-FFF2-40B4-BE49-F238E27FC236}">
                  <a16:creationId xmlns:a16="http://schemas.microsoft.com/office/drawing/2014/main" id="{7CC52FD5-4E7C-49FA-BD83-A545EB3FC017}"/>
                </a:ext>
              </a:extLst>
            </p:cNvPr>
            <p:cNvSpPr/>
            <p:nvPr/>
          </p:nvSpPr>
          <p:spPr>
            <a:xfrm>
              <a:off x="4195174" y="983612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5" name="CuadroTexto 14">
              <a:extLst>
                <a:ext uri="{FF2B5EF4-FFF2-40B4-BE49-F238E27FC236}">
                  <a16:creationId xmlns:a16="http://schemas.microsoft.com/office/drawing/2014/main" id="{DDD8D263-EBC7-4AD3-8203-2FC2CBE524AF}"/>
                </a:ext>
              </a:extLst>
            </p:cNvPr>
            <p:cNvSpPr txBox="1"/>
            <p:nvPr/>
          </p:nvSpPr>
          <p:spPr>
            <a:xfrm>
              <a:off x="4169468" y="953506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V</a:t>
              </a:r>
            </a:p>
          </p:txBody>
        </p:sp>
        <p:sp>
          <p:nvSpPr>
            <p:cNvPr id="16" name="Elipse 15">
              <a:extLst>
                <a:ext uri="{FF2B5EF4-FFF2-40B4-BE49-F238E27FC236}">
                  <a16:creationId xmlns:a16="http://schemas.microsoft.com/office/drawing/2014/main" id="{1684D4EA-52BA-4FA5-A1FB-CB87FE74C584}"/>
                </a:ext>
              </a:extLst>
            </p:cNvPr>
            <p:cNvSpPr/>
            <p:nvPr/>
          </p:nvSpPr>
          <p:spPr>
            <a:xfrm>
              <a:off x="4383504" y="983612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7" name="CuadroTexto 16">
              <a:extLst>
                <a:ext uri="{FF2B5EF4-FFF2-40B4-BE49-F238E27FC236}">
                  <a16:creationId xmlns:a16="http://schemas.microsoft.com/office/drawing/2014/main" id="{3308939E-46AD-485D-B001-89690CD4E751}"/>
                </a:ext>
              </a:extLst>
            </p:cNvPr>
            <p:cNvSpPr txBox="1"/>
            <p:nvPr/>
          </p:nvSpPr>
          <p:spPr>
            <a:xfrm>
              <a:off x="4354590" y="945416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S</a:t>
              </a:r>
            </a:p>
          </p:txBody>
        </p:sp>
        <p:sp>
          <p:nvSpPr>
            <p:cNvPr id="18" name="Elipse 17">
              <a:extLst>
                <a:ext uri="{FF2B5EF4-FFF2-40B4-BE49-F238E27FC236}">
                  <a16:creationId xmlns:a16="http://schemas.microsoft.com/office/drawing/2014/main" id="{A8672FC7-70F5-4C49-A014-22DFFFBC4EA9}"/>
                </a:ext>
              </a:extLst>
            </p:cNvPr>
            <p:cNvSpPr/>
            <p:nvPr/>
          </p:nvSpPr>
          <p:spPr>
            <a:xfrm>
              <a:off x="4562534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9" name="CuadroTexto 18">
              <a:extLst>
                <a:ext uri="{FF2B5EF4-FFF2-40B4-BE49-F238E27FC236}">
                  <a16:creationId xmlns:a16="http://schemas.microsoft.com/office/drawing/2014/main" id="{FDD8A62F-1C31-4D5B-8003-266E7EE66DB5}"/>
                </a:ext>
              </a:extLst>
            </p:cNvPr>
            <p:cNvSpPr txBox="1"/>
            <p:nvPr/>
          </p:nvSpPr>
          <p:spPr>
            <a:xfrm>
              <a:off x="4541872" y="945416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D</a:t>
              </a:r>
            </a:p>
          </p:txBody>
        </p:sp>
      </p:grpSp>
      <p:sp>
        <p:nvSpPr>
          <p:cNvPr id="43" name="Rectángulo: esquinas redondeadas 42">
            <a:extLst>
              <a:ext uri="{FF2B5EF4-FFF2-40B4-BE49-F238E27FC236}">
                <a16:creationId xmlns:a16="http://schemas.microsoft.com/office/drawing/2014/main" id="{89D5D1E2-00DC-4937-B50F-B770D836BFF9}"/>
              </a:ext>
            </a:extLst>
          </p:cNvPr>
          <p:cNvSpPr/>
          <p:nvPr/>
        </p:nvSpPr>
        <p:spPr>
          <a:xfrm flipH="1">
            <a:off x="460830" y="5801409"/>
            <a:ext cx="1867912" cy="1306787"/>
          </a:xfrm>
          <a:prstGeom prst="roundRect">
            <a:avLst>
              <a:gd name="adj" fmla="val 3042"/>
            </a:avLst>
          </a:prstGeom>
          <a:noFill/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61" name="CuadroTexto 60">
            <a:extLst>
              <a:ext uri="{FF2B5EF4-FFF2-40B4-BE49-F238E27FC236}">
                <a16:creationId xmlns:a16="http://schemas.microsoft.com/office/drawing/2014/main" id="{B1867932-8D36-4858-BFF8-81AECC48EBAD}"/>
              </a:ext>
            </a:extLst>
          </p:cNvPr>
          <p:cNvSpPr txBox="1"/>
          <p:nvPr/>
        </p:nvSpPr>
        <p:spPr>
          <a:xfrm>
            <a:off x="502270" y="470523"/>
            <a:ext cx="1705246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CL" sz="4800" dirty="0">
                <a:latin typeface="August Script Bold free" pitchFamily="2" charset="0"/>
              </a:rPr>
              <a:t>Año</a:t>
            </a:r>
          </a:p>
        </p:txBody>
      </p:sp>
      <p:sp>
        <p:nvSpPr>
          <p:cNvPr id="62" name="CuadroTexto 61">
            <a:extLst>
              <a:ext uri="{FF2B5EF4-FFF2-40B4-BE49-F238E27FC236}">
                <a16:creationId xmlns:a16="http://schemas.microsoft.com/office/drawing/2014/main" id="{D7348A25-2C0A-4180-9706-193D7ACDBC8E}"/>
              </a:ext>
            </a:extLst>
          </p:cNvPr>
          <p:cNvSpPr txBox="1"/>
          <p:nvPr/>
        </p:nvSpPr>
        <p:spPr>
          <a:xfrm>
            <a:off x="1109446" y="921803"/>
            <a:ext cx="149088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CL" sz="4000" dirty="0" smtClean="0">
                <a:latin typeface="August Script Bold free" pitchFamily="2" charset="0"/>
              </a:rPr>
              <a:t>2022 </a:t>
            </a:r>
            <a:endParaRPr lang="es-CL" sz="4000" dirty="0">
              <a:latin typeface="August Script Bold free" pitchFamily="2" charset="0"/>
            </a:endParaRPr>
          </a:p>
        </p:txBody>
      </p:sp>
      <p:sp>
        <p:nvSpPr>
          <p:cNvPr id="27" name="CuadroTexto 26">
            <a:extLst>
              <a:ext uri="{FF2B5EF4-FFF2-40B4-BE49-F238E27FC236}">
                <a16:creationId xmlns:a16="http://schemas.microsoft.com/office/drawing/2014/main" id="{F0091D1D-C5BA-4DD7-B564-F84C4F3256B9}"/>
              </a:ext>
            </a:extLst>
          </p:cNvPr>
          <p:cNvSpPr txBox="1"/>
          <p:nvPr/>
        </p:nvSpPr>
        <p:spPr>
          <a:xfrm>
            <a:off x="788889" y="1505371"/>
            <a:ext cx="136617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CL" sz="3600" dirty="0">
                <a:latin typeface="Ayunindra Font" pitchFamily="50" charset="0"/>
              </a:rPr>
              <a:t>Metas</a:t>
            </a:r>
          </a:p>
        </p:txBody>
      </p:sp>
      <p:cxnSp>
        <p:nvCxnSpPr>
          <p:cNvPr id="34" name="Conector recto 33">
            <a:extLst>
              <a:ext uri="{FF2B5EF4-FFF2-40B4-BE49-F238E27FC236}">
                <a16:creationId xmlns:a16="http://schemas.microsoft.com/office/drawing/2014/main" id="{6C326F97-CC68-4216-8B0B-6409AE189A23}"/>
              </a:ext>
            </a:extLst>
          </p:cNvPr>
          <p:cNvCxnSpPr>
            <a:cxnSpLocks/>
          </p:cNvCxnSpPr>
          <p:nvPr/>
        </p:nvCxnSpPr>
        <p:spPr>
          <a:xfrm>
            <a:off x="719609" y="2193173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Conector recto 36">
            <a:extLst>
              <a:ext uri="{FF2B5EF4-FFF2-40B4-BE49-F238E27FC236}">
                <a16:creationId xmlns:a16="http://schemas.microsoft.com/office/drawing/2014/main" id="{7A9A9E17-643C-46C7-8DA1-90ACB4FD0A6E}"/>
              </a:ext>
            </a:extLst>
          </p:cNvPr>
          <p:cNvCxnSpPr>
            <a:cxnSpLocks/>
          </p:cNvCxnSpPr>
          <p:nvPr/>
        </p:nvCxnSpPr>
        <p:spPr>
          <a:xfrm>
            <a:off x="720116" y="2475725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Conector recto 37">
            <a:extLst>
              <a:ext uri="{FF2B5EF4-FFF2-40B4-BE49-F238E27FC236}">
                <a16:creationId xmlns:a16="http://schemas.microsoft.com/office/drawing/2014/main" id="{117FEECC-50E9-48AE-A3A0-ECE918D11567}"/>
              </a:ext>
            </a:extLst>
          </p:cNvPr>
          <p:cNvCxnSpPr>
            <a:cxnSpLocks/>
          </p:cNvCxnSpPr>
          <p:nvPr/>
        </p:nvCxnSpPr>
        <p:spPr>
          <a:xfrm>
            <a:off x="718240" y="2780525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Conector recto 38">
            <a:extLst>
              <a:ext uri="{FF2B5EF4-FFF2-40B4-BE49-F238E27FC236}">
                <a16:creationId xmlns:a16="http://schemas.microsoft.com/office/drawing/2014/main" id="{F24D8324-6901-4816-8512-FDC54A3E01DF}"/>
              </a:ext>
            </a:extLst>
          </p:cNvPr>
          <p:cNvCxnSpPr>
            <a:cxnSpLocks/>
          </p:cNvCxnSpPr>
          <p:nvPr/>
        </p:nvCxnSpPr>
        <p:spPr>
          <a:xfrm>
            <a:off x="718240" y="3074201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Placa 2">
            <a:extLst>
              <a:ext uri="{FF2B5EF4-FFF2-40B4-BE49-F238E27FC236}">
                <a16:creationId xmlns:a16="http://schemas.microsoft.com/office/drawing/2014/main" id="{C3F9C842-00FA-4A41-AA78-EC49C9D9D4A3}"/>
              </a:ext>
            </a:extLst>
          </p:cNvPr>
          <p:cNvSpPr/>
          <p:nvPr/>
        </p:nvSpPr>
        <p:spPr>
          <a:xfrm flipH="1">
            <a:off x="489789" y="3750740"/>
            <a:ext cx="1791840" cy="1500318"/>
          </a:xfrm>
          <a:prstGeom prst="plaque">
            <a:avLst>
              <a:gd name="adj" fmla="val 6619"/>
            </a:avLst>
          </a:prstGeom>
          <a:solidFill>
            <a:srgbClr val="FCEBE0"/>
          </a:solidFill>
          <a:ln>
            <a:solidFill>
              <a:srgbClr val="FCD6D7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70" name="CuadroTexto 69">
            <a:extLst>
              <a:ext uri="{FF2B5EF4-FFF2-40B4-BE49-F238E27FC236}">
                <a16:creationId xmlns:a16="http://schemas.microsoft.com/office/drawing/2014/main" id="{C5660BA0-7AA5-442F-B19F-51782AAE91E1}"/>
              </a:ext>
            </a:extLst>
          </p:cNvPr>
          <p:cNvSpPr txBox="1"/>
          <p:nvPr/>
        </p:nvSpPr>
        <p:spPr>
          <a:xfrm flipH="1">
            <a:off x="560832" y="3174959"/>
            <a:ext cx="157604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CL" sz="3200" dirty="0">
                <a:latin typeface="Please write me a song" panose="02000603000000000000" pitchFamily="2" charset="0"/>
                <a:ea typeface="Please write me a song" panose="02000603000000000000" pitchFamily="2" charset="0"/>
              </a:rPr>
              <a:t>Importante</a:t>
            </a:r>
          </a:p>
        </p:txBody>
      </p:sp>
      <p:sp>
        <p:nvSpPr>
          <p:cNvPr id="72" name="CuadroTexto 71">
            <a:extLst>
              <a:ext uri="{FF2B5EF4-FFF2-40B4-BE49-F238E27FC236}">
                <a16:creationId xmlns:a16="http://schemas.microsoft.com/office/drawing/2014/main" id="{FA02E334-CC17-4B72-8C99-28B64BC13A1C}"/>
              </a:ext>
            </a:extLst>
          </p:cNvPr>
          <p:cNvSpPr txBox="1"/>
          <p:nvPr/>
        </p:nvSpPr>
        <p:spPr>
          <a:xfrm flipH="1">
            <a:off x="773256" y="5571063"/>
            <a:ext cx="1293702" cy="594906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algn="ctr"/>
            <a:r>
              <a:rPr lang="es-CL" sz="3266" dirty="0">
                <a:latin typeface="The Sunset" pitchFamily="2" charset="0"/>
              </a:rPr>
              <a:t>Notas</a:t>
            </a:r>
          </a:p>
        </p:txBody>
      </p:sp>
      <p:pic>
        <p:nvPicPr>
          <p:cNvPr id="22" name="Imagen 21">
            <a:extLst>
              <a:ext uri="{FF2B5EF4-FFF2-40B4-BE49-F238E27FC236}">
                <a16:creationId xmlns:a16="http://schemas.microsoft.com/office/drawing/2014/main" id="{62CBFADE-6F0F-42F1-9100-230F3D7A9794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188956" y="4650379"/>
            <a:ext cx="727315" cy="2864905"/>
          </a:xfrm>
          <a:prstGeom prst="rect">
            <a:avLst/>
          </a:prstGeom>
        </p:spPr>
      </p:pic>
      <p:pic>
        <p:nvPicPr>
          <p:cNvPr id="23" name="Imagen 22">
            <a:extLst>
              <a:ext uri="{FF2B5EF4-FFF2-40B4-BE49-F238E27FC236}">
                <a16:creationId xmlns:a16="http://schemas.microsoft.com/office/drawing/2014/main" id="{2B2C2E0D-EB88-46B4-AC8F-E4A9A8B31354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43898" t="21174"/>
          <a:stretch/>
        </p:blipFill>
        <p:spPr>
          <a:xfrm>
            <a:off x="0" y="0"/>
            <a:ext cx="909986" cy="976498"/>
          </a:xfrm>
          <a:prstGeom prst="rect">
            <a:avLst/>
          </a:prstGeom>
        </p:spPr>
      </p:pic>
      <p:pic>
        <p:nvPicPr>
          <p:cNvPr id="25" name="Imagen 24">
            <a:extLst>
              <a:ext uri="{FF2B5EF4-FFF2-40B4-BE49-F238E27FC236}">
                <a16:creationId xmlns:a16="http://schemas.microsoft.com/office/drawing/2014/main" id="{C293EFCA-F8D9-437F-BBDE-D23B0F61DF56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027536" y="351099"/>
            <a:ext cx="713197" cy="476000"/>
          </a:xfrm>
          <a:prstGeom prst="rect">
            <a:avLst/>
          </a:prstGeom>
        </p:spPr>
      </p:pic>
      <p:grpSp>
        <p:nvGrpSpPr>
          <p:cNvPr id="31" name="Grupo 30">
            <a:extLst>
              <a:ext uri="{FF2B5EF4-FFF2-40B4-BE49-F238E27FC236}">
                <a16:creationId xmlns:a16="http://schemas.microsoft.com/office/drawing/2014/main" id="{7745E27F-467E-4749-8E47-3209094E0C66}"/>
              </a:ext>
            </a:extLst>
          </p:cNvPr>
          <p:cNvGrpSpPr/>
          <p:nvPr/>
        </p:nvGrpSpPr>
        <p:grpSpPr>
          <a:xfrm>
            <a:off x="526230" y="2080990"/>
            <a:ext cx="160028" cy="1041337"/>
            <a:chOff x="508707" y="2032864"/>
            <a:chExt cx="160028" cy="1041337"/>
          </a:xfrm>
        </p:grpSpPr>
        <p:pic>
          <p:nvPicPr>
            <p:cNvPr id="57" name="Imagen 56">
              <a:extLst>
                <a:ext uri="{FF2B5EF4-FFF2-40B4-BE49-F238E27FC236}">
                  <a16:creationId xmlns:a16="http://schemas.microsoft.com/office/drawing/2014/main" id="{961930C2-F576-49DD-A7AA-2FDB4D77175D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7508" y="2035205"/>
              <a:ext cx="162906" cy="158223"/>
            </a:xfrm>
            <a:prstGeom prst="rect">
              <a:avLst/>
            </a:prstGeom>
          </p:spPr>
        </p:pic>
        <p:pic>
          <p:nvPicPr>
            <p:cNvPr id="58" name="Imagen 57">
              <a:extLst>
                <a:ext uri="{FF2B5EF4-FFF2-40B4-BE49-F238E27FC236}">
                  <a16:creationId xmlns:a16="http://schemas.microsoft.com/office/drawing/2014/main" id="{56867267-B475-4E69-9D58-EC62A6FE058B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7509" y="2315160"/>
              <a:ext cx="162906" cy="158223"/>
            </a:xfrm>
            <a:prstGeom prst="rect">
              <a:avLst/>
            </a:prstGeom>
          </p:spPr>
        </p:pic>
        <p:pic>
          <p:nvPicPr>
            <p:cNvPr id="60" name="Imagen 59">
              <a:extLst>
                <a:ext uri="{FF2B5EF4-FFF2-40B4-BE49-F238E27FC236}">
                  <a16:creationId xmlns:a16="http://schemas.microsoft.com/office/drawing/2014/main" id="{E29EF204-A448-4002-8A1C-DB0341F31464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6366" y="2619960"/>
              <a:ext cx="162906" cy="158223"/>
            </a:xfrm>
            <a:prstGeom prst="rect">
              <a:avLst/>
            </a:prstGeom>
          </p:spPr>
        </p:pic>
        <p:pic>
          <p:nvPicPr>
            <p:cNvPr id="63" name="Imagen 62">
              <a:extLst>
                <a:ext uri="{FF2B5EF4-FFF2-40B4-BE49-F238E27FC236}">
                  <a16:creationId xmlns:a16="http://schemas.microsoft.com/office/drawing/2014/main" id="{86120641-32C4-4AE8-94D3-C94C18868525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8171" y="2913636"/>
              <a:ext cx="162906" cy="158223"/>
            </a:xfrm>
            <a:prstGeom prst="rect">
              <a:avLst/>
            </a:prstGeom>
          </p:spPr>
        </p:pic>
      </p:grpSp>
      <p:sp>
        <p:nvSpPr>
          <p:cNvPr id="64" name="Placa 63">
            <a:extLst>
              <a:ext uri="{FF2B5EF4-FFF2-40B4-BE49-F238E27FC236}">
                <a16:creationId xmlns:a16="http://schemas.microsoft.com/office/drawing/2014/main" id="{1F1A37EF-7612-4F45-97CD-3C62C17F6D0D}"/>
              </a:ext>
            </a:extLst>
          </p:cNvPr>
          <p:cNvSpPr/>
          <p:nvPr/>
        </p:nvSpPr>
        <p:spPr>
          <a:xfrm flipH="1">
            <a:off x="544463" y="3806973"/>
            <a:ext cx="1680470" cy="1381373"/>
          </a:xfrm>
          <a:prstGeom prst="plaque">
            <a:avLst>
              <a:gd name="adj" fmla="val 6619"/>
            </a:avLst>
          </a:prstGeom>
          <a:noFill/>
          <a:ln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pic>
        <p:nvPicPr>
          <p:cNvPr id="32" name="Imagen 31">
            <a:extLst>
              <a:ext uri="{FF2B5EF4-FFF2-40B4-BE49-F238E27FC236}">
                <a16:creationId xmlns:a16="http://schemas.microsoft.com/office/drawing/2014/main" id="{26B63D50-3602-4D67-A76C-633D6D374657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259097" y="6541363"/>
            <a:ext cx="628638" cy="674145"/>
          </a:xfrm>
          <a:prstGeom prst="rect">
            <a:avLst/>
          </a:prstGeom>
        </p:spPr>
      </p:pic>
      <p:pic>
        <p:nvPicPr>
          <p:cNvPr id="65" name="Imagen 64">
            <a:extLst>
              <a:ext uri="{FF2B5EF4-FFF2-40B4-BE49-F238E27FC236}">
                <a16:creationId xmlns:a16="http://schemas.microsoft.com/office/drawing/2014/main" id="{D0CA3D43-846C-4A28-B7BE-3C0790EA8870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65716" t="50407"/>
          <a:stretch/>
        </p:blipFill>
        <p:spPr>
          <a:xfrm flipH="1">
            <a:off x="4623101" y="-1"/>
            <a:ext cx="445785" cy="47838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826515"/>
      </p:ext>
    </p:extLst>
  </p:cSld>
  <p:clrMapOvr>
    <a:masterClrMapping/>
  </p:clrMapOvr>
</p:sld>
</file>

<file path=ppt/slides/slide1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5" name="Imagen 74">
            <a:extLst>
              <a:ext uri="{FF2B5EF4-FFF2-40B4-BE49-F238E27FC236}">
                <a16:creationId xmlns:a16="http://schemas.microsoft.com/office/drawing/2014/main" id="{86F066D6-3665-40A8-84FE-3CF74306B4E7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5802" t="16947" r="6588" b="21582"/>
          <a:stretch/>
        </p:blipFill>
        <p:spPr>
          <a:xfrm flipH="1">
            <a:off x="2534249" y="1615242"/>
            <a:ext cx="2241249" cy="5818323"/>
          </a:xfrm>
          <a:prstGeom prst="rect">
            <a:avLst/>
          </a:prstGeom>
        </p:spPr>
      </p:pic>
      <p:grpSp>
        <p:nvGrpSpPr>
          <p:cNvPr id="90" name="Grupo 89">
            <a:extLst>
              <a:ext uri="{FF2B5EF4-FFF2-40B4-BE49-F238E27FC236}">
                <a16:creationId xmlns:a16="http://schemas.microsoft.com/office/drawing/2014/main" id="{6A10F933-5BE6-45D0-9227-6F90A3B05617}"/>
              </a:ext>
            </a:extLst>
          </p:cNvPr>
          <p:cNvGrpSpPr/>
          <p:nvPr/>
        </p:nvGrpSpPr>
        <p:grpSpPr>
          <a:xfrm>
            <a:off x="2431176" y="1277695"/>
            <a:ext cx="2333423" cy="338554"/>
            <a:chOff x="282012" y="1116730"/>
            <a:chExt cx="2333423" cy="338554"/>
          </a:xfrm>
        </p:grpSpPr>
        <p:grpSp>
          <p:nvGrpSpPr>
            <p:cNvPr id="76" name="Grupo 75">
              <a:extLst>
                <a:ext uri="{FF2B5EF4-FFF2-40B4-BE49-F238E27FC236}">
                  <a16:creationId xmlns:a16="http://schemas.microsoft.com/office/drawing/2014/main" id="{A61A1061-E59C-431B-BF67-DEFCDEE579BE}"/>
                </a:ext>
              </a:extLst>
            </p:cNvPr>
            <p:cNvGrpSpPr/>
            <p:nvPr/>
          </p:nvGrpSpPr>
          <p:grpSpPr>
            <a:xfrm>
              <a:off x="1292286" y="1199456"/>
              <a:ext cx="1323149" cy="173102"/>
              <a:chOff x="2351916" y="2459619"/>
              <a:chExt cx="1424738" cy="173102"/>
            </a:xfrm>
          </p:grpSpPr>
          <p:pic>
            <p:nvPicPr>
              <p:cNvPr id="77" name="Imagen 76">
                <a:extLst>
                  <a:ext uri="{FF2B5EF4-FFF2-40B4-BE49-F238E27FC236}">
                    <a16:creationId xmlns:a16="http://schemas.microsoft.com/office/drawing/2014/main" id="{B7A81B46-CA0D-4087-89EF-FAE09193A61A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351916" y="2459619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78" name="Imagen 77">
                <a:extLst>
                  <a:ext uri="{FF2B5EF4-FFF2-40B4-BE49-F238E27FC236}">
                    <a16:creationId xmlns:a16="http://schemas.microsoft.com/office/drawing/2014/main" id="{E94153B6-6DC4-4AB7-AC3B-F55DD2065F5B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534444" y="2462337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79" name="Imagen 78">
                <a:extLst>
                  <a:ext uri="{FF2B5EF4-FFF2-40B4-BE49-F238E27FC236}">
                    <a16:creationId xmlns:a16="http://schemas.microsoft.com/office/drawing/2014/main" id="{EA1DF94F-D73B-4068-AC8A-D0A408DD32D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713545" y="2467401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0" name="Imagen 79">
                <a:extLst>
                  <a:ext uri="{FF2B5EF4-FFF2-40B4-BE49-F238E27FC236}">
                    <a16:creationId xmlns:a16="http://schemas.microsoft.com/office/drawing/2014/main" id="{62C852A6-1DC0-492C-8708-0BCE85A2F8DC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898714" y="2467401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1" name="Imagen 80">
                <a:extLst>
                  <a:ext uri="{FF2B5EF4-FFF2-40B4-BE49-F238E27FC236}">
                    <a16:creationId xmlns:a16="http://schemas.microsoft.com/office/drawing/2014/main" id="{0177E378-B2D1-433E-B487-95F0ADA2623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080634" y="2462337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2" name="Imagen 81">
                <a:extLst>
                  <a:ext uri="{FF2B5EF4-FFF2-40B4-BE49-F238E27FC236}">
                    <a16:creationId xmlns:a16="http://schemas.microsoft.com/office/drawing/2014/main" id="{5D2CCC76-1728-4CCE-8CA6-F4D7D93C730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259735" y="2463688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3" name="Imagen 82">
                <a:extLst>
                  <a:ext uri="{FF2B5EF4-FFF2-40B4-BE49-F238E27FC236}">
                    <a16:creationId xmlns:a16="http://schemas.microsoft.com/office/drawing/2014/main" id="{8737CD88-8CE9-45B7-B88B-A039D1BC2D9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436306" y="2459619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4" name="Imagen 83">
                <a:extLst>
                  <a:ext uri="{FF2B5EF4-FFF2-40B4-BE49-F238E27FC236}">
                    <a16:creationId xmlns:a16="http://schemas.microsoft.com/office/drawing/2014/main" id="{9C749F1B-619A-40EE-A3E5-6C9759F13278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624293" y="2462337"/>
                <a:ext cx="152361" cy="165320"/>
              </a:xfrm>
              <a:prstGeom prst="rect">
                <a:avLst/>
              </a:prstGeom>
            </p:spPr>
          </p:pic>
        </p:grpSp>
        <p:sp>
          <p:nvSpPr>
            <p:cNvPr id="86" name="CuadroTexto 85">
              <a:extLst>
                <a:ext uri="{FF2B5EF4-FFF2-40B4-BE49-F238E27FC236}">
                  <a16:creationId xmlns:a16="http://schemas.microsoft.com/office/drawing/2014/main" id="{E7CF8BFC-D72D-4A50-9441-6DC5C224B0DC}"/>
                </a:ext>
              </a:extLst>
            </p:cNvPr>
            <p:cNvSpPr txBox="1"/>
            <p:nvPr/>
          </p:nvSpPr>
          <p:spPr>
            <a:xfrm>
              <a:off x="282012" y="1116730"/>
              <a:ext cx="1081021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s-CL" sz="1600" dirty="0">
                  <a:latin typeface="that i love you" pitchFamily="2" charset="0"/>
                </a:rPr>
                <a:t>Hidratación</a:t>
              </a:r>
            </a:p>
          </p:txBody>
        </p:sp>
      </p:grpSp>
      <p:sp>
        <p:nvSpPr>
          <p:cNvPr id="2" name="Rectángulo: esquinas redondeadas 1">
            <a:extLst>
              <a:ext uri="{FF2B5EF4-FFF2-40B4-BE49-F238E27FC236}">
                <a16:creationId xmlns:a16="http://schemas.microsoft.com/office/drawing/2014/main" id="{8AFFB728-72C6-47D6-8CF6-8E68D901CF0E}"/>
              </a:ext>
            </a:extLst>
          </p:cNvPr>
          <p:cNvSpPr/>
          <p:nvPr/>
        </p:nvSpPr>
        <p:spPr>
          <a:xfrm flipH="1">
            <a:off x="2536574" y="808814"/>
            <a:ext cx="2238924" cy="348713"/>
          </a:xfrm>
          <a:prstGeom prst="roundRect">
            <a:avLst>
              <a:gd name="adj" fmla="val 20690"/>
            </a:avLst>
          </a:prstGeom>
          <a:noFill/>
          <a:ln>
            <a:solidFill>
              <a:schemeClr val="bg1">
                <a:lumMod val="65000"/>
              </a:schemeClr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grpSp>
        <p:nvGrpSpPr>
          <p:cNvPr id="20" name="Grupo 19">
            <a:extLst>
              <a:ext uri="{FF2B5EF4-FFF2-40B4-BE49-F238E27FC236}">
                <a16:creationId xmlns:a16="http://schemas.microsoft.com/office/drawing/2014/main" id="{9E56ED60-C0FC-4AFF-8B2B-402E4644997E}"/>
              </a:ext>
            </a:extLst>
          </p:cNvPr>
          <p:cNvGrpSpPr/>
          <p:nvPr/>
        </p:nvGrpSpPr>
        <p:grpSpPr>
          <a:xfrm>
            <a:off x="2648158" y="551964"/>
            <a:ext cx="1302561" cy="270451"/>
            <a:chOff x="3427898" y="945416"/>
            <a:chExt cx="1302561" cy="270451"/>
          </a:xfrm>
        </p:grpSpPr>
        <p:sp>
          <p:nvSpPr>
            <p:cNvPr id="6" name="Elipse 5">
              <a:extLst>
                <a:ext uri="{FF2B5EF4-FFF2-40B4-BE49-F238E27FC236}">
                  <a16:creationId xmlns:a16="http://schemas.microsoft.com/office/drawing/2014/main" id="{2C5DCEA4-6AF6-49BD-B708-B769FAFE792C}"/>
                </a:ext>
              </a:extLst>
            </p:cNvPr>
            <p:cNvSpPr/>
            <p:nvPr/>
          </p:nvSpPr>
          <p:spPr>
            <a:xfrm>
              <a:off x="3448303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7" name="CuadroTexto 6">
              <a:extLst>
                <a:ext uri="{FF2B5EF4-FFF2-40B4-BE49-F238E27FC236}">
                  <a16:creationId xmlns:a16="http://schemas.microsoft.com/office/drawing/2014/main" id="{AA089D6C-B1E2-48FB-BE83-481042A4D336}"/>
                </a:ext>
              </a:extLst>
            </p:cNvPr>
            <p:cNvSpPr txBox="1"/>
            <p:nvPr/>
          </p:nvSpPr>
          <p:spPr>
            <a:xfrm>
              <a:off x="3427898" y="945416"/>
              <a:ext cx="167925" cy="2623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L</a:t>
              </a:r>
            </a:p>
          </p:txBody>
        </p:sp>
        <p:sp>
          <p:nvSpPr>
            <p:cNvPr id="8" name="Elipse 7">
              <a:extLst>
                <a:ext uri="{FF2B5EF4-FFF2-40B4-BE49-F238E27FC236}">
                  <a16:creationId xmlns:a16="http://schemas.microsoft.com/office/drawing/2014/main" id="{EF3D6D35-0B29-48F8-A7E7-F05677A56176}"/>
                </a:ext>
              </a:extLst>
            </p:cNvPr>
            <p:cNvSpPr/>
            <p:nvPr/>
          </p:nvSpPr>
          <p:spPr>
            <a:xfrm>
              <a:off x="3636352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9" name="CuadroTexto 8">
              <a:extLst>
                <a:ext uri="{FF2B5EF4-FFF2-40B4-BE49-F238E27FC236}">
                  <a16:creationId xmlns:a16="http://schemas.microsoft.com/office/drawing/2014/main" id="{9A7EF53A-AA99-48D2-85A8-CA65C6ED1C5E}"/>
                </a:ext>
              </a:extLst>
            </p:cNvPr>
            <p:cNvSpPr txBox="1"/>
            <p:nvPr/>
          </p:nvSpPr>
          <p:spPr>
            <a:xfrm>
              <a:off x="3604676" y="945416"/>
              <a:ext cx="167925" cy="2623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M</a:t>
              </a:r>
            </a:p>
          </p:txBody>
        </p:sp>
        <p:sp>
          <p:nvSpPr>
            <p:cNvPr id="10" name="Elipse 9">
              <a:extLst>
                <a:ext uri="{FF2B5EF4-FFF2-40B4-BE49-F238E27FC236}">
                  <a16:creationId xmlns:a16="http://schemas.microsoft.com/office/drawing/2014/main" id="{B0003AE6-C47F-46BF-B6B1-DDBB042C0368}"/>
                </a:ext>
              </a:extLst>
            </p:cNvPr>
            <p:cNvSpPr/>
            <p:nvPr/>
          </p:nvSpPr>
          <p:spPr>
            <a:xfrm>
              <a:off x="3822502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1" name="CuadroTexto 10">
              <a:extLst>
                <a:ext uri="{FF2B5EF4-FFF2-40B4-BE49-F238E27FC236}">
                  <a16:creationId xmlns:a16="http://schemas.microsoft.com/office/drawing/2014/main" id="{93A2415F-9910-41C0-9834-ACE5EE7EC06F}"/>
                </a:ext>
              </a:extLst>
            </p:cNvPr>
            <p:cNvSpPr txBox="1"/>
            <p:nvPr/>
          </p:nvSpPr>
          <p:spPr>
            <a:xfrm>
              <a:off x="3795934" y="953506"/>
              <a:ext cx="167925" cy="2623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M</a:t>
              </a:r>
            </a:p>
          </p:txBody>
        </p:sp>
        <p:sp>
          <p:nvSpPr>
            <p:cNvPr id="12" name="Elipse 11">
              <a:extLst>
                <a:ext uri="{FF2B5EF4-FFF2-40B4-BE49-F238E27FC236}">
                  <a16:creationId xmlns:a16="http://schemas.microsoft.com/office/drawing/2014/main" id="{C7C288CE-F547-4E52-94A3-8C23F40BEE3C}"/>
                </a:ext>
              </a:extLst>
            </p:cNvPr>
            <p:cNvSpPr/>
            <p:nvPr/>
          </p:nvSpPr>
          <p:spPr>
            <a:xfrm>
              <a:off x="4008652" y="983612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3" name="CuadroTexto 12">
              <a:extLst>
                <a:ext uri="{FF2B5EF4-FFF2-40B4-BE49-F238E27FC236}">
                  <a16:creationId xmlns:a16="http://schemas.microsoft.com/office/drawing/2014/main" id="{4114C506-8170-47D2-9D5A-128DBFEEE7C8}"/>
                </a:ext>
              </a:extLst>
            </p:cNvPr>
            <p:cNvSpPr txBox="1"/>
            <p:nvPr/>
          </p:nvSpPr>
          <p:spPr>
            <a:xfrm>
              <a:off x="3987194" y="951397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J</a:t>
              </a:r>
            </a:p>
          </p:txBody>
        </p:sp>
        <p:sp>
          <p:nvSpPr>
            <p:cNvPr id="14" name="Elipse 13">
              <a:extLst>
                <a:ext uri="{FF2B5EF4-FFF2-40B4-BE49-F238E27FC236}">
                  <a16:creationId xmlns:a16="http://schemas.microsoft.com/office/drawing/2014/main" id="{7CC52FD5-4E7C-49FA-BD83-A545EB3FC017}"/>
                </a:ext>
              </a:extLst>
            </p:cNvPr>
            <p:cNvSpPr/>
            <p:nvPr/>
          </p:nvSpPr>
          <p:spPr>
            <a:xfrm>
              <a:off x="4195174" y="983612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5" name="CuadroTexto 14">
              <a:extLst>
                <a:ext uri="{FF2B5EF4-FFF2-40B4-BE49-F238E27FC236}">
                  <a16:creationId xmlns:a16="http://schemas.microsoft.com/office/drawing/2014/main" id="{DDD8D263-EBC7-4AD3-8203-2FC2CBE524AF}"/>
                </a:ext>
              </a:extLst>
            </p:cNvPr>
            <p:cNvSpPr txBox="1"/>
            <p:nvPr/>
          </p:nvSpPr>
          <p:spPr>
            <a:xfrm>
              <a:off x="4169468" y="953506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V</a:t>
              </a:r>
            </a:p>
          </p:txBody>
        </p:sp>
        <p:sp>
          <p:nvSpPr>
            <p:cNvPr id="16" name="Elipse 15">
              <a:extLst>
                <a:ext uri="{FF2B5EF4-FFF2-40B4-BE49-F238E27FC236}">
                  <a16:creationId xmlns:a16="http://schemas.microsoft.com/office/drawing/2014/main" id="{1684D4EA-52BA-4FA5-A1FB-CB87FE74C584}"/>
                </a:ext>
              </a:extLst>
            </p:cNvPr>
            <p:cNvSpPr/>
            <p:nvPr/>
          </p:nvSpPr>
          <p:spPr>
            <a:xfrm>
              <a:off x="4383504" y="983612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7" name="CuadroTexto 16">
              <a:extLst>
                <a:ext uri="{FF2B5EF4-FFF2-40B4-BE49-F238E27FC236}">
                  <a16:creationId xmlns:a16="http://schemas.microsoft.com/office/drawing/2014/main" id="{3308939E-46AD-485D-B001-89690CD4E751}"/>
                </a:ext>
              </a:extLst>
            </p:cNvPr>
            <p:cNvSpPr txBox="1"/>
            <p:nvPr/>
          </p:nvSpPr>
          <p:spPr>
            <a:xfrm>
              <a:off x="4354590" y="945416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S</a:t>
              </a:r>
            </a:p>
          </p:txBody>
        </p:sp>
        <p:sp>
          <p:nvSpPr>
            <p:cNvPr id="18" name="Elipse 17">
              <a:extLst>
                <a:ext uri="{FF2B5EF4-FFF2-40B4-BE49-F238E27FC236}">
                  <a16:creationId xmlns:a16="http://schemas.microsoft.com/office/drawing/2014/main" id="{A8672FC7-70F5-4C49-A014-22DFFFBC4EA9}"/>
                </a:ext>
              </a:extLst>
            </p:cNvPr>
            <p:cNvSpPr/>
            <p:nvPr/>
          </p:nvSpPr>
          <p:spPr>
            <a:xfrm>
              <a:off x="4562534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9" name="CuadroTexto 18">
              <a:extLst>
                <a:ext uri="{FF2B5EF4-FFF2-40B4-BE49-F238E27FC236}">
                  <a16:creationId xmlns:a16="http://schemas.microsoft.com/office/drawing/2014/main" id="{FDD8A62F-1C31-4D5B-8003-266E7EE66DB5}"/>
                </a:ext>
              </a:extLst>
            </p:cNvPr>
            <p:cNvSpPr txBox="1"/>
            <p:nvPr/>
          </p:nvSpPr>
          <p:spPr>
            <a:xfrm>
              <a:off x="4541872" y="945416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D</a:t>
              </a:r>
            </a:p>
          </p:txBody>
        </p:sp>
      </p:grpSp>
      <p:sp>
        <p:nvSpPr>
          <p:cNvPr id="43" name="Rectángulo: esquinas redondeadas 42">
            <a:extLst>
              <a:ext uri="{FF2B5EF4-FFF2-40B4-BE49-F238E27FC236}">
                <a16:creationId xmlns:a16="http://schemas.microsoft.com/office/drawing/2014/main" id="{89D5D1E2-00DC-4937-B50F-B770D836BFF9}"/>
              </a:ext>
            </a:extLst>
          </p:cNvPr>
          <p:cNvSpPr/>
          <p:nvPr/>
        </p:nvSpPr>
        <p:spPr>
          <a:xfrm flipH="1">
            <a:off x="460830" y="5801409"/>
            <a:ext cx="1867912" cy="1306787"/>
          </a:xfrm>
          <a:prstGeom prst="roundRect">
            <a:avLst>
              <a:gd name="adj" fmla="val 3042"/>
            </a:avLst>
          </a:prstGeom>
          <a:noFill/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61" name="CuadroTexto 60">
            <a:extLst>
              <a:ext uri="{FF2B5EF4-FFF2-40B4-BE49-F238E27FC236}">
                <a16:creationId xmlns:a16="http://schemas.microsoft.com/office/drawing/2014/main" id="{B1867932-8D36-4858-BFF8-81AECC48EBAD}"/>
              </a:ext>
            </a:extLst>
          </p:cNvPr>
          <p:cNvSpPr txBox="1"/>
          <p:nvPr/>
        </p:nvSpPr>
        <p:spPr>
          <a:xfrm>
            <a:off x="502270" y="470523"/>
            <a:ext cx="1705246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CL" sz="4800" dirty="0">
                <a:latin typeface="August Script Bold free" pitchFamily="2" charset="0"/>
              </a:rPr>
              <a:t>Año</a:t>
            </a:r>
          </a:p>
        </p:txBody>
      </p:sp>
      <p:sp>
        <p:nvSpPr>
          <p:cNvPr id="62" name="CuadroTexto 61">
            <a:extLst>
              <a:ext uri="{FF2B5EF4-FFF2-40B4-BE49-F238E27FC236}">
                <a16:creationId xmlns:a16="http://schemas.microsoft.com/office/drawing/2014/main" id="{D7348A25-2C0A-4180-9706-193D7ACDBC8E}"/>
              </a:ext>
            </a:extLst>
          </p:cNvPr>
          <p:cNvSpPr txBox="1"/>
          <p:nvPr/>
        </p:nvSpPr>
        <p:spPr>
          <a:xfrm>
            <a:off x="1109446" y="921803"/>
            <a:ext cx="149088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CL" sz="4000" dirty="0" smtClean="0">
                <a:latin typeface="August Script Bold free" pitchFamily="2" charset="0"/>
              </a:rPr>
              <a:t>2022 </a:t>
            </a:r>
            <a:endParaRPr lang="es-CL" sz="4000" dirty="0">
              <a:latin typeface="August Script Bold free" pitchFamily="2" charset="0"/>
            </a:endParaRPr>
          </a:p>
        </p:txBody>
      </p:sp>
      <p:sp>
        <p:nvSpPr>
          <p:cNvPr id="27" name="CuadroTexto 26">
            <a:extLst>
              <a:ext uri="{FF2B5EF4-FFF2-40B4-BE49-F238E27FC236}">
                <a16:creationId xmlns:a16="http://schemas.microsoft.com/office/drawing/2014/main" id="{F0091D1D-C5BA-4DD7-B564-F84C4F3256B9}"/>
              </a:ext>
            </a:extLst>
          </p:cNvPr>
          <p:cNvSpPr txBox="1"/>
          <p:nvPr/>
        </p:nvSpPr>
        <p:spPr>
          <a:xfrm>
            <a:off x="788889" y="1505371"/>
            <a:ext cx="136617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CL" sz="3600" dirty="0">
                <a:latin typeface="Ayunindra Font" pitchFamily="50" charset="0"/>
              </a:rPr>
              <a:t>Metas</a:t>
            </a:r>
          </a:p>
        </p:txBody>
      </p:sp>
      <p:cxnSp>
        <p:nvCxnSpPr>
          <p:cNvPr id="34" name="Conector recto 33">
            <a:extLst>
              <a:ext uri="{FF2B5EF4-FFF2-40B4-BE49-F238E27FC236}">
                <a16:creationId xmlns:a16="http://schemas.microsoft.com/office/drawing/2014/main" id="{6C326F97-CC68-4216-8B0B-6409AE189A23}"/>
              </a:ext>
            </a:extLst>
          </p:cNvPr>
          <p:cNvCxnSpPr>
            <a:cxnSpLocks/>
          </p:cNvCxnSpPr>
          <p:nvPr/>
        </p:nvCxnSpPr>
        <p:spPr>
          <a:xfrm>
            <a:off x="719609" y="2193173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Conector recto 36">
            <a:extLst>
              <a:ext uri="{FF2B5EF4-FFF2-40B4-BE49-F238E27FC236}">
                <a16:creationId xmlns:a16="http://schemas.microsoft.com/office/drawing/2014/main" id="{7A9A9E17-643C-46C7-8DA1-90ACB4FD0A6E}"/>
              </a:ext>
            </a:extLst>
          </p:cNvPr>
          <p:cNvCxnSpPr>
            <a:cxnSpLocks/>
          </p:cNvCxnSpPr>
          <p:nvPr/>
        </p:nvCxnSpPr>
        <p:spPr>
          <a:xfrm>
            <a:off x="720116" y="2475725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Conector recto 37">
            <a:extLst>
              <a:ext uri="{FF2B5EF4-FFF2-40B4-BE49-F238E27FC236}">
                <a16:creationId xmlns:a16="http://schemas.microsoft.com/office/drawing/2014/main" id="{117FEECC-50E9-48AE-A3A0-ECE918D11567}"/>
              </a:ext>
            </a:extLst>
          </p:cNvPr>
          <p:cNvCxnSpPr>
            <a:cxnSpLocks/>
          </p:cNvCxnSpPr>
          <p:nvPr/>
        </p:nvCxnSpPr>
        <p:spPr>
          <a:xfrm>
            <a:off x="718240" y="2780525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Conector recto 38">
            <a:extLst>
              <a:ext uri="{FF2B5EF4-FFF2-40B4-BE49-F238E27FC236}">
                <a16:creationId xmlns:a16="http://schemas.microsoft.com/office/drawing/2014/main" id="{F24D8324-6901-4816-8512-FDC54A3E01DF}"/>
              </a:ext>
            </a:extLst>
          </p:cNvPr>
          <p:cNvCxnSpPr>
            <a:cxnSpLocks/>
          </p:cNvCxnSpPr>
          <p:nvPr/>
        </p:nvCxnSpPr>
        <p:spPr>
          <a:xfrm>
            <a:off x="718240" y="3074201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Placa 2">
            <a:extLst>
              <a:ext uri="{FF2B5EF4-FFF2-40B4-BE49-F238E27FC236}">
                <a16:creationId xmlns:a16="http://schemas.microsoft.com/office/drawing/2014/main" id="{C3F9C842-00FA-4A41-AA78-EC49C9D9D4A3}"/>
              </a:ext>
            </a:extLst>
          </p:cNvPr>
          <p:cNvSpPr/>
          <p:nvPr/>
        </p:nvSpPr>
        <p:spPr>
          <a:xfrm flipH="1">
            <a:off x="489789" y="3750740"/>
            <a:ext cx="1791840" cy="1500318"/>
          </a:xfrm>
          <a:prstGeom prst="plaque">
            <a:avLst>
              <a:gd name="adj" fmla="val 6619"/>
            </a:avLst>
          </a:prstGeom>
          <a:solidFill>
            <a:srgbClr val="FCEBE0"/>
          </a:solidFill>
          <a:ln>
            <a:solidFill>
              <a:srgbClr val="FCD6D7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70" name="CuadroTexto 69">
            <a:extLst>
              <a:ext uri="{FF2B5EF4-FFF2-40B4-BE49-F238E27FC236}">
                <a16:creationId xmlns:a16="http://schemas.microsoft.com/office/drawing/2014/main" id="{C5660BA0-7AA5-442F-B19F-51782AAE91E1}"/>
              </a:ext>
            </a:extLst>
          </p:cNvPr>
          <p:cNvSpPr txBox="1"/>
          <p:nvPr/>
        </p:nvSpPr>
        <p:spPr>
          <a:xfrm flipH="1">
            <a:off x="560832" y="3174959"/>
            <a:ext cx="157604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CL" sz="3200" dirty="0">
                <a:latin typeface="Please write me a song" panose="02000603000000000000" pitchFamily="2" charset="0"/>
                <a:ea typeface="Please write me a song" panose="02000603000000000000" pitchFamily="2" charset="0"/>
              </a:rPr>
              <a:t>Importante</a:t>
            </a:r>
          </a:p>
        </p:txBody>
      </p:sp>
      <p:sp>
        <p:nvSpPr>
          <p:cNvPr id="72" name="CuadroTexto 71">
            <a:extLst>
              <a:ext uri="{FF2B5EF4-FFF2-40B4-BE49-F238E27FC236}">
                <a16:creationId xmlns:a16="http://schemas.microsoft.com/office/drawing/2014/main" id="{FA02E334-CC17-4B72-8C99-28B64BC13A1C}"/>
              </a:ext>
            </a:extLst>
          </p:cNvPr>
          <p:cNvSpPr txBox="1"/>
          <p:nvPr/>
        </p:nvSpPr>
        <p:spPr>
          <a:xfrm flipH="1">
            <a:off x="773256" y="5571063"/>
            <a:ext cx="1293702" cy="594906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algn="ctr"/>
            <a:r>
              <a:rPr lang="es-CL" sz="3266" dirty="0">
                <a:latin typeface="The Sunset" pitchFamily="2" charset="0"/>
              </a:rPr>
              <a:t>Notas</a:t>
            </a:r>
          </a:p>
        </p:txBody>
      </p:sp>
      <p:pic>
        <p:nvPicPr>
          <p:cNvPr id="22" name="Imagen 21">
            <a:extLst>
              <a:ext uri="{FF2B5EF4-FFF2-40B4-BE49-F238E27FC236}">
                <a16:creationId xmlns:a16="http://schemas.microsoft.com/office/drawing/2014/main" id="{62CBFADE-6F0F-42F1-9100-230F3D7A9794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188956" y="4650379"/>
            <a:ext cx="727315" cy="2864905"/>
          </a:xfrm>
          <a:prstGeom prst="rect">
            <a:avLst/>
          </a:prstGeom>
        </p:spPr>
      </p:pic>
      <p:pic>
        <p:nvPicPr>
          <p:cNvPr id="23" name="Imagen 22">
            <a:extLst>
              <a:ext uri="{FF2B5EF4-FFF2-40B4-BE49-F238E27FC236}">
                <a16:creationId xmlns:a16="http://schemas.microsoft.com/office/drawing/2014/main" id="{2B2C2E0D-EB88-46B4-AC8F-E4A9A8B31354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43898" t="21174"/>
          <a:stretch/>
        </p:blipFill>
        <p:spPr>
          <a:xfrm>
            <a:off x="0" y="0"/>
            <a:ext cx="909986" cy="976498"/>
          </a:xfrm>
          <a:prstGeom prst="rect">
            <a:avLst/>
          </a:prstGeom>
        </p:spPr>
      </p:pic>
      <p:pic>
        <p:nvPicPr>
          <p:cNvPr id="25" name="Imagen 24">
            <a:extLst>
              <a:ext uri="{FF2B5EF4-FFF2-40B4-BE49-F238E27FC236}">
                <a16:creationId xmlns:a16="http://schemas.microsoft.com/office/drawing/2014/main" id="{C293EFCA-F8D9-437F-BBDE-D23B0F61DF56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027536" y="351099"/>
            <a:ext cx="713197" cy="476000"/>
          </a:xfrm>
          <a:prstGeom prst="rect">
            <a:avLst/>
          </a:prstGeom>
        </p:spPr>
      </p:pic>
      <p:grpSp>
        <p:nvGrpSpPr>
          <p:cNvPr id="31" name="Grupo 30">
            <a:extLst>
              <a:ext uri="{FF2B5EF4-FFF2-40B4-BE49-F238E27FC236}">
                <a16:creationId xmlns:a16="http://schemas.microsoft.com/office/drawing/2014/main" id="{7745E27F-467E-4749-8E47-3209094E0C66}"/>
              </a:ext>
            </a:extLst>
          </p:cNvPr>
          <p:cNvGrpSpPr/>
          <p:nvPr/>
        </p:nvGrpSpPr>
        <p:grpSpPr>
          <a:xfrm>
            <a:off x="526230" y="2080990"/>
            <a:ext cx="160028" cy="1041337"/>
            <a:chOff x="508707" y="2032864"/>
            <a:chExt cx="160028" cy="1041337"/>
          </a:xfrm>
        </p:grpSpPr>
        <p:pic>
          <p:nvPicPr>
            <p:cNvPr id="57" name="Imagen 56">
              <a:extLst>
                <a:ext uri="{FF2B5EF4-FFF2-40B4-BE49-F238E27FC236}">
                  <a16:creationId xmlns:a16="http://schemas.microsoft.com/office/drawing/2014/main" id="{961930C2-F576-49DD-A7AA-2FDB4D77175D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7508" y="2035205"/>
              <a:ext cx="162906" cy="158223"/>
            </a:xfrm>
            <a:prstGeom prst="rect">
              <a:avLst/>
            </a:prstGeom>
          </p:spPr>
        </p:pic>
        <p:pic>
          <p:nvPicPr>
            <p:cNvPr id="58" name="Imagen 57">
              <a:extLst>
                <a:ext uri="{FF2B5EF4-FFF2-40B4-BE49-F238E27FC236}">
                  <a16:creationId xmlns:a16="http://schemas.microsoft.com/office/drawing/2014/main" id="{56867267-B475-4E69-9D58-EC62A6FE058B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7509" y="2315160"/>
              <a:ext cx="162906" cy="158223"/>
            </a:xfrm>
            <a:prstGeom prst="rect">
              <a:avLst/>
            </a:prstGeom>
          </p:spPr>
        </p:pic>
        <p:pic>
          <p:nvPicPr>
            <p:cNvPr id="60" name="Imagen 59">
              <a:extLst>
                <a:ext uri="{FF2B5EF4-FFF2-40B4-BE49-F238E27FC236}">
                  <a16:creationId xmlns:a16="http://schemas.microsoft.com/office/drawing/2014/main" id="{E29EF204-A448-4002-8A1C-DB0341F31464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6366" y="2619960"/>
              <a:ext cx="162906" cy="158223"/>
            </a:xfrm>
            <a:prstGeom prst="rect">
              <a:avLst/>
            </a:prstGeom>
          </p:spPr>
        </p:pic>
        <p:pic>
          <p:nvPicPr>
            <p:cNvPr id="63" name="Imagen 62">
              <a:extLst>
                <a:ext uri="{FF2B5EF4-FFF2-40B4-BE49-F238E27FC236}">
                  <a16:creationId xmlns:a16="http://schemas.microsoft.com/office/drawing/2014/main" id="{86120641-32C4-4AE8-94D3-C94C18868525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8171" y="2913636"/>
              <a:ext cx="162906" cy="158223"/>
            </a:xfrm>
            <a:prstGeom prst="rect">
              <a:avLst/>
            </a:prstGeom>
          </p:spPr>
        </p:pic>
      </p:grpSp>
      <p:sp>
        <p:nvSpPr>
          <p:cNvPr id="64" name="Placa 63">
            <a:extLst>
              <a:ext uri="{FF2B5EF4-FFF2-40B4-BE49-F238E27FC236}">
                <a16:creationId xmlns:a16="http://schemas.microsoft.com/office/drawing/2014/main" id="{1F1A37EF-7612-4F45-97CD-3C62C17F6D0D}"/>
              </a:ext>
            </a:extLst>
          </p:cNvPr>
          <p:cNvSpPr/>
          <p:nvPr/>
        </p:nvSpPr>
        <p:spPr>
          <a:xfrm flipH="1">
            <a:off x="544463" y="3806973"/>
            <a:ext cx="1680470" cy="1381373"/>
          </a:xfrm>
          <a:prstGeom prst="plaque">
            <a:avLst>
              <a:gd name="adj" fmla="val 6619"/>
            </a:avLst>
          </a:prstGeom>
          <a:noFill/>
          <a:ln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pic>
        <p:nvPicPr>
          <p:cNvPr id="32" name="Imagen 31">
            <a:extLst>
              <a:ext uri="{FF2B5EF4-FFF2-40B4-BE49-F238E27FC236}">
                <a16:creationId xmlns:a16="http://schemas.microsoft.com/office/drawing/2014/main" id="{26B63D50-3602-4D67-A76C-633D6D374657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259097" y="6541363"/>
            <a:ext cx="628638" cy="674145"/>
          </a:xfrm>
          <a:prstGeom prst="rect">
            <a:avLst/>
          </a:prstGeom>
        </p:spPr>
      </p:pic>
      <p:pic>
        <p:nvPicPr>
          <p:cNvPr id="65" name="Imagen 64">
            <a:extLst>
              <a:ext uri="{FF2B5EF4-FFF2-40B4-BE49-F238E27FC236}">
                <a16:creationId xmlns:a16="http://schemas.microsoft.com/office/drawing/2014/main" id="{D0CA3D43-846C-4A28-B7BE-3C0790EA8870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65716" t="50407"/>
          <a:stretch/>
        </p:blipFill>
        <p:spPr>
          <a:xfrm flipH="1">
            <a:off x="4623101" y="-1"/>
            <a:ext cx="445785" cy="47838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96441839"/>
      </p:ext>
    </p:extLst>
  </p:cSld>
  <p:clrMapOvr>
    <a:masterClrMapping/>
  </p:clrMapOvr>
</p:sld>
</file>

<file path=ppt/slides/slide1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5" name="Imagen 74">
            <a:extLst>
              <a:ext uri="{FF2B5EF4-FFF2-40B4-BE49-F238E27FC236}">
                <a16:creationId xmlns:a16="http://schemas.microsoft.com/office/drawing/2014/main" id="{86F066D6-3665-40A8-84FE-3CF74306B4E7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5802" t="16947" r="6588" b="21582"/>
          <a:stretch/>
        </p:blipFill>
        <p:spPr>
          <a:xfrm flipH="1">
            <a:off x="2534249" y="1615242"/>
            <a:ext cx="2241249" cy="5818323"/>
          </a:xfrm>
          <a:prstGeom prst="rect">
            <a:avLst/>
          </a:prstGeom>
        </p:spPr>
      </p:pic>
      <p:grpSp>
        <p:nvGrpSpPr>
          <p:cNvPr id="90" name="Grupo 89">
            <a:extLst>
              <a:ext uri="{FF2B5EF4-FFF2-40B4-BE49-F238E27FC236}">
                <a16:creationId xmlns:a16="http://schemas.microsoft.com/office/drawing/2014/main" id="{6A10F933-5BE6-45D0-9227-6F90A3B05617}"/>
              </a:ext>
            </a:extLst>
          </p:cNvPr>
          <p:cNvGrpSpPr/>
          <p:nvPr/>
        </p:nvGrpSpPr>
        <p:grpSpPr>
          <a:xfrm>
            <a:off x="2431176" y="1277695"/>
            <a:ext cx="2333423" cy="338554"/>
            <a:chOff x="282012" y="1116730"/>
            <a:chExt cx="2333423" cy="338554"/>
          </a:xfrm>
        </p:grpSpPr>
        <p:grpSp>
          <p:nvGrpSpPr>
            <p:cNvPr id="76" name="Grupo 75">
              <a:extLst>
                <a:ext uri="{FF2B5EF4-FFF2-40B4-BE49-F238E27FC236}">
                  <a16:creationId xmlns:a16="http://schemas.microsoft.com/office/drawing/2014/main" id="{A61A1061-E59C-431B-BF67-DEFCDEE579BE}"/>
                </a:ext>
              </a:extLst>
            </p:cNvPr>
            <p:cNvGrpSpPr/>
            <p:nvPr/>
          </p:nvGrpSpPr>
          <p:grpSpPr>
            <a:xfrm>
              <a:off x="1292286" y="1199456"/>
              <a:ext cx="1323149" cy="173102"/>
              <a:chOff x="2351916" y="2459619"/>
              <a:chExt cx="1424738" cy="173102"/>
            </a:xfrm>
          </p:grpSpPr>
          <p:pic>
            <p:nvPicPr>
              <p:cNvPr id="77" name="Imagen 76">
                <a:extLst>
                  <a:ext uri="{FF2B5EF4-FFF2-40B4-BE49-F238E27FC236}">
                    <a16:creationId xmlns:a16="http://schemas.microsoft.com/office/drawing/2014/main" id="{B7A81B46-CA0D-4087-89EF-FAE09193A61A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351916" y="2459619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78" name="Imagen 77">
                <a:extLst>
                  <a:ext uri="{FF2B5EF4-FFF2-40B4-BE49-F238E27FC236}">
                    <a16:creationId xmlns:a16="http://schemas.microsoft.com/office/drawing/2014/main" id="{E94153B6-6DC4-4AB7-AC3B-F55DD2065F5B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534444" y="2462337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79" name="Imagen 78">
                <a:extLst>
                  <a:ext uri="{FF2B5EF4-FFF2-40B4-BE49-F238E27FC236}">
                    <a16:creationId xmlns:a16="http://schemas.microsoft.com/office/drawing/2014/main" id="{EA1DF94F-D73B-4068-AC8A-D0A408DD32D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713545" y="2467401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0" name="Imagen 79">
                <a:extLst>
                  <a:ext uri="{FF2B5EF4-FFF2-40B4-BE49-F238E27FC236}">
                    <a16:creationId xmlns:a16="http://schemas.microsoft.com/office/drawing/2014/main" id="{62C852A6-1DC0-492C-8708-0BCE85A2F8DC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898714" y="2467401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1" name="Imagen 80">
                <a:extLst>
                  <a:ext uri="{FF2B5EF4-FFF2-40B4-BE49-F238E27FC236}">
                    <a16:creationId xmlns:a16="http://schemas.microsoft.com/office/drawing/2014/main" id="{0177E378-B2D1-433E-B487-95F0ADA2623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080634" y="2462337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2" name="Imagen 81">
                <a:extLst>
                  <a:ext uri="{FF2B5EF4-FFF2-40B4-BE49-F238E27FC236}">
                    <a16:creationId xmlns:a16="http://schemas.microsoft.com/office/drawing/2014/main" id="{5D2CCC76-1728-4CCE-8CA6-F4D7D93C730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259735" y="2463688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3" name="Imagen 82">
                <a:extLst>
                  <a:ext uri="{FF2B5EF4-FFF2-40B4-BE49-F238E27FC236}">
                    <a16:creationId xmlns:a16="http://schemas.microsoft.com/office/drawing/2014/main" id="{8737CD88-8CE9-45B7-B88B-A039D1BC2D9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436306" y="2459619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4" name="Imagen 83">
                <a:extLst>
                  <a:ext uri="{FF2B5EF4-FFF2-40B4-BE49-F238E27FC236}">
                    <a16:creationId xmlns:a16="http://schemas.microsoft.com/office/drawing/2014/main" id="{9C749F1B-619A-40EE-A3E5-6C9759F13278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624293" y="2462337"/>
                <a:ext cx="152361" cy="165320"/>
              </a:xfrm>
              <a:prstGeom prst="rect">
                <a:avLst/>
              </a:prstGeom>
            </p:spPr>
          </p:pic>
        </p:grpSp>
        <p:sp>
          <p:nvSpPr>
            <p:cNvPr id="86" name="CuadroTexto 85">
              <a:extLst>
                <a:ext uri="{FF2B5EF4-FFF2-40B4-BE49-F238E27FC236}">
                  <a16:creationId xmlns:a16="http://schemas.microsoft.com/office/drawing/2014/main" id="{E7CF8BFC-D72D-4A50-9441-6DC5C224B0DC}"/>
                </a:ext>
              </a:extLst>
            </p:cNvPr>
            <p:cNvSpPr txBox="1"/>
            <p:nvPr/>
          </p:nvSpPr>
          <p:spPr>
            <a:xfrm>
              <a:off x="282012" y="1116730"/>
              <a:ext cx="1081021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s-CL" sz="1600" dirty="0">
                  <a:latin typeface="that i love you" pitchFamily="2" charset="0"/>
                </a:rPr>
                <a:t>Hidratación</a:t>
              </a:r>
            </a:p>
          </p:txBody>
        </p:sp>
      </p:grpSp>
      <p:sp>
        <p:nvSpPr>
          <p:cNvPr id="2" name="Rectángulo: esquinas redondeadas 1">
            <a:extLst>
              <a:ext uri="{FF2B5EF4-FFF2-40B4-BE49-F238E27FC236}">
                <a16:creationId xmlns:a16="http://schemas.microsoft.com/office/drawing/2014/main" id="{8AFFB728-72C6-47D6-8CF6-8E68D901CF0E}"/>
              </a:ext>
            </a:extLst>
          </p:cNvPr>
          <p:cNvSpPr/>
          <p:nvPr/>
        </p:nvSpPr>
        <p:spPr>
          <a:xfrm flipH="1">
            <a:off x="2536574" y="808814"/>
            <a:ext cx="2238924" cy="348713"/>
          </a:xfrm>
          <a:prstGeom prst="roundRect">
            <a:avLst>
              <a:gd name="adj" fmla="val 20690"/>
            </a:avLst>
          </a:prstGeom>
          <a:noFill/>
          <a:ln>
            <a:solidFill>
              <a:schemeClr val="bg1">
                <a:lumMod val="65000"/>
              </a:schemeClr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grpSp>
        <p:nvGrpSpPr>
          <p:cNvPr id="20" name="Grupo 19">
            <a:extLst>
              <a:ext uri="{FF2B5EF4-FFF2-40B4-BE49-F238E27FC236}">
                <a16:creationId xmlns:a16="http://schemas.microsoft.com/office/drawing/2014/main" id="{9E56ED60-C0FC-4AFF-8B2B-402E4644997E}"/>
              </a:ext>
            </a:extLst>
          </p:cNvPr>
          <p:cNvGrpSpPr/>
          <p:nvPr/>
        </p:nvGrpSpPr>
        <p:grpSpPr>
          <a:xfrm>
            <a:off x="2648158" y="551964"/>
            <a:ext cx="1302561" cy="270451"/>
            <a:chOff x="3427898" y="945416"/>
            <a:chExt cx="1302561" cy="270451"/>
          </a:xfrm>
        </p:grpSpPr>
        <p:sp>
          <p:nvSpPr>
            <p:cNvPr id="6" name="Elipse 5">
              <a:extLst>
                <a:ext uri="{FF2B5EF4-FFF2-40B4-BE49-F238E27FC236}">
                  <a16:creationId xmlns:a16="http://schemas.microsoft.com/office/drawing/2014/main" id="{2C5DCEA4-6AF6-49BD-B708-B769FAFE792C}"/>
                </a:ext>
              </a:extLst>
            </p:cNvPr>
            <p:cNvSpPr/>
            <p:nvPr/>
          </p:nvSpPr>
          <p:spPr>
            <a:xfrm>
              <a:off x="3448303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7" name="CuadroTexto 6">
              <a:extLst>
                <a:ext uri="{FF2B5EF4-FFF2-40B4-BE49-F238E27FC236}">
                  <a16:creationId xmlns:a16="http://schemas.microsoft.com/office/drawing/2014/main" id="{AA089D6C-B1E2-48FB-BE83-481042A4D336}"/>
                </a:ext>
              </a:extLst>
            </p:cNvPr>
            <p:cNvSpPr txBox="1"/>
            <p:nvPr/>
          </p:nvSpPr>
          <p:spPr>
            <a:xfrm>
              <a:off x="3427898" y="945416"/>
              <a:ext cx="167925" cy="2623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L</a:t>
              </a:r>
            </a:p>
          </p:txBody>
        </p:sp>
        <p:sp>
          <p:nvSpPr>
            <p:cNvPr id="8" name="Elipse 7">
              <a:extLst>
                <a:ext uri="{FF2B5EF4-FFF2-40B4-BE49-F238E27FC236}">
                  <a16:creationId xmlns:a16="http://schemas.microsoft.com/office/drawing/2014/main" id="{EF3D6D35-0B29-48F8-A7E7-F05677A56176}"/>
                </a:ext>
              </a:extLst>
            </p:cNvPr>
            <p:cNvSpPr/>
            <p:nvPr/>
          </p:nvSpPr>
          <p:spPr>
            <a:xfrm>
              <a:off x="3636352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9" name="CuadroTexto 8">
              <a:extLst>
                <a:ext uri="{FF2B5EF4-FFF2-40B4-BE49-F238E27FC236}">
                  <a16:creationId xmlns:a16="http://schemas.microsoft.com/office/drawing/2014/main" id="{9A7EF53A-AA99-48D2-85A8-CA65C6ED1C5E}"/>
                </a:ext>
              </a:extLst>
            </p:cNvPr>
            <p:cNvSpPr txBox="1"/>
            <p:nvPr/>
          </p:nvSpPr>
          <p:spPr>
            <a:xfrm>
              <a:off x="3604676" y="945416"/>
              <a:ext cx="167925" cy="2623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M</a:t>
              </a:r>
            </a:p>
          </p:txBody>
        </p:sp>
        <p:sp>
          <p:nvSpPr>
            <p:cNvPr id="10" name="Elipse 9">
              <a:extLst>
                <a:ext uri="{FF2B5EF4-FFF2-40B4-BE49-F238E27FC236}">
                  <a16:creationId xmlns:a16="http://schemas.microsoft.com/office/drawing/2014/main" id="{B0003AE6-C47F-46BF-B6B1-DDBB042C0368}"/>
                </a:ext>
              </a:extLst>
            </p:cNvPr>
            <p:cNvSpPr/>
            <p:nvPr/>
          </p:nvSpPr>
          <p:spPr>
            <a:xfrm>
              <a:off x="3822502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1" name="CuadroTexto 10">
              <a:extLst>
                <a:ext uri="{FF2B5EF4-FFF2-40B4-BE49-F238E27FC236}">
                  <a16:creationId xmlns:a16="http://schemas.microsoft.com/office/drawing/2014/main" id="{93A2415F-9910-41C0-9834-ACE5EE7EC06F}"/>
                </a:ext>
              </a:extLst>
            </p:cNvPr>
            <p:cNvSpPr txBox="1"/>
            <p:nvPr/>
          </p:nvSpPr>
          <p:spPr>
            <a:xfrm>
              <a:off x="3795934" y="953506"/>
              <a:ext cx="167925" cy="2623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M</a:t>
              </a:r>
            </a:p>
          </p:txBody>
        </p:sp>
        <p:sp>
          <p:nvSpPr>
            <p:cNvPr id="12" name="Elipse 11">
              <a:extLst>
                <a:ext uri="{FF2B5EF4-FFF2-40B4-BE49-F238E27FC236}">
                  <a16:creationId xmlns:a16="http://schemas.microsoft.com/office/drawing/2014/main" id="{C7C288CE-F547-4E52-94A3-8C23F40BEE3C}"/>
                </a:ext>
              </a:extLst>
            </p:cNvPr>
            <p:cNvSpPr/>
            <p:nvPr/>
          </p:nvSpPr>
          <p:spPr>
            <a:xfrm>
              <a:off x="4008652" y="983612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3" name="CuadroTexto 12">
              <a:extLst>
                <a:ext uri="{FF2B5EF4-FFF2-40B4-BE49-F238E27FC236}">
                  <a16:creationId xmlns:a16="http://schemas.microsoft.com/office/drawing/2014/main" id="{4114C506-8170-47D2-9D5A-128DBFEEE7C8}"/>
                </a:ext>
              </a:extLst>
            </p:cNvPr>
            <p:cNvSpPr txBox="1"/>
            <p:nvPr/>
          </p:nvSpPr>
          <p:spPr>
            <a:xfrm>
              <a:off x="3987194" y="951397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J</a:t>
              </a:r>
            </a:p>
          </p:txBody>
        </p:sp>
        <p:sp>
          <p:nvSpPr>
            <p:cNvPr id="14" name="Elipse 13">
              <a:extLst>
                <a:ext uri="{FF2B5EF4-FFF2-40B4-BE49-F238E27FC236}">
                  <a16:creationId xmlns:a16="http://schemas.microsoft.com/office/drawing/2014/main" id="{7CC52FD5-4E7C-49FA-BD83-A545EB3FC017}"/>
                </a:ext>
              </a:extLst>
            </p:cNvPr>
            <p:cNvSpPr/>
            <p:nvPr/>
          </p:nvSpPr>
          <p:spPr>
            <a:xfrm>
              <a:off x="4195174" y="983612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5" name="CuadroTexto 14">
              <a:extLst>
                <a:ext uri="{FF2B5EF4-FFF2-40B4-BE49-F238E27FC236}">
                  <a16:creationId xmlns:a16="http://schemas.microsoft.com/office/drawing/2014/main" id="{DDD8D263-EBC7-4AD3-8203-2FC2CBE524AF}"/>
                </a:ext>
              </a:extLst>
            </p:cNvPr>
            <p:cNvSpPr txBox="1"/>
            <p:nvPr/>
          </p:nvSpPr>
          <p:spPr>
            <a:xfrm>
              <a:off x="4169468" y="953506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V</a:t>
              </a:r>
            </a:p>
          </p:txBody>
        </p:sp>
        <p:sp>
          <p:nvSpPr>
            <p:cNvPr id="16" name="Elipse 15">
              <a:extLst>
                <a:ext uri="{FF2B5EF4-FFF2-40B4-BE49-F238E27FC236}">
                  <a16:creationId xmlns:a16="http://schemas.microsoft.com/office/drawing/2014/main" id="{1684D4EA-52BA-4FA5-A1FB-CB87FE74C584}"/>
                </a:ext>
              </a:extLst>
            </p:cNvPr>
            <p:cNvSpPr/>
            <p:nvPr/>
          </p:nvSpPr>
          <p:spPr>
            <a:xfrm>
              <a:off x="4383504" y="983612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7" name="CuadroTexto 16">
              <a:extLst>
                <a:ext uri="{FF2B5EF4-FFF2-40B4-BE49-F238E27FC236}">
                  <a16:creationId xmlns:a16="http://schemas.microsoft.com/office/drawing/2014/main" id="{3308939E-46AD-485D-B001-89690CD4E751}"/>
                </a:ext>
              </a:extLst>
            </p:cNvPr>
            <p:cNvSpPr txBox="1"/>
            <p:nvPr/>
          </p:nvSpPr>
          <p:spPr>
            <a:xfrm>
              <a:off x="4354590" y="945416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S</a:t>
              </a:r>
            </a:p>
          </p:txBody>
        </p:sp>
        <p:sp>
          <p:nvSpPr>
            <p:cNvPr id="18" name="Elipse 17">
              <a:extLst>
                <a:ext uri="{FF2B5EF4-FFF2-40B4-BE49-F238E27FC236}">
                  <a16:creationId xmlns:a16="http://schemas.microsoft.com/office/drawing/2014/main" id="{A8672FC7-70F5-4C49-A014-22DFFFBC4EA9}"/>
                </a:ext>
              </a:extLst>
            </p:cNvPr>
            <p:cNvSpPr/>
            <p:nvPr/>
          </p:nvSpPr>
          <p:spPr>
            <a:xfrm>
              <a:off x="4562534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9" name="CuadroTexto 18">
              <a:extLst>
                <a:ext uri="{FF2B5EF4-FFF2-40B4-BE49-F238E27FC236}">
                  <a16:creationId xmlns:a16="http://schemas.microsoft.com/office/drawing/2014/main" id="{FDD8A62F-1C31-4D5B-8003-266E7EE66DB5}"/>
                </a:ext>
              </a:extLst>
            </p:cNvPr>
            <p:cNvSpPr txBox="1"/>
            <p:nvPr/>
          </p:nvSpPr>
          <p:spPr>
            <a:xfrm>
              <a:off x="4541872" y="945416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D</a:t>
              </a:r>
            </a:p>
          </p:txBody>
        </p:sp>
      </p:grpSp>
      <p:sp>
        <p:nvSpPr>
          <p:cNvPr id="43" name="Rectángulo: esquinas redondeadas 42">
            <a:extLst>
              <a:ext uri="{FF2B5EF4-FFF2-40B4-BE49-F238E27FC236}">
                <a16:creationId xmlns:a16="http://schemas.microsoft.com/office/drawing/2014/main" id="{89D5D1E2-00DC-4937-B50F-B770D836BFF9}"/>
              </a:ext>
            </a:extLst>
          </p:cNvPr>
          <p:cNvSpPr/>
          <p:nvPr/>
        </p:nvSpPr>
        <p:spPr>
          <a:xfrm flipH="1">
            <a:off x="460830" y="5801409"/>
            <a:ext cx="1867912" cy="1306787"/>
          </a:xfrm>
          <a:prstGeom prst="roundRect">
            <a:avLst>
              <a:gd name="adj" fmla="val 3042"/>
            </a:avLst>
          </a:prstGeom>
          <a:noFill/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61" name="CuadroTexto 60">
            <a:extLst>
              <a:ext uri="{FF2B5EF4-FFF2-40B4-BE49-F238E27FC236}">
                <a16:creationId xmlns:a16="http://schemas.microsoft.com/office/drawing/2014/main" id="{B1867932-8D36-4858-BFF8-81AECC48EBAD}"/>
              </a:ext>
            </a:extLst>
          </p:cNvPr>
          <p:cNvSpPr txBox="1"/>
          <p:nvPr/>
        </p:nvSpPr>
        <p:spPr>
          <a:xfrm>
            <a:off x="502270" y="470523"/>
            <a:ext cx="1705246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CL" sz="4800" dirty="0">
                <a:latin typeface="August Script Bold free" pitchFamily="2" charset="0"/>
              </a:rPr>
              <a:t>Año</a:t>
            </a:r>
          </a:p>
        </p:txBody>
      </p:sp>
      <p:sp>
        <p:nvSpPr>
          <p:cNvPr id="62" name="CuadroTexto 61">
            <a:extLst>
              <a:ext uri="{FF2B5EF4-FFF2-40B4-BE49-F238E27FC236}">
                <a16:creationId xmlns:a16="http://schemas.microsoft.com/office/drawing/2014/main" id="{D7348A25-2C0A-4180-9706-193D7ACDBC8E}"/>
              </a:ext>
            </a:extLst>
          </p:cNvPr>
          <p:cNvSpPr txBox="1"/>
          <p:nvPr/>
        </p:nvSpPr>
        <p:spPr>
          <a:xfrm>
            <a:off x="1109446" y="921803"/>
            <a:ext cx="149088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CL" sz="4000" dirty="0" smtClean="0">
                <a:latin typeface="August Script Bold free" pitchFamily="2" charset="0"/>
              </a:rPr>
              <a:t>2022 </a:t>
            </a:r>
            <a:endParaRPr lang="es-CL" sz="4000" dirty="0">
              <a:latin typeface="August Script Bold free" pitchFamily="2" charset="0"/>
            </a:endParaRPr>
          </a:p>
        </p:txBody>
      </p:sp>
      <p:sp>
        <p:nvSpPr>
          <p:cNvPr id="27" name="CuadroTexto 26">
            <a:extLst>
              <a:ext uri="{FF2B5EF4-FFF2-40B4-BE49-F238E27FC236}">
                <a16:creationId xmlns:a16="http://schemas.microsoft.com/office/drawing/2014/main" id="{F0091D1D-C5BA-4DD7-B564-F84C4F3256B9}"/>
              </a:ext>
            </a:extLst>
          </p:cNvPr>
          <p:cNvSpPr txBox="1"/>
          <p:nvPr/>
        </p:nvSpPr>
        <p:spPr>
          <a:xfrm>
            <a:off x="788889" y="1505371"/>
            <a:ext cx="136617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CL" sz="3600" dirty="0">
                <a:latin typeface="Ayunindra Font" pitchFamily="50" charset="0"/>
              </a:rPr>
              <a:t>Metas</a:t>
            </a:r>
          </a:p>
        </p:txBody>
      </p:sp>
      <p:cxnSp>
        <p:nvCxnSpPr>
          <p:cNvPr id="34" name="Conector recto 33">
            <a:extLst>
              <a:ext uri="{FF2B5EF4-FFF2-40B4-BE49-F238E27FC236}">
                <a16:creationId xmlns:a16="http://schemas.microsoft.com/office/drawing/2014/main" id="{6C326F97-CC68-4216-8B0B-6409AE189A23}"/>
              </a:ext>
            </a:extLst>
          </p:cNvPr>
          <p:cNvCxnSpPr>
            <a:cxnSpLocks/>
          </p:cNvCxnSpPr>
          <p:nvPr/>
        </p:nvCxnSpPr>
        <p:spPr>
          <a:xfrm>
            <a:off x="719609" y="2193173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Conector recto 36">
            <a:extLst>
              <a:ext uri="{FF2B5EF4-FFF2-40B4-BE49-F238E27FC236}">
                <a16:creationId xmlns:a16="http://schemas.microsoft.com/office/drawing/2014/main" id="{7A9A9E17-643C-46C7-8DA1-90ACB4FD0A6E}"/>
              </a:ext>
            </a:extLst>
          </p:cNvPr>
          <p:cNvCxnSpPr>
            <a:cxnSpLocks/>
          </p:cNvCxnSpPr>
          <p:nvPr/>
        </p:nvCxnSpPr>
        <p:spPr>
          <a:xfrm>
            <a:off x="720116" y="2475725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Conector recto 37">
            <a:extLst>
              <a:ext uri="{FF2B5EF4-FFF2-40B4-BE49-F238E27FC236}">
                <a16:creationId xmlns:a16="http://schemas.microsoft.com/office/drawing/2014/main" id="{117FEECC-50E9-48AE-A3A0-ECE918D11567}"/>
              </a:ext>
            </a:extLst>
          </p:cNvPr>
          <p:cNvCxnSpPr>
            <a:cxnSpLocks/>
          </p:cNvCxnSpPr>
          <p:nvPr/>
        </p:nvCxnSpPr>
        <p:spPr>
          <a:xfrm>
            <a:off x="718240" y="2780525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Conector recto 38">
            <a:extLst>
              <a:ext uri="{FF2B5EF4-FFF2-40B4-BE49-F238E27FC236}">
                <a16:creationId xmlns:a16="http://schemas.microsoft.com/office/drawing/2014/main" id="{F24D8324-6901-4816-8512-FDC54A3E01DF}"/>
              </a:ext>
            </a:extLst>
          </p:cNvPr>
          <p:cNvCxnSpPr>
            <a:cxnSpLocks/>
          </p:cNvCxnSpPr>
          <p:nvPr/>
        </p:nvCxnSpPr>
        <p:spPr>
          <a:xfrm>
            <a:off x="718240" y="3074201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Placa 2">
            <a:extLst>
              <a:ext uri="{FF2B5EF4-FFF2-40B4-BE49-F238E27FC236}">
                <a16:creationId xmlns:a16="http://schemas.microsoft.com/office/drawing/2014/main" id="{C3F9C842-00FA-4A41-AA78-EC49C9D9D4A3}"/>
              </a:ext>
            </a:extLst>
          </p:cNvPr>
          <p:cNvSpPr/>
          <p:nvPr/>
        </p:nvSpPr>
        <p:spPr>
          <a:xfrm flipH="1">
            <a:off x="489789" y="3750740"/>
            <a:ext cx="1791840" cy="1500318"/>
          </a:xfrm>
          <a:prstGeom prst="plaque">
            <a:avLst>
              <a:gd name="adj" fmla="val 6619"/>
            </a:avLst>
          </a:prstGeom>
          <a:solidFill>
            <a:srgbClr val="FCEBE0"/>
          </a:solidFill>
          <a:ln>
            <a:solidFill>
              <a:srgbClr val="FCD6D7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70" name="CuadroTexto 69">
            <a:extLst>
              <a:ext uri="{FF2B5EF4-FFF2-40B4-BE49-F238E27FC236}">
                <a16:creationId xmlns:a16="http://schemas.microsoft.com/office/drawing/2014/main" id="{C5660BA0-7AA5-442F-B19F-51782AAE91E1}"/>
              </a:ext>
            </a:extLst>
          </p:cNvPr>
          <p:cNvSpPr txBox="1"/>
          <p:nvPr/>
        </p:nvSpPr>
        <p:spPr>
          <a:xfrm flipH="1">
            <a:off x="560832" y="3174959"/>
            <a:ext cx="157604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CL" sz="3200" dirty="0">
                <a:latin typeface="Please write me a song" panose="02000603000000000000" pitchFamily="2" charset="0"/>
                <a:ea typeface="Please write me a song" panose="02000603000000000000" pitchFamily="2" charset="0"/>
              </a:rPr>
              <a:t>Importante</a:t>
            </a:r>
          </a:p>
        </p:txBody>
      </p:sp>
      <p:sp>
        <p:nvSpPr>
          <p:cNvPr id="72" name="CuadroTexto 71">
            <a:extLst>
              <a:ext uri="{FF2B5EF4-FFF2-40B4-BE49-F238E27FC236}">
                <a16:creationId xmlns:a16="http://schemas.microsoft.com/office/drawing/2014/main" id="{FA02E334-CC17-4B72-8C99-28B64BC13A1C}"/>
              </a:ext>
            </a:extLst>
          </p:cNvPr>
          <p:cNvSpPr txBox="1"/>
          <p:nvPr/>
        </p:nvSpPr>
        <p:spPr>
          <a:xfrm flipH="1">
            <a:off x="773256" y="5571063"/>
            <a:ext cx="1293702" cy="594906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algn="ctr"/>
            <a:r>
              <a:rPr lang="es-CL" sz="3266" dirty="0">
                <a:latin typeface="The Sunset" pitchFamily="2" charset="0"/>
              </a:rPr>
              <a:t>Notas</a:t>
            </a:r>
          </a:p>
        </p:txBody>
      </p:sp>
      <p:pic>
        <p:nvPicPr>
          <p:cNvPr id="22" name="Imagen 21">
            <a:extLst>
              <a:ext uri="{FF2B5EF4-FFF2-40B4-BE49-F238E27FC236}">
                <a16:creationId xmlns:a16="http://schemas.microsoft.com/office/drawing/2014/main" id="{62CBFADE-6F0F-42F1-9100-230F3D7A9794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188956" y="4650379"/>
            <a:ext cx="727315" cy="2864905"/>
          </a:xfrm>
          <a:prstGeom prst="rect">
            <a:avLst/>
          </a:prstGeom>
        </p:spPr>
      </p:pic>
      <p:pic>
        <p:nvPicPr>
          <p:cNvPr id="23" name="Imagen 22">
            <a:extLst>
              <a:ext uri="{FF2B5EF4-FFF2-40B4-BE49-F238E27FC236}">
                <a16:creationId xmlns:a16="http://schemas.microsoft.com/office/drawing/2014/main" id="{2B2C2E0D-EB88-46B4-AC8F-E4A9A8B31354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43898" t="21174"/>
          <a:stretch/>
        </p:blipFill>
        <p:spPr>
          <a:xfrm>
            <a:off x="0" y="0"/>
            <a:ext cx="909986" cy="976498"/>
          </a:xfrm>
          <a:prstGeom prst="rect">
            <a:avLst/>
          </a:prstGeom>
        </p:spPr>
      </p:pic>
      <p:pic>
        <p:nvPicPr>
          <p:cNvPr id="25" name="Imagen 24">
            <a:extLst>
              <a:ext uri="{FF2B5EF4-FFF2-40B4-BE49-F238E27FC236}">
                <a16:creationId xmlns:a16="http://schemas.microsoft.com/office/drawing/2014/main" id="{C293EFCA-F8D9-437F-BBDE-D23B0F61DF56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027536" y="351099"/>
            <a:ext cx="713197" cy="476000"/>
          </a:xfrm>
          <a:prstGeom prst="rect">
            <a:avLst/>
          </a:prstGeom>
        </p:spPr>
      </p:pic>
      <p:grpSp>
        <p:nvGrpSpPr>
          <p:cNvPr id="31" name="Grupo 30">
            <a:extLst>
              <a:ext uri="{FF2B5EF4-FFF2-40B4-BE49-F238E27FC236}">
                <a16:creationId xmlns:a16="http://schemas.microsoft.com/office/drawing/2014/main" id="{7745E27F-467E-4749-8E47-3209094E0C66}"/>
              </a:ext>
            </a:extLst>
          </p:cNvPr>
          <p:cNvGrpSpPr/>
          <p:nvPr/>
        </p:nvGrpSpPr>
        <p:grpSpPr>
          <a:xfrm>
            <a:off x="526230" y="2080990"/>
            <a:ext cx="160028" cy="1041337"/>
            <a:chOff x="508707" y="2032864"/>
            <a:chExt cx="160028" cy="1041337"/>
          </a:xfrm>
        </p:grpSpPr>
        <p:pic>
          <p:nvPicPr>
            <p:cNvPr id="57" name="Imagen 56">
              <a:extLst>
                <a:ext uri="{FF2B5EF4-FFF2-40B4-BE49-F238E27FC236}">
                  <a16:creationId xmlns:a16="http://schemas.microsoft.com/office/drawing/2014/main" id="{961930C2-F576-49DD-A7AA-2FDB4D77175D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7508" y="2035205"/>
              <a:ext cx="162906" cy="158223"/>
            </a:xfrm>
            <a:prstGeom prst="rect">
              <a:avLst/>
            </a:prstGeom>
          </p:spPr>
        </p:pic>
        <p:pic>
          <p:nvPicPr>
            <p:cNvPr id="58" name="Imagen 57">
              <a:extLst>
                <a:ext uri="{FF2B5EF4-FFF2-40B4-BE49-F238E27FC236}">
                  <a16:creationId xmlns:a16="http://schemas.microsoft.com/office/drawing/2014/main" id="{56867267-B475-4E69-9D58-EC62A6FE058B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7509" y="2315160"/>
              <a:ext cx="162906" cy="158223"/>
            </a:xfrm>
            <a:prstGeom prst="rect">
              <a:avLst/>
            </a:prstGeom>
          </p:spPr>
        </p:pic>
        <p:pic>
          <p:nvPicPr>
            <p:cNvPr id="60" name="Imagen 59">
              <a:extLst>
                <a:ext uri="{FF2B5EF4-FFF2-40B4-BE49-F238E27FC236}">
                  <a16:creationId xmlns:a16="http://schemas.microsoft.com/office/drawing/2014/main" id="{E29EF204-A448-4002-8A1C-DB0341F31464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6366" y="2619960"/>
              <a:ext cx="162906" cy="158223"/>
            </a:xfrm>
            <a:prstGeom prst="rect">
              <a:avLst/>
            </a:prstGeom>
          </p:spPr>
        </p:pic>
        <p:pic>
          <p:nvPicPr>
            <p:cNvPr id="63" name="Imagen 62">
              <a:extLst>
                <a:ext uri="{FF2B5EF4-FFF2-40B4-BE49-F238E27FC236}">
                  <a16:creationId xmlns:a16="http://schemas.microsoft.com/office/drawing/2014/main" id="{86120641-32C4-4AE8-94D3-C94C18868525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8171" y="2913636"/>
              <a:ext cx="162906" cy="158223"/>
            </a:xfrm>
            <a:prstGeom prst="rect">
              <a:avLst/>
            </a:prstGeom>
          </p:spPr>
        </p:pic>
      </p:grpSp>
      <p:sp>
        <p:nvSpPr>
          <p:cNvPr id="64" name="Placa 63">
            <a:extLst>
              <a:ext uri="{FF2B5EF4-FFF2-40B4-BE49-F238E27FC236}">
                <a16:creationId xmlns:a16="http://schemas.microsoft.com/office/drawing/2014/main" id="{1F1A37EF-7612-4F45-97CD-3C62C17F6D0D}"/>
              </a:ext>
            </a:extLst>
          </p:cNvPr>
          <p:cNvSpPr/>
          <p:nvPr/>
        </p:nvSpPr>
        <p:spPr>
          <a:xfrm flipH="1">
            <a:off x="544463" y="3806973"/>
            <a:ext cx="1680470" cy="1381373"/>
          </a:xfrm>
          <a:prstGeom prst="plaque">
            <a:avLst>
              <a:gd name="adj" fmla="val 6619"/>
            </a:avLst>
          </a:prstGeom>
          <a:noFill/>
          <a:ln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pic>
        <p:nvPicPr>
          <p:cNvPr id="32" name="Imagen 31">
            <a:extLst>
              <a:ext uri="{FF2B5EF4-FFF2-40B4-BE49-F238E27FC236}">
                <a16:creationId xmlns:a16="http://schemas.microsoft.com/office/drawing/2014/main" id="{26B63D50-3602-4D67-A76C-633D6D374657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259097" y="6541363"/>
            <a:ext cx="628638" cy="674145"/>
          </a:xfrm>
          <a:prstGeom prst="rect">
            <a:avLst/>
          </a:prstGeom>
        </p:spPr>
      </p:pic>
      <p:pic>
        <p:nvPicPr>
          <p:cNvPr id="65" name="Imagen 64">
            <a:extLst>
              <a:ext uri="{FF2B5EF4-FFF2-40B4-BE49-F238E27FC236}">
                <a16:creationId xmlns:a16="http://schemas.microsoft.com/office/drawing/2014/main" id="{D0CA3D43-846C-4A28-B7BE-3C0790EA8870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65716" t="50407"/>
          <a:stretch/>
        </p:blipFill>
        <p:spPr>
          <a:xfrm flipH="1">
            <a:off x="4623101" y="-1"/>
            <a:ext cx="445785" cy="47838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31980492"/>
      </p:ext>
    </p:extLst>
  </p:cSld>
  <p:clrMapOvr>
    <a:masterClrMapping/>
  </p:clrMapOvr>
</p:sld>
</file>

<file path=ppt/slides/slide1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5" name="Imagen 74">
            <a:extLst>
              <a:ext uri="{FF2B5EF4-FFF2-40B4-BE49-F238E27FC236}">
                <a16:creationId xmlns:a16="http://schemas.microsoft.com/office/drawing/2014/main" id="{86F066D6-3665-40A8-84FE-3CF74306B4E7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5802" t="16947" r="6588" b="21582"/>
          <a:stretch/>
        </p:blipFill>
        <p:spPr>
          <a:xfrm flipH="1">
            <a:off x="2534249" y="1615242"/>
            <a:ext cx="2241249" cy="5818323"/>
          </a:xfrm>
          <a:prstGeom prst="rect">
            <a:avLst/>
          </a:prstGeom>
        </p:spPr>
      </p:pic>
      <p:grpSp>
        <p:nvGrpSpPr>
          <p:cNvPr id="90" name="Grupo 89">
            <a:extLst>
              <a:ext uri="{FF2B5EF4-FFF2-40B4-BE49-F238E27FC236}">
                <a16:creationId xmlns:a16="http://schemas.microsoft.com/office/drawing/2014/main" id="{6A10F933-5BE6-45D0-9227-6F90A3B05617}"/>
              </a:ext>
            </a:extLst>
          </p:cNvPr>
          <p:cNvGrpSpPr/>
          <p:nvPr/>
        </p:nvGrpSpPr>
        <p:grpSpPr>
          <a:xfrm>
            <a:off x="2431176" y="1277695"/>
            <a:ext cx="2333423" cy="338554"/>
            <a:chOff x="282012" y="1116730"/>
            <a:chExt cx="2333423" cy="338554"/>
          </a:xfrm>
        </p:grpSpPr>
        <p:grpSp>
          <p:nvGrpSpPr>
            <p:cNvPr id="76" name="Grupo 75">
              <a:extLst>
                <a:ext uri="{FF2B5EF4-FFF2-40B4-BE49-F238E27FC236}">
                  <a16:creationId xmlns:a16="http://schemas.microsoft.com/office/drawing/2014/main" id="{A61A1061-E59C-431B-BF67-DEFCDEE579BE}"/>
                </a:ext>
              </a:extLst>
            </p:cNvPr>
            <p:cNvGrpSpPr/>
            <p:nvPr/>
          </p:nvGrpSpPr>
          <p:grpSpPr>
            <a:xfrm>
              <a:off x="1292286" y="1199456"/>
              <a:ext cx="1323149" cy="173102"/>
              <a:chOff x="2351916" y="2459619"/>
              <a:chExt cx="1424738" cy="173102"/>
            </a:xfrm>
          </p:grpSpPr>
          <p:pic>
            <p:nvPicPr>
              <p:cNvPr id="77" name="Imagen 76">
                <a:extLst>
                  <a:ext uri="{FF2B5EF4-FFF2-40B4-BE49-F238E27FC236}">
                    <a16:creationId xmlns:a16="http://schemas.microsoft.com/office/drawing/2014/main" id="{B7A81B46-CA0D-4087-89EF-FAE09193A61A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351916" y="2459619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78" name="Imagen 77">
                <a:extLst>
                  <a:ext uri="{FF2B5EF4-FFF2-40B4-BE49-F238E27FC236}">
                    <a16:creationId xmlns:a16="http://schemas.microsoft.com/office/drawing/2014/main" id="{E94153B6-6DC4-4AB7-AC3B-F55DD2065F5B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534444" y="2462337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79" name="Imagen 78">
                <a:extLst>
                  <a:ext uri="{FF2B5EF4-FFF2-40B4-BE49-F238E27FC236}">
                    <a16:creationId xmlns:a16="http://schemas.microsoft.com/office/drawing/2014/main" id="{EA1DF94F-D73B-4068-AC8A-D0A408DD32D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713545" y="2467401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0" name="Imagen 79">
                <a:extLst>
                  <a:ext uri="{FF2B5EF4-FFF2-40B4-BE49-F238E27FC236}">
                    <a16:creationId xmlns:a16="http://schemas.microsoft.com/office/drawing/2014/main" id="{62C852A6-1DC0-492C-8708-0BCE85A2F8DC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898714" y="2467401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1" name="Imagen 80">
                <a:extLst>
                  <a:ext uri="{FF2B5EF4-FFF2-40B4-BE49-F238E27FC236}">
                    <a16:creationId xmlns:a16="http://schemas.microsoft.com/office/drawing/2014/main" id="{0177E378-B2D1-433E-B487-95F0ADA2623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080634" y="2462337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2" name="Imagen 81">
                <a:extLst>
                  <a:ext uri="{FF2B5EF4-FFF2-40B4-BE49-F238E27FC236}">
                    <a16:creationId xmlns:a16="http://schemas.microsoft.com/office/drawing/2014/main" id="{5D2CCC76-1728-4CCE-8CA6-F4D7D93C730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259735" y="2463688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3" name="Imagen 82">
                <a:extLst>
                  <a:ext uri="{FF2B5EF4-FFF2-40B4-BE49-F238E27FC236}">
                    <a16:creationId xmlns:a16="http://schemas.microsoft.com/office/drawing/2014/main" id="{8737CD88-8CE9-45B7-B88B-A039D1BC2D9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436306" y="2459619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4" name="Imagen 83">
                <a:extLst>
                  <a:ext uri="{FF2B5EF4-FFF2-40B4-BE49-F238E27FC236}">
                    <a16:creationId xmlns:a16="http://schemas.microsoft.com/office/drawing/2014/main" id="{9C749F1B-619A-40EE-A3E5-6C9759F13278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624293" y="2462337"/>
                <a:ext cx="152361" cy="165320"/>
              </a:xfrm>
              <a:prstGeom prst="rect">
                <a:avLst/>
              </a:prstGeom>
            </p:spPr>
          </p:pic>
        </p:grpSp>
        <p:sp>
          <p:nvSpPr>
            <p:cNvPr id="86" name="CuadroTexto 85">
              <a:extLst>
                <a:ext uri="{FF2B5EF4-FFF2-40B4-BE49-F238E27FC236}">
                  <a16:creationId xmlns:a16="http://schemas.microsoft.com/office/drawing/2014/main" id="{E7CF8BFC-D72D-4A50-9441-6DC5C224B0DC}"/>
                </a:ext>
              </a:extLst>
            </p:cNvPr>
            <p:cNvSpPr txBox="1"/>
            <p:nvPr/>
          </p:nvSpPr>
          <p:spPr>
            <a:xfrm>
              <a:off x="282012" y="1116730"/>
              <a:ext cx="1081021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s-CL" sz="1600" dirty="0">
                  <a:latin typeface="that i love you" pitchFamily="2" charset="0"/>
                </a:rPr>
                <a:t>Hidratación</a:t>
              </a:r>
            </a:p>
          </p:txBody>
        </p:sp>
      </p:grpSp>
      <p:sp>
        <p:nvSpPr>
          <p:cNvPr id="2" name="Rectángulo: esquinas redondeadas 1">
            <a:extLst>
              <a:ext uri="{FF2B5EF4-FFF2-40B4-BE49-F238E27FC236}">
                <a16:creationId xmlns:a16="http://schemas.microsoft.com/office/drawing/2014/main" id="{8AFFB728-72C6-47D6-8CF6-8E68D901CF0E}"/>
              </a:ext>
            </a:extLst>
          </p:cNvPr>
          <p:cNvSpPr/>
          <p:nvPr/>
        </p:nvSpPr>
        <p:spPr>
          <a:xfrm flipH="1">
            <a:off x="2536574" y="808814"/>
            <a:ext cx="2238924" cy="348713"/>
          </a:xfrm>
          <a:prstGeom prst="roundRect">
            <a:avLst>
              <a:gd name="adj" fmla="val 20690"/>
            </a:avLst>
          </a:prstGeom>
          <a:noFill/>
          <a:ln>
            <a:solidFill>
              <a:schemeClr val="bg1">
                <a:lumMod val="65000"/>
              </a:schemeClr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grpSp>
        <p:nvGrpSpPr>
          <p:cNvPr id="20" name="Grupo 19">
            <a:extLst>
              <a:ext uri="{FF2B5EF4-FFF2-40B4-BE49-F238E27FC236}">
                <a16:creationId xmlns:a16="http://schemas.microsoft.com/office/drawing/2014/main" id="{9E56ED60-C0FC-4AFF-8B2B-402E4644997E}"/>
              </a:ext>
            </a:extLst>
          </p:cNvPr>
          <p:cNvGrpSpPr/>
          <p:nvPr/>
        </p:nvGrpSpPr>
        <p:grpSpPr>
          <a:xfrm>
            <a:off x="2648158" y="551964"/>
            <a:ext cx="1302561" cy="270451"/>
            <a:chOff x="3427898" y="945416"/>
            <a:chExt cx="1302561" cy="270451"/>
          </a:xfrm>
        </p:grpSpPr>
        <p:sp>
          <p:nvSpPr>
            <p:cNvPr id="6" name="Elipse 5">
              <a:extLst>
                <a:ext uri="{FF2B5EF4-FFF2-40B4-BE49-F238E27FC236}">
                  <a16:creationId xmlns:a16="http://schemas.microsoft.com/office/drawing/2014/main" id="{2C5DCEA4-6AF6-49BD-B708-B769FAFE792C}"/>
                </a:ext>
              </a:extLst>
            </p:cNvPr>
            <p:cNvSpPr/>
            <p:nvPr/>
          </p:nvSpPr>
          <p:spPr>
            <a:xfrm>
              <a:off x="3448303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7" name="CuadroTexto 6">
              <a:extLst>
                <a:ext uri="{FF2B5EF4-FFF2-40B4-BE49-F238E27FC236}">
                  <a16:creationId xmlns:a16="http://schemas.microsoft.com/office/drawing/2014/main" id="{AA089D6C-B1E2-48FB-BE83-481042A4D336}"/>
                </a:ext>
              </a:extLst>
            </p:cNvPr>
            <p:cNvSpPr txBox="1"/>
            <p:nvPr/>
          </p:nvSpPr>
          <p:spPr>
            <a:xfrm>
              <a:off x="3427898" y="945416"/>
              <a:ext cx="167925" cy="2623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L</a:t>
              </a:r>
            </a:p>
          </p:txBody>
        </p:sp>
        <p:sp>
          <p:nvSpPr>
            <p:cNvPr id="8" name="Elipse 7">
              <a:extLst>
                <a:ext uri="{FF2B5EF4-FFF2-40B4-BE49-F238E27FC236}">
                  <a16:creationId xmlns:a16="http://schemas.microsoft.com/office/drawing/2014/main" id="{EF3D6D35-0B29-48F8-A7E7-F05677A56176}"/>
                </a:ext>
              </a:extLst>
            </p:cNvPr>
            <p:cNvSpPr/>
            <p:nvPr/>
          </p:nvSpPr>
          <p:spPr>
            <a:xfrm>
              <a:off x="3636352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9" name="CuadroTexto 8">
              <a:extLst>
                <a:ext uri="{FF2B5EF4-FFF2-40B4-BE49-F238E27FC236}">
                  <a16:creationId xmlns:a16="http://schemas.microsoft.com/office/drawing/2014/main" id="{9A7EF53A-AA99-48D2-85A8-CA65C6ED1C5E}"/>
                </a:ext>
              </a:extLst>
            </p:cNvPr>
            <p:cNvSpPr txBox="1"/>
            <p:nvPr/>
          </p:nvSpPr>
          <p:spPr>
            <a:xfrm>
              <a:off x="3604676" y="945416"/>
              <a:ext cx="167925" cy="2623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M</a:t>
              </a:r>
            </a:p>
          </p:txBody>
        </p:sp>
        <p:sp>
          <p:nvSpPr>
            <p:cNvPr id="10" name="Elipse 9">
              <a:extLst>
                <a:ext uri="{FF2B5EF4-FFF2-40B4-BE49-F238E27FC236}">
                  <a16:creationId xmlns:a16="http://schemas.microsoft.com/office/drawing/2014/main" id="{B0003AE6-C47F-46BF-B6B1-DDBB042C0368}"/>
                </a:ext>
              </a:extLst>
            </p:cNvPr>
            <p:cNvSpPr/>
            <p:nvPr/>
          </p:nvSpPr>
          <p:spPr>
            <a:xfrm>
              <a:off x="3822502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1" name="CuadroTexto 10">
              <a:extLst>
                <a:ext uri="{FF2B5EF4-FFF2-40B4-BE49-F238E27FC236}">
                  <a16:creationId xmlns:a16="http://schemas.microsoft.com/office/drawing/2014/main" id="{93A2415F-9910-41C0-9834-ACE5EE7EC06F}"/>
                </a:ext>
              </a:extLst>
            </p:cNvPr>
            <p:cNvSpPr txBox="1"/>
            <p:nvPr/>
          </p:nvSpPr>
          <p:spPr>
            <a:xfrm>
              <a:off x="3795934" y="953506"/>
              <a:ext cx="167925" cy="2623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M</a:t>
              </a:r>
            </a:p>
          </p:txBody>
        </p:sp>
        <p:sp>
          <p:nvSpPr>
            <p:cNvPr id="12" name="Elipse 11">
              <a:extLst>
                <a:ext uri="{FF2B5EF4-FFF2-40B4-BE49-F238E27FC236}">
                  <a16:creationId xmlns:a16="http://schemas.microsoft.com/office/drawing/2014/main" id="{C7C288CE-F547-4E52-94A3-8C23F40BEE3C}"/>
                </a:ext>
              </a:extLst>
            </p:cNvPr>
            <p:cNvSpPr/>
            <p:nvPr/>
          </p:nvSpPr>
          <p:spPr>
            <a:xfrm>
              <a:off x="4008652" y="983612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3" name="CuadroTexto 12">
              <a:extLst>
                <a:ext uri="{FF2B5EF4-FFF2-40B4-BE49-F238E27FC236}">
                  <a16:creationId xmlns:a16="http://schemas.microsoft.com/office/drawing/2014/main" id="{4114C506-8170-47D2-9D5A-128DBFEEE7C8}"/>
                </a:ext>
              </a:extLst>
            </p:cNvPr>
            <p:cNvSpPr txBox="1"/>
            <p:nvPr/>
          </p:nvSpPr>
          <p:spPr>
            <a:xfrm>
              <a:off x="3987194" y="951397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J</a:t>
              </a:r>
            </a:p>
          </p:txBody>
        </p:sp>
        <p:sp>
          <p:nvSpPr>
            <p:cNvPr id="14" name="Elipse 13">
              <a:extLst>
                <a:ext uri="{FF2B5EF4-FFF2-40B4-BE49-F238E27FC236}">
                  <a16:creationId xmlns:a16="http://schemas.microsoft.com/office/drawing/2014/main" id="{7CC52FD5-4E7C-49FA-BD83-A545EB3FC017}"/>
                </a:ext>
              </a:extLst>
            </p:cNvPr>
            <p:cNvSpPr/>
            <p:nvPr/>
          </p:nvSpPr>
          <p:spPr>
            <a:xfrm>
              <a:off x="4195174" y="983612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5" name="CuadroTexto 14">
              <a:extLst>
                <a:ext uri="{FF2B5EF4-FFF2-40B4-BE49-F238E27FC236}">
                  <a16:creationId xmlns:a16="http://schemas.microsoft.com/office/drawing/2014/main" id="{DDD8D263-EBC7-4AD3-8203-2FC2CBE524AF}"/>
                </a:ext>
              </a:extLst>
            </p:cNvPr>
            <p:cNvSpPr txBox="1"/>
            <p:nvPr/>
          </p:nvSpPr>
          <p:spPr>
            <a:xfrm>
              <a:off x="4169468" y="953506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V</a:t>
              </a:r>
            </a:p>
          </p:txBody>
        </p:sp>
        <p:sp>
          <p:nvSpPr>
            <p:cNvPr id="16" name="Elipse 15">
              <a:extLst>
                <a:ext uri="{FF2B5EF4-FFF2-40B4-BE49-F238E27FC236}">
                  <a16:creationId xmlns:a16="http://schemas.microsoft.com/office/drawing/2014/main" id="{1684D4EA-52BA-4FA5-A1FB-CB87FE74C584}"/>
                </a:ext>
              </a:extLst>
            </p:cNvPr>
            <p:cNvSpPr/>
            <p:nvPr/>
          </p:nvSpPr>
          <p:spPr>
            <a:xfrm>
              <a:off x="4383504" y="983612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7" name="CuadroTexto 16">
              <a:extLst>
                <a:ext uri="{FF2B5EF4-FFF2-40B4-BE49-F238E27FC236}">
                  <a16:creationId xmlns:a16="http://schemas.microsoft.com/office/drawing/2014/main" id="{3308939E-46AD-485D-B001-89690CD4E751}"/>
                </a:ext>
              </a:extLst>
            </p:cNvPr>
            <p:cNvSpPr txBox="1"/>
            <p:nvPr/>
          </p:nvSpPr>
          <p:spPr>
            <a:xfrm>
              <a:off x="4354590" y="945416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S</a:t>
              </a:r>
            </a:p>
          </p:txBody>
        </p:sp>
        <p:sp>
          <p:nvSpPr>
            <p:cNvPr id="18" name="Elipse 17">
              <a:extLst>
                <a:ext uri="{FF2B5EF4-FFF2-40B4-BE49-F238E27FC236}">
                  <a16:creationId xmlns:a16="http://schemas.microsoft.com/office/drawing/2014/main" id="{A8672FC7-70F5-4C49-A014-22DFFFBC4EA9}"/>
                </a:ext>
              </a:extLst>
            </p:cNvPr>
            <p:cNvSpPr/>
            <p:nvPr/>
          </p:nvSpPr>
          <p:spPr>
            <a:xfrm>
              <a:off x="4562534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9" name="CuadroTexto 18">
              <a:extLst>
                <a:ext uri="{FF2B5EF4-FFF2-40B4-BE49-F238E27FC236}">
                  <a16:creationId xmlns:a16="http://schemas.microsoft.com/office/drawing/2014/main" id="{FDD8A62F-1C31-4D5B-8003-266E7EE66DB5}"/>
                </a:ext>
              </a:extLst>
            </p:cNvPr>
            <p:cNvSpPr txBox="1"/>
            <p:nvPr/>
          </p:nvSpPr>
          <p:spPr>
            <a:xfrm>
              <a:off x="4541872" y="945416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D</a:t>
              </a:r>
            </a:p>
          </p:txBody>
        </p:sp>
      </p:grpSp>
      <p:sp>
        <p:nvSpPr>
          <p:cNvPr id="43" name="Rectángulo: esquinas redondeadas 42">
            <a:extLst>
              <a:ext uri="{FF2B5EF4-FFF2-40B4-BE49-F238E27FC236}">
                <a16:creationId xmlns:a16="http://schemas.microsoft.com/office/drawing/2014/main" id="{89D5D1E2-00DC-4937-B50F-B770D836BFF9}"/>
              </a:ext>
            </a:extLst>
          </p:cNvPr>
          <p:cNvSpPr/>
          <p:nvPr/>
        </p:nvSpPr>
        <p:spPr>
          <a:xfrm flipH="1">
            <a:off x="460830" y="5801409"/>
            <a:ext cx="1867912" cy="1306787"/>
          </a:xfrm>
          <a:prstGeom prst="roundRect">
            <a:avLst>
              <a:gd name="adj" fmla="val 3042"/>
            </a:avLst>
          </a:prstGeom>
          <a:noFill/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61" name="CuadroTexto 60">
            <a:extLst>
              <a:ext uri="{FF2B5EF4-FFF2-40B4-BE49-F238E27FC236}">
                <a16:creationId xmlns:a16="http://schemas.microsoft.com/office/drawing/2014/main" id="{B1867932-8D36-4858-BFF8-81AECC48EBAD}"/>
              </a:ext>
            </a:extLst>
          </p:cNvPr>
          <p:cNvSpPr txBox="1"/>
          <p:nvPr/>
        </p:nvSpPr>
        <p:spPr>
          <a:xfrm>
            <a:off x="502270" y="470523"/>
            <a:ext cx="1705246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CL" sz="4800" dirty="0">
                <a:latin typeface="August Script Bold free" pitchFamily="2" charset="0"/>
              </a:rPr>
              <a:t>Año</a:t>
            </a:r>
          </a:p>
        </p:txBody>
      </p:sp>
      <p:sp>
        <p:nvSpPr>
          <p:cNvPr id="62" name="CuadroTexto 61">
            <a:extLst>
              <a:ext uri="{FF2B5EF4-FFF2-40B4-BE49-F238E27FC236}">
                <a16:creationId xmlns:a16="http://schemas.microsoft.com/office/drawing/2014/main" id="{D7348A25-2C0A-4180-9706-193D7ACDBC8E}"/>
              </a:ext>
            </a:extLst>
          </p:cNvPr>
          <p:cNvSpPr txBox="1"/>
          <p:nvPr/>
        </p:nvSpPr>
        <p:spPr>
          <a:xfrm>
            <a:off x="1109446" y="921803"/>
            <a:ext cx="149088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CL" sz="4000" dirty="0" smtClean="0">
                <a:latin typeface="August Script Bold free" pitchFamily="2" charset="0"/>
              </a:rPr>
              <a:t>2022 </a:t>
            </a:r>
            <a:endParaRPr lang="es-CL" sz="4000" dirty="0">
              <a:latin typeface="August Script Bold free" pitchFamily="2" charset="0"/>
            </a:endParaRPr>
          </a:p>
        </p:txBody>
      </p:sp>
      <p:sp>
        <p:nvSpPr>
          <p:cNvPr id="27" name="CuadroTexto 26">
            <a:extLst>
              <a:ext uri="{FF2B5EF4-FFF2-40B4-BE49-F238E27FC236}">
                <a16:creationId xmlns:a16="http://schemas.microsoft.com/office/drawing/2014/main" id="{F0091D1D-C5BA-4DD7-B564-F84C4F3256B9}"/>
              </a:ext>
            </a:extLst>
          </p:cNvPr>
          <p:cNvSpPr txBox="1"/>
          <p:nvPr/>
        </p:nvSpPr>
        <p:spPr>
          <a:xfrm>
            <a:off x="788889" y="1505371"/>
            <a:ext cx="136617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CL" sz="3600" dirty="0">
                <a:latin typeface="Ayunindra Font" pitchFamily="50" charset="0"/>
              </a:rPr>
              <a:t>Metas</a:t>
            </a:r>
          </a:p>
        </p:txBody>
      </p:sp>
      <p:cxnSp>
        <p:nvCxnSpPr>
          <p:cNvPr id="34" name="Conector recto 33">
            <a:extLst>
              <a:ext uri="{FF2B5EF4-FFF2-40B4-BE49-F238E27FC236}">
                <a16:creationId xmlns:a16="http://schemas.microsoft.com/office/drawing/2014/main" id="{6C326F97-CC68-4216-8B0B-6409AE189A23}"/>
              </a:ext>
            </a:extLst>
          </p:cNvPr>
          <p:cNvCxnSpPr>
            <a:cxnSpLocks/>
          </p:cNvCxnSpPr>
          <p:nvPr/>
        </p:nvCxnSpPr>
        <p:spPr>
          <a:xfrm>
            <a:off x="719609" y="2193173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Conector recto 36">
            <a:extLst>
              <a:ext uri="{FF2B5EF4-FFF2-40B4-BE49-F238E27FC236}">
                <a16:creationId xmlns:a16="http://schemas.microsoft.com/office/drawing/2014/main" id="{7A9A9E17-643C-46C7-8DA1-90ACB4FD0A6E}"/>
              </a:ext>
            </a:extLst>
          </p:cNvPr>
          <p:cNvCxnSpPr>
            <a:cxnSpLocks/>
          </p:cNvCxnSpPr>
          <p:nvPr/>
        </p:nvCxnSpPr>
        <p:spPr>
          <a:xfrm>
            <a:off x="720116" y="2475725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Conector recto 37">
            <a:extLst>
              <a:ext uri="{FF2B5EF4-FFF2-40B4-BE49-F238E27FC236}">
                <a16:creationId xmlns:a16="http://schemas.microsoft.com/office/drawing/2014/main" id="{117FEECC-50E9-48AE-A3A0-ECE918D11567}"/>
              </a:ext>
            </a:extLst>
          </p:cNvPr>
          <p:cNvCxnSpPr>
            <a:cxnSpLocks/>
          </p:cNvCxnSpPr>
          <p:nvPr/>
        </p:nvCxnSpPr>
        <p:spPr>
          <a:xfrm>
            <a:off x="718240" y="2780525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Conector recto 38">
            <a:extLst>
              <a:ext uri="{FF2B5EF4-FFF2-40B4-BE49-F238E27FC236}">
                <a16:creationId xmlns:a16="http://schemas.microsoft.com/office/drawing/2014/main" id="{F24D8324-6901-4816-8512-FDC54A3E01DF}"/>
              </a:ext>
            </a:extLst>
          </p:cNvPr>
          <p:cNvCxnSpPr>
            <a:cxnSpLocks/>
          </p:cNvCxnSpPr>
          <p:nvPr/>
        </p:nvCxnSpPr>
        <p:spPr>
          <a:xfrm>
            <a:off x="718240" y="3074201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Placa 2">
            <a:extLst>
              <a:ext uri="{FF2B5EF4-FFF2-40B4-BE49-F238E27FC236}">
                <a16:creationId xmlns:a16="http://schemas.microsoft.com/office/drawing/2014/main" id="{C3F9C842-00FA-4A41-AA78-EC49C9D9D4A3}"/>
              </a:ext>
            </a:extLst>
          </p:cNvPr>
          <p:cNvSpPr/>
          <p:nvPr/>
        </p:nvSpPr>
        <p:spPr>
          <a:xfrm flipH="1">
            <a:off x="489789" y="3750740"/>
            <a:ext cx="1791840" cy="1500318"/>
          </a:xfrm>
          <a:prstGeom prst="plaque">
            <a:avLst>
              <a:gd name="adj" fmla="val 6619"/>
            </a:avLst>
          </a:prstGeom>
          <a:solidFill>
            <a:srgbClr val="FCEBE0"/>
          </a:solidFill>
          <a:ln>
            <a:solidFill>
              <a:srgbClr val="FCD6D7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70" name="CuadroTexto 69">
            <a:extLst>
              <a:ext uri="{FF2B5EF4-FFF2-40B4-BE49-F238E27FC236}">
                <a16:creationId xmlns:a16="http://schemas.microsoft.com/office/drawing/2014/main" id="{C5660BA0-7AA5-442F-B19F-51782AAE91E1}"/>
              </a:ext>
            </a:extLst>
          </p:cNvPr>
          <p:cNvSpPr txBox="1"/>
          <p:nvPr/>
        </p:nvSpPr>
        <p:spPr>
          <a:xfrm flipH="1">
            <a:off x="560832" y="3174959"/>
            <a:ext cx="157604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CL" sz="3200" dirty="0">
                <a:latin typeface="Please write me a song" panose="02000603000000000000" pitchFamily="2" charset="0"/>
                <a:ea typeface="Please write me a song" panose="02000603000000000000" pitchFamily="2" charset="0"/>
              </a:rPr>
              <a:t>Importante</a:t>
            </a:r>
          </a:p>
        </p:txBody>
      </p:sp>
      <p:sp>
        <p:nvSpPr>
          <p:cNvPr id="72" name="CuadroTexto 71">
            <a:extLst>
              <a:ext uri="{FF2B5EF4-FFF2-40B4-BE49-F238E27FC236}">
                <a16:creationId xmlns:a16="http://schemas.microsoft.com/office/drawing/2014/main" id="{FA02E334-CC17-4B72-8C99-28B64BC13A1C}"/>
              </a:ext>
            </a:extLst>
          </p:cNvPr>
          <p:cNvSpPr txBox="1"/>
          <p:nvPr/>
        </p:nvSpPr>
        <p:spPr>
          <a:xfrm flipH="1">
            <a:off x="773256" y="5571063"/>
            <a:ext cx="1293702" cy="594906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algn="ctr"/>
            <a:r>
              <a:rPr lang="es-CL" sz="3266" dirty="0">
                <a:latin typeface="The Sunset" pitchFamily="2" charset="0"/>
              </a:rPr>
              <a:t>Notas</a:t>
            </a:r>
          </a:p>
        </p:txBody>
      </p:sp>
      <p:pic>
        <p:nvPicPr>
          <p:cNvPr id="22" name="Imagen 21">
            <a:extLst>
              <a:ext uri="{FF2B5EF4-FFF2-40B4-BE49-F238E27FC236}">
                <a16:creationId xmlns:a16="http://schemas.microsoft.com/office/drawing/2014/main" id="{62CBFADE-6F0F-42F1-9100-230F3D7A9794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188956" y="4650379"/>
            <a:ext cx="727315" cy="2864905"/>
          </a:xfrm>
          <a:prstGeom prst="rect">
            <a:avLst/>
          </a:prstGeom>
        </p:spPr>
      </p:pic>
      <p:pic>
        <p:nvPicPr>
          <p:cNvPr id="23" name="Imagen 22">
            <a:extLst>
              <a:ext uri="{FF2B5EF4-FFF2-40B4-BE49-F238E27FC236}">
                <a16:creationId xmlns:a16="http://schemas.microsoft.com/office/drawing/2014/main" id="{2B2C2E0D-EB88-46B4-AC8F-E4A9A8B31354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43898" t="21174"/>
          <a:stretch/>
        </p:blipFill>
        <p:spPr>
          <a:xfrm>
            <a:off x="0" y="0"/>
            <a:ext cx="909986" cy="976498"/>
          </a:xfrm>
          <a:prstGeom prst="rect">
            <a:avLst/>
          </a:prstGeom>
        </p:spPr>
      </p:pic>
      <p:pic>
        <p:nvPicPr>
          <p:cNvPr id="25" name="Imagen 24">
            <a:extLst>
              <a:ext uri="{FF2B5EF4-FFF2-40B4-BE49-F238E27FC236}">
                <a16:creationId xmlns:a16="http://schemas.microsoft.com/office/drawing/2014/main" id="{C293EFCA-F8D9-437F-BBDE-D23B0F61DF56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027536" y="351099"/>
            <a:ext cx="713197" cy="476000"/>
          </a:xfrm>
          <a:prstGeom prst="rect">
            <a:avLst/>
          </a:prstGeom>
        </p:spPr>
      </p:pic>
      <p:grpSp>
        <p:nvGrpSpPr>
          <p:cNvPr id="31" name="Grupo 30">
            <a:extLst>
              <a:ext uri="{FF2B5EF4-FFF2-40B4-BE49-F238E27FC236}">
                <a16:creationId xmlns:a16="http://schemas.microsoft.com/office/drawing/2014/main" id="{7745E27F-467E-4749-8E47-3209094E0C66}"/>
              </a:ext>
            </a:extLst>
          </p:cNvPr>
          <p:cNvGrpSpPr/>
          <p:nvPr/>
        </p:nvGrpSpPr>
        <p:grpSpPr>
          <a:xfrm>
            <a:off x="526230" y="2080990"/>
            <a:ext cx="160028" cy="1041337"/>
            <a:chOff x="508707" y="2032864"/>
            <a:chExt cx="160028" cy="1041337"/>
          </a:xfrm>
        </p:grpSpPr>
        <p:pic>
          <p:nvPicPr>
            <p:cNvPr id="57" name="Imagen 56">
              <a:extLst>
                <a:ext uri="{FF2B5EF4-FFF2-40B4-BE49-F238E27FC236}">
                  <a16:creationId xmlns:a16="http://schemas.microsoft.com/office/drawing/2014/main" id="{961930C2-F576-49DD-A7AA-2FDB4D77175D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7508" y="2035205"/>
              <a:ext cx="162906" cy="158223"/>
            </a:xfrm>
            <a:prstGeom prst="rect">
              <a:avLst/>
            </a:prstGeom>
          </p:spPr>
        </p:pic>
        <p:pic>
          <p:nvPicPr>
            <p:cNvPr id="58" name="Imagen 57">
              <a:extLst>
                <a:ext uri="{FF2B5EF4-FFF2-40B4-BE49-F238E27FC236}">
                  <a16:creationId xmlns:a16="http://schemas.microsoft.com/office/drawing/2014/main" id="{56867267-B475-4E69-9D58-EC62A6FE058B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7509" y="2315160"/>
              <a:ext cx="162906" cy="158223"/>
            </a:xfrm>
            <a:prstGeom prst="rect">
              <a:avLst/>
            </a:prstGeom>
          </p:spPr>
        </p:pic>
        <p:pic>
          <p:nvPicPr>
            <p:cNvPr id="60" name="Imagen 59">
              <a:extLst>
                <a:ext uri="{FF2B5EF4-FFF2-40B4-BE49-F238E27FC236}">
                  <a16:creationId xmlns:a16="http://schemas.microsoft.com/office/drawing/2014/main" id="{E29EF204-A448-4002-8A1C-DB0341F31464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6366" y="2619960"/>
              <a:ext cx="162906" cy="158223"/>
            </a:xfrm>
            <a:prstGeom prst="rect">
              <a:avLst/>
            </a:prstGeom>
          </p:spPr>
        </p:pic>
        <p:pic>
          <p:nvPicPr>
            <p:cNvPr id="63" name="Imagen 62">
              <a:extLst>
                <a:ext uri="{FF2B5EF4-FFF2-40B4-BE49-F238E27FC236}">
                  <a16:creationId xmlns:a16="http://schemas.microsoft.com/office/drawing/2014/main" id="{86120641-32C4-4AE8-94D3-C94C18868525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8171" y="2913636"/>
              <a:ext cx="162906" cy="158223"/>
            </a:xfrm>
            <a:prstGeom prst="rect">
              <a:avLst/>
            </a:prstGeom>
          </p:spPr>
        </p:pic>
      </p:grpSp>
      <p:sp>
        <p:nvSpPr>
          <p:cNvPr id="64" name="Placa 63">
            <a:extLst>
              <a:ext uri="{FF2B5EF4-FFF2-40B4-BE49-F238E27FC236}">
                <a16:creationId xmlns:a16="http://schemas.microsoft.com/office/drawing/2014/main" id="{1F1A37EF-7612-4F45-97CD-3C62C17F6D0D}"/>
              </a:ext>
            </a:extLst>
          </p:cNvPr>
          <p:cNvSpPr/>
          <p:nvPr/>
        </p:nvSpPr>
        <p:spPr>
          <a:xfrm flipH="1">
            <a:off x="544463" y="3806973"/>
            <a:ext cx="1680470" cy="1381373"/>
          </a:xfrm>
          <a:prstGeom prst="plaque">
            <a:avLst>
              <a:gd name="adj" fmla="val 6619"/>
            </a:avLst>
          </a:prstGeom>
          <a:noFill/>
          <a:ln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pic>
        <p:nvPicPr>
          <p:cNvPr id="32" name="Imagen 31">
            <a:extLst>
              <a:ext uri="{FF2B5EF4-FFF2-40B4-BE49-F238E27FC236}">
                <a16:creationId xmlns:a16="http://schemas.microsoft.com/office/drawing/2014/main" id="{26B63D50-3602-4D67-A76C-633D6D374657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259097" y="6541363"/>
            <a:ext cx="628638" cy="674145"/>
          </a:xfrm>
          <a:prstGeom prst="rect">
            <a:avLst/>
          </a:prstGeom>
        </p:spPr>
      </p:pic>
      <p:pic>
        <p:nvPicPr>
          <p:cNvPr id="65" name="Imagen 64">
            <a:extLst>
              <a:ext uri="{FF2B5EF4-FFF2-40B4-BE49-F238E27FC236}">
                <a16:creationId xmlns:a16="http://schemas.microsoft.com/office/drawing/2014/main" id="{D0CA3D43-846C-4A28-B7BE-3C0790EA8870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65716" t="50407"/>
          <a:stretch/>
        </p:blipFill>
        <p:spPr>
          <a:xfrm flipH="1">
            <a:off x="4623101" y="-1"/>
            <a:ext cx="445785" cy="47838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837401563"/>
      </p:ext>
    </p:extLst>
  </p:cSld>
  <p:clrMapOvr>
    <a:masterClrMapping/>
  </p:clrMapOvr>
</p:sld>
</file>

<file path=ppt/slides/slide1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5" name="Imagen 74">
            <a:extLst>
              <a:ext uri="{FF2B5EF4-FFF2-40B4-BE49-F238E27FC236}">
                <a16:creationId xmlns:a16="http://schemas.microsoft.com/office/drawing/2014/main" id="{86F066D6-3665-40A8-84FE-3CF74306B4E7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5802" t="16947" r="6588" b="21582"/>
          <a:stretch/>
        </p:blipFill>
        <p:spPr>
          <a:xfrm flipH="1">
            <a:off x="2534249" y="1615242"/>
            <a:ext cx="2241249" cy="5818323"/>
          </a:xfrm>
          <a:prstGeom prst="rect">
            <a:avLst/>
          </a:prstGeom>
        </p:spPr>
      </p:pic>
      <p:grpSp>
        <p:nvGrpSpPr>
          <p:cNvPr id="90" name="Grupo 89">
            <a:extLst>
              <a:ext uri="{FF2B5EF4-FFF2-40B4-BE49-F238E27FC236}">
                <a16:creationId xmlns:a16="http://schemas.microsoft.com/office/drawing/2014/main" id="{6A10F933-5BE6-45D0-9227-6F90A3B05617}"/>
              </a:ext>
            </a:extLst>
          </p:cNvPr>
          <p:cNvGrpSpPr/>
          <p:nvPr/>
        </p:nvGrpSpPr>
        <p:grpSpPr>
          <a:xfrm>
            <a:off x="2431176" y="1277695"/>
            <a:ext cx="2333423" cy="338554"/>
            <a:chOff x="282012" y="1116730"/>
            <a:chExt cx="2333423" cy="338554"/>
          </a:xfrm>
        </p:grpSpPr>
        <p:grpSp>
          <p:nvGrpSpPr>
            <p:cNvPr id="76" name="Grupo 75">
              <a:extLst>
                <a:ext uri="{FF2B5EF4-FFF2-40B4-BE49-F238E27FC236}">
                  <a16:creationId xmlns:a16="http://schemas.microsoft.com/office/drawing/2014/main" id="{A61A1061-E59C-431B-BF67-DEFCDEE579BE}"/>
                </a:ext>
              </a:extLst>
            </p:cNvPr>
            <p:cNvGrpSpPr/>
            <p:nvPr/>
          </p:nvGrpSpPr>
          <p:grpSpPr>
            <a:xfrm>
              <a:off x="1292286" y="1199456"/>
              <a:ext cx="1323149" cy="173102"/>
              <a:chOff x="2351916" y="2459619"/>
              <a:chExt cx="1424738" cy="173102"/>
            </a:xfrm>
          </p:grpSpPr>
          <p:pic>
            <p:nvPicPr>
              <p:cNvPr id="77" name="Imagen 76">
                <a:extLst>
                  <a:ext uri="{FF2B5EF4-FFF2-40B4-BE49-F238E27FC236}">
                    <a16:creationId xmlns:a16="http://schemas.microsoft.com/office/drawing/2014/main" id="{B7A81B46-CA0D-4087-89EF-FAE09193A61A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351916" y="2459619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78" name="Imagen 77">
                <a:extLst>
                  <a:ext uri="{FF2B5EF4-FFF2-40B4-BE49-F238E27FC236}">
                    <a16:creationId xmlns:a16="http://schemas.microsoft.com/office/drawing/2014/main" id="{E94153B6-6DC4-4AB7-AC3B-F55DD2065F5B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534444" y="2462337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79" name="Imagen 78">
                <a:extLst>
                  <a:ext uri="{FF2B5EF4-FFF2-40B4-BE49-F238E27FC236}">
                    <a16:creationId xmlns:a16="http://schemas.microsoft.com/office/drawing/2014/main" id="{EA1DF94F-D73B-4068-AC8A-D0A408DD32D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713545" y="2467401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0" name="Imagen 79">
                <a:extLst>
                  <a:ext uri="{FF2B5EF4-FFF2-40B4-BE49-F238E27FC236}">
                    <a16:creationId xmlns:a16="http://schemas.microsoft.com/office/drawing/2014/main" id="{62C852A6-1DC0-492C-8708-0BCE85A2F8DC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898714" y="2467401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1" name="Imagen 80">
                <a:extLst>
                  <a:ext uri="{FF2B5EF4-FFF2-40B4-BE49-F238E27FC236}">
                    <a16:creationId xmlns:a16="http://schemas.microsoft.com/office/drawing/2014/main" id="{0177E378-B2D1-433E-B487-95F0ADA2623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080634" y="2462337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2" name="Imagen 81">
                <a:extLst>
                  <a:ext uri="{FF2B5EF4-FFF2-40B4-BE49-F238E27FC236}">
                    <a16:creationId xmlns:a16="http://schemas.microsoft.com/office/drawing/2014/main" id="{5D2CCC76-1728-4CCE-8CA6-F4D7D93C730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259735" y="2463688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3" name="Imagen 82">
                <a:extLst>
                  <a:ext uri="{FF2B5EF4-FFF2-40B4-BE49-F238E27FC236}">
                    <a16:creationId xmlns:a16="http://schemas.microsoft.com/office/drawing/2014/main" id="{8737CD88-8CE9-45B7-B88B-A039D1BC2D9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436306" y="2459619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4" name="Imagen 83">
                <a:extLst>
                  <a:ext uri="{FF2B5EF4-FFF2-40B4-BE49-F238E27FC236}">
                    <a16:creationId xmlns:a16="http://schemas.microsoft.com/office/drawing/2014/main" id="{9C749F1B-619A-40EE-A3E5-6C9759F13278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624293" y="2462337"/>
                <a:ext cx="152361" cy="165320"/>
              </a:xfrm>
              <a:prstGeom prst="rect">
                <a:avLst/>
              </a:prstGeom>
            </p:spPr>
          </p:pic>
        </p:grpSp>
        <p:sp>
          <p:nvSpPr>
            <p:cNvPr id="86" name="CuadroTexto 85">
              <a:extLst>
                <a:ext uri="{FF2B5EF4-FFF2-40B4-BE49-F238E27FC236}">
                  <a16:creationId xmlns:a16="http://schemas.microsoft.com/office/drawing/2014/main" id="{E7CF8BFC-D72D-4A50-9441-6DC5C224B0DC}"/>
                </a:ext>
              </a:extLst>
            </p:cNvPr>
            <p:cNvSpPr txBox="1"/>
            <p:nvPr/>
          </p:nvSpPr>
          <p:spPr>
            <a:xfrm>
              <a:off x="282012" y="1116730"/>
              <a:ext cx="1081021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s-CL" sz="1600" dirty="0">
                  <a:latin typeface="that i love you" pitchFamily="2" charset="0"/>
                </a:rPr>
                <a:t>Hidratación</a:t>
              </a:r>
            </a:p>
          </p:txBody>
        </p:sp>
      </p:grpSp>
      <p:sp>
        <p:nvSpPr>
          <p:cNvPr id="2" name="Rectángulo: esquinas redondeadas 1">
            <a:extLst>
              <a:ext uri="{FF2B5EF4-FFF2-40B4-BE49-F238E27FC236}">
                <a16:creationId xmlns:a16="http://schemas.microsoft.com/office/drawing/2014/main" id="{8AFFB728-72C6-47D6-8CF6-8E68D901CF0E}"/>
              </a:ext>
            </a:extLst>
          </p:cNvPr>
          <p:cNvSpPr/>
          <p:nvPr/>
        </p:nvSpPr>
        <p:spPr>
          <a:xfrm flipH="1">
            <a:off x="2536574" y="808814"/>
            <a:ext cx="2238924" cy="348713"/>
          </a:xfrm>
          <a:prstGeom prst="roundRect">
            <a:avLst>
              <a:gd name="adj" fmla="val 20690"/>
            </a:avLst>
          </a:prstGeom>
          <a:noFill/>
          <a:ln>
            <a:solidFill>
              <a:schemeClr val="bg1">
                <a:lumMod val="65000"/>
              </a:schemeClr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grpSp>
        <p:nvGrpSpPr>
          <p:cNvPr id="20" name="Grupo 19">
            <a:extLst>
              <a:ext uri="{FF2B5EF4-FFF2-40B4-BE49-F238E27FC236}">
                <a16:creationId xmlns:a16="http://schemas.microsoft.com/office/drawing/2014/main" id="{9E56ED60-C0FC-4AFF-8B2B-402E4644997E}"/>
              </a:ext>
            </a:extLst>
          </p:cNvPr>
          <p:cNvGrpSpPr/>
          <p:nvPr/>
        </p:nvGrpSpPr>
        <p:grpSpPr>
          <a:xfrm>
            <a:off x="2648158" y="551964"/>
            <a:ext cx="1302561" cy="270451"/>
            <a:chOff x="3427898" y="945416"/>
            <a:chExt cx="1302561" cy="270451"/>
          </a:xfrm>
        </p:grpSpPr>
        <p:sp>
          <p:nvSpPr>
            <p:cNvPr id="6" name="Elipse 5">
              <a:extLst>
                <a:ext uri="{FF2B5EF4-FFF2-40B4-BE49-F238E27FC236}">
                  <a16:creationId xmlns:a16="http://schemas.microsoft.com/office/drawing/2014/main" id="{2C5DCEA4-6AF6-49BD-B708-B769FAFE792C}"/>
                </a:ext>
              </a:extLst>
            </p:cNvPr>
            <p:cNvSpPr/>
            <p:nvPr/>
          </p:nvSpPr>
          <p:spPr>
            <a:xfrm>
              <a:off x="3448303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7" name="CuadroTexto 6">
              <a:extLst>
                <a:ext uri="{FF2B5EF4-FFF2-40B4-BE49-F238E27FC236}">
                  <a16:creationId xmlns:a16="http://schemas.microsoft.com/office/drawing/2014/main" id="{AA089D6C-B1E2-48FB-BE83-481042A4D336}"/>
                </a:ext>
              </a:extLst>
            </p:cNvPr>
            <p:cNvSpPr txBox="1"/>
            <p:nvPr/>
          </p:nvSpPr>
          <p:spPr>
            <a:xfrm>
              <a:off x="3427898" y="945416"/>
              <a:ext cx="167925" cy="2623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L</a:t>
              </a:r>
            </a:p>
          </p:txBody>
        </p:sp>
        <p:sp>
          <p:nvSpPr>
            <p:cNvPr id="8" name="Elipse 7">
              <a:extLst>
                <a:ext uri="{FF2B5EF4-FFF2-40B4-BE49-F238E27FC236}">
                  <a16:creationId xmlns:a16="http://schemas.microsoft.com/office/drawing/2014/main" id="{EF3D6D35-0B29-48F8-A7E7-F05677A56176}"/>
                </a:ext>
              </a:extLst>
            </p:cNvPr>
            <p:cNvSpPr/>
            <p:nvPr/>
          </p:nvSpPr>
          <p:spPr>
            <a:xfrm>
              <a:off x="3636352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9" name="CuadroTexto 8">
              <a:extLst>
                <a:ext uri="{FF2B5EF4-FFF2-40B4-BE49-F238E27FC236}">
                  <a16:creationId xmlns:a16="http://schemas.microsoft.com/office/drawing/2014/main" id="{9A7EF53A-AA99-48D2-85A8-CA65C6ED1C5E}"/>
                </a:ext>
              </a:extLst>
            </p:cNvPr>
            <p:cNvSpPr txBox="1"/>
            <p:nvPr/>
          </p:nvSpPr>
          <p:spPr>
            <a:xfrm>
              <a:off x="3604676" y="945416"/>
              <a:ext cx="167925" cy="2623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M</a:t>
              </a:r>
            </a:p>
          </p:txBody>
        </p:sp>
        <p:sp>
          <p:nvSpPr>
            <p:cNvPr id="10" name="Elipse 9">
              <a:extLst>
                <a:ext uri="{FF2B5EF4-FFF2-40B4-BE49-F238E27FC236}">
                  <a16:creationId xmlns:a16="http://schemas.microsoft.com/office/drawing/2014/main" id="{B0003AE6-C47F-46BF-B6B1-DDBB042C0368}"/>
                </a:ext>
              </a:extLst>
            </p:cNvPr>
            <p:cNvSpPr/>
            <p:nvPr/>
          </p:nvSpPr>
          <p:spPr>
            <a:xfrm>
              <a:off x="3822502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1" name="CuadroTexto 10">
              <a:extLst>
                <a:ext uri="{FF2B5EF4-FFF2-40B4-BE49-F238E27FC236}">
                  <a16:creationId xmlns:a16="http://schemas.microsoft.com/office/drawing/2014/main" id="{93A2415F-9910-41C0-9834-ACE5EE7EC06F}"/>
                </a:ext>
              </a:extLst>
            </p:cNvPr>
            <p:cNvSpPr txBox="1"/>
            <p:nvPr/>
          </p:nvSpPr>
          <p:spPr>
            <a:xfrm>
              <a:off x="3795934" y="953506"/>
              <a:ext cx="167925" cy="2623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M</a:t>
              </a:r>
            </a:p>
          </p:txBody>
        </p:sp>
        <p:sp>
          <p:nvSpPr>
            <p:cNvPr id="12" name="Elipse 11">
              <a:extLst>
                <a:ext uri="{FF2B5EF4-FFF2-40B4-BE49-F238E27FC236}">
                  <a16:creationId xmlns:a16="http://schemas.microsoft.com/office/drawing/2014/main" id="{C7C288CE-F547-4E52-94A3-8C23F40BEE3C}"/>
                </a:ext>
              </a:extLst>
            </p:cNvPr>
            <p:cNvSpPr/>
            <p:nvPr/>
          </p:nvSpPr>
          <p:spPr>
            <a:xfrm>
              <a:off x="4008652" y="983612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3" name="CuadroTexto 12">
              <a:extLst>
                <a:ext uri="{FF2B5EF4-FFF2-40B4-BE49-F238E27FC236}">
                  <a16:creationId xmlns:a16="http://schemas.microsoft.com/office/drawing/2014/main" id="{4114C506-8170-47D2-9D5A-128DBFEEE7C8}"/>
                </a:ext>
              </a:extLst>
            </p:cNvPr>
            <p:cNvSpPr txBox="1"/>
            <p:nvPr/>
          </p:nvSpPr>
          <p:spPr>
            <a:xfrm>
              <a:off x="3987194" y="951397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J</a:t>
              </a:r>
            </a:p>
          </p:txBody>
        </p:sp>
        <p:sp>
          <p:nvSpPr>
            <p:cNvPr id="14" name="Elipse 13">
              <a:extLst>
                <a:ext uri="{FF2B5EF4-FFF2-40B4-BE49-F238E27FC236}">
                  <a16:creationId xmlns:a16="http://schemas.microsoft.com/office/drawing/2014/main" id="{7CC52FD5-4E7C-49FA-BD83-A545EB3FC017}"/>
                </a:ext>
              </a:extLst>
            </p:cNvPr>
            <p:cNvSpPr/>
            <p:nvPr/>
          </p:nvSpPr>
          <p:spPr>
            <a:xfrm>
              <a:off x="4195174" y="983612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5" name="CuadroTexto 14">
              <a:extLst>
                <a:ext uri="{FF2B5EF4-FFF2-40B4-BE49-F238E27FC236}">
                  <a16:creationId xmlns:a16="http://schemas.microsoft.com/office/drawing/2014/main" id="{DDD8D263-EBC7-4AD3-8203-2FC2CBE524AF}"/>
                </a:ext>
              </a:extLst>
            </p:cNvPr>
            <p:cNvSpPr txBox="1"/>
            <p:nvPr/>
          </p:nvSpPr>
          <p:spPr>
            <a:xfrm>
              <a:off x="4169468" y="953506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V</a:t>
              </a:r>
            </a:p>
          </p:txBody>
        </p:sp>
        <p:sp>
          <p:nvSpPr>
            <p:cNvPr id="16" name="Elipse 15">
              <a:extLst>
                <a:ext uri="{FF2B5EF4-FFF2-40B4-BE49-F238E27FC236}">
                  <a16:creationId xmlns:a16="http://schemas.microsoft.com/office/drawing/2014/main" id="{1684D4EA-52BA-4FA5-A1FB-CB87FE74C584}"/>
                </a:ext>
              </a:extLst>
            </p:cNvPr>
            <p:cNvSpPr/>
            <p:nvPr/>
          </p:nvSpPr>
          <p:spPr>
            <a:xfrm>
              <a:off x="4383504" y="983612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7" name="CuadroTexto 16">
              <a:extLst>
                <a:ext uri="{FF2B5EF4-FFF2-40B4-BE49-F238E27FC236}">
                  <a16:creationId xmlns:a16="http://schemas.microsoft.com/office/drawing/2014/main" id="{3308939E-46AD-485D-B001-89690CD4E751}"/>
                </a:ext>
              </a:extLst>
            </p:cNvPr>
            <p:cNvSpPr txBox="1"/>
            <p:nvPr/>
          </p:nvSpPr>
          <p:spPr>
            <a:xfrm>
              <a:off x="4354590" y="945416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S</a:t>
              </a:r>
            </a:p>
          </p:txBody>
        </p:sp>
        <p:sp>
          <p:nvSpPr>
            <p:cNvPr id="18" name="Elipse 17">
              <a:extLst>
                <a:ext uri="{FF2B5EF4-FFF2-40B4-BE49-F238E27FC236}">
                  <a16:creationId xmlns:a16="http://schemas.microsoft.com/office/drawing/2014/main" id="{A8672FC7-70F5-4C49-A014-22DFFFBC4EA9}"/>
                </a:ext>
              </a:extLst>
            </p:cNvPr>
            <p:cNvSpPr/>
            <p:nvPr/>
          </p:nvSpPr>
          <p:spPr>
            <a:xfrm>
              <a:off x="4562534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9" name="CuadroTexto 18">
              <a:extLst>
                <a:ext uri="{FF2B5EF4-FFF2-40B4-BE49-F238E27FC236}">
                  <a16:creationId xmlns:a16="http://schemas.microsoft.com/office/drawing/2014/main" id="{FDD8A62F-1C31-4D5B-8003-266E7EE66DB5}"/>
                </a:ext>
              </a:extLst>
            </p:cNvPr>
            <p:cNvSpPr txBox="1"/>
            <p:nvPr/>
          </p:nvSpPr>
          <p:spPr>
            <a:xfrm>
              <a:off x="4541872" y="945416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D</a:t>
              </a:r>
            </a:p>
          </p:txBody>
        </p:sp>
      </p:grpSp>
      <p:sp>
        <p:nvSpPr>
          <p:cNvPr id="43" name="Rectángulo: esquinas redondeadas 42">
            <a:extLst>
              <a:ext uri="{FF2B5EF4-FFF2-40B4-BE49-F238E27FC236}">
                <a16:creationId xmlns:a16="http://schemas.microsoft.com/office/drawing/2014/main" id="{89D5D1E2-00DC-4937-B50F-B770D836BFF9}"/>
              </a:ext>
            </a:extLst>
          </p:cNvPr>
          <p:cNvSpPr/>
          <p:nvPr/>
        </p:nvSpPr>
        <p:spPr>
          <a:xfrm flipH="1">
            <a:off x="460830" y="5801409"/>
            <a:ext cx="1867912" cy="1306787"/>
          </a:xfrm>
          <a:prstGeom prst="roundRect">
            <a:avLst>
              <a:gd name="adj" fmla="val 3042"/>
            </a:avLst>
          </a:prstGeom>
          <a:noFill/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61" name="CuadroTexto 60">
            <a:extLst>
              <a:ext uri="{FF2B5EF4-FFF2-40B4-BE49-F238E27FC236}">
                <a16:creationId xmlns:a16="http://schemas.microsoft.com/office/drawing/2014/main" id="{B1867932-8D36-4858-BFF8-81AECC48EBAD}"/>
              </a:ext>
            </a:extLst>
          </p:cNvPr>
          <p:cNvSpPr txBox="1"/>
          <p:nvPr/>
        </p:nvSpPr>
        <p:spPr>
          <a:xfrm>
            <a:off x="502270" y="470523"/>
            <a:ext cx="1705246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CL" sz="4800" dirty="0">
                <a:latin typeface="August Script Bold free" pitchFamily="2" charset="0"/>
              </a:rPr>
              <a:t>Año</a:t>
            </a:r>
          </a:p>
        </p:txBody>
      </p:sp>
      <p:sp>
        <p:nvSpPr>
          <p:cNvPr id="62" name="CuadroTexto 61">
            <a:extLst>
              <a:ext uri="{FF2B5EF4-FFF2-40B4-BE49-F238E27FC236}">
                <a16:creationId xmlns:a16="http://schemas.microsoft.com/office/drawing/2014/main" id="{D7348A25-2C0A-4180-9706-193D7ACDBC8E}"/>
              </a:ext>
            </a:extLst>
          </p:cNvPr>
          <p:cNvSpPr txBox="1"/>
          <p:nvPr/>
        </p:nvSpPr>
        <p:spPr>
          <a:xfrm>
            <a:off x="1109446" y="921803"/>
            <a:ext cx="149088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CL" sz="4000" dirty="0" smtClean="0">
                <a:latin typeface="August Script Bold free" pitchFamily="2" charset="0"/>
              </a:rPr>
              <a:t>2022 </a:t>
            </a:r>
            <a:endParaRPr lang="es-CL" sz="4000" dirty="0">
              <a:latin typeface="August Script Bold free" pitchFamily="2" charset="0"/>
            </a:endParaRPr>
          </a:p>
        </p:txBody>
      </p:sp>
      <p:sp>
        <p:nvSpPr>
          <p:cNvPr id="27" name="CuadroTexto 26">
            <a:extLst>
              <a:ext uri="{FF2B5EF4-FFF2-40B4-BE49-F238E27FC236}">
                <a16:creationId xmlns:a16="http://schemas.microsoft.com/office/drawing/2014/main" id="{F0091D1D-C5BA-4DD7-B564-F84C4F3256B9}"/>
              </a:ext>
            </a:extLst>
          </p:cNvPr>
          <p:cNvSpPr txBox="1"/>
          <p:nvPr/>
        </p:nvSpPr>
        <p:spPr>
          <a:xfrm>
            <a:off x="788889" y="1505371"/>
            <a:ext cx="136617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CL" sz="3600" dirty="0">
                <a:latin typeface="Ayunindra Font" pitchFamily="50" charset="0"/>
              </a:rPr>
              <a:t>Metas</a:t>
            </a:r>
          </a:p>
        </p:txBody>
      </p:sp>
      <p:cxnSp>
        <p:nvCxnSpPr>
          <p:cNvPr id="34" name="Conector recto 33">
            <a:extLst>
              <a:ext uri="{FF2B5EF4-FFF2-40B4-BE49-F238E27FC236}">
                <a16:creationId xmlns:a16="http://schemas.microsoft.com/office/drawing/2014/main" id="{6C326F97-CC68-4216-8B0B-6409AE189A23}"/>
              </a:ext>
            </a:extLst>
          </p:cNvPr>
          <p:cNvCxnSpPr>
            <a:cxnSpLocks/>
          </p:cNvCxnSpPr>
          <p:nvPr/>
        </p:nvCxnSpPr>
        <p:spPr>
          <a:xfrm>
            <a:off x="719609" y="2193173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Conector recto 36">
            <a:extLst>
              <a:ext uri="{FF2B5EF4-FFF2-40B4-BE49-F238E27FC236}">
                <a16:creationId xmlns:a16="http://schemas.microsoft.com/office/drawing/2014/main" id="{7A9A9E17-643C-46C7-8DA1-90ACB4FD0A6E}"/>
              </a:ext>
            </a:extLst>
          </p:cNvPr>
          <p:cNvCxnSpPr>
            <a:cxnSpLocks/>
          </p:cNvCxnSpPr>
          <p:nvPr/>
        </p:nvCxnSpPr>
        <p:spPr>
          <a:xfrm>
            <a:off x="720116" y="2475725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Conector recto 37">
            <a:extLst>
              <a:ext uri="{FF2B5EF4-FFF2-40B4-BE49-F238E27FC236}">
                <a16:creationId xmlns:a16="http://schemas.microsoft.com/office/drawing/2014/main" id="{117FEECC-50E9-48AE-A3A0-ECE918D11567}"/>
              </a:ext>
            </a:extLst>
          </p:cNvPr>
          <p:cNvCxnSpPr>
            <a:cxnSpLocks/>
          </p:cNvCxnSpPr>
          <p:nvPr/>
        </p:nvCxnSpPr>
        <p:spPr>
          <a:xfrm>
            <a:off x="718240" y="2780525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Conector recto 38">
            <a:extLst>
              <a:ext uri="{FF2B5EF4-FFF2-40B4-BE49-F238E27FC236}">
                <a16:creationId xmlns:a16="http://schemas.microsoft.com/office/drawing/2014/main" id="{F24D8324-6901-4816-8512-FDC54A3E01DF}"/>
              </a:ext>
            </a:extLst>
          </p:cNvPr>
          <p:cNvCxnSpPr>
            <a:cxnSpLocks/>
          </p:cNvCxnSpPr>
          <p:nvPr/>
        </p:nvCxnSpPr>
        <p:spPr>
          <a:xfrm>
            <a:off x="718240" y="3074201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Placa 2">
            <a:extLst>
              <a:ext uri="{FF2B5EF4-FFF2-40B4-BE49-F238E27FC236}">
                <a16:creationId xmlns:a16="http://schemas.microsoft.com/office/drawing/2014/main" id="{C3F9C842-00FA-4A41-AA78-EC49C9D9D4A3}"/>
              </a:ext>
            </a:extLst>
          </p:cNvPr>
          <p:cNvSpPr/>
          <p:nvPr/>
        </p:nvSpPr>
        <p:spPr>
          <a:xfrm flipH="1">
            <a:off x="489789" y="3750740"/>
            <a:ext cx="1791840" cy="1500318"/>
          </a:xfrm>
          <a:prstGeom prst="plaque">
            <a:avLst>
              <a:gd name="adj" fmla="val 6619"/>
            </a:avLst>
          </a:prstGeom>
          <a:solidFill>
            <a:srgbClr val="FCEBE0"/>
          </a:solidFill>
          <a:ln>
            <a:solidFill>
              <a:srgbClr val="FCD6D7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70" name="CuadroTexto 69">
            <a:extLst>
              <a:ext uri="{FF2B5EF4-FFF2-40B4-BE49-F238E27FC236}">
                <a16:creationId xmlns:a16="http://schemas.microsoft.com/office/drawing/2014/main" id="{C5660BA0-7AA5-442F-B19F-51782AAE91E1}"/>
              </a:ext>
            </a:extLst>
          </p:cNvPr>
          <p:cNvSpPr txBox="1"/>
          <p:nvPr/>
        </p:nvSpPr>
        <p:spPr>
          <a:xfrm flipH="1">
            <a:off x="560832" y="3174959"/>
            <a:ext cx="157604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CL" sz="3200" dirty="0">
                <a:latin typeface="Please write me a song" panose="02000603000000000000" pitchFamily="2" charset="0"/>
                <a:ea typeface="Please write me a song" panose="02000603000000000000" pitchFamily="2" charset="0"/>
              </a:rPr>
              <a:t>Importante</a:t>
            </a:r>
          </a:p>
        </p:txBody>
      </p:sp>
      <p:sp>
        <p:nvSpPr>
          <p:cNvPr id="72" name="CuadroTexto 71">
            <a:extLst>
              <a:ext uri="{FF2B5EF4-FFF2-40B4-BE49-F238E27FC236}">
                <a16:creationId xmlns:a16="http://schemas.microsoft.com/office/drawing/2014/main" id="{FA02E334-CC17-4B72-8C99-28B64BC13A1C}"/>
              </a:ext>
            </a:extLst>
          </p:cNvPr>
          <p:cNvSpPr txBox="1"/>
          <p:nvPr/>
        </p:nvSpPr>
        <p:spPr>
          <a:xfrm flipH="1">
            <a:off x="773256" y="5571063"/>
            <a:ext cx="1293702" cy="594906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algn="ctr"/>
            <a:r>
              <a:rPr lang="es-CL" sz="3266" dirty="0">
                <a:latin typeface="The Sunset" pitchFamily="2" charset="0"/>
              </a:rPr>
              <a:t>Notas</a:t>
            </a:r>
          </a:p>
        </p:txBody>
      </p:sp>
      <p:pic>
        <p:nvPicPr>
          <p:cNvPr id="22" name="Imagen 21">
            <a:extLst>
              <a:ext uri="{FF2B5EF4-FFF2-40B4-BE49-F238E27FC236}">
                <a16:creationId xmlns:a16="http://schemas.microsoft.com/office/drawing/2014/main" id="{62CBFADE-6F0F-42F1-9100-230F3D7A9794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188956" y="4650379"/>
            <a:ext cx="727315" cy="2864905"/>
          </a:xfrm>
          <a:prstGeom prst="rect">
            <a:avLst/>
          </a:prstGeom>
        </p:spPr>
      </p:pic>
      <p:pic>
        <p:nvPicPr>
          <p:cNvPr id="23" name="Imagen 22">
            <a:extLst>
              <a:ext uri="{FF2B5EF4-FFF2-40B4-BE49-F238E27FC236}">
                <a16:creationId xmlns:a16="http://schemas.microsoft.com/office/drawing/2014/main" id="{2B2C2E0D-EB88-46B4-AC8F-E4A9A8B31354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43898" t="21174"/>
          <a:stretch/>
        </p:blipFill>
        <p:spPr>
          <a:xfrm>
            <a:off x="0" y="0"/>
            <a:ext cx="909986" cy="976498"/>
          </a:xfrm>
          <a:prstGeom prst="rect">
            <a:avLst/>
          </a:prstGeom>
        </p:spPr>
      </p:pic>
      <p:pic>
        <p:nvPicPr>
          <p:cNvPr id="25" name="Imagen 24">
            <a:extLst>
              <a:ext uri="{FF2B5EF4-FFF2-40B4-BE49-F238E27FC236}">
                <a16:creationId xmlns:a16="http://schemas.microsoft.com/office/drawing/2014/main" id="{C293EFCA-F8D9-437F-BBDE-D23B0F61DF56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027536" y="351099"/>
            <a:ext cx="713197" cy="476000"/>
          </a:xfrm>
          <a:prstGeom prst="rect">
            <a:avLst/>
          </a:prstGeom>
        </p:spPr>
      </p:pic>
      <p:grpSp>
        <p:nvGrpSpPr>
          <p:cNvPr id="31" name="Grupo 30">
            <a:extLst>
              <a:ext uri="{FF2B5EF4-FFF2-40B4-BE49-F238E27FC236}">
                <a16:creationId xmlns:a16="http://schemas.microsoft.com/office/drawing/2014/main" id="{7745E27F-467E-4749-8E47-3209094E0C66}"/>
              </a:ext>
            </a:extLst>
          </p:cNvPr>
          <p:cNvGrpSpPr/>
          <p:nvPr/>
        </p:nvGrpSpPr>
        <p:grpSpPr>
          <a:xfrm>
            <a:off x="526230" y="2080990"/>
            <a:ext cx="160028" cy="1041337"/>
            <a:chOff x="508707" y="2032864"/>
            <a:chExt cx="160028" cy="1041337"/>
          </a:xfrm>
        </p:grpSpPr>
        <p:pic>
          <p:nvPicPr>
            <p:cNvPr id="57" name="Imagen 56">
              <a:extLst>
                <a:ext uri="{FF2B5EF4-FFF2-40B4-BE49-F238E27FC236}">
                  <a16:creationId xmlns:a16="http://schemas.microsoft.com/office/drawing/2014/main" id="{961930C2-F576-49DD-A7AA-2FDB4D77175D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7508" y="2035205"/>
              <a:ext cx="162906" cy="158223"/>
            </a:xfrm>
            <a:prstGeom prst="rect">
              <a:avLst/>
            </a:prstGeom>
          </p:spPr>
        </p:pic>
        <p:pic>
          <p:nvPicPr>
            <p:cNvPr id="58" name="Imagen 57">
              <a:extLst>
                <a:ext uri="{FF2B5EF4-FFF2-40B4-BE49-F238E27FC236}">
                  <a16:creationId xmlns:a16="http://schemas.microsoft.com/office/drawing/2014/main" id="{56867267-B475-4E69-9D58-EC62A6FE058B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7509" y="2315160"/>
              <a:ext cx="162906" cy="158223"/>
            </a:xfrm>
            <a:prstGeom prst="rect">
              <a:avLst/>
            </a:prstGeom>
          </p:spPr>
        </p:pic>
        <p:pic>
          <p:nvPicPr>
            <p:cNvPr id="60" name="Imagen 59">
              <a:extLst>
                <a:ext uri="{FF2B5EF4-FFF2-40B4-BE49-F238E27FC236}">
                  <a16:creationId xmlns:a16="http://schemas.microsoft.com/office/drawing/2014/main" id="{E29EF204-A448-4002-8A1C-DB0341F31464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6366" y="2619960"/>
              <a:ext cx="162906" cy="158223"/>
            </a:xfrm>
            <a:prstGeom prst="rect">
              <a:avLst/>
            </a:prstGeom>
          </p:spPr>
        </p:pic>
        <p:pic>
          <p:nvPicPr>
            <p:cNvPr id="63" name="Imagen 62">
              <a:extLst>
                <a:ext uri="{FF2B5EF4-FFF2-40B4-BE49-F238E27FC236}">
                  <a16:creationId xmlns:a16="http://schemas.microsoft.com/office/drawing/2014/main" id="{86120641-32C4-4AE8-94D3-C94C18868525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8171" y="2913636"/>
              <a:ext cx="162906" cy="158223"/>
            </a:xfrm>
            <a:prstGeom prst="rect">
              <a:avLst/>
            </a:prstGeom>
          </p:spPr>
        </p:pic>
      </p:grpSp>
      <p:sp>
        <p:nvSpPr>
          <p:cNvPr id="64" name="Placa 63">
            <a:extLst>
              <a:ext uri="{FF2B5EF4-FFF2-40B4-BE49-F238E27FC236}">
                <a16:creationId xmlns:a16="http://schemas.microsoft.com/office/drawing/2014/main" id="{1F1A37EF-7612-4F45-97CD-3C62C17F6D0D}"/>
              </a:ext>
            </a:extLst>
          </p:cNvPr>
          <p:cNvSpPr/>
          <p:nvPr/>
        </p:nvSpPr>
        <p:spPr>
          <a:xfrm flipH="1">
            <a:off x="544463" y="3806973"/>
            <a:ext cx="1680470" cy="1381373"/>
          </a:xfrm>
          <a:prstGeom prst="plaque">
            <a:avLst>
              <a:gd name="adj" fmla="val 6619"/>
            </a:avLst>
          </a:prstGeom>
          <a:noFill/>
          <a:ln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pic>
        <p:nvPicPr>
          <p:cNvPr id="32" name="Imagen 31">
            <a:extLst>
              <a:ext uri="{FF2B5EF4-FFF2-40B4-BE49-F238E27FC236}">
                <a16:creationId xmlns:a16="http://schemas.microsoft.com/office/drawing/2014/main" id="{26B63D50-3602-4D67-A76C-633D6D374657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259097" y="6541363"/>
            <a:ext cx="628638" cy="674145"/>
          </a:xfrm>
          <a:prstGeom prst="rect">
            <a:avLst/>
          </a:prstGeom>
        </p:spPr>
      </p:pic>
      <p:pic>
        <p:nvPicPr>
          <p:cNvPr id="65" name="Imagen 64">
            <a:extLst>
              <a:ext uri="{FF2B5EF4-FFF2-40B4-BE49-F238E27FC236}">
                <a16:creationId xmlns:a16="http://schemas.microsoft.com/office/drawing/2014/main" id="{D0CA3D43-846C-4A28-B7BE-3C0790EA8870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65716" t="50407"/>
          <a:stretch/>
        </p:blipFill>
        <p:spPr>
          <a:xfrm flipH="1">
            <a:off x="4623101" y="-1"/>
            <a:ext cx="445785" cy="47838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33451435"/>
      </p:ext>
    </p:extLst>
  </p:cSld>
  <p:clrMapOvr>
    <a:masterClrMapping/>
  </p:clrMapOvr>
</p:sld>
</file>

<file path=ppt/slides/slide1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5" name="Imagen 74">
            <a:extLst>
              <a:ext uri="{FF2B5EF4-FFF2-40B4-BE49-F238E27FC236}">
                <a16:creationId xmlns:a16="http://schemas.microsoft.com/office/drawing/2014/main" id="{86F066D6-3665-40A8-84FE-3CF74306B4E7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5802" t="16947" r="6588" b="21582"/>
          <a:stretch/>
        </p:blipFill>
        <p:spPr>
          <a:xfrm flipH="1">
            <a:off x="2534249" y="1615242"/>
            <a:ext cx="2241249" cy="5818323"/>
          </a:xfrm>
          <a:prstGeom prst="rect">
            <a:avLst/>
          </a:prstGeom>
        </p:spPr>
      </p:pic>
      <p:grpSp>
        <p:nvGrpSpPr>
          <p:cNvPr id="90" name="Grupo 89">
            <a:extLst>
              <a:ext uri="{FF2B5EF4-FFF2-40B4-BE49-F238E27FC236}">
                <a16:creationId xmlns:a16="http://schemas.microsoft.com/office/drawing/2014/main" id="{6A10F933-5BE6-45D0-9227-6F90A3B05617}"/>
              </a:ext>
            </a:extLst>
          </p:cNvPr>
          <p:cNvGrpSpPr/>
          <p:nvPr/>
        </p:nvGrpSpPr>
        <p:grpSpPr>
          <a:xfrm>
            <a:off x="2431176" y="1277695"/>
            <a:ext cx="2333423" cy="338554"/>
            <a:chOff x="282012" y="1116730"/>
            <a:chExt cx="2333423" cy="338554"/>
          </a:xfrm>
        </p:grpSpPr>
        <p:grpSp>
          <p:nvGrpSpPr>
            <p:cNvPr id="76" name="Grupo 75">
              <a:extLst>
                <a:ext uri="{FF2B5EF4-FFF2-40B4-BE49-F238E27FC236}">
                  <a16:creationId xmlns:a16="http://schemas.microsoft.com/office/drawing/2014/main" id="{A61A1061-E59C-431B-BF67-DEFCDEE579BE}"/>
                </a:ext>
              </a:extLst>
            </p:cNvPr>
            <p:cNvGrpSpPr/>
            <p:nvPr/>
          </p:nvGrpSpPr>
          <p:grpSpPr>
            <a:xfrm>
              <a:off x="1292286" y="1199456"/>
              <a:ext cx="1323149" cy="173102"/>
              <a:chOff x="2351916" y="2459619"/>
              <a:chExt cx="1424738" cy="173102"/>
            </a:xfrm>
          </p:grpSpPr>
          <p:pic>
            <p:nvPicPr>
              <p:cNvPr id="77" name="Imagen 76">
                <a:extLst>
                  <a:ext uri="{FF2B5EF4-FFF2-40B4-BE49-F238E27FC236}">
                    <a16:creationId xmlns:a16="http://schemas.microsoft.com/office/drawing/2014/main" id="{B7A81B46-CA0D-4087-89EF-FAE09193A61A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351916" y="2459619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78" name="Imagen 77">
                <a:extLst>
                  <a:ext uri="{FF2B5EF4-FFF2-40B4-BE49-F238E27FC236}">
                    <a16:creationId xmlns:a16="http://schemas.microsoft.com/office/drawing/2014/main" id="{E94153B6-6DC4-4AB7-AC3B-F55DD2065F5B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534444" y="2462337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79" name="Imagen 78">
                <a:extLst>
                  <a:ext uri="{FF2B5EF4-FFF2-40B4-BE49-F238E27FC236}">
                    <a16:creationId xmlns:a16="http://schemas.microsoft.com/office/drawing/2014/main" id="{EA1DF94F-D73B-4068-AC8A-D0A408DD32D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713545" y="2467401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0" name="Imagen 79">
                <a:extLst>
                  <a:ext uri="{FF2B5EF4-FFF2-40B4-BE49-F238E27FC236}">
                    <a16:creationId xmlns:a16="http://schemas.microsoft.com/office/drawing/2014/main" id="{62C852A6-1DC0-492C-8708-0BCE85A2F8DC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898714" y="2467401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1" name="Imagen 80">
                <a:extLst>
                  <a:ext uri="{FF2B5EF4-FFF2-40B4-BE49-F238E27FC236}">
                    <a16:creationId xmlns:a16="http://schemas.microsoft.com/office/drawing/2014/main" id="{0177E378-B2D1-433E-B487-95F0ADA2623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080634" y="2462337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2" name="Imagen 81">
                <a:extLst>
                  <a:ext uri="{FF2B5EF4-FFF2-40B4-BE49-F238E27FC236}">
                    <a16:creationId xmlns:a16="http://schemas.microsoft.com/office/drawing/2014/main" id="{5D2CCC76-1728-4CCE-8CA6-F4D7D93C730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259735" y="2463688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3" name="Imagen 82">
                <a:extLst>
                  <a:ext uri="{FF2B5EF4-FFF2-40B4-BE49-F238E27FC236}">
                    <a16:creationId xmlns:a16="http://schemas.microsoft.com/office/drawing/2014/main" id="{8737CD88-8CE9-45B7-B88B-A039D1BC2D9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436306" y="2459619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4" name="Imagen 83">
                <a:extLst>
                  <a:ext uri="{FF2B5EF4-FFF2-40B4-BE49-F238E27FC236}">
                    <a16:creationId xmlns:a16="http://schemas.microsoft.com/office/drawing/2014/main" id="{9C749F1B-619A-40EE-A3E5-6C9759F13278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624293" y="2462337"/>
                <a:ext cx="152361" cy="165320"/>
              </a:xfrm>
              <a:prstGeom prst="rect">
                <a:avLst/>
              </a:prstGeom>
            </p:spPr>
          </p:pic>
        </p:grpSp>
        <p:sp>
          <p:nvSpPr>
            <p:cNvPr id="86" name="CuadroTexto 85">
              <a:extLst>
                <a:ext uri="{FF2B5EF4-FFF2-40B4-BE49-F238E27FC236}">
                  <a16:creationId xmlns:a16="http://schemas.microsoft.com/office/drawing/2014/main" id="{E7CF8BFC-D72D-4A50-9441-6DC5C224B0DC}"/>
                </a:ext>
              </a:extLst>
            </p:cNvPr>
            <p:cNvSpPr txBox="1"/>
            <p:nvPr/>
          </p:nvSpPr>
          <p:spPr>
            <a:xfrm>
              <a:off x="282012" y="1116730"/>
              <a:ext cx="1081021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s-CL" sz="1600" dirty="0">
                  <a:latin typeface="that i love you" pitchFamily="2" charset="0"/>
                </a:rPr>
                <a:t>Hidratación</a:t>
              </a:r>
            </a:p>
          </p:txBody>
        </p:sp>
      </p:grpSp>
      <p:sp>
        <p:nvSpPr>
          <p:cNvPr id="2" name="Rectángulo: esquinas redondeadas 1">
            <a:extLst>
              <a:ext uri="{FF2B5EF4-FFF2-40B4-BE49-F238E27FC236}">
                <a16:creationId xmlns:a16="http://schemas.microsoft.com/office/drawing/2014/main" id="{8AFFB728-72C6-47D6-8CF6-8E68D901CF0E}"/>
              </a:ext>
            </a:extLst>
          </p:cNvPr>
          <p:cNvSpPr/>
          <p:nvPr/>
        </p:nvSpPr>
        <p:spPr>
          <a:xfrm flipH="1">
            <a:off x="2536574" y="808814"/>
            <a:ext cx="2238924" cy="348713"/>
          </a:xfrm>
          <a:prstGeom prst="roundRect">
            <a:avLst>
              <a:gd name="adj" fmla="val 20690"/>
            </a:avLst>
          </a:prstGeom>
          <a:noFill/>
          <a:ln>
            <a:solidFill>
              <a:schemeClr val="bg1">
                <a:lumMod val="65000"/>
              </a:schemeClr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grpSp>
        <p:nvGrpSpPr>
          <p:cNvPr id="20" name="Grupo 19">
            <a:extLst>
              <a:ext uri="{FF2B5EF4-FFF2-40B4-BE49-F238E27FC236}">
                <a16:creationId xmlns:a16="http://schemas.microsoft.com/office/drawing/2014/main" id="{9E56ED60-C0FC-4AFF-8B2B-402E4644997E}"/>
              </a:ext>
            </a:extLst>
          </p:cNvPr>
          <p:cNvGrpSpPr/>
          <p:nvPr/>
        </p:nvGrpSpPr>
        <p:grpSpPr>
          <a:xfrm>
            <a:off x="2648158" y="551964"/>
            <a:ext cx="1302561" cy="270451"/>
            <a:chOff x="3427898" y="945416"/>
            <a:chExt cx="1302561" cy="270451"/>
          </a:xfrm>
        </p:grpSpPr>
        <p:sp>
          <p:nvSpPr>
            <p:cNvPr id="6" name="Elipse 5">
              <a:extLst>
                <a:ext uri="{FF2B5EF4-FFF2-40B4-BE49-F238E27FC236}">
                  <a16:creationId xmlns:a16="http://schemas.microsoft.com/office/drawing/2014/main" id="{2C5DCEA4-6AF6-49BD-B708-B769FAFE792C}"/>
                </a:ext>
              </a:extLst>
            </p:cNvPr>
            <p:cNvSpPr/>
            <p:nvPr/>
          </p:nvSpPr>
          <p:spPr>
            <a:xfrm>
              <a:off x="3448303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7" name="CuadroTexto 6">
              <a:extLst>
                <a:ext uri="{FF2B5EF4-FFF2-40B4-BE49-F238E27FC236}">
                  <a16:creationId xmlns:a16="http://schemas.microsoft.com/office/drawing/2014/main" id="{AA089D6C-B1E2-48FB-BE83-481042A4D336}"/>
                </a:ext>
              </a:extLst>
            </p:cNvPr>
            <p:cNvSpPr txBox="1"/>
            <p:nvPr/>
          </p:nvSpPr>
          <p:spPr>
            <a:xfrm>
              <a:off x="3427898" y="945416"/>
              <a:ext cx="167925" cy="2623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L</a:t>
              </a:r>
            </a:p>
          </p:txBody>
        </p:sp>
        <p:sp>
          <p:nvSpPr>
            <p:cNvPr id="8" name="Elipse 7">
              <a:extLst>
                <a:ext uri="{FF2B5EF4-FFF2-40B4-BE49-F238E27FC236}">
                  <a16:creationId xmlns:a16="http://schemas.microsoft.com/office/drawing/2014/main" id="{EF3D6D35-0B29-48F8-A7E7-F05677A56176}"/>
                </a:ext>
              </a:extLst>
            </p:cNvPr>
            <p:cNvSpPr/>
            <p:nvPr/>
          </p:nvSpPr>
          <p:spPr>
            <a:xfrm>
              <a:off x="3636352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9" name="CuadroTexto 8">
              <a:extLst>
                <a:ext uri="{FF2B5EF4-FFF2-40B4-BE49-F238E27FC236}">
                  <a16:creationId xmlns:a16="http://schemas.microsoft.com/office/drawing/2014/main" id="{9A7EF53A-AA99-48D2-85A8-CA65C6ED1C5E}"/>
                </a:ext>
              </a:extLst>
            </p:cNvPr>
            <p:cNvSpPr txBox="1"/>
            <p:nvPr/>
          </p:nvSpPr>
          <p:spPr>
            <a:xfrm>
              <a:off x="3604676" y="945416"/>
              <a:ext cx="167925" cy="2623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M</a:t>
              </a:r>
            </a:p>
          </p:txBody>
        </p:sp>
        <p:sp>
          <p:nvSpPr>
            <p:cNvPr id="10" name="Elipse 9">
              <a:extLst>
                <a:ext uri="{FF2B5EF4-FFF2-40B4-BE49-F238E27FC236}">
                  <a16:creationId xmlns:a16="http://schemas.microsoft.com/office/drawing/2014/main" id="{B0003AE6-C47F-46BF-B6B1-DDBB042C0368}"/>
                </a:ext>
              </a:extLst>
            </p:cNvPr>
            <p:cNvSpPr/>
            <p:nvPr/>
          </p:nvSpPr>
          <p:spPr>
            <a:xfrm>
              <a:off x="3822502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1" name="CuadroTexto 10">
              <a:extLst>
                <a:ext uri="{FF2B5EF4-FFF2-40B4-BE49-F238E27FC236}">
                  <a16:creationId xmlns:a16="http://schemas.microsoft.com/office/drawing/2014/main" id="{93A2415F-9910-41C0-9834-ACE5EE7EC06F}"/>
                </a:ext>
              </a:extLst>
            </p:cNvPr>
            <p:cNvSpPr txBox="1"/>
            <p:nvPr/>
          </p:nvSpPr>
          <p:spPr>
            <a:xfrm>
              <a:off x="3795934" y="953506"/>
              <a:ext cx="167925" cy="2623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M</a:t>
              </a:r>
            </a:p>
          </p:txBody>
        </p:sp>
        <p:sp>
          <p:nvSpPr>
            <p:cNvPr id="12" name="Elipse 11">
              <a:extLst>
                <a:ext uri="{FF2B5EF4-FFF2-40B4-BE49-F238E27FC236}">
                  <a16:creationId xmlns:a16="http://schemas.microsoft.com/office/drawing/2014/main" id="{C7C288CE-F547-4E52-94A3-8C23F40BEE3C}"/>
                </a:ext>
              </a:extLst>
            </p:cNvPr>
            <p:cNvSpPr/>
            <p:nvPr/>
          </p:nvSpPr>
          <p:spPr>
            <a:xfrm>
              <a:off x="4008652" y="983612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3" name="CuadroTexto 12">
              <a:extLst>
                <a:ext uri="{FF2B5EF4-FFF2-40B4-BE49-F238E27FC236}">
                  <a16:creationId xmlns:a16="http://schemas.microsoft.com/office/drawing/2014/main" id="{4114C506-8170-47D2-9D5A-128DBFEEE7C8}"/>
                </a:ext>
              </a:extLst>
            </p:cNvPr>
            <p:cNvSpPr txBox="1"/>
            <p:nvPr/>
          </p:nvSpPr>
          <p:spPr>
            <a:xfrm>
              <a:off x="3987194" y="951397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J</a:t>
              </a:r>
            </a:p>
          </p:txBody>
        </p:sp>
        <p:sp>
          <p:nvSpPr>
            <p:cNvPr id="14" name="Elipse 13">
              <a:extLst>
                <a:ext uri="{FF2B5EF4-FFF2-40B4-BE49-F238E27FC236}">
                  <a16:creationId xmlns:a16="http://schemas.microsoft.com/office/drawing/2014/main" id="{7CC52FD5-4E7C-49FA-BD83-A545EB3FC017}"/>
                </a:ext>
              </a:extLst>
            </p:cNvPr>
            <p:cNvSpPr/>
            <p:nvPr/>
          </p:nvSpPr>
          <p:spPr>
            <a:xfrm>
              <a:off x="4195174" y="983612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5" name="CuadroTexto 14">
              <a:extLst>
                <a:ext uri="{FF2B5EF4-FFF2-40B4-BE49-F238E27FC236}">
                  <a16:creationId xmlns:a16="http://schemas.microsoft.com/office/drawing/2014/main" id="{DDD8D263-EBC7-4AD3-8203-2FC2CBE524AF}"/>
                </a:ext>
              </a:extLst>
            </p:cNvPr>
            <p:cNvSpPr txBox="1"/>
            <p:nvPr/>
          </p:nvSpPr>
          <p:spPr>
            <a:xfrm>
              <a:off x="4169468" y="953506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V</a:t>
              </a:r>
            </a:p>
          </p:txBody>
        </p:sp>
        <p:sp>
          <p:nvSpPr>
            <p:cNvPr id="16" name="Elipse 15">
              <a:extLst>
                <a:ext uri="{FF2B5EF4-FFF2-40B4-BE49-F238E27FC236}">
                  <a16:creationId xmlns:a16="http://schemas.microsoft.com/office/drawing/2014/main" id="{1684D4EA-52BA-4FA5-A1FB-CB87FE74C584}"/>
                </a:ext>
              </a:extLst>
            </p:cNvPr>
            <p:cNvSpPr/>
            <p:nvPr/>
          </p:nvSpPr>
          <p:spPr>
            <a:xfrm>
              <a:off x="4383504" y="983612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7" name="CuadroTexto 16">
              <a:extLst>
                <a:ext uri="{FF2B5EF4-FFF2-40B4-BE49-F238E27FC236}">
                  <a16:creationId xmlns:a16="http://schemas.microsoft.com/office/drawing/2014/main" id="{3308939E-46AD-485D-B001-89690CD4E751}"/>
                </a:ext>
              </a:extLst>
            </p:cNvPr>
            <p:cNvSpPr txBox="1"/>
            <p:nvPr/>
          </p:nvSpPr>
          <p:spPr>
            <a:xfrm>
              <a:off x="4354590" y="945416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S</a:t>
              </a:r>
            </a:p>
          </p:txBody>
        </p:sp>
        <p:sp>
          <p:nvSpPr>
            <p:cNvPr id="18" name="Elipse 17">
              <a:extLst>
                <a:ext uri="{FF2B5EF4-FFF2-40B4-BE49-F238E27FC236}">
                  <a16:creationId xmlns:a16="http://schemas.microsoft.com/office/drawing/2014/main" id="{A8672FC7-70F5-4C49-A014-22DFFFBC4EA9}"/>
                </a:ext>
              </a:extLst>
            </p:cNvPr>
            <p:cNvSpPr/>
            <p:nvPr/>
          </p:nvSpPr>
          <p:spPr>
            <a:xfrm>
              <a:off x="4562534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9" name="CuadroTexto 18">
              <a:extLst>
                <a:ext uri="{FF2B5EF4-FFF2-40B4-BE49-F238E27FC236}">
                  <a16:creationId xmlns:a16="http://schemas.microsoft.com/office/drawing/2014/main" id="{FDD8A62F-1C31-4D5B-8003-266E7EE66DB5}"/>
                </a:ext>
              </a:extLst>
            </p:cNvPr>
            <p:cNvSpPr txBox="1"/>
            <p:nvPr/>
          </p:nvSpPr>
          <p:spPr>
            <a:xfrm>
              <a:off x="4541872" y="945416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D</a:t>
              </a:r>
            </a:p>
          </p:txBody>
        </p:sp>
      </p:grpSp>
      <p:sp>
        <p:nvSpPr>
          <p:cNvPr id="43" name="Rectángulo: esquinas redondeadas 42">
            <a:extLst>
              <a:ext uri="{FF2B5EF4-FFF2-40B4-BE49-F238E27FC236}">
                <a16:creationId xmlns:a16="http://schemas.microsoft.com/office/drawing/2014/main" id="{89D5D1E2-00DC-4937-B50F-B770D836BFF9}"/>
              </a:ext>
            </a:extLst>
          </p:cNvPr>
          <p:cNvSpPr/>
          <p:nvPr/>
        </p:nvSpPr>
        <p:spPr>
          <a:xfrm flipH="1">
            <a:off x="460830" y="5801409"/>
            <a:ext cx="1867912" cy="1306787"/>
          </a:xfrm>
          <a:prstGeom prst="roundRect">
            <a:avLst>
              <a:gd name="adj" fmla="val 3042"/>
            </a:avLst>
          </a:prstGeom>
          <a:noFill/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61" name="CuadroTexto 60">
            <a:extLst>
              <a:ext uri="{FF2B5EF4-FFF2-40B4-BE49-F238E27FC236}">
                <a16:creationId xmlns:a16="http://schemas.microsoft.com/office/drawing/2014/main" id="{B1867932-8D36-4858-BFF8-81AECC48EBAD}"/>
              </a:ext>
            </a:extLst>
          </p:cNvPr>
          <p:cNvSpPr txBox="1"/>
          <p:nvPr/>
        </p:nvSpPr>
        <p:spPr>
          <a:xfrm>
            <a:off x="502270" y="470523"/>
            <a:ext cx="1705246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CL" sz="4800" dirty="0">
                <a:latin typeface="August Script Bold free" pitchFamily="2" charset="0"/>
              </a:rPr>
              <a:t>Año</a:t>
            </a:r>
          </a:p>
        </p:txBody>
      </p:sp>
      <p:sp>
        <p:nvSpPr>
          <p:cNvPr id="62" name="CuadroTexto 61">
            <a:extLst>
              <a:ext uri="{FF2B5EF4-FFF2-40B4-BE49-F238E27FC236}">
                <a16:creationId xmlns:a16="http://schemas.microsoft.com/office/drawing/2014/main" id="{D7348A25-2C0A-4180-9706-193D7ACDBC8E}"/>
              </a:ext>
            </a:extLst>
          </p:cNvPr>
          <p:cNvSpPr txBox="1"/>
          <p:nvPr/>
        </p:nvSpPr>
        <p:spPr>
          <a:xfrm>
            <a:off x="1109446" y="921803"/>
            <a:ext cx="149088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CL" sz="4000" dirty="0" smtClean="0">
                <a:latin typeface="August Script Bold free" pitchFamily="2" charset="0"/>
              </a:rPr>
              <a:t>2022 </a:t>
            </a:r>
            <a:endParaRPr lang="es-CL" sz="4000" dirty="0">
              <a:latin typeface="August Script Bold free" pitchFamily="2" charset="0"/>
            </a:endParaRPr>
          </a:p>
        </p:txBody>
      </p:sp>
      <p:sp>
        <p:nvSpPr>
          <p:cNvPr id="27" name="CuadroTexto 26">
            <a:extLst>
              <a:ext uri="{FF2B5EF4-FFF2-40B4-BE49-F238E27FC236}">
                <a16:creationId xmlns:a16="http://schemas.microsoft.com/office/drawing/2014/main" id="{F0091D1D-C5BA-4DD7-B564-F84C4F3256B9}"/>
              </a:ext>
            </a:extLst>
          </p:cNvPr>
          <p:cNvSpPr txBox="1"/>
          <p:nvPr/>
        </p:nvSpPr>
        <p:spPr>
          <a:xfrm>
            <a:off x="788889" y="1505371"/>
            <a:ext cx="136617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CL" sz="3600" dirty="0">
                <a:latin typeface="Ayunindra Font" pitchFamily="50" charset="0"/>
              </a:rPr>
              <a:t>Metas</a:t>
            </a:r>
          </a:p>
        </p:txBody>
      </p:sp>
      <p:cxnSp>
        <p:nvCxnSpPr>
          <p:cNvPr id="34" name="Conector recto 33">
            <a:extLst>
              <a:ext uri="{FF2B5EF4-FFF2-40B4-BE49-F238E27FC236}">
                <a16:creationId xmlns:a16="http://schemas.microsoft.com/office/drawing/2014/main" id="{6C326F97-CC68-4216-8B0B-6409AE189A23}"/>
              </a:ext>
            </a:extLst>
          </p:cNvPr>
          <p:cNvCxnSpPr>
            <a:cxnSpLocks/>
          </p:cNvCxnSpPr>
          <p:nvPr/>
        </p:nvCxnSpPr>
        <p:spPr>
          <a:xfrm>
            <a:off x="719609" y="2193173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Conector recto 36">
            <a:extLst>
              <a:ext uri="{FF2B5EF4-FFF2-40B4-BE49-F238E27FC236}">
                <a16:creationId xmlns:a16="http://schemas.microsoft.com/office/drawing/2014/main" id="{7A9A9E17-643C-46C7-8DA1-90ACB4FD0A6E}"/>
              </a:ext>
            </a:extLst>
          </p:cNvPr>
          <p:cNvCxnSpPr>
            <a:cxnSpLocks/>
          </p:cNvCxnSpPr>
          <p:nvPr/>
        </p:nvCxnSpPr>
        <p:spPr>
          <a:xfrm>
            <a:off x="720116" y="2475725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Conector recto 37">
            <a:extLst>
              <a:ext uri="{FF2B5EF4-FFF2-40B4-BE49-F238E27FC236}">
                <a16:creationId xmlns:a16="http://schemas.microsoft.com/office/drawing/2014/main" id="{117FEECC-50E9-48AE-A3A0-ECE918D11567}"/>
              </a:ext>
            </a:extLst>
          </p:cNvPr>
          <p:cNvCxnSpPr>
            <a:cxnSpLocks/>
          </p:cNvCxnSpPr>
          <p:nvPr/>
        </p:nvCxnSpPr>
        <p:spPr>
          <a:xfrm>
            <a:off x="718240" y="2780525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Conector recto 38">
            <a:extLst>
              <a:ext uri="{FF2B5EF4-FFF2-40B4-BE49-F238E27FC236}">
                <a16:creationId xmlns:a16="http://schemas.microsoft.com/office/drawing/2014/main" id="{F24D8324-6901-4816-8512-FDC54A3E01DF}"/>
              </a:ext>
            </a:extLst>
          </p:cNvPr>
          <p:cNvCxnSpPr>
            <a:cxnSpLocks/>
          </p:cNvCxnSpPr>
          <p:nvPr/>
        </p:nvCxnSpPr>
        <p:spPr>
          <a:xfrm>
            <a:off x="718240" y="3074201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Placa 2">
            <a:extLst>
              <a:ext uri="{FF2B5EF4-FFF2-40B4-BE49-F238E27FC236}">
                <a16:creationId xmlns:a16="http://schemas.microsoft.com/office/drawing/2014/main" id="{C3F9C842-00FA-4A41-AA78-EC49C9D9D4A3}"/>
              </a:ext>
            </a:extLst>
          </p:cNvPr>
          <p:cNvSpPr/>
          <p:nvPr/>
        </p:nvSpPr>
        <p:spPr>
          <a:xfrm flipH="1">
            <a:off x="489789" y="3750740"/>
            <a:ext cx="1791840" cy="1500318"/>
          </a:xfrm>
          <a:prstGeom prst="plaque">
            <a:avLst>
              <a:gd name="adj" fmla="val 6619"/>
            </a:avLst>
          </a:prstGeom>
          <a:solidFill>
            <a:srgbClr val="FCEBE0"/>
          </a:solidFill>
          <a:ln>
            <a:solidFill>
              <a:srgbClr val="FCD6D7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70" name="CuadroTexto 69">
            <a:extLst>
              <a:ext uri="{FF2B5EF4-FFF2-40B4-BE49-F238E27FC236}">
                <a16:creationId xmlns:a16="http://schemas.microsoft.com/office/drawing/2014/main" id="{C5660BA0-7AA5-442F-B19F-51782AAE91E1}"/>
              </a:ext>
            </a:extLst>
          </p:cNvPr>
          <p:cNvSpPr txBox="1"/>
          <p:nvPr/>
        </p:nvSpPr>
        <p:spPr>
          <a:xfrm flipH="1">
            <a:off x="560832" y="3174959"/>
            <a:ext cx="157604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CL" sz="3200" dirty="0">
                <a:latin typeface="Please write me a song" panose="02000603000000000000" pitchFamily="2" charset="0"/>
                <a:ea typeface="Please write me a song" panose="02000603000000000000" pitchFamily="2" charset="0"/>
              </a:rPr>
              <a:t>Importante</a:t>
            </a:r>
          </a:p>
        </p:txBody>
      </p:sp>
      <p:sp>
        <p:nvSpPr>
          <p:cNvPr id="72" name="CuadroTexto 71">
            <a:extLst>
              <a:ext uri="{FF2B5EF4-FFF2-40B4-BE49-F238E27FC236}">
                <a16:creationId xmlns:a16="http://schemas.microsoft.com/office/drawing/2014/main" id="{FA02E334-CC17-4B72-8C99-28B64BC13A1C}"/>
              </a:ext>
            </a:extLst>
          </p:cNvPr>
          <p:cNvSpPr txBox="1"/>
          <p:nvPr/>
        </p:nvSpPr>
        <p:spPr>
          <a:xfrm flipH="1">
            <a:off x="773256" y="5571063"/>
            <a:ext cx="1293702" cy="594906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algn="ctr"/>
            <a:r>
              <a:rPr lang="es-CL" sz="3266" dirty="0">
                <a:latin typeface="The Sunset" pitchFamily="2" charset="0"/>
              </a:rPr>
              <a:t>Notas</a:t>
            </a:r>
          </a:p>
        </p:txBody>
      </p:sp>
      <p:pic>
        <p:nvPicPr>
          <p:cNvPr id="22" name="Imagen 21">
            <a:extLst>
              <a:ext uri="{FF2B5EF4-FFF2-40B4-BE49-F238E27FC236}">
                <a16:creationId xmlns:a16="http://schemas.microsoft.com/office/drawing/2014/main" id="{62CBFADE-6F0F-42F1-9100-230F3D7A9794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188956" y="4650379"/>
            <a:ext cx="727315" cy="2864905"/>
          </a:xfrm>
          <a:prstGeom prst="rect">
            <a:avLst/>
          </a:prstGeom>
        </p:spPr>
      </p:pic>
      <p:pic>
        <p:nvPicPr>
          <p:cNvPr id="23" name="Imagen 22">
            <a:extLst>
              <a:ext uri="{FF2B5EF4-FFF2-40B4-BE49-F238E27FC236}">
                <a16:creationId xmlns:a16="http://schemas.microsoft.com/office/drawing/2014/main" id="{2B2C2E0D-EB88-46B4-AC8F-E4A9A8B31354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43898" t="21174"/>
          <a:stretch/>
        </p:blipFill>
        <p:spPr>
          <a:xfrm>
            <a:off x="0" y="0"/>
            <a:ext cx="909986" cy="976498"/>
          </a:xfrm>
          <a:prstGeom prst="rect">
            <a:avLst/>
          </a:prstGeom>
        </p:spPr>
      </p:pic>
      <p:pic>
        <p:nvPicPr>
          <p:cNvPr id="25" name="Imagen 24">
            <a:extLst>
              <a:ext uri="{FF2B5EF4-FFF2-40B4-BE49-F238E27FC236}">
                <a16:creationId xmlns:a16="http://schemas.microsoft.com/office/drawing/2014/main" id="{C293EFCA-F8D9-437F-BBDE-D23B0F61DF56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027536" y="351099"/>
            <a:ext cx="713197" cy="476000"/>
          </a:xfrm>
          <a:prstGeom prst="rect">
            <a:avLst/>
          </a:prstGeom>
        </p:spPr>
      </p:pic>
      <p:grpSp>
        <p:nvGrpSpPr>
          <p:cNvPr id="31" name="Grupo 30">
            <a:extLst>
              <a:ext uri="{FF2B5EF4-FFF2-40B4-BE49-F238E27FC236}">
                <a16:creationId xmlns:a16="http://schemas.microsoft.com/office/drawing/2014/main" id="{7745E27F-467E-4749-8E47-3209094E0C66}"/>
              </a:ext>
            </a:extLst>
          </p:cNvPr>
          <p:cNvGrpSpPr/>
          <p:nvPr/>
        </p:nvGrpSpPr>
        <p:grpSpPr>
          <a:xfrm>
            <a:off x="526230" y="2080990"/>
            <a:ext cx="160028" cy="1041337"/>
            <a:chOff x="508707" y="2032864"/>
            <a:chExt cx="160028" cy="1041337"/>
          </a:xfrm>
        </p:grpSpPr>
        <p:pic>
          <p:nvPicPr>
            <p:cNvPr id="57" name="Imagen 56">
              <a:extLst>
                <a:ext uri="{FF2B5EF4-FFF2-40B4-BE49-F238E27FC236}">
                  <a16:creationId xmlns:a16="http://schemas.microsoft.com/office/drawing/2014/main" id="{961930C2-F576-49DD-A7AA-2FDB4D77175D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7508" y="2035205"/>
              <a:ext cx="162906" cy="158223"/>
            </a:xfrm>
            <a:prstGeom prst="rect">
              <a:avLst/>
            </a:prstGeom>
          </p:spPr>
        </p:pic>
        <p:pic>
          <p:nvPicPr>
            <p:cNvPr id="58" name="Imagen 57">
              <a:extLst>
                <a:ext uri="{FF2B5EF4-FFF2-40B4-BE49-F238E27FC236}">
                  <a16:creationId xmlns:a16="http://schemas.microsoft.com/office/drawing/2014/main" id="{56867267-B475-4E69-9D58-EC62A6FE058B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7509" y="2315160"/>
              <a:ext cx="162906" cy="158223"/>
            </a:xfrm>
            <a:prstGeom prst="rect">
              <a:avLst/>
            </a:prstGeom>
          </p:spPr>
        </p:pic>
        <p:pic>
          <p:nvPicPr>
            <p:cNvPr id="60" name="Imagen 59">
              <a:extLst>
                <a:ext uri="{FF2B5EF4-FFF2-40B4-BE49-F238E27FC236}">
                  <a16:creationId xmlns:a16="http://schemas.microsoft.com/office/drawing/2014/main" id="{E29EF204-A448-4002-8A1C-DB0341F31464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6366" y="2619960"/>
              <a:ext cx="162906" cy="158223"/>
            </a:xfrm>
            <a:prstGeom prst="rect">
              <a:avLst/>
            </a:prstGeom>
          </p:spPr>
        </p:pic>
        <p:pic>
          <p:nvPicPr>
            <p:cNvPr id="63" name="Imagen 62">
              <a:extLst>
                <a:ext uri="{FF2B5EF4-FFF2-40B4-BE49-F238E27FC236}">
                  <a16:creationId xmlns:a16="http://schemas.microsoft.com/office/drawing/2014/main" id="{86120641-32C4-4AE8-94D3-C94C18868525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8171" y="2913636"/>
              <a:ext cx="162906" cy="158223"/>
            </a:xfrm>
            <a:prstGeom prst="rect">
              <a:avLst/>
            </a:prstGeom>
          </p:spPr>
        </p:pic>
      </p:grpSp>
      <p:sp>
        <p:nvSpPr>
          <p:cNvPr id="64" name="Placa 63">
            <a:extLst>
              <a:ext uri="{FF2B5EF4-FFF2-40B4-BE49-F238E27FC236}">
                <a16:creationId xmlns:a16="http://schemas.microsoft.com/office/drawing/2014/main" id="{1F1A37EF-7612-4F45-97CD-3C62C17F6D0D}"/>
              </a:ext>
            </a:extLst>
          </p:cNvPr>
          <p:cNvSpPr/>
          <p:nvPr/>
        </p:nvSpPr>
        <p:spPr>
          <a:xfrm flipH="1">
            <a:off x="544463" y="3806973"/>
            <a:ext cx="1680470" cy="1381373"/>
          </a:xfrm>
          <a:prstGeom prst="plaque">
            <a:avLst>
              <a:gd name="adj" fmla="val 6619"/>
            </a:avLst>
          </a:prstGeom>
          <a:noFill/>
          <a:ln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pic>
        <p:nvPicPr>
          <p:cNvPr id="32" name="Imagen 31">
            <a:extLst>
              <a:ext uri="{FF2B5EF4-FFF2-40B4-BE49-F238E27FC236}">
                <a16:creationId xmlns:a16="http://schemas.microsoft.com/office/drawing/2014/main" id="{26B63D50-3602-4D67-A76C-633D6D374657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259097" y="6541363"/>
            <a:ext cx="628638" cy="674145"/>
          </a:xfrm>
          <a:prstGeom prst="rect">
            <a:avLst/>
          </a:prstGeom>
        </p:spPr>
      </p:pic>
      <p:pic>
        <p:nvPicPr>
          <p:cNvPr id="65" name="Imagen 64">
            <a:extLst>
              <a:ext uri="{FF2B5EF4-FFF2-40B4-BE49-F238E27FC236}">
                <a16:creationId xmlns:a16="http://schemas.microsoft.com/office/drawing/2014/main" id="{D0CA3D43-846C-4A28-B7BE-3C0790EA8870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65716" t="50407"/>
          <a:stretch/>
        </p:blipFill>
        <p:spPr>
          <a:xfrm flipH="1">
            <a:off x="4623101" y="-1"/>
            <a:ext cx="445785" cy="47838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38196114"/>
      </p:ext>
    </p:extLst>
  </p:cSld>
  <p:clrMapOvr>
    <a:masterClrMapping/>
  </p:clrMapOvr>
</p:sld>
</file>

<file path=ppt/slides/slide1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5" name="Imagen 74">
            <a:extLst>
              <a:ext uri="{FF2B5EF4-FFF2-40B4-BE49-F238E27FC236}">
                <a16:creationId xmlns:a16="http://schemas.microsoft.com/office/drawing/2014/main" id="{86F066D6-3665-40A8-84FE-3CF74306B4E7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5802" t="16947" r="6588" b="21582"/>
          <a:stretch/>
        </p:blipFill>
        <p:spPr>
          <a:xfrm flipH="1">
            <a:off x="2534249" y="1615242"/>
            <a:ext cx="2241249" cy="5818323"/>
          </a:xfrm>
          <a:prstGeom prst="rect">
            <a:avLst/>
          </a:prstGeom>
        </p:spPr>
      </p:pic>
      <p:grpSp>
        <p:nvGrpSpPr>
          <p:cNvPr id="90" name="Grupo 89">
            <a:extLst>
              <a:ext uri="{FF2B5EF4-FFF2-40B4-BE49-F238E27FC236}">
                <a16:creationId xmlns:a16="http://schemas.microsoft.com/office/drawing/2014/main" id="{6A10F933-5BE6-45D0-9227-6F90A3B05617}"/>
              </a:ext>
            </a:extLst>
          </p:cNvPr>
          <p:cNvGrpSpPr/>
          <p:nvPr/>
        </p:nvGrpSpPr>
        <p:grpSpPr>
          <a:xfrm>
            <a:off x="2431176" y="1277695"/>
            <a:ext cx="2333423" cy="338554"/>
            <a:chOff x="282012" y="1116730"/>
            <a:chExt cx="2333423" cy="338554"/>
          </a:xfrm>
        </p:grpSpPr>
        <p:grpSp>
          <p:nvGrpSpPr>
            <p:cNvPr id="76" name="Grupo 75">
              <a:extLst>
                <a:ext uri="{FF2B5EF4-FFF2-40B4-BE49-F238E27FC236}">
                  <a16:creationId xmlns:a16="http://schemas.microsoft.com/office/drawing/2014/main" id="{A61A1061-E59C-431B-BF67-DEFCDEE579BE}"/>
                </a:ext>
              </a:extLst>
            </p:cNvPr>
            <p:cNvGrpSpPr/>
            <p:nvPr/>
          </p:nvGrpSpPr>
          <p:grpSpPr>
            <a:xfrm>
              <a:off x="1292286" y="1199456"/>
              <a:ext cx="1323149" cy="173102"/>
              <a:chOff x="2351916" y="2459619"/>
              <a:chExt cx="1424738" cy="173102"/>
            </a:xfrm>
          </p:grpSpPr>
          <p:pic>
            <p:nvPicPr>
              <p:cNvPr id="77" name="Imagen 76">
                <a:extLst>
                  <a:ext uri="{FF2B5EF4-FFF2-40B4-BE49-F238E27FC236}">
                    <a16:creationId xmlns:a16="http://schemas.microsoft.com/office/drawing/2014/main" id="{B7A81B46-CA0D-4087-89EF-FAE09193A61A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351916" y="2459619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78" name="Imagen 77">
                <a:extLst>
                  <a:ext uri="{FF2B5EF4-FFF2-40B4-BE49-F238E27FC236}">
                    <a16:creationId xmlns:a16="http://schemas.microsoft.com/office/drawing/2014/main" id="{E94153B6-6DC4-4AB7-AC3B-F55DD2065F5B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534444" y="2462337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79" name="Imagen 78">
                <a:extLst>
                  <a:ext uri="{FF2B5EF4-FFF2-40B4-BE49-F238E27FC236}">
                    <a16:creationId xmlns:a16="http://schemas.microsoft.com/office/drawing/2014/main" id="{EA1DF94F-D73B-4068-AC8A-D0A408DD32D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713545" y="2467401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0" name="Imagen 79">
                <a:extLst>
                  <a:ext uri="{FF2B5EF4-FFF2-40B4-BE49-F238E27FC236}">
                    <a16:creationId xmlns:a16="http://schemas.microsoft.com/office/drawing/2014/main" id="{62C852A6-1DC0-492C-8708-0BCE85A2F8DC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898714" y="2467401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1" name="Imagen 80">
                <a:extLst>
                  <a:ext uri="{FF2B5EF4-FFF2-40B4-BE49-F238E27FC236}">
                    <a16:creationId xmlns:a16="http://schemas.microsoft.com/office/drawing/2014/main" id="{0177E378-B2D1-433E-B487-95F0ADA2623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080634" y="2462337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2" name="Imagen 81">
                <a:extLst>
                  <a:ext uri="{FF2B5EF4-FFF2-40B4-BE49-F238E27FC236}">
                    <a16:creationId xmlns:a16="http://schemas.microsoft.com/office/drawing/2014/main" id="{5D2CCC76-1728-4CCE-8CA6-F4D7D93C730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259735" y="2463688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3" name="Imagen 82">
                <a:extLst>
                  <a:ext uri="{FF2B5EF4-FFF2-40B4-BE49-F238E27FC236}">
                    <a16:creationId xmlns:a16="http://schemas.microsoft.com/office/drawing/2014/main" id="{8737CD88-8CE9-45B7-B88B-A039D1BC2D9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436306" y="2459619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4" name="Imagen 83">
                <a:extLst>
                  <a:ext uri="{FF2B5EF4-FFF2-40B4-BE49-F238E27FC236}">
                    <a16:creationId xmlns:a16="http://schemas.microsoft.com/office/drawing/2014/main" id="{9C749F1B-619A-40EE-A3E5-6C9759F13278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624293" y="2462337"/>
                <a:ext cx="152361" cy="165320"/>
              </a:xfrm>
              <a:prstGeom prst="rect">
                <a:avLst/>
              </a:prstGeom>
            </p:spPr>
          </p:pic>
        </p:grpSp>
        <p:sp>
          <p:nvSpPr>
            <p:cNvPr id="86" name="CuadroTexto 85">
              <a:extLst>
                <a:ext uri="{FF2B5EF4-FFF2-40B4-BE49-F238E27FC236}">
                  <a16:creationId xmlns:a16="http://schemas.microsoft.com/office/drawing/2014/main" id="{E7CF8BFC-D72D-4A50-9441-6DC5C224B0DC}"/>
                </a:ext>
              </a:extLst>
            </p:cNvPr>
            <p:cNvSpPr txBox="1"/>
            <p:nvPr/>
          </p:nvSpPr>
          <p:spPr>
            <a:xfrm>
              <a:off x="282012" y="1116730"/>
              <a:ext cx="1081021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s-CL" sz="1600" dirty="0">
                  <a:latin typeface="that i love you" pitchFamily="2" charset="0"/>
                </a:rPr>
                <a:t>Hidratación</a:t>
              </a:r>
            </a:p>
          </p:txBody>
        </p:sp>
      </p:grpSp>
      <p:sp>
        <p:nvSpPr>
          <p:cNvPr id="2" name="Rectángulo: esquinas redondeadas 1">
            <a:extLst>
              <a:ext uri="{FF2B5EF4-FFF2-40B4-BE49-F238E27FC236}">
                <a16:creationId xmlns:a16="http://schemas.microsoft.com/office/drawing/2014/main" id="{8AFFB728-72C6-47D6-8CF6-8E68D901CF0E}"/>
              </a:ext>
            </a:extLst>
          </p:cNvPr>
          <p:cNvSpPr/>
          <p:nvPr/>
        </p:nvSpPr>
        <p:spPr>
          <a:xfrm flipH="1">
            <a:off x="2536574" y="808814"/>
            <a:ext cx="2238924" cy="348713"/>
          </a:xfrm>
          <a:prstGeom prst="roundRect">
            <a:avLst>
              <a:gd name="adj" fmla="val 20690"/>
            </a:avLst>
          </a:prstGeom>
          <a:noFill/>
          <a:ln>
            <a:solidFill>
              <a:schemeClr val="bg1">
                <a:lumMod val="65000"/>
              </a:schemeClr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grpSp>
        <p:nvGrpSpPr>
          <p:cNvPr id="20" name="Grupo 19">
            <a:extLst>
              <a:ext uri="{FF2B5EF4-FFF2-40B4-BE49-F238E27FC236}">
                <a16:creationId xmlns:a16="http://schemas.microsoft.com/office/drawing/2014/main" id="{9E56ED60-C0FC-4AFF-8B2B-402E4644997E}"/>
              </a:ext>
            </a:extLst>
          </p:cNvPr>
          <p:cNvGrpSpPr/>
          <p:nvPr/>
        </p:nvGrpSpPr>
        <p:grpSpPr>
          <a:xfrm>
            <a:off x="2648158" y="551964"/>
            <a:ext cx="1302561" cy="270451"/>
            <a:chOff x="3427898" y="945416"/>
            <a:chExt cx="1302561" cy="270451"/>
          </a:xfrm>
        </p:grpSpPr>
        <p:sp>
          <p:nvSpPr>
            <p:cNvPr id="6" name="Elipse 5">
              <a:extLst>
                <a:ext uri="{FF2B5EF4-FFF2-40B4-BE49-F238E27FC236}">
                  <a16:creationId xmlns:a16="http://schemas.microsoft.com/office/drawing/2014/main" id="{2C5DCEA4-6AF6-49BD-B708-B769FAFE792C}"/>
                </a:ext>
              </a:extLst>
            </p:cNvPr>
            <p:cNvSpPr/>
            <p:nvPr/>
          </p:nvSpPr>
          <p:spPr>
            <a:xfrm>
              <a:off x="3448303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7" name="CuadroTexto 6">
              <a:extLst>
                <a:ext uri="{FF2B5EF4-FFF2-40B4-BE49-F238E27FC236}">
                  <a16:creationId xmlns:a16="http://schemas.microsoft.com/office/drawing/2014/main" id="{AA089D6C-B1E2-48FB-BE83-481042A4D336}"/>
                </a:ext>
              </a:extLst>
            </p:cNvPr>
            <p:cNvSpPr txBox="1"/>
            <p:nvPr/>
          </p:nvSpPr>
          <p:spPr>
            <a:xfrm>
              <a:off x="3427898" y="945416"/>
              <a:ext cx="167925" cy="2623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L</a:t>
              </a:r>
            </a:p>
          </p:txBody>
        </p:sp>
        <p:sp>
          <p:nvSpPr>
            <p:cNvPr id="8" name="Elipse 7">
              <a:extLst>
                <a:ext uri="{FF2B5EF4-FFF2-40B4-BE49-F238E27FC236}">
                  <a16:creationId xmlns:a16="http://schemas.microsoft.com/office/drawing/2014/main" id="{EF3D6D35-0B29-48F8-A7E7-F05677A56176}"/>
                </a:ext>
              </a:extLst>
            </p:cNvPr>
            <p:cNvSpPr/>
            <p:nvPr/>
          </p:nvSpPr>
          <p:spPr>
            <a:xfrm>
              <a:off x="3636352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9" name="CuadroTexto 8">
              <a:extLst>
                <a:ext uri="{FF2B5EF4-FFF2-40B4-BE49-F238E27FC236}">
                  <a16:creationId xmlns:a16="http://schemas.microsoft.com/office/drawing/2014/main" id="{9A7EF53A-AA99-48D2-85A8-CA65C6ED1C5E}"/>
                </a:ext>
              </a:extLst>
            </p:cNvPr>
            <p:cNvSpPr txBox="1"/>
            <p:nvPr/>
          </p:nvSpPr>
          <p:spPr>
            <a:xfrm>
              <a:off x="3604676" y="945416"/>
              <a:ext cx="167925" cy="2623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M</a:t>
              </a:r>
            </a:p>
          </p:txBody>
        </p:sp>
        <p:sp>
          <p:nvSpPr>
            <p:cNvPr id="10" name="Elipse 9">
              <a:extLst>
                <a:ext uri="{FF2B5EF4-FFF2-40B4-BE49-F238E27FC236}">
                  <a16:creationId xmlns:a16="http://schemas.microsoft.com/office/drawing/2014/main" id="{B0003AE6-C47F-46BF-B6B1-DDBB042C0368}"/>
                </a:ext>
              </a:extLst>
            </p:cNvPr>
            <p:cNvSpPr/>
            <p:nvPr/>
          </p:nvSpPr>
          <p:spPr>
            <a:xfrm>
              <a:off x="3822502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1" name="CuadroTexto 10">
              <a:extLst>
                <a:ext uri="{FF2B5EF4-FFF2-40B4-BE49-F238E27FC236}">
                  <a16:creationId xmlns:a16="http://schemas.microsoft.com/office/drawing/2014/main" id="{93A2415F-9910-41C0-9834-ACE5EE7EC06F}"/>
                </a:ext>
              </a:extLst>
            </p:cNvPr>
            <p:cNvSpPr txBox="1"/>
            <p:nvPr/>
          </p:nvSpPr>
          <p:spPr>
            <a:xfrm>
              <a:off x="3795934" y="953506"/>
              <a:ext cx="167925" cy="2623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M</a:t>
              </a:r>
            </a:p>
          </p:txBody>
        </p:sp>
        <p:sp>
          <p:nvSpPr>
            <p:cNvPr id="12" name="Elipse 11">
              <a:extLst>
                <a:ext uri="{FF2B5EF4-FFF2-40B4-BE49-F238E27FC236}">
                  <a16:creationId xmlns:a16="http://schemas.microsoft.com/office/drawing/2014/main" id="{C7C288CE-F547-4E52-94A3-8C23F40BEE3C}"/>
                </a:ext>
              </a:extLst>
            </p:cNvPr>
            <p:cNvSpPr/>
            <p:nvPr/>
          </p:nvSpPr>
          <p:spPr>
            <a:xfrm>
              <a:off x="4008652" y="983612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3" name="CuadroTexto 12">
              <a:extLst>
                <a:ext uri="{FF2B5EF4-FFF2-40B4-BE49-F238E27FC236}">
                  <a16:creationId xmlns:a16="http://schemas.microsoft.com/office/drawing/2014/main" id="{4114C506-8170-47D2-9D5A-128DBFEEE7C8}"/>
                </a:ext>
              </a:extLst>
            </p:cNvPr>
            <p:cNvSpPr txBox="1"/>
            <p:nvPr/>
          </p:nvSpPr>
          <p:spPr>
            <a:xfrm>
              <a:off x="3987194" y="951397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J</a:t>
              </a:r>
            </a:p>
          </p:txBody>
        </p:sp>
        <p:sp>
          <p:nvSpPr>
            <p:cNvPr id="14" name="Elipse 13">
              <a:extLst>
                <a:ext uri="{FF2B5EF4-FFF2-40B4-BE49-F238E27FC236}">
                  <a16:creationId xmlns:a16="http://schemas.microsoft.com/office/drawing/2014/main" id="{7CC52FD5-4E7C-49FA-BD83-A545EB3FC017}"/>
                </a:ext>
              </a:extLst>
            </p:cNvPr>
            <p:cNvSpPr/>
            <p:nvPr/>
          </p:nvSpPr>
          <p:spPr>
            <a:xfrm>
              <a:off x="4195174" y="983612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5" name="CuadroTexto 14">
              <a:extLst>
                <a:ext uri="{FF2B5EF4-FFF2-40B4-BE49-F238E27FC236}">
                  <a16:creationId xmlns:a16="http://schemas.microsoft.com/office/drawing/2014/main" id="{DDD8D263-EBC7-4AD3-8203-2FC2CBE524AF}"/>
                </a:ext>
              </a:extLst>
            </p:cNvPr>
            <p:cNvSpPr txBox="1"/>
            <p:nvPr/>
          </p:nvSpPr>
          <p:spPr>
            <a:xfrm>
              <a:off x="4169468" y="953506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V</a:t>
              </a:r>
            </a:p>
          </p:txBody>
        </p:sp>
        <p:sp>
          <p:nvSpPr>
            <p:cNvPr id="16" name="Elipse 15">
              <a:extLst>
                <a:ext uri="{FF2B5EF4-FFF2-40B4-BE49-F238E27FC236}">
                  <a16:creationId xmlns:a16="http://schemas.microsoft.com/office/drawing/2014/main" id="{1684D4EA-52BA-4FA5-A1FB-CB87FE74C584}"/>
                </a:ext>
              </a:extLst>
            </p:cNvPr>
            <p:cNvSpPr/>
            <p:nvPr/>
          </p:nvSpPr>
          <p:spPr>
            <a:xfrm>
              <a:off x="4383504" y="983612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7" name="CuadroTexto 16">
              <a:extLst>
                <a:ext uri="{FF2B5EF4-FFF2-40B4-BE49-F238E27FC236}">
                  <a16:creationId xmlns:a16="http://schemas.microsoft.com/office/drawing/2014/main" id="{3308939E-46AD-485D-B001-89690CD4E751}"/>
                </a:ext>
              </a:extLst>
            </p:cNvPr>
            <p:cNvSpPr txBox="1"/>
            <p:nvPr/>
          </p:nvSpPr>
          <p:spPr>
            <a:xfrm>
              <a:off x="4354590" y="945416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S</a:t>
              </a:r>
            </a:p>
          </p:txBody>
        </p:sp>
        <p:sp>
          <p:nvSpPr>
            <p:cNvPr id="18" name="Elipse 17">
              <a:extLst>
                <a:ext uri="{FF2B5EF4-FFF2-40B4-BE49-F238E27FC236}">
                  <a16:creationId xmlns:a16="http://schemas.microsoft.com/office/drawing/2014/main" id="{A8672FC7-70F5-4C49-A014-22DFFFBC4EA9}"/>
                </a:ext>
              </a:extLst>
            </p:cNvPr>
            <p:cNvSpPr/>
            <p:nvPr/>
          </p:nvSpPr>
          <p:spPr>
            <a:xfrm>
              <a:off x="4562534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9" name="CuadroTexto 18">
              <a:extLst>
                <a:ext uri="{FF2B5EF4-FFF2-40B4-BE49-F238E27FC236}">
                  <a16:creationId xmlns:a16="http://schemas.microsoft.com/office/drawing/2014/main" id="{FDD8A62F-1C31-4D5B-8003-266E7EE66DB5}"/>
                </a:ext>
              </a:extLst>
            </p:cNvPr>
            <p:cNvSpPr txBox="1"/>
            <p:nvPr/>
          </p:nvSpPr>
          <p:spPr>
            <a:xfrm>
              <a:off x="4541872" y="945416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D</a:t>
              </a:r>
            </a:p>
          </p:txBody>
        </p:sp>
      </p:grpSp>
      <p:sp>
        <p:nvSpPr>
          <p:cNvPr id="43" name="Rectángulo: esquinas redondeadas 42">
            <a:extLst>
              <a:ext uri="{FF2B5EF4-FFF2-40B4-BE49-F238E27FC236}">
                <a16:creationId xmlns:a16="http://schemas.microsoft.com/office/drawing/2014/main" id="{89D5D1E2-00DC-4937-B50F-B770D836BFF9}"/>
              </a:ext>
            </a:extLst>
          </p:cNvPr>
          <p:cNvSpPr/>
          <p:nvPr/>
        </p:nvSpPr>
        <p:spPr>
          <a:xfrm flipH="1">
            <a:off x="460830" y="5801409"/>
            <a:ext cx="1867912" cy="1306787"/>
          </a:xfrm>
          <a:prstGeom prst="roundRect">
            <a:avLst>
              <a:gd name="adj" fmla="val 3042"/>
            </a:avLst>
          </a:prstGeom>
          <a:noFill/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61" name="CuadroTexto 60">
            <a:extLst>
              <a:ext uri="{FF2B5EF4-FFF2-40B4-BE49-F238E27FC236}">
                <a16:creationId xmlns:a16="http://schemas.microsoft.com/office/drawing/2014/main" id="{B1867932-8D36-4858-BFF8-81AECC48EBAD}"/>
              </a:ext>
            </a:extLst>
          </p:cNvPr>
          <p:cNvSpPr txBox="1"/>
          <p:nvPr/>
        </p:nvSpPr>
        <p:spPr>
          <a:xfrm>
            <a:off x="502270" y="470523"/>
            <a:ext cx="1705246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CL" sz="4800" dirty="0">
                <a:latin typeface="August Script Bold free" pitchFamily="2" charset="0"/>
              </a:rPr>
              <a:t>Año</a:t>
            </a:r>
          </a:p>
        </p:txBody>
      </p:sp>
      <p:sp>
        <p:nvSpPr>
          <p:cNvPr id="62" name="CuadroTexto 61">
            <a:extLst>
              <a:ext uri="{FF2B5EF4-FFF2-40B4-BE49-F238E27FC236}">
                <a16:creationId xmlns:a16="http://schemas.microsoft.com/office/drawing/2014/main" id="{D7348A25-2C0A-4180-9706-193D7ACDBC8E}"/>
              </a:ext>
            </a:extLst>
          </p:cNvPr>
          <p:cNvSpPr txBox="1"/>
          <p:nvPr/>
        </p:nvSpPr>
        <p:spPr>
          <a:xfrm>
            <a:off x="1109446" y="921803"/>
            <a:ext cx="149088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CL" sz="4000" dirty="0" smtClean="0">
                <a:latin typeface="August Script Bold free" pitchFamily="2" charset="0"/>
              </a:rPr>
              <a:t>2022 </a:t>
            </a:r>
            <a:endParaRPr lang="es-CL" sz="4000" dirty="0">
              <a:latin typeface="August Script Bold free" pitchFamily="2" charset="0"/>
            </a:endParaRPr>
          </a:p>
        </p:txBody>
      </p:sp>
      <p:sp>
        <p:nvSpPr>
          <p:cNvPr id="27" name="CuadroTexto 26">
            <a:extLst>
              <a:ext uri="{FF2B5EF4-FFF2-40B4-BE49-F238E27FC236}">
                <a16:creationId xmlns:a16="http://schemas.microsoft.com/office/drawing/2014/main" id="{F0091D1D-C5BA-4DD7-B564-F84C4F3256B9}"/>
              </a:ext>
            </a:extLst>
          </p:cNvPr>
          <p:cNvSpPr txBox="1"/>
          <p:nvPr/>
        </p:nvSpPr>
        <p:spPr>
          <a:xfrm>
            <a:off x="788889" y="1505371"/>
            <a:ext cx="136617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CL" sz="3600" dirty="0">
                <a:latin typeface="Ayunindra Font" pitchFamily="50" charset="0"/>
              </a:rPr>
              <a:t>Metas</a:t>
            </a:r>
          </a:p>
        </p:txBody>
      </p:sp>
      <p:cxnSp>
        <p:nvCxnSpPr>
          <p:cNvPr id="34" name="Conector recto 33">
            <a:extLst>
              <a:ext uri="{FF2B5EF4-FFF2-40B4-BE49-F238E27FC236}">
                <a16:creationId xmlns:a16="http://schemas.microsoft.com/office/drawing/2014/main" id="{6C326F97-CC68-4216-8B0B-6409AE189A23}"/>
              </a:ext>
            </a:extLst>
          </p:cNvPr>
          <p:cNvCxnSpPr>
            <a:cxnSpLocks/>
          </p:cNvCxnSpPr>
          <p:nvPr/>
        </p:nvCxnSpPr>
        <p:spPr>
          <a:xfrm>
            <a:off x="719609" y="2193173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Conector recto 36">
            <a:extLst>
              <a:ext uri="{FF2B5EF4-FFF2-40B4-BE49-F238E27FC236}">
                <a16:creationId xmlns:a16="http://schemas.microsoft.com/office/drawing/2014/main" id="{7A9A9E17-643C-46C7-8DA1-90ACB4FD0A6E}"/>
              </a:ext>
            </a:extLst>
          </p:cNvPr>
          <p:cNvCxnSpPr>
            <a:cxnSpLocks/>
          </p:cNvCxnSpPr>
          <p:nvPr/>
        </p:nvCxnSpPr>
        <p:spPr>
          <a:xfrm>
            <a:off x="720116" y="2475725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Conector recto 37">
            <a:extLst>
              <a:ext uri="{FF2B5EF4-FFF2-40B4-BE49-F238E27FC236}">
                <a16:creationId xmlns:a16="http://schemas.microsoft.com/office/drawing/2014/main" id="{117FEECC-50E9-48AE-A3A0-ECE918D11567}"/>
              </a:ext>
            </a:extLst>
          </p:cNvPr>
          <p:cNvCxnSpPr>
            <a:cxnSpLocks/>
          </p:cNvCxnSpPr>
          <p:nvPr/>
        </p:nvCxnSpPr>
        <p:spPr>
          <a:xfrm>
            <a:off x="718240" y="2780525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Conector recto 38">
            <a:extLst>
              <a:ext uri="{FF2B5EF4-FFF2-40B4-BE49-F238E27FC236}">
                <a16:creationId xmlns:a16="http://schemas.microsoft.com/office/drawing/2014/main" id="{F24D8324-6901-4816-8512-FDC54A3E01DF}"/>
              </a:ext>
            </a:extLst>
          </p:cNvPr>
          <p:cNvCxnSpPr>
            <a:cxnSpLocks/>
          </p:cNvCxnSpPr>
          <p:nvPr/>
        </p:nvCxnSpPr>
        <p:spPr>
          <a:xfrm>
            <a:off x="718240" y="3074201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Placa 2">
            <a:extLst>
              <a:ext uri="{FF2B5EF4-FFF2-40B4-BE49-F238E27FC236}">
                <a16:creationId xmlns:a16="http://schemas.microsoft.com/office/drawing/2014/main" id="{C3F9C842-00FA-4A41-AA78-EC49C9D9D4A3}"/>
              </a:ext>
            </a:extLst>
          </p:cNvPr>
          <p:cNvSpPr/>
          <p:nvPr/>
        </p:nvSpPr>
        <p:spPr>
          <a:xfrm flipH="1">
            <a:off x="489789" y="3750740"/>
            <a:ext cx="1791840" cy="1500318"/>
          </a:xfrm>
          <a:prstGeom prst="plaque">
            <a:avLst>
              <a:gd name="adj" fmla="val 6619"/>
            </a:avLst>
          </a:prstGeom>
          <a:solidFill>
            <a:srgbClr val="FCEBE0"/>
          </a:solidFill>
          <a:ln>
            <a:solidFill>
              <a:srgbClr val="FCD6D7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70" name="CuadroTexto 69">
            <a:extLst>
              <a:ext uri="{FF2B5EF4-FFF2-40B4-BE49-F238E27FC236}">
                <a16:creationId xmlns:a16="http://schemas.microsoft.com/office/drawing/2014/main" id="{C5660BA0-7AA5-442F-B19F-51782AAE91E1}"/>
              </a:ext>
            </a:extLst>
          </p:cNvPr>
          <p:cNvSpPr txBox="1"/>
          <p:nvPr/>
        </p:nvSpPr>
        <p:spPr>
          <a:xfrm flipH="1">
            <a:off x="560832" y="3174959"/>
            <a:ext cx="157604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CL" sz="3200" dirty="0">
                <a:latin typeface="Please write me a song" panose="02000603000000000000" pitchFamily="2" charset="0"/>
                <a:ea typeface="Please write me a song" panose="02000603000000000000" pitchFamily="2" charset="0"/>
              </a:rPr>
              <a:t>Importante</a:t>
            </a:r>
          </a:p>
        </p:txBody>
      </p:sp>
      <p:sp>
        <p:nvSpPr>
          <p:cNvPr id="72" name="CuadroTexto 71">
            <a:extLst>
              <a:ext uri="{FF2B5EF4-FFF2-40B4-BE49-F238E27FC236}">
                <a16:creationId xmlns:a16="http://schemas.microsoft.com/office/drawing/2014/main" id="{FA02E334-CC17-4B72-8C99-28B64BC13A1C}"/>
              </a:ext>
            </a:extLst>
          </p:cNvPr>
          <p:cNvSpPr txBox="1"/>
          <p:nvPr/>
        </p:nvSpPr>
        <p:spPr>
          <a:xfrm flipH="1">
            <a:off x="773256" y="5571063"/>
            <a:ext cx="1293702" cy="594906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algn="ctr"/>
            <a:r>
              <a:rPr lang="es-CL" sz="3266" dirty="0">
                <a:latin typeface="The Sunset" pitchFamily="2" charset="0"/>
              </a:rPr>
              <a:t>Notas</a:t>
            </a:r>
          </a:p>
        </p:txBody>
      </p:sp>
      <p:pic>
        <p:nvPicPr>
          <p:cNvPr id="22" name="Imagen 21">
            <a:extLst>
              <a:ext uri="{FF2B5EF4-FFF2-40B4-BE49-F238E27FC236}">
                <a16:creationId xmlns:a16="http://schemas.microsoft.com/office/drawing/2014/main" id="{62CBFADE-6F0F-42F1-9100-230F3D7A9794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188956" y="4650379"/>
            <a:ext cx="727315" cy="2864905"/>
          </a:xfrm>
          <a:prstGeom prst="rect">
            <a:avLst/>
          </a:prstGeom>
        </p:spPr>
      </p:pic>
      <p:pic>
        <p:nvPicPr>
          <p:cNvPr id="23" name="Imagen 22">
            <a:extLst>
              <a:ext uri="{FF2B5EF4-FFF2-40B4-BE49-F238E27FC236}">
                <a16:creationId xmlns:a16="http://schemas.microsoft.com/office/drawing/2014/main" id="{2B2C2E0D-EB88-46B4-AC8F-E4A9A8B31354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43898" t="21174"/>
          <a:stretch/>
        </p:blipFill>
        <p:spPr>
          <a:xfrm>
            <a:off x="0" y="0"/>
            <a:ext cx="909986" cy="976498"/>
          </a:xfrm>
          <a:prstGeom prst="rect">
            <a:avLst/>
          </a:prstGeom>
        </p:spPr>
      </p:pic>
      <p:pic>
        <p:nvPicPr>
          <p:cNvPr id="25" name="Imagen 24">
            <a:extLst>
              <a:ext uri="{FF2B5EF4-FFF2-40B4-BE49-F238E27FC236}">
                <a16:creationId xmlns:a16="http://schemas.microsoft.com/office/drawing/2014/main" id="{C293EFCA-F8D9-437F-BBDE-D23B0F61DF56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027536" y="351099"/>
            <a:ext cx="713197" cy="476000"/>
          </a:xfrm>
          <a:prstGeom prst="rect">
            <a:avLst/>
          </a:prstGeom>
        </p:spPr>
      </p:pic>
      <p:grpSp>
        <p:nvGrpSpPr>
          <p:cNvPr id="31" name="Grupo 30">
            <a:extLst>
              <a:ext uri="{FF2B5EF4-FFF2-40B4-BE49-F238E27FC236}">
                <a16:creationId xmlns:a16="http://schemas.microsoft.com/office/drawing/2014/main" id="{7745E27F-467E-4749-8E47-3209094E0C66}"/>
              </a:ext>
            </a:extLst>
          </p:cNvPr>
          <p:cNvGrpSpPr/>
          <p:nvPr/>
        </p:nvGrpSpPr>
        <p:grpSpPr>
          <a:xfrm>
            <a:off x="526230" y="2080990"/>
            <a:ext cx="160028" cy="1041337"/>
            <a:chOff x="508707" y="2032864"/>
            <a:chExt cx="160028" cy="1041337"/>
          </a:xfrm>
        </p:grpSpPr>
        <p:pic>
          <p:nvPicPr>
            <p:cNvPr id="57" name="Imagen 56">
              <a:extLst>
                <a:ext uri="{FF2B5EF4-FFF2-40B4-BE49-F238E27FC236}">
                  <a16:creationId xmlns:a16="http://schemas.microsoft.com/office/drawing/2014/main" id="{961930C2-F576-49DD-A7AA-2FDB4D77175D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7508" y="2035205"/>
              <a:ext cx="162906" cy="158223"/>
            </a:xfrm>
            <a:prstGeom prst="rect">
              <a:avLst/>
            </a:prstGeom>
          </p:spPr>
        </p:pic>
        <p:pic>
          <p:nvPicPr>
            <p:cNvPr id="58" name="Imagen 57">
              <a:extLst>
                <a:ext uri="{FF2B5EF4-FFF2-40B4-BE49-F238E27FC236}">
                  <a16:creationId xmlns:a16="http://schemas.microsoft.com/office/drawing/2014/main" id="{56867267-B475-4E69-9D58-EC62A6FE058B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7509" y="2315160"/>
              <a:ext cx="162906" cy="158223"/>
            </a:xfrm>
            <a:prstGeom prst="rect">
              <a:avLst/>
            </a:prstGeom>
          </p:spPr>
        </p:pic>
        <p:pic>
          <p:nvPicPr>
            <p:cNvPr id="60" name="Imagen 59">
              <a:extLst>
                <a:ext uri="{FF2B5EF4-FFF2-40B4-BE49-F238E27FC236}">
                  <a16:creationId xmlns:a16="http://schemas.microsoft.com/office/drawing/2014/main" id="{E29EF204-A448-4002-8A1C-DB0341F31464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6366" y="2619960"/>
              <a:ext cx="162906" cy="158223"/>
            </a:xfrm>
            <a:prstGeom prst="rect">
              <a:avLst/>
            </a:prstGeom>
          </p:spPr>
        </p:pic>
        <p:pic>
          <p:nvPicPr>
            <p:cNvPr id="63" name="Imagen 62">
              <a:extLst>
                <a:ext uri="{FF2B5EF4-FFF2-40B4-BE49-F238E27FC236}">
                  <a16:creationId xmlns:a16="http://schemas.microsoft.com/office/drawing/2014/main" id="{86120641-32C4-4AE8-94D3-C94C18868525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8171" y="2913636"/>
              <a:ext cx="162906" cy="158223"/>
            </a:xfrm>
            <a:prstGeom prst="rect">
              <a:avLst/>
            </a:prstGeom>
          </p:spPr>
        </p:pic>
      </p:grpSp>
      <p:sp>
        <p:nvSpPr>
          <p:cNvPr id="64" name="Placa 63">
            <a:extLst>
              <a:ext uri="{FF2B5EF4-FFF2-40B4-BE49-F238E27FC236}">
                <a16:creationId xmlns:a16="http://schemas.microsoft.com/office/drawing/2014/main" id="{1F1A37EF-7612-4F45-97CD-3C62C17F6D0D}"/>
              </a:ext>
            </a:extLst>
          </p:cNvPr>
          <p:cNvSpPr/>
          <p:nvPr/>
        </p:nvSpPr>
        <p:spPr>
          <a:xfrm flipH="1">
            <a:off x="544463" y="3806973"/>
            <a:ext cx="1680470" cy="1381373"/>
          </a:xfrm>
          <a:prstGeom prst="plaque">
            <a:avLst>
              <a:gd name="adj" fmla="val 6619"/>
            </a:avLst>
          </a:prstGeom>
          <a:noFill/>
          <a:ln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pic>
        <p:nvPicPr>
          <p:cNvPr id="32" name="Imagen 31">
            <a:extLst>
              <a:ext uri="{FF2B5EF4-FFF2-40B4-BE49-F238E27FC236}">
                <a16:creationId xmlns:a16="http://schemas.microsoft.com/office/drawing/2014/main" id="{26B63D50-3602-4D67-A76C-633D6D374657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259097" y="6541363"/>
            <a:ext cx="628638" cy="674145"/>
          </a:xfrm>
          <a:prstGeom prst="rect">
            <a:avLst/>
          </a:prstGeom>
        </p:spPr>
      </p:pic>
      <p:pic>
        <p:nvPicPr>
          <p:cNvPr id="65" name="Imagen 64">
            <a:extLst>
              <a:ext uri="{FF2B5EF4-FFF2-40B4-BE49-F238E27FC236}">
                <a16:creationId xmlns:a16="http://schemas.microsoft.com/office/drawing/2014/main" id="{D0CA3D43-846C-4A28-B7BE-3C0790EA8870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65716" t="50407"/>
          <a:stretch/>
        </p:blipFill>
        <p:spPr>
          <a:xfrm flipH="1">
            <a:off x="4623101" y="-1"/>
            <a:ext cx="445785" cy="47838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55353792"/>
      </p:ext>
    </p:extLst>
  </p:cSld>
  <p:clrMapOvr>
    <a:masterClrMapping/>
  </p:clrMapOvr>
</p:sld>
</file>

<file path=ppt/slides/slide1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5" name="Imagen 74">
            <a:extLst>
              <a:ext uri="{FF2B5EF4-FFF2-40B4-BE49-F238E27FC236}">
                <a16:creationId xmlns:a16="http://schemas.microsoft.com/office/drawing/2014/main" id="{86F066D6-3665-40A8-84FE-3CF74306B4E7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5802" t="16947" r="6588" b="21582"/>
          <a:stretch/>
        </p:blipFill>
        <p:spPr>
          <a:xfrm flipH="1">
            <a:off x="2534249" y="1615242"/>
            <a:ext cx="2241249" cy="5818323"/>
          </a:xfrm>
          <a:prstGeom prst="rect">
            <a:avLst/>
          </a:prstGeom>
        </p:spPr>
      </p:pic>
      <p:grpSp>
        <p:nvGrpSpPr>
          <p:cNvPr id="90" name="Grupo 89">
            <a:extLst>
              <a:ext uri="{FF2B5EF4-FFF2-40B4-BE49-F238E27FC236}">
                <a16:creationId xmlns:a16="http://schemas.microsoft.com/office/drawing/2014/main" id="{6A10F933-5BE6-45D0-9227-6F90A3B05617}"/>
              </a:ext>
            </a:extLst>
          </p:cNvPr>
          <p:cNvGrpSpPr/>
          <p:nvPr/>
        </p:nvGrpSpPr>
        <p:grpSpPr>
          <a:xfrm>
            <a:off x="2431176" y="1277695"/>
            <a:ext cx="2333423" cy="338554"/>
            <a:chOff x="282012" y="1116730"/>
            <a:chExt cx="2333423" cy="338554"/>
          </a:xfrm>
        </p:grpSpPr>
        <p:grpSp>
          <p:nvGrpSpPr>
            <p:cNvPr id="76" name="Grupo 75">
              <a:extLst>
                <a:ext uri="{FF2B5EF4-FFF2-40B4-BE49-F238E27FC236}">
                  <a16:creationId xmlns:a16="http://schemas.microsoft.com/office/drawing/2014/main" id="{A61A1061-E59C-431B-BF67-DEFCDEE579BE}"/>
                </a:ext>
              </a:extLst>
            </p:cNvPr>
            <p:cNvGrpSpPr/>
            <p:nvPr/>
          </p:nvGrpSpPr>
          <p:grpSpPr>
            <a:xfrm>
              <a:off x="1292286" y="1199456"/>
              <a:ext cx="1323149" cy="173102"/>
              <a:chOff x="2351916" y="2459619"/>
              <a:chExt cx="1424738" cy="173102"/>
            </a:xfrm>
          </p:grpSpPr>
          <p:pic>
            <p:nvPicPr>
              <p:cNvPr id="77" name="Imagen 76">
                <a:extLst>
                  <a:ext uri="{FF2B5EF4-FFF2-40B4-BE49-F238E27FC236}">
                    <a16:creationId xmlns:a16="http://schemas.microsoft.com/office/drawing/2014/main" id="{B7A81B46-CA0D-4087-89EF-FAE09193A61A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351916" y="2459619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78" name="Imagen 77">
                <a:extLst>
                  <a:ext uri="{FF2B5EF4-FFF2-40B4-BE49-F238E27FC236}">
                    <a16:creationId xmlns:a16="http://schemas.microsoft.com/office/drawing/2014/main" id="{E94153B6-6DC4-4AB7-AC3B-F55DD2065F5B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534444" y="2462337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79" name="Imagen 78">
                <a:extLst>
                  <a:ext uri="{FF2B5EF4-FFF2-40B4-BE49-F238E27FC236}">
                    <a16:creationId xmlns:a16="http://schemas.microsoft.com/office/drawing/2014/main" id="{EA1DF94F-D73B-4068-AC8A-D0A408DD32D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713545" y="2467401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0" name="Imagen 79">
                <a:extLst>
                  <a:ext uri="{FF2B5EF4-FFF2-40B4-BE49-F238E27FC236}">
                    <a16:creationId xmlns:a16="http://schemas.microsoft.com/office/drawing/2014/main" id="{62C852A6-1DC0-492C-8708-0BCE85A2F8DC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898714" y="2467401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1" name="Imagen 80">
                <a:extLst>
                  <a:ext uri="{FF2B5EF4-FFF2-40B4-BE49-F238E27FC236}">
                    <a16:creationId xmlns:a16="http://schemas.microsoft.com/office/drawing/2014/main" id="{0177E378-B2D1-433E-B487-95F0ADA2623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080634" y="2462337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2" name="Imagen 81">
                <a:extLst>
                  <a:ext uri="{FF2B5EF4-FFF2-40B4-BE49-F238E27FC236}">
                    <a16:creationId xmlns:a16="http://schemas.microsoft.com/office/drawing/2014/main" id="{5D2CCC76-1728-4CCE-8CA6-F4D7D93C730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259735" y="2463688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3" name="Imagen 82">
                <a:extLst>
                  <a:ext uri="{FF2B5EF4-FFF2-40B4-BE49-F238E27FC236}">
                    <a16:creationId xmlns:a16="http://schemas.microsoft.com/office/drawing/2014/main" id="{8737CD88-8CE9-45B7-B88B-A039D1BC2D9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436306" y="2459619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4" name="Imagen 83">
                <a:extLst>
                  <a:ext uri="{FF2B5EF4-FFF2-40B4-BE49-F238E27FC236}">
                    <a16:creationId xmlns:a16="http://schemas.microsoft.com/office/drawing/2014/main" id="{9C749F1B-619A-40EE-A3E5-6C9759F13278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624293" y="2462337"/>
                <a:ext cx="152361" cy="165320"/>
              </a:xfrm>
              <a:prstGeom prst="rect">
                <a:avLst/>
              </a:prstGeom>
            </p:spPr>
          </p:pic>
        </p:grpSp>
        <p:sp>
          <p:nvSpPr>
            <p:cNvPr id="86" name="CuadroTexto 85">
              <a:extLst>
                <a:ext uri="{FF2B5EF4-FFF2-40B4-BE49-F238E27FC236}">
                  <a16:creationId xmlns:a16="http://schemas.microsoft.com/office/drawing/2014/main" id="{E7CF8BFC-D72D-4A50-9441-6DC5C224B0DC}"/>
                </a:ext>
              </a:extLst>
            </p:cNvPr>
            <p:cNvSpPr txBox="1"/>
            <p:nvPr/>
          </p:nvSpPr>
          <p:spPr>
            <a:xfrm>
              <a:off x="282012" y="1116730"/>
              <a:ext cx="1081021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s-CL" sz="1600" dirty="0">
                  <a:latin typeface="that i love you" pitchFamily="2" charset="0"/>
                </a:rPr>
                <a:t>Hidratación</a:t>
              </a:r>
            </a:p>
          </p:txBody>
        </p:sp>
      </p:grpSp>
      <p:sp>
        <p:nvSpPr>
          <p:cNvPr id="2" name="Rectángulo: esquinas redondeadas 1">
            <a:extLst>
              <a:ext uri="{FF2B5EF4-FFF2-40B4-BE49-F238E27FC236}">
                <a16:creationId xmlns:a16="http://schemas.microsoft.com/office/drawing/2014/main" id="{8AFFB728-72C6-47D6-8CF6-8E68D901CF0E}"/>
              </a:ext>
            </a:extLst>
          </p:cNvPr>
          <p:cNvSpPr/>
          <p:nvPr/>
        </p:nvSpPr>
        <p:spPr>
          <a:xfrm flipH="1">
            <a:off x="2536574" y="808814"/>
            <a:ext cx="2238924" cy="348713"/>
          </a:xfrm>
          <a:prstGeom prst="roundRect">
            <a:avLst>
              <a:gd name="adj" fmla="val 20690"/>
            </a:avLst>
          </a:prstGeom>
          <a:noFill/>
          <a:ln>
            <a:solidFill>
              <a:schemeClr val="bg1">
                <a:lumMod val="65000"/>
              </a:schemeClr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grpSp>
        <p:nvGrpSpPr>
          <p:cNvPr id="20" name="Grupo 19">
            <a:extLst>
              <a:ext uri="{FF2B5EF4-FFF2-40B4-BE49-F238E27FC236}">
                <a16:creationId xmlns:a16="http://schemas.microsoft.com/office/drawing/2014/main" id="{9E56ED60-C0FC-4AFF-8B2B-402E4644997E}"/>
              </a:ext>
            </a:extLst>
          </p:cNvPr>
          <p:cNvGrpSpPr/>
          <p:nvPr/>
        </p:nvGrpSpPr>
        <p:grpSpPr>
          <a:xfrm>
            <a:off x="2648158" y="551964"/>
            <a:ext cx="1302561" cy="270451"/>
            <a:chOff x="3427898" y="945416"/>
            <a:chExt cx="1302561" cy="270451"/>
          </a:xfrm>
        </p:grpSpPr>
        <p:sp>
          <p:nvSpPr>
            <p:cNvPr id="6" name="Elipse 5">
              <a:extLst>
                <a:ext uri="{FF2B5EF4-FFF2-40B4-BE49-F238E27FC236}">
                  <a16:creationId xmlns:a16="http://schemas.microsoft.com/office/drawing/2014/main" id="{2C5DCEA4-6AF6-49BD-B708-B769FAFE792C}"/>
                </a:ext>
              </a:extLst>
            </p:cNvPr>
            <p:cNvSpPr/>
            <p:nvPr/>
          </p:nvSpPr>
          <p:spPr>
            <a:xfrm>
              <a:off x="3448303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7" name="CuadroTexto 6">
              <a:extLst>
                <a:ext uri="{FF2B5EF4-FFF2-40B4-BE49-F238E27FC236}">
                  <a16:creationId xmlns:a16="http://schemas.microsoft.com/office/drawing/2014/main" id="{AA089D6C-B1E2-48FB-BE83-481042A4D336}"/>
                </a:ext>
              </a:extLst>
            </p:cNvPr>
            <p:cNvSpPr txBox="1"/>
            <p:nvPr/>
          </p:nvSpPr>
          <p:spPr>
            <a:xfrm>
              <a:off x="3427898" y="945416"/>
              <a:ext cx="167925" cy="2623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L</a:t>
              </a:r>
            </a:p>
          </p:txBody>
        </p:sp>
        <p:sp>
          <p:nvSpPr>
            <p:cNvPr id="8" name="Elipse 7">
              <a:extLst>
                <a:ext uri="{FF2B5EF4-FFF2-40B4-BE49-F238E27FC236}">
                  <a16:creationId xmlns:a16="http://schemas.microsoft.com/office/drawing/2014/main" id="{EF3D6D35-0B29-48F8-A7E7-F05677A56176}"/>
                </a:ext>
              </a:extLst>
            </p:cNvPr>
            <p:cNvSpPr/>
            <p:nvPr/>
          </p:nvSpPr>
          <p:spPr>
            <a:xfrm>
              <a:off x="3636352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9" name="CuadroTexto 8">
              <a:extLst>
                <a:ext uri="{FF2B5EF4-FFF2-40B4-BE49-F238E27FC236}">
                  <a16:creationId xmlns:a16="http://schemas.microsoft.com/office/drawing/2014/main" id="{9A7EF53A-AA99-48D2-85A8-CA65C6ED1C5E}"/>
                </a:ext>
              </a:extLst>
            </p:cNvPr>
            <p:cNvSpPr txBox="1"/>
            <p:nvPr/>
          </p:nvSpPr>
          <p:spPr>
            <a:xfrm>
              <a:off x="3604676" y="945416"/>
              <a:ext cx="167925" cy="2623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M</a:t>
              </a:r>
            </a:p>
          </p:txBody>
        </p:sp>
        <p:sp>
          <p:nvSpPr>
            <p:cNvPr id="10" name="Elipse 9">
              <a:extLst>
                <a:ext uri="{FF2B5EF4-FFF2-40B4-BE49-F238E27FC236}">
                  <a16:creationId xmlns:a16="http://schemas.microsoft.com/office/drawing/2014/main" id="{B0003AE6-C47F-46BF-B6B1-DDBB042C0368}"/>
                </a:ext>
              </a:extLst>
            </p:cNvPr>
            <p:cNvSpPr/>
            <p:nvPr/>
          </p:nvSpPr>
          <p:spPr>
            <a:xfrm>
              <a:off x="3822502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1" name="CuadroTexto 10">
              <a:extLst>
                <a:ext uri="{FF2B5EF4-FFF2-40B4-BE49-F238E27FC236}">
                  <a16:creationId xmlns:a16="http://schemas.microsoft.com/office/drawing/2014/main" id="{93A2415F-9910-41C0-9834-ACE5EE7EC06F}"/>
                </a:ext>
              </a:extLst>
            </p:cNvPr>
            <p:cNvSpPr txBox="1"/>
            <p:nvPr/>
          </p:nvSpPr>
          <p:spPr>
            <a:xfrm>
              <a:off x="3795934" y="953506"/>
              <a:ext cx="167925" cy="2623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M</a:t>
              </a:r>
            </a:p>
          </p:txBody>
        </p:sp>
        <p:sp>
          <p:nvSpPr>
            <p:cNvPr id="12" name="Elipse 11">
              <a:extLst>
                <a:ext uri="{FF2B5EF4-FFF2-40B4-BE49-F238E27FC236}">
                  <a16:creationId xmlns:a16="http://schemas.microsoft.com/office/drawing/2014/main" id="{C7C288CE-F547-4E52-94A3-8C23F40BEE3C}"/>
                </a:ext>
              </a:extLst>
            </p:cNvPr>
            <p:cNvSpPr/>
            <p:nvPr/>
          </p:nvSpPr>
          <p:spPr>
            <a:xfrm>
              <a:off x="4008652" y="983612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3" name="CuadroTexto 12">
              <a:extLst>
                <a:ext uri="{FF2B5EF4-FFF2-40B4-BE49-F238E27FC236}">
                  <a16:creationId xmlns:a16="http://schemas.microsoft.com/office/drawing/2014/main" id="{4114C506-8170-47D2-9D5A-128DBFEEE7C8}"/>
                </a:ext>
              </a:extLst>
            </p:cNvPr>
            <p:cNvSpPr txBox="1"/>
            <p:nvPr/>
          </p:nvSpPr>
          <p:spPr>
            <a:xfrm>
              <a:off x="3987194" y="951397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J</a:t>
              </a:r>
            </a:p>
          </p:txBody>
        </p:sp>
        <p:sp>
          <p:nvSpPr>
            <p:cNvPr id="14" name="Elipse 13">
              <a:extLst>
                <a:ext uri="{FF2B5EF4-FFF2-40B4-BE49-F238E27FC236}">
                  <a16:creationId xmlns:a16="http://schemas.microsoft.com/office/drawing/2014/main" id="{7CC52FD5-4E7C-49FA-BD83-A545EB3FC017}"/>
                </a:ext>
              </a:extLst>
            </p:cNvPr>
            <p:cNvSpPr/>
            <p:nvPr/>
          </p:nvSpPr>
          <p:spPr>
            <a:xfrm>
              <a:off x="4195174" y="983612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5" name="CuadroTexto 14">
              <a:extLst>
                <a:ext uri="{FF2B5EF4-FFF2-40B4-BE49-F238E27FC236}">
                  <a16:creationId xmlns:a16="http://schemas.microsoft.com/office/drawing/2014/main" id="{DDD8D263-EBC7-4AD3-8203-2FC2CBE524AF}"/>
                </a:ext>
              </a:extLst>
            </p:cNvPr>
            <p:cNvSpPr txBox="1"/>
            <p:nvPr/>
          </p:nvSpPr>
          <p:spPr>
            <a:xfrm>
              <a:off x="4169468" y="953506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V</a:t>
              </a:r>
            </a:p>
          </p:txBody>
        </p:sp>
        <p:sp>
          <p:nvSpPr>
            <p:cNvPr id="16" name="Elipse 15">
              <a:extLst>
                <a:ext uri="{FF2B5EF4-FFF2-40B4-BE49-F238E27FC236}">
                  <a16:creationId xmlns:a16="http://schemas.microsoft.com/office/drawing/2014/main" id="{1684D4EA-52BA-4FA5-A1FB-CB87FE74C584}"/>
                </a:ext>
              </a:extLst>
            </p:cNvPr>
            <p:cNvSpPr/>
            <p:nvPr/>
          </p:nvSpPr>
          <p:spPr>
            <a:xfrm>
              <a:off x="4383504" y="983612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7" name="CuadroTexto 16">
              <a:extLst>
                <a:ext uri="{FF2B5EF4-FFF2-40B4-BE49-F238E27FC236}">
                  <a16:creationId xmlns:a16="http://schemas.microsoft.com/office/drawing/2014/main" id="{3308939E-46AD-485D-B001-89690CD4E751}"/>
                </a:ext>
              </a:extLst>
            </p:cNvPr>
            <p:cNvSpPr txBox="1"/>
            <p:nvPr/>
          </p:nvSpPr>
          <p:spPr>
            <a:xfrm>
              <a:off x="4354590" y="945416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S</a:t>
              </a:r>
            </a:p>
          </p:txBody>
        </p:sp>
        <p:sp>
          <p:nvSpPr>
            <p:cNvPr id="18" name="Elipse 17">
              <a:extLst>
                <a:ext uri="{FF2B5EF4-FFF2-40B4-BE49-F238E27FC236}">
                  <a16:creationId xmlns:a16="http://schemas.microsoft.com/office/drawing/2014/main" id="{A8672FC7-70F5-4C49-A014-22DFFFBC4EA9}"/>
                </a:ext>
              </a:extLst>
            </p:cNvPr>
            <p:cNvSpPr/>
            <p:nvPr/>
          </p:nvSpPr>
          <p:spPr>
            <a:xfrm>
              <a:off x="4562534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9" name="CuadroTexto 18">
              <a:extLst>
                <a:ext uri="{FF2B5EF4-FFF2-40B4-BE49-F238E27FC236}">
                  <a16:creationId xmlns:a16="http://schemas.microsoft.com/office/drawing/2014/main" id="{FDD8A62F-1C31-4D5B-8003-266E7EE66DB5}"/>
                </a:ext>
              </a:extLst>
            </p:cNvPr>
            <p:cNvSpPr txBox="1"/>
            <p:nvPr/>
          </p:nvSpPr>
          <p:spPr>
            <a:xfrm>
              <a:off x="4541872" y="945416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D</a:t>
              </a:r>
            </a:p>
          </p:txBody>
        </p:sp>
      </p:grpSp>
      <p:sp>
        <p:nvSpPr>
          <p:cNvPr id="43" name="Rectángulo: esquinas redondeadas 42">
            <a:extLst>
              <a:ext uri="{FF2B5EF4-FFF2-40B4-BE49-F238E27FC236}">
                <a16:creationId xmlns:a16="http://schemas.microsoft.com/office/drawing/2014/main" id="{89D5D1E2-00DC-4937-B50F-B770D836BFF9}"/>
              </a:ext>
            </a:extLst>
          </p:cNvPr>
          <p:cNvSpPr/>
          <p:nvPr/>
        </p:nvSpPr>
        <p:spPr>
          <a:xfrm flipH="1">
            <a:off x="460830" y="5801409"/>
            <a:ext cx="1867912" cy="1306787"/>
          </a:xfrm>
          <a:prstGeom prst="roundRect">
            <a:avLst>
              <a:gd name="adj" fmla="val 3042"/>
            </a:avLst>
          </a:prstGeom>
          <a:noFill/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61" name="CuadroTexto 60">
            <a:extLst>
              <a:ext uri="{FF2B5EF4-FFF2-40B4-BE49-F238E27FC236}">
                <a16:creationId xmlns:a16="http://schemas.microsoft.com/office/drawing/2014/main" id="{B1867932-8D36-4858-BFF8-81AECC48EBAD}"/>
              </a:ext>
            </a:extLst>
          </p:cNvPr>
          <p:cNvSpPr txBox="1"/>
          <p:nvPr/>
        </p:nvSpPr>
        <p:spPr>
          <a:xfrm>
            <a:off x="502270" y="470523"/>
            <a:ext cx="1705246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CL" sz="4800" dirty="0">
                <a:latin typeface="August Script Bold free" pitchFamily="2" charset="0"/>
              </a:rPr>
              <a:t>Año</a:t>
            </a:r>
          </a:p>
        </p:txBody>
      </p:sp>
      <p:sp>
        <p:nvSpPr>
          <p:cNvPr id="62" name="CuadroTexto 61">
            <a:extLst>
              <a:ext uri="{FF2B5EF4-FFF2-40B4-BE49-F238E27FC236}">
                <a16:creationId xmlns:a16="http://schemas.microsoft.com/office/drawing/2014/main" id="{D7348A25-2C0A-4180-9706-193D7ACDBC8E}"/>
              </a:ext>
            </a:extLst>
          </p:cNvPr>
          <p:cNvSpPr txBox="1"/>
          <p:nvPr/>
        </p:nvSpPr>
        <p:spPr>
          <a:xfrm>
            <a:off x="1109446" y="921803"/>
            <a:ext cx="149088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CL" sz="4000" dirty="0" smtClean="0">
                <a:latin typeface="August Script Bold free" pitchFamily="2" charset="0"/>
              </a:rPr>
              <a:t>2022 </a:t>
            </a:r>
            <a:endParaRPr lang="es-CL" sz="4000" dirty="0">
              <a:latin typeface="August Script Bold free" pitchFamily="2" charset="0"/>
            </a:endParaRPr>
          </a:p>
        </p:txBody>
      </p:sp>
      <p:sp>
        <p:nvSpPr>
          <p:cNvPr id="27" name="CuadroTexto 26">
            <a:extLst>
              <a:ext uri="{FF2B5EF4-FFF2-40B4-BE49-F238E27FC236}">
                <a16:creationId xmlns:a16="http://schemas.microsoft.com/office/drawing/2014/main" id="{F0091D1D-C5BA-4DD7-B564-F84C4F3256B9}"/>
              </a:ext>
            </a:extLst>
          </p:cNvPr>
          <p:cNvSpPr txBox="1"/>
          <p:nvPr/>
        </p:nvSpPr>
        <p:spPr>
          <a:xfrm>
            <a:off x="788889" y="1505371"/>
            <a:ext cx="136617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CL" sz="3600" dirty="0">
                <a:latin typeface="Ayunindra Font" pitchFamily="50" charset="0"/>
              </a:rPr>
              <a:t>Metas</a:t>
            </a:r>
          </a:p>
        </p:txBody>
      </p:sp>
      <p:cxnSp>
        <p:nvCxnSpPr>
          <p:cNvPr id="34" name="Conector recto 33">
            <a:extLst>
              <a:ext uri="{FF2B5EF4-FFF2-40B4-BE49-F238E27FC236}">
                <a16:creationId xmlns:a16="http://schemas.microsoft.com/office/drawing/2014/main" id="{6C326F97-CC68-4216-8B0B-6409AE189A23}"/>
              </a:ext>
            </a:extLst>
          </p:cNvPr>
          <p:cNvCxnSpPr>
            <a:cxnSpLocks/>
          </p:cNvCxnSpPr>
          <p:nvPr/>
        </p:nvCxnSpPr>
        <p:spPr>
          <a:xfrm>
            <a:off x="719609" y="2193173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Conector recto 36">
            <a:extLst>
              <a:ext uri="{FF2B5EF4-FFF2-40B4-BE49-F238E27FC236}">
                <a16:creationId xmlns:a16="http://schemas.microsoft.com/office/drawing/2014/main" id="{7A9A9E17-643C-46C7-8DA1-90ACB4FD0A6E}"/>
              </a:ext>
            </a:extLst>
          </p:cNvPr>
          <p:cNvCxnSpPr>
            <a:cxnSpLocks/>
          </p:cNvCxnSpPr>
          <p:nvPr/>
        </p:nvCxnSpPr>
        <p:spPr>
          <a:xfrm>
            <a:off x="720116" y="2475725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Conector recto 37">
            <a:extLst>
              <a:ext uri="{FF2B5EF4-FFF2-40B4-BE49-F238E27FC236}">
                <a16:creationId xmlns:a16="http://schemas.microsoft.com/office/drawing/2014/main" id="{117FEECC-50E9-48AE-A3A0-ECE918D11567}"/>
              </a:ext>
            </a:extLst>
          </p:cNvPr>
          <p:cNvCxnSpPr>
            <a:cxnSpLocks/>
          </p:cNvCxnSpPr>
          <p:nvPr/>
        </p:nvCxnSpPr>
        <p:spPr>
          <a:xfrm>
            <a:off x="718240" y="2780525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Conector recto 38">
            <a:extLst>
              <a:ext uri="{FF2B5EF4-FFF2-40B4-BE49-F238E27FC236}">
                <a16:creationId xmlns:a16="http://schemas.microsoft.com/office/drawing/2014/main" id="{F24D8324-6901-4816-8512-FDC54A3E01DF}"/>
              </a:ext>
            </a:extLst>
          </p:cNvPr>
          <p:cNvCxnSpPr>
            <a:cxnSpLocks/>
          </p:cNvCxnSpPr>
          <p:nvPr/>
        </p:nvCxnSpPr>
        <p:spPr>
          <a:xfrm>
            <a:off x="718240" y="3074201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Placa 2">
            <a:extLst>
              <a:ext uri="{FF2B5EF4-FFF2-40B4-BE49-F238E27FC236}">
                <a16:creationId xmlns:a16="http://schemas.microsoft.com/office/drawing/2014/main" id="{C3F9C842-00FA-4A41-AA78-EC49C9D9D4A3}"/>
              </a:ext>
            </a:extLst>
          </p:cNvPr>
          <p:cNvSpPr/>
          <p:nvPr/>
        </p:nvSpPr>
        <p:spPr>
          <a:xfrm flipH="1">
            <a:off x="489789" y="3750740"/>
            <a:ext cx="1791840" cy="1500318"/>
          </a:xfrm>
          <a:prstGeom prst="plaque">
            <a:avLst>
              <a:gd name="adj" fmla="val 6619"/>
            </a:avLst>
          </a:prstGeom>
          <a:solidFill>
            <a:srgbClr val="FCEBE0"/>
          </a:solidFill>
          <a:ln>
            <a:solidFill>
              <a:srgbClr val="FCD6D7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70" name="CuadroTexto 69">
            <a:extLst>
              <a:ext uri="{FF2B5EF4-FFF2-40B4-BE49-F238E27FC236}">
                <a16:creationId xmlns:a16="http://schemas.microsoft.com/office/drawing/2014/main" id="{C5660BA0-7AA5-442F-B19F-51782AAE91E1}"/>
              </a:ext>
            </a:extLst>
          </p:cNvPr>
          <p:cNvSpPr txBox="1"/>
          <p:nvPr/>
        </p:nvSpPr>
        <p:spPr>
          <a:xfrm flipH="1">
            <a:off x="560832" y="3174959"/>
            <a:ext cx="157604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CL" sz="3200" dirty="0">
                <a:latin typeface="Please write me a song" panose="02000603000000000000" pitchFamily="2" charset="0"/>
                <a:ea typeface="Please write me a song" panose="02000603000000000000" pitchFamily="2" charset="0"/>
              </a:rPr>
              <a:t>Importante</a:t>
            </a:r>
          </a:p>
        </p:txBody>
      </p:sp>
      <p:sp>
        <p:nvSpPr>
          <p:cNvPr id="72" name="CuadroTexto 71">
            <a:extLst>
              <a:ext uri="{FF2B5EF4-FFF2-40B4-BE49-F238E27FC236}">
                <a16:creationId xmlns:a16="http://schemas.microsoft.com/office/drawing/2014/main" id="{FA02E334-CC17-4B72-8C99-28B64BC13A1C}"/>
              </a:ext>
            </a:extLst>
          </p:cNvPr>
          <p:cNvSpPr txBox="1"/>
          <p:nvPr/>
        </p:nvSpPr>
        <p:spPr>
          <a:xfrm flipH="1">
            <a:off x="773256" y="5571063"/>
            <a:ext cx="1293702" cy="594906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algn="ctr"/>
            <a:r>
              <a:rPr lang="es-CL" sz="3266" dirty="0">
                <a:latin typeface="The Sunset" pitchFamily="2" charset="0"/>
              </a:rPr>
              <a:t>Notas</a:t>
            </a:r>
          </a:p>
        </p:txBody>
      </p:sp>
      <p:pic>
        <p:nvPicPr>
          <p:cNvPr id="22" name="Imagen 21">
            <a:extLst>
              <a:ext uri="{FF2B5EF4-FFF2-40B4-BE49-F238E27FC236}">
                <a16:creationId xmlns:a16="http://schemas.microsoft.com/office/drawing/2014/main" id="{62CBFADE-6F0F-42F1-9100-230F3D7A9794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188956" y="4650379"/>
            <a:ext cx="727315" cy="2864905"/>
          </a:xfrm>
          <a:prstGeom prst="rect">
            <a:avLst/>
          </a:prstGeom>
        </p:spPr>
      </p:pic>
      <p:pic>
        <p:nvPicPr>
          <p:cNvPr id="23" name="Imagen 22">
            <a:extLst>
              <a:ext uri="{FF2B5EF4-FFF2-40B4-BE49-F238E27FC236}">
                <a16:creationId xmlns:a16="http://schemas.microsoft.com/office/drawing/2014/main" id="{2B2C2E0D-EB88-46B4-AC8F-E4A9A8B31354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43898" t="21174"/>
          <a:stretch/>
        </p:blipFill>
        <p:spPr>
          <a:xfrm>
            <a:off x="0" y="0"/>
            <a:ext cx="909986" cy="976498"/>
          </a:xfrm>
          <a:prstGeom prst="rect">
            <a:avLst/>
          </a:prstGeom>
        </p:spPr>
      </p:pic>
      <p:pic>
        <p:nvPicPr>
          <p:cNvPr id="25" name="Imagen 24">
            <a:extLst>
              <a:ext uri="{FF2B5EF4-FFF2-40B4-BE49-F238E27FC236}">
                <a16:creationId xmlns:a16="http://schemas.microsoft.com/office/drawing/2014/main" id="{C293EFCA-F8D9-437F-BBDE-D23B0F61DF56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027536" y="351099"/>
            <a:ext cx="713197" cy="476000"/>
          </a:xfrm>
          <a:prstGeom prst="rect">
            <a:avLst/>
          </a:prstGeom>
        </p:spPr>
      </p:pic>
      <p:grpSp>
        <p:nvGrpSpPr>
          <p:cNvPr id="31" name="Grupo 30">
            <a:extLst>
              <a:ext uri="{FF2B5EF4-FFF2-40B4-BE49-F238E27FC236}">
                <a16:creationId xmlns:a16="http://schemas.microsoft.com/office/drawing/2014/main" id="{7745E27F-467E-4749-8E47-3209094E0C66}"/>
              </a:ext>
            </a:extLst>
          </p:cNvPr>
          <p:cNvGrpSpPr/>
          <p:nvPr/>
        </p:nvGrpSpPr>
        <p:grpSpPr>
          <a:xfrm>
            <a:off x="526230" y="2080990"/>
            <a:ext cx="160028" cy="1041337"/>
            <a:chOff x="508707" y="2032864"/>
            <a:chExt cx="160028" cy="1041337"/>
          </a:xfrm>
        </p:grpSpPr>
        <p:pic>
          <p:nvPicPr>
            <p:cNvPr id="57" name="Imagen 56">
              <a:extLst>
                <a:ext uri="{FF2B5EF4-FFF2-40B4-BE49-F238E27FC236}">
                  <a16:creationId xmlns:a16="http://schemas.microsoft.com/office/drawing/2014/main" id="{961930C2-F576-49DD-A7AA-2FDB4D77175D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7508" y="2035205"/>
              <a:ext cx="162906" cy="158223"/>
            </a:xfrm>
            <a:prstGeom prst="rect">
              <a:avLst/>
            </a:prstGeom>
          </p:spPr>
        </p:pic>
        <p:pic>
          <p:nvPicPr>
            <p:cNvPr id="58" name="Imagen 57">
              <a:extLst>
                <a:ext uri="{FF2B5EF4-FFF2-40B4-BE49-F238E27FC236}">
                  <a16:creationId xmlns:a16="http://schemas.microsoft.com/office/drawing/2014/main" id="{56867267-B475-4E69-9D58-EC62A6FE058B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7509" y="2315160"/>
              <a:ext cx="162906" cy="158223"/>
            </a:xfrm>
            <a:prstGeom prst="rect">
              <a:avLst/>
            </a:prstGeom>
          </p:spPr>
        </p:pic>
        <p:pic>
          <p:nvPicPr>
            <p:cNvPr id="60" name="Imagen 59">
              <a:extLst>
                <a:ext uri="{FF2B5EF4-FFF2-40B4-BE49-F238E27FC236}">
                  <a16:creationId xmlns:a16="http://schemas.microsoft.com/office/drawing/2014/main" id="{E29EF204-A448-4002-8A1C-DB0341F31464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6366" y="2619960"/>
              <a:ext cx="162906" cy="158223"/>
            </a:xfrm>
            <a:prstGeom prst="rect">
              <a:avLst/>
            </a:prstGeom>
          </p:spPr>
        </p:pic>
        <p:pic>
          <p:nvPicPr>
            <p:cNvPr id="63" name="Imagen 62">
              <a:extLst>
                <a:ext uri="{FF2B5EF4-FFF2-40B4-BE49-F238E27FC236}">
                  <a16:creationId xmlns:a16="http://schemas.microsoft.com/office/drawing/2014/main" id="{86120641-32C4-4AE8-94D3-C94C18868525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8171" y="2913636"/>
              <a:ext cx="162906" cy="158223"/>
            </a:xfrm>
            <a:prstGeom prst="rect">
              <a:avLst/>
            </a:prstGeom>
          </p:spPr>
        </p:pic>
      </p:grpSp>
      <p:sp>
        <p:nvSpPr>
          <p:cNvPr id="64" name="Placa 63">
            <a:extLst>
              <a:ext uri="{FF2B5EF4-FFF2-40B4-BE49-F238E27FC236}">
                <a16:creationId xmlns:a16="http://schemas.microsoft.com/office/drawing/2014/main" id="{1F1A37EF-7612-4F45-97CD-3C62C17F6D0D}"/>
              </a:ext>
            </a:extLst>
          </p:cNvPr>
          <p:cNvSpPr/>
          <p:nvPr/>
        </p:nvSpPr>
        <p:spPr>
          <a:xfrm flipH="1">
            <a:off x="544463" y="3806973"/>
            <a:ext cx="1680470" cy="1381373"/>
          </a:xfrm>
          <a:prstGeom prst="plaque">
            <a:avLst>
              <a:gd name="adj" fmla="val 6619"/>
            </a:avLst>
          </a:prstGeom>
          <a:noFill/>
          <a:ln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pic>
        <p:nvPicPr>
          <p:cNvPr id="32" name="Imagen 31">
            <a:extLst>
              <a:ext uri="{FF2B5EF4-FFF2-40B4-BE49-F238E27FC236}">
                <a16:creationId xmlns:a16="http://schemas.microsoft.com/office/drawing/2014/main" id="{26B63D50-3602-4D67-A76C-633D6D374657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259097" y="6541363"/>
            <a:ext cx="628638" cy="674145"/>
          </a:xfrm>
          <a:prstGeom prst="rect">
            <a:avLst/>
          </a:prstGeom>
        </p:spPr>
      </p:pic>
      <p:pic>
        <p:nvPicPr>
          <p:cNvPr id="65" name="Imagen 64">
            <a:extLst>
              <a:ext uri="{FF2B5EF4-FFF2-40B4-BE49-F238E27FC236}">
                <a16:creationId xmlns:a16="http://schemas.microsoft.com/office/drawing/2014/main" id="{D0CA3D43-846C-4A28-B7BE-3C0790EA8870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65716" t="50407"/>
          <a:stretch/>
        </p:blipFill>
        <p:spPr>
          <a:xfrm flipH="1">
            <a:off x="4623101" y="-1"/>
            <a:ext cx="445785" cy="47838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95973251"/>
      </p:ext>
    </p:extLst>
  </p:cSld>
  <p:clrMapOvr>
    <a:masterClrMapping/>
  </p:clrMapOvr>
</p:sld>
</file>

<file path=ppt/slides/slide1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5" name="Imagen 74">
            <a:extLst>
              <a:ext uri="{FF2B5EF4-FFF2-40B4-BE49-F238E27FC236}">
                <a16:creationId xmlns:a16="http://schemas.microsoft.com/office/drawing/2014/main" id="{86F066D6-3665-40A8-84FE-3CF74306B4E7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5802" t="16947" r="6588" b="21582"/>
          <a:stretch/>
        </p:blipFill>
        <p:spPr>
          <a:xfrm flipH="1">
            <a:off x="2534249" y="1615242"/>
            <a:ext cx="2241249" cy="5818323"/>
          </a:xfrm>
          <a:prstGeom prst="rect">
            <a:avLst/>
          </a:prstGeom>
        </p:spPr>
      </p:pic>
      <p:grpSp>
        <p:nvGrpSpPr>
          <p:cNvPr id="90" name="Grupo 89">
            <a:extLst>
              <a:ext uri="{FF2B5EF4-FFF2-40B4-BE49-F238E27FC236}">
                <a16:creationId xmlns:a16="http://schemas.microsoft.com/office/drawing/2014/main" id="{6A10F933-5BE6-45D0-9227-6F90A3B05617}"/>
              </a:ext>
            </a:extLst>
          </p:cNvPr>
          <p:cNvGrpSpPr/>
          <p:nvPr/>
        </p:nvGrpSpPr>
        <p:grpSpPr>
          <a:xfrm>
            <a:off x="2431176" y="1277695"/>
            <a:ext cx="2333423" cy="338554"/>
            <a:chOff x="282012" y="1116730"/>
            <a:chExt cx="2333423" cy="338554"/>
          </a:xfrm>
        </p:grpSpPr>
        <p:grpSp>
          <p:nvGrpSpPr>
            <p:cNvPr id="76" name="Grupo 75">
              <a:extLst>
                <a:ext uri="{FF2B5EF4-FFF2-40B4-BE49-F238E27FC236}">
                  <a16:creationId xmlns:a16="http://schemas.microsoft.com/office/drawing/2014/main" id="{A61A1061-E59C-431B-BF67-DEFCDEE579BE}"/>
                </a:ext>
              </a:extLst>
            </p:cNvPr>
            <p:cNvGrpSpPr/>
            <p:nvPr/>
          </p:nvGrpSpPr>
          <p:grpSpPr>
            <a:xfrm>
              <a:off x="1292286" y="1199456"/>
              <a:ext cx="1323149" cy="173102"/>
              <a:chOff x="2351916" y="2459619"/>
              <a:chExt cx="1424738" cy="173102"/>
            </a:xfrm>
          </p:grpSpPr>
          <p:pic>
            <p:nvPicPr>
              <p:cNvPr id="77" name="Imagen 76">
                <a:extLst>
                  <a:ext uri="{FF2B5EF4-FFF2-40B4-BE49-F238E27FC236}">
                    <a16:creationId xmlns:a16="http://schemas.microsoft.com/office/drawing/2014/main" id="{B7A81B46-CA0D-4087-89EF-FAE09193A61A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351916" y="2459619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78" name="Imagen 77">
                <a:extLst>
                  <a:ext uri="{FF2B5EF4-FFF2-40B4-BE49-F238E27FC236}">
                    <a16:creationId xmlns:a16="http://schemas.microsoft.com/office/drawing/2014/main" id="{E94153B6-6DC4-4AB7-AC3B-F55DD2065F5B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534444" y="2462337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79" name="Imagen 78">
                <a:extLst>
                  <a:ext uri="{FF2B5EF4-FFF2-40B4-BE49-F238E27FC236}">
                    <a16:creationId xmlns:a16="http://schemas.microsoft.com/office/drawing/2014/main" id="{EA1DF94F-D73B-4068-AC8A-D0A408DD32D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713545" y="2467401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0" name="Imagen 79">
                <a:extLst>
                  <a:ext uri="{FF2B5EF4-FFF2-40B4-BE49-F238E27FC236}">
                    <a16:creationId xmlns:a16="http://schemas.microsoft.com/office/drawing/2014/main" id="{62C852A6-1DC0-492C-8708-0BCE85A2F8DC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898714" y="2467401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1" name="Imagen 80">
                <a:extLst>
                  <a:ext uri="{FF2B5EF4-FFF2-40B4-BE49-F238E27FC236}">
                    <a16:creationId xmlns:a16="http://schemas.microsoft.com/office/drawing/2014/main" id="{0177E378-B2D1-433E-B487-95F0ADA2623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080634" y="2462337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2" name="Imagen 81">
                <a:extLst>
                  <a:ext uri="{FF2B5EF4-FFF2-40B4-BE49-F238E27FC236}">
                    <a16:creationId xmlns:a16="http://schemas.microsoft.com/office/drawing/2014/main" id="{5D2CCC76-1728-4CCE-8CA6-F4D7D93C730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259735" y="2463688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3" name="Imagen 82">
                <a:extLst>
                  <a:ext uri="{FF2B5EF4-FFF2-40B4-BE49-F238E27FC236}">
                    <a16:creationId xmlns:a16="http://schemas.microsoft.com/office/drawing/2014/main" id="{8737CD88-8CE9-45B7-B88B-A039D1BC2D9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436306" y="2459619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4" name="Imagen 83">
                <a:extLst>
                  <a:ext uri="{FF2B5EF4-FFF2-40B4-BE49-F238E27FC236}">
                    <a16:creationId xmlns:a16="http://schemas.microsoft.com/office/drawing/2014/main" id="{9C749F1B-619A-40EE-A3E5-6C9759F13278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624293" y="2462337"/>
                <a:ext cx="152361" cy="165320"/>
              </a:xfrm>
              <a:prstGeom prst="rect">
                <a:avLst/>
              </a:prstGeom>
            </p:spPr>
          </p:pic>
        </p:grpSp>
        <p:sp>
          <p:nvSpPr>
            <p:cNvPr id="86" name="CuadroTexto 85">
              <a:extLst>
                <a:ext uri="{FF2B5EF4-FFF2-40B4-BE49-F238E27FC236}">
                  <a16:creationId xmlns:a16="http://schemas.microsoft.com/office/drawing/2014/main" id="{E7CF8BFC-D72D-4A50-9441-6DC5C224B0DC}"/>
                </a:ext>
              </a:extLst>
            </p:cNvPr>
            <p:cNvSpPr txBox="1"/>
            <p:nvPr/>
          </p:nvSpPr>
          <p:spPr>
            <a:xfrm>
              <a:off x="282012" y="1116730"/>
              <a:ext cx="1081021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s-CL" sz="1600" dirty="0">
                  <a:latin typeface="that i love you" pitchFamily="2" charset="0"/>
                </a:rPr>
                <a:t>Hidratación</a:t>
              </a:r>
            </a:p>
          </p:txBody>
        </p:sp>
      </p:grpSp>
      <p:sp>
        <p:nvSpPr>
          <p:cNvPr id="2" name="Rectángulo: esquinas redondeadas 1">
            <a:extLst>
              <a:ext uri="{FF2B5EF4-FFF2-40B4-BE49-F238E27FC236}">
                <a16:creationId xmlns:a16="http://schemas.microsoft.com/office/drawing/2014/main" id="{8AFFB728-72C6-47D6-8CF6-8E68D901CF0E}"/>
              </a:ext>
            </a:extLst>
          </p:cNvPr>
          <p:cNvSpPr/>
          <p:nvPr/>
        </p:nvSpPr>
        <p:spPr>
          <a:xfrm flipH="1">
            <a:off x="2536574" y="808814"/>
            <a:ext cx="2238924" cy="348713"/>
          </a:xfrm>
          <a:prstGeom prst="roundRect">
            <a:avLst>
              <a:gd name="adj" fmla="val 20690"/>
            </a:avLst>
          </a:prstGeom>
          <a:noFill/>
          <a:ln>
            <a:solidFill>
              <a:schemeClr val="bg1">
                <a:lumMod val="65000"/>
              </a:schemeClr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grpSp>
        <p:nvGrpSpPr>
          <p:cNvPr id="20" name="Grupo 19">
            <a:extLst>
              <a:ext uri="{FF2B5EF4-FFF2-40B4-BE49-F238E27FC236}">
                <a16:creationId xmlns:a16="http://schemas.microsoft.com/office/drawing/2014/main" id="{9E56ED60-C0FC-4AFF-8B2B-402E4644997E}"/>
              </a:ext>
            </a:extLst>
          </p:cNvPr>
          <p:cNvGrpSpPr/>
          <p:nvPr/>
        </p:nvGrpSpPr>
        <p:grpSpPr>
          <a:xfrm>
            <a:off x="2648158" y="551964"/>
            <a:ext cx="1302561" cy="270451"/>
            <a:chOff x="3427898" y="945416"/>
            <a:chExt cx="1302561" cy="270451"/>
          </a:xfrm>
        </p:grpSpPr>
        <p:sp>
          <p:nvSpPr>
            <p:cNvPr id="6" name="Elipse 5">
              <a:extLst>
                <a:ext uri="{FF2B5EF4-FFF2-40B4-BE49-F238E27FC236}">
                  <a16:creationId xmlns:a16="http://schemas.microsoft.com/office/drawing/2014/main" id="{2C5DCEA4-6AF6-49BD-B708-B769FAFE792C}"/>
                </a:ext>
              </a:extLst>
            </p:cNvPr>
            <p:cNvSpPr/>
            <p:nvPr/>
          </p:nvSpPr>
          <p:spPr>
            <a:xfrm>
              <a:off x="3448303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7" name="CuadroTexto 6">
              <a:extLst>
                <a:ext uri="{FF2B5EF4-FFF2-40B4-BE49-F238E27FC236}">
                  <a16:creationId xmlns:a16="http://schemas.microsoft.com/office/drawing/2014/main" id="{AA089D6C-B1E2-48FB-BE83-481042A4D336}"/>
                </a:ext>
              </a:extLst>
            </p:cNvPr>
            <p:cNvSpPr txBox="1"/>
            <p:nvPr/>
          </p:nvSpPr>
          <p:spPr>
            <a:xfrm>
              <a:off x="3427898" y="945416"/>
              <a:ext cx="167925" cy="2623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L</a:t>
              </a:r>
            </a:p>
          </p:txBody>
        </p:sp>
        <p:sp>
          <p:nvSpPr>
            <p:cNvPr id="8" name="Elipse 7">
              <a:extLst>
                <a:ext uri="{FF2B5EF4-FFF2-40B4-BE49-F238E27FC236}">
                  <a16:creationId xmlns:a16="http://schemas.microsoft.com/office/drawing/2014/main" id="{EF3D6D35-0B29-48F8-A7E7-F05677A56176}"/>
                </a:ext>
              </a:extLst>
            </p:cNvPr>
            <p:cNvSpPr/>
            <p:nvPr/>
          </p:nvSpPr>
          <p:spPr>
            <a:xfrm>
              <a:off x="3636352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9" name="CuadroTexto 8">
              <a:extLst>
                <a:ext uri="{FF2B5EF4-FFF2-40B4-BE49-F238E27FC236}">
                  <a16:creationId xmlns:a16="http://schemas.microsoft.com/office/drawing/2014/main" id="{9A7EF53A-AA99-48D2-85A8-CA65C6ED1C5E}"/>
                </a:ext>
              </a:extLst>
            </p:cNvPr>
            <p:cNvSpPr txBox="1"/>
            <p:nvPr/>
          </p:nvSpPr>
          <p:spPr>
            <a:xfrm>
              <a:off x="3604676" y="945416"/>
              <a:ext cx="167925" cy="2623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M</a:t>
              </a:r>
            </a:p>
          </p:txBody>
        </p:sp>
        <p:sp>
          <p:nvSpPr>
            <p:cNvPr id="10" name="Elipse 9">
              <a:extLst>
                <a:ext uri="{FF2B5EF4-FFF2-40B4-BE49-F238E27FC236}">
                  <a16:creationId xmlns:a16="http://schemas.microsoft.com/office/drawing/2014/main" id="{B0003AE6-C47F-46BF-B6B1-DDBB042C0368}"/>
                </a:ext>
              </a:extLst>
            </p:cNvPr>
            <p:cNvSpPr/>
            <p:nvPr/>
          </p:nvSpPr>
          <p:spPr>
            <a:xfrm>
              <a:off x="3822502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1" name="CuadroTexto 10">
              <a:extLst>
                <a:ext uri="{FF2B5EF4-FFF2-40B4-BE49-F238E27FC236}">
                  <a16:creationId xmlns:a16="http://schemas.microsoft.com/office/drawing/2014/main" id="{93A2415F-9910-41C0-9834-ACE5EE7EC06F}"/>
                </a:ext>
              </a:extLst>
            </p:cNvPr>
            <p:cNvSpPr txBox="1"/>
            <p:nvPr/>
          </p:nvSpPr>
          <p:spPr>
            <a:xfrm>
              <a:off x="3795934" y="953506"/>
              <a:ext cx="167925" cy="2623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M</a:t>
              </a:r>
            </a:p>
          </p:txBody>
        </p:sp>
        <p:sp>
          <p:nvSpPr>
            <p:cNvPr id="12" name="Elipse 11">
              <a:extLst>
                <a:ext uri="{FF2B5EF4-FFF2-40B4-BE49-F238E27FC236}">
                  <a16:creationId xmlns:a16="http://schemas.microsoft.com/office/drawing/2014/main" id="{C7C288CE-F547-4E52-94A3-8C23F40BEE3C}"/>
                </a:ext>
              </a:extLst>
            </p:cNvPr>
            <p:cNvSpPr/>
            <p:nvPr/>
          </p:nvSpPr>
          <p:spPr>
            <a:xfrm>
              <a:off x="4008652" y="983612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3" name="CuadroTexto 12">
              <a:extLst>
                <a:ext uri="{FF2B5EF4-FFF2-40B4-BE49-F238E27FC236}">
                  <a16:creationId xmlns:a16="http://schemas.microsoft.com/office/drawing/2014/main" id="{4114C506-8170-47D2-9D5A-128DBFEEE7C8}"/>
                </a:ext>
              </a:extLst>
            </p:cNvPr>
            <p:cNvSpPr txBox="1"/>
            <p:nvPr/>
          </p:nvSpPr>
          <p:spPr>
            <a:xfrm>
              <a:off x="3987194" y="951397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J</a:t>
              </a:r>
            </a:p>
          </p:txBody>
        </p:sp>
        <p:sp>
          <p:nvSpPr>
            <p:cNvPr id="14" name="Elipse 13">
              <a:extLst>
                <a:ext uri="{FF2B5EF4-FFF2-40B4-BE49-F238E27FC236}">
                  <a16:creationId xmlns:a16="http://schemas.microsoft.com/office/drawing/2014/main" id="{7CC52FD5-4E7C-49FA-BD83-A545EB3FC017}"/>
                </a:ext>
              </a:extLst>
            </p:cNvPr>
            <p:cNvSpPr/>
            <p:nvPr/>
          </p:nvSpPr>
          <p:spPr>
            <a:xfrm>
              <a:off x="4195174" y="983612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5" name="CuadroTexto 14">
              <a:extLst>
                <a:ext uri="{FF2B5EF4-FFF2-40B4-BE49-F238E27FC236}">
                  <a16:creationId xmlns:a16="http://schemas.microsoft.com/office/drawing/2014/main" id="{DDD8D263-EBC7-4AD3-8203-2FC2CBE524AF}"/>
                </a:ext>
              </a:extLst>
            </p:cNvPr>
            <p:cNvSpPr txBox="1"/>
            <p:nvPr/>
          </p:nvSpPr>
          <p:spPr>
            <a:xfrm>
              <a:off x="4169468" y="953506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V</a:t>
              </a:r>
            </a:p>
          </p:txBody>
        </p:sp>
        <p:sp>
          <p:nvSpPr>
            <p:cNvPr id="16" name="Elipse 15">
              <a:extLst>
                <a:ext uri="{FF2B5EF4-FFF2-40B4-BE49-F238E27FC236}">
                  <a16:creationId xmlns:a16="http://schemas.microsoft.com/office/drawing/2014/main" id="{1684D4EA-52BA-4FA5-A1FB-CB87FE74C584}"/>
                </a:ext>
              </a:extLst>
            </p:cNvPr>
            <p:cNvSpPr/>
            <p:nvPr/>
          </p:nvSpPr>
          <p:spPr>
            <a:xfrm>
              <a:off x="4383504" y="983612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7" name="CuadroTexto 16">
              <a:extLst>
                <a:ext uri="{FF2B5EF4-FFF2-40B4-BE49-F238E27FC236}">
                  <a16:creationId xmlns:a16="http://schemas.microsoft.com/office/drawing/2014/main" id="{3308939E-46AD-485D-B001-89690CD4E751}"/>
                </a:ext>
              </a:extLst>
            </p:cNvPr>
            <p:cNvSpPr txBox="1"/>
            <p:nvPr/>
          </p:nvSpPr>
          <p:spPr>
            <a:xfrm>
              <a:off x="4354590" y="945416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S</a:t>
              </a:r>
            </a:p>
          </p:txBody>
        </p:sp>
        <p:sp>
          <p:nvSpPr>
            <p:cNvPr id="18" name="Elipse 17">
              <a:extLst>
                <a:ext uri="{FF2B5EF4-FFF2-40B4-BE49-F238E27FC236}">
                  <a16:creationId xmlns:a16="http://schemas.microsoft.com/office/drawing/2014/main" id="{A8672FC7-70F5-4C49-A014-22DFFFBC4EA9}"/>
                </a:ext>
              </a:extLst>
            </p:cNvPr>
            <p:cNvSpPr/>
            <p:nvPr/>
          </p:nvSpPr>
          <p:spPr>
            <a:xfrm>
              <a:off x="4562534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9" name="CuadroTexto 18">
              <a:extLst>
                <a:ext uri="{FF2B5EF4-FFF2-40B4-BE49-F238E27FC236}">
                  <a16:creationId xmlns:a16="http://schemas.microsoft.com/office/drawing/2014/main" id="{FDD8A62F-1C31-4D5B-8003-266E7EE66DB5}"/>
                </a:ext>
              </a:extLst>
            </p:cNvPr>
            <p:cNvSpPr txBox="1"/>
            <p:nvPr/>
          </p:nvSpPr>
          <p:spPr>
            <a:xfrm>
              <a:off x="4541872" y="945416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D</a:t>
              </a:r>
            </a:p>
          </p:txBody>
        </p:sp>
      </p:grpSp>
      <p:sp>
        <p:nvSpPr>
          <p:cNvPr id="43" name="Rectángulo: esquinas redondeadas 42">
            <a:extLst>
              <a:ext uri="{FF2B5EF4-FFF2-40B4-BE49-F238E27FC236}">
                <a16:creationId xmlns:a16="http://schemas.microsoft.com/office/drawing/2014/main" id="{89D5D1E2-00DC-4937-B50F-B770D836BFF9}"/>
              </a:ext>
            </a:extLst>
          </p:cNvPr>
          <p:cNvSpPr/>
          <p:nvPr/>
        </p:nvSpPr>
        <p:spPr>
          <a:xfrm flipH="1">
            <a:off x="460830" y="5801409"/>
            <a:ext cx="1867912" cy="1306787"/>
          </a:xfrm>
          <a:prstGeom prst="roundRect">
            <a:avLst>
              <a:gd name="adj" fmla="val 3042"/>
            </a:avLst>
          </a:prstGeom>
          <a:noFill/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61" name="CuadroTexto 60">
            <a:extLst>
              <a:ext uri="{FF2B5EF4-FFF2-40B4-BE49-F238E27FC236}">
                <a16:creationId xmlns:a16="http://schemas.microsoft.com/office/drawing/2014/main" id="{B1867932-8D36-4858-BFF8-81AECC48EBAD}"/>
              </a:ext>
            </a:extLst>
          </p:cNvPr>
          <p:cNvSpPr txBox="1"/>
          <p:nvPr/>
        </p:nvSpPr>
        <p:spPr>
          <a:xfrm>
            <a:off x="502270" y="470523"/>
            <a:ext cx="1705246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CL" sz="4800" dirty="0">
                <a:latin typeface="August Script Bold free" pitchFamily="2" charset="0"/>
              </a:rPr>
              <a:t>Año</a:t>
            </a:r>
          </a:p>
        </p:txBody>
      </p:sp>
      <p:sp>
        <p:nvSpPr>
          <p:cNvPr id="62" name="CuadroTexto 61">
            <a:extLst>
              <a:ext uri="{FF2B5EF4-FFF2-40B4-BE49-F238E27FC236}">
                <a16:creationId xmlns:a16="http://schemas.microsoft.com/office/drawing/2014/main" id="{D7348A25-2C0A-4180-9706-193D7ACDBC8E}"/>
              </a:ext>
            </a:extLst>
          </p:cNvPr>
          <p:cNvSpPr txBox="1"/>
          <p:nvPr/>
        </p:nvSpPr>
        <p:spPr>
          <a:xfrm>
            <a:off x="1109446" y="921803"/>
            <a:ext cx="149088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CL" sz="4000" dirty="0" smtClean="0">
                <a:latin typeface="August Script Bold free" pitchFamily="2" charset="0"/>
              </a:rPr>
              <a:t>2022 </a:t>
            </a:r>
            <a:endParaRPr lang="es-CL" sz="4000" dirty="0">
              <a:latin typeface="August Script Bold free" pitchFamily="2" charset="0"/>
            </a:endParaRPr>
          </a:p>
        </p:txBody>
      </p:sp>
      <p:sp>
        <p:nvSpPr>
          <p:cNvPr id="27" name="CuadroTexto 26">
            <a:extLst>
              <a:ext uri="{FF2B5EF4-FFF2-40B4-BE49-F238E27FC236}">
                <a16:creationId xmlns:a16="http://schemas.microsoft.com/office/drawing/2014/main" id="{F0091D1D-C5BA-4DD7-B564-F84C4F3256B9}"/>
              </a:ext>
            </a:extLst>
          </p:cNvPr>
          <p:cNvSpPr txBox="1"/>
          <p:nvPr/>
        </p:nvSpPr>
        <p:spPr>
          <a:xfrm>
            <a:off x="788889" y="1505371"/>
            <a:ext cx="136617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CL" sz="3600" dirty="0">
                <a:latin typeface="Ayunindra Font" pitchFamily="50" charset="0"/>
              </a:rPr>
              <a:t>Metas</a:t>
            </a:r>
          </a:p>
        </p:txBody>
      </p:sp>
      <p:cxnSp>
        <p:nvCxnSpPr>
          <p:cNvPr id="34" name="Conector recto 33">
            <a:extLst>
              <a:ext uri="{FF2B5EF4-FFF2-40B4-BE49-F238E27FC236}">
                <a16:creationId xmlns:a16="http://schemas.microsoft.com/office/drawing/2014/main" id="{6C326F97-CC68-4216-8B0B-6409AE189A23}"/>
              </a:ext>
            </a:extLst>
          </p:cNvPr>
          <p:cNvCxnSpPr>
            <a:cxnSpLocks/>
          </p:cNvCxnSpPr>
          <p:nvPr/>
        </p:nvCxnSpPr>
        <p:spPr>
          <a:xfrm>
            <a:off x="719609" y="2193173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Conector recto 36">
            <a:extLst>
              <a:ext uri="{FF2B5EF4-FFF2-40B4-BE49-F238E27FC236}">
                <a16:creationId xmlns:a16="http://schemas.microsoft.com/office/drawing/2014/main" id="{7A9A9E17-643C-46C7-8DA1-90ACB4FD0A6E}"/>
              </a:ext>
            </a:extLst>
          </p:cNvPr>
          <p:cNvCxnSpPr>
            <a:cxnSpLocks/>
          </p:cNvCxnSpPr>
          <p:nvPr/>
        </p:nvCxnSpPr>
        <p:spPr>
          <a:xfrm>
            <a:off x="720116" y="2475725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Conector recto 37">
            <a:extLst>
              <a:ext uri="{FF2B5EF4-FFF2-40B4-BE49-F238E27FC236}">
                <a16:creationId xmlns:a16="http://schemas.microsoft.com/office/drawing/2014/main" id="{117FEECC-50E9-48AE-A3A0-ECE918D11567}"/>
              </a:ext>
            </a:extLst>
          </p:cNvPr>
          <p:cNvCxnSpPr>
            <a:cxnSpLocks/>
          </p:cNvCxnSpPr>
          <p:nvPr/>
        </p:nvCxnSpPr>
        <p:spPr>
          <a:xfrm>
            <a:off x="718240" y="2780525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Conector recto 38">
            <a:extLst>
              <a:ext uri="{FF2B5EF4-FFF2-40B4-BE49-F238E27FC236}">
                <a16:creationId xmlns:a16="http://schemas.microsoft.com/office/drawing/2014/main" id="{F24D8324-6901-4816-8512-FDC54A3E01DF}"/>
              </a:ext>
            </a:extLst>
          </p:cNvPr>
          <p:cNvCxnSpPr>
            <a:cxnSpLocks/>
          </p:cNvCxnSpPr>
          <p:nvPr/>
        </p:nvCxnSpPr>
        <p:spPr>
          <a:xfrm>
            <a:off x="718240" y="3074201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Placa 2">
            <a:extLst>
              <a:ext uri="{FF2B5EF4-FFF2-40B4-BE49-F238E27FC236}">
                <a16:creationId xmlns:a16="http://schemas.microsoft.com/office/drawing/2014/main" id="{C3F9C842-00FA-4A41-AA78-EC49C9D9D4A3}"/>
              </a:ext>
            </a:extLst>
          </p:cNvPr>
          <p:cNvSpPr/>
          <p:nvPr/>
        </p:nvSpPr>
        <p:spPr>
          <a:xfrm flipH="1">
            <a:off x="489789" y="3750740"/>
            <a:ext cx="1791840" cy="1500318"/>
          </a:xfrm>
          <a:prstGeom prst="plaque">
            <a:avLst>
              <a:gd name="adj" fmla="val 6619"/>
            </a:avLst>
          </a:prstGeom>
          <a:solidFill>
            <a:srgbClr val="FCEBE0"/>
          </a:solidFill>
          <a:ln>
            <a:solidFill>
              <a:srgbClr val="FCD6D7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70" name="CuadroTexto 69">
            <a:extLst>
              <a:ext uri="{FF2B5EF4-FFF2-40B4-BE49-F238E27FC236}">
                <a16:creationId xmlns:a16="http://schemas.microsoft.com/office/drawing/2014/main" id="{C5660BA0-7AA5-442F-B19F-51782AAE91E1}"/>
              </a:ext>
            </a:extLst>
          </p:cNvPr>
          <p:cNvSpPr txBox="1"/>
          <p:nvPr/>
        </p:nvSpPr>
        <p:spPr>
          <a:xfrm flipH="1">
            <a:off x="560832" y="3174959"/>
            <a:ext cx="157604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CL" sz="3200" dirty="0">
                <a:latin typeface="Please write me a song" panose="02000603000000000000" pitchFamily="2" charset="0"/>
                <a:ea typeface="Please write me a song" panose="02000603000000000000" pitchFamily="2" charset="0"/>
              </a:rPr>
              <a:t>Importante</a:t>
            </a:r>
          </a:p>
        </p:txBody>
      </p:sp>
      <p:sp>
        <p:nvSpPr>
          <p:cNvPr id="72" name="CuadroTexto 71">
            <a:extLst>
              <a:ext uri="{FF2B5EF4-FFF2-40B4-BE49-F238E27FC236}">
                <a16:creationId xmlns:a16="http://schemas.microsoft.com/office/drawing/2014/main" id="{FA02E334-CC17-4B72-8C99-28B64BC13A1C}"/>
              </a:ext>
            </a:extLst>
          </p:cNvPr>
          <p:cNvSpPr txBox="1"/>
          <p:nvPr/>
        </p:nvSpPr>
        <p:spPr>
          <a:xfrm flipH="1">
            <a:off x="773256" y="5571063"/>
            <a:ext cx="1293702" cy="594906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algn="ctr"/>
            <a:r>
              <a:rPr lang="es-CL" sz="3266" dirty="0">
                <a:latin typeface="The Sunset" pitchFamily="2" charset="0"/>
              </a:rPr>
              <a:t>Notas</a:t>
            </a:r>
          </a:p>
        </p:txBody>
      </p:sp>
      <p:pic>
        <p:nvPicPr>
          <p:cNvPr id="22" name="Imagen 21">
            <a:extLst>
              <a:ext uri="{FF2B5EF4-FFF2-40B4-BE49-F238E27FC236}">
                <a16:creationId xmlns:a16="http://schemas.microsoft.com/office/drawing/2014/main" id="{62CBFADE-6F0F-42F1-9100-230F3D7A9794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188956" y="4650379"/>
            <a:ext cx="727315" cy="2864905"/>
          </a:xfrm>
          <a:prstGeom prst="rect">
            <a:avLst/>
          </a:prstGeom>
        </p:spPr>
      </p:pic>
      <p:pic>
        <p:nvPicPr>
          <p:cNvPr id="23" name="Imagen 22">
            <a:extLst>
              <a:ext uri="{FF2B5EF4-FFF2-40B4-BE49-F238E27FC236}">
                <a16:creationId xmlns:a16="http://schemas.microsoft.com/office/drawing/2014/main" id="{2B2C2E0D-EB88-46B4-AC8F-E4A9A8B31354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43898" t="21174"/>
          <a:stretch/>
        </p:blipFill>
        <p:spPr>
          <a:xfrm>
            <a:off x="0" y="0"/>
            <a:ext cx="909986" cy="976498"/>
          </a:xfrm>
          <a:prstGeom prst="rect">
            <a:avLst/>
          </a:prstGeom>
        </p:spPr>
      </p:pic>
      <p:pic>
        <p:nvPicPr>
          <p:cNvPr id="25" name="Imagen 24">
            <a:extLst>
              <a:ext uri="{FF2B5EF4-FFF2-40B4-BE49-F238E27FC236}">
                <a16:creationId xmlns:a16="http://schemas.microsoft.com/office/drawing/2014/main" id="{C293EFCA-F8D9-437F-BBDE-D23B0F61DF56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027536" y="351099"/>
            <a:ext cx="713197" cy="476000"/>
          </a:xfrm>
          <a:prstGeom prst="rect">
            <a:avLst/>
          </a:prstGeom>
        </p:spPr>
      </p:pic>
      <p:grpSp>
        <p:nvGrpSpPr>
          <p:cNvPr id="31" name="Grupo 30">
            <a:extLst>
              <a:ext uri="{FF2B5EF4-FFF2-40B4-BE49-F238E27FC236}">
                <a16:creationId xmlns:a16="http://schemas.microsoft.com/office/drawing/2014/main" id="{7745E27F-467E-4749-8E47-3209094E0C66}"/>
              </a:ext>
            </a:extLst>
          </p:cNvPr>
          <p:cNvGrpSpPr/>
          <p:nvPr/>
        </p:nvGrpSpPr>
        <p:grpSpPr>
          <a:xfrm>
            <a:off x="526230" y="2080990"/>
            <a:ext cx="160028" cy="1041337"/>
            <a:chOff x="508707" y="2032864"/>
            <a:chExt cx="160028" cy="1041337"/>
          </a:xfrm>
        </p:grpSpPr>
        <p:pic>
          <p:nvPicPr>
            <p:cNvPr id="57" name="Imagen 56">
              <a:extLst>
                <a:ext uri="{FF2B5EF4-FFF2-40B4-BE49-F238E27FC236}">
                  <a16:creationId xmlns:a16="http://schemas.microsoft.com/office/drawing/2014/main" id="{961930C2-F576-49DD-A7AA-2FDB4D77175D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7508" y="2035205"/>
              <a:ext cx="162906" cy="158223"/>
            </a:xfrm>
            <a:prstGeom prst="rect">
              <a:avLst/>
            </a:prstGeom>
          </p:spPr>
        </p:pic>
        <p:pic>
          <p:nvPicPr>
            <p:cNvPr id="58" name="Imagen 57">
              <a:extLst>
                <a:ext uri="{FF2B5EF4-FFF2-40B4-BE49-F238E27FC236}">
                  <a16:creationId xmlns:a16="http://schemas.microsoft.com/office/drawing/2014/main" id="{56867267-B475-4E69-9D58-EC62A6FE058B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7509" y="2315160"/>
              <a:ext cx="162906" cy="158223"/>
            </a:xfrm>
            <a:prstGeom prst="rect">
              <a:avLst/>
            </a:prstGeom>
          </p:spPr>
        </p:pic>
        <p:pic>
          <p:nvPicPr>
            <p:cNvPr id="60" name="Imagen 59">
              <a:extLst>
                <a:ext uri="{FF2B5EF4-FFF2-40B4-BE49-F238E27FC236}">
                  <a16:creationId xmlns:a16="http://schemas.microsoft.com/office/drawing/2014/main" id="{E29EF204-A448-4002-8A1C-DB0341F31464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6366" y="2619960"/>
              <a:ext cx="162906" cy="158223"/>
            </a:xfrm>
            <a:prstGeom prst="rect">
              <a:avLst/>
            </a:prstGeom>
          </p:spPr>
        </p:pic>
        <p:pic>
          <p:nvPicPr>
            <p:cNvPr id="63" name="Imagen 62">
              <a:extLst>
                <a:ext uri="{FF2B5EF4-FFF2-40B4-BE49-F238E27FC236}">
                  <a16:creationId xmlns:a16="http://schemas.microsoft.com/office/drawing/2014/main" id="{86120641-32C4-4AE8-94D3-C94C18868525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8171" y="2913636"/>
              <a:ext cx="162906" cy="158223"/>
            </a:xfrm>
            <a:prstGeom prst="rect">
              <a:avLst/>
            </a:prstGeom>
          </p:spPr>
        </p:pic>
      </p:grpSp>
      <p:sp>
        <p:nvSpPr>
          <p:cNvPr id="64" name="Placa 63">
            <a:extLst>
              <a:ext uri="{FF2B5EF4-FFF2-40B4-BE49-F238E27FC236}">
                <a16:creationId xmlns:a16="http://schemas.microsoft.com/office/drawing/2014/main" id="{1F1A37EF-7612-4F45-97CD-3C62C17F6D0D}"/>
              </a:ext>
            </a:extLst>
          </p:cNvPr>
          <p:cNvSpPr/>
          <p:nvPr/>
        </p:nvSpPr>
        <p:spPr>
          <a:xfrm flipH="1">
            <a:off x="544463" y="3806973"/>
            <a:ext cx="1680470" cy="1381373"/>
          </a:xfrm>
          <a:prstGeom prst="plaque">
            <a:avLst>
              <a:gd name="adj" fmla="val 6619"/>
            </a:avLst>
          </a:prstGeom>
          <a:noFill/>
          <a:ln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pic>
        <p:nvPicPr>
          <p:cNvPr id="32" name="Imagen 31">
            <a:extLst>
              <a:ext uri="{FF2B5EF4-FFF2-40B4-BE49-F238E27FC236}">
                <a16:creationId xmlns:a16="http://schemas.microsoft.com/office/drawing/2014/main" id="{26B63D50-3602-4D67-A76C-633D6D374657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259097" y="6541363"/>
            <a:ext cx="628638" cy="674145"/>
          </a:xfrm>
          <a:prstGeom prst="rect">
            <a:avLst/>
          </a:prstGeom>
        </p:spPr>
      </p:pic>
      <p:pic>
        <p:nvPicPr>
          <p:cNvPr id="65" name="Imagen 64">
            <a:extLst>
              <a:ext uri="{FF2B5EF4-FFF2-40B4-BE49-F238E27FC236}">
                <a16:creationId xmlns:a16="http://schemas.microsoft.com/office/drawing/2014/main" id="{D0CA3D43-846C-4A28-B7BE-3C0790EA8870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65716" t="50407"/>
          <a:stretch/>
        </p:blipFill>
        <p:spPr>
          <a:xfrm flipH="1">
            <a:off x="4623101" y="-1"/>
            <a:ext cx="445785" cy="47838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1923762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4" name="Imagen 113">
            <a:extLst>
              <a:ext uri="{FF2B5EF4-FFF2-40B4-BE49-F238E27FC236}">
                <a16:creationId xmlns:a16="http://schemas.microsoft.com/office/drawing/2014/main" id="{E2C72D66-3C05-40F4-818E-4CB8631B94FA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26633" t="9514" r="29569" b="27352"/>
          <a:stretch/>
        </p:blipFill>
        <p:spPr>
          <a:xfrm rot="16200000">
            <a:off x="2185505" y="-1998928"/>
            <a:ext cx="697876" cy="5068891"/>
          </a:xfrm>
          <a:prstGeom prst="rect">
            <a:avLst/>
          </a:prstGeom>
        </p:spPr>
      </p:pic>
      <p:sp>
        <p:nvSpPr>
          <p:cNvPr id="112" name="Rectángulo: esquinas redondeadas 111">
            <a:extLst>
              <a:ext uri="{FF2B5EF4-FFF2-40B4-BE49-F238E27FC236}">
                <a16:creationId xmlns:a16="http://schemas.microsoft.com/office/drawing/2014/main" id="{E115D612-3661-42A9-A486-91A7B88EA55F}"/>
              </a:ext>
            </a:extLst>
          </p:cNvPr>
          <p:cNvSpPr/>
          <p:nvPr/>
        </p:nvSpPr>
        <p:spPr>
          <a:xfrm>
            <a:off x="440504" y="6367648"/>
            <a:ext cx="4290148" cy="890633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110" name="Rectángulo: esquinas redondeadas 109">
            <a:extLst>
              <a:ext uri="{FF2B5EF4-FFF2-40B4-BE49-F238E27FC236}">
                <a16:creationId xmlns:a16="http://schemas.microsoft.com/office/drawing/2014/main" id="{9B78243E-FF09-471B-A928-593DCFE6BCF1}"/>
              </a:ext>
            </a:extLst>
          </p:cNvPr>
          <p:cNvSpPr/>
          <p:nvPr/>
        </p:nvSpPr>
        <p:spPr>
          <a:xfrm>
            <a:off x="440505" y="3776826"/>
            <a:ext cx="4290148" cy="1439386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84" name="Rectángulo: esquinas redondeadas 83">
            <a:extLst>
              <a:ext uri="{FF2B5EF4-FFF2-40B4-BE49-F238E27FC236}">
                <a16:creationId xmlns:a16="http://schemas.microsoft.com/office/drawing/2014/main" id="{AD7414DD-8DE6-45B8-8112-9BDDF0B186AF}"/>
              </a:ext>
            </a:extLst>
          </p:cNvPr>
          <p:cNvSpPr/>
          <p:nvPr/>
        </p:nvSpPr>
        <p:spPr>
          <a:xfrm>
            <a:off x="420001" y="1536627"/>
            <a:ext cx="4310651" cy="697874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2" name="Rectángulo: esquinas redondeadas 1">
            <a:extLst>
              <a:ext uri="{FF2B5EF4-FFF2-40B4-BE49-F238E27FC236}">
                <a16:creationId xmlns:a16="http://schemas.microsoft.com/office/drawing/2014/main" id="{99FF4510-806D-4AC7-8D73-69B355A697B8}"/>
              </a:ext>
            </a:extLst>
          </p:cNvPr>
          <p:cNvSpPr/>
          <p:nvPr/>
        </p:nvSpPr>
        <p:spPr>
          <a:xfrm>
            <a:off x="1308997" y="1142665"/>
            <a:ext cx="1021080" cy="217998"/>
          </a:xfrm>
          <a:prstGeom prst="roundRect">
            <a:avLst>
              <a:gd name="adj" fmla="val 0"/>
            </a:avLst>
          </a:prstGeom>
          <a:noFill/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4" name="Rectángulo 3">
            <a:extLst>
              <a:ext uri="{FF2B5EF4-FFF2-40B4-BE49-F238E27FC236}">
                <a16:creationId xmlns:a16="http://schemas.microsoft.com/office/drawing/2014/main" id="{2AFB77A1-E7B9-4F47-9144-3CC7BDF7EE3D}"/>
              </a:ext>
            </a:extLst>
          </p:cNvPr>
          <p:cNvSpPr/>
          <p:nvPr/>
        </p:nvSpPr>
        <p:spPr>
          <a:xfrm>
            <a:off x="440504" y="1056234"/>
            <a:ext cx="1021080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N.º Pedido</a:t>
            </a:r>
            <a:endParaRPr lang="es-CL" dirty="0">
              <a:effectLst/>
              <a:latin typeface="Akazan Lt" panose="02000506020000020003" pitchFamily="2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5" name="Rectángulo: esquinas redondeadas 4">
            <a:extLst>
              <a:ext uri="{FF2B5EF4-FFF2-40B4-BE49-F238E27FC236}">
                <a16:creationId xmlns:a16="http://schemas.microsoft.com/office/drawing/2014/main" id="{2842A9BB-0E44-4F1E-97DD-EF7322732B51}"/>
              </a:ext>
            </a:extLst>
          </p:cNvPr>
          <p:cNvSpPr/>
          <p:nvPr/>
        </p:nvSpPr>
        <p:spPr>
          <a:xfrm>
            <a:off x="3675604" y="1142059"/>
            <a:ext cx="1021080" cy="217998"/>
          </a:xfrm>
          <a:prstGeom prst="roundRect">
            <a:avLst>
              <a:gd name="adj" fmla="val 0"/>
            </a:avLst>
          </a:prstGeom>
          <a:noFill/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6" name="Rectángulo 5">
            <a:extLst>
              <a:ext uri="{FF2B5EF4-FFF2-40B4-BE49-F238E27FC236}">
                <a16:creationId xmlns:a16="http://schemas.microsoft.com/office/drawing/2014/main" id="{7F3D37A6-278E-4B2C-8776-6E7C1A84784E}"/>
              </a:ext>
            </a:extLst>
          </p:cNvPr>
          <p:cNvSpPr/>
          <p:nvPr/>
        </p:nvSpPr>
        <p:spPr>
          <a:xfrm>
            <a:off x="3079506" y="1063864"/>
            <a:ext cx="1021080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Fecha</a:t>
            </a:r>
          </a:p>
        </p:txBody>
      </p:sp>
      <p:grpSp>
        <p:nvGrpSpPr>
          <p:cNvPr id="17" name="Grupo 16">
            <a:extLst>
              <a:ext uri="{FF2B5EF4-FFF2-40B4-BE49-F238E27FC236}">
                <a16:creationId xmlns:a16="http://schemas.microsoft.com/office/drawing/2014/main" id="{A1221EF0-FDFE-48C3-A647-6370BEFC3A9F}"/>
              </a:ext>
            </a:extLst>
          </p:cNvPr>
          <p:cNvGrpSpPr/>
          <p:nvPr/>
        </p:nvGrpSpPr>
        <p:grpSpPr>
          <a:xfrm>
            <a:off x="428996" y="1535416"/>
            <a:ext cx="4190338" cy="715275"/>
            <a:chOff x="461175" y="1120552"/>
            <a:chExt cx="4190338" cy="715275"/>
          </a:xfrm>
        </p:grpSpPr>
        <p:sp>
          <p:nvSpPr>
            <p:cNvPr id="8" name="Rectángulo 7">
              <a:extLst>
                <a:ext uri="{FF2B5EF4-FFF2-40B4-BE49-F238E27FC236}">
                  <a16:creationId xmlns:a16="http://schemas.microsoft.com/office/drawing/2014/main" id="{9A52EE84-0DE8-4F26-AD5E-3CE20593F425}"/>
                </a:ext>
              </a:extLst>
            </p:cNvPr>
            <p:cNvSpPr/>
            <p:nvPr/>
          </p:nvSpPr>
          <p:spPr>
            <a:xfrm>
              <a:off x="477077" y="1120552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Cliente: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" name="Rectángulo 8">
              <a:extLst>
                <a:ext uri="{FF2B5EF4-FFF2-40B4-BE49-F238E27FC236}">
                  <a16:creationId xmlns:a16="http://schemas.microsoft.com/office/drawing/2014/main" id="{0293D1B7-439B-4947-A5F0-41627F3784A1}"/>
                </a:ext>
              </a:extLst>
            </p:cNvPr>
            <p:cNvSpPr/>
            <p:nvPr/>
          </p:nvSpPr>
          <p:spPr>
            <a:xfrm>
              <a:off x="461175" y="1452518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Teléfono: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10" name="Rectángulo 9">
              <a:extLst>
                <a:ext uri="{FF2B5EF4-FFF2-40B4-BE49-F238E27FC236}">
                  <a16:creationId xmlns:a16="http://schemas.microsoft.com/office/drawing/2014/main" id="{18CEE0AE-BC72-4F64-89A2-783C42213717}"/>
                </a:ext>
              </a:extLst>
            </p:cNvPr>
            <p:cNvSpPr/>
            <p:nvPr/>
          </p:nvSpPr>
          <p:spPr>
            <a:xfrm>
              <a:off x="2542395" y="1460468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Celular: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12" name="Conector recto 11">
              <a:extLst>
                <a:ext uri="{FF2B5EF4-FFF2-40B4-BE49-F238E27FC236}">
                  <a16:creationId xmlns:a16="http://schemas.microsoft.com/office/drawing/2014/main" id="{44FD2E21-B38E-48E6-8AF0-3E3DE6E69487}"/>
                </a:ext>
              </a:extLst>
            </p:cNvPr>
            <p:cNvCxnSpPr/>
            <p:nvPr/>
          </p:nvCxnSpPr>
          <p:spPr>
            <a:xfrm>
              <a:off x="1089328" y="1380954"/>
              <a:ext cx="3562185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Conector recto 12">
              <a:extLst>
                <a:ext uri="{FF2B5EF4-FFF2-40B4-BE49-F238E27FC236}">
                  <a16:creationId xmlns:a16="http://schemas.microsoft.com/office/drawing/2014/main" id="{FF0615F5-297B-42CC-9227-B689F664423A}"/>
                </a:ext>
              </a:extLst>
            </p:cNvPr>
            <p:cNvCxnSpPr>
              <a:cxnSpLocks/>
            </p:cNvCxnSpPr>
            <p:nvPr/>
          </p:nvCxnSpPr>
          <p:spPr>
            <a:xfrm>
              <a:off x="1194019" y="1700333"/>
              <a:ext cx="1348376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" name="Conector recto 14">
              <a:extLst>
                <a:ext uri="{FF2B5EF4-FFF2-40B4-BE49-F238E27FC236}">
                  <a16:creationId xmlns:a16="http://schemas.microsoft.com/office/drawing/2014/main" id="{BD48C7B8-5CAC-4F82-9216-C8AB344C1EF2}"/>
                </a:ext>
              </a:extLst>
            </p:cNvPr>
            <p:cNvCxnSpPr>
              <a:cxnSpLocks/>
            </p:cNvCxnSpPr>
            <p:nvPr/>
          </p:nvCxnSpPr>
          <p:spPr>
            <a:xfrm>
              <a:off x="3228230" y="1700333"/>
              <a:ext cx="1423283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7" name="Grupo 26">
            <a:extLst>
              <a:ext uri="{FF2B5EF4-FFF2-40B4-BE49-F238E27FC236}">
                <a16:creationId xmlns:a16="http://schemas.microsoft.com/office/drawing/2014/main" id="{D011FB4B-7475-4BE9-A358-6DA41A8D12AD}"/>
              </a:ext>
            </a:extLst>
          </p:cNvPr>
          <p:cNvGrpSpPr/>
          <p:nvPr/>
        </p:nvGrpSpPr>
        <p:grpSpPr>
          <a:xfrm>
            <a:off x="899417" y="2332501"/>
            <a:ext cx="3359980" cy="319046"/>
            <a:chOff x="864702" y="1908569"/>
            <a:chExt cx="3359980" cy="319046"/>
          </a:xfrm>
        </p:grpSpPr>
        <p:sp>
          <p:nvSpPr>
            <p:cNvPr id="19" name="Rectángulo: esquinas redondeadas 18">
              <a:extLst>
                <a:ext uri="{FF2B5EF4-FFF2-40B4-BE49-F238E27FC236}">
                  <a16:creationId xmlns:a16="http://schemas.microsoft.com/office/drawing/2014/main" id="{90C1F828-0023-4BD0-AE55-1A1D3BABD5CA}"/>
                </a:ext>
              </a:extLst>
            </p:cNvPr>
            <p:cNvSpPr/>
            <p:nvPr/>
          </p:nvSpPr>
          <p:spPr>
            <a:xfrm>
              <a:off x="888509" y="1931042"/>
              <a:ext cx="3336173" cy="267576"/>
            </a:xfrm>
            <a:prstGeom prst="roundRect">
              <a:avLst>
                <a:gd name="adj" fmla="val 3808"/>
              </a:avLst>
            </a:prstGeom>
            <a:solidFill>
              <a:srgbClr val="E5EBF7"/>
            </a:solidFill>
            <a:ln w="6350"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20" name="Rectángulo 19">
              <a:extLst>
                <a:ext uri="{FF2B5EF4-FFF2-40B4-BE49-F238E27FC236}">
                  <a16:creationId xmlns:a16="http://schemas.microsoft.com/office/drawing/2014/main" id="{56986F0A-658A-4DCF-8EF6-0F185C7C5060}"/>
                </a:ext>
              </a:extLst>
            </p:cNvPr>
            <p:cNvSpPr/>
            <p:nvPr/>
          </p:nvSpPr>
          <p:spPr>
            <a:xfrm>
              <a:off x="864702" y="1910995"/>
              <a:ext cx="140708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Tipo de Servicio: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21" name="Rectángulo 20">
              <a:extLst>
                <a:ext uri="{FF2B5EF4-FFF2-40B4-BE49-F238E27FC236}">
                  <a16:creationId xmlns:a16="http://schemas.microsoft.com/office/drawing/2014/main" id="{6492D76D-BD6D-4616-9DE0-599FC92A6658}"/>
                </a:ext>
              </a:extLst>
            </p:cNvPr>
            <p:cNvSpPr/>
            <p:nvPr/>
          </p:nvSpPr>
          <p:spPr>
            <a:xfrm>
              <a:off x="1993616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2" name="Rectángulo 21">
              <a:extLst>
                <a:ext uri="{FF2B5EF4-FFF2-40B4-BE49-F238E27FC236}">
                  <a16:creationId xmlns:a16="http://schemas.microsoft.com/office/drawing/2014/main" id="{BE82BD38-E445-4696-A0AB-597A418C5665}"/>
                </a:ext>
              </a:extLst>
            </p:cNvPr>
            <p:cNvSpPr/>
            <p:nvPr/>
          </p:nvSpPr>
          <p:spPr>
            <a:xfrm>
              <a:off x="2072635" y="1908569"/>
              <a:ext cx="654616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Costura</a:t>
              </a:r>
            </a:p>
          </p:txBody>
        </p:sp>
        <p:sp>
          <p:nvSpPr>
            <p:cNvPr id="23" name="Rectángulo 22">
              <a:extLst>
                <a:ext uri="{FF2B5EF4-FFF2-40B4-BE49-F238E27FC236}">
                  <a16:creationId xmlns:a16="http://schemas.microsoft.com/office/drawing/2014/main" id="{68F4B250-3831-418F-BFC4-D431DBC2CA70}"/>
                </a:ext>
              </a:extLst>
            </p:cNvPr>
            <p:cNvSpPr/>
            <p:nvPr/>
          </p:nvSpPr>
          <p:spPr>
            <a:xfrm>
              <a:off x="2660329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4" name="Rectángulo 23">
              <a:extLst>
                <a:ext uri="{FF2B5EF4-FFF2-40B4-BE49-F238E27FC236}">
                  <a16:creationId xmlns:a16="http://schemas.microsoft.com/office/drawing/2014/main" id="{4AA89D6B-DBBA-402D-AEBE-71E144A67F00}"/>
                </a:ext>
              </a:extLst>
            </p:cNvPr>
            <p:cNvSpPr/>
            <p:nvPr/>
          </p:nvSpPr>
          <p:spPr>
            <a:xfrm>
              <a:off x="2750460" y="1915094"/>
              <a:ext cx="81676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Confección</a:t>
              </a:r>
            </a:p>
          </p:txBody>
        </p:sp>
        <p:sp>
          <p:nvSpPr>
            <p:cNvPr id="25" name="Rectángulo 24">
              <a:extLst>
                <a:ext uri="{FF2B5EF4-FFF2-40B4-BE49-F238E27FC236}">
                  <a16:creationId xmlns:a16="http://schemas.microsoft.com/office/drawing/2014/main" id="{E35C0224-B0B5-4F53-8A83-F99AB3741D53}"/>
                </a:ext>
              </a:extLst>
            </p:cNvPr>
            <p:cNvSpPr/>
            <p:nvPr/>
          </p:nvSpPr>
          <p:spPr>
            <a:xfrm>
              <a:off x="3522045" y="2000787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6" name="Rectángulo 25">
              <a:extLst>
                <a:ext uri="{FF2B5EF4-FFF2-40B4-BE49-F238E27FC236}">
                  <a16:creationId xmlns:a16="http://schemas.microsoft.com/office/drawing/2014/main" id="{6D0BC1E9-E235-4F61-AC23-ACA0B4CF88CA}"/>
                </a:ext>
              </a:extLst>
            </p:cNvPr>
            <p:cNvSpPr/>
            <p:nvPr/>
          </p:nvSpPr>
          <p:spPr>
            <a:xfrm>
              <a:off x="3612029" y="1915094"/>
              <a:ext cx="552402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Otros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sp>
        <p:nvSpPr>
          <p:cNvPr id="28" name="Rectángulo 27">
            <a:extLst>
              <a:ext uri="{FF2B5EF4-FFF2-40B4-BE49-F238E27FC236}">
                <a16:creationId xmlns:a16="http://schemas.microsoft.com/office/drawing/2014/main" id="{68588BD4-AE96-4CF9-9C4B-24A6D79FE99D}"/>
              </a:ext>
            </a:extLst>
          </p:cNvPr>
          <p:cNvSpPr/>
          <p:nvPr/>
        </p:nvSpPr>
        <p:spPr>
          <a:xfrm>
            <a:off x="354701" y="2633649"/>
            <a:ext cx="2183733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Descripción del Servicio:</a:t>
            </a:r>
            <a:endParaRPr lang="es-CL" dirty="0">
              <a:effectLst/>
              <a:latin typeface="Akazan Lt" panose="02000506020000020003" pitchFamily="2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pic>
        <p:nvPicPr>
          <p:cNvPr id="30" name="Imagen 29">
            <a:extLst>
              <a:ext uri="{FF2B5EF4-FFF2-40B4-BE49-F238E27FC236}">
                <a16:creationId xmlns:a16="http://schemas.microsoft.com/office/drawing/2014/main" id="{3E931A31-DC47-4A40-8DA9-8FC83A9306DD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203" t="66278" r="8673" b="23449"/>
          <a:stretch/>
        </p:blipFill>
        <p:spPr>
          <a:xfrm>
            <a:off x="440505" y="2944813"/>
            <a:ext cx="4301657" cy="738769"/>
          </a:xfrm>
          <a:prstGeom prst="rect">
            <a:avLst/>
          </a:prstGeom>
        </p:spPr>
      </p:pic>
      <p:grpSp>
        <p:nvGrpSpPr>
          <p:cNvPr id="76" name="Grupo 75">
            <a:extLst>
              <a:ext uri="{FF2B5EF4-FFF2-40B4-BE49-F238E27FC236}">
                <a16:creationId xmlns:a16="http://schemas.microsoft.com/office/drawing/2014/main" id="{EBD2F4EC-A8BF-4680-A871-AD5F1ACFA33A}"/>
              </a:ext>
            </a:extLst>
          </p:cNvPr>
          <p:cNvGrpSpPr/>
          <p:nvPr/>
        </p:nvGrpSpPr>
        <p:grpSpPr>
          <a:xfrm>
            <a:off x="513147" y="3825721"/>
            <a:ext cx="4187950" cy="1277269"/>
            <a:chOff x="425691" y="4023521"/>
            <a:chExt cx="4187950" cy="1277269"/>
          </a:xfrm>
        </p:grpSpPr>
        <p:sp>
          <p:nvSpPr>
            <p:cNvPr id="39" name="Rectángulo 38">
              <a:extLst>
                <a:ext uri="{FF2B5EF4-FFF2-40B4-BE49-F238E27FC236}">
                  <a16:creationId xmlns:a16="http://schemas.microsoft.com/office/drawing/2014/main" id="{02E4A93C-8F9C-4884-B2B6-80528735D3E3}"/>
                </a:ext>
              </a:extLst>
            </p:cNvPr>
            <p:cNvSpPr/>
            <p:nvPr/>
          </p:nvSpPr>
          <p:spPr>
            <a:xfrm>
              <a:off x="425691" y="4023521"/>
              <a:ext cx="118105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Ficha de Medidas</a:t>
              </a:r>
            </a:p>
          </p:txBody>
        </p:sp>
        <p:sp>
          <p:nvSpPr>
            <p:cNvPr id="41" name="Rectángulo 40">
              <a:extLst>
                <a:ext uri="{FF2B5EF4-FFF2-40B4-BE49-F238E27FC236}">
                  <a16:creationId xmlns:a16="http://schemas.microsoft.com/office/drawing/2014/main" id="{92B9E128-7B4C-45E7-9BA8-B9EA85687B92}"/>
                </a:ext>
              </a:extLst>
            </p:cNvPr>
            <p:cNvSpPr/>
            <p:nvPr/>
          </p:nvSpPr>
          <p:spPr>
            <a:xfrm>
              <a:off x="754528" y="4254831"/>
              <a:ext cx="66475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H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ombros</a:t>
              </a:r>
            </a:p>
          </p:txBody>
        </p:sp>
        <p:grpSp>
          <p:nvGrpSpPr>
            <p:cNvPr id="53" name="Grupo 52">
              <a:extLst>
                <a:ext uri="{FF2B5EF4-FFF2-40B4-BE49-F238E27FC236}">
                  <a16:creationId xmlns:a16="http://schemas.microsoft.com/office/drawing/2014/main" id="{F280F20A-CEEA-4B75-946C-268CF551042A}"/>
                </a:ext>
              </a:extLst>
            </p:cNvPr>
            <p:cNvGrpSpPr/>
            <p:nvPr/>
          </p:nvGrpSpPr>
          <p:grpSpPr>
            <a:xfrm>
              <a:off x="499785" y="4324233"/>
              <a:ext cx="319496" cy="903494"/>
              <a:chOff x="499785" y="4324233"/>
              <a:chExt cx="319496" cy="903494"/>
            </a:xfrm>
          </p:grpSpPr>
          <p:sp>
            <p:nvSpPr>
              <p:cNvPr id="40" name="Rectángulo 39">
                <a:extLst>
                  <a:ext uri="{FF2B5EF4-FFF2-40B4-BE49-F238E27FC236}">
                    <a16:creationId xmlns:a16="http://schemas.microsoft.com/office/drawing/2014/main" id="{E47B04F6-4E0C-443A-9D7F-51CC3A6E8167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 dirty="0"/>
              </a:p>
            </p:txBody>
          </p:sp>
          <p:sp>
            <p:nvSpPr>
              <p:cNvPr id="42" name="Rectángulo 41">
                <a:extLst>
                  <a:ext uri="{FF2B5EF4-FFF2-40B4-BE49-F238E27FC236}">
                    <a16:creationId xmlns:a16="http://schemas.microsoft.com/office/drawing/2014/main" id="{E0D8D7D1-E8A9-477D-BB59-7D4037A10AD8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3" name="Rectángulo 42">
                <a:extLst>
                  <a:ext uri="{FF2B5EF4-FFF2-40B4-BE49-F238E27FC236}">
                    <a16:creationId xmlns:a16="http://schemas.microsoft.com/office/drawing/2014/main" id="{F11EEA12-BB2F-4295-96AC-15AABB2EB594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4" name="Rectángulo 43">
                <a:extLst>
                  <a:ext uri="{FF2B5EF4-FFF2-40B4-BE49-F238E27FC236}">
                    <a16:creationId xmlns:a16="http://schemas.microsoft.com/office/drawing/2014/main" id="{4CA8619C-54F1-4E1B-8AD0-2AB97850AF39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5" name="Rectángulo 44">
                <a:extLst>
                  <a:ext uri="{FF2B5EF4-FFF2-40B4-BE49-F238E27FC236}">
                    <a16:creationId xmlns:a16="http://schemas.microsoft.com/office/drawing/2014/main" id="{A892E23F-412E-4C2B-BF07-19DEFB875F6D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48" name="Rectángulo 47">
              <a:extLst>
                <a:ext uri="{FF2B5EF4-FFF2-40B4-BE49-F238E27FC236}">
                  <a16:creationId xmlns:a16="http://schemas.microsoft.com/office/drawing/2014/main" id="{F61B7A8A-9FD8-4CD0-98C1-D19A7D442815}"/>
                </a:ext>
              </a:extLst>
            </p:cNvPr>
            <p:cNvSpPr/>
            <p:nvPr/>
          </p:nvSpPr>
          <p:spPr>
            <a:xfrm>
              <a:off x="754528" y="4446790"/>
              <a:ext cx="66475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Busto</a:t>
              </a:r>
            </a:p>
          </p:txBody>
        </p:sp>
        <p:sp>
          <p:nvSpPr>
            <p:cNvPr id="49" name="Rectángulo 48">
              <a:extLst>
                <a:ext uri="{FF2B5EF4-FFF2-40B4-BE49-F238E27FC236}">
                  <a16:creationId xmlns:a16="http://schemas.microsoft.com/office/drawing/2014/main" id="{CB2C72A1-AB47-4A03-B163-24BB2C1F201C}"/>
                </a:ext>
              </a:extLst>
            </p:cNvPr>
            <p:cNvSpPr/>
            <p:nvPr/>
          </p:nvSpPr>
          <p:spPr>
            <a:xfrm>
              <a:off x="754528" y="4627222"/>
              <a:ext cx="934027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Larg</a:t>
              </a: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 Espalda</a:t>
              </a:r>
            </a:p>
          </p:txBody>
        </p:sp>
        <p:sp>
          <p:nvSpPr>
            <p:cNvPr id="50" name="Rectángulo 49">
              <a:extLst>
                <a:ext uri="{FF2B5EF4-FFF2-40B4-BE49-F238E27FC236}">
                  <a16:creationId xmlns:a16="http://schemas.microsoft.com/office/drawing/2014/main" id="{C5BC14CB-F47E-4D58-8F68-DDE41F381913}"/>
                </a:ext>
              </a:extLst>
            </p:cNvPr>
            <p:cNvSpPr/>
            <p:nvPr/>
          </p:nvSpPr>
          <p:spPr>
            <a:xfrm>
              <a:off x="754528" y="4819750"/>
              <a:ext cx="934027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Busto</a:t>
              </a:r>
            </a:p>
          </p:txBody>
        </p:sp>
        <p:sp>
          <p:nvSpPr>
            <p:cNvPr id="52" name="Rectángulo 51">
              <a:extLst>
                <a:ext uri="{FF2B5EF4-FFF2-40B4-BE49-F238E27FC236}">
                  <a16:creationId xmlns:a16="http://schemas.microsoft.com/office/drawing/2014/main" id="{39884370-F146-4FD9-9DE4-63D0F5CF1CFD}"/>
                </a:ext>
              </a:extLst>
            </p:cNvPr>
            <p:cNvSpPr/>
            <p:nvPr/>
          </p:nvSpPr>
          <p:spPr>
            <a:xfrm>
              <a:off x="763644" y="5019073"/>
              <a:ext cx="54205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</a:t>
              </a:r>
            </a:p>
          </p:txBody>
        </p:sp>
        <p:grpSp>
          <p:nvGrpSpPr>
            <p:cNvPr id="54" name="Grupo 53">
              <a:extLst>
                <a:ext uri="{FF2B5EF4-FFF2-40B4-BE49-F238E27FC236}">
                  <a16:creationId xmlns:a16="http://schemas.microsoft.com/office/drawing/2014/main" id="{899D3852-9FE5-4802-ABAC-63F149199D1B}"/>
                </a:ext>
              </a:extLst>
            </p:cNvPr>
            <p:cNvGrpSpPr/>
            <p:nvPr/>
          </p:nvGrpSpPr>
          <p:grpSpPr>
            <a:xfrm>
              <a:off x="1603520" y="4324233"/>
              <a:ext cx="319496" cy="903494"/>
              <a:chOff x="499785" y="4324233"/>
              <a:chExt cx="319496" cy="903494"/>
            </a:xfrm>
          </p:grpSpPr>
          <p:sp>
            <p:nvSpPr>
              <p:cNvPr id="55" name="Rectángulo 54">
                <a:extLst>
                  <a:ext uri="{FF2B5EF4-FFF2-40B4-BE49-F238E27FC236}">
                    <a16:creationId xmlns:a16="http://schemas.microsoft.com/office/drawing/2014/main" id="{B9500116-F8A0-4B60-A41D-DDA61DAD96E1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6" name="Rectángulo 55">
                <a:extLst>
                  <a:ext uri="{FF2B5EF4-FFF2-40B4-BE49-F238E27FC236}">
                    <a16:creationId xmlns:a16="http://schemas.microsoft.com/office/drawing/2014/main" id="{32936542-49CC-49B3-82EB-7BF61A120F45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7" name="Rectángulo 56">
                <a:extLst>
                  <a:ext uri="{FF2B5EF4-FFF2-40B4-BE49-F238E27FC236}">
                    <a16:creationId xmlns:a16="http://schemas.microsoft.com/office/drawing/2014/main" id="{8750774D-2064-4D64-A3A9-4DF20C839018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8" name="Rectángulo 57">
                <a:extLst>
                  <a:ext uri="{FF2B5EF4-FFF2-40B4-BE49-F238E27FC236}">
                    <a16:creationId xmlns:a16="http://schemas.microsoft.com/office/drawing/2014/main" id="{83283F80-022F-44A8-A5C5-F600B41761E0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9" name="Rectángulo 58">
                <a:extLst>
                  <a:ext uri="{FF2B5EF4-FFF2-40B4-BE49-F238E27FC236}">
                    <a16:creationId xmlns:a16="http://schemas.microsoft.com/office/drawing/2014/main" id="{B3B65F57-430F-44F5-B56A-77EC86B78C32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60" name="Rectángulo 59">
              <a:extLst>
                <a:ext uri="{FF2B5EF4-FFF2-40B4-BE49-F238E27FC236}">
                  <a16:creationId xmlns:a16="http://schemas.microsoft.com/office/drawing/2014/main" id="{6466DA8E-C652-4658-9DE6-CC4010FF4254}"/>
                </a:ext>
              </a:extLst>
            </p:cNvPr>
            <p:cNvSpPr/>
            <p:nvPr/>
          </p:nvSpPr>
          <p:spPr>
            <a:xfrm>
              <a:off x="1857045" y="4249221"/>
              <a:ext cx="140225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Frente </a:t>
              </a:r>
            </a:p>
          </p:txBody>
        </p:sp>
        <p:sp>
          <p:nvSpPr>
            <p:cNvPr id="61" name="Rectángulo 60">
              <a:extLst>
                <a:ext uri="{FF2B5EF4-FFF2-40B4-BE49-F238E27FC236}">
                  <a16:creationId xmlns:a16="http://schemas.microsoft.com/office/drawing/2014/main" id="{31371062-0AD6-4B71-A228-5A8B2CD3F31E}"/>
                </a:ext>
              </a:extLst>
            </p:cNvPr>
            <p:cNvSpPr/>
            <p:nvPr/>
          </p:nvSpPr>
          <p:spPr>
            <a:xfrm>
              <a:off x="1857045" y="4448480"/>
              <a:ext cx="1327750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Costado</a:t>
              </a:r>
            </a:p>
          </p:txBody>
        </p:sp>
        <p:sp>
          <p:nvSpPr>
            <p:cNvPr id="62" name="Rectángulo 61">
              <a:extLst>
                <a:ext uri="{FF2B5EF4-FFF2-40B4-BE49-F238E27FC236}">
                  <a16:creationId xmlns:a16="http://schemas.microsoft.com/office/drawing/2014/main" id="{5A4E51EF-8D78-4EC7-9B0F-BE0BEA9BB197}"/>
                </a:ext>
              </a:extLst>
            </p:cNvPr>
            <p:cNvSpPr/>
            <p:nvPr/>
          </p:nvSpPr>
          <p:spPr>
            <a:xfrm>
              <a:off x="1867696" y="4627222"/>
              <a:ext cx="60857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Cadera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63" name="Rectángulo 62">
              <a:extLst>
                <a:ext uri="{FF2B5EF4-FFF2-40B4-BE49-F238E27FC236}">
                  <a16:creationId xmlns:a16="http://schemas.microsoft.com/office/drawing/2014/main" id="{14010947-628E-4464-9589-CBFF26BCD86C}"/>
                </a:ext>
              </a:extLst>
            </p:cNvPr>
            <p:cNvSpPr/>
            <p:nvPr/>
          </p:nvSpPr>
          <p:spPr>
            <a:xfrm>
              <a:off x="1867696" y="4813319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Rodilla</a:t>
              </a:r>
            </a:p>
          </p:txBody>
        </p:sp>
        <p:sp>
          <p:nvSpPr>
            <p:cNvPr id="64" name="Rectángulo 63">
              <a:extLst>
                <a:ext uri="{FF2B5EF4-FFF2-40B4-BE49-F238E27FC236}">
                  <a16:creationId xmlns:a16="http://schemas.microsoft.com/office/drawing/2014/main" id="{B9F5A617-31DA-4B42-AA9F-20464752E28F}"/>
                </a:ext>
              </a:extLst>
            </p:cNvPr>
            <p:cNvSpPr/>
            <p:nvPr/>
          </p:nvSpPr>
          <p:spPr>
            <a:xfrm>
              <a:off x="1862655" y="5016100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Rodilla</a:t>
              </a:r>
            </a:p>
          </p:txBody>
        </p:sp>
        <p:grpSp>
          <p:nvGrpSpPr>
            <p:cNvPr id="65" name="Grupo 64">
              <a:extLst>
                <a:ext uri="{FF2B5EF4-FFF2-40B4-BE49-F238E27FC236}">
                  <a16:creationId xmlns:a16="http://schemas.microsoft.com/office/drawing/2014/main" id="{320CD5EF-93F7-494C-8D7A-6A0B8DEABED7}"/>
                </a:ext>
              </a:extLst>
            </p:cNvPr>
            <p:cNvGrpSpPr/>
            <p:nvPr/>
          </p:nvGrpSpPr>
          <p:grpSpPr>
            <a:xfrm>
              <a:off x="3122565" y="4330398"/>
              <a:ext cx="319496" cy="903494"/>
              <a:chOff x="499785" y="4324233"/>
              <a:chExt cx="319496" cy="903494"/>
            </a:xfrm>
          </p:grpSpPr>
          <p:sp>
            <p:nvSpPr>
              <p:cNvPr id="66" name="Rectángulo 65">
                <a:extLst>
                  <a:ext uri="{FF2B5EF4-FFF2-40B4-BE49-F238E27FC236}">
                    <a16:creationId xmlns:a16="http://schemas.microsoft.com/office/drawing/2014/main" id="{F5AFC7C4-3C8D-4234-9F99-591641CB149C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7" name="Rectángulo 66">
                <a:extLst>
                  <a:ext uri="{FF2B5EF4-FFF2-40B4-BE49-F238E27FC236}">
                    <a16:creationId xmlns:a16="http://schemas.microsoft.com/office/drawing/2014/main" id="{672EC4D9-7968-40EF-8E37-0AB1B0B57B4D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8" name="Rectángulo 67">
                <a:extLst>
                  <a:ext uri="{FF2B5EF4-FFF2-40B4-BE49-F238E27FC236}">
                    <a16:creationId xmlns:a16="http://schemas.microsoft.com/office/drawing/2014/main" id="{79992F34-89A5-437A-A008-60DF00CD58FB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9" name="Rectángulo 68">
                <a:extLst>
                  <a:ext uri="{FF2B5EF4-FFF2-40B4-BE49-F238E27FC236}">
                    <a16:creationId xmlns:a16="http://schemas.microsoft.com/office/drawing/2014/main" id="{5A44A7C8-1EF2-4BA3-A253-805C71A8205A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70" name="Rectángulo 69">
                <a:extLst>
                  <a:ext uri="{FF2B5EF4-FFF2-40B4-BE49-F238E27FC236}">
                    <a16:creationId xmlns:a16="http://schemas.microsoft.com/office/drawing/2014/main" id="{9FCEB1F4-D108-40F4-9C61-46A7811EF12A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71" name="Rectángulo 70">
              <a:extLst>
                <a:ext uri="{FF2B5EF4-FFF2-40B4-BE49-F238E27FC236}">
                  <a16:creationId xmlns:a16="http://schemas.microsoft.com/office/drawing/2014/main" id="{7667203C-F86F-4632-8695-E8C8F777376B}"/>
                </a:ext>
              </a:extLst>
            </p:cNvPr>
            <p:cNvSpPr/>
            <p:nvPr/>
          </p:nvSpPr>
          <p:spPr>
            <a:xfrm>
              <a:off x="3391445" y="4257235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Pantalones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2" name="Rectángulo 71">
              <a:extLst>
                <a:ext uri="{FF2B5EF4-FFF2-40B4-BE49-F238E27FC236}">
                  <a16:creationId xmlns:a16="http://schemas.microsoft.com/office/drawing/2014/main" id="{58BFB19A-50EB-45F1-A3CE-85D479F6FF63}"/>
                </a:ext>
              </a:extLst>
            </p:cNvPr>
            <p:cNvSpPr/>
            <p:nvPr/>
          </p:nvSpPr>
          <p:spPr>
            <a:xfrm>
              <a:off x="3392643" y="4443247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Falda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3" name="Rectángulo 72">
              <a:extLst>
                <a:ext uri="{FF2B5EF4-FFF2-40B4-BE49-F238E27FC236}">
                  <a16:creationId xmlns:a16="http://schemas.microsoft.com/office/drawing/2014/main" id="{1D61C0AB-6E23-4955-B604-F5425931A240}"/>
                </a:ext>
              </a:extLst>
            </p:cNvPr>
            <p:cNvSpPr/>
            <p:nvPr/>
          </p:nvSpPr>
          <p:spPr>
            <a:xfrm>
              <a:off x="3388231" y="4632248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Brazos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4" name="Rectángulo 73">
              <a:extLst>
                <a:ext uri="{FF2B5EF4-FFF2-40B4-BE49-F238E27FC236}">
                  <a16:creationId xmlns:a16="http://schemas.microsoft.com/office/drawing/2014/main" id="{82FFD66E-2E43-472B-9751-82F25D60E63F}"/>
                </a:ext>
              </a:extLst>
            </p:cNvPr>
            <p:cNvSpPr/>
            <p:nvPr/>
          </p:nvSpPr>
          <p:spPr>
            <a:xfrm>
              <a:off x="3391445" y="4824776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Brazos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5" name="Rectángulo 74">
              <a:extLst>
                <a:ext uri="{FF2B5EF4-FFF2-40B4-BE49-F238E27FC236}">
                  <a16:creationId xmlns:a16="http://schemas.microsoft.com/office/drawing/2014/main" id="{567DC8AA-44AB-4858-80A5-59093DB9B205}"/>
                </a:ext>
              </a:extLst>
            </p:cNvPr>
            <p:cNvSpPr/>
            <p:nvPr/>
          </p:nvSpPr>
          <p:spPr>
            <a:xfrm>
              <a:off x="3392014" y="5019687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Puños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77" name="Grupo 76">
            <a:extLst>
              <a:ext uri="{FF2B5EF4-FFF2-40B4-BE49-F238E27FC236}">
                <a16:creationId xmlns:a16="http://schemas.microsoft.com/office/drawing/2014/main" id="{E1C409F8-653D-4D9B-BD5A-C6F51AAA093A}"/>
              </a:ext>
            </a:extLst>
          </p:cNvPr>
          <p:cNvGrpSpPr/>
          <p:nvPr/>
        </p:nvGrpSpPr>
        <p:grpSpPr>
          <a:xfrm>
            <a:off x="827247" y="5284367"/>
            <a:ext cx="3869438" cy="314947"/>
            <a:chOff x="846774" y="1908569"/>
            <a:chExt cx="3869438" cy="314947"/>
          </a:xfrm>
        </p:grpSpPr>
        <p:sp>
          <p:nvSpPr>
            <p:cNvPr id="78" name="Rectángulo: esquinas redondeadas 77">
              <a:extLst>
                <a:ext uri="{FF2B5EF4-FFF2-40B4-BE49-F238E27FC236}">
                  <a16:creationId xmlns:a16="http://schemas.microsoft.com/office/drawing/2014/main" id="{2060D2E5-A165-4593-B293-BEB07BBA723F}"/>
                </a:ext>
              </a:extLst>
            </p:cNvPr>
            <p:cNvSpPr/>
            <p:nvPr/>
          </p:nvSpPr>
          <p:spPr>
            <a:xfrm>
              <a:off x="888509" y="1931042"/>
              <a:ext cx="3548063" cy="267576"/>
            </a:xfrm>
            <a:prstGeom prst="roundRect">
              <a:avLst>
                <a:gd name="adj" fmla="val 3808"/>
              </a:avLst>
            </a:prstGeom>
            <a:solidFill>
              <a:srgbClr val="E5EBF7"/>
            </a:solidFill>
            <a:ln w="6350"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79" name="Rectángulo 78">
              <a:extLst>
                <a:ext uri="{FF2B5EF4-FFF2-40B4-BE49-F238E27FC236}">
                  <a16:creationId xmlns:a16="http://schemas.microsoft.com/office/drawing/2014/main" id="{E7877A37-7626-4D32-BC91-E7815A0457B0}"/>
                </a:ext>
              </a:extLst>
            </p:cNvPr>
            <p:cNvSpPr/>
            <p:nvPr/>
          </p:nvSpPr>
          <p:spPr>
            <a:xfrm>
              <a:off x="846774" y="1910995"/>
              <a:ext cx="140708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Material Utilizado</a:t>
              </a:r>
            </a:p>
          </p:txBody>
        </p:sp>
        <p:sp>
          <p:nvSpPr>
            <p:cNvPr id="80" name="Rectángulo 79">
              <a:extLst>
                <a:ext uri="{FF2B5EF4-FFF2-40B4-BE49-F238E27FC236}">
                  <a16:creationId xmlns:a16="http://schemas.microsoft.com/office/drawing/2014/main" id="{EED52FFC-D234-4972-9362-CCA8BD8E1E1D}"/>
                </a:ext>
              </a:extLst>
            </p:cNvPr>
            <p:cNvSpPr/>
            <p:nvPr/>
          </p:nvSpPr>
          <p:spPr>
            <a:xfrm>
              <a:off x="1951784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81" name="Rectángulo 80">
              <a:extLst>
                <a:ext uri="{FF2B5EF4-FFF2-40B4-BE49-F238E27FC236}">
                  <a16:creationId xmlns:a16="http://schemas.microsoft.com/office/drawing/2014/main" id="{810D7B33-A378-48EE-81DB-D80ABF08CAFF}"/>
                </a:ext>
              </a:extLst>
            </p:cNvPr>
            <p:cNvSpPr/>
            <p:nvPr/>
          </p:nvSpPr>
          <p:spPr>
            <a:xfrm>
              <a:off x="2018850" y="1908569"/>
              <a:ext cx="1230415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Traído por cliente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82" name="Rectángulo 81">
              <a:extLst>
                <a:ext uri="{FF2B5EF4-FFF2-40B4-BE49-F238E27FC236}">
                  <a16:creationId xmlns:a16="http://schemas.microsoft.com/office/drawing/2014/main" id="{C6BA340D-8998-4AB9-89C7-B008C984CE74}"/>
                </a:ext>
              </a:extLst>
            </p:cNvPr>
            <p:cNvSpPr/>
            <p:nvPr/>
          </p:nvSpPr>
          <p:spPr>
            <a:xfrm>
              <a:off x="3114635" y="2000787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85" name="Rectángulo 84">
              <a:extLst>
                <a:ext uri="{FF2B5EF4-FFF2-40B4-BE49-F238E27FC236}">
                  <a16:creationId xmlns:a16="http://schemas.microsoft.com/office/drawing/2014/main" id="{E804BDC5-B8E3-4BEE-B9A1-7A7F9FE1772F}"/>
                </a:ext>
              </a:extLst>
            </p:cNvPr>
            <p:cNvSpPr/>
            <p:nvPr/>
          </p:nvSpPr>
          <p:spPr>
            <a:xfrm>
              <a:off x="3194974" y="1908569"/>
              <a:ext cx="152123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Comprado por uno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pic>
        <p:nvPicPr>
          <p:cNvPr id="86" name="Imagen 85">
            <a:extLst>
              <a:ext uri="{FF2B5EF4-FFF2-40B4-BE49-F238E27FC236}">
                <a16:creationId xmlns:a16="http://schemas.microsoft.com/office/drawing/2014/main" id="{5E40D706-1789-41B8-8B26-B918DFB9E15B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203" t="66278" r="8673" b="23356"/>
          <a:stretch/>
        </p:blipFill>
        <p:spPr>
          <a:xfrm>
            <a:off x="420002" y="5572807"/>
            <a:ext cx="4301657" cy="745544"/>
          </a:xfrm>
          <a:prstGeom prst="rect">
            <a:avLst/>
          </a:prstGeom>
        </p:spPr>
      </p:pic>
      <p:grpSp>
        <p:nvGrpSpPr>
          <p:cNvPr id="99" name="Grupo 98">
            <a:extLst>
              <a:ext uri="{FF2B5EF4-FFF2-40B4-BE49-F238E27FC236}">
                <a16:creationId xmlns:a16="http://schemas.microsoft.com/office/drawing/2014/main" id="{A495B0AB-2D8A-4029-A820-29583E476264}"/>
              </a:ext>
            </a:extLst>
          </p:cNvPr>
          <p:cNvGrpSpPr/>
          <p:nvPr/>
        </p:nvGrpSpPr>
        <p:grpSpPr>
          <a:xfrm>
            <a:off x="513886" y="6402346"/>
            <a:ext cx="4328637" cy="751470"/>
            <a:chOff x="507023" y="6357999"/>
            <a:chExt cx="4328637" cy="751470"/>
          </a:xfrm>
        </p:grpSpPr>
        <p:sp>
          <p:nvSpPr>
            <p:cNvPr id="88" name="Rectángulo 87">
              <a:extLst>
                <a:ext uri="{FF2B5EF4-FFF2-40B4-BE49-F238E27FC236}">
                  <a16:creationId xmlns:a16="http://schemas.microsoft.com/office/drawing/2014/main" id="{CABB359B-7FAA-4851-BFBB-C7E16CD1F9CA}"/>
                </a:ext>
              </a:extLst>
            </p:cNvPr>
            <p:cNvSpPr/>
            <p:nvPr/>
          </p:nvSpPr>
          <p:spPr>
            <a:xfrm>
              <a:off x="507023" y="6357999"/>
              <a:ext cx="1590222" cy="34394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6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Formas de Pago</a:t>
              </a:r>
              <a:endParaRPr lang="es-CL" sz="16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89" name="Rectángulo 88">
              <a:extLst>
                <a:ext uri="{FF2B5EF4-FFF2-40B4-BE49-F238E27FC236}">
                  <a16:creationId xmlns:a16="http://schemas.microsoft.com/office/drawing/2014/main" id="{5C3FB13F-67AB-4E67-B8DB-16F6AEF462D6}"/>
                </a:ext>
              </a:extLst>
            </p:cNvPr>
            <p:cNvSpPr/>
            <p:nvPr/>
          </p:nvSpPr>
          <p:spPr>
            <a:xfrm>
              <a:off x="508665" y="6755574"/>
              <a:ext cx="118105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Total a Pagar: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90" name="Conector recto 89">
              <a:extLst>
                <a:ext uri="{FF2B5EF4-FFF2-40B4-BE49-F238E27FC236}">
                  <a16:creationId xmlns:a16="http://schemas.microsoft.com/office/drawing/2014/main" id="{E991F5D5-602F-41C6-A05E-4F641BA735F5}"/>
                </a:ext>
              </a:extLst>
            </p:cNvPr>
            <p:cNvCxnSpPr>
              <a:cxnSpLocks/>
            </p:cNvCxnSpPr>
            <p:nvPr/>
          </p:nvCxnSpPr>
          <p:spPr>
            <a:xfrm>
              <a:off x="1405339" y="6956676"/>
              <a:ext cx="1125661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3" name="Rectángulo 92">
              <a:extLst>
                <a:ext uri="{FF2B5EF4-FFF2-40B4-BE49-F238E27FC236}">
                  <a16:creationId xmlns:a16="http://schemas.microsoft.com/office/drawing/2014/main" id="{6EBF0BAA-1830-4082-9014-C97DF0F57357}"/>
                </a:ext>
              </a:extLst>
            </p:cNvPr>
            <p:cNvSpPr/>
            <p:nvPr/>
          </p:nvSpPr>
          <p:spPr>
            <a:xfrm>
              <a:off x="2618328" y="6480608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94" name="Rectángulo 93">
              <a:extLst>
                <a:ext uri="{FF2B5EF4-FFF2-40B4-BE49-F238E27FC236}">
                  <a16:creationId xmlns:a16="http://schemas.microsoft.com/office/drawing/2014/main" id="{6B27A875-5C49-4CE4-884A-53A0A9CD71C2}"/>
                </a:ext>
              </a:extLst>
            </p:cNvPr>
            <p:cNvSpPr/>
            <p:nvPr/>
          </p:nvSpPr>
          <p:spPr>
            <a:xfrm>
              <a:off x="2698547" y="6392360"/>
              <a:ext cx="213711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50% Adel</a:t>
              </a: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anto / 50% Entrega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5" name="Rectángulo 94">
              <a:extLst>
                <a:ext uri="{FF2B5EF4-FFF2-40B4-BE49-F238E27FC236}">
                  <a16:creationId xmlns:a16="http://schemas.microsoft.com/office/drawing/2014/main" id="{796D9CDE-CE6A-44BC-B977-018DBDB7ADB1}"/>
                </a:ext>
              </a:extLst>
            </p:cNvPr>
            <p:cNvSpPr/>
            <p:nvPr/>
          </p:nvSpPr>
          <p:spPr>
            <a:xfrm>
              <a:off x="2618327" y="6671604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96" name="Rectángulo 95">
              <a:extLst>
                <a:ext uri="{FF2B5EF4-FFF2-40B4-BE49-F238E27FC236}">
                  <a16:creationId xmlns:a16="http://schemas.microsoft.com/office/drawing/2014/main" id="{E1A9C05A-E9F5-40BA-9B89-F4925868A6E2}"/>
                </a:ext>
              </a:extLst>
            </p:cNvPr>
            <p:cNvSpPr/>
            <p:nvPr/>
          </p:nvSpPr>
          <p:spPr>
            <a:xfrm>
              <a:off x="2698547" y="6590190"/>
              <a:ext cx="125637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Tarjeta de Crédito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7" name="Rectángulo 96">
              <a:extLst>
                <a:ext uri="{FF2B5EF4-FFF2-40B4-BE49-F238E27FC236}">
                  <a16:creationId xmlns:a16="http://schemas.microsoft.com/office/drawing/2014/main" id="{FDB9D3DA-79A0-4743-B169-42B0206C7917}"/>
                </a:ext>
              </a:extLst>
            </p:cNvPr>
            <p:cNvSpPr/>
            <p:nvPr/>
          </p:nvSpPr>
          <p:spPr>
            <a:xfrm>
              <a:off x="2734595" y="6796948"/>
              <a:ext cx="125637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Pago Completo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8" name="Rectángulo 97">
              <a:extLst>
                <a:ext uri="{FF2B5EF4-FFF2-40B4-BE49-F238E27FC236}">
                  <a16:creationId xmlns:a16="http://schemas.microsoft.com/office/drawing/2014/main" id="{C23ACB03-E850-4859-963B-A4D496E13724}"/>
                </a:ext>
              </a:extLst>
            </p:cNvPr>
            <p:cNvSpPr/>
            <p:nvPr/>
          </p:nvSpPr>
          <p:spPr>
            <a:xfrm>
              <a:off x="2618327" y="6872424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</p:grpSp>
      <p:sp>
        <p:nvSpPr>
          <p:cNvPr id="83" name="Rectángulo 82">
            <a:extLst>
              <a:ext uri="{FF2B5EF4-FFF2-40B4-BE49-F238E27FC236}">
                <a16:creationId xmlns:a16="http://schemas.microsoft.com/office/drawing/2014/main" id="{FF1B5714-D46E-4962-9BD8-8C3EB344E93F}"/>
              </a:ext>
            </a:extLst>
          </p:cNvPr>
          <p:cNvSpPr/>
          <p:nvPr/>
        </p:nvSpPr>
        <p:spPr>
          <a:xfrm>
            <a:off x="551357" y="63750"/>
            <a:ext cx="4148168" cy="107830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07000"/>
              </a:lnSpc>
              <a:spcAft>
                <a:spcPts val="726"/>
              </a:spcAft>
            </a:pPr>
            <a:r>
              <a:rPr lang="es-CL" sz="5988" dirty="0">
                <a:solidFill>
                  <a:schemeClr val="bg1"/>
                </a:solidFill>
                <a:latin typeface="Angelface" pitchFamily="50" charset="0"/>
                <a:ea typeface="Calibri" panose="020F0502020204030204" pitchFamily="34" charset="0"/>
                <a:cs typeface="Times New Roman" panose="02020603050405020304" pitchFamily="18" charset="0"/>
              </a:rPr>
              <a:t>Ordenes de Venta</a:t>
            </a:r>
            <a:endParaRPr lang="es-CL" sz="6532" dirty="0">
              <a:solidFill>
                <a:schemeClr val="bg1"/>
              </a:solidFill>
              <a:latin typeface="Angelface" pitchFamily="50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101" name="Rectángulo: esquinas redondeadas 100">
            <a:extLst>
              <a:ext uri="{FF2B5EF4-FFF2-40B4-BE49-F238E27FC236}">
                <a16:creationId xmlns:a16="http://schemas.microsoft.com/office/drawing/2014/main" id="{0A155951-9671-4EA6-9BA5-4894C98CB333}"/>
              </a:ext>
            </a:extLst>
          </p:cNvPr>
          <p:cNvSpPr/>
          <p:nvPr/>
        </p:nvSpPr>
        <p:spPr>
          <a:xfrm>
            <a:off x="473237" y="1582469"/>
            <a:ext cx="4223447" cy="604994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111" name="Rectángulo: esquinas redondeadas 110">
            <a:extLst>
              <a:ext uri="{FF2B5EF4-FFF2-40B4-BE49-F238E27FC236}">
                <a16:creationId xmlns:a16="http://schemas.microsoft.com/office/drawing/2014/main" id="{2F0F5CEE-A183-4B39-8715-F1C8F735566B}"/>
              </a:ext>
            </a:extLst>
          </p:cNvPr>
          <p:cNvSpPr/>
          <p:nvPr/>
        </p:nvSpPr>
        <p:spPr>
          <a:xfrm>
            <a:off x="524368" y="3850804"/>
            <a:ext cx="4115236" cy="1279658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113" name="Rectángulo: esquinas redondeadas 112">
            <a:extLst>
              <a:ext uri="{FF2B5EF4-FFF2-40B4-BE49-F238E27FC236}">
                <a16:creationId xmlns:a16="http://schemas.microsoft.com/office/drawing/2014/main" id="{907035ED-50C6-4207-BD92-D5027B05F656}"/>
              </a:ext>
            </a:extLst>
          </p:cNvPr>
          <p:cNvSpPr/>
          <p:nvPr/>
        </p:nvSpPr>
        <p:spPr>
          <a:xfrm>
            <a:off x="521789" y="6431097"/>
            <a:ext cx="4115236" cy="762266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</p:spTree>
    <p:extLst>
      <p:ext uri="{BB962C8B-B14F-4D97-AF65-F5344CB8AC3E}">
        <p14:creationId xmlns:p14="http://schemas.microsoft.com/office/powerpoint/2010/main" val="2686909481"/>
      </p:ext>
    </p:extLst>
  </p:cSld>
  <p:clrMapOvr>
    <a:masterClrMapping/>
  </p:clrMapOvr>
</p:sld>
</file>

<file path=ppt/slides/slide1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5" name="Imagen 74">
            <a:extLst>
              <a:ext uri="{FF2B5EF4-FFF2-40B4-BE49-F238E27FC236}">
                <a16:creationId xmlns:a16="http://schemas.microsoft.com/office/drawing/2014/main" id="{86F066D6-3665-40A8-84FE-3CF74306B4E7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5802" t="16947" r="6588" b="21582"/>
          <a:stretch/>
        </p:blipFill>
        <p:spPr>
          <a:xfrm flipH="1">
            <a:off x="2534249" y="1615242"/>
            <a:ext cx="2241249" cy="5818323"/>
          </a:xfrm>
          <a:prstGeom prst="rect">
            <a:avLst/>
          </a:prstGeom>
        </p:spPr>
      </p:pic>
      <p:grpSp>
        <p:nvGrpSpPr>
          <p:cNvPr id="90" name="Grupo 89">
            <a:extLst>
              <a:ext uri="{FF2B5EF4-FFF2-40B4-BE49-F238E27FC236}">
                <a16:creationId xmlns:a16="http://schemas.microsoft.com/office/drawing/2014/main" id="{6A10F933-5BE6-45D0-9227-6F90A3B05617}"/>
              </a:ext>
            </a:extLst>
          </p:cNvPr>
          <p:cNvGrpSpPr/>
          <p:nvPr/>
        </p:nvGrpSpPr>
        <p:grpSpPr>
          <a:xfrm>
            <a:off x="2431176" y="1277695"/>
            <a:ext cx="2333423" cy="338554"/>
            <a:chOff x="282012" y="1116730"/>
            <a:chExt cx="2333423" cy="338554"/>
          </a:xfrm>
        </p:grpSpPr>
        <p:grpSp>
          <p:nvGrpSpPr>
            <p:cNvPr id="76" name="Grupo 75">
              <a:extLst>
                <a:ext uri="{FF2B5EF4-FFF2-40B4-BE49-F238E27FC236}">
                  <a16:creationId xmlns:a16="http://schemas.microsoft.com/office/drawing/2014/main" id="{A61A1061-E59C-431B-BF67-DEFCDEE579BE}"/>
                </a:ext>
              </a:extLst>
            </p:cNvPr>
            <p:cNvGrpSpPr/>
            <p:nvPr/>
          </p:nvGrpSpPr>
          <p:grpSpPr>
            <a:xfrm>
              <a:off x="1292286" y="1199456"/>
              <a:ext cx="1323149" cy="173102"/>
              <a:chOff x="2351916" y="2459619"/>
              <a:chExt cx="1424738" cy="173102"/>
            </a:xfrm>
          </p:grpSpPr>
          <p:pic>
            <p:nvPicPr>
              <p:cNvPr id="77" name="Imagen 76">
                <a:extLst>
                  <a:ext uri="{FF2B5EF4-FFF2-40B4-BE49-F238E27FC236}">
                    <a16:creationId xmlns:a16="http://schemas.microsoft.com/office/drawing/2014/main" id="{B7A81B46-CA0D-4087-89EF-FAE09193A61A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351916" y="2459619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78" name="Imagen 77">
                <a:extLst>
                  <a:ext uri="{FF2B5EF4-FFF2-40B4-BE49-F238E27FC236}">
                    <a16:creationId xmlns:a16="http://schemas.microsoft.com/office/drawing/2014/main" id="{E94153B6-6DC4-4AB7-AC3B-F55DD2065F5B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534444" y="2462337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79" name="Imagen 78">
                <a:extLst>
                  <a:ext uri="{FF2B5EF4-FFF2-40B4-BE49-F238E27FC236}">
                    <a16:creationId xmlns:a16="http://schemas.microsoft.com/office/drawing/2014/main" id="{EA1DF94F-D73B-4068-AC8A-D0A408DD32D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713545" y="2467401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0" name="Imagen 79">
                <a:extLst>
                  <a:ext uri="{FF2B5EF4-FFF2-40B4-BE49-F238E27FC236}">
                    <a16:creationId xmlns:a16="http://schemas.microsoft.com/office/drawing/2014/main" id="{62C852A6-1DC0-492C-8708-0BCE85A2F8DC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898714" y="2467401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1" name="Imagen 80">
                <a:extLst>
                  <a:ext uri="{FF2B5EF4-FFF2-40B4-BE49-F238E27FC236}">
                    <a16:creationId xmlns:a16="http://schemas.microsoft.com/office/drawing/2014/main" id="{0177E378-B2D1-433E-B487-95F0ADA2623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080634" y="2462337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2" name="Imagen 81">
                <a:extLst>
                  <a:ext uri="{FF2B5EF4-FFF2-40B4-BE49-F238E27FC236}">
                    <a16:creationId xmlns:a16="http://schemas.microsoft.com/office/drawing/2014/main" id="{5D2CCC76-1728-4CCE-8CA6-F4D7D93C730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259735" y="2463688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3" name="Imagen 82">
                <a:extLst>
                  <a:ext uri="{FF2B5EF4-FFF2-40B4-BE49-F238E27FC236}">
                    <a16:creationId xmlns:a16="http://schemas.microsoft.com/office/drawing/2014/main" id="{8737CD88-8CE9-45B7-B88B-A039D1BC2D9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436306" y="2459619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4" name="Imagen 83">
                <a:extLst>
                  <a:ext uri="{FF2B5EF4-FFF2-40B4-BE49-F238E27FC236}">
                    <a16:creationId xmlns:a16="http://schemas.microsoft.com/office/drawing/2014/main" id="{9C749F1B-619A-40EE-A3E5-6C9759F13278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624293" y="2462337"/>
                <a:ext cx="152361" cy="165320"/>
              </a:xfrm>
              <a:prstGeom prst="rect">
                <a:avLst/>
              </a:prstGeom>
            </p:spPr>
          </p:pic>
        </p:grpSp>
        <p:sp>
          <p:nvSpPr>
            <p:cNvPr id="86" name="CuadroTexto 85">
              <a:extLst>
                <a:ext uri="{FF2B5EF4-FFF2-40B4-BE49-F238E27FC236}">
                  <a16:creationId xmlns:a16="http://schemas.microsoft.com/office/drawing/2014/main" id="{E7CF8BFC-D72D-4A50-9441-6DC5C224B0DC}"/>
                </a:ext>
              </a:extLst>
            </p:cNvPr>
            <p:cNvSpPr txBox="1"/>
            <p:nvPr/>
          </p:nvSpPr>
          <p:spPr>
            <a:xfrm>
              <a:off x="282012" y="1116730"/>
              <a:ext cx="1081021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s-CL" sz="1600" dirty="0">
                  <a:latin typeface="that i love you" pitchFamily="2" charset="0"/>
                </a:rPr>
                <a:t>Hidratación</a:t>
              </a:r>
            </a:p>
          </p:txBody>
        </p:sp>
      </p:grpSp>
      <p:sp>
        <p:nvSpPr>
          <p:cNvPr id="2" name="Rectángulo: esquinas redondeadas 1">
            <a:extLst>
              <a:ext uri="{FF2B5EF4-FFF2-40B4-BE49-F238E27FC236}">
                <a16:creationId xmlns:a16="http://schemas.microsoft.com/office/drawing/2014/main" id="{8AFFB728-72C6-47D6-8CF6-8E68D901CF0E}"/>
              </a:ext>
            </a:extLst>
          </p:cNvPr>
          <p:cNvSpPr/>
          <p:nvPr/>
        </p:nvSpPr>
        <p:spPr>
          <a:xfrm flipH="1">
            <a:off x="2536574" y="808814"/>
            <a:ext cx="2238924" cy="348713"/>
          </a:xfrm>
          <a:prstGeom prst="roundRect">
            <a:avLst>
              <a:gd name="adj" fmla="val 20690"/>
            </a:avLst>
          </a:prstGeom>
          <a:noFill/>
          <a:ln>
            <a:solidFill>
              <a:schemeClr val="bg1">
                <a:lumMod val="65000"/>
              </a:schemeClr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grpSp>
        <p:nvGrpSpPr>
          <p:cNvPr id="20" name="Grupo 19">
            <a:extLst>
              <a:ext uri="{FF2B5EF4-FFF2-40B4-BE49-F238E27FC236}">
                <a16:creationId xmlns:a16="http://schemas.microsoft.com/office/drawing/2014/main" id="{9E56ED60-C0FC-4AFF-8B2B-402E4644997E}"/>
              </a:ext>
            </a:extLst>
          </p:cNvPr>
          <p:cNvGrpSpPr/>
          <p:nvPr/>
        </p:nvGrpSpPr>
        <p:grpSpPr>
          <a:xfrm>
            <a:off x="2648158" y="551964"/>
            <a:ext cx="1302561" cy="270451"/>
            <a:chOff x="3427898" y="945416"/>
            <a:chExt cx="1302561" cy="270451"/>
          </a:xfrm>
        </p:grpSpPr>
        <p:sp>
          <p:nvSpPr>
            <p:cNvPr id="6" name="Elipse 5">
              <a:extLst>
                <a:ext uri="{FF2B5EF4-FFF2-40B4-BE49-F238E27FC236}">
                  <a16:creationId xmlns:a16="http://schemas.microsoft.com/office/drawing/2014/main" id="{2C5DCEA4-6AF6-49BD-B708-B769FAFE792C}"/>
                </a:ext>
              </a:extLst>
            </p:cNvPr>
            <p:cNvSpPr/>
            <p:nvPr/>
          </p:nvSpPr>
          <p:spPr>
            <a:xfrm>
              <a:off x="3448303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7" name="CuadroTexto 6">
              <a:extLst>
                <a:ext uri="{FF2B5EF4-FFF2-40B4-BE49-F238E27FC236}">
                  <a16:creationId xmlns:a16="http://schemas.microsoft.com/office/drawing/2014/main" id="{AA089D6C-B1E2-48FB-BE83-481042A4D336}"/>
                </a:ext>
              </a:extLst>
            </p:cNvPr>
            <p:cNvSpPr txBox="1"/>
            <p:nvPr/>
          </p:nvSpPr>
          <p:spPr>
            <a:xfrm>
              <a:off x="3427898" y="945416"/>
              <a:ext cx="167925" cy="2623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L</a:t>
              </a:r>
            </a:p>
          </p:txBody>
        </p:sp>
        <p:sp>
          <p:nvSpPr>
            <p:cNvPr id="8" name="Elipse 7">
              <a:extLst>
                <a:ext uri="{FF2B5EF4-FFF2-40B4-BE49-F238E27FC236}">
                  <a16:creationId xmlns:a16="http://schemas.microsoft.com/office/drawing/2014/main" id="{EF3D6D35-0B29-48F8-A7E7-F05677A56176}"/>
                </a:ext>
              </a:extLst>
            </p:cNvPr>
            <p:cNvSpPr/>
            <p:nvPr/>
          </p:nvSpPr>
          <p:spPr>
            <a:xfrm>
              <a:off x="3636352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9" name="CuadroTexto 8">
              <a:extLst>
                <a:ext uri="{FF2B5EF4-FFF2-40B4-BE49-F238E27FC236}">
                  <a16:creationId xmlns:a16="http://schemas.microsoft.com/office/drawing/2014/main" id="{9A7EF53A-AA99-48D2-85A8-CA65C6ED1C5E}"/>
                </a:ext>
              </a:extLst>
            </p:cNvPr>
            <p:cNvSpPr txBox="1"/>
            <p:nvPr/>
          </p:nvSpPr>
          <p:spPr>
            <a:xfrm>
              <a:off x="3604676" y="945416"/>
              <a:ext cx="167925" cy="2623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M</a:t>
              </a:r>
            </a:p>
          </p:txBody>
        </p:sp>
        <p:sp>
          <p:nvSpPr>
            <p:cNvPr id="10" name="Elipse 9">
              <a:extLst>
                <a:ext uri="{FF2B5EF4-FFF2-40B4-BE49-F238E27FC236}">
                  <a16:creationId xmlns:a16="http://schemas.microsoft.com/office/drawing/2014/main" id="{B0003AE6-C47F-46BF-B6B1-DDBB042C0368}"/>
                </a:ext>
              </a:extLst>
            </p:cNvPr>
            <p:cNvSpPr/>
            <p:nvPr/>
          </p:nvSpPr>
          <p:spPr>
            <a:xfrm>
              <a:off x="3822502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1" name="CuadroTexto 10">
              <a:extLst>
                <a:ext uri="{FF2B5EF4-FFF2-40B4-BE49-F238E27FC236}">
                  <a16:creationId xmlns:a16="http://schemas.microsoft.com/office/drawing/2014/main" id="{93A2415F-9910-41C0-9834-ACE5EE7EC06F}"/>
                </a:ext>
              </a:extLst>
            </p:cNvPr>
            <p:cNvSpPr txBox="1"/>
            <p:nvPr/>
          </p:nvSpPr>
          <p:spPr>
            <a:xfrm>
              <a:off x="3795934" y="953506"/>
              <a:ext cx="167925" cy="2623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M</a:t>
              </a:r>
            </a:p>
          </p:txBody>
        </p:sp>
        <p:sp>
          <p:nvSpPr>
            <p:cNvPr id="12" name="Elipse 11">
              <a:extLst>
                <a:ext uri="{FF2B5EF4-FFF2-40B4-BE49-F238E27FC236}">
                  <a16:creationId xmlns:a16="http://schemas.microsoft.com/office/drawing/2014/main" id="{C7C288CE-F547-4E52-94A3-8C23F40BEE3C}"/>
                </a:ext>
              </a:extLst>
            </p:cNvPr>
            <p:cNvSpPr/>
            <p:nvPr/>
          </p:nvSpPr>
          <p:spPr>
            <a:xfrm>
              <a:off x="4008652" y="983612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3" name="CuadroTexto 12">
              <a:extLst>
                <a:ext uri="{FF2B5EF4-FFF2-40B4-BE49-F238E27FC236}">
                  <a16:creationId xmlns:a16="http://schemas.microsoft.com/office/drawing/2014/main" id="{4114C506-8170-47D2-9D5A-128DBFEEE7C8}"/>
                </a:ext>
              </a:extLst>
            </p:cNvPr>
            <p:cNvSpPr txBox="1"/>
            <p:nvPr/>
          </p:nvSpPr>
          <p:spPr>
            <a:xfrm>
              <a:off x="3987194" y="951397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J</a:t>
              </a:r>
            </a:p>
          </p:txBody>
        </p:sp>
        <p:sp>
          <p:nvSpPr>
            <p:cNvPr id="14" name="Elipse 13">
              <a:extLst>
                <a:ext uri="{FF2B5EF4-FFF2-40B4-BE49-F238E27FC236}">
                  <a16:creationId xmlns:a16="http://schemas.microsoft.com/office/drawing/2014/main" id="{7CC52FD5-4E7C-49FA-BD83-A545EB3FC017}"/>
                </a:ext>
              </a:extLst>
            </p:cNvPr>
            <p:cNvSpPr/>
            <p:nvPr/>
          </p:nvSpPr>
          <p:spPr>
            <a:xfrm>
              <a:off x="4195174" y="983612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5" name="CuadroTexto 14">
              <a:extLst>
                <a:ext uri="{FF2B5EF4-FFF2-40B4-BE49-F238E27FC236}">
                  <a16:creationId xmlns:a16="http://schemas.microsoft.com/office/drawing/2014/main" id="{DDD8D263-EBC7-4AD3-8203-2FC2CBE524AF}"/>
                </a:ext>
              </a:extLst>
            </p:cNvPr>
            <p:cNvSpPr txBox="1"/>
            <p:nvPr/>
          </p:nvSpPr>
          <p:spPr>
            <a:xfrm>
              <a:off x="4169468" y="953506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V</a:t>
              </a:r>
            </a:p>
          </p:txBody>
        </p:sp>
        <p:sp>
          <p:nvSpPr>
            <p:cNvPr id="16" name="Elipse 15">
              <a:extLst>
                <a:ext uri="{FF2B5EF4-FFF2-40B4-BE49-F238E27FC236}">
                  <a16:creationId xmlns:a16="http://schemas.microsoft.com/office/drawing/2014/main" id="{1684D4EA-52BA-4FA5-A1FB-CB87FE74C584}"/>
                </a:ext>
              </a:extLst>
            </p:cNvPr>
            <p:cNvSpPr/>
            <p:nvPr/>
          </p:nvSpPr>
          <p:spPr>
            <a:xfrm>
              <a:off x="4383504" y="983612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7" name="CuadroTexto 16">
              <a:extLst>
                <a:ext uri="{FF2B5EF4-FFF2-40B4-BE49-F238E27FC236}">
                  <a16:creationId xmlns:a16="http://schemas.microsoft.com/office/drawing/2014/main" id="{3308939E-46AD-485D-B001-89690CD4E751}"/>
                </a:ext>
              </a:extLst>
            </p:cNvPr>
            <p:cNvSpPr txBox="1"/>
            <p:nvPr/>
          </p:nvSpPr>
          <p:spPr>
            <a:xfrm>
              <a:off x="4354590" y="945416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S</a:t>
              </a:r>
            </a:p>
          </p:txBody>
        </p:sp>
        <p:sp>
          <p:nvSpPr>
            <p:cNvPr id="18" name="Elipse 17">
              <a:extLst>
                <a:ext uri="{FF2B5EF4-FFF2-40B4-BE49-F238E27FC236}">
                  <a16:creationId xmlns:a16="http://schemas.microsoft.com/office/drawing/2014/main" id="{A8672FC7-70F5-4C49-A014-22DFFFBC4EA9}"/>
                </a:ext>
              </a:extLst>
            </p:cNvPr>
            <p:cNvSpPr/>
            <p:nvPr/>
          </p:nvSpPr>
          <p:spPr>
            <a:xfrm>
              <a:off x="4562534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9" name="CuadroTexto 18">
              <a:extLst>
                <a:ext uri="{FF2B5EF4-FFF2-40B4-BE49-F238E27FC236}">
                  <a16:creationId xmlns:a16="http://schemas.microsoft.com/office/drawing/2014/main" id="{FDD8A62F-1C31-4D5B-8003-266E7EE66DB5}"/>
                </a:ext>
              </a:extLst>
            </p:cNvPr>
            <p:cNvSpPr txBox="1"/>
            <p:nvPr/>
          </p:nvSpPr>
          <p:spPr>
            <a:xfrm>
              <a:off x="4541872" y="945416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D</a:t>
              </a:r>
            </a:p>
          </p:txBody>
        </p:sp>
      </p:grpSp>
      <p:sp>
        <p:nvSpPr>
          <p:cNvPr id="43" name="Rectángulo: esquinas redondeadas 42">
            <a:extLst>
              <a:ext uri="{FF2B5EF4-FFF2-40B4-BE49-F238E27FC236}">
                <a16:creationId xmlns:a16="http://schemas.microsoft.com/office/drawing/2014/main" id="{89D5D1E2-00DC-4937-B50F-B770D836BFF9}"/>
              </a:ext>
            </a:extLst>
          </p:cNvPr>
          <p:cNvSpPr/>
          <p:nvPr/>
        </p:nvSpPr>
        <p:spPr>
          <a:xfrm flipH="1">
            <a:off x="460830" y="5801409"/>
            <a:ext cx="1867912" cy="1306787"/>
          </a:xfrm>
          <a:prstGeom prst="roundRect">
            <a:avLst>
              <a:gd name="adj" fmla="val 3042"/>
            </a:avLst>
          </a:prstGeom>
          <a:noFill/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61" name="CuadroTexto 60">
            <a:extLst>
              <a:ext uri="{FF2B5EF4-FFF2-40B4-BE49-F238E27FC236}">
                <a16:creationId xmlns:a16="http://schemas.microsoft.com/office/drawing/2014/main" id="{B1867932-8D36-4858-BFF8-81AECC48EBAD}"/>
              </a:ext>
            </a:extLst>
          </p:cNvPr>
          <p:cNvSpPr txBox="1"/>
          <p:nvPr/>
        </p:nvSpPr>
        <p:spPr>
          <a:xfrm>
            <a:off x="502270" y="470523"/>
            <a:ext cx="1705246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CL" sz="4800" dirty="0">
                <a:latin typeface="August Script Bold free" pitchFamily="2" charset="0"/>
              </a:rPr>
              <a:t>Año</a:t>
            </a:r>
          </a:p>
        </p:txBody>
      </p:sp>
      <p:sp>
        <p:nvSpPr>
          <p:cNvPr id="62" name="CuadroTexto 61">
            <a:extLst>
              <a:ext uri="{FF2B5EF4-FFF2-40B4-BE49-F238E27FC236}">
                <a16:creationId xmlns:a16="http://schemas.microsoft.com/office/drawing/2014/main" id="{D7348A25-2C0A-4180-9706-193D7ACDBC8E}"/>
              </a:ext>
            </a:extLst>
          </p:cNvPr>
          <p:cNvSpPr txBox="1"/>
          <p:nvPr/>
        </p:nvSpPr>
        <p:spPr>
          <a:xfrm>
            <a:off x="1109446" y="921803"/>
            <a:ext cx="149088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CL" sz="4000" dirty="0" smtClean="0">
                <a:latin typeface="August Script Bold free" pitchFamily="2" charset="0"/>
              </a:rPr>
              <a:t>2022 </a:t>
            </a:r>
            <a:endParaRPr lang="es-CL" sz="4000" dirty="0">
              <a:latin typeface="August Script Bold free" pitchFamily="2" charset="0"/>
            </a:endParaRPr>
          </a:p>
        </p:txBody>
      </p:sp>
      <p:sp>
        <p:nvSpPr>
          <p:cNvPr id="27" name="CuadroTexto 26">
            <a:extLst>
              <a:ext uri="{FF2B5EF4-FFF2-40B4-BE49-F238E27FC236}">
                <a16:creationId xmlns:a16="http://schemas.microsoft.com/office/drawing/2014/main" id="{F0091D1D-C5BA-4DD7-B564-F84C4F3256B9}"/>
              </a:ext>
            </a:extLst>
          </p:cNvPr>
          <p:cNvSpPr txBox="1"/>
          <p:nvPr/>
        </p:nvSpPr>
        <p:spPr>
          <a:xfrm>
            <a:off x="788889" y="1505371"/>
            <a:ext cx="136617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CL" sz="3600" dirty="0">
                <a:latin typeface="Ayunindra Font" pitchFamily="50" charset="0"/>
              </a:rPr>
              <a:t>Metas</a:t>
            </a:r>
          </a:p>
        </p:txBody>
      </p:sp>
      <p:cxnSp>
        <p:nvCxnSpPr>
          <p:cNvPr id="34" name="Conector recto 33">
            <a:extLst>
              <a:ext uri="{FF2B5EF4-FFF2-40B4-BE49-F238E27FC236}">
                <a16:creationId xmlns:a16="http://schemas.microsoft.com/office/drawing/2014/main" id="{6C326F97-CC68-4216-8B0B-6409AE189A23}"/>
              </a:ext>
            </a:extLst>
          </p:cNvPr>
          <p:cNvCxnSpPr>
            <a:cxnSpLocks/>
          </p:cNvCxnSpPr>
          <p:nvPr/>
        </p:nvCxnSpPr>
        <p:spPr>
          <a:xfrm>
            <a:off x="719609" y="2193173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Conector recto 36">
            <a:extLst>
              <a:ext uri="{FF2B5EF4-FFF2-40B4-BE49-F238E27FC236}">
                <a16:creationId xmlns:a16="http://schemas.microsoft.com/office/drawing/2014/main" id="{7A9A9E17-643C-46C7-8DA1-90ACB4FD0A6E}"/>
              </a:ext>
            </a:extLst>
          </p:cNvPr>
          <p:cNvCxnSpPr>
            <a:cxnSpLocks/>
          </p:cNvCxnSpPr>
          <p:nvPr/>
        </p:nvCxnSpPr>
        <p:spPr>
          <a:xfrm>
            <a:off x="720116" y="2475725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Conector recto 37">
            <a:extLst>
              <a:ext uri="{FF2B5EF4-FFF2-40B4-BE49-F238E27FC236}">
                <a16:creationId xmlns:a16="http://schemas.microsoft.com/office/drawing/2014/main" id="{117FEECC-50E9-48AE-A3A0-ECE918D11567}"/>
              </a:ext>
            </a:extLst>
          </p:cNvPr>
          <p:cNvCxnSpPr>
            <a:cxnSpLocks/>
          </p:cNvCxnSpPr>
          <p:nvPr/>
        </p:nvCxnSpPr>
        <p:spPr>
          <a:xfrm>
            <a:off x="718240" y="2780525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Conector recto 38">
            <a:extLst>
              <a:ext uri="{FF2B5EF4-FFF2-40B4-BE49-F238E27FC236}">
                <a16:creationId xmlns:a16="http://schemas.microsoft.com/office/drawing/2014/main" id="{F24D8324-6901-4816-8512-FDC54A3E01DF}"/>
              </a:ext>
            </a:extLst>
          </p:cNvPr>
          <p:cNvCxnSpPr>
            <a:cxnSpLocks/>
          </p:cNvCxnSpPr>
          <p:nvPr/>
        </p:nvCxnSpPr>
        <p:spPr>
          <a:xfrm>
            <a:off x="718240" y="3074201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Placa 2">
            <a:extLst>
              <a:ext uri="{FF2B5EF4-FFF2-40B4-BE49-F238E27FC236}">
                <a16:creationId xmlns:a16="http://schemas.microsoft.com/office/drawing/2014/main" id="{C3F9C842-00FA-4A41-AA78-EC49C9D9D4A3}"/>
              </a:ext>
            </a:extLst>
          </p:cNvPr>
          <p:cNvSpPr/>
          <p:nvPr/>
        </p:nvSpPr>
        <p:spPr>
          <a:xfrm flipH="1">
            <a:off x="489789" y="3750740"/>
            <a:ext cx="1791840" cy="1500318"/>
          </a:xfrm>
          <a:prstGeom prst="plaque">
            <a:avLst>
              <a:gd name="adj" fmla="val 6619"/>
            </a:avLst>
          </a:prstGeom>
          <a:solidFill>
            <a:srgbClr val="FCEBE0"/>
          </a:solidFill>
          <a:ln>
            <a:solidFill>
              <a:srgbClr val="FCD6D7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70" name="CuadroTexto 69">
            <a:extLst>
              <a:ext uri="{FF2B5EF4-FFF2-40B4-BE49-F238E27FC236}">
                <a16:creationId xmlns:a16="http://schemas.microsoft.com/office/drawing/2014/main" id="{C5660BA0-7AA5-442F-B19F-51782AAE91E1}"/>
              </a:ext>
            </a:extLst>
          </p:cNvPr>
          <p:cNvSpPr txBox="1"/>
          <p:nvPr/>
        </p:nvSpPr>
        <p:spPr>
          <a:xfrm flipH="1">
            <a:off x="560832" y="3174959"/>
            <a:ext cx="157604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CL" sz="3200" dirty="0">
                <a:latin typeface="Please write me a song" panose="02000603000000000000" pitchFamily="2" charset="0"/>
                <a:ea typeface="Please write me a song" panose="02000603000000000000" pitchFamily="2" charset="0"/>
              </a:rPr>
              <a:t>Importante</a:t>
            </a:r>
          </a:p>
        </p:txBody>
      </p:sp>
      <p:sp>
        <p:nvSpPr>
          <p:cNvPr id="72" name="CuadroTexto 71">
            <a:extLst>
              <a:ext uri="{FF2B5EF4-FFF2-40B4-BE49-F238E27FC236}">
                <a16:creationId xmlns:a16="http://schemas.microsoft.com/office/drawing/2014/main" id="{FA02E334-CC17-4B72-8C99-28B64BC13A1C}"/>
              </a:ext>
            </a:extLst>
          </p:cNvPr>
          <p:cNvSpPr txBox="1"/>
          <p:nvPr/>
        </p:nvSpPr>
        <p:spPr>
          <a:xfrm flipH="1">
            <a:off x="773256" y="5571063"/>
            <a:ext cx="1293702" cy="594906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algn="ctr"/>
            <a:r>
              <a:rPr lang="es-CL" sz="3266" dirty="0">
                <a:latin typeface="The Sunset" pitchFamily="2" charset="0"/>
              </a:rPr>
              <a:t>Notas</a:t>
            </a:r>
          </a:p>
        </p:txBody>
      </p:sp>
      <p:pic>
        <p:nvPicPr>
          <p:cNvPr id="22" name="Imagen 21">
            <a:extLst>
              <a:ext uri="{FF2B5EF4-FFF2-40B4-BE49-F238E27FC236}">
                <a16:creationId xmlns:a16="http://schemas.microsoft.com/office/drawing/2014/main" id="{62CBFADE-6F0F-42F1-9100-230F3D7A9794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188956" y="4650379"/>
            <a:ext cx="727315" cy="2864905"/>
          </a:xfrm>
          <a:prstGeom prst="rect">
            <a:avLst/>
          </a:prstGeom>
        </p:spPr>
      </p:pic>
      <p:pic>
        <p:nvPicPr>
          <p:cNvPr id="23" name="Imagen 22">
            <a:extLst>
              <a:ext uri="{FF2B5EF4-FFF2-40B4-BE49-F238E27FC236}">
                <a16:creationId xmlns:a16="http://schemas.microsoft.com/office/drawing/2014/main" id="{2B2C2E0D-EB88-46B4-AC8F-E4A9A8B31354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43898" t="21174"/>
          <a:stretch/>
        </p:blipFill>
        <p:spPr>
          <a:xfrm>
            <a:off x="0" y="0"/>
            <a:ext cx="909986" cy="976498"/>
          </a:xfrm>
          <a:prstGeom prst="rect">
            <a:avLst/>
          </a:prstGeom>
        </p:spPr>
      </p:pic>
      <p:pic>
        <p:nvPicPr>
          <p:cNvPr id="25" name="Imagen 24">
            <a:extLst>
              <a:ext uri="{FF2B5EF4-FFF2-40B4-BE49-F238E27FC236}">
                <a16:creationId xmlns:a16="http://schemas.microsoft.com/office/drawing/2014/main" id="{C293EFCA-F8D9-437F-BBDE-D23B0F61DF56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027536" y="351099"/>
            <a:ext cx="713197" cy="476000"/>
          </a:xfrm>
          <a:prstGeom prst="rect">
            <a:avLst/>
          </a:prstGeom>
        </p:spPr>
      </p:pic>
      <p:grpSp>
        <p:nvGrpSpPr>
          <p:cNvPr id="31" name="Grupo 30">
            <a:extLst>
              <a:ext uri="{FF2B5EF4-FFF2-40B4-BE49-F238E27FC236}">
                <a16:creationId xmlns:a16="http://schemas.microsoft.com/office/drawing/2014/main" id="{7745E27F-467E-4749-8E47-3209094E0C66}"/>
              </a:ext>
            </a:extLst>
          </p:cNvPr>
          <p:cNvGrpSpPr/>
          <p:nvPr/>
        </p:nvGrpSpPr>
        <p:grpSpPr>
          <a:xfrm>
            <a:off x="526230" y="2080990"/>
            <a:ext cx="160028" cy="1041337"/>
            <a:chOff x="508707" y="2032864"/>
            <a:chExt cx="160028" cy="1041337"/>
          </a:xfrm>
        </p:grpSpPr>
        <p:pic>
          <p:nvPicPr>
            <p:cNvPr id="57" name="Imagen 56">
              <a:extLst>
                <a:ext uri="{FF2B5EF4-FFF2-40B4-BE49-F238E27FC236}">
                  <a16:creationId xmlns:a16="http://schemas.microsoft.com/office/drawing/2014/main" id="{961930C2-F576-49DD-A7AA-2FDB4D77175D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7508" y="2035205"/>
              <a:ext cx="162906" cy="158223"/>
            </a:xfrm>
            <a:prstGeom prst="rect">
              <a:avLst/>
            </a:prstGeom>
          </p:spPr>
        </p:pic>
        <p:pic>
          <p:nvPicPr>
            <p:cNvPr id="58" name="Imagen 57">
              <a:extLst>
                <a:ext uri="{FF2B5EF4-FFF2-40B4-BE49-F238E27FC236}">
                  <a16:creationId xmlns:a16="http://schemas.microsoft.com/office/drawing/2014/main" id="{56867267-B475-4E69-9D58-EC62A6FE058B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7509" y="2315160"/>
              <a:ext cx="162906" cy="158223"/>
            </a:xfrm>
            <a:prstGeom prst="rect">
              <a:avLst/>
            </a:prstGeom>
          </p:spPr>
        </p:pic>
        <p:pic>
          <p:nvPicPr>
            <p:cNvPr id="60" name="Imagen 59">
              <a:extLst>
                <a:ext uri="{FF2B5EF4-FFF2-40B4-BE49-F238E27FC236}">
                  <a16:creationId xmlns:a16="http://schemas.microsoft.com/office/drawing/2014/main" id="{E29EF204-A448-4002-8A1C-DB0341F31464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6366" y="2619960"/>
              <a:ext cx="162906" cy="158223"/>
            </a:xfrm>
            <a:prstGeom prst="rect">
              <a:avLst/>
            </a:prstGeom>
          </p:spPr>
        </p:pic>
        <p:pic>
          <p:nvPicPr>
            <p:cNvPr id="63" name="Imagen 62">
              <a:extLst>
                <a:ext uri="{FF2B5EF4-FFF2-40B4-BE49-F238E27FC236}">
                  <a16:creationId xmlns:a16="http://schemas.microsoft.com/office/drawing/2014/main" id="{86120641-32C4-4AE8-94D3-C94C18868525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8171" y="2913636"/>
              <a:ext cx="162906" cy="158223"/>
            </a:xfrm>
            <a:prstGeom prst="rect">
              <a:avLst/>
            </a:prstGeom>
          </p:spPr>
        </p:pic>
      </p:grpSp>
      <p:sp>
        <p:nvSpPr>
          <p:cNvPr id="64" name="Placa 63">
            <a:extLst>
              <a:ext uri="{FF2B5EF4-FFF2-40B4-BE49-F238E27FC236}">
                <a16:creationId xmlns:a16="http://schemas.microsoft.com/office/drawing/2014/main" id="{1F1A37EF-7612-4F45-97CD-3C62C17F6D0D}"/>
              </a:ext>
            </a:extLst>
          </p:cNvPr>
          <p:cNvSpPr/>
          <p:nvPr/>
        </p:nvSpPr>
        <p:spPr>
          <a:xfrm flipH="1">
            <a:off x="544463" y="3806973"/>
            <a:ext cx="1680470" cy="1381373"/>
          </a:xfrm>
          <a:prstGeom prst="plaque">
            <a:avLst>
              <a:gd name="adj" fmla="val 6619"/>
            </a:avLst>
          </a:prstGeom>
          <a:noFill/>
          <a:ln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pic>
        <p:nvPicPr>
          <p:cNvPr id="32" name="Imagen 31">
            <a:extLst>
              <a:ext uri="{FF2B5EF4-FFF2-40B4-BE49-F238E27FC236}">
                <a16:creationId xmlns:a16="http://schemas.microsoft.com/office/drawing/2014/main" id="{26B63D50-3602-4D67-A76C-633D6D374657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259097" y="6541363"/>
            <a:ext cx="628638" cy="674145"/>
          </a:xfrm>
          <a:prstGeom prst="rect">
            <a:avLst/>
          </a:prstGeom>
        </p:spPr>
      </p:pic>
      <p:pic>
        <p:nvPicPr>
          <p:cNvPr id="65" name="Imagen 64">
            <a:extLst>
              <a:ext uri="{FF2B5EF4-FFF2-40B4-BE49-F238E27FC236}">
                <a16:creationId xmlns:a16="http://schemas.microsoft.com/office/drawing/2014/main" id="{D0CA3D43-846C-4A28-B7BE-3C0790EA8870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65716" t="50407"/>
          <a:stretch/>
        </p:blipFill>
        <p:spPr>
          <a:xfrm flipH="1">
            <a:off x="4623101" y="-1"/>
            <a:ext cx="445785" cy="47838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41525040"/>
      </p:ext>
    </p:extLst>
  </p:cSld>
  <p:clrMapOvr>
    <a:masterClrMapping/>
  </p:clrMapOvr>
</p:sld>
</file>

<file path=ppt/slides/slide1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5" name="Imagen 74">
            <a:extLst>
              <a:ext uri="{FF2B5EF4-FFF2-40B4-BE49-F238E27FC236}">
                <a16:creationId xmlns:a16="http://schemas.microsoft.com/office/drawing/2014/main" id="{86F066D6-3665-40A8-84FE-3CF74306B4E7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5802" t="16947" r="6588" b="21582"/>
          <a:stretch/>
        </p:blipFill>
        <p:spPr>
          <a:xfrm flipH="1">
            <a:off x="2534249" y="1615242"/>
            <a:ext cx="2241249" cy="5818323"/>
          </a:xfrm>
          <a:prstGeom prst="rect">
            <a:avLst/>
          </a:prstGeom>
        </p:spPr>
      </p:pic>
      <p:grpSp>
        <p:nvGrpSpPr>
          <p:cNvPr id="90" name="Grupo 89">
            <a:extLst>
              <a:ext uri="{FF2B5EF4-FFF2-40B4-BE49-F238E27FC236}">
                <a16:creationId xmlns:a16="http://schemas.microsoft.com/office/drawing/2014/main" id="{6A10F933-5BE6-45D0-9227-6F90A3B05617}"/>
              </a:ext>
            </a:extLst>
          </p:cNvPr>
          <p:cNvGrpSpPr/>
          <p:nvPr/>
        </p:nvGrpSpPr>
        <p:grpSpPr>
          <a:xfrm>
            <a:off x="2431176" y="1277695"/>
            <a:ext cx="2333423" cy="338554"/>
            <a:chOff x="282012" y="1116730"/>
            <a:chExt cx="2333423" cy="338554"/>
          </a:xfrm>
        </p:grpSpPr>
        <p:grpSp>
          <p:nvGrpSpPr>
            <p:cNvPr id="76" name="Grupo 75">
              <a:extLst>
                <a:ext uri="{FF2B5EF4-FFF2-40B4-BE49-F238E27FC236}">
                  <a16:creationId xmlns:a16="http://schemas.microsoft.com/office/drawing/2014/main" id="{A61A1061-E59C-431B-BF67-DEFCDEE579BE}"/>
                </a:ext>
              </a:extLst>
            </p:cNvPr>
            <p:cNvGrpSpPr/>
            <p:nvPr/>
          </p:nvGrpSpPr>
          <p:grpSpPr>
            <a:xfrm>
              <a:off x="1292286" y="1199456"/>
              <a:ext cx="1323149" cy="173102"/>
              <a:chOff x="2351916" y="2459619"/>
              <a:chExt cx="1424738" cy="173102"/>
            </a:xfrm>
          </p:grpSpPr>
          <p:pic>
            <p:nvPicPr>
              <p:cNvPr id="77" name="Imagen 76">
                <a:extLst>
                  <a:ext uri="{FF2B5EF4-FFF2-40B4-BE49-F238E27FC236}">
                    <a16:creationId xmlns:a16="http://schemas.microsoft.com/office/drawing/2014/main" id="{B7A81B46-CA0D-4087-89EF-FAE09193A61A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351916" y="2459619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78" name="Imagen 77">
                <a:extLst>
                  <a:ext uri="{FF2B5EF4-FFF2-40B4-BE49-F238E27FC236}">
                    <a16:creationId xmlns:a16="http://schemas.microsoft.com/office/drawing/2014/main" id="{E94153B6-6DC4-4AB7-AC3B-F55DD2065F5B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534444" y="2462337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79" name="Imagen 78">
                <a:extLst>
                  <a:ext uri="{FF2B5EF4-FFF2-40B4-BE49-F238E27FC236}">
                    <a16:creationId xmlns:a16="http://schemas.microsoft.com/office/drawing/2014/main" id="{EA1DF94F-D73B-4068-AC8A-D0A408DD32D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713545" y="2467401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0" name="Imagen 79">
                <a:extLst>
                  <a:ext uri="{FF2B5EF4-FFF2-40B4-BE49-F238E27FC236}">
                    <a16:creationId xmlns:a16="http://schemas.microsoft.com/office/drawing/2014/main" id="{62C852A6-1DC0-492C-8708-0BCE85A2F8DC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898714" y="2467401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1" name="Imagen 80">
                <a:extLst>
                  <a:ext uri="{FF2B5EF4-FFF2-40B4-BE49-F238E27FC236}">
                    <a16:creationId xmlns:a16="http://schemas.microsoft.com/office/drawing/2014/main" id="{0177E378-B2D1-433E-B487-95F0ADA2623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080634" y="2462337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2" name="Imagen 81">
                <a:extLst>
                  <a:ext uri="{FF2B5EF4-FFF2-40B4-BE49-F238E27FC236}">
                    <a16:creationId xmlns:a16="http://schemas.microsoft.com/office/drawing/2014/main" id="{5D2CCC76-1728-4CCE-8CA6-F4D7D93C730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259735" y="2463688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3" name="Imagen 82">
                <a:extLst>
                  <a:ext uri="{FF2B5EF4-FFF2-40B4-BE49-F238E27FC236}">
                    <a16:creationId xmlns:a16="http://schemas.microsoft.com/office/drawing/2014/main" id="{8737CD88-8CE9-45B7-B88B-A039D1BC2D9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436306" y="2459619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4" name="Imagen 83">
                <a:extLst>
                  <a:ext uri="{FF2B5EF4-FFF2-40B4-BE49-F238E27FC236}">
                    <a16:creationId xmlns:a16="http://schemas.microsoft.com/office/drawing/2014/main" id="{9C749F1B-619A-40EE-A3E5-6C9759F13278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624293" y="2462337"/>
                <a:ext cx="152361" cy="165320"/>
              </a:xfrm>
              <a:prstGeom prst="rect">
                <a:avLst/>
              </a:prstGeom>
            </p:spPr>
          </p:pic>
        </p:grpSp>
        <p:sp>
          <p:nvSpPr>
            <p:cNvPr id="86" name="CuadroTexto 85">
              <a:extLst>
                <a:ext uri="{FF2B5EF4-FFF2-40B4-BE49-F238E27FC236}">
                  <a16:creationId xmlns:a16="http://schemas.microsoft.com/office/drawing/2014/main" id="{E7CF8BFC-D72D-4A50-9441-6DC5C224B0DC}"/>
                </a:ext>
              </a:extLst>
            </p:cNvPr>
            <p:cNvSpPr txBox="1"/>
            <p:nvPr/>
          </p:nvSpPr>
          <p:spPr>
            <a:xfrm>
              <a:off x="282012" y="1116730"/>
              <a:ext cx="1081021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s-CL" sz="1600" dirty="0">
                  <a:latin typeface="that i love you" pitchFamily="2" charset="0"/>
                </a:rPr>
                <a:t>Hidratación</a:t>
              </a:r>
            </a:p>
          </p:txBody>
        </p:sp>
      </p:grpSp>
      <p:sp>
        <p:nvSpPr>
          <p:cNvPr id="2" name="Rectángulo: esquinas redondeadas 1">
            <a:extLst>
              <a:ext uri="{FF2B5EF4-FFF2-40B4-BE49-F238E27FC236}">
                <a16:creationId xmlns:a16="http://schemas.microsoft.com/office/drawing/2014/main" id="{8AFFB728-72C6-47D6-8CF6-8E68D901CF0E}"/>
              </a:ext>
            </a:extLst>
          </p:cNvPr>
          <p:cNvSpPr/>
          <p:nvPr/>
        </p:nvSpPr>
        <p:spPr>
          <a:xfrm flipH="1">
            <a:off x="2536574" y="808814"/>
            <a:ext cx="2238924" cy="348713"/>
          </a:xfrm>
          <a:prstGeom prst="roundRect">
            <a:avLst>
              <a:gd name="adj" fmla="val 20690"/>
            </a:avLst>
          </a:prstGeom>
          <a:noFill/>
          <a:ln>
            <a:solidFill>
              <a:schemeClr val="bg1">
                <a:lumMod val="65000"/>
              </a:schemeClr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grpSp>
        <p:nvGrpSpPr>
          <p:cNvPr id="20" name="Grupo 19">
            <a:extLst>
              <a:ext uri="{FF2B5EF4-FFF2-40B4-BE49-F238E27FC236}">
                <a16:creationId xmlns:a16="http://schemas.microsoft.com/office/drawing/2014/main" id="{9E56ED60-C0FC-4AFF-8B2B-402E4644997E}"/>
              </a:ext>
            </a:extLst>
          </p:cNvPr>
          <p:cNvGrpSpPr/>
          <p:nvPr/>
        </p:nvGrpSpPr>
        <p:grpSpPr>
          <a:xfrm>
            <a:off x="2648158" y="551964"/>
            <a:ext cx="1302561" cy="270451"/>
            <a:chOff x="3427898" y="945416"/>
            <a:chExt cx="1302561" cy="270451"/>
          </a:xfrm>
        </p:grpSpPr>
        <p:sp>
          <p:nvSpPr>
            <p:cNvPr id="6" name="Elipse 5">
              <a:extLst>
                <a:ext uri="{FF2B5EF4-FFF2-40B4-BE49-F238E27FC236}">
                  <a16:creationId xmlns:a16="http://schemas.microsoft.com/office/drawing/2014/main" id="{2C5DCEA4-6AF6-49BD-B708-B769FAFE792C}"/>
                </a:ext>
              </a:extLst>
            </p:cNvPr>
            <p:cNvSpPr/>
            <p:nvPr/>
          </p:nvSpPr>
          <p:spPr>
            <a:xfrm>
              <a:off x="3448303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7" name="CuadroTexto 6">
              <a:extLst>
                <a:ext uri="{FF2B5EF4-FFF2-40B4-BE49-F238E27FC236}">
                  <a16:creationId xmlns:a16="http://schemas.microsoft.com/office/drawing/2014/main" id="{AA089D6C-B1E2-48FB-BE83-481042A4D336}"/>
                </a:ext>
              </a:extLst>
            </p:cNvPr>
            <p:cNvSpPr txBox="1"/>
            <p:nvPr/>
          </p:nvSpPr>
          <p:spPr>
            <a:xfrm>
              <a:off x="3427898" y="945416"/>
              <a:ext cx="167925" cy="2623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L</a:t>
              </a:r>
            </a:p>
          </p:txBody>
        </p:sp>
        <p:sp>
          <p:nvSpPr>
            <p:cNvPr id="8" name="Elipse 7">
              <a:extLst>
                <a:ext uri="{FF2B5EF4-FFF2-40B4-BE49-F238E27FC236}">
                  <a16:creationId xmlns:a16="http://schemas.microsoft.com/office/drawing/2014/main" id="{EF3D6D35-0B29-48F8-A7E7-F05677A56176}"/>
                </a:ext>
              </a:extLst>
            </p:cNvPr>
            <p:cNvSpPr/>
            <p:nvPr/>
          </p:nvSpPr>
          <p:spPr>
            <a:xfrm>
              <a:off x="3636352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9" name="CuadroTexto 8">
              <a:extLst>
                <a:ext uri="{FF2B5EF4-FFF2-40B4-BE49-F238E27FC236}">
                  <a16:creationId xmlns:a16="http://schemas.microsoft.com/office/drawing/2014/main" id="{9A7EF53A-AA99-48D2-85A8-CA65C6ED1C5E}"/>
                </a:ext>
              </a:extLst>
            </p:cNvPr>
            <p:cNvSpPr txBox="1"/>
            <p:nvPr/>
          </p:nvSpPr>
          <p:spPr>
            <a:xfrm>
              <a:off x="3604676" y="945416"/>
              <a:ext cx="167925" cy="2623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M</a:t>
              </a:r>
            </a:p>
          </p:txBody>
        </p:sp>
        <p:sp>
          <p:nvSpPr>
            <p:cNvPr id="10" name="Elipse 9">
              <a:extLst>
                <a:ext uri="{FF2B5EF4-FFF2-40B4-BE49-F238E27FC236}">
                  <a16:creationId xmlns:a16="http://schemas.microsoft.com/office/drawing/2014/main" id="{B0003AE6-C47F-46BF-B6B1-DDBB042C0368}"/>
                </a:ext>
              </a:extLst>
            </p:cNvPr>
            <p:cNvSpPr/>
            <p:nvPr/>
          </p:nvSpPr>
          <p:spPr>
            <a:xfrm>
              <a:off x="3822502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1" name="CuadroTexto 10">
              <a:extLst>
                <a:ext uri="{FF2B5EF4-FFF2-40B4-BE49-F238E27FC236}">
                  <a16:creationId xmlns:a16="http://schemas.microsoft.com/office/drawing/2014/main" id="{93A2415F-9910-41C0-9834-ACE5EE7EC06F}"/>
                </a:ext>
              </a:extLst>
            </p:cNvPr>
            <p:cNvSpPr txBox="1"/>
            <p:nvPr/>
          </p:nvSpPr>
          <p:spPr>
            <a:xfrm>
              <a:off x="3795934" y="953506"/>
              <a:ext cx="167925" cy="2623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M</a:t>
              </a:r>
            </a:p>
          </p:txBody>
        </p:sp>
        <p:sp>
          <p:nvSpPr>
            <p:cNvPr id="12" name="Elipse 11">
              <a:extLst>
                <a:ext uri="{FF2B5EF4-FFF2-40B4-BE49-F238E27FC236}">
                  <a16:creationId xmlns:a16="http://schemas.microsoft.com/office/drawing/2014/main" id="{C7C288CE-F547-4E52-94A3-8C23F40BEE3C}"/>
                </a:ext>
              </a:extLst>
            </p:cNvPr>
            <p:cNvSpPr/>
            <p:nvPr/>
          </p:nvSpPr>
          <p:spPr>
            <a:xfrm>
              <a:off x="4008652" y="983612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3" name="CuadroTexto 12">
              <a:extLst>
                <a:ext uri="{FF2B5EF4-FFF2-40B4-BE49-F238E27FC236}">
                  <a16:creationId xmlns:a16="http://schemas.microsoft.com/office/drawing/2014/main" id="{4114C506-8170-47D2-9D5A-128DBFEEE7C8}"/>
                </a:ext>
              </a:extLst>
            </p:cNvPr>
            <p:cNvSpPr txBox="1"/>
            <p:nvPr/>
          </p:nvSpPr>
          <p:spPr>
            <a:xfrm>
              <a:off x="3987194" y="951397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J</a:t>
              </a:r>
            </a:p>
          </p:txBody>
        </p:sp>
        <p:sp>
          <p:nvSpPr>
            <p:cNvPr id="14" name="Elipse 13">
              <a:extLst>
                <a:ext uri="{FF2B5EF4-FFF2-40B4-BE49-F238E27FC236}">
                  <a16:creationId xmlns:a16="http://schemas.microsoft.com/office/drawing/2014/main" id="{7CC52FD5-4E7C-49FA-BD83-A545EB3FC017}"/>
                </a:ext>
              </a:extLst>
            </p:cNvPr>
            <p:cNvSpPr/>
            <p:nvPr/>
          </p:nvSpPr>
          <p:spPr>
            <a:xfrm>
              <a:off x="4195174" y="983612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5" name="CuadroTexto 14">
              <a:extLst>
                <a:ext uri="{FF2B5EF4-FFF2-40B4-BE49-F238E27FC236}">
                  <a16:creationId xmlns:a16="http://schemas.microsoft.com/office/drawing/2014/main" id="{DDD8D263-EBC7-4AD3-8203-2FC2CBE524AF}"/>
                </a:ext>
              </a:extLst>
            </p:cNvPr>
            <p:cNvSpPr txBox="1"/>
            <p:nvPr/>
          </p:nvSpPr>
          <p:spPr>
            <a:xfrm>
              <a:off x="4169468" y="953506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V</a:t>
              </a:r>
            </a:p>
          </p:txBody>
        </p:sp>
        <p:sp>
          <p:nvSpPr>
            <p:cNvPr id="16" name="Elipse 15">
              <a:extLst>
                <a:ext uri="{FF2B5EF4-FFF2-40B4-BE49-F238E27FC236}">
                  <a16:creationId xmlns:a16="http://schemas.microsoft.com/office/drawing/2014/main" id="{1684D4EA-52BA-4FA5-A1FB-CB87FE74C584}"/>
                </a:ext>
              </a:extLst>
            </p:cNvPr>
            <p:cNvSpPr/>
            <p:nvPr/>
          </p:nvSpPr>
          <p:spPr>
            <a:xfrm>
              <a:off x="4383504" y="983612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7" name="CuadroTexto 16">
              <a:extLst>
                <a:ext uri="{FF2B5EF4-FFF2-40B4-BE49-F238E27FC236}">
                  <a16:creationId xmlns:a16="http://schemas.microsoft.com/office/drawing/2014/main" id="{3308939E-46AD-485D-B001-89690CD4E751}"/>
                </a:ext>
              </a:extLst>
            </p:cNvPr>
            <p:cNvSpPr txBox="1"/>
            <p:nvPr/>
          </p:nvSpPr>
          <p:spPr>
            <a:xfrm>
              <a:off x="4354590" y="945416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S</a:t>
              </a:r>
            </a:p>
          </p:txBody>
        </p:sp>
        <p:sp>
          <p:nvSpPr>
            <p:cNvPr id="18" name="Elipse 17">
              <a:extLst>
                <a:ext uri="{FF2B5EF4-FFF2-40B4-BE49-F238E27FC236}">
                  <a16:creationId xmlns:a16="http://schemas.microsoft.com/office/drawing/2014/main" id="{A8672FC7-70F5-4C49-A014-22DFFFBC4EA9}"/>
                </a:ext>
              </a:extLst>
            </p:cNvPr>
            <p:cNvSpPr/>
            <p:nvPr/>
          </p:nvSpPr>
          <p:spPr>
            <a:xfrm>
              <a:off x="4562534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9" name="CuadroTexto 18">
              <a:extLst>
                <a:ext uri="{FF2B5EF4-FFF2-40B4-BE49-F238E27FC236}">
                  <a16:creationId xmlns:a16="http://schemas.microsoft.com/office/drawing/2014/main" id="{FDD8A62F-1C31-4D5B-8003-266E7EE66DB5}"/>
                </a:ext>
              </a:extLst>
            </p:cNvPr>
            <p:cNvSpPr txBox="1"/>
            <p:nvPr/>
          </p:nvSpPr>
          <p:spPr>
            <a:xfrm>
              <a:off x="4541872" y="945416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D</a:t>
              </a:r>
            </a:p>
          </p:txBody>
        </p:sp>
      </p:grpSp>
      <p:sp>
        <p:nvSpPr>
          <p:cNvPr id="43" name="Rectángulo: esquinas redondeadas 42">
            <a:extLst>
              <a:ext uri="{FF2B5EF4-FFF2-40B4-BE49-F238E27FC236}">
                <a16:creationId xmlns:a16="http://schemas.microsoft.com/office/drawing/2014/main" id="{89D5D1E2-00DC-4937-B50F-B770D836BFF9}"/>
              </a:ext>
            </a:extLst>
          </p:cNvPr>
          <p:cNvSpPr/>
          <p:nvPr/>
        </p:nvSpPr>
        <p:spPr>
          <a:xfrm flipH="1">
            <a:off x="460830" y="5801409"/>
            <a:ext cx="1867912" cy="1306787"/>
          </a:xfrm>
          <a:prstGeom prst="roundRect">
            <a:avLst>
              <a:gd name="adj" fmla="val 3042"/>
            </a:avLst>
          </a:prstGeom>
          <a:noFill/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61" name="CuadroTexto 60">
            <a:extLst>
              <a:ext uri="{FF2B5EF4-FFF2-40B4-BE49-F238E27FC236}">
                <a16:creationId xmlns:a16="http://schemas.microsoft.com/office/drawing/2014/main" id="{B1867932-8D36-4858-BFF8-81AECC48EBAD}"/>
              </a:ext>
            </a:extLst>
          </p:cNvPr>
          <p:cNvSpPr txBox="1"/>
          <p:nvPr/>
        </p:nvSpPr>
        <p:spPr>
          <a:xfrm>
            <a:off x="502270" y="470523"/>
            <a:ext cx="1705246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CL" sz="4800" dirty="0">
                <a:latin typeface="August Script Bold free" pitchFamily="2" charset="0"/>
              </a:rPr>
              <a:t>Año</a:t>
            </a:r>
          </a:p>
        </p:txBody>
      </p:sp>
      <p:sp>
        <p:nvSpPr>
          <p:cNvPr id="62" name="CuadroTexto 61">
            <a:extLst>
              <a:ext uri="{FF2B5EF4-FFF2-40B4-BE49-F238E27FC236}">
                <a16:creationId xmlns:a16="http://schemas.microsoft.com/office/drawing/2014/main" id="{D7348A25-2C0A-4180-9706-193D7ACDBC8E}"/>
              </a:ext>
            </a:extLst>
          </p:cNvPr>
          <p:cNvSpPr txBox="1"/>
          <p:nvPr/>
        </p:nvSpPr>
        <p:spPr>
          <a:xfrm>
            <a:off x="1109446" y="921803"/>
            <a:ext cx="149088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CL" sz="4000" dirty="0" smtClean="0">
                <a:latin typeface="August Script Bold free" pitchFamily="2" charset="0"/>
              </a:rPr>
              <a:t>2022 </a:t>
            </a:r>
            <a:endParaRPr lang="es-CL" sz="4000" dirty="0">
              <a:latin typeface="August Script Bold free" pitchFamily="2" charset="0"/>
            </a:endParaRPr>
          </a:p>
        </p:txBody>
      </p:sp>
      <p:sp>
        <p:nvSpPr>
          <p:cNvPr id="27" name="CuadroTexto 26">
            <a:extLst>
              <a:ext uri="{FF2B5EF4-FFF2-40B4-BE49-F238E27FC236}">
                <a16:creationId xmlns:a16="http://schemas.microsoft.com/office/drawing/2014/main" id="{F0091D1D-C5BA-4DD7-B564-F84C4F3256B9}"/>
              </a:ext>
            </a:extLst>
          </p:cNvPr>
          <p:cNvSpPr txBox="1"/>
          <p:nvPr/>
        </p:nvSpPr>
        <p:spPr>
          <a:xfrm>
            <a:off x="788889" y="1505371"/>
            <a:ext cx="136617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CL" sz="3600" dirty="0">
                <a:latin typeface="Ayunindra Font" pitchFamily="50" charset="0"/>
              </a:rPr>
              <a:t>Metas</a:t>
            </a:r>
          </a:p>
        </p:txBody>
      </p:sp>
      <p:cxnSp>
        <p:nvCxnSpPr>
          <p:cNvPr id="34" name="Conector recto 33">
            <a:extLst>
              <a:ext uri="{FF2B5EF4-FFF2-40B4-BE49-F238E27FC236}">
                <a16:creationId xmlns:a16="http://schemas.microsoft.com/office/drawing/2014/main" id="{6C326F97-CC68-4216-8B0B-6409AE189A23}"/>
              </a:ext>
            </a:extLst>
          </p:cNvPr>
          <p:cNvCxnSpPr>
            <a:cxnSpLocks/>
          </p:cNvCxnSpPr>
          <p:nvPr/>
        </p:nvCxnSpPr>
        <p:spPr>
          <a:xfrm>
            <a:off x="719609" y="2193173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Conector recto 36">
            <a:extLst>
              <a:ext uri="{FF2B5EF4-FFF2-40B4-BE49-F238E27FC236}">
                <a16:creationId xmlns:a16="http://schemas.microsoft.com/office/drawing/2014/main" id="{7A9A9E17-643C-46C7-8DA1-90ACB4FD0A6E}"/>
              </a:ext>
            </a:extLst>
          </p:cNvPr>
          <p:cNvCxnSpPr>
            <a:cxnSpLocks/>
          </p:cNvCxnSpPr>
          <p:nvPr/>
        </p:nvCxnSpPr>
        <p:spPr>
          <a:xfrm>
            <a:off x="720116" y="2475725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Conector recto 37">
            <a:extLst>
              <a:ext uri="{FF2B5EF4-FFF2-40B4-BE49-F238E27FC236}">
                <a16:creationId xmlns:a16="http://schemas.microsoft.com/office/drawing/2014/main" id="{117FEECC-50E9-48AE-A3A0-ECE918D11567}"/>
              </a:ext>
            </a:extLst>
          </p:cNvPr>
          <p:cNvCxnSpPr>
            <a:cxnSpLocks/>
          </p:cNvCxnSpPr>
          <p:nvPr/>
        </p:nvCxnSpPr>
        <p:spPr>
          <a:xfrm>
            <a:off x="718240" y="2780525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Conector recto 38">
            <a:extLst>
              <a:ext uri="{FF2B5EF4-FFF2-40B4-BE49-F238E27FC236}">
                <a16:creationId xmlns:a16="http://schemas.microsoft.com/office/drawing/2014/main" id="{F24D8324-6901-4816-8512-FDC54A3E01DF}"/>
              </a:ext>
            </a:extLst>
          </p:cNvPr>
          <p:cNvCxnSpPr>
            <a:cxnSpLocks/>
          </p:cNvCxnSpPr>
          <p:nvPr/>
        </p:nvCxnSpPr>
        <p:spPr>
          <a:xfrm>
            <a:off x="718240" y="3074201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Placa 2">
            <a:extLst>
              <a:ext uri="{FF2B5EF4-FFF2-40B4-BE49-F238E27FC236}">
                <a16:creationId xmlns:a16="http://schemas.microsoft.com/office/drawing/2014/main" id="{C3F9C842-00FA-4A41-AA78-EC49C9D9D4A3}"/>
              </a:ext>
            </a:extLst>
          </p:cNvPr>
          <p:cNvSpPr/>
          <p:nvPr/>
        </p:nvSpPr>
        <p:spPr>
          <a:xfrm flipH="1">
            <a:off x="489789" y="3750740"/>
            <a:ext cx="1791840" cy="1500318"/>
          </a:xfrm>
          <a:prstGeom prst="plaque">
            <a:avLst>
              <a:gd name="adj" fmla="val 6619"/>
            </a:avLst>
          </a:prstGeom>
          <a:solidFill>
            <a:srgbClr val="FCEBE0"/>
          </a:solidFill>
          <a:ln>
            <a:solidFill>
              <a:srgbClr val="FCD6D7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70" name="CuadroTexto 69">
            <a:extLst>
              <a:ext uri="{FF2B5EF4-FFF2-40B4-BE49-F238E27FC236}">
                <a16:creationId xmlns:a16="http://schemas.microsoft.com/office/drawing/2014/main" id="{C5660BA0-7AA5-442F-B19F-51782AAE91E1}"/>
              </a:ext>
            </a:extLst>
          </p:cNvPr>
          <p:cNvSpPr txBox="1"/>
          <p:nvPr/>
        </p:nvSpPr>
        <p:spPr>
          <a:xfrm flipH="1">
            <a:off x="560832" y="3174959"/>
            <a:ext cx="157604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CL" sz="3200" dirty="0">
                <a:latin typeface="Please write me a song" panose="02000603000000000000" pitchFamily="2" charset="0"/>
                <a:ea typeface="Please write me a song" panose="02000603000000000000" pitchFamily="2" charset="0"/>
              </a:rPr>
              <a:t>Importante</a:t>
            </a:r>
          </a:p>
        </p:txBody>
      </p:sp>
      <p:sp>
        <p:nvSpPr>
          <p:cNvPr id="72" name="CuadroTexto 71">
            <a:extLst>
              <a:ext uri="{FF2B5EF4-FFF2-40B4-BE49-F238E27FC236}">
                <a16:creationId xmlns:a16="http://schemas.microsoft.com/office/drawing/2014/main" id="{FA02E334-CC17-4B72-8C99-28B64BC13A1C}"/>
              </a:ext>
            </a:extLst>
          </p:cNvPr>
          <p:cNvSpPr txBox="1"/>
          <p:nvPr/>
        </p:nvSpPr>
        <p:spPr>
          <a:xfrm flipH="1">
            <a:off x="773256" y="5571063"/>
            <a:ext cx="1293702" cy="594906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algn="ctr"/>
            <a:r>
              <a:rPr lang="es-CL" sz="3266" dirty="0">
                <a:latin typeface="The Sunset" pitchFamily="2" charset="0"/>
              </a:rPr>
              <a:t>Notas</a:t>
            </a:r>
          </a:p>
        </p:txBody>
      </p:sp>
      <p:pic>
        <p:nvPicPr>
          <p:cNvPr id="22" name="Imagen 21">
            <a:extLst>
              <a:ext uri="{FF2B5EF4-FFF2-40B4-BE49-F238E27FC236}">
                <a16:creationId xmlns:a16="http://schemas.microsoft.com/office/drawing/2014/main" id="{62CBFADE-6F0F-42F1-9100-230F3D7A9794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188956" y="4650379"/>
            <a:ext cx="727315" cy="2864905"/>
          </a:xfrm>
          <a:prstGeom prst="rect">
            <a:avLst/>
          </a:prstGeom>
        </p:spPr>
      </p:pic>
      <p:pic>
        <p:nvPicPr>
          <p:cNvPr id="23" name="Imagen 22">
            <a:extLst>
              <a:ext uri="{FF2B5EF4-FFF2-40B4-BE49-F238E27FC236}">
                <a16:creationId xmlns:a16="http://schemas.microsoft.com/office/drawing/2014/main" id="{2B2C2E0D-EB88-46B4-AC8F-E4A9A8B31354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43898" t="21174"/>
          <a:stretch/>
        </p:blipFill>
        <p:spPr>
          <a:xfrm>
            <a:off x="0" y="0"/>
            <a:ext cx="909986" cy="976498"/>
          </a:xfrm>
          <a:prstGeom prst="rect">
            <a:avLst/>
          </a:prstGeom>
        </p:spPr>
      </p:pic>
      <p:pic>
        <p:nvPicPr>
          <p:cNvPr id="25" name="Imagen 24">
            <a:extLst>
              <a:ext uri="{FF2B5EF4-FFF2-40B4-BE49-F238E27FC236}">
                <a16:creationId xmlns:a16="http://schemas.microsoft.com/office/drawing/2014/main" id="{C293EFCA-F8D9-437F-BBDE-D23B0F61DF56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027536" y="351099"/>
            <a:ext cx="713197" cy="476000"/>
          </a:xfrm>
          <a:prstGeom prst="rect">
            <a:avLst/>
          </a:prstGeom>
        </p:spPr>
      </p:pic>
      <p:grpSp>
        <p:nvGrpSpPr>
          <p:cNvPr id="31" name="Grupo 30">
            <a:extLst>
              <a:ext uri="{FF2B5EF4-FFF2-40B4-BE49-F238E27FC236}">
                <a16:creationId xmlns:a16="http://schemas.microsoft.com/office/drawing/2014/main" id="{7745E27F-467E-4749-8E47-3209094E0C66}"/>
              </a:ext>
            </a:extLst>
          </p:cNvPr>
          <p:cNvGrpSpPr/>
          <p:nvPr/>
        </p:nvGrpSpPr>
        <p:grpSpPr>
          <a:xfrm>
            <a:off x="526230" y="2080990"/>
            <a:ext cx="160028" cy="1041337"/>
            <a:chOff x="508707" y="2032864"/>
            <a:chExt cx="160028" cy="1041337"/>
          </a:xfrm>
        </p:grpSpPr>
        <p:pic>
          <p:nvPicPr>
            <p:cNvPr id="57" name="Imagen 56">
              <a:extLst>
                <a:ext uri="{FF2B5EF4-FFF2-40B4-BE49-F238E27FC236}">
                  <a16:creationId xmlns:a16="http://schemas.microsoft.com/office/drawing/2014/main" id="{961930C2-F576-49DD-A7AA-2FDB4D77175D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7508" y="2035205"/>
              <a:ext cx="162906" cy="158223"/>
            </a:xfrm>
            <a:prstGeom prst="rect">
              <a:avLst/>
            </a:prstGeom>
          </p:spPr>
        </p:pic>
        <p:pic>
          <p:nvPicPr>
            <p:cNvPr id="58" name="Imagen 57">
              <a:extLst>
                <a:ext uri="{FF2B5EF4-FFF2-40B4-BE49-F238E27FC236}">
                  <a16:creationId xmlns:a16="http://schemas.microsoft.com/office/drawing/2014/main" id="{56867267-B475-4E69-9D58-EC62A6FE058B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7509" y="2315160"/>
              <a:ext cx="162906" cy="158223"/>
            </a:xfrm>
            <a:prstGeom prst="rect">
              <a:avLst/>
            </a:prstGeom>
          </p:spPr>
        </p:pic>
        <p:pic>
          <p:nvPicPr>
            <p:cNvPr id="60" name="Imagen 59">
              <a:extLst>
                <a:ext uri="{FF2B5EF4-FFF2-40B4-BE49-F238E27FC236}">
                  <a16:creationId xmlns:a16="http://schemas.microsoft.com/office/drawing/2014/main" id="{E29EF204-A448-4002-8A1C-DB0341F31464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6366" y="2619960"/>
              <a:ext cx="162906" cy="158223"/>
            </a:xfrm>
            <a:prstGeom prst="rect">
              <a:avLst/>
            </a:prstGeom>
          </p:spPr>
        </p:pic>
        <p:pic>
          <p:nvPicPr>
            <p:cNvPr id="63" name="Imagen 62">
              <a:extLst>
                <a:ext uri="{FF2B5EF4-FFF2-40B4-BE49-F238E27FC236}">
                  <a16:creationId xmlns:a16="http://schemas.microsoft.com/office/drawing/2014/main" id="{86120641-32C4-4AE8-94D3-C94C18868525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8171" y="2913636"/>
              <a:ext cx="162906" cy="158223"/>
            </a:xfrm>
            <a:prstGeom prst="rect">
              <a:avLst/>
            </a:prstGeom>
          </p:spPr>
        </p:pic>
      </p:grpSp>
      <p:sp>
        <p:nvSpPr>
          <p:cNvPr id="64" name="Placa 63">
            <a:extLst>
              <a:ext uri="{FF2B5EF4-FFF2-40B4-BE49-F238E27FC236}">
                <a16:creationId xmlns:a16="http://schemas.microsoft.com/office/drawing/2014/main" id="{1F1A37EF-7612-4F45-97CD-3C62C17F6D0D}"/>
              </a:ext>
            </a:extLst>
          </p:cNvPr>
          <p:cNvSpPr/>
          <p:nvPr/>
        </p:nvSpPr>
        <p:spPr>
          <a:xfrm flipH="1">
            <a:off x="544463" y="3806973"/>
            <a:ext cx="1680470" cy="1381373"/>
          </a:xfrm>
          <a:prstGeom prst="plaque">
            <a:avLst>
              <a:gd name="adj" fmla="val 6619"/>
            </a:avLst>
          </a:prstGeom>
          <a:noFill/>
          <a:ln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pic>
        <p:nvPicPr>
          <p:cNvPr id="32" name="Imagen 31">
            <a:extLst>
              <a:ext uri="{FF2B5EF4-FFF2-40B4-BE49-F238E27FC236}">
                <a16:creationId xmlns:a16="http://schemas.microsoft.com/office/drawing/2014/main" id="{26B63D50-3602-4D67-A76C-633D6D374657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259097" y="6541363"/>
            <a:ext cx="628638" cy="674145"/>
          </a:xfrm>
          <a:prstGeom prst="rect">
            <a:avLst/>
          </a:prstGeom>
        </p:spPr>
      </p:pic>
      <p:pic>
        <p:nvPicPr>
          <p:cNvPr id="65" name="Imagen 64">
            <a:extLst>
              <a:ext uri="{FF2B5EF4-FFF2-40B4-BE49-F238E27FC236}">
                <a16:creationId xmlns:a16="http://schemas.microsoft.com/office/drawing/2014/main" id="{D0CA3D43-846C-4A28-B7BE-3C0790EA8870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65716" t="50407"/>
          <a:stretch/>
        </p:blipFill>
        <p:spPr>
          <a:xfrm flipH="1">
            <a:off x="4623101" y="-1"/>
            <a:ext cx="445785" cy="47838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24231407"/>
      </p:ext>
    </p:extLst>
  </p:cSld>
  <p:clrMapOvr>
    <a:masterClrMapping/>
  </p:clrMapOvr>
</p:sld>
</file>

<file path=ppt/slides/slide1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5" name="Imagen 74">
            <a:extLst>
              <a:ext uri="{FF2B5EF4-FFF2-40B4-BE49-F238E27FC236}">
                <a16:creationId xmlns:a16="http://schemas.microsoft.com/office/drawing/2014/main" id="{86F066D6-3665-40A8-84FE-3CF74306B4E7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5802" t="16947" r="6588" b="21582"/>
          <a:stretch/>
        </p:blipFill>
        <p:spPr>
          <a:xfrm flipH="1">
            <a:off x="2534249" y="1615242"/>
            <a:ext cx="2241249" cy="5818323"/>
          </a:xfrm>
          <a:prstGeom prst="rect">
            <a:avLst/>
          </a:prstGeom>
        </p:spPr>
      </p:pic>
      <p:grpSp>
        <p:nvGrpSpPr>
          <p:cNvPr id="90" name="Grupo 89">
            <a:extLst>
              <a:ext uri="{FF2B5EF4-FFF2-40B4-BE49-F238E27FC236}">
                <a16:creationId xmlns:a16="http://schemas.microsoft.com/office/drawing/2014/main" id="{6A10F933-5BE6-45D0-9227-6F90A3B05617}"/>
              </a:ext>
            </a:extLst>
          </p:cNvPr>
          <p:cNvGrpSpPr/>
          <p:nvPr/>
        </p:nvGrpSpPr>
        <p:grpSpPr>
          <a:xfrm>
            <a:off x="2431176" y="1277695"/>
            <a:ext cx="2333423" cy="338554"/>
            <a:chOff x="282012" y="1116730"/>
            <a:chExt cx="2333423" cy="338554"/>
          </a:xfrm>
        </p:grpSpPr>
        <p:grpSp>
          <p:nvGrpSpPr>
            <p:cNvPr id="76" name="Grupo 75">
              <a:extLst>
                <a:ext uri="{FF2B5EF4-FFF2-40B4-BE49-F238E27FC236}">
                  <a16:creationId xmlns:a16="http://schemas.microsoft.com/office/drawing/2014/main" id="{A61A1061-E59C-431B-BF67-DEFCDEE579BE}"/>
                </a:ext>
              </a:extLst>
            </p:cNvPr>
            <p:cNvGrpSpPr/>
            <p:nvPr/>
          </p:nvGrpSpPr>
          <p:grpSpPr>
            <a:xfrm>
              <a:off x="1292286" y="1199456"/>
              <a:ext cx="1323149" cy="173102"/>
              <a:chOff x="2351916" y="2459619"/>
              <a:chExt cx="1424738" cy="173102"/>
            </a:xfrm>
          </p:grpSpPr>
          <p:pic>
            <p:nvPicPr>
              <p:cNvPr id="77" name="Imagen 76">
                <a:extLst>
                  <a:ext uri="{FF2B5EF4-FFF2-40B4-BE49-F238E27FC236}">
                    <a16:creationId xmlns:a16="http://schemas.microsoft.com/office/drawing/2014/main" id="{B7A81B46-CA0D-4087-89EF-FAE09193A61A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351916" y="2459619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78" name="Imagen 77">
                <a:extLst>
                  <a:ext uri="{FF2B5EF4-FFF2-40B4-BE49-F238E27FC236}">
                    <a16:creationId xmlns:a16="http://schemas.microsoft.com/office/drawing/2014/main" id="{E94153B6-6DC4-4AB7-AC3B-F55DD2065F5B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534444" y="2462337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79" name="Imagen 78">
                <a:extLst>
                  <a:ext uri="{FF2B5EF4-FFF2-40B4-BE49-F238E27FC236}">
                    <a16:creationId xmlns:a16="http://schemas.microsoft.com/office/drawing/2014/main" id="{EA1DF94F-D73B-4068-AC8A-D0A408DD32D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713545" y="2467401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0" name="Imagen 79">
                <a:extLst>
                  <a:ext uri="{FF2B5EF4-FFF2-40B4-BE49-F238E27FC236}">
                    <a16:creationId xmlns:a16="http://schemas.microsoft.com/office/drawing/2014/main" id="{62C852A6-1DC0-492C-8708-0BCE85A2F8DC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898714" y="2467401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1" name="Imagen 80">
                <a:extLst>
                  <a:ext uri="{FF2B5EF4-FFF2-40B4-BE49-F238E27FC236}">
                    <a16:creationId xmlns:a16="http://schemas.microsoft.com/office/drawing/2014/main" id="{0177E378-B2D1-433E-B487-95F0ADA2623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080634" y="2462337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2" name="Imagen 81">
                <a:extLst>
                  <a:ext uri="{FF2B5EF4-FFF2-40B4-BE49-F238E27FC236}">
                    <a16:creationId xmlns:a16="http://schemas.microsoft.com/office/drawing/2014/main" id="{5D2CCC76-1728-4CCE-8CA6-F4D7D93C730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259735" y="2463688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3" name="Imagen 82">
                <a:extLst>
                  <a:ext uri="{FF2B5EF4-FFF2-40B4-BE49-F238E27FC236}">
                    <a16:creationId xmlns:a16="http://schemas.microsoft.com/office/drawing/2014/main" id="{8737CD88-8CE9-45B7-B88B-A039D1BC2D9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436306" y="2459619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4" name="Imagen 83">
                <a:extLst>
                  <a:ext uri="{FF2B5EF4-FFF2-40B4-BE49-F238E27FC236}">
                    <a16:creationId xmlns:a16="http://schemas.microsoft.com/office/drawing/2014/main" id="{9C749F1B-619A-40EE-A3E5-6C9759F13278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624293" y="2462337"/>
                <a:ext cx="152361" cy="165320"/>
              </a:xfrm>
              <a:prstGeom prst="rect">
                <a:avLst/>
              </a:prstGeom>
            </p:spPr>
          </p:pic>
        </p:grpSp>
        <p:sp>
          <p:nvSpPr>
            <p:cNvPr id="86" name="CuadroTexto 85">
              <a:extLst>
                <a:ext uri="{FF2B5EF4-FFF2-40B4-BE49-F238E27FC236}">
                  <a16:creationId xmlns:a16="http://schemas.microsoft.com/office/drawing/2014/main" id="{E7CF8BFC-D72D-4A50-9441-6DC5C224B0DC}"/>
                </a:ext>
              </a:extLst>
            </p:cNvPr>
            <p:cNvSpPr txBox="1"/>
            <p:nvPr/>
          </p:nvSpPr>
          <p:spPr>
            <a:xfrm>
              <a:off x="282012" y="1116730"/>
              <a:ext cx="1081021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s-CL" sz="1600" dirty="0">
                  <a:latin typeface="that i love you" pitchFamily="2" charset="0"/>
                </a:rPr>
                <a:t>Hidratación</a:t>
              </a:r>
            </a:p>
          </p:txBody>
        </p:sp>
      </p:grpSp>
      <p:sp>
        <p:nvSpPr>
          <p:cNvPr id="2" name="Rectángulo: esquinas redondeadas 1">
            <a:extLst>
              <a:ext uri="{FF2B5EF4-FFF2-40B4-BE49-F238E27FC236}">
                <a16:creationId xmlns:a16="http://schemas.microsoft.com/office/drawing/2014/main" id="{8AFFB728-72C6-47D6-8CF6-8E68D901CF0E}"/>
              </a:ext>
            </a:extLst>
          </p:cNvPr>
          <p:cNvSpPr/>
          <p:nvPr/>
        </p:nvSpPr>
        <p:spPr>
          <a:xfrm flipH="1">
            <a:off x="2536574" y="808814"/>
            <a:ext cx="2238924" cy="348713"/>
          </a:xfrm>
          <a:prstGeom prst="roundRect">
            <a:avLst>
              <a:gd name="adj" fmla="val 20690"/>
            </a:avLst>
          </a:prstGeom>
          <a:noFill/>
          <a:ln>
            <a:solidFill>
              <a:schemeClr val="bg1">
                <a:lumMod val="65000"/>
              </a:schemeClr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grpSp>
        <p:nvGrpSpPr>
          <p:cNvPr id="20" name="Grupo 19">
            <a:extLst>
              <a:ext uri="{FF2B5EF4-FFF2-40B4-BE49-F238E27FC236}">
                <a16:creationId xmlns:a16="http://schemas.microsoft.com/office/drawing/2014/main" id="{9E56ED60-C0FC-4AFF-8B2B-402E4644997E}"/>
              </a:ext>
            </a:extLst>
          </p:cNvPr>
          <p:cNvGrpSpPr/>
          <p:nvPr/>
        </p:nvGrpSpPr>
        <p:grpSpPr>
          <a:xfrm>
            <a:off x="2648158" y="551964"/>
            <a:ext cx="1302561" cy="270451"/>
            <a:chOff x="3427898" y="945416"/>
            <a:chExt cx="1302561" cy="270451"/>
          </a:xfrm>
        </p:grpSpPr>
        <p:sp>
          <p:nvSpPr>
            <p:cNvPr id="6" name="Elipse 5">
              <a:extLst>
                <a:ext uri="{FF2B5EF4-FFF2-40B4-BE49-F238E27FC236}">
                  <a16:creationId xmlns:a16="http://schemas.microsoft.com/office/drawing/2014/main" id="{2C5DCEA4-6AF6-49BD-B708-B769FAFE792C}"/>
                </a:ext>
              </a:extLst>
            </p:cNvPr>
            <p:cNvSpPr/>
            <p:nvPr/>
          </p:nvSpPr>
          <p:spPr>
            <a:xfrm>
              <a:off x="3448303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7" name="CuadroTexto 6">
              <a:extLst>
                <a:ext uri="{FF2B5EF4-FFF2-40B4-BE49-F238E27FC236}">
                  <a16:creationId xmlns:a16="http://schemas.microsoft.com/office/drawing/2014/main" id="{AA089D6C-B1E2-48FB-BE83-481042A4D336}"/>
                </a:ext>
              </a:extLst>
            </p:cNvPr>
            <p:cNvSpPr txBox="1"/>
            <p:nvPr/>
          </p:nvSpPr>
          <p:spPr>
            <a:xfrm>
              <a:off x="3427898" y="945416"/>
              <a:ext cx="167925" cy="2623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L</a:t>
              </a:r>
            </a:p>
          </p:txBody>
        </p:sp>
        <p:sp>
          <p:nvSpPr>
            <p:cNvPr id="8" name="Elipse 7">
              <a:extLst>
                <a:ext uri="{FF2B5EF4-FFF2-40B4-BE49-F238E27FC236}">
                  <a16:creationId xmlns:a16="http://schemas.microsoft.com/office/drawing/2014/main" id="{EF3D6D35-0B29-48F8-A7E7-F05677A56176}"/>
                </a:ext>
              </a:extLst>
            </p:cNvPr>
            <p:cNvSpPr/>
            <p:nvPr/>
          </p:nvSpPr>
          <p:spPr>
            <a:xfrm>
              <a:off x="3636352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9" name="CuadroTexto 8">
              <a:extLst>
                <a:ext uri="{FF2B5EF4-FFF2-40B4-BE49-F238E27FC236}">
                  <a16:creationId xmlns:a16="http://schemas.microsoft.com/office/drawing/2014/main" id="{9A7EF53A-AA99-48D2-85A8-CA65C6ED1C5E}"/>
                </a:ext>
              </a:extLst>
            </p:cNvPr>
            <p:cNvSpPr txBox="1"/>
            <p:nvPr/>
          </p:nvSpPr>
          <p:spPr>
            <a:xfrm>
              <a:off x="3604676" y="945416"/>
              <a:ext cx="167925" cy="2623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M</a:t>
              </a:r>
            </a:p>
          </p:txBody>
        </p:sp>
        <p:sp>
          <p:nvSpPr>
            <p:cNvPr id="10" name="Elipse 9">
              <a:extLst>
                <a:ext uri="{FF2B5EF4-FFF2-40B4-BE49-F238E27FC236}">
                  <a16:creationId xmlns:a16="http://schemas.microsoft.com/office/drawing/2014/main" id="{B0003AE6-C47F-46BF-B6B1-DDBB042C0368}"/>
                </a:ext>
              </a:extLst>
            </p:cNvPr>
            <p:cNvSpPr/>
            <p:nvPr/>
          </p:nvSpPr>
          <p:spPr>
            <a:xfrm>
              <a:off x="3822502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1" name="CuadroTexto 10">
              <a:extLst>
                <a:ext uri="{FF2B5EF4-FFF2-40B4-BE49-F238E27FC236}">
                  <a16:creationId xmlns:a16="http://schemas.microsoft.com/office/drawing/2014/main" id="{93A2415F-9910-41C0-9834-ACE5EE7EC06F}"/>
                </a:ext>
              </a:extLst>
            </p:cNvPr>
            <p:cNvSpPr txBox="1"/>
            <p:nvPr/>
          </p:nvSpPr>
          <p:spPr>
            <a:xfrm>
              <a:off x="3795934" y="953506"/>
              <a:ext cx="167925" cy="2623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M</a:t>
              </a:r>
            </a:p>
          </p:txBody>
        </p:sp>
        <p:sp>
          <p:nvSpPr>
            <p:cNvPr id="12" name="Elipse 11">
              <a:extLst>
                <a:ext uri="{FF2B5EF4-FFF2-40B4-BE49-F238E27FC236}">
                  <a16:creationId xmlns:a16="http://schemas.microsoft.com/office/drawing/2014/main" id="{C7C288CE-F547-4E52-94A3-8C23F40BEE3C}"/>
                </a:ext>
              </a:extLst>
            </p:cNvPr>
            <p:cNvSpPr/>
            <p:nvPr/>
          </p:nvSpPr>
          <p:spPr>
            <a:xfrm>
              <a:off x="4008652" y="983612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3" name="CuadroTexto 12">
              <a:extLst>
                <a:ext uri="{FF2B5EF4-FFF2-40B4-BE49-F238E27FC236}">
                  <a16:creationId xmlns:a16="http://schemas.microsoft.com/office/drawing/2014/main" id="{4114C506-8170-47D2-9D5A-128DBFEEE7C8}"/>
                </a:ext>
              </a:extLst>
            </p:cNvPr>
            <p:cNvSpPr txBox="1"/>
            <p:nvPr/>
          </p:nvSpPr>
          <p:spPr>
            <a:xfrm>
              <a:off x="3987194" y="951397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J</a:t>
              </a:r>
            </a:p>
          </p:txBody>
        </p:sp>
        <p:sp>
          <p:nvSpPr>
            <p:cNvPr id="14" name="Elipse 13">
              <a:extLst>
                <a:ext uri="{FF2B5EF4-FFF2-40B4-BE49-F238E27FC236}">
                  <a16:creationId xmlns:a16="http://schemas.microsoft.com/office/drawing/2014/main" id="{7CC52FD5-4E7C-49FA-BD83-A545EB3FC017}"/>
                </a:ext>
              </a:extLst>
            </p:cNvPr>
            <p:cNvSpPr/>
            <p:nvPr/>
          </p:nvSpPr>
          <p:spPr>
            <a:xfrm>
              <a:off x="4195174" y="983612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5" name="CuadroTexto 14">
              <a:extLst>
                <a:ext uri="{FF2B5EF4-FFF2-40B4-BE49-F238E27FC236}">
                  <a16:creationId xmlns:a16="http://schemas.microsoft.com/office/drawing/2014/main" id="{DDD8D263-EBC7-4AD3-8203-2FC2CBE524AF}"/>
                </a:ext>
              </a:extLst>
            </p:cNvPr>
            <p:cNvSpPr txBox="1"/>
            <p:nvPr/>
          </p:nvSpPr>
          <p:spPr>
            <a:xfrm>
              <a:off x="4169468" y="953506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V</a:t>
              </a:r>
            </a:p>
          </p:txBody>
        </p:sp>
        <p:sp>
          <p:nvSpPr>
            <p:cNvPr id="16" name="Elipse 15">
              <a:extLst>
                <a:ext uri="{FF2B5EF4-FFF2-40B4-BE49-F238E27FC236}">
                  <a16:creationId xmlns:a16="http://schemas.microsoft.com/office/drawing/2014/main" id="{1684D4EA-52BA-4FA5-A1FB-CB87FE74C584}"/>
                </a:ext>
              </a:extLst>
            </p:cNvPr>
            <p:cNvSpPr/>
            <p:nvPr/>
          </p:nvSpPr>
          <p:spPr>
            <a:xfrm>
              <a:off x="4383504" y="983612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7" name="CuadroTexto 16">
              <a:extLst>
                <a:ext uri="{FF2B5EF4-FFF2-40B4-BE49-F238E27FC236}">
                  <a16:creationId xmlns:a16="http://schemas.microsoft.com/office/drawing/2014/main" id="{3308939E-46AD-485D-B001-89690CD4E751}"/>
                </a:ext>
              </a:extLst>
            </p:cNvPr>
            <p:cNvSpPr txBox="1"/>
            <p:nvPr/>
          </p:nvSpPr>
          <p:spPr>
            <a:xfrm>
              <a:off x="4354590" y="945416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S</a:t>
              </a:r>
            </a:p>
          </p:txBody>
        </p:sp>
        <p:sp>
          <p:nvSpPr>
            <p:cNvPr id="18" name="Elipse 17">
              <a:extLst>
                <a:ext uri="{FF2B5EF4-FFF2-40B4-BE49-F238E27FC236}">
                  <a16:creationId xmlns:a16="http://schemas.microsoft.com/office/drawing/2014/main" id="{A8672FC7-70F5-4C49-A014-22DFFFBC4EA9}"/>
                </a:ext>
              </a:extLst>
            </p:cNvPr>
            <p:cNvSpPr/>
            <p:nvPr/>
          </p:nvSpPr>
          <p:spPr>
            <a:xfrm>
              <a:off x="4562534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9" name="CuadroTexto 18">
              <a:extLst>
                <a:ext uri="{FF2B5EF4-FFF2-40B4-BE49-F238E27FC236}">
                  <a16:creationId xmlns:a16="http://schemas.microsoft.com/office/drawing/2014/main" id="{FDD8A62F-1C31-4D5B-8003-266E7EE66DB5}"/>
                </a:ext>
              </a:extLst>
            </p:cNvPr>
            <p:cNvSpPr txBox="1"/>
            <p:nvPr/>
          </p:nvSpPr>
          <p:spPr>
            <a:xfrm>
              <a:off x="4541872" y="945416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D</a:t>
              </a:r>
            </a:p>
          </p:txBody>
        </p:sp>
      </p:grpSp>
      <p:sp>
        <p:nvSpPr>
          <p:cNvPr id="43" name="Rectángulo: esquinas redondeadas 42">
            <a:extLst>
              <a:ext uri="{FF2B5EF4-FFF2-40B4-BE49-F238E27FC236}">
                <a16:creationId xmlns:a16="http://schemas.microsoft.com/office/drawing/2014/main" id="{89D5D1E2-00DC-4937-B50F-B770D836BFF9}"/>
              </a:ext>
            </a:extLst>
          </p:cNvPr>
          <p:cNvSpPr/>
          <p:nvPr/>
        </p:nvSpPr>
        <p:spPr>
          <a:xfrm flipH="1">
            <a:off x="460830" y="5801409"/>
            <a:ext cx="1867912" cy="1306787"/>
          </a:xfrm>
          <a:prstGeom prst="roundRect">
            <a:avLst>
              <a:gd name="adj" fmla="val 3042"/>
            </a:avLst>
          </a:prstGeom>
          <a:noFill/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61" name="CuadroTexto 60">
            <a:extLst>
              <a:ext uri="{FF2B5EF4-FFF2-40B4-BE49-F238E27FC236}">
                <a16:creationId xmlns:a16="http://schemas.microsoft.com/office/drawing/2014/main" id="{B1867932-8D36-4858-BFF8-81AECC48EBAD}"/>
              </a:ext>
            </a:extLst>
          </p:cNvPr>
          <p:cNvSpPr txBox="1"/>
          <p:nvPr/>
        </p:nvSpPr>
        <p:spPr>
          <a:xfrm>
            <a:off x="502270" y="470523"/>
            <a:ext cx="1705246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CL" sz="4800" dirty="0">
                <a:latin typeface="August Script Bold free" pitchFamily="2" charset="0"/>
              </a:rPr>
              <a:t>Año</a:t>
            </a:r>
          </a:p>
        </p:txBody>
      </p:sp>
      <p:sp>
        <p:nvSpPr>
          <p:cNvPr id="62" name="CuadroTexto 61">
            <a:extLst>
              <a:ext uri="{FF2B5EF4-FFF2-40B4-BE49-F238E27FC236}">
                <a16:creationId xmlns:a16="http://schemas.microsoft.com/office/drawing/2014/main" id="{D7348A25-2C0A-4180-9706-193D7ACDBC8E}"/>
              </a:ext>
            </a:extLst>
          </p:cNvPr>
          <p:cNvSpPr txBox="1"/>
          <p:nvPr/>
        </p:nvSpPr>
        <p:spPr>
          <a:xfrm>
            <a:off x="1109446" y="921803"/>
            <a:ext cx="149088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CL" sz="4000" dirty="0" smtClean="0">
                <a:latin typeface="August Script Bold free" pitchFamily="2" charset="0"/>
              </a:rPr>
              <a:t>2022 </a:t>
            </a:r>
            <a:endParaRPr lang="es-CL" sz="4000" dirty="0">
              <a:latin typeface="August Script Bold free" pitchFamily="2" charset="0"/>
            </a:endParaRPr>
          </a:p>
        </p:txBody>
      </p:sp>
      <p:sp>
        <p:nvSpPr>
          <p:cNvPr id="27" name="CuadroTexto 26">
            <a:extLst>
              <a:ext uri="{FF2B5EF4-FFF2-40B4-BE49-F238E27FC236}">
                <a16:creationId xmlns:a16="http://schemas.microsoft.com/office/drawing/2014/main" id="{F0091D1D-C5BA-4DD7-B564-F84C4F3256B9}"/>
              </a:ext>
            </a:extLst>
          </p:cNvPr>
          <p:cNvSpPr txBox="1"/>
          <p:nvPr/>
        </p:nvSpPr>
        <p:spPr>
          <a:xfrm>
            <a:off x="788889" y="1505371"/>
            <a:ext cx="136617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CL" sz="3600" dirty="0">
                <a:latin typeface="Ayunindra Font" pitchFamily="50" charset="0"/>
              </a:rPr>
              <a:t>Metas</a:t>
            </a:r>
          </a:p>
        </p:txBody>
      </p:sp>
      <p:cxnSp>
        <p:nvCxnSpPr>
          <p:cNvPr id="34" name="Conector recto 33">
            <a:extLst>
              <a:ext uri="{FF2B5EF4-FFF2-40B4-BE49-F238E27FC236}">
                <a16:creationId xmlns:a16="http://schemas.microsoft.com/office/drawing/2014/main" id="{6C326F97-CC68-4216-8B0B-6409AE189A23}"/>
              </a:ext>
            </a:extLst>
          </p:cNvPr>
          <p:cNvCxnSpPr>
            <a:cxnSpLocks/>
          </p:cNvCxnSpPr>
          <p:nvPr/>
        </p:nvCxnSpPr>
        <p:spPr>
          <a:xfrm>
            <a:off x="719609" y="2193173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Conector recto 36">
            <a:extLst>
              <a:ext uri="{FF2B5EF4-FFF2-40B4-BE49-F238E27FC236}">
                <a16:creationId xmlns:a16="http://schemas.microsoft.com/office/drawing/2014/main" id="{7A9A9E17-643C-46C7-8DA1-90ACB4FD0A6E}"/>
              </a:ext>
            </a:extLst>
          </p:cNvPr>
          <p:cNvCxnSpPr>
            <a:cxnSpLocks/>
          </p:cNvCxnSpPr>
          <p:nvPr/>
        </p:nvCxnSpPr>
        <p:spPr>
          <a:xfrm>
            <a:off x="720116" y="2475725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Conector recto 37">
            <a:extLst>
              <a:ext uri="{FF2B5EF4-FFF2-40B4-BE49-F238E27FC236}">
                <a16:creationId xmlns:a16="http://schemas.microsoft.com/office/drawing/2014/main" id="{117FEECC-50E9-48AE-A3A0-ECE918D11567}"/>
              </a:ext>
            </a:extLst>
          </p:cNvPr>
          <p:cNvCxnSpPr>
            <a:cxnSpLocks/>
          </p:cNvCxnSpPr>
          <p:nvPr/>
        </p:nvCxnSpPr>
        <p:spPr>
          <a:xfrm>
            <a:off x="718240" y="2780525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Conector recto 38">
            <a:extLst>
              <a:ext uri="{FF2B5EF4-FFF2-40B4-BE49-F238E27FC236}">
                <a16:creationId xmlns:a16="http://schemas.microsoft.com/office/drawing/2014/main" id="{F24D8324-6901-4816-8512-FDC54A3E01DF}"/>
              </a:ext>
            </a:extLst>
          </p:cNvPr>
          <p:cNvCxnSpPr>
            <a:cxnSpLocks/>
          </p:cNvCxnSpPr>
          <p:nvPr/>
        </p:nvCxnSpPr>
        <p:spPr>
          <a:xfrm>
            <a:off x="718240" y="3074201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Placa 2">
            <a:extLst>
              <a:ext uri="{FF2B5EF4-FFF2-40B4-BE49-F238E27FC236}">
                <a16:creationId xmlns:a16="http://schemas.microsoft.com/office/drawing/2014/main" id="{C3F9C842-00FA-4A41-AA78-EC49C9D9D4A3}"/>
              </a:ext>
            </a:extLst>
          </p:cNvPr>
          <p:cNvSpPr/>
          <p:nvPr/>
        </p:nvSpPr>
        <p:spPr>
          <a:xfrm flipH="1">
            <a:off x="489789" y="3750740"/>
            <a:ext cx="1791840" cy="1500318"/>
          </a:xfrm>
          <a:prstGeom prst="plaque">
            <a:avLst>
              <a:gd name="adj" fmla="val 6619"/>
            </a:avLst>
          </a:prstGeom>
          <a:solidFill>
            <a:srgbClr val="FCEBE0"/>
          </a:solidFill>
          <a:ln>
            <a:solidFill>
              <a:srgbClr val="FCD6D7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70" name="CuadroTexto 69">
            <a:extLst>
              <a:ext uri="{FF2B5EF4-FFF2-40B4-BE49-F238E27FC236}">
                <a16:creationId xmlns:a16="http://schemas.microsoft.com/office/drawing/2014/main" id="{C5660BA0-7AA5-442F-B19F-51782AAE91E1}"/>
              </a:ext>
            </a:extLst>
          </p:cNvPr>
          <p:cNvSpPr txBox="1"/>
          <p:nvPr/>
        </p:nvSpPr>
        <p:spPr>
          <a:xfrm flipH="1">
            <a:off x="560832" y="3174959"/>
            <a:ext cx="157604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CL" sz="3200" dirty="0">
                <a:latin typeface="Please write me a song" panose="02000603000000000000" pitchFamily="2" charset="0"/>
                <a:ea typeface="Please write me a song" panose="02000603000000000000" pitchFamily="2" charset="0"/>
              </a:rPr>
              <a:t>Importante</a:t>
            </a:r>
          </a:p>
        </p:txBody>
      </p:sp>
      <p:sp>
        <p:nvSpPr>
          <p:cNvPr id="72" name="CuadroTexto 71">
            <a:extLst>
              <a:ext uri="{FF2B5EF4-FFF2-40B4-BE49-F238E27FC236}">
                <a16:creationId xmlns:a16="http://schemas.microsoft.com/office/drawing/2014/main" id="{FA02E334-CC17-4B72-8C99-28B64BC13A1C}"/>
              </a:ext>
            </a:extLst>
          </p:cNvPr>
          <p:cNvSpPr txBox="1"/>
          <p:nvPr/>
        </p:nvSpPr>
        <p:spPr>
          <a:xfrm flipH="1">
            <a:off x="773256" y="5571063"/>
            <a:ext cx="1293702" cy="594906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algn="ctr"/>
            <a:r>
              <a:rPr lang="es-CL" sz="3266" dirty="0">
                <a:latin typeface="The Sunset" pitchFamily="2" charset="0"/>
              </a:rPr>
              <a:t>Notas</a:t>
            </a:r>
          </a:p>
        </p:txBody>
      </p:sp>
      <p:pic>
        <p:nvPicPr>
          <p:cNvPr id="22" name="Imagen 21">
            <a:extLst>
              <a:ext uri="{FF2B5EF4-FFF2-40B4-BE49-F238E27FC236}">
                <a16:creationId xmlns:a16="http://schemas.microsoft.com/office/drawing/2014/main" id="{62CBFADE-6F0F-42F1-9100-230F3D7A9794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188956" y="4650379"/>
            <a:ext cx="727315" cy="2864905"/>
          </a:xfrm>
          <a:prstGeom prst="rect">
            <a:avLst/>
          </a:prstGeom>
        </p:spPr>
      </p:pic>
      <p:pic>
        <p:nvPicPr>
          <p:cNvPr id="23" name="Imagen 22">
            <a:extLst>
              <a:ext uri="{FF2B5EF4-FFF2-40B4-BE49-F238E27FC236}">
                <a16:creationId xmlns:a16="http://schemas.microsoft.com/office/drawing/2014/main" id="{2B2C2E0D-EB88-46B4-AC8F-E4A9A8B31354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43898" t="21174"/>
          <a:stretch/>
        </p:blipFill>
        <p:spPr>
          <a:xfrm>
            <a:off x="0" y="0"/>
            <a:ext cx="909986" cy="976498"/>
          </a:xfrm>
          <a:prstGeom prst="rect">
            <a:avLst/>
          </a:prstGeom>
        </p:spPr>
      </p:pic>
      <p:pic>
        <p:nvPicPr>
          <p:cNvPr id="25" name="Imagen 24">
            <a:extLst>
              <a:ext uri="{FF2B5EF4-FFF2-40B4-BE49-F238E27FC236}">
                <a16:creationId xmlns:a16="http://schemas.microsoft.com/office/drawing/2014/main" id="{C293EFCA-F8D9-437F-BBDE-D23B0F61DF56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027536" y="351099"/>
            <a:ext cx="713197" cy="476000"/>
          </a:xfrm>
          <a:prstGeom prst="rect">
            <a:avLst/>
          </a:prstGeom>
        </p:spPr>
      </p:pic>
      <p:grpSp>
        <p:nvGrpSpPr>
          <p:cNvPr id="31" name="Grupo 30">
            <a:extLst>
              <a:ext uri="{FF2B5EF4-FFF2-40B4-BE49-F238E27FC236}">
                <a16:creationId xmlns:a16="http://schemas.microsoft.com/office/drawing/2014/main" id="{7745E27F-467E-4749-8E47-3209094E0C66}"/>
              </a:ext>
            </a:extLst>
          </p:cNvPr>
          <p:cNvGrpSpPr/>
          <p:nvPr/>
        </p:nvGrpSpPr>
        <p:grpSpPr>
          <a:xfrm>
            <a:off x="526230" y="2080990"/>
            <a:ext cx="160028" cy="1041337"/>
            <a:chOff x="508707" y="2032864"/>
            <a:chExt cx="160028" cy="1041337"/>
          </a:xfrm>
        </p:grpSpPr>
        <p:pic>
          <p:nvPicPr>
            <p:cNvPr id="57" name="Imagen 56">
              <a:extLst>
                <a:ext uri="{FF2B5EF4-FFF2-40B4-BE49-F238E27FC236}">
                  <a16:creationId xmlns:a16="http://schemas.microsoft.com/office/drawing/2014/main" id="{961930C2-F576-49DD-A7AA-2FDB4D77175D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7508" y="2035205"/>
              <a:ext cx="162906" cy="158223"/>
            </a:xfrm>
            <a:prstGeom prst="rect">
              <a:avLst/>
            </a:prstGeom>
          </p:spPr>
        </p:pic>
        <p:pic>
          <p:nvPicPr>
            <p:cNvPr id="58" name="Imagen 57">
              <a:extLst>
                <a:ext uri="{FF2B5EF4-FFF2-40B4-BE49-F238E27FC236}">
                  <a16:creationId xmlns:a16="http://schemas.microsoft.com/office/drawing/2014/main" id="{56867267-B475-4E69-9D58-EC62A6FE058B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7509" y="2315160"/>
              <a:ext cx="162906" cy="158223"/>
            </a:xfrm>
            <a:prstGeom prst="rect">
              <a:avLst/>
            </a:prstGeom>
          </p:spPr>
        </p:pic>
        <p:pic>
          <p:nvPicPr>
            <p:cNvPr id="60" name="Imagen 59">
              <a:extLst>
                <a:ext uri="{FF2B5EF4-FFF2-40B4-BE49-F238E27FC236}">
                  <a16:creationId xmlns:a16="http://schemas.microsoft.com/office/drawing/2014/main" id="{E29EF204-A448-4002-8A1C-DB0341F31464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6366" y="2619960"/>
              <a:ext cx="162906" cy="158223"/>
            </a:xfrm>
            <a:prstGeom prst="rect">
              <a:avLst/>
            </a:prstGeom>
          </p:spPr>
        </p:pic>
        <p:pic>
          <p:nvPicPr>
            <p:cNvPr id="63" name="Imagen 62">
              <a:extLst>
                <a:ext uri="{FF2B5EF4-FFF2-40B4-BE49-F238E27FC236}">
                  <a16:creationId xmlns:a16="http://schemas.microsoft.com/office/drawing/2014/main" id="{86120641-32C4-4AE8-94D3-C94C18868525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8171" y="2913636"/>
              <a:ext cx="162906" cy="158223"/>
            </a:xfrm>
            <a:prstGeom prst="rect">
              <a:avLst/>
            </a:prstGeom>
          </p:spPr>
        </p:pic>
      </p:grpSp>
      <p:sp>
        <p:nvSpPr>
          <p:cNvPr id="64" name="Placa 63">
            <a:extLst>
              <a:ext uri="{FF2B5EF4-FFF2-40B4-BE49-F238E27FC236}">
                <a16:creationId xmlns:a16="http://schemas.microsoft.com/office/drawing/2014/main" id="{1F1A37EF-7612-4F45-97CD-3C62C17F6D0D}"/>
              </a:ext>
            </a:extLst>
          </p:cNvPr>
          <p:cNvSpPr/>
          <p:nvPr/>
        </p:nvSpPr>
        <p:spPr>
          <a:xfrm flipH="1">
            <a:off x="544463" y="3806973"/>
            <a:ext cx="1680470" cy="1381373"/>
          </a:xfrm>
          <a:prstGeom prst="plaque">
            <a:avLst>
              <a:gd name="adj" fmla="val 6619"/>
            </a:avLst>
          </a:prstGeom>
          <a:noFill/>
          <a:ln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pic>
        <p:nvPicPr>
          <p:cNvPr id="32" name="Imagen 31">
            <a:extLst>
              <a:ext uri="{FF2B5EF4-FFF2-40B4-BE49-F238E27FC236}">
                <a16:creationId xmlns:a16="http://schemas.microsoft.com/office/drawing/2014/main" id="{26B63D50-3602-4D67-A76C-633D6D374657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259097" y="6541363"/>
            <a:ext cx="628638" cy="674145"/>
          </a:xfrm>
          <a:prstGeom prst="rect">
            <a:avLst/>
          </a:prstGeom>
        </p:spPr>
      </p:pic>
      <p:pic>
        <p:nvPicPr>
          <p:cNvPr id="65" name="Imagen 64">
            <a:extLst>
              <a:ext uri="{FF2B5EF4-FFF2-40B4-BE49-F238E27FC236}">
                <a16:creationId xmlns:a16="http://schemas.microsoft.com/office/drawing/2014/main" id="{D0CA3D43-846C-4A28-B7BE-3C0790EA8870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65716" t="50407"/>
          <a:stretch/>
        </p:blipFill>
        <p:spPr>
          <a:xfrm flipH="1">
            <a:off x="4623101" y="-1"/>
            <a:ext cx="445785" cy="47838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17273567"/>
      </p:ext>
    </p:extLst>
  </p:cSld>
  <p:clrMapOvr>
    <a:masterClrMapping/>
  </p:clrMapOvr>
</p:sld>
</file>

<file path=ppt/slides/slide1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5" name="Imagen 74">
            <a:extLst>
              <a:ext uri="{FF2B5EF4-FFF2-40B4-BE49-F238E27FC236}">
                <a16:creationId xmlns:a16="http://schemas.microsoft.com/office/drawing/2014/main" id="{86F066D6-3665-40A8-84FE-3CF74306B4E7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5802" t="16947" r="6588" b="21582"/>
          <a:stretch/>
        </p:blipFill>
        <p:spPr>
          <a:xfrm flipH="1">
            <a:off x="2534249" y="1615242"/>
            <a:ext cx="2241249" cy="5818323"/>
          </a:xfrm>
          <a:prstGeom prst="rect">
            <a:avLst/>
          </a:prstGeom>
        </p:spPr>
      </p:pic>
      <p:grpSp>
        <p:nvGrpSpPr>
          <p:cNvPr id="90" name="Grupo 89">
            <a:extLst>
              <a:ext uri="{FF2B5EF4-FFF2-40B4-BE49-F238E27FC236}">
                <a16:creationId xmlns:a16="http://schemas.microsoft.com/office/drawing/2014/main" id="{6A10F933-5BE6-45D0-9227-6F90A3B05617}"/>
              </a:ext>
            </a:extLst>
          </p:cNvPr>
          <p:cNvGrpSpPr/>
          <p:nvPr/>
        </p:nvGrpSpPr>
        <p:grpSpPr>
          <a:xfrm>
            <a:off x="2431176" y="1277695"/>
            <a:ext cx="2333423" cy="338554"/>
            <a:chOff x="282012" y="1116730"/>
            <a:chExt cx="2333423" cy="338554"/>
          </a:xfrm>
        </p:grpSpPr>
        <p:grpSp>
          <p:nvGrpSpPr>
            <p:cNvPr id="76" name="Grupo 75">
              <a:extLst>
                <a:ext uri="{FF2B5EF4-FFF2-40B4-BE49-F238E27FC236}">
                  <a16:creationId xmlns:a16="http://schemas.microsoft.com/office/drawing/2014/main" id="{A61A1061-E59C-431B-BF67-DEFCDEE579BE}"/>
                </a:ext>
              </a:extLst>
            </p:cNvPr>
            <p:cNvGrpSpPr/>
            <p:nvPr/>
          </p:nvGrpSpPr>
          <p:grpSpPr>
            <a:xfrm>
              <a:off x="1292286" y="1199456"/>
              <a:ext cx="1323149" cy="173102"/>
              <a:chOff x="2351916" y="2459619"/>
              <a:chExt cx="1424738" cy="173102"/>
            </a:xfrm>
          </p:grpSpPr>
          <p:pic>
            <p:nvPicPr>
              <p:cNvPr id="77" name="Imagen 76">
                <a:extLst>
                  <a:ext uri="{FF2B5EF4-FFF2-40B4-BE49-F238E27FC236}">
                    <a16:creationId xmlns:a16="http://schemas.microsoft.com/office/drawing/2014/main" id="{B7A81B46-CA0D-4087-89EF-FAE09193A61A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351916" y="2459619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78" name="Imagen 77">
                <a:extLst>
                  <a:ext uri="{FF2B5EF4-FFF2-40B4-BE49-F238E27FC236}">
                    <a16:creationId xmlns:a16="http://schemas.microsoft.com/office/drawing/2014/main" id="{E94153B6-6DC4-4AB7-AC3B-F55DD2065F5B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534444" y="2462337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79" name="Imagen 78">
                <a:extLst>
                  <a:ext uri="{FF2B5EF4-FFF2-40B4-BE49-F238E27FC236}">
                    <a16:creationId xmlns:a16="http://schemas.microsoft.com/office/drawing/2014/main" id="{EA1DF94F-D73B-4068-AC8A-D0A408DD32D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713545" y="2467401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0" name="Imagen 79">
                <a:extLst>
                  <a:ext uri="{FF2B5EF4-FFF2-40B4-BE49-F238E27FC236}">
                    <a16:creationId xmlns:a16="http://schemas.microsoft.com/office/drawing/2014/main" id="{62C852A6-1DC0-492C-8708-0BCE85A2F8DC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898714" y="2467401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1" name="Imagen 80">
                <a:extLst>
                  <a:ext uri="{FF2B5EF4-FFF2-40B4-BE49-F238E27FC236}">
                    <a16:creationId xmlns:a16="http://schemas.microsoft.com/office/drawing/2014/main" id="{0177E378-B2D1-433E-B487-95F0ADA2623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080634" y="2462337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2" name="Imagen 81">
                <a:extLst>
                  <a:ext uri="{FF2B5EF4-FFF2-40B4-BE49-F238E27FC236}">
                    <a16:creationId xmlns:a16="http://schemas.microsoft.com/office/drawing/2014/main" id="{5D2CCC76-1728-4CCE-8CA6-F4D7D93C730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259735" y="2463688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3" name="Imagen 82">
                <a:extLst>
                  <a:ext uri="{FF2B5EF4-FFF2-40B4-BE49-F238E27FC236}">
                    <a16:creationId xmlns:a16="http://schemas.microsoft.com/office/drawing/2014/main" id="{8737CD88-8CE9-45B7-B88B-A039D1BC2D9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436306" y="2459619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4" name="Imagen 83">
                <a:extLst>
                  <a:ext uri="{FF2B5EF4-FFF2-40B4-BE49-F238E27FC236}">
                    <a16:creationId xmlns:a16="http://schemas.microsoft.com/office/drawing/2014/main" id="{9C749F1B-619A-40EE-A3E5-6C9759F13278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624293" y="2462337"/>
                <a:ext cx="152361" cy="165320"/>
              </a:xfrm>
              <a:prstGeom prst="rect">
                <a:avLst/>
              </a:prstGeom>
            </p:spPr>
          </p:pic>
        </p:grpSp>
        <p:sp>
          <p:nvSpPr>
            <p:cNvPr id="86" name="CuadroTexto 85">
              <a:extLst>
                <a:ext uri="{FF2B5EF4-FFF2-40B4-BE49-F238E27FC236}">
                  <a16:creationId xmlns:a16="http://schemas.microsoft.com/office/drawing/2014/main" id="{E7CF8BFC-D72D-4A50-9441-6DC5C224B0DC}"/>
                </a:ext>
              </a:extLst>
            </p:cNvPr>
            <p:cNvSpPr txBox="1"/>
            <p:nvPr/>
          </p:nvSpPr>
          <p:spPr>
            <a:xfrm>
              <a:off x="282012" y="1116730"/>
              <a:ext cx="1081021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s-CL" sz="1600" dirty="0">
                  <a:latin typeface="that i love you" pitchFamily="2" charset="0"/>
                </a:rPr>
                <a:t>Hidratación</a:t>
              </a:r>
            </a:p>
          </p:txBody>
        </p:sp>
      </p:grpSp>
      <p:sp>
        <p:nvSpPr>
          <p:cNvPr id="2" name="Rectángulo: esquinas redondeadas 1">
            <a:extLst>
              <a:ext uri="{FF2B5EF4-FFF2-40B4-BE49-F238E27FC236}">
                <a16:creationId xmlns:a16="http://schemas.microsoft.com/office/drawing/2014/main" id="{8AFFB728-72C6-47D6-8CF6-8E68D901CF0E}"/>
              </a:ext>
            </a:extLst>
          </p:cNvPr>
          <p:cNvSpPr/>
          <p:nvPr/>
        </p:nvSpPr>
        <p:spPr>
          <a:xfrm flipH="1">
            <a:off x="2536574" y="808814"/>
            <a:ext cx="2238924" cy="348713"/>
          </a:xfrm>
          <a:prstGeom prst="roundRect">
            <a:avLst>
              <a:gd name="adj" fmla="val 20690"/>
            </a:avLst>
          </a:prstGeom>
          <a:noFill/>
          <a:ln>
            <a:solidFill>
              <a:schemeClr val="bg1">
                <a:lumMod val="65000"/>
              </a:schemeClr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grpSp>
        <p:nvGrpSpPr>
          <p:cNvPr id="20" name="Grupo 19">
            <a:extLst>
              <a:ext uri="{FF2B5EF4-FFF2-40B4-BE49-F238E27FC236}">
                <a16:creationId xmlns:a16="http://schemas.microsoft.com/office/drawing/2014/main" id="{9E56ED60-C0FC-4AFF-8B2B-402E4644997E}"/>
              </a:ext>
            </a:extLst>
          </p:cNvPr>
          <p:cNvGrpSpPr/>
          <p:nvPr/>
        </p:nvGrpSpPr>
        <p:grpSpPr>
          <a:xfrm>
            <a:off x="2648158" y="551964"/>
            <a:ext cx="1302561" cy="270451"/>
            <a:chOff x="3427898" y="945416"/>
            <a:chExt cx="1302561" cy="270451"/>
          </a:xfrm>
        </p:grpSpPr>
        <p:sp>
          <p:nvSpPr>
            <p:cNvPr id="6" name="Elipse 5">
              <a:extLst>
                <a:ext uri="{FF2B5EF4-FFF2-40B4-BE49-F238E27FC236}">
                  <a16:creationId xmlns:a16="http://schemas.microsoft.com/office/drawing/2014/main" id="{2C5DCEA4-6AF6-49BD-B708-B769FAFE792C}"/>
                </a:ext>
              </a:extLst>
            </p:cNvPr>
            <p:cNvSpPr/>
            <p:nvPr/>
          </p:nvSpPr>
          <p:spPr>
            <a:xfrm>
              <a:off x="3448303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7" name="CuadroTexto 6">
              <a:extLst>
                <a:ext uri="{FF2B5EF4-FFF2-40B4-BE49-F238E27FC236}">
                  <a16:creationId xmlns:a16="http://schemas.microsoft.com/office/drawing/2014/main" id="{AA089D6C-B1E2-48FB-BE83-481042A4D336}"/>
                </a:ext>
              </a:extLst>
            </p:cNvPr>
            <p:cNvSpPr txBox="1"/>
            <p:nvPr/>
          </p:nvSpPr>
          <p:spPr>
            <a:xfrm>
              <a:off x="3427898" y="945416"/>
              <a:ext cx="167925" cy="2623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L</a:t>
              </a:r>
            </a:p>
          </p:txBody>
        </p:sp>
        <p:sp>
          <p:nvSpPr>
            <p:cNvPr id="8" name="Elipse 7">
              <a:extLst>
                <a:ext uri="{FF2B5EF4-FFF2-40B4-BE49-F238E27FC236}">
                  <a16:creationId xmlns:a16="http://schemas.microsoft.com/office/drawing/2014/main" id="{EF3D6D35-0B29-48F8-A7E7-F05677A56176}"/>
                </a:ext>
              </a:extLst>
            </p:cNvPr>
            <p:cNvSpPr/>
            <p:nvPr/>
          </p:nvSpPr>
          <p:spPr>
            <a:xfrm>
              <a:off x="3636352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9" name="CuadroTexto 8">
              <a:extLst>
                <a:ext uri="{FF2B5EF4-FFF2-40B4-BE49-F238E27FC236}">
                  <a16:creationId xmlns:a16="http://schemas.microsoft.com/office/drawing/2014/main" id="{9A7EF53A-AA99-48D2-85A8-CA65C6ED1C5E}"/>
                </a:ext>
              </a:extLst>
            </p:cNvPr>
            <p:cNvSpPr txBox="1"/>
            <p:nvPr/>
          </p:nvSpPr>
          <p:spPr>
            <a:xfrm>
              <a:off x="3604676" y="945416"/>
              <a:ext cx="167925" cy="2623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M</a:t>
              </a:r>
            </a:p>
          </p:txBody>
        </p:sp>
        <p:sp>
          <p:nvSpPr>
            <p:cNvPr id="10" name="Elipse 9">
              <a:extLst>
                <a:ext uri="{FF2B5EF4-FFF2-40B4-BE49-F238E27FC236}">
                  <a16:creationId xmlns:a16="http://schemas.microsoft.com/office/drawing/2014/main" id="{B0003AE6-C47F-46BF-B6B1-DDBB042C0368}"/>
                </a:ext>
              </a:extLst>
            </p:cNvPr>
            <p:cNvSpPr/>
            <p:nvPr/>
          </p:nvSpPr>
          <p:spPr>
            <a:xfrm>
              <a:off x="3822502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1" name="CuadroTexto 10">
              <a:extLst>
                <a:ext uri="{FF2B5EF4-FFF2-40B4-BE49-F238E27FC236}">
                  <a16:creationId xmlns:a16="http://schemas.microsoft.com/office/drawing/2014/main" id="{93A2415F-9910-41C0-9834-ACE5EE7EC06F}"/>
                </a:ext>
              </a:extLst>
            </p:cNvPr>
            <p:cNvSpPr txBox="1"/>
            <p:nvPr/>
          </p:nvSpPr>
          <p:spPr>
            <a:xfrm>
              <a:off x="3795934" y="953506"/>
              <a:ext cx="167925" cy="2623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M</a:t>
              </a:r>
            </a:p>
          </p:txBody>
        </p:sp>
        <p:sp>
          <p:nvSpPr>
            <p:cNvPr id="12" name="Elipse 11">
              <a:extLst>
                <a:ext uri="{FF2B5EF4-FFF2-40B4-BE49-F238E27FC236}">
                  <a16:creationId xmlns:a16="http://schemas.microsoft.com/office/drawing/2014/main" id="{C7C288CE-F547-4E52-94A3-8C23F40BEE3C}"/>
                </a:ext>
              </a:extLst>
            </p:cNvPr>
            <p:cNvSpPr/>
            <p:nvPr/>
          </p:nvSpPr>
          <p:spPr>
            <a:xfrm>
              <a:off x="4008652" y="983612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3" name="CuadroTexto 12">
              <a:extLst>
                <a:ext uri="{FF2B5EF4-FFF2-40B4-BE49-F238E27FC236}">
                  <a16:creationId xmlns:a16="http://schemas.microsoft.com/office/drawing/2014/main" id="{4114C506-8170-47D2-9D5A-128DBFEEE7C8}"/>
                </a:ext>
              </a:extLst>
            </p:cNvPr>
            <p:cNvSpPr txBox="1"/>
            <p:nvPr/>
          </p:nvSpPr>
          <p:spPr>
            <a:xfrm>
              <a:off x="3987194" y="951397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J</a:t>
              </a:r>
            </a:p>
          </p:txBody>
        </p:sp>
        <p:sp>
          <p:nvSpPr>
            <p:cNvPr id="14" name="Elipse 13">
              <a:extLst>
                <a:ext uri="{FF2B5EF4-FFF2-40B4-BE49-F238E27FC236}">
                  <a16:creationId xmlns:a16="http://schemas.microsoft.com/office/drawing/2014/main" id="{7CC52FD5-4E7C-49FA-BD83-A545EB3FC017}"/>
                </a:ext>
              </a:extLst>
            </p:cNvPr>
            <p:cNvSpPr/>
            <p:nvPr/>
          </p:nvSpPr>
          <p:spPr>
            <a:xfrm>
              <a:off x="4195174" y="983612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5" name="CuadroTexto 14">
              <a:extLst>
                <a:ext uri="{FF2B5EF4-FFF2-40B4-BE49-F238E27FC236}">
                  <a16:creationId xmlns:a16="http://schemas.microsoft.com/office/drawing/2014/main" id="{DDD8D263-EBC7-4AD3-8203-2FC2CBE524AF}"/>
                </a:ext>
              </a:extLst>
            </p:cNvPr>
            <p:cNvSpPr txBox="1"/>
            <p:nvPr/>
          </p:nvSpPr>
          <p:spPr>
            <a:xfrm>
              <a:off x="4169468" y="953506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V</a:t>
              </a:r>
            </a:p>
          </p:txBody>
        </p:sp>
        <p:sp>
          <p:nvSpPr>
            <p:cNvPr id="16" name="Elipse 15">
              <a:extLst>
                <a:ext uri="{FF2B5EF4-FFF2-40B4-BE49-F238E27FC236}">
                  <a16:creationId xmlns:a16="http://schemas.microsoft.com/office/drawing/2014/main" id="{1684D4EA-52BA-4FA5-A1FB-CB87FE74C584}"/>
                </a:ext>
              </a:extLst>
            </p:cNvPr>
            <p:cNvSpPr/>
            <p:nvPr/>
          </p:nvSpPr>
          <p:spPr>
            <a:xfrm>
              <a:off x="4383504" y="983612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7" name="CuadroTexto 16">
              <a:extLst>
                <a:ext uri="{FF2B5EF4-FFF2-40B4-BE49-F238E27FC236}">
                  <a16:creationId xmlns:a16="http://schemas.microsoft.com/office/drawing/2014/main" id="{3308939E-46AD-485D-B001-89690CD4E751}"/>
                </a:ext>
              </a:extLst>
            </p:cNvPr>
            <p:cNvSpPr txBox="1"/>
            <p:nvPr/>
          </p:nvSpPr>
          <p:spPr>
            <a:xfrm>
              <a:off x="4354590" y="945416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S</a:t>
              </a:r>
            </a:p>
          </p:txBody>
        </p:sp>
        <p:sp>
          <p:nvSpPr>
            <p:cNvPr id="18" name="Elipse 17">
              <a:extLst>
                <a:ext uri="{FF2B5EF4-FFF2-40B4-BE49-F238E27FC236}">
                  <a16:creationId xmlns:a16="http://schemas.microsoft.com/office/drawing/2014/main" id="{A8672FC7-70F5-4C49-A014-22DFFFBC4EA9}"/>
                </a:ext>
              </a:extLst>
            </p:cNvPr>
            <p:cNvSpPr/>
            <p:nvPr/>
          </p:nvSpPr>
          <p:spPr>
            <a:xfrm>
              <a:off x="4562534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9" name="CuadroTexto 18">
              <a:extLst>
                <a:ext uri="{FF2B5EF4-FFF2-40B4-BE49-F238E27FC236}">
                  <a16:creationId xmlns:a16="http://schemas.microsoft.com/office/drawing/2014/main" id="{FDD8A62F-1C31-4D5B-8003-266E7EE66DB5}"/>
                </a:ext>
              </a:extLst>
            </p:cNvPr>
            <p:cNvSpPr txBox="1"/>
            <p:nvPr/>
          </p:nvSpPr>
          <p:spPr>
            <a:xfrm>
              <a:off x="4541872" y="945416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D</a:t>
              </a:r>
            </a:p>
          </p:txBody>
        </p:sp>
      </p:grpSp>
      <p:sp>
        <p:nvSpPr>
          <p:cNvPr id="43" name="Rectángulo: esquinas redondeadas 42">
            <a:extLst>
              <a:ext uri="{FF2B5EF4-FFF2-40B4-BE49-F238E27FC236}">
                <a16:creationId xmlns:a16="http://schemas.microsoft.com/office/drawing/2014/main" id="{89D5D1E2-00DC-4937-B50F-B770D836BFF9}"/>
              </a:ext>
            </a:extLst>
          </p:cNvPr>
          <p:cNvSpPr/>
          <p:nvPr/>
        </p:nvSpPr>
        <p:spPr>
          <a:xfrm flipH="1">
            <a:off x="460830" y="5801409"/>
            <a:ext cx="1867912" cy="1306787"/>
          </a:xfrm>
          <a:prstGeom prst="roundRect">
            <a:avLst>
              <a:gd name="adj" fmla="val 3042"/>
            </a:avLst>
          </a:prstGeom>
          <a:noFill/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61" name="CuadroTexto 60">
            <a:extLst>
              <a:ext uri="{FF2B5EF4-FFF2-40B4-BE49-F238E27FC236}">
                <a16:creationId xmlns:a16="http://schemas.microsoft.com/office/drawing/2014/main" id="{B1867932-8D36-4858-BFF8-81AECC48EBAD}"/>
              </a:ext>
            </a:extLst>
          </p:cNvPr>
          <p:cNvSpPr txBox="1"/>
          <p:nvPr/>
        </p:nvSpPr>
        <p:spPr>
          <a:xfrm>
            <a:off x="502270" y="470523"/>
            <a:ext cx="1705246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CL" sz="4800" dirty="0">
                <a:latin typeface="August Script Bold free" pitchFamily="2" charset="0"/>
              </a:rPr>
              <a:t>Año</a:t>
            </a:r>
          </a:p>
        </p:txBody>
      </p:sp>
      <p:sp>
        <p:nvSpPr>
          <p:cNvPr id="62" name="CuadroTexto 61">
            <a:extLst>
              <a:ext uri="{FF2B5EF4-FFF2-40B4-BE49-F238E27FC236}">
                <a16:creationId xmlns:a16="http://schemas.microsoft.com/office/drawing/2014/main" id="{D7348A25-2C0A-4180-9706-193D7ACDBC8E}"/>
              </a:ext>
            </a:extLst>
          </p:cNvPr>
          <p:cNvSpPr txBox="1"/>
          <p:nvPr/>
        </p:nvSpPr>
        <p:spPr>
          <a:xfrm>
            <a:off x="1109446" y="921803"/>
            <a:ext cx="149088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CL" sz="4000" dirty="0" smtClean="0">
                <a:latin typeface="August Script Bold free" pitchFamily="2" charset="0"/>
              </a:rPr>
              <a:t>2022 </a:t>
            </a:r>
            <a:endParaRPr lang="es-CL" sz="4000" dirty="0">
              <a:latin typeface="August Script Bold free" pitchFamily="2" charset="0"/>
            </a:endParaRPr>
          </a:p>
        </p:txBody>
      </p:sp>
      <p:sp>
        <p:nvSpPr>
          <p:cNvPr id="27" name="CuadroTexto 26">
            <a:extLst>
              <a:ext uri="{FF2B5EF4-FFF2-40B4-BE49-F238E27FC236}">
                <a16:creationId xmlns:a16="http://schemas.microsoft.com/office/drawing/2014/main" id="{F0091D1D-C5BA-4DD7-B564-F84C4F3256B9}"/>
              </a:ext>
            </a:extLst>
          </p:cNvPr>
          <p:cNvSpPr txBox="1"/>
          <p:nvPr/>
        </p:nvSpPr>
        <p:spPr>
          <a:xfrm>
            <a:off x="788889" y="1505371"/>
            <a:ext cx="136617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CL" sz="3600" dirty="0">
                <a:latin typeface="Ayunindra Font" pitchFamily="50" charset="0"/>
              </a:rPr>
              <a:t>Metas</a:t>
            </a:r>
          </a:p>
        </p:txBody>
      </p:sp>
      <p:cxnSp>
        <p:nvCxnSpPr>
          <p:cNvPr id="34" name="Conector recto 33">
            <a:extLst>
              <a:ext uri="{FF2B5EF4-FFF2-40B4-BE49-F238E27FC236}">
                <a16:creationId xmlns:a16="http://schemas.microsoft.com/office/drawing/2014/main" id="{6C326F97-CC68-4216-8B0B-6409AE189A23}"/>
              </a:ext>
            </a:extLst>
          </p:cNvPr>
          <p:cNvCxnSpPr>
            <a:cxnSpLocks/>
          </p:cNvCxnSpPr>
          <p:nvPr/>
        </p:nvCxnSpPr>
        <p:spPr>
          <a:xfrm>
            <a:off x="719609" y="2193173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Conector recto 36">
            <a:extLst>
              <a:ext uri="{FF2B5EF4-FFF2-40B4-BE49-F238E27FC236}">
                <a16:creationId xmlns:a16="http://schemas.microsoft.com/office/drawing/2014/main" id="{7A9A9E17-643C-46C7-8DA1-90ACB4FD0A6E}"/>
              </a:ext>
            </a:extLst>
          </p:cNvPr>
          <p:cNvCxnSpPr>
            <a:cxnSpLocks/>
          </p:cNvCxnSpPr>
          <p:nvPr/>
        </p:nvCxnSpPr>
        <p:spPr>
          <a:xfrm>
            <a:off x="720116" y="2475725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Conector recto 37">
            <a:extLst>
              <a:ext uri="{FF2B5EF4-FFF2-40B4-BE49-F238E27FC236}">
                <a16:creationId xmlns:a16="http://schemas.microsoft.com/office/drawing/2014/main" id="{117FEECC-50E9-48AE-A3A0-ECE918D11567}"/>
              </a:ext>
            </a:extLst>
          </p:cNvPr>
          <p:cNvCxnSpPr>
            <a:cxnSpLocks/>
          </p:cNvCxnSpPr>
          <p:nvPr/>
        </p:nvCxnSpPr>
        <p:spPr>
          <a:xfrm>
            <a:off x="718240" y="2780525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Conector recto 38">
            <a:extLst>
              <a:ext uri="{FF2B5EF4-FFF2-40B4-BE49-F238E27FC236}">
                <a16:creationId xmlns:a16="http://schemas.microsoft.com/office/drawing/2014/main" id="{F24D8324-6901-4816-8512-FDC54A3E01DF}"/>
              </a:ext>
            </a:extLst>
          </p:cNvPr>
          <p:cNvCxnSpPr>
            <a:cxnSpLocks/>
          </p:cNvCxnSpPr>
          <p:nvPr/>
        </p:nvCxnSpPr>
        <p:spPr>
          <a:xfrm>
            <a:off x="718240" y="3074201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Placa 2">
            <a:extLst>
              <a:ext uri="{FF2B5EF4-FFF2-40B4-BE49-F238E27FC236}">
                <a16:creationId xmlns:a16="http://schemas.microsoft.com/office/drawing/2014/main" id="{C3F9C842-00FA-4A41-AA78-EC49C9D9D4A3}"/>
              </a:ext>
            </a:extLst>
          </p:cNvPr>
          <p:cNvSpPr/>
          <p:nvPr/>
        </p:nvSpPr>
        <p:spPr>
          <a:xfrm flipH="1">
            <a:off x="489789" y="3750740"/>
            <a:ext cx="1791840" cy="1500318"/>
          </a:xfrm>
          <a:prstGeom prst="plaque">
            <a:avLst>
              <a:gd name="adj" fmla="val 6619"/>
            </a:avLst>
          </a:prstGeom>
          <a:solidFill>
            <a:srgbClr val="FCEBE0"/>
          </a:solidFill>
          <a:ln>
            <a:solidFill>
              <a:srgbClr val="FCD6D7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70" name="CuadroTexto 69">
            <a:extLst>
              <a:ext uri="{FF2B5EF4-FFF2-40B4-BE49-F238E27FC236}">
                <a16:creationId xmlns:a16="http://schemas.microsoft.com/office/drawing/2014/main" id="{C5660BA0-7AA5-442F-B19F-51782AAE91E1}"/>
              </a:ext>
            </a:extLst>
          </p:cNvPr>
          <p:cNvSpPr txBox="1"/>
          <p:nvPr/>
        </p:nvSpPr>
        <p:spPr>
          <a:xfrm flipH="1">
            <a:off x="560832" y="3174959"/>
            <a:ext cx="157604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CL" sz="3200" dirty="0">
                <a:latin typeface="Please write me a song" panose="02000603000000000000" pitchFamily="2" charset="0"/>
                <a:ea typeface="Please write me a song" panose="02000603000000000000" pitchFamily="2" charset="0"/>
              </a:rPr>
              <a:t>Importante</a:t>
            </a:r>
          </a:p>
        </p:txBody>
      </p:sp>
      <p:sp>
        <p:nvSpPr>
          <p:cNvPr id="72" name="CuadroTexto 71">
            <a:extLst>
              <a:ext uri="{FF2B5EF4-FFF2-40B4-BE49-F238E27FC236}">
                <a16:creationId xmlns:a16="http://schemas.microsoft.com/office/drawing/2014/main" id="{FA02E334-CC17-4B72-8C99-28B64BC13A1C}"/>
              </a:ext>
            </a:extLst>
          </p:cNvPr>
          <p:cNvSpPr txBox="1"/>
          <p:nvPr/>
        </p:nvSpPr>
        <p:spPr>
          <a:xfrm flipH="1">
            <a:off x="773256" y="5571063"/>
            <a:ext cx="1293702" cy="594906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algn="ctr"/>
            <a:r>
              <a:rPr lang="es-CL" sz="3266" dirty="0">
                <a:latin typeface="The Sunset" pitchFamily="2" charset="0"/>
              </a:rPr>
              <a:t>Notas</a:t>
            </a:r>
          </a:p>
        </p:txBody>
      </p:sp>
      <p:pic>
        <p:nvPicPr>
          <p:cNvPr id="22" name="Imagen 21">
            <a:extLst>
              <a:ext uri="{FF2B5EF4-FFF2-40B4-BE49-F238E27FC236}">
                <a16:creationId xmlns:a16="http://schemas.microsoft.com/office/drawing/2014/main" id="{62CBFADE-6F0F-42F1-9100-230F3D7A9794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188956" y="4650379"/>
            <a:ext cx="727315" cy="2864905"/>
          </a:xfrm>
          <a:prstGeom prst="rect">
            <a:avLst/>
          </a:prstGeom>
        </p:spPr>
      </p:pic>
      <p:pic>
        <p:nvPicPr>
          <p:cNvPr id="23" name="Imagen 22">
            <a:extLst>
              <a:ext uri="{FF2B5EF4-FFF2-40B4-BE49-F238E27FC236}">
                <a16:creationId xmlns:a16="http://schemas.microsoft.com/office/drawing/2014/main" id="{2B2C2E0D-EB88-46B4-AC8F-E4A9A8B31354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43898" t="21174"/>
          <a:stretch/>
        </p:blipFill>
        <p:spPr>
          <a:xfrm>
            <a:off x="0" y="0"/>
            <a:ext cx="909986" cy="976498"/>
          </a:xfrm>
          <a:prstGeom prst="rect">
            <a:avLst/>
          </a:prstGeom>
        </p:spPr>
      </p:pic>
      <p:pic>
        <p:nvPicPr>
          <p:cNvPr id="25" name="Imagen 24">
            <a:extLst>
              <a:ext uri="{FF2B5EF4-FFF2-40B4-BE49-F238E27FC236}">
                <a16:creationId xmlns:a16="http://schemas.microsoft.com/office/drawing/2014/main" id="{C293EFCA-F8D9-437F-BBDE-D23B0F61DF56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027536" y="351099"/>
            <a:ext cx="713197" cy="476000"/>
          </a:xfrm>
          <a:prstGeom prst="rect">
            <a:avLst/>
          </a:prstGeom>
        </p:spPr>
      </p:pic>
      <p:grpSp>
        <p:nvGrpSpPr>
          <p:cNvPr id="31" name="Grupo 30">
            <a:extLst>
              <a:ext uri="{FF2B5EF4-FFF2-40B4-BE49-F238E27FC236}">
                <a16:creationId xmlns:a16="http://schemas.microsoft.com/office/drawing/2014/main" id="{7745E27F-467E-4749-8E47-3209094E0C66}"/>
              </a:ext>
            </a:extLst>
          </p:cNvPr>
          <p:cNvGrpSpPr/>
          <p:nvPr/>
        </p:nvGrpSpPr>
        <p:grpSpPr>
          <a:xfrm>
            <a:off x="526230" y="2080990"/>
            <a:ext cx="160028" cy="1041337"/>
            <a:chOff x="508707" y="2032864"/>
            <a:chExt cx="160028" cy="1041337"/>
          </a:xfrm>
        </p:grpSpPr>
        <p:pic>
          <p:nvPicPr>
            <p:cNvPr id="57" name="Imagen 56">
              <a:extLst>
                <a:ext uri="{FF2B5EF4-FFF2-40B4-BE49-F238E27FC236}">
                  <a16:creationId xmlns:a16="http://schemas.microsoft.com/office/drawing/2014/main" id="{961930C2-F576-49DD-A7AA-2FDB4D77175D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7508" y="2035205"/>
              <a:ext cx="162906" cy="158223"/>
            </a:xfrm>
            <a:prstGeom prst="rect">
              <a:avLst/>
            </a:prstGeom>
          </p:spPr>
        </p:pic>
        <p:pic>
          <p:nvPicPr>
            <p:cNvPr id="58" name="Imagen 57">
              <a:extLst>
                <a:ext uri="{FF2B5EF4-FFF2-40B4-BE49-F238E27FC236}">
                  <a16:creationId xmlns:a16="http://schemas.microsoft.com/office/drawing/2014/main" id="{56867267-B475-4E69-9D58-EC62A6FE058B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7509" y="2315160"/>
              <a:ext cx="162906" cy="158223"/>
            </a:xfrm>
            <a:prstGeom prst="rect">
              <a:avLst/>
            </a:prstGeom>
          </p:spPr>
        </p:pic>
        <p:pic>
          <p:nvPicPr>
            <p:cNvPr id="60" name="Imagen 59">
              <a:extLst>
                <a:ext uri="{FF2B5EF4-FFF2-40B4-BE49-F238E27FC236}">
                  <a16:creationId xmlns:a16="http://schemas.microsoft.com/office/drawing/2014/main" id="{E29EF204-A448-4002-8A1C-DB0341F31464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6366" y="2619960"/>
              <a:ext cx="162906" cy="158223"/>
            </a:xfrm>
            <a:prstGeom prst="rect">
              <a:avLst/>
            </a:prstGeom>
          </p:spPr>
        </p:pic>
        <p:pic>
          <p:nvPicPr>
            <p:cNvPr id="63" name="Imagen 62">
              <a:extLst>
                <a:ext uri="{FF2B5EF4-FFF2-40B4-BE49-F238E27FC236}">
                  <a16:creationId xmlns:a16="http://schemas.microsoft.com/office/drawing/2014/main" id="{86120641-32C4-4AE8-94D3-C94C18868525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8171" y="2913636"/>
              <a:ext cx="162906" cy="158223"/>
            </a:xfrm>
            <a:prstGeom prst="rect">
              <a:avLst/>
            </a:prstGeom>
          </p:spPr>
        </p:pic>
      </p:grpSp>
      <p:sp>
        <p:nvSpPr>
          <p:cNvPr id="64" name="Placa 63">
            <a:extLst>
              <a:ext uri="{FF2B5EF4-FFF2-40B4-BE49-F238E27FC236}">
                <a16:creationId xmlns:a16="http://schemas.microsoft.com/office/drawing/2014/main" id="{1F1A37EF-7612-4F45-97CD-3C62C17F6D0D}"/>
              </a:ext>
            </a:extLst>
          </p:cNvPr>
          <p:cNvSpPr/>
          <p:nvPr/>
        </p:nvSpPr>
        <p:spPr>
          <a:xfrm flipH="1">
            <a:off x="544463" y="3806973"/>
            <a:ext cx="1680470" cy="1381373"/>
          </a:xfrm>
          <a:prstGeom prst="plaque">
            <a:avLst>
              <a:gd name="adj" fmla="val 6619"/>
            </a:avLst>
          </a:prstGeom>
          <a:noFill/>
          <a:ln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pic>
        <p:nvPicPr>
          <p:cNvPr id="32" name="Imagen 31">
            <a:extLst>
              <a:ext uri="{FF2B5EF4-FFF2-40B4-BE49-F238E27FC236}">
                <a16:creationId xmlns:a16="http://schemas.microsoft.com/office/drawing/2014/main" id="{26B63D50-3602-4D67-A76C-633D6D374657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259097" y="6541363"/>
            <a:ext cx="628638" cy="674145"/>
          </a:xfrm>
          <a:prstGeom prst="rect">
            <a:avLst/>
          </a:prstGeom>
        </p:spPr>
      </p:pic>
      <p:pic>
        <p:nvPicPr>
          <p:cNvPr id="65" name="Imagen 64">
            <a:extLst>
              <a:ext uri="{FF2B5EF4-FFF2-40B4-BE49-F238E27FC236}">
                <a16:creationId xmlns:a16="http://schemas.microsoft.com/office/drawing/2014/main" id="{D0CA3D43-846C-4A28-B7BE-3C0790EA8870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65716" t="50407"/>
          <a:stretch/>
        </p:blipFill>
        <p:spPr>
          <a:xfrm flipH="1">
            <a:off x="4623101" y="-1"/>
            <a:ext cx="445785" cy="47838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89462232"/>
      </p:ext>
    </p:extLst>
  </p:cSld>
  <p:clrMapOvr>
    <a:masterClrMapping/>
  </p:clrMapOvr>
</p:sld>
</file>

<file path=ppt/slides/slide1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5" name="Imagen 74">
            <a:extLst>
              <a:ext uri="{FF2B5EF4-FFF2-40B4-BE49-F238E27FC236}">
                <a16:creationId xmlns:a16="http://schemas.microsoft.com/office/drawing/2014/main" id="{86F066D6-3665-40A8-84FE-3CF74306B4E7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5802" t="16947" r="6588" b="21582"/>
          <a:stretch/>
        </p:blipFill>
        <p:spPr>
          <a:xfrm flipH="1">
            <a:off x="2534249" y="1615242"/>
            <a:ext cx="2241249" cy="5818323"/>
          </a:xfrm>
          <a:prstGeom prst="rect">
            <a:avLst/>
          </a:prstGeom>
        </p:spPr>
      </p:pic>
      <p:grpSp>
        <p:nvGrpSpPr>
          <p:cNvPr id="90" name="Grupo 89">
            <a:extLst>
              <a:ext uri="{FF2B5EF4-FFF2-40B4-BE49-F238E27FC236}">
                <a16:creationId xmlns:a16="http://schemas.microsoft.com/office/drawing/2014/main" id="{6A10F933-5BE6-45D0-9227-6F90A3B05617}"/>
              </a:ext>
            </a:extLst>
          </p:cNvPr>
          <p:cNvGrpSpPr/>
          <p:nvPr/>
        </p:nvGrpSpPr>
        <p:grpSpPr>
          <a:xfrm>
            <a:off x="2431176" y="1277695"/>
            <a:ext cx="2333423" cy="338554"/>
            <a:chOff x="282012" y="1116730"/>
            <a:chExt cx="2333423" cy="338554"/>
          </a:xfrm>
        </p:grpSpPr>
        <p:grpSp>
          <p:nvGrpSpPr>
            <p:cNvPr id="76" name="Grupo 75">
              <a:extLst>
                <a:ext uri="{FF2B5EF4-FFF2-40B4-BE49-F238E27FC236}">
                  <a16:creationId xmlns:a16="http://schemas.microsoft.com/office/drawing/2014/main" id="{A61A1061-E59C-431B-BF67-DEFCDEE579BE}"/>
                </a:ext>
              </a:extLst>
            </p:cNvPr>
            <p:cNvGrpSpPr/>
            <p:nvPr/>
          </p:nvGrpSpPr>
          <p:grpSpPr>
            <a:xfrm>
              <a:off x="1292286" y="1199456"/>
              <a:ext cx="1323149" cy="173102"/>
              <a:chOff x="2351916" y="2459619"/>
              <a:chExt cx="1424738" cy="173102"/>
            </a:xfrm>
          </p:grpSpPr>
          <p:pic>
            <p:nvPicPr>
              <p:cNvPr id="77" name="Imagen 76">
                <a:extLst>
                  <a:ext uri="{FF2B5EF4-FFF2-40B4-BE49-F238E27FC236}">
                    <a16:creationId xmlns:a16="http://schemas.microsoft.com/office/drawing/2014/main" id="{B7A81B46-CA0D-4087-89EF-FAE09193A61A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351916" y="2459619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78" name="Imagen 77">
                <a:extLst>
                  <a:ext uri="{FF2B5EF4-FFF2-40B4-BE49-F238E27FC236}">
                    <a16:creationId xmlns:a16="http://schemas.microsoft.com/office/drawing/2014/main" id="{E94153B6-6DC4-4AB7-AC3B-F55DD2065F5B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534444" y="2462337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79" name="Imagen 78">
                <a:extLst>
                  <a:ext uri="{FF2B5EF4-FFF2-40B4-BE49-F238E27FC236}">
                    <a16:creationId xmlns:a16="http://schemas.microsoft.com/office/drawing/2014/main" id="{EA1DF94F-D73B-4068-AC8A-D0A408DD32D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713545" y="2467401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0" name="Imagen 79">
                <a:extLst>
                  <a:ext uri="{FF2B5EF4-FFF2-40B4-BE49-F238E27FC236}">
                    <a16:creationId xmlns:a16="http://schemas.microsoft.com/office/drawing/2014/main" id="{62C852A6-1DC0-492C-8708-0BCE85A2F8DC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898714" y="2467401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1" name="Imagen 80">
                <a:extLst>
                  <a:ext uri="{FF2B5EF4-FFF2-40B4-BE49-F238E27FC236}">
                    <a16:creationId xmlns:a16="http://schemas.microsoft.com/office/drawing/2014/main" id="{0177E378-B2D1-433E-B487-95F0ADA2623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080634" y="2462337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2" name="Imagen 81">
                <a:extLst>
                  <a:ext uri="{FF2B5EF4-FFF2-40B4-BE49-F238E27FC236}">
                    <a16:creationId xmlns:a16="http://schemas.microsoft.com/office/drawing/2014/main" id="{5D2CCC76-1728-4CCE-8CA6-F4D7D93C730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259735" y="2463688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3" name="Imagen 82">
                <a:extLst>
                  <a:ext uri="{FF2B5EF4-FFF2-40B4-BE49-F238E27FC236}">
                    <a16:creationId xmlns:a16="http://schemas.microsoft.com/office/drawing/2014/main" id="{8737CD88-8CE9-45B7-B88B-A039D1BC2D9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436306" y="2459619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4" name="Imagen 83">
                <a:extLst>
                  <a:ext uri="{FF2B5EF4-FFF2-40B4-BE49-F238E27FC236}">
                    <a16:creationId xmlns:a16="http://schemas.microsoft.com/office/drawing/2014/main" id="{9C749F1B-619A-40EE-A3E5-6C9759F13278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624293" y="2462337"/>
                <a:ext cx="152361" cy="165320"/>
              </a:xfrm>
              <a:prstGeom prst="rect">
                <a:avLst/>
              </a:prstGeom>
            </p:spPr>
          </p:pic>
        </p:grpSp>
        <p:sp>
          <p:nvSpPr>
            <p:cNvPr id="86" name="CuadroTexto 85">
              <a:extLst>
                <a:ext uri="{FF2B5EF4-FFF2-40B4-BE49-F238E27FC236}">
                  <a16:creationId xmlns:a16="http://schemas.microsoft.com/office/drawing/2014/main" id="{E7CF8BFC-D72D-4A50-9441-6DC5C224B0DC}"/>
                </a:ext>
              </a:extLst>
            </p:cNvPr>
            <p:cNvSpPr txBox="1"/>
            <p:nvPr/>
          </p:nvSpPr>
          <p:spPr>
            <a:xfrm>
              <a:off x="282012" y="1116730"/>
              <a:ext cx="1081021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s-CL" sz="1600" dirty="0">
                  <a:latin typeface="that i love you" pitchFamily="2" charset="0"/>
                </a:rPr>
                <a:t>Hidratación</a:t>
              </a:r>
            </a:p>
          </p:txBody>
        </p:sp>
      </p:grpSp>
      <p:sp>
        <p:nvSpPr>
          <p:cNvPr id="2" name="Rectángulo: esquinas redondeadas 1">
            <a:extLst>
              <a:ext uri="{FF2B5EF4-FFF2-40B4-BE49-F238E27FC236}">
                <a16:creationId xmlns:a16="http://schemas.microsoft.com/office/drawing/2014/main" id="{8AFFB728-72C6-47D6-8CF6-8E68D901CF0E}"/>
              </a:ext>
            </a:extLst>
          </p:cNvPr>
          <p:cNvSpPr/>
          <p:nvPr/>
        </p:nvSpPr>
        <p:spPr>
          <a:xfrm flipH="1">
            <a:off x="2536574" y="808814"/>
            <a:ext cx="2238924" cy="348713"/>
          </a:xfrm>
          <a:prstGeom prst="roundRect">
            <a:avLst>
              <a:gd name="adj" fmla="val 20690"/>
            </a:avLst>
          </a:prstGeom>
          <a:noFill/>
          <a:ln>
            <a:solidFill>
              <a:schemeClr val="bg1">
                <a:lumMod val="65000"/>
              </a:schemeClr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grpSp>
        <p:nvGrpSpPr>
          <p:cNvPr id="20" name="Grupo 19">
            <a:extLst>
              <a:ext uri="{FF2B5EF4-FFF2-40B4-BE49-F238E27FC236}">
                <a16:creationId xmlns:a16="http://schemas.microsoft.com/office/drawing/2014/main" id="{9E56ED60-C0FC-4AFF-8B2B-402E4644997E}"/>
              </a:ext>
            </a:extLst>
          </p:cNvPr>
          <p:cNvGrpSpPr/>
          <p:nvPr/>
        </p:nvGrpSpPr>
        <p:grpSpPr>
          <a:xfrm>
            <a:off x="2648158" y="551964"/>
            <a:ext cx="1302561" cy="270451"/>
            <a:chOff x="3427898" y="945416"/>
            <a:chExt cx="1302561" cy="270451"/>
          </a:xfrm>
        </p:grpSpPr>
        <p:sp>
          <p:nvSpPr>
            <p:cNvPr id="6" name="Elipse 5">
              <a:extLst>
                <a:ext uri="{FF2B5EF4-FFF2-40B4-BE49-F238E27FC236}">
                  <a16:creationId xmlns:a16="http://schemas.microsoft.com/office/drawing/2014/main" id="{2C5DCEA4-6AF6-49BD-B708-B769FAFE792C}"/>
                </a:ext>
              </a:extLst>
            </p:cNvPr>
            <p:cNvSpPr/>
            <p:nvPr/>
          </p:nvSpPr>
          <p:spPr>
            <a:xfrm>
              <a:off x="3448303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7" name="CuadroTexto 6">
              <a:extLst>
                <a:ext uri="{FF2B5EF4-FFF2-40B4-BE49-F238E27FC236}">
                  <a16:creationId xmlns:a16="http://schemas.microsoft.com/office/drawing/2014/main" id="{AA089D6C-B1E2-48FB-BE83-481042A4D336}"/>
                </a:ext>
              </a:extLst>
            </p:cNvPr>
            <p:cNvSpPr txBox="1"/>
            <p:nvPr/>
          </p:nvSpPr>
          <p:spPr>
            <a:xfrm>
              <a:off x="3427898" y="945416"/>
              <a:ext cx="167925" cy="2623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L</a:t>
              </a:r>
            </a:p>
          </p:txBody>
        </p:sp>
        <p:sp>
          <p:nvSpPr>
            <p:cNvPr id="8" name="Elipse 7">
              <a:extLst>
                <a:ext uri="{FF2B5EF4-FFF2-40B4-BE49-F238E27FC236}">
                  <a16:creationId xmlns:a16="http://schemas.microsoft.com/office/drawing/2014/main" id="{EF3D6D35-0B29-48F8-A7E7-F05677A56176}"/>
                </a:ext>
              </a:extLst>
            </p:cNvPr>
            <p:cNvSpPr/>
            <p:nvPr/>
          </p:nvSpPr>
          <p:spPr>
            <a:xfrm>
              <a:off x="3636352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9" name="CuadroTexto 8">
              <a:extLst>
                <a:ext uri="{FF2B5EF4-FFF2-40B4-BE49-F238E27FC236}">
                  <a16:creationId xmlns:a16="http://schemas.microsoft.com/office/drawing/2014/main" id="{9A7EF53A-AA99-48D2-85A8-CA65C6ED1C5E}"/>
                </a:ext>
              </a:extLst>
            </p:cNvPr>
            <p:cNvSpPr txBox="1"/>
            <p:nvPr/>
          </p:nvSpPr>
          <p:spPr>
            <a:xfrm>
              <a:off x="3604676" y="945416"/>
              <a:ext cx="167925" cy="2623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M</a:t>
              </a:r>
            </a:p>
          </p:txBody>
        </p:sp>
        <p:sp>
          <p:nvSpPr>
            <p:cNvPr id="10" name="Elipse 9">
              <a:extLst>
                <a:ext uri="{FF2B5EF4-FFF2-40B4-BE49-F238E27FC236}">
                  <a16:creationId xmlns:a16="http://schemas.microsoft.com/office/drawing/2014/main" id="{B0003AE6-C47F-46BF-B6B1-DDBB042C0368}"/>
                </a:ext>
              </a:extLst>
            </p:cNvPr>
            <p:cNvSpPr/>
            <p:nvPr/>
          </p:nvSpPr>
          <p:spPr>
            <a:xfrm>
              <a:off x="3822502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1" name="CuadroTexto 10">
              <a:extLst>
                <a:ext uri="{FF2B5EF4-FFF2-40B4-BE49-F238E27FC236}">
                  <a16:creationId xmlns:a16="http://schemas.microsoft.com/office/drawing/2014/main" id="{93A2415F-9910-41C0-9834-ACE5EE7EC06F}"/>
                </a:ext>
              </a:extLst>
            </p:cNvPr>
            <p:cNvSpPr txBox="1"/>
            <p:nvPr/>
          </p:nvSpPr>
          <p:spPr>
            <a:xfrm>
              <a:off x="3795934" y="953506"/>
              <a:ext cx="167925" cy="2623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M</a:t>
              </a:r>
            </a:p>
          </p:txBody>
        </p:sp>
        <p:sp>
          <p:nvSpPr>
            <p:cNvPr id="12" name="Elipse 11">
              <a:extLst>
                <a:ext uri="{FF2B5EF4-FFF2-40B4-BE49-F238E27FC236}">
                  <a16:creationId xmlns:a16="http://schemas.microsoft.com/office/drawing/2014/main" id="{C7C288CE-F547-4E52-94A3-8C23F40BEE3C}"/>
                </a:ext>
              </a:extLst>
            </p:cNvPr>
            <p:cNvSpPr/>
            <p:nvPr/>
          </p:nvSpPr>
          <p:spPr>
            <a:xfrm>
              <a:off x="4008652" y="983612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3" name="CuadroTexto 12">
              <a:extLst>
                <a:ext uri="{FF2B5EF4-FFF2-40B4-BE49-F238E27FC236}">
                  <a16:creationId xmlns:a16="http://schemas.microsoft.com/office/drawing/2014/main" id="{4114C506-8170-47D2-9D5A-128DBFEEE7C8}"/>
                </a:ext>
              </a:extLst>
            </p:cNvPr>
            <p:cNvSpPr txBox="1"/>
            <p:nvPr/>
          </p:nvSpPr>
          <p:spPr>
            <a:xfrm>
              <a:off x="3987194" y="951397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J</a:t>
              </a:r>
            </a:p>
          </p:txBody>
        </p:sp>
        <p:sp>
          <p:nvSpPr>
            <p:cNvPr id="14" name="Elipse 13">
              <a:extLst>
                <a:ext uri="{FF2B5EF4-FFF2-40B4-BE49-F238E27FC236}">
                  <a16:creationId xmlns:a16="http://schemas.microsoft.com/office/drawing/2014/main" id="{7CC52FD5-4E7C-49FA-BD83-A545EB3FC017}"/>
                </a:ext>
              </a:extLst>
            </p:cNvPr>
            <p:cNvSpPr/>
            <p:nvPr/>
          </p:nvSpPr>
          <p:spPr>
            <a:xfrm>
              <a:off x="4195174" y="983612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5" name="CuadroTexto 14">
              <a:extLst>
                <a:ext uri="{FF2B5EF4-FFF2-40B4-BE49-F238E27FC236}">
                  <a16:creationId xmlns:a16="http://schemas.microsoft.com/office/drawing/2014/main" id="{DDD8D263-EBC7-4AD3-8203-2FC2CBE524AF}"/>
                </a:ext>
              </a:extLst>
            </p:cNvPr>
            <p:cNvSpPr txBox="1"/>
            <p:nvPr/>
          </p:nvSpPr>
          <p:spPr>
            <a:xfrm>
              <a:off x="4169468" y="953506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V</a:t>
              </a:r>
            </a:p>
          </p:txBody>
        </p:sp>
        <p:sp>
          <p:nvSpPr>
            <p:cNvPr id="16" name="Elipse 15">
              <a:extLst>
                <a:ext uri="{FF2B5EF4-FFF2-40B4-BE49-F238E27FC236}">
                  <a16:creationId xmlns:a16="http://schemas.microsoft.com/office/drawing/2014/main" id="{1684D4EA-52BA-4FA5-A1FB-CB87FE74C584}"/>
                </a:ext>
              </a:extLst>
            </p:cNvPr>
            <p:cNvSpPr/>
            <p:nvPr/>
          </p:nvSpPr>
          <p:spPr>
            <a:xfrm>
              <a:off x="4383504" y="983612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7" name="CuadroTexto 16">
              <a:extLst>
                <a:ext uri="{FF2B5EF4-FFF2-40B4-BE49-F238E27FC236}">
                  <a16:creationId xmlns:a16="http://schemas.microsoft.com/office/drawing/2014/main" id="{3308939E-46AD-485D-B001-89690CD4E751}"/>
                </a:ext>
              </a:extLst>
            </p:cNvPr>
            <p:cNvSpPr txBox="1"/>
            <p:nvPr/>
          </p:nvSpPr>
          <p:spPr>
            <a:xfrm>
              <a:off x="4354590" y="945416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S</a:t>
              </a:r>
            </a:p>
          </p:txBody>
        </p:sp>
        <p:sp>
          <p:nvSpPr>
            <p:cNvPr id="18" name="Elipse 17">
              <a:extLst>
                <a:ext uri="{FF2B5EF4-FFF2-40B4-BE49-F238E27FC236}">
                  <a16:creationId xmlns:a16="http://schemas.microsoft.com/office/drawing/2014/main" id="{A8672FC7-70F5-4C49-A014-22DFFFBC4EA9}"/>
                </a:ext>
              </a:extLst>
            </p:cNvPr>
            <p:cNvSpPr/>
            <p:nvPr/>
          </p:nvSpPr>
          <p:spPr>
            <a:xfrm>
              <a:off x="4562534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9" name="CuadroTexto 18">
              <a:extLst>
                <a:ext uri="{FF2B5EF4-FFF2-40B4-BE49-F238E27FC236}">
                  <a16:creationId xmlns:a16="http://schemas.microsoft.com/office/drawing/2014/main" id="{FDD8A62F-1C31-4D5B-8003-266E7EE66DB5}"/>
                </a:ext>
              </a:extLst>
            </p:cNvPr>
            <p:cNvSpPr txBox="1"/>
            <p:nvPr/>
          </p:nvSpPr>
          <p:spPr>
            <a:xfrm>
              <a:off x="4541872" y="945416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D</a:t>
              </a:r>
            </a:p>
          </p:txBody>
        </p:sp>
      </p:grpSp>
      <p:sp>
        <p:nvSpPr>
          <p:cNvPr id="43" name="Rectángulo: esquinas redondeadas 42">
            <a:extLst>
              <a:ext uri="{FF2B5EF4-FFF2-40B4-BE49-F238E27FC236}">
                <a16:creationId xmlns:a16="http://schemas.microsoft.com/office/drawing/2014/main" id="{89D5D1E2-00DC-4937-B50F-B770D836BFF9}"/>
              </a:ext>
            </a:extLst>
          </p:cNvPr>
          <p:cNvSpPr/>
          <p:nvPr/>
        </p:nvSpPr>
        <p:spPr>
          <a:xfrm flipH="1">
            <a:off x="460830" y="5801409"/>
            <a:ext cx="1867912" cy="1306787"/>
          </a:xfrm>
          <a:prstGeom prst="roundRect">
            <a:avLst>
              <a:gd name="adj" fmla="val 3042"/>
            </a:avLst>
          </a:prstGeom>
          <a:noFill/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61" name="CuadroTexto 60">
            <a:extLst>
              <a:ext uri="{FF2B5EF4-FFF2-40B4-BE49-F238E27FC236}">
                <a16:creationId xmlns:a16="http://schemas.microsoft.com/office/drawing/2014/main" id="{B1867932-8D36-4858-BFF8-81AECC48EBAD}"/>
              </a:ext>
            </a:extLst>
          </p:cNvPr>
          <p:cNvSpPr txBox="1"/>
          <p:nvPr/>
        </p:nvSpPr>
        <p:spPr>
          <a:xfrm>
            <a:off x="502270" y="470523"/>
            <a:ext cx="1705246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CL" sz="4800" dirty="0">
                <a:latin typeface="August Script Bold free" pitchFamily="2" charset="0"/>
              </a:rPr>
              <a:t>Año</a:t>
            </a:r>
          </a:p>
        </p:txBody>
      </p:sp>
      <p:sp>
        <p:nvSpPr>
          <p:cNvPr id="62" name="CuadroTexto 61">
            <a:extLst>
              <a:ext uri="{FF2B5EF4-FFF2-40B4-BE49-F238E27FC236}">
                <a16:creationId xmlns:a16="http://schemas.microsoft.com/office/drawing/2014/main" id="{D7348A25-2C0A-4180-9706-193D7ACDBC8E}"/>
              </a:ext>
            </a:extLst>
          </p:cNvPr>
          <p:cNvSpPr txBox="1"/>
          <p:nvPr/>
        </p:nvSpPr>
        <p:spPr>
          <a:xfrm>
            <a:off x="1109446" y="921803"/>
            <a:ext cx="149088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CL" sz="4000" dirty="0" smtClean="0">
                <a:latin typeface="August Script Bold free" pitchFamily="2" charset="0"/>
              </a:rPr>
              <a:t>2022 </a:t>
            </a:r>
            <a:endParaRPr lang="es-CL" sz="4000" dirty="0">
              <a:latin typeface="August Script Bold free" pitchFamily="2" charset="0"/>
            </a:endParaRPr>
          </a:p>
        </p:txBody>
      </p:sp>
      <p:sp>
        <p:nvSpPr>
          <p:cNvPr id="27" name="CuadroTexto 26">
            <a:extLst>
              <a:ext uri="{FF2B5EF4-FFF2-40B4-BE49-F238E27FC236}">
                <a16:creationId xmlns:a16="http://schemas.microsoft.com/office/drawing/2014/main" id="{F0091D1D-C5BA-4DD7-B564-F84C4F3256B9}"/>
              </a:ext>
            </a:extLst>
          </p:cNvPr>
          <p:cNvSpPr txBox="1"/>
          <p:nvPr/>
        </p:nvSpPr>
        <p:spPr>
          <a:xfrm>
            <a:off x="788889" y="1505371"/>
            <a:ext cx="136617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CL" sz="3600" dirty="0">
                <a:latin typeface="Ayunindra Font" pitchFamily="50" charset="0"/>
              </a:rPr>
              <a:t>Metas</a:t>
            </a:r>
          </a:p>
        </p:txBody>
      </p:sp>
      <p:cxnSp>
        <p:nvCxnSpPr>
          <p:cNvPr id="34" name="Conector recto 33">
            <a:extLst>
              <a:ext uri="{FF2B5EF4-FFF2-40B4-BE49-F238E27FC236}">
                <a16:creationId xmlns:a16="http://schemas.microsoft.com/office/drawing/2014/main" id="{6C326F97-CC68-4216-8B0B-6409AE189A23}"/>
              </a:ext>
            </a:extLst>
          </p:cNvPr>
          <p:cNvCxnSpPr>
            <a:cxnSpLocks/>
          </p:cNvCxnSpPr>
          <p:nvPr/>
        </p:nvCxnSpPr>
        <p:spPr>
          <a:xfrm>
            <a:off x="719609" y="2193173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Conector recto 36">
            <a:extLst>
              <a:ext uri="{FF2B5EF4-FFF2-40B4-BE49-F238E27FC236}">
                <a16:creationId xmlns:a16="http://schemas.microsoft.com/office/drawing/2014/main" id="{7A9A9E17-643C-46C7-8DA1-90ACB4FD0A6E}"/>
              </a:ext>
            </a:extLst>
          </p:cNvPr>
          <p:cNvCxnSpPr>
            <a:cxnSpLocks/>
          </p:cNvCxnSpPr>
          <p:nvPr/>
        </p:nvCxnSpPr>
        <p:spPr>
          <a:xfrm>
            <a:off x="720116" y="2475725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Conector recto 37">
            <a:extLst>
              <a:ext uri="{FF2B5EF4-FFF2-40B4-BE49-F238E27FC236}">
                <a16:creationId xmlns:a16="http://schemas.microsoft.com/office/drawing/2014/main" id="{117FEECC-50E9-48AE-A3A0-ECE918D11567}"/>
              </a:ext>
            </a:extLst>
          </p:cNvPr>
          <p:cNvCxnSpPr>
            <a:cxnSpLocks/>
          </p:cNvCxnSpPr>
          <p:nvPr/>
        </p:nvCxnSpPr>
        <p:spPr>
          <a:xfrm>
            <a:off x="718240" y="2780525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Conector recto 38">
            <a:extLst>
              <a:ext uri="{FF2B5EF4-FFF2-40B4-BE49-F238E27FC236}">
                <a16:creationId xmlns:a16="http://schemas.microsoft.com/office/drawing/2014/main" id="{F24D8324-6901-4816-8512-FDC54A3E01DF}"/>
              </a:ext>
            </a:extLst>
          </p:cNvPr>
          <p:cNvCxnSpPr>
            <a:cxnSpLocks/>
          </p:cNvCxnSpPr>
          <p:nvPr/>
        </p:nvCxnSpPr>
        <p:spPr>
          <a:xfrm>
            <a:off x="718240" y="3074201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Placa 2">
            <a:extLst>
              <a:ext uri="{FF2B5EF4-FFF2-40B4-BE49-F238E27FC236}">
                <a16:creationId xmlns:a16="http://schemas.microsoft.com/office/drawing/2014/main" id="{C3F9C842-00FA-4A41-AA78-EC49C9D9D4A3}"/>
              </a:ext>
            </a:extLst>
          </p:cNvPr>
          <p:cNvSpPr/>
          <p:nvPr/>
        </p:nvSpPr>
        <p:spPr>
          <a:xfrm flipH="1">
            <a:off x="489789" y="3750740"/>
            <a:ext cx="1791840" cy="1500318"/>
          </a:xfrm>
          <a:prstGeom prst="plaque">
            <a:avLst>
              <a:gd name="adj" fmla="val 6619"/>
            </a:avLst>
          </a:prstGeom>
          <a:solidFill>
            <a:srgbClr val="FCEBE0"/>
          </a:solidFill>
          <a:ln>
            <a:solidFill>
              <a:srgbClr val="FCD6D7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70" name="CuadroTexto 69">
            <a:extLst>
              <a:ext uri="{FF2B5EF4-FFF2-40B4-BE49-F238E27FC236}">
                <a16:creationId xmlns:a16="http://schemas.microsoft.com/office/drawing/2014/main" id="{C5660BA0-7AA5-442F-B19F-51782AAE91E1}"/>
              </a:ext>
            </a:extLst>
          </p:cNvPr>
          <p:cNvSpPr txBox="1"/>
          <p:nvPr/>
        </p:nvSpPr>
        <p:spPr>
          <a:xfrm flipH="1">
            <a:off x="560832" y="3174959"/>
            <a:ext cx="157604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CL" sz="3200" dirty="0">
                <a:latin typeface="Please write me a song" panose="02000603000000000000" pitchFamily="2" charset="0"/>
                <a:ea typeface="Please write me a song" panose="02000603000000000000" pitchFamily="2" charset="0"/>
              </a:rPr>
              <a:t>Importante</a:t>
            </a:r>
          </a:p>
        </p:txBody>
      </p:sp>
      <p:sp>
        <p:nvSpPr>
          <p:cNvPr id="72" name="CuadroTexto 71">
            <a:extLst>
              <a:ext uri="{FF2B5EF4-FFF2-40B4-BE49-F238E27FC236}">
                <a16:creationId xmlns:a16="http://schemas.microsoft.com/office/drawing/2014/main" id="{FA02E334-CC17-4B72-8C99-28B64BC13A1C}"/>
              </a:ext>
            </a:extLst>
          </p:cNvPr>
          <p:cNvSpPr txBox="1"/>
          <p:nvPr/>
        </p:nvSpPr>
        <p:spPr>
          <a:xfrm flipH="1">
            <a:off x="773256" y="5571063"/>
            <a:ext cx="1293702" cy="594906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algn="ctr"/>
            <a:r>
              <a:rPr lang="es-CL" sz="3266" dirty="0">
                <a:latin typeface="The Sunset" pitchFamily="2" charset="0"/>
              </a:rPr>
              <a:t>Notas</a:t>
            </a:r>
          </a:p>
        </p:txBody>
      </p:sp>
      <p:pic>
        <p:nvPicPr>
          <p:cNvPr id="22" name="Imagen 21">
            <a:extLst>
              <a:ext uri="{FF2B5EF4-FFF2-40B4-BE49-F238E27FC236}">
                <a16:creationId xmlns:a16="http://schemas.microsoft.com/office/drawing/2014/main" id="{62CBFADE-6F0F-42F1-9100-230F3D7A9794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188956" y="4650379"/>
            <a:ext cx="727315" cy="2864905"/>
          </a:xfrm>
          <a:prstGeom prst="rect">
            <a:avLst/>
          </a:prstGeom>
        </p:spPr>
      </p:pic>
      <p:pic>
        <p:nvPicPr>
          <p:cNvPr id="23" name="Imagen 22">
            <a:extLst>
              <a:ext uri="{FF2B5EF4-FFF2-40B4-BE49-F238E27FC236}">
                <a16:creationId xmlns:a16="http://schemas.microsoft.com/office/drawing/2014/main" id="{2B2C2E0D-EB88-46B4-AC8F-E4A9A8B31354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43898" t="21174"/>
          <a:stretch/>
        </p:blipFill>
        <p:spPr>
          <a:xfrm>
            <a:off x="0" y="0"/>
            <a:ext cx="909986" cy="976498"/>
          </a:xfrm>
          <a:prstGeom prst="rect">
            <a:avLst/>
          </a:prstGeom>
        </p:spPr>
      </p:pic>
      <p:pic>
        <p:nvPicPr>
          <p:cNvPr id="25" name="Imagen 24">
            <a:extLst>
              <a:ext uri="{FF2B5EF4-FFF2-40B4-BE49-F238E27FC236}">
                <a16:creationId xmlns:a16="http://schemas.microsoft.com/office/drawing/2014/main" id="{C293EFCA-F8D9-437F-BBDE-D23B0F61DF56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027536" y="351099"/>
            <a:ext cx="713197" cy="476000"/>
          </a:xfrm>
          <a:prstGeom prst="rect">
            <a:avLst/>
          </a:prstGeom>
        </p:spPr>
      </p:pic>
      <p:grpSp>
        <p:nvGrpSpPr>
          <p:cNvPr id="31" name="Grupo 30">
            <a:extLst>
              <a:ext uri="{FF2B5EF4-FFF2-40B4-BE49-F238E27FC236}">
                <a16:creationId xmlns:a16="http://schemas.microsoft.com/office/drawing/2014/main" id="{7745E27F-467E-4749-8E47-3209094E0C66}"/>
              </a:ext>
            </a:extLst>
          </p:cNvPr>
          <p:cNvGrpSpPr/>
          <p:nvPr/>
        </p:nvGrpSpPr>
        <p:grpSpPr>
          <a:xfrm>
            <a:off x="526230" y="2080990"/>
            <a:ext cx="160028" cy="1041337"/>
            <a:chOff x="508707" y="2032864"/>
            <a:chExt cx="160028" cy="1041337"/>
          </a:xfrm>
        </p:grpSpPr>
        <p:pic>
          <p:nvPicPr>
            <p:cNvPr id="57" name="Imagen 56">
              <a:extLst>
                <a:ext uri="{FF2B5EF4-FFF2-40B4-BE49-F238E27FC236}">
                  <a16:creationId xmlns:a16="http://schemas.microsoft.com/office/drawing/2014/main" id="{961930C2-F576-49DD-A7AA-2FDB4D77175D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7508" y="2035205"/>
              <a:ext cx="162906" cy="158223"/>
            </a:xfrm>
            <a:prstGeom prst="rect">
              <a:avLst/>
            </a:prstGeom>
          </p:spPr>
        </p:pic>
        <p:pic>
          <p:nvPicPr>
            <p:cNvPr id="58" name="Imagen 57">
              <a:extLst>
                <a:ext uri="{FF2B5EF4-FFF2-40B4-BE49-F238E27FC236}">
                  <a16:creationId xmlns:a16="http://schemas.microsoft.com/office/drawing/2014/main" id="{56867267-B475-4E69-9D58-EC62A6FE058B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7509" y="2315160"/>
              <a:ext cx="162906" cy="158223"/>
            </a:xfrm>
            <a:prstGeom prst="rect">
              <a:avLst/>
            </a:prstGeom>
          </p:spPr>
        </p:pic>
        <p:pic>
          <p:nvPicPr>
            <p:cNvPr id="60" name="Imagen 59">
              <a:extLst>
                <a:ext uri="{FF2B5EF4-FFF2-40B4-BE49-F238E27FC236}">
                  <a16:creationId xmlns:a16="http://schemas.microsoft.com/office/drawing/2014/main" id="{E29EF204-A448-4002-8A1C-DB0341F31464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6366" y="2619960"/>
              <a:ext cx="162906" cy="158223"/>
            </a:xfrm>
            <a:prstGeom prst="rect">
              <a:avLst/>
            </a:prstGeom>
          </p:spPr>
        </p:pic>
        <p:pic>
          <p:nvPicPr>
            <p:cNvPr id="63" name="Imagen 62">
              <a:extLst>
                <a:ext uri="{FF2B5EF4-FFF2-40B4-BE49-F238E27FC236}">
                  <a16:creationId xmlns:a16="http://schemas.microsoft.com/office/drawing/2014/main" id="{86120641-32C4-4AE8-94D3-C94C18868525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8171" y="2913636"/>
              <a:ext cx="162906" cy="158223"/>
            </a:xfrm>
            <a:prstGeom prst="rect">
              <a:avLst/>
            </a:prstGeom>
          </p:spPr>
        </p:pic>
      </p:grpSp>
      <p:sp>
        <p:nvSpPr>
          <p:cNvPr id="64" name="Placa 63">
            <a:extLst>
              <a:ext uri="{FF2B5EF4-FFF2-40B4-BE49-F238E27FC236}">
                <a16:creationId xmlns:a16="http://schemas.microsoft.com/office/drawing/2014/main" id="{1F1A37EF-7612-4F45-97CD-3C62C17F6D0D}"/>
              </a:ext>
            </a:extLst>
          </p:cNvPr>
          <p:cNvSpPr/>
          <p:nvPr/>
        </p:nvSpPr>
        <p:spPr>
          <a:xfrm flipH="1">
            <a:off x="544463" y="3806973"/>
            <a:ext cx="1680470" cy="1381373"/>
          </a:xfrm>
          <a:prstGeom prst="plaque">
            <a:avLst>
              <a:gd name="adj" fmla="val 6619"/>
            </a:avLst>
          </a:prstGeom>
          <a:noFill/>
          <a:ln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pic>
        <p:nvPicPr>
          <p:cNvPr id="32" name="Imagen 31">
            <a:extLst>
              <a:ext uri="{FF2B5EF4-FFF2-40B4-BE49-F238E27FC236}">
                <a16:creationId xmlns:a16="http://schemas.microsoft.com/office/drawing/2014/main" id="{26B63D50-3602-4D67-A76C-633D6D374657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259097" y="6541363"/>
            <a:ext cx="628638" cy="674145"/>
          </a:xfrm>
          <a:prstGeom prst="rect">
            <a:avLst/>
          </a:prstGeom>
        </p:spPr>
      </p:pic>
      <p:pic>
        <p:nvPicPr>
          <p:cNvPr id="65" name="Imagen 64">
            <a:extLst>
              <a:ext uri="{FF2B5EF4-FFF2-40B4-BE49-F238E27FC236}">
                <a16:creationId xmlns:a16="http://schemas.microsoft.com/office/drawing/2014/main" id="{D0CA3D43-846C-4A28-B7BE-3C0790EA8870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65716" t="50407"/>
          <a:stretch/>
        </p:blipFill>
        <p:spPr>
          <a:xfrm flipH="1">
            <a:off x="4623101" y="-1"/>
            <a:ext cx="445785" cy="47838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75796374"/>
      </p:ext>
    </p:extLst>
  </p:cSld>
  <p:clrMapOvr>
    <a:masterClrMapping/>
  </p:clrMapOvr>
</p:sld>
</file>

<file path=ppt/slides/slide1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5" name="Imagen 74">
            <a:extLst>
              <a:ext uri="{FF2B5EF4-FFF2-40B4-BE49-F238E27FC236}">
                <a16:creationId xmlns:a16="http://schemas.microsoft.com/office/drawing/2014/main" id="{86F066D6-3665-40A8-84FE-3CF74306B4E7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5802" t="16947" r="6588" b="21582"/>
          <a:stretch/>
        </p:blipFill>
        <p:spPr>
          <a:xfrm flipH="1">
            <a:off x="2534249" y="1615242"/>
            <a:ext cx="2241249" cy="5818323"/>
          </a:xfrm>
          <a:prstGeom prst="rect">
            <a:avLst/>
          </a:prstGeom>
        </p:spPr>
      </p:pic>
      <p:grpSp>
        <p:nvGrpSpPr>
          <p:cNvPr id="90" name="Grupo 89">
            <a:extLst>
              <a:ext uri="{FF2B5EF4-FFF2-40B4-BE49-F238E27FC236}">
                <a16:creationId xmlns:a16="http://schemas.microsoft.com/office/drawing/2014/main" id="{6A10F933-5BE6-45D0-9227-6F90A3B05617}"/>
              </a:ext>
            </a:extLst>
          </p:cNvPr>
          <p:cNvGrpSpPr/>
          <p:nvPr/>
        </p:nvGrpSpPr>
        <p:grpSpPr>
          <a:xfrm>
            <a:off x="2431176" y="1277695"/>
            <a:ext cx="2333423" cy="338554"/>
            <a:chOff x="282012" y="1116730"/>
            <a:chExt cx="2333423" cy="338554"/>
          </a:xfrm>
        </p:grpSpPr>
        <p:grpSp>
          <p:nvGrpSpPr>
            <p:cNvPr id="76" name="Grupo 75">
              <a:extLst>
                <a:ext uri="{FF2B5EF4-FFF2-40B4-BE49-F238E27FC236}">
                  <a16:creationId xmlns:a16="http://schemas.microsoft.com/office/drawing/2014/main" id="{A61A1061-E59C-431B-BF67-DEFCDEE579BE}"/>
                </a:ext>
              </a:extLst>
            </p:cNvPr>
            <p:cNvGrpSpPr/>
            <p:nvPr/>
          </p:nvGrpSpPr>
          <p:grpSpPr>
            <a:xfrm>
              <a:off x="1292286" y="1199456"/>
              <a:ext cx="1323149" cy="173102"/>
              <a:chOff x="2351916" y="2459619"/>
              <a:chExt cx="1424738" cy="173102"/>
            </a:xfrm>
          </p:grpSpPr>
          <p:pic>
            <p:nvPicPr>
              <p:cNvPr id="77" name="Imagen 76">
                <a:extLst>
                  <a:ext uri="{FF2B5EF4-FFF2-40B4-BE49-F238E27FC236}">
                    <a16:creationId xmlns:a16="http://schemas.microsoft.com/office/drawing/2014/main" id="{B7A81B46-CA0D-4087-89EF-FAE09193A61A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351916" y="2459619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78" name="Imagen 77">
                <a:extLst>
                  <a:ext uri="{FF2B5EF4-FFF2-40B4-BE49-F238E27FC236}">
                    <a16:creationId xmlns:a16="http://schemas.microsoft.com/office/drawing/2014/main" id="{E94153B6-6DC4-4AB7-AC3B-F55DD2065F5B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534444" y="2462337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79" name="Imagen 78">
                <a:extLst>
                  <a:ext uri="{FF2B5EF4-FFF2-40B4-BE49-F238E27FC236}">
                    <a16:creationId xmlns:a16="http://schemas.microsoft.com/office/drawing/2014/main" id="{EA1DF94F-D73B-4068-AC8A-D0A408DD32D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713545" y="2467401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0" name="Imagen 79">
                <a:extLst>
                  <a:ext uri="{FF2B5EF4-FFF2-40B4-BE49-F238E27FC236}">
                    <a16:creationId xmlns:a16="http://schemas.microsoft.com/office/drawing/2014/main" id="{62C852A6-1DC0-492C-8708-0BCE85A2F8DC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898714" y="2467401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1" name="Imagen 80">
                <a:extLst>
                  <a:ext uri="{FF2B5EF4-FFF2-40B4-BE49-F238E27FC236}">
                    <a16:creationId xmlns:a16="http://schemas.microsoft.com/office/drawing/2014/main" id="{0177E378-B2D1-433E-B487-95F0ADA2623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080634" y="2462337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2" name="Imagen 81">
                <a:extLst>
                  <a:ext uri="{FF2B5EF4-FFF2-40B4-BE49-F238E27FC236}">
                    <a16:creationId xmlns:a16="http://schemas.microsoft.com/office/drawing/2014/main" id="{5D2CCC76-1728-4CCE-8CA6-F4D7D93C730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259735" y="2463688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3" name="Imagen 82">
                <a:extLst>
                  <a:ext uri="{FF2B5EF4-FFF2-40B4-BE49-F238E27FC236}">
                    <a16:creationId xmlns:a16="http://schemas.microsoft.com/office/drawing/2014/main" id="{8737CD88-8CE9-45B7-B88B-A039D1BC2D9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436306" y="2459619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4" name="Imagen 83">
                <a:extLst>
                  <a:ext uri="{FF2B5EF4-FFF2-40B4-BE49-F238E27FC236}">
                    <a16:creationId xmlns:a16="http://schemas.microsoft.com/office/drawing/2014/main" id="{9C749F1B-619A-40EE-A3E5-6C9759F13278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624293" y="2462337"/>
                <a:ext cx="152361" cy="165320"/>
              </a:xfrm>
              <a:prstGeom prst="rect">
                <a:avLst/>
              </a:prstGeom>
            </p:spPr>
          </p:pic>
        </p:grpSp>
        <p:sp>
          <p:nvSpPr>
            <p:cNvPr id="86" name="CuadroTexto 85">
              <a:extLst>
                <a:ext uri="{FF2B5EF4-FFF2-40B4-BE49-F238E27FC236}">
                  <a16:creationId xmlns:a16="http://schemas.microsoft.com/office/drawing/2014/main" id="{E7CF8BFC-D72D-4A50-9441-6DC5C224B0DC}"/>
                </a:ext>
              </a:extLst>
            </p:cNvPr>
            <p:cNvSpPr txBox="1"/>
            <p:nvPr/>
          </p:nvSpPr>
          <p:spPr>
            <a:xfrm>
              <a:off x="282012" y="1116730"/>
              <a:ext cx="1081021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s-CL" sz="1600" dirty="0">
                  <a:latin typeface="that i love you" pitchFamily="2" charset="0"/>
                </a:rPr>
                <a:t>Hidratación</a:t>
              </a:r>
            </a:p>
          </p:txBody>
        </p:sp>
      </p:grpSp>
      <p:sp>
        <p:nvSpPr>
          <p:cNvPr id="2" name="Rectángulo: esquinas redondeadas 1">
            <a:extLst>
              <a:ext uri="{FF2B5EF4-FFF2-40B4-BE49-F238E27FC236}">
                <a16:creationId xmlns:a16="http://schemas.microsoft.com/office/drawing/2014/main" id="{8AFFB728-72C6-47D6-8CF6-8E68D901CF0E}"/>
              </a:ext>
            </a:extLst>
          </p:cNvPr>
          <p:cNvSpPr/>
          <p:nvPr/>
        </p:nvSpPr>
        <p:spPr>
          <a:xfrm flipH="1">
            <a:off x="2536574" y="808814"/>
            <a:ext cx="2238924" cy="348713"/>
          </a:xfrm>
          <a:prstGeom prst="roundRect">
            <a:avLst>
              <a:gd name="adj" fmla="val 20690"/>
            </a:avLst>
          </a:prstGeom>
          <a:noFill/>
          <a:ln>
            <a:solidFill>
              <a:schemeClr val="bg1">
                <a:lumMod val="65000"/>
              </a:schemeClr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grpSp>
        <p:nvGrpSpPr>
          <p:cNvPr id="20" name="Grupo 19">
            <a:extLst>
              <a:ext uri="{FF2B5EF4-FFF2-40B4-BE49-F238E27FC236}">
                <a16:creationId xmlns:a16="http://schemas.microsoft.com/office/drawing/2014/main" id="{9E56ED60-C0FC-4AFF-8B2B-402E4644997E}"/>
              </a:ext>
            </a:extLst>
          </p:cNvPr>
          <p:cNvGrpSpPr/>
          <p:nvPr/>
        </p:nvGrpSpPr>
        <p:grpSpPr>
          <a:xfrm>
            <a:off x="2648158" y="551964"/>
            <a:ext cx="1302561" cy="270451"/>
            <a:chOff x="3427898" y="945416"/>
            <a:chExt cx="1302561" cy="270451"/>
          </a:xfrm>
        </p:grpSpPr>
        <p:sp>
          <p:nvSpPr>
            <p:cNvPr id="6" name="Elipse 5">
              <a:extLst>
                <a:ext uri="{FF2B5EF4-FFF2-40B4-BE49-F238E27FC236}">
                  <a16:creationId xmlns:a16="http://schemas.microsoft.com/office/drawing/2014/main" id="{2C5DCEA4-6AF6-49BD-B708-B769FAFE792C}"/>
                </a:ext>
              </a:extLst>
            </p:cNvPr>
            <p:cNvSpPr/>
            <p:nvPr/>
          </p:nvSpPr>
          <p:spPr>
            <a:xfrm>
              <a:off x="3448303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7" name="CuadroTexto 6">
              <a:extLst>
                <a:ext uri="{FF2B5EF4-FFF2-40B4-BE49-F238E27FC236}">
                  <a16:creationId xmlns:a16="http://schemas.microsoft.com/office/drawing/2014/main" id="{AA089D6C-B1E2-48FB-BE83-481042A4D336}"/>
                </a:ext>
              </a:extLst>
            </p:cNvPr>
            <p:cNvSpPr txBox="1"/>
            <p:nvPr/>
          </p:nvSpPr>
          <p:spPr>
            <a:xfrm>
              <a:off x="3427898" y="945416"/>
              <a:ext cx="167925" cy="2623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L</a:t>
              </a:r>
            </a:p>
          </p:txBody>
        </p:sp>
        <p:sp>
          <p:nvSpPr>
            <p:cNvPr id="8" name="Elipse 7">
              <a:extLst>
                <a:ext uri="{FF2B5EF4-FFF2-40B4-BE49-F238E27FC236}">
                  <a16:creationId xmlns:a16="http://schemas.microsoft.com/office/drawing/2014/main" id="{EF3D6D35-0B29-48F8-A7E7-F05677A56176}"/>
                </a:ext>
              </a:extLst>
            </p:cNvPr>
            <p:cNvSpPr/>
            <p:nvPr/>
          </p:nvSpPr>
          <p:spPr>
            <a:xfrm>
              <a:off x="3636352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9" name="CuadroTexto 8">
              <a:extLst>
                <a:ext uri="{FF2B5EF4-FFF2-40B4-BE49-F238E27FC236}">
                  <a16:creationId xmlns:a16="http://schemas.microsoft.com/office/drawing/2014/main" id="{9A7EF53A-AA99-48D2-85A8-CA65C6ED1C5E}"/>
                </a:ext>
              </a:extLst>
            </p:cNvPr>
            <p:cNvSpPr txBox="1"/>
            <p:nvPr/>
          </p:nvSpPr>
          <p:spPr>
            <a:xfrm>
              <a:off x="3604676" y="945416"/>
              <a:ext cx="167925" cy="2623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M</a:t>
              </a:r>
            </a:p>
          </p:txBody>
        </p:sp>
        <p:sp>
          <p:nvSpPr>
            <p:cNvPr id="10" name="Elipse 9">
              <a:extLst>
                <a:ext uri="{FF2B5EF4-FFF2-40B4-BE49-F238E27FC236}">
                  <a16:creationId xmlns:a16="http://schemas.microsoft.com/office/drawing/2014/main" id="{B0003AE6-C47F-46BF-B6B1-DDBB042C0368}"/>
                </a:ext>
              </a:extLst>
            </p:cNvPr>
            <p:cNvSpPr/>
            <p:nvPr/>
          </p:nvSpPr>
          <p:spPr>
            <a:xfrm>
              <a:off x="3822502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1" name="CuadroTexto 10">
              <a:extLst>
                <a:ext uri="{FF2B5EF4-FFF2-40B4-BE49-F238E27FC236}">
                  <a16:creationId xmlns:a16="http://schemas.microsoft.com/office/drawing/2014/main" id="{93A2415F-9910-41C0-9834-ACE5EE7EC06F}"/>
                </a:ext>
              </a:extLst>
            </p:cNvPr>
            <p:cNvSpPr txBox="1"/>
            <p:nvPr/>
          </p:nvSpPr>
          <p:spPr>
            <a:xfrm>
              <a:off x="3795934" y="953506"/>
              <a:ext cx="167925" cy="2623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M</a:t>
              </a:r>
            </a:p>
          </p:txBody>
        </p:sp>
        <p:sp>
          <p:nvSpPr>
            <p:cNvPr id="12" name="Elipse 11">
              <a:extLst>
                <a:ext uri="{FF2B5EF4-FFF2-40B4-BE49-F238E27FC236}">
                  <a16:creationId xmlns:a16="http://schemas.microsoft.com/office/drawing/2014/main" id="{C7C288CE-F547-4E52-94A3-8C23F40BEE3C}"/>
                </a:ext>
              </a:extLst>
            </p:cNvPr>
            <p:cNvSpPr/>
            <p:nvPr/>
          </p:nvSpPr>
          <p:spPr>
            <a:xfrm>
              <a:off x="4008652" y="983612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3" name="CuadroTexto 12">
              <a:extLst>
                <a:ext uri="{FF2B5EF4-FFF2-40B4-BE49-F238E27FC236}">
                  <a16:creationId xmlns:a16="http://schemas.microsoft.com/office/drawing/2014/main" id="{4114C506-8170-47D2-9D5A-128DBFEEE7C8}"/>
                </a:ext>
              </a:extLst>
            </p:cNvPr>
            <p:cNvSpPr txBox="1"/>
            <p:nvPr/>
          </p:nvSpPr>
          <p:spPr>
            <a:xfrm>
              <a:off x="3987194" y="951397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J</a:t>
              </a:r>
            </a:p>
          </p:txBody>
        </p:sp>
        <p:sp>
          <p:nvSpPr>
            <p:cNvPr id="14" name="Elipse 13">
              <a:extLst>
                <a:ext uri="{FF2B5EF4-FFF2-40B4-BE49-F238E27FC236}">
                  <a16:creationId xmlns:a16="http://schemas.microsoft.com/office/drawing/2014/main" id="{7CC52FD5-4E7C-49FA-BD83-A545EB3FC017}"/>
                </a:ext>
              </a:extLst>
            </p:cNvPr>
            <p:cNvSpPr/>
            <p:nvPr/>
          </p:nvSpPr>
          <p:spPr>
            <a:xfrm>
              <a:off x="4195174" y="983612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5" name="CuadroTexto 14">
              <a:extLst>
                <a:ext uri="{FF2B5EF4-FFF2-40B4-BE49-F238E27FC236}">
                  <a16:creationId xmlns:a16="http://schemas.microsoft.com/office/drawing/2014/main" id="{DDD8D263-EBC7-4AD3-8203-2FC2CBE524AF}"/>
                </a:ext>
              </a:extLst>
            </p:cNvPr>
            <p:cNvSpPr txBox="1"/>
            <p:nvPr/>
          </p:nvSpPr>
          <p:spPr>
            <a:xfrm>
              <a:off x="4169468" y="953506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V</a:t>
              </a:r>
            </a:p>
          </p:txBody>
        </p:sp>
        <p:sp>
          <p:nvSpPr>
            <p:cNvPr id="16" name="Elipse 15">
              <a:extLst>
                <a:ext uri="{FF2B5EF4-FFF2-40B4-BE49-F238E27FC236}">
                  <a16:creationId xmlns:a16="http://schemas.microsoft.com/office/drawing/2014/main" id="{1684D4EA-52BA-4FA5-A1FB-CB87FE74C584}"/>
                </a:ext>
              </a:extLst>
            </p:cNvPr>
            <p:cNvSpPr/>
            <p:nvPr/>
          </p:nvSpPr>
          <p:spPr>
            <a:xfrm>
              <a:off x="4383504" y="983612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7" name="CuadroTexto 16">
              <a:extLst>
                <a:ext uri="{FF2B5EF4-FFF2-40B4-BE49-F238E27FC236}">
                  <a16:creationId xmlns:a16="http://schemas.microsoft.com/office/drawing/2014/main" id="{3308939E-46AD-485D-B001-89690CD4E751}"/>
                </a:ext>
              </a:extLst>
            </p:cNvPr>
            <p:cNvSpPr txBox="1"/>
            <p:nvPr/>
          </p:nvSpPr>
          <p:spPr>
            <a:xfrm>
              <a:off x="4354590" y="945416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S</a:t>
              </a:r>
            </a:p>
          </p:txBody>
        </p:sp>
        <p:sp>
          <p:nvSpPr>
            <p:cNvPr id="18" name="Elipse 17">
              <a:extLst>
                <a:ext uri="{FF2B5EF4-FFF2-40B4-BE49-F238E27FC236}">
                  <a16:creationId xmlns:a16="http://schemas.microsoft.com/office/drawing/2014/main" id="{A8672FC7-70F5-4C49-A014-22DFFFBC4EA9}"/>
                </a:ext>
              </a:extLst>
            </p:cNvPr>
            <p:cNvSpPr/>
            <p:nvPr/>
          </p:nvSpPr>
          <p:spPr>
            <a:xfrm>
              <a:off x="4562534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9" name="CuadroTexto 18">
              <a:extLst>
                <a:ext uri="{FF2B5EF4-FFF2-40B4-BE49-F238E27FC236}">
                  <a16:creationId xmlns:a16="http://schemas.microsoft.com/office/drawing/2014/main" id="{FDD8A62F-1C31-4D5B-8003-266E7EE66DB5}"/>
                </a:ext>
              </a:extLst>
            </p:cNvPr>
            <p:cNvSpPr txBox="1"/>
            <p:nvPr/>
          </p:nvSpPr>
          <p:spPr>
            <a:xfrm>
              <a:off x="4541872" y="945416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D</a:t>
              </a:r>
            </a:p>
          </p:txBody>
        </p:sp>
      </p:grpSp>
      <p:sp>
        <p:nvSpPr>
          <p:cNvPr id="43" name="Rectángulo: esquinas redondeadas 42">
            <a:extLst>
              <a:ext uri="{FF2B5EF4-FFF2-40B4-BE49-F238E27FC236}">
                <a16:creationId xmlns:a16="http://schemas.microsoft.com/office/drawing/2014/main" id="{89D5D1E2-00DC-4937-B50F-B770D836BFF9}"/>
              </a:ext>
            </a:extLst>
          </p:cNvPr>
          <p:cNvSpPr/>
          <p:nvPr/>
        </p:nvSpPr>
        <p:spPr>
          <a:xfrm flipH="1">
            <a:off x="460830" y="5801409"/>
            <a:ext cx="1867912" cy="1306787"/>
          </a:xfrm>
          <a:prstGeom prst="roundRect">
            <a:avLst>
              <a:gd name="adj" fmla="val 3042"/>
            </a:avLst>
          </a:prstGeom>
          <a:noFill/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61" name="CuadroTexto 60">
            <a:extLst>
              <a:ext uri="{FF2B5EF4-FFF2-40B4-BE49-F238E27FC236}">
                <a16:creationId xmlns:a16="http://schemas.microsoft.com/office/drawing/2014/main" id="{B1867932-8D36-4858-BFF8-81AECC48EBAD}"/>
              </a:ext>
            </a:extLst>
          </p:cNvPr>
          <p:cNvSpPr txBox="1"/>
          <p:nvPr/>
        </p:nvSpPr>
        <p:spPr>
          <a:xfrm>
            <a:off x="502270" y="470523"/>
            <a:ext cx="1705246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CL" sz="4800" dirty="0">
                <a:latin typeface="August Script Bold free" pitchFamily="2" charset="0"/>
              </a:rPr>
              <a:t>Año</a:t>
            </a:r>
          </a:p>
        </p:txBody>
      </p:sp>
      <p:sp>
        <p:nvSpPr>
          <p:cNvPr id="62" name="CuadroTexto 61">
            <a:extLst>
              <a:ext uri="{FF2B5EF4-FFF2-40B4-BE49-F238E27FC236}">
                <a16:creationId xmlns:a16="http://schemas.microsoft.com/office/drawing/2014/main" id="{D7348A25-2C0A-4180-9706-193D7ACDBC8E}"/>
              </a:ext>
            </a:extLst>
          </p:cNvPr>
          <p:cNvSpPr txBox="1"/>
          <p:nvPr/>
        </p:nvSpPr>
        <p:spPr>
          <a:xfrm>
            <a:off x="1109446" y="921803"/>
            <a:ext cx="149088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CL" sz="4000" dirty="0" smtClean="0">
                <a:latin typeface="August Script Bold free" pitchFamily="2" charset="0"/>
              </a:rPr>
              <a:t>2022 </a:t>
            </a:r>
            <a:endParaRPr lang="es-CL" sz="4000" dirty="0">
              <a:latin typeface="August Script Bold free" pitchFamily="2" charset="0"/>
            </a:endParaRPr>
          </a:p>
        </p:txBody>
      </p:sp>
      <p:sp>
        <p:nvSpPr>
          <p:cNvPr id="27" name="CuadroTexto 26">
            <a:extLst>
              <a:ext uri="{FF2B5EF4-FFF2-40B4-BE49-F238E27FC236}">
                <a16:creationId xmlns:a16="http://schemas.microsoft.com/office/drawing/2014/main" id="{F0091D1D-C5BA-4DD7-B564-F84C4F3256B9}"/>
              </a:ext>
            </a:extLst>
          </p:cNvPr>
          <p:cNvSpPr txBox="1"/>
          <p:nvPr/>
        </p:nvSpPr>
        <p:spPr>
          <a:xfrm>
            <a:off x="788889" y="1505371"/>
            <a:ext cx="136617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CL" sz="3600" dirty="0">
                <a:latin typeface="Ayunindra Font" pitchFamily="50" charset="0"/>
              </a:rPr>
              <a:t>Metas</a:t>
            </a:r>
          </a:p>
        </p:txBody>
      </p:sp>
      <p:cxnSp>
        <p:nvCxnSpPr>
          <p:cNvPr id="34" name="Conector recto 33">
            <a:extLst>
              <a:ext uri="{FF2B5EF4-FFF2-40B4-BE49-F238E27FC236}">
                <a16:creationId xmlns:a16="http://schemas.microsoft.com/office/drawing/2014/main" id="{6C326F97-CC68-4216-8B0B-6409AE189A23}"/>
              </a:ext>
            </a:extLst>
          </p:cNvPr>
          <p:cNvCxnSpPr>
            <a:cxnSpLocks/>
          </p:cNvCxnSpPr>
          <p:nvPr/>
        </p:nvCxnSpPr>
        <p:spPr>
          <a:xfrm>
            <a:off x="719609" y="2193173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Conector recto 36">
            <a:extLst>
              <a:ext uri="{FF2B5EF4-FFF2-40B4-BE49-F238E27FC236}">
                <a16:creationId xmlns:a16="http://schemas.microsoft.com/office/drawing/2014/main" id="{7A9A9E17-643C-46C7-8DA1-90ACB4FD0A6E}"/>
              </a:ext>
            </a:extLst>
          </p:cNvPr>
          <p:cNvCxnSpPr>
            <a:cxnSpLocks/>
          </p:cNvCxnSpPr>
          <p:nvPr/>
        </p:nvCxnSpPr>
        <p:spPr>
          <a:xfrm>
            <a:off x="720116" y="2475725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Conector recto 37">
            <a:extLst>
              <a:ext uri="{FF2B5EF4-FFF2-40B4-BE49-F238E27FC236}">
                <a16:creationId xmlns:a16="http://schemas.microsoft.com/office/drawing/2014/main" id="{117FEECC-50E9-48AE-A3A0-ECE918D11567}"/>
              </a:ext>
            </a:extLst>
          </p:cNvPr>
          <p:cNvCxnSpPr>
            <a:cxnSpLocks/>
          </p:cNvCxnSpPr>
          <p:nvPr/>
        </p:nvCxnSpPr>
        <p:spPr>
          <a:xfrm>
            <a:off x="718240" y="2780525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Conector recto 38">
            <a:extLst>
              <a:ext uri="{FF2B5EF4-FFF2-40B4-BE49-F238E27FC236}">
                <a16:creationId xmlns:a16="http://schemas.microsoft.com/office/drawing/2014/main" id="{F24D8324-6901-4816-8512-FDC54A3E01DF}"/>
              </a:ext>
            </a:extLst>
          </p:cNvPr>
          <p:cNvCxnSpPr>
            <a:cxnSpLocks/>
          </p:cNvCxnSpPr>
          <p:nvPr/>
        </p:nvCxnSpPr>
        <p:spPr>
          <a:xfrm>
            <a:off x="718240" y="3074201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Placa 2">
            <a:extLst>
              <a:ext uri="{FF2B5EF4-FFF2-40B4-BE49-F238E27FC236}">
                <a16:creationId xmlns:a16="http://schemas.microsoft.com/office/drawing/2014/main" id="{C3F9C842-00FA-4A41-AA78-EC49C9D9D4A3}"/>
              </a:ext>
            </a:extLst>
          </p:cNvPr>
          <p:cNvSpPr/>
          <p:nvPr/>
        </p:nvSpPr>
        <p:spPr>
          <a:xfrm flipH="1">
            <a:off x="489789" y="3750740"/>
            <a:ext cx="1791840" cy="1500318"/>
          </a:xfrm>
          <a:prstGeom prst="plaque">
            <a:avLst>
              <a:gd name="adj" fmla="val 6619"/>
            </a:avLst>
          </a:prstGeom>
          <a:solidFill>
            <a:srgbClr val="FCEBE0"/>
          </a:solidFill>
          <a:ln>
            <a:solidFill>
              <a:srgbClr val="FCD6D7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70" name="CuadroTexto 69">
            <a:extLst>
              <a:ext uri="{FF2B5EF4-FFF2-40B4-BE49-F238E27FC236}">
                <a16:creationId xmlns:a16="http://schemas.microsoft.com/office/drawing/2014/main" id="{C5660BA0-7AA5-442F-B19F-51782AAE91E1}"/>
              </a:ext>
            </a:extLst>
          </p:cNvPr>
          <p:cNvSpPr txBox="1"/>
          <p:nvPr/>
        </p:nvSpPr>
        <p:spPr>
          <a:xfrm flipH="1">
            <a:off x="560832" y="3174959"/>
            <a:ext cx="157604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CL" sz="3200" dirty="0">
                <a:latin typeface="Please write me a song" panose="02000603000000000000" pitchFamily="2" charset="0"/>
                <a:ea typeface="Please write me a song" panose="02000603000000000000" pitchFamily="2" charset="0"/>
              </a:rPr>
              <a:t>Importante</a:t>
            </a:r>
          </a:p>
        </p:txBody>
      </p:sp>
      <p:sp>
        <p:nvSpPr>
          <p:cNvPr id="72" name="CuadroTexto 71">
            <a:extLst>
              <a:ext uri="{FF2B5EF4-FFF2-40B4-BE49-F238E27FC236}">
                <a16:creationId xmlns:a16="http://schemas.microsoft.com/office/drawing/2014/main" id="{FA02E334-CC17-4B72-8C99-28B64BC13A1C}"/>
              </a:ext>
            </a:extLst>
          </p:cNvPr>
          <p:cNvSpPr txBox="1"/>
          <p:nvPr/>
        </p:nvSpPr>
        <p:spPr>
          <a:xfrm flipH="1">
            <a:off x="773256" y="5571063"/>
            <a:ext cx="1293702" cy="594906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algn="ctr"/>
            <a:r>
              <a:rPr lang="es-CL" sz="3266" dirty="0">
                <a:latin typeface="The Sunset" pitchFamily="2" charset="0"/>
              </a:rPr>
              <a:t>Notas</a:t>
            </a:r>
          </a:p>
        </p:txBody>
      </p:sp>
      <p:pic>
        <p:nvPicPr>
          <p:cNvPr id="22" name="Imagen 21">
            <a:extLst>
              <a:ext uri="{FF2B5EF4-FFF2-40B4-BE49-F238E27FC236}">
                <a16:creationId xmlns:a16="http://schemas.microsoft.com/office/drawing/2014/main" id="{62CBFADE-6F0F-42F1-9100-230F3D7A9794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188956" y="4650379"/>
            <a:ext cx="727315" cy="2864905"/>
          </a:xfrm>
          <a:prstGeom prst="rect">
            <a:avLst/>
          </a:prstGeom>
        </p:spPr>
      </p:pic>
      <p:pic>
        <p:nvPicPr>
          <p:cNvPr id="23" name="Imagen 22">
            <a:extLst>
              <a:ext uri="{FF2B5EF4-FFF2-40B4-BE49-F238E27FC236}">
                <a16:creationId xmlns:a16="http://schemas.microsoft.com/office/drawing/2014/main" id="{2B2C2E0D-EB88-46B4-AC8F-E4A9A8B31354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43898" t="21174"/>
          <a:stretch/>
        </p:blipFill>
        <p:spPr>
          <a:xfrm>
            <a:off x="0" y="0"/>
            <a:ext cx="909986" cy="976498"/>
          </a:xfrm>
          <a:prstGeom prst="rect">
            <a:avLst/>
          </a:prstGeom>
        </p:spPr>
      </p:pic>
      <p:pic>
        <p:nvPicPr>
          <p:cNvPr id="25" name="Imagen 24">
            <a:extLst>
              <a:ext uri="{FF2B5EF4-FFF2-40B4-BE49-F238E27FC236}">
                <a16:creationId xmlns:a16="http://schemas.microsoft.com/office/drawing/2014/main" id="{C293EFCA-F8D9-437F-BBDE-D23B0F61DF56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027536" y="351099"/>
            <a:ext cx="713197" cy="476000"/>
          </a:xfrm>
          <a:prstGeom prst="rect">
            <a:avLst/>
          </a:prstGeom>
        </p:spPr>
      </p:pic>
      <p:grpSp>
        <p:nvGrpSpPr>
          <p:cNvPr id="31" name="Grupo 30">
            <a:extLst>
              <a:ext uri="{FF2B5EF4-FFF2-40B4-BE49-F238E27FC236}">
                <a16:creationId xmlns:a16="http://schemas.microsoft.com/office/drawing/2014/main" id="{7745E27F-467E-4749-8E47-3209094E0C66}"/>
              </a:ext>
            </a:extLst>
          </p:cNvPr>
          <p:cNvGrpSpPr/>
          <p:nvPr/>
        </p:nvGrpSpPr>
        <p:grpSpPr>
          <a:xfrm>
            <a:off x="526230" y="2080990"/>
            <a:ext cx="160028" cy="1041337"/>
            <a:chOff x="508707" y="2032864"/>
            <a:chExt cx="160028" cy="1041337"/>
          </a:xfrm>
        </p:grpSpPr>
        <p:pic>
          <p:nvPicPr>
            <p:cNvPr id="57" name="Imagen 56">
              <a:extLst>
                <a:ext uri="{FF2B5EF4-FFF2-40B4-BE49-F238E27FC236}">
                  <a16:creationId xmlns:a16="http://schemas.microsoft.com/office/drawing/2014/main" id="{961930C2-F576-49DD-A7AA-2FDB4D77175D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7508" y="2035205"/>
              <a:ext cx="162906" cy="158223"/>
            </a:xfrm>
            <a:prstGeom prst="rect">
              <a:avLst/>
            </a:prstGeom>
          </p:spPr>
        </p:pic>
        <p:pic>
          <p:nvPicPr>
            <p:cNvPr id="58" name="Imagen 57">
              <a:extLst>
                <a:ext uri="{FF2B5EF4-FFF2-40B4-BE49-F238E27FC236}">
                  <a16:creationId xmlns:a16="http://schemas.microsoft.com/office/drawing/2014/main" id="{56867267-B475-4E69-9D58-EC62A6FE058B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7509" y="2315160"/>
              <a:ext cx="162906" cy="158223"/>
            </a:xfrm>
            <a:prstGeom prst="rect">
              <a:avLst/>
            </a:prstGeom>
          </p:spPr>
        </p:pic>
        <p:pic>
          <p:nvPicPr>
            <p:cNvPr id="60" name="Imagen 59">
              <a:extLst>
                <a:ext uri="{FF2B5EF4-FFF2-40B4-BE49-F238E27FC236}">
                  <a16:creationId xmlns:a16="http://schemas.microsoft.com/office/drawing/2014/main" id="{E29EF204-A448-4002-8A1C-DB0341F31464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6366" y="2619960"/>
              <a:ext cx="162906" cy="158223"/>
            </a:xfrm>
            <a:prstGeom prst="rect">
              <a:avLst/>
            </a:prstGeom>
          </p:spPr>
        </p:pic>
        <p:pic>
          <p:nvPicPr>
            <p:cNvPr id="63" name="Imagen 62">
              <a:extLst>
                <a:ext uri="{FF2B5EF4-FFF2-40B4-BE49-F238E27FC236}">
                  <a16:creationId xmlns:a16="http://schemas.microsoft.com/office/drawing/2014/main" id="{86120641-32C4-4AE8-94D3-C94C18868525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8171" y="2913636"/>
              <a:ext cx="162906" cy="158223"/>
            </a:xfrm>
            <a:prstGeom prst="rect">
              <a:avLst/>
            </a:prstGeom>
          </p:spPr>
        </p:pic>
      </p:grpSp>
      <p:sp>
        <p:nvSpPr>
          <p:cNvPr id="64" name="Placa 63">
            <a:extLst>
              <a:ext uri="{FF2B5EF4-FFF2-40B4-BE49-F238E27FC236}">
                <a16:creationId xmlns:a16="http://schemas.microsoft.com/office/drawing/2014/main" id="{1F1A37EF-7612-4F45-97CD-3C62C17F6D0D}"/>
              </a:ext>
            </a:extLst>
          </p:cNvPr>
          <p:cNvSpPr/>
          <p:nvPr/>
        </p:nvSpPr>
        <p:spPr>
          <a:xfrm flipH="1">
            <a:off x="544463" y="3806973"/>
            <a:ext cx="1680470" cy="1381373"/>
          </a:xfrm>
          <a:prstGeom prst="plaque">
            <a:avLst>
              <a:gd name="adj" fmla="val 6619"/>
            </a:avLst>
          </a:prstGeom>
          <a:noFill/>
          <a:ln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pic>
        <p:nvPicPr>
          <p:cNvPr id="32" name="Imagen 31">
            <a:extLst>
              <a:ext uri="{FF2B5EF4-FFF2-40B4-BE49-F238E27FC236}">
                <a16:creationId xmlns:a16="http://schemas.microsoft.com/office/drawing/2014/main" id="{26B63D50-3602-4D67-A76C-633D6D374657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259097" y="6541363"/>
            <a:ext cx="628638" cy="674145"/>
          </a:xfrm>
          <a:prstGeom prst="rect">
            <a:avLst/>
          </a:prstGeom>
        </p:spPr>
      </p:pic>
      <p:pic>
        <p:nvPicPr>
          <p:cNvPr id="65" name="Imagen 64">
            <a:extLst>
              <a:ext uri="{FF2B5EF4-FFF2-40B4-BE49-F238E27FC236}">
                <a16:creationId xmlns:a16="http://schemas.microsoft.com/office/drawing/2014/main" id="{D0CA3D43-846C-4A28-B7BE-3C0790EA8870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65716" t="50407"/>
          <a:stretch/>
        </p:blipFill>
        <p:spPr>
          <a:xfrm flipH="1">
            <a:off x="4623101" y="-1"/>
            <a:ext cx="445785" cy="47838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5422328"/>
      </p:ext>
    </p:extLst>
  </p:cSld>
  <p:clrMapOvr>
    <a:masterClrMapping/>
  </p:clrMapOvr>
</p:sld>
</file>

<file path=ppt/slides/slide1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5" name="Imagen 74">
            <a:extLst>
              <a:ext uri="{FF2B5EF4-FFF2-40B4-BE49-F238E27FC236}">
                <a16:creationId xmlns:a16="http://schemas.microsoft.com/office/drawing/2014/main" id="{86F066D6-3665-40A8-84FE-3CF74306B4E7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5802" t="16947" r="6588" b="21582"/>
          <a:stretch/>
        </p:blipFill>
        <p:spPr>
          <a:xfrm flipH="1">
            <a:off x="2534249" y="1615242"/>
            <a:ext cx="2241249" cy="5818323"/>
          </a:xfrm>
          <a:prstGeom prst="rect">
            <a:avLst/>
          </a:prstGeom>
        </p:spPr>
      </p:pic>
      <p:grpSp>
        <p:nvGrpSpPr>
          <p:cNvPr id="90" name="Grupo 89">
            <a:extLst>
              <a:ext uri="{FF2B5EF4-FFF2-40B4-BE49-F238E27FC236}">
                <a16:creationId xmlns:a16="http://schemas.microsoft.com/office/drawing/2014/main" id="{6A10F933-5BE6-45D0-9227-6F90A3B05617}"/>
              </a:ext>
            </a:extLst>
          </p:cNvPr>
          <p:cNvGrpSpPr/>
          <p:nvPr/>
        </p:nvGrpSpPr>
        <p:grpSpPr>
          <a:xfrm>
            <a:off x="2431176" y="1277695"/>
            <a:ext cx="2333423" cy="338554"/>
            <a:chOff x="282012" y="1116730"/>
            <a:chExt cx="2333423" cy="338554"/>
          </a:xfrm>
        </p:grpSpPr>
        <p:grpSp>
          <p:nvGrpSpPr>
            <p:cNvPr id="76" name="Grupo 75">
              <a:extLst>
                <a:ext uri="{FF2B5EF4-FFF2-40B4-BE49-F238E27FC236}">
                  <a16:creationId xmlns:a16="http://schemas.microsoft.com/office/drawing/2014/main" id="{A61A1061-E59C-431B-BF67-DEFCDEE579BE}"/>
                </a:ext>
              </a:extLst>
            </p:cNvPr>
            <p:cNvGrpSpPr/>
            <p:nvPr/>
          </p:nvGrpSpPr>
          <p:grpSpPr>
            <a:xfrm>
              <a:off x="1292286" y="1199456"/>
              <a:ext cx="1323149" cy="173102"/>
              <a:chOff x="2351916" y="2459619"/>
              <a:chExt cx="1424738" cy="173102"/>
            </a:xfrm>
          </p:grpSpPr>
          <p:pic>
            <p:nvPicPr>
              <p:cNvPr id="77" name="Imagen 76">
                <a:extLst>
                  <a:ext uri="{FF2B5EF4-FFF2-40B4-BE49-F238E27FC236}">
                    <a16:creationId xmlns:a16="http://schemas.microsoft.com/office/drawing/2014/main" id="{B7A81B46-CA0D-4087-89EF-FAE09193A61A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351916" y="2459619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78" name="Imagen 77">
                <a:extLst>
                  <a:ext uri="{FF2B5EF4-FFF2-40B4-BE49-F238E27FC236}">
                    <a16:creationId xmlns:a16="http://schemas.microsoft.com/office/drawing/2014/main" id="{E94153B6-6DC4-4AB7-AC3B-F55DD2065F5B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534444" y="2462337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79" name="Imagen 78">
                <a:extLst>
                  <a:ext uri="{FF2B5EF4-FFF2-40B4-BE49-F238E27FC236}">
                    <a16:creationId xmlns:a16="http://schemas.microsoft.com/office/drawing/2014/main" id="{EA1DF94F-D73B-4068-AC8A-D0A408DD32D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713545" y="2467401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0" name="Imagen 79">
                <a:extLst>
                  <a:ext uri="{FF2B5EF4-FFF2-40B4-BE49-F238E27FC236}">
                    <a16:creationId xmlns:a16="http://schemas.microsoft.com/office/drawing/2014/main" id="{62C852A6-1DC0-492C-8708-0BCE85A2F8DC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898714" y="2467401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1" name="Imagen 80">
                <a:extLst>
                  <a:ext uri="{FF2B5EF4-FFF2-40B4-BE49-F238E27FC236}">
                    <a16:creationId xmlns:a16="http://schemas.microsoft.com/office/drawing/2014/main" id="{0177E378-B2D1-433E-B487-95F0ADA2623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080634" y="2462337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2" name="Imagen 81">
                <a:extLst>
                  <a:ext uri="{FF2B5EF4-FFF2-40B4-BE49-F238E27FC236}">
                    <a16:creationId xmlns:a16="http://schemas.microsoft.com/office/drawing/2014/main" id="{5D2CCC76-1728-4CCE-8CA6-F4D7D93C730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259735" y="2463688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3" name="Imagen 82">
                <a:extLst>
                  <a:ext uri="{FF2B5EF4-FFF2-40B4-BE49-F238E27FC236}">
                    <a16:creationId xmlns:a16="http://schemas.microsoft.com/office/drawing/2014/main" id="{8737CD88-8CE9-45B7-B88B-A039D1BC2D9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436306" y="2459619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4" name="Imagen 83">
                <a:extLst>
                  <a:ext uri="{FF2B5EF4-FFF2-40B4-BE49-F238E27FC236}">
                    <a16:creationId xmlns:a16="http://schemas.microsoft.com/office/drawing/2014/main" id="{9C749F1B-619A-40EE-A3E5-6C9759F13278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624293" y="2462337"/>
                <a:ext cx="152361" cy="165320"/>
              </a:xfrm>
              <a:prstGeom prst="rect">
                <a:avLst/>
              </a:prstGeom>
            </p:spPr>
          </p:pic>
        </p:grpSp>
        <p:sp>
          <p:nvSpPr>
            <p:cNvPr id="86" name="CuadroTexto 85">
              <a:extLst>
                <a:ext uri="{FF2B5EF4-FFF2-40B4-BE49-F238E27FC236}">
                  <a16:creationId xmlns:a16="http://schemas.microsoft.com/office/drawing/2014/main" id="{E7CF8BFC-D72D-4A50-9441-6DC5C224B0DC}"/>
                </a:ext>
              </a:extLst>
            </p:cNvPr>
            <p:cNvSpPr txBox="1"/>
            <p:nvPr/>
          </p:nvSpPr>
          <p:spPr>
            <a:xfrm>
              <a:off x="282012" y="1116730"/>
              <a:ext cx="1081021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s-CL" sz="1600" dirty="0">
                  <a:latin typeface="that i love you" pitchFamily="2" charset="0"/>
                </a:rPr>
                <a:t>Hidratación</a:t>
              </a:r>
            </a:p>
          </p:txBody>
        </p:sp>
      </p:grpSp>
      <p:sp>
        <p:nvSpPr>
          <p:cNvPr id="2" name="Rectángulo: esquinas redondeadas 1">
            <a:extLst>
              <a:ext uri="{FF2B5EF4-FFF2-40B4-BE49-F238E27FC236}">
                <a16:creationId xmlns:a16="http://schemas.microsoft.com/office/drawing/2014/main" id="{8AFFB728-72C6-47D6-8CF6-8E68D901CF0E}"/>
              </a:ext>
            </a:extLst>
          </p:cNvPr>
          <p:cNvSpPr/>
          <p:nvPr/>
        </p:nvSpPr>
        <p:spPr>
          <a:xfrm flipH="1">
            <a:off x="2536574" y="808814"/>
            <a:ext cx="2238924" cy="348713"/>
          </a:xfrm>
          <a:prstGeom prst="roundRect">
            <a:avLst>
              <a:gd name="adj" fmla="val 20690"/>
            </a:avLst>
          </a:prstGeom>
          <a:noFill/>
          <a:ln>
            <a:solidFill>
              <a:schemeClr val="bg1">
                <a:lumMod val="65000"/>
              </a:schemeClr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grpSp>
        <p:nvGrpSpPr>
          <p:cNvPr id="20" name="Grupo 19">
            <a:extLst>
              <a:ext uri="{FF2B5EF4-FFF2-40B4-BE49-F238E27FC236}">
                <a16:creationId xmlns:a16="http://schemas.microsoft.com/office/drawing/2014/main" id="{9E56ED60-C0FC-4AFF-8B2B-402E4644997E}"/>
              </a:ext>
            </a:extLst>
          </p:cNvPr>
          <p:cNvGrpSpPr/>
          <p:nvPr/>
        </p:nvGrpSpPr>
        <p:grpSpPr>
          <a:xfrm>
            <a:off x="2648158" y="551964"/>
            <a:ext cx="1302561" cy="270451"/>
            <a:chOff x="3427898" y="945416"/>
            <a:chExt cx="1302561" cy="270451"/>
          </a:xfrm>
        </p:grpSpPr>
        <p:sp>
          <p:nvSpPr>
            <p:cNvPr id="6" name="Elipse 5">
              <a:extLst>
                <a:ext uri="{FF2B5EF4-FFF2-40B4-BE49-F238E27FC236}">
                  <a16:creationId xmlns:a16="http://schemas.microsoft.com/office/drawing/2014/main" id="{2C5DCEA4-6AF6-49BD-B708-B769FAFE792C}"/>
                </a:ext>
              </a:extLst>
            </p:cNvPr>
            <p:cNvSpPr/>
            <p:nvPr/>
          </p:nvSpPr>
          <p:spPr>
            <a:xfrm>
              <a:off x="3448303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7" name="CuadroTexto 6">
              <a:extLst>
                <a:ext uri="{FF2B5EF4-FFF2-40B4-BE49-F238E27FC236}">
                  <a16:creationId xmlns:a16="http://schemas.microsoft.com/office/drawing/2014/main" id="{AA089D6C-B1E2-48FB-BE83-481042A4D336}"/>
                </a:ext>
              </a:extLst>
            </p:cNvPr>
            <p:cNvSpPr txBox="1"/>
            <p:nvPr/>
          </p:nvSpPr>
          <p:spPr>
            <a:xfrm>
              <a:off x="3427898" y="945416"/>
              <a:ext cx="167925" cy="2623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L</a:t>
              </a:r>
            </a:p>
          </p:txBody>
        </p:sp>
        <p:sp>
          <p:nvSpPr>
            <p:cNvPr id="8" name="Elipse 7">
              <a:extLst>
                <a:ext uri="{FF2B5EF4-FFF2-40B4-BE49-F238E27FC236}">
                  <a16:creationId xmlns:a16="http://schemas.microsoft.com/office/drawing/2014/main" id="{EF3D6D35-0B29-48F8-A7E7-F05677A56176}"/>
                </a:ext>
              </a:extLst>
            </p:cNvPr>
            <p:cNvSpPr/>
            <p:nvPr/>
          </p:nvSpPr>
          <p:spPr>
            <a:xfrm>
              <a:off x="3636352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9" name="CuadroTexto 8">
              <a:extLst>
                <a:ext uri="{FF2B5EF4-FFF2-40B4-BE49-F238E27FC236}">
                  <a16:creationId xmlns:a16="http://schemas.microsoft.com/office/drawing/2014/main" id="{9A7EF53A-AA99-48D2-85A8-CA65C6ED1C5E}"/>
                </a:ext>
              </a:extLst>
            </p:cNvPr>
            <p:cNvSpPr txBox="1"/>
            <p:nvPr/>
          </p:nvSpPr>
          <p:spPr>
            <a:xfrm>
              <a:off x="3604676" y="945416"/>
              <a:ext cx="167925" cy="2623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M</a:t>
              </a:r>
            </a:p>
          </p:txBody>
        </p:sp>
        <p:sp>
          <p:nvSpPr>
            <p:cNvPr id="10" name="Elipse 9">
              <a:extLst>
                <a:ext uri="{FF2B5EF4-FFF2-40B4-BE49-F238E27FC236}">
                  <a16:creationId xmlns:a16="http://schemas.microsoft.com/office/drawing/2014/main" id="{B0003AE6-C47F-46BF-B6B1-DDBB042C0368}"/>
                </a:ext>
              </a:extLst>
            </p:cNvPr>
            <p:cNvSpPr/>
            <p:nvPr/>
          </p:nvSpPr>
          <p:spPr>
            <a:xfrm>
              <a:off x="3822502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1" name="CuadroTexto 10">
              <a:extLst>
                <a:ext uri="{FF2B5EF4-FFF2-40B4-BE49-F238E27FC236}">
                  <a16:creationId xmlns:a16="http://schemas.microsoft.com/office/drawing/2014/main" id="{93A2415F-9910-41C0-9834-ACE5EE7EC06F}"/>
                </a:ext>
              </a:extLst>
            </p:cNvPr>
            <p:cNvSpPr txBox="1"/>
            <p:nvPr/>
          </p:nvSpPr>
          <p:spPr>
            <a:xfrm>
              <a:off x="3795934" y="953506"/>
              <a:ext cx="167925" cy="2623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M</a:t>
              </a:r>
            </a:p>
          </p:txBody>
        </p:sp>
        <p:sp>
          <p:nvSpPr>
            <p:cNvPr id="12" name="Elipse 11">
              <a:extLst>
                <a:ext uri="{FF2B5EF4-FFF2-40B4-BE49-F238E27FC236}">
                  <a16:creationId xmlns:a16="http://schemas.microsoft.com/office/drawing/2014/main" id="{C7C288CE-F547-4E52-94A3-8C23F40BEE3C}"/>
                </a:ext>
              </a:extLst>
            </p:cNvPr>
            <p:cNvSpPr/>
            <p:nvPr/>
          </p:nvSpPr>
          <p:spPr>
            <a:xfrm>
              <a:off x="4008652" y="983612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3" name="CuadroTexto 12">
              <a:extLst>
                <a:ext uri="{FF2B5EF4-FFF2-40B4-BE49-F238E27FC236}">
                  <a16:creationId xmlns:a16="http://schemas.microsoft.com/office/drawing/2014/main" id="{4114C506-8170-47D2-9D5A-128DBFEEE7C8}"/>
                </a:ext>
              </a:extLst>
            </p:cNvPr>
            <p:cNvSpPr txBox="1"/>
            <p:nvPr/>
          </p:nvSpPr>
          <p:spPr>
            <a:xfrm>
              <a:off x="3987194" y="951397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J</a:t>
              </a:r>
            </a:p>
          </p:txBody>
        </p:sp>
        <p:sp>
          <p:nvSpPr>
            <p:cNvPr id="14" name="Elipse 13">
              <a:extLst>
                <a:ext uri="{FF2B5EF4-FFF2-40B4-BE49-F238E27FC236}">
                  <a16:creationId xmlns:a16="http://schemas.microsoft.com/office/drawing/2014/main" id="{7CC52FD5-4E7C-49FA-BD83-A545EB3FC017}"/>
                </a:ext>
              </a:extLst>
            </p:cNvPr>
            <p:cNvSpPr/>
            <p:nvPr/>
          </p:nvSpPr>
          <p:spPr>
            <a:xfrm>
              <a:off x="4195174" y="983612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5" name="CuadroTexto 14">
              <a:extLst>
                <a:ext uri="{FF2B5EF4-FFF2-40B4-BE49-F238E27FC236}">
                  <a16:creationId xmlns:a16="http://schemas.microsoft.com/office/drawing/2014/main" id="{DDD8D263-EBC7-4AD3-8203-2FC2CBE524AF}"/>
                </a:ext>
              </a:extLst>
            </p:cNvPr>
            <p:cNvSpPr txBox="1"/>
            <p:nvPr/>
          </p:nvSpPr>
          <p:spPr>
            <a:xfrm>
              <a:off x="4169468" y="953506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V</a:t>
              </a:r>
            </a:p>
          </p:txBody>
        </p:sp>
        <p:sp>
          <p:nvSpPr>
            <p:cNvPr id="16" name="Elipse 15">
              <a:extLst>
                <a:ext uri="{FF2B5EF4-FFF2-40B4-BE49-F238E27FC236}">
                  <a16:creationId xmlns:a16="http://schemas.microsoft.com/office/drawing/2014/main" id="{1684D4EA-52BA-4FA5-A1FB-CB87FE74C584}"/>
                </a:ext>
              </a:extLst>
            </p:cNvPr>
            <p:cNvSpPr/>
            <p:nvPr/>
          </p:nvSpPr>
          <p:spPr>
            <a:xfrm>
              <a:off x="4383504" y="983612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7" name="CuadroTexto 16">
              <a:extLst>
                <a:ext uri="{FF2B5EF4-FFF2-40B4-BE49-F238E27FC236}">
                  <a16:creationId xmlns:a16="http://schemas.microsoft.com/office/drawing/2014/main" id="{3308939E-46AD-485D-B001-89690CD4E751}"/>
                </a:ext>
              </a:extLst>
            </p:cNvPr>
            <p:cNvSpPr txBox="1"/>
            <p:nvPr/>
          </p:nvSpPr>
          <p:spPr>
            <a:xfrm>
              <a:off x="4354590" y="945416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S</a:t>
              </a:r>
            </a:p>
          </p:txBody>
        </p:sp>
        <p:sp>
          <p:nvSpPr>
            <p:cNvPr id="18" name="Elipse 17">
              <a:extLst>
                <a:ext uri="{FF2B5EF4-FFF2-40B4-BE49-F238E27FC236}">
                  <a16:creationId xmlns:a16="http://schemas.microsoft.com/office/drawing/2014/main" id="{A8672FC7-70F5-4C49-A014-22DFFFBC4EA9}"/>
                </a:ext>
              </a:extLst>
            </p:cNvPr>
            <p:cNvSpPr/>
            <p:nvPr/>
          </p:nvSpPr>
          <p:spPr>
            <a:xfrm>
              <a:off x="4562534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9" name="CuadroTexto 18">
              <a:extLst>
                <a:ext uri="{FF2B5EF4-FFF2-40B4-BE49-F238E27FC236}">
                  <a16:creationId xmlns:a16="http://schemas.microsoft.com/office/drawing/2014/main" id="{FDD8A62F-1C31-4D5B-8003-266E7EE66DB5}"/>
                </a:ext>
              </a:extLst>
            </p:cNvPr>
            <p:cNvSpPr txBox="1"/>
            <p:nvPr/>
          </p:nvSpPr>
          <p:spPr>
            <a:xfrm>
              <a:off x="4541872" y="945416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D</a:t>
              </a:r>
            </a:p>
          </p:txBody>
        </p:sp>
      </p:grpSp>
      <p:sp>
        <p:nvSpPr>
          <p:cNvPr id="43" name="Rectángulo: esquinas redondeadas 42">
            <a:extLst>
              <a:ext uri="{FF2B5EF4-FFF2-40B4-BE49-F238E27FC236}">
                <a16:creationId xmlns:a16="http://schemas.microsoft.com/office/drawing/2014/main" id="{89D5D1E2-00DC-4937-B50F-B770D836BFF9}"/>
              </a:ext>
            </a:extLst>
          </p:cNvPr>
          <p:cNvSpPr/>
          <p:nvPr/>
        </p:nvSpPr>
        <p:spPr>
          <a:xfrm flipH="1">
            <a:off x="460830" y="5801409"/>
            <a:ext cx="1867912" cy="1306787"/>
          </a:xfrm>
          <a:prstGeom prst="roundRect">
            <a:avLst>
              <a:gd name="adj" fmla="val 3042"/>
            </a:avLst>
          </a:prstGeom>
          <a:noFill/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61" name="CuadroTexto 60">
            <a:extLst>
              <a:ext uri="{FF2B5EF4-FFF2-40B4-BE49-F238E27FC236}">
                <a16:creationId xmlns:a16="http://schemas.microsoft.com/office/drawing/2014/main" id="{B1867932-8D36-4858-BFF8-81AECC48EBAD}"/>
              </a:ext>
            </a:extLst>
          </p:cNvPr>
          <p:cNvSpPr txBox="1"/>
          <p:nvPr/>
        </p:nvSpPr>
        <p:spPr>
          <a:xfrm>
            <a:off x="502270" y="470523"/>
            <a:ext cx="1705246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CL" sz="4800" dirty="0">
                <a:latin typeface="August Script Bold free" pitchFamily="2" charset="0"/>
              </a:rPr>
              <a:t>Año</a:t>
            </a:r>
          </a:p>
        </p:txBody>
      </p:sp>
      <p:sp>
        <p:nvSpPr>
          <p:cNvPr id="62" name="CuadroTexto 61">
            <a:extLst>
              <a:ext uri="{FF2B5EF4-FFF2-40B4-BE49-F238E27FC236}">
                <a16:creationId xmlns:a16="http://schemas.microsoft.com/office/drawing/2014/main" id="{D7348A25-2C0A-4180-9706-193D7ACDBC8E}"/>
              </a:ext>
            </a:extLst>
          </p:cNvPr>
          <p:cNvSpPr txBox="1"/>
          <p:nvPr/>
        </p:nvSpPr>
        <p:spPr>
          <a:xfrm>
            <a:off x="1109446" y="921803"/>
            <a:ext cx="149088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CL" sz="4000" dirty="0" smtClean="0">
                <a:latin typeface="August Script Bold free" pitchFamily="2" charset="0"/>
              </a:rPr>
              <a:t>2022 </a:t>
            </a:r>
            <a:endParaRPr lang="es-CL" sz="4000" dirty="0">
              <a:latin typeface="August Script Bold free" pitchFamily="2" charset="0"/>
            </a:endParaRPr>
          </a:p>
        </p:txBody>
      </p:sp>
      <p:sp>
        <p:nvSpPr>
          <p:cNvPr id="27" name="CuadroTexto 26">
            <a:extLst>
              <a:ext uri="{FF2B5EF4-FFF2-40B4-BE49-F238E27FC236}">
                <a16:creationId xmlns:a16="http://schemas.microsoft.com/office/drawing/2014/main" id="{F0091D1D-C5BA-4DD7-B564-F84C4F3256B9}"/>
              </a:ext>
            </a:extLst>
          </p:cNvPr>
          <p:cNvSpPr txBox="1"/>
          <p:nvPr/>
        </p:nvSpPr>
        <p:spPr>
          <a:xfrm>
            <a:off x="788889" y="1505371"/>
            <a:ext cx="136617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CL" sz="3600" dirty="0">
                <a:latin typeface="Ayunindra Font" pitchFamily="50" charset="0"/>
              </a:rPr>
              <a:t>Metas</a:t>
            </a:r>
          </a:p>
        </p:txBody>
      </p:sp>
      <p:cxnSp>
        <p:nvCxnSpPr>
          <p:cNvPr id="34" name="Conector recto 33">
            <a:extLst>
              <a:ext uri="{FF2B5EF4-FFF2-40B4-BE49-F238E27FC236}">
                <a16:creationId xmlns:a16="http://schemas.microsoft.com/office/drawing/2014/main" id="{6C326F97-CC68-4216-8B0B-6409AE189A23}"/>
              </a:ext>
            </a:extLst>
          </p:cNvPr>
          <p:cNvCxnSpPr>
            <a:cxnSpLocks/>
          </p:cNvCxnSpPr>
          <p:nvPr/>
        </p:nvCxnSpPr>
        <p:spPr>
          <a:xfrm>
            <a:off x="719609" y="2193173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Conector recto 36">
            <a:extLst>
              <a:ext uri="{FF2B5EF4-FFF2-40B4-BE49-F238E27FC236}">
                <a16:creationId xmlns:a16="http://schemas.microsoft.com/office/drawing/2014/main" id="{7A9A9E17-643C-46C7-8DA1-90ACB4FD0A6E}"/>
              </a:ext>
            </a:extLst>
          </p:cNvPr>
          <p:cNvCxnSpPr>
            <a:cxnSpLocks/>
          </p:cNvCxnSpPr>
          <p:nvPr/>
        </p:nvCxnSpPr>
        <p:spPr>
          <a:xfrm>
            <a:off x="720116" y="2475725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Conector recto 37">
            <a:extLst>
              <a:ext uri="{FF2B5EF4-FFF2-40B4-BE49-F238E27FC236}">
                <a16:creationId xmlns:a16="http://schemas.microsoft.com/office/drawing/2014/main" id="{117FEECC-50E9-48AE-A3A0-ECE918D11567}"/>
              </a:ext>
            </a:extLst>
          </p:cNvPr>
          <p:cNvCxnSpPr>
            <a:cxnSpLocks/>
          </p:cNvCxnSpPr>
          <p:nvPr/>
        </p:nvCxnSpPr>
        <p:spPr>
          <a:xfrm>
            <a:off x="718240" y="2780525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Conector recto 38">
            <a:extLst>
              <a:ext uri="{FF2B5EF4-FFF2-40B4-BE49-F238E27FC236}">
                <a16:creationId xmlns:a16="http://schemas.microsoft.com/office/drawing/2014/main" id="{F24D8324-6901-4816-8512-FDC54A3E01DF}"/>
              </a:ext>
            </a:extLst>
          </p:cNvPr>
          <p:cNvCxnSpPr>
            <a:cxnSpLocks/>
          </p:cNvCxnSpPr>
          <p:nvPr/>
        </p:nvCxnSpPr>
        <p:spPr>
          <a:xfrm>
            <a:off x="718240" y="3074201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Placa 2">
            <a:extLst>
              <a:ext uri="{FF2B5EF4-FFF2-40B4-BE49-F238E27FC236}">
                <a16:creationId xmlns:a16="http://schemas.microsoft.com/office/drawing/2014/main" id="{C3F9C842-00FA-4A41-AA78-EC49C9D9D4A3}"/>
              </a:ext>
            </a:extLst>
          </p:cNvPr>
          <p:cNvSpPr/>
          <p:nvPr/>
        </p:nvSpPr>
        <p:spPr>
          <a:xfrm flipH="1">
            <a:off x="489789" y="3750740"/>
            <a:ext cx="1791840" cy="1500318"/>
          </a:xfrm>
          <a:prstGeom prst="plaque">
            <a:avLst>
              <a:gd name="adj" fmla="val 6619"/>
            </a:avLst>
          </a:prstGeom>
          <a:solidFill>
            <a:srgbClr val="FCEBE0"/>
          </a:solidFill>
          <a:ln>
            <a:solidFill>
              <a:srgbClr val="FCD6D7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70" name="CuadroTexto 69">
            <a:extLst>
              <a:ext uri="{FF2B5EF4-FFF2-40B4-BE49-F238E27FC236}">
                <a16:creationId xmlns:a16="http://schemas.microsoft.com/office/drawing/2014/main" id="{C5660BA0-7AA5-442F-B19F-51782AAE91E1}"/>
              </a:ext>
            </a:extLst>
          </p:cNvPr>
          <p:cNvSpPr txBox="1"/>
          <p:nvPr/>
        </p:nvSpPr>
        <p:spPr>
          <a:xfrm flipH="1">
            <a:off x="560832" y="3174959"/>
            <a:ext cx="157604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CL" sz="3200" dirty="0">
                <a:latin typeface="Please write me a song" panose="02000603000000000000" pitchFamily="2" charset="0"/>
                <a:ea typeface="Please write me a song" panose="02000603000000000000" pitchFamily="2" charset="0"/>
              </a:rPr>
              <a:t>Importante</a:t>
            </a:r>
          </a:p>
        </p:txBody>
      </p:sp>
      <p:sp>
        <p:nvSpPr>
          <p:cNvPr id="72" name="CuadroTexto 71">
            <a:extLst>
              <a:ext uri="{FF2B5EF4-FFF2-40B4-BE49-F238E27FC236}">
                <a16:creationId xmlns:a16="http://schemas.microsoft.com/office/drawing/2014/main" id="{FA02E334-CC17-4B72-8C99-28B64BC13A1C}"/>
              </a:ext>
            </a:extLst>
          </p:cNvPr>
          <p:cNvSpPr txBox="1"/>
          <p:nvPr/>
        </p:nvSpPr>
        <p:spPr>
          <a:xfrm flipH="1">
            <a:off x="773256" y="5571063"/>
            <a:ext cx="1293702" cy="594906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algn="ctr"/>
            <a:r>
              <a:rPr lang="es-CL" sz="3266" dirty="0">
                <a:latin typeface="The Sunset" pitchFamily="2" charset="0"/>
              </a:rPr>
              <a:t>Notas</a:t>
            </a:r>
          </a:p>
        </p:txBody>
      </p:sp>
      <p:pic>
        <p:nvPicPr>
          <p:cNvPr id="22" name="Imagen 21">
            <a:extLst>
              <a:ext uri="{FF2B5EF4-FFF2-40B4-BE49-F238E27FC236}">
                <a16:creationId xmlns:a16="http://schemas.microsoft.com/office/drawing/2014/main" id="{62CBFADE-6F0F-42F1-9100-230F3D7A9794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188956" y="4650379"/>
            <a:ext cx="727315" cy="2864905"/>
          </a:xfrm>
          <a:prstGeom prst="rect">
            <a:avLst/>
          </a:prstGeom>
        </p:spPr>
      </p:pic>
      <p:pic>
        <p:nvPicPr>
          <p:cNvPr id="23" name="Imagen 22">
            <a:extLst>
              <a:ext uri="{FF2B5EF4-FFF2-40B4-BE49-F238E27FC236}">
                <a16:creationId xmlns:a16="http://schemas.microsoft.com/office/drawing/2014/main" id="{2B2C2E0D-EB88-46B4-AC8F-E4A9A8B31354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43898" t="21174"/>
          <a:stretch/>
        </p:blipFill>
        <p:spPr>
          <a:xfrm>
            <a:off x="0" y="0"/>
            <a:ext cx="909986" cy="976498"/>
          </a:xfrm>
          <a:prstGeom prst="rect">
            <a:avLst/>
          </a:prstGeom>
        </p:spPr>
      </p:pic>
      <p:pic>
        <p:nvPicPr>
          <p:cNvPr id="25" name="Imagen 24">
            <a:extLst>
              <a:ext uri="{FF2B5EF4-FFF2-40B4-BE49-F238E27FC236}">
                <a16:creationId xmlns:a16="http://schemas.microsoft.com/office/drawing/2014/main" id="{C293EFCA-F8D9-437F-BBDE-D23B0F61DF56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027536" y="351099"/>
            <a:ext cx="713197" cy="476000"/>
          </a:xfrm>
          <a:prstGeom prst="rect">
            <a:avLst/>
          </a:prstGeom>
        </p:spPr>
      </p:pic>
      <p:grpSp>
        <p:nvGrpSpPr>
          <p:cNvPr id="31" name="Grupo 30">
            <a:extLst>
              <a:ext uri="{FF2B5EF4-FFF2-40B4-BE49-F238E27FC236}">
                <a16:creationId xmlns:a16="http://schemas.microsoft.com/office/drawing/2014/main" id="{7745E27F-467E-4749-8E47-3209094E0C66}"/>
              </a:ext>
            </a:extLst>
          </p:cNvPr>
          <p:cNvGrpSpPr/>
          <p:nvPr/>
        </p:nvGrpSpPr>
        <p:grpSpPr>
          <a:xfrm>
            <a:off x="526230" y="2080990"/>
            <a:ext cx="160028" cy="1041337"/>
            <a:chOff x="508707" y="2032864"/>
            <a:chExt cx="160028" cy="1041337"/>
          </a:xfrm>
        </p:grpSpPr>
        <p:pic>
          <p:nvPicPr>
            <p:cNvPr id="57" name="Imagen 56">
              <a:extLst>
                <a:ext uri="{FF2B5EF4-FFF2-40B4-BE49-F238E27FC236}">
                  <a16:creationId xmlns:a16="http://schemas.microsoft.com/office/drawing/2014/main" id="{961930C2-F576-49DD-A7AA-2FDB4D77175D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7508" y="2035205"/>
              <a:ext cx="162906" cy="158223"/>
            </a:xfrm>
            <a:prstGeom prst="rect">
              <a:avLst/>
            </a:prstGeom>
          </p:spPr>
        </p:pic>
        <p:pic>
          <p:nvPicPr>
            <p:cNvPr id="58" name="Imagen 57">
              <a:extLst>
                <a:ext uri="{FF2B5EF4-FFF2-40B4-BE49-F238E27FC236}">
                  <a16:creationId xmlns:a16="http://schemas.microsoft.com/office/drawing/2014/main" id="{56867267-B475-4E69-9D58-EC62A6FE058B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7509" y="2315160"/>
              <a:ext cx="162906" cy="158223"/>
            </a:xfrm>
            <a:prstGeom prst="rect">
              <a:avLst/>
            </a:prstGeom>
          </p:spPr>
        </p:pic>
        <p:pic>
          <p:nvPicPr>
            <p:cNvPr id="60" name="Imagen 59">
              <a:extLst>
                <a:ext uri="{FF2B5EF4-FFF2-40B4-BE49-F238E27FC236}">
                  <a16:creationId xmlns:a16="http://schemas.microsoft.com/office/drawing/2014/main" id="{E29EF204-A448-4002-8A1C-DB0341F31464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6366" y="2619960"/>
              <a:ext cx="162906" cy="158223"/>
            </a:xfrm>
            <a:prstGeom prst="rect">
              <a:avLst/>
            </a:prstGeom>
          </p:spPr>
        </p:pic>
        <p:pic>
          <p:nvPicPr>
            <p:cNvPr id="63" name="Imagen 62">
              <a:extLst>
                <a:ext uri="{FF2B5EF4-FFF2-40B4-BE49-F238E27FC236}">
                  <a16:creationId xmlns:a16="http://schemas.microsoft.com/office/drawing/2014/main" id="{86120641-32C4-4AE8-94D3-C94C18868525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8171" y="2913636"/>
              <a:ext cx="162906" cy="158223"/>
            </a:xfrm>
            <a:prstGeom prst="rect">
              <a:avLst/>
            </a:prstGeom>
          </p:spPr>
        </p:pic>
      </p:grpSp>
      <p:sp>
        <p:nvSpPr>
          <p:cNvPr id="64" name="Placa 63">
            <a:extLst>
              <a:ext uri="{FF2B5EF4-FFF2-40B4-BE49-F238E27FC236}">
                <a16:creationId xmlns:a16="http://schemas.microsoft.com/office/drawing/2014/main" id="{1F1A37EF-7612-4F45-97CD-3C62C17F6D0D}"/>
              </a:ext>
            </a:extLst>
          </p:cNvPr>
          <p:cNvSpPr/>
          <p:nvPr/>
        </p:nvSpPr>
        <p:spPr>
          <a:xfrm flipH="1">
            <a:off x="544463" y="3806973"/>
            <a:ext cx="1680470" cy="1381373"/>
          </a:xfrm>
          <a:prstGeom prst="plaque">
            <a:avLst>
              <a:gd name="adj" fmla="val 6619"/>
            </a:avLst>
          </a:prstGeom>
          <a:noFill/>
          <a:ln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pic>
        <p:nvPicPr>
          <p:cNvPr id="32" name="Imagen 31">
            <a:extLst>
              <a:ext uri="{FF2B5EF4-FFF2-40B4-BE49-F238E27FC236}">
                <a16:creationId xmlns:a16="http://schemas.microsoft.com/office/drawing/2014/main" id="{26B63D50-3602-4D67-A76C-633D6D374657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259097" y="6541363"/>
            <a:ext cx="628638" cy="674145"/>
          </a:xfrm>
          <a:prstGeom prst="rect">
            <a:avLst/>
          </a:prstGeom>
        </p:spPr>
      </p:pic>
      <p:pic>
        <p:nvPicPr>
          <p:cNvPr id="65" name="Imagen 64">
            <a:extLst>
              <a:ext uri="{FF2B5EF4-FFF2-40B4-BE49-F238E27FC236}">
                <a16:creationId xmlns:a16="http://schemas.microsoft.com/office/drawing/2014/main" id="{D0CA3D43-846C-4A28-B7BE-3C0790EA8870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65716" t="50407"/>
          <a:stretch/>
        </p:blipFill>
        <p:spPr>
          <a:xfrm flipH="1">
            <a:off x="4623101" y="-1"/>
            <a:ext cx="445785" cy="47838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90826894"/>
      </p:ext>
    </p:extLst>
  </p:cSld>
  <p:clrMapOvr>
    <a:masterClrMapping/>
  </p:clrMapOvr>
</p:sld>
</file>

<file path=ppt/slides/slide1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5" name="Imagen 74">
            <a:extLst>
              <a:ext uri="{FF2B5EF4-FFF2-40B4-BE49-F238E27FC236}">
                <a16:creationId xmlns:a16="http://schemas.microsoft.com/office/drawing/2014/main" id="{86F066D6-3665-40A8-84FE-3CF74306B4E7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5802" t="16947" r="6588" b="21582"/>
          <a:stretch/>
        </p:blipFill>
        <p:spPr>
          <a:xfrm flipH="1">
            <a:off x="2534249" y="1615242"/>
            <a:ext cx="2241249" cy="5818323"/>
          </a:xfrm>
          <a:prstGeom prst="rect">
            <a:avLst/>
          </a:prstGeom>
        </p:spPr>
      </p:pic>
      <p:grpSp>
        <p:nvGrpSpPr>
          <p:cNvPr id="90" name="Grupo 89">
            <a:extLst>
              <a:ext uri="{FF2B5EF4-FFF2-40B4-BE49-F238E27FC236}">
                <a16:creationId xmlns:a16="http://schemas.microsoft.com/office/drawing/2014/main" id="{6A10F933-5BE6-45D0-9227-6F90A3B05617}"/>
              </a:ext>
            </a:extLst>
          </p:cNvPr>
          <p:cNvGrpSpPr/>
          <p:nvPr/>
        </p:nvGrpSpPr>
        <p:grpSpPr>
          <a:xfrm>
            <a:off x="2431176" y="1277695"/>
            <a:ext cx="2333423" cy="338554"/>
            <a:chOff x="282012" y="1116730"/>
            <a:chExt cx="2333423" cy="338554"/>
          </a:xfrm>
        </p:grpSpPr>
        <p:grpSp>
          <p:nvGrpSpPr>
            <p:cNvPr id="76" name="Grupo 75">
              <a:extLst>
                <a:ext uri="{FF2B5EF4-FFF2-40B4-BE49-F238E27FC236}">
                  <a16:creationId xmlns:a16="http://schemas.microsoft.com/office/drawing/2014/main" id="{A61A1061-E59C-431B-BF67-DEFCDEE579BE}"/>
                </a:ext>
              </a:extLst>
            </p:cNvPr>
            <p:cNvGrpSpPr/>
            <p:nvPr/>
          </p:nvGrpSpPr>
          <p:grpSpPr>
            <a:xfrm>
              <a:off x="1292286" y="1199456"/>
              <a:ext cx="1323149" cy="173102"/>
              <a:chOff x="2351916" y="2459619"/>
              <a:chExt cx="1424738" cy="173102"/>
            </a:xfrm>
          </p:grpSpPr>
          <p:pic>
            <p:nvPicPr>
              <p:cNvPr id="77" name="Imagen 76">
                <a:extLst>
                  <a:ext uri="{FF2B5EF4-FFF2-40B4-BE49-F238E27FC236}">
                    <a16:creationId xmlns:a16="http://schemas.microsoft.com/office/drawing/2014/main" id="{B7A81B46-CA0D-4087-89EF-FAE09193A61A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351916" y="2459619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78" name="Imagen 77">
                <a:extLst>
                  <a:ext uri="{FF2B5EF4-FFF2-40B4-BE49-F238E27FC236}">
                    <a16:creationId xmlns:a16="http://schemas.microsoft.com/office/drawing/2014/main" id="{E94153B6-6DC4-4AB7-AC3B-F55DD2065F5B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534444" y="2462337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79" name="Imagen 78">
                <a:extLst>
                  <a:ext uri="{FF2B5EF4-FFF2-40B4-BE49-F238E27FC236}">
                    <a16:creationId xmlns:a16="http://schemas.microsoft.com/office/drawing/2014/main" id="{EA1DF94F-D73B-4068-AC8A-D0A408DD32D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713545" y="2467401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0" name="Imagen 79">
                <a:extLst>
                  <a:ext uri="{FF2B5EF4-FFF2-40B4-BE49-F238E27FC236}">
                    <a16:creationId xmlns:a16="http://schemas.microsoft.com/office/drawing/2014/main" id="{62C852A6-1DC0-492C-8708-0BCE85A2F8DC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898714" y="2467401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1" name="Imagen 80">
                <a:extLst>
                  <a:ext uri="{FF2B5EF4-FFF2-40B4-BE49-F238E27FC236}">
                    <a16:creationId xmlns:a16="http://schemas.microsoft.com/office/drawing/2014/main" id="{0177E378-B2D1-433E-B487-95F0ADA2623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080634" y="2462337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2" name="Imagen 81">
                <a:extLst>
                  <a:ext uri="{FF2B5EF4-FFF2-40B4-BE49-F238E27FC236}">
                    <a16:creationId xmlns:a16="http://schemas.microsoft.com/office/drawing/2014/main" id="{5D2CCC76-1728-4CCE-8CA6-F4D7D93C730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259735" y="2463688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3" name="Imagen 82">
                <a:extLst>
                  <a:ext uri="{FF2B5EF4-FFF2-40B4-BE49-F238E27FC236}">
                    <a16:creationId xmlns:a16="http://schemas.microsoft.com/office/drawing/2014/main" id="{8737CD88-8CE9-45B7-B88B-A039D1BC2D9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436306" y="2459619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4" name="Imagen 83">
                <a:extLst>
                  <a:ext uri="{FF2B5EF4-FFF2-40B4-BE49-F238E27FC236}">
                    <a16:creationId xmlns:a16="http://schemas.microsoft.com/office/drawing/2014/main" id="{9C749F1B-619A-40EE-A3E5-6C9759F13278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624293" y="2462337"/>
                <a:ext cx="152361" cy="165320"/>
              </a:xfrm>
              <a:prstGeom prst="rect">
                <a:avLst/>
              </a:prstGeom>
            </p:spPr>
          </p:pic>
        </p:grpSp>
        <p:sp>
          <p:nvSpPr>
            <p:cNvPr id="86" name="CuadroTexto 85">
              <a:extLst>
                <a:ext uri="{FF2B5EF4-FFF2-40B4-BE49-F238E27FC236}">
                  <a16:creationId xmlns:a16="http://schemas.microsoft.com/office/drawing/2014/main" id="{E7CF8BFC-D72D-4A50-9441-6DC5C224B0DC}"/>
                </a:ext>
              </a:extLst>
            </p:cNvPr>
            <p:cNvSpPr txBox="1"/>
            <p:nvPr/>
          </p:nvSpPr>
          <p:spPr>
            <a:xfrm>
              <a:off x="282012" y="1116730"/>
              <a:ext cx="1081021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s-CL" sz="1600" dirty="0">
                  <a:latin typeface="that i love you" pitchFamily="2" charset="0"/>
                </a:rPr>
                <a:t>Hidratación</a:t>
              </a:r>
            </a:p>
          </p:txBody>
        </p:sp>
      </p:grpSp>
      <p:sp>
        <p:nvSpPr>
          <p:cNvPr id="2" name="Rectángulo: esquinas redondeadas 1">
            <a:extLst>
              <a:ext uri="{FF2B5EF4-FFF2-40B4-BE49-F238E27FC236}">
                <a16:creationId xmlns:a16="http://schemas.microsoft.com/office/drawing/2014/main" id="{8AFFB728-72C6-47D6-8CF6-8E68D901CF0E}"/>
              </a:ext>
            </a:extLst>
          </p:cNvPr>
          <p:cNvSpPr/>
          <p:nvPr/>
        </p:nvSpPr>
        <p:spPr>
          <a:xfrm flipH="1">
            <a:off x="2536574" y="808814"/>
            <a:ext cx="2238924" cy="348713"/>
          </a:xfrm>
          <a:prstGeom prst="roundRect">
            <a:avLst>
              <a:gd name="adj" fmla="val 20690"/>
            </a:avLst>
          </a:prstGeom>
          <a:noFill/>
          <a:ln>
            <a:solidFill>
              <a:schemeClr val="bg1">
                <a:lumMod val="65000"/>
              </a:schemeClr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grpSp>
        <p:nvGrpSpPr>
          <p:cNvPr id="20" name="Grupo 19">
            <a:extLst>
              <a:ext uri="{FF2B5EF4-FFF2-40B4-BE49-F238E27FC236}">
                <a16:creationId xmlns:a16="http://schemas.microsoft.com/office/drawing/2014/main" id="{9E56ED60-C0FC-4AFF-8B2B-402E4644997E}"/>
              </a:ext>
            </a:extLst>
          </p:cNvPr>
          <p:cNvGrpSpPr/>
          <p:nvPr/>
        </p:nvGrpSpPr>
        <p:grpSpPr>
          <a:xfrm>
            <a:off x="2648158" y="551964"/>
            <a:ext cx="1302561" cy="270451"/>
            <a:chOff x="3427898" y="945416"/>
            <a:chExt cx="1302561" cy="270451"/>
          </a:xfrm>
        </p:grpSpPr>
        <p:sp>
          <p:nvSpPr>
            <p:cNvPr id="6" name="Elipse 5">
              <a:extLst>
                <a:ext uri="{FF2B5EF4-FFF2-40B4-BE49-F238E27FC236}">
                  <a16:creationId xmlns:a16="http://schemas.microsoft.com/office/drawing/2014/main" id="{2C5DCEA4-6AF6-49BD-B708-B769FAFE792C}"/>
                </a:ext>
              </a:extLst>
            </p:cNvPr>
            <p:cNvSpPr/>
            <p:nvPr/>
          </p:nvSpPr>
          <p:spPr>
            <a:xfrm>
              <a:off x="3448303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7" name="CuadroTexto 6">
              <a:extLst>
                <a:ext uri="{FF2B5EF4-FFF2-40B4-BE49-F238E27FC236}">
                  <a16:creationId xmlns:a16="http://schemas.microsoft.com/office/drawing/2014/main" id="{AA089D6C-B1E2-48FB-BE83-481042A4D336}"/>
                </a:ext>
              </a:extLst>
            </p:cNvPr>
            <p:cNvSpPr txBox="1"/>
            <p:nvPr/>
          </p:nvSpPr>
          <p:spPr>
            <a:xfrm>
              <a:off x="3427898" y="945416"/>
              <a:ext cx="167925" cy="2623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L</a:t>
              </a:r>
            </a:p>
          </p:txBody>
        </p:sp>
        <p:sp>
          <p:nvSpPr>
            <p:cNvPr id="8" name="Elipse 7">
              <a:extLst>
                <a:ext uri="{FF2B5EF4-FFF2-40B4-BE49-F238E27FC236}">
                  <a16:creationId xmlns:a16="http://schemas.microsoft.com/office/drawing/2014/main" id="{EF3D6D35-0B29-48F8-A7E7-F05677A56176}"/>
                </a:ext>
              </a:extLst>
            </p:cNvPr>
            <p:cNvSpPr/>
            <p:nvPr/>
          </p:nvSpPr>
          <p:spPr>
            <a:xfrm>
              <a:off x="3636352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9" name="CuadroTexto 8">
              <a:extLst>
                <a:ext uri="{FF2B5EF4-FFF2-40B4-BE49-F238E27FC236}">
                  <a16:creationId xmlns:a16="http://schemas.microsoft.com/office/drawing/2014/main" id="{9A7EF53A-AA99-48D2-85A8-CA65C6ED1C5E}"/>
                </a:ext>
              </a:extLst>
            </p:cNvPr>
            <p:cNvSpPr txBox="1"/>
            <p:nvPr/>
          </p:nvSpPr>
          <p:spPr>
            <a:xfrm>
              <a:off x="3604676" y="945416"/>
              <a:ext cx="167925" cy="2623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M</a:t>
              </a:r>
            </a:p>
          </p:txBody>
        </p:sp>
        <p:sp>
          <p:nvSpPr>
            <p:cNvPr id="10" name="Elipse 9">
              <a:extLst>
                <a:ext uri="{FF2B5EF4-FFF2-40B4-BE49-F238E27FC236}">
                  <a16:creationId xmlns:a16="http://schemas.microsoft.com/office/drawing/2014/main" id="{B0003AE6-C47F-46BF-B6B1-DDBB042C0368}"/>
                </a:ext>
              </a:extLst>
            </p:cNvPr>
            <p:cNvSpPr/>
            <p:nvPr/>
          </p:nvSpPr>
          <p:spPr>
            <a:xfrm>
              <a:off x="3822502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1" name="CuadroTexto 10">
              <a:extLst>
                <a:ext uri="{FF2B5EF4-FFF2-40B4-BE49-F238E27FC236}">
                  <a16:creationId xmlns:a16="http://schemas.microsoft.com/office/drawing/2014/main" id="{93A2415F-9910-41C0-9834-ACE5EE7EC06F}"/>
                </a:ext>
              </a:extLst>
            </p:cNvPr>
            <p:cNvSpPr txBox="1"/>
            <p:nvPr/>
          </p:nvSpPr>
          <p:spPr>
            <a:xfrm>
              <a:off x="3795934" y="953506"/>
              <a:ext cx="167925" cy="2623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M</a:t>
              </a:r>
            </a:p>
          </p:txBody>
        </p:sp>
        <p:sp>
          <p:nvSpPr>
            <p:cNvPr id="12" name="Elipse 11">
              <a:extLst>
                <a:ext uri="{FF2B5EF4-FFF2-40B4-BE49-F238E27FC236}">
                  <a16:creationId xmlns:a16="http://schemas.microsoft.com/office/drawing/2014/main" id="{C7C288CE-F547-4E52-94A3-8C23F40BEE3C}"/>
                </a:ext>
              </a:extLst>
            </p:cNvPr>
            <p:cNvSpPr/>
            <p:nvPr/>
          </p:nvSpPr>
          <p:spPr>
            <a:xfrm>
              <a:off x="4008652" y="983612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3" name="CuadroTexto 12">
              <a:extLst>
                <a:ext uri="{FF2B5EF4-FFF2-40B4-BE49-F238E27FC236}">
                  <a16:creationId xmlns:a16="http://schemas.microsoft.com/office/drawing/2014/main" id="{4114C506-8170-47D2-9D5A-128DBFEEE7C8}"/>
                </a:ext>
              </a:extLst>
            </p:cNvPr>
            <p:cNvSpPr txBox="1"/>
            <p:nvPr/>
          </p:nvSpPr>
          <p:spPr>
            <a:xfrm>
              <a:off x="3987194" y="951397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J</a:t>
              </a:r>
            </a:p>
          </p:txBody>
        </p:sp>
        <p:sp>
          <p:nvSpPr>
            <p:cNvPr id="14" name="Elipse 13">
              <a:extLst>
                <a:ext uri="{FF2B5EF4-FFF2-40B4-BE49-F238E27FC236}">
                  <a16:creationId xmlns:a16="http://schemas.microsoft.com/office/drawing/2014/main" id="{7CC52FD5-4E7C-49FA-BD83-A545EB3FC017}"/>
                </a:ext>
              </a:extLst>
            </p:cNvPr>
            <p:cNvSpPr/>
            <p:nvPr/>
          </p:nvSpPr>
          <p:spPr>
            <a:xfrm>
              <a:off x="4195174" y="983612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5" name="CuadroTexto 14">
              <a:extLst>
                <a:ext uri="{FF2B5EF4-FFF2-40B4-BE49-F238E27FC236}">
                  <a16:creationId xmlns:a16="http://schemas.microsoft.com/office/drawing/2014/main" id="{DDD8D263-EBC7-4AD3-8203-2FC2CBE524AF}"/>
                </a:ext>
              </a:extLst>
            </p:cNvPr>
            <p:cNvSpPr txBox="1"/>
            <p:nvPr/>
          </p:nvSpPr>
          <p:spPr>
            <a:xfrm>
              <a:off x="4169468" y="953506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V</a:t>
              </a:r>
            </a:p>
          </p:txBody>
        </p:sp>
        <p:sp>
          <p:nvSpPr>
            <p:cNvPr id="16" name="Elipse 15">
              <a:extLst>
                <a:ext uri="{FF2B5EF4-FFF2-40B4-BE49-F238E27FC236}">
                  <a16:creationId xmlns:a16="http://schemas.microsoft.com/office/drawing/2014/main" id="{1684D4EA-52BA-4FA5-A1FB-CB87FE74C584}"/>
                </a:ext>
              </a:extLst>
            </p:cNvPr>
            <p:cNvSpPr/>
            <p:nvPr/>
          </p:nvSpPr>
          <p:spPr>
            <a:xfrm>
              <a:off x="4383504" y="983612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7" name="CuadroTexto 16">
              <a:extLst>
                <a:ext uri="{FF2B5EF4-FFF2-40B4-BE49-F238E27FC236}">
                  <a16:creationId xmlns:a16="http://schemas.microsoft.com/office/drawing/2014/main" id="{3308939E-46AD-485D-B001-89690CD4E751}"/>
                </a:ext>
              </a:extLst>
            </p:cNvPr>
            <p:cNvSpPr txBox="1"/>
            <p:nvPr/>
          </p:nvSpPr>
          <p:spPr>
            <a:xfrm>
              <a:off x="4354590" y="945416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S</a:t>
              </a:r>
            </a:p>
          </p:txBody>
        </p:sp>
        <p:sp>
          <p:nvSpPr>
            <p:cNvPr id="18" name="Elipse 17">
              <a:extLst>
                <a:ext uri="{FF2B5EF4-FFF2-40B4-BE49-F238E27FC236}">
                  <a16:creationId xmlns:a16="http://schemas.microsoft.com/office/drawing/2014/main" id="{A8672FC7-70F5-4C49-A014-22DFFFBC4EA9}"/>
                </a:ext>
              </a:extLst>
            </p:cNvPr>
            <p:cNvSpPr/>
            <p:nvPr/>
          </p:nvSpPr>
          <p:spPr>
            <a:xfrm>
              <a:off x="4562534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9" name="CuadroTexto 18">
              <a:extLst>
                <a:ext uri="{FF2B5EF4-FFF2-40B4-BE49-F238E27FC236}">
                  <a16:creationId xmlns:a16="http://schemas.microsoft.com/office/drawing/2014/main" id="{FDD8A62F-1C31-4D5B-8003-266E7EE66DB5}"/>
                </a:ext>
              </a:extLst>
            </p:cNvPr>
            <p:cNvSpPr txBox="1"/>
            <p:nvPr/>
          </p:nvSpPr>
          <p:spPr>
            <a:xfrm>
              <a:off x="4541872" y="945416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D</a:t>
              </a:r>
            </a:p>
          </p:txBody>
        </p:sp>
      </p:grpSp>
      <p:sp>
        <p:nvSpPr>
          <p:cNvPr id="43" name="Rectángulo: esquinas redondeadas 42">
            <a:extLst>
              <a:ext uri="{FF2B5EF4-FFF2-40B4-BE49-F238E27FC236}">
                <a16:creationId xmlns:a16="http://schemas.microsoft.com/office/drawing/2014/main" id="{89D5D1E2-00DC-4937-B50F-B770D836BFF9}"/>
              </a:ext>
            </a:extLst>
          </p:cNvPr>
          <p:cNvSpPr/>
          <p:nvPr/>
        </p:nvSpPr>
        <p:spPr>
          <a:xfrm flipH="1">
            <a:off x="460830" y="5801409"/>
            <a:ext cx="1867912" cy="1306787"/>
          </a:xfrm>
          <a:prstGeom prst="roundRect">
            <a:avLst>
              <a:gd name="adj" fmla="val 3042"/>
            </a:avLst>
          </a:prstGeom>
          <a:noFill/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61" name="CuadroTexto 60">
            <a:extLst>
              <a:ext uri="{FF2B5EF4-FFF2-40B4-BE49-F238E27FC236}">
                <a16:creationId xmlns:a16="http://schemas.microsoft.com/office/drawing/2014/main" id="{B1867932-8D36-4858-BFF8-81AECC48EBAD}"/>
              </a:ext>
            </a:extLst>
          </p:cNvPr>
          <p:cNvSpPr txBox="1"/>
          <p:nvPr/>
        </p:nvSpPr>
        <p:spPr>
          <a:xfrm>
            <a:off x="502270" y="470523"/>
            <a:ext cx="1705246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CL" sz="4800" dirty="0">
                <a:latin typeface="August Script Bold free" pitchFamily="2" charset="0"/>
              </a:rPr>
              <a:t>Año</a:t>
            </a:r>
          </a:p>
        </p:txBody>
      </p:sp>
      <p:sp>
        <p:nvSpPr>
          <p:cNvPr id="62" name="CuadroTexto 61">
            <a:extLst>
              <a:ext uri="{FF2B5EF4-FFF2-40B4-BE49-F238E27FC236}">
                <a16:creationId xmlns:a16="http://schemas.microsoft.com/office/drawing/2014/main" id="{D7348A25-2C0A-4180-9706-193D7ACDBC8E}"/>
              </a:ext>
            </a:extLst>
          </p:cNvPr>
          <p:cNvSpPr txBox="1"/>
          <p:nvPr/>
        </p:nvSpPr>
        <p:spPr>
          <a:xfrm>
            <a:off x="1109446" y="921803"/>
            <a:ext cx="149088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CL" sz="4000" dirty="0" smtClean="0">
                <a:latin typeface="August Script Bold free" pitchFamily="2" charset="0"/>
              </a:rPr>
              <a:t>2022 </a:t>
            </a:r>
            <a:endParaRPr lang="es-CL" sz="4000" dirty="0">
              <a:latin typeface="August Script Bold free" pitchFamily="2" charset="0"/>
            </a:endParaRPr>
          </a:p>
        </p:txBody>
      </p:sp>
      <p:sp>
        <p:nvSpPr>
          <p:cNvPr id="27" name="CuadroTexto 26">
            <a:extLst>
              <a:ext uri="{FF2B5EF4-FFF2-40B4-BE49-F238E27FC236}">
                <a16:creationId xmlns:a16="http://schemas.microsoft.com/office/drawing/2014/main" id="{F0091D1D-C5BA-4DD7-B564-F84C4F3256B9}"/>
              </a:ext>
            </a:extLst>
          </p:cNvPr>
          <p:cNvSpPr txBox="1"/>
          <p:nvPr/>
        </p:nvSpPr>
        <p:spPr>
          <a:xfrm>
            <a:off x="788889" y="1505371"/>
            <a:ext cx="136617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CL" sz="3600" dirty="0">
                <a:latin typeface="Ayunindra Font" pitchFamily="50" charset="0"/>
              </a:rPr>
              <a:t>Metas</a:t>
            </a:r>
          </a:p>
        </p:txBody>
      </p:sp>
      <p:cxnSp>
        <p:nvCxnSpPr>
          <p:cNvPr id="34" name="Conector recto 33">
            <a:extLst>
              <a:ext uri="{FF2B5EF4-FFF2-40B4-BE49-F238E27FC236}">
                <a16:creationId xmlns:a16="http://schemas.microsoft.com/office/drawing/2014/main" id="{6C326F97-CC68-4216-8B0B-6409AE189A23}"/>
              </a:ext>
            </a:extLst>
          </p:cNvPr>
          <p:cNvCxnSpPr>
            <a:cxnSpLocks/>
          </p:cNvCxnSpPr>
          <p:nvPr/>
        </p:nvCxnSpPr>
        <p:spPr>
          <a:xfrm>
            <a:off x="719609" y="2193173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Conector recto 36">
            <a:extLst>
              <a:ext uri="{FF2B5EF4-FFF2-40B4-BE49-F238E27FC236}">
                <a16:creationId xmlns:a16="http://schemas.microsoft.com/office/drawing/2014/main" id="{7A9A9E17-643C-46C7-8DA1-90ACB4FD0A6E}"/>
              </a:ext>
            </a:extLst>
          </p:cNvPr>
          <p:cNvCxnSpPr>
            <a:cxnSpLocks/>
          </p:cNvCxnSpPr>
          <p:nvPr/>
        </p:nvCxnSpPr>
        <p:spPr>
          <a:xfrm>
            <a:off x="720116" y="2475725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Conector recto 37">
            <a:extLst>
              <a:ext uri="{FF2B5EF4-FFF2-40B4-BE49-F238E27FC236}">
                <a16:creationId xmlns:a16="http://schemas.microsoft.com/office/drawing/2014/main" id="{117FEECC-50E9-48AE-A3A0-ECE918D11567}"/>
              </a:ext>
            </a:extLst>
          </p:cNvPr>
          <p:cNvCxnSpPr>
            <a:cxnSpLocks/>
          </p:cNvCxnSpPr>
          <p:nvPr/>
        </p:nvCxnSpPr>
        <p:spPr>
          <a:xfrm>
            <a:off x="718240" y="2780525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Conector recto 38">
            <a:extLst>
              <a:ext uri="{FF2B5EF4-FFF2-40B4-BE49-F238E27FC236}">
                <a16:creationId xmlns:a16="http://schemas.microsoft.com/office/drawing/2014/main" id="{F24D8324-6901-4816-8512-FDC54A3E01DF}"/>
              </a:ext>
            </a:extLst>
          </p:cNvPr>
          <p:cNvCxnSpPr>
            <a:cxnSpLocks/>
          </p:cNvCxnSpPr>
          <p:nvPr/>
        </p:nvCxnSpPr>
        <p:spPr>
          <a:xfrm>
            <a:off x="718240" y="3074201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Placa 2">
            <a:extLst>
              <a:ext uri="{FF2B5EF4-FFF2-40B4-BE49-F238E27FC236}">
                <a16:creationId xmlns:a16="http://schemas.microsoft.com/office/drawing/2014/main" id="{C3F9C842-00FA-4A41-AA78-EC49C9D9D4A3}"/>
              </a:ext>
            </a:extLst>
          </p:cNvPr>
          <p:cNvSpPr/>
          <p:nvPr/>
        </p:nvSpPr>
        <p:spPr>
          <a:xfrm flipH="1">
            <a:off x="489789" y="3750740"/>
            <a:ext cx="1791840" cy="1500318"/>
          </a:xfrm>
          <a:prstGeom prst="plaque">
            <a:avLst>
              <a:gd name="adj" fmla="val 6619"/>
            </a:avLst>
          </a:prstGeom>
          <a:solidFill>
            <a:srgbClr val="FCEBE0"/>
          </a:solidFill>
          <a:ln>
            <a:solidFill>
              <a:srgbClr val="FCD6D7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70" name="CuadroTexto 69">
            <a:extLst>
              <a:ext uri="{FF2B5EF4-FFF2-40B4-BE49-F238E27FC236}">
                <a16:creationId xmlns:a16="http://schemas.microsoft.com/office/drawing/2014/main" id="{C5660BA0-7AA5-442F-B19F-51782AAE91E1}"/>
              </a:ext>
            </a:extLst>
          </p:cNvPr>
          <p:cNvSpPr txBox="1"/>
          <p:nvPr/>
        </p:nvSpPr>
        <p:spPr>
          <a:xfrm flipH="1">
            <a:off x="560832" y="3174959"/>
            <a:ext cx="157604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CL" sz="3200" dirty="0">
                <a:latin typeface="Please write me a song" panose="02000603000000000000" pitchFamily="2" charset="0"/>
                <a:ea typeface="Please write me a song" panose="02000603000000000000" pitchFamily="2" charset="0"/>
              </a:rPr>
              <a:t>Importante</a:t>
            </a:r>
          </a:p>
        </p:txBody>
      </p:sp>
      <p:sp>
        <p:nvSpPr>
          <p:cNvPr id="72" name="CuadroTexto 71">
            <a:extLst>
              <a:ext uri="{FF2B5EF4-FFF2-40B4-BE49-F238E27FC236}">
                <a16:creationId xmlns:a16="http://schemas.microsoft.com/office/drawing/2014/main" id="{FA02E334-CC17-4B72-8C99-28B64BC13A1C}"/>
              </a:ext>
            </a:extLst>
          </p:cNvPr>
          <p:cNvSpPr txBox="1"/>
          <p:nvPr/>
        </p:nvSpPr>
        <p:spPr>
          <a:xfrm flipH="1">
            <a:off x="773256" y="5571063"/>
            <a:ext cx="1293702" cy="594906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algn="ctr"/>
            <a:r>
              <a:rPr lang="es-CL" sz="3266" dirty="0">
                <a:latin typeface="The Sunset" pitchFamily="2" charset="0"/>
              </a:rPr>
              <a:t>Notas</a:t>
            </a:r>
          </a:p>
        </p:txBody>
      </p:sp>
      <p:pic>
        <p:nvPicPr>
          <p:cNvPr id="22" name="Imagen 21">
            <a:extLst>
              <a:ext uri="{FF2B5EF4-FFF2-40B4-BE49-F238E27FC236}">
                <a16:creationId xmlns:a16="http://schemas.microsoft.com/office/drawing/2014/main" id="{62CBFADE-6F0F-42F1-9100-230F3D7A9794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188956" y="4650379"/>
            <a:ext cx="727315" cy="2864905"/>
          </a:xfrm>
          <a:prstGeom prst="rect">
            <a:avLst/>
          </a:prstGeom>
        </p:spPr>
      </p:pic>
      <p:pic>
        <p:nvPicPr>
          <p:cNvPr id="23" name="Imagen 22">
            <a:extLst>
              <a:ext uri="{FF2B5EF4-FFF2-40B4-BE49-F238E27FC236}">
                <a16:creationId xmlns:a16="http://schemas.microsoft.com/office/drawing/2014/main" id="{2B2C2E0D-EB88-46B4-AC8F-E4A9A8B31354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43898" t="21174"/>
          <a:stretch/>
        </p:blipFill>
        <p:spPr>
          <a:xfrm>
            <a:off x="0" y="0"/>
            <a:ext cx="909986" cy="976498"/>
          </a:xfrm>
          <a:prstGeom prst="rect">
            <a:avLst/>
          </a:prstGeom>
        </p:spPr>
      </p:pic>
      <p:pic>
        <p:nvPicPr>
          <p:cNvPr id="25" name="Imagen 24">
            <a:extLst>
              <a:ext uri="{FF2B5EF4-FFF2-40B4-BE49-F238E27FC236}">
                <a16:creationId xmlns:a16="http://schemas.microsoft.com/office/drawing/2014/main" id="{C293EFCA-F8D9-437F-BBDE-D23B0F61DF56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027536" y="351099"/>
            <a:ext cx="713197" cy="476000"/>
          </a:xfrm>
          <a:prstGeom prst="rect">
            <a:avLst/>
          </a:prstGeom>
        </p:spPr>
      </p:pic>
      <p:grpSp>
        <p:nvGrpSpPr>
          <p:cNvPr id="31" name="Grupo 30">
            <a:extLst>
              <a:ext uri="{FF2B5EF4-FFF2-40B4-BE49-F238E27FC236}">
                <a16:creationId xmlns:a16="http://schemas.microsoft.com/office/drawing/2014/main" id="{7745E27F-467E-4749-8E47-3209094E0C66}"/>
              </a:ext>
            </a:extLst>
          </p:cNvPr>
          <p:cNvGrpSpPr/>
          <p:nvPr/>
        </p:nvGrpSpPr>
        <p:grpSpPr>
          <a:xfrm>
            <a:off x="526230" y="2080990"/>
            <a:ext cx="160028" cy="1041337"/>
            <a:chOff x="508707" y="2032864"/>
            <a:chExt cx="160028" cy="1041337"/>
          </a:xfrm>
        </p:grpSpPr>
        <p:pic>
          <p:nvPicPr>
            <p:cNvPr id="57" name="Imagen 56">
              <a:extLst>
                <a:ext uri="{FF2B5EF4-FFF2-40B4-BE49-F238E27FC236}">
                  <a16:creationId xmlns:a16="http://schemas.microsoft.com/office/drawing/2014/main" id="{961930C2-F576-49DD-A7AA-2FDB4D77175D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7508" y="2035205"/>
              <a:ext cx="162906" cy="158223"/>
            </a:xfrm>
            <a:prstGeom prst="rect">
              <a:avLst/>
            </a:prstGeom>
          </p:spPr>
        </p:pic>
        <p:pic>
          <p:nvPicPr>
            <p:cNvPr id="58" name="Imagen 57">
              <a:extLst>
                <a:ext uri="{FF2B5EF4-FFF2-40B4-BE49-F238E27FC236}">
                  <a16:creationId xmlns:a16="http://schemas.microsoft.com/office/drawing/2014/main" id="{56867267-B475-4E69-9D58-EC62A6FE058B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7509" y="2315160"/>
              <a:ext cx="162906" cy="158223"/>
            </a:xfrm>
            <a:prstGeom prst="rect">
              <a:avLst/>
            </a:prstGeom>
          </p:spPr>
        </p:pic>
        <p:pic>
          <p:nvPicPr>
            <p:cNvPr id="60" name="Imagen 59">
              <a:extLst>
                <a:ext uri="{FF2B5EF4-FFF2-40B4-BE49-F238E27FC236}">
                  <a16:creationId xmlns:a16="http://schemas.microsoft.com/office/drawing/2014/main" id="{E29EF204-A448-4002-8A1C-DB0341F31464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6366" y="2619960"/>
              <a:ext cx="162906" cy="158223"/>
            </a:xfrm>
            <a:prstGeom prst="rect">
              <a:avLst/>
            </a:prstGeom>
          </p:spPr>
        </p:pic>
        <p:pic>
          <p:nvPicPr>
            <p:cNvPr id="63" name="Imagen 62">
              <a:extLst>
                <a:ext uri="{FF2B5EF4-FFF2-40B4-BE49-F238E27FC236}">
                  <a16:creationId xmlns:a16="http://schemas.microsoft.com/office/drawing/2014/main" id="{86120641-32C4-4AE8-94D3-C94C18868525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8171" y="2913636"/>
              <a:ext cx="162906" cy="158223"/>
            </a:xfrm>
            <a:prstGeom prst="rect">
              <a:avLst/>
            </a:prstGeom>
          </p:spPr>
        </p:pic>
      </p:grpSp>
      <p:sp>
        <p:nvSpPr>
          <p:cNvPr id="64" name="Placa 63">
            <a:extLst>
              <a:ext uri="{FF2B5EF4-FFF2-40B4-BE49-F238E27FC236}">
                <a16:creationId xmlns:a16="http://schemas.microsoft.com/office/drawing/2014/main" id="{1F1A37EF-7612-4F45-97CD-3C62C17F6D0D}"/>
              </a:ext>
            </a:extLst>
          </p:cNvPr>
          <p:cNvSpPr/>
          <p:nvPr/>
        </p:nvSpPr>
        <p:spPr>
          <a:xfrm flipH="1">
            <a:off x="544463" y="3806973"/>
            <a:ext cx="1680470" cy="1381373"/>
          </a:xfrm>
          <a:prstGeom prst="plaque">
            <a:avLst>
              <a:gd name="adj" fmla="val 6619"/>
            </a:avLst>
          </a:prstGeom>
          <a:noFill/>
          <a:ln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pic>
        <p:nvPicPr>
          <p:cNvPr id="32" name="Imagen 31">
            <a:extLst>
              <a:ext uri="{FF2B5EF4-FFF2-40B4-BE49-F238E27FC236}">
                <a16:creationId xmlns:a16="http://schemas.microsoft.com/office/drawing/2014/main" id="{26B63D50-3602-4D67-A76C-633D6D374657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259097" y="6541363"/>
            <a:ext cx="628638" cy="674145"/>
          </a:xfrm>
          <a:prstGeom prst="rect">
            <a:avLst/>
          </a:prstGeom>
        </p:spPr>
      </p:pic>
      <p:pic>
        <p:nvPicPr>
          <p:cNvPr id="65" name="Imagen 64">
            <a:extLst>
              <a:ext uri="{FF2B5EF4-FFF2-40B4-BE49-F238E27FC236}">
                <a16:creationId xmlns:a16="http://schemas.microsoft.com/office/drawing/2014/main" id="{D0CA3D43-846C-4A28-B7BE-3C0790EA8870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65716" t="50407"/>
          <a:stretch/>
        </p:blipFill>
        <p:spPr>
          <a:xfrm flipH="1">
            <a:off x="4623101" y="-1"/>
            <a:ext cx="445785" cy="47838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37391192"/>
      </p:ext>
    </p:extLst>
  </p:cSld>
  <p:clrMapOvr>
    <a:masterClrMapping/>
  </p:clrMapOvr>
</p:sld>
</file>

<file path=ppt/slides/slide1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5" name="Imagen 74">
            <a:extLst>
              <a:ext uri="{FF2B5EF4-FFF2-40B4-BE49-F238E27FC236}">
                <a16:creationId xmlns:a16="http://schemas.microsoft.com/office/drawing/2014/main" id="{86F066D6-3665-40A8-84FE-3CF74306B4E7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5802" t="16947" r="6588" b="21582"/>
          <a:stretch/>
        </p:blipFill>
        <p:spPr>
          <a:xfrm flipH="1">
            <a:off x="2534249" y="1615242"/>
            <a:ext cx="2241249" cy="5818323"/>
          </a:xfrm>
          <a:prstGeom prst="rect">
            <a:avLst/>
          </a:prstGeom>
        </p:spPr>
      </p:pic>
      <p:grpSp>
        <p:nvGrpSpPr>
          <p:cNvPr id="90" name="Grupo 89">
            <a:extLst>
              <a:ext uri="{FF2B5EF4-FFF2-40B4-BE49-F238E27FC236}">
                <a16:creationId xmlns:a16="http://schemas.microsoft.com/office/drawing/2014/main" id="{6A10F933-5BE6-45D0-9227-6F90A3B05617}"/>
              </a:ext>
            </a:extLst>
          </p:cNvPr>
          <p:cNvGrpSpPr/>
          <p:nvPr/>
        </p:nvGrpSpPr>
        <p:grpSpPr>
          <a:xfrm>
            <a:off x="2431176" y="1277695"/>
            <a:ext cx="2333423" cy="338554"/>
            <a:chOff x="282012" y="1116730"/>
            <a:chExt cx="2333423" cy="338554"/>
          </a:xfrm>
        </p:grpSpPr>
        <p:grpSp>
          <p:nvGrpSpPr>
            <p:cNvPr id="76" name="Grupo 75">
              <a:extLst>
                <a:ext uri="{FF2B5EF4-FFF2-40B4-BE49-F238E27FC236}">
                  <a16:creationId xmlns:a16="http://schemas.microsoft.com/office/drawing/2014/main" id="{A61A1061-E59C-431B-BF67-DEFCDEE579BE}"/>
                </a:ext>
              </a:extLst>
            </p:cNvPr>
            <p:cNvGrpSpPr/>
            <p:nvPr/>
          </p:nvGrpSpPr>
          <p:grpSpPr>
            <a:xfrm>
              <a:off x="1292286" y="1199456"/>
              <a:ext cx="1323149" cy="173102"/>
              <a:chOff x="2351916" y="2459619"/>
              <a:chExt cx="1424738" cy="173102"/>
            </a:xfrm>
          </p:grpSpPr>
          <p:pic>
            <p:nvPicPr>
              <p:cNvPr id="77" name="Imagen 76">
                <a:extLst>
                  <a:ext uri="{FF2B5EF4-FFF2-40B4-BE49-F238E27FC236}">
                    <a16:creationId xmlns:a16="http://schemas.microsoft.com/office/drawing/2014/main" id="{B7A81B46-CA0D-4087-89EF-FAE09193A61A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351916" y="2459619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78" name="Imagen 77">
                <a:extLst>
                  <a:ext uri="{FF2B5EF4-FFF2-40B4-BE49-F238E27FC236}">
                    <a16:creationId xmlns:a16="http://schemas.microsoft.com/office/drawing/2014/main" id="{E94153B6-6DC4-4AB7-AC3B-F55DD2065F5B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534444" y="2462337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79" name="Imagen 78">
                <a:extLst>
                  <a:ext uri="{FF2B5EF4-FFF2-40B4-BE49-F238E27FC236}">
                    <a16:creationId xmlns:a16="http://schemas.microsoft.com/office/drawing/2014/main" id="{EA1DF94F-D73B-4068-AC8A-D0A408DD32D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713545" y="2467401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0" name="Imagen 79">
                <a:extLst>
                  <a:ext uri="{FF2B5EF4-FFF2-40B4-BE49-F238E27FC236}">
                    <a16:creationId xmlns:a16="http://schemas.microsoft.com/office/drawing/2014/main" id="{62C852A6-1DC0-492C-8708-0BCE85A2F8DC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898714" y="2467401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1" name="Imagen 80">
                <a:extLst>
                  <a:ext uri="{FF2B5EF4-FFF2-40B4-BE49-F238E27FC236}">
                    <a16:creationId xmlns:a16="http://schemas.microsoft.com/office/drawing/2014/main" id="{0177E378-B2D1-433E-B487-95F0ADA2623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080634" y="2462337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2" name="Imagen 81">
                <a:extLst>
                  <a:ext uri="{FF2B5EF4-FFF2-40B4-BE49-F238E27FC236}">
                    <a16:creationId xmlns:a16="http://schemas.microsoft.com/office/drawing/2014/main" id="{5D2CCC76-1728-4CCE-8CA6-F4D7D93C730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259735" y="2463688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3" name="Imagen 82">
                <a:extLst>
                  <a:ext uri="{FF2B5EF4-FFF2-40B4-BE49-F238E27FC236}">
                    <a16:creationId xmlns:a16="http://schemas.microsoft.com/office/drawing/2014/main" id="{8737CD88-8CE9-45B7-B88B-A039D1BC2D9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436306" y="2459619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4" name="Imagen 83">
                <a:extLst>
                  <a:ext uri="{FF2B5EF4-FFF2-40B4-BE49-F238E27FC236}">
                    <a16:creationId xmlns:a16="http://schemas.microsoft.com/office/drawing/2014/main" id="{9C749F1B-619A-40EE-A3E5-6C9759F13278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624293" y="2462337"/>
                <a:ext cx="152361" cy="165320"/>
              </a:xfrm>
              <a:prstGeom prst="rect">
                <a:avLst/>
              </a:prstGeom>
            </p:spPr>
          </p:pic>
        </p:grpSp>
        <p:sp>
          <p:nvSpPr>
            <p:cNvPr id="86" name="CuadroTexto 85">
              <a:extLst>
                <a:ext uri="{FF2B5EF4-FFF2-40B4-BE49-F238E27FC236}">
                  <a16:creationId xmlns:a16="http://schemas.microsoft.com/office/drawing/2014/main" id="{E7CF8BFC-D72D-4A50-9441-6DC5C224B0DC}"/>
                </a:ext>
              </a:extLst>
            </p:cNvPr>
            <p:cNvSpPr txBox="1"/>
            <p:nvPr/>
          </p:nvSpPr>
          <p:spPr>
            <a:xfrm>
              <a:off x="282012" y="1116730"/>
              <a:ext cx="1081021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s-CL" sz="1600" dirty="0">
                  <a:latin typeface="that i love you" pitchFamily="2" charset="0"/>
                </a:rPr>
                <a:t>Hidratación</a:t>
              </a:r>
            </a:p>
          </p:txBody>
        </p:sp>
      </p:grpSp>
      <p:sp>
        <p:nvSpPr>
          <p:cNvPr id="2" name="Rectángulo: esquinas redondeadas 1">
            <a:extLst>
              <a:ext uri="{FF2B5EF4-FFF2-40B4-BE49-F238E27FC236}">
                <a16:creationId xmlns:a16="http://schemas.microsoft.com/office/drawing/2014/main" id="{8AFFB728-72C6-47D6-8CF6-8E68D901CF0E}"/>
              </a:ext>
            </a:extLst>
          </p:cNvPr>
          <p:cNvSpPr/>
          <p:nvPr/>
        </p:nvSpPr>
        <p:spPr>
          <a:xfrm flipH="1">
            <a:off x="2536574" y="808814"/>
            <a:ext cx="2238924" cy="348713"/>
          </a:xfrm>
          <a:prstGeom prst="roundRect">
            <a:avLst>
              <a:gd name="adj" fmla="val 20690"/>
            </a:avLst>
          </a:prstGeom>
          <a:noFill/>
          <a:ln>
            <a:solidFill>
              <a:schemeClr val="bg1">
                <a:lumMod val="65000"/>
              </a:schemeClr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grpSp>
        <p:nvGrpSpPr>
          <p:cNvPr id="20" name="Grupo 19">
            <a:extLst>
              <a:ext uri="{FF2B5EF4-FFF2-40B4-BE49-F238E27FC236}">
                <a16:creationId xmlns:a16="http://schemas.microsoft.com/office/drawing/2014/main" id="{9E56ED60-C0FC-4AFF-8B2B-402E4644997E}"/>
              </a:ext>
            </a:extLst>
          </p:cNvPr>
          <p:cNvGrpSpPr/>
          <p:nvPr/>
        </p:nvGrpSpPr>
        <p:grpSpPr>
          <a:xfrm>
            <a:off x="2648158" y="551964"/>
            <a:ext cx="1302561" cy="270451"/>
            <a:chOff x="3427898" y="945416"/>
            <a:chExt cx="1302561" cy="270451"/>
          </a:xfrm>
        </p:grpSpPr>
        <p:sp>
          <p:nvSpPr>
            <p:cNvPr id="6" name="Elipse 5">
              <a:extLst>
                <a:ext uri="{FF2B5EF4-FFF2-40B4-BE49-F238E27FC236}">
                  <a16:creationId xmlns:a16="http://schemas.microsoft.com/office/drawing/2014/main" id="{2C5DCEA4-6AF6-49BD-B708-B769FAFE792C}"/>
                </a:ext>
              </a:extLst>
            </p:cNvPr>
            <p:cNvSpPr/>
            <p:nvPr/>
          </p:nvSpPr>
          <p:spPr>
            <a:xfrm>
              <a:off x="3448303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7" name="CuadroTexto 6">
              <a:extLst>
                <a:ext uri="{FF2B5EF4-FFF2-40B4-BE49-F238E27FC236}">
                  <a16:creationId xmlns:a16="http://schemas.microsoft.com/office/drawing/2014/main" id="{AA089D6C-B1E2-48FB-BE83-481042A4D336}"/>
                </a:ext>
              </a:extLst>
            </p:cNvPr>
            <p:cNvSpPr txBox="1"/>
            <p:nvPr/>
          </p:nvSpPr>
          <p:spPr>
            <a:xfrm>
              <a:off x="3427898" y="945416"/>
              <a:ext cx="167925" cy="2623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L</a:t>
              </a:r>
            </a:p>
          </p:txBody>
        </p:sp>
        <p:sp>
          <p:nvSpPr>
            <p:cNvPr id="8" name="Elipse 7">
              <a:extLst>
                <a:ext uri="{FF2B5EF4-FFF2-40B4-BE49-F238E27FC236}">
                  <a16:creationId xmlns:a16="http://schemas.microsoft.com/office/drawing/2014/main" id="{EF3D6D35-0B29-48F8-A7E7-F05677A56176}"/>
                </a:ext>
              </a:extLst>
            </p:cNvPr>
            <p:cNvSpPr/>
            <p:nvPr/>
          </p:nvSpPr>
          <p:spPr>
            <a:xfrm>
              <a:off x="3636352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9" name="CuadroTexto 8">
              <a:extLst>
                <a:ext uri="{FF2B5EF4-FFF2-40B4-BE49-F238E27FC236}">
                  <a16:creationId xmlns:a16="http://schemas.microsoft.com/office/drawing/2014/main" id="{9A7EF53A-AA99-48D2-85A8-CA65C6ED1C5E}"/>
                </a:ext>
              </a:extLst>
            </p:cNvPr>
            <p:cNvSpPr txBox="1"/>
            <p:nvPr/>
          </p:nvSpPr>
          <p:spPr>
            <a:xfrm>
              <a:off x="3604676" y="945416"/>
              <a:ext cx="167925" cy="2623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M</a:t>
              </a:r>
            </a:p>
          </p:txBody>
        </p:sp>
        <p:sp>
          <p:nvSpPr>
            <p:cNvPr id="10" name="Elipse 9">
              <a:extLst>
                <a:ext uri="{FF2B5EF4-FFF2-40B4-BE49-F238E27FC236}">
                  <a16:creationId xmlns:a16="http://schemas.microsoft.com/office/drawing/2014/main" id="{B0003AE6-C47F-46BF-B6B1-DDBB042C0368}"/>
                </a:ext>
              </a:extLst>
            </p:cNvPr>
            <p:cNvSpPr/>
            <p:nvPr/>
          </p:nvSpPr>
          <p:spPr>
            <a:xfrm>
              <a:off x="3822502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1" name="CuadroTexto 10">
              <a:extLst>
                <a:ext uri="{FF2B5EF4-FFF2-40B4-BE49-F238E27FC236}">
                  <a16:creationId xmlns:a16="http://schemas.microsoft.com/office/drawing/2014/main" id="{93A2415F-9910-41C0-9834-ACE5EE7EC06F}"/>
                </a:ext>
              </a:extLst>
            </p:cNvPr>
            <p:cNvSpPr txBox="1"/>
            <p:nvPr/>
          </p:nvSpPr>
          <p:spPr>
            <a:xfrm>
              <a:off x="3795934" y="953506"/>
              <a:ext cx="167925" cy="2623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M</a:t>
              </a:r>
            </a:p>
          </p:txBody>
        </p:sp>
        <p:sp>
          <p:nvSpPr>
            <p:cNvPr id="12" name="Elipse 11">
              <a:extLst>
                <a:ext uri="{FF2B5EF4-FFF2-40B4-BE49-F238E27FC236}">
                  <a16:creationId xmlns:a16="http://schemas.microsoft.com/office/drawing/2014/main" id="{C7C288CE-F547-4E52-94A3-8C23F40BEE3C}"/>
                </a:ext>
              </a:extLst>
            </p:cNvPr>
            <p:cNvSpPr/>
            <p:nvPr/>
          </p:nvSpPr>
          <p:spPr>
            <a:xfrm>
              <a:off x="4008652" y="983612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3" name="CuadroTexto 12">
              <a:extLst>
                <a:ext uri="{FF2B5EF4-FFF2-40B4-BE49-F238E27FC236}">
                  <a16:creationId xmlns:a16="http://schemas.microsoft.com/office/drawing/2014/main" id="{4114C506-8170-47D2-9D5A-128DBFEEE7C8}"/>
                </a:ext>
              </a:extLst>
            </p:cNvPr>
            <p:cNvSpPr txBox="1"/>
            <p:nvPr/>
          </p:nvSpPr>
          <p:spPr>
            <a:xfrm>
              <a:off x="3987194" y="951397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J</a:t>
              </a:r>
            </a:p>
          </p:txBody>
        </p:sp>
        <p:sp>
          <p:nvSpPr>
            <p:cNvPr id="14" name="Elipse 13">
              <a:extLst>
                <a:ext uri="{FF2B5EF4-FFF2-40B4-BE49-F238E27FC236}">
                  <a16:creationId xmlns:a16="http://schemas.microsoft.com/office/drawing/2014/main" id="{7CC52FD5-4E7C-49FA-BD83-A545EB3FC017}"/>
                </a:ext>
              </a:extLst>
            </p:cNvPr>
            <p:cNvSpPr/>
            <p:nvPr/>
          </p:nvSpPr>
          <p:spPr>
            <a:xfrm>
              <a:off x="4195174" y="983612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5" name="CuadroTexto 14">
              <a:extLst>
                <a:ext uri="{FF2B5EF4-FFF2-40B4-BE49-F238E27FC236}">
                  <a16:creationId xmlns:a16="http://schemas.microsoft.com/office/drawing/2014/main" id="{DDD8D263-EBC7-4AD3-8203-2FC2CBE524AF}"/>
                </a:ext>
              </a:extLst>
            </p:cNvPr>
            <p:cNvSpPr txBox="1"/>
            <p:nvPr/>
          </p:nvSpPr>
          <p:spPr>
            <a:xfrm>
              <a:off x="4169468" y="953506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V</a:t>
              </a:r>
            </a:p>
          </p:txBody>
        </p:sp>
        <p:sp>
          <p:nvSpPr>
            <p:cNvPr id="16" name="Elipse 15">
              <a:extLst>
                <a:ext uri="{FF2B5EF4-FFF2-40B4-BE49-F238E27FC236}">
                  <a16:creationId xmlns:a16="http://schemas.microsoft.com/office/drawing/2014/main" id="{1684D4EA-52BA-4FA5-A1FB-CB87FE74C584}"/>
                </a:ext>
              </a:extLst>
            </p:cNvPr>
            <p:cNvSpPr/>
            <p:nvPr/>
          </p:nvSpPr>
          <p:spPr>
            <a:xfrm>
              <a:off x="4383504" y="983612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7" name="CuadroTexto 16">
              <a:extLst>
                <a:ext uri="{FF2B5EF4-FFF2-40B4-BE49-F238E27FC236}">
                  <a16:creationId xmlns:a16="http://schemas.microsoft.com/office/drawing/2014/main" id="{3308939E-46AD-485D-B001-89690CD4E751}"/>
                </a:ext>
              </a:extLst>
            </p:cNvPr>
            <p:cNvSpPr txBox="1"/>
            <p:nvPr/>
          </p:nvSpPr>
          <p:spPr>
            <a:xfrm>
              <a:off x="4354590" y="945416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S</a:t>
              </a:r>
            </a:p>
          </p:txBody>
        </p:sp>
        <p:sp>
          <p:nvSpPr>
            <p:cNvPr id="18" name="Elipse 17">
              <a:extLst>
                <a:ext uri="{FF2B5EF4-FFF2-40B4-BE49-F238E27FC236}">
                  <a16:creationId xmlns:a16="http://schemas.microsoft.com/office/drawing/2014/main" id="{A8672FC7-70F5-4C49-A014-22DFFFBC4EA9}"/>
                </a:ext>
              </a:extLst>
            </p:cNvPr>
            <p:cNvSpPr/>
            <p:nvPr/>
          </p:nvSpPr>
          <p:spPr>
            <a:xfrm>
              <a:off x="4562534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9" name="CuadroTexto 18">
              <a:extLst>
                <a:ext uri="{FF2B5EF4-FFF2-40B4-BE49-F238E27FC236}">
                  <a16:creationId xmlns:a16="http://schemas.microsoft.com/office/drawing/2014/main" id="{FDD8A62F-1C31-4D5B-8003-266E7EE66DB5}"/>
                </a:ext>
              </a:extLst>
            </p:cNvPr>
            <p:cNvSpPr txBox="1"/>
            <p:nvPr/>
          </p:nvSpPr>
          <p:spPr>
            <a:xfrm>
              <a:off x="4541872" y="945416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D</a:t>
              </a:r>
            </a:p>
          </p:txBody>
        </p:sp>
      </p:grpSp>
      <p:sp>
        <p:nvSpPr>
          <p:cNvPr id="43" name="Rectángulo: esquinas redondeadas 42">
            <a:extLst>
              <a:ext uri="{FF2B5EF4-FFF2-40B4-BE49-F238E27FC236}">
                <a16:creationId xmlns:a16="http://schemas.microsoft.com/office/drawing/2014/main" id="{89D5D1E2-00DC-4937-B50F-B770D836BFF9}"/>
              </a:ext>
            </a:extLst>
          </p:cNvPr>
          <p:cNvSpPr/>
          <p:nvPr/>
        </p:nvSpPr>
        <p:spPr>
          <a:xfrm flipH="1">
            <a:off x="460830" y="5801409"/>
            <a:ext cx="1867912" cy="1306787"/>
          </a:xfrm>
          <a:prstGeom prst="roundRect">
            <a:avLst>
              <a:gd name="adj" fmla="val 3042"/>
            </a:avLst>
          </a:prstGeom>
          <a:noFill/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61" name="CuadroTexto 60">
            <a:extLst>
              <a:ext uri="{FF2B5EF4-FFF2-40B4-BE49-F238E27FC236}">
                <a16:creationId xmlns:a16="http://schemas.microsoft.com/office/drawing/2014/main" id="{B1867932-8D36-4858-BFF8-81AECC48EBAD}"/>
              </a:ext>
            </a:extLst>
          </p:cNvPr>
          <p:cNvSpPr txBox="1"/>
          <p:nvPr/>
        </p:nvSpPr>
        <p:spPr>
          <a:xfrm>
            <a:off x="502270" y="470523"/>
            <a:ext cx="1705246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CL" sz="4800" dirty="0">
                <a:latin typeface="August Script Bold free" pitchFamily="2" charset="0"/>
              </a:rPr>
              <a:t>Año</a:t>
            </a:r>
          </a:p>
        </p:txBody>
      </p:sp>
      <p:sp>
        <p:nvSpPr>
          <p:cNvPr id="62" name="CuadroTexto 61">
            <a:extLst>
              <a:ext uri="{FF2B5EF4-FFF2-40B4-BE49-F238E27FC236}">
                <a16:creationId xmlns:a16="http://schemas.microsoft.com/office/drawing/2014/main" id="{D7348A25-2C0A-4180-9706-193D7ACDBC8E}"/>
              </a:ext>
            </a:extLst>
          </p:cNvPr>
          <p:cNvSpPr txBox="1"/>
          <p:nvPr/>
        </p:nvSpPr>
        <p:spPr>
          <a:xfrm>
            <a:off x="1109446" y="921803"/>
            <a:ext cx="149088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CL" sz="4000" dirty="0" smtClean="0">
                <a:latin typeface="August Script Bold free" pitchFamily="2" charset="0"/>
              </a:rPr>
              <a:t>2022 </a:t>
            </a:r>
            <a:endParaRPr lang="es-CL" sz="4000" dirty="0">
              <a:latin typeface="August Script Bold free" pitchFamily="2" charset="0"/>
            </a:endParaRPr>
          </a:p>
        </p:txBody>
      </p:sp>
      <p:sp>
        <p:nvSpPr>
          <p:cNvPr id="27" name="CuadroTexto 26">
            <a:extLst>
              <a:ext uri="{FF2B5EF4-FFF2-40B4-BE49-F238E27FC236}">
                <a16:creationId xmlns:a16="http://schemas.microsoft.com/office/drawing/2014/main" id="{F0091D1D-C5BA-4DD7-B564-F84C4F3256B9}"/>
              </a:ext>
            </a:extLst>
          </p:cNvPr>
          <p:cNvSpPr txBox="1"/>
          <p:nvPr/>
        </p:nvSpPr>
        <p:spPr>
          <a:xfrm>
            <a:off x="788889" y="1505371"/>
            <a:ext cx="136617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CL" sz="3600" dirty="0">
                <a:latin typeface="Ayunindra Font" pitchFamily="50" charset="0"/>
              </a:rPr>
              <a:t>Metas</a:t>
            </a:r>
          </a:p>
        </p:txBody>
      </p:sp>
      <p:cxnSp>
        <p:nvCxnSpPr>
          <p:cNvPr id="34" name="Conector recto 33">
            <a:extLst>
              <a:ext uri="{FF2B5EF4-FFF2-40B4-BE49-F238E27FC236}">
                <a16:creationId xmlns:a16="http://schemas.microsoft.com/office/drawing/2014/main" id="{6C326F97-CC68-4216-8B0B-6409AE189A23}"/>
              </a:ext>
            </a:extLst>
          </p:cNvPr>
          <p:cNvCxnSpPr>
            <a:cxnSpLocks/>
          </p:cNvCxnSpPr>
          <p:nvPr/>
        </p:nvCxnSpPr>
        <p:spPr>
          <a:xfrm>
            <a:off x="719609" y="2193173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Conector recto 36">
            <a:extLst>
              <a:ext uri="{FF2B5EF4-FFF2-40B4-BE49-F238E27FC236}">
                <a16:creationId xmlns:a16="http://schemas.microsoft.com/office/drawing/2014/main" id="{7A9A9E17-643C-46C7-8DA1-90ACB4FD0A6E}"/>
              </a:ext>
            </a:extLst>
          </p:cNvPr>
          <p:cNvCxnSpPr>
            <a:cxnSpLocks/>
          </p:cNvCxnSpPr>
          <p:nvPr/>
        </p:nvCxnSpPr>
        <p:spPr>
          <a:xfrm>
            <a:off x="720116" y="2475725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Conector recto 37">
            <a:extLst>
              <a:ext uri="{FF2B5EF4-FFF2-40B4-BE49-F238E27FC236}">
                <a16:creationId xmlns:a16="http://schemas.microsoft.com/office/drawing/2014/main" id="{117FEECC-50E9-48AE-A3A0-ECE918D11567}"/>
              </a:ext>
            </a:extLst>
          </p:cNvPr>
          <p:cNvCxnSpPr>
            <a:cxnSpLocks/>
          </p:cNvCxnSpPr>
          <p:nvPr/>
        </p:nvCxnSpPr>
        <p:spPr>
          <a:xfrm>
            <a:off x="718240" y="2780525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Conector recto 38">
            <a:extLst>
              <a:ext uri="{FF2B5EF4-FFF2-40B4-BE49-F238E27FC236}">
                <a16:creationId xmlns:a16="http://schemas.microsoft.com/office/drawing/2014/main" id="{F24D8324-6901-4816-8512-FDC54A3E01DF}"/>
              </a:ext>
            </a:extLst>
          </p:cNvPr>
          <p:cNvCxnSpPr>
            <a:cxnSpLocks/>
          </p:cNvCxnSpPr>
          <p:nvPr/>
        </p:nvCxnSpPr>
        <p:spPr>
          <a:xfrm>
            <a:off x="718240" y="3074201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Placa 2">
            <a:extLst>
              <a:ext uri="{FF2B5EF4-FFF2-40B4-BE49-F238E27FC236}">
                <a16:creationId xmlns:a16="http://schemas.microsoft.com/office/drawing/2014/main" id="{C3F9C842-00FA-4A41-AA78-EC49C9D9D4A3}"/>
              </a:ext>
            </a:extLst>
          </p:cNvPr>
          <p:cNvSpPr/>
          <p:nvPr/>
        </p:nvSpPr>
        <p:spPr>
          <a:xfrm flipH="1">
            <a:off x="489789" y="3750740"/>
            <a:ext cx="1791840" cy="1500318"/>
          </a:xfrm>
          <a:prstGeom prst="plaque">
            <a:avLst>
              <a:gd name="adj" fmla="val 6619"/>
            </a:avLst>
          </a:prstGeom>
          <a:solidFill>
            <a:srgbClr val="FCEBE0"/>
          </a:solidFill>
          <a:ln>
            <a:solidFill>
              <a:srgbClr val="FCD6D7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70" name="CuadroTexto 69">
            <a:extLst>
              <a:ext uri="{FF2B5EF4-FFF2-40B4-BE49-F238E27FC236}">
                <a16:creationId xmlns:a16="http://schemas.microsoft.com/office/drawing/2014/main" id="{C5660BA0-7AA5-442F-B19F-51782AAE91E1}"/>
              </a:ext>
            </a:extLst>
          </p:cNvPr>
          <p:cNvSpPr txBox="1"/>
          <p:nvPr/>
        </p:nvSpPr>
        <p:spPr>
          <a:xfrm flipH="1">
            <a:off x="560832" y="3174959"/>
            <a:ext cx="157604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CL" sz="3200" dirty="0">
                <a:latin typeface="Please write me a song" panose="02000603000000000000" pitchFamily="2" charset="0"/>
                <a:ea typeface="Please write me a song" panose="02000603000000000000" pitchFamily="2" charset="0"/>
              </a:rPr>
              <a:t>Importante</a:t>
            </a:r>
          </a:p>
        </p:txBody>
      </p:sp>
      <p:sp>
        <p:nvSpPr>
          <p:cNvPr id="72" name="CuadroTexto 71">
            <a:extLst>
              <a:ext uri="{FF2B5EF4-FFF2-40B4-BE49-F238E27FC236}">
                <a16:creationId xmlns:a16="http://schemas.microsoft.com/office/drawing/2014/main" id="{FA02E334-CC17-4B72-8C99-28B64BC13A1C}"/>
              </a:ext>
            </a:extLst>
          </p:cNvPr>
          <p:cNvSpPr txBox="1"/>
          <p:nvPr/>
        </p:nvSpPr>
        <p:spPr>
          <a:xfrm flipH="1">
            <a:off x="773256" y="5571063"/>
            <a:ext cx="1293702" cy="594906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algn="ctr"/>
            <a:r>
              <a:rPr lang="es-CL" sz="3266" dirty="0">
                <a:latin typeface="The Sunset" pitchFamily="2" charset="0"/>
              </a:rPr>
              <a:t>Notas</a:t>
            </a:r>
          </a:p>
        </p:txBody>
      </p:sp>
      <p:pic>
        <p:nvPicPr>
          <p:cNvPr id="22" name="Imagen 21">
            <a:extLst>
              <a:ext uri="{FF2B5EF4-FFF2-40B4-BE49-F238E27FC236}">
                <a16:creationId xmlns:a16="http://schemas.microsoft.com/office/drawing/2014/main" id="{62CBFADE-6F0F-42F1-9100-230F3D7A9794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188956" y="4650379"/>
            <a:ext cx="727315" cy="2864905"/>
          </a:xfrm>
          <a:prstGeom prst="rect">
            <a:avLst/>
          </a:prstGeom>
        </p:spPr>
      </p:pic>
      <p:pic>
        <p:nvPicPr>
          <p:cNvPr id="23" name="Imagen 22">
            <a:extLst>
              <a:ext uri="{FF2B5EF4-FFF2-40B4-BE49-F238E27FC236}">
                <a16:creationId xmlns:a16="http://schemas.microsoft.com/office/drawing/2014/main" id="{2B2C2E0D-EB88-46B4-AC8F-E4A9A8B31354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43898" t="21174"/>
          <a:stretch/>
        </p:blipFill>
        <p:spPr>
          <a:xfrm>
            <a:off x="0" y="0"/>
            <a:ext cx="909986" cy="976498"/>
          </a:xfrm>
          <a:prstGeom prst="rect">
            <a:avLst/>
          </a:prstGeom>
        </p:spPr>
      </p:pic>
      <p:pic>
        <p:nvPicPr>
          <p:cNvPr id="25" name="Imagen 24">
            <a:extLst>
              <a:ext uri="{FF2B5EF4-FFF2-40B4-BE49-F238E27FC236}">
                <a16:creationId xmlns:a16="http://schemas.microsoft.com/office/drawing/2014/main" id="{C293EFCA-F8D9-437F-BBDE-D23B0F61DF56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027536" y="351099"/>
            <a:ext cx="713197" cy="476000"/>
          </a:xfrm>
          <a:prstGeom prst="rect">
            <a:avLst/>
          </a:prstGeom>
        </p:spPr>
      </p:pic>
      <p:grpSp>
        <p:nvGrpSpPr>
          <p:cNvPr id="31" name="Grupo 30">
            <a:extLst>
              <a:ext uri="{FF2B5EF4-FFF2-40B4-BE49-F238E27FC236}">
                <a16:creationId xmlns:a16="http://schemas.microsoft.com/office/drawing/2014/main" id="{7745E27F-467E-4749-8E47-3209094E0C66}"/>
              </a:ext>
            </a:extLst>
          </p:cNvPr>
          <p:cNvGrpSpPr/>
          <p:nvPr/>
        </p:nvGrpSpPr>
        <p:grpSpPr>
          <a:xfrm>
            <a:off x="526230" y="2080990"/>
            <a:ext cx="160028" cy="1041337"/>
            <a:chOff x="508707" y="2032864"/>
            <a:chExt cx="160028" cy="1041337"/>
          </a:xfrm>
        </p:grpSpPr>
        <p:pic>
          <p:nvPicPr>
            <p:cNvPr id="57" name="Imagen 56">
              <a:extLst>
                <a:ext uri="{FF2B5EF4-FFF2-40B4-BE49-F238E27FC236}">
                  <a16:creationId xmlns:a16="http://schemas.microsoft.com/office/drawing/2014/main" id="{961930C2-F576-49DD-A7AA-2FDB4D77175D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7508" y="2035205"/>
              <a:ext cx="162906" cy="158223"/>
            </a:xfrm>
            <a:prstGeom prst="rect">
              <a:avLst/>
            </a:prstGeom>
          </p:spPr>
        </p:pic>
        <p:pic>
          <p:nvPicPr>
            <p:cNvPr id="58" name="Imagen 57">
              <a:extLst>
                <a:ext uri="{FF2B5EF4-FFF2-40B4-BE49-F238E27FC236}">
                  <a16:creationId xmlns:a16="http://schemas.microsoft.com/office/drawing/2014/main" id="{56867267-B475-4E69-9D58-EC62A6FE058B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7509" y="2315160"/>
              <a:ext cx="162906" cy="158223"/>
            </a:xfrm>
            <a:prstGeom prst="rect">
              <a:avLst/>
            </a:prstGeom>
          </p:spPr>
        </p:pic>
        <p:pic>
          <p:nvPicPr>
            <p:cNvPr id="60" name="Imagen 59">
              <a:extLst>
                <a:ext uri="{FF2B5EF4-FFF2-40B4-BE49-F238E27FC236}">
                  <a16:creationId xmlns:a16="http://schemas.microsoft.com/office/drawing/2014/main" id="{E29EF204-A448-4002-8A1C-DB0341F31464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6366" y="2619960"/>
              <a:ext cx="162906" cy="158223"/>
            </a:xfrm>
            <a:prstGeom prst="rect">
              <a:avLst/>
            </a:prstGeom>
          </p:spPr>
        </p:pic>
        <p:pic>
          <p:nvPicPr>
            <p:cNvPr id="63" name="Imagen 62">
              <a:extLst>
                <a:ext uri="{FF2B5EF4-FFF2-40B4-BE49-F238E27FC236}">
                  <a16:creationId xmlns:a16="http://schemas.microsoft.com/office/drawing/2014/main" id="{86120641-32C4-4AE8-94D3-C94C18868525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8171" y="2913636"/>
              <a:ext cx="162906" cy="158223"/>
            </a:xfrm>
            <a:prstGeom prst="rect">
              <a:avLst/>
            </a:prstGeom>
          </p:spPr>
        </p:pic>
      </p:grpSp>
      <p:sp>
        <p:nvSpPr>
          <p:cNvPr id="64" name="Placa 63">
            <a:extLst>
              <a:ext uri="{FF2B5EF4-FFF2-40B4-BE49-F238E27FC236}">
                <a16:creationId xmlns:a16="http://schemas.microsoft.com/office/drawing/2014/main" id="{1F1A37EF-7612-4F45-97CD-3C62C17F6D0D}"/>
              </a:ext>
            </a:extLst>
          </p:cNvPr>
          <p:cNvSpPr/>
          <p:nvPr/>
        </p:nvSpPr>
        <p:spPr>
          <a:xfrm flipH="1">
            <a:off x="544463" y="3806973"/>
            <a:ext cx="1680470" cy="1381373"/>
          </a:xfrm>
          <a:prstGeom prst="plaque">
            <a:avLst>
              <a:gd name="adj" fmla="val 6619"/>
            </a:avLst>
          </a:prstGeom>
          <a:noFill/>
          <a:ln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pic>
        <p:nvPicPr>
          <p:cNvPr id="32" name="Imagen 31">
            <a:extLst>
              <a:ext uri="{FF2B5EF4-FFF2-40B4-BE49-F238E27FC236}">
                <a16:creationId xmlns:a16="http://schemas.microsoft.com/office/drawing/2014/main" id="{26B63D50-3602-4D67-A76C-633D6D374657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259097" y="6541363"/>
            <a:ext cx="628638" cy="674145"/>
          </a:xfrm>
          <a:prstGeom prst="rect">
            <a:avLst/>
          </a:prstGeom>
        </p:spPr>
      </p:pic>
      <p:pic>
        <p:nvPicPr>
          <p:cNvPr id="65" name="Imagen 64">
            <a:extLst>
              <a:ext uri="{FF2B5EF4-FFF2-40B4-BE49-F238E27FC236}">
                <a16:creationId xmlns:a16="http://schemas.microsoft.com/office/drawing/2014/main" id="{D0CA3D43-846C-4A28-B7BE-3C0790EA8870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65716" t="50407"/>
          <a:stretch/>
        </p:blipFill>
        <p:spPr>
          <a:xfrm flipH="1">
            <a:off x="4623101" y="-1"/>
            <a:ext cx="445785" cy="47838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4479618"/>
      </p:ext>
    </p:extLst>
  </p:cSld>
  <p:clrMapOvr>
    <a:masterClrMapping/>
  </p:clrMapOvr>
</p:sld>
</file>

<file path=ppt/slides/slide1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5" name="Imagen 74">
            <a:extLst>
              <a:ext uri="{FF2B5EF4-FFF2-40B4-BE49-F238E27FC236}">
                <a16:creationId xmlns:a16="http://schemas.microsoft.com/office/drawing/2014/main" id="{86F066D6-3665-40A8-84FE-3CF74306B4E7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5802" t="16947" r="6588" b="21582"/>
          <a:stretch/>
        </p:blipFill>
        <p:spPr>
          <a:xfrm flipH="1">
            <a:off x="2534249" y="1615242"/>
            <a:ext cx="2241249" cy="5818323"/>
          </a:xfrm>
          <a:prstGeom prst="rect">
            <a:avLst/>
          </a:prstGeom>
        </p:spPr>
      </p:pic>
      <p:grpSp>
        <p:nvGrpSpPr>
          <p:cNvPr id="90" name="Grupo 89">
            <a:extLst>
              <a:ext uri="{FF2B5EF4-FFF2-40B4-BE49-F238E27FC236}">
                <a16:creationId xmlns:a16="http://schemas.microsoft.com/office/drawing/2014/main" id="{6A10F933-5BE6-45D0-9227-6F90A3B05617}"/>
              </a:ext>
            </a:extLst>
          </p:cNvPr>
          <p:cNvGrpSpPr/>
          <p:nvPr/>
        </p:nvGrpSpPr>
        <p:grpSpPr>
          <a:xfrm>
            <a:off x="2431176" y="1277695"/>
            <a:ext cx="2333423" cy="338554"/>
            <a:chOff x="282012" y="1116730"/>
            <a:chExt cx="2333423" cy="338554"/>
          </a:xfrm>
        </p:grpSpPr>
        <p:grpSp>
          <p:nvGrpSpPr>
            <p:cNvPr id="76" name="Grupo 75">
              <a:extLst>
                <a:ext uri="{FF2B5EF4-FFF2-40B4-BE49-F238E27FC236}">
                  <a16:creationId xmlns:a16="http://schemas.microsoft.com/office/drawing/2014/main" id="{A61A1061-E59C-431B-BF67-DEFCDEE579BE}"/>
                </a:ext>
              </a:extLst>
            </p:cNvPr>
            <p:cNvGrpSpPr/>
            <p:nvPr/>
          </p:nvGrpSpPr>
          <p:grpSpPr>
            <a:xfrm>
              <a:off x="1292286" y="1199456"/>
              <a:ext cx="1323149" cy="173102"/>
              <a:chOff x="2351916" y="2459619"/>
              <a:chExt cx="1424738" cy="173102"/>
            </a:xfrm>
          </p:grpSpPr>
          <p:pic>
            <p:nvPicPr>
              <p:cNvPr id="77" name="Imagen 76">
                <a:extLst>
                  <a:ext uri="{FF2B5EF4-FFF2-40B4-BE49-F238E27FC236}">
                    <a16:creationId xmlns:a16="http://schemas.microsoft.com/office/drawing/2014/main" id="{B7A81B46-CA0D-4087-89EF-FAE09193A61A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351916" y="2459619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78" name="Imagen 77">
                <a:extLst>
                  <a:ext uri="{FF2B5EF4-FFF2-40B4-BE49-F238E27FC236}">
                    <a16:creationId xmlns:a16="http://schemas.microsoft.com/office/drawing/2014/main" id="{E94153B6-6DC4-4AB7-AC3B-F55DD2065F5B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534444" y="2462337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79" name="Imagen 78">
                <a:extLst>
                  <a:ext uri="{FF2B5EF4-FFF2-40B4-BE49-F238E27FC236}">
                    <a16:creationId xmlns:a16="http://schemas.microsoft.com/office/drawing/2014/main" id="{EA1DF94F-D73B-4068-AC8A-D0A408DD32D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713545" y="2467401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0" name="Imagen 79">
                <a:extLst>
                  <a:ext uri="{FF2B5EF4-FFF2-40B4-BE49-F238E27FC236}">
                    <a16:creationId xmlns:a16="http://schemas.microsoft.com/office/drawing/2014/main" id="{62C852A6-1DC0-492C-8708-0BCE85A2F8DC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898714" y="2467401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1" name="Imagen 80">
                <a:extLst>
                  <a:ext uri="{FF2B5EF4-FFF2-40B4-BE49-F238E27FC236}">
                    <a16:creationId xmlns:a16="http://schemas.microsoft.com/office/drawing/2014/main" id="{0177E378-B2D1-433E-B487-95F0ADA2623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080634" y="2462337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2" name="Imagen 81">
                <a:extLst>
                  <a:ext uri="{FF2B5EF4-FFF2-40B4-BE49-F238E27FC236}">
                    <a16:creationId xmlns:a16="http://schemas.microsoft.com/office/drawing/2014/main" id="{5D2CCC76-1728-4CCE-8CA6-F4D7D93C730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259735" y="2463688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3" name="Imagen 82">
                <a:extLst>
                  <a:ext uri="{FF2B5EF4-FFF2-40B4-BE49-F238E27FC236}">
                    <a16:creationId xmlns:a16="http://schemas.microsoft.com/office/drawing/2014/main" id="{8737CD88-8CE9-45B7-B88B-A039D1BC2D9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436306" y="2459619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4" name="Imagen 83">
                <a:extLst>
                  <a:ext uri="{FF2B5EF4-FFF2-40B4-BE49-F238E27FC236}">
                    <a16:creationId xmlns:a16="http://schemas.microsoft.com/office/drawing/2014/main" id="{9C749F1B-619A-40EE-A3E5-6C9759F13278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624293" y="2462337"/>
                <a:ext cx="152361" cy="165320"/>
              </a:xfrm>
              <a:prstGeom prst="rect">
                <a:avLst/>
              </a:prstGeom>
            </p:spPr>
          </p:pic>
        </p:grpSp>
        <p:sp>
          <p:nvSpPr>
            <p:cNvPr id="86" name="CuadroTexto 85">
              <a:extLst>
                <a:ext uri="{FF2B5EF4-FFF2-40B4-BE49-F238E27FC236}">
                  <a16:creationId xmlns:a16="http://schemas.microsoft.com/office/drawing/2014/main" id="{E7CF8BFC-D72D-4A50-9441-6DC5C224B0DC}"/>
                </a:ext>
              </a:extLst>
            </p:cNvPr>
            <p:cNvSpPr txBox="1"/>
            <p:nvPr/>
          </p:nvSpPr>
          <p:spPr>
            <a:xfrm>
              <a:off x="282012" y="1116730"/>
              <a:ext cx="1081021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s-CL" sz="1600" dirty="0">
                  <a:latin typeface="that i love you" pitchFamily="2" charset="0"/>
                </a:rPr>
                <a:t>Hidratación</a:t>
              </a:r>
            </a:p>
          </p:txBody>
        </p:sp>
      </p:grpSp>
      <p:sp>
        <p:nvSpPr>
          <p:cNvPr id="2" name="Rectángulo: esquinas redondeadas 1">
            <a:extLst>
              <a:ext uri="{FF2B5EF4-FFF2-40B4-BE49-F238E27FC236}">
                <a16:creationId xmlns:a16="http://schemas.microsoft.com/office/drawing/2014/main" id="{8AFFB728-72C6-47D6-8CF6-8E68D901CF0E}"/>
              </a:ext>
            </a:extLst>
          </p:cNvPr>
          <p:cNvSpPr/>
          <p:nvPr/>
        </p:nvSpPr>
        <p:spPr>
          <a:xfrm flipH="1">
            <a:off x="2536574" y="808814"/>
            <a:ext cx="2238924" cy="348713"/>
          </a:xfrm>
          <a:prstGeom prst="roundRect">
            <a:avLst>
              <a:gd name="adj" fmla="val 20690"/>
            </a:avLst>
          </a:prstGeom>
          <a:noFill/>
          <a:ln>
            <a:solidFill>
              <a:schemeClr val="bg1">
                <a:lumMod val="65000"/>
              </a:schemeClr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grpSp>
        <p:nvGrpSpPr>
          <p:cNvPr id="20" name="Grupo 19">
            <a:extLst>
              <a:ext uri="{FF2B5EF4-FFF2-40B4-BE49-F238E27FC236}">
                <a16:creationId xmlns:a16="http://schemas.microsoft.com/office/drawing/2014/main" id="{9E56ED60-C0FC-4AFF-8B2B-402E4644997E}"/>
              </a:ext>
            </a:extLst>
          </p:cNvPr>
          <p:cNvGrpSpPr/>
          <p:nvPr/>
        </p:nvGrpSpPr>
        <p:grpSpPr>
          <a:xfrm>
            <a:off x="2648158" y="551964"/>
            <a:ext cx="1302561" cy="270451"/>
            <a:chOff x="3427898" y="945416"/>
            <a:chExt cx="1302561" cy="270451"/>
          </a:xfrm>
        </p:grpSpPr>
        <p:sp>
          <p:nvSpPr>
            <p:cNvPr id="6" name="Elipse 5">
              <a:extLst>
                <a:ext uri="{FF2B5EF4-FFF2-40B4-BE49-F238E27FC236}">
                  <a16:creationId xmlns:a16="http://schemas.microsoft.com/office/drawing/2014/main" id="{2C5DCEA4-6AF6-49BD-B708-B769FAFE792C}"/>
                </a:ext>
              </a:extLst>
            </p:cNvPr>
            <p:cNvSpPr/>
            <p:nvPr/>
          </p:nvSpPr>
          <p:spPr>
            <a:xfrm>
              <a:off x="3448303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7" name="CuadroTexto 6">
              <a:extLst>
                <a:ext uri="{FF2B5EF4-FFF2-40B4-BE49-F238E27FC236}">
                  <a16:creationId xmlns:a16="http://schemas.microsoft.com/office/drawing/2014/main" id="{AA089D6C-B1E2-48FB-BE83-481042A4D336}"/>
                </a:ext>
              </a:extLst>
            </p:cNvPr>
            <p:cNvSpPr txBox="1"/>
            <p:nvPr/>
          </p:nvSpPr>
          <p:spPr>
            <a:xfrm>
              <a:off x="3427898" y="945416"/>
              <a:ext cx="167925" cy="2623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L</a:t>
              </a:r>
            </a:p>
          </p:txBody>
        </p:sp>
        <p:sp>
          <p:nvSpPr>
            <p:cNvPr id="8" name="Elipse 7">
              <a:extLst>
                <a:ext uri="{FF2B5EF4-FFF2-40B4-BE49-F238E27FC236}">
                  <a16:creationId xmlns:a16="http://schemas.microsoft.com/office/drawing/2014/main" id="{EF3D6D35-0B29-48F8-A7E7-F05677A56176}"/>
                </a:ext>
              </a:extLst>
            </p:cNvPr>
            <p:cNvSpPr/>
            <p:nvPr/>
          </p:nvSpPr>
          <p:spPr>
            <a:xfrm>
              <a:off x="3636352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9" name="CuadroTexto 8">
              <a:extLst>
                <a:ext uri="{FF2B5EF4-FFF2-40B4-BE49-F238E27FC236}">
                  <a16:creationId xmlns:a16="http://schemas.microsoft.com/office/drawing/2014/main" id="{9A7EF53A-AA99-48D2-85A8-CA65C6ED1C5E}"/>
                </a:ext>
              </a:extLst>
            </p:cNvPr>
            <p:cNvSpPr txBox="1"/>
            <p:nvPr/>
          </p:nvSpPr>
          <p:spPr>
            <a:xfrm>
              <a:off x="3604676" y="945416"/>
              <a:ext cx="167925" cy="2623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M</a:t>
              </a:r>
            </a:p>
          </p:txBody>
        </p:sp>
        <p:sp>
          <p:nvSpPr>
            <p:cNvPr id="10" name="Elipse 9">
              <a:extLst>
                <a:ext uri="{FF2B5EF4-FFF2-40B4-BE49-F238E27FC236}">
                  <a16:creationId xmlns:a16="http://schemas.microsoft.com/office/drawing/2014/main" id="{B0003AE6-C47F-46BF-B6B1-DDBB042C0368}"/>
                </a:ext>
              </a:extLst>
            </p:cNvPr>
            <p:cNvSpPr/>
            <p:nvPr/>
          </p:nvSpPr>
          <p:spPr>
            <a:xfrm>
              <a:off x="3822502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1" name="CuadroTexto 10">
              <a:extLst>
                <a:ext uri="{FF2B5EF4-FFF2-40B4-BE49-F238E27FC236}">
                  <a16:creationId xmlns:a16="http://schemas.microsoft.com/office/drawing/2014/main" id="{93A2415F-9910-41C0-9834-ACE5EE7EC06F}"/>
                </a:ext>
              </a:extLst>
            </p:cNvPr>
            <p:cNvSpPr txBox="1"/>
            <p:nvPr/>
          </p:nvSpPr>
          <p:spPr>
            <a:xfrm>
              <a:off x="3795934" y="953506"/>
              <a:ext cx="167925" cy="2623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M</a:t>
              </a:r>
            </a:p>
          </p:txBody>
        </p:sp>
        <p:sp>
          <p:nvSpPr>
            <p:cNvPr id="12" name="Elipse 11">
              <a:extLst>
                <a:ext uri="{FF2B5EF4-FFF2-40B4-BE49-F238E27FC236}">
                  <a16:creationId xmlns:a16="http://schemas.microsoft.com/office/drawing/2014/main" id="{C7C288CE-F547-4E52-94A3-8C23F40BEE3C}"/>
                </a:ext>
              </a:extLst>
            </p:cNvPr>
            <p:cNvSpPr/>
            <p:nvPr/>
          </p:nvSpPr>
          <p:spPr>
            <a:xfrm>
              <a:off x="4008652" y="983612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3" name="CuadroTexto 12">
              <a:extLst>
                <a:ext uri="{FF2B5EF4-FFF2-40B4-BE49-F238E27FC236}">
                  <a16:creationId xmlns:a16="http://schemas.microsoft.com/office/drawing/2014/main" id="{4114C506-8170-47D2-9D5A-128DBFEEE7C8}"/>
                </a:ext>
              </a:extLst>
            </p:cNvPr>
            <p:cNvSpPr txBox="1"/>
            <p:nvPr/>
          </p:nvSpPr>
          <p:spPr>
            <a:xfrm>
              <a:off x="3987194" y="951397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J</a:t>
              </a:r>
            </a:p>
          </p:txBody>
        </p:sp>
        <p:sp>
          <p:nvSpPr>
            <p:cNvPr id="14" name="Elipse 13">
              <a:extLst>
                <a:ext uri="{FF2B5EF4-FFF2-40B4-BE49-F238E27FC236}">
                  <a16:creationId xmlns:a16="http://schemas.microsoft.com/office/drawing/2014/main" id="{7CC52FD5-4E7C-49FA-BD83-A545EB3FC017}"/>
                </a:ext>
              </a:extLst>
            </p:cNvPr>
            <p:cNvSpPr/>
            <p:nvPr/>
          </p:nvSpPr>
          <p:spPr>
            <a:xfrm>
              <a:off x="4195174" y="983612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5" name="CuadroTexto 14">
              <a:extLst>
                <a:ext uri="{FF2B5EF4-FFF2-40B4-BE49-F238E27FC236}">
                  <a16:creationId xmlns:a16="http://schemas.microsoft.com/office/drawing/2014/main" id="{DDD8D263-EBC7-4AD3-8203-2FC2CBE524AF}"/>
                </a:ext>
              </a:extLst>
            </p:cNvPr>
            <p:cNvSpPr txBox="1"/>
            <p:nvPr/>
          </p:nvSpPr>
          <p:spPr>
            <a:xfrm>
              <a:off x="4169468" y="953506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V</a:t>
              </a:r>
            </a:p>
          </p:txBody>
        </p:sp>
        <p:sp>
          <p:nvSpPr>
            <p:cNvPr id="16" name="Elipse 15">
              <a:extLst>
                <a:ext uri="{FF2B5EF4-FFF2-40B4-BE49-F238E27FC236}">
                  <a16:creationId xmlns:a16="http://schemas.microsoft.com/office/drawing/2014/main" id="{1684D4EA-52BA-4FA5-A1FB-CB87FE74C584}"/>
                </a:ext>
              </a:extLst>
            </p:cNvPr>
            <p:cNvSpPr/>
            <p:nvPr/>
          </p:nvSpPr>
          <p:spPr>
            <a:xfrm>
              <a:off x="4383504" y="983612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7" name="CuadroTexto 16">
              <a:extLst>
                <a:ext uri="{FF2B5EF4-FFF2-40B4-BE49-F238E27FC236}">
                  <a16:creationId xmlns:a16="http://schemas.microsoft.com/office/drawing/2014/main" id="{3308939E-46AD-485D-B001-89690CD4E751}"/>
                </a:ext>
              </a:extLst>
            </p:cNvPr>
            <p:cNvSpPr txBox="1"/>
            <p:nvPr/>
          </p:nvSpPr>
          <p:spPr>
            <a:xfrm>
              <a:off x="4354590" y="945416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S</a:t>
              </a:r>
            </a:p>
          </p:txBody>
        </p:sp>
        <p:sp>
          <p:nvSpPr>
            <p:cNvPr id="18" name="Elipse 17">
              <a:extLst>
                <a:ext uri="{FF2B5EF4-FFF2-40B4-BE49-F238E27FC236}">
                  <a16:creationId xmlns:a16="http://schemas.microsoft.com/office/drawing/2014/main" id="{A8672FC7-70F5-4C49-A014-22DFFFBC4EA9}"/>
                </a:ext>
              </a:extLst>
            </p:cNvPr>
            <p:cNvSpPr/>
            <p:nvPr/>
          </p:nvSpPr>
          <p:spPr>
            <a:xfrm>
              <a:off x="4562534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9" name="CuadroTexto 18">
              <a:extLst>
                <a:ext uri="{FF2B5EF4-FFF2-40B4-BE49-F238E27FC236}">
                  <a16:creationId xmlns:a16="http://schemas.microsoft.com/office/drawing/2014/main" id="{FDD8A62F-1C31-4D5B-8003-266E7EE66DB5}"/>
                </a:ext>
              </a:extLst>
            </p:cNvPr>
            <p:cNvSpPr txBox="1"/>
            <p:nvPr/>
          </p:nvSpPr>
          <p:spPr>
            <a:xfrm>
              <a:off x="4541872" y="945416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D</a:t>
              </a:r>
            </a:p>
          </p:txBody>
        </p:sp>
      </p:grpSp>
      <p:sp>
        <p:nvSpPr>
          <p:cNvPr id="43" name="Rectángulo: esquinas redondeadas 42">
            <a:extLst>
              <a:ext uri="{FF2B5EF4-FFF2-40B4-BE49-F238E27FC236}">
                <a16:creationId xmlns:a16="http://schemas.microsoft.com/office/drawing/2014/main" id="{89D5D1E2-00DC-4937-B50F-B770D836BFF9}"/>
              </a:ext>
            </a:extLst>
          </p:cNvPr>
          <p:cNvSpPr/>
          <p:nvPr/>
        </p:nvSpPr>
        <p:spPr>
          <a:xfrm flipH="1">
            <a:off x="460830" y="5801409"/>
            <a:ext cx="1867912" cy="1306787"/>
          </a:xfrm>
          <a:prstGeom prst="roundRect">
            <a:avLst>
              <a:gd name="adj" fmla="val 3042"/>
            </a:avLst>
          </a:prstGeom>
          <a:noFill/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61" name="CuadroTexto 60">
            <a:extLst>
              <a:ext uri="{FF2B5EF4-FFF2-40B4-BE49-F238E27FC236}">
                <a16:creationId xmlns:a16="http://schemas.microsoft.com/office/drawing/2014/main" id="{B1867932-8D36-4858-BFF8-81AECC48EBAD}"/>
              </a:ext>
            </a:extLst>
          </p:cNvPr>
          <p:cNvSpPr txBox="1"/>
          <p:nvPr/>
        </p:nvSpPr>
        <p:spPr>
          <a:xfrm>
            <a:off x="502270" y="470523"/>
            <a:ext cx="1705246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CL" sz="4800" dirty="0">
                <a:latin typeface="August Script Bold free" pitchFamily="2" charset="0"/>
              </a:rPr>
              <a:t>Año</a:t>
            </a:r>
          </a:p>
        </p:txBody>
      </p:sp>
      <p:sp>
        <p:nvSpPr>
          <p:cNvPr id="62" name="CuadroTexto 61">
            <a:extLst>
              <a:ext uri="{FF2B5EF4-FFF2-40B4-BE49-F238E27FC236}">
                <a16:creationId xmlns:a16="http://schemas.microsoft.com/office/drawing/2014/main" id="{D7348A25-2C0A-4180-9706-193D7ACDBC8E}"/>
              </a:ext>
            </a:extLst>
          </p:cNvPr>
          <p:cNvSpPr txBox="1"/>
          <p:nvPr/>
        </p:nvSpPr>
        <p:spPr>
          <a:xfrm>
            <a:off x="1109446" y="921803"/>
            <a:ext cx="149088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CL" sz="4000" dirty="0" smtClean="0">
                <a:latin typeface="August Script Bold free" pitchFamily="2" charset="0"/>
              </a:rPr>
              <a:t>2022 </a:t>
            </a:r>
            <a:endParaRPr lang="es-CL" sz="4000" dirty="0">
              <a:latin typeface="August Script Bold free" pitchFamily="2" charset="0"/>
            </a:endParaRPr>
          </a:p>
        </p:txBody>
      </p:sp>
      <p:sp>
        <p:nvSpPr>
          <p:cNvPr id="27" name="CuadroTexto 26">
            <a:extLst>
              <a:ext uri="{FF2B5EF4-FFF2-40B4-BE49-F238E27FC236}">
                <a16:creationId xmlns:a16="http://schemas.microsoft.com/office/drawing/2014/main" id="{F0091D1D-C5BA-4DD7-B564-F84C4F3256B9}"/>
              </a:ext>
            </a:extLst>
          </p:cNvPr>
          <p:cNvSpPr txBox="1"/>
          <p:nvPr/>
        </p:nvSpPr>
        <p:spPr>
          <a:xfrm>
            <a:off x="788889" y="1505371"/>
            <a:ext cx="136617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CL" sz="3600" dirty="0">
                <a:latin typeface="Ayunindra Font" pitchFamily="50" charset="0"/>
              </a:rPr>
              <a:t>Metas</a:t>
            </a:r>
          </a:p>
        </p:txBody>
      </p:sp>
      <p:cxnSp>
        <p:nvCxnSpPr>
          <p:cNvPr id="34" name="Conector recto 33">
            <a:extLst>
              <a:ext uri="{FF2B5EF4-FFF2-40B4-BE49-F238E27FC236}">
                <a16:creationId xmlns:a16="http://schemas.microsoft.com/office/drawing/2014/main" id="{6C326F97-CC68-4216-8B0B-6409AE189A23}"/>
              </a:ext>
            </a:extLst>
          </p:cNvPr>
          <p:cNvCxnSpPr>
            <a:cxnSpLocks/>
          </p:cNvCxnSpPr>
          <p:nvPr/>
        </p:nvCxnSpPr>
        <p:spPr>
          <a:xfrm>
            <a:off x="719609" y="2193173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Conector recto 36">
            <a:extLst>
              <a:ext uri="{FF2B5EF4-FFF2-40B4-BE49-F238E27FC236}">
                <a16:creationId xmlns:a16="http://schemas.microsoft.com/office/drawing/2014/main" id="{7A9A9E17-643C-46C7-8DA1-90ACB4FD0A6E}"/>
              </a:ext>
            </a:extLst>
          </p:cNvPr>
          <p:cNvCxnSpPr>
            <a:cxnSpLocks/>
          </p:cNvCxnSpPr>
          <p:nvPr/>
        </p:nvCxnSpPr>
        <p:spPr>
          <a:xfrm>
            <a:off x="720116" y="2475725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Conector recto 37">
            <a:extLst>
              <a:ext uri="{FF2B5EF4-FFF2-40B4-BE49-F238E27FC236}">
                <a16:creationId xmlns:a16="http://schemas.microsoft.com/office/drawing/2014/main" id="{117FEECC-50E9-48AE-A3A0-ECE918D11567}"/>
              </a:ext>
            </a:extLst>
          </p:cNvPr>
          <p:cNvCxnSpPr>
            <a:cxnSpLocks/>
          </p:cNvCxnSpPr>
          <p:nvPr/>
        </p:nvCxnSpPr>
        <p:spPr>
          <a:xfrm>
            <a:off x="718240" y="2780525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Conector recto 38">
            <a:extLst>
              <a:ext uri="{FF2B5EF4-FFF2-40B4-BE49-F238E27FC236}">
                <a16:creationId xmlns:a16="http://schemas.microsoft.com/office/drawing/2014/main" id="{F24D8324-6901-4816-8512-FDC54A3E01DF}"/>
              </a:ext>
            </a:extLst>
          </p:cNvPr>
          <p:cNvCxnSpPr>
            <a:cxnSpLocks/>
          </p:cNvCxnSpPr>
          <p:nvPr/>
        </p:nvCxnSpPr>
        <p:spPr>
          <a:xfrm>
            <a:off x="718240" y="3074201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Placa 2">
            <a:extLst>
              <a:ext uri="{FF2B5EF4-FFF2-40B4-BE49-F238E27FC236}">
                <a16:creationId xmlns:a16="http://schemas.microsoft.com/office/drawing/2014/main" id="{C3F9C842-00FA-4A41-AA78-EC49C9D9D4A3}"/>
              </a:ext>
            </a:extLst>
          </p:cNvPr>
          <p:cNvSpPr/>
          <p:nvPr/>
        </p:nvSpPr>
        <p:spPr>
          <a:xfrm flipH="1">
            <a:off x="489789" y="3750740"/>
            <a:ext cx="1791840" cy="1500318"/>
          </a:xfrm>
          <a:prstGeom prst="plaque">
            <a:avLst>
              <a:gd name="adj" fmla="val 6619"/>
            </a:avLst>
          </a:prstGeom>
          <a:solidFill>
            <a:srgbClr val="FCEBE0"/>
          </a:solidFill>
          <a:ln>
            <a:solidFill>
              <a:srgbClr val="FCD6D7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70" name="CuadroTexto 69">
            <a:extLst>
              <a:ext uri="{FF2B5EF4-FFF2-40B4-BE49-F238E27FC236}">
                <a16:creationId xmlns:a16="http://schemas.microsoft.com/office/drawing/2014/main" id="{C5660BA0-7AA5-442F-B19F-51782AAE91E1}"/>
              </a:ext>
            </a:extLst>
          </p:cNvPr>
          <p:cNvSpPr txBox="1"/>
          <p:nvPr/>
        </p:nvSpPr>
        <p:spPr>
          <a:xfrm flipH="1">
            <a:off x="560832" y="3174959"/>
            <a:ext cx="157604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CL" sz="3200" dirty="0">
                <a:latin typeface="Please write me a song" panose="02000603000000000000" pitchFamily="2" charset="0"/>
                <a:ea typeface="Please write me a song" panose="02000603000000000000" pitchFamily="2" charset="0"/>
              </a:rPr>
              <a:t>Importante</a:t>
            </a:r>
          </a:p>
        </p:txBody>
      </p:sp>
      <p:sp>
        <p:nvSpPr>
          <p:cNvPr id="72" name="CuadroTexto 71">
            <a:extLst>
              <a:ext uri="{FF2B5EF4-FFF2-40B4-BE49-F238E27FC236}">
                <a16:creationId xmlns:a16="http://schemas.microsoft.com/office/drawing/2014/main" id="{FA02E334-CC17-4B72-8C99-28B64BC13A1C}"/>
              </a:ext>
            </a:extLst>
          </p:cNvPr>
          <p:cNvSpPr txBox="1"/>
          <p:nvPr/>
        </p:nvSpPr>
        <p:spPr>
          <a:xfrm flipH="1">
            <a:off x="773256" y="5571063"/>
            <a:ext cx="1293702" cy="594906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algn="ctr"/>
            <a:r>
              <a:rPr lang="es-CL" sz="3266" dirty="0">
                <a:latin typeface="The Sunset" pitchFamily="2" charset="0"/>
              </a:rPr>
              <a:t>Notas</a:t>
            </a:r>
          </a:p>
        </p:txBody>
      </p:sp>
      <p:pic>
        <p:nvPicPr>
          <p:cNvPr id="22" name="Imagen 21">
            <a:extLst>
              <a:ext uri="{FF2B5EF4-FFF2-40B4-BE49-F238E27FC236}">
                <a16:creationId xmlns:a16="http://schemas.microsoft.com/office/drawing/2014/main" id="{62CBFADE-6F0F-42F1-9100-230F3D7A9794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188956" y="4650379"/>
            <a:ext cx="727315" cy="2864905"/>
          </a:xfrm>
          <a:prstGeom prst="rect">
            <a:avLst/>
          </a:prstGeom>
        </p:spPr>
      </p:pic>
      <p:pic>
        <p:nvPicPr>
          <p:cNvPr id="23" name="Imagen 22">
            <a:extLst>
              <a:ext uri="{FF2B5EF4-FFF2-40B4-BE49-F238E27FC236}">
                <a16:creationId xmlns:a16="http://schemas.microsoft.com/office/drawing/2014/main" id="{2B2C2E0D-EB88-46B4-AC8F-E4A9A8B31354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43898" t="21174"/>
          <a:stretch/>
        </p:blipFill>
        <p:spPr>
          <a:xfrm>
            <a:off x="0" y="0"/>
            <a:ext cx="909986" cy="976498"/>
          </a:xfrm>
          <a:prstGeom prst="rect">
            <a:avLst/>
          </a:prstGeom>
        </p:spPr>
      </p:pic>
      <p:pic>
        <p:nvPicPr>
          <p:cNvPr id="25" name="Imagen 24">
            <a:extLst>
              <a:ext uri="{FF2B5EF4-FFF2-40B4-BE49-F238E27FC236}">
                <a16:creationId xmlns:a16="http://schemas.microsoft.com/office/drawing/2014/main" id="{C293EFCA-F8D9-437F-BBDE-D23B0F61DF56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027536" y="351099"/>
            <a:ext cx="713197" cy="476000"/>
          </a:xfrm>
          <a:prstGeom prst="rect">
            <a:avLst/>
          </a:prstGeom>
        </p:spPr>
      </p:pic>
      <p:grpSp>
        <p:nvGrpSpPr>
          <p:cNvPr id="31" name="Grupo 30">
            <a:extLst>
              <a:ext uri="{FF2B5EF4-FFF2-40B4-BE49-F238E27FC236}">
                <a16:creationId xmlns:a16="http://schemas.microsoft.com/office/drawing/2014/main" id="{7745E27F-467E-4749-8E47-3209094E0C66}"/>
              </a:ext>
            </a:extLst>
          </p:cNvPr>
          <p:cNvGrpSpPr/>
          <p:nvPr/>
        </p:nvGrpSpPr>
        <p:grpSpPr>
          <a:xfrm>
            <a:off x="526230" y="2080990"/>
            <a:ext cx="160028" cy="1041337"/>
            <a:chOff x="508707" y="2032864"/>
            <a:chExt cx="160028" cy="1041337"/>
          </a:xfrm>
        </p:grpSpPr>
        <p:pic>
          <p:nvPicPr>
            <p:cNvPr id="57" name="Imagen 56">
              <a:extLst>
                <a:ext uri="{FF2B5EF4-FFF2-40B4-BE49-F238E27FC236}">
                  <a16:creationId xmlns:a16="http://schemas.microsoft.com/office/drawing/2014/main" id="{961930C2-F576-49DD-A7AA-2FDB4D77175D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7508" y="2035205"/>
              <a:ext cx="162906" cy="158223"/>
            </a:xfrm>
            <a:prstGeom prst="rect">
              <a:avLst/>
            </a:prstGeom>
          </p:spPr>
        </p:pic>
        <p:pic>
          <p:nvPicPr>
            <p:cNvPr id="58" name="Imagen 57">
              <a:extLst>
                <a:ext uri="{FF2B5EF4-FFF2-40B4-BE49-F238E27FC236}">
                  <a16:creationId xmlns:a16="http://schemas.microsoft.com/office/drawing/2014/main" id="{56867267-B475-4E69-9D58-EC62A6FE058B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7509" y="2315160"/>
              <a:ext cx="162906" cy="158223"/>
            </a:xfrm>
            <a:prstGeom prst="rect">
              <a:avLst/>
            </a:prstGeom>
          </p:spPr>
        </p:pic>
        <p:pic>
          <p:nvPicPr>
            <p:cNvPr id="60" name="Imagen 59">
              <a:extLst>
                <a:ext uri="{FF2B5EF4-FFF2-40B4-BE49-F238E27FC236}">
                  <a16:creationId xmlns:a16="http://schemas.microsoft.com/office/drawing/2014/main" id="{E29EF204-A448-4002-8A1C-DB0341F31464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6366" y="2619960"/>
              <a:ext cx="162906" cy="158223"/>
            </a:xfrm>
            <a:prstGeom prst="rect">
              <a:avLst/>
            </a:prstGeom>
          </p:spPr>
        </p:pic>
        <p:pic>
          <p:nvPicPr>
            <p:cNvPr id="63" name="Imagen 62">
              <a:extLst>
                <a:ext uri="{FF2B5EF4-FFF2-40B4-BE49-F238E27FC236}">
                  <a16:creationId xmlns:a16="http://schemas.microsoft.com/office/drawing/2014/main" id="{86120641-32C4-4AE8-94D3-C94C18868525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8171" y="2913636"/>
              <a:ext cx="162906" cy="158223"/>
            </a:xfrm>
            <a:prstGeom prst="rect">
              <a:avLst/>
            </a:prstGeom>
          </p:spPr>
        </p:pic>
      </p:grpSp>
      <p:sp>
        <p:nvSpPr>
          <p:cNvPr id="64" name="Placa 63">
            <a:extLst>
              <a:ext uri="{FF2B5EF4-FFF2-40B4-BE49-F238E27FC236}">
                <a16:creationId xmlns:a16="http://schemas.microsoft.com/office/drawing/2014/main" id="{1F1A37EF-7612-4F45-97CD-3C62C17F6D0D}"/>
              </a:ext>
            </a:extLst>
          </p:cNvPr>
          <p:cNvSpPr/>
          <p:nvPr/>
        </p:nvSpPr>
        <p:spPr>
          <a:xfrm flipH="1">
            <a:off x="544463" y="3806973"/>
            <a:ext cx="1680470" cy="1381373"/>
          </a:xfrm>
          <a:prstGeom prst="plaque">
            <a:avLst>
              <a:gd name="adj" fmla="val 6619"/>
            </a:avLst>
          </a:prstGeom>
          <a:noFill/>
          <a:ln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pic>
        <p:nvPicPr>
          <p:cNvPr id="32" name="Imagen 31">
            <a:extLst>
              <a:ext uri="{FF2B5EF4-FFF2-40B4-BE49-F238E27FC236}">
                <a16:creationId xmlns:a16="http://schemas.microsoft.com/office/drawing/2014/main" id="{26B63D50-3602-4D67-A76C-633D6D374657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259097" y="6541363"/>
            <a:ext cx="628638" cy="674145"/>
          </a:xfrm>
          <a:prstGeom prst="rect">
            <a:avLst/>
          </a:prstGeom>
        </p:spPr>
      </p:pic>
      <p:pic>
        <p:nvPicPr>
          <p:cNvPr id="65" name="Imagen 64">
            <a:extLst>
              <a:ext uri="{FF2B5EF4-FFF2-40B4-BE49-F238E27FC236}">
                <a16:creationId xmlns:a16="http://schemas.microsoft.com/office/drawing/2014/main" id="{D0CA3D43-846C-4A28-B7BE-3C0790EA8870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65716" t="50407"/>
          <a:stretch/>
        </p:blipFill>
        <p:spPr>
          <a:xfrm flipH="1">
            <a:off x="4623101" y="-1"/>
            <a:ext cx="445785" cy="47838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824455241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4" name="Imagen 113">
            <a:extLst>
              <a:ext uri="{FF2B5EF4-FFF2-40B4-BE49-F238E27FC236}">
                <a16:creationId xmlns:a16="http://schemas.microsoft.com/office/drawing/2014/main" id="{E2C72D66-3C05-40F4-818E-4CB8631B94FA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26633" t="9514" r="29569" b="27352"/>
          <a:stretch/>
        </p:blipFill>
        <p:spPr>
          <a:xfrm rot="16200000">
            <a:off x="2185505" y="-1998928"/>
            <a:ext cx="697876" cy="5068891"/>
          </a:xfrm>
          <a:prstGeom prst="rect">
            <a:avLst/>
          </a:prstGeom>
        </p:spPr>
      </p:pic>
      <p:sp>
        <p:nvSpPr>
          <p:cNvPr id="112" name="Rectángulo: esquinas redondeadas 111">
            <a:extLst>
              <a:ext uri="{FF2B5EF4-FFF2-40B4-BE49-F238E27FC236}">
                <a16:creationId xmlns:a16="http://schemas.microsoft.com/office/drawing/2014/main" id="{E115D612-3661-42A9-A486-91A7B88EA55F}"/>
              </a:ext>
            </a:extLst>
          </p:cNvPr>
          <p:cNvSpPr/>
          <p:nvPr/>
        </p:nvSpPr>
        <p:spPr>
          <a:xfrm>
            <a:off x="440504" y="6367648"/>
            <a:ext cx="4290148" cy="890633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110" name="Rectángulo: esquinas redondeadas 109">
            <a:extLst>
              <a:ext uri="{FF2B5EF4-FFF2-40B4-BE49-F238E27FC236}">
                <a16:creationId xmlns:a16="http://schemas.microsoft.com/office/drawing/2014/main" id="{9B78243E-FF09-471B-A928-593DCFE6BCF1}"/>
              </a:ext>
            </a:extLst>
          </p:cNvPr>
          <p:cNvSpPr/>
          <p:nvPr/>
        </p:nvSpPr>
        <p:spPr>
          <a:xfrm>
            <a:off x="440505" y="3776826"/>
            <a:ext cx="4290148" cy="1439386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84" name="Rectángulo: esquinas redondeadas 83">
            <a:extLst>
              <a:ext uri="{FF2B5EF4-FFF2-40B4-BE49-F238E27FC236}">
                <a16:creationId xmlns:a16="http://schemas.microsoft.com/office/drawing/2014/main" id="{AD7414DD-8DE6-45B8-8112-9BDDF0B186AF}"/>
              </a:ext>
            </a:extLst>
          </p:cNvPr>
          <p:cNvSpPr/>
          <p:nvPr/>
        </p:nvSpPr>
        <p:spPr>
          <a:xfrm>
            <a:off x="420001" y="1536627"/>
            <a:ext cx="4310651" cy="697874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2" name="Rectángulo: esquinas redondeadas 1">
            <a:extLst>
              <a:ext uri="{FF2B5EF4-FFF2-40B4-BE49-F238E27FC236}">
                <a16:creationId xmlns:a16="http://schemas.microsoft.com/office/drawing/2014/main" id="{99FF4510-806D-4AC7-8D73-69B355A697B8}"/>
              </a:ext>
            </a:extLst>
          </p:cNvPr>
          <p:cNvSpPr/>
          <p:nvPr/>
        </p:nvSpPr>
        <p:spPr>
          <a:xfrm>
            <a:off x="1308997" y="1142665"/>
            <a:ext cx="1021080" cy="217998"/>
          </a:xfrm>
          <a:prstGeom prst="roundRect">
            <a:avLst>
              <a:gd name="adj" fmla="val 0"/>
            </a:avLst>
          </a:prstGeom>
          <a:noFill/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4" name="Rectángulo 3">
            <a:extLst>
              <a:ext uri="{FF2B5EF4-FFF2-40B4-BE49-F238E27FC236}">
                <a16:creationId xmlns:a16="http://schemas.microsoft.com/office/drawing/2014/main" id="{2AFB77A1-E7B9-4F47-9144-3CC7BDF7EE3D}"/>
              </a:ext>
            </a:extLst>
          </p:cNvPr>
          <p:cNvSpPr/>
          <p:nvPr/>
        </p:nvSpPr>
        <p:spPr>
          <a:xfrm>
            <a:off x="440504" y="1056234"/>
            <a:ext cx="1021080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N.º Pedido</a:t>
            </a:r>
            <a:endParaRPr lang="es-CL" dirty="0">
              <a:effectLst/>
              <a:latin typeface="Akazan Lt" panose="02000506020000020003" pitchFamily="2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5" name="Rectángulo: esquinas redondeadas 4">
            <a:extLst>
              <a:ext uri="{FF2B5EF4-FFF2-40B4-BE49-F238E27FC236}">
                <a16:creationId xmlns:a16="http://schemas.microsoft.com/office/drawing/2014/main" id="{2842A9BB-0E44-4F1E-97DD-EF7322732B51}"/>
              </a:ext>
            </a:extLst>
          </p:cNvPr>
          <p:cNvSpPr/>
          <p:nvPr/>
        </p:nvSpPr>
        <p:spPr>
          <a:xfrm>
            <a:off x="3675604" y="1142059"/>
            <a:ext cx="1021080" cy="217998"/>
          </a:xfrm>
          <a:prstGeom prst="roundRect">
            <a:avLst>
              <a:gd name="adj" fmla="val 0"/>
            </a:avLst>
          </a:prstGeom>
          <a:noFill/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6" name="Rectángulo 5">
            <a:extLst>
              <a:ext uri="{FF2B5EF4-FFF2-40B4-BE49-F238E27FC236}">
                <a16:creationId xmlns:a16="http://schemas.microsoft.com/office/drawing/2014/main" id="{7F3D37A6-278E-4B2C-8776-6E7C1A84784E}"/>
              </a:ext>
            </a:extLst>
          </p:cNvPr>
          <p:cNvSpPr/>
          <p:nvPr/>
        </p:nvSpPr>
        <p:spPr>
          <a:xfrm>
            <a:off x="3079506" y="1063864"/>
            <a:ext cx="1021080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Fecha</a:t>
            </a:r>
          </a:p>
        </p:txBody>
      </p:sp>
      <p:grpSp>
        <p:nvGrpSpPr>
          <p:cNvPr id="17" name="Grupo 16">
            <a:extLst>
              <a:ext uri="{FF2B5EF4-FFF2-40B4-BE49-F238E27FC236}">
                <a16:creationId xmlns:a16="http://schemas.microsoft.com/office/drawing/2014/main" id="{A1221EF0-FDFE-48C3-A647-6370BEFC3A9F}"/>
              </a:ext>
            </a:extLst>
          </p:cNvPr>
          <p:cNvGrpSpPr/>
          <p:nvPr/>
        </p:nvGrpSpPr>
        <p:grpSpPr>
          <a:xfrm>
            <a:off x="428996" y="1535416"/>
            <a:ext cx="4190338" cy="715275"/>
            <a:chOff x="461175" y="1120552"/>
            <a:chExt cx="4190338" cy="715275"/>
          </a:xfrm>
        </p:grpSpPr>
        <p:sp>
          <p:nvSpPr>
            <p:cNvPr id="8" name="Rectángulo 7">
              <a:extLst>
                <a:ext uri="{FF2B5EF4-FFF2-40B4-BE49-F238E27FC236}">
                  <a16:creationId xmlns:a16="http://schemas.microsoft.com/office/drawing/2014/main" id="{9A52EE84-0DE8-4F26-AD5E-3CE20593F425}"/>
                </a:ext>
              </a:extLst>
            </p:cNvPr>
            <p:cNvSpPr/>
            <p:nvPr/>
          </p:nvSpPr>
          <p:spPr>
            <a:xfrm>
              <a:off x="477077" y="1120552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Cliente: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" name="Rectángulo 8">
              <a:extLst>
                <a:ext uri="{FF2B5EF4-FFF2-40B4-BE49-F238E27FC236}">
                  <a16:creationId xmlns:a16="http://schemas.microsoft.com/office/drawing/2014/main" id="{0293D1B7-439B-4947-A5F0-41627F3784A1}"/>
                </a:ext>
              </a:extLst>
            </p:cNvPr>
            <p:cNvSpPr/>
            <p:nvPr/>
          </p:nvSpPr>
          <p:spPr>
            <a:xfrm>
              <a:off x="461175" y="1452518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Teléfono: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10" name="Rectángulo 9">
              <a:extLst>
                <a:ext uri="{FF2B5EF4-FFF2-40B4-BE49-F238E27FC236}">
                  <a16:creationId xmlns:a16="http://schemas.microsoft.com/office/drawing/2014/main" id="{18CEE0AE-BC72-4F64-89A2-783C42213717}"/>
                </a:ext>
              </a:extLst>
            </p:cNvPr>
            <p:cNvSpPr/>
            <p:nvPr/>
          </p:nvSpPr>
          <p:spPr>
            <a:xfrm>
              <a:off x="2542395" y="1460468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Celular: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12" name="Conector recto 11">
              <a:extLst>
                <a:ext uri="{FF2B5EF4-FFF2-40B4-BE49-F238E27FC236}">
                  <a16:creationId xmlns:a16="http://schemas.microsoft.com/office/drawing/2014/main" id="{44FD2E21-B38E-48E6-8AF0-3E3DE6E69487}"/>
                </a:ext>
              </a:extLst>
            </p:cNvPr>
            <p:cNvCxnSpPr/>
            <p:nvPr/>
          </p:nvCxnSpPr>
          <p:spPr>
            <a:xfrm>
              <a:off x="1089328" y="1380954"/>
              <a:ext cx="3562185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Conector recto 12">
              <a:extLst>
                <a:ext uri="{FF2B5EF4-FFF2-40B4-BE49-F238E27FC236}">
                  <a16:creationId xmlns:a16="http://schemas.microsoft.com/office/drawing/2014/main" id="{FF0615F5-297B-42CC-9227-B689F664423A}"/>
                </a:ext>
              </a:extLst>
            </p:cNvPr>
            <p:cNvCxnSpPr>
              <a:cxnSpLocks/>
            </p:cNvCxnSpPr>
            <p:nvPr/>
          </p:nvCxnSpPr>
          <p:spPr>
            <a:xfrm>
              <a:off x="1194019" y="1700333"/>
              <a:ext cx="1348376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" name="Conector recto 14">
              <a:extLst>
                <a:ext uri="{FF2B5EF4-FFF2-40B4-BE49-F238E27FC236}">
                  <a16:creationId xmlns:a16="http://schemas.microsoft.com/office/drawing/2014/main" id="{BD48C7B8-5CAC-4F82-9216-C8AB344C1EF2}"/>
                </a:ext>
              </a:extLst>
            </p:cNvPr>
            <p:cNvCxnSpPr>
              <a:cxnSpLocks/>
            </p:cNvCxnSpPr>
            <p:nvPr/>
          </p:nvCxnSpPr>
          <p:spPr>
            <a:xfrm>
              <a:off x="3228230" y="1700333"/>
              <a:ext cx="1423283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7" name="Grupo 26">
            <a:extLst>
              <a:ext uri="{FF2B5EF4-FFF2-40B4-BE49-F238E27FC236}">
                <a16:creationId xmlns:a16="http://schemas.microsoft.com/office/drawing/2014/main" id="{D011FB4B-7475-4BE9-A358-6DA41A8D12AD}"/>
              </a:ext>
            </a:extLst>
          </p:cNvPr>
          <p:cNvGrpSpPr/>
          <p:nvPr/>
        </p:nvGrpSpPr>
        <p:grpSpPr>
          <a:xfrm>
            <a:off x="899417" y="2332501"/>
            <a:ext cx="3359980" cy="319046"/>
            <a:chOff x="864702" y="1908569"/>
            <a:chExt cx="3359980" cy="319046"/>
          </a:xfrm>
        </p:grpSpPr>
        <p:sp>
          <p:nvSpPr>
            <p:cNvPr id="19" name="Rectángulo: esquinas redondeadas 18">
              <a:extLst>
                <a:ext uri="{FF2B5EF4-FFF2-40B4-BE49-F238E27FC236}">
                  <a16:creationId xmlns:a16="http://schemas.microsoft.com/office/drawing/2014/main" id="{90C1F828-0023-4BD0-AE55-1A1D3BABD5CA}"/>
                </a:ext>
              </a:extLst>
            </p:cNvPr>
            <p:cNvSpPr/>
            <p:nvPr/>
          </p:nvSpPr>
          <p:spPr>
            <a:xfrm>
              <a:off x="888509" y="1931042"/>
              <a:ext cx="3336173" cy="267576"/>
            </a:xfrm>
            <a:prstGeom prst="roundRect">
              <a:avLst>
                <a:gd name="adj" fmla="val 3808"/>
              </a:avLst>
            </a:prstGeom>
            <a:solidFill>
              <a:srgbClr val="E5EBF7"/>
            </a:solidFill>
            <a:ln w="6350"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20" name="Rectángulo 19">
              <a:extLst>
                <a:ext uri="{FF2B5EF4-FFF2-40B4-BE49-F238E27FC236}">
                  <a16:creationId xmlns:a16="http://schemas.microsoft.com/office/drawing/2014/main" id="{56986F0A-658A-4DCF-8EF6-0F185C7C5060}"/>
                </a:ext>
              </a:extLst>
            </p:cNvPr>
            <p:cNvSpPr/>
            <p:nvPr/>
          </p:nvSpPr>
          <p:spPr>
            <a:xfrm>
              <a:off x="864702" y="1910995"/>
              <a:ext cx="140708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Tipo de Servicio: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21" name="Rectángulo 20">
              <a:extLst>
                <a:ext uri="{FF2B5EF4-FFF2-40B4-BE49-F238E27FC236}">
                  <a16:creationId xmlns:a16="http://schemas.microsoft.com/office/drawing/2014/main" id="{6492D76D-BD6D-4616-9DE0-599FC92A6658}"/>
                </a:ext>
              </a:extLst>
            </p:cNvPr>
            <p:cNvSpPr/>
            <p:nvPr/>
          </p:nvSpPr>
          <p:spPr>
            <a:xfrm>
              <a:off x="1993616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2" name="Rectángulo 21">
              <a:extLst>
                <a:ext uri="{FF2B5EF4-FFF2-40B4-BE49-F238E27FC236}">
                  <a16:creationId xmlns:a16="http://schemas.microsoft.com/office/drawing/2014/main" id="{BE82BD38-E445-4696-A0AB-597A418C5665}"/>
                </a:ext>
              </a:extLst>
            </p:cNvPr>
            <p:cNvSpPr/>
            <p:nvPr/>
          </p:nvSpPr>
          <p:spPr>
            <a:xfrm>
              <a:off x="2072635" y="1908569"/>
              <a:ext cx="654616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Costura</a:t>
              </a:r>
            </a:p>
          </p:txBody>
        </p:sp>
        <p:sp>
          <p:nvSpPr>
            <p:cNvPr id="23" name="Rectángulo 22">
              <a:extLst>
                <a:ext uri="{FF2B5EF4-FFF2-40B4-BE49-F238E27FC236}">
                  <a16:creationId xmlns:a16="http://schemas.microsoft.com/office/drawing/2014/main" id="{68F4B250-3831-418F-BFC4-D431DBC2CA70}"/>
                </a:ext>
              </a:extLst>
            </p:cNvPr>
            <p:cNvSpPr/>
            <p:nvPr/>
          </p:nvSpPr>
          <p:spPr>
            <a:xfrm>
              <a:off x="2660329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4" name="Rectángulo 23">
              <a:extLst>
                <a:ext uri="{FF2B5EF4-FFF2-40B4-BE49-F238E27FC236}">
                  <a16:creationId xmlns:a16="http://schemas.microsoft.com/office/drawing/2014/main" id="{4AA89D6B-DBBA-402D-AEBE-71E144A67F00}"/>
                </a:ext>
              </a:extLst>
            </p:cNvPr>
            <p:cNvSpPr/>
            <p:nvPr/>
          </p:nvSpPr>
          <p:spPr>
            <a:xfrm>
              <a:off x="2750460" y="1915094"/>
              <a:ext cx="81676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Confección</a:t>
              </a:r>
            </a:p>
          </p:txBody>
        </p:sp>
        <p:sp>
          <p:nvSpPr>
            <p:cNvPr id="25" name="Rectángulo 24">
              <a:extLst>
                <a:ext uri="{FF2B5EF4-FFF2-40B4-BE49-F238E27FC236}">
                  <a16:creationId xmlns:a16="http://schemas.microsoft.com/office/drawing/2014/main" id="{E35C0224-B0B5-4F53-8A83-F99AB3741D53}"/>
                </a:ext>
              </a:extLst>
            </p:cNvPr>
            <p:cNvSpPr/>
            <p:nvPr/>
          </p:nvSpPr>
          <p:spPr>
            <a:xfrm>
              <a:off x="3522045" y="2000787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6" name="Rectángulo 25">
              <a:extLst>
                <a:ext uri="{FF2B5EF4-FFF2-40B4-BE49-F238E27FC236}">
                  <a16:creationId xmlns:a16="http://schemas.microsoft.com/office/drawing/2014/main" id="{6D0BC1E9-E235-4F61-AC23-ACA0B4CF88CA}"/>
                </a:ext>
              </a:extLst>
            </p:cNvPr>
            <p:cNvSpPr/>
            <p:nvPr/>
          </p:nvSpPr>
          <p:spPr>
            <a:xfrm>
              <a:off x="3612029" y="1915094"/>
              <a:ext cx="552402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Otros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sp>
        <p:nvSpPr>
          <p:cNvPr id="28" name="Rectángulo 27">
            <a:extLst>
              <a:ext uri="{FF2B5EF4-FFF2-40B4-BE49-F238E27FC236}">
                <a16:creationId xmlns:a16="http://schemas.microsoft.com/office/drawing/2014/main" id="{68588BD4-AE96-4CF9-9C4B-24A6D79FE99D}"/>
              </a:ext>
            </a:extLst>
          </p:cNvPr>
          <p:cNvSpPr/>
          <p:nvPr/>
        </p:nvSpPr>
        <p:spPr>
          <a:xfrm>
            <a:off x="354701" y="2633649"/>
            <a:ext cx="2183733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Descripción del Servicio:</a:t>
            </a:r>
            <a:endParaRPr lang="es-CL" dirty="0">
              <a:effectLst/>
              <a:latin typeface="Akazan Lt" panose="02000506020000020003" pitchFamily="2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pic>
        <p:nvPicPr>
          <p:cNvPr id="30" name="Imagen 29">
            <a:extLst>
              <a:ext uri="{FF2B5EF4-FFF2-40B4-BE49-F238E27FC236}">
                <a16:creationId xmlns:a16="http://schemas.microsoft.com/office/drawing/2014/main" id="{3E931A31-DC47-4A40-8DA9-8FC83A9306DD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203" t="66278" r="8673" b="23449"/>
          <a:stretch/>
        </p:blipFill>
        <p:spPr>
          <a:xfrm>
            <a:off x="440505" y="2944813"/>
            <a:ext cx="4301657" cy="738769"/>
          </a:xfrm>
          <a:prstGeom prst="rect">
            <a:avLst/>
          </a:prstGeom>
        </p:spPr>
      </p:pic>
      <p:grpSp>
        <p:nvGrpSpPr>
          <p:cNvPr id="76" name="Grupo 75">
            <a:extLst>
              <a:ext uri="{FF2B5EF4-FFF2-40B4-BE49-F238E27FC236}">
                <a16:creationId xmlns:a16="http://schemas.microsoft.com/office/drawing/2014/main" id="{EBD2F4EC-A8BF-4680-A871-AD5F1ACFA33A}"/>
              </a:ext>
            </a:extLst>
          </p:cNvPr>
          <p:cNvGrpSpPr/>
          <p:nvPr/>
        </p:nvGrpSpPr>
        <p:grpSpPr>
          <a:xfrm>
            <a:off x="513147" y="3825721"/>
            <a:ext cx="4187950" cy="1277269"/>
            <a:chOff x="425691" y="4023521"/>
            <a:chExt cx="4187950" cy="1277269"/>
          </a:xfrm>
        </p:grpSpPr>
        <p:sp>
          <p:nvSpPr>
            <p:cNvPr id="39" name="Rectángulo 38">
              <a:extLst>
                <a:ext uri="{FF2B5EF4-FFF2-40B4-BE49-F238E27FC236}">
                  <a16:creationId xmlns:a16="http://schemas.microsoft.com/office/drawing/2014/main" id="{02E4A93C-8F9C-4884-B2B6-80528735D3E3}"/>
                </a:ext>
              </a:extLst>
            </p:cNvPr>
            <p:cNvSpPr/>
            <p:nvPr/>
          </p:nvSpPr>
          <p:spPr>
            <a:xfrm>
              <a:off x="425691" y="4023521"/>
              <a:ext cx="118105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Ficha de Medidas</a:t>
              </a:r>
            </a:p>
          </p:txBody>
        </p:sp>
        <p:sp>
          <p:nvSpPr>
            <p:cNvPr id="41" name="Rectángulo 40">
              <a:extLst>
                <a:ext uri="{FF2B5EF4-FFF2-40B4-BE49-F238E27FC236}">
                  <a16:creationId xmlns:a16="http://schemas.microsoft.com/office/drawing/2014/main" id="{92B9E128-7B4C-45E7-9BA8-B9EA85687B92}"/>
                </a:ext>
              </a:extLst>
            </p:cNvPr>
            <p:cNvSpPr/>
            <p:nvPr/>
          </p:nvSpPr>
          <p:spPr>
            <a:xfrm>
              <a:off x="754528" y="4254831"/>
              <a:ext cx="66475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H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ombros</a:t>
              </a:r>
            </a:p>
          </p:txBody>
        </p:sp>
        <p:grpSp>
          <p:nvGrpSpPr>
            <p:cNvPr id="53" name="Grupo 52">
              <a:extLst>
                <a:ext uri="{FF2B5EF4-FFF2-40B4-BE49-F238E27FC236}">
                  <a16:creationId xmlns:a16="http://schemas.microsoft.com/office/drawing/2014/main" id="{F280F20A-CEEA-4B75-946C-268CF551042A}"/>
                </a:ext>
              </a:extLst>
            </p:cNvPr>
            <p:cNvGrpSpPr/>
            <p:nvPr/>
          </p:nvGrpSpPr>
          <p:grpSpPr>
            <a:xfrm>
              <a:off x="499785" y="4324233"/>
              <a:ext cx="319496" cy="903494"/>
              <a:chOff x="499785" y="4324233"/>
              <a:chExt cx="319496" cy="903494"/>
            </a:xfrm>
          </p:grpSpPr>
          <p:sp>
            <p:nvSpPr>
              <p:cNvPr id="40" name="Rectángulo 39">
                <a:extLst>
                  <a:ext uri="{FF2B5EF4-FFF2-40B4-BE49-F238E27FC236}">
                    <a16:creationId xmlns:a16="http://schemas.microsoft.com/office/drawing/2014/main" id="{E47B04F6-4E0C-443A-9D7F-51CC3A6E8167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 dirty="0"/>
              </a:p>
            </p:txBody>
          </p:sp>
          <p:sp>
            <p:nvSpPr>
              <p:cNvPr id="42" name="Rectángulo 41">
                <a:extLst>
                  <a:ext uri="{FF2B5EF4-FFF2-40B4-BE49-F238E27FC236}">
                    <a16:creationId xmlns:a16="http://schemas.microsoft.com/office/drawing/2014/main" id="{E0D8D7D1-E8A9-477D-BB59-7D4037A10AD8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3" name="Rectángulo 42">
                <a:extLst>
                  <a:ext uri="{FF2B5EF4-FFF2-40B4-BE49-F238E27FC236}">
                    <a16:creationId xmlns:a16="http://schemas.microsoft.com/office/drawing/2014/main" id="{F11EEA12-BB2F-4295-96AC-15AABB2EB594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4" name="Rectángulo 43">
                <a:extLst>
                  <a:ext uri="{FF2B5EF4-FFF2-40B4-BE49-F238E27FC236}">
                    <a16:creationId xmlns:a16="http://schemas.microsoft.com/office/drawing/2014/main" id="{4CA8619C-54F1-4E1B-8AD0-2AB97850AF39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5" name="Rectángulo 44">
                <a:extLst>
                  <a:ext uri="{FF2B5EF4-FFF2-40B4-BE49-F238E27FC236}">
                    <a16:creationId xmlns:a16="http://schemas.microsoft.com/office/drawing/2014/main" id="{A892E23F-412E-4C2B-BF07-19DEFB875F6D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48" name="Rectángulo 47">
              <a:extLst>
                <a:ext uri="{FF2B5EF4-FFF2-40B4-BE49-F238E27FC236}">
                  <a16:creationId xmlns:a16="http://schemas.microsoft.com/office/drawing/2014/main" id="{F61B7A8A-9FD8-4CD0-98C1-D19A7D442815}"/>
                </a:ext>
              </a:extLst>
            </p:cNvPr>
            <p:cNvSpPr/>
            <p:nvPr/>
          </p:nvSpPr>
          <p:spPr>
            <a:xfrm>
              <a:off x="754528" y="4446790"/>
              <a:ext cx="66475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Busto</a:t>
              </a:r>
            </a:p>
          </p:txBody>
        </p:sp>
        <p:sp>
          <p:nvSpPr>
            <p:cNvPr id="49" name="Rectángulo 48">
              <a:extLst>
                <a:ext uri="{FF2B5EF4-FFF2-40B4-BE49-F238E27FC236}">
                  <a16:creationId xmlns:a16="http://schemas.microsoft.com/office/drawing/2014/main" id="{CB2C72A1-AB47-4A03-B163-24BB2C1F201C}"/>
                </a:ext>
              </a:extLst>
            </p:cNvPr>
            <p:cNvSpPr/>
            <p:nvPr/>
          </p:nvSpPr>
          <p:spPr>
            <a:xfrm>
              <a:off x="754528" y="4627222"/>
              <a:ext cx="934027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Larg</a:t>
              </a: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 Espalda</a:t>
              </a:r>
            </a:p>
          </p:txBody>
        </p:sp>
        <p:sp>
          <p:nvSpPr>
            <p:cNvPr id="50" name="Rectángulo 49">
              <a:extLst>
                <a:ext uri="{FF2B5EF4-FFF2-40B4-BE49-F238E27FC236}">
                  <a16:creationId xmlns:a16="http://schemas.microsoft.com/office/drawing/2014/main" id="{C5BC14CB-F47E-4D58-8F68-DDE41F381913}"/>
                </a:ext>
              </a:extLst>
            </p:cNvPr>
            <p:cNvSpPr/>
            <p:nvPr/>
          </p:nvSpPr>
          <p:spPr>
            <a:xfrm>
              <a:off x="754528" y="4819750"/>
              <a:ext cx="934027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Busto</a:t>
              </a:r>
            </a:p>
          </p:txBody>
        </p:sp>
        <p:sp>
          <p:nvSpPr>
            <p:cNvPr id="52" name="Rectángulo 51">
              <a:extLst>
                <a:ext uri="{FF2B5EF4-FFF2-40B4-BE49-F238E27FC236}">
                  <a16:creationId xmlns:a16="http://schemas.microsoft.com/office/drawing/2014/main" id="{39884370-F146-4FD9-9DE4-63D0F5CF1CFD}"/>
                </a:ext>
              </a:extLst>
            </p:cNvPr>
            <p:cNvSpPr/>
            <p:nvPr/>
          </p:nvSpPr>
          <p:spPr>
            <a:xfrm>
              <a:off x="763644" y="5019073"/>
              <a:ext cx="54205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</a:t>
              </a:r>
            </a:p>
          </p:txBody>
        </p:sp>
        <p:grpSp>
          <p:nvGrpSpPr>
            <p:cNvPr id="54" name="Grupo 53">
              <a:extLst>
                <a:ext uri="{FF2B5EF4-FFF2-40B4-BE49-F238E27FC236}">
                  <a16:creationId xmlns:a16="http://schemas.microsoft.com/office/drawing/2014/main" id="{899D3852-9FE5-4802-ABAC-63F149199D1B}"/>
                </a:ext>
              </a:extLst>
            </p:cNvPr>
            <p:cNvGrpSpPr/>
            <p:nvPr/>
          </p:nvGrpSpPr>
          <p:grpSpPr>
            <a:xfrm>
              <a:off x="1603520" y="4324233"/>
              <a:ext cx="319496" cy="903494"/>
              <a:chOff x="499785" y="4324233"/>
              <a:chExt cx="319496" cy="903494"/>
            </a:xfrm>
          </p:grpSpPr>
          <p:sp>
            <p:nvSpPr>
              <p:cNvPr id="55" name="Rectángulo 54">
                <a:extLst>
                  <a:ext uri="{FF2B5EF4-FFF2-40B4-BE49-F238E27FC236}">
                    <a16:creationId xmlns:a16="http://schemas.microsoft.com/office/drawing/2014/main" id="{B9500116-F8A0-4B60-A41D-DDA61DAD96E1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6" name="Rectángulo 55">
                <a:extLst>
                  <a:ext uri="{FF2B5EF4-FFF2-40B4-BE49-F238E27FC236}">
                    <a16:creationId xmlns:a16="http://schemas.microsoft.com/office/drawing/2014/main" id="{32936542-49CC-49B3-82EB-7BF61A120F45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7" name="Rectángulo 56">
                <a:extLst>
                  <a:ext uri="{FF2B5EF4-FFF2-40B4-BE49-F238E27FC236}">
                    <a16:creationId xmlns:a16="http://schemas.microsoft.com/office/drawing/2014/main" id="{8750774D-2064-4D64-A3A9-4DF20C839018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8" name="Rectángulo 57">
                <a:extLst>
                  <a:ext uri="{FF2B5EF4-FFF2-40B4-BE49-F238E27FC236}">
                    <a16:creationId xmlns:a16="http://schemas.microsoft.com/office/drawing/2014/main" id="{83283F80-022F-44A8-A5C5-F600B41761E0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9" name="Rectángulo 58">
                <a:extLst>
                  <a:ext uri="{FF2B5EF4-FFF2-40B4-BE49-F238E27FC236}">
                    <a16:creationId xmlns:a16="http://schemas.microsoft.com/office/drawing/2014/main" id="{B3B65F57-430F-44F5-B56A-77EC86B78C32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60" name="Rectángulo 59">
              <a:extLst>
                <a:ext uri="{FF2B5EF4-FFF2-40B4-BE49-F238E27FC236}">
                  <a16:creationId xmlns:a16="http://schemas.microsoft.com/office/drawing/2014/main" id="{6466DA8E-C652-4658-9DE6-CC4010FF4254}"/>
                </a:ext>
              </a:extLst>
            </p:cNvPr>
            <p:cNvSpPr/>
            <p:nvPr/>
          </p:nvSpPr>
          <p:spPr>
            <a:xfrm>
              <a:off x="1857045" y="4249221"/>
              <a:ext cx="140225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Frente </a:t>
              </a:r>
            </a:p>
          </p:txBody>
        </p:sp>
        <p:sp>
          <p:nvSpPr>
            <p:cNvPr id="61" name="Rectángulo 60">
              <a:extLst>
                <a:ext uri="{FF2B5EF4-FFF2-40B4-BE49-F238E27FC236}">
                  <a16:creationId xmlns:a16="http://schemas.microsoft.com/office/drawing/2014/main" id="{31371062-0AD6-4B71-A228-5A8B2CD3F31E}"/>
                </a:ext>
              </a:extLst>
            </p:cNvPr>
            <p:cNvSpPr/>
            <p:nvPr/>
          </p:nvSpPr>
          <p:spPr>
            <a:xfrm>
              <a:off x="1857045" y="4448480"/>
              <a:ext cx="1327750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Costado</a:t>
              </a:r>
            </a:p>
          </p:txBody>
        </p:sp>
        <p:sp>
          <p:nvSpPr>
            <p:cNvPr id="62" name="Rectángulo 61">
              <a:extLst>
                <a:ext uri="{FF2B5EF4-FFF2-40B4-BE49-F238E27FC236}">
                  <a16:creationId xmlns:a16="http://schemas.microsoft.com/office/drawing/2014/main" id="{5A4E51EF-8D78-4EC7-9B0F-BE0BEA9BB197}"/>
                </a:ext>
              </a:extLst>
            </p:cNvPr>
            <p:cNvSpPr/>
            <p:nvPr/>
          </p:nvSpPr>
          <p:spPr>
            <a:xfrm>
              <a:off x="1867696" y="4627222"/>
              <a:ext cx="60857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Cadera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63" name="Rectángulo 62">
              <a:extLst>
                <a:ext uri="{FF2B5EF4-FFF2-40B4-BE49-F238E27FC236}">
                  <a16:creationId xmlns:a16="http://schemas.microsoft.com/office/drawing/2014/main" id="{14010947-628E-4464-9589-CBFF26BCD86C}"/>
                </a:ext>
              </a:extLst>
            </p:cNvPr>
            <p:cNvSpPr/>
            <p:nvPr/>
          </p:nvSpPr>
          <p:spPr>
            <a:xfrm>
              <a:off x="1867696" y="4813319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Rodilla</a:t>
              </a:r>
            </a:p>
          </p:txBody>
        </p:sp>
        <p:sp>
          <p:nvSpPr>
            <p:cNvPr id="64" name="Rectángulo 63">
              <a:extLst>
                <a:ext uri="{FF2B5EF4-FFF2-40B4-BE49-F238E27FC236}">
                  <a16:creationId xmlns:a16="http://schemas.microsoft.com/office/drawing/2014/main" id="{B9F5A617-31DA-4B42-AA9F-20464752E28F}"/>
                </a:ext>
              </a:extLst>
            </p:cNvPr>
            <p:cNvSpPr/>
            <p:nvPr/>
          </p:nvSpPr>
          <p:spPr>
            <a:xfrm>
              <a:off x="1862655" y="5016100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Rodilla</a:t>
              </a:r>
            </a:p>
          </p:txBody>
        </p:sp>
        <p:grpSp>
          <p:nvGrpSpPr>
            <p:cNvPr id="65" name="Grupo 64">
              <a:extLst>
                <a:ext uri="{FF2B5EF4-FFF2-40B4-BE49-F238E27FC236}">
                  <a16:creationId xmlns:a16="http://schemas.microsoft.com/office/drawing/2014/main" id="{320CD5EF-93F7-494C-8D7A-6A0B8DEABED7}"/>
                </a:ext>
              </a:extLst>
            </p:cNvPr>
            <p:cNvGrpSpPr/>
            <p:nvPr/>
          </p:nvGrpSpPr>
          <p:grpSpPr>
            <a:xfrm>
              <a:off x="3122565" y="4330398"/>
              <a:ext cx="319496" cy="903494"/>
              <a:chOff x="499785" y="4324233"/>
              <a:chExt cx="319496" cy="903494"/>
            </a:xfrm>
          </p:grpSpPr>
          <p:sp>
            <p:nvSpPr>
              <p:cNvPr id="66" name="Rectángulo 65">
                <a:extLst>
                  <a:ext uri="{FF2B5EF4-FFF2-40B4-BE49-F238E27FC236}">
                    <a16:creationId xmlns:a16="http://schemas.microsoft.com/office/drawing/2014/main" id="{F5AFC7C4-3C8D-4234-9F99-591641CB149C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7" name="Rectángulo 66">
                <a:extLst>
                  <a:ext uri="{FF2B5EF4-FFF2-40B4-BE49-F238E27FC236}">
                    <a16:creationId xmlns:a16="http://schemas.microsoft.com/office/drawing/2014/main" id="{672EC4D9-7968-40EF-8E37-0AB1B0B57B4D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8" name="Rectángulo 67">
                <a:extLst>
                  <a:ext uri="{FF2B5EF4-FFF2-40B4-BE49-F238E27FC236}">
                    <a16:creationId xmlns:a16="http://schemas.microsoft.com/office/drawing/2014/main" id="{79992F34-89A5-437A-A008-60DF00CD58FB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9" name="Rectángulo 68">
                <a:extLst>
                  <a:ext uri="{FF2B5EF4-FFF2-40B4-BE49-F238E27FC236}">
                    <a16:creationId xmlns:a16="http://schemas.microsoft.com/office/drawing/2014/main" id="{5A44A7C8-1EF2-4BA3-A253-805C71A8205A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70" name="Rectángulo 69">
                <a:extLst>
                  <a:ext uri="{FF2B5EF4-FFF2-40B4-BE49-F238E27FC236}">
                    <a16:creationId xmlns:a16="http://schemas.microsoft.com/office/drawing/2014/main" id="{9FCEB1F4-D108-40F4-9C61-46A7811EF12A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71" name="Rectángulo 70">
              <a:extLst>
                <a:ext uri="{FF2B5EF4-FFF2-40B4-BE49-F238E27FC236}">
                  <a16:creationId xmlns:a16="http://schemas.microsoft.com/office/drawing/2014/main" id="{7667203C-F86F-4632-8695-E8C8F777376B}"/>
                </a:ext>
              </a:extLst>
            </p:cNvPr>
            <p:cNvSpPr/>
            <p:nvPr/>
          </p:nvSpPr>
          <p:spPr>
            <a:xfrm>
              <a:off x="3391445" y="4257235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Pantalones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2" name="Rectángulo 71">
              <a:extLst>
                <a:ext uri="{FF2B5EF4-FFF2-40B4-BE49-F238E27FC236}">
                  <a16:creationId xmlns:a16="http://schemas.microsoft.com/office/drawing/2014/main" id="{58BFB19A-50EB-45F1-A3CE-85D479F6FF63}"/>
                </a:ext>
              </a:extLst>
            </p:cNvPr>
            <p:cNvSpPr/>
            <p:nvPr/>
          </p:nvSpPr>
          <p:spPr>
            <a:xfrm>
              <a:off x="3392643" y="4443247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Falda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3" name="Rectángulo 72">
              <a:extLst>
                <a:ext uri="{FF2B5EF4-FFF2-40B4-BE49-F238E27FC236}">
                  <a16:creationId xmlns:a16="http://schemas.microsoft.com/office/drawing/2014/main" id="{1D61C0AB-6E23-4955-B604-F5425931A240}"/>
                </a:ext>
              </a:extLst>
            </p:cNvPr>
            <p:cNvSpPr/>
            <p:nvPr/>
          </p:nvSpPr>
          <p:spPr>
            <a:xfrm>
              <a:off x="3388231" y="4632248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Brazos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4" name="Rectángulo 73">
              <a:extLst>
                <a:ext uri="{FF2B5EF4-FFF2-40B4-BE49-F238E27FC236}">
                  <a16:creationId xmlns:a16="http://schemas.microsoft.com/office/drawing/2014/main" id="{82FFD66E-2E43-472B-9751-82F25D60E63F}"/>
                </a:ext>
              </a:extLst>
            </p:cNvPr>
            <p:cNvSpPr/>
            <p:nvPr/>
          </p:nvSpPr>
          <p:spPr>
            <a:xfrm>
              <a:off x="3391445" y="4824776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Brazos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5" name="Rectángulo 74">
              <a:extLst>
                <a:ext uri="{FF2B5EF4-FFF2-40B4-BE49-F238E27FC236}">
                  <a16:creationId xmlns:a16="http://schemas.microsoft.com/office/drawing/2014/main" id="{567DC8AA-44AB-4858-80A5-59093DB9B205}"/>
                </a:ext>
              </a:extLst>
            </p:cNvPr>
            <p:cNvSpPr/>
            <p:nvPr/>
          </p:nvSpPr>
          <p:spPr>
            <a:xfrm>
              <a:off x="3392014" y="5019687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Puños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77" name="Grupo 76">
            <a:extLst>
              <a:ext uri="{FF2B5EF4-FFF2-40B4-BE49-F238E27FC236}">
                <a16:creationId xmlns:a16="http://schemas.microsoft.com/office/drawing/2014/main" id="{E1C409F8-653D-4D9B-BD5A-C6F51AAA093A}"/>
              </a:ext>
            </a:extLst>
          </p:cNvPr>
          <p:cNvGrpSpPr/>
          <p:nvPr/>
        </p:nvGrpSpPr>
        <p:grpSpPr>
          <a:xfrm>
            <a:off x="827247" y="5284367"/>
            <a:ext cx="3869438" cy="314947"/>
            <a:chOff x="846774" y="1908569"/>
            <a:chExt cx="3869438" cy="314947"/>
          </a:xfrm>
        </p:grpSpPr>
        <p:sp>
          <p:nvSpPr>
            <p:cNvPr id="78" name="Rectángulo: esquinas redondeadas 77">
              <a:extLst>
                <a:ext uri="{FF2B5EF4-FFF2-40B4-BE49-F238E27FC236}">
                  <a16:creationId xmlns:a16="http://schemas.microsoft.com/office/drawing/2014/main" id="{2060D2E5-A165-4593-B293-BEB07BBA723F}"/>
                </a:ext>
              </a:extLst>
            </p:cNvPr>
            <p:cNvSpPr/>
            <p:nvPr/>
          </p:nvSpPr>
          <p:spPr>
            <a:xfrm>
              <a:off x="888509" y="1931042"/>
              <a:ext cx="3548063" cy="267576"/>
            </a:xfrm>
            <a:prstGeom prst="roundRect">
              <a:avLst>
                <a:gd name="adj" fmla="val 3808"/>
              </a:avLst>
            </a:prstGeom>
            <a:solidFill>
              <a:srgbClr val="E5EBF7"/>
            </a:solidFill>
            <a:ln w="6350"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79" name="Rectángulo 78">
              <a:extLst>
                <a:ext uri="{FF2B5EF4-FFF2-40B4-BE49-F238E27FC236}">
                  <a16:creationId xmlns:a16="http://schemas.microsoft.com/office/drawing/2014/main" id="{E7877A37-7626-4D32-BC91-E7815A0457B0}"/>
                </a:ext>
              </a:extLst>
            </p:cNvPr>
            <p:cNvSpPr/>
            <p:nvPr/>
          </p:nvSpPr>
          <p:spPr>
            <a:xfrm>
              <a:off x="846774" y="1910995"/>
              <a:ext cx="140708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Material Utilizado</a:t>
              </a:r>
            </a:p>
          </p:txBody>
        </p:sp>
        <p:sp>
          <p:nvSpPr>
            <p:cNvPr id="80" name="Rectángulo 79">
              <a:extLst>
                <a:ext uri="{FF2B5EF4-FFF2-40B4-BE49-F238E27FC236}">
                  <a16:creationId xmlns:a16="http://schemas.microsoft.com/office/drawing/2014/main" id="{EED52FFC-D234-4972-9362-CCA8BD8E1E1D}"/>
                </a:ext>
              </a:extLst>
            </p:cNvPr>
            <p:cNvSpPr/>
            <p:nvPr/>
          </p:nvSpPr>
          <p:spPr>
            <a:xfrm>
              <a:off x="1951784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81" name="Rectángulo 80">
              <a:extLst>
                <a:ext uri="{FF2B5EF4-FFF2-40B4-BE49-F238E27FC236}">
                  <a16:creationId xmlns:a16="http://schemas.microsoft.com/office/drawing/2014/main" id="{810D7B33-A378-48EE-81DB-D80ABF08CAFF}"/>
                </a:ext>
              </a:extLst>
            </p:cNvPr>
            <p:cNvSpPr/>
            <p:nvPr/>
          </p:nvSpPr>
          <p:spPr>
            <a:xfrm>
              <a:off x="2018850" y="1908569"/>
              <a:ext cx="1230415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Traído por cliente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82" name="Rectángulo 81">
              <a:extLst>
                <a:ext uri="{FF2B5EF4-FFF2-40B4-BE49-F238E27FC236}">
                  <a16:creationId xmlns:a16="http://schemas.microsoft.com/office/drawing/2014/main" id="{C6BA340D-8998-4AB9-89C7-B008C984CE74}"/>
                </a:ext>
              </a:extLst>
            </p:cNvPr>
            <p:cNvSpPr/>
            <p:nvPr/>
          </p:nvSpPr>
          <p:spPr>
            <a:xfrm>
              <a:off x="3114635" y="2000787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85" name="Rectángulo 84">
              <a:extLst>
                <a:ext uri="{FF2B5EF4-FFF2-40B4-BE49-F238E27FC236}">
                  <a16:creationId xmlns:a16="http://schemas.microsoft.com/office/drawing/2014/main" id="{E804BDC5-B8E3-4BEE-B9A1-7A7F9FE1772F}"/>
                </a:ext>
              </a:extLst>
            </p:cNvPr>
            <p:cNvSpPr/>
            <p:nvPr/>
          </p:nvSpPr>
          <p:spPr>
            <a:xfrm>
              <a:off x="3194974" y="1908569"/>
              <a:ext cx="152123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Comprado por uno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pic>
        <p:nvPicPr>
          <p:cNvPr id="86" name="Imagen 85">
            <a:extLst>
              <a:ext uri="{FF2B5EF4-FFF2-40B4-BE49-F238E27FC236}">
                <a16:creationId xmlns:a16="http://schemas.microsoft.com/office/drawing/2014/main" id="{5E40D706-1789-41B8-8B26-B918DFB9E15B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203" t="66278" r="8673" b="23356"/>
          <a:stretch/>
        </p:blipFill>
        <p:spPr>
          <a:xfrm>
            <a:off x="420002" y="5572807"/>
            <a:ext cx="4301657" cy="745544"/>
          </a:xfrm>
          <a:prstGeom prst="rect">
            <a:avLst/>
          </a:prstGeom>
        </p:spPr>
      </p:pic>
      <p:grpSp>
        <p:nvGrpSpPr>
          <p:cNvPr id="99" name="Grupo 98">
            <a:extLst>
              <a:ext uri="{FF2B5EF4-FFF2-40B4-BE49-F238E27FC236}">
                <a16:creationId xmlns:a16="http://schemas.microsoft.com/office/drawing/2014/main" id="{A495B0AB-2D8A-4029-A820-29583E476264}"/>
              </a:ext>
            </a:extLst>
          </p:cNvPr>
          <p:cNvGrpSpPr/>
          <p:nvPr/>
        </p:nvGrpSpPr>
        <p:grpSpPr>
          <a:xfrm>
            <a:off x="513886" y="6402346"/>
            <a:ext cx="4328637" cy="751470"/>
            <a:chOff x="507023" y="6357999"/>
            <a:chExt cx="4328637" cy="751470"/>
          </a:xfrm>
        </p:grpSpPr>
        <p:sp>
          <p:nvSpPr>
            <p:cNvPr id="88" name="Rectángulo 87">
              <a:extLst>
                <a:ext uri="{FF2B5EF4-FFF2-40B4-BE49-F238E27FC236}">
                  <a16:creationId xmlns:a16="http://schemas.microsoft.com/office/drawing/2014/main" id="{CABB359B-7FAA-4851-BFBB-C7E16CD1F9CA}"/>
                </a:ext>
              </a:extLst>
            </p:cNvPr>
            <p:cNvSpPr/>
            <p:nvPr/>
          </p:nvSpPr>
          <p:spPr>
            <a:xfrm>
              <a:off x="507023" y="6357999"/>
              <a:ext cx="1590222" cy="34394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6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Formas de Pago</a:t>
              </a:r>
              <a:endParaRPr lang="es-CL" sz="16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89" name="Rectángulo 88">
              <a:extLst>
                <a:ext uri="{FF2B5EF4-FFF2-40B4-BE49-F238E27FC236}">
                  <a16:creationId xmlns:a16="http://schemas.microsoft.com/office/drawing/2014/main" id="{5C3FB13F-67AB-4E67-B8DB-16F6AEF462D6}"/>
                </a:ext>
              </a:extLst>
            </p:cNvPr>
            <p:cNvSpPr/>
            <p:nvPr/>
          </p:nvSpPr>
          <p:spPr>
            <a:xfrm>
              <a:off x="508665" y="6755574"/>
              <a:ext cx="118105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Total a Pagar: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90" name="Conector recto 89">
              <a:extLst>
                <a:ext uri="{FF2B5EF4-FFF2-40B4-BE49-F238E27FC236}">
                  <a16:creationId xmlns:a16="http://schemas.microsoft.com/office/drawing/2014/main" id="{E991F5D5-602F-41C6-A05E-4F641BA735F5}"/>
                </a:ext>
              </a:extLst>
            </p:cNvPr>
            <p:cNvCxnSpPr>
              <a:cxnSpLocks/>
            </p:cNvCxnSpPr>
            <p:nvPr/>
          </p:nvCxnSpPr>
          <p:spPr>
            <a:xfrm>
              <a:off x="1405339" y="6956676"/>
              <a:ext cx="1125661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3" name="Rectángulo 92">
              <a:extLst>
                <a:ext uri="{FF2B5EF4-FFF2-40B4-BE49-F238E27FC236}">
                  <a16:creationId xmlns:a16="http://schemas.microsoft.com/office/drawing/2014/main" id="{6EBF0BAA-1830-4082-9014-C97DF0F57357}"/>
                </a:ext>
              </a:extLst>
            </p:cNvPr>
            <p:cNvSpPr/>
            <p:nvPr/>
          </p:nvSpPr>
          <p:spPr>
            <a:xfrm>
              <a:off x="2618328" y="6480608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94" name="Rectángulo 93">
              <a:extLst>
                <a:ext uri="{FF2B5EF4-FFF2-40B4-BE49-F238E27FC236}">
                  <a16:creationId xmlns:a16="http://schemas.microsoft.com/office/drawing/2014/main" id="{6B27A875-5C49-4CE4-884A-53A0A9CD71C2}"/>
                </a:ext>
              </a:extLst>
            </p:cNvPr>
            <p:cNvSpPr/>
            <p:nvPr/>
          </p:nvSpPr>
          <p:spPr>
            <a:xfrm>
              <a:off x="2698547" y="6392360"/>
              <a:ext cx="213711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50% Adel</a:t>
              </a: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anto / 50% Entrega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5" name="Rectángulo 94">
              <a:extLst>
                <a:ext uri="{FF2B5EF4-FFF2-40B4-BE49-F238E27FC236}">
                  <a16:creationId xmlns:a16="http://schemas.microsoft.com/office/drawing/2014/main" id="{796D9CDE-CE6A-44BC-B977-018DBDB7ADB1}"/>
                </a:ext>
              </a:extLst>
            </p:cNvPr>
            <p:cNvSpPr/>
            <p:nvPr/>
          </p:nvSpPr>
          <p:spPr>
            <a:xfrm>
              <a:off x="2618327" y="6671604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96" name="Rectángulo 95">
              <a:extLst>
                <a:ext uri="{FF2B5EF4-FFF2-40B4-BE49-F238E27FC236}">
                  <a16:creationId xmlns:a16="http://schemas.microsoft.com/office/drawing/2014/main" id="{E1A9C05A-E9F5-40BA-9B89-F4925868A6E2}"/>
                </a:ext>
              </a:extLst>
            </p:cNvPr>
            <p:cNvSpPr/>
            <p:nvPr/>
          </p:nvSpPr>
          <p:spPr>
            <a:xfrm>
              <a:off x="2698547" y="6590190"/>
              <a:ext cx="125637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Tarjeta de Crédito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7" name="Rectángulo 96">
              <a:extLst>
                <a:ext uri="{FF2B5EF4-FFF2-40B4-BE49-F238E27FC236}">
                  <a16:creationId xmlns:a16="http://schemas.microsoft.com/office/drawing/2014/main" id="{FDB9D3DA-79A0-4743-B169-42B0206C7917}"/>
                </a:ext>
              </a:extLst>
            </p:cNvPr>
            <p:cNvSpPr/>
            <p:nvPr/>
          </p:nvSpPr>
          <p:spPr>
            <a:xfrm>
              <a:off x="2734595" y="6796948"/>
              <a:ext cx="125637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Pago Completo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8" name="Rectángulo 97">
              <a:extLst>
                <a:ext uri="{FF2B5EF4-FFF2-40B4-BE49-F238E27FC236}">
                  <a16:creationId xmlns:a16="http://schemas.microsoft.com/office/drawing/2014/main" id="{C23ACB03-E850-4859-963B-A4D496E13724}"/>
                </a:ext>
              </a:extLst>
            </p:cNvPr>
            <p:cNvSpPr/>
            <p:nvPr/>
          </p:nvSpPr>
          <p:spPr>
            <a:xfrm>
              <a:off x="2618327" y="6872424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</p:grpSp>
      <p:sp>
        <p:nvSpPr>
          <p:cNvPr id="83" name="Rectángulo 82">
            <a:extLst>
              <a:ext uri="{FF2B5EF4-FFF2-40B4-BE49-F238E27FC236}">
                <a16:creationId xmlns:a16="http://schemas.microsoft.com/office/drawing/2014/main" id="{FF1B5714-D46E-4962-9BD8-8C3EB344E93F}"/>
              </a:ext>
            </a:extLst>
          </p:cNvPr>
          <p:cNvSpPr/>
          <p:nvPr/>
        </p:nvSpPr>
        <p:spPr>
          <a:xfrm>
            <a:off x="551357" y="63750"/>
            <a:ext cx="4148168" cy="107830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07000"/>
              </a:lnSpc>
              <a:spcAft>
                <a:spcPts val="726"/>
              </a:spcAft>
            </a:pPr>
            <a:r>
              <a:rPr lang="es-CL" sz="5988" dirty="0">
                <a:solidFill>
                  <a:schemeClr val="bg1"/>
                </a:solidFill>
                <a:latin typeface="Angelface" pitchFamily="50" charset="0"/>
                <a:ea typeface="Calibri" panose="020F0502020204030204" pitchFamily="34" charset="0"/>
                <a:cs typeface="Times New Roman" panose="02020603050405020304" pitchFamily="18" charset="0"/>
              </a:rPr>
              <a:t>Ordenes de Venta</a:t>
            </a:r>
            <a:endParaRPr lang="es-CL" sz="6532" dirty="0">
              <a:solidFill>
                <a:schemeClr val="bg1"/>
              </a:solidFill>
              <a:latin typeface="Angelface" pitchFamily="50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101" name="Rectángulo: esquinas redondeadas 100">
            <a:extLst>
              <a:ext uri="{FF2B5EF4-FFF2-40B4-BE49-F238E27FC236}">
                <a16:creationId xmlns:a16="http://schemas.microsoft.com/office/drawing/2014/main" id="{0A155951-9671-4EA6-9BA5-4894C98CB333}"/>
              </a:ext>
            </a:extLst>
          </p:cNvPr>
          <p:cNvSpPr/>
          <p:nvPr/>
        </p:nvSpPr>
        <p:spPr>
          <a:xfrm>
            <a:off x="473237" y="1582469"/>
            <a:ext cx="4223447" cy="604994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111" name="Rectángulo: esquinas redondeadas 110">
            <a:extLst>
              <a:ext uri="{FF2B5EF4-FFF2-40B4-BE49-F238E27FC236}">
                <a16:creationId xmlns:a16="http://schemas.microsoft.com/office/drawing/2014/main" id="{2F0F5CEE-A183-4B39-8715-F1C8F735566B}"/>
              </a:ext>
            </a:extLst>
          </p:cNvPr>
          <p:cNvSpPr/>
          <p:nvPr/>
        </p:nvSpPr>
        <p:spPr>
          <a:xfrm>
            <a:off x="524368" y="3850804"/>
            <a:ext cx="4115236" cy="1279658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113" name="Rectángulo: esquinas redondeadas 112">
            <a:extLst>
              <a:ext uri="{FF2B5EF4-FFF2-40B4-BE49-F238E27FC236}">
                <a16:creationId xmlns:a16="http://schemas.microsoft.com/office/drawing/2014/main" id="{907035ED-50C6-4207-BD92-D5027B05F656}"/>
              </a:ext>
            </a:extLst>
          </p:cNvPr>
          <p:cNvSpPr/>
          <p:nvPr/>
        </p:nvSpPr>
        <p:spPr>
          <a:xfrm>
            <a:off x="521789" y="6431097"/>
            <a:ext cx="4115236" cy="762266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</p:spTree>
    <p:extLst>
      <p:ext uri="{BB962C8B-B14F-4D97-AF65-F5344CB8AC3E}">
        <p14:creationId xmlns:p14="http://schemas.microsoft.com/office/powerpoint/2010/main" val="3007413643"/>
      </p:ext>
    </p:extLst>
  </p:cSld>
  <p:clrMapOvr>
    <a:masterClrMapping/>
  </p:clrMapOvr>
</p:sld>
</file>

<file path=ppt/slides/slide1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5" name="Imagen 74">
            <a:extLst>
              <a:ext uri="{FF2B5EF4-FFF2-40B4-BE49-F238E27FC236}">
                <a16:creationId xmlns:a16="http://schemas.microsoft.com/office/drawing/2014/main" id="{86F066D6-3665-40A8-84FE-3CF74306B4E7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5802" t="16947" r="6588" b="21582"/>
          <a:stretch/>
        </p:blipFill>
        <p:spPr>
          <a:xfrm flipH="1">
            <a:off x="2534249" y="1615242"/>
            <a:ext cx="2241249" cy="5818323"/>
          </a:xfrm>
          <a:prstGeom prst="rect">
            <a:avLst/>
          </a:prstGeom>
        </p:spPr>
      </p:pic>
      <p:grpSp>
        <p:nvGrpSpPr>
          <p:cNvPr id="90" name="Grupo 89">
            <a:extLst>
              <a:ext uri="{FF2B5EF4-FFF2-40B4-BE49-F238E27FC236}">
                <a16:creationId xmlns:a16="http://schemas.microsoft.com/office/drawing/2014/main" id="{6A10F933-5BE6-45D0-9227-6F90A3B05617}"/>
              </a:ext>
            </a:extLst>
          </p:cNvPr>
          <p:cNvGrpSpPr/>
          <p:nvPr/>
        </p:nvGrpSpPr>
        <p:grpSpPr>
          <a:xfrm>
            <a:off x="2431176" y="1277695"/>
            <a:ext cx="2333423" cy="338554"/>
            <a:chOff x="282012" y="1116730"/>
            <a:chExt cx="2333423" cy="338554"/>
          </a:xfrm>
        </p:grpSpPr>
        <p:grpSp>
          <p:nvGrpSpPr>
            <p:cNvPr id="76" name="Grupo 75">
              <a:extLst>
                <a:ext uri="{FF2B5EF4-FFF2-40B4-BE49-F238E27FC236}">
                  <a16:creationId xmlns:a16="http://schemas.microsoft.com/office/drawing/2014/main" id="{A61A1061-E59C-431B-BF67-DEFCDEE579BE}"/>
                </a:ext>
              </a:extLst>
            </p:cNvPr>
            <p:cNvGrpSpPr/>
            <p:nvPr/>
          </p:nvGrpSpPr>
          <p:grpSpPr>
            <a:xfrm>
              <a:off x="1292286" y="1199456"/>
              <a:ext cx="1323149" cy="173102"/>
              <a:chOff x="2351916" y="2459619"/>
              <a:chExt cx="1424738" cy="173102"/>
            </a:xfrm>
          </p:grpSpPr>
          <p:pic>
            <p:nvPicPr>
              <p:cNvPr id="77" name="Imagen 76">
                <a:extLst>
                  <a:ext uri="{FF2B5EF4-FFF2-40B4-BE49-F238E27FC236}">
                    <a16:creationId xmlns:a16="http://schemas.microsoft.com/office/drawing/2014/main" id="{B7A81B46-CA0D-4087-89EF-FAE09193A61A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351916" y="2459619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78" name="Imagen 77">
                <a:extLst>
                  <a:ext uri="{FF2B5EF4-FFF2-40B4-BE49-F238E27FC236}">
                    <a16:creationId xmlns:a16="http://schemas.microsoft.com/office/drawing/2014/main" id="{E94153B6-6DC4-4AB7-AC3B-F55DD2065F5B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534444" y="2462337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79" name="Imagen 78">
                <a:extLst>
                  <a:ext uri="{FF2B5EF4-FFF2-40B4-BE49-F238E27FC236}">
                    <a16:creationId xmlns:a16="http://schemas.microsoft.com/office/drawing/2014/main" id="{EA1DF94F-D73B-4068-AC8A-D0A408DD32D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713545" y="2467401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0" name="Imagen 79">
                <a:extLst>
                  <a:ext uri="{FF2B5EF4-FFF2-40B4-BE49-F238E27FC236}">
                    <a16:creationId xmlns:a16="http://schemas.microsoft.com/office/drawing/2014/main" id="{62C852A6-1DC0-492C-8708-0BCE85A2F8DC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898714" y="2467401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1" name="Imagen 80">
                <a:extLst>
                  <a:ext uri="{FF2B5EF4-FFF2-40B4-BE49-F238E27FC236}">
                    <a16:creationId xmlns:a16="http://schemas.microsoft.com/office/drawing/2014/main" id="{0177E378-B2D1-433E-B487-95F0ADA2623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080634" y="2462337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2" name="Imagen 81">
                <a:extLst>
                  <a:ext uri="{FF2B5EF4-FFF2-40B4-BE49-F238E27FC236}">
                    <a16:creationId xmlns:a16="http://schemas.microsoft.com/office/drawing/2014/main" id="{5D2CCC76-1728-4CCE-8CA6-F4D7D93C730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259735" y="2463688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3" name="Imagen 82">
                <a:extLst>
                  <a:ext uri="{FF2B5EF4-FFF2-40B4-BE49-F238E27FC236}">
                    <a16:creationId xmlns:a16="http://schemas.microsoft.com/office/drawing/2014/main" id="{8737CD88-8CE9-45B7-B88B-A039D1BC2D9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436306" y="2459619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4" name="Imagen 83">
                <a:extLst>
                  <a:ext uri="{FF2B5EF4-FFF2-40B4-BE49-F238E27FC236}">
                    <a16:creationId xmlns:a16="http://schemas.microsoft.com/office/drawing/2014/main" id="{9C749F1B-619A-40EE-A3E5-6C9759F13278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624293" y="2462337"/>
                <a:ext cx="152361" cy="165320"/>
              </a:xfrm>
              <a:prstGeom prst="rect">
                <a:avLst/>
              </a:prstGeom>
            </p:spPr>
          </p:pic>
        </p:grpSp>
        <p:sp>
          <p:nvSpPr>
            <p:cNvPr id="86" name="CuadroTexto 85">
              <a:extLst>
                <a:ext uri="{FF2B5EF4-FFF2-40B4-BE49-F238E27FC236}">
                  <a16:creationId xmlns:a16="http://schemas.microsoft.com/office/drawing/2014/main" id="{E7CF8BFC-D72D-4A50-9441-6DC5C224B0DC}"/>
                </a:ext>
              </a:extLst>
            </p:cNvPr>
            <p:cNvSpPr txBox="1"/>
            <p:nvPr/>
          </p:nvSpPr>
          <p:spPr>
            <a:xfrm>
              <a:off x="282012" y="1116730"/>
              <a:ext cx="1081021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s-CL" sz="1600" dirty="0">
                  <a:latin typeface="that i love you" pitchFamily="2" charset="0"/>
                </a:rPr>
                <a:t>Hidratación</a:t>
              </a:r>
            </a:p>
          </p:txBody>
        </p:sp>
      </p:grpSp>
      <p:sp>
        <p:nvSpPr>
          <p:cNvPr id="2" name="Rectángulo: esquinas redondeadas 1">
            <a:extLst>
              <a:ext uri="{FF2B5EF4-FFF2-40B4-BE49-F238E27FC236}">
                <a16:creationId xmlns:a16="http://schemas.microsoft.com/office/drawing/2014/main" id="{8AFFB728-72C6-47D6-8CF6-8E68D901CF0E}"/>
              </a:ext>
            </a:extLst>
          </p:cNvPr>
          <p:cNvSpPr/>
          <p:nvPr/>
        </p:nvSpPr>
        <p:spPr>
          <a:xfrm flipH="1">
            <a:off x="2536574" y="808814"/>
            <a:ext cx="2238924" cy="348713"/>
          </a:xfrm>
          <a:prstGeom prst="roundRect">
            <a:avLst>
              <a:gd name="adj" fmla="val 20690"/>
            </a:avLst>
          </a:prstGeom>
          <a:noFill/>
          <a:ln>
            <a:solidFill>
              <a:schemeClr val="bg1">
                <a:lumMod val="65000"/>
              </a:schemeClr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grpSp>
        <p:nvGrpSpPr>
          <p:cNvPr id="20" name="Grupo 19">
            <a:extLst>
              <a:ext uri="{FF2B5EF4-FFF2-40B4-BE49-F238E27FC236}">
                <a16:creationId xmlns:a16="http://schemas.microsoft.com/office/drawing/2014/main" id="{9E56ED60-C0FC-4AFF-8B2B-402E4644997E}"/>
              </a:ext>
            </a:extLst>
          </p:cNvPr>
          <p:cNvGrpSpPr/>
          <p:nvPr/>
        </p:nvGrpSpPr>
        <p:grpSpPr>
          <a:xfrm>
            <a:off x="2648158" y="551964"/>
            <a:ext cx="1302561" cy="270451"/>
            <a:chOff x="3427898" y="945416"/>
            <a:chExt cx="1302561" cy="270451"/>
          </a:xfrm>
        </p:grpSpPr>
        <p:sp>
          <p:nvSpPr>
            <p:cNvPr id="6" name="Elipse 5">
              <a:extLst>
                <a:ext uri="{FF2B5EF4-FFF2-40B4-BE49-F238E27FC236}">
                  <a16:creationId xmlns:a16="http://schemas.microsoft.com/office/drawing/2014/main" id="{2C5DCEA4-6AF6-49BD-B708-B769FAFE792C}"/>
                </a:ext>
              </a:extLst>
            </p:cNvPr>
            <p:cNvSpPr/>
            <p:nvPr/>
          </p:nvSpPr>
          <p:spPr>
            <a:xfrm>
              <a:off x="3448303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7" name="CuadroTexto 6">
              <a:extLst>
                <a:ext uri="{FF2B5EF4-FFF2-40B4-BE49-F238E27FC236}">
                  <a16:creationId xmlns:a16="http://schemas.microsoft.com/office/drawing/2014/main" id="{AA089D6C-B1E2-48FB-BE83-481042A4D336}"/>
                </a:ext>
              </a:extLst>
            </p:cNvPr>
            <p:cNvSpPr txBox="1"/>
            <p:nvPr/>
          </p:nvSpPr>
          <p:spPr>
            <a:xfrm>
              <a:off x="3427898" y="945416"/>
              <a:ext cx="167925" cy="2623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L</a:t>
              </a:r>
            </a:p>
          </p:txBody>
        </p:sp>
        <p:sp>
          <p:nvSpPr>
            <p:cNvPr id="8" name="Elipse 7">
              <a:extLst>
                <a:ext uri="{FF2B5EF4-FFF2-40B4-BE49-F238E27FC236}">
                  <a16:creationId xmlns:a16="http://schemas.microsoft.com/office/drawing/2014/main" id="{EF3D6D35-0B29-48F8-A7E7-F05677A56176}"/>
                </a:ext>
              </a:extLst>
            </p:cNvPr>
            <p:cNvSpPr/>
            <p:nvPr/>
          </p:nvSpPr>
          <p:spPr>
            <a:xfrm>
              <a:off x="3636352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9" name="CuadroTexto 8">
              <a:extLst>
                <a:ext uri="{FF2B5EF4-FFF2-40B4-BE49-F238E27FC236}">
                  <a16:creationId xmlns:a16="http://schemas.microsoft.com/office/drawing/2014/main" id="{9A7EF53A-AA99-48D2-85A8-CA65C6ED1C5E}"/>
                </a:ext>
              </a:extLst>
            </p:cNvPr>
            <p:cNvSpPr txBox="1"/>
            <p:nvPr/>
          </p:nvSpPr>
          <p:spPr>
            <a:xfrm>
              <a:off x="3604676" y="945416"/>
              <a:ext cx="167925" cy="2623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M</a:t>
              </a:r>
            </a:p>
          </p:txBody>
        </p:sp>
        <p:sp>
          <p:nvSpPr>
            <p:cNvPr id="10" name="Elipse 9">
              <a:extLst>
                <a:ext uri="{FF2B5EF4-FFF2-40B4-BE49-F238E27FC236}">
                  <a16:creationId xmlns:a16="http://schemas.microsoft.com/office/drawing/2014/main" id="{B0003AE6-C47F-46BF-B6B1-DDBB042C0368}"/>
                </a:ext>
              </a:extLst>
            </p:cNvPr>
            <p:cNvSpPr/>
            <p:nvPr/>
          </p:nvSpPr>
          <p:spPr>
            <a:xfrm>
              <a:off x="3822502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1" name="CuadroTexto 10">
              <a:extLst>
                <a:ext uri="{FF2B5EF4-FFF2-40B4-BE49-F238E27FC236}">
                  <a16:creationId xmlns:a16="http://schemas.microsoft.com/office/drawing/2014/main" id="{93A2415F-9910-41C0-9834-ACE5EE7EC06F}"/>
                </a:ext>
              </a:extLst>
            </p:cNvPr>
            <p:cNvSpPr txBox="1"/>
            <p:nvPr/>
          </p:nvSpPr>
          <p:spPr>
            <a:xfrm>
              <a:off x="3795934" y="953506"/>
              <a:ext cx="167925" cy="2623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M</a:t>
              </a:r>
            </a:p>
          </p:txBody>
        </p:sp>
        <p:sp>
          <p:nvSpPr>
            <p:cNvPr id="12" name="Elipse 11">
              <a:extLst>
                <a:ext uri="{FF2B5EF4-FFF2-40B4-BE49-F238E27FC236}">
                  <a16:creationId xmlns:a16="http://schemas.microsoft.com/office/drawing/2014/main" id="{C7C288CE-F547-4E52-94A3-8C23F40BEE3C}"/>
                </a:ext>
              </a:extLst>
            </p:cNvPr>
            <p:cNvSpPr/>
            <p:nvPr/>
          </p:nvSpPr>
          <p:spPr>
            <a:xfrm>
              <a:off x="4008652" y="983612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3" name="CuadroTexto 12">
              <a:extLst>
                <a:ext uri="{FF2B5EF4-FFF2-40B4-BE49-F238E27FC236}">
                  <a16:creationId xmlns:a16="http://schemas.microsoft.com/office/drawing/2014/main" id="{4114C506-8170-47D2-9D5A-128DBFEEE7C8}"/>
                </a:ext>
              </a:extLst>
            </p:cNvPr>
            <p:cNvSpPr txBox="1"/>
            <p:nvPr/>
          </p:nvSpPr>
          <p:spPr>
            <a:xfrm>
              <a:off x="3987194" y="951397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J</a:t>
              </a:r>
            </a:p>
          </p:txBody>
        </p:sp>
        <p:sp>
          <p:nvSpPr>
            <p:cNvPr id="14" name="Elipse 13">
              <a:extLst>
                <a:ext uri="{FF2B5EF4-FFF2-40B4-BE49-F238E27FC236}">
                  <a16:creationId xmlns:a16="http://schemas.microsoft.com/office/drawing/2014/main" id="{7CC52FD5-4E7C-49FA-BD83-A545EB3FC017}"/>
                </a:ext>
              </a:extLst>
            </p:cNvPr>
            <p:cNvSpPr/>
            <p:nvPr/>
          </p:nvSpPr>
          <p:spPr>
            <a:xfrm>
              <a:off x="4195174" y="983612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5" name="CuadroTexto 14">
              <a:extLst>
                <a:ext uri="{FF2B5EF4-FFF2-40B4-BE49-F238E27FC236}">
                  <a16:creationId xmlns:a16="http://schemas.microsoft.com/office/drawing/2014/main" id="{DDD8D263-EBC7-4AD3-8203-2FC2CBE524AF}"/>
                </a:ext>
              </a:extLst>
            </p:cNvPr>
            <p:cNvSpPr txBox="1"/>
            <p:nvPr/>
          </p:nvSpPr>
          <p:spPr>
            <a:xfrm>
              <a:off x="4169468" y="953506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V</a:t>
              </a:r>
            </a:p>
          </p:txBody>
        </p:sp>
        <p:sp>
          <p:nvSpPr>
            <p:cNvPr id="16" name="Elipse 15">
              <a:extLst>
                <a:ext uri="{FF2B5EF4-FFF2-40B4-BE49-F238E27FC236}">
                  <a16:creationId xmlns:a16="http://schemas.microsoft.com/office/drawing/2014/main" id="{1684D4EA-52BA-4FA5-A1FB-CB87FE74C584}"/>
                </a:ext>
              </a:extLst>
            </p:cNvPr>
            <p:cNvSpPr/>
            <p:nvPr/>
          </p:nvSpPr>
          <p:spPr>
            <a:xfrm>
              <a:off x="4383504" y="983612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7" name="CuadroTexto 16">
              <a:extLst>
                <a:ext uri="{FF2B5EF4-FFF2-40B4-BE49-F238E27FC236}">
                  <a16:creationId xmlns:a16="http://schemas.microsoft.com/office/drawing/2014/main" id="{3308939E-46AD-485D-B001-89690CD4E751}"/>
                </a:ext>
              </a:extLst>
            </p:cNvPr>
            <p:cNvSpPr txBox="1"/>
            <p:nvPr/>
          </p:nvSpPr>
          <p:spPr>
            <a:xfrm>
              <a:off x="4354590" y="945416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S</a:t>
              </a:r>
            </a:p>
          </p:txBody>
        </p:sp>
        <p:sp>
          <p:nvSpPr>
            <p:cNvPr id="18" name="Elipse 17">
              <a:extLst>
                <a:ext uri="{FF2B5EF4-FFF2-40B4-BE49-F238E27FC236}">
                  <a16:creationId xmlns:a16="http://schemas.microsoft.com/office/drawing/2014/main" id="{A8672FC7-70F5-4C49-A014-22DFFFBC4EA9}"/>
                </a:ext>
              </a:extLst>
            </p:cNvPr>
            <p:cNvSpPr/>
            <p:nvPr/>
          </p:nvSpPr>
          <p:spPr>
            <a:xfrm>
              <a:off x="4562534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9" name="CuadroTexto 18">
              <a:extLst>
                <a:ext uri="{FF2B5EF4-FFF2-40B4-BE49-F238E27FC236}">
                  <a16:creationId xmlns:a16="http://schemas.microsoft.com/office/drawing/2014/main" id="{FDD8A62F-1C31-4D5B-8003-266E7EE66DB5}"/>
                </a:ext>
              </a:extLst>
            </p:cNvPr>
            <p:cNvSpPr txBox="1"/>
            <p:nvPr/>
          </p:nvSpPr>
          <p:spPr>
            <a:xfrm>
              <a:off x="4541872" y="945416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D</a:t>
              </a:r>
            </a:p>
          </p:txBody>
        </p:sp>
      </p:grpSp>
      <p:sp>
        <p:nvSpPr>
          <p:cNvPr id="43" name="Rectángulo: esquinas redondeadas 42">
            <a:extLst>
              <a:ext uri="{FF2B5EF4-FFF2-40B4-BE49-F238E27FC236}">
                <a16:creationId xmlns:a16="http://schemas.microsoft.com/office/drawing/2014/main" id="{89D5D1E2-00DC-4937-B50F-B770D836BFF9}"/>
              </a:ext>
            </a:extLst>
          </p:cNvPr>
          <p:cNvSpPr/>
          <p:nvPr/>
        </p:nvSpPr>
        <p:spPr>
          <a:xfrm flipH="1">
            <a:off x="460830" y="5801409"/>
            <a:ext cx="1867912" cy="1306787"/>
          </a:xfrm>
          <a:prstGeom prst="roundRect">
            <a:avLst>
              <a:gd name="adj" fmla="val 3042"/>
            </a:avLst>
          </a:prstGeom>
          <a:noFill/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61" name="CuadroTexto 60">
            <a:extLst>
              <a:ext uri="{FF2B5EF4-FFF2-40B4-BE49-F238E27FC236}">
                <a16:creationId xmlns:a16="http://schemas.microsoft.com/office/drawing/2014/main" id="{B1867932-8D36-4858-BFF8-81AECC48EBAD}"/>
              </a:ext>
            </a:extLst>
          </p:cNvPr>
          <p:cNvSpPr txBox="1"/>
          <p:nvPr/>
        </p:nvSpPr>
        <p:spPr>
          <a:xfrm>
            <a:off x="502270" y="470523"/>
            <a:ext cx="1705246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CL" sz="4800" dirty="0">
                <a:latin typeface="August Script Bold free" pitchFamily="2" charset="0"/>
              </a:rPr>
              <a:t>Año</a:t>
            </a:r>
          </a:p>
        </p:txBody>
      </p:sp>
      <p:sp>
        <p:nvSpPr>
          <p:cNvPr id="62" name="CuadroTexto 61">
            <a:extLst>
              <a:ext uri="{FF2B5EF4-FFF2-40B4-BE49-F238E27FC236}">
                <a16:creationId xmlns:a16="http://schemas.microsoft.com/office/drawing/2014/main" id="{D7348A25-2C0A-4180-9706-193D7ACDBC8E}"/>
              </a:ext>
            </a:extLst>
          </p:cNvPr>
          <p:cNvSpPr txBox="1"/>
          <p:nvPr/>
        </p:nvSpPr>
        <p:spPr>
          <a:xfrm>
            <a:off x="1109446" y="921803"/>
            <a:ext cx="149088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CL" sz="4000" dirty="0" smtClean="0">
                <a:latin typeface="August Script Bold free" pitchFamily="2" charset="0"/>
              </a:rPr>
              <a:t>2022 </a:t>
            </a:r>
            <a:endParaRPr lang="es-CL" sz="4000" dirty="0">
              <a:latin typeface="August Script Bold free" pitchFamily="2" charset="0"/>
            </a:endParaRPr>
          </a:p>
        </p:txBody>
      </p:sp>
      <p:sp>
        <p:nvSpPr>
          <p:cNvPr id="27" name="CuadroTexto 26">
            <a:extLst>
              <a:ext uri="{FF2B5EF4-FFF2-40B4-BE49-F238E27FC236}">
                <a16:creationId xmlns:a16="http://schemas.microsoft.com/office/drawing/2014/main" id="{F0091D1D-C5BA-4DD7-B564-F84C4F3256B9}"/>
              </a:ext>
            </a:extLst>
          </p:cNvPr>
          <p:cNvSpPr txBox="1"/>
          <p:nvPr/>
        </p:nvSpPr>
        <p:spPr>
          <a:xfrm>
            <a:off x="788889" y="1505371"/>
            <a:ext cx="136617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CL" sz="3600" dirty="0">
                <a:latin typeface="Ayunindra Font" pitchFamily="50" charset="0"/>
              </a:rPr>
              <a:t>Metas</a:t>
            </a:r>
          </a:p>
        </p:txBody>
      </p:sp>
      <p:cxnSp>
        <p:nvCxnSpPr>
          <p:cNvPr id="34" name="Conector recto 33">
            <a:extLst>
              <a:ext uri="{FF2B5EF4-FFF2-40B4-BE49-F238E27FC236}">
                <a16:creationId xmlns:a16="http://schemas.microsoft.com/office/drawing/2014/main" id="{6C326F97-CC68-4216-8B0B-6409AE189A23}"/>
              </a:ext>
            </a:extLst>
          </p:cNvPr>
          <p:cNvCxnSpPr>
            <a:cxnSpLocks/>
          </p:cNvCxnSpPr>
          <p:nvPr/>
        </p:nvCxnSpPr>
        <p:spPr>
          <a:xfrm>
            <a:off x="719609" y="2193173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Conector recto 36">
            <a:extLst>
              <a:ext uri="{FF2B5EF4-FFF2-40B4-BE49-F238E27FC236}">
                <a16:creationId xmlns:a16="http://schemas.microsoft.com/office/drawing/2014/main" id="{7A9A9E17-643C-46C7-8DA1-90ACB4FD0A6E}"/>
              </a:ext>
            </a:extLst>
          </p:cNvPr>
          <p:cNvCxnSpPr>
            <a:cxnSpLocks/>
          </p:cNvCxnSpPr>
          <p:nvPr/>
        </p:nvCxnSpPr>
        <p:spPr>
          <a:xfrm>
            <a:off x="720116" y="2475725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Conector recto 37">
            <a:extLst>
              <a:ext uri="{FF2B5EF4-FFF2-40B4-BE49-F238E27FC236}">
                <a16:creationId xmlns:a16="http://schemas.microsoft.com/office/drawing/2014/main" id="{117FEECC-50E9-48AE-A3A0-ECE918D11567}"/>
              </a:ext>
            </a:extLst>
          </p:cNvPr>
          <p:cNvCxnSpPr>
            <a:cxnSpLocks/>
          </p:cNvCxnSpPr>
          <p:nvPr/>
        </p:nvCxnSpPr>
        <p:spPr>
          <a:xfrm>
            <a:off x="718240" y="2780525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Conector recto 38">
            <a:extLst>
              <a:ext uri="{FF2B5EF4-FFF2-40B4-BE49-F238E27FC236}">
                <a16:creationId xmlns:a16="http://schemas.microsoft.com/office/drawing/2014/main" id="{F24D8324-6901-4816-8512-FDC54A3E01DF}"/>
              </a:ext>
            </a:extLst>
          </p:cNvPr>
          <p:cNvCxnSpPr>
            <a:cxnSpLocks/>
          </p:cNvCxnSpPr>
          <p:nvPr/>
        </p:nvCxnSpPr>
        <p:spPr>
          <a:xfrm>
            <a:off x="718240" y="3074201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Placa 2">
            <a:extLst>
              <a:ext uri="{FF2B5EF4-FFF2-40B4-BE49-F238E27FC236}">
                <a16:creationId xmlns:a16="http://schemas.microsoft.com/office/drawing/2014/main" id="{C3F9C842-00FA-4A41-AA78-EC49C9D9D4A3}"/>
              </a:ext>
            </a:extLst>
          </p:cNvPr>
          <p:cNvSpPr/>
          <p:nvPr/>
        </p:nvSpPr>
        <p:spPr>
          <a:xfrm flipH="1">
            <a:off x="489789" y="3750740"/>
            <a:ext cx="1791840" cy="1500318"/>
          </a:xfrm>
          <a:prstGeom prst="plaque">
            <a:avLst>
              <a:gd name="adj" fmla="val 6619"/>
            </a:avLst>
          </a:prstGeom>
          <a:solidFill>
            <a:srgbClr val="FCEBE0"/>
          </a:solidFill>
          <a:ln>
            <a:solidFill>
              <a:srgbClr val="FCD6D7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70" name="CuadroTexto 69">
            <a:extLst>
              <a:ext uri="{FF2B5EF4-FFF2-40B4-BE49-F238E27FC236}">
                <a16:creationId xmlns:a16="http://schemas.microsoft.com/office/drawing/2014/main" id="{C5660BA0-7AA5-442F-B19F-51782AAE91E1}"/>
              </a:ext>
            </a:extLst>
          </p:cNvPr>
          <p:cNvSpPr txBox="1"/>
          <p:nvPr/>
        </p:nvSpPr>
        <p:spPr>
          <a:xfrm flipH="1">
            <a:off x="560832" y="3174959"/>
            <a:ext cx="157604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CL" sz="3200" dirty="0">
                <a:latin typeface="Please write me a song" panose="02000603000000000000" pitchFamily="2" charset="0"/>
                <a:ea typeface="Please write me a song" panose="02000603000000000000" pitchFamily="2" charset="0"/>
              </a:rPr>
              <a:t>Importante</a:t>
            </a:r>
          </a:p>
        </p:txBody>
      </p:sp>
      <p:sp>
        <p:nvSpPr>
          <p:cNvPr id="72" name="CuadroTexto 71">
            <a:extLst>
              <a:ext uri="{FF2B5EF4-FFF2-40B4-BE49-F238E27FC236}">
                <a16:creationId xmlns:a16="http://schemas.microsoft.com/office/drawing/2014/main" id="{FA02E334-CC17-4B72-8C99-28B64BC13A1C}"/>
              </a:ext>
            </a:extLst>
          </p:cNvPr>
          <p:cNvSpPr txBox="1"/>
          <p:nvPr/>
        </p:nvSpPr>
        <p:spPr>
          <a:xfrm flipH="1">
            <a:off x="773256" y="5571063"/>
            <a:ext cx="1293702" cy="594906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algn="ctr"/>
            <a:r>
              <a:rPr lang="es-CL" sz="3266" dirty="0">
                <a:latin typeface="The Sunset" pitchFamily="2" charset="0"/>
              </a:rPr>
              <a:t>Notas</a:t>
            </a:r>
          </a:p>
        </p:txBody>
      </p:sp>
      <p:pic>
        <p:nvPicPr>
          <p:cNvPr id="22" name="Imagen 21">
            <a:extLst>
              <a:ext uri="{FF2B5EF4-FFF2-40B4-BE49-F238E27FC236}">
                <a16:creationId xmlns:a16="http://schemas.microsoft.com/office/drawing/2014/main" id="{62CBFADE-6F0F-42F1-9100-230F3D7A9794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188956" y="4650379"/>
            <a:ext cx="727315" cy="2864905"/>
          </a:xfrm>
          <a:prstGeom prst="rect">
            <a:avLst/>
          </a:prstGeom>
        </p:spPr>
      </p:pic>
      <p:pic>
        <p:nvPicPr>
          <p:cNvPr id="23" name="Imagen 22">
            <a:extLst>
              <a:ext uri="{FF2B5EF4-FFF2-40B4-BE49-F238E27FC236}">
                <a16:creationId xmlns:a16="http://schemas.microsoft.com/office/drawing/2014/main" id="{2B2C2E0D-EB88-46B4-AC8F-E4A9A8B31354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43898" t="21174"/>
          <a:stretch/>
        </p:blipFill>
        <p:spPr>
          <a:xfrm>
            <a:off x="0" y="0"/>
            <a:ext cx="909986" cy="976498"/>
          </a:xfrm>
          <a:prstGeom prst="rect">
            <a:avLst/>
          </a:prstGeom>
        </p:spPr>
      </p:pic>
      <p:pic>
        <p:nvPicPr>
          <p:cNvPr id="25" name="Imagen 24">
            <a:extLst>
              <a:ext uri="{FF2B5EF4-FFF2-40B4-BE49-F238E27FC236}">
                <a16:creationId xmlns:a16="http://schemas.microsoft.com/office/drawing/2014/main" id="{C293EFCA-F8D9-437F-BBDE-D23B0F61DF56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027536" y="351099"/>
            <a:ext cx="713197" cy="476000"/>
          </a:xfrm>
          <a:prstGeom prst="rect">
            <a:avLst/>
          </a:prstGeom>
        </p:spPr>
      </p:pic>
      <p:grpSp>
        <p:nvGrpSpPr>
          <p:cNvPr id="31" name="Grupo 30">
            <a:extLst>
              <a:ext uri="{FF2B5EF4-FFF2-40B4-BE49-F238E27FC236}">
                <a16:creationId xmlns:a16="http://schemas.microsoft.com/office/drawing/2014/main" id="{7745E27F-467E-4749-8E47-3209094E0C66}"/>
              </a:ext>
            </a:extLst>
          </p:cNvPr>
          <p:cNvGrpSpPr/>
          <p:nvPr/>
        </p:nvGrpSpPr>
        <p:grpSpPr>
          <a:xfrm>
            <a:off x="526230" y="2080990"/>
            <a:ext cx="160028" cy="1041337"/>
            <a:chOff x="508707" y="2032864"/>
            <a:chExt cx="160028" cy="1041337"/>
          </a:xfrm>
        </p:grpSpPr>
        <p:pic>
          <p:nvPicPr>
            <p:cNvPr id="57" name="Imagen 56">
              <a:extLst>
                <a:ext uri="{FF2B5EF4-FFF2-40B4-BE49-F238E27FC236}">
                  <a16:creationId xmlns:a16="http://schemas.microsoft.com/office/drawing/2014/main" id="{961930C2-F576-49DD-A7AA-2FDB4D77175D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7508" y="2035205"/>
              <a:ext cx="162906" cy="158223"/>
            </a:xfrm>
            <a:prstGeom prst="rect">
              <a:avLst/>
            </a:prstGeom>
          </p:spPr>
        </p:pic>
        <p:pic>
          <p:nvPicPr>
            <p:cNvPr id="58" name="Imagen 57">
              <a:extLst>
                <a:ext uri="{FF2B5EF4-FFF2-40B4-BE49-F238E27FC236}">
                  <a16:creationId xmlns:a16="http://schemas.microsoft.com/office/drawing/2014/main" id="{56867267-B475-4E69-9D58-EC62A6FE058B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7509" y="2315160"/>
              <a:ext cx="162906" cy="158223"/>
            </a:xfrm>
            <a:prstGeom prst="rect">
              <a:avLst/>
            </a:prstGeom>
          </p:spPr>
        </p:pic>
        <p:pic>
          <p:nvPicPr>
            <p:cNvPr id="60" name="Imagen 59">
              <a:extLst>
                <a:ext uri="{FF2B5EF4-FFF2-40B4-BE49-F238E27FC236}">
                  <a16:creationId xmlns:a16="http://schemas.microsoft.com/office/drawing/2014/main" id="{E29EF204-A448-4002-8A1C-DB0341F31464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6366" y="2619960"/>
              <a:ext cx="162906" cy="158223"/>
            </a:xfrm>
            <a:prstGeom prst="rect">
              <a:avLst/>
            </a:prstGeom>
          </p:spPr>
        </p:pic>
        <p:pic>
          <p:nvPicPr>
            <p:cNvPr id="63" name="Imagen 62">
              <a:extLst>
                <a:ext uri="{FF2B5EF4-FFF2-40B4-BE49-F238E27FC236}">
                  <a16:creationId xmlns:a16="http://schemas.microsoft.com/office/drawing/2014/main" id="{86120641-32C4-4AE8-94D3-C94C18868525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8171" y="2913636"/>
              <a:ext cx="162906" cy="158223"/>
            </a:xfrm>
            <a:prstGeom prst="rect">
              <a:avLst/>
            </a:prstGeom>
          </p:spPr>
        </p:pic>
      </p:grpSp>
      <p:sp>
        <p:nvSpPr>
          <p:cNvPr id="64" name="Placa 63">
            <a:extLst>
              <a:ext uri="{FF2B5EF4-FFF2-40B4-BE49-F238E27FC236}">
                <a16:creationId xmlns:a16="http://schemas.microsoft.com/office/drawing/2014/main" id="{1F1A37EF-7612-4F45-97CD-3C62C17F6D0D}"/>
              </a:ext>
            </a:extLst>
          </p:cNvPr>
          <p:cNvSpPr/>
          <p:nvPr/>
        </p:nvSpPr>
        <p:spPr>
          <a:xfrm flipH="1">
            <a:off x="544463" y="3806973"/>
            <a:ext cx="1680470" cy="1381373"/>
          </a:xfrm>
          <a:prstGeom prst="plaque">
            <a:avLst>
              <a:gd name="adj" fmla="val 6619"/>
            </a:avLst>
          </a:prstGeom>
          <a:noFill/>
          <a:ln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pic>
        <p:nvPicPr>
          <p:cNvPr id="32" name="Imagen 31">
            <a:extLst>
              <a:ext uri="{FF2B5EF4-FFF2-40B4-BE49-F238E27FC236}">
                <a16:creationId xmlns:a16="http://schemas.microsoft.com/office/drawing/2014/main" id="{26B63D50-3602-4D67-A76C-633D6D374657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259097" y="6541363"/>
            <a:ext cx="628638" cy="674145"/>
          </a:xfrm>
          <a:prstGeom prst="rect">
            <a:avLst/>
          </a:prstGeom>
        </p:spPr>
      </p:pic>
      <p:pic>
        <p:nvPicPr>
          <p:cNvPr id="65" name="Imagen 64">
            <a:extLst>
              <a:ext uri="{FF2B5EF4-FFF2-40B4-BE49-F238E27FC236}">
                <a16:creationId xmlns:a16="http://schemas.microsoft.com/office/drawing/2014/main" id="{D0CA3D43-846C-4A28-B7BE-3C0790EA8870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65716" t="50407"/>
          <a:stretch/>
        </p:blipFill>
        <p:spPr>
          <a:xfrm flipH="1">
            <a:off x="4623101" y="-1"/>
            <a:ext cx="445785" cy="47838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3140673"/>
      </p:ext>
    </p:extLst>
  </p:cSld>
  <p:clrMapOvr>
    <a:masterClrMapping/>
  </p:clrMapOvr>
</p:sld>
</file>

<file path=ppt/slides/slide1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5" name="Imagen 74">
            <a:extLst>
              <a:ext uri="{FF2B5EF4-FFF2-40B4-BE49-F238E27FC236}">
                <a16:creationId xmlns:a16="http://schemas.microsoft.com/office/drawing/2014/main" id="{86F066D6-3665-40A8-84FE-3CF74306B4E7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5802" t="16947" r="6588" b="21582"/>
          <a:stretch/>
        </p:blipFill>
        <p:spPr>
          <a:xfrm flipH="1">
            <a:off x="2534249" y="1615242"/>
            <a:ext cx="2241249" cy="5818323"/>
          </a:xfrm>
          <a:prstGeom prst="rect">
            <a:avLst/>
          </a:prstGeom>
        </p:spPr>
      </p:pic>
      <p:grpSp>
        <p:nvGrpSpPr>
          <p:cNvPr id="90" name="Grupo 89">
            <a:extLst>
              <a:ext uri="{FF2B5EF4-FFF2-40B4-BE49-F238E27FC236}">
                <a16:creationId xmlns:a16="http://schemas.microsoft.com/office/drawing/2014/main" id="{6A10F933-5BE6-45D0-9227-6F90A3B05617}"/>
              </a:ext>
            </a:extLst>
          </p:cNvPr>
          <p:cNvGrpSpPr/>
          <p:nvPr/>
        </p:nvGrpSpPr>
        <p:grpSpPr>
          <a:xfrm>
            <a:off x="2431176" y="1277695"/>
            <a:ext cx="2333423" cy="338554"/>
            <a:chOff x="282012" y="1116730"/>
            <a:chExt cx="2333423" cy="338554"/>
          </a:xfrm>
        </p:grpSpPr>
        <p:grpSp>
          <p:nvGrpSpPr>
            <p:cNvPr id="76" name="Grupo 75">
              <a:extLst>
                <a:ext uri="{FF2B5EF4-FFF2-40B4-BE49-F238E27FC236}">
                  <a16:creationId xmlns:a16="http://schemas.microsoft.com/office/drawing/2014/main" id="{A61A1061-E59C-431B-BF67-DEFCDEE579BE}"/>
                </a:ext>
              </a:extLst>
            </p:cNvPr>
            <p:cNvGrpSpPr/>
            <p:nvPr/>
          </p:nvGrpSpPr>
          <p:grpSpPr>
            <a:xfrm>
              <a:off x="1292286" y="1199456"/>
              <a:ext cx="1323149" cy="173102"/>
              <a:chOff x="2351916" y="2459619"/>
              <a:chExt cx="1424738" cy="173102"/>
            </a:xfrm>
          </p:grpSpPr>
          <p:pic>
            <p:nvPicPr>
              <p:cNvPr id="77" name="Imagen 76">
                <a:extLst>
                  <a:ext uri="{FF2B5EF4-FFF2-40B4-BE49-F238E27FC236}">
                    <a16:creationId xmlns:a16="http://schemas.microsoft.com/office/drawing/2014/main" id="{B7A81B46-CA0D-4087-89EF-FAE09193A61A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351916" y="2459619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78" name="Imagen 77">
                <a:extLst>
                  <a:ext uri="{FF2B5EF4-FFF2-40B4-BE49-F238E27FC236}">
                    <a16:creationId xmlns:a16="http://schemas.microsoft.com/office/drawing/2014/main" id="{E94153B6-6DC4-4AB7-AC3B-F55DD2065F5B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534444" y="2462337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79" name="Imagen 78">
                <a:extLst>
                  <a:ext uri="{FF2B5EF4-FFF2-40B4-BE49-F238E27FC236}">
                    <a16:creationId xmlns:a16="http://schemas.microsoft.com/office/drawing/2014/main" id="{EA1DF94F-D73B-4068-AC8A-D0A408DD32D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713545" y="2467401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0" name="Imagen 79">
                <a:extLst>
                  <a:ext uri="{FF2B5EF4-FFF2-40B4-BE49-F238E27FC236}">
                    <a16:creationId xmlns:a16="http://schemas.microsoft.com/office/drawing/2014/main" id="{62C852A6-1DC0-492C-8708-0BCE85A2F8DC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898714" y="2467401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1" name="Imagen 80">
                <a:extLst>
                  <a:ext uri="{FF2B5EF4-FFF2-40B4-BE49-F238E27FC236}">
                    <a16:creationId xmlns:a16="http://schemas.microsoft.com/office/drawing/2014/main" id="{0177E378-B2D1-433E-B487-95F0ADA2623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080634" y="2462337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2" name="Imagen 81">
                <a:extLst>
                  <a:ext uri="{FF2B5EF4-FFF2-40B4-BE49-F238E27FC236}">
                    <a16:creationId xmlns:a16="http://schemas.microsoft.com/office/drawing/2014/main" id="{5D2CCC76-1728-4CCE-8CA6-F4D7D93C730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259735" y="2463688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3" name="Imagen 82">
                <a:extLst>
                  <a:ext uri="{FF2B5EF4-FFF2-40B4-BE49-F238E27FC236}">
                    <a16:creationId xmlns:a16="http://schemas.microsoft.com/office/drawing/2014/main" id="{8737CD88-8CE9-45B7-B88B-A039D1BC2D9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436306" y="2459619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4" name="Imagen 83">
                <a:extLst>
                  <a:ext uri="{FF2B5EF4-FFF2-40B4-BE49-F238E27FC236}">
                    <a16:creationId xmlns:a16="http://schemas.microsoft.com/office/drawing/2014/main" id="{9C749F1B-619A-40EE-A3E5-6C9759F13278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624293" y="2462337"/>
                <a:ext cx="152361" cy="165320"/>
              </a:xfrm>
              <a:prstGeom prst="rect">
                <a:avLst/>
              </a:prstGeom>
            </p:spPr>
          </p:pic>
        </p:grpSp>
        <p:sp>
          <p:nvSpPr>
            <p:cNvPr id="86" name="CuadroTexto 85">
              <a:extLst>
                <a:ext uri="{FF2B5EF4-FFF2-40B4-BE49-F238E27FC236}">
                  <a16:creationId xmlns:a16="http://schemas.microsoft.com/office/drawing/2014/main" id="{E7CF8BFC-D72D-4A50-9441-6DC5C224B0DC}"/>
                </a:ext>
              </a:extLst>
            </p:cNvPr>
            <p:cNvSpPr txBox="1"/>
            <p:nvPr/>
          </p:nvSpPr>
          <p:spPr>
            <a:xfrm>
              <a:off x="282012" y="1116730"/>
              <a:ext cx="1081021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s-CL" sz="1600" dirty="0">
                  <a:latin typeface="that i love you" pitchFamily="2" charset="0"/>
                </a:rPr>
                <a:t>Hidratación</a:t>
              </a:r>
            </a:p>
          </p:txBody>
        </p:sp>
      </p:grpSp>
      <p:sp>
        <p:nvSpPr>
          <p:cNvPr id="2" name="Rectángulo: esquinas redondeadas 1">
            <a:extLst>
              <a:ext uri="{FF2B5EF4-FFF2-40B4-BE49-F238E27FC236}">
                <a16:creationId xmlns:a16="http://schemas.microsoft.com/office/drawing/2014/main" id="{8AFFB728-72C6-47D6-8CF6-8E68D901CF0E}"/>
              </a:ext>
            </a:extLst>
          </p:cNvPr>
          <p:cNvSpPr/>
          <p:nvPr/>
        </p:nvSpPr>
        <p:spPr>
          <a:xfrm flipH="1">
            <a:off x="2536574" y="808814"/>
            <a:ext cx="2238924" cy="348713"/>
          </a:xfrm>
          <a:prstGeom prst="roundRect">
            <a:avLst>
              <a:gd name="adj" fmla="val 20690"/>
            </a:avLst>
          </a:prstGeom>
          <a:noFill/>
          <a:ln>
            <a:solidFill>
              <a:schemeClr val="bg1">
                <a:lumMod val="65000"/>
              </a:schemeClr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grpSp>
        <p:nvGrpSpPr>
          <p:cNvPr id="20" name="Grupo 19">
            <a:extLst>
              <a:ext uri="{FF2B5EF4-FFF2-40B4-BE49-F238E27FC236}">
                <a16:creationId xmlns:a16="http://schemas.microsoft.com/office/drawing/2014/main" id="{9E56ED60-C0FC-4AFF-8B2B-402E4644997E}"/>
              </a:ext>
            </a:extLst>
          </p:cNvPr>
          <p:cNvGrpSpPr/>
          <p:nvPr/>
        </p:nvGrpSpPr>
        <p:grpSpPr>
          <a:xfrm>
            <a:off x="2648158" y="551964"/>
            <a:ext cx="1302561" cy="270451"/>
            <a:chOff x="3427898" y="945416"/>
            <a:chExt cx="1302561" cy="270451"/>
          </a:xfrm>
        </p:grpSpPr>
        <p:sp>
          <p:nvSpPr>
            <p:cNvPr id="6" name="Elipse 5">
              <a:extLst>
                <a:ext uri="{FF2B5EF4-FFF2-40B4-BE49-F238E27FC236}">
                  <a16:creationId xmlns:a16="http://schemas.microsoft.com/office/drawing/2014/main" id="{2C5DCEA4-6AF6-49BD-B708-B769FAFE792C}"/>
                </a:ext>
              </a:extLst>
            </p:cNvPr>
            <p:cNvSpPr/>
            <p:nvPr/>
          </p:nvSpPr>
          <p:spPr>
            <a:xfrm>
              <a:off x="3448303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7" name="CuadroTexto 6">
              <a:extLst>
                <a:ext uri="{FF2B5EF4-FFF2-40B4-BE49-F238E27FC236}">
                  <a16:creationId xmlns:a16="http://schemas.microsoft.com/office/drawing/2014/main" id="{AA089D6C-B1E2-48FB-BE83-481042A4D336}"/>
                </a:ext>
              </a:extLst>
            </p:cNvPr>
            <p:cNvSpPr txBox="1"/>
            <p:nvPr/>
          </p:nvSpPr>
          <p:spPr>
            <a:xfrm>
              <a:off x="3427898" y="945416"/>
              <a:ext cx="167925" cy="2623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L</a:t>
              </a:r>
            </a:p>
          </p:txBody>
        </p:sp>
        <p:sp>
          <p:nvSpPr>
            <p:cNvPr id="8" name="Elipse 7">
              <a:extLst>
                <a:ext uri="{FF2B5EF4-FFF2-40B4-BE49-F238E27FC236}">
                  <a16:creationId xmlns:a16="http://schemas.microsoft.com/office/drawing/2014/main" id="{EF3D6D35-0B29-48F8-A7E7-F05677A56176}"/>
                </a:ext>
              </a:extLst>
            </p:cNvPr>
            <p:cNvSpPr/>
            <p:nvPr/>
          </p:nvSpPr>
          <p:spPr>
            <a:xfrm>
              <a:off x="3636352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9" name="CuadroTexto 8">
              <a:extLst>
                <a:ext uri="{FF2B5EF4-FFF2-40B4-BE49-F238E27FC236}">
                  <a16:creationId xmlns:a16="http://schemas.microsoft.com/office/drawing/2014/main" id="{9A7EF53A-AA99-48D2-85A8-CA65C6ED1C5E}"/>
                </a:ext>
              </a:extLst>
            </p:cNvPr>
            <p:cNvSpPr txBox="1"/>
            <p:nvPr/>
          </p:nvSpPr>
          <p:spPr>
            <a:xfrm>
              <a:off x="3604676" y="945416"/>
              <a:ext cx="167925" cy="2623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M</a:t>
              </a:r>
            </a:p>
          </p:txBody>
        </p:sp>
        <p:sp>
          <p:nvSpPr>
            <p:cNvPr id="10" name="Elipse 9">
              <a:extLst>
                <a:ext uri="{FF2B5EF4-FFF2-40B4-BE49-F238E27FC236}">
                  <a16:creationId xmlns:a16="http://schemas.microsoft.com/office/drawing/2014/main" id="{B0003AE6-C47F-46BF-B6B1-DDBB042C0368}"/>
                </a:ext>
              </a:extLst>
            </p:cNvPr>
            <p:cNvSpPr/>
            <p:nvPr/>
          </p:nvSpPr>
          <p:spPr>
            <a:xfrm>
              <a:off x="3822502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1" name="CuadroTexto 10">
              <a:extLst>
                <a:ext uri="{FF2B5EF4-FFF2-40B4-BE49-F238E27FC236}">
                  <a16:creationId xmlns:a16="http://schemas.microsoft.com/office/drawing/2014/main" id="{93A2415F-9910-41C0-9834-ACE5EE7EC06F}"/>
                </a:ext>
              </a:extLst>
            </p:cNvPr>
            <p:cNvSpPr txBox="1"/>
            <p:nvPr/>
          </p:nvSpPr>
          <p:spPr>
            <a:xfrm>
              <a:off x="3795934" y="953506"/>
              <a:ext cx="167925" cy="2623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M</a:t>
              </a:r>
            </a:p>
          </p:txBody>
        </p:sp>
        <p:sp>
          <p:nvSpPr>
            <p:cNvPr id="12" name="Elipse 11">
              <a:extLst>
                <a:ext uri="{FF2B5EF4-FFF2-40B4-BE49-F238E27FC236}">
                  <a16:creationId xmlns:a16="http://schemas.microsoft.com/office/drawing/2014/main" id="{C7C288CE-F547-4E52-94A3-8C23F40BEE3C}"/>
                </a:ext>
              </a:extLst>
            </p:cNvPr>
            <p:cNvSpPr/>
            <p:nvPr/>
          </p:nvSpPr>
          <p:spPr>
            <a:xfrm>
              <a:off x="4008652" y="983612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3" name="CuadroTexto 12">
              <a:extLst>
                <a:ext uri="{FF2B5EF4-FFF2-40B4-BE49-F238E27FC236}">
                  <a16:creationId xmlns:a16="http://schemas.microsoft.com/office/drawing/2014/main" id="{4114C506-8170-47D2-9D5A-128DBFEEE7C8}"/>
                </a:ext>
              </a:extLst>
            </p:cNvPr>
            <p:cNvSpPr txBox="1"/>
            <p:nvPr/>
          </p:nvSpPr>
          <p:spPr>
            <a:xfrm>
              <a:off x="3987194" y="951397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J</a:t>
              </a:r>
            </a:p>
          </p:txBody>
        </p:sp>
        <p:sp>
          <p:nvSpPr>
            <p:cNvPr id="14" name="Elipse 13">
              <a:extLst>
                <a:ext uri="{FF2B5EF4-FFF2-40B4-BE49-F238E27FC236}">
                  <a16:creationId xmlns:a16="http://schemas.microsoft.com/office/drawing/2014/main" id="{7CC52FD5-4E7C-49FA-BD83-A545EB3FC017}"/>
                </a:ext>
              </a:extLst>
            </p:cNvPr>
            <p:cNvSpPr/>
            <p:nvPr/>
          </p:nvSpPr>
          <p:spPr>
            <a:xfrm>
              <a:off x="4195174" y="983612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5" name="CuadroTexto 14">
              <a:extLst>
                <a:ext uri="{FF2B5EF4-FFF2-40B4-BE49-F238E27FC236}">
                  <a16:creationId xmlns:a16="http://schemas.microsoft.com/office/drawing/2014/main" id="{DDD8D263-EBC7-4AD3-8203-2FC2CBE524AF}"/>
                </a:ext>
              </a:extLst>
            </p:cNvPr>
            <p:cNvSpPr txBox="1"/>
            <p:nvPr/>
          </p:nvSpPr>
          <p:spPr>
            <a:xfrm>
              <a:off x="4169468" y="953506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V</a:t>
              </a:r>
            </a:p>
          </p:txBody>
        </p:sp>
        <p:sp>
          <p:nvSpPr>
            <p:cNvPr id="16" name="Elipse 15">
              <a:extLst>
                <a:ext uri="{FF2B5EF4-FFF2-40B4-BE49-F238E27FC236}">
                  <a16:creationId xmlns:a16="http://schemas.microsoft.com/office/drawing/2014/main" id="{1684D4EA-52BA-4FA5-A1FB-CB87FE74C584}"/>
                </a:ext>
              </a:extLst>
            </p:cNvPr>
            <p:cNvSpPr/>
            <p:nvPr/>
          </p:nvSpPr>
          <p:spPr>
            <a:xfrm>
              <a:off x="4383504" y="983612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7" name="CuadroTexto 16">
              <a:extLst>
                <a:ext uri="{FF2B5EF4-FFF2-40B4-BE49-F238E27FC236}">
                  <a16:creationId xmlns:a16="http://schemas.microsoft.com/office/drawing/2014/main" id="{3308939E-46AD-485D-B001-89690CD4E751}"/>
                </a:ext>
              </a:extLst>
            </p:cNvPr>
            <p:cNvSpPr txBox="1"/>
            <p:nvPr/>
          </p:nvSpPr>
          <p:spPr>
            <a:xfrm>
              <a:off x="4354590" y="945416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S</a:t>
              </a:r>
            </a:p>
          </p:txBody>
        </p:sp>
        <p:sp>
          <p:nvSpPr>
            <p:cNvPr id="18" name="Elipse 17">
              <a:extLst>
                <a:ext uri="{FF2B5EF4-FFF2-40B4-BE49-F238E27FC236}">
                  <a16:creationId xmlns:a16="http://schemas.microsoft.com/office/drawing/2014/main" id="{A8672FC7-70F5-4C49-A014-22DFFFBC4EA9}"/>
                </a:ext>
              </a:extLst>
            </p:cNvPr>
            <p:cNvSpPr/>
            <p:nvPr/>
          </p:nvSpPr>
          <p:spPr>
            <a:xfrm>
              <a:off x="4562534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9" name="CuadroTexto 18">
              <a:extLst>
                <a:ext uri="{FF2B5EF4-FFF2-40B4-BE49-F238E27FC236}">
                  <a16:creationId xmlns:a16="http://schemas.microsoft.com/office/drawing/2014/main" id="{FDD8A62F-1C31-4D5B-8003-266E7EE66DB5}"/>
                </a:ext>
              </a:extLst>
            </p:cNvPr>
            <p:cNvSpPr txBox="1"/>
            <p:nvPr/>
          </p:nvSpPr>
          <p:spPr>
            <a:xfrm>
              <a:off x="4541872" y="945416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D</a:t>
              </a:r>
            </a:p>
          </p:txBody>
        </p:sp>
      </p:grpSp>
      <p:sp>
        <p:nvSpPr>
          <p:cNvPr id="43" name="Rectángulo: esquinas redondeadas 42">
            <a:extLst>
              <a:ext uri="{FF2B5EF4-FFF2-40B4-BE49-F238E27FC236}">
                <a16:creationId xmlns:a16="http://schemas.microsoft.com/office/drawing/2014/main" id="{89D5D1E2-00DC-4937-B50F-B770D836BFF9}"/>
              </a:ext>
            </a:extLst>
          </p:cNvPr>
          <p:cNvSpPr/>
          <p:nvPr/>
        </p:nvSpPr>
        <p:spPr>
          <a:xfrm flipH="1">
            <a:off x="460830" y="5801409"/>
            <a:ext cx="1867912" cy="1306787"/>
          </a:xfrm>
          <a:prstGeom prst="roundRect">
            <a:avLst>
              <a:gd name="adj" fmla="val 3042"/>
            </a:avLst>
          </a:prstGeom>
          <a:noFill/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61" name="CuadroTexto 60">
            <a:extLst>
              <a:ext uri="{FF2B5EF4-FFF2-40B4-BE49-F238E27FC236}">
                <a16:creationId xmlns:a16="http://schemas.microsoft.com/office/drawing/2014/main" id="{B1867932-8D36-4858-BFF8-81AECC48EBAD}"/>
              </a:ext>
            </a:extLst>
          </p:cNvPr>
          <p:cNvSpPr txBox="1"/>
          <p:nvPr/>
        </p:nvSpPr>
        <p:spPr>
          <a:xfrm>
            <a:off x="502270" y="470523"/>
            <a:ext cx="1705246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CL" sz="4800" dirty="0">
                <a:latin typeface="August Script Bold free" pitchFamily="2" charset="0"/>
              </a:rPr>
              <a:t>Año</a:t>
            </a:r>
          </a:p>
        </p:txBody>
      </p:sp>
      <p:sp>
        <p:nvSpPr>
          <p:cNvPr id="62" name="CuadroTexto 61">
            <a:extLst>
              <a:ext uri="{FF2B5EF4-FFF2-40B4-BE49-F238E27FC236}">
                <a16:creationId xmlns:a16="http://schemas.microsoft.com/office/drawing/2014/main" id="{D7348A25-2C0A-4180-9706-193D7ACDBC8E}"/>
              </a:ext>
            </a:extLst>
          </p:cNvPr>
          <p:cNvSpPr txBox="1"/>
          <p:nvPr/>
        </p:nvSpPr>
        <p:spPr>
          <a:xfrm>
            <a:off x="1109446" y="921803"/>
            <a:ext cx="149088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CL" sz="4000" dirty="0" smtClean="0">
                <a:latin typeface="August Script Bold free" pitchFamily="2" charset="0"/>
              </a:rPr>
              <a:t>2022 </a:t>
            </a:r>
            <a:endParaRPr lang="es-CL" sz="4000" dirty="0">
              <a:latin typeface="August Script Bold free" pitchFamily="2" charset="0"/>
            </a:endParaRPr>
          </a:p>
        </p:txBody>
      </p:sp>
      <p:sp>
        <p:nvSpPr>
          <p:cNvPr id="27" name="CuadroTexto 26">
            <a:extLst>
              <a:ext uri="{FF2B5EF4-FFF2-40B4-BE49-F238E27FC236}">
                <a16:creationId xmlns:a16="http://schemas.microsoft.com/office/drawing/2014/main" id="{F0091D1D-C5BA-4DD7-B564-F84C4F3256B9}"/>
              </a:ext>
            </a:extLst>
          </p:cNvPr>
          <p:cNvSpPr txBox="1"/>
          <p:nvPr/>
        </p:nvSpPr>
        <p:spPr>
          <a:xfrm>
            <a:off x="788889" y="1505371"/>
            <a:ext cx="136617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CL" sz="3600" dirty="0">
                <a:latin typeface="Ayunindra Font" pitchFamily="50" charset="0"/>
              </a:rPr>
              <a:t>Metas</a:t>
            </a:r>
          </a:p>
        </p:txBody>
      </p:sp>
      <p:cxnSp>
        <p:nvCxnSpPr>
          <p:cNvPr id="34" name="Conector recto 33">
            <a:extLst>
              <a:ext uri="{FF2B5EF4-FFF2-40B4-BE49-F238E27FC236}">
                <a16:creationId xmlns:a16="http://schemas.microsoft.com/office/drawing/2014/main" id="{6C326F97-CC68-4216-8B0B-6409AE189A23}"/>
              </a:ext>
            </a:extLst>
          </p:cNvPr>
          <p:cNvCxnSpPr>
            <a:cxnSpLocks/>
          </p:cNvCxnSpPr>
          <p:nvPr/>
        </p:nvCxnSpPr>
        <p:spPr>
          <a:xfrm>
            <a:off x="719609" y="2193173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Conector recto 36">
            <a:extLst>
              <a:ext uri="{FF2B5EF4-FFF2-40B4-BE49-F238E27FC236}">
                <a16:creationId xmlns:a16="http://schemas.microsoft.com/office/drawing/2014/main" id="{7A9A9E17-643C-46C7-8DA1-90ACB4FD0A6E}"/>
              </a:ext>
            </a:extLst>
          </p:cNvPr>
          <p:cNvCxnSpPr>
            <a:cxnSpLocks/>
          </p:cNvCxnSpPr>
          <p:nvPr/>
        </p:nvCxnSpPr>
        <p:spPr>
          <a:xfrm>
            <a:off x="720116" y="2475725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Conector recto 37">
            <a:extLst>
              <a:ext uri="{FF2B5EF4-FFF2-40B4-BE49-F238E27FC236}">
                <a16:creationId xmlns:a16="http://schemas.microsoft.com/office/drawing/2014/main" id="{117FEECC-50E9-48AE-A3A0-ECE918D11567}"/>
              </a:ext>
            </a:extLst>
          </p:cNvPr>
          <p:cNvCxnSpPr>
            <a:cxnSpLocks/>
          </p:cNvCxnSpPr>
          <p:nvPr/>
        </p:nvCxnSpPr>
        <p:spPr>
          <a:xfrm>
            <a:off x="718240" y="2780525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Conector recto 38">
            <a:extLst>
              <a:ext uri="{FF2B5EF4-FFF2-40B4-BE49-F238E27FC236}">
                <a16:creationId xmlns:a16="http://schemas.microsoft.com/office/drawing/2014/main" id="{F24D8324-6901-4816-8512-FDC54A3E01DF}"/>
              </a:ext>
            </a:extLst>
          </p:cNvPr>
          <p:cNvCxnSpPr>
            <a:cxnSpLocks/>
          </p:cNvCxnSpPr>
          <p:nvPr/>
        </p:nvCxnSpPr>
        <p:spPr>
          <a:xfrm>
            <a:off x="718240" y="3074201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Placa 2">
            <a:extLst>
              <a:ext uri="{FF2B5EF4-FFF2-40B4-BE49-F238E27FC236}">
                <a16:creationId xmlns:a16="http://schemas.microsoft.com/office/drawing/2014/main" id="{C3F9C842-00FA-4A41-AA78-EC49C9D9D4A3}"/>
              </a:ext>
            </a:extLst>
          </p:cNvPr>
          <p:cNvSpPr/>
          <p:nvPr/>
        </p:nvSpPr>
        <p:spPr>
          <a:xfrm flipH="1">
            <a:off x="489789" y="3750740"/>
            <a:ext cx="1791840" cy="1500318"/>
          </a:xfrm>
          <a:prstGeom prst="plaque">
            <a:avLst>
              <a:gd name="adj" fmla="val 6619"/>
            </a:avLst>
          </a:prstGeom>
          <a:solidFill>
            <a:srgbClr val="FCEBE0"/>
          </a:solidFill>
          <a:ln>
            <a:solidFill>
              <a:srgbClr val="FCD6D7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70" name="CuadroTexto 69">
            <a:extLst>
              <a:ext uri="{FF2B5EF4-FFF2-40B4-BE49-F238E27FC236}">
                <a16:creationId xmlns:a16="http://schemas.microsoft.com/office/drawing/2014/main" id="{C5660BA0-7AA5-442F-B19F-51782AAE91E1}"/>
              </a:ext>
            </a:extLst>
          </p:cNvPr>
          <p:cNvSpPr txBox="1"/>
          <p:nvPr/>
        </p:nvSpPr>
        <p:spPr>
          <a:xfrm flipH="1">
            <a:off x="560832" y="3174959"/>
            <a:ext cx="157604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CL" sz="3200" dirty="0">
                <a:latin typeface="Please write me a song" panose="02000603000000000000" pitchFamily="2" charset="0"/>
                <a:ea typeface="Please write me a song" panose="02000603000000000000" pitchFamily="2" charset="0"/>
              </a:rPr>
              <a:t>Importante</a:t>
            </a:r>
          </a:p>
        </p:txBody>
      </p:sp>
      <p:sp>
        <p:nvSpPr>
          <p:cNvPr id="72" name="CuadroTexto 71">
            <a:extLst>
              <a:ext uri="{FF2B5EF4-FFF2-40B4-BE49-F238E27FC236}">
                <a16:creationId xmlns:a16="http://schemas.microsoft.com/office/drawing/2014/main" id="{FA02E334-CC17-4B72-8C99-28B64BC13A1C}"/>
              </a:ext>
            </a:extLst>
          </p:cNvPr>
          <p:cNvSpPr txBox="1"/>
          <p:nvPr/>
        </p:nvSpPr>
        <p:spPr>
          <a:xfrm flipH="1">
            <a:off x="773256" y="5571063"/>
            <a:ext cx="1293702" cy="594906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algn="ctr"/>
            <a:r>
              <a:rPr lang="es-CL" sz="3266" dirty="0">
                <a:latin typeface="The Sunset" pitchFamily="2" charset="0"/>
              </a:rPr>
              <a:t>Notas</a:t>
            </a:r>
          </a:p>
        </p:txBody>
      </p:sp>
      <p:pic>
        <p:nvPicPr>
          <p:cNvPr id="22" name="Imagen 21">
            <a:extLst>
              <a:ext uri="{FF2B5EF4-FFF2-40B4-BE49-F238E27FC236}">
                <a16:creationId xmlns:a16="http://schemas.microsoft.com/office/drawing/2014/main" id="{62CBFADE-6F0F-42F1-9100-230F3D7A9794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188956" y="4650379"/>
            <a:ext cx="727315" cy="2864905"/>
          </a:xfrm>
          <a:prstGeom prst="rect">
            <a:avLst/>
          </a:prstGeom>
        </p:spPr>
      </p:pic>
      <p:pic>
        <p:nvPicPr>
          <p:cNvPr id="23" name="Imagen 22">
            <a:extLst>
              <a:ext uri="{FF2B5EF4-FFF2-40B4-BE49-F238E27FC236}">
                <a16:creationId xmlns:a16="http://schemas.microsoft.com/office/drawing/2014/main" id="{2B2C2E0D-EB88-46B4-AC8F-E4A9A8B31354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43898" t="21174"/>
          <a:stretch/>
        </p:blipFill>
        <p:spPr>
          <a:xfrm>
            <a:off x="0" y="0"/>
            <a:ext cx="909986" cy="976498"/>
          </a:xfrm>
          <a:prstGeom prst="rect">
            <a:avLst/>
          </a:prstGeom>
        </p:spPr>
      </p:pic>
      <p:pic>
        <p:nvPicPr>
          <p:cNvPr id="25" name="Imagen 24">
            <a:extLst>
              <a:ext uri="{FF2B5EF4-FFF2-40B4-BE49-F238E27FC236}">
                <a16:creationId xmlns:a16="http://schemas.microsoft.com/office/drawing/2014/main" id="{C293EFCA-F8D9-437F-BBDE-D23B0F61DF56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027536" y="351099"/>
            <a:ext cx="713197" cy="476000"/>
          </a:xfrm>
          <a:prstGeom prst="rect">
            <a:avLst/>
          </a:prstGeom>
        </p:spPr>
      </p:pic>
      <p:grpSp>
        <p:nvGrpSpPr>
          <p:cNvPr id="31" name="Grupo 30">
            <a:extLst>
              <a:ext uri="{FF2B5EF4-FFF2-40B4-BE49-F238E27FC236}">
                <a16:creationId xmlns:a16="http://schemas.microsoft.com/office/drawing/2014/main" id="{7745E27F-467E-4749-8E47-3209094E0C66}"/>
              </a:ext>
            </a:extLst>
          </p:cNvPr>
          <p:cNvGrpSpPr/>
          <p:nvPr/>
        </p:nvGrpSpPr>
        <p:grpSpPr>
          <a:xfrm>
            <a:off x="526230" y="2080990"/>
            <a:ext cx="160028" cy="1041337"/>
            <a:chOff x="508707" y="2032864"/>
            <a:chExt cx="160028" cy="1041337"/>
          </a:xfrm>
        </p:grpSpPr>
        <p:pic>
          <p:nvPicPr>
            <p:cNvPr id="57" name="Imagen 56">
              <a:extLst>
                <a:ext uri="{FF2B5EF4-FFF2-40B4-BE49-F238E27FC236}">
                  <a16:creationId xmlns:a16="http://schemas.microsoft.com/office/drawing/2014/main" id="{961930C2-F576-49DD-A7AA-2FDB4D77175D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7508" y="2035205"/>
              <a:ext cx="162906" cy="158223"/>
            </a:xfrm>
            <a:prstGeom prst="rect">
              <a:avLst/>
            </a:prstGeom>
          </p:spPr>
        </p:pic>
        <p:pic>
          <p:nvPicPr>
            <p:cNvPr id="58" name="Imagen 57">
              <a:extLst>
                <a:ext uri="{FF2B5EF4-FFF2-40B4-BE49-F238E27FC236}">
                  <a16:creationId xmlns:a16="http://schemas.microsoft.com/office/drawing/2014/main" id="{56867267-B475-4E69-9D58-EC62A6FE058B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7509" y="2315160"/>
              <a:ext cx="162906" cy="158223"/>
            </a:xfrm>
            <a:prstGeom prst="rect">
              <a:avLst/>
            </a:prstGeom>
          </p:spPr>
        </p:pic>
        <p:pic>
          <p:nvPicPr>
            <p:cNvPr id="60" name="Imagen 59">
              <a:extLst>
                <a:ext uri="{FF2B5EF4-FFF2-40B4-BE49-F238E27FC236}">
                  <a16:creationId xmlns:a16="http://schemas.microsoft.com/office/drawing/2014/main" id="{E29EF204-A448-4002-8A1C-DB0341F31464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6366" y="2619960"/>
              <a:ext cx="162906" cy="158223"/>
            </a:xfrm>
            <a:prstGeom prst="rect">
              <a:avLst/>
            </a:prstGeom>
          </p:spPr>
        </p:pic>
        <p:pic>
          <p:nvPicPr>
            <p:cNvPr id="63" name="Imagen 62">
              <a:extLst>
                <a:ext uri="{FF2B5EF4-FFF2-40B4-BE49-F238E27FC236}">
                  <a16:creationId xmlns:a16="http://schemas.microsoft.com/office/drawing/2014/main" id="{86120641-32C4-4AE8-94D3-C94C18868525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8171" y="2913636"/>
              <a:ext cx="162906" cy="158223"/>
            </a:xfrm>
            <a:prstGeom prst="rect">
              <a:avLst/>
            </a:prstGeom>
          </p:spPr>
        </p:pic>
      </p:grpSp>
      <p:sp>
        <p:nvSpPr>
          <p:cNvPr id="64" name="Placa 63">
            <a:extLst>
              <a:ext uri="{FF2B5EF4-FFF2-40B4-BE49-F238E27FC236}">
                <a16:creationId xmlns:a16="http://schemas.microsoft.com/office/drawing/2014/main" id="{1F1A37EF-7612-4F45-97CD-3C62C17F6D0D}"/>
              </a:ext>
            </a:extLst>
          </p:cNvPr>
          <p:cNvSpPr/>
          <p:nvPr/>
        </p:nvSpPr>
        <p:spPr>
          <a:xfrm flipH="1">
            <a:off x="544463" y="3806973"/>
            <a:ext cx="1680470" cy="1381373"/>
          </a:xfrm>
          <a:prstGeom prst="plaque">
            <a:avLst>
              <a:gd name="adj" fmla="val 6619"/>
            </a:avLst>
          </a:prstGeom>
          <a:noFill/>
          <a:ln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pic>
        <p:nvPicPr>
          <p:cNvPr id="32" name="Imagen 31">
            <a:extLst>
              <a:ext uri="{FF2B5EF4-FFF2-40B4-BE49-F238E27FC236}">
                <a16:creationId xmlns:a16="http://schemas.microsoft.com/office/drawing/2014/main" id="{26B63D50-3602-4D67-A76C-633D6D374657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259097" y="6541363"/>
            <a:ext cx="628638" cy="674145"/>
          </a:xfrm>
          <a:prstGeom prst="rect">
            <a:avLst/>
          </a:prstGeom>
        </p:spPr>
      </p:pic>
      <p:pic>
        <p:nvPicPr>
          <p:cNvPr id="65" name="Imagen 64">
            <a:extLst>
              <a:ext uri="{FF2B5EF4-FFF2-40B4-BE49-F238E27FC236}">
                <a16:creationId xmlns:a16="http://schemas.microsoft.com/office/drawing/2014/main" id="{D0CA3D43-846C-4A28-B7BE-3C0790EA8870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65716" t="50407"/>
          <a:stretch/>
        </p:blipFill>
        <p:spPr>
          <a:xfrm flipH="1">
            <a:off x="4623101" y="-1"/>
            <a:ext cx="445785" cy="47838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2618370"/>
      </p:ext>
    </p:extLst>
  </p:cSld>
  <p:clrMapOvr>
    <a:masterClrMapping/>
  </p:clrMapOvr>
</p:sld>
</file>

<file path=ppt/slides/slide1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5" name="Imagen 74">
            <a:extLst>
              <a:ext uri="{FF2B5EF4-FFF2-40B4-BE49-F238E27FC236}">
                <a16:creationId xmlns:a16="http://schemas.microsoft.com/office/drawing/2014/main" id="{86F066D6-3665-40A8-84FE-3CF74306B4E7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5802" t="16947" r="6588" b="21582"/>
          <a:stretch/>
        </p:blipFill>
        <p:spPr>
          <a:xfrm flipH="1">
            <a:off x="2534249" y="1615242"/>
            <a:ext cx="2241249" cy="5818323"/>
          </a:xfrm>
          <a:prstGeom prst="rect">
            <a:avLst/>
          </a:prstGeom>
        </p:spPr>
      </p:pic>
      <p:grpSp>
        <p:nvGrpSpPr>
          <p:cNvPr id="90" name="Grupo 89">
            <a:extLst>
              <a:ext uri="{FF2B5EF4-FFF2-40B4-BE49-F238E27FC236}">
                <a16:creationId xmlns:a16="http://schemas.microsoft.com/office/drawing/2014/main" id="{6A10F933-5BE6-45D0-9227-6F90A3B05617}"/>
              </a:ext>
            </a:extLst>
          </p:cNvPr>
          <p:cNvGrpSpPr/>
          <p:nvPr/>
        </p:nvGrpSpPr>
        <p:grpSpPr>
          <a:xfrm>
            <a:off x="2431176" y="1277695"/>
            <a:ext cx="2333423" cy="338554"/>
            <a:chOff x="282012" y="1116730"/>
            <a:chExt cx="2333423" cy="338554"/>
          </a:xfrm>
        </p:grpSpPr>
        <p:grpSp>
          <p:nvGrpSpPr>
            <p:cNvPr id="76" name="Grupo 75">
              <a:extLst>
                <a:ext uri="{FF2B5EF4-FFF2-40B4-BE49-F238E27FC236}">
                  <a16:creationId xmlns:a16="http://schemas.microsoft.com/office/drawing/2014/main" id="{A61A1061-E59C-431B-BF67-DEFCDEE579BE}"/>
                </a:ext>
              </a:extLst>
            </p:cNvPr>
            <p:cNvGrpSpPr/>
            <p:nvPr/>
          </p:nvGrpSpPr>
          <p:grpSpPr>
            <a:xfrm>
              <a:off x="1292286" y="1199456"/>
              <a:ext cx="1323149" cy="173102"/>
              <a:chOff x="2351916" y="2459619"/>
              <a:chExt cx="1424738" cy="173102"/>
            </a:xfrm>
          </p:grpSpPr>
          <p:pic>
            <p:nvPicPr>
              <p:cNvPr id="77" name="Imagen 76">
                <a:extLst>
                  <a:ext uri="{FF2B5EF4-FFF2-40B4-BE49-F238E27FC236}">
                    <a16:creationId xmlns:a16="http://schemas.microsoft.com/office/drawing/2014/main" id="{B7A81B46-CA0D-4087-89EF-FAE09193A61A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351916" y="2459619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78" name="Imagen 77">
                <a:extLst>
                  <a:ext uri="{FF2B5EF4-FFF2-40B4-BE49-F238E27FC236}">
                    <a16:creationId xmlns:a16="http://schemas.microsoft.com/office/drawing/2014/main" id="{E94153B6-6DC4-4AB7-AC3B-F55DD2065F5B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534444" y="2462337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79" name="Imagen 78">
                <a:extLst>
                  <a:ext uri="{FF2B5EF4-FFF2-40B4-BE49-F238E27FC236}">
                    <a16:creationId xmlns:a16="http://schemas.microsoft.com/office/drawing/2014/main" id="{EA1DF94F-D73B-4068-AC8A-D0A408DD32D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713545" y="2467401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0" name="Imagen 79">
                <a:extLst>
                  <a:ext uri="{FF2B5EF4-FFF2-40B4-BE49-F238E27FC236}">
                    <a16:creationId xmlns:a16="http://schemas.microsoft.com/office/drawing/2014/main" id="{62C852A6-1DC0-492C-8708-0BCE85A2F8DC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898714" y="2467401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1" name="Imagen 80">
                <a:extLst>
                  <a:ext uri="{FF2B5EF4-FFF2-40B4-BE49-F238E27FC236}">
                    <a16:creationId xmlns:a16="http://schemas.microsoft.com/office/drawing/2014/main" id="{0177E378-B2D1-433E-B487-95F0ADA2623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080634" y="2462337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2" name="Imagen 81">
                <a:extLst>
                  <a:ext uri="{FF2B5EF4-FFF2-40B4-BE49-F238E27FC236}">
                    <a16:creationId xmlns:a16="http://schemas.microsoft.com/office/drawing/2014/main" id="{5D2CCC76-1728-4CCE-8CA6-F4D7D93C730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259735" y="2463688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3" name="Imagen 82">
                <a:extLst>
                  <a:ext uri="{FF2B5EF4-FFF2-40B4-BE49-F238E27FC236}">
                    <a16:creationId xmlns:a16="http://schemas.microsoft.com/office/drawing/2014/main" id="{8737CD88-8CE9-45B7-B88B-A039D1BC2D9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436306" y="2459619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4" name="Imagen 83">
                <a:extLst>
                  <a:ext uri="{FF2B5EF4-FFF2-40B4-BE49-F238E27FC236}">
                    <a16:creationId xmlns:a16="http://schemas.microsoft.com/office/drawing/2014/main" id="{9C749F1B-619A-40EE-A3E5-6C9759F13278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624293" y="2462337"/>
                <a:ext cx="152361" cy="165320"/>
              </a:xfrm>
              <a:prstGeom prst="rect">
                <a:avLst/>
              </a:prstGeom>
            </p:spPr>
          </p:pic>
        </p:grpSp>
        <p:sp>
          <p:nvSpPr>
            <p:cNvPr id="86" name="CuadroTexto 85">
              <a:extLst>
                <a:ext uri="{FF2B5EF4-FFF2-40B4-BE49-F238E27FC236}">
                  <a16:creationId xmlns:a16="http://schemas.microsoft.com/office/drawing/2014/main" id="{E7CF8BFC-D72D-4A50-9441-6DC5C224B0DC}"/>
                </a:ext>
              </a:extLst>
            </p:cNvPr>
            <p:cNvSpPr txBox="1"/>
            <p:nvPr/>
          </p:nvSpPr>
          <p:spPr>
            <a:xfrm>
              <a:off x="282012" y="1116730"/>
              <a:ext cx="1081021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s-CL" sz="1600" dirty="0">
                  <a:latin typeface="that i love you" pitchFamily="2" charset="0"/>
                </a:rPr>
                <a:t>Hidratación</a:t>
              </a:r>
            </a:p>
          </p:txBody>
        </p:sp>
      </p:grpSp>
      <p:sp>
        <p:nvSpPr>
          <p:cNvPr id="2" name="Rectángulo: esquinas redondeadas 1">
            <a:extLst>
              <a:ext uri="{FF2B5EF4-FFF2-40B4-BE49-F238E27FC236}">
                <a16:creationId xmlns:a16="http://schemas.microsoft.com/office/drawing/2014/main" id="{8AFFB728-72C6-47D6-8CF6-8E68D901CF0E}"/>
              </a:ext>
            </a:extLst>
          </p:cNvPr>
          <p:cNvSpPr/>
          <p:nvPr/>
        </p:nvSpPr>
        <p:spPr>
          <a:xfrm flipH="1">
            <a:off x="2536574" y="808814"/>
            <a:ext cx="2238924" cy="348713"/>
          </a:xfrm>
          <a:prstGeom prst="roundRect">
            <a:avLst>
              <a:gd name="adj" fmla="val 20690"/>
            </a:avLst>
          </a:prstGeom>
          <a:noFill/>
          <a:ln>
            <a:solidFill>
              <a:schemeClr val="bg1">
                <a:lumMod val="65000"/>
              </a:schemeClr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grpSp>
        <p:nvGrpSpPr>
          <p:cNvPr id="20" name="Grupo 19">
            <a:extLst>
              <a:ext uri="{FF2B5EF4-FFF2-40B4-BE49-F238E27FC236}">
                <a16:creationId xmlns:a16="http://schemas.microsoft.com/office/drawing/2014/main" id="{9E56ED60-C0FC-4AFF-8B2B-402E4644997E}"/>
              </a:ext>
            </a:extLst>
          </p:cNvPr>
          <p:cNvGrpSpPr/>
          <p:nvPr/>
        </p:nvGrpSpPr>
        <p:grpSpPr>
          <a:xfrm>
            <a:off x="2648158" y="551964"/>
            <a:ext cx="1302561" cy="270451"/>
            <a:chOff x="3427898" y="945416"/>
            <a:chExt cx="1302561" cy="270451"/>
          </a:xfrm>
        </p:grpSpPr>
        <p:sp>
          <p:nvSpPr>
            <p:cNvPr id="6" name="Elipse 5">
              <a:extLst>
                <a:ext uri="{FF2B5EF4-FFF2-40B4-BE49-F238E27FC236}">
                  <a16:creationId xmlns:a16="http://schemas.microsoft.com/office/drawing/2014/main" id="{2C5DCEA4-6AF6-49BD-B708-B769FAFE792C}"/>
                </a:ext>
              </a:extLst>
            </p:cNvPr>
            <p:cNvSpPr/>
            <p:nvPr/>
          </p:nvSpPr>
          <p:spPr>
            <a:xfrm>
              <a:off x="3448303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7" name="CuadroTexto 6">
              <a:extLst>
                <a:ext uri="{FF2B5EF4-FFF2-40B4-BE49-F238E27FC236}">
                  <a16:creationId xmlns:a16="http://schemas.microsoft.com/office/drawing/2014/main" id="{AA089D6C-B1E2-48FB-BE83-481042A4D336}"/>
                </a:ext>
              </a:extLst>
            </p:cNvPr>
            <p:cNvSpPr txBox="1"/>
            <p:nvPr/>
          </p:nvSpPr>
          <p:spPr>
            <a:xfrm>
              <a:off x="3427898" y="945416"/>
              <a:ext cx="167925" cy="2623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L</a:t>
              </a:r>
            </a:p>
          </p:txBody>
        </p:sp>
        <p:sp>
          <p:nvSpPr>
            <p:cNvPr id="8" name="Elipse 7">
              <a:extLst>
                <a:ext uri="{FF2B5EF4-FFF2-40B4-BE49-F238E27FC236}">
                  <a16:creationId xmlns:a16="http://schemas.microsoft.com/office/drawing/2014/main" id="{EF3D6D35-0B29-48F8-A7E7-F05677A56176}"/>
                </a:ext>
              </a:extLst>
            </p:cNvPr>
            <p:cNvSpPr/>
            <p:nvPr/>
          </p:nvSpPr>
          <p:spPr>
            <a:xfrm>
              <a:off x="3636352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9" name="CuadroTexto 8">
              <a:extLst>
                <a:ext uri="{FF2B5EF4-FFF2-40B4-BE49-F238E27FC236}">
                  <a16:creationId xmlns:a16="http://schemas.microsoft.com/office/drawing/2014/main" id="{9A7EF53A-AA99-48D2-85A8-CA65C6ED1C5E}"/>
                </a:ext>
              </a:extLst>
            </p:cNvPr>
            <p:cNvSpPr txBox="1"/>
            <p:nvPr/>
          </p:nvSpPr>
          <p:spPr>
            <a:xfrm>
              <a:off x="3604676" y="945416"/>
              <a:ext cx="167925" cy="2623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M</a:t>
              </a:r>
            </a:p>
          </p:txBody>
        </p:sp>
        <p:sp>
          <p:nvSpPr>
            <p:cNvPr id="10" name="Elipse 9">
              <a:extLst>
                <a:ext uri="{FF2B5EF4-FFF2-40B4-BE49-F238E27FC236}">
                  <a16:creationId xmlns:a16="http://schemas.microsoft.com/office/drawing/2014/main" id="{B0003AE6-C47F-46BF-B6B1-DDBB042C0368}"/>
                </a:ext>
              </a:extLst>
            </p:cNvPr>
            <p:cNvSpPr/>
            <p:nvPr/>
          </p:nvSpPr>
          <p:spPr>
            <a:xfrm>
              <a:off x="3822502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1" name="CuadroTexto 10">
              <a:extLst>
                <a:ext uri="{FF2B5EF4-FFF2-40B4-BE49-F238E27FC236}">
                  <a16:creationId xmlns:a16="http://schemas.microsoft.com/office/drawing/2014/main" id="{93A2415F-9910-41C0-9834-ACE5EE7EC06F}"/>
                </a:ext>
              </a:extLst>
            </p:cNvPr>
            <p:cNvSpPr txBox="1"/>
            <p:nvPr/>
          </p:nvSpPr>
          <p:spPr>
            <a:xfrm>
              <a:off x="3795934" y="953506"/>
              <a:ext cx="167925" cy="2623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M</a:t>
              </a:r>
            </a:p>
          </p:txBody>
        </p:sp>
        <p:sp>
          <p:nvSpPr>
            <p:cNvPr id="12" name="Elipse 11">
              <a:extLst>
                <a:ext uri="{FF2B5EF4-FFF2-40B4-BE49-F238E27FC236}">
                  <a16:creationId xmlns:a16="http://schemas.microsoft.com/office/drawing/2014/main" id="{C7C288CE-F547-4E52-94A3-8C23F40BEE3C}"/>
                </a:ext>
              </a:extLst>
            </p:cNvPr>
            <p:cNvSpPr/>
            <p:nvPr/>
          </p:nvSpPr>
          <p:spPr>
            <a:xfrm>
              <a:off x="4008652" y="983612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3" name="CuadroTexto 12">
              <a:extLst>
                <a:ext uri="{FF2B5EF4-FFF2-40B4-BE49-F238E27FC236}">
                  <a16:creationId xmlns:a16="http://schemas.microsoft.com/office/drawing/2014/main" id="{4114C506-8170-47D2-9D5A-128DBFEEE7C8}"/>
                </a:ext>
              </a:extLst>
            </p:cNvPr>
            <p:cNvSpPr txBox="1"/>
            <p:nvPr/>
          </p:nvSpPr>
          <p:spPr>
            <a:xfrm>
              <a:off x="3987194" y="951397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J</a:t>
              </a:r>
            </a:p>
          </p:txBody>
        </p:sp>
        <p:sp>
          <p:nvSpPr>
            <p:cNvPr id="14" name="Elipse 13">
              <a:extLst>
                <a:ext uri="{FF2B5EF4-FFF2-40B4-BE49-F238E27FC236}">
                  <a16:creationId xmlns:a16="http://schemas.microsoft.com/office/drawing/2014/main" id="{7CC52FD5-4E7C-49FA-BD83-A545EB3FC017}"/>
                </a:ext>
              </a:extLst>
            </p:cNvPr>
            <p:cNvSpPr/>
            <p:nvPr/>
          </p:nvSpPr>
          <p:spPr>
            <a:xfrm>
              <a:off x="4195174" y="983612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5" name="CuadroTexto 14">
              <a:extLst>
                <a:ext uri="{FF2B5EF4-FFF2-40B4-BE49-F238E27FC236}">
                  <a16:creationId xmlns:a16="http://schemas.microsoft.com/office/drawing/2014/main" id="{DDD8D263-EBC7-4AD3-8203-2FC2CBE524AF}"/>
                </a:ext>
              </a:extLst>
            </p:cNvPr>
            <p:cNvSpPr txBox="1"/>
            <p:nvPr/>
          </p:nvSpPr>
          <p:spPr>
            <a:xfrm>
              <a:off x="4169468" y="953506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V</a:t>
              </a:r>
            </a:p>
          </p:txBody>
        </p:sp>
        <p:sp>
          <p:nvSpPr>
            <p:cNvPr id="16" name="Elipse 15">
              <a:extLst>
                <a:ext uri="{FF2B5EF4-FFF2-40B4-BE49-F238E27FC236}">
                  <a16:creationId xmlns:a16="http://schemas.microsoft.com/office/drawing/2014/main" id="{1684D4EA-52BA-4FA5-A1FB-CB87FE74C584}"/>
                </a:ext>
              </a:extLst>
            </p:cNvPr>
            <p:cNvSpPr/>
            <p:nvPr/>
          </p:nvSpPr>
          <p:spPr>
            <a:xfrm>
              <a:off x="4383504" y="983612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7" name="CuadroTexto 16">
              <a:extLst>
                <a:ext uri="{FF2B5EF4-FFF2-40B4-BE49-F238E27FC236}">
                  <a16:creationId xmlns:a16="http://schemas.microsoft.com/office/drawing/2014/main" id="{3308939E-46AD-485D-B001-89690CD4E751}"/>
                </a:ext>
              </a:extLst>
            </p:cNvPr>
            <p:cNvSpPr txBox="1"/>
            <p:nvPr/>
          </p:nvSpPr>
          <p:spPr>
            <a:xfrm>
              <a:off x="4354590" y="945416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S</a:t>
              </a:r>
            </a:p>
          </p:txBody>
        </p:sp>
        <p:sp>
          <p:nvSpPr>
            <p:cNvPr id="18" name="Elipse 17">
              <a:extLst>
                <a:ext uri="{FF2B5EF4-FFF2-40B4-BE49-F238E27FC236}">
                  <a16:creationId xmlns:a16="http://schemas.microsoft.com/office/drawing/2014/main" id="{A8672FC7-70F5-4C49-A014-22DFFFBC4EA9}"/>
                </a:ext>
              </a:extLst>
            </p:cNvPr>
            <p:cNvSpPr/>
            <p:nvPr/>
          </p:nvSpPr>
          <p:spPr>
            <a:xfrm>
              <a:off x="4562534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9" name="CuadroTexto 18">
              <a:extLst>
                <a:ext uri="{FF2B5EF4-FFF2-40B4-BE49-F238E27FC236}">
                  <a16:creationId xmlns:a16="http://schemas.microsoft.com/office/drawing/2014/main" id="{FDD8A62F-1C31-4D5B-8003-266E7EE66DB5}"/>
                </a:ext>
              </a:extLst>
            </p:cNvPr>
            <p:cNvSpPr txBox="1"/>
            <p:nvPr/>
          </p:nvSpPr>
          <p:spPr>
            <a:xfrm>
              <a:off x="4541872" y="945416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D</a:t>
              </a:r>
            </a:p>
          </p:txBody>
        </p:sp>
      </p:grpSp>
      <p:sp>
        <p:nvSpPr>
          <p:cNvPr id="43" name="Rectángulo: esquinas redondeadas 42">
            <a:extLst>
              <a:ext uri="{FF2B5EF4-FFF2-40B4-BE49-F238E27FC236}">
                <a16:creationId xmlns:a16="http://schemas.microsoft.com/office/drawing/2014/main" id="{89D5D1E2-00DC-4937-B50F-B770D836BFF9}"/>
              </a:ext>
            </a:extLst>
          </p:cNvPr>
          <p:cNvSpPr/>
          <p:nvPr/>
        </p:nvSpPr>
        <p:spPr>
          <a:xfrm flipH="1">
            <a:off x="460830" y="5801409"/>
            <a:ext cx="1867912" cy="1306787"/>
          </a:xfrm>
          <a:prstGeom prst="roundRect">
            <a:avLst>
              <a:gd name="adj" fmla="val 3042"/>
            </a:avLst>
          </a:prstGeom>
          <a:noFill/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61" name="CuadroTexto 60">
            <a:extLst>
              <a:ext uri="{FF2B5EF4-FFF2-40B4-BE49-F238E27FC236}">
                <a16:creationId xmlns:a16="http://schemas.microsoft.com/office/drawing/2014/main" id="{B1867932-8D36-4858-BFF8-81AECC48EBAD}"/>
              </a:ext>
            </a:extLst>
          </p:cNvPr>
          <p:cNvSpPr txBox="1"/>
          <p:nvPr/>
        </p:nvSpPr>
        <p:spPr>
          <a:xfrm>
            <a:off x="502270" y="470523"/>
            <a:ext cx="1705246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CL" sz="4800" dirty="0">
                <a:latin typeface="August Script Bold free" pitchFamily="2" charset="0"/>
              </a:rPr>
              <a:t>Año</a:t>
            </a:r>
          </a:p>
        </p:txBody>
      </p:sp>
      <p:sp>
        <p:nvSpPr>
          <p:cNvPr id="62" name="CuadroTexto 61">
            <a:extLst>
              <a:ext uri="{FF2B5EF4-FFF2-40B4-BE49-F238E27FC236}">
                <a16:creationId xmlns:a16="http://schemas.microsoft.com/office/drawing/2014/main" id="{D7348A25-2C0A-4180-9706-193D7ACDBC8E}"/>
              </a:ext>
            </a:extLst>
          </p:cNvPr>
          <p:cNvSpPr txBox="1"/>
          <p:nvPr/>
        </p:nvSpPr>
        <p:spPr>
          <a:xfrm>
            <a:off x="1109446" y="921803"/>
            <a:ext cx="149088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CL" sz="4000" dirty="0" smtClean="0">
                <a:latin typeface="August Script Bold free" pitchFamily="2" charset="0"/>
              </a:rPr>
              <a:t>2022 </a:t>
            </a:r>
            <a:endParaRPr lang="es-CL" sz="4000" dirty="0">
              <a:latin typeface="August Script Bold free" pitchFamily="2" charset="0"/>
            </a:endParaRPr>
          </a:p>
        </p:txBody>
      </p:sp>
      <p:sp>
        <p:nvSpPr>
          <p:cNvPr id="27" name="CuadroTexto 26">
            <a:extLst>
              <a:ext uri="{FF2B5EF4-FFF2-40B4-BE49-F238E27FC236}">
                <a16:creationId xmlns:a16="http://schemas.microsoft.com/office/drawing/2014/main" id="{F0091D1D-C5BA-4DD7-B564-F84C4F3256B9}"/>
              </a:ext>
            </a:extLst>
          </p:cNvPr>
          <p:cNvSpPr txBox="1"/>
          <p:nvPr/>
        </p:nvSpPr>
        <p:spPr>
          <a:xfrm>
            <a:off x="788889" y="1505371"/>
            <a:ext cx="136617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CL" sz="3600" dirty="0">
                <a:latin typeface="Ayunindra Font" pitchFamily="50" charset="0"/>
              </a:rPr>
              <a:t>Metas</a:t>
            </a:r>
          </a:p>
        </p:txBody>
      </p:sp>
      <p:cxnSp>
        <p:nvCxnSpPr>
          <p:cNvPr id="34" name="Conector recto 33">
            <a:extLst>
              <a:ext uri="{FF2B5EF4-FFF2-40B4-BE49-F238E27FC236}">
                <a16:creationId xmlns:a16="http://schemas.microsoft.com/office/drawing/2014/main" id="{6C326F97-CC68-4216-8B0B-6409AE189A23}"/>
              </a:ext>
            </a:extLst>
          </p:cNvPr>
          <p:cNvCxnSpPr>
            <a:cxnSpLocks/>
          </p:cNvCxnSpPr>
          <p:nvPr/>
        </p:nvCxnSpPr>
        <p:spPr>
          <a:xfrm>
            <a:off x="719609" y="2193173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Conector recto 36">
            <a:extLst>
              <a:ext uri="{FF2B5EF4-FFF2-40B4-BE49-F238E27FC236}">
                <a16:creationId xmlns:a16="http://schemas.microsoft.com/office/drawing/2014/main" id="{7A9A9E17-643C-46C7-8DA1-90ACB4FD0A6E}"/>
              </a:ext>
            </a:extLst>
          </p:cNvPr>
          <p:cNvCxnSpPr>
            <a:cxnSpLocks/>
          </p:cNvCxnSpPr>
          <p:nvPr/>
        </p:nvCxnSpPr>
        <p:spPr>
          <a:xfrm>
            <a:off x="720116" y="2475725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Conector recto 37">
            <a:extLst>
              <a:ext uri="{FF2B5EF4-FFF2-40B4-BE49-F238E27FC236}">
                <a16:creationId xmlns:a16="http://schemas.microsoft.com/office/drawing/2014/main" id="{117FEECC-50E9-48AE-A3A0-ECE918D11567}"/>
              </a:ext>
            </a:extLst>
          </p:cNvPr>
          <p:cNvCxnSpPr>
            <a:cxnSpLocks/>
          </p:cNvCxnSpPr>
          <p:nvPr/>
        </p:nvCxnSpPr>
        <p:spPr>
          <a:xfrm>
            <a:off x="718240" y="2780525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Conector recto 38">
            <a:extLst>
              <a:ext uri="{FF2B5EF4-FFF2-40B4-BE49-F238E27FC236}">
                <a16:creationId xmlns:a16="http://schemas.microsoft.com/office/drawing/2014/main" id="{F24D8324-6901-4816-8512-FDC54A3E01DF}"/>
              </a:ext>
            </a:extLst>
          </p:cNvPr>
          <p:cNvCxnSpPr>
            <a:cxnSpLocks/>
          </p:cNvCxnSpPr>
          <p:nvPr/>
        </p:nvCxnSpPr>
        <p:spPr>
          <a:xfrm>
            <a:off x="718240" y="3074201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Placa 2">
            <a:extLst>
              <a:ext uri="{FF2B5EF4-FFF2-40B4-BE49-F238E27FC236}">
                <a16:creationId xmlns:a16="http://schemas.microsoft.com/office/drawing/2014/main" id="{C3F9C842-00FA-4A41-AA78-EC49C9D9D4A3}"/>
              </a:ext>
            </a:extLst>
          </p:cNvPr>
          <p:cNvSpPr/>
          <p:nvPr/>
        </p:nvSpPr>
        <p:spPr>
          <a:xfrm flipH="1">
            <a:off x="489789" y="3750740"/>
            <a:ext cx="1791840" cy="1500318"/>
          </a:xfrm>
          <a:prstGeom prst="plaque">
            <a:avLst>
              <a:gd name="adj" fmla="val 6619"/>
            </a:avLst>
          </a:prstGeom>
          <a:solidFill>
            <a:srgbClr val="FCEBE0"/>
          </a:solidFill>
          <a:ln>
            <a:solidFill>
              <a:srgbClr val="FCD6D7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70" name="CuadroTexto 69">
            <a:extLst>
              <a:ext uri="{FF2B5EF4-FFF2-40B4-BE49-F238E27FC236}">
                <a16:creationId xmlns:a16="http://schemas.microsoft.com/office/drawing/2014/main" id="{C5660BA0-7AA5-442F-B19F-51782AAE91E1}"/>
              </a:ext>
            </a:extLst>
          </p:cNvPr>
          <p:cNvSpPr txBox="1"/>
          <p:nvPr/>
        </p:nvSpPr>
        <p:spPr>
          <a:xfrm flipH="1">
            <a:off x="560832" y="3174959"/>
            <a:ext cx="157604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CL" sz="3200" dirty="0">
                <a:latin typeface="Please write me a song" panose="02000603000000000000" pitchFamily="2" charset="0"/>
                <a:ea typeface="Please write me a song" panose="02000603000000000000" pitchFamily="2" charset="0"/>
              </a:rPr>
              <a:t>Importante</a:t>
            </a:r>
          </a:p>
        </p:txBody>
      </p:sp>
      <p:sp>
        <p:nvSpPr>
          <p:cNvPr id="72" name="CuadroTexto 71">
            <a:extLst>
              <a:ext uri="{FF2B5EF4-FFF2-40B4-BE49-F238E27FC236}">
                <a16:creationId xmlns:a16="http://schemas.microsoft.com/office/drawing/2014/main" id="{FA02E334-CC17-4B72-8C99-28B64BC13A1C}"/>
              </a:ext>
            </a:extLst>
          </p:cNvPr>
          <p:cNvSpPr txBox="1"/>
          <p:nvPr/>
        </p:nvSpPr>
        <p:spPr>
          <a:xfrm flipH="1">
            <a:off x="773256" y="5571063"/>
            <a:ext cx="1293702" cy="594906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algn="ctr"/>
            <a:r>
              <a:rPr lang="es-CL" sz="3266" dirty="0">
                <a:latin typeface="The Sunset" pitchFamily="2" charset="0"/>
              </a:rPr>
              <a:t>Notas</a:t>
            </a:r>
          </a:p>
        </p:txBody>
      </p:sp>
      <p:pic>
        <p:nvPicPr>
          <p:cNvPr id="22" name="Imagen 21">
            <a:extLst>
              <a:ext uri="{FF2B5EF4-FFF2-40B4-BE49-F238E27FC236}">
                <a16:creationId xmlns:a16="http://schemas.microsoft.com/office/drawing/2014/main" id="{62CBFADE-6F0F-42F1-9100-230F3D7A9794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188956" y="4650379"/>
            <a:ext cx="727315" cy="2864905"/>
          </a:xfrm>
          <a:prstGeom prst="rect">
            <a:avLst/>
          </a:prstGeom>
        </p:spPr>
      </p:pic>
      <p:pic>
        <p:nvPicPr>
          <p:cNvPr id="23" name="Imagen 22">
            <a:extLst>
              <a:ext uri="{FF2B5EF4-FFF2-40B4-BE49-F238E27FC236}">
                <a16:creationId xmlns:a16="http://schemas.microsoft.com/office/drawing/2014/main" id="{2B2C2E0D-EB88-46B4-AC8F-E4A9A8B31354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43898" t="21174"/>
          <a:stretch/>
        </p:blipFill>
        <p:spPr>
          <a:xfrm>
            <a:off x="0" y="0"/>
            <a:ext cx="909986" cy="976498"/>
          </a:xfrm>
          <a:prstGeom prst="rect">
            <a:avLst/>
          </a:prstGeom>
        </p:spPr>
      </p:pic>
      <p:pic>
        <p:nvPicPr>
          <p:cNvPr id="25" name="Imagen 24">
            <a:extLst>
              <a:ext uri="{FF2B5EF4-FFF2-40B4-BE49-F238E27FC236}">
                <a16:creationId xmlns:a16="http://schemas.microsoft.com/office/drawing/2014/main" id="{C293EFCA-F8D9-437F-BBDE-D23B0F61DF56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027536" y="351099"/>
            <a:ext cx="713197" cy="476000"/>
          </a:xfrm>
          <a:prstGeom prst="rect">
            <a:avLst/>
          </a:prstGeom>
        </p:spPr>
      </p:pic>
      <p:grpSp>
        <p:nvGrpSpPr>
          <p:cNvPr id="31" name="Grupo 30">
            <a:extLst>
              <a:ext uri="{FF2B5EF4-FFF2-40B4-BE49-F238E27FC236}">
                <a16:creationId xmlns:a16="http://schemas.microsoft.com/office/drawing/2014/main" id="{7745E27F-467E-4749-8E47-3209094E0C66}"/>
              </a:ext>
            </a:extLst>
          </p:cNvPr>
          <p:cNvGrpSpPr/>
          <p:nvPr/>
        </p:nvGrpSpPr>
        <p:grpSpPr>
          <a:xfrm>
            <a:off x="526230" y="2080990"/>
            <a:ext cx="160028" cy="1041337"/>
            <a:chOff x="508707" y="2032864"/>
            <a:chExt cx="160028" cy="1041337"/>
          </a:xfrm>
        </p:grpSpPr>
        <p:pic>
          <p:nvPicPr>
            <p:cNvPr id="57" name="Imagen 56">
              <a:extLst>
                <a:ext uri="{FF2B5EF4-FFF2-40B4-BE49-F238E27FC236}">
                  <a16:creationId xmlns:a16="http://schemas.microsoft.com/office/drawing/2014/main" id="{961930C2-F576-49DD-A7AA-2FDB4D77175D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7508" y="2035205"/>
              <a:ext cx="162906" cy="158223"/>
            </a:xfrm>
            <a:prstGeom prst="rect">
              <a:avLst/>
            </a:prstGeom>
          </p:spPr>
        </p:pic>
        <p:pic>
          <p:nvPicPr>
            <p:cNvPr id="58" name="Imagen 57">
              <a:extLst>
                <a:ext uri="{FF2B5EF4-FFF2-40B4-BE49-F238E27FC236}">
                  <a16:creationId xmlns:a16="http://schemas.microsoft.com/office/drawing/2014/main" id="{56867267-B475-4E69-9D58-EC62A6FE058B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7509" y="2315160"/>
              <a:ext cx="162906" cy="158223"/>
            </a:xfrm>
            <a:prstGeom prst="rect">
              <a:avLst/>
            </a:prstGeom>
          </p:spPr>
        </p:pic>
        <p:pic>
          <p:nvPicPr>
            <p:cNvPr id="60" name="Imagen 59">
              <a:extLst>
                <a:ext uri="{FF2B5EF4-FFF2-40B4-BE49-F238E27FC236}">
                  <a16:creationId xmlns:a16="http://schemas.microsoft.com/office/drawing/2014/main" id="{E29EF204-A448-4002-8A1C-DB0341F31464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6366" y="2619960"/>
              <a:ext cx="162906" cy="158223"/>
            </a:xfrm>
            <a:prstGeom prst="rect">
              <a:avLst/>
            </a:prstGeom>
          </p:spPr>
        </p:pic>
        <p:pic>
          <p:nvPicPr>
            <p:cNvPr id="63" name="Imagen 62">
              <a:extLst>
                <a:ext uri="{FF2B5EF4-FFF2-40B4-BE49-F238E27FC236}">
                  <a16:creationId xmlns:a16="http://schemas.microsoft.com/office/drawing/2014/main" id="{86120641-32C4-4AE8-94D3-C94C18868525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8171" y="2913636"/>
              <a:ext cx="162906" cy="158223"/>
            </a:xfrm>
            <a:prstGeom prst="rect">
              <a:avLst/>
            </a:prstGeom>
          </p:spPr>
        </p:pic>
      </p:grpSp>
      <p:sp>
        <p:nvSpPr>
          <p:cNvPr id="64" name="Placa 63">
            <a:extLst>
              <a:ext uri="{FF2B5EF4-FFF2-40B4-BE49-F238E27FC236}">
                <a16:creationId xmlns:a16="http://schemas.microsoft.com/office/drawing/2014/main" id="{1F1A37EF-7612-4F45-97CD-3C62C17F6D0D}"/>
              </a:ext>
            </a:extLst>
          </p:cNvPr>
          <p:cNvSpPr/>
          <p:nvPr/>
        </p:nvSpPr>
        <p:spPr>
          <a:xfrm flipH="1">
            <a:off x="544463" y="3806973"/>
            <a:ext cx="1680470" cy="1381373"/>
          </a:xfrm>
          <a:prstGeom prst="plaque">
            <a:avLst>
              <a:gd name="adj" fmla="val 6619"/>
            </a:avLst>
          </a:prstGeom>
          <a:noFill/>
          <a:ln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pic>
        <p:nvPicPr>
          <p:cNvPr id="32" name="Imagen 31">
            <a:extLst>
              <a:ext uri="{FF2B5EF4-FFF2-40B4-BE49-F238E27FC236}">
                <a16:creationId xmlns:a16="http://schemas.microsoft.com/office/drawing/2014/main" id="{26B63D50-3602-4D67-A76C-633D6D374657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259097" y="6541363"/>
            <a:ext cx="628638" cy="674145"/>
          </a:xfrm>
          <a:prstGeom prst="rect">
            <a:avLst/>
          </a:prstGeom>
        </p:spPr>
      </p:pic>
      <p:pic>
        <p:nvPicPr>
          <p:cNvPr id="65" name="Imagen 64">
            <a:extLst>
              <a:ext uri="{FF2B5EF4-FFF2-40B4-BE49-F238E27FC236}">
                <a16:creationId xmlns:a16="http://schemas.microsoft.com/office/drawing/2014/main" id="{D0CA3D43-846C-4A28-B7BE-3C0790EA8870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65716" t="50407"/>
          <a:stretch/>
        </p:blipFill>
        <p:spPr>
          <a:xfrm flipH="1">
            <a:off x="4623101" y="-1"/>
            <a:ext cx="445785" cy="47838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84525468"/>
      </p:ext>
    </p:extLst>
  </p:cSld>
  <p:clrMapOvr>
    <a:masterClrMapping/>
  </p:clrMapOvr>
</p:sld>
</file>

<file path=ppt/slides/slide1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5" name="Imagen 74">
            <a:extLst>
              <a:ext uri="{FF2B5EF4-FFF2-40B4-BE49-F238E27FC236}">
                <a16:creationId xmlns:a16="http://schemas.microsoft.com/office/drawing/2014/main" id="{86F066D6-3665-40A8-84FE-3CF74306B4E7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5802" t="16947" r="6588" b="21582"/>
          <a:stretch/>
        </p:blipFill>
        <p:spPr>
          <a:xfrm flipH="1">
            <a:off x="2534249" y="1615242"/>
            <a:ext cx="2241249" cy="5818323"/>
          </a:xfrm>
          <a:prstGeom prst="rect">
            <a:avLst/>
          </a:prstGeom>
        </p:spPr>
      </p:pic>
      <p:grpSp>
        <p:nvGrpSpPr>
          <p:cNvPr id="90" name="Grupo 89">
            <a:extLst>
              <a:ext uri="{FF2B5EF4-FFF2-40B4-BE49-F238E27FC236}">
                <a16:creationId xmlns:a16="http://schemas.microsoft.com/office/drawing/2014/main" id="{6A10F933-5BE6-45D0-9227-6F90A3B05617}"/>
              </a:ext>
            </a:extLst>
          </p:cNvPr>
          <p:cNvGrpSpPr/>
          <p:nvPr/>
        </p:nvGrpSpPr>
        <p:grpSpPr>
          <a:xfrm>
            <a:off x="2431176" y="1277695"/>
            <a:ext cx="2333423" cy="338554"/>
            <a:chOff x="282012" y="1116730"/>
            <a:chExt cx="2333423" cy="338554"/>
          </a:xfrm>
        </p:grpSpPr>
        <p:grpSp>
          <p:nvGrpSpPr>
            <p:cNvPr id="76" name="Grupo 75">
              <a:extLst>
                <a:ext uri="{FF2B5EF4-FFF2-40B4-BE49-F238E27FC236}">
                  <a16:creationId xmlns:a16="http://schemas.microsoft.com/office/drawing/2014/main" id="{A61A1061-E59C-431B-BF67-DEFCDEE579BE}"/>
                </a:ext>
              </a:extLst>
            </p:cNvPr>
            <p:cNvGrpSpPr/>
            <p:nvPr/>
          </p:nvGrpSpPr>
          <p:grpSpPr>
            <a:xfrm>
              <a:off x="1292286" y="1199456"/>
              <a:ext cx="1323149" cy="173102"/>
              <a:chOff x="2351916" y="2459619"/>
              <a:chExt cx="1424738" cy="173102"/>
            </a:xfrm>
          </p:grpSpPr>
          <p:pic>
            <p:nvPicPr>
              <p:cNvPr id="77" name="Imagen 76">
                <a:extLst>
                  <a:ext uri="{FF2B5EF4-FFF2-40B4-BE49-F238E27FC236}">
                    <a16:creationId xmlns:a16="http://schemas.microsoft.com/office/drawing/2014/main" id="{B7A81B46-CA0D-4087-89EF-FAE09193A61A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351916" y="2459619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78" name="Imagen 77">
                <a:extLst>
                  <a:ext uri="{FF2B5EF4-FFF2-40B4-BE49-F238E27FC236}">
                    <a16:creationId xmlns:a16="http://schemas.microsoft.com/office/drawing/2014/main" id="{E94153B6-6DC4-4AB7-AC3B-F55DD2065F5B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534444" y="2462337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79" name="Imagen 78">
                <a:extLst>
                  <a:ext uri="{FF2B5EF4-FFF2-40B4-BE49-F238E27FC236}">
                    <a16:creationId xmlns:a16="http://schemas.microsoft.com/office/drawing/2014/main" id="{EA1DF94F-D73B-4068-AC8A-D0A408DD32D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713545" y="2467401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0" name="Imagen 79">
                <a:extLst>
                  <a:ext uri="{FF2B5EF4-FFF2-40B4-BE49-F238E27FC236}">
                    <a16:creationId xmlns:a16="http://schemas.microsoft.com/office/drawing/2014/main" id="{62C852A6-1DC0-492C-8708-0BCE85A2F8DC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898714" y="2467401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1" name="Imagen 80">
                <a:extLst>
                  <a:ext uri="{FF2B5EF4-FFF2-40B4-BE49-F238E27FC236}">
                    <a16:creationId xmlns:a16="http://schemas.microsoft.com/office/drawing/2014/main" id="{0177E378-B2D1-433E-B487-95F0ADA2623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080634" y="2462337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2" name="Imagen 81">
                <a:extLst>
                  <a:ext uri="{FF2B5EF4-FFF2-40B4-BE49-F238E27FC236}">
                    <a16:creationId xmlns:a16="http://schemas.microsoft.com/office/drawing/2014/main" id="{5D2CCC76-1728-4CCE-8CA6-F4D7D93C730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259735" y="2463688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3" name="Imagen 82">
                <a:extLst>
                  <a:ext uri="{FF2B5EF4-FFF2-40B4-BE49-F238E27FC236}">
                    <a16:creationId xmlns:a16="http://schemas.microsoft.com/office/drawing/2014/main" id="{8737CD88-8CE9-45B7-B88B-A039D1BC2D9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436306" y="2459619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4" name="Imagen 83">
                <a:extLst>
                  <a:ext uri="{FF2B5EF4-FFF2-40B4-BE49-F238E27FC236}">
                    <a16:creationId xmlns:a16="http://schemas.microsoft.com/office/drawing/2014/main" id="{9C749F1B-619A-40EE-A3E5-6C9759F13278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624293" y="2462337"/>
                <a:ext cx="152361" cy="165320"/>
              </a:xfrm>
              <a:prstGeom prst="rect">
                <a:avLst/>
              </a:prstGeom>
            </p:spPr>
          </p:pic>
        </p:grpSp>
        <p:sp>
          <p:nvSpPr>
            <p:cNvPr id="86" name="CuadroTexto 85">
              <a:extLst>
                <a:ext uri="{FF2B5EF4-FFF2-40B4-BE49-F238E27FC236}">
                  <a16:creationId xmlns:a16="http://schemas.microsoft.com/office/drawing/2014/main" id="{E7CF8BFC-D72D-4A50-9441-6DC5C224B0DC}"/>
                </a:ext>
              </a:extLst>
            </p:cNvPr>
            <p:cNvSpPr txBox="1"/>
            <p:nvPr/>
          </p:nvSpPr>
          <p:spPr>
            <a:xfrm>
              <a:off x="282012" y="1116730"/>
              <a:ext cx="1081021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s-CL" sz="1600" dirty="0">
                  <a:latin typeface="that i love you" pitchFamily="2" charset="0"/>
                </a:rPr>
                <a:t>Hidratación</a:t>
              </a:r>
            </a:p>
          </p:txBody>
        </p:sp>
      </p:grpSp>
      <p:sp>
        <p:nvSpPr>
          <p:cNvPr id="2" name="Rectángulo: esquinas redondeadas 1">
            <a:extLst>
              <a:ext uri="{FF2B5EF4-FFF2-40B4-BE49-F238E27FC236}">
                <a16:creationId xmlns:a16="http://schemas.microsoft.com/office/drawing/2014/main" id="{8AFFB728-72C6-47D6-8CF6-8E68D901CF0E}"/>
              </a:ext>
            </a:extLst>
          </p:cNvPr>
          <p:cNvSpPr/>
          <p:nvPr/>
        </p:nvSpPr>
        <p:spPr>
          <a:xfrm flipH="1">
            <a:off x="2536574" y="808814"/>
            <a:ext cx="2238924" cy="348713"/>
          </a:xfrm>
          <a:prstGeom prst="roundRect">
            <a:avLst>
              <a:gd name="adj" fmla="val 20690"/>
            </a:avLst>
          </a:prstGeom>
          <a:noFill/>
          <a:ln>
            <a:solidFill>
              <a:schemeClr val="bg1">
                <a:lumMod val="65000"/>
              </a:schemeClr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grpSp>
        <p:nvGrpSpPr>
          <p:cNvPr id="20" name="Grupo 19">
            <a:extLst>
              <a:ext uri="{FF2B5EF4-FFF2-40B4-BE49-F238E27FC236}">
                <a16:creationId xmlns:a16="http://schemas.microsoft.com/office/drawing/2014/main" id="{9E56ED60-C0FC-4AFF-8B2B-402E4644997E}"/>
              </a:ext>
            </a:extLst>
          </p:cNvPr>
          <p:cNvGrpSpPr/>
          <p:nvPr/>
        </p:nvGrpSpPr>
        <p:grpSpPr>
          <a:xfrm>
            <a:off x="2648158" y="551964"/>
            <a:ext cx="1302561" cy="270451"/>
            <a:chOff x="3427898" y="945416"/>
            <a:chExt cx="1302561" cy="270451"/>
          </a:xfrm>
        </p:grpSpPr>
        <p:sp>
          <p:nvSpPr>
            <p:cNvPr id="6" name="Elipse 5">
              <a:extLst>
                <a:ext uri="{FF2B5EF4-FFF2-40B4-BE49-F238E27FC236}">
                  <a16:creationId xmlns:a16="http://schemas.microsoft.com/office/drawing/2014/main" id="{2C5DCEA4-6AF6-49BD-B708-B769FAFE792C}"/>
                </a:ext>
              </a:extLst>
            </p:cNvPr>
            <p:cNvSpPr/>
            <p:nvPr/>
          </p:nvSpPr>
          <p:spPr>
            <a:xfrm>
              <a:off x="3448303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7" name="CuadroTexto 6">
              <a:extLst>
                <a:ext uri="{FF2B5EF4-FFF2-40B4-BE49-F238E27FC236}">
                  <a16:creationId xmlns:a16="http://schemas.microsoft.com/office/drawing/2014/main" id="{AA089D6C-B1E2-48FB-BE83-481042A4D336}"/>
                </a:ext>
              </a:extLst>
            </p:cNvPr>
            <p:cNvSpPr txBox="1"/>
            <p:nvPr/>
          </p:nvSpPr>
          <p:spPr>
            <a:xfrm>
              <a:off x="3427898" y="945416"/>
              <a:ext cx="167925" cy="2623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L</a:t>
              </a:r>
            </a:p>
          </p:txBody>
        </p:sp>
        <p:sp>
          <p:nvSpPr>
            <p:cNvPr id="8" name="Elipse 7">
              <a:extLst>
                <a:ext uri="{FF2B5EF4-FFF2-40B4-BE49-F238E27FC236}">
                  <a16:creationId xmlns:a16="http://schemas.microsoft.com/office/drawing/2014/main" id="{EF3D6D35-0B29-48F8-A7E7-F05677A56176}"/>
                </a:ext>
              </a:extLst>
            </p:cNvPr>
            <p:cNvSpPr/>
            <p:nvPr/>
          </p:nvSpPr>
          <p:spPr>
            <a:xfrm>
              <a:off x="3636352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9" name="CuadroTexto 8">
              <a:extLst>
                <a:ext uri="{FF2B5EF4-FFF2-40B4-BE49-F238E27FC236}">
                  <a16:creationId xmlns:a16="http://schemas.microsoft.com/office/drawing/2014/main" id="{9A7EF53A-AA99-48D2-85A8-CA65C6ED1C5E}"/>
                </a:ext>
              </a:extLst>
            </p:cNvPr>
            <p:cNvSpPr txBox="1"/>
            <p:nvPr/>
          </p:nvSpPr>
          <p:spPr>
            <a:xfrm>
              <a:off x="3604676" y="945416"/>
              <a:ext cx="167925" cy="2623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M</a:t>
              </a:r>
            </a:p>
          </p:txBody>
        </p:sp>
        <p:sp>
          <p:nvSpPr>
            <p:cNvPr id="10" name="Elipse 9">
              <a:extLst>
                <a:ext uri="{FF2B5EF4-FFF2-40B4-BE49-F238E27FC236}">
                  <a16:creationId xmlns:a16="http://schemas.microsoft.com/office/drawing/2014/main" id="{B0003AE6-C47F-46BF-B6B1-DDBB042C0368}"/>
                </a:ext>
              </a:extLst>
            </p:cNvPr>
            <p:cNvSpPr/>
            <p:nvPr/>
          </p:nvSpPr>
          <p:spPr>
            <a:xfrm>
              <a:off x="3822502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1" name="CuadroTexto 10">
              <a:extLst>
                <a:ext uri="{FF2B5EF4-FFF2-40B4-BE49-F238E27FC236}">
                  <a16:creationId xmlns:a16="http://schemas.microsoft.com/office/drawing/2014/main" id="{93A2415F-9910-41C0-9834-ACE5EE7EC06F}"/>
                </a:ext>
              </a:extLst>
            </p:cNvPr>
            <p:cNvSpPr txBox="1"/>
            <p:nvPr/>
          </p:nvSpPr>
          <p:spPr>
            <a:xfrm>
              <a:off x="3795934" y="953506"/>
              <a:ext cx="167925" cy="2623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M</a:t>
              </a:r>
            </a:p>
          </p:txBody>
        </p:sp>
        <p:sp>
          <p:nvSpPr>
            <p:cNvPr id="12" name="Elipse 11">
              <a:extLst>
                <a:ext uri="{FF2B5EF4-FFF2-40B4-BE49-F238E27FC236}">
                  <a16:creationId xmlns:a16="http://schemas.microsoft.com/office/drawing/2014/main" id="{C7C288CE-F547-4E52-94A3-8C23F40BEE3C}"/>
                </a:ext>
              </a:extLst>
            </p:cNvPr>
            <p:cNvSpPr/>
            <p:nvPr/>
          </p:nvSpPr>
          <p:spPr>
            <a:xfrm>
              <a:off x="4008652" y="983612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3" name="CuadroTexto 12">
              <a:extLst>
                <a:ext uri="{FF2B5EF4-FFF2-40B4-BE49-F238E27FC236}">
                  <a16:creationId xmlns:a16="http://schemas.microsoft.com/office/drawing/2014/main" id="{4114C506-8170-47D2-9D5A-128DBFEEE7C8}"/>
                </a:ext>
              </a:extLst>
            </p:cNvPr>
            <p:cNvSpPr txBox="1"/>
            <p:nvPr/>
          </p:nvSpPr>
          <p:spPr>
            <a:xfrm>
              <a:off x="3987194" y="951397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J</a:t>
              </a:r>
            </a:p>
          </p:txBody>
        </p:sp>
        <p:sp>
          <p:nvSpPr>
            <p:cNvPr id="14" name="Elipse 13">
              <a:extLst>
                <a:ext uri="{FF2B5EF4-FFF2-40B4-BE49-F238E27FC236}">
                  <a16:creationId xmlns:a16="http://schemas.microsoft.com/office/drawing/2014/main" id="{7CC52FD5-4E7C-49FA-BD83-A545EB3FC017}"/>
                </a:ext>
              </a:extLst>
            </p:cNvPr>
            <p:cNvSpPr/>
            <p:nvPr/>
          </p:nvSpPr>
          <p:spPr>
            <a:xfrm>
              <a:off x="4195174" y="983612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5" name="CuadroTexto 14">
              <a:extLst>
                <a:ext uri="{FF2B5EF4-FFF2-40B4-BE49-F238E27FC236}">
                  <a16:creationId xmlns:a16="http://schemas.microsoft.com/office/drawing/2014/main" id="{DDD8D263-EBC7-4AD3-8203-2FC2CBE524AF}"/>
                </a:ext>
              </a:extLst>
            </p:cNvPr>
            <p:cNvSpPr txBox="1"/>
            <p:nvPr/>
          </p:nvSpPr>
          <p:spPr>
            <a:xfrm>
              <a:off x="4169468" y="953506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V</a:t>
              </a:r>
            </a:p>
          </p:txBody>
        </p:sp>
        <p:sp>
          <p:nvSpPr>
            <p:cNvPr id="16" name="Elipse 15">
              <a:extLst>
                <a:ext uri="{FF2B5EF4-FFF2-40B4-BE49-F238E27FC236}">
                  <a16:creationId xmlns:a16="http://schemas.microsoft.com/office/drawing/2014/main" id="{1684D4EA-52BA-4FA5-A1FB-CB87FE74C584}"/>
                </a:ext>
              </a:extLst>
            </p:cNvPr>
            <p:cNvSpPr/>
            <p:nvPr/>
          </p:nvSpPr>
          <p:spPr>
            <a:xfrm>
              <a:off x="4383504" y="983612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7" name="CuadroTexto 16">
              <a:extLst>
                <a:ext uri="{FF2B5EF4-FFF2-40B4-BE49-F238E27FC236}">
                  <a16:creationId xmlns:a16="http://schemas.microsoft.com/office/drawing/2014/main" id="{3308939E-46AD-485D-B001-89690CD4E751}"/>
                </a:ext>
              </a:extLst>
            </p:cNvPr>
            <p:cNvSpPr txBox="1"/>
            <p:nvPr/>
          </p:nvSpPr>
          <p:spPr>
            <a:xfrm>
              <a:off x="4354590" y="945416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S</a:t>
              </a:r>
            </a:p>
          </p:txBody>
        </p:sp>
        <p:sp>
          <p:nvSpPr>
            <p:cNvPr id="18" name="Elipse 17">
              <a:extLst>
                <a:ext uri="{FF2B5EF4-FFF2-40B4-BE49-F238E27FC236}">
                  <a16:creationId xmlns:a16="http://schemas.microsoft.com/office/drawing/2014/main" id="{A8672FC7-70F5-4C49-A014-22DFFFBC4EA9}"/>
                </a:ext>
              </a:extLst>
            </p:cNvPr>
            <p:cNvSpPr/>
            <p:nvPr/>
          </p:nvSpPr>
          <p:spPr>
            <a:xfrm>
              <a:off x="4562534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9" name="CuadroTexto 18">
              <a:extLst>
                <a:ext uri="{FF2B5EF4-FFF2-40B4-BE49-F238E27FC236}">
                  <a16:creationId xmlns:a16="http://schemas.microsoft.com/office/drawing/2014/main" id="{FDD8A62F-1C31-4D5B-8003-266E7EE66DB5}"/>
                </a:ext>
              </a:extLst>
            </p:cNvPr>
            <p:cNvSpPr txBox="1"/>
            <p:nvPr/>
          </p:nvSpPr>
          <p:spPr>
            <a:xfrm>
              <a:off x="4541872" y="945416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D</a:t>
              </a:r>
            </a:p>
          </p:txBody>
        </p:sp>
      </p:grpSp>
      <p:sp>
        <p:nvSpPr>
          <p:cNvPr id="43" name="Rectángulo: esquinas redondeadas 42">
            <a:extLst>
              <a:ext uri="{FF2B5EF4-FFF2-40B4-BE49-F238E27FC236}">
                <a16:creationId xmlns:a16="http://schemas.microsoft.com/office/drawing/2014/main" id="{89D5D1E2-00DC-4937-B50F-B770D836BFF9}"/>
              </a:ext>
            </a:extLst>
          </p:cNvPr>
          <p:cNvSpPr/>
          <p:nvPr/>
        </p:nvSpPr>
        <p:spPr>
          <a:xfrm flipH="1">
            <a:off x="460830" y="5801409"/>
            <a:ext cx="1867912" cy="1306787"/>
          </a:xfrm>
          <a:prstGeom prst="roundRect">
            <a:avLst>
              <a:gd name="adj" fmla="val 3042"/>
            </a:avLst>
          </a:prstGeom>
          <a:noFill/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61" name="CuadroTexto 60">
            <a:extLst>
              <a:ext uri="{FF2B5EF4-FFF2-40B4-BE49-F238E27FC236}">
                <a16:creationId xmlns:a16="http://schemas.microsoft.com/office/drawing/2014/main" id="{B1867932-8D36-4858-BFF8-81AECC48EBAD}"/>
              </a:ext>
            </a:extLst>
          </p:cNvPr>
          <p:cNvSpPr txBox="1"/>
          <p:nvPr/>
        </p:nvSpPr>
        <p:spPr>
          <a:xfrm>
            <a:off x="502270" y="470523"/>
            <a:ext cx="1705246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CL" sz="4800" dirty="0">
                <a:latin typeface="August Script Bold free" pitchFamily="2" charset="0"/>
              </a:rPr>
              <a:t>Año</a:t>
            </a:r>
          </a:p>
        </p:txBody>
      </p:sp>
      <p:sp>
        <p:nvSpPr>
          <p:cNvPr id="62" name="CuadroTexto 61">
            <a:extLst>
              <a:ext uri="{FF2B5EF4-FFF2-40B4-BE49-F238E27FC236}">
                <a16:creationId xmlns:a16="http://schemas.microsoft.com/office/drawing/2014/main" id="{D7348A25-2C0A-4180-9706-193D7ACDBC8E}"/>
              </a:ext>
            </a:extLst>
          </p:cNvPr>
          <p:cNvSpPr txBox="1"/>
          <p:nvPr/>
        </p:nvSpPr>
        <p:spPr>
          <a:xfrm>
            <a:off x="1109446" y="921803"/>
            <a:ext cx="149088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CL" sz="4000" dirty="0" smtClean="0">
                <a:latin typeface="August Script Bold free" pitchFamily="2" charset="0"/>
              </a:rPr>
              <a:t>2022 </a:t>
            </a:r>
            <a:endParaRPr lang="es-CL" sz="4000" dirty="0">
              <a:latin typeface="August Script Bold free" pitchFamily="2" charset="0"/>
            </a:endParaRPr>
          </a:p>
        </p:txBody>
      </p:sp>
      <p:sp>
        <p:nvSpPr>
          <p:cNvPr id="27" name="CuadroTexto 26">
            <a:extLst>
              <a:ext uri="{FF2B5EF4-FFF2-40B4-BE49-F238E27FC236}">
                <a16:creationId xmlns:a16="http://schemas.microsoft.com/office/drawing/2014/main" id="{F0091D1D-C5BA-4DD7-B564-F84C4F3256B9}"/>
              </a:ext>
            </a:extLst>
          </p:cNvPr>
          <p:cNvSpPr txBox="1"/>
          <p:nvPr/>
        </p:nvSpPr>
        <p:spPr>
          <a:xfrm>
            <a:off x="788889" y="1505371"/>
            <a:ext cx="136617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CL" sz="3600" dirty="0">
                <a:latin typeface="Ayunindra Font" pitchFamily="50" charset="0"/>
              </a:rPr>
              <a:t>Metas</a:t>
            </a:r>
          </a:p>
        </p:txBody>
      </p:sp>
      <p:cxnSp>
        <p:nvCxnSpPr>
          <p:cNvPr id="34" name="Conector recto 33">
            <a:extLst>
              <a:ext uri="{FF2B5EF4-FFF2-40B4-BE49-F238E27FC236}">
                <a16:creationId xmlns:a16="http://schemas.microsoft.com/office/drawing/2014/main" id="{6C326F97-CC68-4216-8B0B-6409AE189A23}"/>
              </a:ext>
            </a:extLst>
          </p:cNvPr>
          <p:cNvCxnSpPr>
            <a:cxnSpLocks/>
          </p:cNvCxnSpPr>
          <p:nvPr/>
        </p:nvCxnSpPr>
        <p:spPr>
          <a:xfrm>
            <a:off x="719609" y="2193173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Conector recto 36">
            <a:extLst>
              <a:ext uri="{FF2B5EF4-FFF2-40B4-BE49-F238E27FC236}">
                <a16:creationId xmlns:a16="http://schemas.microsoft.com/office/drawing/2014/main" id="{7A9A9E17-643C-46C7-8DA1-90ACB4FD0A6E}"/>
              </a:ext>
            </a:extLst>
          </p:cNvPr>
          <p:cNvCxnSpPr>
            <a:cxnSpLocks/>
          </p:cNvCxnSpPr>
          <p:nvPr/>
        </p:nvCxnSpPr>
        <p:spPr>
          <a:xfrm>
            <a:off x="720116" y="2475725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Conector recto 37">
            <a:extLst>
              <a:ext uri="{FF2B5EF4-FFF2-40B4-BE49-F238E27FC236}">
                <a16:creationId xmlns:a16="http://schemas.microsoft.com/office/drawing/2014/main" id="{117FEECC-50E9-48AE-A3A0-ECE918D11567}"/>
              </a:ext>
            </a:extLst>
          </p:cNvPr>
          <p:cNvCxnSpPr>
            <a:cxnSpLocks/>
          </p:cNvCxnSpPr>
          <p:nvPr/>
        </p:nvCxnSpPr>
        <p:spPr>
          <a:xfrm>
            <a:off x="718240" y="2780525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Conector recto 38">
            <a:extLst>
              <a:ext uri="{FF2B5EF4-FFF2-40B4-BE49-F238E27FC236}">
                <a16:creationId xmlns:a16="http://schemas.microsoft.com/office/drawing/2014/main" id="{F24D8324-6901-4816-8512-FDC54A3E01DF}"/>
              </a:ext>
            </a:extLst>
          </p:cNvPr>
          <p:cNvCxnSpPr>
            <a:cxnSpLocks/>
          </p:cNvCxnSpPr>
          <p:nvPr/>
        </p:nvCxnSpPr>
        <p:spPr>
          <a:xfrm>
            <a:off x="718240" y="3074201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Placa 2">
            <a:extLst>
              <a:ext uri="{FF2B5EF4-FFF2-40B4-BE49-F238E27FC236}">
                <a16:creationId xmlns:a16="http://schemas.microsoft.com/office/drawing/2014/main" id="{C3F9C842-00FA-4A41-AA78-EC49C9D9D4A3}"/>
              </a:ext>
            </a:extLst>
          </p:cNvPr>
          <p:cNvSpPr/>
          <p:nvPr/>
        </p:nvSpPr>
        <p:spPr>
          <a:xfrm flipH="1">
            <a:off x="489789" y="3750740"/>
            <a:ext cx="1791840" cy="1500318"/>
          </a:xfrm>
          <a:prstGeom prst="plaque">
            <a:avLst>
              <a:gd name="adj" fmla="val 6619"/>
            </a:avLst>
          </a:prstGeom>
          <a:solidFill>
            <a:srgbClr val="FCEBE0"/>
          </a:solidFill>
          <a:ln>
            <a:solidFill>
              <a:srgbClr val="FCD6D7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70" name="CuadroTexto 69">
            <a:extLst>
              <a:ext uri="{FF2B5EF4-FFF2-40B4-BE49-F238E27FC236}">
                <a16:creationId xmlns:a16="http://schemas.microsoft.com/office/drawing/2014/main" id="{C5660BA0-7AA5-442F-B19F-51782AAE91E1}"/>
              </a:ext>
            </a:extLst>
          </p:cNvPr>
          <p:cNvSpPr txBox="1"/>
          <p:nvPr/>
        </p:nvSpPr>
        <p:spPr>
          <a:xfrm flipH="1">
            <a:off x="560832" y="3174959"/>
            <a:ext cx="157604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CL" sz="3200" dirty="0">
                <a:latin typeface="Please write me a song" panose="02000603000000000000" pitchFamily="2" charset="0"/>
                <a:ea typeface="Please write me a song" panose="02000603000000000000" pitchFamily="2" charset="0"/>
              </a:rPr>
              <a:t>Importante</a:t>
            </a:r>
          </a:p>
        </p:txBody>
      </p:sp>
      <p:sp>
        <p:nvSpPr>
          <p:cNvPr id="72" name="CuadroTexto 71">
            <a:extLst>
              <a:ext uri="{FF2B5EF4-FFF2-40B4-BE49-F238E27FC236}">
                <a16:creationId xmlns:a16="http://schemas.microsoft.com/office/drawing/2014/main" id="{FA02E334-CC17-4B72-8C99-28B64BC13A1C}"/>
              </a:ext>
            </a:extLst>
          </p:cNvPr>
          <p:cNvSpPr txBox="1"/>
          <p:nvPr/>
        </p:nvSpPr>
        <p:spPr>
          <a:xfrm flipH="1">
            <a:off x="773256" y="5571063"/>
            <a:ext cx="1293702" cy="594906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algn="ctr"/>
            <a:r>
              <a:rPr lang="es-CL" sz="3266" dirty="0">
                <a:latin typeface="The Sunset" pitchFamily="2" charset="0"/>
              </a:rPr>
              <a:t>Notas</a:t>
            </a:r>
          </a:p>
        </p:txBody>
      </p:sp>
      <p:pic>
        <p:nvPicPr>
          <p:cNvPr id="22" name="Imagen 21">
            <a:extLst>
              <a:ext uri="{FF2B5EF4-FFF2-40B4-BE49-F238E27FC236}">
                <a16:creationId xmlns:a16="http://schemas.microsoft.com/office/drawing/2014/main" id="{62CBFADE-6F0F-42F1-9100-230F3D7A9794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188956" y="4650379"/>
            <a:ext cx="727315" cy="2864905"/>
          </a:xfrm>
          <a:prstGeom prst="rect">
            <a:avLst/>
          </a:prstGeom>
        </p:spPr>
      </p:pic>
      <p:pic>
        <p:nvPicPr>
          <p:cNvPr id="23" name="Imagen 22">
            <a:extLst>
              <a:ext uri="{FF2B5EF4-FFF2-40B4-BE49-F238E27FC236}">
                <a16:creationId xmlns:a16="http://schemas.microsoft.com/office/drawing/2014/main" id="{2B2C2E0D-EB88-46B4-AC8F-E4A9A8B31354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43898" t="21174"/>
          <a:stretch/>
        </p:blipFill>
        <p:spPr>
          <a:xfrm>
            <a:off x="0" y="0"/>
            <a:ext cx="909986" cy="976498"/>
          </a:xfrm>
          <a:prstGeom prst="rect">
            <a:avLst/>
          </a:prstGeom>
        </p:spPr>
      </p:pic>
      <p:pic>
        <p:nvPicPr>
          <p:cNvPr id="25" name="Imagen 24">
            <a:extLst>
              <a:ext uri="{FF2B5EF4-FFF2-40B4-BE49-F238E27FC236}">
                <a16:creationId xmlns:a16="http://schemas.microsoft.com/office/drawing/2014/main" id="{C293EFCA-F8D9-437F-BBDE-D23B0F61DF56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027536" y="351099"/>
            <a:ext cx="713197" cy="476000"/>
          </a:xfrm>
          <a:prstGeom prst="rect">
            <a:avLst/>
          </a:prstGeom>
        </p:spPr>
      </p:pic>
      <p:grpSp>
        <p:nvGrpSpPr>
          <p:cNvPr id="31" name="Grupo 30">
            <a:extLst>
              <a:ext uri="{FF2B5EF4-FFF2-40B4-BE49-F238E27FC236}">
                <a16:creationId xmlns:a16="http://schemas.microsoft.com/office/drawing/2014/main" id="{7745E27F-467E-4749-8E47-3209094E0C66}"/>
              </a:ext>
            </a:extLst>
          </p:cNvPr>
          <p:cNvGrpSpPr/>
          <p:nvPr/>
        </p:nvGrpSpPr>
        <p:grpSpPr>
          <a:xfrm>
            <a:off x="526230" y="2080990"/>
            <a:ext cx="160028" cy="1041337"/>
            <a:chOff x="508707" y="2032864"/>
            <a:chExt cx="160028" cy="1041337"/>
          </a:xfrm>
        </p:grpSpPr>
        <p:pic>
          <p:nvPicPr>
            <p:cNvPr id="57" name="Imagen 56">
              <a:extLst>
                <a:ext uri="{FF2B5EF4-FFF2-40B4-BE49-F238E27FC236}">
                  <a16:creationId xmlns:a16="http://schemas.microsoft.com/office/drawing/2014/main" id="{961930C2-F576-49DD-A7AA-2FDB4D77175D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7508" y="2035205"/>
              <a:ext cx="162906" cy="158223"/>
            </a:xfrm>
            <a:prstGeom prst="rect">
              <a:avLst/>
            </a:prstGeom>
          </p:spPr>
        </p:pic>
        <p:pic>
          <p:nvPicPr>
            <p:cNvPr id="58" name="Imagen 57">
              <a:extLst>
                <a:ext uri="{FF2B5EF4-FFF2-40B4-BE49-F238E27FC236}">
                  <a16:creationId xmlns:a16="http://schemas.microsoft.com/office/drawing/2014/main" id="{56867267-B475-4E69-9D58-EC62A6FE058B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7509" y="2315160"/>
              <a:ext cx="162906" cy="158223"/>
            </a:xfrm>
            <a:prstGeom prst="rect">
              <a:avLst/>
            </a:prstGeom>
          </p:spPr>
        </p:pic>
        <p:pic>
          <p:nvPicPr>
            <p:cNvPr id="60" name="Imagen 59">
              <a:extLst>
                <a:ext uri="{FF2B5EF4-FFF2-40B4-BE49-F238E27FC236}">
                  <a16:creationId xmlns:a16="http://schemas.microsoft.com/office/drawing/2014/main" id="{E29EF204-A448-4002-8A1C-DB0341F31464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6366" y="2619960"/>
              <a:ext cx="162906" cy="158223"/>
            </a:xfrm>
            <a:prstGeom prst="rect">
              <a:avLst/>
            </a:prstGeom>
          </p:spPr>
        </p:pic>
        <p:pic>
          <p:nvPicPr>
            <p:cNvPr id="63" name="Imagen 62">
              <a:extLst>
                <a:ext uri="{FF2B5EF4-FFF2-40B4-BE49-F238E27FC236}">
                  <a16:creationId xmlns:a16="http://schemas.microsoft.com/office/drawing/2014/main" id="{86120641-32C4-4AE8-94D3-C94C18868525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8171" y="2913636"/>
              <a:ext cx="162906" cy="158223"/>
            </a:xfrm>
            <a:prstGeom prst="rect">
              <a:avLst/>
            </a:prstGeom>
          </p:spPr>
        </p:pic>
      </p:grpSp>
      <p:sp>
        <p:nvSpPr>
          <p:cNvPr id="64" name="Placa 63">
            <a:extLst>
              <a:ext uri="{FF2B5EF4-FFF2-40B4-BE49-F238E27FC236}">
                <a16:creationId xmlns:a16="http://schemas.microsoft.com/office/drawing/2014/main" id="{1F1A37EF-7612-4F45-97CD-3C62C17F6D0D}"/>
              </a:ext>
            </a:extLst>
          </p:cNvPr>
          <p:cNvSpPr/>
          <p:nvPr/>
        </p:nvSpPr>
        <p:spPr>
          <a:xfrm flipH="1">
            <a:off x="544463" y="3806973"/>
            <a:ext cx="1680470" cy="1381373"/>
          </a:xfrm>
          <a:prstGeom prst="plaque">
            <a:avLst>
              <a:gd name="adj" fmla="val 6619"/>
            </a:avLst>
          </a:prstGeom>
          <a:noFill/>
          <a:ln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pic>
        <p:nvPicPr>
          <p:cNvPr id="32" name="Imagen 31">
            <a:extLst>
              <a:ext uri="{FF2B5EF4-FFF2-40B4-BE49-F238E27FC236}">
                <a16:creationId xmlns:a16="http://schemas.microsoft.com/office/drawing/2014/main" id="{26B63D50-3602-4D67-A76C-633D6D374657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259097" y="6541363"/>
            <a:ext cx="628638" cy="674145"/>
          </a:xfrm>
          <a:prstGeom prst="rect">
            <a:avLst/>
          </a:prstGeom>
        </p:spPr>
      </p:pic>
      <p:pic>
        <p:nvPicPr>
          <p:cNvPr id="65" name="Imagen 64">
            <a:extLst>
              <a:ext uri="{FF2B5EF4-FFF2-40B4-BE49-F238E27FC236}">
                <a16:creationId xmlns:a16="http://schemas.microsoft.com/office/drawing/2014/main" id="{D0CA3D43-846C-4A28-B7BE-3C0790EA8870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65716" t="50407"/>
          <a:stretch/>
        </p:blipFill>
        <p:spPr>
          <a:xfrm flipH="1">
            <a:off x="4623101" y="-1"/>
            <a:ext cx="445785" cy="47838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71250313"/>
      </p:ext>
    </p:extLst>
  </p:cSld>
  <p:clrMapOvr>
    <a:masterClrMapping/>
  </p:clrMapOvr>
</p:sld>
</file>

<file path=ppt/slides/slide1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5" name="Imagen 74">
            <a:extLst>
              <a:ext uri="{FF2B5EF4-FFF2-40B4-BE49-F238E27FC236}">
                <a16:creationId xmlns:a16="http://schemas.microsoft.com/office/drawing/2014/main" id="{86F066D6-3665-40A8-84FE-3CF74306B4E7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5802" t="16947" r="6588" b="21582"/>
          <a:stretch/>
        </p:blipFill>
        <p:spPr>
          <a:xfrm flipH="1">
            <a:off x="2534249" y="1615242"/>
            <a:ext cx="2241249" cy="5818323"/>
          </a:xfrm>
          <a:prstGeom prst="rect">
            <a:avLst/>
          </a:prstGeom>
        </p:spPr>
      </p:pic>
      <p:grpSp>
        <p:nvGrpSpPr>
          <p:cNvPr id="90" name="Grupo 89">
            <a:extLst>
              <a:ext uri="{FF2B5EF4-FFF2-40B4-BE49-F238E27FC236}">
                <a16:creationId xmlns:a16="http://schemas.microsoft.com/office/drawing/2014/main" id="{6A10F933-5BE6-45D0-9227-6F90A3B05617}"/>
              </a:ext>
            </a:extLst>
          </p:cNvPr>
          <p:cNvGrpSpPr/>
          <p:nvPr/>
        </p:nvGrpSpPr>
        <p:grpSpPr>
          <a:xfrm>
            <a:off x="2431176" y="1277695"/>
            <a:ext cx="2333423" cy="338554"/>
            <a:chOff x="282012" y="1116730"/>
            <a:chExt cx="2333423" cy="338554"/>
          </a:xfrm>
        </p:grpSpPr>
        <p:grpSp>
          <p:nvGrpSpPr>
            <p:cNvPr id="76" name="Grupo 75">
              <a:extLst>
                <a:ext uri="{FF2B5EF4-FFF2-40B4-BE49-F238E27FC236}">
                  <a16:creationId xmlns:a16="http://schemas.microsoft.com/office/drawing/2014/main" id="{A61A1061-E59C-431B-BF67-DEFCDEE579BE}"/>
                </a:ext>
              </a:extLst>
            </p:cNvPr>
            <p:cNvGrpSpPr/>
            <p:nvPr/>
          </p:nvGrpSpPr>
          <p:grpSpPr>
            <a:xfrm>
              <a:off x="1292286" y="1199456"/>
              <a:ext cx="1323149" cy="173102"/>
              <a:chOff x="2351916" y="2459619"/>
              <a:chExt cx="1424738" cy="173102"/>
            </a:xfrm>
          </p:grpSpPr>
          <p:pic>
            <p:nvPicPr>
              <p:cNvPr id="77" name="Imagen 76">
                <a:extLst>
                  <a:ext uri="{FF2B5EF4-FFF2-40B4-BE49-F238E27FC236}">
                    <a16:creationId xmlns:a16="http://schemas.microsoft.com/office/drawing/2014/main" id="{B7A81B46-CA0D-4087-89EF-FAE09193A61A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351916" y="2459619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78" name="Imagen 77">
                <a:extLst>
                  <a:ext uri="{FF2B5EF4-FFF2-40B4-BE49-F238E27FC236}">
                    <a16:creationId xmlns:a16="http://schemas.microsoft.com/office/drawing/2014/main" id="{E94153B6-6DC4-4AB7-AC3B-F55DD2065F5B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534444" y="2462337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79" name="Imagen 78">
                <a:extLst>
                  <a:ext uri="{FF2B5EF4-FFF2-40B4-BE49-F238E27FC236}">
                    <a16:creationId xmlns:a16="http://schemas.microsoft.com/office/drawing/2014/main" id="{EA1DF94F-D73B-4068-AC8A-D0A408DD32D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713545" y="2467401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0" name="Imagen 79">
                <a:extLst>
                  <a:ext uri="{FF2B5EF4-FFF2-40B4-BE49-F238E27FC236}">
                    <a16:creationId xmlns:a16="http://schemas.microsoft.com/office/drawing/2014/main" id="{62C852A6-1DC0-492C-8708-0BCE85A2F8DC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898714" y="2467401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1" name="Imagen 80">
                <a:extLst>
                  <a:ext uri="{FF2B5EF4-FFF2-40B4-BE49-F238E27FC236}">
                    <a16:creationId xmlns:a16="http://schemas.microsoft.com/office/drawing/2014/main" id="{0177E378-B2D1-433E-B487-95F0ADA2623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080634" y="2462337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2" name="Imagen 81">
                <a:extLst>
                  <a:ext uri="{FF2B5EF4-FFF2-40B4-BE49-F238E27FC236}">
                    <a16:creationId xmlns:a16="http://schemas.microsoft.com/office/drawing/2014/main" id="{5D2CCC76-1728-4CCE-8CA6-F4D7D93C730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259735" y="2463688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3" name="Imagen 82">
                <a:extLst>
                  <a:ext uri="{FF2B5EF4-FFF2-40B4-BE49-F238E27FC236}">
                    <a16:creationId xmlns:a16="http://schemas.microsoft.com/office/drawing/2014/main" id="{8737CD88-8CE9-45B7-B88B-A039D1BC2D9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436306" y="2459619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4" name="Imagen 83">
                <a:extLst>
                  <a:ext uri="{FF2B5EF4-FFF2-40B4-BE49-F238E27FC236}">
                    <a16:creationId xmlns:a16="http://schemas.microsoft.com/office/drawing/2014/main" id="{9C749F1B-619A-40EE-A3E5-6C9759F13278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624293" y="2462337"/>
                <a:ext cx="152361" cy="165320"/>
              </a:xfrm>
              <a:prstGeom prst="rect">
                <a:avLst/>
              </a:prstGeom>
            </p:spPr>
          </p:pic>
        </p:grpSp>
        <p:sp>
          <p:nvSpPr>
            <p:cNvPr id="86" name="CuadroTexto 85">
              <a:extLst>
                <a:ext uri="{FF2B5EF4-FFF2-40B4-BE49-F238E27FC236}">
                  <a16:creationId xmlns:a16="http://schemas.microsoft.com/office/drawing/2014/main" id="{E7CF8BFC-D72D-4A50-9441-6DC5C224B0DC}"/>
                </a:ext>
              </a:extLst>
            </p:cNvPr>
            <p:cNvSpPr txBox="1"/>
            <p:nvPr/>
          </p:nvSpPr>
          <p:spPr>
            <a:xfrm>
              <a:off x="282012" y="1116730"/>
              <a:ext cx="1081021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s-CL" sz="1600" dirty="0">
                  <a:latin typeface="that i love you" pitchFamily="2" charset="0"/>
                </a:rPr>
                <a:t>Hidratación</a:t>
              </a:r>
            </a:p>
          </p:txBody>
        </p:sp>
      </p:grpSp>
      <p:sp>
        <p:nvSpPr>
          <p:cNvPr id="2" name="Rectángulo: esquinas redondeadas 1">
            <a:extLst>
              <a:ext uri="{FF2B5EF4-FFF2-40B4-BE49-F238E27FC236}">
                <a16:creationId xmlns:a16="http://schemas.microsoft.com/office/drawing/2014/main" id="{8AFFB728-72C6-47D6-8CF6-8E68D901CF0E}"/>
              </a:ext>
            </a:extLst>
          </p:cNvPr>
          <p:cNvSpPr/>
          <p:nvPr/>
        </p:nvSpPr>
        <p:spPr>
          <a:xfrm flipH="1">
            <a:off x="2536574" y="808814"/>
            <a:ext cx="2238924" cy="348713"/>
          </a:xfrm>
          <a:prstGeom prst="roundRect">
            <a:avLst>
              <a:gd name="adj" fmla="val 20690"/>
            </a:avLst>
          </a:prstGeom>
          <a:noFill/>
          <a:ln>
            <a:solidFill>
              <a:schemeClr val="bg1">
                <a:lumMod val="65000"/>
              </a:schemeClr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grpSp>
        <p:nvGrpSpPr>
          <p:cNvPr id="20" name="Grupo 19">
            <a:extLst>
              <a:ext uri="{FF2B5EF4-FFF2-40B4-BE49-F238E27FC236}">
                <a16:creationId xmlns:a16="http://schemas.microsoft.com/office/drawing/2014/main" id="{9E56ED60-C0FC-4AFF-8B2B-402E4644997E}"/>
              </a:ext>
            </a:extLst>
          </p:cNvPr>
          <p:cNvGrpSpPr/>
          <p:nvPr/>
        </p:nvGrpSpPr>
        <p:grpSpPr>
          <a:xfrm>
            <a:off x="2648158" y="551964"/>
            <a:ext cx="1302561" cy="270451"/>
            <a:chOff x="3427898" y="945416"/>
            <a:chExt cx="1302561" cy="270451"/>
          </a:xfrm>
        </p:grpSpPr>
        <p:sp>
          <p:nvSpPr>
            <p:cNvPr id="6" name="Elipse 5">
              <a:extLst>
                <a:ext uri="{FF2B5EF4-FFF2-40B4-BE49-F238E27FC236}">
                  <a16:creationId xmlns:a16="http://schemas.microsoft.com/office/drawing/2014/main" id="{2C5DCEA4-6AF6-49BD-B708-B769FAFE792C}"/>
                </a:ext>
              </a:extLst>
            </p:cNvPr>
            <p:cNvSpPr/>
            <p:nvPr/>
          </p:nvSpPr>
          <p:spPr>
            <a:xfrm>
              <a:off x="3448303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7" name="CuadroTexto 6">
              <a:extLst>
                <a:ext uri="{FF2B5EF4-FFF2-40B4-BE49-F238E27FC236}">
                  <a16:creationId xmlns:a16="http://schemas.microsoft.com/office/drawing/2014/main" id="{AA089D6C-B1E2-48FB-BE83-481042A4D336}"/>
                </a:ext>
              </a:extLst>
            </p:cNvPr>
            <p:cNvSpPr txBox="1"/>
            <p:nvPr/>
          </p:nvSpPr>
          <p:spPr>
            <a:xfrm>
              <a:off x="3427898" y="945416"/>
              <a:ext cx="167925" cy="2623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L</a:t>
              </a:r>
            </a:p>
          </p:txBody>
        </p:sp>
        <p:sp>
          <p:nvSpPr>
            <p:cNvPr id="8" name="Elipse 7">
              <a:extLst>
                <a:ext uri="{FF2B5EF4-FFF2-40B4-BE49-F238E27FC236}">
                  <a16:creationId xmlns:a16="http://schemas.microsoft.com/office/drawing/2014/main" id="{EF3D6D35-0B29-48F8-A7E7-F05677A56176}"/>
                </a:ext>
              </a:extLst>
            </p:cNvPr>
            <p:cNvSpPr/>
            <p:nvPr/>
          </p:nvSpPr>
          <p:spPr>
            <a:xfrm>
              <a:off x="3636352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9" name="CuadroTexto 8">
              <a:extLst>
                <a:ext uri="{FF2B5EF4-FFF2-40B4-BE49-F238E27FC236}">
                  <a16:creationId xmlns:a16="http://schemas.microsoft.com/office/drawing/2014/main" id="{9A7EF53A-AA99-48D2-85A8-CA65C6ED1C5E}"/>
                </a:ext>
              </a:extLst>
            </p:cNvPr>
            <p:cNvSpPr txBox="1"/>
            <p:nvPr/>
          </p:nvSpPr>
          <p:spPr>
            <a:xfrm>
              <a:off x="3604676" y="945416"/>
              <a:ext cx="167925" cy="2623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M</a:t>
              </a:r>
            </a:p>
          </p:txBody>
        </p:sp>
        <p:sp>
          <p:nvSpPr>
            <p:cNvPr id="10" name="Elipse 9">
              <a:extLst>
                <a:ext uri="{FF2B5EF4-FFF2-40B4-BE49-F238E27FC236}">
                  <a16:creationId xmlns:a16="http://schemas.microsoft.com/office/drawing/2014/main" id="{B0003AE6-C47F-46BF-B6B1-DDBB042C0368}"/>
                </a:ext>
              </a:extLst>
            </p:cNvPr>
            <p:cNvSpPr/>
            <p:nvPr/>
          </p:nvSpPr>
          <p:spPr>
            <a:xfrm>
              <a:off x="3822502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1" name="CuadroTexto 10">
              <a:extLst>
                <a:ext uri="{FF2B5EF4-FFF2-40B4-BE49-F238E27FC236}">
                  <a16:creationId xmlns:a16="http://schemas.microsoft.com/office/drawing/2014/main" id="{93A2415F-9910-41C0-9834-ACE5EE7EC06F}"/>
                </a:ext>
              </a:extLst>
            </p:cNvPr>
            <p:cNvSpPr txBox="1"/>
            <p:nvPr/>
          </p:nvSpPr>
          <p:spPr>
            <a:xfrm>
              <a:off x="3795934" y="953506"/>
              <a:ext cx="167925" cy="2623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M</a:t>
              </a:r>
            </a:p>
          </p:txBody>
        </p:sp>
        <p:sp>
          <p:nvSpPr>
            <p:cNvPr id="12" name="Elipse 11">
              <a:extLst>
                <a:ext uri="{FF2B5EF4-FFF2-40B4-BE49-F238E27FC236}">
                  <a16:creationId xmlns:a16="http://schemas.microsoft.com/office/drawing/2014/main" id="{C7C288CE-F547-4E52-94A3-8C23F40BEE3C}"/>
                </a:ext>
              </a:extLst>
            </p:cNvPr>
            <p:cNvSpPr/>
            <p:nvPr/>
          </p:nvSpPr>
          <p:spPr>
            <a:xfrm>
              <a:off x="4008652" y="983612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3" name="CuadroTexto 12">
              <a:extLst>
                <a:ext uri="{FF2B5EF4-FFF2-40B4-BE49-F238E27FC236}">
                  <a16:creationId xmlns:a16="http://schemas.microsoft.com/office/drawing/2014/main" id="{4114C506-8170-47D2-9D5A-128DBFEEE7C8}"/>
                </a:ext>
              </a:extLst>
            </p:cNvPr>
            <p:cNvSpPr txBox="1"/>
            <p:nvPr/>
          </p:nvSpPr>
          <p:spPr>
            <a:xfrm>
              <a:off x="3987194" y="951397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J</a:t>
              </a:r>
            </a:p>
          </p:txBody>
        </p:sp>
        <p:sp>
          <p:nvSpPr>
            <p:cNvPr id="14" name="Elipse 13">
              <a:extLst>
                <a:ext uri="{FF2B5EF4-FFF2-40B4-BE49-F238E27FC236}">
                  <a16:creationId xmlns:a16="http://schemas.microsoft.com/office/drawing/2014/main" id="{7CC52FD5-4E7C-49FA-BD83-A545EB3FC017}"/>
                </a:ext>
              </a:extLst>
            </p:cNvPr>
            <p:cNvSpPr/>
            <p:nvPr/>
          </p:nvSpPr>
          <p:spPr>
            <a:xfrm>
              <a:off x="4195174" y="983612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5" name="CuadroTexto 14">
              <a:extLst>
                <a:ext uri="{FF2B5EF4-FFF2-40B4-BE49-F238E27FC236}">
                  <a16:creationId xmlns:a16="http://schemas.microsoft.com/office/drawing/2014/main" id="{DDD8D263-EBC7-4AD3-8203-2FC2CBE524AF}"/>
                </a:ext>
              </a:extLst>
            </p:cNvPr>
            <p:cNvSpPr txBox="1"/>
            <p:nvPr/>
          </p:nvSpPr>
          <p:spPr>
            <a:xfrm>
              <a:off x="4169468" y="953506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V</a:t>
              </a:r>
            </a:p>
          </p:txBody>
        </p:sp>
        <p:sp>
          <p:nvSpPr>
            <p:cNvPr id="16" name="Elipse 15">
              <a:extLst>
                <a:ext uri="{FF2B5EF4-FFF2-40B4-BE49-F238E27FC236}">
                  <a16:creationId xmlns:a16="http://schemas.microsoft.com/office/drawing/2014/main" id="{1684D4EA-52BA-4FA5-A1FB-CB87FE74C584}"/>
                </a:ext>
              </a:extLst>
            </p:cNvPr>
            <p:cNvSpPr/>
            <p:nvPr/>
          </p:nvSpPr>
          <p:spPr>
            <a:xfrm>
              <a:off x="4383504" y="983612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7" name="CuadroTexto 16">
              <a:extLst>
                <a:ext uri="{FF2B5EF4-FFF2-40B4-BE49-F238E27FC236}">
                  <a16:creationId xmlns:a16="http://schemas.microsoft.com/office/drawing/2014/main" id="{3308939E-46AD-485D-B001-89690CD4E751}"/>
                </a:ext>
              </a:extLst>
            </p:cNvPr>
            <p:cNvSpPr txBox="1"/>
            <p:nvPr/>
          </p:nvSpPr>
          <p:spPr>
            <a:xfrm>
              <a:off x="4354590" y="945416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S</a:t>
              </a:r>
            </a:p>
          </p:txBody>
        </p:sp>
        <p:sp>
          <p:nvSpPr>
            <p:cNvPr id="18" name="Elipse 17">
              <a:extLst>
                <a:ext uri="{FF2B5EF4-FFF2-40B4-BE49-F238E27FC236}">
                  <a16:creationId xmlns:a16="http://schemas.microsoft.com/office/drawing/2014/main" id="{A8672FC7-70F5-4C49-A014-22DFFFBC4EA9}"/>
                </a:ext>
              </a:extLst>
            </p:cNvPr>
            <p:cNvSpPr/>
            <p:nvPr/>
          </p:nvSpPr>
          <p:spPr>
            <a:xfrm>
              <a:off x="4562534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9" name="CuadroTexto 18">
              <a:extLst>
                <a:ext uri="{FF2B5EF4-FFF2-40B4-BE49-F238E27FC236}">
                  <a16:creationId xmlns:a16="http://schemas.microsoft.com/office/drawing/2014/main" id="{FDD8A62F-1C31-4D5B-8003-266E7EE66DB5}"/>
                </a:ext>
              </a:extLst>
            </p:cNvPr>
            <p:cNvSpPr txBox="1"/>
            <p:nvPr/>
          </p:nvSpPr>
          <p:spPr>
            <a:xfrm>
              <a:off x="4541872" y="945416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D</a:t>
              </a:r>
            </a:p>
          </p:txBody>
        </p:sp>
      </p:grpSp>
      <p:sp>
        <p:nvSpPr>
          <p:cNvPr id="43" name="Rectángulo: esquinas redondeadas 42">
            <a:extLst>
              <a:ext uri="{FF2B5EF4-FFF2-40B4-BE49-F238E27FC236}">
                <a16:creationId xmlns:a16="http://schemas.microsoft.com/office/drawing/2014/main" id="{89D5D1E2-00DC-4937-B50F-B770D836BFF9}"/>
              </a:ext>
            </a:extLst>
          </p:cNvPr>
          <p:cNvSpPr/>
          <p:nvPr/>
        </p:nvSpPr>
        <p:spPr>
          <a:xfrm flipH="1">
            <a:off x="460830" y="5801409"/>
            <a:ext cx="1867912" cy="1306787"/>
          </a:xfrm>
          <a:prstGeom prst="roundRect">
            <a:avLst>
              <a:gd name="adj" fmla="val 3042"/>
            </a:avLst>
          </a:prstGeom>
          <a:noFill/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61" name="CuadroTexto 60">
            <a:extLst>
              <a:ext uri="{FF2B5EF4-FFF2-40B4-BE49-F238E27FC236}">
                <a16:creationId xmlns:a16="http://schemas.microsoft.com/office/drawing/2014/main" id="{B1867932-8D36-4858-BFF8-81AECC48EBAD}"/>
              </a:ext>
            </a:extLst>
          </p:cNvPr>
          <p:cNvSpPr txBox="1"/>
          <p:nvPr/>
        </p:nvSpPr>
        <p:spPr>
          <a:xfrm>
            <a:off x="502270" y="470523"/>
            <a:ext cx="1705246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CL" sz="4800" dirty="0">
                <a:latin typeface="August Script Bold free" pitchFamily="2" charset="0"/>
              </a:rPr>
              <a:t>Año</a:t>
            </a:r>
          </a:p>
        </p:txBody>
      </p:sp>
      <p:sp>
        <p:nvSpPr>
          <p:cNvPr id="62" name="CuadroTexto 61">
            <a:extLst>
              <a:ext uri="{FF2B5EF4-FFF2-40B4-BE49-F238E27FC236}">
                <a16:creationId xmlns:a16="http://schemas.microsoft.com/office/drawing/2014/main" id="{D7348A25-2C0A-4180-9706-193D7ACDBC8E}"/>
              </a:ext>
            </a:extLst>
          </p:cNvPr>
          <p:cNvSpPr txBox="1"/>
          <p:nvPr/>
        </p:nvSpPr>
        <p:spPr>
          <a:xfrm>
            <a:off x="1109446" y="921803"/>
            <a:ext cx="149088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CL" sz="4000" dirty="0" smtClean="0">
                <a:latin typeface="August Script Bold free" pitchFamily="2" charset="0"/>
              </a:rPr>
              <a:t>2022 </a:t>
            </a:r>
            <a:endParaRPr lang="es-CL" sz="4000" dirty="0">
              <a:latin typeface="August Script Bold free" pitchFamily="2" charset="0"/>
            </a:endParaRPr>
          </a:p>
        </p:txBody>
      </p:sp>
      <p:sp>
        <p:nvSpPr>
          <p:cNvPr id="27" name="CuadroTexto 26">
            <a:extLst>
              <a:ext uri="{FF2B5EF4-FFF2-40B4-BE49-F238E27FC236}">
                <a16:creationId xmlns:a16="http://schemas.microsoft.com/office/drawing/2014/main" id="{F0091D1D-C5BA-4DD7-B564-F84C4F3256B9}"/>
              </a:ext>
            </a:extLst>
          </p:cNvPr>
          <p:cNvSpPr txBox="1"/>
          <p:nvPr/>
        </p:nvSpPr>
        <p:spPr>
          <a:xfrm>
            <a:off x="788889" y="1505371"/>
            <a:ext cx="136617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CL" sz="3600" dirty="0">
                <a:latin typeface="Ayunindra Font" pitchFamily="50" charset="0"/>
              </a:rPr>
              <a:t>Metas</a:t>
            </a:r>
          </a:p>
        </p:txBody>
      </p:sp>
      <p:cxnSp>
        <p:nvCxnSpPr>
          <p:cNvPr id="34" name="Conector recto 33">
            <a:extLst>
              <a:ext uri="{FF2B5EF4-FFF2-40B4-BE49-F238E27FC236}">
                <a16:creationId xmlns:a16="http://schemas.microsoft.com/office/drawing/2014/main" id="{6C326F97-CC68-4216-8B0B-6409AE189A23}"/>
              </a:ext>
            </a:extLst>
          </p:cNvPr>
          <p:cNvCxnSpPr>
            <a:cxnSpLocks/>
          </p:cNvCxnSpPr>
          <p:nvPr/>
        </p:nvCxnSpPr>
        <p:spPr>
          <a:xfrm>
            <a:off x="719609" y="2193173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Conector recto 36">
            <a:extLst>
              <a:ext uri="{FF2B5EF4-FFF2-40B4-BE49-F238E27FC236}">
                <a16:creationId xmlns:a16="http://schemas.microsoft.com/office/drawing/2014/main" id="{7A9A9E17-643C-46C7-8DA1-90ACB4FD0A6E}"/>
              </a:ext>
            </a:extLst>
          </p:cNvPr>
          <p:cNvCxnSpPr>
            <a:cxnSpLocks/>
          </p:cNvCxnSpPr>
          <p:nvPr/>
        </p:nvCxnSpPr>
        <p:spPr>
          <a:xfrm>
            <a:off x="720116" y="2475725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Conector recto 37">
            <a:extLst>
              <a:ext uri="{FF2B5EF4-FFF2-40B4-BE49-F238E27FC236}">
                <a16:creationId xmlns:a16="http://schemas.microsoft.com/office/drawing/2014/main" id="{117FEECC-50E9-48AE-A3A0-ECE918D11567}"/>
              </a:ext>
            </a:extLst>
          </p:cNvPr>
          <p:cNvCxnSpPr>
            <a:cxnSpLocks/>
          </p:cNvCxnSpPr>
          <p:nvPr/>
        </p:nvCxnSpPr>
        <p:spPr>
          <a:xfrm>
            <a:off x="718240" y="2780525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Conector recto 38">
            <a:extLst>
              <a:ext uri="{FF2B5EF4-FFF2-40B4-BE49-F238E27FC236}">
                <a16:creationId xmlns:a16="http://schemas.microsoft.com/office/drawing/2014/main" id="{F24D8324-6901-4816-8512-FDC54A3E01DF}"/>
              </a:ext>
            </a:extLst>
          </p:cNvPr>
          <p:cNvCxnSpPr>
            <a:cxnSpLocks/>
          </p:cNvCxnSpPr>
          <p:nvPr/>
        </p:nvCxnSpPr>
        <p:spPr>
          <a:xfrm>
            <a:off x="718240" y="3074201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Placa 2">
            <a:extLst>
              <a:ext uri="{FF2B5EF4-FFF2-40B4-BE49-F238E27FC236}">
                <a16:creationId xmlns:a16="http://schemas.microsoft.com/office/drawing/2014/main" id="{C3F9C842-00FA-4A41-AA78-EC49C9D9D4A3}"/>
              </a:ext>
            </a:extLst>
          </p:cNvPr>
          <p:cNvSpPr/>
          <p:nvPr/>
        </p:nvSpPr>
        <p:spPr>
          <a:xfrm flipH="1">
            <a:off x="489789" y="3750740"/>
            <a:ext cx="1791840" cy="1500318"/>
          </a:xfrm>
          <a:prstGeom prst="plaque">
            <a:avLst>
              <a:gd name="adj" fmla="val 6619"/>
            </a:avLst>
          </a:prstGeom>
          <a:solidFill>
            <a:srgbClr val="FCEBE0"/>
          </a:solidFill>
          <a:ln>
            <a:solidFill>
              <a:srgbClr val="FCD6D7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70" name="CuadroTexto 69">
            <a:extLst>
              <a:ext uri="{FF2B5EF4-FFF2-40B4-BE49-F238E27FC236}">
                <a16:creationId xmlns:a16="http://schemas.microsoft.com/office/drawing/2014/main" id="{C5660BA0-7AA5-442F-B19F-51782AAE91E1}"/>
              </a:ext>
            </a:extLst>
          </p:cNvPr>
          <p:cNvSpPr txBox="1"/>
          <p:nvPr/>
        </p:nvSpPr>
        <p:spPr>
          <a:xfrm flipH="1">
            <a:off x="560832" y="3174959"/>
            <a:ext cx="157604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CL" sz="3200" dirty="0">
                <a:latin typeface="Please write me a song" panose="02000603000000000000" pitchFamily="2" charset="0"/>
                <a:ea typeface="Please write me a song" panose="02000603000000000000" pitchFamily="2" charset="0"/>
              </a:rPr>
              <a:t>Importante</a:t>
            </a:r>
          </a:p>
        </p:txBody>
      </p:sp>
      <p:sp>
        <p:nvSpPr>
          <p:cNvPr id="72" name="CuadroTexto 71">
            <a:extLst>
              <a:ext uri="{FF2B5EF4-FFF2-40B4-BE49-F238E27FC236}">
                <a16:creationId xmlns:a16="http://schemas.microsoft.com/office/drawing/2014/main" id="{FA02E334-CC17-4B72-8C99-28B64BC13A1C}"/>
              </a:ext>
            </a:extLst>
          </p:cNvPr>
          <p:cNvSpPr txBox="1"/>
          <p:nvPr/>
        </p:nvSpPr>
        <p:spPr>
          <a:xfrm flipH="1">
            <a:off x="773256" y="5571063"/>
            <a:ext cx="1293702" cy="594906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algn="ctr"/>
            <a:r>
              <a:rPr lang="es-CL" sz="3266" dirty="0">
                <a:latin typeface="The Sunset" pitchFamily="2" charset="0"/>
              </a:rPr>
              <a:t>Notas</a:t>
            </a:r>
          </a:p>
        </p:txBody>
      </p:sp>
      <p:pic>
        <p:nvPicPr>
          <p:cNvPr id="22" name="Imagen 21">
            <a:extLst>
              <a:ext uri="{FF2B5EF4-FFF2-40B4-BE49-F238E27FC236}">
                <a16:creationId xmlns:a16="http://schemas.microsoft.com/office/drawing/2014/main" id="{62CBFADE-6F0F-42F1-9100-230F3D7A9794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188956" y="4650379"/>
            <a:ext cx="727315" cy="2864905"/>
          </a:xfrm>
          <a:prstGeom prst="rect">
            <a:avLst/>
          </a:prstGeom>
        </p:spPr>
      </p:pic>
      <p:pic>
        <p:nvPicPr>
          <p:cNvPr id="23" name="Imagen 22">
            <a:extLst>
              <a:ext uri="{FF2B5EF4-FFF2-40B4-BE49-F238E27FC236}">
                <a16:creationId xmlns:a16="http://schemas.microsoft.com/office/drawing/2014/main" id="{2B2C2E0D-EB88-46B4-AC8F-E4A9A8B31354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43898" t="21174"/>
          <a:stretch/>
        </p:blipFill>
        <p:spPr>
          <a:xfrm>
            <a:off x="0" y="0"/>
            <a:ext cx="909986" cy="976498"/>
          </a:xfrm>
          <a:prstGeom prst="rect">
            <a:avLst/>
          </a:prstGeom>
        </p:spPr>
      </p:pic>
      <p:pic>
        <p:nvPicPr>
          <p:cNvPr id="25" name="Imagen 24">
            <a:extLst>
              <a:ext uri="{FF2B5EF4-FFF2-40B4-BE49-F238E27FC236}">
                <a16:creationId xmlns:a16="http://schemas.microsoft.com/office/drawing/2014/main" id="{C293EFCA-F8D9-437F-BBDE-D23B0F61DF56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027536" y="351099"/>
            <a:ext cx="713197" cy="476000"/>
          </a:xfrm>
          <a:prstGeom prst="rect">
            <a:avLst/>
          </a:prstGeom>
        </p:spPr>
      </p:pic>
      <p:grpSp>
        <p:nvGrpSpPr>
          <p:cNvPr id="31" name="Grupo 30">
            <a:extLst>
              <a:ext uri="{FF2B5EF4-FFF2-40B4-BE49-F238E27FC236}">
                <a16:creationId xmlns:a16="http://schemas.microsoft.com/office/drawing/2014/main" id="{7745E27F-467E-4749-8E47-3209094E0C66}"/>
              </a:ext>
            </a:extLst>
          </p:cNvPr>
          <p:cNvGrpSpPr/>
          <p:nvPr/>
        </p:nvGrpSpPr>
        <p:grpSpPr>
          <a:xfrm>
            <a:off x="526230" y="2080990"/>
            <a:ext cx="160028" cy="1041337"/>
            <a:chOff x="508707" y="2032864"/>
            <a:chExt cx="160028" cy="1041337"/>
          </a:xfrm>
        </p:grpSpPr>
        <p:pic>
          <p:nvPicPr>
            <p:cNvPr id="57" name="Imagen 56">
              <a:extLst>
                <a:ext uri="{FF2B5EF4-FFF2-40B4-BE49-F238E27FC236}">
                  <a16:creationId xmlns:a16="http://schemas.microsoft.com/office/drawing/2014/main" id="{961930C2-F576-49DD-A7AA-2FDB4D77175D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7508" y="2035205"/>
              <a:ext cx="162906" cy="158223"/>
            </a:xfrm>
            <a:prstGeom prst="rect">
              <a:avLst/>
            </a:prstGeom>
          </p:spPr>
        </p:pic>
        <p:pic>
          <p:nvPicPr>
            <p:cNvPr id="58" name="Imagen 57">
              <a:extLst>
                <a:ext uri="{FF2B5EF4-FFF2-40B4-BE49-F238E27FC236}">
                  <a16:creationId xmlns:a16="http://schemas.microsoft.com/office/drawing/2014/main" id="{56867267-B475-4E69-9D58-EC62A6FE058B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7509" y="2315160"/>
              <a:ext cx="162906" cy="158223"/>
            </a:xfrm>
            <a:prstGeom prst="rect">
              <a:avLst/>
            </a:prstGeom>
          </p:spPr>
        </p:pic>
        <p:pic>
          <p:nvPicPr>
            <p:cNvPr id="60" name="Imagen 59">
              <a:extLst>
                <a:ext uri="{FF2B5EF4-FFF2-40B4-BE49-F238E27FC236}">
                  <a16:creationId xmlns:a16="http://schemas.microsoft.com/office/drawing/2014/main" id="{E29EF204-A448-4002-8A1C-DB0341F31464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6366" y="2619960"/>
              <a:ext cx="162906" cy="158223"/>
            </a:xfrm>
            <a:prstGeom prst="rect">
              <a:avLst/>
            </a:prstGeom>
          </p:spPr>
        </p:pic>
        <p:pic>
          <p:nvPicPr>
            <p:cNvPr id="63" name="Imagen 62">
              <a:extLst>
                <a:ext uri="{FF2B5EF4-FFF2-40B4-BE49-F238E27FC236}">
                  <a16:creationId xmlns:a16="http://schemas.microsoft.com/office/drawing/2014/main" id="{86120641-32C4-4AE8-94D3-C94C18868525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8171" y="2913636"/>
              <a:ext cx="162906" cy="158223"/>
            </a:xfrm>
            <a:prstGeom prst="rect">
              <a:avLst/>
            </a:prstGeom>
          </p:spPr>
        </p:pic>
      </p:grpSp>
      <p:sp>
        <p:nvSpPr>
          <p:cNvPr id="64" name="Placa 63">
            <a:extLst>
              <a:ext uri="{FF2B5EF4-FFF2-40B4-BE49-F238E27FC236}">
                <a16:creationId xmlns:a16="http://schemas.microsoft.com/office/drawing/2014/main" id="{1F1A37EF-7612-4F45-97CD-3C62C17F6D0D}"/>
              </a:ext>
            </a:extLst>
          </p:cNvPr>
          <p:cNvSpPr/>
          <p:nvPr/>
        </p:nvSpPr>
        <p:spPr>
          <a:xfrm flipH="1">
            <a:off x="544463" y="3806973"/>
            <a:ext cx="1680470" cy="1381373"/>
          </a:xfrm>
          <a:prstGeom prst="plaque">
            <a:avLst>
              <a:gd name="adj" fmla="val 6619"/>
            </a:avLst>
          </a:prstGeom>
          <a:noFill/>
          <a:ln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pic>
        <p:nvPicPr>
          <p:cNvPr id="32" name="Imagen 31">
            <a:extLst>
              <a:ext uri="{FF2B5EF4-FFF2-40B4-BE49-F238E27FC236}">
                <a16:creationId xmlns:a16="http://schemas.microsoft.com/office/drawing/2014/main" id="{26B63D50-3602-4D67-A76C-633D6D374657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259097" y="6541363"/>
            <a:ext cx="628638" cy="674145"/>
          </a:xfrm>
          <a:prstGeom prst="rect">
            <a:avLst/>
          </a:prstGeom>
        </p:spPr>
      </p:pic>
      <p:pic>
        <p:nvPicPr>
          <p:cNvPr id="65" name="Imagen 64">
            <a:extLst>
              <a:ext uri="{FF2B5EF4-FFF2-40B4-BE49-F238E27FC236}">
                <a16:creationId xmlns:a16="http://schemas.microsoft.com/office/drawing/2014/main" id="{D0CA3D43-846C-4A28-B7BE-3C0790EA8870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65716" t="50407"/>
          <a:stretch/>
        </p:blipFill>
        <p:spPr>
          <a:xfrm flipH="1">
            <a:off x="4623101" y="-1"/>
            <a:ext cx="445785" cy="47838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23040756"/>
      </p:ext>
    </p:extLst>
  </p:cSld>
  <p:clrMapOvr>
    <a:masterClrMapping/>
  </p:clrMapOvr>
</p:sld>
</file>

<file path=ppt/slides/slide1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5" name="Imagen 74">
            <a:extLst>
              <a:ext uri="{FF2B5EF4-FFF2-40B4-BE49-F238E27FC236}">
                <a16:creationId xmlns:a16="http://schemas.microsoft.com/office/drawing/2014/main" id="{86F066D6-3665-40A8-84FE-3CF74306B4E7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5802" t="16947" r="6588" b="21582"/>
          <a:stretch/>
        </p:blipFill>
        <p:spPr>
          <a:xfrm flipH="1">
            <a:off x="2534249" y="1615242"/>
            <a:ext cx="2241249" cy="5818323"/>
          </a:xfrm>
          <a:prstGeom prst="rect">
            <a:avLst/>
          </a:prstGeom>
        </p:spPr>
      </p:pic>
      <p:grpSp>
        <p:nvGrpSpPr>
          <p:cNvPr id="90" name="Grupo 89">
            <a:extLst>
              <a:ext uri="{FF2B5EF4-FFF2-40B4-BE49-F238E27FC236}">
                <a16:creationId xmlns:a16="http://schemas.microsoft.com/office/drawing/2014/main" id="{6A10F933-5BE6-45D0-9227-6F90A3B05617}"/>
              </a:ext>
            </a:extLst>
          </p:cNvPr>
          <p:cNvGrpSpPr/>
          <p:nvPr/>
        </p:nvGrpSpPr>
        <p:grpSpPr>
          <a:xfrm>
            <a:off x="2431176" y="1277695"/>
            <a:ext cx="2333423" cy="338554"/>
            <a:chOff x="282012" y="1116730"/>
            <a:chExt cx="2333423" cy="338554"/>
          </a:xfrm>
        </p:grpSpPr>
        <p:grpSp>
          <p:nvGrpSpPr>
            <p:cNvPr id="76" name="Grupo 75">
              <a:extLst>
                <a:ext uri="{FF2B5EF4-FFF2-40B4-BE49-F238E27FC236}">
                  <a16:creationId xmlns:a16="http://schemas.microsoft.com/office/drawing/2014/main" id="{A61A1061-E59C-431B-BF67-DEFCDEE579BE}"/>
                </a:ext>
              </a:extLst>
            </p:cNvPr>
            <p:cNvGrpSpPr/>
            <p:nvPr/>
          </p:nvGrpSpPr>
          <p:grpSpPr>
            <a:xfrm>
              <a:off x="1292286" y="1199456"/>
              <a:ext cx="1323149" cy="173102"/>
              <a:chOff x="2351916" y="2459619"/>
              <a:chExt cx="1424738" cy="173102"/>
            </a:xfrm>
          </p:grpSpPr>
          <p:pic>
            <p:nvPicPr>
              <p:cNvPr id="77" name="Imagen 76">
                <a:extLst>
                  <a:ext uri="{FF2B5EF4-FFF2-40B4-BE49-F238E27FC236}">
                    <a16:creationId xmlns:a16="http://schemas.microsoft.com/office/drawing/2014/main" id="{B7A81B46-CA0D-4087-89EF-FAE09193A61A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351916" y="2459619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78" name="Imagen 77">
                <a:extLst>
                  <a:ext uri="{FF2B5EF4-FFF2-40B4-BE49-F238E27FC236}">
                    <a16:creationId xmlns:a16="http://schemas.microsoft.com/office/drawing/2014/main" id="{E94153B6-6DC4-4AB7-AC3B-F55DD2065F5B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534444" y="2462337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79" name="Imagen 78">
                <a:extLst>
                  <a:ext uri="{FF2B5EF4-FFF2-40B4-BE49-F238E27FC236}">
                    <a16:creationId xmlns:a16="http://schemas.microsoft.com/office/drawing/2014/main" id="{EA1DF94F-D73B-4068-AC8A-D0A408DD32D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713545" y="2467401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0" name="Imagen 79">
                <a:extLst>
                  <a:ext uri="{FF2B5EF4-FFF2-40B4-BE49-F238E27FC236}">
                    <a16:creationId xmlns:a16="http://schemas.microsoft.com/office/drawing/2014/main" id="{62C852A6-1DC0-492C-8708-0BCE85A2F8DC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898714" y="2467401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1" name="Imagen 80">
                <a:extLst>
                  <a:ext uri="{FF2B5EF4-FFF2-40B4-BE49-F238E27FC236}">
                    <a16:creationId xmlns:a16="http://schemas.microsoft.com/office/drawing/2014/main" id="{0177E378-B2D1-433E-B487-95F0ADA2623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080634" y="2462337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2" name="Imagen 81">
                <a:extLst>
                  <a:ext uri="{FF2B5EF4-FFF2-40B4-BE49-F238E27FC236}">
                    <a16:creationId xmlns:a16="http://schemas.microsoft.com/office/drawing/2014/main" id="{5D2CCC76-1728-4CCE-8CA6-F4D7D93C730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259735" y="2463688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3" name="Imagen 82">
                <a:extLst>
                  <a:ext uri="{FF2B5EF4-FFF2-40B4-BE49-F238E27FC236}">
                    <a16:creationId xmlns:a16="http://schemas.microsoft.com/office/drawing/2014/main" id="{8737CD88-8CE9-45B7-B88B-A039D1BC2D9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436306" y="2459619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4" name="Imagen 83">
                <a:extLst>
                  <a:ext uri="{FF2B5EF4-FFF2-40B4-BE49-F238E27FC236}">
                    <a16:creationId xmlns:a16="http://schemas.microsoft.com/office/drawing/2014/main" id="{9C749F1B-619A-40EE-A3E5-6C9759F13278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624293" y="2462337"/>
                <a:ext cx="152361" cy="165320"/>
              </a:xfrm>
              <a:prstGeom prst="rect">
                <a:avLst/>
              </a:prstGeom>
            </p:spPr>
          </p:pic>
        </p:grpSp>
        <p:sp>
          <p:nvSpPr>
            <p:cNvPr id="86" name="CuadroTexto 85">
              <a:extLst>
                <a:ext uri="{FF2B5EF4-FFF2-40B4-BE49-F238E27FC236}">
                  <a16:creationId xmlns:a16="http://schemas.microsoft.com/office/drawing/2014/main" id="{E7CF8BFC-D72D-4A50-9441-6DC5C224B0DC}"/>
                </a:ext>
              </a:extLst>
            </p:cNvPr>
            <p:cNvSpPr txBox="1"/>
            <p:nvPr/>
          </p:nvSpPr>
          <p:spPr>
            <a:xfrm>
              <a:off x="282012" y="1116730"/>
              <a:ext cx="1081021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s-CL" sz="1600" dirty="0">
                  <a:latin typeface="that i love you" pitchFamily="2" charset="0"/>
                </a:rPr>
                <a:t>Hidratación</a:t>
              </a:r>
            </a:p>
          </p:txBody>
        </p:sp>
      </p:grpSp>
      <p:sp>
        <p:nvSpPr>
          <p:cNvPr id="2" name="Rectángulo: esquinas redondeadas 1">
            <a:extLst>
              <a:ext uri="{FF2B5EF4-FFF2-40B4-BE49-F238E27FC236}">
                <a16:creationId xmlns:a16="http://schemas.microsoft.com/office/drawing/2014/main" id="{8AFFB728-72C6-47D6-8CF6-8E68D901CF0E}"/>
              </a:ext>
            </a:extLst>
          </p:cNvPr>
          <p:cNvSpPr/>
          <p:nvPr/>
        </p:nvSpPr>
        <p:spPr>
          <a:xfrm flipH="1">
            <a:off x="2536574" y="808814"/>
            <a:ext cx="2238924" cy="348713"/>
          </a:xfrm>
          <a:prstGeom prst="roundRect">
            <a:avLst>
              <a:gd name="adj" fmla="val 20690"/>
            </a:avLst>
          </a:prstGeom>
          <a:noFill/>
          <a:ln>
            <a:solidFill>
              <a:schemeClr val="bg1">
                <a:lumMod val="65000"/>
              </a:schemeClr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grpSp>
        <p:nvGrpSpPr>
          <p:cNvPr id="20" name="Grupo 19">
            <a:extLst>
              <a:ext uri="{FF2B5EF4-FFF2-40B4-BE49-F238E27FC236}">
                <a16:creationId xmlns:a16="http://schemas.microsoft.com/office/drawing/2014/main" id="{9E56ED60-C0FC-4AFF-8B2B-402E4644997E}"/>
              </a:ext>
            </a:extLst>
          </p:cNvPr>
          <p:cNvGrpSpPr/>
          <p:nvPr/>
        </p:nvGrpSpPr>
        <p:grpSpPr>
          <a:xfrm>
            <a:off x="2648158" y="551964"/>
            <a:ext cx="1302561" cy="270451"/>
            <a:chOff x="3427898" y="945416"/>
            <a:chExt cx="1302561" cy="270451"/>
          </a:xfrm>
        </p:grpSpPr>
        <p:sp>
          <p:nvSpPr>
            <p:cNvPr id="6" name="Elipse 5">
              <a:extLst>
                <a:ext uri="{FF2B5EF4-FFF2-40B4-BE49-F238E27FC236}">
                  <a16:creationId xmlns:a16="http://schemas.microsoft.com/office/drawing/2014/main" id="{2C5DCEA4-6AF6-49BD-B708-B769FAFE792C}"/>
                </a:ext>
              </a:extLst>
            </p:cNvPr>
            <p:cNvSpPr/>
            <p:nvPr/>
          </p:nvSpPr>
          <p:spPr>
            <a:xfrm>
              <a:off x="3448303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7" name="CuadroTexto 6">
              <a:extLst>
                <a:ext uri="{FF2B5EF4-FFF2-40B4-BE49-F238E27FC236}">
                  <a16:creationId xmlns:a16="http://schemas.microsoft.com/office/drawing/2014/main" id="{AA089D6C-B1E2-48FB-BE83-481042A4D336}"/>
                </a:ext>
              </a:extLst>
            </p:cNvPr>
            <p:cNvSpPr txBox="1"/>
            <p:nvPr/>
          </p:nvSpPr>
          <p:spPr>
            <a:xfrm>
              <a:off x="3427898" y="945416"/>
              <a:ext cx="167925" cy="2623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L</a:t>
              </a:r>
            </a:p>
          </p:txBody>
        </p:sp>
        <p:sp>
          <p:nvSpPr>
            <p:cNvPr id="8" name="Elipse 7">
              <a:extLst>
                <a:ext uri="{FF2B5EF4-FFF2-40B4-BE49-F238E27FC236}">
                  <a16:creationId xmlns:a16="http://schemas.microsoft.com/office/drawing/2014/main" id="{EF3D6D35-0B29-48F8-A7E7-F05677A56176}"/>
                </a:ext>
              </a:extLst>
            </p:cNvPr>
            <p:cNvSpPr/>
            <p:nvPr/>
          </p:nvSpPr>
          <p:spPr>
            <a:xfrm>
              <a:off x="3636352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9" name="CuadroTexto 8">
              <a:extLst>
                <a:ext uri="{FF2B5EF4-FFF2-40B4-BE49-F238E27FC236}">
                  <a16:creationId xmlns:a16="http://schemas.microsoft.com/office/drawing/2014/main" id="{9A7EF53A-AA99-48D2-85A8-CA65C6ED1C5E}"/>
                </a:ext>
              </a:extLst>
            </p:cNvPr>
            <p:cNvSpPr txBox="1"/>
            <p:nvPr/>
          </p:nvSpPr>
          <p:spPr>
            <a:xfrm>
              <a:off x="3604676" y="945416"/>
              <a:ext cx="167925" cy="2623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M</a:t>
              </a:r>
            </a:p>
          </p:txBody>
        </p:sp>
        <p:sp>
          <p:nvSpPr>
            <p:cNvPr id="10" name="Elipse 9">
              <a:extLst>
                <a:ext uri="{FF2B5EF4-FFF2-40B4-BE49-F238E27FC236}">
                  <a16:creationId xmlns:a16="http://schemas.microsoft.com/office/drawing/2014/main" id="{B0003AE6-C47F-46BF-B6B1-DDBB042C0368}"/>
                </a:ext>
              </a:extLst>
            </p:cNvPr>
            <p:cNvSpPr/>
            <p:nvPr/>
          </p:nvSpPr>
          <p:spPr>
            <a:xfrm>
              <a:off x="3822502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1" name="CuadroTexto 10">
              <a:extLst>
                <a:ext uri="{FF2B5EF4-FFF2-40B4-BE49-F238E27FC236}">
                  <a16:creationId xmlns:a16="http://schemas.microsoft.com/office/drawing/2014/main" id="{93A2415F-9910-41C0-9834-ACE5EE7EC06F}"/>
                </a:ext>
              </a:extLst>
            </p:cNvPr>
            <p:cNvSpPr txBox="1"/>
            <p:nvPr/>
          </p:nvSpPr>
          <p:spPr>
            <a:xfrm>
              <a:off x="3795934" y="953506"/>
              <a:ext cx="167925" cy="2623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M</a:t>
              </a:r>
            </a:p>
          </p:txBody>
        </p:sp>
        <p:sp>
          <p:nvSpPr>
            <p:cNvPr id="12" name="Elipse 11">
              <a:extLst>
                <a:ext uri="{FF2B5EF4-FFF2-40B4-BE49-F238E27FC236}">
                  <a16:creationId xmlns:a16="http://schemas.microsoft.com/office/drawing/2014/main" id="{C7C288CE-F547-4E52-94A3-8C23F40BEE3C}"/>
                </a:ext>
              </a:extLst>
            </p:cNvPr>
            <p:cNvSpPr/>
            <p:nvPr/>
          </p:nvSpPr>
          <p:spPr>
            <a:xfrm>
              <a:off x="4008652" y="983612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3" name="CuadroTexto 12">
              <a:extLst>
                <a:ext uri="{FF2B5EF4-FFF2-40B4-BE49-F238E27FC236}">
                  <a16:creationId xmlns:a16="http://schemas.microsoft.com/office/drawing/2014/main" id="{4114C506-8170-47D2-9D5A-128DBFEEE7C8}"/>
                </a:ext>
              </a:extLst>
            </p:cNvPr>
            <p:cNvSpPr txBox="1"/>
            <p:nvPr/>
          </p:nvSpPr>
          <p:spPr>
            <a:xfrm>
              <a:off x="3987194" y="951397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J</a:t>
              </a:r>
            </a:p>
          </p:txBody>
        </p:sp>
        <p:sp>
          <p:nvSpPr>
            <p:cNvPr id="14" name="Elipse 13">
              <a:extLst>
                <a:ext uri="{FF2B5EF4-FFF2-40B4-BE49-F238E27FC236}">
                  <a16:creationId xmlns:a16="http://schemas.microsoft.com/office/drawing/2014/main" id="{7CC52FD5-4E7C-49FA-BD83-A545EB3FC017}"/>
                </a:ext>
              </a:extLst>
            </p:cNvPr>
            <p:cNvSpPr/>
            <p:nvPr/>
          </p:nvSpPr>
          <p:spPr>
            <a:xfrm>
              <a:off x="4195174" y="983612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5" name="CuadroTexto 14">
              <a:extLst>
                <a:ext uri="{FF2B5EF4-FFF2-40B4-BE49-F238E27FC236}">
                  <a16:creationId xmlns:a16="http://schemas.microsoft.com/office/drawing/2014/main" id="{DDD8D263-EBC7-4AD3-8203-2FC2CBE524AF}"/>
                </a:ext>
              </a:extLst>
            </p:cNvPr>
            <p:cNvSpPr txBox="1"/>
            <p:nvPr/>
          </p:nvSpPr>
          <p:spPr>
            <a:xfrm>
              <a:off x="4169468" y="953506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V</a:t>
              </a:r>
            </a:p>
          </p:txBody>
        </p:sp>
        <p:sp>
          <p:nvSpPr>
            <p:cNvPr id="16" name="Elipse 15">
              <a:extLst>
                <a:ext uri="{FF2B5EF4-FFF2-40B4-BE49-F238E27FC236}">
                  <a16:creationId xmlns:a16="http://schemas.microsoft.com/office/drawing/2014/main" id="{1684D4EA-52BA-4FA5-A1FB-CB87FE74C584}"/>
                </a:ext>
              </a:extLst>
            </p:cNvPr>
            <p:cNvSpPr/>
            <p:nvPr/>
          </p:nvSpPr>
          <p:spPr>
            <a:xfrm>
              <a:off x="4383504" y="983612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7" name="CuadroTexto 16">
              <a:extLst>
                <a:ext uri="{FF2B5EF4-FFF2-40B4-BE49-F238E27FC236}">
                  <a16:creationId xmlns:a16="http://schemas.microsoft.com/office/drawing/2014/main" id="{3308939E-46AD-485D-B001-89690CD4E751}"/>
                </a:ext>
              </a:extLst>
            </p:cNvPr>
            <p:cNvSpPr txBox="1"/>
            <p:nvPr/>
          </p:nvSpPr>
          <p:spPr>
            <a:xfrm>
              <a:off x="4354590" y="945416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S</a:t>
              </a:r>
            </a:p>
          </p:txBody>
        </p:sp>
        <p:sp>
          <p:nvSpPr>
            <p:cNvPr id="18" name="Elipse 17">
              <a:extLst>
                <a:ext uri="{FF2B5EF4-FFF2-40B4-BE49-F238E27FC236}">
                  <a16:creationId xmlns:a16="http://schemas.microsoft.com/office/drawing/2014/main" id="{A8672FC7-70F5-4C49-A014-22DFFFBC4EA9}"/>
                </a:ext>
              </a:extLst>
            </p:cNvPr>
            <p:cNvSpPr/>
            <p:nvPr/>
          </p:nvSpPr>
          <p:spPr>
            <a:xfrm>
              <a:off x="4562534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9" name="CuadroTexto 18">
              <a:extLst>
                <a:ext uri="{FF2B5EF4-FFF2-40B4-BE49-F238E27FC236}">
                  <a16:creationId xmlns:a16="http://schemas.microsoft.com/office/drawing/2014/main" id="{FDD8A62F-1C31-4D5B-8003-266E7EE66DB5}"/>
                </a:ext>
              </a:extLst>
            </p:cNvPr>
            <p:cNvSpPr txBox="1"/>
            <p:nvPr/>
          </p:nvSpPr>
          <p:spPr>
            <a:xfrm>
              <a:off x="4541872" y="945416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D</a:t>
              </a:r>
            </a:p>
          </p:txBody>
        </p:sp>
      </p:grpSp>
      <p:sp>
        <p:nvSpPr>
          <p:cNvPr id="43" name="Rectángulo: esquinas redondeadas 42">
            <a:extLst>
              <a:ext uri="{FF2B5EF4-FFF2-40B4-BE49-F238E27FC236}">
                <a16:creationId xmlns:a16="http://schemas.microsoft.com/office/drawing/2014/main" id="{89D5D1E2-00DC-4937-B50F-B770D836BFF9}"/>
              </a:ext>
            </a:extLst>
          </p:cNvPr>
          <p:cNvSpPr/>
          <p:nvPr/>
        </p:nvSpPr>
        <p:spPr>
          <a:xfrm flipH="1">
            <a:off x="460830" y="5801409"/>
            <a:ext cx="1867912" cy="1306787"/>
          </a:xfrm>
          <a:prstGeom prst="roundRect">
            <a:avLst>
              <a:gd name="adj" fmla="val 3042"/>
            </a:avLst>
          </a:prstGeom>
          <a:noFill/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61" name="CuadroTexto 60">
            <a:extLst>
              <a:ext uri="{FF2B5EF4-FFF2-40B4-BE49-F238E27FC236}">
                <a16:creationId xmlns:a16="http://schemas.microsoft.com/office/drawing/2014/main" id="{B1867932-8D36-4858-BFF8-81AECC48EBAD}"/>
              </a:ext>
            </a:extLst>
          </p:cNvPr>
          <p:cNvSpPr txBox="1"/>
          <p:nvPr/>
        </p:nvSpPr>
        <p:spPr>
          <a:xfrm>
            <a:off x="502270" y="470523"/>
            <a:ext cx="1705246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CL" sz="4800" dirty="0">
                <a:latin typeface="August Script Bold free" pitchFamily="2" charset="0"/>
              </a:rPr>
              <a:t>Año</a:t>
            </a:r>
          </a:p>
        </p:txBody>
      </p:sp>
      <p:sp>
        <p:nvSpPr>
          <p:cNvPr id="62" name="CuadroTexto 61">
            <a:extLst>
              <a:ext uri="{FF2B5EF4-FFF2-40B4-BE49-F238E27FC236}">
                <a16:creationId xmlns:a16="http://schemas.microsoft.com/office/drawing/2014/main" id="{D7348A25-2C0A-4180-9706-193D7ACDBC8E}"/>
              </a:ext>
            </a:extLst>
          </p:cNvPr>
          <p:cNvSpPr txBox="1"/>
          <p:nvPr/>
        </p:nvSpPr>
        <p:spPr>
          <a:xfrm>
            <a:off x="1109446" y="921803"/>
            <a:ext cx="149088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CL" sz="4000" dirty="0" smtClean="0">
                <a:latin typeface="August Script Bold free" pitchFamily="2" charset="0"/>
              </a:rPr>
              <a:t>2022 </a:t>
            </a:r>
            <a:endParaRPr lang="es-CL" sz="4000" dirty="0">
              <a:latin typeface="August Script Bold free" pitchFamily="2" charset="0"/>
            </a:endParaRPr>
          </a:p>
        </p:txBody>
      </p:sp>
      <p:sp>
        <p:nvSpPr>
          <p:cNvPr id="27" name="CuadroTexto 26">
            <a:extLst>
              <a:ext uri="{FF2B5EF4-FFF2-40B4-BE49-F238E27FC236}">
                <a16:creationId xmlns:a16="http://schemas.microsoft.com/office/drawing/2014/main" id="{F0091D1D-C5BA-4DD7-B564-F84C4F3256B9}"/>
              </a:ext>
            </a:extLst>
          </p:cNvPr>
          <p:cNvSpPr txBox="1"/>
          <p:nvPr/>
        </p:nvSpPr>
        <p:spPr>
          <a:xfrm>
            <a:off x="788889" y="1505371"/>
            <a:ext cx="136617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CL" sz="3600" dirty="0">
                <a:latin typeface="Ayunindra Font" pitchFamily="50" charset="0"/>
              </a:rPr>
              <a:t>Metas</a:t>
            </a:r>
          </a:p>
        </p:txBody>
      </p:sp>
      <p:cxnSp>
        <p:nvCxnSpPr>
          <p:cNvPr id="34" name="Conector recto 33">
            <a:extLst>
              <a:ext uri="{FF2B5EF4-FFF2-40B4-BE49-F238E27FC236}">
                <a16:creationId xmlns:a16="http://schemas.microsoft.com/office/drawing/2014/main" id="{6C326F97-CC68-4216-8B0B-6409AE189A23}"/>
              </a:ext>
            </a:extLst>
          </p:cNvPr>
          <p:cNvCxnSpPr>
            <a:cxnSpLocks/>
          </p:cNvCxnSpPr>
          <p:nvPr/>
        </p:nvCxnSpPr>
        <p:spPr>
          <a:xfrm>
            <a:off x="719609" y="2193173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Conector recto 36">
            <a:extLst>
              <a:ext uri="{FF2B5EF4-FFF2-40B4-BE49-F238E27FC236}">
                <a16:creationId xmlns:a16="http://schemas.microsoft.com/office/drawing/2014/main" id="{7A9A9E17-643C-46C7-8DA1-90ACB4FD0A6E}"/>
              </a:ext>
            </a:extLst>
          </p:cNvPr>
          <p:cNvCxnSpPr>
            <a:cxnSpLocks/>
          </p:cNvCxnSpPr>
          <p:nvPr/>
        </p:nvCxnSpPr>
        <p:spPr>
          <a:xfrm>
            <a:off x="720116" y="2475725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Conector recto 37">
            <a:extLst>
              <a:ext uri="{FF2B5EF4-FFF2-40B4-BE49-F238E27FC236}">
                <a16:creationId xmlns:a16="http://schemas.microsoft.com/office/drawing/2014/main" id="{117FEECC-50E9-48AE-A3A0-ECE918D11567}"/>
              </a:ext>
            </a:extLst>
          </p:cNvPr>
          <p:cNvCxnSpPr>
            <a:cxnSpLocks/>
          </p:cNvCxnSpPr>
          <p:nvPr/>
        </p:nvCxnSpPr>
        <p:spPr>
          <a:xfrm>
            <a:off x="718240" y="2780525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Conector recto 38">
            <a:extLst>
              <a:ext uri="{FF2B5EF4-FFF2-40B4-BE49-F238E27FC236}">
                <a16:creationId xmlns:a16="http://schemas.microsoft.com/office/drawing/2014/main" id="{F24D8324-6901-4816-8512-FDC54A3E01DF}"/>
              </a:ext>
            </a:extLst>
          </p:cNvPr>
          <p:cNvCxnSpPr>
            <a:cxnSpLocks/>
          </p:cNvCxnSpPr>
          <p:nvPr/>
        </p:nvCxnSpPr>
        <p:spPr>
          <a:xfrm>
            <a:off x="718240" y="3074201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Placa 2">
            <a:extLst>
              <a:ext uri="{FF2B5EF4-FFF2-40B4-BE49-F238E27FC236}">
                <a16:creationId xmlns:a16="http://schemas.microsoft.com/office/drawing/2014/main" id="{C3F9C842-00FA-4A41-AA78-EC49C9D9D4A3}"/>
              </a:ext>
            </a:extLst>
          </p:cNvPr>
          <p:cNvSpPr/>
          <p:nvPr/>
        </p:nvSpPr>
        <p:spPr>
          <a:xfrm flipH="1">
            <a:off x="489789" y="3750740"/>
            <a:ext cx="1791840" cy="1500318"/>
          </a:xfrm>
          <a:prstGeom prst="plaque">
            <a:avLst>
              <a:gd name="adj" fmla="val 6619"/>
            </a:avLst>
          </a:prstGeom>
          <a:solidFill>
            <a:srgbClr val="FCEBE0"/>
          </a:solidFill>
          <a:ln>
            <a:solidFill>
              <a:srgbClr val="FCD6D7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70" name="CuadroTexto 69">
            <a:extLst>
              <a:ext uri="{FF2B5EF4-FFF2-40B4-BE49-F238E27FC236}">
                <a16:creationId xmlns:a16="http://schemas.microsoft.com/office/drawing/2014/main" id="{C5660BA0-7AA5-442F-B19F-51782AAE91E1}"/>
              </a:ext>
            </a:extLst>
          </p:cNvPr>
          <p:cNvSpPr txBox="1"/>
          <p:nvPr/>
        </p:nvSpPr>
        <p:spPr>
          <a:xfrm flipH="1">
            <a:off x="560832" y="3174959"/>
            <a:ext cx="157604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CL" sz="3200" dirty="0">
                <a:latin typeface="Please write me a song" panose="02000603000000000000" pitchFamily="2" charset="0"/>
                <a:ea typeface="Please write me a song" panose="02000603000000000000" pitchFamily="2" charset="0"/>
              </a:rPr>
              <a:t>Importante</a:t>
            </a:r>
          </a:p>
        </p:txBody>
      </p:sp>
      <p:sp>
        <p:nvSpPr>
          <p:cNvPr id="72" name="CuadroTexto 71">
            <a:extLst>
              <a:ext uri="{FF2B5EF4-FFF2-40B4-BE49-F238E27FC236}">
                <a16:creationId xmlns:a16="http://schemas.microsoft.com/office/drawing/2014/main" id="{FA02E334-CC17-4B72-8C99-28B64BC13A1C}"/>
              </a:ext>
            </a:extLst>
          </p:cNvPr>
          <p:cNvSpPr txBox="1"/>
          <p:nvPr/>
        </p:nvSpPr>
        <p:spPr>
          <a:xfrm flipH="1">
            <a:off x="773256" y="5571063"/>
            <a:ext cx="1293702" cy="594906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algn="ctr"/>
            <a:r>
              <a:rPr lang="es-CL" sz="3266" dirty="0">
                <a:latin typeface="The Sunset" pitchFamily="2" charset="0"/>
              </a:rPr>
              <a:t>Notas</a:t>
            </a:r>
          </a:p>
        </p:txBody>
      </p:sp>
      <p:pic>
        <p:nvPicPr>
          <p:cNvPr id="22" name="Imagen 21">
            <a:extLst>
              <a:ext uri="{FF2B5EF4-FFF2-40B4-BE49-F238E27FC236}">
                <a16:creationId xmlns:a16="http://schemas.microsoft.com/office/drawing/2014/main" id="{62CBFADE-6F0F-42F1-9100-230F3D7A9794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188956" y="4650379"/>
            <a:ext cx="727315" cy="2864905"/>
          </a:xfrm>
          <a:prstGeom prst="rect">
            <a:avLst/>
          </a:prstGeom>
        </p:spPr>
      </p:pic>
      <p:pic>
        <p:nvPicPr>
          <p:cNvPr id="23" name="Imagen 22">
            <a:extLst>
              <a:ext uri="{FF2B5EF4-FFF2-40B4-BE49-F238E27FC236}">
                <a16:creationId xmlns:a16="http://schemas.microsoft.com/office/drawing/2014/main" id="{2B2C2E0D-EB88-46B4-AC8F-E4A9A8B31354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43898" t="21174"/>
          <a:stretch/>
        </p:blipFill>
        <p:spPr>
          <a:xfrm>
            <a:off x="0" y="0"/>
            <a:ext cx="909986" cy="976498"/>
          </a:xfrm>
          <a:prstGeom prst="rect">
            <a:avLst/>
          </a:prstGeom>
        </p:spPr>
      </p:pic>
      <p:pic>
        <p:nvPicPr>
          <p:cNvPr id="25" name="Imagen 24">
            <a:extLst>
              <a:ext uri="{FF2B5EF4-FFF2-40B4-BE49-F238E27FC236}">
                <a16:creationId xmlns:a16="http://schemas.microsoft.com/office/drawing/2014/main" id="{C293EFCA-F8D9-437F-BBDE-D23B0F61DF56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027536" y="351099"/>
            <a:ext cx="713197" cy="476000"/>
          </a:xfrm>
          <a:prstGeom prst="rect">
            <a:avLst/>
          </a:prstGeom>
        </p:spPr>
      </p:pic>
      <p:grpSp>
        <p:nvGrpSpPr>
          <p:cNvPr id="31" name="Grupo 30">
            <a:extLst>
              <a:ext uri="{FF2B5EF4-FFF2-40B4-BE49-F238E27FC236}">
                <a16:creationId xmlns:a16="http://schemas.microsoft.com/office/drawing/2014/main" id="{7745E27F-467E-4749-8E47-3209094E0C66}"/>
              </a:ext>
            </a:extLst>
          </p:cNvPr>
          <p:cNvGrpSpPr/>
          <p:nvPr/>
        </p:nvGrpSpPr>
        <p:grpSpPr>
          <a:xfrm>
            <a:off x="526230" y="2080990"/>
            <a:ext cx="160028" cy="1041337"/>
            <a:chOff x="508707" y="2032864"/>
            <a:chExt cx="160028" cy="1041337"/>
          </a:xfrm>
        </p:grpSpPr>
        <p:pic>
          <p:nvPicPr>
            <p:cNvPr id="57" name="Imagen 56">
              <a:extLst>
                <a:ext uri="{FF2B5EF4-FFF2-40B4-BE49-F238E27FC236}">
                  <a16:creationId xmlns:a16="http://schemas.microsoft.com/office/drawing/2014/main" id="{961930C2-F576-49DD-A7AA-2FDB4D77175D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7508" y="2035205"/>
              <a:ext cx="162906" cy="158223"/>
            </a:xfrm>
            <a:prstGeom prst="rect">
              <a:avLst/>
            </a:prstGeom>
          </p:spPr>
        </p:pic>
        <p:pic>
          <p:nvPicPr>
            <p:cNvPr id="58" name="Imagen 57">
              <a:extLst>
                <a:ext uri="{FF2B5EF4-FFF2-40B4-BE49-F238E27FC236}">
                  <a16:creationId xmlns:a16="http://schemas.microsoft.com/office/drawing/2014/main" id="{56867267-B475-4E69-9D58-EC62A6FE058B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7509" y="2315160"/>
              <a:ext cx="162906" cy="158223"/>
            </a:xfrm>
            <a:prstGeom prst="rect">
              <a:avLst/>
            </a:prstGeom>
          </p:spPr>
        </p:pic>
        <p:pic>
          <p:nvPicPr>
            <p:cNvPr id="60" name="Imagen 59">
              <a:extLst>
                <a:ext uri="{FF2B5EF4-FFF2-40B4-BE49-F238E27FC236}">
                  <a16:creationId xmlns:a16="http://schemas.microsoft.com/office/drawing/2014/main" id="{E29EF204-A448-4002-8A1C-DB0341F31464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6366" y="2619960"/>
              <a:ext cx="162906" cy="158223"/>
            </a:xfrm>
            <a:prstGeom prst="rect">
              <a:avLst/>
            </a:prstGeom>
          </p:spPr>
        </p:pic>
        <p:pic>
          <p:nvPicPr>
            <p:cNvPr id="63" name="Imagen 62">
              <a:extLst>
                <a:ext uri="{FF2B5EF4-FFF2-40B4-BE49-F238E27FC236}">
                  <a16:creationId xmlns:a16="http://schemas.microsoft.com/office/drawing/2014/main" id="{86120641-32C4-4AE8-94D3-C94C18868525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8171" y="2913636"/>
              <a:ext cx="162906" cy="158223"/>
            </a:xfrm>
            <a:prstGeom prst="rect">
              <a:avLst/>
            </a:prstGeom>
          </p:spPr>
        </p:pic>
      </p:grpSp>
      <p:sp>
        <p:nvSpPr>
          <p:cNvPr id="64" name="Placa 63">
            <a:extLst>
              <a:ext uri="{FF2B5EF4-FFF2-40B4-BE49-F238E27FC236}">
                <a16:creationId xmlns:a16="http://schemas.microsoft.com/office/drawing/2014/main" id="{1F1A37EF-7612-4F45-97CD-3C62C17F6D0D}"/>
              </a:ext>
            </a:extLst>
          </p:cNvPr>
          <p:cNvSpPr/>
          <p:nvPr/>
        </p:nvSpPr>
        <p:spPr>
          <a:xfrm flipH="1">
            <a:off x="544463" y="3806973"/>
            <a:ext cx="1680470" cy="1381373"/>
          </a:xfrm>
          <a:prstGeom prst="plaque">
            <a:avLst>
              <a:gd name="adj" fmla="val 6619"/>
            </a:avLst>
          </a:prstGeom>
          <a:noFill/>
          <a:ln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pic>
        <p:nvPicPr>
          <p:cNvPr id="32" name="Imagen 31">
            <a:extLst>
              <a:ext uri="{FF2B5EF4-FFF2-40B4-BE49-F238E27FC236}">
                <a16:creationId xmlns:a16="http://schemas.microsoft.com/office/drawing/2014/main" id="{26B63D50-3602-4D67-A76C-633D6D374657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259097" y="6541363"/>
            <a:ext cx="628638" cy="674145"/>
          </a:xfrm>
          <a:prstGeom prst="rect">
            <a:avLst/>
          </a:prstGeom>
        </p:spPr>
      </p:pic>
      <p:pic>
        <p:nvPicPr>
          <p:cNvPr id="65" name="Imagen 64">
            <a:extLst>
              <a:ext uri="{FF2B5EF4-FFF2-40B4-BE49-F238E27FC236}">
                <a16:creationId xmlns:a16="http://schemas.microsoft.com/office/drawing/2014/main" id="{D0CA3D43-846C-4A28-B7BE-3C0790EA8870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65716" t="50407"/>
          <a:stretch/>
        </p:blipFill>
        <p:spPr>
          <a:xfrm flipH="1">
            <a:off x="4623101" y="-1"/>
            <a:ext cx="445785" cy="47838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43959832"/>
      </p:ext>
    </p:extLst>
  </p:cSld>
  <p:clrMapOvr>
    <a:masterClrMapping/>
  </p:clrMapOvr>
</p:sld>
</file>

<file path=ppt/slides/slide1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5" name="Imagen 74">
            <a:extLst>
              <a:ext uri="{FF2B5EF4-FFF2-40B4-BE49-F238E27FC236}">
                <a16:creationId xmlns:a16="http://schemas.microsoft.com/office/drawing/2014/main" id="{86F066D6-3665-40A8-84FE-3CF74306B4E7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5802" t="16947" r="6588" b="21582"/>
          <a:stretch/>
        </p:blipFill>
        <p:spPr>
          <a:xfrm flipH="1">
            <a:off x="2534249" y="1615242"/>
            <a:ext cx="2241249" cy="5818323"/>
          </a:xfrm>
          <a:prstGeom prst="rect">
            <a:avLst/>
          </a:prstGeom>
        </p:spPr>
      </p:pic>
      <p:grpSp>
        <p:nvGrpSpPr>
          <p:cNvPr id="90" name="Grupo 89">
            <a:extLst>
              <a:ext uri="{FF2B5EF4-FFF2-40B4-BE49-F238E27FC236}">
                <a16:creationId xmlns:a16="http://schemas.microsoft.com/office/drawing/2014/main" id="{6A10F933-5BE6-45D0-9227-6F90A3B05617}"/>
              </a:ext>
            </a:extLst>
          </p:cNvPr>
          <p:cNvGrpSpPr/>
          <p:nvPr/>
        </p:nvGrpSpPr>
        <p:grpSpPr>
          <a:xfrm>
            <a:off x="2431176" y="1277695"/>
            <a:ext cx="2333423" cy="338554"/>
            <a:chOff x="282012" y="1116730"/>
            <a:chExt cx="2333423" cy="338554"/>
          </a:xfrm>
        </p:grpSpPr>
        <p:grpSp>
          <p:nvGrpSpPr>
            <p:cNvPr id="76" name="Grupo 75">
              <a:extLst>
                <a:ext uri="{FF2B5EF4-FFF2-40B4-BE49-F238E27FC236}">
                  <a16:creationId xmlns:a16="http://schemas.microsoft.com/office/drawing/2014/main" id="{A61A1061-E59C-431B-BF67-DEFCDEE579BE}"/>
                </a:ext>
              </a:extLst>
            </p:cNvPr>
            <p:cNvGrpSpPr/>
            <p:nvPr/>
          </p:nvGrpSpPr>
          <p:grpSpPr>
            <a:xfrm>
              <a:off x="1292286" y="1199456"/>
              <a:ext cx="1323149" cy="173102"/>
              <a:chOff x="2351916" y="2459619"/>
              <a:chExt cx="1424738" cy="173102"/>
            </a:xfrm>
          </p:grpSpPr>
          <p:pic>
            <p:nvPicPr>
              <p:cNvPr id="77" name="Imagen 76">
                <a:extLst>
                  <a:ext uri="{FF2B5EF4-FFF2-40B4-BE49-F238E27FC236}">
                    <a16:creationId xmlns:a16="http://schemas.microsoft.com/office/drawing/2014/main" id="{B7A81B46-CA0D-4087-89EF-FAE09193A61A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351916" y="2459619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78" name="Imagen 77">
                <a:extLst>
                  <a:ext uri="{FF2B5EF4-FFF2-40B4-BE49-F238E27FC236}">
                    <a16:creationId xmlns:a16="http://schemas.microsoft.com/office/drawing/2014/main" id="{E94153B6-6DC4-4AB7-AC3B-F55DD2065F5B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534444" y="2462337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79" name="Imagen 78">
                <a:extLst>
                  <a:ext uri="{FF2B5EF4-FFF2-40B4-BE49-F238E27FC236}">
                    <a16:creationId xmlns:a16="http://schemas.microsoft.com/office/drawing/2014/main" id="{EA1DF94F-D73B-4068-AC8A-D0A408DD32D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713545" y="2467401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0" name="Imagen 79">
                <a:extLst>
                  <a:ext uri="{FF2B5EF4-FFF2-40B4-BE49-F238E27FC236}">
                    <a16:creationId xmlns:a16="http://schemas.microsoft.com/office/drawing/2014/main" id="{62C852A6-1DC0-492C-8708-0BCE85A2F8DC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898714" y="2467401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1" name="Imagen 80">
                <a:extLst>
                  <a:ext uri="{FF2B5EF4-FFF2-40B4-BE49-F238E27FC236}">
                    <a16:creationId xmlns:a16="http://schemas.microsoft.com/office/drawing/2014/main" id="{0177E378-B2D1-433E-B487-95F0ADA2623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080634" y="2462337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2" name="Imagen 81">
                <a:extLst>
                  <a:ext uri="{FF2B5EF4-FFF2-40B4-BE49-F238E27FC236}">
                    <a16:creationId xmlns:a16="http://schemas.microsoft.com/office/drawing/2014/main" id="{5D2CCC76-1728-4CCE-8CA6-F4D7D93C730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259735" y="2463688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3" name="Imagen 82">
                <a:extLst>
                  <a:ext uri="{FF2B5EF4-FFF2-40B4-BE49-F238E27FC236}">
                    <a16:creationId xmlns:a16="http://schemas.microsoft.com/office/drawing/2014/main" id="{8737CD88-8CE9-45B7-B88B-A039D1BC2D9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436306" y="2459619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4" name="Imagen 83">
                <a:extLst>
                  <a:ext uri="{FF2B5EF4-FFF2-40B4-BE49-F238E27FC236}">
                    <a16:creationId xmlns:a16="http://schemas.microsoft.com/office/drawing/2014/main" id="{9C749F1B-619A-40EE-A3E5-6C9759F13278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624293" y="2462337"/>
                <a:ext cx="152361" cy="165320"/>
              </a:xfrm>
              <a:prstGeom prst="rect">
                <a:avLst/>
              </a:prstGeom>
            </p:spPr>
          </p:pic>
        </p:grpSp>
        <p:sp>
          <p:nvSpPr>
            <p:cNvPr id="86" name="CuadroTexto 85">
              <a:extLst>
                <a:ext uri="{FF2B5EF4-FFF2-40B4-BE49-F238E27FC236}">
                  <a16:creationId xmlns:a16="http://schemas.microsoft.com/office/drawing/2014/main" id="{E7CF8BFC-D72D-4A50-9441-6DC5C224B0DC}"/>
                </a:ext>
              </a:extLst>
            </p:cNvPr>
            <p:cNvSpPr txBox="1"/>
            <p:nvPr/>
          </p:nvSpPr>
          <p:spPr>
            <a:xfrm>
              <a:off x="282012" y="1116730"/>
              <a:ext cx="1081021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s-CL" sz="1600" dirty="0">
                  <a:latin typeface="that i love you" pitchFamily="2" charset="0"/>
                </a:rPr>
                <a:t>Hidratación</a:t>
              </a:r>
            </a:p>
          </p:txBody>
        </p:sp>
      </p:grpSp>
      <p:sp>
        <p:nvSpPr>
          <p:cNvPr id="2" name="Rectángulo: esquinas redondeadas 1">
            <a:extLst>
              <a:ext uri="{FF2B5EF4-FFF2-40B4-BE49-F238E27FC236}">
                <a16:creationId xmlns:a16="http://schemas.microsoft.com/office/drawing/2014/main" id="{8AFFB728-72C6-47D6-8CF6-8E68D901CF0E}"/>
              </a:ext>
            </a:extLst>
          </p:cNvPr>
          <p:cNvSpPr/>
          <p:nvPr/>
        </p:nvSpPr>
        <p:spPr>
          <a:xfrm flipH="1">
            <a:off x="2536574" y="808814"/>
            <a:ext cx="2238924" cy="348713"/>
          </a:xfrm>
          <a:prstGeom prst="roundRect">
            <a:avLst>
              <a:gd name="adj" fmla="val 20690"/>
            </a:avLst>
          </a:prstGeom>
          <a:noFill/>
          <a:ln>
            <a:solidFill>
              <a:schemeClr val="bg1">
                <a:lumMod val="65000"/>
              </a:schemeClr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grpSp>
        <p:nvGrpSpPr>
          <p:cNvPr id="20" name="Grupo 19">
            <a:extLst>
              <a:ext uri="{FF2B5EF4-FFF2-40B4-BE49-F238E27FC236}">
                <a16:creationId xmlns:a16="http://schemas.microsoft.com/office/drawing/2014/main" id="{9E56ED60-C0FC-4AFF-8B2B-402E4644997E}"/>
              </a:ext>
            </a:extLst>
          </p:cNvPr>
          <p:cNvGrpSpPr/>
          <p:nvPr/>
        </p:nvGrpSpPr>
        <p:grpSpPr>
          <a:xfrm>
            <a:off x="2648158" y="551964"/>
            <a:ext cx="1302561" cy="270451"/>
            <a:chOff x="3427898" y="945416"/>
            <a:chExt cx="1302561" cy="270451"/>
          </a:xfrm>
        </p:grpSpPr>
        <p:sp>
          <p:nvSpPr>
            <p:cNvPr id="6" name="Elipse 5">
              <a:extLst>
                <a:ext uri="{FF2B5EF4-FFF2-40B4-BE49-F238E27FC236}">
                  <a16:creationId xmlns:a16="http://schemas.microsoft.com/office/drawing/2014/main" id="{2C5DCEA4-6AF6-49BD-B708-B769FAFE792C}"/>
                </a:ext>
              </a:extLst>
            </p:cNvPr>
            <p:cNvSpPr/>
            <p:nvPr/>
          </p:nvSpPr>
          <p:spPr>
            <a:xfrm>
              <a:off x="3448303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7" name="CuadroTexto 6">
              <a:extLst>
                <a:ext uri="{FF2B5EF4-FFF2-40B4-BE49-F238E27FC236}">
                  <a16:creationId xmlns:a16="http://schemas.microsoft.com/office/drawing/2014/main" id="{AA089D6C-B1E2-48FB-BE83-481042A4D336}"/>
                </a:ext>
              </a:extLst>
            </p:cNvPr>
            <p:cNvSpPr txBox="1"/>
            <p:nvPr/>
          </p:nvSpPr>
          <p:spPr>
            <a:xfrm>
              <a:off x="3427898" y="945416"/>
              <a:ext cx="167925" cy="2623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L</a:t>
              </a:r>
            </a:p>
          </p:txBody>
        </p:sp>
        <p:sp>
          <p:nvSpPr>
            <p:cNvPr id="8" name="Elipse 7">
              <a:extLst>
                <a:ext uri="{FF2B5EF4-FFF2-40B4-BE49-F238E27FC236}">
                  <a16:creationId xmlns:a16="http://schemas.microsoft.com/office/drawing/2014/main" id="{EF3D6D35-0B29-48F8-A7E7-F05677A56176}"/>
                </a:ext>
              </a:extLst>
            </p:cNvPr>
            <p:cNvSpPr/>
            <p:nvPr/>
          </p:nvSpPr>
          <p:spPr>
            <a:xfrm>
              <a:off x="3636352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9" name="CuadroTexto 8">
              <a:extLst>
                <a:ext uri="{FF2B5EF4-FFF2-40B4-BE49-F238E27FC236}">
                  <a16:creationId xmlns:a16="http://schemas.microsoft.com/office/drawing/2014/main" id="{9A7EF53A-AA99-48D2-85A8-CA65C6ED1C5E}"/>
                </a:ext>
              </a:extLst>
            </p:cNvPr>
            <p:cNvSpPr txBox="1"/>
            <p:nvPr/>
          </p:nvSpPr>
          <p:spPr>
            <a:xfrm>
              <a:off x="3604676" y="945416"/>
              <a:ext cx="167925" cy="2623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M</a:t>
              </a:r>
            </a:p>
          </p:txBody>
        </p:sp>
        <p:sp>
          <p:nvSpPr>
            <p:cNvPr id="10" name="Elipse 9">
              <a:extLst>
                <a:ext uri="{FF2B5EF4-FFF2-40B4-BE49-F238E27FC236}">
                  <a16:creationId xmlns:a16="http://schemas.microsoft.com/office/drawing/2014/main" id="{B0003AE6-C47F-46BF-B6B1-DDBB042C0368}"/>
                </a:ext>
              </a:extLst>
            </p:cNvPr>
            <p:cNvSpPr/>
            <p:nvPr/>
          </p:nvSpPr>
          <p:spPr>
            <a:xfrm>
              <a:off x="3822502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1" name="CuadroTexto 10">
              <a:extLst>
                <a:ext uri="{FF2B5EF4-FFF2-40B4-BE49-F238E27FC236}">
                  <a16:creationId xmlns:a16="http://schemas.microsoft.com/office/drawing/2014/main" id="{93A2415F-9910-41C0-9834-ACE5EE7EC06F}"/>
                </a:ext>
              </a:extLst>
            </p:cNvPr>
            <p:cNvSpPr txBox="1"/>
            <p:nvPr/>
          </p:nvSpPr>
          <p:spPr>
            <a:xfrm>
              <a:off x="3795934" y="953506"/>
              <a:ext cx="167925" cy="2623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M</a:t>
              </a:r>
            </a:p>
          </p:txBody>
        </p:sp>
        <p:sp>
          <p:nvSpPr>
            <p:cNvPr id="12" name="Elipse 11">
              <a:extLst>
                <a:ext uri="{FF2B5EF4-FFF2-40B4-BE49-F238E27FC236}">
                  <a16:creationId xmlns:a16="http://schemas.microsoft.com/office/drawing/2014/main" id="{C7C288CE-F547-4E52-94A3-8C23F40BEE3C}"/>
                </a:ext>
              </a:extLst>
            </p:cNvPr>
            <p:cNvSpPr/>
            <p:nvPr/>
          </p:nvSpPr>
          <p:spPr>
            <a:xfrm>
              <a:off x="4008652" y="983612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3" name="CuadroTexto 12">
              <a:extLst>
                <a:ext uri="{FF2B5EF4-FFF2-40B4-BE49-F238E27FC236}">
                  <a16:creationId xmlns:a16="http://schemas.microsoft.com/office/drawing/2014/main" id="{4114C506-8170-47D2-9D5A-128DBFEEE7C8}"/>
                </a:ext>
              </a:extLst>
            </p:cNvPr>
            <p:cNvSpPr txBox="1"/>
            <p:nvPr/>
          </p:nvSpPr>
          <p:spPr>
            <a:xfrm>
              <a:off x="3987194" y="951397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J</a:t>
              </a:r>
            </a:p>
          </p:txBody>
        </p:sp>
        <p:sp>
          <p:nvSpPr>
            <p:cNvPr id="14" name="Elipse 13">
              <a:extLst>
                <a:ext uri="{FF2B5EF4-FFF2-40B4-BE49-F238E27FC236}">
                  <a16:creationId xmlns:a16="http://schemas.microsoft.com/office/drawing/2014/main" id="{7CC52FD5-4E7C-49FA-BD83-A545EB3FC017}"/>
                </a:ext>
              </a:extLst>
            </p:cNvPr>
            <p:cNvSpPr/>
            <p:nvPr/>
          </p:nvSpPr>
          <p:spPr>
            <a:xfrm>
              <a:off x="4195174" y="983612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5" name="CuadroTexto 14">
              <a:extLst>
                <a:ext uri="{FF2B5EF4-FFF2-40B4-BE49-F238E27FC236}">
                  <a16:creationId xmlns:a16="http://schemas.microsoft.com/office/drawing/2014/main" id="{DDD8D263-EBC7-4AD3-8203-2FC2CBE524AF}"/>
                </a:ext>
              </a:extLst>
            </p:cNvPr>
            <p:cNvSpPr txBox="1"/>
            <p:nvPr/>
          </p:nvSpPr>
          <p:spPr>
            <a:xfrm>
              <a:off x="4169468" y="953506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V</a:t>
              </a:r>
            </a:p>
          </p:txBody>
        </p:sp>
        <p:sp>
          <p:nvSpPr>
            <p:cNvPr id="16" name="Elipse 15">
              <a:extLst>
                <a:ext uri="{FF2B5EF4-FFF2-40B4-BE49-F238E27FC236}">
                  <a16:creationId xmlns:a16="http://schemas.microsoft.com/office/drawing/2014/main" id="{1684D4EA-52BA-4FA5-A1FB-CB87FE74C584}"/>
                </a:ext>
              </a:extLst>
            </p:cNvPr>
            <p:cNvSpPr/>
            <p:nvPr/>
          </p:nvSpPr>
          <p:spPr>
            <a:xfrm>
              <a:off x="4383504" y="983612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7" name="CuadroTexto 16">
              <a:extLst>
                <a:ext uri="{FF2B5EF4-FFF2-40B4-BE49-F238E27FC236}">
                  <a16:creationId xmlns:a16="http://schemas.microsoft.com/office/drawing/2014/main" id="{3308939E-46AD-485D-B001-89690CD4E751}"/>
                </a:ext>
              </a:extLst>
            </p:cNvPr>
            <p:cNvSpPr txBox="1"/>
            <p:nvPr/>
          </p:nvSpPr>
          <p:spPr>
            <a:xfrm>
              <a:off x="4354590" y="945416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S</a:t>
              </a:r>
            </a:p>
          </p:txBody>
        </p:sp>
        <p:sp>
          <p:nvSpPr>
            <p:cNvPr id="18" name="Elipse 17">
              <a:extLst>
                <a:ext uri="{FF2B5EF4-FFF2-40B4-BE49-F238E27FC236}">
                  <a16:creationId xmlns:a16="http://schemas.microsoft.com/office/drawing/2014/main" id="{A8672FC7-70F5-4C49-A014-22DFFFBC4EA9}"/>
                </a:ext>
              </a:extLst>
            </p:cNvPr>
            <p:cNvSpPr/>
            <p:nvPr/>
          </p:nvSpPr>
          <p:spPr>
            <a:xfrm>
              <a:off x="4562534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9" name="CuadroTexto 18">
              <a:extLst>
                <a:ext uri="{FF2B5EF4-FFF2-40B4-BE49-F238E27FC236}">
                  <a16:creationId xmlns:a16="http://schemas.microsoft.com/office/drawing/2014/main" id="{FDD8A62F-1C31-4D5B-8003-266E7EE66DB5}"/>
                </a:ext>
              </a:extLst>
            </p:cNvPr>
            <p:cNvSpPr txBox="1"/>
            <p:nvPr/>
          </p:nvSpPr>
          <p:spPr>
            <a:xfrm>
              <a:off x="4541872" y="945416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D</a:t>
              </a:r>
            </a:p>
          </p:txBody>
        </p:sp>
      </p:grpSp>
      <p:sp>
        <p:nvSpPr>
          <p:cNvPr id="43" name="Rectángulo: esquinas redondeadas 42">
            <a:extLst>
              <a:ext uri="{FF2B5EF4-FFF2-40B4-BE49-F238E27FC236}">
                <a16:creationId xmlns:a16="http://schemas.microsoft.com/office/drawing/2014/main" id="{89D5D1E2-00DC-4937-B50F-B770D836BFF9}"/>
              </a:ext>
            </a:extLst>
          </p:cNvPr>
          <p:cNvSpPr/>
          <p:nvPr/>
        </p:nvSpPr>
        <p:spPr>
          <a:xfrm flipH="1">
            <a:off x="460830" y="5801409"/>
            <a:ext cx="1867912" cy="1306787"/>
          </a:xfrm>
          <a:prstGeom prst="roundRect">
            <a:avLst>
              <a:gd name="adj" fmla="val 3042"/>
            </a:avLst>
          </a:prstGeom>
          <a:noFill/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61" name="CuadroTexto 60">
            <a:extLst>
              <a:ext uri="{FF2B5EF4-FFF2-40B4-BE49-F238E27FC236}">
                <a16:creationId xmlns:a16="http://schemas.microsoft.com/office/drawing/2014/main" id="{B1867932-8D36-4858-BFF8-81AECC48EBAD}"/>
              </a:ext>
            </a:extLst>
          </p:cNvPr>
          <p:cNvSpPr txBox="1"/>
          <p:nvPr/>
        </p:nvSpPr>
        <p:spPr>
          <a:xfrm>
            <a:off x="502270" y="470523"/>
            <a:ext cx="1705246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CL" sz="4800" dirty="0">
                <a:latin typeface="August Script Bold free" pitchFamily="2" charset="0"/>
              </a:rPr>
              <a:t>Año</a:t>
            </a:r>
          </a:p>
        </p:txBody>
      </p:sp>
      <p:sp>
        <p:nvSpPr>
          <p:cNvPr id="62" name="CuadroTexto 61">
            <a:extLst>
              <a:ext uri="{FF2B5EF4-FFF2-40B4-BE49-F238E27FC236}">
                <a16:creationId xmlns:a16="http://schemas.microsoft.com/office/drawing/2014/main" id="{D7348A25-2C0A-4180-9706-193D7ACDBC8E}"/>
              </a:ext>
            </a:extLst>
          </p:cNvPr>
          <p:cNvSpPr txBox="1"/>
          <p:nvPr/>
        </p:nvSpPr>
        <p:spPr>
          <a:xfrm>
            <a:off x="1109446" y="921803"/>
            <a:ext cx="149088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CL" sz="4000" dirty="0" smtClean="0">
                <a:latin typeface="August Script Bold free" pitchFamily="2" charset="0"/>
              </a:rPr>
              <a:t>2022 </a:t>
            </a:r>
            <a:endParaRPr lang="es-CL" sz="4000" dirty="0">
              <a:latin typeface="August Script Bold free" pitchFamily="2" charset="0"/>
            </a:endParaRPr>
          </a:p>
        </p:txBody>
      </p:sp>
      <p:sp>
        <p:nvSpPr>
          <p:cNvPr id="27" name="CuadroTexto 26">
            <a:extLst>
              <a:ext uri="{FF2B5EF4-FFF2-40B4-BE49-F238E27FC236}">
                <a16:creationId xmlns:a16="http://schemas.microsoft.com/office/drawing/2014/main" id="{F0091D1D-C5BA-4DD7-B564-F84C4F3256B9}"/>
              </a:ext>
            </a:extLst>
          </p:cNvPr>
          <p:cNvSpPr txBox="1"/>
          <p:nvPr/>
        </p:nvSpPr>
        <p:spPr>
          <a:xfrm>
            <a:off x="788889" y="1505371"/>
            <a:ext cx="136617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CL" sz="3600" dirty="0">
                <a:latin typeface="Ayunindra Font" pitchFamily="50" charset="0"/>
              </a:rPr>
              <a:t>Metas</a:t>
            </a:r>
          </a:p>
        </p:txBody>
      </p:sp>
      <p:cxnSp>
        <p:nvCxnSpPr>
          <p:cNvPr id="34" name="Conector recto 33">
            <a:extLst>
              <a:ext uri="{FF2B5EF4-FFF2-40B4-BE49-F238E27FC236}">
                <a16:creationId xmlns:a16="http://schemas.microsoft.com/office/drawing/2014/main" id="{6C326F97-CC68-4216-8B0B-6409AE189A23}"/>
              </a:ext>
            </a:extLst>
          </p:cNvPr>
          <p:cNvCxnSpPr>
            <a:cxnSpLocks/>
          </p:cNvCxnSpPr>
          <p:nvPr/>
        </p:nvCxnSpPr>
        <p:spPr>
          <a:xfrm>
            <a:off x="719609" y="2193173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Conector recto 36">
            <a:extLst>
              <a:ext uri="{FF2B5EF4-FFF2-40B4-BE49-F238E27FC236}">
                <a16:creationId xmlns:a16="http://schemas.microsoft.com/office/drawing/2014/main" id="{7A9A9E17-643C-46C7-8DA1-90ACB4FD0A6E}"/>
              </a:ext>
            </a:extLst>
          </p:cNvPr>
          <p:cNvCxnSpPr>
            <a:cxnSpLocks/>
          </p:cNvCxnSpPr>
          <p:nvPr/>
        </p:nvCxnSpPr>
        <p:spPr>
          <a:xfrm>
            <a:off x="720116" y="2475725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Conector recto 37">
            <a:extLst>
              <a:ext uri="{FF2B5EF4-FFF2-40B4-BE49-F238E27FC236}">
                <a16:creationId xmlns:a16="http://schemas.microsoft.com/office/drawing/2014/main" id="{117FEECC-50E9-48AE-A3A0-ECE918D11567}"/>
              </a:ext>
            </a:extLst>
          </p:cNvPr>
          <p:cNvCxnSpPr>
            <a:cxnSpLocks/>
          </p:cNvCxnSpPr>
          <p:nvPr/>
        </p:nvCxnSpPr>
        <p:spPr>
          <a:xfrm>
            <a:off x="718240" y="2780525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Conector recto 38">
            <a:extLst>
              <a:ext uri="{FF2B5EF4-FFF2-40B4-BE49-F238E27FC236}">
                <a16:creationId xmlns:a16="http://schemas.microsoft.com/office/drawing/2014/main" id="{F24D8324-6901-4816-8512-FDC54A3E01DF}"/>
              </a:ext>
            </a:extLst>
          </p:cNvPr>
          <p:cNvCxnSpPr>
            <a:cxnSpLocks/>
          </p:cNvCxnSpPr>
          <p:nvPr/>
        </p:nvCxnSpPr>
        <p:spPr>
          <a:xfrm>
            <a:off x="718240" y="3074201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Placa 2">
            <a:extLst>
              <a:ext uri="{FF2B5EF4-FFF2-40B4-BE49-F238E27FC236}">
                <a16:creationId xmlns:a16="http://schemas.microsoft.com/office/drawing/2014/main" id="{C3F9C842-00FA-4A41-AA78-EC49C9D9D4A3}"/>
              </a:ext>
            </a:extLst>
          </p:cNvPr>
          <p:cNvSpPr/>
          <p:nvPr/>
        </p:nvSpPr>
        <p:spPr>
          <a:xfrm flipH="1">
            <a:off x="489789" y="3750740"/>
            <a:ext cx="1791840" cy="1500318"/>
          </a:xfrm>
          <a:prstGeom prst="plaque">
            <a:avLst>
              <a:gd name="adj" fmla="val 6619"/>
            </a:avLst>
          </a:prstGeom>
          <a:solidFill>
            <a:srgbClr val="FCEBE0"/>
          </a:solidFill>
          <a:ln>
            <a:solidFill>
              <a:srgbClr val="FCD6D7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70" name="CuadroTexto 69">
            <a:extLst>
              <a:ext uri="{FF2B5EF4-FFF2-40B4-BE49-F238E27FC236}">
                <a16:creationId xmlns:a16="http://schemas.microsoft.com/office/drawing/2014/main" id="{C5660BA0-7AA5-442F-B19F-51782AAE91E1}"/>
              </a:ext>
            </a:extLst>
          </p:cNvPr>
          <p:cNvSpPr txBox="1"/>
          <p:nvPr/>
        </p:nvSpPr>
        <p:spPr>
          <a:xfrm flipH="1">
            <a:off x="560832" y="3174959"/>
            <a:ext cx="157604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CL" sz="3200" dirty="0">
                <a:latin typeface="Please write me a song" panose="02000603000000000000" pitchFamily="2" charset="0"/>
                <a:ea typeface="Please write me a song" panose="02000603000000000000" pitchFamily="2" charset="0"/>
              </a:rPr>
              <a:t>Importante</a:t>
            </a:r>
          </a:p>
        </p:txBody>
      </p:sp>
      <p:sp>
        <p:nvSpPr>
          <p:cNvPr id="72" name="CuadroTexto 71">
            <a:extLst>
              <a:ext uri="{FF2B5EF4-FFF2-40B4-BE49-F238E27FC236}">
                <a16:creationId xmlns:a16="http://schemas.microsoft.com/office/drawing/2014/main" id="{FA02E334-CC17-4B72-8C99-28B64BC13A1C}"/>
              </a:ext>
            </a:extLst>
          </p:cNvPr>
          <p:cNvSpPr txBox="1"/>
          <p:nvPr/>
        </p:nvSpPr>
        <p:spPr>
          <a:xfrm flipH="1">
            <a:off x="773256" y="5571063"/>
            <a:ext cx="1293702" cy="594906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algn="ctr"/>
            <a:r>
              <a:rPr lang="es-CL" sz="3266" dirty="0">
                <a:latin typeface="The Sunset" pitchFamily="2" charset="0"/>
              </a:rPr>
              <a:t>Notas</a:t>
            </a:r>
          </a:p>
        </p:txBody>
      </p:sp>
      <p:pic>
        <p:nvPicPr>
          <p:cNvPr id="22" name="Imagen 21">
            <a:extLst>
              <a:ext uri="{FF2B5EF4-FFF2-40B4-BE49-F238E27FC236}">
                <a16:creationId xmlns:a16="http://schemas.microsoft.com/office/drawing/2014/main" id="{62CBFADE-6F0F-42F1-9100-230F3D7A9794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188956" y="4650379"/>
            <a:ext cx="727315" cy="2864905"/>
          </a:xfrm>
          <a:prstGeom prst="rect">
            <a:avLst/>
          </a:prstGeom>
        </p:spPr>
      </p:pic>
      <p:pic>
        <p:nvPicPr>
          <p:cNvPr id="23" name="Imagen 22">
            <a:extLst>
              <a:ext uri="{FF2B5EF4-FFF2-40B4-BE49-F238E27FC236}">
                <a16:creationId xmlns:a16="http://schemas.microsoft.com/office/drawing/2014/main" id="{2B2C2E0D-EB88-46B4-AC8F-E4A9A8B31354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43898" t="21174"/>
          <a:stretch/>
        </p:blipFill>
        <p:spPr>
          <a:xfrm>
            <a:off x="0" y="0"/>
            <a:ext cx="909986" cy="976498"/>
          </a:xfrm>
          <a:prstGeom prst="rect">
            <a:avLst/>
          </a:prstGeom>
        </p:spPr>
      </p:pic>
      <p:pic>
        <p:nvPicPr>
          <p:cNvPr id="25" name="Imagen 24">
            <a:extLst>
              <a:ext uri="{FF2B5EF4-FFF2-40B4-BE49-F238E27FC236}">
                <a16:creationId xmlns:a16="http://schemas.microsoft.com/office/drawing/2014/main" id="{C293EFCA-F8D9-437F-BBDE-D23B0F61DF56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027536" y="351099"/>
            <a:ext cx="713197" cy="476000"/>
          </a:xfrm>
          <a:prstGeom prst="rect">
            <a:avLst/>
          </a:prstGeom>
        </p:spPr>
      </p:pic>
      <p:grpSp>
        <p:nvGrpSpPr>
          <p:cNvPr id="31" name="Grupo 30">
            <a:extLst>
              <a:ext uri="{FF2B5EF4-FFF2-40B4-BE49-F238E27FC236}">
                <a16:creationId xmlns:a16="http://schemas.microsoft.com/office/drawing/2014/main" id="{7745E27F-467E-4749-8E47-3209094E0C66}"/>
              </a:ext>
            </a:extLst>
          </p:cNvPr>
          <p:cNvGrpSpPr/>
          <p:nvPr/>
        </p:nvGrpSpPr>
        <p:grpSpPr>
          <a:xfrm>
            <a:off x="526230" y="2080990"/>
            <a:ext cx="160028" cy="1041337"/>
            <a:chOff x="508707" y="2032864"/>
            <a:chExt cx="160028" cy="1041337"/>
          </a:xfrm>
        </p:grpSpPr>
        <p:pic>
          <p:nvPicPr>
            <p:cNvPr id="57" name="Imagen 56">
              <a:extLst>
                <a:ext uri="{FF2B5EF4-FFF2-40B4-BE49-F238E27FC236}">
                  <a16:creationId xmlns:a16="http://schemas.microsoft.com/office/drawing/2014/main" id="{961930C2-F576-49DD-A7AA-2FDB4D77175D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7508" y="2035205"/>
              <a:ext cx="162906" cy="158223"/>
            </a:xfrm>
            <a:prstGeom prst="rect">
              <a:avLst/>
            </a:prstGeom>
          </p:spPr>
        </p:pic>
        <p:pic>
          <p:nvPicPr>
            <p:cNvPr id="58" name="Imagen 57">
              <a:extLst>
                <a:ext uri="{FF2B5EF4-FFF2-40B4-BE49-F238E27FC236}">
                  <a16:creationId xmlns:a16="http://schemas.microsoft.com/office/drawing/2014/main" id="{56867267-B475-4E69-9D58-EC62A6FE058B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7509" y="2315160"/>
              <a:ext cx="162906" cy="158223"/>
            </a:xfrm>
            <a:prstGeom prst="rect">
              <a:avLst/>
            </a:prstGeom>
          </p:spPr>
        </p:pic>
        <p:pic>
          <p:nvPicPr>
            <p:cNvPr id="60" name="Imagen 59">
              <a:extLst>
                <a:ext uri="{FF2B5EF4-FFF2-40B4-BE49-F238E27FC236}">
                  <a16:creationId xmlns:a16="http://schemas.microsoft.com/office/drawing/2014/main" id="{E29EF204-A448-4002-8A1C-DB0341F31464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6366" y="2619960"/>
              <a:ext cx="162906" cy="158223"/>
            </a:xfrm>
            <a:prstGeom prst="rect">
              <a:avLst/>
            </a:prstGeom>
          </p:spPr>
        </p:pic>
        <p:pic>
          <p:nvPicPr>
            <p:cNvPr id="63" name="Imagen 62">
              <a:extLst>
                <a:ext uri="{FF2B5EF4-FFF2-40B4-BE49-F238E27FC236}">
                  <a16:creationId xmlns:a16="http://schemas.microsoft.com/office/drawing/2014/main" id="{86120641-32C4-4AE8-94D3-C94C18868525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8171" y="2913636"/>
              <a:ext cx="162906" cy="158223"/>
            </a:xfrm>
            <a:prstGeom prst="rect">
              <a:avLst/>
            </a:prstGeom>
          </p:spPr>
        </p:pic>
      </p:grpSp>
      <p:sp>
        <p:nvSpPr>
          <p:cNvPr id="64" name="Placa 63">
            <a:extLst>
              <a:ext uri="{FF2B5EF4-FFF2-40B4-BE49-F238E27FC236}">
                <a16:creationId xmlns:a16="http://schemas.microsoft.com/office/drawing/2014/main" id="{1F1A37EF-7612-4F45-97CD-3C62C17F6D0D}"/>
              </a:ext>
            </a:extLst>
          </p:cNvPr>
          <p:cNvSpPr/>
          <p:nvPr/>
        </p:nvSpPr>
        <p:spPr>
          <a:xfrm flipH="1">
            <a:off x="544463" y="3806973"/>
            <a:ext cx="1680470" cy="1381373"/>
          </a:xfrm>
          <a:prstGeom prst="plaque">
            <a:avLst>
              <a:gd name="adj" fmla="val 6619"/>
            </a:avLst>
          </a:prstGeom>
          <a:noFill/>
          <a:ln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pic>
        <p:nvPicPr>
          <p:cNvPr id="32" name="Imagen 31">
            <a:extLst>
              <a:ext uri="{FF2B5EF4-FFF2-40B4-BE49-F238E27FC236}">
                <a16:creationId xmlns:a16="http://schemas.microsoft.com/office/drawing/2014/main" id="{26B63D50-3602-4D67-A76C-633D6D374657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259097" y="6541363"/>
            <a:ext cx="628638" cy="674145"/>
          </a:xfrm>
          <a:prstGeom prst="rect">
            <a:avLst/>
          </a:prstGeom>
        </p:spPr>
      </p:pic>
      <p:pic>
        <p:nvPicPr>
          <p:cNvPr id="65" name="Imagen 64">
            <a:extLst>
              <a:ext uri="{FF2B5EF4-FFF2-40B4-BE49-F238E27FC236}">
                <a16:creationId xmlns:a16="http://schemas.microsoft.com/office/drawing/2014/main" id="{D0CA3D43-846C-4A28-B7BE-3C0790EA8870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65716" t="50407"/>
          <a:stretch/>
        </p:blipFill>
        <p:spPr>
          <a:xfrm flipH="1">
            <a:off x="4623101" y="-1"/>
            <a:ext cx="445785" cy="47838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56335332"/>
      </p:ext>
    </p:extLst>
  </p:cSld>
  <p:clrMapOvr>
    <a:masterClrMapping/>
  </p:clrMapOvr>
</p:sld>
</file>

<file path=ppt/slides/slide1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5" name="Imagen 74">
            <a:extLst>
              <a:ext uri="{FF2B5EF4-FFF2-40B4-BE49-F238E27FC236}">
                <a16:creationId xmlns:a16="http://schemas.microsoft.com/office/drawing/2014/main" id="{86F066D6-3665-40A8-84FE-3CF74306B4E7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5802" t="16947" r="6588" b="21582"/>
          <a:stretch/>
        </p:blipFill>
        <p:spPr>
          <a:xfrm flipH="1">
            <a:off x="2534249" y="1615242"/>
            <a:ext cx="2241249" cy="5818323"/>
          </a:xfrm>
          <a:prstGeom prst="rect">
            <a:avLst/>
          </a:prstGeom>
        </p:spPr>
      </p:pic>
      <p:grpSp>
        <p:nvGrpSpPr>
          <p:cNvPr id="90" name="Grupo 89">
            <a:extLst>
              <a:ext uri="{FF2B5EF4-FFF2-40B4-BE49-F238E27FC236}">
                <a16:creationId xmlns:a16="http://schemas.microsoft.com/office/drawing/2014/main" id="{6A10F933-5BE6-45D0-9227-6F90A3B05617}"/>
              </a:ext>
            </a:extLst>
          </p:cNvPr>
          <p:cNvGrpSpPr/>
          <p:nvPr/>
        </p:nvGrpSpPr>
        <p:grpSpPr>
          <a:xfrm>
            <a:off x="2431176" y="1277695"/>
            <a:ext cx="2333423" cy="338554"/>
            <a:chOff x="282012" y="1116730"/>
            <a:chExt cx="2333423" cy="338554"/>
          </a:xfrm>
        </p:grpSpPr>
        <p:grpSp>
          <p:nvGrpSpPr>
            <p:cNvPr id="76" name="Grupo 75">
              <a:extLst>
                <a:ext uri="{FF2B5EF4-FFF2-40B4-BE49-F238E27FC236}">
                  <a16:creationId xmlns:a16="http://schemas.microsoft.com/office/drawing/2014/main" id="{A61A1061-E59C-431B-BF67-DEFCDEE579BE}"/>
                </a:ext>
              </a:extLst>
            </p:cNvPr>
            <p:cNvGrpSpPr/>
            <p:nvPr/>
          </p:nvGrpSpPr>
          <p:grpSpPr>
            <a:xfrm>
              <a:off x="1292286" y="1199456"/>
              <a:ext cx="1323149" cy="173102"/>
              <a:chOff x="2351916" y="2459619"/>
              <a:chExt cx="1424738" cy="173102"/>
            </a:xfrm>
          </p:grpSpPr>
          <p:pic>
            <p:nvPicPr>
              <p:cNvPr id="77" name="Imagen 76">
                <a:extLst>
                  <a:ext uri="{FF2B5EF4-FFF2-40B4-BE49-F238E27FC236}">
                    <a16:creationId xmlns:a16="http://schemas.microsoft.com/office/drawing/2014/main" id="{B7A81B46-CA0D-4087-89EF-FAE09193A61A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351916" y="2459619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78" name="Imagen 77">
                <a:extLst>
                  <a:ext uri="{FF2B5EF4-FFF2-40B4-BE49-F238E27FC236}">
                    <a16:creationId xmlns:a16="http://schemas.microsoft.com/office/drawing/2014/main" id="{E94153B6-6DC4-4AB7-AC3B-F55DD2065F5B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534444" y="2462337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79" name="Imagen 78">
                <a:extLst>
                  <a:ext uri="{FF2B5EF4-FFF2-40B4-BE49-F238E27FC236}">
                    <a16:creationId xmlns:a16="http://schemas.microsoft.com/office/drawing/2014/main" id="{EA1DF94F-D73B-4068-AC8A-D0A408DD32D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713545" y="2467401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0" name="Imagen 79">
                <a:extLst>
                  <a:ext uri="{FF2B5EF4-FFF2-40B4-BE49-F238E27FC236}">
                    <a16:creationId xmlns:a16="http://schemas.microsoft.com/office/drawing/2014/main" id="{62C852A6-1DC0-492C-8708-0BCE85A2F8DC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898714" y="2467401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1" name="Imagen 80">
                <a:extLst>
                  <a:ext uri="{FF2B5EF4-FFF2-40B4-BE49-F238E27FC236}">
                    <a16:creationId xmlns:a16="http://schemas.microsoft.com/office/drawing/2014/main" id="{0177E378-B2D1-433E-B487-95F0ADA2623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080634" y="2462337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2" name="Imagen 81">
                <a:extLst>
                  <a:ext uri="{FF2B5EF4-FFF2-40B4-BE49-F238E27FC236}">
                    <a16:creationId xmlns:a16="http://schemas.microsoft.com/office/drawing/2014/main" id="{5D2CCC76-1728-4CCE-8CA6-F4D7D93C730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259735" y="2463688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3" name="Imagen 82">
                <a:extLst>
                  <a:ext uri="{FF2B5EF4-FFF2-40B4-BE49-F238E27FC236}">
                    <a16:creationId xmlns:a16="http://schemas.microsoft.com/office/drawing/2014/main" id="{8737CD88-8CE9-45B7-B88B-A039D1BC2D9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436306" y="2459619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4" name="Imagen 83">
                <a:extLst>
                  <a:ext uri="{FF2B5EF4-FFF2-40B4-BE49-F238E27FC236}">
                    <a16:creationId xmlns:a16="http://schemas.microsoft.com/office/drawing/2014/main" id="{9C749F1B-619A-40EE-A3E5-6C9759F13278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624293" y="2462337"/>
                <a:ext cx="152361" cy="165320"/>
              </a:xfrm>
              <a:prstGeom prst="rect">
                <a:avLst/>
              </a:prstGeom>
            </p:spPr>
          </p:pic>
        </p:grpSp>
        <p:sp>
          <p:nvSpPr>
            <p:cNvPr id="86" name="CuadroTexto 85">
              <a:extLst>
                <a:ext uri="{FF2B5EF4-FFF2-40B4-BE49-F238E27FC236}">
                  <a16:creationId xmlns:a16="http://schemas.microsoft.com/office/drawing/2014/main" id="{E7CF8BFC-D72D-4A50-9441-6DC5C224B0DC}"/>
                </a:ext>
              </a:extLst>
            </p:cNvPr>
            <p:cNvSpPr txBox="1"/>
            <p:nvPr/>
          </p:nvSpPr>
          <p:spPr>
            <a:xfrm>
              <a:off x="282012" y="1116730"/>
              <a:ext cx="1081021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s-CL" sz="1600" dirty="0">
                  <a:latin typeface="that i love you" pitchFamily="2" charset="0"/>
                </a:rPr>
                <a:t>Hidratación</a:t>
              </a:r>
            </a:p>
          </p:txBody>
        </p:sp>
      </p:grpSp>
      <p:sp>
        <p:nvSpPr>
          <p:cNvPr id="2" name="Rectángulo: esquinas redondeadas 1">
            <a:extLst>
              <a:ext uri="{FF2B5EF4-FFF2-40B4-BE49-F238E27FC236}">
                <a16:creationId xmlns:a16="http://schemas.microsoft.com/office/drawing/2014/main" id="{8AFFB728-72C6-47D6-8CF6-8E68D901CF0E}"/>
              </a:ext>
            </a:extLst>
          </p:cNvPr>
          <p:cNvSpPr/>
          <p:nvPr/>
        </p:nvSpPr>
        <p:spPr>
          <a:xfrm flipH="1">
            <a:off x="2536574" y="808814"/>
            <a:ext cx="2238924" cy="348713"/>
          </a:xfrm>
          <a:prstGeom prst="roundRect">
            <a:avLst>
              <a:gd name="adj" fmla="val 20690"/>
            </a:avLst>
          </a:prstGeom>
          <a:noFill/>
          <a:ln>
            <a:solidFill>
              <a:schemeClr val="bg1">
                <a:lumMod val="65000"/>
              </a:schemeClr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grpSp>
        <p:nvGrpSpPr>
          <p:cNvPr id="20" name="Grupo 19">
            <a:extLst>
              <a:ext uri="{FF2B5EF4-FFF2-40B4-BE49-F238E27FC236}">
                <a16:creationId xmlns:a16="http://schemas.microsoft.com/office/drawing/2014/main" id="{9E56ED60-C0FC-4AFF-8B2B-402E4644997E}"/>
              </a:ext>
            </a:extLst>
          </p:cNvPr>
          <p:cNvGrpSpPr/>
          <p:nvPr/>
        </p:nvGrpSpPr>
        <p:grpSpPr>
          <a:xfrm>
            <a:off x="2648158" y="551964"/>
            <a:ext cx="1302561" cy="270451"/>
            <a:chOff x="3427898" y="945416"/>
            <a:chExt cx="1302561" cy="270451"/>
          </a:xfrm>
        </p:grpSpPr>
        <p:sp>
          <p:nvSpPr>
            <p:cNvPr id="6" name="Elipse 5">
              <a:extLst>
                <a:ext uri="{FF2B5EF4-FFF2-40B4-BE49-F238E27FC236}">
                  <a16:creationId xmlns:a16="http://schemas.microsoft.com/office/drawing/2014/main" id="{2C5DCEA4-6AF6-49BD-B708-B769FAFE792C}"/>
                </a:ext>
              </a:extLst>
            </p:cNvPr>
            <p:cNvSpPr/>
            <p:nvPr/>
          </p:nvSpPr>
          <p:spPr>
            <a:xfrm>
              <a:off x="3448303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7" name="CuadroTexto 6">
              <a:extLst>
                <a:ext uri="{FF2B5EF4-FFF2-40B4-BE49-F238E27FC236}">
                  <a16:creationId xmlns:a16="http://schemas.microsoft.com/office/drawing/2014/main" id="{AA089D6C-B1E2-48FB-BE83-481042A4D336}"/>
                </a:ext>
              </a:extLst>
            </p:cNvPr>
            <p:cNvSpPr txBox="1"/>
            <p:nvPr/>
          </p:nvSpPr>
          <p:spPr>
            <a:xfrm>
              <a:off x="3427898" y="945416"/>
              <a:ext cx="167925" cy="2623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L</a:t>
              </a:r>
            </a:p>
          </p:txBody>
        </p:sp>
        <p:sp>
          <p:nvSpPr>
            <p:cNvPr id="8" name="Elipse 7">
              <a:extLst>
                <a:ext uri="{FF2B5EF4-FFF2-40B4-BE49-F238E27FC236}">
                  <a16:creationId xmlns:a16="http://schemas.microsoft.com/office/drawing/2014/main" id="{EF3D6D35-0B29-48F8-A7E7-F05677A56176}"/>
                </a:ext>
              </a:extLst>
            </p:cNvPr>
            <p:cNvSpPr/>
            <p:nvPr/>
          </p:nvSpPr>
          <p:spPr>
            <a:xfrm>
              <a:off x="3636352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9" name="CuadroTexto 8">
              <a:extLst>
                <a:ext uri="{FF2B5EF4-FFF2-40B4-BE49-F238E27FC236}">
                  <a16:creationId xmlns:a16="http://schemas.microsoft.com/office/drawing/2014/main" id="{9A7EF53A-AA99-48D2-85A8-CA65C6ED1C5E}"/>
                </a:ext>
              </a:extLst>
            </p:cNvPr>
            <p:cNvSpPr txBox="1"/>
            <p:nvPr/>
          </p:nvSpPr>
          <p:spPr>
            <a:xfrm>
              <a:off x="3604676" y="945416"/>
              <a:ext cx="167925" cy="2623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M</a:t>
              </a:r>
            </a:p>
          </p:txBody>
        </p:sp>
        <p:sp>
          <p:nvSpPr>
            <p:cNvPr id="10" name="Elipse 9">
              <a:extLst>
                <a:ext uri="{FF2B5EF4-FFF2-40B4-BE49-F238E27FC236}">
                  <a16:creationId xmlns:a16="http://schemas.microsoft.com/office/drawing/2014/main" id="{B0003AE6-C47F-46BF-B6B1-DDBB042C0368}"/>
                </a:ext>
              </a:extLst>
            </p:cNvPr>
            <p:cNvSpPr/>
            <p:nvPr/>
          </p:nvSpPr>
          <p:spPr>
            <a:xfrm>
              <a:off x="3822502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1" name="CuadroTexto 10">
              <a:extLst>
                <a:ext uri="{FF2B5EF4-FFF2-40B4-BE49-F238E27FC236}">
                  <a16:creationId xmlns:a16="http://schemas.microsoft.com/office/drawing/2014/main" id="{93A2415F-9910-41C0-9834-ACE5EE7EC06F}"/>
                </a:ext>
              </a:extLst>
            </p:cNvPr>
            <p:cNvSpPr txBox="1"/>
            <p:nvPr/>
          </p:nvSpPr>
          <p:spPr>
            <a:xfrm>
              <a:off x="3795934" y="953506"/>
              <a:ext cx="167925" cy="2623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M</a:t>
              </a:r>
            </a:p>
          </p:txBody>
        </p:sp>
        <p:sp>
          <p:nvSpPr>
            <p:cNvPr id="12" name="Elipse 11">
              <a:extLst>
                <a:ext uri="{FF2B5EF4-FFF2-40B4-BE49-F238E27FC236}">
                  <a16:creationId xmlns:a16="http://schemas.microsoft.com/office/drawing/2014/main" id="{C7C288CE-F547-4E52-94A3-8C23F40BEE3C}"/>
                </a:ext>
              </a:extLst>
            </p:cNvPr>
            <p:cNvSpPr/>
            <p:nvPr/>
          </p:nvSpPr>
          <p:spPr>
            <a:xfrm>
              <a:off x="4008652" y="983612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3" name="CuadroTexto 12">
              <a:extLst>
                <a:ext uri="{FF2B5EF4-FFF2-40B4-BE49-F238E27FC236}">
                  <a16:creationId xmlns:a16="http://schemas.microsoft.com/office/drawing/2014/main" id="{4114C506-8170-47D2-9D5A-128DBFEEE7C8}"/>
                </a:ext>
              </a:extLst>
            </p:cNvPr>
            <p:cNvSpPr txBox="1"/>
            <p:nvPr/>
          </p:nvSpPr>
          <p:spPr>
            <a:xfrm>
              <a:off x="3987194" y="951397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J</a:t>
              </a:r>
            </a:p>
          </p:txBody>
        </p:sp>
        <p:sp>
          <p:nvSpPr>
            <p:cNvPr id="14" name="Elipse 13">
              <a:extLst>
                <a:ext uri="{FF2B5EF4-FFF2-40B4-BE49-F238E27FC236}">
                  <a16:creationId xmlns:a16="http://schemas.microsoft.com/office/drawing/2014/main" id="{7CC52FD5-4E7C-49FA-BD83-A545EB3FC017}"/>
                </a:ext>
              </a:extLst>
            </p:cNvPr>
            <p:cNvSpPr/>
            <p:nvPr/>
          </p:nvSpPr>
          <p:spPr>
            <a:xfrm>
              <a:off x="4195174" y="983612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5" name="CuadroTexto 14">
              <a:extLst>
                <a:ext uri="{FF2B5EF4-FFF2-40B4-BE49-F238E27FC236}">
                  <a16:creationId xmlns:a16="http://schemas.microsoft.com/office/drawing/2014/main" id="{DDD8D263-EBC7-4AD3-8203-2FC2CBE524AF}"/>
                </a:ext>
              </a:extLst>
            </p:cNvPr>
            <p:cNvSpPr txBox="1"/>
            <p:nvPr/>
          </p:nvSpPr>
          <p:spPr>
            <a:xfrm>
              <a:off x="4169468" y="953506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V</a:t>
              </a:r>
            </a:p>
          </p:txBody>
        </p:sp>
        <p:sp>
          <p:nvSpPr>
            <p:cNvPr id="16" name="Elipse 15">
              <a:extLst>
                <a:ext uri="{FF2B5EF4-FFF2-40B4-BE49-F238E27FC236}">
                  <a16:creationId xmlns:a16="http://schemas.microsoft.com/office/drawing/2014/main" id="{1684D4EA-52BA-4FA5-A1FB-CB87FE74C584}"/>
                </a:ext>
              </a:extLst>
            </p:cNvPr>
            <p:cNvSpPr/>
            <p:nvPr/>
          </p:nvSpPr>
          <p:spPr>
            <a:xfrm>
              <a:off x="4383504" y="983612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7" name="CuadroTexto 16">
              <a:extLst>
                <a:ext uri="{FF2B5EF4-FFF2-40B4-BE49-F238E27FC236}">
                  <a16:creationId xmlns:a16="http://schemas.microsoft.com/office/drawing/2014/main" id="{3308939E-46AD-485D-B001-89690CD4E751}"/>
                </a:ext>
              </a:extLst>
            </p:cNvPr>
            <p:cNvSpPr txBox="1"/>
            <p:nvPr/>
          </p:nvSpPr>
          <p:spPr>
            <a:xfrm>
              <a:off x="4354590" y="945416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S</a:t>
              </a:r>
            </a:p>
          </p:txBody>
        </p:sp>
        <p:sp>
          <p:nvSpPr>
            <p:cNvPr id="18" name="Elipse 17">
              <a:extLst>
                <a:ext uri="{FF2B5EF4-FFF2-40B4-BE49-F238E27FC236}">
                  <a16:creationId xmlns:a16="http://schemas.microsoft.com/office/drawing/2014/main" id="{A8672FC7-70F5-4C49-A014-22DFFFBC4EA9}"/>
                </a:ext>
              </a:extLst>
            </p:cNvPr>
            <p:cNvSpPr/>
            <p:nvPr/>
          </p:nvSpPr>
          <p:spPr>
            <a:xfrm>
              <a:off x="4562534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9" name="CuadroTexto 18">
              <a:extLst>
                <a:ext uri="{FF2B5EF4-FFF2-40B4-BE49-F238E27FC236}">
                  <a16:creationId xmlns:a16="http://schemas.microsoft.com/office/drawing/2014/main" id="{FDD8A62F-1C31-4D5B-8003-266E7EE66DB5}"/>
                </a:ext>
              </a:extLst>
            </p:cNvPr>
            <p:cNvSpPr txBox="1"/>
            <p:nvPr/>
          </p:nvSpPr>
          <p:spPr>
            <a:xfrm>
              <a:off x="4541872" y="945416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D</a:t>
              </a:r>
            </a:p>
          </p:txBody>
        </p:sp>
      </p:grpSp>
      <p:sp>
        <p:nvSpPr>
          <p:cNvPr id="43" name="Rectángulo: esquinas redondeadas 42">
            <a:extLst>
              <a:ext uri="{FF2B5EF4-FFF2-40B4-BE49-F238E27FC236}">
                <a16:creationId xmlns:a16="http://schemas.microsoft.com/office/drawing/2014/main" id="{89D5D1E2-00DC-4937-B50F-B770D836BFF9}"/>
              </a:ext>
            </a:extLst>
          </p:cNvPr>
          <p:cNvSpPr/>
          <p:nvPr/>
        </p:nvSpPr>
        <p:spPr>
          <a:xfrm flipH="1">
            <a:off x="460830" y="5801409"/>
            <a:ext cx="1867912" cy="1306787"/>
          </a:xfrm>
          <a:prstGeom prst="roundRect">
            <a:avLst>
              <a:gd name="adj" fmla="val 3042"/>
            </a:avLst>
          </a:prstGeom>
          <a:noFill/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61" name="CuadroTexto 60">
            <a:extLst>
              <a:ext uri="{FF2B5EF4-FFF2-40B4-BE49-F238E27FC236}">
                <a16:creationId xmlns:a16="http://schemas.microsoft.com/office/drawing/2014/main" id="{B1867932-8D36-4858-BFF8-81AECC48EBAD}"/>
              </a:ext>
            </a:extLst>
          </p:cNvPr>
          <p:cNvSpPr txBox="1"/>
          <p:nvPr/>
        </p:nvSpPr>
        <p:spPr>
          <a:xfrm>
            <a:off x="502270" y="470523"/>
            <a:ext cx="1705246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CL" sz="4800" dirty="0">
                <a:latin typeface="August Script Bold free" pitchFamily="2" charset="0"/>
              </a:rPr>
              <a:t>Año</a:t>
            </a:r>
          </a:p>
        </p:txBody>
      </p:sp>
      <p:sp>
        <p:nvSpPr>
          <p:cNvPr id="62" name="CuadroTexto 61">
            <a:extLst>
              <a:ext uri="{FF2B5EF4-FFF2-40B4-BE49-F238E27FC236}">
                <a16:creationId xmlns:a16="http://schemas.microsoft.com/office/drawing/2014/main" id="{D7348A25-2C0A-4180-9706-193D7ACDBC8E}"/>
              </a:ext>
            </a:extLst>
          </p:cNvPr>
          <p:cNvSpPr txBox="1"/>
          <p:nvPr/>
        </p:nvSpPr>
        <p:spPr>
          <a:xfrm>
            <a:off x="1109446" y="921803"/>
            <a:ext cx="149088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CL" sz="4000" dirty="0" smtClean="0">
                <a:latin typeface="August Script Bold free" pitchFamily="2" charset="0"/>
              </a:rPr>
              <a:t>2022 </a:t>
            </a:r>
            <a:endParaRPr lang="es-CL" sz="4000" dirty="0">
              <a:latin typeface="August Script Bold free" pitchFamily="2" charset="0"/>
            </a:endParaRPr>
          </a:p>
        </p:txBody>
      </p:sp>
      <p:sp>
        <p:nvSpPr>
          <p:cNvPr id="27" name="CuadroTexto 26">
            <a:extLst>
              <a:ext uri="{FF2B5EF4-FFF2-40B4-BE49-F238E27FC236}">
                <a16:creationId xmlns:a16="http://schemas.microsoft.com/office/drawing/2014/main" id="{F0091D1D-C5BA-4DD7-B564-F84C4F3256B9}"/>
              </a:ext>
            </a:extLst>
          </p:cNvPr>
          <p:cNvSpPr txBox="1"/>
          <p:nvPr/>
        </p:nvSpPr>
        <p:spPr>
          <a:xfrm>
            <a:off x="788889" y="1505371"/>
            <a:ext cx="136617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CL" sz="3600" dirty="0">
                <a:latin typeface="Ayunindra Font" pitchFamily="50" charset="0"/>
              </a:rPr>
              <a:t>Metas</a:t>
            </a:r>
          </a:p>
        </p:txBody>
      </p:sp>
      <p:cxnSp>
        <p:nvCxnSpPr>
          <p:cNvPr id="34" name="Conector recto 33">
            <a:extLst>
              <a:ext uri="{FF2B5EF4-FFF2-40B4-BE49-F238E27FC236}">
                <a16:creationId xmlns:a16="http://schemas.microsoft.com/office/drawing/2014/main" id="{6C326F97-CC68-4216-8B0B-6409AE189A23}"/>
              </a:ext>
            </a:extLst>
          </p:cNvPr>
          <p:cNvCxnSpPr>
            <a:cxnSpLocks/>
          </p:cNvCxnSpPr>
          <p:nvPr/>
        </p:nvCxnSpPr>
        <p:spPr>
          <a:xfrm>
            <a:off x="719609" y="2193173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Conector recto 36">
            <a:extLst>
              <a:ext uri="{FF2B5EF4-FFF2-40B4-BE49-F238E27FC236}">
                <a16:creationId xmlns:a16="http://schemas.microsoft.com/office/drawing/2014/main" id="{7A9A9E17-643C-46C7-8DA1-90ACB4FD0A6E}"/>
              </a:ext>
            </a:extLst>
          </p:cNvPr>
          <p:cNvCxnSpPr>
            <a:cxnSpLocks/>
          </p:cNvCxnSpPr>
          <p:nvPr/>
        </p:nvCxnSpPr>
        <p:spPr>
          <a:xfrm>
            <a:off x="720116" y="2475725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Conector recto 37">
            <a:extLst>
              <a:ext uri="{FF2B5EF4-FFF2-40B4-BE49-F238E27FC236}">
                <a16:creationId xmlns:a16="http://schemas.microsoft.com/office/drawing/2014/main" id="{117FEECC-50E9-48AE-A3A0-ECE918D11567}"/>
              </a:ext>
            </a:extLst>
          </p:cNvPr>
          <p:cNvCxnSpPr>
            <a:cxnSpLocks/>
          </p:cNvCxnSpPr>
          <p:nvPr/>
        </p:nvCxnSpPr>
        <p:spPr>
          <a:xfrm>
            <a:off x="718240" y="2780525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Conector recto 38">
            <a:extLst>
              <a:ext uri="{FF2B5EF4-FFF2-40B4-BE49-F238E27FC236}">
                <a16:creationId xmlns:a16="http://schemas.microsoft.com/office/drawing/2014/main" id="{F24D8324-6901-4816-8512-FDC54A3E01DF}"/>
              </a:ext>
            </a:extLst>
          </p:cNvPr>
          <p:cNvCxnSpPr>
            <a:cxnSpLocks/>
          </p:cNvCxnSpPr>
          <p:nvPr/>
        </p:nvCxnSpPr>
        <p:spPr>
          <a:xfrm>
            <a:off x="718240" y="3074201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Placa 2">
            <a:extLst>
              <a:ext uri="{FF2B5EF4-FFF2-40B4-BE49-F238E27FC236}">
                <a16:creationId xmlns:a16="http://schemas.microsoft.com/office/drawing/2014/main" id="{C3F9C842-00FA-4A41-AA78-EC49C9D9D4A3}"/>
              </a:ext>
            </a:extLst>
          </p:cNvPr>
          <p:cNvSpPr/>
          <p:nvPr/>
        </p:nvSpPr>
        <p:spPr>
          <a:xfrm flipH="1">
            <a:off x="489789" y="3750740"/>
            <a:ext cx="1791840" cy="1500318"/>
          </a:xfrm>
          <a:prstGeom prst="plaque">
            <a:avLst>
              <a:gd name="adj" fmla="val 6619"/>
            </a:avLst>
          </a:prstGeom>
          <a:solidFill>
            <a:srgbClr val="FCEBE0"/>
          </a:solidFill>
          <a:ln>
            <a:solidFill>
              <a:srgbClr val="FCD6D7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70" name="CuadroTexto 69">
            <a:extLst>
              <a:ext uri="{FF2B5EF4-FFF2-40B4-BE49-F238E27FC236}">
                <a16:creationId xmlns:a16="http://schemas.microsoft.com/office/drawing/2014/main" id="{C5660BA0-7AA5-442F-B19F-51782AAE91E1}"/>
              </a:ext>
            </a:extLst>
          </p:cNvPr>
          <p:cNvSpPr txBox="1"/>
          <p:nvPr/>
        </p:nvSpPr>
        <p:spPr>
          <a:xfrm flipH="1">
            <a:off x="560832" y="3174959"/>
            <a:ext cx="157604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CL" sz="3200" dirty="0">
                <a:latin typeface="Please write me a song" panose="02000603000000000000" pitchFamily="2" charset="0"/>
                <a:ea typeface="Please write me a song" panose="02000603000000000000" pitchFamily="2" charset="0"/>
              </a:rPr>
              <a:t>Importante</a:t>
            </a:r>
          </a:p>
        </p:txBody>
      </p:sp>
      <p:sp>
        <p:nvSpPr>
          <p:cNvPr id="72" name="CuadroTexto 71">
            <a:extLst>
              <a:ext uri="{FF2B5EF4-FFF2-40B4-BE49-F238E27FC236}">
                <a16:creationId xmlns:a16="http://schemas.microsoft.com/office/drawing/2014/main" id="{FA02E334-CC17-4B72-8C99-28B64BC13A1C}"/>
              </a:ext>
            </a:extLst>
          </p:cNvPr>
          <p:cNvSpPr txBox="1"/>
          <p:nvPr/>
        </p:nvSpPr>
        <p:spPr>
          <a:xfrm flipH="1">
            <a:off x="773256" y="5571063"/>
            <a:ext cx="1293702" cy="594906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algn="ctr"/>
            <a:r>
              <a:rPr lang="es-CL" sz="3266" dirty="0">
                <a:latin typeface="The Sunset" pitchFamily="2" charset="0"/>
              </a:rPr>
              <a:t>Notas</a:t>
            </a:r>
          </a:p>
        </p:txBody>
      </p:sp>
      <p:pic>
        <p:nvPicPr>
          <p:cNvPr id="22" name="Imagen 21">
            <a:extLst>
              <a:ext uri="{FF2B5EF4-FFF2-40B4-BE49-F238E27FC236}">
                <a16:creationId xmlns:a16="http://schemas.microsoft.com/office/drawing/2014/main" id="{62CBFADE-6F0F-42F1-9100-230F3D7A9794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188956" y="4650379"/>
            <a:ext cx="727315" cy="2864905"/>
          </a:xfrm>
          <a:prstGeom prst="rect">
            <a:avLst/>
          </a:prstGeom>
        </p:spPr>
      </p:pic>
      <p:pic>
        <p:nvPicPr>
          <p:cNvPr id="23" name="Imagen 22">
            <a:extLst>
              <a:ext uri="{FF2B5EF4-FFF2-40B4-BE49-F238E27FC236}">
                <a16:creationId xmlns:a16="http://schemas.microsoft.com/office/drawing/2014/main" id="{2B2C2E0D-EB88-46B4-AC8F-E4A9A8B31354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43898" t="21174"/>
          <a:stretch/>
        </p:blipFill>
        <p:spPr>
          <a:xfrm>
            <a:off x="0" y="0"/>
            <a:ext cx="909986" cy="976498"/>
          </a:xfrm>
          <a:prstGeom prst="rect">
            <a:avLst/>
          </a:prstGeom>
        </p:spPr>
      </p:pic>
      <p:pic>
        <p:nvPicPr>
          <p:cNvPr id="25" name="Imagen 24">
            <a:extLst>
              <a:ext uri="{FF2B5EF4-FFF2-40B4-BE49-F238E27FC236}">
                <a16:creationId xmlns:a16="http://schemas.microsoft.com/office/drawing/2014/main" id="{C293EFCA-F8D9-437F-BBDE-D23B0F61DF56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027536" y="351099"/>
            <a:ext cx="713197" cy="476000"/>
          </a:xfrm>
          <a:prstGeom prst="rect">
            <a:avLst/>
          </a:prstGeom>
        </p:spPr>
      </p:pic>
      <p:grpSp>
        <p:nvGrpSpPr>
          <p:cNvPr id="31" name="Grupo 30">
            <a:extLst>
              <a:ext uri="{FF2B5EF4-FFF2-40B4-BE49-F238E27FC236}">
                <a16:creationId xmlns:a16="http://schemas.microsoft.com/office/drawing/2014/main" id="{7745E27F-467E-4749-8E47-3209094E0C66}"/>
              </a:ext>
            </a:extLst>
          </p:cNvPr>
          <p:cNvGrpSpPr/>
          <p:nvPr/>
        </p:nvGrpSpPr>
        <p:grpSpPr>
          <a:xfrm>
            <a:off x="526230" y="2080990"/>
            <a:ext cx="160028" cy="1041337"/>
            <a:chOff x="508707" y="2032864"/>
            <a:chExt cx="160028" cy="1041337"/>
          </a:xfrm>
        </p:grpSpPr>
        <p:pic>
          <p:nvPicPr>
            <p:cNvPr id="57" name="Imagen 56">
              <a:extLst>
                <a:ext uri="{FF2B5EF4-FFF2-40B4-BE49-F238E27FC236}">
                  <a16:creationId xmlns:a16="http://schemas.microsoft.com/office/drawing/2014/main" id="{961930C2-F576-49DD-A7AA-2FDB4D77175D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7508" y="2035205"/>
              <a:ext cx="162906" cy="158223"/>
            </a:xfrm>
            <a:prstGeom prst="rect">
              <a:avLst/>
            </a:prstGeom>
          </p:spPr>
        </p:pic>
        <p:pic>
          <p:nvPicPr>
            <p:cNvPr id="58" name="Imagen 57">
              <a:extLst>
                <a:ext uri="{FF2B5EF4-FFF2-40B4-BE49-F238E27FC236}">
                  <a16:creationId xmlns:a16="http://schemas.microsoft.com/office/drawing/2014/main" id="{56867267-B475-4E69-9D58-EC62A6FE058B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7509" y="2315160"/>
              <a:ext cx="162906" cy="158223"/>
            </a:xfrm>
            <a:prstGeom prst="rect">
              <a:avLst/>
            </a:prstGeom>
          </p:spPr>
        </p:pic>
        <p:pic>
          <p:nvPicPr>
            <p:cNvPr id="60" name="Imagen 59">
              <a:extLst>
                <a:ext uri="{FF2B5EF4-FFF2-40B4-BE49-F238E27FC236}">
                  <a16:creationId xmlns:a16="http://schemas.microsoft.com/office/drawing/2014/main" id="{E29EF204-A448-4002-8A1C-DB0341F31464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6366" y="2619960"/>
              <a:ext cx="162906" cy="158223"/>
            </a:xfrm>
            <a:prstGeom prst="rect">
              <a:avLst/>
            </a:prstGeom>
          </p:spPr>
        </p:pic>
        <p:pic>
          <p:nvPicPr>
            <p:cNvPr id="63" name="Imagen 62">
              <a:extLst>
                <a:ext uri="{FF2B5EF4-FFF2-40B4-BE49-F238E27FC236}">
                  <a16:creationId xmlns:a16="http://schemas.microsoft.com/office/drawing/2014/main" id="{86120641-32C4-4AE8-94D3-C94C18868525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8171" y="2913636"/>
              <a:ext cx="162906" cy="158223"/>
            </a:xfrm>
            <a:prstGeom prst="rect">
              <a:avLst/>
            </a:prstGeom>
          </p:spPr>
        </p:pic>
      </p:grpSp>
      <p:sp>
        <p:nvSpPr>
          <p:cNvPr id="64" name="Placa 63">
            <a:extLst>
              <a:ext uri="{FF2B5EF4-FFF2-40B4-BE49-F238E27FC236}">
                <a16:creationId xmlns:a16="http://schemas.microsoft.com/office/drawing/2014/main" id="{1F1A37EF-7612-4F45-97CD-3C62C17F6D0D}"/>
              </a:ext>
            </a:extLst>
          </p:cNvPr>
          <p:cNvSpPr/>
          <p:nvPr/>
        </p:nvSpPr>
        <p:spPr>
          <a:xfrm flipH="1">
            <a:off x="544463" y="3806973"/>
            <a:ext cx="1680470" cy="1381373"/>
          </a:xfrm>
          <a:prstGeom prst="plaque">
            <a:avLst>
              <a:gd name="adj" fmla="val 6619"/>
            </a:avLst>
          </a:prstGeom>
          <a:noFill/>
          <a:ln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pic>
        <p:nvPicPr>
          <p:cNvPr id="32" name="Imagen 31">
            <a:extLst>
              <a:ext uri="{FF2B5EF4-FFF2-40B4-BE49-F238E27FC236}">
                <a16:creationId xmlns:a16="http://schemas.microsoft.com/office/drawing/2014/main" id="{26B63D50-3602-4D67-A76C-633D6D374657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259097" y="6541363"/>
            <a:ext cx="628638" cy="674145"/>
          </a:xfrm>
          <a:prstGeom prst="rect">
            <a:avLst/>
          </a:prstGeom>
        </p:spPr>
      </p:pic>
      <p:pic>
        <p:nvPicPr>
          <p:cNvPr id="65" name="Imagen 64">
            <a:extLst>
              <a:ext uri="{FF2B5EF4-FFF2-40B4-BE49-F238E27FC236}">
                <a16:creationId xmlns:a16="http://schemas.microsoft.com/office/drawing/2014/main" id="{D0CA3D43-846C-4A28-B7BE-3C0790EA8870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65716" t="50407"/>
          <a:stretch/>
        </p:blipFill>
        <p:spPr>
          <a:xfrm flipH="1">
            <a:off x="4623101" y="-1"/>
            <a:ext cx="445785" cy="47838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91793707"/>
      </p:ext>
    </p:extLst>
  </p:cSld>
  <p:clrMapOvr>
    <a:masterClrMapping/>
  </p:clrMapOvr>
</p:sld>
</file>

<file path=ppt/slides/slide1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5" name="Imagen 74">
            <a:extLst>
              <a:ext uri="{FF2B5EF4-FFF2-40B4-BE49-F238E27FC236}">
                <a16:creationId xmlns:a16="http://schemas.microsoft.com/office/drawing/2014/main" id="{86F066D6-3665-40A8-84FE-3CF74306B4E7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5802" t="16947" r="6588" b="21582"/>
          <a:stretch/>
        </p:blipFill>
        <p:spPr>
          <a:xfrm flipH="1">
            <a:off x="2534249" y="1615242"/>
            <a:ext cx="2241249" cy="5818323"/>
          </a:xfrm>
          <a:prstGeom prst="rect">
            <a:avLst/>
          </a:prstGeom>
        </p:spPr>
      </p:pic>
      <p:grpSp>
        <p:nvGrpSpPr>
          <p:cNvPr id="90" name="Grupo 89">
            <a:extLst>
              <a:ext uri="{FF2B5EF4-FFF2-40B4-BE49-F238E27FC236}">
                <a16:creationId xmlns:a16="http://schemas.microsoft.com/office/drawing/2014/main" id="{6A10F933-5BE6-45D0-9227-6F90A3B05617}"/>
              </a:ext>
            </a:extLst>
          </p:cNvPr>
          <p:cNvGrpSpPr/>
          <p:nvPr/>
        </p:nvGrpSpPr>
        <p:grpSpPr>
          <a:xfrm>
            <a:off x="2431176" y="1277695"/>
            <a:ext cx="2333423" cy="338554"/>
            <a:chOff x="282012" y="1116730"/>
            <a:chExt cx="2333423" cy="338554"/>
          </a:xfrm>
        </p:grpSpPr>
        <p:grpSp>
          <p:nvGrpSpPr>
            <p:cNvPr id="76" name="Grupo 75">
              <a:extLst>
                <a:ext uri="{FF2B5EF4-FFF2-40B4-BE49-F238E27FC236}">
                  <a16:creationId xmlns:a16="http://schemas.microsoft.com/office/drawing/2014/main" id="{A61A1061-E59C-431B-BF67-DEFCDEE579BE}"/>
                </a:ext>
              </a:extLst>
            </p:cNvPr>
            <p:cNvGrpSpPr/>
            <p:nvPr/>
          </p:nvGrpSpPr>
          <p:grpSpPr>
            <a:xfrm>
              <a:off x="1292286" y="1199456"/>
              <a:ext cx="1323149" cy="173102"/>
              <a:chOff x="2351916" y="2459619"/>
              <a:chExt cx="1424738" cy="173102"/>
            </a:xfrm>
          </p:grpSpPr>
          <p:pic>
            <p:nvPicPr>
              <p:cNvPr id="77" name="Imagen 76">
                <a:extLst>
                  <a:ext uri="{FF2B5EF4-FFF2-40B4-BE49-F238E27FC236}">
                    <a16:creationId xmlns:a16="http://schemas.microsoft.com/office/drawing/2014/main" id="{B7A81B46-CA0D-4087-89EF-FAE09193A61A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351916" y="2459619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78" name="Imagen 77">
                <a:extLst>
                  <a:ext uri="{FF2B5EF4-FFF2-40B4-BE49-F238E27FC236}">
                    <a16:creationId xmlns:a16="http://schemas.microsoft.com/office/drawing/2014/main" id="{E94153B6-6DC4-4AB7-AC3B-F55DD2065F5B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534444" y="2462337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79" name="Imagen 78">
                <a:extLst>
                  <a:ext uri="{FF2B5EF4-FFF2-40B4-BE49-F238E27FC236}">
                    <a16:creationId xmlns:a16="http://schemas.microsoft.com/office/drawing/2014/main" id="{EA1DF94F-D73B-4068-AC8A-D0A408DD32D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713545" y="2467401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0" name="Imagen 79">
                <a:extLst>
                  <a:ext uri="{FF2B5EF4-FFF2-40B4-BE49-F238E27FC236}">
                    <a16:creationId xmlns:a16="http://schemas.microsoft.com/office/drawing/2014/main" id="{62C852A6-1DC0-492C-8708-0BCE85A2F8DC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898714" y="2467401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1" name="Imagen 80">
                <a:extLst>
                  <a:ext uri="{FF2B5EF4-FFF2-40B4-BE49-F238E27FC236}">
                    <a16:creationId xmlns:a16="http://schemas.microsoft.com/office/drawing/2014/main" id="{0177E378-B2D1-433E-B487-95F0ADA2623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080634" y="2462337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2" name="Imagen 81">
                <a:extLst>
                  <a:ext uri="{FF2B5EF4-FFF2-40B4-BE49-F238E27FC236}">
                    <a16:creationId xmlns:a16="http://schemas.microsoft.com/office/drawing/2014/main" id="{5D2CCC76-1728-4CCE-8CA6-F4D7D93C730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259735" y="2463688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3" name="Imagen 82">
                <a:extLst>
                  <a:ext uri="{FF2B5EF4-FFF2-40B4-BE49-F238E27FC236}">
                    <a16:creationId xmlns:a16="http://schemas.microsoft.com/office/drawing/2014/main" id="{8737CD88-8CE9-45B7-B88B-A039D1BC2D9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436306" y="2459619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4" name="Imagen 83">
                <a:extLst>
                  <a:ext uri="{FF2B5EF4-FFF2-40B4-BE49-F238E27FC236}">
                    <a16:creationId xmlns:a16="http://schemas.microsoft.com/office/drawing/2014/main" id="{9C749F1B-619A-40EE-A3E5-6C9759F13278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624293" y="2462337"/>
                <a:ext cx="152361" cy="165320"/>
              </a:xfrm>
              <a:prstGeom prst="rect">
                <a:avLst/>
              </a:prstGeom>
            </p:spPr>
          </p:pic>
        </p:grpSp>
        <p:sp>
          <p:nvSpPr>
            <p:cNvPr id="86" name="CuadroTexto 85">
              <a:extLst>
                <a:ext uri="{FF2B5EF4-FFF2-40B4-BE49-F238E27FC236}">
                  <a16:creationId xmlns:a16="http://schemas.microsoft.com/office/drawing/2014/main" id="{E7CF8BFC-D72D-4A50-9441-6DC5C224B0DC}"/>
                </a:ext>
              </a:extLst>
            </p:cNvPr>
            <p:cNvSpPr txBox="1"/>
            <p:nvPr/>
          </p:nvSpPr>
          <p:spPr>
            <a:xfrm>
              <a:off x="282012" y="1116730"/>
              <a:ext cx="1081021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s-CL" sz="1600" dirty="0">
                  <a:latin typeface="that i love you" pitchFamily="2" charset="0"/>
                </a:rPr>
                <a:t>Hidratación</a:t>
              </a:r>
            </a:p>
          </p:txBody>
        </p:sp>
      </p:grpSp>
      <p:sp>
        <p:nvSpPr>
          <p:cNvPr id="2" name="Rectángulo: esquinas redondeadas 1">
            <a:extLst>
              <a:ext uri="{FF2B5EF4-FFF2-40B4-BE49-F238E27FC236}">
                <a16:creationId xmlns:a16="http://schemas.microsoft.com/office/drawing/2014/main" id="{8AFFB728-72C6-47D6-8CF6-8E68D901CF0E}"/>
              </a:ext>
            </a:extLst>
          </p:cNvPr>
          <p:cNvSpPr/>
          <p:nvPr/>
        </p:nvSpPr>
        <p:spPr>
          <a:xfrm flipH="1">
            <a:off x="2536574" y="808814"/>
            <a:ext cx="2238924" cy="348713"/>
          </a:xfrm>
          <a:prstGeom prst="roundRect">
            <a:avLst>
              <a:gd name="adj" fmla="val 20690"/>
            </a:avLst>
          </a:prstGeom>
          <a:noFill/>
          <a:ln>
            <a:solidFill>
              <a:schemeClr val="bg1">
                <a:lumMod val="65000"/>
              </a:schemeClr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grpSp>
        <p:nvGrpSpPr>
          <p:cNvPr id="20" name="Grupo 19">
            <a:extLst>
              <a:ext uri="{FF2B5EF4-FFF2-40B4-BE49-F238E27FC236}">
                <a16:creationId xmlns:a16="http://schemas.microsoft.com/office/drawing/2014/main" id="{9E56ED60-C0FC-4AFF-8B2B-402E4644997E}"/>
              </a:ext>
            </a:extLst>
          </p:cNvPr>
          <p:cNvGrpSpPr/>
          <p:nvPr/>
        </p:nvGrpSpPr>
        <p:grpSpPr>
          <a:xfrm>
            <a:off x="2648158" y="551964"/>
            <a:ext cx="1302561" cy="270451"/>
            <a:chOff x="3427898" y="945416"/>
            <a:chExt cx="1302561" cy="270451"/>
          </a:xfrm>
        </p:grpSpPr>
        <p:sp>
          <p:nvSpPr>
            <p:cNvPr id="6" name="Elipse 5">
              <a:extLst>
                <a:ext uri="{FF2B5EF4-FFF2-40B4-BE49-F238E27FC236}">
                  <a16:creationId xmlns:a16="http://schemas.microsoft.com/office/drawing/2014/main" id="{2C5DCEA4-6AF6-49BD-B708-B769FAFE792C}"/>
                </a:ext>
              </a:extLst>
            </p:cNvPr>
            <p:cNvSpPr/>
            <p:nvPr/>
          </p:nvSpPr>
          <p:spPr>
            <a:xfrm>
              <a:off x="3448303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7" name="CuadroTexto 6">
              <a:extLst>
                <a:ext uri="{FF2B5EF4-FFF2-40B4-BE49-F238E27FC236}">
                  <a16:creationId xmlns:a16="http://schemas.microsoft.com/office/drawing/2014/main" id="{AA089D6C-B1E2-48FB-BE83-481042A4D336}"/>
                </a:ext>
              </a:extLst>
            </p:cNvPr>
            <p:cNvSpPr txBox="1"/>
            <p:nvPr/>
          </p:nvSpPr>
          <p:spPr>
            <a:xfrm>
              <a:off x="3427898" y="945416"/>
              <a:ext cx="167925" cy="2623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L</a:t>
              </a:r>
            </a:p>
          </p:txBody>
        </p:sp>
        <p:sp>
          <p:nvSpPr>
            <p:cNvPr id="8" name="Elipse 7">
              <a:extLst>
                <a:ext uri="{FF2B5EF4-FFF2-40B4-BE49-F238E27FC236}">
                  <a16:creationId xmlns:a16="http://schemas.microsoft.com/office/drawing/2014/main" id="{EF3D6D35-0B29-48F8-A7E7-F05677A56176}"/>
                </a:ext>
              </a:extLst>
            </p:cNvPr>
            <p:cNvSpPr/>
            <p:nvPr/>
          </p:nvSpPr>
          <p:spPr>
            <a:xfrm>
              <a:off x="3636352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9" name="CuadroTexto 8">
              <a:extLst>
                <a:ext uri="{FF2B5EF4-FFF2-40B4-BE49-F238E27FC236}">
                  <a16:creationId xmlns:a16="http://schemas.microsoft.com/office/drawing/2014/main" id="{9A7EF53A-AA99-48D2-85A8-CA65C6ED1C5E}"/>
                </a:ext>
              </a:extLst>
            </p:cNvPr>
            <p:cNvSpPr txBox="1"/>
            <p:nvPr/>
          </p:nvSpPr>
          <p:spPr>
            <a:xfrm>
              <a:off x="3604676" y="945416"/>
              <a:ext cx="167925" cy="2623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M</a:t>
              </a:r>
            </a:p>
          </p:txBody>
        </p:sp>
        <p:sp>
          <p:nvSpPr>
            <p:cNvPr id="10" name="Elipse 9">
              <a:extLst>
                <a:ext uri="{FF2B5EF4-FFF2-40B4-BE49-F238E27FC236}">
                  <a16:creationId xmlns:a16="http://schemas.microsoft.com/office/drawing/2014/main" id="{B0003AE6-C47F-46BF-B6B1-DDBB042C0368}"/>
                </a:ext>
              </a:extLst>
            </p:cNvPr>
            <p:cNvSpPr/>
            <p:nvPr/>
          </p:nvSpPr>
          <p:spPr>
            <a:xfrm>
              <a:off x="3822502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1" name="CuadroTexto 10">
              <a:extLst>
                <a:ext uri="{FF2B5EF4-FFF2-40B4-BE49-F238E27FC236}">
                  <a16:creationId xmlns:a16="http://schemas.microsoft.com/office/drawing/2014/main" id="{93A2415F-9910-41C0-9834-ACE5EE7EC06F}"/>
                </a:ext>
              </a:extLst>
            </p:cNvPr>
            <p:cNvSpPr txBox="1"/>
            <p:nvPr/>
          </p:nvSpPr>
          <p:spPr>
            <a:xfrm>
              <a:off x="3795934" y="953506"/>
              <a:ext cx="167925" cy="2623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M</a:t>
              </a:r>
            </a:p>
          </p:txBody>
        </p:sp>
        <p:sp>
          <p:nvSpPr>
            <p:cNvPr id="12" name="Elipse 11">
              <a:extLst>
                <a:ext uri="{FF2B5EF4-FFF2-40B4-BE49-F238E27FC236}">
                  <a16:creationId xmlns:a16="http://schemas.microsoft.com/office/drawing/2014/main" id="{C7C288CE-F547-4E52-94A3-8C23F40BEE3C}"/>
                </a:ext>
              </a:extLst>
            </p:cNvPr>
            <p:cNvSpPr/>
            <p:nvPr/>
          </p:nvSpPr>
          <p:spPr>
            <a:xfrm>
              <a:off x="4008652" y="983612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3" name="CuadroTexto 12">
              <a:extLst>
                <a:ext uri="{FF2B5EF4-FFF2-40B4-BE49-F238E27FC236}">
                  <a16:creationId xmlns:a16="http://schemas.microsoft.com/office/drawing/2014/main" id="{4114C506-8170-47D2-9D5A-128DBFEEE7C8}"/>
                </a:ext>
              </a:extLst>
            </p:cNvPr>
            <p:cNvSpPr txBox="1"/>
            <p:nvPr/>
          </p:nvSpPr>
          <p:spPr>
            <a:xfrm>
              <a:off x="3987194" y="951397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J</a:t>
              </a:r>
            </a:p>
          </p:txBody>
        </p:sp>
        <p:sp>
          <p:nvSpPr>
            <p:cNvPr id="14" name="Elipse 13">
              <a:extLst>
                <a:ext uri="{FF2B5EF4-FFF2-40B4-BE49-F238E27FC236}">
                  <a16:creationId xmlns:a16="http://schemas.microsoft.com/office/drawing/2014/main" id="{7CC52FD5-4E7C-49FA-BD83-A545EB3FC017}"/>
                </a:ext>
              </a:extLst>
            </p:cNvPr>
            <p:cNvSpPr/>
            <p:nvPr/>
          </p:nvSpPr>
          <p:spPr>
            <a:xfrm>
              <a:off x="4195174" y="983612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5" name="CuadroTexto 14">
              <a:extLst>
                <a:ext uri="{FF2B5EF4-FFF2-40B4-BE49-F238E27FC236}">
                  <a16:creationId xmlns:a16="http://schemas.microsoft.com/office/drawing/2014/main" id="{DDD8D263-EBC7-4AD3-8203-2FC2CBE524AF}"/>
                </a:ext>
              </a:extLst>
            </p:cNvPr>
            <p:cNvSpPr txBox="1"/>
            <p:nvPr/>
          </p:nvSpPr>
          <p:spPr>
            <a:xfrm>
              <a:off x="4169468" y="953506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V</a:t>
              </a:r>
            </a:p>
          </p:txBody>
        </p:sp>
        <p:sp>
          <p:nvSpPr>
            <p:cNvPr id="16" name="Elipse 15">
              <a:extLst>
                <a:ext uri="{FF2B5EF4-FFF2-40B4-BE49-F238E27FC236}">
                  <a16:creationId xmlns:a16="http://schemas.microsoft.com/office/drawing/2014/main" id="{1684D4EA-52BA-4FA5-A1FB-CB87FE74C584}"/>
                </a:ext>
              </a:extLst>
            </p:cNvPr>
            <p:cNvSpPr/>
            <p:nvPr/>
          </p:nvSpPr>
          <p:spPr>
            <a:xfrm>
              <a:off x="4383504" y="983612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7" name="CuadroTexto 16">
              <a:extLst>
                <a:ext uri="{FF2B5EF4-FFF2-40B4-BE49-F238E27FC236}">
                  <a16:creationId xmlns:a16="http://schemas.microsoft.com/office/drawing/2014/main" id="{3308939E-46AD-485D-B001-89690CD4E751}"/>
                </a:ext>
              </a:extLst>
            </p:cNvPr>
            <p:cNvSpPr txBox="1"/>
            <p:nvPr/>
          </p:nvSpPr>
          <p:spPr>
            <a:xfrm>
              <a:off x="4354590" y="945416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S</a:t>
              </a:r>
            </a:p>
          </p:txBody>
        </p:sp>
        <p:sp>
          <p:nvSpPr>
            <p:cNvPr id="18" name="Elipse 17">
              <a:extLst>
                <a:ext uri="{FF2B5EF4-FFF2-40B4-BE49-F238E27FC236}">
                  <a16:creationId xmlns:a16="http://schemas.microsoft.com/office/drawing/2014/main" id="{A8672FC7-70F5-4C49-A014-22DFFFBC4EA9}"/>
                </a:ext>
              </a:extLst>
            </p:cNvPr>
            <p:cNvSpPr/>
            <p:nvPr/>
          </p:nvSpPr>
          <p:spPr>
            <a:xfrm>
              <a:off x="4562534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9" name="CuadroTexto 18">
              <a:extLst>
                <a:ext uri="{FF2B5EF4-FFF2-40B4-BE49-F238E27FC236}">
                  <a16:creationId xmlns:a16="http://schemas.microsoft.com/office/drawing/2014/main" id="{FDD8A62F-1C31-4D5B-8003-266E7EE66DB5}"/>
                </a:ext>
              </a:extLst>
            </p:cNvPr>
            <p:cNvSpPr txBox="1"/>
            <p:nvPr/>
          </p:nvSpPr>
          <p:spPr>
            <a:xfrm>
              <a:off x="4541872" y="945416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D</a:t>
              </a:r>
            </a:p>
          </p:txBody>
        </p:sp>
      </p:grpSp>
      <p:sp>
        <p:nvSpPr>
          <p:cNvPr id="43" name="Rectángulo: esquinas redondeadas 42">
            <a:extLst>
              <a:ext uri="{FF2B5EF4-FFF2-40B4-BE49-F238E27FC236}">
                <a16:creationId xmlns:a16="http://schemas.microsoft.com/office/drawing/2014/main" id="{89D5D1E2-00DC-4937-B50F-B770D836BFF9}"/>
              </a:ext>
            </a:extLst>
          </p:cNvPr>
          <p:cNvSpPr/>
          <p:nvPr/>
        </p:nvSpPr>
        <p:spPr>
          <a:xfrm flipH="1">
            <a:off x="460830" y="5801409"/>
            <a:ext cx="1867912" cy="1306787"/>
          </a:xfrm>
          <a:prstGeom prst="roundRect">
            <a:avLst>
              <a:gd name="adj" fmla="val 3042"/>
            </a:avLst>
          </a:prstGeom>
          <a:noFill/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61" name="CuadroTexto 60">
            <a:extLst>
              <a:ext uri="{FF2B5EF4-FFF2-40B4-BE49-F238E27FC236}">
                <a16:creationId xmlns:a16="http://schemas.microsoft.com/office/drawing/2014/main" id="{B1867932-8D36-4858-BFF8-81AECC48EBAD}"/>
              </a:ext>
            </a:extLst>
          </p:cNvPr>
          <p:cNvSpPr txBox="1"/>
          <p:nvPr/>
        </p:nvSpPr>
        <p:spPr>
          <a:xfrm>
            <a:off x="502270" y="470523"/>
            <a:ext cx="1705246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CL" sz="4800" dirty="0">
                <a:latin typeface="August Script Bold free" pitchFamily="2" charset="0"/>
              </a:rPr>
              <a:t>Año</a:t>
            </a:r>
          </a:p>
        </p:txBody>
      </p:sp>
      <p:sp>
        <p:nvSpPr>
          <p:cNvPr id="62" name="CuadroTexto 61">
            <a:extLst>
              <a:ext uri="{FF2B5EF4-FFF2-40B4-BE49-F238E27FC236}">
                <a16:creationId xmlns:a16="http://schemas.microsoft.com/office/drawing/2014/main" id="{D7348A25-2C0A-4180-9706-193D7ACDBC8E}"/>
              </a:ext>
            </a:extLst>
          </p:cNvPr>
          <p:cNvSpPr txBox="1"/>
          <p:nvPr/>
        </p:nvSpPr>
        <p:spPr>
          <a:xfrm>
            <a:off x="1109446" y="921803"/>
            <a:ext cx="149088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CL" sz="4000" dirty="0" smtClean="0">
                <a:latin typeface="August Script Bold free" pitchFamily="2" charset="0"/>
              </a:rPr>
              <a:t>2022 </a:t>
            </a:r>
            <a:endParaRPr lang="es-CL" sz="4000" dirty="0">
              <a:latin typeface="August Script Bold free" pitchFamily="2" charset="0"/>
            </a:endParaRPr>
          </a:p>
        </p:txBody>
      </p:sp>
      <p:sp>
        <p:nvSpPr>
          <p:cNvPr id="27" name="CuadroTexto 26">
            <a:extLst>
              <a:ext uri="{FF2B5EF4-FFF2-40B4-BE49-F238E27FC236}">
                <a16:creationId xmlns:a16="http://schemas.microsoft.com/office/drawing/2014/main" id="{F0091D1D-C5BA-4DD7-B564-F84C4F3256B9}"/>
              </a:ext>
            </a:extLst>
          </p:cNvPr>
          <p:cNvSpPr txBox="1"/>
          <p:nvPr/>
        </p:nvSpPr>
        <p:spPr>
          <a:xfrm>
            <a:off x="788889" y="1505371"/>
            <a:ext cx="136617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CL" sz="3600" dirty="0">
                <a:latin typeface="Ayunindra Font" pitchFamily="50" charset="0"/>
              </a:rPr>
              <a:t>Metas</a:t>
            </a:r>
          </a:p>
        </p:txBody>
      </p:sp>
      <p:cxnSp>
        <p:nvCxnSpPr>
          <p:cNvPr id="34" name="Conector recto 33">
            <a:extLst>
              <a:ext uri="{FF2B5EF4-FFF2-40B4-BE49-F238E27FC236}">
                <a16:creationId xmlns:a16="http://schemas.microsoft.com/office/drawing/2014/main" id="{6C326F97-CC68-4216-8B0B-6409AE189A23}"/>
              </a:ext>
            </a:extLst>
          </p:cNvPr>
          <p:cNvCxnSpPr>
            <a:cxnSpLocks/>
          </p:cNvCxnSpPr>
          <p:nvPr/>
        </p:nvCxnSpPr>
        <p:spPr>
          <a:xfrm>
            <a:off x="719609" y="2193173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Conector recto 36">
            <a:extLst>
              <a:ext uri="{FF2B5EF4-FFF2-40B4-BE49-F238E27FC236}">
                <a16:creationId xmlns:a16="http://schemas.microsoft.com/office/drawing/2014/main" id="{7A9A9E17-643C-46C7-8DA1-90ACB4FD0A6E}"/>
              </a:ext>
            </a:extLst>
          </p:cNvPr>
          <p:cNvCxnSpPr>
            <a:cxnSpLocks/>
          </p:cNvCxnSpPr>
          <p:nvPr/>
        </p:nvCxnSpPr>
        <p:spPr>
          <a:xfrm>
            <a:off x="720116" y="2475725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Conector recto 37">
            <a:extLst>
              <a:ext uri="{FF2B5EF4-FFF2-40B4-BE49-F238E27FC236}">
                <a16:creationId xmlns:a16="http://schemas.microsoft.com/office/drawing/2014/main" id="{117FEECC-50E9-48AE-A3A0-ECE918D11567}"/>
              </a:ext>
            </a:extLst>
          </p:cNvPr>
          <p:cNvCxnSpPr>
            <a:cxnSpLocks/>
          </p:cNvCxnSpPr>
          <p:nvPr/>
        </p:nvCxnSpPr>
        <p:spPr>
          <a:xfrm>
            <a:off x="718240" y="2780525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Conector recto 38">
            <a:extLst>
              <a:ext uri="{FF2B5EF4-FFF2-40B4-BE49-F238E27FC236}">
                <a16:creationId xmlns:a16="http://schemas.microsoft.com/office/drawing/2014/main" id="{F24D8324-6901-4816-8512-FDC54A3E01DF}"/>
              </a:ext>
            </a:extLst>
          </p:cNvPr>
          <p:cNvCxnSpPr>
            <a:cxnSpLocks/>
          </p:cNvCxnSpPr>
          <p:nvPr/>
        </p:nvCxnSpPr>
        <p:spPr>
          <a:xfrm>
            <a:off x="718240" y="3074201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Placa 2">
            <a:extLst>
              <a:ext uri="{FF2B5EF4-FFF2-40B4-BE49-F238E27FC236}">
                <a16:creationId xmlns:a16="http://schemas.microsoft.com/office/drawing/2014/main" id="{C3F9C842-00FA-4A41-AA78-EC49C9D9D4A3}"/>
              </a:ext>
            </a:extLst>
          </p:cNvPr>
          <p:cNvSpPr/>
          <p:nvPr/>
        </p:nvSpPr>
        <p:spPr>
          <a:xfrm flipH="1">
            <a:off x="489789" y="3750740"/>
            <a:ext cx="1791840" cy="1500318"/>
          </a:xfrm>
          <a:prstGeom prst="plaque">
            <a:avLst>
              <a:gd name="adj" fmla="val 6619"/>
            </a:avLst>
          </a:prstGeom>
          <a:solidFill>
            <a:srgbClr val="FCEBE0"/>
          </a:solidFill>
          <a:ln>
            <a:solidFill>
              <a:srgbClr val="FCD6D7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70" name="CuadroTexto 69">
            <a:extLst>
              <a:ext uri="{FF2B5EF4-FFF2-40B4-BE49-F238E27FC236}">
                <a16:creationId xmlns:a16="http://schemas.microsoft.com/office/drawing/2014/main" id="{C5660BA0-7AA5-442F-B19F-51782AAE91E1}"/>
              </a:ext>
            </a:extLst>
          </p:cNvPr>
          <p:cNvSpPr txBox="1"/>
          <p:nvPr/>
        </p:nvSpPr>
        <p:spPr>
          <a:xfrm flipH="1">
            <a:off x="560832" y="3174959"/>
            <a:ext cx="157604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CL" sz="3200" dirty="0">
                <a:latin typeface="Please write me a song" panose="02000603000000000000" pitchFamily="2" charset="0"/>
                <a:ea typeface="Please write me a song" panose="02000603000000000000" pitchFamily="2" charset="0"/>
              </a:rPr>
              <a:t>Importante</a:t>
            </a:r>
          </a:p>
        </p:txBody>
      </p:sp>
      <p:sp>
        <p:nvSpPr>
          <p:cNvPr id="72" name="CuadroTexto 71">
            <a:extLst>
              <a:ext uri="{FF2B5EF4-FFF2-40B4-BE49-F238E27FC236}">
                <a16:creationId xmlns:a16="http://schemas.microsoft.com/office/drawing/2014/main" id="{FA02E334-CC17-4B72-8C99-28B64BC13A1C}"/>
              </a:ext>
            </a:extLst>
          </p:cNvPr>
          <p:cNvSpPr txBox="1"/>
          <p:nvPr/>
        </p:nvSpPr>
        <p:spPr>
          <a:xfrm flipH="1">
            <a:off x="773256" y="5571063"/>
            <a:ext cx="1293702" cy="594906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algn="ctr"/>
            <a:r>
              <a:rPr lang="es-CL" sz="3266" dirty="0">
                <a:latin typeface="The Sunset" pitchFamily="2" charset="0"/>
              </a:rPr>
              <a:t>Notas</a:t>
            </a:r>
          </a:p>
        </p:txBody>
      </p:sp>
      <p:pic>
        <p:nvPicPr>
          <p:cNvPr id="22" name="Imagen 21">
            <a:extLst>
              <a:ext uri="{FF2B5EF4-FFF2-40B4-BE49-F238E27FC236}">
                <a16:creationId xmlns:a16="http://schemas.microsoft.com/office/drawing/2014/main" id="{62CBFADE-6F0F-42F1-9100-230F3D7A9794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188956" y="4650379"/>
            <a:ext cx="727315" cy="2864905"/>
          </a:xfrm>
          <a:prstGeom prst="rect">
            <a:avLst/>
          </a:prstGeom>
        </p:spPr>
      </p:pic>
      <p:pic>
        <p:nvPicPr>
          <p:cNvPr id="23" name="Imagen 22">
            <a:extLst>
              <a:ext uri="{FF2B5EF4-FFF2-40B4-BE49-F238E27FC236}">
                <a16:creationId xmlns:a16="http://schemas.microsoft.com/office/drawing/2014/main" id="{2B2C2E0D-EB88-46B4-AC8F-E4A9A8B31354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43898" t="21174"/>
          <a:stretch/>
        </p:blipFill>
        <p:spPr>
          <a:xfrm>
            <a:off x="0" y="0"/>
            <a:ext cx="909986" cy="976498"/>
          </a:xfrm>
          <a:prstGeom prst="rect">
            <a:avLst/>
          </a:prstGeom>
        </p:spPr>
      </p:pic>
      <p:pic>
        <p:nvPicPr>
          <p:cNvPr id="25" name="Imagen 24">
            <a:extLst>
              <a:ext uri="{FF2B5EF4-FFF2-40B4-BE49-F238E27FC236}">
                <a16:creationId xmlns:a16="http://schemas.microsoft.com/office/drawing/2014/main" id="{C293EFCA-F8D9-437F-BBDE-D23B0F61DF56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027536" y="351099"/>
            <a:ext cx="713197" cy="476000"/>
          </a:xfrm>
          <a:prstGeom prst="rect">
            <a:avLst/>
          </a:prstGeom>
        </p:spPr>
      </p:pic>
      <p:grpSp>
        <p:nvGrpSpPr>
          <p:cNvPr id="31" name="Grupo 30">
            <a:extLst>
              <a:ext uri="{FF2B5EF4-FFF2-40B4-BE49-F238E27FC236}">
                <a16:creationId xmlns:a16="http://schemas.microsoft.com/office/drawing/2014/main" id="{7745E27F-467E-4749-8E47-3209094E0C66}"/>
              </a:ext>
            </a:extLst>
          </p:cNvPr>
          <p:cNvGrpSpPr/>
          <p:nvPr/>
        </p:nvGrpSpPr>
        <p:grpSpPr>
          <a:xfrm>
            <a:off x="526230" y="2080990"/>
            <a:ext cx="160028" cy="1041337"/>
            <a:chOff x="508707" y="2032864"/>
            <a:chExt cx="160028" cy="1041337"/>
          </a:xfrm>
        </p:grpSpPr>
        <p:pic>
          <p:nvPicPr>
            <p:cNvPr id="57" name="Imagen 56">
              <a:extLst>
                <a:ext uri="{FF2B5EF4-FFF2-40B4-BE49-F238E27FC236}">
                  <a16:creationId xmlns:a16="http://schemas.microsoft.com/office/drawing/2014/main" id="{961930C2-F576-49DD-A7AA-2FDB4D77175D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7508" y="2035205"/>
              <a:ext cx="162906" cy="158223"/>
            </a:xfrm>
            <a:prstGeom prst="rect">
              <a:avLst/>
            </a:prstGeom>
          </p:spPr>
        </p:pic>
        <p:pic>
          <p:nvPicPr>
            <p:cNvPr id="58" name="Imagen 57">
              <a:extLst>
                <a:ext uri="{FF2B5EF4-FFF2-40B4-BE49-F238E27FC236}">
                  <a16:creationId xmlns:a16="http://schemas.microsoft.com/office/drawing/2014/main" id="{56867267-B475-4E69-9D58-EC62A6FE058B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7509" y="2315160"/>
              <a:ext cx="162906" cy="158223"/>
            </a:xfrm>
            <a:prstGeom prst="rect">
              <a:avLst/>
            </a:prstGeom>
          </p:spPr>
        </p:pic>
        <p:pic>
          <p:nvPicPr>
            <p:cNvPr id="60" name="Imagen 59">
              <a:extLst>
                <a:ext uri="{FF2B5EF4-FFF2-40B4-BE49-F238E27FC236}">
                  <a16:creationId xmlns:a16="http://schemas.microsoft.com/office/drawing/2014/main" id="{E29EF204-A448-4002-8A1C-DB0341F31464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6366" y="2619960"/>
              <a:ext cx="162906" cy="158223"/>
            </a:xfrm>
            <a:prstGeom prst="rect">
              <a:avLst/>
            </a:prstGeom>
          </p:spPr>
        </p:pic>
        <p:pic>
          <p:nvPicPr>
            <p:cNvPr id="63" name="Imagen 62">
              <a:extLst>
                <a:ext uri="{FF2B5EF4-FFF2-40B4-BE49-F238E27FC236}">
                  <a16:creationId xmlns:a16="http://schemas.microsoft.com/office/drawing/2014/main" id="{86120641-32C4-4AE8-94D3-C94C18868525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8171" y="2913636"/>
              <a:ext cx="162906" cy="158223"/>
            </a:xfrm>
            <a:prstGeom prst="rect">
              <a:avLst/>
            </a:prstGeom>
          </p:spPr>
        </p:pic>
      </p:grpSp>
      <p:sp>
        <p:nvSpPr>
          <p:cNvPr id="64" name="Placa 63">
            <a:extLst>
              <a:ext uri="{FF2B5EF4-FFF2-40B4-BE49-F238E27FC236}">
                <a16:creationId xmlns:a16="http://schemas.microsoft.com/office/drawing/2014/main" id="{1F1A37EF-7612-4F45-97CD-3C62C17F6D0D}"/>
              </a:ext>
            </a:extLst>
          </p:cNvPr>
          <p:cNvSpPr/>
          <p:nvPr/>
        </p:nvSpPr>
        <p:spPr>
          <a:xfrm flipH="1">
            <a:off x="544463" y="3806973"/>
            <a:ext cx="1680470" cy="1381373"/>
          </a:xfrm>
          <a:prstGeom prst="plaque">
            <a:avLst>
              <a:gd name="adj" fmla="val 6619"/>
            </a:avLst>
          </a:prstGeom>
          <a:noFill/>
          <a:ln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pic>
        <p:nvPicPr>
          <p:cNvPr id="32" name="Imagen 31">
            <a:extLst>
              <a:ext uri="{FF2B5EF4-FFF2-40B4-BE49-F238E27FC236}">
                <a16:creationId xmlns:a16="http://schemas.microsoft.com/office/drawing/2014/main" id="{26B63D50-3602-4D67-A76C-633D6D374657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259097" y="6541363"/>
            <a:ext cx="628638" cy="674145"/>
          </a:xfrm>
          <a:prstGeom prst="rect">
            <a:avLst/>
          </a:prstGeom>
        </p:spPr>
      </p:pic>
      <p:pic>
        <p:nvPicPr>
          <p:cNvPr id="65" name="Imagen 64">
            <a:extLst>
              <a:ext uri="{FF2B5EF4-FFF2-40B4-BE49-F238E27FC236}">
                <a16:creationId xmlns:a16="http://schemas.microsoft.com/office/drawing/2014/main" id="{D0CA3D43-846C-4A28-B7BE-3C0790EA8870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65716" t="50407"/>
          <a:stretch/>
        </p:blipFill>
        <p:spPr>
          <a:xfrm flipH="1">
            <a:off x="4623101" y="-1"/>
            <a:ext cx="445785" cy="47838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06745695"/>
      </p:ext>
    </p:extLst>
  </p:cSld>
  <p:clrMapOvr>
    <a:masterClrMapping/>
  </p:clrMapOvr>
</p:sld>
</file>

<file path=ppt/slides/slide1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5" name="Imagen 74">
            <a:extLst>
              <a:ext uri="{FF2B5EF4-FFF2-40B4-BE49-F238E27FC236}">
                <a16:creationId xmlns:a16="http://schemas.microsoft.com/office/drawing/2014/main" id="{86F066D6-3665-40A8-84FE-3CF74306B4E7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5802" t="16947" r="6588" b="21582"/>
          <a:stretch/>
        </p:blipFill>
        <p:spPr>
          <a:xfrm flipH="1">
            <a:off x="2534249" y="1615242"/>
            <a:ext cx="2241249" cy="5818323"/>
          </a:xfrm>
          <a:prstGeom prst="rect">
            <a:avLst/>
          </a:prstGeom>
        </p:spPr>
      </p:pic>
      <p:grpSp>
        <p:nvGrpSpPr>
          <p:cNvPr id="90" name="Grupo 89">
            <a:extLst>
              <a:ext uri="{FF2B5EF4-FFF2-40B4-BE49-F238E27FC236}">
                <a16:creationId xmlns:a16="http://schemas.microsoft.com/office/drawing/2014/main" id="{6A10F933-5BE6-45D0-9227-6F90A3B05617}"/>
              </a:ext>
            </a:extLst>
          </p:cNvPr>
          <p:cNvGrpSpPr/>
          <p:nvPr/>
        </p:nvGrpSpPr>
        <p:grpSpPr>
          <a:xfrm>
            <a:off x="2431176" y="1277695"/>
            <a:ext cx="2333423" cy="338554"/>
            <a:chOff x="282012" y="1116730"/>
            <a:chExt cx="2333423" cy="338554"/>
          </a:xfrm>
        </p:grpSpPr>
        <p:grpSp>
          <p:nvGrpSpPr>
            <p:cNvPr id="76" name="Grupo 75">
              <a:extLst>
                <a:ext uri="{FF2B5EF4-FFF2-40B4-BE49-F238E27FC236}">
                  <a16:creationId xmlns:a16="http://schemas.microsoft.com/office/drawing/2014/main" id="{A61A1061-E59C-431B-BF67-DEFCDEE579BE}"/>
                </a:ext>
              </a:extLst>
            </p:cNvPr>
            <p:cNvGrpSpPr/>
            <p:nvPr/>
          </p:nvGrpSpPr>
          <p:grpSpPr>
            <a:xfrm>
              <a:off x="1292286" y="1199456"/>
              <a:ext cx="1323149" cy="173102"/>
              <a:chOff x="2351916" y="2459619"/>
              <a:chExt cx="1424738" cy="173102"/>
            </a:xfrm>
          </p:grpSpPr>
          <p:pic>
            <p:nvPicPr>
              <p:cNvPr id="77" name="Imagen 76">
                <a:extLst>
                  <a:ext uri="{FF2B5EF4-FFF2-40B4-BE49-F238E27FC236}">
                    <a16:creationId xmlns:a16="http://schemas.microsoft.com/office/drawing/2014/main" id="{B7A81B46-CA0D-4087-89EF-FAE09193A61A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351916" y="2459619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78" name="Imagen 77">
                <a:extLst>
                  <a:ext uri="{FF2B5EF4-FFF2-40B4-BE49-F238E27FC236}">
                    <a16:creationId xmlns:a16="http://schemas.microsoft.com/office/drawing/2014/main" id="{E94153B6-6DC4-4AB7-AC3B-F55DD2065F5B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534444" y="2462337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79" name="Imagen 78">
                <a:extLst>
                  <a:ext uri="{FF2B5EF4-FFF2-40B4-BE49-F238E27FC236}">
                    <a16:creationId xmlns:a16="http://schemas.microsoft.com/office/drawing/2014/main" id="{EA1DF94F-D73B-4068-AC8A-D0A408DD32D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713545" y="2467401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0" name="Imagen 79">
                <a:extLst>
                  <a:ext uri="{FF2B5EF4-FFF2-40B4-BE49-F238E27FC236}">
                    <a16:creationId xmlns:a16="http://schemas.microsoft.com/office/drawing/2014/main" id="{62C852A6-1DC0-492C-8708-0BCE85A2F8DC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898714" y="2467401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1" name="Imagen 80">
                <a:extLst>
                  <a:ext uri="{FF2B5EF4-FFF2-40B4-BE49-F238E27FC236}">
                    <a16:creationId xmlns:a16="http://schemas.microsoft.com/office/drawing/2014/main" id="{0177E378-B2D1-433E-B487-95F0ADA2623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080634" y="2462337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2" name="Imagen 81">
                <a:extLst>
                  <a:ext uri="{FF2B5EF4-FFF2-40B4-BE49-F238E27FC236}">
                    <a16:creationId xmlns:a16="http://schemas.microsoft.com/office/drawing/2014/main" id="{5D2CCC76-1728-4CCE-8CA6-F4D7D93C730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259735" y="2463688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3" name="Imagen 82">
                <a:extLst>
                  <a:ext uri="{FF2B5EF4-FFF2-40B4-BE49-F238E27FC236}">
                    <a16:creationId xmlns:a16="http://schemas.microsoft.com/office/drawing/2014/main" id="{8737CD88-8CE9-45B7-B88B-A039D1BC2D9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436306" y="2459619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4" name="Imagen 83">
                <a:extLst>
                  <a:ext uri="{FF2B5EF4-FFF2-40B4-BE49-F238E27FC236}">
                    <a16:creationId xmlns:a16="http://schemas.microsoft.com/office/drawing/2014/main" id="{9C749F1B-619A-40EE-A3E5-6C9759F13278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624293" y="2462337"/>
                <a:ext cx="152361" cy="165320"/>
              </a:xfrm>
              <a:prstGeom prst="rect">
                <a:avLst/>
              </a:prstGeom>
            </p:spPr>
          </p:pic>
        </p:grpSp>
        <p:sp>
          <p:nvSpPr>
            <p:cNvPr id="86" name="CuadroTexto 85">
              <a:extLst>
                <a:ext uri="{FF2B5EF4-FFF2-40B4-BE49-F238E27FC236}">
                  <a16:creationId xmlns:a16="http://schemas.microsoft.com/office/drawing/2014/main" id="{E7CF8BFC-D72D-4A50-9441-6DC5C224B0DC}"/>
                </a:ext>
              </a:extLst>
            </p:cNvPr>
            <p:cNvSpPr txBox="1"/>
            <p:nvPr/>
          </p:nvSpPr>
          <p:spPr>
            <a:xfrm>
              <a:off x="282012" y="1116730"/>
              <a:ext cx="1081021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s-CL" sz="1600" dirty="0">
                  <a:latin typeface="that i love you" pitchFamily="2" charset="0"/>
                </a:rPr>
                <a:t>Hidratación</a:t>
              </a:r>
            </a:p>
          </p:txBody>
        </p:sp>
      </p:grpSp>
      <p:sp>
        <p:nvSpPr>
          <p:cNvPr id="2" name="Rectángulo: esquinas redondeadas 1">
            <a:extLst>
              <a:ext uri="{FF2B5EF4-FFF2-40B4-BE49-F238E27FC236}">
                <a16:creationId xmlns:a16="http://schemas.microsoft.com/office/drawing/2014/main" id="{8AFFB728-72C6-47D6-8CF6-8E68D901CF0E}"/>
              </a:ext>
            </a:extLst>
          </p:cNvPr>
          <p:cNvSpPr/>
          <p:nvPr/>
        </p:nvSpPr>
        <p:spPr>
          <a:xfrm flipH="1">
            <a:off x="2536574" y="808814"/>
            <a:ext cx="2238924" cy="348713"/>
          </a:xfrm>
          <a:prstGeom prst="roundRect">
            <a:avLst>
              <a:gd name="adj" fmla="val 20690"/>
            </a:avLst>
          </a:prstGeom>
          <a:noFill/>
          <a:ln>
            <a:solidFill>
              <a:schemeClr val="bg1">
                <a:lumMod val="65000"/>
              </a:schemeClr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grpSp>
        <p:nvGrpSpPr>
          <p:cNvPr id="20" name="Grupo 19">
            <a:extLst>
              <a:ext uri="{FF2B5EF4-FFF2-40B4-BE49-F238E27FC236}">
                <a16:creationId xmlns:a16="http://schemas.microsoft.com/office/drawing/2014/main" id="{9E56ED60-C0FC-4AFF-8B2B-402E4644997E}"/>
              </a:ext>
            </a:extLst>
          </p:cNvPr>
          <p:cNvGrpSpPr/>
          <p:nvPr/>
        </p:nvGrpSpPr>
        <p:grpSpPr>
          <a:xfrm>
            <a:off x="2648158" y="551964"/>
            <a:ext cx="1302561" cy="270451"/>
            <a:chOff x="3427898" y="945416"/>
            <a:chExt cx="1302561" cy="270451"/>
          </a:xfrm>
        </p:grpSpPr>
        <p:sp>
          <p:nvSpPr>
            <p:cNvPr id="6" name="Elipse 5">
              <a:extLst>
                <a:ext uri="{FF2B5EF4-FFF2-40B4-BE49-F238E27FC236}">
                  <a16:creationId xmlns:a16="http://schemas.microsoft.com/office/drawing/2014/main" id="{2C5DCEA4-6AF6-49BD-B708-B769FAFE792C}"/>
                </a:ext>
              </a:extLst>
            </p:cNvPr>
            <p:cNvSpPr/>
            <p:nvPr/>
          </p:nvSpPr>
          <p:spPr>
            <a:xfrm>
              <a:off x="3448303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7" name="CuadroTexto 6">
              <a:extLst>
                <a:ext uri="{FF2B5EF4-FFF2-40B4-BE49-F238E27FC236}">
                  <a16:creationId xmlns:a16="http://schemas.microsoft.com/office/drawing/2014/main" id="{AA089D6C-B1E2-48FB-BE83-481042A4D336}"/>
                </a:ext>
              </a:extLst>
            </p:cNvPr>
            <p:cNvSpPr txBox="1"/>
            <p:nvPr/>
          </p:nvSpPr>
          <p:spPr>
            <a:xfrm>
              <a:off x="3427898" y="945416"/>
              <a:ext cx="167925" cy="2623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L</a:t>
              </a:r>
            </a:p>
          </p:txBody>
        </p:sp>
        <p:sp>
          <p:nvSpPr>
            <p:cNvPr id="8" name="Elipse 7">
              <a:extLst>
                <a:ext uri="{FF2B5EF4-FFF2-40B4-BE49-F238E27FC236}">
                  <a16:creationId xmlns:a16="http://schemas.microsoft.com/office/drawing/2014/main" id="{EF3D6D35-0B29-48F8-A7E7-F05677A56176}"/>
                </a:ext>
              </a:extLst>
            </p:cNvPr>
            <p:cNvSpPr/>
            <p:nvPr/>
          </p:nvSpPr>
          <p:spPr>
            <a:xfrm>
              <a:off x="3636352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9" name="CuadroTexto 8">
              <a:extLst>
                <a:ext uri="{FF2B5EF4-FFF2-40B4-BE49-F238E27FC236}">
                  <a16:creationId xmlns:a16="http://schemas.microsoft.com/office/drawing/2014/main" id="{9A7EF53A-AA99-48D2-85A8-CA65C6ED1C5E}"/>
                </a:ext>
              </a:extLst>
            </p:cNvPr>
            <p:cNvSpPr txBox="1"/>
            <p:nvPr/>
          </p:nvSpPr>
          <p:spPr>
            <a:xfrm>
              <a:off x="3604676" y="945416"/>
              <a:ext cx="167925" cy="2623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M</a:t>
              </a:r>
            </a:p>
          </p:txBody>
        </p:sp>
        <p:sp>
          <p:nvSpPr>
            <p:cNvPr id="10" name="Elipse 9">
              <a:extLst>
                <a:ext uri="{FF2B5EF4-FFF2-40B4-BE49-F238E27FC236}">
                  <a16:creationId xmlns:a16="http://schemas.microsoft.com/office/drawing/2014/main" id="{B0003AE6-C47F-46BF-B6B1-DDBB042C0368}"/>
                </a:ext>
              </a:extLst>
            </p:cNvPr>
            <p:cNvSpPr/>
            <p:nvPr/>
          </p:nvSpPr>
          <p:spPr>
            <a:xfrm>
              <a:off x="3822502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1" name="CuadroTexto 10">
              <a:extLst>
                <a:ext uri="{FF2B5EF4-FFF2-40B4-BE49-F238E27FC236}">
                  <a16:creationId xmlns:a16="http://schemas.microsoft.com/office/drawing/2014/main" id="{93A2415F-9910-41C0-9834-ACE5EE7EC06F}"/>
                </a:ext>
              </a:extLst>
            </p:cNvPr>
            <p:cNvSpPr txBox="1"/>
            <p:nvPr/>
          </p:nvSpPr>
          <p:spPr>
            <a:xfrm>
              <a:off x="3795934" y="953506"/>
              <a:ext cx="167925" cy="2623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M</a:t>
              </a:r>
            </a:p>
          </p:txBody>
        </p:sp>
        <p:sp>
          <p:nvSpPr>
            <p:cNvPr id="12" name="Elipse 11">
              <a:extLst>
                <a:ext uri="{FF2B5EF4-FFF2-40B4-BE49-F238E27FC236}">
                  <a16:creationId xmlns:a16="http://schemas.microsoft.com/office/drawing/2014/main" id="{C7C288CE-F547-4E52-94A3-8C23F40BEE3C}"/>
                </a:ext>
              </a:extLst>
            </p:cNvPr>
            <p:cNvSpPr/>
            <p:nvPr/>
          </p:nvSpPr>
          <p:spPr>
            <a:xfrm>
              <a:off x="4008652" y="983612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3" name="CuadroTexto 12">
              <a:extLst>
                <a:ext uri="{FF2B5EF4-FFF2-40B4-BE49-F238E27FC236}">
                  <a16:creationId xmlns:a16="http://schemas.microsoft.com/office/drawing/2014/main" id="{4114C506-8170-47D2-9D5A-128DBFEEE7C8}"/>
                </a:ext>
              </a:extLst>
            </p:cNvPr>
            <p:cNvSpPr txBox="1"/>
            <p:nvPr/>
          </p:nvSpPr>
          <p:spPr>
            <a:xfrm>
              <a:off x="3987194" y="951397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J</a:t>
              </a:r>
            </a:p>
          </p:txBody>
        </p:sp>
        <p:sp>
          <p:nvSpPr>
            <p:cNvPr id="14" name="Elipse 13">
              <a:extLst>
                <a:ext uri="{FF2B5EF4-FFF2-40B4-BE49-F238E27FC236}">
                  <a16:creationId xmlns:a16="http://schemas.microsoft.com/office/drawing/2014/main" id="{7CC52FD5-4E7C-49FA-BD83-A545EB3FC017}"/>
                </a:ext>
              </a:extLst>
            </p:cNvPr>
            <p:cNvSpPr/>
            <p:nvPr/>
          </p:nvSpPr>
          <p:spPr>
            <a:xfrm>
              <a:off x="4195174" y="983612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5" name="CuadroTexto 14">
              <a:extLst>
                <a:ext uri="{FF2B5EF4-FFF2-40B4-BE49-F238E27FC236}">
                  <a16:creationId xmlns:a16="http://schemas.microsoft.com/office/drawing/2014/main" id="{DDD8D263-EBC7-4AD3-8203-2FC2CBE524AF}"/>
                </a:ext>
              </a:extLst>
            </p:cNvPr>
            <p:cNvSpPr txBox="1"/>
            <p:nvPr/>
          </p:nvSpPr>
          <p:spPr>
            <a:xfrm>
              <a:off x="4169468" y="953506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V</a:t>
              </a:r>
            </a:p>
          </p:txBody>
        </p:sp>
        <p:sp>
          <p:nvSpPr>
            <p:cNvPr id="16" name="Elipse 15">
              <a:extLst>
                <a:ext uri="{FF2B5EF4-FFF2-40B4-BE49-F238E27FC236}">
                  <a16:creationId xmlns:a16="http://schemas.microsoft.com/office/drawing/2014/main" id="{1684D4EA-52BA-4FA5-A1FB-CB87FE74C584}"/>
                </a:ext>
              </a:extLst>
            </p:cNvPr>
            <p:cNvSpPr/>
            <p:nvPr/>
          </p:nvSpPr>
          <p:spPr>
            <a:xfrm>
              <a:off x="4383504" y="983612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7" name="CuadroTexto 16">
              <a:extLst>
                <a:ext uri="{FF2B5EF4-FFF2-40B4-BE49-F238E27FC236}">
                  <a16:creationId xmlns:a16="http://schemas.microsoft.com/office/drawing/2014/main" id="{3308939E-46AD-485D-B001-89690CD4E751}"/>
                </a:ext>
              </a:extLst>
            </p:cNvPr>
            <p:cNvSpPr txBox="1"/>
            <p:nvPr/>
          </p:nvSpPr>
          <p:spPr>
            <a:xfrm>
              <a:off x="4354590" y="945416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S</a:t>
              </a:r>
            </a:p>
          </p:txBody>
        </p:sp>
        <p:sp>
          <p:nvSpPr>
            <p:cNvPr id="18" name="Elipse 17">
              <a:extLst>
                <a:ext uri="{FF2B5EF4-FFF2-40B4-BE49-F238E27FC236}">
                  <a16:creationId xmlns:a16="http://schemas.microsoft.com/office/drawing/2014/main" id="{A8672FC7-70F5-4C49-A014-22DFFFBC4EA9}"/>
                </a:ext>
              </a:extLst>
            </p:cNvPr>
            <p:cNvSpPr/>
            <p:nvPr/>
          </p:nvSpPr>
          <p:spPr>
            <a:xfrm>
              <a:off x="4562534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9" name="CuadroTexto 18">
              <a:extLst>
                <a:ext uri="{FF2B5EF4-FFF2-40B4-BE49-F238E27FC236}">
                  <a16:creationId xmlns:a16="http://schemas.microsoft.com/office/drawing/2014/main" id="{FDD8A62F-1C31-4D5B-8003-266E7EE66DB5}"/>
                </a:ext>
              </a:extLst>
            </p:cNvPr>
            <p:cNvSpPr txBox="1"/>
            <p:nvPr/>
          </p:nvSpPr>
          <p:spPr>
            <a:xfrm>
              <a:off x="4541872" y="945416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D</a:t>
              </a:r>
            </a:p>
          </p:txBody>
        </p:sp>
      </p:grpSp>
      <p:sp>
        <p:nvSpPr>
          <p:cNvPr id="43" name="Rectángulo: esquinas redondeadas 42">
            <a:extLst>
              <a:ext uri="{FF2B5EF4-FFF2-40B4-BE49-F238E27FC236}">
                <a16:creationId xmlns:a16="http://schemas.microsoft.com/office/drawing/2014/main" id="{89D5D1E2-00DC-4937-B50F-B770D836BFF9}"/>
              </a:ext>
            </a:extLst>
          </p:cNvPr>
          <p:cNvSpPr/>
          <p:nvPr/>
        </p:nvSpPr>
        <p:spPr>
          <a:xfrm flipH="1">
            <a:off x="460830" y="5801409"/>
            <a:ext cx="1867912" cy="1306787"/>
          </a:xfrm>
          <a:prstGeom prst="roundRect">
            <a:avLst>
              <a:gd name="adj" fmla="val 3042"/>
            </a:avLst>
          </a:prstGeom>
          <a:noFill/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61" name="CuadroTexto 60">
            <a:extLst>
              <a:ext uri="{FF2B5EF4-FFF2-40B4-BE49-F238E27FC236}">
                <a16:creationId xmlns:a16="http://schemas.microsoft.com/office/drawing/2014/main" id="{B1867932-8D36-4858-BFF8-81AECC48EBAD}"/>
              </a:ext>
            </a:extLst>
          </p:cNvPr>
          <p:cNvSpPr txBox="1"/>
          <p:nvPr/>
        </p:nvSpPr>
        <p:spPr>
          <a:xfrm>
            <a:off x="502270" y="470523"/>
            <a:ext cx="1705246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CL" sz="4800" dirty="0">
                <a:latin typeface="August Script Bold free" pitchFamily="2" charset="0"/>
              </a:rPr>
              <a:t>Año</a:t>
            </a:r>
          </a:p>
        </p:txBody>
      </p:sp>
      <p:sp>
        <p:nvSpPr>
          <p:cNvPr id="62" name="CuadroTexto 61">
            <a:extLst>
              <a:ext uri="{FF2B5EF4-FFF2-40B4-BE49-F238E27FC236}">
                <a16:creationId xmlns:a16="http://schemas.microsoft.com/office/drawing/2014/main" id="{D7348A25-2C0A-4180-9706-193D7ACDBC8E}"/>
              </a:ext>
            </a:extLst>
          </p:cNvPr>
          <p:cNvSpPr txBox="1"/>
          <p:nvPr/>
        </p:nvSpPr>
        <p:spPr>
          <a:xfrm>
            <a:off x="1109446" y="921803"/>
            <a:ext cx="149088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CL" sz="4000" dirty="0" smtClean="0">
                <a:latin typeface="August Script Bold free" pitchFamily="2" charset="0"/>
              </a:rPr>
              <a:t>2022 </a:t>
            </a:r>
            <a:endParaRPr lang="es-CL" sz="4000" dirty="0">
              <a:latin typeface="August Script Bold free" pitchFamily="2" charset="0"/>
            </a:endParaRPr>
          </a:p>
        </p:txBody>
      </p:sp>
      <p:sp>
        <p:nvSpPr>
          <p:cNvPr id="27" name="CuadroTexto 26">
            <a:extLst>
              <a:ext uri="{FF2B5EF4-FFF2-40B4-BE49-F238E27FC236}">
                <a16:creationId xmlns:a16="http://schemas.microsoft.com/office/drawing/2014/main" id="{F0091D1D-C5BA-4DD7-B564-F84C4F3256B9}"/>
              </a:ext>
            </a:extLst>
          </p:cNvPr>
          <p:cNvSpPr txBox="1"/>
          <p:nvPr/>
        </p:nvSpPr>
        <p:spPr>
          <a:xfrm>
            <a:off x="788889" y="1505371"/>
            <a:ext cx="136617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CL" sz="3600" dirty="0">
                <a:latin typeface="Ayunindra Font" pitchFamily="50" charset="0"/>
              </a:rPr>
              <a:t>Metas</a:t>
            </a:r>
          </a:p>
        </p:txBody>
      </p:sp>
      <p:cxnSp>
        <p:nvCxnSpPr>
          <p:cNvPr id="34" name="Conector recto 33">
            <a:extLst>
              <a:ext uri="{FF2B5EF4-FFF2-40B4-BE49-F238E27FC236}">
                <a16:creationId xmlns:a16="http://schemas.microsoft.com/office/drawing/2014/main" id="{6C326F97-CC68-4216-8B0B-6409AE189A23}"/>
              </a:ext>
            </a:extLst>
          </p:cNvPr>
          <p:cNvCxnSpPr>
            <a:cxnSpLocks/>
          </p:cNvCxnSpPr>
          <p:nvPr/>
        </p:nvCxnSpPr>
        <p:spPr>
          <a:xfrm>
            <a:off x="719609" y="2193173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Conector recto 36">
            <a:extLst>
              <a:ext uri="{FF2B5EF4-FFF2-40B4-BE49-F238E27FC236}">
                <a16:creationId xmlns:a16="http://schemas.microsoft.com/office/drawing/2014/main" id="{7A9A9E17-643C-46C7-8DA1-90ACB4FD0A6E}"/>
              </a:ext>
            </a:extLst>
          </p:cNvPr>
          <p:cNvCxnSpPr>
            <a:cxnSpLocks/>
          </p:cNvCxnSpPr>
          <p:nvPr/>
        </p:nvCxnSpPr>
        <p:spPr>
          <a:xfrm>
            <a:off x="720116" y="2475725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Conector recto 37">
            <a:extLst>
              <a:ext uri="{FF2B5EF4-FFF2-40B4-BE49-F238E27FC236}">
                <a16:creationId xmlns:a16="http://schemas.microsoft.com/office/drawing/2014/main" id="{117FEECC-50E9-48AE-A3A0-ECE918D11567}"/>
              </a:ext>
            </a:extLst>
          </p:cNvPr>
          <p:cNvCxnSpPr>
            <a:cxnSpLocks/>
          </p:cNvCxnSpPr>
          <p:nvPr/>
        </p:nvCxnSpPr>
        <p:spPr>
          <a:xfrm>
            <a:off x="718240" y="2780525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Conector recto 38">
            <a:extLst>
              <a:ext uri="{FF2B5EF4-FFF2-40B4-BE49-F238E27FC236}">
                <a16:creationId xmlns:a16="http://schemas.microsoft.com/office/drawing/2014/main" id="{F24D8324-6901-4816-8512-FDC54A3E01DF}"/>
              </a:ext>
            </a:extLst>
          </p:cNvPr>
          <p:cNvCxnSpPr>
            <a:cxnSpLocks/>
          </p:cNvCxnSpPr>
          <p:nvPr/>
        </p:nvCxnSpPr>
        <p:spPr>
          <a:xfrm>
            <a:off x="718240" y="3074201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Placa 2">
            <a:extLst>
              <a:ext uri="{FF2B5EF4-FFF2-40B4-BE49-F238E27FC236}">
                <a16:creationId xmlns:a16="http://schemas.microsoft.com/office/drawing/2014/main" id="{C3F9C842-00FA-4A41-AA78-EC49C9D9D4A3}"/>
              </a:ext>
            </a:extLst>
          </p:cNvPr>
          <p:cNvSpPr/>
          <p:nvPr/>
        </p:nvSpPr>
        <p:spPr>
          <a:xfrm flipH="1">
            <a:off x="489789" y="3750740"/>
            <a:ext cx="1791840" cy="1500318"/>
          </a:xfrm>
          <a:prstGeom prst="plaque">
            <a:avLst>
              <a:gd name="adj" fmla="val 6619"/>
            </a:avLst>
          </a:prstGeom>
          <a:solidFill>
            <a:srgbClr val="FCEBE0"/>
          </a:solidFill>
          <a:ln>
            <a:solidFill>
              <a:srgbClr val="FCD6D7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70" name="CuadroTexto 69">
            <a:extLst>
              <a:ext uri="{FF2B5EF4-FFF2-40B4-BE49-F238E27FC236}">
                <a16:creationId xmlns:a16="http://schemas.microsoft.com/office/drawing/2014/main" id="{C5660BA0-7AA5-442F-B19F-51782AAE91E1}"/>
              </a:ext>
            </a:extLst>
          </p:cNvPr>
          <p:cNvSpPr txBox="1"/>
          <p:nvPr/>
        </p:nvSpPr>
        <p:spPr>
          <a:xfrm flipH="1">
            <a:off x="560832" y="3174959"/>
            <a:ext cx="157604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CL" sz="3200" dirty="0">
                <a:latin typeface="Please write me a song" panose="02000603000000000000" pitchFamily="2" charset="0"/>
                <a:ea typeface="Please write me a song" panose="02000603000000000000" pitchFamily="2" charset="0"/>
              </a:rPr>
              <a:t>Importante</a:t>
            </a:r>
          </a:p>
        </p:txBody>
      </p:sp>
      <p:sp>
        <p:nvSpPr>
          <p:cNvPr id="72" name="CuadroTexto 71">
            <a:extLst>
              <a:ext uri="{FF2B5EF4-FFF2-40B4-BE49-F238E27FC236}">
                <a16:creationId xmlns:a16="http://schemas.microsoft.com/office/drawing/2014/main" id="{FA02E334-CC17-4B72-8C99-28B64BC13A1C}"/>
              </a:ext>
            </a:extLst>
          </p:cNvPr>
          <p:cNvSpPr txBox="1"/>
          <p:nvPr/>
        </p:nvSpPr>
        <p:spPr>
          <a:xfrm flipH="1">
            <a:off x="773256" y="5571063"/>
            <a:ext cx="1293702" cy="594906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algn="ctr"/>
            <a:r>
              <a:rPr lang="es-CL" sz="3266" dirty="0">
                <a:latin typeface="The Sunset" pitchFamily="2" charset="0"/>
              </a:rPr>
              <a:t>Notas</a:t>
            </a:r>
          </a:p>
        </p:txBody>
      </p:sp>
      <p:pic>
        <p:nvPicPr>
          <p:cNvPr id="22" name="Imagen 21">
            <a:extLst>
              <a:ext uri="{FF2B5EF4-FFF2-40B4-BE49-F238E27FC236}">
                <a16:creationId xmlns:a16="http://schemas.microsoft.com/office/drawing/2014/main" id="{62CBFADE-6F0F-42F1-9100-230F3D7A9794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188956" y="4650379"/>
            <a:ext cx="727315" cy="2864905"/>
          </a:xfrm>
          <a:prstGeom prst="rect">
            <a:avLst/>
          </a:prstGeom>
        </p:spPr>
      </p:pic>
      <p:pic>
        <p:nvPicPr>
          <p:cNvPr id="23" name="Imagen 22">
            <a:extLst>
              <a:ext uri="{FF2B5EF4-FFF2-40B4-BE49-F238E27FC236}">
                <a16:creationId xmlns:a16="http://schemas.microsoft.com/office/drawing/2014/main" id="{2B2C2E0D-EB88-46B4-AC8F-E4A9A8B31354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43898" t="21174"/>
          <a:stretch/>
        </p:blipFill>
        <p:spPr>
          <a:xfrm>
            <a:off x="0" y="0"/>
            <a:ext cx="909986" cy="976498"/>
          </a:xfrm>
          <a:prstGeom prst="rect">
            <a:avLst/>
          </a:prstGeom>
        </p:spPr>
      </p:pic>
      <p:pic>
        <p:nvPicPr>
          <p:cNvPr id="25" name="Imagen 24">
            <a:extLst>
              <a:ext uri="{FF2B5EF4-FFF2-40B4-BE49-F238E27FC236}">
                <a16:creationId xmlns:a16="http://schemas.microsoft.com/office/drawing/2014/main" id="{C293EFCA-F8D9-437F-BBDE-D23B0F61DF56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027536" y="351099"/>
            <a:ext cx="713197" cy="476000"/>
          </a:xfrm>
          <a:prstGeom prst="rect">
            <a:avLst/>
          </a:prstGeom>
        </p:spPr>
      </p:pic>
      <p:grpSp>
        <p:nvGrpSpPr>
          <p:cNvPr id="31" name="Grupo 30">
            <a:extLst>
              <a:ext uri="{FF2B5EF4-FFF2-40B4-BE49-F238E27FC236}">
                <a16:creationId xmlns:a16="http://schemas.microsoft.com/office/drawing/2014/main" id="{7745E27F-467E-4749-8E47-3209094E0C66}"/>
              </a:ext>
            </a:extLst>
          </p:cNvPr>
          <p:cNvGrpSpPr/>
          <p:nvPr/>
        </p:nvGrpSpPr>
        <p:grpSpPr>
          <a:xfrm>
            <a:off x="526230" y="2080990"/>
            <a:ext cx="160028" cy="1041337"/>
            <a:chOff x="508707" y="2032864"/>
            <a:chExt cx="160028" cy="1041337"/>
          </a:xfrm>
        </p:grpSpPr>
        <p:pic>
          <p:nvPicPr>
            <p:cNvPr id="57" name="Imagen 56">
              <a:extLst>
                <a:ext uri="{FF2B5EF4-FFF2-40B4-BE49-F238E27FC236}">
                  <a16:creationId xmlns:a16="http://schemas.microsoft.com/office/drawing/2014/main" id="{961930C2-F576-49DD-A7AA-2FDB4D77175D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7508" y="2035205"/>
              <a:ext cx="162906" cy="158223"/>
            </a:xfrm>
            <a:prstGeom prst="rect">
              <a:avLst/>
            </a:prstGeom>
          </p:spPr>
        </p:pic>
        <p:pic>
          <p:nvPicPr>
            <p:cNvPr id="58" name="Imagen 57">
              <a:extLst>
                <a:ext uri="{FF2B5EF4-FFF2-40B4-BE49-F238E27FC236}">
                  <a16:creationId xmlns:a16="http://schemas.microsoft.com/office/drawing/2014/main" id="{56867267-B475-4E69-9D58-EC62A6FE058B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7509" y="2315160"/>
              <a:ext cx="162906" cy="158223"/>
            </a:xfrm>
            <a:prstGeom prst="rect">
              <a:avLst/>
            </a:prstGeom>
          </p:spPr>
        </p:pic>
        <p:pic>
          <p:nvPicPr>
            <p:cNvPr id="60" name="Imagen 59">
              <a:extLst>
                <a:ext uri="{FF2B5EF4-FFF2-40B4-BE49-F238E27FC236}">
                  <a16:creationId xmlns:a16="http://schemas.microsoft.com/office/drawing/2014/main" id="{E29EF204-A448-4002-8A1C-DB0341F31464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6366" y="2619960"/>
              <a:ext cx="162906" cy="158223"/>
            </a:xfrm>
            <a:prstGeom prst="rect">
              <a:avLst/>
            </a:prstGeom>
          </p:spPr>
        </p:pic>
        <p:pic>
          <p:nvPicPr>
            <p:cNvPr id="63" name="Imagen 62">
              <a:extLst>
                <a:ext uri="{FF2B5EF4-FFF2-40B4-BE49-F238E27FC236}">
                  <a16:creationId xmlns:a16="http://schemas.microsoft.com/office/drawing/2014/main" id="{86120641-32C4-4AE8-94D3-C94C18868525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8171" y="2913636"/>
              <a:ext cx="162906" cy="158223"/>
            </a:xfrm>
            <a:prstGeom prst="rect">
              <a:avLst/>
            </a:prstGeom>
          </p:spPr>
        </p:pic>
      </p:grpSp>
      <p:sp>
        <p:nvSpPr>
          <p:cNvPr id="64" name="Placa 63">
            <a:extLst>
              <a:ext uri="{FF2B5EF4-FFF2-40B4-BE49-F238E27FC236}">
                <a16:creationId xmlns:a16="http://schemas.microsoft.com/office/drawing/2014/main" id="{1F1A37EF-7612-4F45-97CD-3C62C17F6D0D}"/>
              </a:ext>
            </a:extLst>
          </p:cNvPr>
          <p:cNvSpPr/>
          <p:nvPr/>
        </p:nvSpPr>
        <p:spPr>
          <a:xfrm flipH="1">
            <a:off x="544463" y="3806973"/>
            <a:ext cx="1680470" cy="1381373"/>
          </a:xfrm>
          <a:prstGeom prst="plaque">
            <a:avLst>
              <a:gd name="adj" fmla="val 6619"/>
            </a:avLst>
          </a:prstGeom>
          <a:noFill/>
          <a:ln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pic>
        <p:nvPicPr>
          <p:cNvPr id="32" name="Imagen 31">
            <a:extLst>
              <a:ext uri="{FF2B5EF4-FFF2-40B4-BE49-F238E27FC236}">
                <a16:creationId xmlns:a16="http://schemas.microsoft.com/office/drawing/2014/main" id="{26B63D50-3602-4D67-A76C-633D6D374657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259097" y="6541363"/>
            <a:ext cx="628638" cy="674145"/>
          </a:xfrm>
          <a:prstGeom prst="rect">
            <a:avLst/>
          </a:prstGeom>
        </p:spPr>
      </p:pic>
      <p:pic>
        <p:nvPicPr>
          <p:cNvPr id="65" name="Imagen 64">
            <a:extLst>
              <a:ext uri="{FF2B5EF4-FFF2-40B4-BE49-F238E27FC236}">
                <a16:creationId xmlns:a16="http://schemas.microsoft.com/office/drawing/2014/main" id="{D0CA3D43-846C-4A28-B7BE-3C0790EA8870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65716" t="50407"/>
          <a:stretch/>
        </p:blipFill>
        <p:spPr>
          <a:xfrm flipH="1">
            <a:off x="4623101" y="-1"/>
            <a:ext cx="445785" cy="47838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08514856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4" name="Imagen 113">
            <a:extLst>
              <a:ext uri="{FF2B5EF4-FFF2-40B4-BE49-F238E27FC236}">
                <a16:creationId xmlns:a16="http://schemas.microsoft.com/office/drawing/2014/main" id="{E2C72D66-3C05-40F4-818E-4CB8631B94FA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26633" t="9514" r="29569" b="27352"/>
          <a:stretch/>
        </p:blipFill>
        <p:spPr>
          <a:xfrm rot="16200000">
            <a:off x="2185505" y="-1998928"/>
            <a:ext cx="697876" cy="5068891"/>
          </a:xfrm>
          <a:prstGeom prst="rect">
            <a:avLst/>
          </a:prstGeom>
        </p:spPr>
      </p:pic>
      <p:sp>
        <p:nvSpPr>
          <p:cNvPr id="112" name="Rectángulo: esquinas redondeadas 111">
            <a:extLst>
              <a:ext uri="{FF2B5EF4-FFF2-40B4-BE49-F238E27FC236}">
                <a16:creationId xmlns:a16="http://schemas.microsoft.com/office/drawing/2014/main" id="{E115D612-3661-42A9-A486-91A7B88EA55F}"/>
              </a:ext>
            </a:extLst>
          </p:cNvPr>
          <p:cNvSpPr/>
          <p:nvPr/>
        </p:nvSpPr>
        <p:spPr>
          <a:xfrm>
            <a:off x="440504" y="6367648"/>
            <a:ext cx="4290148" cy="890633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110" name="Rectángulo: esquinas redondeadas 109">
            <a:extLst>
              <a:ext uri="{FF2B5EF4-FFF2-40B4-BE49-F238E27FC236}">
                <a16:creationId xmlns:a16="http://schemas.microsoft.com/office/drawing/2014/main" id="{9B78243E-FF09-471B-A928-593DCFE6BCF1}"/>
              </a:ext>
            </a:extLst>
          </p:cNvPr>
          <p:cNvSpPr/>
          <p:nvPr/>
        </p:nvSpPr>
        <p:spPr>
          <a:xfrm>
            <a:off x="440505" y="3776826"/>
            <a:ext cx="4290148" cy="1439386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84" name="Rectángulo: esquinas redondeadas 83">
            <a:extLst>
              <a:ext uri="{FF2B5EF4-FFF2-40B4-BE49-F238E27FC236}">
                <a16:creationId xmlns:a16="http://schemas.microsoft.com/office/drawing/2014/main" id="{AD7414DD-8DE6-45B8-8112-9BDDF0B186AF}"/>
              </a:ext>
            </a:extLst>
          </p:cNvPr>
          <p:cNvSpPr/>
          <p:nvPr/>
        </p:nvSpPr>
        <p:spPr>
          <a:xfrm>
            <a:off x="420001" y="1536627"/>
            <a:ext cx="4310651" cy="697874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2" name="Rectángulo: esquinas redondeadas 1">
            <a:extLst>
              <a:ext uri="{FF2B5EF4-FFF2-40B4-BE49-F238E27FC236}">
                <a16:creationId xmlns:a16="http://schemas.microsoft.com/office/drawing/2014/main" id="{99FF4510-806D-4AC7-8D73-69B355A697B8}"/>
              </a:ext>
            </a:extLst>
          </p:cNvPr>
          <p:cNvSpPr/>
          <p:nvPr/>
        </p:nvSpPr>
        <p:spPr>
          <a:xfrm>
            <a:off x="1308997" y="1142665"/>
            <a:ext cx="1021080" cy="217998"/>
          </a:xfrm>
          <a:prstGeom prst="roundRect">
            <a:avLst>
              <a:gd name="adj" fmla="val 0"/>
            </a:avLst>
          </a:prstGeom>
          <a:noFill/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4" name="Rectángulo 3">
            <a:extLst>
              <a:ext uri="{FF2B5EF4-FFF2-40B4-BE49-F238E27FC236}">
                <a16:creationId xmlns:a16="http://schemas.microsoft.com/office/drawing/2014/main" id="{2AFB77A1-E7B9-4F47-9144-3CC7BDF7EE3D}"/>
              </a:ext>
            </a:extLst>
          </p:cNvPr>
          <p:cNvSpPr/>
          <p:nvPr/>
        </p:nvSpPr>
        <p:spPr>
          <a:xfrm>
            <a:off x="440504" y="1056234"/>
            <a:ext cx="1021080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N.º Pedido</a:t>
            </a:r>
            <a:endParaRPr lang="es-CL" dirty="0">
              <a:effectLst/>
              <a:latin typeface="Akazan Lt" panose="02000506020000020003" pitchFamily="2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5" name="Rectángulo: esquinas redondeadas 4">
            <a:extLst>
              <a:ext uri="{FF2B5EF4-FFF2-40B4-BE49-F238E27FC236}">
                <a16:creationId xmlns:a16="http://schemas.microsoft.com/office/drawing/2014/main" id="{2842A9BB-0E44-4F1E-97DD-EF7322732B51}"/>
              </a:ext>
            </a:extLst>
          </p:cNvPr>
          <p:cNvSpPr/>
          <p:nvPr/>
        </p:nvSpPr>
        <p:spPr>
          <a:xfrm>
            <a:off x="3675604" y="1142059"/>
            <a:ext cx="1021080" cy="217998"/>
          </a:xfrm>
          <a:prstGeom prst="roundRect">
            <a:avLst>
              <a:gd name="adj" fmla="val 0"/>
            </a:avLst>
          </a:prstGeom>
          <a:noFill/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6" name="Rectángulo 5">
            <a:extLst>
              <a:ext uri="{FF2B5EF4-FFF2-40B4-BE49-F238E27FC236}">
                <a16:creationId xmlns:a16="http://schemas.microsoft.com/office/drawing/2014/main" id="{7F3D37A6-278E-4B2C-8776-6E7C1A84784E}"/>
              </a:ext>
            </a:extLst>
          </p:cNvPr>
          <p:cNvSpPr/>
          <p:nvPr/>
        </p:nvSpPr>
        <p:spPr>
          <a:xfrm>
            <a:off x="3079506" y="1063864"/>
            <a:ext cx="1021080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Fecha</a:t>
            </a:r>
          </a:p>
        </p:txBody>
      </p:sp>
      <p:grpSp>
        <p:nvGrpSpPr>
          <p:cNvPr id="17" name="Grupo 16">
            <a:extLst>
              <a:ext uri="{FF2B5EF4-FFF2-40B4-BE49-F238E27FC236}">
                <a16:creationId xmlns:a16="http://schemas.microsoft.com/office/drawing/2014/main" id="{A1221EF0-FDFE-48C3-A647-6370BEFC3A9F}"/>
              </a:ext>
            </a:extLst>
          </p:cNvPr>
          <p:cNvGrpSpPr/>
          <p:nvPr/>
        </p:nvGrpSpPr>
        <p:grpSpPr>
          <a:xfrm>
            <a:off x="428996" y="1535416"/>
            <a:ext cx="4190338" cy="715275"/>
            <a:chOff x="461175" y="1120552"/>
            <a:chExt cx="4190338" cy="715275"/>
          </a:xfrm>
        </p:grpSpPr>
        <p:sp>
          <p:nvSpPr>
            <p:cNvPr id="8" name="Rectángulo 7">
              <a:extLst>
                <a:ext uri="{FF2B5EF4-FFF2-40B4-BE49-F238E27FC236}">
                  <a16:creationId xmlns:a16="http://schemas.microsoft.com/office/drawing/2014/main" id="{9A52EE84-0DE8-4F26-AD5E-3CE20593F425}"/>
                </a:ext>
              </a:extLst>
            </p:cNvPr>
            <p:cNvSpPr/>
            <p:nvPr/>
          </p:nvSpPr>
          <p:spPr>
            <a:xfrm>
              <a:off x="477077" y="1120552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Cliente: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" name="Rectángulo 8">
              <a:extLst>
                <a:ext uri="{FF2B5EF4-FFF2-40B4-BE49-F238E27FC236}">
                  <a16:creationId xmlns:a16="http://schemas.microsoft.com/office/drawing/2014/main" id="{0293D1B7-439B-4947-A5F0-41627F3784A1}"/>
                </a:ext>
              </a:extLst>
            </p:cNvPr>
            <p:cNvSpPr/>
            <p:nvPr/>
          </p:nvSpPr>
          <p:spPr>
            <a:xfrm>
              <a:off x="461175" y="1452518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Teléfono: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10" name="Rectángulo 9">
              <a:extLst>
                <a:ext uri="{FF2B5EF4-FFF2-40B4-BE49-F238E27FC236}">
                  <a16:creationId xmlns:a16="http://schemas.microsoft.com/office/drawing/2014/main" id="{18CEE0AE-BC72-4F64-89A2-783C42213717}"/>
                </a:ext>
              </a:extLst>
            </p:cNvPr>
            <p:cNvSpPr/>
            <p:nvPr/>
          </p:nvSpPr>
          <p:spPr>
            <a:xfrm>
              <a:off x="2542395" y="1460468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Celular: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12" name="Conector recto 11">
              <a:extLst>
                <a:ext uri="{FF2B5EF4-FFF2-40B4-BE49-F238E27FC236}">
                  <a16:creationId xmlns:a16="http://schemas.microsoft.com/office/drawing/2014/main" id="{44FD2E21-B38E-48E6-8AF0-3E3DE6E69487}"/>
                </a:ext>
              </a:extLst>
            </p:cNvPr>
            <p:cNvCxnSpPr/>
            <p:nvPr/>
          </p:nvCxnSpPr>
          <p:spPr>
            <a:xfrm>
              <a:off x="1089328" y="1380954"/>
              <a:ext cx="3562185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Conector recto 12">
              <a:extLst>
                <a:ext uri="{FF2B5EF4-FFF2-40B4-BE49-F238E27FC236}">
                  <a16:creationId xmlns:a16="http://schemas.microsoft.com/office/drawing/2014/main" id="{FF0615F5-297B-42CC-9227-B689F664423A}"/>
                </a:ext>
              </a:extLst>
            </p:cNvPr>
            <p:cNvCxnSpPr>
              <a:cxnSpLocks/>
            </p:cNvCxnSpPr>
            <p:nvPr/>
          </p:nvCxnSpPr>
          <p:spPr>
            <a:xfrm>
              <a:off x="1194019" y="1700333"/>
              <a:ext cx="1348376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" name="Conector recto 14">
              <a:extLst>
                <a:ext uri="{FF2B5EF4-FFF2-40B4-BE49-F238E27FC236}">
                  <a16:creationId xmlns:a16="http://schemas.microsoft.com/office/drawing/2014/main" id="{BD48C7B8-5CAC-4F82-9216-C8AB344C1EF2}"/>
                </a:ext>
              </a:extLst>
            </p:cNvPr>
            <p:cNvCxnSpPr>
              <a:cxnSpLocks/>
            </p:cNvCxnSpPr>
            <p:nvPr/>
          </p:nvCxnSpPr>
          <p:spPr>
            <a:xfrm>
              <a:off x="3228230" y="1700333"/>
              <a:ext cx="1423283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7" name="Grupo 26">
            <a:extLst>
              <a:ext uri="{FF2B5EF4-FFF2-40B4-BE49-F238E27FC236}">
                <a16:creationId xmlns:a16="http://schemas.microsoft.com/office/drawing/2014/main" id="{D011FB4B-7475-4BE9-A358-6DA41A8D12AD}"/>
              </a:ext>
            </a:extLst>
          </p:cNvPr>
          <p:cNvGrpSpPr/>
          <p:nvPr/>
        </p:nvGrpSpPr>
        <p:grpSpPr>
          <a:xfrm>
            <a:off x="899417" y="2332501"/>
            <a:ext cx="3359980" cy="319046"/>
            <a:chOff x="864702" y="1908569"/>
            <a:chExt cx="3359980" cy="319046"/>
          </a:xfrm>
        </p:grpSpPr>
        <p:sp>
          <p:nvSpPr>
            <p:cNvPr id="19" name="Rectángulo: esquinas redondeadas 18">
              <a:extLst>
                <a:ext uri="{FF2B5EF4-FFF2-40B4-BE49-F238E27FC236}">
                  <a16:creationId xmlns:a16="http://schemas.microsoft.com/office/drawing/2014/main" id="{90C1F828-0023-4BD0-AE55-1A1D3BABD5CA}"/>
                </a:ext>
              </a:extLst>
            </p:cNvPr>
            <p:cNvSpPr/>
            <p:nvPr/>
          </p:nvSpPr>
          <p:spPr>
            <a:xfrm>
              <a:off x="888509" y="1931042"/>
              <a:ext cx="3336173" cy="267576"/>
            </a:xfrm>
            <a:prstGeom prst="roundRect">
              <a:avLst>
                <a:gd name="adj" fmla="val 3808"/>
              </a:avLst>
            </a:prstGeom>
            <a:solidFill>
              <a:srgbClr val="E5EBF7"/>
            </a:solidFill>
            <a:ln w="6350"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20" name="Rectángulo 19">
              <a:extLst>
                <a:ext uri="{FF2B5EF4-FFF2-40B4-BE49-F238E27FC236}">
                  <a16:creationId xmlns:a16="http://schemas.microsoft.com/office/drawing/2014/main" id="{56986F0A-658A-4DCF-8EF6-0F185C7C5060}"/>
                </a:ext>
              </a:extLst>
            </p:cNvPr>
            <p:cNvSpPr/>
            <p:nvPr/>
          </p:nvSpPr>
          <p:spPr>
            <a:xfrm>
              <a:off x="864702" y="1910995"/>
              <a:ext cx="140708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Tipo de Servicio: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21" name="Rectángulo 20">
              <a:extLst>
                <a:ext uri="{FF2B5EF4-FFF2-40B4-BE49-F238E27FC236}">
                  <a16:creationId xmlns:a16="http://schemas.microsoft.com/office/drawing/2014/main" id="{6492D76D-BD6D-4616-9DE0-599FC92A6658}"/>
                </a:ext>
              </a:extLst>
            </p:cNvPr>
            <p:cNvSpPr/>
            <p:nvPr/>
          </p:nvSpPr>
          <p:spPr>
            <a:xfrm>
              <a:off x="1993616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2" name="Rectángulo 21">
              <a:extLst>
                <a:ext uri="{FF2B5EF4-FFF2-40B4-BE49-F238E27FC236}">
                  <a16:creationId xmlns:a16="http://schemas.microsoft.com/office/drawing/2014/main" id="{BE82BD38-E445-4696-A0AB-597A418C5665}"/>
                </a:ext>
              </a:extLst>
            </p:cNvPr>
            <p:cNvSpPr/>
            <p:nvPr/>
          </p:nvSpPr>
          <p:spPr>
            <a:xfrm>
              <a:off x="2072635" y="1908569"/>
              <a:ext cx="654616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Costura</a:t>
              </a:r>
            </a:p>
          </p:txBody>
        </p:sp>
        <p:sp>
          <p:nvSpPr>
            <p:cNvPr id="23" name="Rectángulo 22">
              <a:extLst>
                <a:ext uri="{FF2B5EF4-FFF2-40B4-BE49-F238E27FC236}">
                  <a16:creationId xmlns:a16="http://schemas.microsoft.com/office/drawing/2014/main" id="{68F4B250-3831-418F-BFC4-D431DBC2CA70}"/>
                </a:ext>
              </a:extLst>
            </p:cNvPr>
            <p:cNvSpPr/>
            <p:nvPr/>
          </p:nvSpPr>
          <p:spPr>
            <a:xfrm>
              <a:off x="2660329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4" name="Rectángulo 23">
              <a:extLst>
                <a:ext uri="{FF2B5EF4-FFF2-40B4-BE49-F238E27FC236}">
                  <a16:creationId xmlns:a16="http://schemas.microsoft.com/office/drawing/2014/main" id="{4AA89D6B-DBBA-402D-AEBE-71E144A67F00}"/>
                </a:ext>
              </a:extLst>
            </p:cNvPr>
            <p:cNvSpPr/>
            <p:nvPr/>
          </p:nvSpPr>
          <p:spPr>
            <a:xfrm>
              <a:off x="2750460" y="1915094"/>
              <a:ext cx="81676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Confección</a:t>
              </a:r>
            </a:p>
          </p:txBody>
        </p:sp>
        <p:sp>
          <p:nvSpPr>
            <p:cNvPr id="25" name="Rectángulo 24">
              <a:extLst>
                <a:ext uri="{FF2B5EF4-FFF2-40B4-BE49-F238E27FC236}">
                  <a16:creationId xmlns:a16="http://schemas.microsoft.com/office/drawing/2014/main" id="{E35C0224-B0B5-4F53-8A83-F99AB3741D53}"/>
                </a:ext>
              </a:extLst>
            </p:cNvPr>
            <p:cNvSpPr/>
            <p:nvPr/>
          </p:nvSpPr>
          <p:spPr>
            <a:xfrm>
              <a:off x="3522045" y="2000787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6" name="Rectángulo 25">
              <a:extLst>
                <a:ext uri="{FF2B5EF4-FFF2-40B4-BE49-F238E27FC236}">
                  <a16:creationId xmlns:a16="http://schemas.microsoft.com/office/drawing/2014/main" id="{6D0BC1E9-E235-4F61-AC23-ACA0B4CF88CA}"/>
                </a:ext>
              </a:extLst>
            </p:cNvPr>
            <p:cNvSpPr/>
            <p:nvPr/>
          </p:nvSpPr>
          <p:spPr>
            <a:xfrm>
              <a:off x="3612029" y="1915094"/>
              <a:ext cx="552402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Otros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sp>
        <p:nvSpPr>
          <p:cNvPr id="28" name="Rectángulo 27">
            <a:extLst>
              <a:ext uri="{FF2B5EF4-FFF2-40B4-BE49-F238E27FC236}">
                <a16:creationId xmlns:a16="http://schemas.microsoft.com/office/drawing/2014/main" id="{68588BD4-AE96-4CF9-9C4B-24A6D79FE99D}"/>
              </a:ext>
            </a:extLst>
          </p:cNvPr>
          <p:cNvSpPr/>
          <p:nvPr/>
        </p:nvSpPr>
        <p:spPr>
          <a:xfrm>
            <a:off x="354701" y="2633649"/>
            <a:ext cx="2183733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Descripción del Servicio:</a:t>
            </a:r>
            <a:endParaRPr lang="es-CL" dirty="0">
              <a:effectLst/>
              <a:latin typeface="Akazan Lt" panose="02000506020000020003" pitchFamily="2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pic>
        <p:nvPicPr>
          <p:cNvPr id="30" name="Imagen 29">
            <a:extLst>
              <a:ext uri="{FF2B5EF4-FFF2-40B4-BE49-F238E27FC236}">
                <a16:creationId xmlns:a16="http://schemas.microsoft.com/office/drawing/2014/main" id="{3E931A31-DC47-4A40-8DA9-8FC83A9306DD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203" t="66278" r="8673" b="23449"/>
          <a:stretch/>
        </p:blipFill>
        <p:spPr>
          <a:xfrm>
            <a:off x="440505" y="2944813"/>
            <a:ext cx="4301657" cy="738769"/>
          </a:xfrm>
          <a:prstGeom prst="rect">
            <a:avLst/>
          </a:prstGeom>
        </p:spPr>
      </p:pic>
      <p:grpSp>
        <p:nvGrpSpPr>
          <p:cNvPr id="76" name="Grupo 75">
            <a:extLst>
              <a:ext uri="{FF2B5EF4-FFF2-40B4-BE49-F238E27FC236}">
                <a16:creationId xmlns:a16="http://schemas.microsoft.com/office/drawing/2014/main" id="{EBD2F4EC-A8BF-4680-A871-AD5F1ACFA33A}"/>
              </a:ext>
            </a:extLst>
          </p:cNvPr>
          <p:cNvGrpSpPr/>
          <p:nvPr/>
        </p:nvGrpSpPr>
        <p:grpSpPr>
          <a:xfrm>
            <a:off x="513147" y="3825721"/>
            <a:ext cx="4187950" cy="1277269"/>
            <a:chOff x="425691" y="4023521"/>
            <a:chExt cx="4187950" cy="1277269"/>
          </a:xfrm>
        </p:grpSpPr>
        <p:sp>
          <p:nvSpPr>
            <p:cNvPr id="39" name="Rectángulo 38">
              <a:extLst>
                <a:ext uri="{FF2B5EF4-FFF2-40B4-BE49-F238E27FC236}">
                  <a16:creationId xmlns:a16="http://schemas.microsoft.com/office/drawing/2014/main" id="{02E4A93C-8F9C-4884-B2B6-80528735D3E3}"/>
                </a:ext>
              </a:extLst>
            </p:cNvPr>
            <p:cNvSpPr/>
            <p:nvPr/>
          </p:nvSpPr>
          <p:spPr>
            <a:xfrm>
              <a:off x="425691" y="4023521"/>
              <a:ext cx="118105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Ficha de Medidas</a:t>
              </a:r>
            </a:p>
          </p:txBody>
        </p:sp>
        <p:sp>
          <p:nvSpPr>
            <p:cNvPr id="41" name="Rectángulo 40">
              <a:extLst>
                <a:ext uri="{FF2B5EF4-FFF2-40B4-BE49-F238E27FC236}">
                  <a16:creationId xmlns:a16="http://schemas.microsoft.com/office/drawing/2014/main" id="{92B9E128-7B4C-45E7-9BA8-B9EA85687B92}"/>
                </a:ext>
              </a:extLst>
            </p:cNvPr>
            <p:cNvSpPr/>
            <p:nvPr/>
          </p:nvSpPr>
          <p:spPr>
            <a:xfrm>
              <a:off x="754528" y="4254831"/>
              <a:ext cx="66475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H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ombros</a:t>
              </a:r>
            </a:p>
          </p:txBody>
        </p:sp>
        <p:grpSp>
          <p:nvGrpSpPr>
            <p:cNvPr id="53" name="Grupo 52">
              <a:extLst>
                <a:ext uri="{FF2B5EF4-FFF2-40B4-BE49-F238E27FC236}">
                  <a16:creationId xmlns:a16="http://schemas.microsoft.com/office/drawing/2014/main" id="{F280F20A-CEEA-4B75-946C-268CF551042A}"/>
                </a:ext>
              </a:extLst>
            </p:cNvPr>
            <p:cNvGrpSpPr/>
            <p:nvPr/>
          </p:nvGrpSpPr>
          <p:grpSpPr>
            <a:xfrm>
              <a:off x="499785" y="4324233"/>
              <a:ext cx="319496" cy="903494"/>
              <a:chOff x="499785" y="4324233"/>
              <a:chExt cx="319496" cy="903494"/>
            </a:xfrm>
          </p:grpSpPr>
          <p:sp>
            <p:nvSpPr>
              <p:cNvPr id="40" name="Rectángulo 39">
                <a:extLst>
                  <a:ext uri="{FF2B5EF4-FFF2-40B4-BE49-F238E27FC236}">
                    <a16:creationId xmlns:a16="http://schemas.microsoft.com/office/drawing/2014/main" id="{E47B04F6-4E0C-443A-9D7F-51CC3A6E8167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 dirty="0"/>
              </a:p>
            </p:txBody>
          </p:sp>
          <p:sp>
            <p:nvSpPr>
              <p:cNvPr id="42" name="Rectángulo 41">
                <a:extLst>
                  <a:ext uri="{FF2B5EF4-FFF2-40B4-BE49-F238E27FC236}">
                    <a16:creationId xmlns:a16="http://schemas.microsoft.com/office/drawing/2014/main" id="{E0D8D7D1-E8A9-477D-BB59-7D4037A10AD8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3" name="Rectángulo 42">
                <a:extLst>
                  <a:ext uri="{FF2B5EF4-FFF2-40B4-BE49-F238E27FC236}">
                    <a16:creationId xmlns:a16="http://schemas.microsoft.com/office/drawing/2014/main" id="{F11EEA12-BB2F-4295-96AC-15AABB2EB594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4" name="Rectángulo 43">
                <a:extLst>
                  <a:ext uri="{FF2B5EF4-FFF2-40B4-BE49-F238E27FC236}">
                    <a16:creationId xmlns:a16="http://schemas.microsoft.com/office/drawing/2014/main" id="{4CA8619C-54F1-4E1B-8AD0-2AB97850AF39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5" name="Rectángulo 44">
                <a:extLst>
                  <a:ext uri="{FF2B5EF4-FFF2-40B4-BE49-F238E27FC236}">
                    <a16:creationId xmlns:a16="http://schemas.microsoft.com/office/drawing/2014/main" id="{A892E23F-412E-4C2B-BF07-19DEFB875F6D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48" name="Rectángulo 47">
              <a:extLst>
                <a:ext uri="{FF2B5EF4-FFF2-40B4-BE49-F238E27FC236}">
                  <a16:creationId xmlns:a16="http://schemas.microsoft.com/office/drawing/2014/main" id="{F61B7A8A-9FD8-4CD0-98C1-D19A7D442815}"/>
                </a:ext>
              </a:extLst>
            </p:cNvPr>
            <p:cNvSpPr/>
            <p:nvPr/>
          </p:nvSpPr>
          <p:spPr>
            <a:xfrm>
              <a:off x="754528" y="4446790"/>
              <a:ext cx="66475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Busto</a:t>
              </a:r>
            </a:p>
          </p:txBody>
        </p:sp>
        <p:sp>
          <p:nvSpPr>
            <p:cNvPr id="49" name="Rectángulo 48">
              <a:extLst>
                <a:ext uri="{FF2B5EF4-FFF2-40B4-BE49-F238E27FC236}">
                  <a16:creationId xmlns:a16="http://schemas.microsoft.com/office/drawing/2014/main" id="{CB2C72A1-AB47-4A03-B163-24BB2C1F201C}"/>
                </a:ext>
              </a:extLst>
            </p:cNvPr>
            <p:cNvSpPr/>
            <p:nvPr/>
          </p:nvSpPr>
          <p:spPr>
            <a:xfrm>
              <a:off x="754528" y="4627222"/>
              <a:ext cx="934027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Larg</a:t>
              </a: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 Espalda</a:t>
              </a:r>
            </a:p>
          </p:txBody>
        </p:sp>
        <p:sp>
          <p:nvSpPr>
            <p:cNvPr id="50" name="Rectángulo 49">
              <a:extLst>
                <a:ext uri="{FF2B5EF4-FFF2-40B4-BE49-F238E27FC236}">
                  <a16:creationId xmlns:a16="http://schemas.microsoft.com/office/drawing/2014/main" id="{C5BC14CB-F47E-4D58-8F68-DDE41F381913}"/>
                </a:ext>
              </a:extLst>
            </p:cNvPr>
            <p:cNvSpPr/>
            <p:nvPr/>
          </p:nvSpPr>
          <p:spPr>
            <a:xfrm>
              <a:off x="754528" y="4819750"/>
              <a:ext cx="934027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Busto</a:t>
              </a:r>
            </a:p>
          </p:txBody>
        </p:sp>
        <p:sp>
          <p:nvSpPr>
            <p:cNvPr id="52" name="Rectángulo 51">
              <a:extLst>
                <a:ext uri="{FF2B5EF4-FFF2-40B4-BE49-F238E27FC236}">
                  <a16:creationId xmlns:a16="http://schemas.microsoft.com/office/drawing/2014/main" id="{39884370-F146-4FD9-9DE4-63D0F5CF1CFD}"/>
                </a:ext>
              </a:extLst>
            </p:cNvPr>
            <p:cNvSpPr/>
            <p:nvPr/>
          </p:nvSpPr>
          <p:spPr>
            <a:xfrm>
              <a:off x="763644" y="5019073"/>
              <a:ext cx="54205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</a:t>
              </a:r>
            </a:p>
          </p:txBody>
        </p:sp>
        <p:grpSp>
          <p:nvGrpSpPr>
            <p:cNvPr id="54" name="Grupo 53">
              <a:extLst>
                <a:ext uri="{FF2B5EF4-FFF2-40B4-BE49-F238E27FC236}">
                  <a16:creationId xmlns:a16="http://schemas.microsoft.com/office/drawing/2014/main" id="{899D3852-9FE5-4802-ABAC-63F149199D1B}"/>
                </a:ext>
              </a:extLst>
            </p:cNvPr>
            <p:cNvGrpSpPr/>
            <p:nvPr/>
          </p:nvGrpSpPr>
          <p:grpSpPr>
            <a:xfrm>
              <a:off x="1603520" y="4324233"/>
              <a:ext cx="319496" cy="903494"/>
              <a:chOff x="499785" y="4324233"/>
              <a:chExt cx="319496" cy="903494"/>
            </a:xfrm>
          </p:grpSpPr>
          <p:sp>
            <p:nvSpPr>
              <p:cNvPr id="55" name="Rectángulo 54">
                <a:extLst>
                  <a:ext uri="{FF2B5EF4-FFF2-40B4-BE49-F238E27FC236}">
                    <a16:creationId xmlns:a16="http://schemas.microsoft.com/office/drawing/2014/main" id="{B9500116-F8A0-4B60-A41D-DDA61DAD96E1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6" name="Rectángulo 55">
                <a:extLst>
                  <a:ext uri="{FF2B5EF4-FFF2-40B4-BE49-F238E27FC236}">
                    <a16:creationId xmlns:a16="http://schemas.microsoft.com/office/drawing/2014/main" id="{32936542-49CC-49B3-82EB-7BF61A120F45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7" name="Rectángulo 56">
                <a:extLst>
                  <a:ext uri="{FF2B5EF4-FFF2-40B4-BE49-F238E27FC236}">
                    <a16:creationId xmlns:a16="http://schemas.microsoft.com/office/drawing/2014/main" id="{8750774D-2064-4D64-A3A9-4DF20C839018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8" name="Rectángulo 57">
                <a:extLst>
                  <a:ext uri="{FF2B5EF4-FFF2-40B4-BE49-F238E27FC236}">
                    <a16:creationId xmlns:a16="http://schemas.microsoft.com/office/drawing/2014/main" id="{83283F80-022F-44A8-A5C5-F600B41761E0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9" name="Rectángulo 58">
                <a:extLst>
                  <a:ext uri="{FF2B5EF4-FFF2-40B4-BE49-F238E27FC236}">
                    <a16:creationId xmlns:a16="http://schemas.microsoft.com/office/drawing/2014/main" id="{B3B65F57-430F-44F5-B56A-77EC86B78C32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60" name="Rectángulo 59">
              <a:extLst>
                <a:ext uri="{FF2B5EF4-FFF2-40B4-BE49-F238E27FC236}">
                  <a16:creationId xmlns:a16="http://schemas.microsoft.com/office/drawing/2014/main" id="{6466DA8E-C652-4658-9DE6-CC4010FF4254}"/>
                </a:ext>
              </a:extLst>
            </p:cNvPr>
            <p:cNvSpPr/>
            <p:nvPr/>
          </p:nvSpPr>
          <p:spPr>
            <a:xfrm>
              <a:off x="1857045" y="4249221"/>
              <a:ext cx="140225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Frente </a:t>
              </a:r>
            </a:p>
          </p:txBody>
        </p:sp>
        <p:sp>
          <p:nvSpPr>
            <p:cNvPr id="61" name="Rectángulo 60">
              <a:extLst>
                <a:ext uri="{FF2B5EF4-FFF2-40B4-BE49-F238E27FC236}">
                  <a16:creationId xmlns:a16="http://schemas.microsoft.com/office/drawing/2014/main" id="{31371062-0AD6-4B71-A228-5A8B2CD3F31E}"/>
                </a:ext>
              </a:extLst>
            </p:cNvPr>
            <p:cNvSpPr/>
            <p:nvPr/>
          </p:nvSpPr>
          <p:spPr>
            <a:xfrm>
              <a:off x="1857045" y="4448480"/>
              <a:ext cx="1327750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Costado</a:t>
              </a:r>
            </a:p>
          </p:txBody>
        </p:sp>
        <p:sp>
          <p:nvSpPr>
            <p:cNvPr id="62" name="Rectángulo 61">
              <a:extLst>
                <a:ext uri="{FF2B5EF4-FFF2-40B4-BE49-F238E27FC236}">
                  <a16:creationId xmlns:a16="http://schemas.microsoft.com/office/drawing/2014/main" id="{5A4E51EF-8D78-4EC7-9B0F-BE0BEA9BB197}"/>
                </a:ext>
              </a:extLst>
            </p:cNvPr>
            <p:cNvSpPr/>
            <p:nvPr/>
          </p:nvSpPr>
          <p:spPr>
            <a:xfrm>
              <a:off x="1867696" y="4627222"/>
              <a:ext cx="60857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Cadera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63" name="Rectángulo 62">
              <a:extLst>
                <a:ext uri="{FF2B5EF4-FFF2-40B4-BE49-F238E27FC236}">
                  <a16:creationId xmlns:a16="http://schemas.microsoft.com/office/drawing/2014/main" id="{14010947-628E-4464-9589-CBFF26BCD86C}"/>
                </a:ext>
              </a:extLst>
            </p:cNvPr>
            <p:cNvSpPr/>
            <p:nvPr/>
          </p:nvSpPr>
          <p:spPr>
            <a:xfrm>
              <a:off x="1867696" y="4813319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Rodilla</a:t>
              </a:r>
            </a:p>
          </p:txBody>
        </p:sp>
        <p:sp>
          <p:nvSpPr>
            <p:cNvPr id="64" name="Rectángulo 63">
              <a:extLst>
                <a:ext uri="{FF2B5EF4-FFF2-40B4-BE49-F238E27FC236}">
                  <a16:creationId xmlns:a16="http://schemas.microsoft.com/office/drawing/2014/main" id="{B9F5A617-31DA-4B42-AA9F-20464752E28F}"/>
                </a:ext>
              </a:extLst>
            </p:cNvPr>
            <p:cNvSpPr/>
            <p:nvPr/>
          </p:nvSpPr>
          <p:spPr>
            <a:xfrm>
              <a:off x="1862655" y="5016100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Rodilla</a:t>
              </a:r>
            </a:p>
          </p:txBody>
        </p:sp>
        <p:grpSp>
          <p:nvGrpSpPr>
            <p:cNvPr id="65" name="Grupo 64">
              <a:extLst>
                <a:ext uri="{FF2B5EF4-FFF2-40B4-BE49-F238E27FC236}">
                  <a16:creationId xmlns:a16="http://schemas.microsoft.com/office/drawing/2014/main" id="{320CD5EF-93F7-494C-8D7A-6A0B8DEABED7}"/>
                </a:ext>
              </a:extLst>
            </p:cNvPr>
            <p:cNvGrpSpPr/>
            <p:nvPr/>
          </p:nvGrpSpPr>
          <p:grpSpPr>
            <a:xfrm>
              <a:off x="3122565" y="4330398"/>
              <a:ext cx="319496" cy="903494"/>
              <a:chOff x="499785" y="4324233"/>
              <a:chExt cx="319496" cy="903494"/>
            </a:xfrm>
          </p:grpSpPr>
          <p:sp>
            <p:nvSpPr>
              <p:cNvPr id="66" name="Rectángulo 65">
                <a:extLst>
                  <a:ext uri="{FF2B5EF4-FFF2-40B4-BE49-F238E27FC236}">
                    <a16:creationId xmlns:a16="http://schemas.microsoft.com/office/drawing/2014/main" id="{F5AFC7C4-3C8D-4234-9F99-591641CB149C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7" name="Rectángulo 66">
                <a:extLst>
                  <a:ext uri="{FF2B5EF4-FFF2-40B4-BE49-F238E27FC236}">
                    <a16:creationId xmlns:a16="http://schemas.microsoft.com/office/drawing/2014/main" id="{672EC4D9-7968-40EF-8E37-0AB1B0B57B4D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8" name="Rectángulo 67">
                <a:extLst>
                  <a:ext uri="{FF2B5EF4-FFF2-40B4-BE49-F238E27FC236}">
                    <a16:creationId xmlns:a16="http://schemas.microsoft.com/office/drawing/2014/main" id="{79992F34-89A5-437A-A008-60DF00CD58FB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9" name="Rectángulo 68">
                <a:extLst>
                  <a:ext uri="{FF2B5EF4-FFF2-40B4-BE49-F238E27FC236}">
                    <a16:creationId xmlns:a16="http://schemas.microsoft.com/office/drawing/2014/main" id="{5A44A7C8-1EF2-4BA3-A253-805C71A8205A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70" name="Rectángulo 69">
                <a:extLst>
                  <a:ext uri="{FF2B5EF4-FFF2-40B4-BE49-F238E27FC236}">
                    <a16:creationId xmlns:a16="http://schemas.microsoft.com/office/drawing/2014/main" id="{9FCEB1F4-D108-40F4-9C61-46A7811EF12A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71" name="Rectángulo 70">
              <a:extLst>
                <a:ext uri="{FF2B5EF4-FFF2-40B4-BE49-F238E27FC236}">
                  <a16:creationId xmlns:a16="http://schemas.microsoft.com/office/drawing/2014/main" id="{7667203C-F86F-4632-8695-E8C8F777376B}"/>
                </a:ext>
              </a:extLst>
            </p:cNvPr>
            <p:cNvSpPr/>
            <p:nvPr/>
          </p:nvSpPr>
          <p:spPr>
            <a:xfrm>
              <a:off x="3391445" y="4257235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Pantalones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2" name="Rectángulo 71">
              <a:extLst>
                <a:ext uri="{FF2B5EF4-FFF2-40B4-BE49-F238E27FC236}">
                  <a16:creationId xmlns:a16="http://schemas.microsoft.com/office/drawing/2014/main" id="{58BFB19A-50EB-45F1-A3CE-85D479F6FF63}"/>
                </a:ext>
              </a:extLst>
            </p:cNvPr>
            <p:cNvSpPr/>
            <p:nvPr/>
          </p:nvSpPr>
          <p:spPr>
            <a:xfrm>
              <a:off x="3392643" y="4443247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Falda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3" name="Rectángulo 72">
              <a:extLst>
                <a:ext uri="{FF2B5EF4-FFF2-40B4-BE49-F238E27FC236}">
                  <a16:creationId xmlns:a16="http://schemas.microsoft.com/office/drawing/2014/main" id="{1D61C0AB-6E23-4955-B604-F5425931A240}"/>
                </a:ext>
              </a:extLst>
            </p:cNvPr>
            <p:cNvSpPr/>
            <p:nvPr/>
          </p:nvSpPr>
          <p:spPr>
            <a:xfrm>
              <a:off x="3388231" y="4632248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Brazos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4" name="Rectángulo 73">
              <a:extLst>
                <a:ext uri="{FF2B5EF4-FFF2-40B4-BE49-F238E27FC236}">
                  <a16:creationId xmlns:a16="http://schemas.microsoft.com/office/drawing/2014/main" id="{82FFD66E-2E43-472B-9751-82F25D60E63F}"/>
                </a:ext>
              </a:extLst>
            </p:cNvPr>
            <p:cNvSpPr/>
            <p:nvPr/>
          </p:nvSpPr>
          <p:spPr>
            <a:xfrm>
              <a:off x="3391445" y="4824776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Brazos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5" name="Rectángulo 74">
              <a:extLst>
                <a:ext uri="{FF2B5EF4-FFF2-40B4-BE49-F238E27FC236}">
                  <a16:creationId xmlns:a16="http://schemas.microsoft.com/office/drawing/2014/main" id="{567DC8AA-44AB-4858-80A5-59093DB9B205}"/>
                </a:ext>
              </a:extLst>
            </p:cNvPr>
            <p:cNvSpPr/>
            <p:nvPr/>
          </p:nvSpPr>
          <p:spPr>
            <a:xfrm>
              <a:off x="3392014" y="5019687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Puños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77" name="Grupo 76">
            <a:extLst>
              <a:ext uri="{FF2B5EF4-FFF2-40B4-BE49-F238E27FC236}">
                <a16:creationId xmlns:a16="http://schemas.microsoft.com/office/drawing/2014/main" id="{E1C409F8-653D-4D9B-BD5A-C6F51AAA093A}"/>
              </a:ext>
            </a:extLst>
          </p:cNvPr>
          <p:cNvGrpSpPr/>
          <p:nvPr/>
        </p:nvGrpSpPr>
        <p:grpSpPr>
          <a:xfrm>
            <a:off x="827247" y="5284367"/>
            <a:ext cx="3869438" cy="314947"/>
            <a:chOff x="846774" y="1908569"/>
            <a:chExt cx="3869438" cy="314947"/>
          </a:xfrm>
        </p:grpSpPr>
        <p:sp>
          <p:nvSpPr>
            <p:cNvPr id="78" name="Rectángulo: esquinas redondeadas 77">
              <a:extLst>
                <a:ext uri="{FF2B5EF4-FFF2-40B4-BE49-F238E27FC236}">
                  <a16:creationId xmlns:a16="http://schemas.microsoft.com/office/drawing/2014/main" id="{2060D2E5-A165-4593-B293-BEB07BBA723F}"/>
                </a:ext>
              </a:extLst>
            </p:cNvPr>
            <p:cNvSpPr/>
            <p:nvPr/>
          </p:nvSpPr>
          <p:spPr>
            <a:xfrm>
              <a:off x="888509" y="1931042"/>
              <a:ext cx="3548063" cy="267576"/>
            </a:xfrm>
            <a:prstGeom prst="roundRect">
              <a:avLst>
                <a:gd name="adj" fmla="val 3808"/>
              </a:avLst>
            </a:prstGeom>
            <a:solidFill>
              <a:srgbClr val="E5EBF7"/>
            </a:solidFill>
            <a:ln w="6350"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79" name="Rectángulo 78">
              <a:extLst>
                <a:ext uri="{FF2B5EF4-FFF2-40B4-BE49-F238E27FC236}">
                  <a16:creationId xmlns:a16="http://schemas.microsoft.com/office/drawing/2014/main" id="{E7877A37-7626-4D32-BC91-E7815A0457B0}"/>
                </a:ext>
              </a:extLst>
            </p:cNvPr>
            <p:cNvSpPr/>
            <p:nvPr/>
          </p:nvSpPr>
          <p:spPr>
            <a:xfrm>
              <a:off x="846774" y="1910995"/>
              <a:ext cx="140708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Material Utilizado</a:t>
              </a:r>
            </a:p>
          </p:txBody>
        </p:sp>
        <p:sp>
          <p:nvSpPr>
            <p:cNvPr id="80" name="Rectángulo 79">
              <a:extLst>
                <a:ext uri="{FF2B5EF4-FFF2-40B4-BE49-F238E27FC236}">
                  <a16:creationId xmlns:a16="http://schemas.microsoft.com/office/drawing/2014/main" id="{EED52FFC-D234-4972-9362-CCA8BD8E1E1D}"/>
                </a:ext>
              </a:extLst>
            </p:cNvPr>
            <p:cNvSpPr/>
            <p:nvPr/>
          </p:nvSpPr>
          <p:spPr>
            <a:xfrm>
              <a:off x="1951784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81" name="Rectángulo 80">
              <a:extLst>
                <a:ext uri="{FF2B5EF4-FFF2-40B4-BE49-F238E27FC236}">
                  <a16:creationId xmlns:a16="http://schemas.microsoft.com/office/drawing/2014/main" id="{810D7B33-A378-48EE-81DB-D80ABF08CAFF}"/>
                </a:ext>
              </a:extLst>
            </p:cNvPr>
            <p:cNvSpPr/>
            <p:nvPr/>
          </p:nvSpPr>
          <p:spPr>
            <a:xfrm>
              <a:off x="2018850" y="1908569"/>
              <a:ext cx="1230415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Traído por cliente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82" name="Rectángulo 81">
              <a:extLst>
                <a:ext uri="{FF2B5EF4-FFF2-40B4-BE49-F238E27FC236}">
                  <a16:creationId xmlns:a16="http://schemas.microsoft.com/office/drawing/2014/main" id="{C6BA340D-8998-4AB9-89C7-B008C984CE74}"/>
                </a:ext>
              </a:extLst>
            </p:cNvPr>
            <p:cNvSpPr/>
            <p:nvPr/>
          </p:nvSpPr>
          <p:spPr>
            <a:xfrm>
              <a:off x="3114635" y="2000787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85" name="Rectángulo 84">
              <a:extLst>
                <a:ext uri="{FF2B5EF4-FFF2-40B4-BE49-F238E27FC236}">
                  <a16:creationId xmlns:a16="http://schemas.microsoft.com/office/drawing/2014/main" id="{E804BDC5-B8E3-4BEE-B9A1-7A7F9FE1772F}"/>
                </a:ext>
              </a:extLst>
            </p:cNvPr>
            <p:cNvSpPr/>
            <p:nvPr/>
          </p:nvSpPr>
          <p:spPr>
            <a:xfrm>
              <a:off x="3194974" y="1908569"/>
              <a:ext cx="152123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Comprado por uno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pic>
        <p:nvPicPr>
          <p:cNvPr id="86" name="Imagen 85">
            <a:extLst>
              <a:ext uri="{FF2B5EF4-FFF2-40B4-BE49-F238E27FC236}">
                <a16:creationId xmlns:a16="http://schemas.microsoft.com/office/drawing/2014/main" id="{5E40D706-1789-41B8-8B26-B918DFB9E15B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203" t="66278" r="8673" b="23356"/>
          <a:stretch/>
        </p:blipFill>
        <p:spPr>
          <a:xfrm>
            <a:off x="420002" y="5572807"/>
            <a:ext cx="4301657" cy="745544"/>
          </a:xfrm>
          <a:prstGeom prst="rect">
            <a:avLst/>
          </a:prstGeom>
        </p:spPr>
      </p:pic>
      <p:grpSp>
        <p:nvGrpSpPr>
          <p:cNvPr id="99" name="Grupo 98">
            <a:extLst>
              <a:ext uri="{FF2B5EF4-FFF2-40B4-BE49-F238E27FC236}">
                <a16:creationId xmlns:a16="http://schemas.microsoft.com/office/drawing/2014/main" id="{A495B0AB-2D8A-4029-A820-29583E476264}"/>
              </a:ext>
            </a:extLst>
          </p:cNvPr>
          <p:cNvGrpSpPr/>
          <p:nvPr/>
        </p:nvGrpSpPr>
        <p:grpSpPr>
          <a:xfrm>
            <a:off x="513886" y="6402346"/>
            <a:ext cx="4328637" cy="751470"/>
            <a:chOff x="507023" y="6357999"/>
            <a:chExt cx="4328637" cy="751470"/>
          </a:xfrm>
        </p:grpSpPr>
        <p:sp>
          <p:nvSpPr>
            <p:cNvPr id="88" name="Rectángulo 87">
              <a:extLst>
                <a:ext uri="{FF2B5EF4-FFF2-40B4-BE49-F238E27FC236}">
                  <a16:creationId xmlns:a16="http://schemas.microsoft.com/office/drawing/2014/main" id="{CABB359B-7FAA-4851-BFBB-C7E16CD1F9CA}"/>
                </a:ext>
              </a:extLst>
            </p:cNvPr>
            <p:cNvSpPr/>
            <p:nvPr/>
          </p:nvSpPr>
          <p:spPr>
            <a:xfrm>
              <a:off x="507023" y="6357999"/>
              <a:ext cx="1590222" cy="34394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6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Formas de Pago</a:t>
              </a:r>
              <a:endParaRPr lang="es-CL" sz="16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89" name="Rectángulo 88">
              <a:extLst>
                <a:ext uri="{FF2B5EF4-FFF2-40B4-BE49-F238E27FC236}">
                  <a16:creationId xmlns:a16="http://schemas.microsoft.com/office/drawing/2014/main" id="{5C3FB13F-67AB-4E67-B8DB-16F6AEF462D6}"/>
                </a:ext>
              </a:extLst>
            </p:cNvPr>
            <p:cNvSpPr/>
            <p:nvPr/>
          </p:nvSpPr>
          <p:spPr>
            <a:xfrm>
              <a:off x="508665" y="6755574"/>
              <a:ext cx="118105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Total a Pagar: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90" name="Conector recto 89">
              <a:extLst>
                <a:ext uri="{FF2B5EF4-FFF2-40B4-BE49-F238E27FC236}">
                  <a16:creationId xmlns:a16="http://schemas.microsoft.com/office/drawing/2014/main" id="{E991F5D5-602F-41C6-A05E-4F641BA735F5}"/>
                </a:ext>
              </a:extLst>
            </p:cNvPr>
            <p:cNvCxnSpPr>
              <a:cxnSpLocks/>
            </p:cNvCxnSpPr>
            <p:nvPr/>
          </p:nvCxnSpPr>
          <p:spPr>
            <a:xfrm>
              <a:off x="1405339" y="6956676"/>
              <a:ext cx="1125661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3" name="Rectángulo 92">
              <a:extLst>
                <a:ext uri="{FF2B5EF4-FFF2-40B4-BE49-F238E27FC236}">
                  <a16:creationId xmlns:a16="http://schemas.microsoft.com/office/drawing/2014/main" id="{6EBF0BAA-1830-4082-9014-C97DF0F57357}"/>
                </a:ext>
              </a:extLst>
            </p:cNvPr>
            <p:cNvSpPr/>
            <p:nvPr/>
          </p:nvSpPr>
          <p:spPr>
            <a:xfrm>
              <a:off x="2618328" y="6480608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94" name="Rectángulo 93">
              <a:extLst>
                <a:ext uri="{FF2B5EF4-FFF2-40B4-BE49-F238E27FC236}">
                  <a16:creationId xmlns:a16="http://schemas.microsoft.com/office/drawing/2014/main" id="{6B27A875-5C49-4CE4-884A-53A0A9CD71C2}"/>
                </a:ext>
              </a:extLst>
            </p:cNvPr>
            <p:cNvSpPr/>
            <p:nvPr/>
          </p:nvSpPr>
          <p:spPr>
            <a:xfrm>
              <a:off x="2698547" y="6392360"/>
              <a:ext cx="213711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50% Adel</a:t>
              </a: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anto / 50% Entrega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5" name="Rectángulo 94">
              <a:extLst>
                <a:ext uri="{FF2B5EF4-FFF2-40B4-BE49-F238E27FC236}">
                  <a16:creationId xmlns:a16="http://schemas.microsoft.com/office/drawing/2014/main" id="{796D9CDE-CE6A-44BC-B977-018DBDB7ADB1}"/>
                </a:ext>
              </a:extLst>
            </p:cNvPr>
            <p:cNvSpPr/>
            <p:nvPr/>
          </p:nvSpPr>
          <p:spPr>
            <a:xfrm>
              <a:off x="2618327" y="6671604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96" name="Rectángulo 95">
              <a:extLst>
                <a:ext uri="{FF2B5EF4-FFF2-40B4-BE49-F238E27FC236}">
                  <a16:creationId xmlns:a16="http://schemas.microsoft.com/office/drawing/2014/main" id="{E1A9C05A-E9F5-40BA-9B89-F4925868A6E2}"/>
                </a:ext>
              </a:extLst>
            </p:cNvPr>
            <p:cNvSpPr/>
            <p:nvPr/>
          </p:nvSpPr>
          <p:spPr>
            <a:xfrm>
              <a:off x="2698547" y="6590190"/>
              <a:ext cx="125637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Tarjeta de Crédito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7" name="Rectángulo 96">
              <a:extLst>
                <a:ext uri="{FF2B5EF4-FFF2-40B4-BE49-F238E27FC236}">
                  <a16:creationId xmlns:a16="http://schemas.microsoft.com/office/drawing/2014/main" id="{FDB9D3DA-79A0-4743-B169-42B0206C7917}"/>
                </a:ext>
              </a:extLst>
            </p:cNvPr>
            <p:cNvSpPr/>
            <p:nvPr/>
          </p:nvSpPr>
          <p:spPr>
            <a:xfrm>
              <a:off x="2734595" y="6796948"/>
              <a:ext cx="125637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Pago Completo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8" name="Rectángulo 97">
              <a:extLst>
                <a:ext uri="{FF2B5EF4-FFF2-40B4-BE49-F238E27FC236}">
                  <a16:creationId xmlns:a16="http://schemas.microsoft.com/office/drawing/2014/main" id="{C23ACB03-E850-4859-963B-A4D496E13724}"/>
                </a:ext>
              </a:extLst>
            </p:cNvPr>
            <p:cNvSpPr/>
            <p:nvPr/>
          </p:nvSpPr>
          <p:spPr>
            <a:xfrm>
              <a:off x="2618327" y="6872424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</p:grpSp>
      <p:sp>
        <p:nvSpPr>
          <p:cNvPr id="83" name="Rectángulo 82">
            <a:extLst>
              <a:ext uri="{FF2B5EF4-FFF2-40B4-BE49-F238E27FC236}">
                <a16:creationId xmlns:a16="http://schemas.microsoft.com/office/drawing/2014/main" id="{FF1B5714-D46E-4962-9BD8-8C3EB344E93F}"/>
              </a:ext>
            </a:extLst>
          </p:cNvPr>
          <p:cNvSpPr/>
          <p:nvPr/>
        </p:nvSpPr>
        <p:spPr>
          <a:xfrm>
            <a:off x="551357" y="63750"/>
            <a:ext cx="4148168" cy="107830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07000"/>
              </a:lnSpc>
              <a:spcAft>
                <a:spcPts val="726"/>
              </a:spcAft>
            </a:pPr>
            <a:r>
              <a:rPr lang="es-CL" sz="5988" dirty="0">
                <a:solidFill>
                  <a:schemeClr val="bg1"/>
                </a:solidFill>
                <a:latin typeface="Angelface" pitchFamily="50" charset="0"/>
                <a:ea typeface="Calibri" panose="020F0502020204030204" pitchFamily="34" charset="0"/>
                <a:cs typeface="Times New Roman" panose="02020603050405020304" pitchFamily="18" charset="0"/>
              </a:rPr>
              <a:t>Ordenes de Venta</a:t>
            </a:r>
            <a:endParaRPr lang="es-CL" sz="6532" dirty="0">
              <a:solidFill>
                <a:schemeClr val="bg1"/>
              </a:solidFill>
              <a:latin typeface="Angelface" pitchFamily="50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101" name="Rectángulo: esquinas redondeadas 100">
            <a:extLst>
              <a:ext uri="{FF2B5EF4-FFF2-40B4-BE49-F238E27FC236}">
                <a16:creationId xmlns:a16="http://schemas.microsoft.com/office/drawing/2014/main" id="{0A155951-9671-4EA6-9BA5-4894C98CB333}"/>
              </a:ext>
            </a:extLst>
          </p:cNvPr>
          <p:cNvSpPr/>
          <p:nvPr/>
        </p:nvSpPr>
        <p:spPr>
          <a:xfrm>
            <a:off x="473237" y="1582469"/>
            <a:ext cx="4223447" cy="604994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111" name="Rectángulo: esquinas redondeadas 110">
            <a:extLst>
              <a:ext uri="{FF2B5EF4-FFF2-40B4-BE49-F238E27FC236}">
                <a16:creationId xmlns:a16="http://schemas.microsoft.com/office/drawing/2014/main" id="{2F0F5CEE-A183-4B39-8715-F1C8F735566B}"/>
              </a:ext>
            </a:extLst>
          </p:cNvPr>
          <p:cNvSpPr/>
          <p:nvPr/>
        </p:nvSpPr>
        <p:spPr>
          <a:xfrm>
            <a:off x="524368" y="3850804"/>
            <a:ext cx="4115236" cy="1279658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113" name="Rectángulo: esquinas redondeadas 112">
            <a:extLst>
              <a:ext uri="{FF2B5EF4-FFF2-40B4-BE49-F238E27FC236}">
                <a16:creationId xmlns:a16="http://schemas.microsoft.com/office/drawing/2014/main" id="{907035ED-50C6-4207-BD92-D5027B05F656}"/>
              </a:ext>
            </a:extLst>
          </p:cNvPr>
          <p:cNvSpPr/>
          <p:nvPr/>
        </p:nvSpPr>
        <p:spPr>
          <a:xfrm>
            <a:off x="521789" y="6431097"/>
            <a:ext cx="4115236" cy="762266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</p:spTree>
    <p:extLst>
      <p:ext uri="{BB962C8B-B14F-4D97-AF65-F5344CB8AC3E}">
        <p14:creationId xmlns:p14="http://schemas.microsoft.com/office/powerpoint/2010/main" val="3190150284"/>
      </p:ext>
    </p:extLst>
  </p:cSld>
  <p:clrMapOvr>
    <a:masterClrMapping/>
  </p:clrMapOvr>
</p:sld>
</file>

<file path=ppt/slides/slide1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5" name="Imagen 74">
            <a:extLst>
              <a:ext uri="{FF2B5EF4-FFF2-40B4-BE49-F238E27FC236}">
                <a16:creationId xmlns:a16="http://schemas.microsoft.com/office/drawing/2014/main" id="{86F066D6-3665-40A8-84FE-3CF74306B4E7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5802" t="16947" r="6588" b="21582"/>
          <a:stretch/>
        </p:blipFill>
        <p:spPr>
          <a:xfrm flipH="1">
            <a:off x="2534249" y="1615242"/>
            <a:ext cx="2241249" cy="5818323"/>
          </a:xfrm>
          <a:prstGeom prst="rect">
            <a:avLst/>
          </a:prstGeom>
        </p:spPr>
      </p:pic>
      <p:grpSp>
        <p:nvGrpSpPr>
          <p:cNvPr id="90" name="Grupo 89">
            <a:extLst>
              <a:ext uri="{FF2B5EF4-FFF2-40B4-BE49-F238E27FC236}">
                <a16:creationId xmlns:a16="http://schemas.microsoft.com/office/drawing/2014/main" id="{6A10F933-5BE6-45D0-9227-6F90A3B05617}"/>
              </a:ext>
            </a:extLst>
          </p:cNvPr>
          <p:cNvGrpSpPr/>
          <p:nvPr/>
        </p:nvGrpSpPr>
        <p:grpSpPr>
          <a:xfrm>
            <a:off x="2431176" y="1277695"/>
            <a:ext cx="2333423" cy="338554"/>
            <a:chOff x="282012" y="1116730"/>
            <a:chExt cx="2333423" cy="338554"/>
          </a:xfrm>
        </p:grpSpPr>
        <p:grpSp>
          <p:nvGrpSpPr>
            <p:cNvPr id="76" name="Grupo 75">
              <a:extLst>
                <a:ext uri="{FF2B5EF4-FFF2-40B4-BE49-F238E27FC236}">
                  <a16:creationId xmlns:a16="http://schemas.microsoft.com/office/drawing/2014/main" id="{A61A1061-E59C-431B-BF67-DEFCDEE579BE}"/>
                </a:ext>
              </a:extLst>
            </p:cNvPr>
            <p:cNvGrpSpPr/>
            <p:nvPr/>
          </p:nvGrpSpPr>
          <p:grpSpPr>
            <a:xfrm>
              <a:off x="1292286" y="1199456"/>
              <a:ext cx="1323149" cy="173102"/>
              <a:chOff x="2351916" y="2459619"/>
              <a:chExt cx="1424738" cy="173102"/>
            </a:xfrm>
          </p:grpSpPr>
          <p:pic>
            <p:nvPicPr>
              <p:cNvPr id="77" name="Imagen 76">
                <a:extLst>
                  <a:ext uri="{FF2B5EF4-FFF2-40B4-BE49-F238E27FC236}">
                    <a16:creationId xmlns:a16="http://schemas.microsoft.com/office/drawing/2014/main" id="{B7A81B46-CA0D-4087-89EF-FAE09193A61A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351916" y="2459619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78" name="Imagen 77">
                <a:extLst>
                  <a:ext uri="{FF2B5EF4-FFF2-40B4-BE49-F238E27FC236}">
                    <a16:creationId xmlns:a16="http://schemas.microsoft.com/office/drawing/2014/main" id="{E94153B6-6DC4-4AB7-AC3B-F55DD2065F5B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534444" y="2462337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79" name="Imagen 78">
                <a:extLst>
                  <a:ext uri="{FF2B5EF4-FFF2-40B4-BE49-F238E27FC236}">
                    <a16:creationId xmlns:a16="http://schemas.microsoft.com/office/drawing/2014/main" id="{EA1DF94F-D73B-4068-AC8A-D0A408DD32D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713545" y="2467401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0" name="Imagen 79">
                <a:extLst>
                  <a:ext uri="{FF2B5EF4-FFF2-40B4-BE49-F238E27FC236}">
                    <a16:creationId xmlns:a16="http://schemas.microsoft.com/office/drawing/2014/main" id="{62C852A6-1DC0-492C-8708-0BCE85A2F8DC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898714" y="2467401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1" name="Imagen 80">
                <a:extLst>
                  <a:ext uri="{FF2B5EF4-FFF2-40B4-BE49-F238E27FC236}">
                    <a16:creationId xmlns:a16="http://schemas.microsoft.com/office/drawing/2014/main" id="{0177E378-B2D1-433E-B487-95F0ADA2623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080634" y="2462337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2" name="Imagen 81">
                <a:extLst>
                  <a:ext uri="{FF2B5EF4-FFF2-40B4-BE49-F238E27FC236}">
                    <a16:creationId xmlns:a16="http://schemas.microsoft.com/office/drawing/2014/main" id="{5D2CCC76-1728-4CCE-8CA6-F4D7D93C730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259735" y="2463688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3" name="Imagen 82">
                <a:extLst>
                  <a:ext uri="{FF2B5EF4-FFF2-40B4-BE49-F238E27FC236}">
                    <a16:creationId xmlns:a16="http://schemas.microsoft.com/office/drawing/2014/main" id="{8737CD88-8CE9-45B7-B88B-A039D1BC2D9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436306" y="2459619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4" name="Imagen 83">
                <a:extLst>
                  <a:ext uri="{FF2B5EF4-FFF2-40B4-BE49-F238E27FC236}">
                    <a16:creationId xmlns:a16="http://schemas.microsoft.com/office/drawing/2014/main" id="{9C749F1B-619A-40EE-A3E5-6C9759F13278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624293" y="2462337"/>
                <a:ext cx="152361" cy="165320"/>
              </a:xfrm>
              <a:prstGeom prst="rect">
                <a:avLst/>
              </a:prstGeom>
            </p:spPr>
          </p:pic>
        </p:grpSp>
        <p:sp>
          <p:nvSpPr>
            <p:cNvPr id="86" name="CuadroTexto 85">
              <a:extLst>
                <a:ext uri="{FF2B5EF4-FFF2-40B4-BE49-F238E27FC236}">
                  <a16:creationId xmlns:a16="http://schemas.microsoft.com/office/drawing/2014/main" id="{E7CF8BFC-D72D-4A50-9441-6DC5C224B0DC}"/>
                </a:ext>
              </a:extLst>
            </p:cNvPr>
            <p:cNvSpPr txBox="1"/>
            <p:nvPr/>
          </p:nvSpPr>
          <p:spPr>
            <a:xfrm>
              <a:off x="282012" y="1116730"/>
              <a:ext cx="1081021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s-CL" sz="1600" dirty="0">
                  <a:latin typeface="that i love you" pitchFamily="2" charset="0"/>
                </a:rPr>
                <a:t>Hidratación</a:t>
              </a:r>
            </a:p>
          </p:txBody>
        </p:sp>
      </p:grpSp>
      <p:sp>
        <p:nvSpPr>
          <p:cNvPr id="2" name="Rectángulo: esquinas redondeadas 1">
            <a:extLst>
              <a:ext uri="{FF2B5EF4-FFF2-40B4-BE49-F238E27FC236}">
                <a16:creationId xmlns:a16="http://schemas.microsoft.com/office/drawing/2014/main" id="{8AFFB728-72C6-47D6-8CF6-8E68D901CF0E}"/>
              </a:ext>
            </a:extLst>
          </p:cNvPr>
          <p:cNvSpPr/>
          <p:nvPr/>
        </p:nvSpPr>
        <p:spPr>
          <a:xfrm flipH="1">
            <a:off x="2536574" y="808814"/>
            <a:ext cx="2238924" cy="348713"/>
          </a:xfrm>
          <a:prstGeom prst="roundRect">
            <a:avLst>
              <a:gd name="adj" fmla="val 20690"/>
            </a:avLst>
          </a:prstGeom>
          <a:noFill/>
          <a:ln>
            <a:solidFill>
              <a:schemeClr val="bg1">
                <a:lumMod val="65000"/>
              </a:schemeClr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grpSp>
        <p:nvGrpSpPr>
          <p:cNvPr id="20" name="Grupo 19">
            <a:extLst>
              <a:ext uri="{FF2B5EF4-FFF2-40B4-BE49-F238E27FC236}">
                <a16:creationId xmlns:a16="http://schemas.microsoft.com/office/drawing/2014/main" id="{9E56ED60-C0FC-4AFF-8B2B-402E4644997E}"/>
              </a:ext>
            </a:extLst>
          </p:cNvPr>
          <p:cNvGrpSpPr/>
          <p:nvPr/>
        </p:nvGrpSpPr>
        <p:grpSpPr>
          <a:xfrm>
            <a:off x="2648158" y="551964"/>
            <a:ext cx="1302561" cy="270451"/>
            <a:chOff x="3427898" y="945416"/>
            <a:chExt cx="1302561" cy="270451"/>
          </a:xfrm>
        </p:grpSpPr>
        <p:sp>
          <p:nvSpPr>
            <p:cNvPr id="6" name="Elipse 5">
              <a:extLst>
                <a:ext uri="{FF2B5EF4-FFF2-40B4-BE49-F238E27FC236}">
                  <a16:creationId xmlns:a16="http://schemas.microsoft.com/office/drawing/2014/main" id="{2C5DCEA4-6AF6-49BD-B708-B769FAFE792C}"/>
                </a:ext>
              </a:extLst>
            </p:cNvPr>
            <p:cNvSpPr/>
            <p:nvPr/>
          </p:nvSpPr>
          <p:spPr>
            <a:xfrm>
              <a:off x="3448303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7" name="CuadroTexto 6">
              <a:extLst>
                <a:ext uri="{FF2B5EF4-FFF2-40B4-BE49-F238E27FC236}">
                  <a16:creationId xmlns:a16="http://schemas.microsoft.com/office/drawing/2014/main" id="{AA089D6C-B1E2-48FB-BE83-481042A4D336}"/>
                </a:ext>
              </a:extLst>
            </p:cNvPr>
            <p:cNvSpPr txBox="1"/>
            <p:nvPr/>
          </p:nvSpPr>
          <p:spPr>
            <a:xfrm>
              <a:off x="3427898" y="945416"/>
              <a:ext cx="167925" cy="2623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L</a:t>
              </a:r>
            </a:p>
          </p:txBody>
        </p:sp>
        <p:sp>
          <p:nvSpPr>
            <p:cNvPr id="8" name="Elipse 7">
              <a:extLst>
                <a:ext uri="{FF2B5EF4-FFF2-40B4-BE49-F238E27FC236}">
                  <a16:creationId xmlns:a16="http://schemas.microsoft.com/office/drawing/2014/main" id="{EF3D6D35-0B29-48F8-A7E7-F05677A56176}"/>
                </a:ext>
              </a:extLst>
            </p:cNvPr>
            <p:cNvSpPr/>
            <p:nvPr/>
          </p:nvSpPr>
          <p:spPr>
            <a:xfrm>
              <a:off x="3636352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9" name="CuadroTexto 8">
              <a:extLst>
                <a:ext uri="{FF2B5EF4-FFF2-40B4-BE49-F238E27FC236}">
                  <a16:creationId xmlns:a16="http://schemas.microsoft.com/office/drawing/2014/main" id="{9A7EF53A-AA99-48D2-85A8-CA65C6ED1C5E}"/>
                </a:ext>
              </a:extLst>
            </p:cNvPr>
            <p:cNvSpPr txBox="1"/>
            <p:nvPr/>
          </p:nvSpPr>
          <p:spPr>
            <a:xfrm>
              <a:off x="3604676" y="945416"/>
              <a:ext cx="167925" cy="2623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M</a:t>
              </a:r>
            </a:p>
          </p:txBody>
        </p:sp>
        <p:sp>
          <p:nvSpPr>
            <p:cNvPr id="10" name="Elipse 9">
              <a:extLst>
                <a:ext uri="{FF2B5EF4-FFF2-40B4-BE49-F238E27FC236}">
                  <a16:creationId xmlns:a16="http://schemas.microsoft.com/office/drawing/2014/main" id="{B0003AE6-C47F-46BF-B6B1-DDBB042C0368}"/>
                </a:ext>
              </a:extLst>
            </p:cNvPr>
            <p:cNvSpPr/>
            <p:nvPr/>
          </p:nvSpPr>
          <p:spPr>
            <a:xfrm>
              <a:off x="3822502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1" name="CuadroTexto 10">
              <a:extLst>
                <a:ext uri="{FF2B5EF4-FFF2-40B4-BE49-F238E27FC236}">
                  <a16:creationId xmlns:a16="http://schemas.microsoft.com/office/drawing/2014/main" id="{93A2415F-9910-41C0-9834-ACE5EE7EC06F}"/>
                </a:ext>
              </a:extLst>
            </p:cNvPr>
            <p:cNvSpPr txBox="1"/>
            <p:nvPr/>
          </p:nvSpPr>
          <p:spPr>
            <a:xfrm>
              <a:off x="3795934" y="953506"/>
              <a:ext cx="167925" cy="2623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M</a:t>
              </a:r>
            </a:p>
          </p:txBody>
        </p:sp>
        <p:sp>
          <p:nvSpPr>
            <p:cNvPr id="12" name="Elipse 11">
              <a:extLst>
                <a:ext uri="{FF2B5EF4-FFF2-40B4-BE49-F238E27FC236}">
                  <a16:creationId xmlns:a16="http://schemas.microsoft.com/office/drawing/2014/main" id="{C7C288CE-F547-4E52-94A3-8C23F40BEE3C}"/>
                </a:ext>
              </a:extLst>
            </p:cNvPr>
            <p:cNvSpPr/>
            <p:nvPr/>
          </p:nvSpPr>
          <p:spPr>
            <a:xfrm>
              <a:off x="4008652" y="983612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3" name="CuadroTexto 12">
              <a:extLst>
                <a:ext uri="{FF2B5EF4-FFF2-40B4-BE49-F238E27FC236}">
                  <a16:creationId xmlns:a16="http://schemas.microsoft.com/office/drawing/2014/main" id="{4114C506-8170-47D2-9D5A-128DBFEEE7C8}"/>
                </a:ext>
              </a:extLst>
            </p:cNvPr>
            <p:cNvSpPr txBox="1"/>
            <p:nvPr/>
          </p:nvSpPr>
          <p:spPr>
            <a:xfrm>
              <a:off x="3987194" y="951397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J</a:t>
              </a:r>
            </a:p>
          </p:txBody>
        </p:sp>
        <p:sp>
          <p:nvSpPr>
            <p:cNvPr id="14" name="Elipse 13">
              <a:extLst>
                <a:ext uri="{FF2B5EF4-FFF2-40B4-BE49-F238E27FC236}">
                  <a16:creationId xmlns:a16="http://schemas.microsoft.com/office/drawing/2014/main" id="{7CC52FD5-4E7C-49FA-BD83-A545EB3FC017}"/>
                </a:ext>
              </a:extLst>
            </p:cNvPr>
            <p:cNvSpPr/>
            <p:nvPr/>
          </p:nvSpPr>
          <p:spPr>
            <a:xfrm>
              <a:off x="4195174" y="983612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5" name="CuadroTexto 14">
              <a:extLst>
                <a:ext uri="{FF2B5EF4-FFF2-40B4-BE49-F238E27FC236}">
                  <a16:creationId xmlns:a16="http://schemas.microsoft.com/office/drawing/2014/main" id="{DDD8D263-EBC7-4AD3-8203-2FC2CBE524AF}"/>
                </a:ext>
              </a:extLst>
            </p:cNvPr>
            <p:cNvSpPr txBox="1"/>
            <p:nvPr/>
          </p:nvSpPr>
          <p:spPr>
            <a:xfrm>
              <a:off x="4169468" y="953506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V</a:t>
              </a:r>
            </a:p>
          </p:txBody>
        </p:sp>
        <p:sp>
          <p:nvSpPr>
            <p:cNvPr id="16" name="Elipse 15">
              <a:extLst>
                <a:ext uri="{FF2B5EF4-FFF2-40B4-BE49-F238E27FC236}">
                  <a16:creationId xmlns:a16="http://schemas.microsoft.com/office/drawing/2014/main" id="{1684D4EA-52BA-4FA5-A1FB-CB87FE74C584}"/>
                </a:ext>
              </a:extLst>
            </p:cNvPr>
            <p:cNvSpPr/>
            <p:nvPr/>
          </p:nvSpPr>
          <p:spPr>
            <a:xfrm>
              <a:off x="4383504" y="983612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7" name="CuadroTexto 16">
              <a:extLst>
                <a:ext uri="{FF2B5EF4-FFF2-40B4-BE49-F238E27FC236}">
                  <a16:creationId xmlns:a16="http://schemas.microsoft.com/office/drawing/2014/main" id="{3308939E-46AD-485D-B001-89690CD4E751}"/>
                </a:ext>
              </a:extLst>
            </p:cNvPr>
            <p:cNvSpPr txBox="1"/>
            <p:nvPr/>
          </p:nvSpPr>
          <p:spPr>
            <a:xfrm>
              <a:off x="4354590" y="945416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S</a:t>
              </a:r>
            </a:p>
          </p:txBody>
        </p:sp>
        <p:sp>
          <p:nvSpPr>
            <p:cNvPr id="18" name="Elipse 17">
              <a:extLst>
                <a:ext uri="{FF2B5EF4-FFF2-40B4-BE49-F238E27FC236}">
                  <a16:creationId xmlns:a16="http://schemas.microsoft.com/office/drawing/2014/main" id="{A8672FC7-70F5-4C49-A014-22DFFFBC4EA9}"/>
                </a:ext>
              </a:extLst>
            </p:cNvPr>
            <p:cNvSpPr/>
            <p:nvPr/>
          </p:nvSpPr>
          <p:spPr>
            <a:xfrm>
              <a:off x="4562534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9" name="CuadroTexto 18">
              <a:extLst>
                <a:ext uri="{FF2B5EF4-FFF2-40B4-BE49-F238E27FC236}">
                  <a16:creationId xmlns:a16="http://schemas.microsoft.com/office/drawing/2014/main" id="{FDD8A62F-1C31-4D5B-8003-266E7EE66DB5}"/>
                </a:ext>
              </a:extLst>
            </p:cNvPr>
            <p:cNvSpPr txBox="1"/>
            <p:nvPr/>
          </p:nvSpPr>
          <p:spPr>
            <a:xfrm>
              <a:off x="4541872" y="945416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D</a:t>
              </a:r>
            </a:p>
          </p:txBody>
        </p:sp>
      </p:grpSp>
      <p:sp>
        <p:nvSpPr>
          <p:cNvPr id="43" name="Rectángulo: esquinas redondeadas 42">
            <a:extLst>
              <a:ext uri="{FF2B5EF4-FFF2-40B4-BE49-F238E27FC236}">
                <a16:creationId xmlns:a16="http://schemas.microsoft.com/office/drawing/2014/main" id="{89D5D1E2-00DC-4937-B50F-B770D836BFF9}"/>
              </a:ext>
            </a:extLst>
          </p:cNvPr>
          <p:cNvSpPr/>
          <p:nvPr/>
        </p:nvSpPr>
        <p:spPr>
          <a:xfrm flipH="1">
            <a:off x="460830" y="5801409"/>
            <a:ext cx="1867912" cy="1306787"/>
          </a:xfrm>
          <a:prstGeom prst="roundRect">
            <a:avLst>
              <a:gd name="adj" fmla="val 3042"/>
            </a:avLst>
          </a:prstGeom>
          <a:noFill/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61" name="CuadroTexto 60">
            <a:extLst>
              <a:ext uri="{FF2B5EF4-FFF2-40B4-BE49-F238E27FC236}">
                <a16:creationId xmlns:a16="http://schemas.microsoft.com/office/drawing/2014/main" id="{B1867932-8D36-4858-BFF8-81AECC48EBAD}"/>
              </a:ext>
            </a:extLst>
          </p:cNvPr>
          <p:cNvSpPr txBox="1"/>
          <p:nvPr/>
        </p:nvSpPr>
        <p:spPr>
          <a:xfrm>
            <a:off x="502270" y="470523"/>
            <a:ext cx="1705246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CL" sz="4800" dirty="0">
                <a:latin typeface="August Script Bold free" pitchFamily="2" charset="0"/>
              </a:rPr>
              <a:t>Año</a:t>
            </a:r>
          </a:p>
        </p:txBody>
      </p:sp>
      <p:sp>
        <p:nvSpPr>
          <p:cNvPr id="62" name="CuadroTexto 61">
            <a:extLst>
              <a:ext uri="{FF2B5EF4-FFF2-40B4-BE49-F238E27FC236}">
                <a16:creationId xmlns:a16="http://schemas.microsoft.com/office/drawing/2014/main" id="{D7348A25-2C0A-4180-9706-193D7ACDBC8E}"/>
              </a:ext>
            </a:extLst>
          </p:cNvPr>
          <p:cNvSpPr txBox="1"/>
          <p:nvPr/>
        </p:nvSpPr>
        <p:spPr>
          <a:xfrm>
            <a:off x="1109446" y="921803"/>
            <a:ext cx="149088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CL" sz="4000" dirty="0" smtClean="0">
                <a:latin typeface="August Script Bold free" pitchFamily="2" charset="0"/>
              </a:rPr>
              <a:t>2022 </a:t>
            </a:r>
            <a:endParaRPr lang="es-CL" sz="4000" dirty="0">
              <a:latin typeface="August Script Bold free" pitchFamily="2" charset="0"/>
            </a:endParaRPr>
          </a:p>
        </p:txBody>
      </p:sp>
      <p:sp>
        <p:nvSpPr>
          <p:cNvPr id="27" name="CuadroTexto 26">
            <a:extLst>
              <a:ext uri="{FF2B5EF4-FFF2-40B4-BE49-F238E27FC236}">
                <a16:creationId xmlns:a16="http://schemas.microsoft.com/office/drawing/2014/main" id="{F0091D1D-C5BA-4DD7-B564-F84C4F3256B9}"/>
              </a:ext>
            </a:extLst>
          </p:cNvPr>
          <p:cNvSpPr txBox="1"/>
          <p:nvPr/>
        </p:nvSpPr>
        <p:spPr>
          <a:xfrm>
            <a:off x="788889" y="1505371"/>
            <a:ext cx="136617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CL" sz="3600" dirty="0">
                <a:latin typeface="Ayunindra Font" pitchFamily="50" charset="0"/>
              </a:rPr>
              <a:t>Metas</a:t>
            </a:r>
          </a:p>
        </p:txBody>
      </p:sp>
      <p:cxnSp>
        <p:nvCxnSpPr>
          <p:cNvPr id="34" name="Conector recto 33">
            <a:extLst>
              <a:ext uri="{FF2B5EF4-FFF2-40B4-BE49-F238E27FC236}">
                <a16:creationId xmlns:a16="http://schemas.microsoft.com/office/drawing/2014/main" id="{6C326F97-CC68-4216-8B0B-6409AE189A23}"/>
              </a:ext>
            </a:extLst>
          </p:cNvPr>
          <p:cNvCxnSpPr>
            <a:cxnSpLocks/>
          </p:cNvCxnSpPr>
          <p:nvPr/>
        </p:nvCxnSpPr>
        <p:spPr>
          <a:xfrm>
            <a:off x="719609" y="2193173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Conector recto 36">
            <a:extLst>
              <a:ext uri="{FF2B5EF4-FFF2-40B4-BE49-F238E27FC236}">
                <a16:creationId xmlns:a16="http://schemas.microsoft.com/office/drawing/2014/main" id="{7A9A9E17-643C-46C7-8DA1-90ACB4FD0A6E}"/>
              </a:ext>
            </a:extLst>
          </p:cNvPr>
          <p:cNvCxnSpPr>
            <a:cxnSpLocks/>
          </p:cNvCxnSpPr>
          <p:nvPr/>
        </p:nvCxnSpPr>
        <p:spPr>
          <a:xfrm>
            <a:off x="720116" y="2475725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Conector recto 37">
            <a:extLst>
              <a:ext uri="{FF2B5EF4-FFF2-40B4-BE49-F238E27FC236}">
                <a16:creationId xmlns:a16="http://schemas.microsoft.com/office/drawing/2014/main" id="{117FEECC-50E9-48AE-A3A0-ECE918D11567}"/>
              </a:ext>
            </a:extLst>
          </p:cNvPr>
          <p:cNvCxnSpPr>
            <a:cxnSpLocks/>
          </p:cNvCxnSpPr>
          <p:nvPr/>
        </p:nvCxnSpPr>
        <p:spPr>
          <a:xfrm>
            <a:off x="718240" y="2780525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Conector recto 38">
            <a:extLst>
              <a:ext uri="{FF2B5EF4-FFF2-40B4-BE49-F238E27FC236}">
                <a16:creationId xmlns:a16="http://schemas.microsoft.com/office/drawing/2014/main" id="{F24D8324-6901-4816-8512-FDC54A3E01DF}"/>
              </a:ext>
            </a:extLst>
          </p:cNvPr>
          <p:cNvCxnSpPr>
            <a:cxnSpLocks/>
          </p:cNvCxnSpPr>
          <p:nvPr/>
        </p:nvCxnSpPr>
        <p:spPr>
          <a:xfrm>
            <a:off x="718240" y="3074201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Placa 2">
            <a:extLst>
              <a:ext uri="{FF2B5EF4-FFF2-40B4-BE49-F238E27FC236}">
                <a16:creationId xmlns:a16="http://schemas.microsoft.com/office/drawing/2014/main" id="{C3F9C842-00FA-4A41-AA78-EC49C9D9D4A3}"/>
              </a:ext>
            </a:extLst>
          </p:cNvPr>
          <p:cNvSpPr/>
          <p:nvPr/>
        </p:nvSpPr>
        <p:spPr>
          <a:xfrm flipH="1">
            <a:off x="489789" y="3750740"/>
            <a:ext cx="1791840" cy="1500318"/>
          </a:xfrm>
          <a:prstGeom prst="plaque">
            <a:avLst>
              <a:gd name="adj" fmla="val 6619"/>
            </a:avLst>
          </a:prstGeom>
          <a:solidFill>
            <a:srgbClr val="FCEBE0"/>
          </a:solidFill>
          <a:ln>
            <a:solidFill>
              <a:srgbClr val="FCD6D7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70" name="CuadroTexto 69">
            <a:extLst>
              <a:ext uri="{FF2B5EF4-FFF2-40B4-BE49-F238E27FC236}">
                <a16:creationId xmlns:a16="http://schemas.microsoft.com/office/drawing/2014/main" id="{C5660BA0-7AA5-442F-B19F-51782AAE91E1}"/>
              </a:ext>
            </a:extLst>
          </p:cNvPr>
          <p:cNvSpPr txBox="1"/>
          <p:nvPr/>
        </p:nvSpPr>
        <p:spPr>
          <a:xfrm flipH="1">
            <a:off x="560832" y="3174959"/>
            <a:ext cx="157604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CL" sz="3200" dirty="0">
                <a:latin typeface="Please write me a song" panose="02000603000000000000" pitchFamily="2" charset="0"/>
                <a:ea typeface="Please write me a song" panose="02000603000000000000" pitchFamily="2" charset="0"/>
              </a:rPr>
              <a:t>Importante</a:t>
            </a:r>
          </a:p>
        </p:txBody>
      </p:sp>
      <p:sp>
        <p:nvSpPr>
          <p:cNvPr id="72" name="CuadroTexto 71">
            <a:extLst>
              <a:ext uri="{FF2B5EF4-FFF2-40B4-BE49-F238E27FC236}">
                <a16:creationId xmlns:a16="http://schemas.microsoft.com/office/drawing/2014/main" id="{FA02E334-CC17-4B72-8C99-28B64BC13A1C}"/>
              </a:ext>
            </a:extLst>
          </p:cNvPr>
          <p:cNvSpPr txBox="1"/>
          <p:nvPr/>
        </p:nvSpPr>
        <p:spPr>
          <a:xfrm flipH="1">
            <a:off x="773256" y="5571063"/>
            <a:ext cx="1293702" cy="594906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algn="ctr"/>
            <a:r>
              <a:rPr lang="es-CL" sz="3266" dirty="0">
                <a:latin typeface="The Sunset" pitchFamily="2" charset="0"/>
              </a:rPr>
              <a:t>Notas</a:t>
            </a:r>
          </a:p>
        </p:txBody>
      </p:sp>
      <p:pic>
        <p:nvPicPr>
          <p:cNvPr id="22" name="Imagen 21">
            <a:extLst>
              <a:ext uri="{FF2B5EF4-FFF2-40B4-BE49-F238E27FC236}">
                <a16:creationId xmlns:a16="http://schemas.microsoft.com/office/drawing/2014/main" id="{62CBFADE-6F0F-42F1-9100-230F3D7A9794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188956" y="4650379"/>
            <a:ext cx="727315" cy="2864905"/>
          </a:xfrm>
          <a:prstGeom prst="rect">
            <a:avLst/>
          </a:prstGeom>
        </p:spPr>
      </p:pic>
      <p:pic>
        <p:nvPicPr>
          <p:cNvPr id="23" name="Imagen 22">
            <a:extLst>
              <a:ext uri="{FF2B5EF4-FFF2-40B4-BE49-F238E27FC236}">
                <a16:creationId xmlns:a16="http://schemas.microsoft.com/office/drawing/2014/main" id="{2B2C2E0D-EB88-46B4-AC8F-E4A9A8B31354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43898" t="21174"/>
          <a:stretch/>
        </p:blipFill>
        <p:spPr>
          <a:xfrm>
            <a:off x="0" y="0"/>
            <a:ext cx="909986" cy="976498"/>
          </a:xfrm>
          <a:prstGeom prst="rect">
            <a:avLst/>
          </a:prstGeom>
        </p:spPr>
      </p:pic>
      <p:pic>
        <p:nvPicPr>
          <p:cNvPr id="25" name="Imagen 24">
            <a:extLst>
              <a:ext uri="{FF2B5EF4-FFF2-40B4-BE49-F238E27FC236}">
                <a16:creationId xmlns:a16="http://schemas.microsoft.com/office/drawing/2014/main" id="{C293EFCA-F8D9-437F-BBDE-D23B0F61DF56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027536" y="351099"/>
            <a:ext cx="713197" cy="476000"/>
          </a:xfrm>
          <a:prstGeom prst="rect">
            <a:avLst/>
          </a:prstGeom>
        </p:spPr>
      </p:pic>
      <p:grpSp>
        <p:nvGrpSpPr>
          <p:cNvPr id="31" name="Grupo 30">
            <a:extLst>
              <a:ext uri="{FF2B5EF4-FFF2-40B4-BE49-F238E27FC236}">
                <a16:creationId xmlns:a16="http://schemas.microsoft.com/office/drawing/2014/main" id="{7745E27F-467E-4749-8E47-3209094E0C66}"/>
              </a:ext>
            </a:extLst>
          </p:cNvPr>
          <p:cNvGrpSpPr/>
          <p:nvPr/>
        </p:nvGrpSpPr>
        <p:grpSpPr>
          <a:xfrm>
            <a:off x="526230" y="2080990"/>
            <a:ext cx="160028" cy="1041337"/>
            <a:chOff x="508707" y="2032864"/>
            <a:chExt cx="160028" cy="1041337"/>
          </a:xfrm>
        </p:grpSpPr>
        <p:pic>
          <p:nvPicPr>
            <p:cNvPr id="57" name="Imagen 56">
              <a:extLst>
                <a:ext uri="{FF2B5EF4-FFF2-40B4-BE49-F238E27FC236}">
                  <a16:creationId xmlns:a16="http://schemas.microsoft.com/office/drawing/2014/main" id="{961930C2-F576-49DD-A7AA-2FDB4D77175D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7508" y="2035205"/>
              <a:ext cx="162906" cy="158223"/>
            </a:xfrm>
            <a:prstGeom prst="rect">
              <a:avLst/>
            </a:prstGeom>
          </p:spPr>
        </p:pic>
        <p:pic>
          <p:nvPicPr>
            <p:cNvPr id="58" name="Imagen 57">
              <a:extLst>
                <a:ext uri="{FF2B5EF4-FFF2-40B4-BE49-F238E27FC236}">
                  <a16:creationId xmlns:a16="http://schemas.microsoft.com/office/drawing/2014/main" id="{56867267-B475-4E69-9D58-EC62A6FE058B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7509" y="2315160"/>
              <a:ext cx="162906" cy="158223"/>
            </a:xfrm>
            <a:prstGeom prst="rect">
              <a:avLst/>
            </a:prstGeom>
          </p:spPr>
        </p:pic>
        <p:pic>
          <p:nvPicPr>
            <p:cNvPr id="60" name="Imagen 59">
              <a:extLst>
                <a:ext uri="{FF2B5EF4-FFF2-40B4-BE49-F238E27FC236}">
                  <a16:creationId xmlns:a16="http://schemas.microsoft.com/office/drawing/2014/main" id="{E29EF204-A448-4002-8A1C-DB0341F31464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6366" y="2619960"/>
              <a:ext cx="162906" cy="158223"/>
            </a:xfrm>
            <a:prstGeom prst="rect">
              <a:avLst/>
            </a:prstGeom>
          </p:spPr>
        </p:pic>
        <p:pic>
          <p:nvPicPr>
            <p:cNvPr id="63" name="Imagen 62">
              <a:extLst>
                <a:ext uri="{FF2B5EF4-FFF2-40B4-BE49-F238E27FC236}">
                  <a16:creationId xmlns:a16="http://schemas.microsoft.com/office/drawing/2014/main" id="{86120641-32C4-4AE8-94D3-C94C18868525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8171" y="2913636"/>
              <a:ext cx="162906" cy="158223"/>
            </a:xfrm>
            <a:prstGeom prst="rect">
              <a:avLst/>
            </a:prstGeom>
          </p:spPr>
        </p:pic>
      </p:grpSp>
      <p:sp>
        <p:nvSpPr>
          <p:cNvPr id="64" name="Placa 63">
            <a:extLst>
              <a:ext uri="{FF2B5EF4-FFF2-40B4-BE49-F238E27FC236}">
                <a16:creationId xmlns:a16="http://schemas.microsoft.com/office/drawing/2014/main" id="{1F1A37EF-7612-4F45-97CD-3C62C17F6D0D}"/>
              </a:ext>
            </a:extLst>
          </p:cNvPr>
          <p:cNvSpPr/>
          <p:nvPr/>
        </p:nvSpPr>
        <p:spPr>
          <a:xfrm flipH="1">
            <a:off x="544463" y="3806973"/>
            <a:ext cx="1680470" cy="1381373"/>
          </a:xfrm>
          <a:prstGeom prst="plaque">
            <a:avLst>
              <a:gd name="adj" fmla="val 6619"/>
            </a:avLst>
          </a:prstGeom>
          <a:noFill/>
          <a:ln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pic>
        <p:nvPicPr>
          <p:cNvPr id="32" name="Imagen 31">
            <a:extLst>
              <a:ext uri="{FF2B5EF4-FFF2-40B4-BE49-F238E27FC236}">
                <a16:creationId xmlns:a16="http://schemas.microsoft.com/office/drawing/2014/main" id="{26B63D50-3602-4D67-A76C-633D6D374657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259097" y="6541363"/>
            <a:ext cx="628638" cy="674145"/>
          </a:xfrm>
          <a:prstGeom prst="rect">
            <a:avLst/>
          </a:prstGeom>
        </p:spPr>
      </p:pic>
      <p:pic>
        <p:nvPicPr>
          <p:cNvPr id="65" name="Imagen 64">
            <a:extLst>
              <a:ext uri="{FF2B5EF4-FFF2-40B4-BE49-F238E27FC236}">
                <a16:creationId xmlns:a16="http://schemas.microsoft.com/office/drawing/2014/main" id="{D0CA3D43-846C-4A28-B7BE-3C0790EA8870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65716" t="50407"/>
          <a:stretch/>
        </p:blipFill>
        <p:spPr>
          <a:xfrm flipH="1">
            <a:off x="4623101" y="-1"/>
            <a:ext cx="445785" cy="47838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21932351"/>
      </p:ext>
    </p:extLst>
  </p:cSld>
  <p:clrMapOvr>
    <a:masterClrMapping/>
  </p:clrMapOvr>
</p:sld>
</file>

<file path=ppt/slides/slide1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5" name="Imagen 74">
            <a:extLst>
              <a:ext uri="{FF2B5EF4-FFF2-40B4-BE49-F238E27FC236}">
                <a16:creationId xmlns:a16="http://schemas.microsoft.com/office/drawing/2014/main" id="{86F066D6-3665-40A8-84FE-3CF74306B4E7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5802" t="16947" r="6588" b="21582"/>
          <a:stretch/>
        </p:blipFill>
        <p:spPr>
          <a:xfrm flipH="1">
            <a:off x="2534249" y="1615242"/>
            <a:ext cx="2241249" cy="5818323"/>
          </a:xfrm>
          <a:prstGeom prst="rect">
            <a:avLst/>
          </a:prstGeom>
        </p:spPr>
      </p:pic>
      <p:grpSp>
        <p:nvGrpSpPr>
          <p:cNvPr id="90" name="Grupo 89">
            <a:extLst>
              <a:ext uri="{FF2B5EF4-FFF2-40B4-BE49-F238E27FC236}">
                <a16:creationId xmlns:a16="http://schemas.microsoft.com/office/drawing/2014/main" id="{6A10F933-5BE6-45D0-9227-6F90A3B05617}"/>
              </a:ext>
            </a:extLst>
          </p:cNvPr>
          <p:cNvGrpSpPr/>
          <p:nvPr/>
        </p:nvGrpSpPr>
        <p:grpSpPr>
          <a:xfrm>
            <a:off x="2431176" y="1277695"/>
            <a:ext cx="2333423" cy="338554"/>
            <a:chOff x="282012" y="1116730"/>
            <a:chExt cx="2333423" cy="338554"/>
          </a:xfrm>
        </p:grpSpPr>
        <p:grpSp>
          <p:nvGrpSpPr>
            <p:cNvPr id="76" name="Grupo 75">
              <a:extLst>
                <a:ext uri="{FF2B5EF4-FFF2-40B4-BE49-F238E27FC236}">
                  <a16:creationId xmlns:a16="http://schemas.microsoft.com/office/drawing/2014/main" id="{A61A1061-E59C-431B-BF67-DEFCDEE579BE}"/>
                </a:ext>
              </a:extLst>
            </p:cNvPr>
            <p:cNvGrpSpPr/>
            <p:nvPr/>
          </p:nvGrpSpPr>
          <p:grpSpPr>
            <a:xfrm>
              <a:off x="1292286" y="1199456"/>
              <a:ext cx="1323149" cy="173102"/>
              <a:chOff x="2351916" y="2459619"/>
              <a:chExt cx="1424738" cy="173102"/>
            </a:xfrm>
          </p:grpSpPr>
          <p:pic>
            <p:nvPicPr>
              <p:cNvPr id="77" name="Imagen 76">
                <a:extLst>
                  <a:ext uri="{FF2B5EF4-FFF2-40B4-BE49-F238E27FC236}">
                    <a16:creationId xmlns:a16="http://schemas.microsoft.com/office/drawing/2014/main" id="{B7A81B46-CA0D-4087-89EF-FAE09193A61A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351916" y="2459619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78" name="Imagen 77">
                <a:extLst>
                  <a:ext uri="{FF2B5EF4-FFF2-40B4-BE49-F238E27FC236}">
                    <a16:creationId xmlns:a16="http://schemas.microsoft.com/office/drawing/2014/main" id="{E94153B6-6DC4-4AB7-AC3B-F55DD2065F5B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534444" y="2462337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79" name="Imagen 78">
                <a:extLst>
                  <a:ext uri="{FF2B5EF4-FFF2-40B4-BE49-F238E27FC236}">
                    <a16:creationId xmlns:a16="http://schemas.microsoft.com/office/drawing/2014/main" id="{EA1DF94F-D73B-4068-AC8A-D0A408DD32D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713545" y="2467401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0" name="Imagen 79">
                <a:extLst>
                  <a:ext uri="{FF2B5EF4-FFF2-40B4-BE49-F238E27FC236}">
                    <a16:creationId xmlns:a16="http://schemas.microsoft.com/office/drawing/2014/main" id="{62C852A6-1DC0-492C-8708-0BCE85A2F8DC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898714" y="2467401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1" name="Imagen 80">
                <a:extLst>
                  <a:ext uri="{FF2B5EF4-FFF2-40B4-BE49-F238E27FC236}">
                    <a16:creationId xmlns:a16="http://schemas.microsoft.com/office/drawing/2014/main" id="{0177E378-B2D1-433E-B487-95F0ADA2623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080634" y="2462337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2" name="Imagen 81">
                <a:extLst>
                  <a:ext uri="{FF2B5EF4-FFF2-40B4-BE49-F238E27FC236}">
                    <a16:creationId xmlns:a16="http://schemas.microsoft.com/office/drawing/2014/main" id="{5D2CCC76-1728-4CCE-8CA6-F4D7D93C730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259735" y="2463688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3" name="Imagen 82">
                <a:extLst>
                  <a:ext uri="{FF2B5EF4-FFF2-40B4-BE49-F238E27FC236}">
                    <a16:creationId xmlns:a16="http://schemas.microsoft.com/office/drawing/2014/main" id="{8737CD88-8CE9-45B7-B88B-A039D1BC2D9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436306" y="2459619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4" name="Imagen 83">
                <a:extLst>
                  <a:ext uri="{FF2B5EF4-FFF2-40B4-BE49-F238E27FC236}">
                    <a16:creationId xmlns:a16="http://schemas.microsoft.com/office/drawing/2014/main" id="{9C749F1B-619A-40EE-A3E5-6C9759F13278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624293" y="2462337"/>
                <a:ext cx="152361" cy="165320"/>
              </a:xfrm>
              <a:prstGeom prst="rect">
                <a:avLst/>
              </a:prstGeom>
            </p:spPr>
          </p:pic>
        </p:grpSp>
        <p:sp>
          <p:nvSpPr>
            <p:cNvPr id="86" name="CuadroTexto 85">
              <a:extLst>
                <a:ext uri="{FF2B5EF4-FFF2-40B4-BE49-F238E27FC236}">
                  <a16:creationId xmlns:a16="http://schemas.microsoft.com/office/drawing/2014/main" id="{E7CF8BFC-D72D-4A50-9441-6DC5C224B0DC}"/>
                </a:ext>
              </a:extLst>
            </p:cNvPr>
            <p:cNvSpPr txBox="1"/>
            <p:nvPr/>
          </p:nvSpPr>
          <p:spPr>
            <a:xfrm>
              <a:off x="282012" y="1116730"/>
              <a:ext cx="1081021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s-CL" sz="1600" dirty="0">
                  <a:latin typeface="that i love you" pitchFamily="2" charset="0"/>
                </a:rPr>
                <a:t>Hidratación</a:t>
              </a:r>
            </a:p>
          </p:txBody>
        </p:sp>
      </p:grpSp>
      <p:sp>
        <p:nvSpPr>
          <p:cNvPr id="2" name="Rectángulo: esquinas redondeadas 1">
            <a:extLst>
              <a:ext uri="{FF2B5EF4-FFF2-40B4-BE49-F238E27FC236}">
                <a16:creationId xmlns:a16="http://schemas.microsoft.com/office/drawing/2014/main" id="{8AFFB728-72C6-47D6-8CF6-8E68D901CF0E}"/>
              </a:ext>
            </a:extLst>
          </p:cNvPr>
          <p:cNvSpPr/>
          <p:nvPr/>
        </p:nvSpPr>
        <p:spPr>
          <a:xfrm flipH="1">
            <a:off x="2536574" y="808814"/>
            <a:ext cx="2238924" cy="348713"/>
          </a:xfrm>
          <a:prstGeom prst="roundRect">
            <a:avLst>
              <a:gd name="adj" fmla="val 20690"/>
            </a:avLst>
          </a:prstGeom>
          <a:noFill/>
          <a:ln>
            <a:solidFill>
              <a:schemeClr val="bg1">
                <a:lumMod val="65000"/>
              </a:schemeClr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grpSp>
        <p:nvGrpSpPr>
          <p:cNvPr id="20" name="Grupo 19">
            <a:extLst>
              <a:ext uri="{FF2B5EF4-FFF2-40B4-BE49-F238E27FC236}">
                <a16:creationId xmlns:a16="http://schemas.microsoft.com/office/drawing/2014/main" id="{9E56ED60-C0FC-4AFF-8B2B-402E4644997E}"/>
              </a:ext>
            </a:extLst>
          </p:cNvPr>
          <p:cNvGrpSpPr/>
          <p:nvPr/>
        </p:nvGrpSpPr>
        <p:grpSpPr>
          <a:xfrm>
            <a:off x="2648158" y="551964"/>
            <a:ext cx="1302561" cy="270451"/>
            <a:chOff x="3427898" y="945416"/>
            <a:chExt cx="1302561" cy="270451"/>
          </a:xfrm>
        </p:grpSpPr>
        <p:sp>
          <p:nvSpPr>
            <p:cNvPr id="6" name="Elipse 5">
              <a:extLst>
                <a:ext uri="{FF2B5EF4-FFF2-40B4-BE49-F238E27FC236}">
                  <a16:creationId xmlns:a16="http://schemas.microsoft.com/office/drawing/2014/main" id="{2C5DCEA4-6AF6-49BD-B708-B769FAFE792C}"/>
                </a:ext>
              </a:extLst>
            </p:cNvPr>
            <p:cNvSpPr/>
            <p:nvPr/>
          </p:nvSpPr>
          <p:spPr>
            <a:xfrm>
              <a:off x="3448303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7" name="CuadroTexto 6">
              <a:extLst>
                <a:ext uri="{FF2B5EF4-FFF2-40B4-BE49-F238E27FC236}">
                  <a16:creationId xmlns:a16="http://schemas.microsoft.com/office/drawing/2014/main" id="{AA089D6C-B1E2-48FB-BE83-481042A4D336}"/>
                </a:ext>
              </a:extLst>
            </p:cNvPr>
            <p:cNvSpPr txBox="1"/>
            <p:nvPr/>
          </p:nvSpPr>
          <p:spPr>
            <a:xfrm>
              <a:off x="3427898" y="945416"/>
              <a:ext cx="167925" cy="2623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L</a:t>
              </a:r>
            </a:p>
          </p:txBody>
        </p:sp>
        <p:sp>
          <p:nvSpPr>
            <p:cNvPr id="8" name="Elipse 7">
              <a:extLst>
                <a:ext uri="{FF2B5EF4-FFF2-40B4-BE49-F238E27FC236}">
                  <a16:creationId xmlns:a16="http://schemas.microsoft.com/office/drawing/2014/main" id="{EF3D6D35-0B29-48F8-A7E7-F05677A56176}"/>
                </a:ext>
              </a:extLst>
            </p:cNvPr>
            <p:cNvSpPr/>
            <p:nvPr/>
          </p:nvSpPr>
          <p:spPr>
            <a:xfrm>
              <a:off x="3636352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9" name="CuadroTexto 8">
              <a:extLst>
                <a:ext uri="{FF2B5EF4-FFF2-40B4-BE49-F238E27FC236}">
                  <a16:creationId xmlns:a16="http://schemas.microsoft.com/office/drawing/2014/main" id="{9A7EF53A-AA99-48D2-85A8-CA65C6ED1C5E}"/>
                </a:ext>
              </a:extLst>
            </p:cNvPr>
            <p:cNvSpPr txBox="1"/>
            <p:nvPr/>
          </p:nvSpPr>
          <p:spPr>
            <a:xfrm>
              <a:off x="3604676" y="945416"/>
              <a:ext cx="167925" cy="2623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M</a:t>
              </a:r>
            </a:p>
          </p:txBody>
        </p:sp>
        <p:sp>
          <p:nvSpPr>
            <p:cNvPr id="10" name="Elipse 9">
              <a:extLst>
                <a:ext uri="{FF2B5EF4-FFF2-40B4-BE49-F238E27FC236}">
                  <a16:creationId xmlns:a16="http://schemas.microsoft.com/office/drawing/2014/main" id="{B0003AE6-C47F-46BF-B6B1-DDBB042C0368}"/>
                </a:ext>
              </a:extLst>
            </p:cNvPr>
            <p:cNvSpPr/>
            <p:nvPr/>
          </p:nvSpPr>
          <p:spPr>
            <a:xfrm>
              <a:off x="3822502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1" name="CuadroTexto 10">
              <a:extLst>
                <a:ext uri="{FF2B5EF4-FFF2-40B4-BE49-F238E27FC236}">
                  <a16:creationId xmlns:a16="http://schemas.microsoft.com/office/drawing/2014/main" id="{93A2415F-9910-41C0-9834-ACE5EE7EC06F}"/>
                </a:ext>
              </a:extLst>
            </p:cNvPr>
            <p:cNvSpPr txBox="1"/>
            <p:nvPr/>
          </p:nvSpPr>
          <p:spPr>
            <a:xfrm>
              <a:off x="3795934" y="953506"/>
              <a:ext cx="167925" cy="2623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M</a:t>
              </a:r>
            </a:p>
          </p:txBody>
        </p:sp>
        <p:sp>
          <p:nvSpPr>
            <p:cNvPr id="12" name="Elipse 11">
              <a:extLst>
                <a:ext uri="{FF2B5EF4-FFF2-40B4-BE49-F238E27FC236}">
                  <a16:creationId xmlns:a16="http://schemas.microsoft.com/office/drawing/2014/main" id="{C7C288CE-F547-4E52-94A3-8C23F40BEE3C}"/>
                </a:ext>
              </a:extLst>
            </p:cNvPr>
            <p:cNvSpPr/>
            <p:nvPr/>
          </p:nvSpPr>
          <p:spPr>
            <a:xfrm>
              <a:off x="4008652" y="983612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3" name="CuadroTexto 12">
              <a:extLst>
                <a:ext uri="{FF2B5EF4-FFF2-40B4-BE49-F238E27FC236}">
                  <a16:creationId xmlns:a16="http://schemas.microsoft.com/office/drawing/2014/main" id="{4114C506-8170-47D2-9D5A-128DBFEEE7C8}"/>
                </a:ext>
              </a:extLst>
            </p:cNvPr>
            <p:cNvSpPr txBox="1"/>
            <p:nvPr/>
          </p:nvSpPr>
          <p:spPr>
            <a:xfrm>
              <a:off x="3987194" y="951397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J</a:t>
              </a:r>
            </a:p>
          </p:txBody>
        </p:sp>
        <p:sp>
          <p:nvSpPr>
            <p:cNvPr id="14" name="Elipse 13">
              <a:extLst>
                <a:ext uri="{FF2B5EF4-FFF2-40B4-BE49-F238E27FC236}">
                  <a16:creationId xmlns:a16="http://schemas.microsoft.com/office/drawing/2014/main" id="{7CC52FD5-4E7C-49FA-BD83-A545EB3FC017}"/>
                </a:ext>
              </a:extLst>
            </p:cNvPr>
            <p:cNvSpPr/>
            <p:nvPr/>
          </p:nvSpPr>
          <p:spPr>
            <a:xfrm>
              <a:off x="4195174" y="983612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5" name="CuadroTexto 14">
              <a:extLst>
                <a:ext uri="{FF2B5EF4-FFF2-40B4-BE49-F238E27FC236}">
                  <a16:creationId xmlns:a16="http://schemas.microsoft.com/office/drawing/2014/main" id="{DDD8D263-EBC7-4AD3-8203-2FC2CBE524AF}"/>
                </a:ext>
              </a:extLst>
            </p:cNvPr>
            <p:cNvSpPr txBox="1"/>
            <p:nvPr/>
          </p:nvSpPr>
          <p:spPr>
            <a:xfrm>
              <a:off x="4169468" y="953506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V</a:t>
              </a:r>
            </a:p>
          </p:txBody>
        </p:sp>
        <p:sp>
          <p:nvSpPr>
            <p:cNvPr id="16" name="Elipse 15">
              <a:extLst>
                <a:ext uri="{FF2B5EF4-FFF2-40B4-BE49-F238E27FC236}">
                  <a16:creationId xmlns:a16="http://schemas.microsoft.com/office/drawing/2014/main" id="{1684D4EA-52BA-4FA5-A1FB-CB87FE74C584}"/>
                </a:ext>
              </a:extLst>
            </p:cNvPr>
            <p:cNvSpPr/>
            <p:nvPr/>
          </p:nvSpPr>
          <p:spPr>
            <a:xfrm>
              <a:off x="4383504" y="983612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7" name="CuadroTexto 16">
              <a:extLst>
                <a:ext uri="{FF2B5EF4-FFF2-40B4-BE49-F238E27FC236}">
                  <a16:creationId xmlns:a16="http://schemas.microsoft.com/office/drawing/2014/main" id="{3308939E-46AD-485D-B001-89690CD4E751}"/>
                </a:ext>
              </a:extLst>
            </p:cNvPr>
            <p:cNvSpPr txBox="1"/>
            <p:nvPr/>
          </p:nvSpPr>
          <p:spPr>
            <a:xfrm>
              <a:off x="4354590" y="945416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S</a:t>
              </a:r>
            </a:p>
          </p:txBody>
        </p:sp>
        <p:sp>
          <p:nvSpPr>
            <p:cNvPr id="18" name="Elipse 17">
              <a:extLst>
                <a:ext uri="{FF2B5EF4-FFF2-40B4-BE49-F238E27FC236}">
                  <a16:creationId xmlns:a16="http://schemas.microsoft.com/office/drawing/2014/main" id="{A8672FC7-70F5-4C49-A014-22DFFFBC4EA9}"/>
                </a:ext>
              </a:extLst>
            </p:cNvPr>
            <p:cNvSpPr/>
            <p:nvPr/>
          </p:nvSpPr>
          <p:spPr>
            <a:xfrm>
              <a:off x="4562534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9" name="CuadroTexto 18">
              <a:extLst>
                <a:ext uri="{FF2B5EF4-FFF2-40B4-BE49-F238E27FC236}">
                  <a16:creationId xmlns:a16="http://schemas.microsoft.com/office/drawing/2014/main" id="{FDD8A62F-1C31-4D5B-8003-266E7EE66DB5}"/>
                </a:ext>
              </a:extLst>
            </p:cNvPr>
            <p:cNvSpPr txBox="1"/>
            <p:nvPr/>
          </p:nvSpPr>
          <p:spPr>
            <a:xfrm>
              <a:off x="4541872" y="945416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D</a:t>
              </a:r>
            </a:p>
          </p:txBody>
        </p:sp>
      </p:grpSp>
      <p:sp>
        <p:nvSpPr>
          <p:cNvPr id="43" name="Rectángulo: esquinas redondeadas 42">
            <a:extLst>
              <a:ext uri="{FF2B5EF4-FFF2-40B4-BE49-F238E27FC236}">
                <a16:creationId xmlns:a16="http://schemas.microsoft.com/office/drawing/2014/main" id="{89D5D1E2-00DC-4937-B50F-B770D836BFF9}"/>
              </a:ext>
            </a:extLst>
          </p:cNvPr>
          <p:cNvSpPr/>
          <p:nvPr/>
        </p:nvSpPr>
        <p:spPr>
          <a:xfrm flipH="1">
            <a:off x="460830" y="5801409"/>
            <a:ext cx="1867912" cy="1306787"/>
          </a:xfrm>
          <a:prstGeom prst="roundRect">
            <a:avLst>
              <a:gd name="adj" fmla="val 3042"/>
            </a:avLst>
          </a:prstGeom>
          <a:noFill/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61" name="CuadroTexto 60">
            <a:extLst>
              <a:ext uri="{FF2B5EF4-FFF2-40B4-BE49-F238E27FC236}">
                <a16:creationId xmlns:a16="http://schemas.microsoft.com/office/drawing/2014/main" id="{B1867932-8D36-4858-BFF8-81AECC48EBAD}"/>
              </a:ext>
            </a:extLst>
          </p:cNvPr>
          <p:cNvSpPr txBox="1"/>
          <p:nvPr/>
        </p:nvSpPr>
        <p:spPr>
          <a:xfrm>
            <a:off x="502270" y="470523"/>
            <a:ext cx="1705246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CL" sz="4800" dirty="0">
                <a:latin typeface="August Script Bold free" pitchFamily="2" charset="0"/>
              </a:rPr>
              <a:t>Año</a:t>
            </a:r>
          </a:p>
        </p:txBody>
      </p:sp>
      <p:sp>
        <p:nvSpPr>
          <p:cNvPr id="62" name="CuadroTexto 61">
            <a:extLst>
              <a:ext uri="{FF2B5EF4-FFF2-40B4-BE49-F238E27FC236}">
                <a16:creationId xmlns:a16="http://schemas.microsoft.com/office/drawing/2014/main" id="{D7348A25-2C0A-4180-9706-193D7ACDBC8E}"/>
              </a:ext>
            </a:extLst>
          </p:cNvPr>
          <p:cNvSpPr txBox="1"/>
          <p:nvPr/>
        </p:nvSpPr>
        <p:spPr>
          <a:xfrm>
            <a:off x="1109446" y="921803"/>
            <a:ext cx="149088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CL" sz="4000" dirty="0" smtClean="0">
                <a:latin typeface="August Script Bold free" pitchFamily="2" charset="0"/>
              </a:rPr>
              <a:t>2022 </a:t>
            </a:r>
            <a:endParaRPr lang="es-CL" sz="4000" dirty="0">
              <a:latin typeface="August Script Bold free" pitchFamily="2" charset="0"/>
            </a:endParaRPr>
          </a:p>
        </p:txBody>
      </p:sp>
      <p:sp>
        <p:nvSpPr>
          <p:cNvPr id="27" name="CuadroTexto 26">
            <a:extLst>
              <a:ext uri="{FF2B5EF4-FFF2-40B4-BE49-F238E27FC236}">
                <a16:creationId xmlns:a16="http://schemas.microsoft.com/office/drawing/2014/main" id="{F0091D1D-C5BA-4DD7-B564-F84C4F3256B9}"/>
              </a:ext>
            </a:extLst>
          </p:cNvPr>
          <p:cNvSpPr txBox="1"/>
          <p:nvPr/>
        </p:nvSpPr>
        <p:spPr>
          <a:xfrm>
            <a:off x="788889" y="1505371"/>
            <a:ext cx="136617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CL" sz="3600" dirty="0">
                <a:latin typeface="Ayunindra Font" pitchFamily="50" charset="0"/>
              </a:rPr>
              <a:t>Metas</a:t>
            </a:r>
          </a:p>
        </p:txBody>
      </p:sp>
      <p:cxnSp>
        <p:nvCxnSpPr>
          <p:cNvPr id="34" name="Conector recto 33">
            <a:extLst>
              <a:ext uri="{FF2B5EF4-FFF2-40B4-BE49-F238E27FC236}">
                <a16:creationId xmlns:a16="http://schemas.microsoft.com/office/drawing/2014/main" id="{6C326F97-CC68-4216-8B0B-6409AE189A23}"/>
              </a:ext>
            </a:extLst>
          </p:cNvPr>
          <p:cNvCxnSpPr>
            <a:cxnSpLocks/>
          </p:cNvCxnSpPr>
          <p:nvPr/>
        </p:nvCxnSpPr>
        <p:spPr>
          <a:xfrm>
            <a:off x="719609" y="2193173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Conector recto 36">
            <a:extLst>
              <a:ext uri="{FF2B5EF4-FFF2-40B4-BE49-F238E27FC236}">
                <a16:creationId xmlns:a16="http://schemas.microsoft.com/office/drawing/2014/main" id="{7A9A9E17-643C-46C7-8DA1-90ACB4FD0A6E}"/>
              </a:ext>
            </a:extLst>
          </p:cNvPr>
          <p:cNvCxnSpPr>
            <a:cxnSpLocks/>
          </p:cNvCxnSpPr>
          <p:nvPr/>
        </p:nvCxnSpPr>
        <p:spPr>
          <a:xfrm>
            <a:off x="720116" y="2475725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Conector recto 37">
            <a:extLst>
              <a:ext uri="{FF2B5EF4-FFF2-40B4-BE49-F238E27FC236}">
                <a16:creationId xmlns:a16="http://schemas.microsoft.com/office/drawing/2014/main" id="{117FEECC-50E9-48AE-A3A0-ECE918D11567}"/>
              </a:ext>
            </a:extLst>
          </p:cNvPr>
          <p:cNvCxnSpPr>
            <a:cxnSpLocks/>
          </p:cNvCxnSpPr>
          <p:nvPr/>
        </p:nvCxnSpPr>
        <p:spPr>
          <a:xfrm>
            <a:off x="718240" y="2780525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Conector recto 38">
            <a:extLst>
              <a:ext uri="{FF2B5EF4-FFF2-40B4-BE49-F238E27FC236}">
                <a16:creationId xmlns:a16="http://schemas.microsoft.com/office/drawing/2014/main" id="{F24D8324-6901-4816-8512-FDC54A3E01DF}"/>
              </a:ext>
            </a:extLst>
          </p:cNvPr>
          <p:cNvCxnSpPr>
            <a:cxnSpLocks/>
          </p:cNvCxnSpPr>
          <p:nvPr/>
        </p:nvCxnSpPr>
        <p:spPr>
          <a:xfrm>
            <a:off x="718240" y="3074201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Placa 2">
            <a:extLst>
              <a:ext uri="{FF2B5EF4-FFF2-40B4-BE49-F238E27FC236}">
                <a16:creationId xmlns:a16="http://schemas.microsoft.com/office/drawing/2014/main" id="{C3F9C842-00FA-4A41-AA78-EC49C9D9D4A3}"/>
              </a:ext>
            </a:extLst>
          </p:cNvPr>
          <p:cNvSpPr/>
          <p:nvPr/>
        </p:nvSpPr>
        <p:spPr>
          <a:xfrm flipH="1">
            <a:off x="489789" y="3750740"/>
            <a:ext cx="1791840" cy="1500318"/>
          </a:xfrm>
          <a:prstGeom prst="plaque">
            <a:avLst>
              <a:gd name="adj" fmla="val 6619"/>
            </a:avLst>
          </a:prstGeom>
          <a:solidFill>
            <a:srgbClr val="FCEBE0"/>
          </a:solidFill>
          <a:ln>
            <a:solidFill>
              <a:srgbClr val="FCD6D7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70" name="CuadroTexto 69">
            <a:extLst>
              <a:ext uri="{FF2B5EF4-FFF2-40B4-BE49-F238E27FC236}">
                <a16:creationId xmlns:a16="http://schemas.microsoft.com/office/drawing/2014/main" id="{C5660BA0-7AA5-442F-B19F-51782AAE91E1}"/>
              </a:ext>
            </a:extLst>
          </p:cNvPr>
          <p:cNvSpPr txBox="1"/>
          <p:nvPr/>
        </p:nvSpPr>
        <p:spPr>
          <a:xfrm flipH="1">
            <a:off x="560832" y="3174959"/>
            <a:ext cx="157604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CL" sz="3200" dirty="0">
                <a:latin typeface="Please write me a song" panose="02000603000000000000" pitchFamily="2" charset="0"/>
                <a:ea typeface="Please write me a song" panose="02000603000000000000" pitchFamily="2" charset="0"/>
              </a:rPr>
              <a:t>Importante</a:t>
            </a:r>
          </a:p>
        </p:txBody>
      </p:sp>
      <p:sp>
        <p:nvSpPr>
          <p:cNvPr id="72" name="CuadroTexto 71">
            <a:extLst>
              <a:ext uri="{FF2B5EF4-FFF2-40B4-BE49-F238E27FC236}">
                <a16:creationId xmlns:a16="http://schemas.microsoft.com/office/drawing/2014/main" id="{FA02E334-CC17-4B72-8C99-28B64BC13A1C}"/>
              </a:ext>
            </a:extLst>
          </p:cNvPr>
          <p:cNvSpPr txBox="1"/>
          <p:nvPr/>
        </p:nvSpPr>
        <p:spPr>
          <a:xfrm flipH="1">
            <a:off x="773256" y="5571063"/>
            <a:ext cx="1293702" cy="594906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algn="ctr"/>
            <a:r>
              <a:rPr lang="es-CL" sz="3266" dirty="0">
                <a:latin typeface="The Sunset" pitchFamily="2" charset="0"/>
              </a:rPr>
              <a:t>Notas</a:t>
            </a:r>
          </a:p>
        </p:txBody>
      </p:sp>
      <p:pic>
        <p:nvPicPr>
          <p:cNvPr id="22" name="Imagen 21">
            <a:extLst>
              <a:ext uri="{FF2B5EF4-FFF2-40B4-BE49-F238E27FC236}">
                <a16:creationId xmlns:a16="http://schemas.microsoft.com/office/drawing/2014/main" id="{62CBFADE-6F0F-42F1-9100-230F3D7A9794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188956" y="4650379"/>
            <a:ext cx="727315" cy="2864905"/>
          </a:xfrm>
          <a:prstGeom prst="rect">
            <a:avLst/>
          </a:prstGeom>
        </p:spPr>
      </p:pic>
      <p:pic>
        <p:nvPicPr>
          <p:cNvPr id="23" name="Imagen 22">
            <a:extLst>
              <a:ext uri="{FF2B5EF4-FFF2-40B4-BE49-F238E27FC236}">
                <a16:creationId xmlns:a16="http://schemas.microsoft.com/office/drawing/2014/main" id="{2B2C2E0D-EB88-46B4-AC8F-E4A9A8B31354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43898" t="21174"/>
          <a:stretch/>
        </p:blipFill>
        <p:spPr>
          <a:xfrm>
            <a:off x="0" y="0"/>
            <a:ext cx="909986" cy="976498"/>
          </a:xfrm>
          <a:prstGeom prst="rect">
            <a:avLst/>
          </a:prstGeom>
        </p:spPr>
      </p:pic>
      <p:pic>
        <p:nvPicPr>
          <p:cNvPr id="25" name="Imagen 24">
            <a:extLst>
              <a:ext uri="{FF2B5EF4-FFF2-40B4-BE49-F238E27FC236}">
                <a16:creationId xmlns:a16="http://schemas.microsoft.com/office/drawing/2014/main" id="{C293EFCA-F8D9-437F-BBDE-D23B0F61DF56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027536" y="351099"/>
            <a:ext cx="713197" cy="476000"/>
          </a:xfrm>
          <a:prstGeom prst="rect">
            <a:avLst/>
          </a:prstGeom>
        </p:spPr>
      </p:pic>
      <p:grpSp>
        <p:nvGrpSpPr>
          <p:cNvPr id="31" name="Grupo 30">
            <a:extLst>
              <a:ext uri="{FF2B5EF4-FFF2-40B4-BE49-F238E27FC236}">
                <a16:creationId xmlns:a16="http://schemas.microsoft.com/office/drawing/2014/main" id="{7745E27F-467E-4749-8E47-3209094E0C66}"/>
              </a:ext>
            </a:extLst>
          </p:cNvPr>
          <p:cNvGrpSpPr/>
          <p:nvPr/>
        </p:nvGrpSpPr>
        <p:grpSpPr>
          <a:xfrm>
            <a:off x="526230" y="2080990"/>
            <a:ext cx="160028" cy="1041337"/>
            <a:chOff x="508707" y="2032864"/>
            <a:chExt cx="160028" cy="1041337"/>
          </a:xfrm>
        </p:grpSpPr>
        <p:pic>
          <p:nvPicPr>
            <p:cNvPr id="57" name="Imagen 56">
              <a:extLst>
                <a:ext uri="{FF2B5EF4-FFF2-40B4-BE49-F238E27FC236}">
                  <a16:creationId xmlns:a16="http://schemas.microsoft.com/office/drawing/2014/main" id="{961930C2-F576-49DD-A7AA-2FDB4D77175D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7508" y="2035205"/>
              <a:ext cx="162906" cy="158223"/>
            </a:xfrm>
            <a:prstGeom prst="rect">
              <a:avLst/>
            </a:prstGeom>
          </p:spPr>
        </p:pic>
        <p:pic>
          <p:nvPicPr>
            <p:cNvPr id="58" name="Imagen 57">
              <a:extLst>
                <a:ext uri="{FF2B5EF4-FFF2-40B4-BE49-F238E27FC236}">
                  <a16:creationId xmlns:a16="http://schemas.microsoft.com/office/drawing/2014/main" id="{56867267-B475-4E69-9D58-EC62A6FE058B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7509" y="2315160"/>
              <a:ext cx="162906" cy="158223"/>
            </a:xfrm>
            <a:prstGeom prst="rect">
              <a:avLst/>
            </a:prstGeom>
          </p:spPr>
        </p:pic>
        <p:pic>
          <p:nvPicPr>
            <p:cNvPr id="60" name="Imagen 59">
              <a:extLst>
                <a:ext uri="{FF2B5EF4-FFF2-40B4-BE49-F238E27FC236}">
                  <a16:creationId xmlns:a16="http://schemas.microsoft.com/office/drawing/2014/main" id="{E29EF204-A448-4002-8A1C-DB0341F31464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6366" y="2619960"/>
              <a:ext cx="162906" cy="158223"/>
            </a:xfrm>
            <a:prstGeom prst="rect">
              <a:avLst/>
            </a:prstGeom>
          </p:spPr>
        </p:pic>
        <p:pic>
          <p:nvPicPr>
            <p:cNvPr id="63" name="Imagen 62">
              <a:extLst>
                <a:ext uri="{FF2B5EF4-FFF2-40B4-BE49-F238E27FC236}">
                  <a16:creationId xmlns:a16="http://schemas.microsoft.com/office/drawing/2014/main" id="{86120641-32C4-4AE8-94D3-C94C18868525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8171" y="2913636"/>
              <a:ext cx="162906" cy="158223"/>
            </a:xfrm>
            <a:prstGeom prst="rect">
              <a:avLst/>
            </a:prstGeom>
          </p:spPr>
        </p:pic>
      </p:grpSp>
      <p:sp>
        <p:nvSpPr>
          <p:cNvPr id="64" name="Placa 63">
            <a:extLst>
              <a:ext uri="{FF2B5EF4-FFF2-40B4-BE49-F238E27FC236}">
                <a16:creationId xmlns:a16="http://schemas.microsoft.com/office/drawing/2014/main" id="{1F1A37EF-7612-4F45-97CD-3C62C17F6D0D}"/>
              </a:ext>
            </a:extLst>
          </p:cNvPr>
          <p:cNvSpPr/>
          <p:nvPr/>
        </p:nvSpPr>
        <p:spPr>
          <a:xfrm flipH="1">
            <a:off x="544463" y="3806973"/>
            <a:ext cx="1680470" cy="1381373"/>
          </a:xfrm>
          <a:prstGeom prst="plaque">
            <a:avLst>
              <a:gd name="adj" fmla="val 6619"/>
            </a:avLst>
          </a:prstGeom>
          <a:noFill/>
          <a:ln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pic>
        <p:nvPicPr>
          <p:cNvPr id="32" name="Imagen 31">
            <a:extLst>
              <a:ext uri="{FF2B5EF4-FFF2-40B4-BE49-F238E27FC236}">
                <a16:creationId xmlns:a16="http://schemas.microsoft.com/office/drawing/2014/main" id="{26B63D50-3602-4D67-A76C-633D6D374657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259097" y="6541363"/>
            <a:ext cx="628638" cy="674145"/>
          </a:xfrm>
          <a:prstGeom prst="rect">
            <a:avLst/>
          </a:prstGeom>
        </p:spPr>
      </p:pic>
      <p:pic>
        <p:nvPicPr>
          <p:cNvPr id="65" name="Imagen 64">
            <a:extLst>
              <a:ext uri="{FF2B5EF4-FFF2-40B4-BE49-F238E27FC236}">
                <a16:creationId xmlns:a16="http://schemas.microsoft.com/office/drawing/2014/main" id="{D0CA3D43-846C-4A28-B7BE-3C0790EA8870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65716" t="50407"/>
          <a:stretch/>
        </p:blipFill>
        <p:spPr>
          <a:xfrm flipH="1">
            <a:off x="4623101" y="-1"/>
            <a:ext cx="445785" cy="47838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66567440"/>
      </p:ext>
    </p:extLst>
  </p:cSld>
  <p:clrMapOvr>
    <a:masterClrMapping/>
  </p:clrMapOvr>
</p:sld>
</file>

<file path=ppt/slides/slide1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5" name="Imagen 74">
            <a:extLst>
              <a:ext uri="{FF2B5EF4-FFF2-40B4-BE49-F238E27FC236}">
                <a16:creationId xmlns:a16="http://schemas.microsoft.com/office/drawing/2014/main" id="{86F066D6-3665-40A8-84FE-3CF74306B4E7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5802" t="16947" r="6588" b="21582"/>
          <a:stretch/>
        </p:blipFill>
        <p:spPr>
          <a:xfrm flipH="1">
            <a:off x="2534249" y="1615242"/>
            <a:ext cx="2241249" cy="5818323"/>
          </a:xfrm>
          <a:prstGeom prst="rect">
            <a:avLst/>
          </a:prstGeom>
        </p:spPr>
      </p:pic>
      <p:grpSp>
        <p:nvGrpSpPr>
          <p:cNvPr id="90" name="Grupo 89">
            <a:extLst>
              <a:ext uri="{FF2B5EF4-FFF2-40B4-BE49-F238E27FC236}">
                <a16:creationId xmlns:a16="http://schemas.microsoft.com/office/drawing/2014/main" id="{6A10F933-5BE6-45D0-9227-6F90A3B05617}"/>
              </a:ext>
            </a:extLst>
          </p:cNvPr>
          <p:cNvGrpSpPr/>
          <p:nvPr/>
        </p:nvGrpSpPr>
        <p:grpSpPr>
          <a:xfrm>
            <a:off x="2431176" y="1277695"/>
            <a:ext cx="2333423" cy="338554"/>
            <a:chOff x="282012" y="1116730"/>
            <a:chExt cx="2333423" cy="338554"/>
          </a:xfrm>
        </p:grpSpPr>
        <p:grpSp>
          <p:nvGrpSpPr>
            <p:cNvPr id="76" name="Grupo 75">
              <a:extLst>
                <a:ext uri="{FF2B5EF4-FFF2-40B4-BE49-F238E27FC236}">
                  <a16:creationId xmlns:a16="http://schemas.microsoft.com/office/drawing/2014/main" id="{A61A1061-E59C-431B-BF67-DEFCDEE579BE}"/>
                </a:ext>
              </a:extLst>
            </p:cNvPr>
            <p:cNvGrpSpPr/>
            <p:nvPr/>
          </p:nvGrpSpPr>
          <p:grpSpPr>
            <a:xfrm>
              <a:off x="1292286" y="1199456"/>
              <a:ext cx="1323149" cy="173102"/>
              <a:chOff x="2351916" y="2459619"/>
              <a:chExt cx="1424738" cy="173102"/>
            </a:xfrm>
          </p:grpSpPr>
          <p:pic>
            <p:nvPicPr>
              <p:cNvPr id="77" name="Imagen 76">
                <a:extLst>
                  <a:ext uri="{FF2B5EF4-FFF2-40B4-BE49-F238E27FC236}">
                    <a16:creationId xmlns:a16="http://schemas.microsoft.com/office/drawing/2014/main" id="{B7A81B46-CA0D-4087-89EF-FAE09193A61A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351916" y="2459619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78" name="Imagen 77">
                <a:extLst>
                  <a:ext uri="{FF2B5EF4-FFF2-40B4-BE49-F238E27FC236}">
                    <a16:creationId xmlns:a16="http://schemas.microsoft.com/office/drawing/2014/main" id="{E94153B6-6DC4-4AB7-AC3B-F55DD2065F5B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534444" y="2462337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79" name="Imagen 78">
                <a:extLst>
                  <a:ext uri="{FF2B5EF4-FFF2-40B4-BE49-F238E27FC236}">
                    <a16:creationId xmlns:a16="http://schemas.microsoft.com/office/drawing/2014/main" id="{EA1DF94F-D73B-4068-AC8A-D0A408DD32D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713545" y="2467401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0" name="Imagen 79">
                <a:extLst>
                  <a:ext uri="{FF2B5EF4-FFF2-40B4-BE49-F238E27FC236}">
                    <a16:creationId xmlns:a16="http://schemas.microsoft.com/office/drawing/2014/main" id="{62C852A6-1DC0-492C-8708-0BCE85A2F8DC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898714" y="2467401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1" name="Imagen 80">
                <a:extLst>
                  <a:ext uri="{FF2B5EF4-FFF2-40B4-BE49-F238E27FC236}">
                    <a16:creationId xmlns:a16="http://schemas.microsoft.com/office/drawing/2014/main" id="{0177E378-B2D1-433E-B487-95F0ADA2623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080634" y="2462337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2" name="Imagen 81">
                <a:extLst>
                  <a:ext uri="{FF2B5EF4-FFF2-40B4-BE49-F238E27FC236}">
                    <a16:creationId xmlns:a16="http://schemas.microsoft.com/office/drawing/2014/main" id="{5D2CCC76-1728-4CCE-8CA6-F4D7D93C730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259735" y="2463688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3" name="Imagen 82">
                <a:extLst>
                  <a:ext uri="{FF2B5EF4-FFF2-40B4-BE49-F238E27FC236}">
                    <a16:creationId xmlns:a16="http://schemas.microsoft.com/office/drawing/2014/main" id="{8737CD88-8CE9-45B7-B88B-A039D1BC2D9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436306" y="2459619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4" name="Imagen 83">
                <a:extLst>
                  <a:ext uri="{FF2B5EF4-FFF2-40B4-BE49-F238E27FC236}">
                    <a16:creationId xmlns:a16="http://schemas.microsoft.com/office/drawing/2014/main" id="{9C749F1B-619A-40EE-A3E5-6C9759F13278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624293" y="2462337"/>
                <a:ext cx="152361" cy="165320"/>
              </a:xfrm>
              <a:prstGeom prst="rect">
                <a:avLst/>
              </a:prstGeom>
            </p:spPr>
          </p:pic>
        </p:grpSp>
        <p:sp>
          <p:nvSpPr>
            <p:cNvPr id="86" name="CuadroTexto 85">
              <a:extLst>
                <a:ext uri="{FF2B5EF4-FFF2-40B4-BE49-F238E27FC236}">
                  <a16:creationId xmlns:a16="http://schemas.microsoft.com/office/drawing/2014/main" id="{E7CF8BFC-D72D-4A50-9441-6DC5C224B0DC}"/>
                </a:ext>
              </a:extLst>
            </p:cNvPr>
            <p:cNvSpPr txBox="1"/>
            <p:nvPr/>
          </p:nvSpPr>
          <p:spPr>
            <a:xfrm>
              <a:off x="282012" y="1116730"/>
              <a:ext cx="1081021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s-CL" sz="1600" dirty="0">
                  <a:latin typeface="that i love you" pitchFamily="2" charset="0"/>
                </a:rPr>
                <a:t>Hidratación</a:t>
              </a:r>
            </a:p>
          </p:txBody>
        </p:sp>
      </p:grpSp>
      <p:sp>
        <p:nvSpPr>
          <p:cNvPr id="2" name="Rectángulo: esquinas redondeadas 1">
            <a:extLst>
              <a:ext uri="{FF2B5EF4-FFF2-40B4-BE49-F238E27FC236}">
                <a16:creationId xmlns:a16="http://schemas.microsoft.com/office/drawing/2014/main" id="{8AFFB728-72C6-47D6-8CF6-8E68D901CF0E}"/>
              </a:ext>
            </a:extLst>
          </p:cNvPr>
          <p:cNvSpPr/>
          <p:nvPr/>
        </p:nvSpPr>
        <p:spPr>
          <a:xfrm flipH="1">
            <a:off x="2536574" y="808814"/>
            <a:ext cx="2238924" cy="348713"/>
          </a:xfrm>
          <a:prstGeom prst="roundRect">
            <a:avLst>
              <a:gd name="adj" fmla="val 20690"/>
            </a:avLst>
          </a:prstGeom>
          <a:noFill/>
          <a:ln>
            <a:solidFill>
              <a:schemeClr val="bg1">
                <a:lumMod val="65000"/>
              </a:schemeClr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grpSp>
        <p:nvGrpSpPr>
          <p:cNvPr id="20" name="Grupo 19">
            <a:extLst>
              <a:ext uri="{FF2B5EF4-FFF2-40B4-BE49-F238E27FC236}">
                <a16:creationId xmlns:a16="http://schemas.microsoft.com/office/drawing/2014/main" id="{9E56ED60-C0FC-4AFF-8B2B-402E4644997E}"/>
              </a:ext>
            </a:extLst>
          </p:cNvPr>
          <p:cNvGrpSpPr/>
          <p:nvPr/>
        </p:nvGrpSpPr>
        <p:grpSpPr>
          <a:xfrm>
            <a:off x="2648158" y="551964"/>
            <a:ext cx="1302561" cy="270451"/>
            <a:chOff x="3427898" y="945416"/>
            <a:chExt cx="1302561" cy="270451"/>
          </a:xfrm>
        </p:grpSpPr>
        <p:sp>
          <p:nvSpPr>
            <p:cNvPr id="6" name="Elipse 5">
              <a:extLst>
                <a:ext uri="{FF2B5EF4-FFF2-40B4-BE49-F238E27FC236}">
                  <a16:creationId xmlns:a16="http://schemas.microsoft.com/office/drawing/2014/main" id="{2C5DCEA4-6AF6-49BD-B708-B769FAFE792C}"/>
                </a:ext>
              </a:extLst>
            </p:cNvPr>
            <p:cNvSpPr/>
            <p:nvPr/>
          </p:nvSpPr>
          <p:spPr>
            <a:xfrm>
              <a:off x="3448303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7" name="CuadroTexto 6">
              <a:extLst>
                <a:ext uri="{FF2B5EF4-FFF2-40B4-BE49-F238E27FC236}">
                  <a16:creationId xmlns:a16="http://schemas.microsoft.com/office/drawing/2014/main" id="{AA089D6C-B1E2-48FB-BE83-481042A4D336}"/>
                </a:ext>
              </a:extLst>
            </p:cNvPr>
            <p:cNvSpPr txBox="1"/>
            <p:nvPr/>
          </p:nvSpPr>
          <p:spPr>
            <a:xfrm>
              <a:off x="3427898" y="945416"/>
              <a:ext cx="167925" cy="2623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L</a:t>
              </a:r>
            </a:p>
          </p:txBody>
        </p:sp>
        <p:sp>
          <p:nvSpPr>
            <p:cNvPr id="8" name="Elipse 7">
              <a:extLst>
                <a:ext uri="{FF2B5EF4-FFF2-40B4-BE49-F238E27FC236}">
                  <a16:creationId xmlns:a16="http://schemas.microsoft.com/office/drawing/2014/main" id="{EF3D6D35-0B29-48F8-A7E7-F05677A56176}"/>
                </a:ext>
              </a:extLst>
            </p:cNvPr>
            <p:cNvSpPr/>
            <p:nvPr/>
          </p:nvSpPr>
          <p:spPr>
            <a:xfrm>
              <a:off x="3636352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9" name="CuadroTexto 8">
              <a:extLst>
                <a:ext uri="{FF2B5EF4-FFF2-40B4-BE49-F238E27FC236}">
                  <a16:creationId xmlns:a16="http://schemas.microsoft.com/office/drawing/2014/main" id="{9A7EF53A-AA99-48D2-85A8-CA65C6ED1C5E}"/>
                </a:ext>
              </a:extLst>
            </p:cNvPr>
            <p:cNvSpPr txBox="1"/>
            <p:nvPr/>
          </p:nvSpPr>
          <p:spPr>
            <a:xfrm>
              <a:off x="3604676" y="945416"/>
              <a:ext cx="167925" cy="2623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M</a:t>
              </a:r>
            </a:p>
          </p:txBody>
        </p:sp>
        <p:sp>
          <p:nvSpPr>
            <p:cNvPr id="10" name="Elipse 9">
              <a:extLst>
                <a:ext uri="{FF2B5EF4-FFF2-40B4-BE49-F238E27FC236}">
                  <a16:creationId xmlns:a16="http://schemas.microsoft.com/office/drawing/2014/main" id="{B0003AE6-C47F-46BF-B6B1-DDBB042C0368}"/>
                </a:ext>
              </a:extLst>
            </p:cNvPr>
            <p:cNvSpPr/>
            <p:nvPr/>
          </p:nvSpPr>
          <p:spPr>
            <a:xfrm>
              <a:off x="3822502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1" name="CuadroTexto 10">
              <a:extLst>
                <a:ext uri="{FF2B5EF4-FFF2-40B4-BE49-F238E27FC236}">
                  <a16:creationId xmlns:a16="http://schemas.microsoft.com/office/drawing/2014/main" id="{93A2415F-9910-41C0-9834-ACE5EE7EC06F}"/>
                </a:ext>
              </a:extLst>
            </p:cNvPr>
            <p:cNvSpPr txBox="1"/>
            <p:nvPr/>
          </p:nvSpPr>
          <p:spPr>
            <a:xfrm>
              <a:off x="3795934" y="953506"/>
              <a:ext cx="167925" cy="2623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M</a:t>
              </a:r>
            </a:p>
          </p:txBody>
        </p:sp>
        <p:sp>
          <p:nvSpPr>
            <p:cNvPr id="12" name="Elipse 11">
              <a:extLst>
                <a:ext uri="{FF2B5EF4-FFF2-40B4-BE49-F238E27FC236}">
                  <a16:creationId xmlns:a16="http://schemas.microsoft.com/office/drawing/2014/main" id="{C7C288CE-F547-4E52-94A3-8C23F40BEE3C}"/>
                </a:ext>
              </a:extLst>
            </p:cNvPr>
            <p:cNvSpPr/>
            <p:nvPr/>
          </p:nvSpPr>
          <p:spPr>
            <a:xfrm>
              <a:off x="4008652" y="983612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3" name="CuadroTexto 12">
              <a:extLst>
                <a:ext uri="{FF2B5EF4-FFF2-40B4-BE49-F238E27FC236}">
                  <a16:creationId xmlns:a16="http://schemas.microsoft.com/office/drawing/2014/main" id="{4114C506-8170-47D2-9D5A-128DBFEEE7C8}"/>
                </a:ext>
              </a:extLst>
            </p:cNvPr>
            <p:cNvSpPr txBox="1"/>
            <p:nvPr/>
          </p:nvSpPr>
          <p:spPr>
            <a:xfrm>
              <a:off x="3987194" y="951397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J</a:t>
              </a:r>
            </a:p>
          </p:txBody>
        </p:sp>
        <p:sp>
          <p:nvSpPr>
            <p:cNvPr id="14" name="Elipse 13">
              <a:extLst>
                <a:ext uri="{FF2B5EF4-FFF2-40B4-BE49-F238E27FC236}">
                  <a16:creationId xmlns:a16="http://schemas.microsoft.com/office/drawing/2014/main" id="{7CC52FD5-4E7C-49FA-BD83-A545EB3FC017}"/>
                </a:ext>
              </a:extLst>
            </p:cNvPr>
            <p:cNvSpPr/>
            <p:nvPr/>
          </p:nvSpPr>
          <p:spPr>
            <a:xfrm>
              <a:off x="4195174" y="983612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5" name="CuadroTexto 14">
              <a:extLst>
                <a:ext uri="{FF2B5EF4-FFF2-40B4-BE49-F238E27FC236}">
                  <a16:creationId xmlns:a16="http://schemas.microsoft.com/office/drawing/2014/main" id="{DDD8D263-EBC7-4AD3-8203-2FC2CBE524AF}"/>
                </a:ext>
              </a:extLst>
            </p:cNvPr>
            <p:cNvSpPr txBox="1"/>
            <p:nvPr/>
          </p:nvSpPr>
          <p:spPr>
            <a:xfrm>
              <a:off x="4169468" y="953506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V</a:t>
              </a:r>
            </a:p>
          </p:txBody>
        </p:sp>
        <p:sp>
          <p:nvSpPr>
            <p:cNvPr id="16" name="Elipse 15">
              <a:extLst>
                <a:ext uri="{FF2B5EF4-FFF2-40B4-BE49-F238E27FC236}">
                  <a16:creationId xmlns:a16="http://schemas.microsoft.com/office/drawing/2014/main" id="{1684D4EA-52BA-4FA5-A1FB-CB87FE74C584}"/>
                </a:ext>
              </a:extLst>
            </p:cNvPr>
            <p:cNvSpPr/>
            <p:nvPr/>
          </p:nvSpPr>
          <p:spPr>
            <a:xfrm>
              <a:off x="4383504" y="983612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7" name="CuadroTexto 16">
              <a:extLst>
                <a:ext uri="{FF2B5EF4-FFF2-40B4-BE49-F238E27FC236}">
                  <a16:creationId xmlns:a16="http://schemas.microsoft.com/office/drawing/2014/main" id="{3308939E-46AD-485D-B001-89690CD4E751}"/>
                </a:ext>
              </a:extLst>
            </p:cNvPr>
            <p:cNvSpPr txBox="1"/>
            <p:nvPr/>
          </p:nvSpPr>
          <p:spPr>
            <a:xfrm>
              <a:off x="4354590" y="945416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S</a:t>
              </a:r>
            </a:p>
          </p:txBody>
        </p:sp>
        <p:sp>
          <p:nvSpPr>
            <p:cNvPr id="18" name="Elipse 17">
              <a:extLst>
                <a:ext uri="{FF2B5EF4-FFF2-40B4-BE49-F238E27FC236}">
                  <a16:creationId xmlns:a16="http://schemas.microsoft.com/office/drawing/2014/main" id="{A8672FC7-70F5-4C49-A014-22DFFFBC4EA9}"/>
                </a:ext>
              </a:extLst>
            </p:cNvPr>
            <p:cNvSpPr/>
            <p:nvPr/>
          </p:nvSpPr>
          <p:spPr>
            <a:xfrm>
              <a:off x="4562534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9" name="CuadroTexto 18">
              <a:extLst>
                <a:ext uri="{FF2B5EF4-FFF2-40B4-BE49-F238E27FC236}">
                  <a16:creationId xmlns:a16="http://schemas.microsoft.com/office/drawing/2014/main" id="{FDD8A62F-1C31-4D5B-8003-266E7EE66DB5}"/>
                </a:ext>
              </a:extLst>
            </p:cNvPr>
            <p:cNvSpPr txBox="1"/>
            <p:nvPr/>
          </p:nvSpPr>
          <p:spPr>
            <a:xfrm>
              <a:off x="4541872" y="945416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D</a:t>
              </a:r>
            </a:p>
          </p:txBody>
        </p:sp>
      </p:grpSp>
      <p:sp>
        <p:nvSpPr>
          <p:cNvPr id="43" name="Rectángulo: esquinas redondeadas 42">
            <a:extLst>
              <a:ext uri="{FF2B5EF4-FFF2-40B4-BE49-F238E27FC236}">
                <a16:creationId xmlns:a16="http://schemas.microsoft.com/office/drawing/2014/main" id="{89D5D1E2-00DC-4937-B50F-B770D836BFF9}"/>
              </a:ext>
            </a:extLst>
          </p:cNvPr>
          <p:cNvSpPr/>
          <p:nvPr/>
        </p:nvSpPr>
        <p:spPr>
          <a:xfrm flipH="1">
            <a:off x="460830" y="5801409"/>
            <a:ext cx="1867912" cy="1306787"/>
          </a:xfrm>
          <a:prstGeom prst="roundRect">
            <a:avLst>
              <a:gd name="adj" fmla="val 3042"/>
            </a:avLst>
          </a:prstGeom>
          <a:noFill/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61" name="CuadroTexto 60">
            <a:extLst>
              <a:ext uri="{FF2B5EF4-FFF2-40B4-BE49-F238E27FC236}">
                <a16:creationId xmlns:a16="http://schemas.microsoft.com/office/drawing/2014/main" id="{B1867932-8D36-4858-BFF8-81AECC48EBAD}"/>
              </a:ext>
            </a:extLst>
          </p:cNvPr>
          <p:cNvSpPr txBox="1"/>
          <p:nvPr/>
        </p:nvSpPr>
        <p:spPr>
          <a:xfrm>
            <a:off x="502270" y="470523"/>
            <a:ext cx="1705246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CL" sz="4800" dirty="0">
                <a:latin typeface="August Script Bold free" pitchFamily="2" charset="0"/>
              </a:rPr>
              <a:t>Año</a:t>
            </a:r>
          </a:p>
        </p:txBody>
      </p:sp>
      <p:sp>
        <p:nvSpPr>
          <p:cNvPr id="62" name="CuadroTexto 61">
            <a:extLst>
              <a:ext uri="{FF2B5EF4-FFF2-40B4-BE49-F238E27FC236}">
                <a16:creationId xmlns:a16="http://schemas.microsoft.com/office/drawing/2014/main" id="{D7348A25-2C0A-4180-9706-193D7ACDBC8E}"/>
              </a:ext>
            </a:extLst>
          </p:cNvPr>
          <p:cNvSpPr txBox="1"/>
          <p:nvPr/>
        </p:nvSpPr>
        <p:spPr>
          <a:xfrm>
            <a:off x="1109446" y="921803"/>
            <a:ext cx="149088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CL" sz="4000" dirty="0" smtClean="0">
                <a:latin typeface="August Script Bold free" pitchFamily="2" charset="0"/>
              </a:rPr>
              <a:t>2022 </a:t>
            </a:r>
            <a:endParaRPr lang="es-CL" sz="4000" dirty="0">
              <a:latin typeface="August Script Bold free" pitchFamily="2" charset="0"/>
            </a:endParaRPr>
          </a:p>
        </p:txBody>
      </p:sp>
      <p:sp>
        <p:nvSpPr>
          <p:cNvPr id="27" name="CuadroTexto 26">
            <a:extLst>
              <a:ext uri="{FF2B5EF4-FFF2-40B4-BE49-F238E27FC236}">
                <a16:creationId xmlns:a16="http://schemas.microsoft.com/office/drawing/2014/main" id="{F0091D1D-C5BA-4DD7-B564-F84C4F3256B9}"/>
              </a:ext>
            </a:extLst>
          </p:cNvPr>
          <p:cNvSpPr txBox="1"/>
          <p:nvPr/>
        </p:nvSpPr>
        <p:spPr>
          <a:xfrm>
            <a:off x="788889" y="1505371"/>
            <a:ext cx="136617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CL" sz="3600" dirty="0">
                <a:latin typeface="Ayunindra Font" pitchFamily="50" charset="0"/>
              </a:rPr>
              <a:t>Metas</a:t>
            </a:r>
          </a:p>
        </p:txBody>
      </p:sp>
      <p:cxnSp>
        <p:nvCxnSpPr>
          <p:cNvPr id="34" name="Conector recto 33">
            <a:extLst>
              <a:ext uri="{FF2B5EF4-FFF2-40B4-BE49-F238E27FC236}">
                <a16:creationId xmlns:a16="http://schemas.microsoft.com/office/drawing/2014/main" id="{6C326F97-CC68-4216-8B0B-6409AE189A23}"/>
              </a:ext>
            </a:extLst>
          </p:cNvPr>
          <p:cNvCxnSpPr>
            <a:cxnSpLocks/>
          </p:cNvCxnSpPr>
          <p:nvPr/>
        </p:nvCxnSpPr>
        <p:spPr>
          <a:xfrm>
            <a:off x="719609" y="2193173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Conector recto 36">
            <a:extLst>
              <a:ext uri="{FF2B5EF4-FFF2-40B4-BE49-F238E27FC236}">
                <a16:creationId xmlns:a16="http://schemas.microsoft.com/office/drawing/2014/main" id="{7A9A9E17-643C-46C7-8DA1-90ACB4FD0A6E}"/>
              </a:ext>
            </a:extLst>
          </p:cNvPr>
          <p:cNvCxnSpPr>
            <a:cxnSpLocks/>
          </p:cNvCxnSpPr>
          <p:nvPr/>
        </p:nvCxnSpPr>
        <p:spPr>
          <a:xfrm>
            <a:off x="720116" y="2475725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Conector recto 37">
            <a:extLst>
              <a:ext uri="{FF2B5EF4-FFF2-40B4-BE49-F238E27FC236}">
                <a16:creationId xmlns:a16="http://schemas.microsoft.com/office/drawing/2014/main" id="{117FEECC-50E9-48AE-A3A0-ECE918D11567}"/>
              </a:ext>
            </a:extLst>
          </p:cNvPr>
          <p:cNvCxnSpPr>
            <a:cxnSpLocks/>
          </p:cNvCxnSpPr>
          <p:nvPr/>
        </p:nvCxnSpPr>
        <p:spPr>
          <a:xfrm>
            <a:off x="718240" y="2780525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Conector recto 38">
            <a:extLst>
              <a:ext uri="{FF2B5EF4-FFF2-40B4-BE49-F238E27FC236}">
                <a16:creationId xmlns:a16="http://schemas.microsoft.com/office/drawing/2014/main" id="{F24D8324-6901-4816-8512-FDC54A3E01DF}"/>
              </a:ext>
            </a:extLst>
          </p:cNvPr>
          <p:cNvCxnSpPr>
            <a:cxnSpLocks/>
          </p:cNvCxnSpPr>
          <p:nvPr/>
        </p:nvCxnSpPr>
        <p:spPr>
          <a:xfrm>
            <a:off x="718240" y="3074201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Placa 2">
            <a:extLst>
              <a:ext uri="{FF2B5EF4-FFF2-40B4-BE49-F238E27FC236}">
                <a16:creationId xmlns:a16="http://schemas.microsoft.com/office/drawing/2014/main" id="{C3F9C842-00FA-4A41-AA78-EC49C9D9D4A3}"/>
              </a:ext>
            </a:extLst>
          </p:cNvPr>
          <p:cNvSpPr/>
          <p:nvPr/>
        </p:nvSpPr>
        <p:spPr>
          <a:xfrm flipH="1">
            <a:off x="489789" y="3750740"/>
            <a:ext cx="1791840" cy="1500318"/>
          </a:xfrm>
          <a:prstGeom prst="plaque">
            <a:avLst>
              <a:gd name="adj" fmla="val 6619"/>
            </a:avLst>
          </a:prstGeom>
          <a:solidFill>
            <a:srgbClr val="FCEBE0"/>
          </a:solidFill>
          <a:ln>
            <a:solidFill>
              <a:srgbClr val="FCD6D7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70" name="CuadroTexto 69">
            <a:extLst>
              <a:ext uri="{FF2B5EF4-FFF2-40B4-BE49-F238E27FC236}">
                <a16:creationId xmlns:a16="http://schemas.microsoft.com/office/drawing/2014/main" id="{C5660BA0-7AA5-442F-B19F-51782AAE91E1}"/>
              </a:ext>
            </a:extLst>
          </p:cNvPr>
          <p:cNvSpPr txBox="1"/>
          <p:nvPr/>
        </p:nvSpPr>
        <p:spPr>
          <a:xfrm flipH="1">
            <a:off x="560832" y="3174959"/>
            <a:ext cx="157604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CL" sz="3200" dirty="0">
                <a:latin typeface="Please write me a song" panose="02000603000000000000" pitchFamily="2" charset="0"/>
                <a:ea typeface="Please write me a song" panose="02000603000000000000" pitchFamily="2" charset="0"/>
              </a:rPr>
              <a:t>Importante</a:t>
            </a:r>
          </a:p>
        </p:txBody>
      </p:sp>
      <p:sp>
        <p:nvSpPr>
          <p:cNvPr id="72" name="CuadroTexto 71">
            <a:extLst>
              <a:ext uri="{FF2B5EF4-FFF2-40B4-BE49-F238E27FC236}">
                <a16:creationId xmlns:a16="http://schemas.microsoft.com/office/drawing/2014/main" id="{FA02E334-CC17-4B72-8C99-28B64BC13A1C}"/>
              </a:ext>
            </a:extLst>
          </p:cNvPr>
          <p:cNvSpPr txBox="1"/>
          <p:nvPr/>
        </p:nvSpPr>
        <p:spPr>
          <a:xfrm flipH="1">
            <a:off x="773256" y="5571063"/>
            <a:ext cx="1293702" cy="594906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algn="ctr"/>
            <a:r>
              <a:rPr lang="es-CL" sz="3266" dirty="0">
                <a:latin typeface="The Sunset" pitchFamily="2" charset="0"/>
              </a:rPr>
              <a:t>Notas</a:t>
            </a:r>
          </a:p>
        </p:txBody>
      </p:sp>
      <p:pic>
        <p:nvPicPr>
          <p:cNvPr id="22" name="Imagen 21">
            <a:extLst>
              <a:ext uri="{FF2B5EF4-FFF2-40B4-BE49-F238E27FC236}">
                <a16:creationId xmlns:a16="http://schemas.microsoft.com/office/drawing/2014/main" id="{62CBFADE-6F0F-42F1-9100-230F3D7A9794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188956" y="4650379"/>
            <a:ext cx="727315" cy="2864905"/>
          </a:xfrm>
          <a:prstGeom prst="rect">
            <a:avLst/>
          </a:prstGeom>
        </p:spPr>
      </p:pic>
      <p:pic>
        <p:nvPicPr>
          <p:cNvPr id="23" name="Imagen 22">
            <a:extLst>
              <a:ext uri="{FF2B5EF4-FFF2-40B4-BE49-F238E27FC236}">
                <a16:creationId xmlns:a16="http://schemas.microsoft.com/office/drawing/2014/main" id="{2B2C2E0D-EB88-46B4-AC8F-E4A9A8B31354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43898" t="21174"/>
          <a:stretch/>
        </p:blipFill>
        <p:spPr>
          <a:xfrm>
            <a:off x="0" y="0"/>
            <a:ext cx="909986" cy="976498"/>
          </a:xfrm>
          <a:prstGeom prst="rect">
            <a:avLst/>
          </a:prstGeom>
        </p:spPr>
      </p:pic>
      <p:pic>
        <p:nvPicPr>
          <p:cNvPr id="25" name="Imagen 24">
            <a:extLst>
              <a:ext uri="{FF2B5EF4-FFF2-40B4-BE49-F238E27FC236}">
                <a16:creationId xmlns:a16="http://schemas.microsoft.com/office/drawing/2014/main" id="{C293EFCA-F8D9-437F-BBDE-D23B0F61DF56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027536" y="351099"/>
            <a:ext cx="713197" cy="476000"/>
          </a:xfrm>
          <a:prstGeom prst="rect">
            <a:avLst/>
          </a:prstGeom>
        </p:spPr>
      </p:pic>
      <p:grpSp>
        <p:nvGrpSpPr>
          <p:cNvPr id="31" name="Grupo 30">
            <a:extLst>
              <a:ext uri="{FF2B5EF4-FFF2-40B4-BE49-F238E27FC236}">
                <a16:creationId xmlns:a16="http://schemas.microsoft.com/office/drawing/2014/main" id="{7745E27F-467E-4749-8E47-3209094E0C66}"/>
              </a:ext>
            </a:extLst>
          </p:cNvPr>
          <p:cNvGrpSpPr/>
          <p:nvPr/>
        </p:nvGrpSpPr>
        <p:grpSpPr>
          <a:xfrm>
            <a:off x="526230" y="2080990"/>
            <a:ext cx="160028" cy="1041337"/>
            <a:chOff x="508707" y="2032864"/>
            <a:chExt cx="160028" cy="1041337"/>
          </a:xfrm>
        </p:grpSpPr>
        <p:pic>
          <p:nvPicPr>
            <p:cNvPr id="57" name="Imagen 56">
              <a:extLst>
                <a:ext uri="{FF2B5EF4-FFF2-40B4-BE49-F238E27FC236}">
                  <a16:creationId xmlns:a16="http://schemas.microsoft.com/office/drawing/2014/main" id="{961930C2-F576-49DD-A7AA-2FDB4D77175D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7508" y="2035205"/>
              <a:ext cx="162906" cy="158223"/>
            </a:xfrm>
            <a:prstGeom prst="rect">
              <a:avLst/>
            </a:prstGeom>
          </p:spPr>
        </p:pic>
        <p:pic>
          <p:nvPicPr>
            <p:cNvPr id="58" name="Imagen 57">
              <a:extLst>
                <a:ext uri="{FF2B5EF4-FFF2-40B4-BE49-F238E27FC236}">
                  <a16:creationId xmlns:a16="http://schemas.microsoft.com/office/drawing/2014/main" id="{56867267-B475-4E69-9D58-EC62A6FE058B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7509" y="2315160"/>
              <a:ext cx="162906" cy="158223"/>
            </a:xfrm>
            <a:prstGeom prst="rect">
              <a:avLst/>
            </a:prstGeom>
          </p:spPr>
        </p:pic>
        <p:pic>
          <p:nvPicPr>
            <p:cNvPr id="60" name="Imagen 59">
              <a:extLst>
                <a:ext uri="{FF2B5EF4-FFF2-40B4-BE49-F238E27FC236}">
                  <a16:creationId xmlns:a16="http://schemas.microsoft.com/office/drawing/2014/main" id="{E29EF204-A448-4002-8A1C-DB0341F31464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6366" y="2619960"/>
              <a:ext cx="162906" cy="158223"/>
            </a:xfrm>
            <a:prstGeom prst="rect">
              <a:avLst/>
            </a:prstGeom>
          </p:spPr>
        </p:pic>
        <p:pic>
          <p:nvPicPr>
            <p:cNvPr id="63" name="Imagen 62">
              <a:extLst>
                <a:ext uri="{FF2B5EF4-FFF2-40B4-BE49-F238E27FC236}">
                  <a16:creationId xmlns:a16="http://schemas.microsoft.com/office/drawing/2014/main" id="{86120641-32C4-4AE8-94D3-C94C18868525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8171" y="2913636"/>
              <a:ext cx="162906" cy="158223"/>
            </a:xfrm>
            <a:prstGeom prst="rect">
              <a:avLst/>
            </a:prstGeom>
          </p:spPr>
        </p:pic>
      </p:grpSp>
      <p:sp>
        <p:nvSpPr>
          <p:cNvPr id="64" name="Placa 63">
            <a:extLst>
              <a:ext uri="{FF2B5EF4-FFF2-40B4-BE49-F238E27FC236}">
                <a16:creationId xmlns:a16="http://schemas.microsoft.com/office/drawing/2014/main" id="{1F1A37EF-7612-4F45-97CD-3C62C17F6D0D}"/>
              </a:ext>
            </a:extLst>
          </p:cNvPr>
          <p:cNvSpPr/>
          <p:nvPr/>
        </p:nvSpPr>
        <p:spPr>
          <a:xfrm flipH="1">
            <a:off x="544463" y="3806973"/>
            <a:ext cx="1680470" cy="1381373"/>
          </a:xfrm>
          <a:prstGeom prst="plaque">
            <a:avLst>
              <a:gd name="adj" fmla="val 6619"/>
            </a:avLst>
          </a:prstGeom>
          <a:noFill/>
          <a:ln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pic>
        <p:nvPicPr>
          <p:cNvPr id="32" name="Imagen 31">
            <a:extLst>
              <a:ext uri="{FF2B5EF4-FFF2-40B4-BE49-F238E27FC236}">
                <a16:creationId xmlns:a16="http://schemas.microsoft.com/office/drawing/2014/main" id="{26B63D50-3602-4D67-A76C-633D6D374657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259097" y="6541363"/>
            <a:ext cx="628638" cy="674145"/>
          </a:xfrm>
          <a:prstGeom prst="rect">
            <a:avLst/>
          </a:prstGeom>
        </p:spPr>
      </p:pic>
      <p:pic>
        <p:nvPicPr>
          <p:cNvPr id="65" name="Imagen 64">
            <a:extLst>
              <a:ext uri="{FF2B5EF4-FFF2-40B4-BE49-F238E27FC236}">
                <a16:creationId xmlns:a16="http://schemas.microsoft.com/office/drawing/2014/main" id="{D0CA3D43-846C-4A28-B7BE-3C0790EA8870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65716" t="50407"/>
          <a:stretch/>
        </p:blipFill>
        <p:spPr>
          <a:xfrm flipH="1">
            <a:off x="4623101" y="-1"/>
            <a:ext cx="445785" cy="47838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65770377"/>
      </p:ext>
    </p:extLst>
  </p:cSld>
  <p:clrMapOvr>
    <a:masterClrMapping/>
  </p:clrMapOvr>
</p:sld>
</file>

<file path=ppt/slides/slide1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5" name="Imagen 74">
            <a:extLst>
              <a:ext uri="{FF2B5EF4-FFF2-40B4-BE49-F238E27FC236}">
                <a16:creationId xmlns:a16="http://schemas.microsoft.com/office/drawing/2014/main" id="{86F066D6-3665-40A8-84FE-3CF74306B4E7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5802" t="16947" r="6588" b="21582"/>
          <a:stretch/>
        </p:blipFill>
        <p:spPr>
          <a:xfrm flipH="1">
            <a:off x="2534249" y="1615242"/>
            <a:ext cx="2241249" cy="5818323"/>
          </a:xfrm>
          <a:prstGeom prst="rect">
            <a:avLst/>
          </a:prstGeom>
        </p:spPr>
      </p:pic>
      <p:grpSp>
        <p:nvGrpSpPr>
          <p:cNvPr id="90" name="Grupo 89">
            <a:extLst>
              <a:ext uri="{FF2B5EF4-FFF2-40B4-BE49-F238E27FC236}">
                <a16:creationId xmlns:a16="http://schemas.microsoft.com/office/drawing/2014/main" id="{6A10F933-5BE6-45D0-9227-6F90A3B05617}"/>
              </a:ext>
            </a:extLst>
          </p:cNvPr>
          <p:cNvGrpSpPr/>
          <p:nvPr/>
        </p:nvGrpSpPr>
        <p:grpSpPr>
          <a:xfrm>
            <a:off x="2431176" y="1277695"/>
            <a:ext cx="2333423" cy="338554"/>
            <a:chOff x="282012" y="1116730"/>
            <a:chExt cx="2333423" cy="338554"/>
          </a:xfrm>
        </p:grpSpPr>
        <p:grpSp>
          <p:nvGrpSpPr>
            <p:cNvPr id="76" name="Grupo 75">
              <a:extLst>
                <a:ext uri="{FF2B5EF4-FFF2-40B4-BE49-F238E27FC236}">
                  <a16:creationId xmlns:a16="http://schemas.microsoft.com/office/drawing/2014/main" id="{A61A1061-E59C-431B-BF67-DEFCDEE579BE}"/>
                </a:ext>
              </a:extLst>
            </p:cNvPr>
            <p:cNvGrpSpPr/>
            <p:nvPr/>
          </p:nvGrpSpPr>
          <p:grpSpPr>
            <a:xfrm>
              <a:off x="1292286" y="1199456"/>
              <a:ext cx="1323149" cy="173102"/>
              <a:chOff x="2351916" y="2459619"/>
              <a:chExt cx="1424738" cy="173102"/>
            </a:xfrm>
          </p:grpSpPr>
          <p:pic>
            <p:nvPicPr>
              <p:cNvPr id="77" name="Imagen 76">
                <a:extLst>
                  <a:ext uri="{FF2B5EF4-FFF2-40B4-BE49-F238E27FC236}">
                    <a16:creationId xmlns:a16="http://schemas.microsoft.com/office/drawing/2014/main" id="{B7A81B46-CA0D-4087-89EF-FAE09193A61A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351916" y="2459619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78" name="Imagen 77">
                <a:extLst>
                  <a:ext uri="{FF2B5EF4-FFF2-40B4-BE49-F238E27FC236}">
                    <a16:creationId xmlns:a16="http://schemas.microsoft.com/office/drawing/2014/main" id="{E94153B6-6DC4-4AB7-AC3B-F55DD2065F5B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534444" y="2462337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79" name="Imagen 78">
                <a:extLst>
                  <a:ext uri="{FF2B5EF4-FFF2-40B4-BE49-F238E27FC236}">
                    <a16:creationId xmlns:a16="http://schemas.microsoft.com/office/drawing/2014/main" id="{EA1DF94F-D73B-4068-AC8A-D0A408DD32D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713545" y="2467401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0" name="Imagen 79">
                <a:extLst>
                  <a:ext uri="{FF2B5EF4-FFF2-40B4-BE49-F238E27FC236}">
                    <a16:creationId xmlns:a16="http://schemas.microsoft.com/office/drawing/2014/main" id="{62C852A6-1DC0-492C-8708-0BCE85A2F8DC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898714" y="2467401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1" name="Imagen 80">
                <a:extLst>
                  <a:ext uri="{FF2B5EF4-FFF2-40B4-BE49-F238E27FC236}">
                    <a16:creationId xmlns:a16="http://schemas.microsoft.com/office/drawing/2014/main" id="{0177E378-B2D1-433E-B487-95F0ADA2623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080634" y="2462337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2" name="Imagen 81">
                <a:extLst>
                  <a:ext uri="{FF2B5EF4-FFF2-40B4-BE49-F238E27FC236}">
                    <a16:creationId xmlns:a16="http://schemas.microsoft.com/office/drawing/2014/main" id="{5D2CCC76-1728-4CCE-8CA6-F4D7D93C730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259735" y="2463688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3" name="Imagen 82">
                <a:extLst>
                  <a:ext uri="{FF2B5EF4-FFF2-40B4-BE49-F238E27FC236}">
                    <a16:creationId xmlns:a16="http://schemas.microsoft.com/office/drawing/2014/main" id="{8737CD88-8CE9-45B7-B88B-A039D1BC2D9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436306" y="2459619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4" name="Imagen 83">
                <a:extLst>
                  <a:ext uri="{FF2B5EF4-FFF2-40B4-BE49-F238E27FC236}">
                    <a16:creationId xmlns:a16="http://schemas.microsoft.com/office/drawing/2014/main" id="{9C749F1B-619A-40EE-A3E5-6C9759F13278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624293" y="2462337"/>
                <a:ext cx="152361" cy="165320"/>
              </a:xfrm>
              <a:prstGeom prst="rect">
                <a:avLst/>
              </a:prstGeom>
            </p:spPr>
          </p:pic>
        </p:grpSp>
        <p:sp>
          <p:nvSpPr>
            <p:cNvPr id="86" name="CuadroTexto 85">
              <a:extLst>
                <a:ext uri="{FF2B5EF4-FFF2-40B4-BE49-F238E27FC236}">
                  <a16:creationId xmlns:a16="http://schemas.microsoft.com/office/drawing/2014/main" id="{E7CF8BFC-D72D-4A50-9441-6DC5C224B0DC}"/>
                </a:ext>
              </a:extLst>
            </p:cNvPr>
            <p:cNvSpPr txBox="1"/>
            <p:nvPr/>
          </p:nvSpPr>
          <p:spPr>
            <a:xfrm>
              <a:off x="282012" y="1116730"/>
              <a:ext cx="1081021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s-CL" sz="1600" dirty="0">
                  <a:latin typeface="that i love you" pitchFamily="2" charset="0"/>
                </a:rPr>
                <a:t>Hidratación</a:t>
              </a:r>
            </a:p>
          </p:txBody>
        </p:sp>
      </p:grpSp>
      <p:sp>
        <p:nvSpPr>
          <p:cNvPr id="2" name="Rectángulo: esquinas redondeadas 1">
            <a:extLst>
              <a:ext uri="{FF2B5EF4-FFF2-40B4-BE49-F238E27FC236}">
                <a16:creationId xmlns:a16="http://schemas.microsoft.com/office/drawing/2014/main" id="{8AFFB728-72C6-47D6-8CF6-8E68D901CF0E}"/>
              </a:ext>
            </a:extLst>
          </p:cNvPr>
          <p:cNvSpPr/>
          <p:nvPr/>
        </p:nvSpPr>
        <p:spPr>
          <a:xfrm flipH="1">
            <a:off x="2536574" y="808814"/>
            <a:ext cx="2238924" cy="348713"/>
          </a:xfrm>
          <a:prstGeom prst="roundRect">
            <a:avLst>
              <a:gd name="adj" fmla="val 20690"/>
            </a:avLst>
          </a:prstGeom>
          <a:noFill/>
          <a:ln>
            <a:solidFill>
              <a:schemeClr val="bg1">
                <a:lumMod val="65000"/>
              </a:schemeClr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grpSp>
        <p:nvGrpSpPr>
          <p:cNvPr id="20" name="Grupo 19">
            <a:extLst>
              <a:ext uri="{FF2B5EF4-FFF2-40B4-BE49-F238E27FC236}">
                <a16:creationId xmlns:a16="http://schemas.microsoft.com/office/drawing/2014/main" id="{9E56ED60-C0FC-4AFF-8B2B-402E4644997E}"/>
              </a:ext>
            </a:extLst>
          </p:cNvPr>
          <p:cNvGrpSpPr/>
          <p:nvPr/>
        </p:nvGrpSpPr>
        <p:grpSpPr>
          <a:xfrm>
            <a:off x="2648158" y="551964"/>
            <a:ext cx="1302561" cy="270451"/>
            <a:chOff x="3427898" y="945416"/>
            <a:chExt cx="1302561" cy="270451"/>
          </a:xfrm>
        </p:grpSpPr>
        <p:sp>
          <p:nvSpPr>
            <p:cNvPr id="6" name="Elipse 5">
              <a:extLst>
                <a:ext uri="{FF2B5EF4-FFF2-40B4-BE49-F238E27FC236}">
                  <a16:creationId xmlns:a16="http://schemas.microsoft.com/office/drawing/2014/main" id="{2C5DCEA4-6AF6-49BD-B708-B769FAFE792C}"/>
                </a:ext>
              </a:extLst>
            </p:cNvPr>
            <p:cNvSpPr/>
            <p:nvPr/>
          </p:nvSpPr>
          <p:spPr>
            <a:xfrm>
              <a:off x="3448303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7" name="CuadroTexto 6">
              <a:extLst>
                <a:ext uri="{FF2B5EF4-FFF2-40B4-BE49-F238E27FC236}">
                  <a16:creationId xmlns:a16="http://schemas.microsoft.com/office/drawing/2014/main" id="{AA089D6C-B1E2-48FB-BE83-481042A4D336}"/>
                </a:ext>
              </a:extLst>
            </p:cNvPr>
            <p:cNvSpPr txBox="1"/>
            <p:nvPr/>
          </p:nvSpPr>
          <p:spPr>
            <a:xfrm>
              <a:off x="3427898" y="945416"/>
              <a:ext cx="167925" cy="2623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L</a:t>
              </a:r>
            </a:p>
          </p:txBody>
        </p:sp>
        <p:sp>
          <p:nvSpPr>
            <p:cNvPr id="8" name="Elipse 7">
              <a:extLst>
                <a:ext uri="{FF2B5EF4-FFF2-40B4-BE49-F238E27FC236}">
                  <a16:creationId xmlns:a16="http://schemas.microsoft.com/office/drawing/2014/main" id="{EF3D6D35-0B29-48F8-A7E7-F05677A56176}"/>
                </a:ext>
              </a:extLst>
            </p:cNvPr>
            <p:cNvSpPr/>
            <p:nvPr/>
          </p:nvSpPr>
          <p:spPr>
            <a:xfrm>
              <a:off x="3636352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9" name="CuadroTexto 8">
              <a:extLst>
                <a:ext uri="{FF2B5EF4-FFF2-40B4-BE49-F238E27FC236}">
                  <a16:creationId xmlns:a16="http://schemas.microsoft.com/office/drawing/2014/main" id="{9A7EF53A-AA99-48D2-85A8-CA65C6ED1C5E}"/>
                </a:ext>
              </a:extLst>
            </p:cNvPr>
            <p:cNvSpPr txBox="1"/>
            <p:nvPr/>
          </p:nvSpPr>
          <p:spPr>
            <a:xfrm>
              <a:off x="3604676" y="945416"/>
              <a:ext cx="167925" cy="2623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M</a:t>
              </a:r>
            </a:p>
          </p:txBody>
        </p:sp>
        <p:sp>
          <p:nvSpPr>
            <p:cNvPr id="10" name="Elipse 9">
              <a:extLst>
                <a:ext uri="{FF2B5EF4-FFF2-40B4-BE49-F238E27FC236}">
                  <a16:creationId xmlns:a16="http://schemas.microsoft.com/office/drawing/2014/main" id="{B0003AE6-C47F-46BF-B6B1-DDBB042C0368}"/>
                </a:ext>
              </a:extLst>
            </p:cNvPr>
            <p:cNvSpPr/>
            <p:nvPr/>
          </p:nvSpPr>
          <p:spPr>
            <a:xfrm>
              <a:off x="3822502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1" name="CuadroTexto 10">
              <a:extLst>
                <a:ext uri="{FF2B5EF4-FFF2-40B4-BE49-F238E27FC236}">
                  <a16:creationId xmlns:a16="http://schemas.microsoft.com/office/drawing/2014/main" id="{93A2415F-9910-41C0-9834-ACE5EE7EC06F}"/>
                </a:ext>
              </a:extLst>
            </p:cNvPr>
            <p:cNvSpPr txBox="1"/>
            <p:nvPr/>
          </p:nvSpPr>
          <p:spPr>
            <a:xfrm>
              <a:off x="3795934" y="953506"/>
              <a:ext cx="167925" cy="2623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M</a:t>
              </a:r>
            </a:p>
          </p:txBody>
        </p:sp>
        <p:sp>
          <p:nvSpPr>
            <p:cNvPr id="12" name="Elipse 11">
              <a:extLst>
                <a:ext uri="{FF2B5EF4-FFF2-40B4-BE49-F238E27FC236}">
                  <a16:creationId xmlns:a16="http://schemas.microsoft.com/office/drawing/2014/main" id="{C7C288CE-F547-4E52-94A3-8C23F40BEE3C}"/>
                </a:ext>
              </a:extLst>
            </p:cNvPr>
            <p:cNvSpPr/>
            <p:nvPr/>
          </p:nvSpPr>
          <p:spPr>
            <a:xfrm>
              <a:off x="4008652" y="983612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3" name="CuadroTexto 12">
              <a:extLst>
                <a:ext uri="{FF2B5EF4-FFF2-40B4-BE49-F238E27FC236}">
                  <a16:creationId xmlns:a16="http://schemas.microsoft.com/office/drawing/2014/main" id="{4114C506-8170-47D2-9D5A-128DBFEEE7C8}"/>
                </a:ext>
              </a:extLst>
            </p:cNvPr>
            <p:cNvSpPr txBox="1"/>
            <p:nvPr/>
          </p:nvSpPr>
          <p:spPr>
            <a:xfrm>
              <a:off x="3987194" y="951397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J</a:t>
              </a:r>
            </a:p>
          </p:txBody>
        </p:sp>
        <p:sp>
          <p:nvSpPr>
            <p:cNvPr id="14" name="Elipse 13">
              <a:extLst>
                <a:ext uri="{FF2B5EF4-FFF2-40B4-BE49-F238E27FC236}">
                  <a16:creationId xmlns:a16="http://schemas.microsoft.com/office/drawing/2014/main" id="{7CC52FD5-4E7C-49FA-BD83-A545EB3FC017}"/>
                </a:ext>
              </a:extLst>
            </p:cNvPr>
            <p:cNvSpPr/>
            <p:nvPr/>
          </p:nvSpPr>
          <p:spPr>
            <a:xfrm>
              <a:off x="4195174" y="983612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5" name="CuadroTexto 14">
              <a:extLst>
                <a:ext uri="{FF2B5EF4-FFF2-40B4-BE49-F238E27FC236}">
                  <a16:creationId xmlns:a16="http://schemas.microsoft.com/office/drawing/2014/main" id="{DDD8D263-EBC7-4AD3-8203-2FC2CBE524AF}"/>
                </a:ext>
              </a:extLst>
            </p:cNvPr>
            <p:cNvSpPr txBox="1"/>
            <p:nvPr/>
          </p:nvSpPr>
          <p:spPr>
            <a:xfrm>
              <a:off x="4169468" y="953506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V</a:t>
              </a:r>
            </a:p>
          </p:txBody>
        </p:sp>
        <p:sp>
          <p:nvSpPr>
            <p:cNvPr id="16" name="Elipse 15">
              <a:extLst>
                <a:ext uri="{FF2B5EF4-FFF2-40B4-BE49-F238E27FC236}">
                  <a16:creationId xmlns:a16="http://schemas.microsoft.com/office/drawing/2014/main" id="{1684D4EA-52BA-4FA5-A1FB-CB87FE74C584}"/>
                </a:ext>
              </a:extLst>
            </p:cNvPr>
            <p:cNvSpPr/>
            <p:nvPr/>
          </p:nvSpPr>
          <p:spPr>
            <a:xfrm>
              <a:off x="4383504" y="983612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7" name="CuadroTexto 16">
              <a:extLst>
                <a:ext uri="{FF2B5EF4-FFF2-40B4-BE49-F238E27FC236}">
                  <a16:creationId xmlns:a16="http://schemas.microsoft.com/office/drawing/2014/main" id="{3308939E-46AD-485D-B001-89690CD4E751}"/>
                </a:ext>
              </a:extLst>
            </p:cNvPr>
            <p:cNvSpPr txBox="1"/>
            <p:nvPr/>
          </p:nvSpPr>
          <p:spPr>
            <a:xfrm>
              <a:off x="4354590" y="945416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S</a:t>
              </a:r>
            </a:p>
          </p:txBody>
        </p:sp>
        <p:sp>
          <p:nvSpPr>
            <p:cNvPr id="18" name="Elipse 17">
              <a:extLst>
                <a:ext uri="{FF2B5EF4-FFF2-40B4-BE49-F238E27FC236}">
                  <a16:creationId xmlns:a16="http://schemas.microsoft.com/office/drawing/2014/main" id="{A8672FC7-70F5-4C49-A014-22DFFFBC4EA9}"/>
                </a:ext>
              </a:extLst>
            </p:cNvPr>
            <p:cNvSpPr/>
            <p:nvPr/>
          </p:nvSpPr>
          <p:spPr>
            <a:xfrm>
              <a:off x="4562534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9" name="CuadroTexto 18">
              <a:extLst>
                <a:ext uri="{FF2B5EF4-FFF2-40B4-BE49-F238E27FC236}">
                  <a16:creationId xmlns:a16="http://schemas.microsoft.com/office/drawing/2014/main" id="{FDD8A62F-1C31-4D5B-8003-266E7EE66DB5}"/>
                </a:ext>
              </a:extLst>
            </p:cNvPr>
            <p:cNvSpPr txBox="1"/>
            <p:nvPr/>
          </p:nvSpPr>
          <p:spPr>
            <a:xfrm>
              <a:off x="4541872" y="945416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D</a:t>
              </a:r>
            </a:p>
          </p:txBody>
        </p:sp>
      </p:grpSp>
      <p:sp>
        <p:nvSpPr>
          <p:cNvPr id="43" name="Rectángulo: esquinas redondeadas 42">
            <a:extLst>
              <a:ext uri="{FF2B5EF4-FFF2-40B4-BE49-F238E27FC236}">
                <a16:creationId xmlns:a16="http://schemas.microsoft.com/office/drawing/2014/main" id="{89D5D1E2-00DC-4937-B50F-B770D836BFF9}"/>
              </a:ext>
            </a:extLst>
          </p:cNvPr>
          <p:cNvSpPr/>
          <p:nvPr/>
        </p:nvSpPr>
        <p:spPr>
          <a:xfrm flipH="1">
            <a:off x="460830" y="5801409"/>
            <a:ext cx="1867912" cy="1306787"/>
          </a:xfrm>
          <a:prstGeom prst="roundRect">
            <a:avLst>
              <a:gd name="adj" fmla="val 3042"/>
            </a:avLst>
          </a:prstGeom>
          <a:noFill/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61" name="CuadroTexto 60">
            <a:extLst>
              <a:ext uri="{FF2B5EF4-FFF2-40B4-BE49-F238E27FC236}">
                <a16:creationId xmlns:a16="http://schemas.microsoft.com/office/drawing/2014/main" id="{B1867932-8D36-4858-BFF8-81AECC48EBAD}"/>
              </a:ext>
            </a:extLst>
          </p:cNvPr>
          <p:cNvSpPr txBox="1"/>
          <p:nvPr/>
        </p:nvSpPr>
        <p:spPr>
          <a:xfrm>
            <a:off x="502270" y="470523"/>
            <a:ext cx="1705246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CL" sz="4800" dirty="0">
                <a:latin typeface="August Script Bold free" pitchFamily="2" charset="0"/>
              </a:rPr>
              <a:t>Año</a:t>
            </a:r>
          </a:p>
        </p:txBody>
      </p:sp>
      <p:sp>
        <p:nvSpPr>
          <p:cNvPr id="62" name="CuadroTexto 61">
            <a:extLst>
              <a:ext uri="{FF2B5EF4-FFF2-40B4-BE49-F238E27FC236}">
                <a16:creationId xmlns:a16="http://schemas.microsoft.com/office/drawing/2014/main" id="{D7348A25-2C0A-4180-9706-193D7ACDBC8E}"/>
              </a:ext>
            </a:extLst>
          </p:cNvPr>
          <p:cNvSpPr txBox="1"/>
          <p:nvPr/>
        </p:nvSpPr>
        <p:spPr>
          <a:xfrm>
            <a:off x="1109446" y="921803"/>
            <a:ext cx="149088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CL" sz="4000" dirty="0" smtClean="0">
                <a:latin typeface="August Script Bold free" pitchFamily="2" charset="0"/>
              </a:rPr>
              <a:t>2022 </a:t>
            </a:r>
            <a:endParaRPr lang="es-CL" sz="4000" dirty="0">
              <a:latin typeface="August Script Bold free" pitchFamily="2" charset="0"/>
            </a:endParaRPr>
          </a:p>
        </p:txBody>
      </p:sp>
      <p:sp>
        <p:nvSpPr>
          <p:cNvPr id="27" name="CuadroTexto 26">
            <a:extLst>
              <a:ext uri="{FF2B5EF4-FFF2-40B4-BE49-F238E27FC236}">
                <a16:creationId xmlns:a16="http://schemas.microsoft.com/office/drawing/2014/main" id="{F0091D1D-C5BA-4DD7-B564-F84C4F3256B9}"/>
              </a:ext>
            </a:extLst>
          </p:cNvPr>
          <p:cNvSpPr txBox="1"/>
          <p:nvPr/>
        </p:nvSpPr>
        <p:spPr>
          <a:xfrm>
            <a:off x="788889" y="1505371"/>
            <a:ext cx="136617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CL" sz="3600" dirty="0">
                <a:latin typeface="Ayunindra Font" pitchFamily="50" charset="0"/>
              </a:rPr>
              <a:t>Metas</a:t>
            </a:r>
          </a:p>
        </p:txBody>
      </p:sp>
      <p:cxnSp>
        <p:nvCxnSpPr>
          <p:cNvPr id="34" name="Conector recto 33">
            <a:extLst>
              <a:ext uri="{FF2B5EF4-FFF2-40B4-BE49-F238E27FC236}">
                <a16:creationId xmlns:a16="http://schemas.microsoft.com/office/drawing/2014/main" id="{6C326F97-CC68-4216-8B0B-6409AE189A23}"/>
              </a:ext>
            </a:extLst>
          </p:cNvPr>
          <p:cNvCxnSpPr>
            <a:cxnSpLocks/>
          </p:cNvCxnSpPr>
          <p:nvPr/>
        </p:nvCxnSpPr>
        <p:spPr>
          <a:xfrm>
            <a:off x="719609" y="2193173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Conector recto 36">
            <a:extLst>
              <a:ext uri="{FF2B5EF4-FFF2-40B4-BE49-F238E27FC236}">
                <a16:creationId xmlns:a16="http://schemas.microsoft.com/office/drawing/2014/main" id="{7A9A9E17-643C-46C7-8DA1-90ACB4FD0A6E}"/>
              </a:ext>
            </a:extLst>
          </p:cNvPr>
          <p:cNvCxnSpPr>
            <a:cxnSpLocks/>
          </p:cNvCxnSpPr>
          <p:nvPr/>
        </p:nvCxnSpPr>
        <p:spPr>
          <a:xfrm>
            <a:off x="720116" y="2475725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Conector recto 37">
            <a:extLst>
              <a:ext uri="{FF2B5EF4-FFF2-40B4-BE49-F238E27FC236}">
                <a16:creationId xmlns:a16="http://schemas.microsoft.com/office/drawing/2014/main" id="{117FEECC-50E9-48AE-A3A0-ECE918D11567}"/>
              </a:ext>
            </a:extLst>
          </p:cNvPr>
          <p:cNvCxnSpPr>
            <a:cxnSpLocks/>
          </p:cNvCxnSpPr>
          <p:nvPr/>
        </p:nvCxnSpPr>
        <p:spPr>
          <a:xfrm>
            <a:off x="718240" y="2780525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Conector recto 38">
            <a:extLst>
              <a:ext uri="{FF2B5EF4-FFF2-40B4-BE49-F238E27FC236}">
                <a16:creationId xmlns:a16="http://schemas.microsoft.com/office/drawing/2014/main" id="{F24D8324-6901-4816-8512-FDC54A3E01DF}"/>
              </a:ext>
            </a:extLst>
          </p:cNvPr>
          <p:cNvCxnSpPr>
            <a:cxnSpLocks/>
          </p:cNvCxnSpPr>
          <p:nvPr/>
        </p:nvCxnSpPr>
        <p:spPr>
          <a:xfrm>
            <a:off x="718240" y="3074201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Placa 2">
            <a:extLst>
              <a:ext uri="{FF2B5EF4-FFF2-40B4-BE49-F238E27FC236}">
                <a16:creationId xmlns:a16="http://schemas.microsoft.com/office/drawing/2014/main" id="{C3F9C842-00FA-4A41-AA78-EC49C9D9D4A3}"/>
              </a:ext>
            </a:extLst>
          </p:cNvPr>
          <p:cNvSpPr/>
          <p:nvPr/>
        </p:nvSpPr>
        <p:spPr>
          <a:xfrm flipH="1">
            <a:off x="489789" y="3750740"/>
            <a:ext cx="1791840" cy="1500318"/>
          </a:xfrm>
          <a:prstGeom prst="plaque">
            <a:avLst>
              <a:gd name="adj" fmla="val 6619"/>
            </a:avLst>
          </a:prstGeom>
          <a:solidFill>
            <a:srgbClr val="FCEBE0"/>
          </a:solidFill>
          <a:ln>
            <a:solidFill>
              <a:srgbClr val="FCD6D7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70" name="CuadroTexto 69">
            <a:extLst>
              <a:ext uri="{FF2B5EF4-FFF2-40B4-BE49-F238E27FC236}">
                <a16:creationId xmlns:a16="http://schemas.microsoft.com/office/drawing/2014/main" id="{C5660BA0-7AA5-442F-B19F-51782AAE91E1}"/>
              </a:ext>
            </a:extLst>
          </p:cNvPr>
          <p:cNvSpPr txBox="1"/>
          <p:nvPr/>
        </p:nvSpPr>
        <p:spPr>
          <a:xfrm flipH="1">
            <a:off x="560832" y="3174959"/>
            <a:ext cx="157604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CL" sz="3200" dirty="0">
                <a:latin typeface="Please write me a song" panose="02000603000000000000" pitchFamily="2" charset="0"/>
                <a:ea typeface="Please write me a song" panose="02000603000000000000" pitchFamily="2" charset="0"/>
              </a:rPr>
              <a:t>Importante</a:t>
            </a:r>
          </a:p>
        </p:txBody>
      </p:sp>
      <p:sp>
        <p:nvSpPr>
          <p:cNvPr id="72" name="CuadroTexto 71">
            <a:extLst>
              <a:ext uri="{FF2B5EF4-FFF2-40B4-BE49-F238E27FC236}">
                <a16:creationId xmlns:a16="http://schemas.microsoft.com/office/drawing/2014/main" id="{FA02E334-CC17-4B72-8C99-28B64BC13A1C}"/>
              </a:ext>
            </a:extLst>
          </p:cNvPr>
          <p:cNvSpPr txBox="1"/>
          <p:nvPr/>
        </p:nvSpPr>
        <p:spPr>
          <a:xfrm flipH="1">
            <a:off x="773256" y="5571063"/>
            <a:ext cx="1293702" cy="594906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algn="ctr"/>
            <a:r>
              <a:rPr lang="es-CL" sz="3266" dirty="0">
                <a:latin typeface="The Sunset" pitchFamily="2" charset="0"/>
              </a:rPr>
              <a:t>Notas</a:t>
            </a:r>
          </a:p>
        </p:txBody>
      </p:sp>
      <p:pic>
        <p:nvPicPr>
          <p:cNvPr id="22" name="Imagen 21">
            <a:extLst>
              <a:ext uri="{FF2B5EF4-FFF2-40B4-BE49-F238E27FC236}">
                <a16:creationId xmlns:a16="http://schemas.microsoft.com/office/drawing/2014/main" id="{62CBFADE-6F0F-42F1-9100-230F3D7A9794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188956" y="4650379"/>
            <a:ext cx="727315" cy="2864905"/>
          </a:xfrm>
          <a:prstGeom prst="rect">
            <a:avLst/>
          </a:prstGeom>
        </p:spPr>
      </p:pic>
      <p:pic>
        <p:nvPicPr>
          <p:cNvPr id="23" name="Imagen 22">
            <a:extLst>
              <a:ext uri="{FF2B5EF4-FFF2-40B4-BE49-F238E27FC236}">
                <a16:creationId xmlns:a16="http://schemas.microsoft.com/office/drawing/2014/main" id="{2B2C2E0D-EB88-46B4-AC8F-E4A9A8B31354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43898" t="21174"/>
          <a:stretch/>
        </p:blipFill>
        <p:spPr>
          <a:xfrm>
            <a:off x="0" y="0"/>
            <a:ext cx="909986" cy="976498"/>
          </a:xfrm>
          <a:prstGeom prst="rect">
            <a:avLst/>
          </a:prstGeom>
        </p:spPr>
      </p:pic>
      <p:pic>
        <p:nvPicPr>
          <p:cNvPr id="25" name="Imagen 24">
            <a:extLst>
              <a:ext uri="{FF2B5EF4-FFF2-40B4-BE49-F238E27FC236}">
                <a16:creationId xmlns:a16="http://schemas.microsoft.com/office/drawing/2014/main" id="{C293EFCA-F8D9-437F-BBDE-D23B0F61DF56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027536" y="351099"/>
            <a:ext cx="713197" cy="476000"/>
          </a:xfrm>
          <a:prstGeom prst="rect">
            <a:avLst/>
          </a:prstGeom>
        </p:spPr>
      </p:pic>
      <p:grpSp>
        <p:nvGrpSpPr>
          <p:cNvPr id="31" name="Grupo 30">
            <a:extLst>
              <a:ext uri="{FF2B5EF4-FFF2-40B4-BE49-F238E27FC236}">
                <a16:creationId xmlns:a16="http://schemas.microsoft.com/office/drawing/2014/main" id="{7745E27F-467E-4749-8E47-3209094E0C66}"/>
              </a:ext>
            </a:extLst>
          </p:cNvPr>
          <p:cNvGrpSpPr/>
          <p:nvPr/>
        </p:nvGrpSpPr>
        <p:grpSpPr>
          <a:xfrm>
            <a:off x="526230" y="2080990"/>
            <a:ext cx="160028" cy="1041337"/>
            <a:chOff x="508707" y="2032864"/>
            <a:chExt cx="160028" cy="1041337"/>
          </a:xfrm>
        </p:grpSpPr>
        <p:pic>
          <p:nvPicPr>
            <p:cNvPr id="57" name="Imagen 56">
              <a:extLst>
                <a:ext uri="{FF2B5EF4-FFF2-40B4-BE49-F238E27FC236}">
                  <a16:creationId xmlns:a16="http://schemas.microsoft.com/office/drawing/2014/main" id="{961930C2-F576-49DD-A7AA-2FDB4D77175D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7508" y="2035205"/>
              <a:ext cx="162906" cy="158223"/>
            </a:xfrm>
            <a:prstGeom prst="rect">
              <a:avLst/>
            </a:prstGeom>
          </p:spPr>
        </p:pic>
        <p:pic>
          <p:nvPicPr>
            <p:cNvPr id="58" name="Imagen 57">
              <a:extLst>
                <a:ext uri="{FF2B5EF4-FFF2-40B4-BE49-F238E27FC236}">
                  <a16:creationId xmlns:a16="http://schemas.microsoft.com/office/drawing/2014/main" id="{56867267-B475-4E69-9D58-EC62A6FE058B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7509" y="2315160"/>
              <a:ext cx="162906" cy="158223"/>
            </a:xfrm>
            <a:prstGeom prst="rect">
              <a:avLst/>
            </a:prstGeom>
          </p:spPr>
        </p:pic>
        <p:pic>
          <p:nvPicPr>
            <p:cNvPr id="60" name="Imagen 59">
              <a:extLst>
                <a:ext uri="{FF2B5EF4-FFF2-40B4-BE49-F238E27FC236}">
                  <a16:creationId xmlns:a16="http://schemas.microsoft.com/office/drawing/2014/main" id="{E29EF204-A448-4002-8A1C-DB0341F31464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6366" y="2619960"/>
              <a:ext cx="162906" cy="158223"/>
            </a:xfrm>
            <a:prstGeom prst="rect">
              <a:avLst/>
            </a:prstGeom>
          </p:spPr>
        </p:pic>
        <p:pic>
          <p:nvPicPr>
            <p:cNvPr id="63" name="Imagen 62">
              <a:extLst>
                <a:ext uri="{FF2B5EF4-FFF2-40B4-BE49-F238E27FC236}">
                  <a16:creationId xmlns:a16="http://schemas.microsoft.com/office/drawing/2014/main" id="{86120641-32C4-4AE8-94D3-C94C18868525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8171" y="2913636"/>
              <a:ext cx="162906" cy="158223"/>
            </a:xfrm>
            <a:prstGeom prst="rect">
              <a:avLst/>
            </a:prstGeom>
          </p:spPr>
        </p:pic>
      </p:grpSp>
      <p:sp>
        <p:nvSpPr>
          <p:cNvPr id="64" name="Placa 63">
            <a:extLst>
              <a:ext uri="{FF2B5EF4-FFF2-40B4-BE49-F238E27FC236}">
                <a16:creationId xmlns:a16="http://schemas.microsoft.com/office/drawing/2014/main" id="{1F1A37EF-7612-4F45-97CD-3C62C17F6D0D}"/>
              </a:ext>
            </a:extLst>
          </p:cNvPr>
          <p:cNvSpPr/>
          <p:nvPr/>
        </p:nvSpPr>
        <p:spPr>
          <a:xfrm flipH="1">
            <a:off x="544463" y="3806973"/>
            <a:ext cx="1680470" cy="1381373"/>
          </a:xfrm>
          <a:prstGeom prst="plaque">
            <a:avLst>
              <a:gd name="adj" fmla="val 6619"/>
            </a:avLst>
          </a:prstGeom>
          <a:noFill/>
          <a:ln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pic>
        <p:nvPicPr>
          <p:cNvPr id="32" name="Imagen 31">
            <a:extLst>
              <a:ext uri="{FF2B5EF4-FFF2-40B4-BE49-F238E27FC236}">
                <a16:creationId xmlns:a16="http://schemas.microsoft.com/office/drawing/2014/main" id="{26B63D50-3602-4D67-A76C-633D6D374657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259097" y="6541363"/>
            <a:ext cx="628638" cy="674145"/>
          </a:xfrm>
          <a:prstGeom prst="rect">
            <a:avLst/>
          </a:prstGeom>
        </p:spPr>
      </p:pic>
      <p:pic>
        <p:nvPicPr>
          <p:cNvPr id="65" name="Imagen 64">
            <a:extLst>
              <a:ext uri="{FF2B5EF4-FFF2-40B4-BE49-F238E27FC236}">
                <a16:creationId xmlns:a16="http://schemas.microsoft.com/office/drawing/2014/main" id="{D0CA3D43-846C-4A28-B7BE-3C0790EA8870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65716" t="50407"/>
          <a:stretch/>
        </p:blipFill>
        <p:spPr>
          <a:xfrm flipH="1">
            <a:off x="4623101" y="-1"/>
            <a:ext cx="445785" cy="47838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4997952"/>
      </p:ext>
    </p:extLst>
  </p:cSld>
  <p:clrMapOvr>
    <a:masterClrMapping/>
  </p:clrMapOvr>
</p:sld>
</file>

<file path=ppt/slides/slide1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5" name="Imagen 74">
            <a:extLst>
              <a:ext uri="{FF2B5EF4-FFF2-40B4-BE49-F238E27FC236}">
                <a16:creationId xmlns:a16="http://schemas.microsoft.com/office/drawing/2014/main" id="{86F066D6-3665-40A8-84FE-3CF74306B4E7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5802" t="16947" r="6588" b="21582"/>
          <a:stretch/>
        </p:blipFill>
        <p:spPr>
          <a:xfrm flipH="1">
            <a:off x="2534249" y="1615242"/>
            <a:ext cx="2241249" cy="5818323"/>
          </a:xfrm>
          <a:prstGeom prst="rect">
            <a:avLst/>
          </a:prstGeom>
        </p:spPr>
      </p:pic>
      <p:grpSp>
        <p:nvGrpSpPr>
          <p:cNvPr id="90" name="Grupo 89">
            <a:extLst>
              <a:ext uri="{FF2B5EF4-FFF2-40B4-BE49-F238E27FC236}">
                <a16:creationId xmlns:a16="http://schemas.microsoft.com/office/drawing/2014/main" id="{6A10F933-5BE6-45D0-9227-6F90A3B05617}"/>
              </a:ext>
            </a:extLst>
          </p:cNvPr>
          <p:cNvGrpSpPr/>
          <p:nvPr/>
        </p:nvGrpSpPr>
        <p:grpSpPr>
          <a:xfrm>
            <a:off x="2431176" y="1277695"/>
            <a:ext cx="2333423" cy="338554"/>
            <a:chOff x="282012" y="1116730"/>
            <a:chExt cx="2333423" cy="338554"/>
          </a:xfrm>
        </p:grpSpPr>
        <p:grpSp>
          <p:nvGrpSpPr>
            <p:cNvPr id="76" name="Grupo 75">
              <a:extLst>
                <a:ext uri="{FF2B5EF4-FFF2-40B4-BE49-F238E27FC236}">
                  <a16:creationId xmlns:a16="http://schemas.microsoft.com/office/drawing/2014/main" id="{A61A1061-E59C-431B-BF67-DEFCDEE579BE}"/>
                </a:ext>
              </a:extLst>
            </p:cNvPr>
            <p:cNvGrpSpPr/>
            <p:nvPr/>
          </p:nvGrpSpPr>
          <p:grpSpPr>
            <a:xfrm>
              <a:off x="1292286" y="1199456"/>
              <a:ext cx="1323149" cy="173102"/>
              <a:chOff x="2351916" y="2459619"/>
              <a:chExt cx="1424738" cy="173102"/>
            </a:xfrm>
          </p:grpSpPr>
          <p:pic>
            <p:nvPicPr>
              <p:cNvPr id="77" name="Imagen 76">
                <a:extLst>
                  <a:ext uri="{FF2B5EF4-FFF2-40B4-BE49-F238E27FC236}">
                    <a16:creationId xmlns:a16="http://schemas.microsoft.com/office/drawing/2014/main" id="{B7A81B46-CA0D-4087-89EF-FAE09193A61A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351916" y="2459619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78" name="Imagen 77">
                <a:extLst>
                  <a:ext uri="{FF2B5EF4-FFF2-40B4-BE49-F238E27FC236}">
                    <a16:creationId xmlns:a16="http://schemas.microsoft.com/office/drawing/2014/main" id="{E94153B6-6DC4-4AB7-AC3B-F55DD2065F5B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534444" y="2462337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79" name="Imagen 78">
                <a:extLst>
                  <a:ext uri="{FF2B5EF4-FFF2-40B4-BE49-F238E27FC236}">
                    <a16:creationId xmlns:a16="http://schemas.microsoft.com/office/drawing/2014/main" id="{EA1DF94F-D73B-4068-AC8A-D0A408DD32D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713545" y="2467401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0" name="Imagen 79">
                <a:extLst>
                  <a:ext uri="{FF2B5EF4-FFF2-40B4-BE49-F238E27FC236}">
                    <a16:creationId xmlns:a16="http://schemas.microsoft.com/office/drawing/2014/main" id="{62C852A6-1DC0-492C-8708-0BCE85A2F8DC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898714" y="2467401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1" name="Imagen 80">
                <a:extLst>
                  <a:ext uri="{FF2B5EF4-FFF2-40B4-BE49-F238E27FC236}">
                    <a16:creationId xmlns:a16="http://schemas.microsoft.com/office/drawing/2014/main" id="{0177E378-B2D1-433E-B487-95F0ADA2623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080634" y="2462337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2" name="Imagen 81">
                <a:extLst>
                  <a:ext uri="{FF2B5EF4-FFF2-40B4-BE49-F238E27FC236}">
                    <a16:creationId xmlns:a16="http://schemas.microsoft.com/office/drawing/2014/main" id="{5D2CCC76-1728-4CCE-8CA6-F4D7D93C730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259735" y="2463688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3" name="Imagen 82">
                <a:extLst>
                  <a:ext uri="{FF2B5EF4-FFF2-40B4-BE49-F238E27FC236}">
                    <a16:creationId xmlns:a16="http://schemas.microsoft.com/office/drawing/2014/main" id="{8737CD88-8CE9-45B7-B88B-A039D1BC2D9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436306" y="2459619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4" name="Imagen 83">
                <a:extLst>
                  <a:ext uri="{FF2B5EF4-FFF2-40B4-BE49-F238E27FC236}">
                    <a16:creationId xmlns:a16="http://schemas.microsoft.com/office/drawing/2014/main" id="{9C749F1B-619A-40EE-A3E5-6C9759F13278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624293" y="2462337"/>
                <a:ext cx="152361" cy="165320"/>
              </a:xfrm>
              <a:prstGeom prst="rect">
                <a:avLst/>
              </a:prstGeom>
            </p:spPr>
          </p:pic>
        </p:grpSp>
        <p:sp>
          <p:nvSpPr>
            <p:cNvPr id="86" name="CuadroTexto 85">
              <a:extLst>
                <a:ext uri="{FF2B5EF4-FFF2-40B4-BE49-F238E27FC236}">
                  <a16:creationId xmlns:a16="http://schemas.microsoft.com/office/drawing/2014/main" id="{E7CF8BFC-D72D-4A50-9441-6DC5C224B0DC}"/>
                </a:ext>
              </a:extLst>
            </p:cNvPr>
            <p:cNvSpPr txBox="1"/>
            <p:nvPr/>
          </p:nvSpPr>
          <p:spPr>
            <a:xfrm>
              <a:off x="282012" y="1116730"/>
              <a:ext cx="1081021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s-CL" sz="1600" dirty="0">
                  <a:latin typeface="that i love you" pitchFamily="2" charset="0"/>
                </a:rPr>
                <a:t>Hidratación</a:t>
              </a:r>
            </a:p>
          </p:txBody>
        </p:sp>
      </p:grpSp>
      <p:sp>
        <p:nvSpPr>
          <p:cNvPr id="2" name="Rectángulo: esquinas redondeadas 1">
            <a:extLst>
              <a:ext uri="{FF2B5EF4-FFF2-40B4-BE49-F238E27FC236}">
                <a16:creationId xmlns:a16="http://schemas.microsoft.com/office/drawing/2014/main" id="{8AFFB728-72C6-47D6-8CF6-8E68D901CF0E}"/>
              </a:ext>
            </a:extLst>
          </p:cNvPr>
          <p:cNvSpPr/>
          <p:nvPr/>
        </p:nvSpPr>
        <p:spPr>
          <a:xfrm flipH="1">
            <a:off x="2536574" y="808814"/>
            <a:ext cx="2238924" cy="348713"/>
          </a:xfrm>
          <a:prstGeom prst="roundRect">
            <a:avLst>
              <a:gd name="adj" fmla="val 20690"/>
            </a:avLst>
          </a:prstGeom>
          <a:noFill/>
          <a:ln>
            <a:solidFill>
              <a:schemeClr val="bg1">
                <a:lumMod val="65000"/>
              </a:schemeClr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grpSp>
        <p:nvGrpSpPr>
          <p:cNvPr id="20" name="Grupo 19">
            <a:extLst>
              <a:ext uri="{FF2B5EF4-FFF2-40B4-BE49-F238E27FC236}">
                <a16:creationId xmlns:a16="http://schemas.microsoft.com/office/drawing/2014/main" id="{9E56ED60-C0FC-4AFF-8B2B-402E4644997E}"/>
              </a:ext>
            </a:extLst>
          </p:cNvPr>
          <p:cNvGrpSpPr/>
          <p:nvPr/>
        </p:nvGrpSpPr>
        <p:grpSpPr>
          <a:xfrm>
            <a:off x="2648158" y="551964"/>
            <a:ext cx="1302561" cy="270451"/>
            <a:chOff x="3427898" y="945416"/>
            <a:chExt cx="1302561" cy="270451"/>
          </a:xfrm>
        </p:grpSpPr>
        <p:sp>
          <p:nvSpPr>
            <p:cNvPr id="6" name="Elipse 5">
              <a:extLst>
                <a:ext uri="{FF2B5EF4-FFF2-40B4-BE49-F238E27FC236}">
                  <a16:creationId xmlns:a16="http://schemas.microsoft.com/office/drawing/2014/main" id="{2C5DCEA4-6AF6-49BD-B708-B769FAFE792C}"/>
                </a:ext>
              </a:extLst>
            </p:cNvPr>
            <p:cNvSpPr/>
            <p:nvPr/>
          </p:nvSpPr>
          <p:spPr>
            <a:xfrm>
              <a:off x="3448303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7" name="CuadroTexto 6">
              <a:extLst>
                <a:ext uri="{FF2B5EF4-FFF2-40B4-BE49-F238E27FC236}">
                  <a16:creationId xmlns:a16="http://schemas.microsoft.com/office/drawing/2014/main" id="{AA089D6C-B1E2-48FB-BE83-481042A4D336}"/>
                </a:ext>
              </a:extLst>
            </p:cNvPr>
            <p:cNvSpPr txBox="1"/>
            <p:nvPr/>
          </p:nvSpPr>
          <p:spPr>
            <a:xfrm>
              <a:off x="3427898" y="945416"/>
              <a:ext cx="167925" cy="2623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L</a:t>
              </a:r>
            </a:p>
          </p:txBody>
        </p:sp>
        <p:sp>
          <p:nvSpPr>
            <p:cNvPr id="8" name="Elipse 7">
              <a:extLst>
                <a:ext uri="{FF2B5EF4-FFF2-40B4-BE49-F238E27FC236}">
                  <a16:creationId xmlns:a16="http://schemas.microsoft.com/office/drawing/2014/main" id="{EF3D6D35-0B29-48F8-A7E7-F05677A56176}"/>
                </a:ext>
              </a:extLst>
            </p:cNvPr>
            <p:cNvSpPr/>
            <p:nvPr/>
          </p:nvSpPr>
          <p:spPr>
            <a:xfrm>
              <a:off x="3636352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9" name="CuadroTexto 8">
              <a:extLst>
                <a:ext uri="{FF2B5EF4-FFF2-40B4-BE49-F238E27FC236}">
                  <a16:creationId xmlns:a16="http://schemas.microsoft.com/office/drawing/2014/main" id="{9A7EF53A-AA99-48D2-85A8-CA65C6ED1C5E}"/>
                </a:ext>
              </a:extLst>
            </p:cNvPr>
            <p:cNvSpPr txBox="1"/>
            <p:nvPr/>
          </p:nvSpPr>
          <p:spPr>
            <a:xfrm>
              <a:off x="3604676" y="945416"/>
              <a:ext cx="167925" cy="2623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M</a:t>
              </a:r>
            </a:p>
          </p:txBody>
        </p:sp>
        <p:sp>
          <p:nvSpPr>
            <p:cNvPr id="10" name="Elipse 9">
              <a:extLst>
                <a:ext uri="{FF2B5EF4-FFF2-40B4-BE49-F238E27FC236}">
                  <a16:creationId xmlns:a16="http://schemas.microsoft.com/office/drawing/2014/main" id="{B0003AE6-C47F-46BF-B6B1-DDBB042C0368}"/>
                </a:ext>
              </a:extLst>
            </p:cNvPr>
            <p:cNvSpPr/>
            <p:nvPr/>
          </p:nvSpPr>
          <p:spPr>
            <a:xfrm>
              <a:off x="3822502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1" name="CuadroTexto 10">
              <a:extLst>
                <a:ext uri="{FF2B5EF4-FFF2-40B4-BE49-F238E27FC236}">
                  <a16:creationId xmlns:a16="http://schemas.microsoft.com/office/drawing/2014/main" id="{93A2415F-9910-41C0-9834-ACE5EE7EC06F}"/>
                </a:ext>
              </a:extLst>
            </p:cNvPr>
            <p:cNvSpPr txBox="1"/>
            <p:nvPr/>
          </p:nvSpPr>
          <p:spPr>
            <a:xfrm>
              <a:off x="3795934" y="953506"/>
              <a:ext cx="167925" cy="2623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M</a:t>
              </a:r>
            </a:p>
          </p:txBody>
        </p:sp>
        <p:sp>
          <p:nvSpPr>
            <p:cNvPr id="12" name="Elipse 11">
              <a:extLst>
                <a:ext uri="{FF2B5EF4-FFF2-40B4-BE49-F238E27FC236}">
                  <a16:creationId xmlns:a16="http://schemas.microsoft.com/office/drawing/2014/main" id="{C7C288CE-F547-4E52-94A3-8C23F40BEE3C}"/>
                </a:ext>
              </a:extLst>
            </p:cNvPr>
            <p:cNvSpPr/>
            <p:nvPr/>
          </p:nvSpPr>
          <p:spPr>
            <a:xfrm>
              <a:off x="4008652" y="983612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3" name="CuadroTexto 12">
              <a:extLst>
                <a:ext uri="{FF2B5EF4-FFF2-40B4-BE49-F238E27FC236}">
                  <a16:creationId xmlns:a16="http://schemas.microsoft.com/office/drawing/2014/main" id="{4114C506-8170-47D2-9D5A-128DBFEEE7C8}"/>
                </a:ext>
              </a:extLst>
            </p:cNvPr>
            <p:cNvSpPr txBox="1"/>
            <p:nvPr/>
          </p:nvSpPr>
          <p:spPr>
            <a:xfrm>
              <a:off x="3987194" y="951397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J</a:t>
              </a:r>
            </a:p>
          </p:txBody>
        </p:sp>
        <p:sp>
          <p:nvSpPr>
            <p:cNvPr id="14" name="Elipse 13">
              <a:extLst>
                <a:ext uri="{FF2B5EF4-FFF2-40B4-BE49-F238E27FC236}">
                  <a16:creationId xmlns:a16="http://schemas.microsoft.com/office/drawing/2014/main" id="{7CC52FD5-4E7C-49FA-BD83-A545EB3FC017}"/>
                </a:ext>
              </a:extLst>
            </p:cNvPr>
            <p:cNvSpPr/>
            <p:nvPr/>
          </p:nvSpPr>
          <p:spPr>
            <a:xfrm>
              <a:off x="4195174" y="983612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5" name="CuadroTexto 14">
              <a:extLst>
                <a:ext uri="{FF2B5EF4-FFF2-40B4-BE49-F238E27FC236}">
                  <a16:creationId xmlns:a16="http://schemas.microsoft.com/office/drawing/2014/main" id="{DDD8D263-EBC7-4AD3-8203-2FC2CBE524AF}"/>
                </a:ext>
              </a:extLst>
            </p:cNvPr>
            <p:cNvSpPr txBox="1"/>
            <p:nvPr/>
          </p:nvSpPr>
          <p:spPr>
            <a:xfrm>
              <a:off x="4169468" y="953506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V</a:t>
              </a:r>
            </a:p>
          </p:txBody>
        </p:sp>
        <p:sp>
          <p:nvSpPr>
            <p:cNvPr id="16" name="Elipse 15">
              <a:extLst>
                <a:ext uri="{FF2B5EF4-FFF2-40B4-BE49-F238E27FC236}">
                  <a16:creationId xmlns:a16="http://schemas.microsoft.com/office/drawing/2014/main" id="{1684D4EA-52BA-4FA5-A1FB-CB87FE74C584}"/>
                </a:ext>
              </a:extLst>
            </p:cNvPr>
            <p:cNvSpPr/>
            <p:nvPr/>
          </p:nvSpPr>
          <p:spPr>
            <a:xfrm>
              <a:off x="4383504" y="983612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7" name="CuadroTexto 16">
              <a:extLst>
                <a:ext uri="{FF2B5EF4-FFF2-40B4-BE49-F238E27FC236}">
                  <a16:creationId xmlns:a16="http://schemas.microsoft.com/office/drawing/2014/main" id="{3308939E-46AD-485D-B001-89690CD4E751}"/>
                </a:ext>
              </a:extLst>
            </p:cNvPr>
            <p:cNvSpPr txBox="1"/>
            <p:nvPr/>
          </p:nvSpPr>
          <p:spPr>
            <a:xfrm>
              <a:off x="4354590" y="945416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S</a:t>
              </a:r>
            </a:p>
          </p:txBody>
        </p:sp>
        <p:sp>
          <p:nvSpPr>
            <p:cNvPr id="18" name="Elipse 17">
              <a:extLst>
                <a:ext uri="{FF2B5EF4-FFF2-40B4-BE49-F238E27FC236}">
                  <a16:creationId xmlns:a16="http://schemas.microsoft.com/office/drawing/2014/main" id="{A8672FC7-70F5-4C49-A014-22DFFFBC4EA9}"/>
                </a:ext>
              </a:extLst>
            </p:cNvPr>
            <p:cNvSpPr/>
            <p:nvPr/>
          </p:nvSpPr>
          <p:spPr>
            <a:xfrm>
              <a:off x="4562534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9" name="CuadroTexto 18">
              <a:extLst>
                <a:ext uri="{FF2B5EF4-FFF2-40B4-BE49-F238E27FC236}">
                  <a16:creationId xmlns:a16="http://schemas.microsoft.com/office/drawing/2014/main" id="{FDD8A62F-1C31-4D5B-8003-266E7EE66DB5}"/>
                </a:ext>
              </a:extLst>
            </p:cNvPr>
            <p:cNvSpPr txBox="1"/>
            <p:nvPr/>
          </p:nvSpPr>
          <p:spPr>
            <a:xfrm>
              <a:off x="4541872" y="945416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D</a:t>
              </a:r>
            </a:p>
          </p:txBody>
        </p:sp>
      </p:grpSp>
      <p:sp>
        <p:nvSpPr>
          <p:cNvPr id="43" name="Rectángulo: esquinas redondeadas 42">
            <a:extLst>
              <a:ext uri="{FF2B5EF4-FFF2-40B4-BE49-F238E27FC236}">
                <a16:creationId xmlns:a16="http://schemas.microsoft.com/office/drawing/2014/main" id="{89D5D1E2-00DC-4937-B50F-B770D836BFF9}"/>
              </a:ext>
            </a:extLst>
          </p:cNvPr>
          <p:cNvSpPr/>
          <p:nvPr/>
        </p:nvSpPr>
        <p:spPr>
          <a:xfrm flipH="1">
            <a:off x="460830" y="5801409"/>
            <a:ext cx="1867912" cy="1306787"/>
          </a:xfrm>
          <a:prstGeom prst="roundRect">
            <a:avLst>
              <a:gd name="adj" fmla="val 3042"/>
            </a:avLst>
          </a:prstGeom>
          <a:noFill/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61" name="CuadroTexto 60">
            <a:extLst>
              <a:ext uri="{FF2B5EF4-FFF2-40B4-BE49-F238E27FC236}">
                <a16:creationId xmlns:a16="http://schemas.microsoft.com/office/drawing/2014/main" id="{B1867932-8D36-4858-BFF8-81AECC48EBAD}"/>
              </a:ext>
            </a:extLst>
          </p:cNvPr>
          <p:cNvSpPr txBox="1"/>
          <p:nvPr/>
        </p:nvSpPr>
        <p:spPr>
          <a:xfrm>
            <a:off x="502270" y="470523"/>
            <a:ext cx="1705246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CL" sz="4800" dirty="0">
                <a:latin typeface="August Script Bold free" pitchFamily="2" charset="0"/>
              </a:rPr>
              <a:t>Año</a:t>
            </a:r>
          </a:p>
        </p:txBody>
      </p:sp>
      <p:sp>
        <p:nvSpPr>
          <p:cNvPr id="62" name="CuadroTexto 61">
            <a:extLst>
              <a:ext uri="{FF2B5EF4-FFF2-40B4-BE49-F238E27FC236}">
                <a16:creationId xmlns:a16="http://schemas.microsoft.com/office/drawing/2014/main" id="{D7348A25-2C0A-4180-9706-193D7ACDBC8E}"/>
              </a:ext>
            </a:extLst>
          </p:cNvPr>
          <p:cNvSpPr txBox="1"/>
          <p:nvPr/>
        </p:nvSpPr>
        <p:spPr>
          <a:xfrm>
            <a:off x="1109446" y="921803"/>
            <a:ext cx="149088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CL" sz="4000" dirty="0" smtClean="0">
                <a:latin typeface="August Script Bold free" pitchFamily="2" charset="0"/>
              </a:rPr>
              <a:t>2022 </a:t>
            </a:r>
            <a:endParaRPr lang="es-CL" sz="4000" dirty="0">
              <a:latin typeface="August Script Bold free" pitchFamily="2" charset="0"/>
            </a:endParaRPr>
          </a:p>
        </p:txBody>
      </p:sp>
      <p:sp>
        <p:nvSpPr>
          <p:cNvPr id="27" name="CuadroTexto 26">
            <a:extLst>
              <a:ext uri="{FF2B5EF4-FFF2-40B4-BE49-F238E27FC236}">
                <a16:creationId xmlns:a16="http://schemas.microsoft.com/office/drawing/2014/main" id="{F0091D1D-C5BA-4DD7-B564-F84C4F3256B9}"/>
              </a:ext>
            </a:extLst>
          </p:cNvPr>
          <p:cNvSpPr txBox="1"/>
          <p:nvPr/>
        </p:nvSpPr>
        <p:spPr>
          <a:xfrm>
            <a:off x="788889" y="1505371"/>
            <a:ext cx="136617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CL" sz="3600" dirty="0">
                <a:latin typeface="Ayunindra Font" pitchFamily="50" charset="0"/>
              </a:rPr>
              <a:t>Metas</a:t>
            </a:r>
          </a:p>
        </p:txBody>
      </p:sp>
      <p:cxnSp>
        <p:nvCxnSpPr>
          <p:cNvPr id="34" name="Conector recto 33">
            <a:extLst>
              <a:ext uri="{FF2B5EF4-FFF2-40B4-BE49-F238E27FC236}">
                <a16:creationId xmlns:a16="http://schemas.microsoft.com/office/drawing/2014/main" id="{6C326F97-CC68-4216-8B0B-6409AE189A23}"/>
              </a:ext>
            </a:extLst>
          </p:cNvPr>
          <p:cNvCxnSpPr>
            <a:cxnSpLocks/>
          </p:cNvCxnSpPr>
          <p:nvPr/>
        </p:nvCxnSpPr>
        <p:spPr>
          <a:xfrm>
            <a:off x="719609" y="2193173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Conector recto 36">
            <a:extLst>
              <a:ext uri="{FF2B5EF4-FFF2-40B4-BE49-F238E27FC236}">
                <a16:creationId xmlns:a16="http://schemas.microsoft.com/office/drawing/2014/main" id="{7A9A9E17-643C-46C7-8DA1-90ACB4FD0A6E}"/>
              </a:ext>
            </a:extLst>
          </p:cNvPr>
          <p:cNvCxnSpPr>
            <a:cxnSpLocks/>
          </p:cNvCxnSpPr>
          <p:nvPr/>
        </p:nvCxnSpPr>
        <p:spPr>
          <a:xfrm>
            <a:off x="720116" y="2475725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Conector recto 37">
            <a:extLst>
              <a:ext uri="{FF2B5EF4-FFF2-40B4-BE49-F238E27FC236}">
                <a16:creationId xmlns:a16="http://schemas.microsoft.com/office/drawing/2014/main" id="{117FEECC-50E9-48AE-A3A0-ECE918D11567}"/>
              </a:ext>
            </a:extLst>
          </p:cNvPr>
          <p:cNvCxnSpPr>
            <a:cxnSpLocks/>
          </p:cNvCxnSpPr>
          <p:nvPr/>
        </p:nvCxnSpPr>
        <p:spPr>
          <a:xfrm>
            <a:off x="718240" y="2780525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Conector recto 38">
            <a:extLst>
              <a:ext uri="{FF2B5EF4-FFF2-40B4-BE49-F238E27FC236}">
                <a16:creationId xmlns:a16="http://schemas.microsoft.com/office/drawing/2014/main" id="{F24D8324-6901-4816-8512-FDC54A3E01DF}"/>
              </a:ext>
            </a:extLst>
          </p:cNvPr>
          <p:cNvCxnSpPr>
            <a:cxnSpLocks/>
          </p:cNvCxnSpPr>
          <p:nvPr/>
        </p:nvCxnSpPr>
        <p:spPr>
          <a:xfrm>
            <a:off x="718240" y="3074201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Placa 2">
            <a:extLst>
              <a:ext uri="{FF2B5EF4-FFF2-40B4-BE49-F238E27FC236}">
                <a16:creationId xmlns:a16="http://schemas.microsoft.com/office/drawing/2014/main" id="{C3F9C842-00FA-4A41-AA78-EC49C9D9D4A3}"/>
              </a:ext>
            </a:extLst>
          </p:cNvPr>
          <p:cNvSpPr/>
          <p:nvPr/>
        </p:nvSpPr>
        <p:spPr>
          <a:xfrm flipH="1">
            <a:off x="489789" y="3750740"/>
            <a:ext cx="1791840" cy="1500318"/>
          </a:xfrm>
          <a:prstGeom prst="plaque">
            <a:avLst>
              <a:gd name="adj" fmla="val 6619"/>
            </a:avLst>
          </a:prstGeom>
          <a:solidFill>
            <a:srgbClr val="FCEBE0"/>
          </a:solidFill>
          <a:ln>
            <a:solidFill>
              <a:srgbClr val="FCD6D7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70" name="CuadroTexto 69">
            <a:extLst>
              <a:ext uri="{FF2B5EF4-FFF2-40B4-BE49-F238E27FC236}">
                <a16:creationId xmlns:a16="http://schemas.microsoft.com/office/drawing/2014/main" id="{C5660BA0-7AA5-442F-B19F-51782AAE91E1}"/>
              </a:ext>
            </a:extLst>
          </p:cNvPr>
          <p:cNvSpPr txBox="1"/>
          <p:nvPr/>
        </p:nvSpPr>
        <p:spPr>
          <a:xfrm flipH="1">
            <a:off x="560832" y="3174959"/>
            <a:ext cx="157604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CL" sz="3200" dirty="0">
                <a:latin typeface="Please write me a song" panose="02000603000000000000" pitchFamily="2" charset="0"/>
                <a:ea typeface="Please write me a song" panose="02000603000000000000" pitchFamily="2" charset="0"/>
              </a:rPr>
              <a:t>Importante</a:t>
            </a:r>
          </a:p>
        </p:txBody>
      </p:sp>
      <p:sp>
        <p:nvSpPr>
          <p:cNvPr id="72" name="CuadroTexto 71">
            <a:extLst>
              <a:ext uri="{FF2B5EF4-FFF2-40B4-BE49-F238E27FC236}">
                <a16:creationId xmlns:a16="http://schemas.microsoft.com/office/drawing/2014/main" id="{FA02E334-CC17-4B72-8C99-28B64BC13A1C}"/>
              </a:ext>
            </a:extLst>
          </p:cNvPr>
          <p:cNvSpPr txBox="1"/>
          <p:nvPr/>
        </p:nvSpPr>
        <p:spPr>
          <a:xfrm flipH="1">
            <a:off x="773256" y="5571063"/>
            <a:ext cx="1293702" cy="594906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algn="ctr"/>
            <a:r>
              <a:rPr lang="es-CL" sz="3266" dirty="0">
                <a:latin typeface="The Sunset" pitchFamily="2" charset="0"/>
              </a:rPr>
              <a:t>Notas</a:t>
            </a:r>
          </a:p>
        </p:txBody>
      </p:sp>
      <p:pic>
        <p:nvPicPr>
          <p:cNvPr id="22" name="Imagen 21">
            <a:extLst>
              <a:ext uri="{FF2B5EF4-FFF2-40B4-BE49-F238E27FC236}">
                <a16:creationId xmlns:a16="http://schemas.microsoft.com/office/drawing/2014/main" id="{62CBFADE-6F0F-42F1-9100-230F3D7A9794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188956" y="4650379"/>
            <a:ext cx="727315" cy="2864905"/>
          </a:xfrm>
          <a:prstGeom prst="rect">
            <a:avLst/>
          </a:prstGeom>
        </p:spPr>
      </p:pic>
      <p:pic>
        <p:nvPicPr>
          <p:cNvPr id="23" name="Imagen 22">
            <a:extLst>
              <a:ext uri="{FF2B5EF4-FFF2-40B4-BE49-F238E27FC236}">
                <a16:creationId xmlns:a16="http://schemas.microsoft.com/office/drawing/2014/main" id="{2B2C2E0D-EB88-46B4-AC8F-E4A9A8B31354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43898" t="21174"/>
          <a:stretch/>
        </p:blipFill>
        <p:spPr>
          <a:xfrm>
            <a:off x="0" y="0"/>
            <a:ext cx="909986" cy="976498"/>
          </a:xfrm>
          <a:prstGeom prst="rect">
            <a:avLst/>
          </a:prstGeom>
        </p:spPr>
      </p:pic>
      <p:pic>
        <p:nvPicPr>
          <p:cNvPr id="25" name="Imagen 24">
            <a:extLst>
              <a:ext uri="{FF2B5EF4-FFF2-40B4-BE49-F238E27FC236}">
                <a16:creationId xmlns:a16="http://schemas.microsoft.com/office/drawing/2014/main" id="{C293EFCA-F8D9-437F-BBDE-D23B0F61DF56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027536" y="351099"/>
            <a:ext cx="713197" cy="476000"/>
          </a:xfrm>
          <a:prstGeom prst="rect">
            <a:avLst/>
          </a:prstGeom>
        </p:spPr>
      </p:pic>
      <p:grpSp>
        <p:nvGrpSpPr>
          <p:cNvPr id="31" name="Grupo 30">
            <a:extLst>
              <a:ext uri="{FF2B5EF4-FFF2-40B4-BE49-F238E27FC236}">
                <a16:creationId xmlns:a16="http://schemas.microsoft.com/office/drawing/2014/main" id="{7745E27F-467E-4749-8E47-3209094E0C66}"/>
              </a:ext>
            </a:extLst>
          </p:cNvPr>
          <p:cNvGrpSpPr/>
          <p:nvPr/>
        </p:nvGrpSpPr>
        <p:grpSpPr>
          <a:xfrm>
            <a:off x="526230" y="2080990"/>
            <a:ext cx="160028" cy="1041337"/>
            <a:chOff x="508707" y="2032864"/>
            <a:chExt cx="160028" cy="1041337"/>
          </a:xfrm>
        </p:grpSpPr>
        <p:pic>
          <p:nvPicPr>
            <p:cNvPr id="57" name="Imagen 56">
              <a:extLst>
                <a:ext uri="{FF2B5EF4-FFF2-40B4-BE49-F238E27FC236}">
                  <a16:creationId xmlns:a16="http://schemas.microsoft.com/office/drawing/2014/main" id="{961930C2-F576-49DD-A7AA-2FDB4D77175D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7508" y="2035205"/>
              <a:ext cx="162906" cy="158223"/>
            </a:xfrm>
            <a:prstGeom prst="rect">
              <a:avLst/>
            </a:prstGeom>
          </p:spPr>
        </p:pic>
        <p:pic>
          <p:nvPicPr>
            <p:cNvPr id="58" name="Imagen 57">
              <a:extLst>
                <a:ext uri="{FF2B5EF4-FFF2-40B4-BE49-F238E27FC236}">
                  <a16:creationId xmlns:a16="http://schemas.microsoft.com/office/drawing/2014/main" id="{56867267-B475-4E69-9D58-EC62A6FE058B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7509" y="2315160"/>
              <a:ext cx="162906" cy="158223"/>
            </a:xfrm>
            <a:prstGeom prst="rect">
              <a:avLst/>
            </a:prstGeom>
          </p:spPr>
        </p:pic>
        <p:pic>
          <p:nvPicPr>
            <p:cNvPr id="60" name="Imagen 59">
              <a:extLst>
                <a:ext uri="{FF2B5EF4-FFF2-40B4-BE49-F238E27FC236}">
                  <a16:creationId xmlns:a16="http://schemas.microsoft.com/office/drawing/2014/main" id="{E29EF204-A448-4002-8A1C-DB0341F31464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6366" y="2619960"/>
              <a:ext cx="162906" cy="158223"/>
            </a:xfrm>
            <a:prstGeom prst="rect">
              <a:avLst/>
            </a:prstGeom>
          </p:spPr>
        </p:pic>
        <p:pic>
          <p:nvPicPr>
            <p:cNvPr id="63" name="Imagen 62">
              <a:extLst>
                <a:ext uri="{FF2B5EF4-FFF2-40B4-BE49-F238E27FC236}">
                  <a16:creationId xmlns:a16="http://schemas.microsoft.com/office/drawing/2014/main" id="{86120641-32C4-4AE8-94D3-C94C18868525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8171" y="2913636"/>
              <a:ext cx="162906" cy="158223"/>
            </a:xfrm>
            <a:prstGeom prst="rect">
              <a:avLst/>
            </a:prstGeom>
          </p:spPr>
        </p:pic>
      </p:grpSp>
      <p:sp>
        <p:nvSpPr>
          <p:cNvPr id="64" name="Placa 63">
            <a:extLst>
              <a:ext uri="{FF2B5EF4-FFF2-40B4-BE49-F238E27FC236}">
                <a16:creationId xmlns:a16="http://schemas.microsoft.com/office/drawing/2014/main" id="{1F1A37EF-7612-4F45-97CD-3C62C17F6D0D}"/>
              </a:ext>
            </a:extLst>
          </p:cNvPr>
          <p:cNvSpPr/>
          <p:nvPr/>
        </p:nvSpPr>
        <p:spPr>
          <a:xfrm flipH="1">
            <a:off x="544463" y="3806973"/>
            <a:ext cx="1680470" cy="1381373"/>
          </a:xfrm>
          <a:prstGeom prst="plaque">
            <a:avLst>
              <a:gd name="adj" fmla="val 6619"/>
            </a:avLst>
          </a:prstGeom>
          <a:noFill/>
          <a:ln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pic>
        <p:nvPicPr>
          <p:cNvPr id="32" name="Imagen 31">
            <a:extLst>
              <a:ext uri="{FF2B5EF4-FFF2-40B4-BE49-F238E27FC236}">
                <a16:creationId xmlns:a16="http://schemas.microsoft.com/office/drawing/2014/main" id="{26B63D50-3602-4D67-A76C-633D6D374657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259097" y="6541363"/>
            <a:ext cx="628638" cy="674145"/>
          </a:xfrm>
          <a:prstGeom prst="rect">
            <a:avLst/>
          </a:prstGeom>
        </p:spPr>
      </p:pic>
      <p:pic>
        <p:nvPicPr>
          <p:cNvPr id="65" name="Imagen 64">
            <a:extLst>
              <a:ext uri="{FF2B5EF4-FFF2-40B4-BE49-F238E27FC236}">
                <a16:creationId xmlns:a16="http://schemas.microsoft.com/office/drawing/2014/main" id="{D0CA3D43-846C-4A28-B7BE-3C0790EA8870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65716" t="50407"/>
          <a:stretch/>
        </p:blipFill>
        <p:spPr>
          <a:xfrm flipH="1">
            <a:off x="4623101" y="-1"/>
            <a:ext cx="445785" cy="47838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22325512"/>
      </p:ext>
    </p:extLst>
  </p:cSld>
  <p:clrMapOvr>
    <a:masterClrMapping/>
  </p:clrMapOvr>
</p:sld>
</file>

<file path=ppt/slides/slide1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5" name="Imagen 74">
            <a:extLst>
              <a:ext uri="{FF2B5EF4-FFF2-40B4-BE49-F238E27FC236}">
                <a16:creationId xmlns:a16="http://schemas.microsoft.com/office/drawing/2014/main" id="{86F066D6-3665-40A8-84FE-3CF74306B4E7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5802" t="16947" r="6588" b="21582"/>
          <a:stretch/>
        </p:blipFill>
        <p:spPr>
          <a:xfrm flipH="1">
            <a:off x="2534249" y="1615242"/>
            <a:ext cx="2241249" cy="5818323"/>
          </a:xfrm>
          <a:prstGeom prst="rect">
            <a:avLst/>
          </a:prstGeom>
        </p:spPr>
      </p:pic>
      <p:grpSp>
        <p:nvGrpSpPr>
          <p:cNvPr id="90" name="Grupo 89">
            <a:extLst>
              <a:ext uri="{FF2B5EF4-FFF2-40B4-BE49-F238E27FC236}">
                <a16:creationId xmlns:a16="http://schemas.microsoft.com/office/drawing/2014/main" id="{6A10F933-5BE6-45D0-9227-6F90A3B05617}"/>
              </a:ext>
            </a:extLst>
          </p:cNvPr>
          <p:cNvGrpSpPr/>
          <p:nvPr/>
        </p:nvGrpSpPr>
        <p:grpSpPr>
          <a:xfrm>
            <a:off x="2431176" y="1277695"/>
            <a:ext cx="2333423" cy="338554"/>
            <a:chOff x="282012" y="1116730"/>
            <a:chExt cx="2333423" cy="338554"/>
          </a:xfrm>
        </p:grpSpPr>
        <p:grpSp>
          <p:nvGrpSpPr>
            <p:cNvPr id="76" name="Grupo 75">
              <a:extLst>
                <a:ext uri="{FF2B5EF4-FFF2-40B4-BE49-F238E27FC236}">
                  <a16:creationId xmlns:a16="http://schemas.microsoft.com/office/drawing/2014/main" id="{A61A1061-E59C-431B-BF67-DEFCDEE579BE}"/>
                </a:ext>
              </a:extLst>
            </p:cNvPr>
            <p:cNvGrpSpPr/>
            <p:nvPr/>
          </p:nvGrpSpPr>
          <p:grpSpPr>
            <a:xfrm>
              <a:off x="1292286" y="1199456"/>
              <a:ext cx="1323149" cy="173102"/>
              <a:chOff x="2351916" y="2459619"/>
              <a:chExt cx="1424738" cy="173102"/>
            </a:xfrm>
          </p:grpSpPr>
          <p:pic>
            <p:nvPicPr>
              <p:cNvPr id="77" name="Imagen 76">
                <a:extLst>
                  <a:ext uri="{FF2B5EF4-FFF2-40B4-BE49-F238E27FC236}">
                    <a16:creationId xmlns:a16="http://schemas.microsoft.com/office/drawing/2014/main" id="{B7A81B46-CA0D-4087-89EF-FAE09193A61A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351916" y="2459619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78" name="Imagen 77">
                <a:extLst>
                  <a:ext uri="{FF2B5EF4-FFF2-40B4-BE49-F238E27FC236}">
                    <a16:creationId xmlns:a16="http://schemas.microsoft.com/office/drawing/2014/main" id="{E94153B6-6DC4-4AB7-AC3B-F55DD2065F5B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534444" y="2462337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79" name="Imagen 78">
                <a:extLst>
                  <a:ext uri="{FF2B5EF4-FFF2-40B4-BE49-F238E27FC236}">
                    <a16:creationId xmlns:a16="http://schemas.microsoft.com/office/drawing/2014/main" id="{EA1DF94F-D73B-4068-AC8A-D0A408DD32D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713545" y="2467401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0" name="Imagen 79">
                <a:extLst>
                  <a:ext uri="{FF2B5EF4-FFF2-40B4-BE49-F238E27FC236}">
                    <a16:creationId xmlns:a16="http://schemas.microsoft.com/office/drawing/2014/main" id="{62C852A6-1DC0-492C-8708-0BCE85A2F8DC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898714" y="2467401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1" name="Imagen 80">
                <a:extLst>
                  <a:ext uri="{FF2B5EF4-FFF2-40B4-BE49-F238E27FC236}">
                    <a16:creationId xmlns:a16="http://schemas.microsoft.com/office/drawing/2014/main" id="{0177E378-B2D1-433E-B487-95F0ADA2623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080634" y="2462337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2" name="Imagen 81">
                <a:extLst>
                  <a:ext uri="{FF2B5EF4-FFF2-40B4-BE49-F238E27FC236}">
                    <a16:creationId xmlns:a16="http://schemas.microsoft.com/office/drawing/2014/main" id="{5D2CCC76-1728-4CCE-8CA6-F4D7D93C730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259735" y="2463688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3" name="Imagen 82">
                <a:extLst>
                  <a:ext uri="{FF2B5EF4-FFF2-40B4-BE49-F238E27FC236}">
                    <a16:creationId xmlns:a16="http://schemas.microsoft.com/office/drawing/2014/main" id="{8737CD88-8CE9-45B7-B88B-A039D1BC2D9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436306" y="2459619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4" name="Imagen 83">
                <a:extLst>
                  <a:ext uri="{FF2B5EF4-FFF2-40B4-BE49-F238E27FC236}">
                    <a16:creationId xmlns:a16="http://schemas.microsoft.com/office/drawing/2014/main" id="{9C749F1B-619A-40EE-A3E5-6C9759F13278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624293" y="2462337"/>
                <a:ext cx="152361" cy="165320"/>
              </a:xfrm>
              <a:prstGeom prst="rect">
                <a:avLst/>
              </a:prstGeom>
            </p:spPr>
          </p:pic>
        </p:grpSp>
        <p:sp>
          <p:nvSpPr>
            <p:cNvPr id="86" name="CuadroTexto 85">
              <a:extLst>
                <a:ext uri="{FF2B5EF4-FFF2-40B4-BE49-F238E27FC236}">
                  <a16:creationId xmlns:a16="http://schemas.microsoft.com/office/drawing/2014/main" id="{E7CF8BFC-D72D-4A50-9441-6DC5C224B0DC}"/>
                </a:ext>
              </a:extLst>
            </p:cNvPr>
            <p:cNvSpPr txBox="1"/>
            <p:nvPr/>
          </p:nvSpPr>
          <p:spPr>
            <a:xfrm>
              <a:off x="282012" y="1116730"/>
              <a:ext cx="1081021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s-CL" sz="1600" dirty="0">
                  <a:latin typeface="that i love you" pitchFamily="2" charset="0"/>
                </a:rPr>
                <a:t>Hidratación</a:t>
              </a:r>
            </a:p>
          </p:txBody>
        </p:sp>
      </p:grpSp>
      <p:sp>
        <p:nvSpPr>
          <p:cNvPr id="2" name="Rectángulo: esquinas redondeadas 1">
            <a:extLst>
              <a:ext uri="{FF2B5EF4-FFF2-40B4-BE49-F238E27FC236}">
                <a16:creationId xmlns:a16="http://schemas.microsoft.com/office/drawing/2014/main" id="{8AFFB728-72C6-47D6-8CF6-8E68D901CF0E}"/>
              </a:ext>
            </a:extLst>
          </p:cNvPr>
          <p:cNvSpPr/>
          <p:nvPr/>
        </p:nvSpPr>
        <p:spPr>
          <a:xfrm flipH="1">
            <a:off x="2536574" y="808814"/>
            <a:ext cx="2238924" cy="348713"/>
          </a:xfrm>
          <a:prstGeom prst="roundRect">
            <a:avLst>
              <a:gd name="adj" fmla="val 20690"/>
            </a:avLst>
          </a:prstGeom>
          <a:noFill/>
          <a:ln>
            <a:solidFill>
              <a:schemeClr val="bg1">
                <a:lumMod val="65000"/>
              </a:schemeClr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grpSp>
        <p:nvGrpSpPr>
          <p:cNvPr id="20" name="Grupo 19">
            <a:extLst>
              <a:ext uri="{FF2B5EF4-FFF2-40B4-BE49-F238E27FC236}">
                <a16:creationId xmlns:a16="http://schemas.microsoft.com/office/drawing/2014/main" id="{9E56ED60-C0FC-4AFF-8B2B-402E4644997E}"/>
              </a:ext>
            </a:extLst>
          </p:cNvPr>
          <p:cNvGrpSpPr/>
          <p:nvPr/>
        </p:nvGrpSpPr>
        <p:grpSpPr>
          <a:xfrm>
            <a:off x="2648158" y="551964"/>
            <a:ext cx="1302561" cy="270451"/>
            <a:chOff x="3427898" y="945416"/>
            <a:chExt cx="1302561" cy="270451"/>
          </a:xfrm>
        </p:grpSpPr>
        <p:sp>
          <p:nvSpPr>
            <p:cNvPr id="6" name="Elipse 5">
              <a:extLst>
                <a:ext uri="{FF2B5EF4-FFF2-40B4-BE49-F238E27FC236}">
                  <a16:creationId xmlns:a16="http://schemas.microsoft.com/office/drawing/2014/main" id="{2C5DCEA4-6AF6-49BD-B708-B769FAFE792C}"/>
                </a:ext>
              </a:extLst>
            </p:cNvPr>
            <p:cNvSpPr/>
            <p:nvPr/>
          </p:nvSpPr>
          <p:spPr>
            <a:xfrm>
              <a:off x="3448303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7" name="CuadroTexto 6">
              <a:extLst>
                <a:ext uri="{FF2B5EF4-FFF2-40B4-BE49-F238E27FC236}">
                  <a16:creationId xmlns:a16="http://schemas.microsoft.com/office/drawing/2014/main" id="{AA089D6C-B1E2-48FB-BE83-481042A4D336}"/>
                </a:ext>
              </a:extLst>
            </p:cNvPr>
            <p:cNvSpPr txBox="1"/>
            <p:nvPr/>
          </p:nvSpPr>
          <p:spPr>
            <a:xfrm>
              <a:off x="3427898" y="945416"/>
              <a:ext cx="167925" cy="2623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L</a:t>
              </a:r>
            </a:p>
          </p:txBody>
        </p:sp>
        <p:sp>
          <p:nvSpPr>
            <p:cNvPr id="8" name="Elipse 7">
              <a:extLst>
                <a:ext uri="{FF2B5EF4-FFF2-40B4-BE49-F238E27FC236}">
                  <a16:creationId xmlns:a16="http://schemas.microsoft.com/office/drawing/2014/main" id="{EF3D6D35-0B29-48F8-A7E7-F05677A56176}"/>
                </a:ext>
              </a:extLst>
            </p:cNvPr>
            <p:cNvSpPr/>
            <p:nvPr/>
          </p:nvSpPr>
          <p:spPr>
            <a:xfrm>
              <a:off x="3636352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9" name="CuadroTexto 8">
              <a:extLst>
                <a:ext uri="{FF2B5EF4-FFF2-40B4-BE49-F238E27FC236}">
                  <a16:creationId xmlns:a16="http://schemas.microsoft.com/office/drawing/2014/main" id="{9A7EF53A-AA99-48D2-85A8-CA65C6ED1C5E}"/>
                </a:ext>
              </a:extLst>
            </p:cNvPr>
            <p:cNvSpPr txBox="1"/>
            <p:nvPr/>
          </p:nvSpPr>
          <p:spPr>
            <a:xfrm>
              <a:off x="3604676" y="945416"/>
              <a:ext cx="167925" cy="2623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M</a:t>
              </a:r>
            </a:p>
          </p:txBody>
        </p:sp>
        <p:sp>
          <p:nvSpPr>
            <p:cNvPr id="10" name="Elipse 9">
              <a:extLst>
                <a:ext uri="{FF2B5EF4-FFF2-40B4-BE49-F238E27FC236}">
                  <a16:creationId xmlns:a16="http://schemas.microsoft.com/office/drawing/2014/main" id="{B0003AE6-C47F-46BF-B6B1-DDBB042C0368}"/>
                </a:ext>
              </a:extLst>
            </p:cNvPr>
            <p:cNvSpPr/>
            <p:nvPr/>
          </p:nvSpPr>
          <p:spPr>
            <a:xfrm>
              <a:off x="3822502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1" name="CuadroTexto 10">
              <a:extLst>
                <a:ext uri="{FF2B5EF4-FFF2-40B4-BE49-F238E27FC236}">
                  <a16:creationId xmlns:a16="http://schemas.microsoft.com/office/drawing/2014/main" id="{93A2415F-9910-41C0-9834-ACE5EE7EC06F}"/>
                </a:ext>
              </a:extLst>
            </p:cNvPr>
            <p:cNvSpPr txBox="1"/>
            <p:nvPr/>
          </p:nvSpPr>
          <p:spPr>
            <a:xfrm>
              <a:off x="3795934" y="953506"/>
              <a:ext cx="167925" cy="2623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M</a:t>
              </a:r>
            </a:p>
          </p:txBody>
        </p:sp>
        <p:sp>
          <p:nvSpPr>
            <p:cNvPr id="12" name="Elipse 11">
              <a:extLst>
                <a:ext uri="{FF2B5EF4-FFF2-40B4-BE49-F238E27FC236}">
                  <a16:creationId xmlns:a16="http://schemas.microsoft.com/office/drawing/2014/main" id="{C7C288CE-F547-4E52-94A3-8C23F40BEE3C}"/>
                </a:ext>
              </a:extLst>
            </p:cNvPr>
            <p:cNvSpPr/>
            <p:nvPr/>
          </p:nvSpPr>
          <p:spPr>
            <a:xfrm>
              <a:off x="4008652" y="983612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3" name="CuadroTexto 12">
              <a:extLst>
                <a:ext uri="{FF2B5EF4-FFF2-40B4-BE49-F238E27FC236}">
                  <a16:creationId xmlns:a16="http://schemas.microsoft.com/office/drawing/2014/main" id="{4114C506-8170-47D2-9D5A-128DBFEEE7C8}"/>
                </a:ext>
              </a:extLst>
            </p:cNvPr>
            <p:cNvSpPr txBox="1"/>
            <p:nvPr/>
          </p:nvSpPr>
          <p:spPr>
            <a:xfrm>
              <a:off x="3987194" y="951397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J</a:t>
              </a:r>
            </a:p>
          </p:txBody>
        </p:sp>
        <p:sp>
          <p:nvSpPr>
            <p:cNvPr id="14" name="Elipse 13">
              <a:extLst>
                <a:ext uri="{FF2B5EF4-FFF2-40B4-BE49-F238E27FC236}">
                  <a16:creationId xmlns:a16="http://schemas.microsoft.com/office/drawing/2014/main" id="{7CC52FD5-4E7C-49FA-BD83-A545EB3FC017}"/>
                </a:ext>
              </a:extLst>
            </p:cNvPr>
            <p:cNvSpPr/>
            <p:nvPr/>
          </p:nvSpPr>
          <p:spPr>
            <a:xfrm>
              <a:off x="4195174" y="983612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5" name="CuadroTexto 14">
              <a:extLst>
                <a:ext uri="{FF2B5EF4-FFF2-40B4-BE49-F238E27FC236}">
                  <a16:creationId xmlns:a16="http://schemas.microsoft.com/office/drawing/2014/main" id="{DDD8D263-EBC7-4AD3-8203-2FC2CBE524AF}"/>
                </a:ext>
              </a:extLst>
            </p:cNvPr>
            <p:cNvSpPr txBox="1"/>
            <p:nvPr/>
          </p:nvSpPr>
          <p:spPr>
            <a:xfrm>
              <a:off x="4169468" y="953506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V</a:t>
              </a:r>
            </a:p>
          </p:txBody>
        </p:sp>
        <p:sp>
          <p:nvSpPr>
            <p:cNvPr id="16" name="Elipse 15">
              <a:extLst>
                <a:ext uri="{FF2B5EF4-FFF2-40B4-BE49-F238E27FC236}">
                  <a16:creationId xmlns:a16="http://schemas.microsoft.com/office/drawing/2014/main" id="{1684D4EA-52BA-4FA5-A1FB-CB87FE74C584}"/>
                </a:ext>
              </a:extLst>
            </p:cNvPr>
            <p:cNvSpPr/>
            <p:nvPr/>
          </p:nvSpPr>
          <p:spPr>
            <a:xfrm>
              <a:off x="4383504" y="983612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7" name="CuadroTexto 16">
              <a:extLst>
                <a:ext uri="{FF2B5EF4-FFF2-40B4-BE49-F238E27FC236}">
                  <a16:creationId xmlns:a16="http://schemas.microsoft.com/office/drawing/2014/main" id="{3308939E-46AD-485D-B001-89690CD4E751}"/>
                </a:ext>
              </a:extLst>
            </p:cNvPr>
            <p:cNvSpPr txBox="1"/>
            <p:nvPr/>
          </p:nvSpPr>
          <p:spPr>
            <a:xfrm>
              <a:off x="4354590" y="945416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S</a:t>
              </a:r>
            </a:p>
          </p:txBody>
        </p:sp>
        <p:sp>
          <p:nvSpPr>
            <p:cNvPr id="18" name="Elipse 17">
              <a:extLst>
                <a:ext uri="{FF2B5EF4-FFF2-40B4-BE49-F238E27FC236}">
                  <a16:creationId xmlns:a16="http://schemas.microsoft.com/office/drawing/2014/main" id="{A8672FC7-70F5-4C49-A014-22DFFFBC4EA9}"/>
                </a:ext>
              </a:extLst>
            </p:cNvPr>
            <p:cNvSpPr/>
            <p:nvPr/>
          </p:nvSpPr>
          <p:spPr>
            <a:xfrm>
              <a:off x="4562534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9" name="CuadroTexto 18">
              <a:extLst>
                <a:ext uri="{FF2B5EF4-FFF2-40B4-BE49-F238E27FC236}">
                  <a16:creationId xmlns:a16="http://schemas.microsoft.com/office/drawing/2014/main" id="{FDD8A62F-1C31-4D5B-8003-266E7EE66DB5}"/>
                </a:ext>
              </a:extLst>
            </p:cNvPr>
            <p:cNvSpPr txBox="1"/>
            <p:nvPr/>
          </p:nvSpPr>
          <p:spPr>
            <a:xfrm>
              <a:off x="4541872" y="945416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D</a:t>
              </a:r>
            </a:p>
          </p:txBody>
        </p:sp>
      </p:grpSp>
      <p:sp>
        <p:nvSpPr>
          <p:cNvPr id="43" name="Rectángulo: esquinas redondeadas 42">
            <a:extLst>
              <a:ext uri="{FF2B5EF4-FFF2-40B4-BE49-F238E27FC236}">
                <a16:creationId xmlns:a16="http://schemas.microsoft.com/office/drawing/2014/main" id="{89D5D1E2-00DC-4937-B50F-B770D836BFF9}"/>
              </a:ext>
            </a:extLst>
          </p:cNvPr>
          <p:cNvSpPr/>
          <p:nvPr/>
        </p:nvSpPr>
        <p:spPr>
          <a:xfrm flipH="1">
            <a:off x="460830" y="5801409"/>
            <a:ext cx="1867912" cy="1306787"/>
          </a:xfrm>
          <a:prstGeom prst="roundRect">
            <a:avLst>
              <a:gd name="adj" fmla="val 3042"/>
            </a:avLst>
          </a:prstGeom>
          <a:noFill/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61" name="CuadroTexto 60">
            <a:extLst>
              <a:ext uri="{FF2B5EF4-FFF2-40B4-BE49-F238E27FC236}">
                <a16:creationId xmlns:a16="http://schemas.microsoft.com/office/drawing/2014/main" id="{B1867932-8D36-4858-BFF8-81AECC48EBAD}"/>
              </a:ext>
            </a:extLst>
          </p:cNvPr>
          <p:cNvSpPr txBox="1"/>
          <p:nvPr/>
        </p:nvSpPr>
        <p:spPr>
          <a:xfrm>
            <a:off x="502270" y="470523"/>
            <a:ext cx="1705246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CL" sz="4800" dirty="0">
                <a:latin typeface="August Script Bold free" pitchFamily="2" charset="0"/>
              </a:rPr>
              <a:t>Año</a:t>
            </a:r>
          </a:p>
        </p:txBody>
      </p:sp>
      <p:sp>
        <p:nvSpPr>
          <p:cNvPr id="62" name="CuadroTexto 61">
            <a:extLst>
              <a:ext uri="{FF2B5EF4-FFF2-40B4-BE49-F238E27FC236}">
                <a16:creationId xmlns:a16="http://schemas.microsoft.com/office/drawing/2014/main" id="{D7348A25-2C0A-4180-9706-193D7ACDBC8E}"/>
              </a:ext>
            </a:extLst>
          </p:cNvPr>
          <p:cNvSpPr txBox="1"/>
          <p:nvPr/>
        </p:nvSpPr>
        <p:spPr>
          <a:xfrm>
            <a:off x="1109446" y="921803"/>
            <a:ext cx="149088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CL" sz="4000" dirty="0" smtClean="0">
                <a:latin typeface="August Script Bold free" pitchFamily="2" charset="0"/>
              </a:rPr>
              <a:t>2022 </a:t>
            </a:r>
            <a:endParaRPr lang="es-CL" sz="4000" dirty="0">
              <a:latin typeface="August Script Bold free" pitchFamily="2" charset="0"/>
            </a:endParaRPr>
          </a:p>
        </p:txBody>
      </p:sp>
      <p:sp>
        <p:nvSpPr>
          <p:cNvPr id="27" name="CuadroTexto 26">
            <a:extLst>
              <a:ext uri="{FF2B5EF4-FFF2-40B4-BE49-F238E27FC236}">
                <a16:creationId xmlns:a16="http://schemas.microsoft.com/office/drawing/2014/main" id="{F0091D1D-C5BA-4DD7-B564-F84C4F3256B9}"/>
              </a:ext>
            </a:extLst>
          </p:cNvPr>
          <p:cNvSpPr txBox="1"/>
          <p:nvPr/>
        </p:nvSpPr>
        <p:spPr>
          <a:xfrm>
            <a:off x="788889" y="1505371"/>
            <a:ext cx="136617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CL" sz="3600" dirty="0">
                <a:latin typeface="Ayunindra Font" pitchFamily="50" charset="0"/>
              </a:rPr>
              <a:t>Metas</a:t>
            </a:r>
          </a:p>
        </p:txBody>
      </p:sp>
      <p:cxnSp>
        <p:nvCxnSpPr>
          <p:cNvPr id="34" name="Conector recto 33">
            <a:extLst>
              <a:ext uri="{FF2B5EF4-FFF2-40B4-BE49-F238E27FC236}">
                <a16:creationId xmlns:a16="http://schemas.microsoft.com/office/drawing/2014/main" id="{6C326F97-CC68-4216-8B0B-6409AE189A23}"/>
              </a:ext>
            </a:extLst>
          </p:cNvPr>
          <p:cNvCxnSpPr>
            <a:cxnSpLocks/>
          </p:cNvCxnSpPr>
          <p:nvPr/>
        </p:nvCxnSpPr>
        <p:spPr>
          <a:xfrm>
            <a:off x="719609" y="2193173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Conector recto 36">
            <a:extLst>
              <a:ext uri="{FF2B5EF4-FFF2-40B4-BE49-F238E27FC236}">
                <a16:creationId xmlns:a16="http://schemas.microsoft.com/office/drawing/2014/main" id="{7A9A9E17-643C-46C7-8DA1-90ACB4FD0A6E}"/>
              </a:ext>
            </a:extLst>
          </p:cNvPr>
          <p:cNvCxnSpPr>
            <a:cxnSpLocks/>
          </p:cNvCxnSpPr>
          <p:nvPr/>
        </p:nvCxnSpPr>
        <p:spPr>
          <a:xfrm>
            <a:off x="720116" y="2475725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Conector recto 37">
            <a:extLst>
              <a:ext uri="{FF2B5EF4-FFF2-40B4-BE49-F238E27FC236}">
                <a16:creationId xmlns:a16="http://schemas.microsoft.com/office/drawing/2014/main" id="{117FEECC-50E9-48AE-A3A0-ECE918D11567}"/>
              </a:ext>
            </a:extLst>
          </p:cNvPr>
          <p:cNvCxnSpPr>
            <a:cxnSpLocks/>
          </p:cNvCxnSpPr>
          <p:nvPr/>
        </p:nvCxnSpPr>
        <p:spPr>
          <a:xfrm>
            <a:off x="718240" y="2780525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Conector recto 38">
            <a:extLst>
              <a:ext uri="{FF2B5EF4-FFF2-40B4-BE49-F238E27FC236}">
                <a16:creationId xmlns:a16="http://schemas.microsoft.com/office/drawing/2014/main" id="{F24D8324-6901-4816-8512-FDC54A3E01DF}"/>
              </a:ext>
            </a:extLst>
          </p:cNvPr>
          <p:cNvCxnSpPr>
            <a:cxnSpLocks/>
          </p:cNvCxnSpPr>
          <p:nvPr/>
        </p:nvCxnSpPr>
        <p:spPr>
          <a:xfrm>
            <a:off x="718240" y="3074201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Placa 2">
            <a:extLst>
              <a:ext uri="{FF2B5EF4-FFF2-40B4-BE49-F238E27FC236}">
                <a16:creationId xmlns:a16="http://schemas.microsoft.com/office/drawing/2014/main" id="{C3F9C842-00FA-4A41-AA78-EC49C9D9D4A3}"/>
              </a:ext>
            </a:extLst>
          </p:cNvPr>
          <p:cNvSpPr/>
          <p:nvPr/>
        </p:nvSpPr>
        <p:spPr>
          <a:xfrm flipH="1">
            <a:off x="489789" y="3750740"/>
            <a:ext cx="1791840" cy="1500318"/>
          </a:xfrm>
          <a:prstGeom prst="plaque">
            <a:avLst>
              <a:gd name="adj" fmla="val 6619"/>
            </a:avLst>
          </a:prstGeom>
          <a:solidFill>
            <a:srgbClr val="FCEBE0"/>
          </a:solidFill>
          <a:ln>
            <a:solidFill>
              <a:srgbClr val="FCD6D7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70" name="CuadroTexto 69">
            <a:extLst>
              <a:ext uri="{FF2B5EF4-FFF2-40B4-BE49-F238E27FC236}">
                <a16:creationId xmlns:a16="http://schemas.microsoft.com/office/drawing/2014/main" id="{C5660BA0-7AA5-442F-B19F-51782AAE91E1}"/>
              </a:ext>
            </a:extLst>
          </p:cNvPr>
          <p:cNvSpPr txBox="1"/>
          <p:nvPr/>
        </p:nvSpPr>
        <p:spPr>
          <a:xfrm flipH="1">
            <a:off x="560832" y="3174959"/>
            <a:ext cx="157604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CL" sz="3200" dirty="0">
                <a:latin typeface="Please write me a song" panose="02000603000000000000" pitchFamily="2" charset="0"/>
                <a:ea typeface="Please write me a song" panose="02000603000000000000" pitchFamily="2" charset="0"/>
              </a:rPr>
              <a:t>Importante</a:t>
            </a:r>
          </a:p>
        </p:txBody>
      </p:sp>
      <p:sp>
        <p:nvSpPr>
          <p:cNvPr id="72" name="CuadroTexto 71">
            <a:extLst>
              <a:ext uri="{FF2B5EF4-FFF2-40B4-BE49-F238E27FC236}">
                <a16:creationId xmlns:a16="http://schemas.microsoft.com/office/drawing/2014/main" id="{FA02E334-CC17-4B72-8C99-28B64BC13A1C}"/>
              </a:ext>
            </a:extLst>
          </p:cNvPr>
          <p:cNvSpPr txBox="1"/>
          <p:nvPr/>
        </p:nvSpPr>
        <p:spPr>
          <a:xfrm flipH="1">
            <a:off x="773256" y="5571063"/>
            <a:ext cx="1293702" cy="594906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algn="ctr"/>
            <a:r>
              <a:rPr lang="es-CL" sz="3266" dirty="0">
                <a:latin typeface="The Sunset" pitchFamily="2" charset="0"/>
              </a:rPr>
              <a:t>Notas</a:t>
            </a:r>
          </a:p>
        </p:txBody>
      </p:sp>
      <p:pic>
        <p:nvPicPr>
          <p:cNvPr id="22" name="Imagen 21">
            <a:extLst>
              <a:ext uri="{FF2B5EF4-FFF2-40B4-BE49-F238E27FC236}">
                <a16:creationId xmlns:a16="http://schemas.microsoft.com/office/drawing/2014/main" id="{62CBFADE-6F0F-42F1-9100-230F3D7A9794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188956" y="4650379"/>
            <a:ext cx="727315" cy="2864905"/>
          </a:xfrm>
          <a:prstGeom prst="rect">
            <a:avLst/>
          </a:prstGeom>
        </p:spPr>
      </p:pic>
      <p:pic>
        <p:nvPicPr>
          <p:cNvPr id="23" name="Imagen 22">
            <a:extLst>
              <a:ext uri="{FF2B5EF4-FFF2-40B4-BE49-F238E27FC236}">
                <a16:creationId xmlns:a16="http://schemas.microsoft.com/office/drawing/2014/main" id="{2B2C2E0D-EB88-46B4-AC8F-E4A9A8B31354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43898" t="21174"/>
          <a:stretch/>
        </p:blipFill>
        <p:spPr>
          <a:xfrm>
            <a:off x="0" y="0"/>
            <a:ext cx="909986" cy="976498"/>
          </a:xfrm>
          <a:prstGeom prst="rect">
            <a:avLst/>
          </a:prstGeom>
        </p:spPr>
      </p:pic>
      <p:pic>
        <p:nvPicPr>
          <p:cNvPr id="25" name="Imagen 24">
            <a:extLst>
              <a:ext uri="{FF2B5EF4-FFF2-40B4-BE49-F238E27FC236}">
                <a16:creationId xmlns:a16="http://schemas.microsoft.com/office/drawing/2014/main" id="{C293EFCA-F8D9-437F-BBDE-D23B0F61DF56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027536" y="351099"/>
            <a:ext cx="713197" cy="476000"/>
          </a:xfrm>
          <a:prstGeom prst="rect">
            <a:avLst/>
          </a:prstGeom>
        </p:spPr>
      </p:pic>
      <p:grpSp>
        <p:nvGrpSpPr>
          <p:cNvPr id="31" name="Grupo 30">
            <a:extLst>
              <a:ext uri="{FF2B5EF4-FFF2-40B4-BE49-F238E27FC236}">
                <a16:creationId xmlns:a16="http://schemas.microsoft.com/office/drawing/2014/main" id="{7745E27F-467E-4749-8E47-3209094E0C66}"/>
              </a:ext>
            </a:extLst>
          </p:cNvPr>
          <p:cNvGrpSpPr/>
          <p:nvPr/>
        </p:nvGrpSpPr>
        <p:grpSpPr>
          <a:xfrm>
            <a:off x="526230" y="2080990"/>
            <a:ext cx="160028" cy="1041337"/>
            <a:chOff x="508707" y="2032864"/>
            <a:chExt cx="160028" cy="1041337"/>
          </a:xfrm>
        </p:grpSpPr>
        <p:pic>
          <p:nvPicPr>
            <p:cNvPr id="57" name="Imagen 56">
              <a:extLst>
                <a:ext uri="{FF2B5EF4-FFF2-40B4-BE49-F238E27FC236}">
                  <a16:creationId xmlns:a16="http://schemas.microsoft.com/office/drawing/2014/main" id="{961930C2-F576-49DD-A7AA-2FDB4D77175D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7508" y="2035205"/>
              <a:ext cx="162906" cy="158223"/>
            </a:xfrm>
            <a:prstGeom prst="rect">
              <a:avLst/>
            </a:prstGeom>
          </p:spPr>
        </p:pic>
        <p:pic>
          <p:nvPicPr>
            <p:cNvPr id="58" name="Imagen 57">
              <a:extLst>
                <a:ext uri="{FF2B5EF4-FFF2-40B4-BE49-F238E27FC236}">
                  <a16:creationId xmlns:a16="http://schemas.microsoft.com/office/drawing/2014/main" id="{56867267-B475-4E69-9D58-EC62A6FE058B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7509" y="2315160"/>
              <a:ext cx="162906" cy="158223"/>
            </a:xfrm>
            <a:prstGeom prst="rect">
              <a:avLst/>
            </a:prstGeom>
          </p:spPr>
        </p:pic>
        <p:pic>
          <p:nvPicPr>
            <p:cNvPr id="60" name="Imagen 59">
              <a:extLst>
                <a:ext uri="{FF2B5EF4-FFF2-40B4-BE49-F238E27FC236}">
                  <a16:creationId xmlns:a16="http://schemas.microsoft.com/office/drawing/2014/main" id="{E29EF204-A448-4002-8A1C-DB0341F31464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6366" y="2619960"/>
              <a:ext cx="162906" cy="158223"/>
            </a:xfrm>
            <a:prstGeom prst="rect">
              <a:avLst/>
            </a:prstGeom>
          </p:spPr>
        </p:pic>
        <p:pic>
          <p:nvPicPr>
            <p:cNvPr id="63" name="Imagen 62">
              <a:extLst>
                <a:ext uri="{FF2B5EF4-FFF2-40B4-BE49-F238E27FC236}">
                  <a16:creationId xmlns:a16="http://schemas.microsoft.com/office/drawing/2014/main" id="{86120641-32C4-4AE8-94D3-C94C18868525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8171" y="2913636"/>
              <a:ext cx="162906" cy="158223"/>
            </a:xfrm>
            <a:prstGeom prst="rect">
              <a:avLst/>
            </a:prstGeom>
          </p:spPr>
        </p:pic>
      </p:grpSp>
      <p:sp>
        <p:nvSpPr>
          <p:cNvPr id="64" name="Placa 63">
            <a:extLst>
              <a:ext uri="{FF2B5EF4-FFF2-40B4-BE49-F238E27FC236}">
                <a16:creationId xmlns:a16="http://schemas.microsoft.com/office/drawing/2014/main" id="{1F1A37EF-7612-4F45-97CD-3C62C17F6D0D}"/>
              </a:ext>
            </a:extLst>
          </p:cNvPr>
          <p:cNvSpPr/>
          <p:nvPr/>
        </p:nvSpPr>
        <p:spPr>
          <a:xfrm flipH="1">
            <a:off x="544463" y="3806973"/>
            <a:ext cx="1680470" cy="1381373"/>
          </a:xfrm>
          <a:prstGeom prst="plaque">
            <a:avLst>
              <a:gd name="adj" fmla="val 6619"/>
            </a:avLst>
          </a:prstGeom>
          <a:noFill/>
          <a:ln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pic>
        <p:nvPicPr>
          <p:cNvPr id="32" name="Imagen 31">
            <a:extLst>
              <a:ext uri="{FF2B5EF4-FFF2-40B4-BE49-F238E27FC236}">
                <a16:creationId xmlns:a16="http://schemas.microsoft.com/office/drawing/2014/main" id="{26B63D50-3602-4D67-A76C-633D6D374657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259097" y="6541363"/>
            <a:ext cx="628638" cy="674145"/>
          </a:xfrm>
          <a:prstGeom prst="rect">
            <a:avLst/>
          </a:prstGeom>
        </p:spPr>
      </p:pic>
      <p:pic>
        <p:nvPicPr>
          <p:cNvPr id="65" name="Imagen 64">
            <a:extLst>
              <a:ext uri="{FF2B5EF4-FFF2-40B4-BE49-F238E27FC236}">
                <a16:creationId xmlns:a16="http://schemas.microsoft.com/office/drawing/2014/main" id="{D0CA3D43-846C-4A28-B7BE-3C0790EA8870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65716" t="50407"/>
          <a:stretch/>
        </p:blipFill>
        <p:spPr>
          <a:xfrm flipH="1">
            <a:off x="4623101" y="-1"/>
            <a:ext cx="445785" cy="47838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402851602"/>
      </p:ext>
    </p:extLst>
  </p:cSld>
  <p:clrMapOvr>
    <a:masterClrMapping/>
  </p:clrMapOvr>
</p:sld>
</file>

<file path=ppt/slides/slide1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5" name="Imagen 74">
            <a:extLst>
              <a:ext uri="{FF2B5EF4-FFF2-40B4-BE49-F238E27FC236}">
                <a16:creationId xmlns:a16="http://schemas.microsoft.com/office/drawing/2014/main" id="{86F066D6-3665-40A8-84FE-3CF74306B4E7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5802" t="16947" r="6588" b="21582"/>
          <a:stretch/>
        </p:blipFill>
        <p:spPr>
          <a:xfrm flipH="1">
            <a:off x="2534249" y="1615242"/>
            <a:ext cx="2241249" cy="5818323"/>
          </a:xfrm>
          <a:prstGeom prst="rect">
            <a:avLst/>
          </a:prstGeom>
        </p:spPr>
      </p:pic>
      <p:grpSp>
        <p:nvGrpSpPr>
          <p:cNvPr id="90" name="Grupo 89">
            <a:extLst>
              <a:ext uri="{FF2B5EF4-FFF2-40B4-BE49-F238E27FC236}">
                <a16:creationId xmlns:a16="http://schemas.microsoft.com/office/drawing/2014/main" id="{6A10F933-5BE6-45D0-9227-6F90A3B05617}"/>
              </a:ext>
            </a:extLst>
          </p:cNvPr>
          <p:cNvGrpSpPr/>
          <p:nvPr/>
        </p:nvGrpSpPr>
        <p:grpSpPr>
          <a:xfrm>
            <a:off x="2431176" y="1277695"/>
            <a:ext cx="2333423" cy="338554"/>
            <a:chOff x="282012" y="1116730"/>
            <a:chExt cx="2333423" cy="338554"/>
          </a:xfrm>
        </p:grpSpPr>
        <p:grpSp>
          <p:nvGrpSpPr>
            <p:cNvPr id="76" name="Grupo 75">
              <a:extLst>
                <a:ext uri="{FF2B5EF4-FFF2-40B4-BE49-F238E27FC236}">
                  <a16:creationId xmlns:a16="http://schemas.microsoft.com/office/drawing/2014/main" id="{A61A1061-E59C-431B-BF67-DEFCDEE579BE}"/>
                </a:ext>
              </a:extLst>
            </p:cNvPr>
            <p:cNvGrpSpPr/>
            <p:nvPr/>
          </p:nvGrpSpPr>
          <p:grpSpPr>
            <a:xfrm>
              <a:off x="1292286" y="1199456"/>
              <a:ext cx="1323149" cy="173102"/>
              <a:chOff x="2351916" y="2459619"/>
              <a:chExt cx="1424738" cy="173102"/>
            </a:xfrm>
          </p:grpSpPr>
          <p:pic>
            <p:nvPicPr>
              <p:cNvPr id="77" name="Imagen 76">
                <a:extLst>
                  <a:ext uri="{FF2B5EF4-FFF2-40B4-BE49-F238E27FC236}">
                    <a16:creationId xmlns:a16="http://schemas.microsoft.com/office/drawing/2014/main" id="{B7A81B46-CA0D-4087-89EF-FAE09193A61A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351916" y="2459619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78" name="Imagen 77">
                <a:extLst>
                  <a:ext uri="{FF2B5EF4-FFF2-40B4-BE49-F238E27FC236}">
                    <a16:creationId xmlns:a16="http://schemas.microsoft.com/office/drawing/2014/main" id="{E94153B6-6DC4-4AB7-AC3B-F55DD2065F5B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534444" y="2462337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79" name="Imagen 78">
                <a:extLst>
                  <a:ext uri="{FF2B5EF4-FFF2-40B4-BE49-F238E27FC236}">
                    <a16:creationId xmlns:a16="http://schemas.microsoft.com/office/drawing/2014/main" id="{EA1DF94F-D73B-4068-AC8A-D0A408DD32D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713545" y="2467401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0" name="Imagen 79">
                <a:extLst>
                  <a:ext uri="{FF2B5EF4-FFF2-40B4-BE49-F238E27FC236}">
                    <a16:creationId xmlns:a16="http://schemas.microsoft.com/office/drawing/2014/main" id="{62C852A6-1DC0-492C-8708-0BCE85A2F8DC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898714" y="2467401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1" name="Imagen 80">
                <a:extLst>
                  <a:ext uri="{FF2B5EF4-FFF2-40B4-BE49-F238E27FC236}">
                    <a16:creationId xmlns:a16="http://schemas.microsoft.com/office/drawing/2014/main" id="{0177E378-B2D1-433E-B487-95F0ADA2623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080634" y="2462337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2" name="Imagen 81">
                <a:extLst>
                  <a:ext uri="{FF2B5EF4-FFF2-40B4-BE49-F238E27FC236}">
                    <a16:creationId xmlns:a16="http://schemas.microsoft.com/office/drawing/2014/main" id="{5D2CCC76-1728-4CCE-8CA6-F4D7D93C730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259735" y="2463688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3" name="Imagen 82">
                <a:extLst>
                  <a:ext uri="{FF2B5EF4-FFF2-40B4-BE49-F238E27FC236}">
                    <a16:creationId xmlns:a16="http://schemas.microsoft.com/office/drawing/2014/main" id="{8737CD88-8CE9-45B7-B88B-A039D1BC2D9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436306" y="2459619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4" name="Imagen 83">
                <a:extLst>
                  <a:ext uri="{FF2B5EF4-FFF2-40B4-BE49-F238E27FC236}">
                    <a16:creationId xmlns:a16="http://schemas.microsoft.com/office/drawing/2014/main" id="{9C749F1B-619A-40EE-A3E5-6C9759F13278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624293" y="2462337"/>
                <a:ext cx="152361" cy="165320"/>
              </a:xfrm>
              <a:prstGeom prst="rect">
                <a:avLst/>
              </a:prstGeom>
            </p:spPr>
          </p:pic>
        </p:grpSp>
        <p:sp>
          <p:nvSpPr>
            <p:cNvPr id="86" name="CuadroTexto 85">
              <a:extLst>
                <a:ext uri="{FF2B5EF4-FFF2-40B4-BE49-F238E27FC236}">
                  <a16:creationId xmlns:a16="http://schemas.microsoft.com/office/drawing/2014/main" id="{E7CF8BFC-D72D-4A50-9441-6DC5C224B0DC}"/>
                </a:ext>
              </a:extLst>
            </p:cNvPr>
            <p:cNvSpPr txBox="1"/>
            <p:nvPr/>
          </p:nvSpPr>
          <p:spPr>
            <a:xfrm>
              <a:off x="282012" y="1116730"/>
              <a:ext cx="1081021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s-CL" sz="1600" dirty="0">
                  <a:latin typeface="that i love you" pitchFamily="2" charset="0"/>
                </a:rPr>
                <a:t>Hidratación</a:t>
              </a:r>
            </a:p>
          </p:txBody>
        </p:sp>
      </p:grpSp>
      <p:sp>
        <p:nvSpPr>
          <p:cNvPr id="2" name="Rectángulo: esquinas redondeadas 1">
            <a:extLst>
              <a:ext uri="{FF2B5EF4-FFF2-40B4-BE49-F238E27FC236}">
                <a16:creationId xmlns:a16="http://schemas.microsoft.com/office/drawing/2014/main" id="{8AFFB728-72C6-47D6-8CF6-8E68D901CF0E}"/>
              </a:ext>
            </a:extLst>
          </p:cNvPr>
          <p:cNvSpPr/>
          <p:nvPr/>
        </p:nvSpPr>
        <p:spPr>
          <a:xfrm flipH="1">
            <a:off x="2536574" y="808814"/>
            <a:ext cx="2238924" cy="348713"/>
          </a:xfrm>
          <a:prstGeom prst="roundRect">
            <a:avLst>
              <a:gd name="adj" fmla="val 20690"/>
            </a:avLst>
          </a:prstGeom>
          <a:noFill/>
          <a:ln>
            <a:solidFill>
              <a:schemeClr val="bg1">
                <a:lumMod val="65000"/>
              </a:schemeClr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grpSp>
        <p:nvGrpSpPr>
          <p:cNvPr id="20" name="Grupo 19">
            <a:extLst>
              <a:ext uri="{FF2B5EF4-FFF2-40B4-BE49-F238E27FC236}">
                <a16:creationId xmlns:a16="http://schemas.microsoft.com/office/drawing/2014/main" id="{9E56ED60-C0FC-4AFF-8B2B-402E4644997E}"/>
              </a:ext>
            </a:extLst>
          </p:cNvPr>
          <p:cNvGrpSpPr/>
          <p:nvPr/>
        </p:nvGrpSpPr>
        <p:grpSpPr>
          <a:xfrm>
            <a:off x="2648158" y="551964"/>
            <a:ext cx="1302561" cy="270451"/>
            <a:chOff x="3427898" y="945416"/>
            <a:chExt cx="1302561" cy="270451"/>
          </a:xfrm>
        </p:grpSpPr>
        <p:sp>
          <p:nvSpPr>
            <p:cNvPr id="6" name="Elipse 5">
              <a:extLst>
                <a:ext uri="{FF2B5EF4-FFF2-40B4-BE49-F238E27FC236}">
                  <a16:creationId xmlns:a16="http://schemas.microsoft.com/office/drawing/2014/main" id="{2C5DCEA4-6AF6-49BD-B708-B769FAFE792C}"/>
                </a:ext>
              </a:extLst>
            </p:cNvPr>
            <p:cNvSpPr/>
            <p:nvPr/>
          </p:nvSpPr>
          <p:spPr>
            <a:xfrm>
              <a:off x="3448303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7" name="CuadroTexto 6">
              <a:extLst>
                <a:ext uri="{FF2B5EF4-FFF2-40B4-BE49-F238E27FC236}">
                  <a16:creationId xmlns:a16="http://schemas.microsoft.com/office/drawing/2014/main" id="{AA089D6C-B1E2-48FB-BE83-481042A4D336}"/>
                </a:ext>
              </a:extLst>
            </p:cNvPr>
            <p:cNvSpPr txBox="1"/>
            <p:nvPr/>
          </p:nvSpPr>
          <p:spPr>
            <a:xfrm>
              <a:off x="3427898" y="945416"/>
              <a:ext cx="167925" cy="2623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L</a:t>
              </a:r>
            </a:p>
          </p:txBody>
        </p:sp>
        <p:sp>
          <p:nvSpPr>
            <p:cNvPr id="8" name="Elipse 7">
              <a:extLst>
                <a:ext uri="{FF2B5EF4-FFF2-40B4-BE49-F238E27FC236}">
                  <a16:creationId xmlns:a16="http://schemas.microsoft.com/office/drawing/2014/main" id="{EF3D6D35-0B29-48F8-A7E7-F05677A56176}"/>
                </a:ext>
              </a:extLst>
            </p:cNvPr>
            <p:cNvSpPr/>
            <p:nvPr/>
          </p:nvSpPr>
          <p:spPr>
            <a:xfrm>
              <a:off x="3636352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9" name="CuadroTexto 8">
              <a:extLst>
                <a:ext uri="{FF2B5EF4-FFF2-40B4-BE49-F238E27FC236}">
                  <a16:creationId xmlns:a16="http://schemas.microsoft.com/office/drawing/2014/main" id="{9A7EF53A-AA99-48D2-85A8-CA65C6ED1C5E}"/>
                </a:ext>
              </a:extLst>
            </p:cNvPr>
            <p:cNvSpPr txBox="1"/>
            <p:nvPr/>
          </p:nvSpPr>
          <p:spPr>
            <a:xfrm>
              <a:off x="3604676" y="945416"/>
              <a:ext cx="167925" cy="2623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M</a:t>
              </a:r>
            </a:p>
          </p:txBody>
        </p:sp>
        <p:sp>
          <p:nvSpPr>
            <p:cNvPr id="10" name="Elipse 9">
              <a:extLst>
                <a:ext uri="{FF2B5EF4-FFF2-40B4-BE49-F238E27FC236}">
                  <a16:creationId xmlns:a16="http://schemas.microsoft.com/office/drawing/2014/main" id="{B0003AE6-C47F-46BF-B6B1-DDBB042C0368}"/>
                </a:ext>
              </a:extLst>
            </p:cNvPr>
            <p:cNvSpPr/>
            <p:nvPr/>
          </p:nvSpPr>
          <p:spPr>
            <a:xfrm>
              <a:off x="3822502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1" name="CuadroTexto 10">
              <a:extLst>
                <a:ext uri="{FF2B5EF4-FFF2-40B4-BE49-F238E27FC236}">
                  <a16:creationId xmlns:a16="http://schemas.microsoft.com/office/drawing/2014/main" id="{93A2415F-9910-41C0-9834-ACE5EE7EC06F}"/>
                </a:ext>
              </a:extLst>
            </p:cNvPr>
            <p:cNvSpPr txBox="1"/>
            <p:nvPr/>
          </p:nvSpPr>
          <p:spPr>
            <a:xfrm>
              <a:off x="3795934" y="953506"/>
              <a:ext cx="167925" cy="2623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M</a:t>
              </a:r>
            </a:p>
          </p:txBody>
        </p:sp>
        <p:sp>
          <p:nvSpPr>
            <p:cNvPr id="12" name="Elipse 11">
              <a:extLst>
                <a:ext uri="{FF2B5EF4-FFF2-40B4-BE49-F238E27FC236}">
                  <a16:creationId xmlns:a16="http://schemas.microsoft.com/office/drawing/2014/main" id="{C7C288CE-F547-4E52-94A3-8C23F40BEE3C}"/>
                </a:ext>
              </a:extLst>
            </p:cNvPr>
            <p:cNvSpPr/>
            <p:nvPr/>
          </p:nvSpPr>
          <p:spPr>
            <a:xfrm>
              <a:off x="4008652" y="983612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3" name="CuadroTexto 12">
              <a:extLst>
                <a:ext uri="{FF2B5EF4-FFF2-40B4-BE49-F238E27FC236}">
                  <a16:creationId xmlns:a16="http://schemas.microsoft.com/office/drawing/2014/main" id="{4114C506-8170-47D2-9D5A-128DBFEEE7C8}"/>
                </a:ext>
              </a:extLst>
            </p:cNvPr>
            <p:cNvSpPr txBox="1"/>
            <p:nvPr/>
          </p:nvSpPr>
          <p:spPr>
            <a:xfrm>
              <a:off x="3987194" y="951397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J</a:t>
              </a:r>
            </a:p>
          </p:txBody>
        </p:sp>
        <p:sp>
          <p:nvSpPr>
            <p:cNvPr id="14" name="Elipse 13">
              <a:extLst>
                <a:ext uri="{FF2B5EF4-FFF2-40B4-BE49-F238E27FC236}">
                  <a16:creationId xmlns:a16="http://schemas.microsoft.com/office/drawing/2014/main" id="{7CC52FD5-4E7C-49FA-BD83-A545EB3FC017}"/>
                </a:ext>
              </a:extLst>
            </p:cNvPr>
            <p:cNvSpPr/>
            <p:nvPr/>
          </p:nvSpPr>
          <p:spPr>
            <a:xfrm>
              <a:off x="4195174" y="983612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5" name="CuadroTexto 14">
              <a:extLst>
                <a:ext uri="{FF2B5EF4-FFF2-40B4-BE49-F238E27FC236}">
                  <a16:creationId xmlns:a16="http://schemas.microsoft.com/office/drawing/2014/main" id="{DDD8D263-EBC7-4AD3-8203-2FC2CBE524AF}"/>
                </a:ext>
              </a:extLst>
            </p:cNvPr>
            <p:cNvSpPr txBox="1"/>
            <p:nvPr/>
          </p:nvSpPr>
          <p:spPr>
            <a:xfrm>
              <a:off x="4169468" y="953506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V</a:t>
              </a:r>
            </a:p>
          </p:txBody>
        </p:sp>
        <p:sp>
          <p:nvSpPr>
            <p:cNvPr id="16" name="Elipse 15">
              <a:extLst>
                <a:ext uri="{FF2B5EF4-FFF2-40B4-BE49-F238E27FC236}">
                  <a16:creationId xmlns:a16="http://schemas.microsoft.com/office/drawing/2014/main" id="{1684D4EA-52BA-4FA5-A1FB-CB87FE74C584}"/>
                </a:ext>
              </a:extLst>
            </p:cNvPr>
            <p:cNvSpPr/>
            <p:nvPr/>
          </p:nvSpPr>
          <p:spPr>
            <a:xfrm>
              <a:off x="4383504" y="983612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7" name="CuadroTexto 16">
              <a:extLst>
                <a:ext uri="{FF2B5EF4-FFF2-40B4-BE49-F238E27FC236}">
                  <a16:creationId xmlns:a16="http://schemas.microsoft.com/office/drawing/2014/main" id="{3308939E-46AD-485D-B001-89690CD4E751}"/>
                </a:ext>
              </a:extLst>
            </p:cNvPr>
            <p:cNvSpPr txBox="1"/>
            <p:nvPr/>
          </p:nvSpPr>
          <p:spPr>
            <a:xfrm>
              <a:off x="4354590" y="945416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S</a:t>
              </a:r>
            </a:p>
          </p:txBody>
        </p:sp>
        <p:sp>
          <p:nvSpPr>
            <p:cNvPr id="18" name="Elipse 17">
              <a:extLst>
                <a:ext uri="{FF2B5EF4-FFF2-40B4-BE49-F238E27FC236}">
                  <a16:creationId xmlns:a16="http://schemas.microsoft.com/office/drawing/2014/main" id="{A8672FC7-70F5-4C49-A014-22DFFFBC4EA9}"/>
                </a:ext>
              </a:extLst>
            </p:cNvPr>
            <p:cNvSpPr/>
            <p:nvPr/>
          </p:nvSpPr>
          <p:spPr>
            <a:xfrm>
              <a:off x="4562534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9" name="CuadroTexto 18">
              <a:extLst>
                <a:ext uri="{FF2B5EF4-FFF2-40B4-BE49-F238E27FC236}">
                  <a16:creationId xmlns:a16="http://schemas.microsoft.com/office/drawing/2014/main" id="{FDD8A62F-1C31-4D5B-8003-266E7EE66DB5}"/>
                </a:ext>
              </a:extLst>
            </p:cNvPr>
            <p:cNvSpPr txBox="1"/>
            <p:nvPr/>
          </p:nvSpPr>
          <p:spPr>
            <a:xfrm>
              <a:off x="4541872" y="945416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D</a:t>
              </a:r>
            </a:p>
          </p:txBody>
        </p:sp>
      </p:grpSp>
      <p:sp>
        <p:nvSpPr>
          <p:cNvPr id="43" name="Rectángulo: esquinas redondeadas 42">
            <a:extLst>
              <a:ext uri="{FF2B5EF4-FFF2-40B4-BE49-F238E27FC236}">
                <a16:creationId xmlns:a16="http://schemas.microsoft.com/office/drawing/2014/main" id="{89D5D1E2-00DC-4937-B50F-B770D836BFF9}"/>
              </a:ext>
            </a:extLst>
          </p:cNvPr>
          <p:cNvSpPr/>
          <p:nvPr/>
        </p:nvSpPr>
        <p:spPr>
          <a:xfrm flipH="1">
            <a:off x="460830" y="5801409"/>
            <a:ext cx="1867912" cy="1306787"/>
          </a:xfrm>
          <a:prstGeom prst="roundRect">
            <a:avLst>
              <a:gd name="adj" fmla="val 3042"/>
            </a:avLst>
          </a:prstGeom>
          <a:noFill/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61" name="CuadroTexto 60">
            <a:extLst>
              <a:ext uri="{FF2B5EF4-FFF2-40B4-BE49-F238E27FC236}">
                <a16:creationId xmlns:a16="http://schemas.microsoft.com/office/drawing/2014/main" id="{B1867932-8D36-4858-BFF8-81AECC48EBAD}"/>
              </a:ext>
            </a:extLst>
          </p:cNvPr>
          <p:cNvSpPr txBox="1"/>
          <p:nvPr/>
        </p:nvSpPr>
        <p:spPr>
          <a:xfrm>
            <a:off x="502270" y="470523"/>
            <a:ext cx="1705246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CL" sz="4800" dirty="0">
                <a:latin typeface="August Script Bold free" pitchFamily="2" charset="0"/>
              </a:rPr>
              <a:t>Año</a:t>
            </a:r>
          </a:p>
        </p:txBody>
      </p:sp>
      <p:sp>
        <p:nvSpPr>
          <p:cNvPr id="62" name="CuadroTexto 61">
            <a:extLst>
              <a:ext uri="{FF2B5EF4-FFF2-40B4-BE49-F238E27FC236}">
                <a16:creationId xmlns:a16="http://schemas.microsoft.com/office/drawing/2014/main" id="{D7348A25-2C0A-4180-9706-193D7ACDBC8E}"/>
              </a:ext>
            </a:extLst>
          </p:cNvPr>
          <p:cNvSpPr txBox="1"/>
          <p:nvPr/>
        </p:nvSpPr>
        <p:spPr>
          <a:xfrm>
            <a:off x="1109446" y="921803"/>
            <a:ext cx="149088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CL" sz="4000" dirty="0" smtClean="0">
                <a:latin typeface="August Script Bold free" pitchFamily="2" charset="0"/>
              </a:rPr>
              <a:t>2022 </a:t>
            </a:r>
            <a:endParaRPr lang="es-CL" sz="4000" dirty="0">
              <a:latin typeface="August Script Bold free" pitchFamily="2" charset="0"/>
            </a:endParaRPr>
          </a:p>
        </p:txBody>
      </p:sp>
      <p:sp>
        <p:nvSpPr>
          <p:cNvPr id="27" name="CuadroTexto 26">
            <a:extLst>
              <a:ext uri="{FF2B5EF4-FFF2-40B4-BE49-F238E27FC236}">
                <a16:creationId xmlns:a16="http://schemas.microsoft.com/office/drawing/2014/main" id="{F0091D1D-C5BA-4DD7-B564-F84C4F3256B9}"/>
              </a:ext>
            </a:extLst>
          </p:cNvPr>
          <p:cNvSpPr txBox="1"/>
          <p:nvPr/>
        </p:nvSpPr>
        <p:spPr>
          <a:xfrm>
            <a:off x="788889" y="1505371"/>
            <a:ext cx="136617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CL" sz="3600" dirty="0">
                <a:latin typeface="Ayunindra Font" pitchFamily="50" charset="0"/>
              </a:rPr>
              <a:t>Metas</a:t>
            </a:r>
          </a:p>
        </p:txBody>
      </p:sp>
      <p:cxnSp>
        <p:nvCxnSpPr>
          <p:cNvPr id="34" name="Conector recto 33">
            <a:extLst>
              <a:ext uri="{FF2B5EF4-FFF2-40B4-BE49-F238E27FC236}">
                <a16:creationId xmlns:a16="http://schemas.microsoft.com/office/drawing/2014/main" id="{6C326F97-CC68-4216-8B0B-6409AE189A23}"/>
              </a:ext>
            </a:extLst>
          </p:cNvPr>
          <p:cNvCxnSpPr>
            <a:cxnSpLocks/>
          </p:cNvCxnSpPr>
          <p:nvPr/>
        </p:nvCxnSpPr>
        <p:spPr>
          <a:xfrm>
            <a:off x="719609" y="2193173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Conector recto 36">
            <a:extLst>
              <a:ext uri="{FF2B5EF4-FFF2-40B4-BE49-F238E27FC236}">
                <a16:creationId xmlns:a16="http://schemas.microsoft.com/office/drawing/2014/main" id="{7A9A9E17-643C-46C7-8DA1-90ACB4FD0A6E}"/>
              </a:ext>
            </a:extLst>
          </p:cNvPr>
          <p:cNvCxnSpPr>
            <a:cxnSpLocks/>
          </p:cNvCxnSpPr>
          <p:nvPr/>
        </p:nvCxnSpPr>
        <p:spPr>
          <a:xfrm>
            <a:off x="720116" y="2475725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Conector recto 37">
            <a:extLst>
              <a:ext uri="{FF2B5EF4-FFF2-40B4-BE49-F238E27FC236}">
                <a16:creationId xmlns:a16="http://schemas.microsoft.com/office/drawing/2014/main" id="{117FEECC-50E9-48AE-A3A0-ECE918D11567}"/>
              </a:ext>
            </a:extLst>
          </p:cNvPr>
          <p:cNvCxnSpPr>
            <a:cxnSpLocks/>
          </p:cNvCxnSpPr>
          <p:nvPr/>
        </p:nvCxnSpPr>
        <p:spPr>
          <a:xfrm>
            <a:off x="718240" y="2780525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Conector recto 38">
            <a:extLst>
              <a:ext uri="{FF2B5EF4-FFF2-40B4-BE49-F238E27FC236}">
                <a16:creationId xmlns:a16="http://schemas.microsoft.com/office/drawing/2014/main" id="{F24D8324-6901-4816-8512-FDC54A3E01DF}"/>
              </a:ext>
            </a:extLst>
          </p:cNvPr>
          <p:cNvCxnSpPr>
            <a:cxnSpLocks/>
          </p:cNvCxnSpPr>
          <p:nvPr/>
        </p:nvCxnSpPr>
        <p:spPr>
          <a:xfrm>
            <a:off x="718240" y="3074201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Placa 2">
            <a:extLst>
              <a:ext uri="{FF2B5EF4-FFF2-40B4-BE49-F238E27FC236}">
                <a16:creationId xmlns:a16="http://schemas.microsoft.com/office/drawing/2014/main" id="{C3F9C842-00FA-4A41-AA78-EC49C9D9D4A3}"/>
              </a:ext>
            </a:extLst>
          </p:cNvPr>
          <p:cNvSpPr/>
          <p:nvPr/>
        </p:nvSpPr>
        <p:spPr>
          <a:xfrm flipH="1">
            <a:off x="489789" y="3750740"/>
            <a:ext cx="1791840" cy="1500318"/>
          </a:xfrm>
          <a:prstGeom prst="plaque">
            <a:avLst>
              <a:gd name="adj" fmla="val 6619"/>
            </a:avLst>
          </a:prstGeom>
          <a:solidFill>
            <a:srgbClr val="FCEBE0"/>
          </a:solidFill>
          <a:ln>
            <a:solidFill>
              <a:srgbClr val="FCD6D7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70" name="CuadroTexto 69">
            <a:extLst>
              <a:ext uri="{FF2B5EF4-FFF2-40B4-BE49-F238E27FC236}">
                <a16:creationId xmlns:a16="http://schemas.microsoft.com/office/drawing/2014/main" id="{C5660BA0-7AA5-442F-B19F-51782AAE91E1}"/>
              </a:ext>
            </a:extLst>
          </p:cNvPr>
          <p:cNvSpPr txBox="1"/>
          <p:nvPr/>
        </p:nvSpPr>
        <p:spPr>
          <a:xfrm flipH="1">
            <a:off x="560832" y="3174959"/>
            <a:ext cx="157604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CL" sz="3200" dirty="0">
                <a:latin typeface="Please write me a song" panose="02000603000000000000" pitchFamily="2" charset="0"/>
                <a:ea typeface="Please write me a song" panose="02000603000000000000" pitchFamily="2" charset="0"/>
              </a:rPr>
              <a:t>Importante</a:t>
            </a:r>
          </a:p>
        </p:txBody>
      </p:sp>
      <p:sp>
        <p:nvSpPr>
          <p:cNvPr id="72" name="CuadroTexto 71">
            <a:extLst>
              <a:ext uri="{FF2B5EF4-FFF2-40B4-BE49-F238E27FC236}">
                <a16:creationId xmlns:a16="http://schemas.microsoft.com/office/drawing/2014/main" id="{FA02E334-CC17-4B72-8C99-28B64BC13A1C}"/>
              </a:ext>
            </a:extLst>
          </p:cNvPr>
          <p:cNvSpPr txBox="1"/>
          <p:nvPr/>
        </p:nvSpPr>
        <p:spPr>
          <a:xfrm flipH="1">
            <a:off x="773256" y="5571063"/>
            <a:ext cx="1293702" cy="594906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algn="ctr"/>
            <a:r>
              <a:rPr lang="es-CL" sz="3266" dirty="0">
                <a:latin typeface="The Sunset" pitchFamily="2" charset="0"/>
              </a:rPr>
              <a:t>Notas</a:t>
            </a:r>
          </a:p>
        </p:txBody>
      </p:sp>
      <p:pic>
        <p:nvPicPr>
          <p:cNvPr id="22" name="Imagen 21">
            <a:extLst>
              <a:ext uri="{FF2B5EF4-FFF2-40B4-BE49-F238E27FC236}">
                <a16:creationId xmlns:a16="http://schemas.microsoft.com/office/drawing/2014/main" id="{62CBFADE-6F0F-42F1-9100-230F3D7A9794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188956" y="4650379"/>
            <a:ext cx="727315" cy="2864905"/>
          </a:xfrm>
          <a:prstGeom prst="rect">
            <a:avLst/>
          </a:prstGeom>
        </p:spPr>
      </p:pic>
      <p:pic>
        <p:nvPicPr>
          <p:cNvPr id="23" name="Imagen 22">
            <a:extLst>
              <a:ext uri="{FF2B5EF4-FFF2-40B4-BE49-F238E27FC236}">
                <a16:creationId xmlns:a16="http://schemas.microsoft.com/office/drawing/2014/main" id="{2B2C2E0D-EB88-46B4-AC8F-E4A9A8B31354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43898" t="21174"/>
          <a:stretch/>
        </p:blipFill>
        <p:spPr>
          <a:xfrm>
            <a:off x="0" y="0"/>
            <a:ext cx="909986" cy="976498"/>
          </a:xfrm>
          <a:prstGeom prst="rect">
            <a:avLst/>
          </a:prstGeom>
        </p:spPr>
      </p:pic>
      <p:pic>
        <p:nvPicPr>
          <p:cNvPr id="25" name="Imagen 24">
            <a:extLst>
              <a:ext uri="{FF2B5EF4-FFF2-40B4-BE49-F238E27FC236}">
                <a16:creationId xmlns:a16="http://schemas.microsoft.com/office/drawing/2014/main" id="{C293EFCA-F8D9-437F-BBDE-D23B0F61DF56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027536" y="351099"/>
            <a:ext cx="713197" cy="476000"/>
          </a:xfrm>
          <a:prstGeom prst="rect">
            <a:avLst/>
          </a:prstGeom>
        </p:spPr>
      </p:pic>
      <p:grpSp>
        <p:nvGrpSpPr>
          <p:cNvPr id="31" name="Grupo 30">
            <a:extLst>
              <a:ext uri="{FF2B5EF4-FFF2-40B4-BE49-F238E27FC236}">
                <a16:creationId xmlns:a16="http://schemas.microsoft.com/office/drawing/2014/main" id="{7745E27F-467E-4749-8E47-3209094E0C66}"/>
              </a:ext>
            </a:extLst>
          </p:cNvPr>
          <p:cNvGrpSpPr/>
          <p:nvPr/>
        </p:nvGrpSpPr>
        <p:grpSpPr>
          <a:xfrm>
            <a:off x="526230" y="2080990"/>
            <a:ext cx="160028" cy="1041337"/>
            <a:chOff x="508707" y="2032864"/>
            <a:chExt cx="160028" cy="1041337"/>
          </a:xfrm>
        </p:grpSpPr>
        <p:pic>
          <p:nvPicPr>
            <p:cNvPr id="57" name="Imagen 56">
              <a:extLst>
                <a:ext uri="{FF2B5EF4-FFF2-40B4-BE49-F238E27FC236}">
                  <a16:creationId xmlns:a16="http://schemas.microsoft.com/office/drawing/2014/main" id="{961930C2-F576-49DD-A7AA-2FDB4D77175D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7508" y="2035205"/>
              <a:ext cx="162906" cy="158223"/>
            </a:xfrm>
            <a:prstGeom prst="rect">
              <a:avLst/>
            </a:prstGeom>
          </p:spPr>
        </p:pic>
        <p:pic>
          <p:nvPicPr>
            <p:cNvPr id="58" name="Imagen 57">
              <a:extLst>
                <a:ext uri="{FF2B5EF4-FFF2-40B4-BE49-F238E27FC236}">
                  <a16:creationId xmlns:a16="http://schemas.microsoft.com/office/drawing/2014/main" id="{56867267-B475-4E69-9D58-EC62A6FE058B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7509" y="2315160"/>
              <a:ext cx="162906" cy="158223"/>
            </a:xfrm>
            <a:prstGeom prst="rect">
              <a:avLst/>
            </a:prstGeom>
          </p:spPr>
        </p:pic>
        <p:pic>
          <p:nvPicPr>
            <p:cNvPr id="60" name="Imagen 59">
              <a:extLst>
                <a:ext uri="{FF2B5EF4-FFF2-40B4-BE49-F238E27FC236}">
                  <a16:creationId xmlns:a16="http://schemas.microsoft.com/office/drawing/2014/main" id="{E29EF204-A448-4002-8A1C-DB0341F31464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6366" y="2619960"/>
              <a:ext cx="162906" cy="158223"/>
            </a:xfrm>
            <a:prstGeom prst="rect">
              <a:avLst/>
            </a:prstGeom>
          </p:spPr>
        </p:pic>
        <p:pic>
          <p:nvPicPr>
            <p:cNvPr id="63" name="Imagen 62">
              <a:extLst>
                <a:ext uri="{FF2B5EF4-FFF2-40B4-BE49-F238E27FC236}">
                  <a16:creationId xmlns:a16="http://schemas.microsoft.com/office/drawing/2014/main" id="{86120641-32C4-4AE8-94D3-C94C18868525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8171" y="2913636"/>
              <a:ext cx="162906" cy="158223"/>
            </a:xfrm>
            <a:prstGeom prst="rect">
              <a:avLst/>
            </a:prstGeom>
          </p:spPr>
        </p:pic>
      </p:grpSp>
      <p:sp>
        <p:nvSpPr>
          <p:cNvPr id="64" name="Placa 63">
            <a:extLst>
              <a:ext uri="{FF2B5EF4-FFF2-40B4-BE49-F238E27FC236}">
                <a16:creationId xmlns:a16="http://schemas.microsoft.com/office/drawing/2014/main" id="{1F1A37EF-7612-4F45-97CD-3C62C17F6D0D}"/>
              </a:ext>
            </a:extLst>
          </p:cNvPr>
          <p:cNvSpPr/>
          <p:nvPr/>
        </p:nvSpPr>
        <p:spPr>
          <a:xfrm flipH="1">
            <a:off x="544463" y="3806973"/>
            <a:ext cx="1680470" cy="1381373"/>
          </a:xfrm>
          <a:prstGeom prst="plaque">
            <a:avLst>
              <a:gd name="adj" fmla="val 6619"/>
            </a:avLst>
          </a:prstGeom>
          <a:noFill/>
          <a:ln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pic>
        <p:nvPicPr>
          <p:cNvPr id="32" name="Imagen 31">
            <a:extLst>
              <a:ext uri="{FF2B5EF4-FFF2-40B4-BE49-F238E27FC236}">
                <a16:creationId xmlns:a16="http://schemas.microsoft.com/office/drawing/2014/main" id="{26B63D50-3602-4D67-A76C-633D6D374657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259097" y="6541363"/>
            <a:ext cx="628638" cy="674145"/>
          </a:xfrm>
          <a:prstGeom prst="rect">
            <a:avLst/>
          </a:prstGeom>
        </p:spPr>
      </p:pic>
      <p:pic>
        <p:nvPicPr>
          <p:cNvPr id="65" name="Imagen 64">
            <a:extLst>
              <a:ext uri="{FF2B5EF4-FFF2-40B4-BE49-F238E27FC236}">
                <a16:creationId xmlns:a16="http://schemas.microsoft.com/office/drawing/2014/main" id="{D0CA3D43-846C-4A28-B7BE-3C0790EA8870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65716" t="50407"/>
          <a:stretch/>
        </p:blipFill>
        <p:spPr>
          <a:xfrm flipH="1">
            <a:off x="4623101" y="-1"/>
            <a:ext cx="445785" cy="47838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71690388"/>
      </p:ext>
    </p:extLst>
  </p:cSld>
  <p:clrMapOvr>
    <a:masterClrMapping/>
  </p:clrMapOvr>
</p:sld>
</file>

<file path=ppt/slides/slide1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5" name="Imagen 74">
            <a:extLst>
              <a:ext uri="{FF2B5EF4-FFF2-40B4-BE49-F238E27FC236}">
                <a16:creationId xmlns:a16="http://schemas.microsoft.com/office/drawing/2014/main" id="{86F066D6-3665-40A8-84FE-3CF74306B4E7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5802" t="16947" r="6588" b="21582"/>
          <a:stretch/>
        </p:blipFill>
        <p:spPr>
          <a:xfrm flipH="1">
            <a:off x="2534249" y="1615242"/>
            <a:ext cx="2241249" cy="5818323"/>
          </a:xfrm>
          <a:prstGeom prst="rect">
            <a:avLst/>
          </a:prstGeom>
        </p:spPr>
      </p:pic>
      <p:grpSp>
        <p:nvGrpSpPr>
          <p:cNvPr id="90" name="Grupo 89">
            <a:extLst>
              <a:ext uri="{FF2B5EF4-FFF2-40B4-BE49-F238E27FC236}">
                <a16:creationId xmlns:a16="http://schemas.microsoft.com/office/drawing/2014/main" id="{6A10F933-5BE6-45D0-9227-6F90A3B05617}"/>
              </a:ext>
            </a:extLst>
          </p:cNvPr>
          <p:cNvGrpSpPr/>
          <p:nvPr/>
        </p:nvGrpSpPr>
        <p:grpSpPr>
          <a:xfrm>
            <a:off x="2431176" y="1277695"/>
            <a:ext cx="2333423" cy="338554"/>
            <a:chOff x="282012" y="1116730"/>
            <a:chExt cx="2333423" cy="338554"/>
          </a:xfrm>
        </p:grpSpPr>
        <p:grpSp>
          <p:nvGrpSpPr>
            <p:cNvPr id="76" name="Grupo 75">
              <a:extLst>
                <a:ext uri="{FF2B5EF4-FFF2-40B4-BE49-F238E27FC236}">
                  <a16:creationId xmlns:a16="http://schemas.microsoft.com/office/drawing/2014/main" id="{A61A1061-E59C-431B-BF67-DEFCDEE579BE}"/>
                </a:ext>
              </a:extLst>
            </p:cNvPr>
            <p:cNvGrpSpPr/>
            <p:nvPr/>
          </p:nvGrpSpPr>
          <p:grpSpPr>
            <a:xfrm>
              <a:off x="1292286" y="1199456"/>
              <a:ext cx="1323149" cy="173102"/>
              <a:chOff x="2351916" y="2459619"/>
              <a:chExt cx="1424738" cy="173102"/>
            </a:xfrm>
          </p:grpSpPr>
          <p:pic>
            <p:nvPicPr>
              <p:cNvPr id="77" name="Imagen 76">
                <a:extLst>
                  <a:ext uri="{FF2B5EF4-FFF2-40B4-BE49-F238E27FC236}">
                    <a16:creationId xmlns:a16="http://schemas.microsoft.com/office/drawing/2014/main" id="{B7A81B46-CA0D-4087-89EF-FAE09193A61A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351916" y="2459619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78" name="Imagen 77">
                <a:extLst>
                  <a:ext uri="{FF2B5EF4-FFF2-40B4-BE49-F238E27FC236}">
                    <a16:creationId xmlns:a16="http://schemas.microsoft.com/office/drawing/2014/main" id="{E94153B6-6DC4-4AB7-AC3B-F55DD2065F5B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534444" y="2462337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79" name="Imagen 78">
                <a:extLst>
                  <a:ext uri="{FF2B5EF4-FFF2-40B4-BE49-F238E27FC236}">
                    <a16:creationId xmlns:a16="http://schemas.microsoft.com/office/drawing/2014/main" id="{EA1DF94F-D73B-4068-AC8A-D0A408DD32D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713545" y="2467401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0" name="Imagen 79">
                <a:extLst>
                  <a:ext uri="{FF2B5EF4-FFF2-40B4-BE49-F238E27FC236}">
                    <a16:creationId xmlns:a16="http://schemas.microsoft.com/office/drawing/2014/main" id="{62C852A6-1DC0-492C-8708-0BCE85A2F8DC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898714" y="2467401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1" name="Imagen 80">
                <a:extLst>
                  <a:ext uri="{FF2B5EF4-FFF2-40B4-BE49-F238E27FC236}">
                    <a16:creationId xmlns:a16="http://schemas.microsoft.com/office/drawing/2014/main" id="{0177E378-B2D1-433E-B487-95F0ADA2623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080634" y="2462337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2" name="Imagen 81">
                <a:extLst>
                  <a:ext uri="{FF2B5EF4-FFF2-40B4-BE49-F238E27FC236}">
                    <a16:creationId xmlns:a16="http://schemas.microsoft.com/office/drawing/2014/main" id="{5D2CCC76-1728-4CCE-8CA6-F4D7D93C730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259735" y="2463688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3" name="Imagen 82">
                <a:extLst>
                  <a:ext uri="{FF2B5EF4-FFF2-40B4-BE49-F238E27FC236}">
                    <a16:creationId xmlns:a16="http://schemas.microsoft.com/office/drawing/2014/main" id="{8737CD88-8CE9-45B7-B88B-A039D1BC2D9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436306" y="2459619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4" name="Imagen 83">
                <a:extLst>
                  <a:ext uri="{FF2B5EF4-FFF2-40B4-BE49-F238E27FC236}">
                    <a16:creationId xmlns:a16="http://schemas.microsoft.com/office/drawing/2014/main" id="{9C749F1B-619A-40EE-A3E5-6C9759F13278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624293" y="2462337"/>
                <a:ext cx="152361" cy="165320"/>
              </a:xfrm>
              <a:prstGeom prst="rect">
                <a:avLst/>
              </a:prstGeom>
            </p:spPr>
          </p:pic>
        </p:grpSp>
        <p:sp>
          <p:nvSpPr>
            <p:cNvPr id="86" name="CuadroTexto 85">
              <a:extLst>
                <a:ext uri="{FF2B5EF4-FFF2-40B4-BE49-F238E27FC236}">
                  <a16:creationId xmlns:a16="http://schemas.microsoft.com/office/drawing/2014/main" id="{E7CF8BFC-D72D-4A50-9441-6DC5C224B0DC}"/>
                </a:ext>
              </a:extLst>
            </p:cNvPr>
            <p:cNvSpPr txBox="1"/>
            <p:nvPr/>
          </p:nvSpPr>
          <p:spPr>
            <a:xfrm>
              <a:off x="282012" y="1116730"/>
              <a:ext cx="1081021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s-CL" sz="1600" dirty="0">
                  <a:latin typeface="that i love you" pitchFamily="2" charset="0"/>
                </a:rPr>
                <a:t>Hidratación</a:t>
              </a:r>
            </a:p>
          </p:txBody>
        </p:sp>
      </p:grpSp>
      <p:sp>
        <p:nvSpPr>
          <p:cNvPr id="2" name="Rectángulo: esquinas redondeadas 1">
            <a:extLst>
              <a:ext uri="{FF2B5EF4-FFF2-40B4-BE49-F238E27FC236}">
                <a16:creationId xmlns:a16="http://schemas.microsoft.com/office/drawing/2014/main" id="{8AFFB728-72C6-47D6-8CF6-8E68D901CF0E}"/>
              </a:ext>
            </a:extLst>
          </p:cNvPr>
          <p:cNvSpPr/>
          <p:nvPr/>
        </p:nvSpPr>
        <p:spPr>
          <a:xfrm flipH="1">
            <a:off x="2536574" y="808814"/>
            <a:ext cx="2238924" cy="348713"/>
          </a:xfrm>
          <a:prstGeom prst="roundRect">
            <a:avLst>
              <a:gd name="adj" fmla="val 20690"/>
            </a:avLst>
          </a:prstGeom>
          <a:noFill/>
          <a:ln>
            <a:solidFill>
              <a:schemeClr val="bg1">
                <a:lumMod val="65000"/>
              </a:schemeClr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grpSp>
        <p:nvGrpSpPr>
          <p:cNvPr id="20" name="Grupo 19">
            <a:extLst>
              <a:ext uri="{FF2B5EF4-FFF2-40B4-BE49-F238E27FC236}">
                <a16:creationId xmlns:a16="http://schemas.microsoft.com/office/drawing/2014/main" id="{9E56ED60-C0FC-4AFF-8B2B-402E4644997E}"/>
              </a:ext>
            </a:extLst>
          </p:cNvPr>
          <p:cNvGrpSpPr/>
          <p:nvPr/>
        </p:nvGrpSpPr>
        <p:grpSpPr>
          <a:xfrm>
            <a:off x="2648158" y="551964"/>
            <a:ext cx="1302561" cy="270451"/>
            <a:chOff x="3427898" y="945416"/>
            <a:chExt cx="1302561" cy="270451"/>
          </a:xfrm>
        </p:grpSpPr>
        <p:sp>
          <p:nvSpPr>
            <p:cNvPr id="6" name="Elipse 5">
              <a:extLst>
                <a:ext uri="{FF2B5EF4-FFF2-40B4-BE49-F238E27FC236}">
                  <a16:creationId xmlns:a16="http://schemas.microsoft.com/office/drawing/2014/main" id="{2C5DCEA4-6AF6-49BD-B708-B769FAFE792C}"/>
                </a:ext>
              </a:extLst>
            </p:cNvPr>
            <p:cNvSpPr/>
            <p:nvPr/>
          </p:nvSpPr>
          <p:spPr>
            <a:xfrm>
              <a:off x="3448303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7" name="CuadroTexto 6">
              <a:extLst>
                <a:ext uri="{FF2B5EF4-FFF2-40B4-BE49-F238E27FC236}">
                  <a16:creationId xmlns:a16="http://schemas.microsoft.com/office/drawing/2014/main" id="{AA089D6C-B1E2-48FB-BE83-481042A4D336}"/>
                </a:ext>
              </a:extLst>
            </p:cNvPr>
            <p:cNvSpPr txBox="1"/>
            <p:nvPr/>
          </p:nvSpPr>
          <p:spPr>
            <a:xfrm>
              <a:off x="3427898" y="945416"/>
              <a:ext cx="167925" cy="2623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L</a:t>
              </a:r>
            </a:p>
          </p:txBody>
        </p:sp>
        <p:sp>
          <p:nvSpPr>
            <p:cNvPr id="8" name="Elipse 7">
              <a:extLst>
                <a:ext uri="{FF2B5EF4-FFF2-40B4-BE49-F238E27FC236}">
                  <a16:creationId xmlns:a16="http://schemas.microsoft.com/office/drawing/2014/main" id="{EF3D6D35-0B29-48F8-A7E7-F05677A56176}"/>
                </a:ext>
              </a:extLst>
            </p:cNvPr>
            <p:cNvSpPr/>
            <p:nvPr/>
          </p:nvSpPr>
          <p:spPr>
            <a:xfrm>
              <a:off x="3636352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9" name="CuadroTexto 8">
              <a:extLst>
                <a:ext uri="{FF2B5EF4-FFF2-40B4-BE49-F238E27FC236}">
                  <a16:creationId xmlns:a16="http://schemas.microsoft.com/office/drawing/2014/main" id="{9A7EF53A-AA99-48D2-85A8-CA65C6ED1C5E}"/>
                </a:ext>
              </a:extLst>
            </p:cNvPr>
            <p:cNvSpPr txBox="1"/>
            <p:nvPr/>
          </p:nvSpPr>
          <p:spPr>
            <a:xfrm>
              <a:off x="3604676" y="945416"/>
              <a:ext cx="167925" cy="2623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M</a:t>
              </a:r>
            </a:p>
          </p:txBody>
        </p:sp>
        <p:sp>
          <p:nvSpPr>
            <p:cNvPr id="10" name="Elipse 9">
              <a:extLst>
                <a:ext uri="{FF2B5EF4-FFF2-40B4-BE49-F238E27FC236}">
                  <a16:creationId xmlns:a16="http://schemas.microsoft.com/office/drawing/2014/main" id="{B0003AE6-C47F-46BF-B6B1-DDBB042C0368}"/>
                </a:ext>
              </a:extLst>
            </p:cNvPr>
            <p:cNvSpPr/>
            <p:nvPr/>
          </p:nvSpPr>
          <p:spPr>
            <a:xfrm>
              <a:off x="3822502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1" name="CuadroTexto 10">
              <a:extLst>
                <a:ext uri="{FF2B5EF4-FFF2-40B4-BE49-F238E27FC236}">
                  <a16:creationId xmlns:a16="http://schemas.microsoft.com/office/drawing/2014/main" id="{93A2415F-9910-41C0-9834-ACE5EE7EC06F}"/>
                </a:ext>
              </a:extLst>
            </p:cNvPr>
            <p:cNvSpPr txBox="1"/>
            <p:nvPr/>
          </p:nvSpPr>
          <p:spPr>
            <a:xfrm>
              <a:off x="3795934" y="953506"/>
              <a:ext cx="167925" cy="2623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M</a:t>
              </a:r>
            </a:p>
          </p:txBody>
        </p:sp>
        <p:sp>
          <p:nvSpPr>
            <p:cNvPr id="12" name="Elipse 11">
              <a:extLst>
                <a:ext uri="{FF2B5EF4-FFF2-40B4-BE49-F238E27FC236}">
                  <a16:creationId xmlns:a16="http://schemas.microsoft.com/office/drawing/2014/main" id="{C7C288CE-F547-4E52-94A3-8C23F40BEE3C}"/>
                </a:ext>
              </a:extLst>
            </p:cNvPr>
            <p:cNvSpPr/>
            <p:nvPr/>
          </p:nvSpPr>
          <p:spPr>
            <a:xfrm>
              <a:off x="4008652" y="983612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3" name="CuadroTexto 12">
              <a:extLst>
                <a:ext uri="{FF2B5EF4-FFF2-40B4-BE49-F238E27FC236}">
                  <a16:creationId xmlns:a16="http://schemas.microsoft.com/office/drawing/2014/main" id="{4114C506-8170-47D2-9D5A-128DBFEEE7C8}"/>
                </a:ext>
              </a:extLst>
            </p:cNvPr>
            <p:cNvSpPr txBox="1"/>
            <p:nvPr/>
          </p:nvSpPr>
          <p:spPr>
            <a:xfrm>
              <a:off x="3987194" y="951397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J</a:t>
              </a:r>
            </a:p>
          </p:txBody>
        </p:sp>
        <p:sp>
          <p:nvSpPr>
            <p:cNvPr id="14" name="Elipse 13">
              <a:extLst>
                <a:ext uri="{FF2B5EF4-FFF2-40B4-BE49-F238E27FC236}">
                  <a16:creationId xmlns:a16="http://schemas.microsoft.com/office/drawing/2014/main" id="{7CC52FD5-4E7C-49FA-BD83-A545EB3FC017}"/>
                </a:ext>
              </a:extLst>
            </p:cNvPr>
            <p:cNvSpPr/>
            <p:nvPr/>
          </p:nvSpPr>
          <p:spPr>
            <a:xfrm>
              <a:off x="4195174" y="983612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5" name="CuadroTexto 14">
              <a:extLst>
                <a:ext uri="{FF2B5EF4-FFF2-40B4-BE49-F238E27FC236}">
                  <a16:creationId xmlns:a16="http://schemas.microsoft.com/office/drawing/2014/main" id="{DDD8D263-EBC7-4AD3-8203-2FC2CBE524AF}"/>
                </a:ext>
              </a:extLst>
            </p:cNvPr>
            <p:cNvSpPr txBox="1"/>
            <p:nvPr/>
          </p:nvSpPr>
          <p:spPr>
            <a:xfrm>
              <a:off x="4169468" y="953506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V</a:t>
              </a:r>
            </a:p>
          </p:txBody>
        </p:sp>
        <p:sp>
          <p:nvSpPr>
            <p:cNvPr id="16" name="Elipse 15">
              <a:extLst>
                <a:ext uri="{FF2B5EF4-FFF2-40B4-BE49-F238E27FC236}">
                  <a16:creationId xmlns:a16="http://schemas.microsoft.com/office/drawing/2014/main" id="{1684D4EA-52BA-4FA5-A1FB-CB87FE74C584}"/>
                </a:ext>
              </a:extLst>
            </p:cNvPr>
            <p:cNvSpPr/>
            <p:nvPr/>
          </p:nvSpPr>
          <p:spPr>
            <a:xfrm>
              <a:off x="4383504" y="983612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7" name="CuadroTexto 16">
              <a:extLst>
                <a:ext uri="{FF2B5EF4-FFF2-40B4-BE49-F238E27FC236}">
                  <a16:creationId xmlns:a16="http://schemas.microsoft.com/office/drawing/2014/main" id="{3308939E-46AD-485D-B001-89690CD4E751}"/>
                </a:ext>
              </a:extLst>
            </p:cNvPr>
            <p:cNvSpPr txBox="1"/>
            <p:nvPr/>
          </p:nvSpPr>
          <p:spPr>
            <a:xfrm>
              <a:off x="4354590" y="945416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S</a:t>
              </a:r>
            </a:p>
          </p:txBody>
        </p:sp>
        <p:sp>
          <p:nvSpPr>
            <p:cNvPr id="18" name="Elipse 17">
              <a:extLst>
                <a:ext uri="{FF2B5EF4-FFF2-40B4-BE49-F238E27FC236}">
                  <a16:creationId xmlns:a16="http://schemas.microsoft.com/office/drawing/2014/main" id="{A8672FC7-70F5-4C49-A014-22DFFFBC4EA9}"/>
                </a:ext>
              </a:extLst>
            </p:cNvPr>
            <p:cNvSpPr/>
            <p:nvPr/>
          </p:nvSpPr>
          <p:spPr>
            <a:xfrm>
              <a:off x="4562534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9" name="CuadroTexto 18">
              <a:extLst>
                <a:ext uri="{FF2B5EF4-FFF2-40B4-BE49-F238E27FC236}">
                  <a16:creationId xmlns:a16="http://schemas.microsoft.com/office/drawing/2014/main" id="{FDD8A62F-1C31-4D5B-8003-266E7EE66DB5}"/>
                </a:ext>
              </a:extLst>
            </p:cNvPr>
            <p:cNvSpPr txBox="1"/>
            <p:nvPr/>
          </p:nvSpPr>
          <p:spPr>
            <a:xfrm>
              <a:off x="4541872" y="945416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D</a:t>
              </a:r>
            </a:p>
          </p:txBody>
        </p:sp>
      </p:grpSp>
      <p:sp>
        <p:nvSpPr>
          <p:cNvPr id="43" name="Rectángulo: esquinas redondeadas 42">
            <a:extLst>
              <a:ext uri="{FF2B5EF4-FFF2-40B4-BE49-F238E27FC236}">
                <a16:creationId xmlns:a16="http://schemas.microsoft.com/office/drawing/2014/main" id="{89D5D1E2-00DC-4937-B50F-B770D836BFF9}"/>
              </a:ext>
            </a:extLst>
          </p:cNvPr>
          <p:cNvSpPr/>
          <p:nvPr/>
        </p:nvSpPr>
        <p:spPr>
          <a:xfrm flipH="1">
            <a:off x="460830" y="5801409"/>
            <a:ext cx="1867912" cy="1306787"/>
          </a:xfrm>
          <a:prstGeom prst="roundRect">
            <a:avLst>
              <a:gd name="adj" fmla="val 3042"/>
            </a:avLst>
          </a:prstGeom>
          <a:noFill/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61" name="CuadroTexto 60">
            <a:extLst>
              <a:ext uri="{FF2B5EF4-FFF2-40B4-BE49-F238E27FC236}">
                <a16:creationId xmlns:a16="http://schemas.microsoft.com/office/drawing/2014/main" id="{B1867932-8D36-4858-BFF8-81AECC48EBAD}"/>
              </a:ext>
            </a:extLst>
          </p:cNvPr>
          <p:cNvSpPr txBox="1"/>
          <p:nvPr/>
        </p:nvSpPr>
        <p:spPr>
          <a:xfrm>
            <a:off x="502270" y="470523"/>
            <a:ext cx="1705246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CL" sz="4800" dirty="0">
                <a:latin typeface="August Script Bold free" pitchFamily="2" charset="0"/>
              </a:rPr>
              <a:t>Año</a:t>
            </a:r>
          </a:p>
        </p:txBody>
      </p:sp>
      <p:sp>
        <p:nvSpPr>
          <p:cNvPr id="62" name="CuadroTexto 61">
            <a:extLst>
              <a:ext uri="{FF2B5EF4-FFF2-40B4-BE49-F238E27FC236}">
                <a16:creationId xmlns:a16="http://schemas.microsoft.com/office/drawing/2014/main" id="{D7348A25-2C0A-4180-9706-193D7ACDBC8E}"/>
              </a:ext>
            </a:extLst>
          </p:cNvPr>
          <p:cNvSpPr txBox="1"/>
          <p:nvPr/>
        </p:nvSpPr>
        <p:spPr>
          <a:xfrm>
            <a:off x="1109446" y="921803"/>
            <a:ext cx="149088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CL" sz="4000" dirty="0" smtClean="0">
                <a:latin typeface="August Script Bold free" pitchFamily="2" charset="0"/>
              </a:rPr>
              <a:t>2022 </a:t>
            </a:r>
            <a:endParaRPr lang="es-CL" sz="4000" dirty="0">
              <a:latin typeface="August Script Bold free" pitchFamily="2" charset="0"/>
            </a:endParaRPr>
          </a:p>
        </p:txBody>
      </p:sp>
      <p:sp>
        <p:nvSpPr>
          <p:cNvPr id="27" name="CuadroTexto 26">
            <a:extLst>
              <a:ext uri="{FF2B5EF4-FFF2-40B4-BE49-F238E27FC236}">
                <a16:creationId xmlns:a16="http://schemas.microsoft.com/office/drawing/2014/main" id="{F0091D1D-C5BA-4DD7-B564-F84C4F3256B9}"/>
              </a:ext>
            </a:extLst>
          </p:cNvPr>
          <p:cNvSpPr txBox="1"/>
          <p:nvPr/>
        </p:nvSpPr>
        <p:spPr>
          <a:xfrm>
            <a:off x="788889" y="1505371"/>
            <a:ext cx="136617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CL" sz="3600" dirty="0">
                <a:latin typeface="Ayunindra Font" pitchFamily="50" charset="0"/>
              </a:rPr>
              <a:t>Metas</a:t>
            </a:r>
          </a:p>
        </p:txBody>
      </p:sp>
      <p:cxnSp>
        <p:nvCxnSpPr>
          <p:cNvPr id="34" name="Conector recto 33">
            <a:extLst>
              <a:ext uri="{FF2B5EF4-FFF2-40B4-BE49-F238E27FC236}">
                <a16:creationId xmlns:a16="http://schemas.microsoft.com/office/drawing/2014/main" id="{6C326F97-CC68-4216-8B0B-6409AE189A23}"/>
              </a:ext>
            </a:extLst>
          </p:cNvPr>
          <p:cNvCxnSpPr>
            <a:cxnSpLocks/>
          </p:cNvCxnSpPr>
          <p:nvPr/>
        </p:nvCxnSpPr>
        <p:spPr>
          <a:xfrm>
            <a:off x="719609" y="2193173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Conector recto 36">
            <a:extLst>
              <a:ext uri="{FF2B5EF4-FFF2-40B4-BE49-F238E27FC236}">
                <a16:creationId xmlns:a16="http://schemas.microsoft.com/office/drawing/2014/main" id="{7A9A9E17-643C-46C7-8DA1-90ACB4FD0A6E}"/>
              </a:ext>
            </a:extLst>
          </p:cNvPr>
          <p:cNvCxnSpPr>
            <a:cxnSpLocks/>
          </p:cNvCxnSpPr>
          <p:nvPr/>
        </p:nvCxnSpPr>
        <p:spPr>
          <a:xfrm>
            <a:off x="720116" y="2475725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Conector recto 37">
            <a:extLst>
              <a:ext uri="{FF2B5EF4-FFF2-40B4-BE49-F238E27FC236}">
                <a16:creationId xmlns:a16="http://schemas.microsoft.com/office/drawing/2014/main" id="{117FEECC-50E9-48AE-A3A0-ECE918D11567}"/>
              </a:ext>
            </a:extLst>
          </p:cNvPr>
          <p:cNvCxnSpPr>
            <a:cxnSpLocks/>
          </p:cNvCxnSpPr>
          <p:nvPr/>
        </p:nvCxnSpPr>
        <p:spPr>
          <a:xfrm>
            <a:off x="718240" y="2780525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Conector recto 38">
            <a:extLst>
              <a:ext uri="{FF2B5EF4-FFF2-40B4-BE49-F238E27FC236}">
                <a16:creationId xmlns:a16="http://schemas.microsoft.com/office/drawing/2014/main" id="{F24D8324-6901-4816-8512-FDC54A3E01DF}"/>
              </a:ext>
            </a:extLst>
          </p:cNvPr>
          <p:cNvCxnSpPr>
            <a:cxnSpLocks/>
          </p:cNvCxnSpPr>
          <p:nvPr/>
        </p:nvCxnSpPr>
        <p:spPr>
          <a:xfrm>
            <a:off x="718240" y="3074201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Placa 2">
            <a:extLst>
              <a:ext uri="{FF2B5EF4-FFF2-40B4-BE49-F238E27FC236}">
                <a16:creationId xmlns:a16="http://schemas.microsoft.com/office/drawing/2014/main" id="{C3F9C842-00FA-4A41-AA78-EC49C9D9D4A3}"/>
              </a:ext>
            </a:extLst>
          </p:cNvPr>
          <p:cNvSpPr/>
          <p:nvPr/>
        </p:nvSpPr>
        <p:spPr>
          <a:xfrm flipH="1">
            <a:off x="489789" y="3750740"/>
            <a:ext cx="1791840" cy="1500318"/>
          </a:xfrm>
          <a:prstGeom prst="plaque">
            <a:avLst>
              <a:gd name="adj" fmla="val 6619"/>
            </a:avLst>
          </a:prstGeom>
          <a:solidFill>
            <a:srgbClr val="FCEBE0"/>
          </a:solidFill>
          <a:ln>
            <a:solidFill>
              <a:srgbClr val="FCD6D7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70" name="CuadroTexto 69">
            <a:extLst>
              <a:ext uri="{FF2B5EF4-FFF2-40B4-BE49-F238E27FC236}">
                <a16:creationId xmlns:a16="http://schemas.microsoft.com/office/drawing/2014/main" id="{C5660BA0-7AA5-442F-B19F-51782AAE91E1}"/>
              </a:ext>
            </a:extLst>
          </p:cNvPr>
          <p:cNvSpPr txBox="1"/>
          <p:nvPr/>
        </p:nvSpPr>
        <p:spPr>
          <a:xfrm flipH="1">
            <a:off x="560832" y="3174959"/>
            <a:ext cx="157604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CL" sz="3200" dirty="0">
                <a:latin typeface="Please write me a song" panose="02000603000000000000" pitchFamily="2" charset="0"/>
                <a:ea typeface="Please write me a song" panose="02000603000000000000" pitchFamily="2" charset="0"/>
              </a:rPr>
              <a:t>Importante</a:t>
            </a:r>
          </a:p>
        </p:txBody>
      </p:sp>
      <p:sp>
        <p:nvSpPr>
          <p:cNvPr id="72" name="CuadroTexto 71">
            <a:extLst>
              <a:ext uri="{FF2B5EF4-FFF2-40B4-BE49-F238E27FC236}">
                <a16:creationId xmlns:a16="http://schemas.microsoft.com/office/drawing/2014/main" id="{FA02E334-CC17-4B72-8C99-28B64BC13A1C}"/>
              </a:ext>
            </a:extLst>
          </p:cNvPr>
          <p:cNvSpPr txBox="1"/>
          <p:nvPr/>
        </p:nvSpPr>
        <p:spPr>
          <a:xfrm flipH="1">
            <a:off x="773256" y="5571063"/>
            <a:ext cx="1293702" cy="594906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algn="ctr"/>
            <a:r>
              <a:rPr lang="es-CL" sz="3266" dirty="0">
                <a:latin typeface="The Sunset" pitchFamily="2" charset="0"/>
              </a:rPr>
              <a:t>Notas</a:t>
            </a:r>
          </a:p>
        </p:txBody>
      </p:sp>
      <p:pic>
        <p:nvPicPr>
          <p:cNvPr id="22" name="Imagen 21">
            <a:extLst>
              <a:ext uri="{FF2B5EF4-FFF2-40B4-BE49-F238E27FC236}">
                <a16:creationId xmlns:a16="http://schemas.microsoft.com/office/drawing/2014/main" id="{62CBFADE-6F0F-42F1-9100-230F3D7A9794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188956" y="4650379"/>
            <a:ext cx="727315" cy="2864905"/>
          </a:xfrm>
          <a:prstGeom prst="rect">
            <a:avLst/>
          </a:prstGeom>
        </p:spPr>
      </p:pic>
      <p:pic>
        <p:nvPicPr>
          <p:cNvPr id="23" name="Imagen 22">
            <a:extLst>
              <a:ext uri="{FF2B5EF4-FFF2-40B4-BE49-F238E27FC236}">
                <a16:creationId xmlns:a16="http://schemas.microsoft.com/office/drawing/2014/main" id="{2B2C2E0D-EB88-46B4-AC8F-E4A9A8B31354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43898" t="21174"/>
          <a:stretch/>
        </p:blipFill>
        <p:spPr>
          <a:xfrm>
            <a:off x="0" y="0"/>
            <a:ext cx="909986" cy="976498"/>
          </a:xfrm>
          <a:prstGeom prst="rect">
            <a:avLst/>
          </a:prstGeom>
        </p:spPr>
      </p:pic>
      <p:pic>
        <p:nvPicPr>
          <p:cNvPr id="25" name="Imagen 24">
            <a:extLst>
              <a:ext uri="{FF2B5EF4-FFF2-40B4-BE49-F238E27FC236}">
                <a16:creationId xmlns:a16="http://schemas.microsoft.com/office/drawing/2014/main" id="{C293EFCA-F8D9-437F-BBDE-D23B0F61DF56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027536" y="351099"/>
            <a:ext cx="713197" cy="476000"/>
          </a:xfrm>
          <a:prstGeom prst="rect">
            <a:avLst/>
          </a:prstGeom>
        </p:spPr>
      </p:pic>
      <p:grpSp>
        <p:nvGrpSpPr>
          <p:cNvPr id="31" name="Grupo 30">
            <a:extLst>
              <a:ext uri="{FF2B5EF4-FFF2-40B4-BE49-F238E27FC236}">
                <a16:creationId xmlns:a16="http://schemas.microsoft.com/office/drawing/2014/main" id="{7745E27F-467E-4749-8E47-3209094E0C66}"/>
              </a:ext>
            </a:extLst>
          </p:cNvPr>
          <p:cNvGrpSpPr/>
          <p:nvPr/>
        </p:nvGrpSpPr>
        <p:grpSpPr>
          <a:xfrm>
            <a:off x="526230" y="2080990"/>
            <a:ext cx="160028" cy="1041337"/>
            <a:chOff x="508707" y="2032864"/>
            <a:chExt cx="160028" cy="1041337"/>
          </a:xfrm>
        </p:grpSpPr>
        <p:pic>
          <p:nvPicPr>
            <p:cNvPr id="57" name="Imagen 56">
              <a:extLst>
                <a:ext uri="{FF2B5EF4-FFF2-40B4-BE49-F238E27FC236}">
                  <a16:creationId xmlns:a16="http://schemas.microsoft.com/office/drawing/2014/main" id="{961930C2-F576-49DD-A7AA-2FDB4D77175D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7508" y="2035205"/>
              <a:ext cx="162906" cy="158223"/>
            </a:xfrm>
            <a:prstGeom prst="rect">
              <a:avLst/>
            </a:prstGeom>
          </p:spPr>
        </p:pic>
        <p:pic>
          <p:nvPicPr>
            <p:cNvPr id="58" name="Imagen 57">
              <a:extLst>
                <a:ext uri="{FF2B5EF4-FFF2-40B4-BE49-F238E27FC236}">
                  <a16:creationId xmlns:a16="http://schemas.microsoft.com/office/drawing/2014/main" id="{56867267-B475-4E69-9D58-EC62A6FE058B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7509" y="2315160"/>
              <a:ext cx="162906" cy="158223"/>
            </a:xfrm>
            <a:prstGeom prst="rect">
              <a:avLst/>
            </a:prstGeom>
          </p:spPr>
        </p:pic>
        <p:pic>
          <p:nvPicPr>
            <p:cNvPr id="60" name="Imagen 59">
              <a:extLst>
                <a:ext uri="{FF2B5EF4-FFF2-40B4-BE49-F238E27FC236}">
                  <a16:creationId xmlns:a16="http://schemas.microsoft.com/office/drawing/2014/main" id="{E29EF204-A448-4002-8A1C-DB0341F31464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6366" y="2619960"/>
              <a:ext cx="162906" cy="158223"/>
            </a:xfrm>
            <a:prstGeom prst="rect">
              <a:avLst/>
            </a:prstGeom>
          </p:spPr>
        </p:pic>
        <p:pic>
          <p:nvPicPr>
            <p:cNvPr id="63" name="Imagen 62">
              <a:extLst>
                <a:ext uri="{FF2B5EF4-FFF2-40B4-BE49-F238E27FC236}">
                  <a16:creationId xmlns:a16="http://schemas.microsoft.com/office/drawing/2014/main" id="{86120641-32C4-4AE8-94D3-C94C18868525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8171" y="2913636"/>
              <a:ext cx="162906" cy="158223"/>
            </a:xfrm>
            <a:prstGeom prst="rect">
              <a:avLst/>
            </a:prstGeom>
          </p:spPr>
        </p:pic>
      </p:grpSp>
      <p:sp>
        <p:nvSpPr>
          <p:cNvPr id="64" name="Placa 63">
            <a:extLst>
              <a:ext uri="{FF2B5EF4-FFF2-40B4-BE49-F238E27FC236}">
                <a16:creationId xmlns:a16="http://schemas.microsoft.com/office/drawing/2014/main" id="{1F1A37EF-7612-4F45-97CD-3C62C17F6D0D}"/>
              </a:ext>
            </a:extLst>
          </p:cNvPr>
          <p:cNvSpPr/>
          <p:nvPr/>
        </p:nvSpPr>
        <p:spPr>
          <a:xfrm flipH="1">
            <a:off x="544463" y="3806973"/>
            <a:ext cx="1680470" cy="1381373"/>
          </a:xfrm>
          <a:prstGeom prst="plaque">
            <a:avLst>
              <a:gd name="adj" fmla="val 6619"/>
            </a:avLst>
          </a:prstGeom>
          <a:noFill/>
          <a:ln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pic>
        <p:nvPicPr>
          <p:cNvPr id="32" name="Imagen 31">
            <a:extLst>
              <a:ext uri="{FF2B5EF4-FFF2-40B4-BE49-F238E27FC236}">
                <a16:creationId xmlns:a16="http://schemas.microsoft.com/office/drawing/2014/main" id="{26B63D50-3602-4D67-A76C-633D6D374657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259097" y="6541363"/>
            <a:ext cx="628638" cy="674145"/>
          </a:xfrm>
          <a:prstGeom prst="rect">
            <a:avLst/>
          </a:prstGeom>
        </p:spPr>
      </p:pic>
      <p:pic>
        <p:nvPicPr>
          <p:cNvPr id="65" name="Imagen 64">
            <a:extLst>
              <a:ext uri="{FF2B5EF4-FFF2-40B4-BE49-F238E27FC236}">
                <a16:creationId xmlns:a16="http://schemas.microsoft.com/office/drawing/2014/main" id="{D0CA3D43-846C-4A28-B7BE-3C0790EA8870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65716" t="50407"/>
          <a:stretch/>
        </p:blipFill>
        <p:spPr>
          <a:xfrm flipH="1">
            <a:off x="4623101" y="-1"/>
            <a:ext cx="445785" cy="47838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69393610"/>
      </p:ext>
    </p:extLst>
  </p:cSld>
  <p:clrMapOvr>
    <a:masterClrMapping/>
  </p:clrMapOvr>
</p:sld>
</file>

<file path=ppt/slides/slide1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5" name="Imagen 74">
            <a:extLst>
              <a:ext uri="{FF2B5EF4-FFF2-40B4-BE49-F238E27FC236}">
                <a16:creationId xmlns:a16="http://schemas.microsoft.com/office/drawing/2014/main" id="{86F066D6-3665-40A8-84FE-3CF74306B4E7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5802" t="16947" r="6588" b="21582"/>
          <a:stretch/>
        </p:blipFill>
        <p:spPr>
          <a:xfrm flipH="1">
            <a:off x="2534249" y="1615242"/>
            <a:ext cx="2241249" cy="5818323"/>
          </a:xfrm>
          <a:prstGeom prst="rect">
            <a:avLst/>
          </a:prstGeom>
        </p:spPr>
      </p:pic>
      <p:grpSp>
        <p:nvGrpSpPr>
          <p:cNvPr id="90" name="Grupo 89">
            <a:extLst>
              <a:ext uri="{FF2B5EF4-FFF2-40B4-BE49-F238E27FC236}">
                <a16:creationId xmlns:a16="http://schemas.microsoft.com/office/drawing/2014/main" id="{6A10F933-5BE6-45D0-9227-6F90A3B05617}"/>
              </a:ext>
            </a:extLst>
          </p:cNvPr>
          <p:cNvGrpSpPr/>
          <p:nvPr/>
        </p:nvGrpSpPr>
        <p:grpSpPr>
          <a:xfrm>
            <a:off x="2431176" y="1277695"/>
            <a:ext cx="2333423" cy="338554"/>
            <a:chOff x="282012" y="1116730"/>
            <a:chExt cx="2333423" cy="338554"/>
          </a:xfrm>
        </p:grpSpPr>
        <p:grpSp>
          <p:nvGrpSpPr>
            <p:cNvPr id="76" name="Grupo 75">
              <a:extLst>
                <a:ext uri="{FF2B5EF4-FFF2-40B4-BE49-F238E27FC236}">
                  <a16:creationId xmlns:a16="http://schemas.microsoft.com/office/drawing/2014/main" id="{A61A1061-E59C-431B-BF67-DEFCDEE579BE}"/>
                </a:ext>
              </a:extLst>
            </p:cNvPr>
            <p:cNvGrpSpPr/>
            <p:nvPr/>
          </p:nvGrpSpPr>
          <p:grpSpPr>
            <a:xfrm>
              <a:off x="1292286" y="1199456"/>
              <a:ext cx="1323149" cy="173102"/>
              <a:chOff x="2351916" y="2459619"/>
              <a:chExt cx="1424738" cy="173102"/>
            </a:xfrm>
          </p:grpSpPr>
          <p:pic>
            <p:nvPicPr>
              <p:cNvPr id="77" name="Imagen 76">
                <a:extLst>
                  <a:ext uri="{FF2B5EF4-FFF2-40B4-BE49-F238E27FC236}">
                    <a16:creationId xmlns:a16="http://schemas.microsoft.com/office/drawing/2014/main" id="{B7A81B46-CA0D-4087-89EF-FAE09193A61A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351916" y="2459619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78" name="Imagen 77">
                <a:extLst>
                  <a:ext uri="{FF2B5EF4-FFF2-40B4-BE49-F238E27FC236}">
                    <a16:creationId xmlns:a16="http://schemas.microsoft.com/office/drawing/2014/main" id="{E94153B6-6DC4-4AB7-AC3B-F55DD2065F5B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534444" y="2462337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79" name="Imagen 78">
                <a:extLst>
                  <a:ext uri="{FF2B5EF4-FFF2-40B4-BE49-F238E27FC236}">
                    <a16:creationId xmlns:a16="http://schemas.microsoft.com/office/drawing/2014/main" id="{EA1DF94F-D73B-4068-AC8A-D0A408DD32D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713545" y="2467401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0" name="Imagen 79">
                <a:extLst>
                  <a:ext uri="{FF2B5EF4-FFF2-40B4-BE49-F238E27FC236}">
                    <a16:creationId xmlns:a16="http://schemas.microsoft.com/office/drawing/2014/main" id="{62C852A6-1DC0-492C-8708-0BCE85A2F8DC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898714" y="2467401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1" name="Imagen 80">
                <a:extLst>
                  <a:ext uri="{FF2B5EF4-FFF2-40B4-BE49-F238E27FC236}">
                    <a16:creationId xmlns:a16="http://schemas.microsoft.com/office/drawing/2014/main" id="{0177E378-B2D1-433E-B487-95F0ADA2623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080634" y="2462337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2" name="Imagen 81">
                <a:extLst>
                  <a:ext uri="{FF2B5EF4-FFF2-40B4-BE49-F238E27FC236}">
                    <a16:creationId xmlns:a16="http://schemas.microsoft.com/office/drawing/2014/main" id="{5D2CCC76-1728-4CCE-8CA6-F4D7D93C730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259735" y="2463688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3" name="Imagen 82">
                <a:extLst>
                  <a:ext uri="{FF2B5EF4-FFF2-40B4-BE49-F238E27FC236}">
                    <a16:creationId xmlns:a16="http://schemas.microsoft.com/office/drawing/2014/main" id="{8737CD88-8CE9-45B7-B88B-A039D1BC2D9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436306" y="2459619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4" name="Imagen 83">
                <a:extLst>
                  <a:ext uri="{FF2B5EF4-FFF2-40B4-BE49-F238E27FC236}">
                    <a16:creationId xmlns:a16="http://schemas.microsoft.com/office/drawing/2014/main" id="{9C749F1B-619A-40EE-A3E5-6C9759F13278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624293" y="2462337"/>
                <a:ext cx="152361" cy="165320"/>
              </a:xfrm>
              <a:prstGeom prst="rect">
                <a:avLst/>
              </a:prstGeom>
            </p:spPr>
          </p:pic>
        </p:grpSp>
        <p:sp>
          <p:nvSpPr>
            <p:cNvPr id="86" name="CuadroTexto 85">
              <a:extLst>
                <a:ext uri="{FF2B5EF4-FFF2-40B4-BE49-F238E27FC236}">
                  <a16:creationId xmlns:a16="http://schemas.microsoft.com/office/drawing/2014/main" id="{E7CF8BFC-D72D-4A50-9441-6DC5C224B0DC}"/>
                </a:ext>
              </a:extLst>
            </p:cNvPr>
            <p:cNvSpPr txBox="1"/>
            <p:nvPr/>
          </p:nvSpPr>
          <p:spPr>
            <a:xfrm>
              <a:off x="282012" y="1116730"/>
              <a:ext cx="1081021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s-CL" sz="1600" dirty="0">
                  <a:latin typeface="that i love you" pitchFamily="2" charset="0"/>
                </a:rPr>
                <a:t>Hidratación</a:t>
              </a:r>
            </a:p>
          </p:txBody>
        </p:sp>
      </p:grpSp>
      <p:sp>
        <p:nvSpPr>
          <p:cNvPr id="2" name="Rectángulo: esquinas redondeadas 1">
            <a:extLst>
              <a:ext uri="{FF2B5EF4-FFF2-40B4-BE49-F238E27FC236}">
                <a16:creationId xmlns:a16="http://schemas.microsoft.com/office/drawing/2014/main" id="{8AFFB728-72C6-47D6-8CF6-8E68D901CF0E}"/>
              </a:ext>
            </a:extLst>
          </p:cNvPr>
          <p:cNvSpPr/>
          <p:nvPr/>
        </p:nvSpPr>
        <p:spPr>
          <a:xfrm flipH="1">
            <a:off x="2536574" y="808814"/>
            <a:ext cx="2238924" cy="348713"/>
          </a:xfrm>
          <a:prstGeom prst="roundRect">
            <a:avLst>
              <a:gd name="adj" fmla="val 20690"/>
            </a:avLst>
          </a:prstGeom>
          <a:noFill/>
          <a:ln>
            <a:solidFill>
              <a:schemeClr val="bg1">
                <a:lumMod val="65000"/>
              </a:schemeClr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grpSp>
        <p:nvGrpSpPr>
          <p:cNvPr id="20" name="Grupo 19">
            <a:extLst>
              <a:ext uri="{FF2B5EF4-FFF2-40B4-BE49-F238E27FC236}">
                <a16:creationId xmlns:a16="http://schemas.microsoft.com/office/drawing/2014/main" id="{9E56ED60-C0FC-4AFF-8B2B-402E4644997E}"/>
              </a:ext>
            </a:extLst>
          </p:cNvPr>
          <p:cNvGrpSpPr/>
          <p:nvPr/>
        </p:nvGrpSpPr>
        <p:grpSpPr>
          <a:xfrm>
            <a:off x="2648158" y="551964"/>
            <a:ext cx="1302561" cy="270451"/>
            <a:chOff x="3427898" y="945416"/>
            <a:chExt cx="1302561" cy="270451"/>
          </a:xfrm>
        </p:grpSpPr>
        <p:sp>
          <p:nvSpPr>
            <p:cNvPr id="6" name="Elipse 5">
              <a:extLst>
                <a:ext uri="{FF2B5EF4-FFF2-40B4-BE49-F238E27FC236}">
                  <a16:creationId xmlns:a16="http://schemas.microsoft.com/office/drawing/2014/main" id="{2C5DCEA4-6AF6-49BD-B708-B769FAFE792C}"/>
                </a:ext>
              </a:extLst>
            </p:cNvPr>
            <p:cNvSpPr/>
            <p:nvPr/>
          </p:nvSpPr>
          <p:spPr>
            <a:xfrm>
              <a:off x="3448303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7" name="CuadroTexto 6">
              <a:extLst>
                <a:ext uri="{FF2B5EF4-FFF2-40B4-BE49-F238E27FC236}">
                  <a16:creationId xmlns:a16="http://schemas.microsoft.com/office/drawing/2014/main" id="{AA089D6C-B1E2-48FB-BE83-481042A4D336}"/>
                </a:ext>
              </a:extLst>
            </p:cNvPr>
            <p:cNvSpPr txBox="1"/>
            <p:nvPr/>
          </p:nvSpPr>
          <p:spPr>
            <a:xfrm>
              <a:off x="3427898" y="945416"/>
              <a:ext cx="167925" cy="2623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L</a:t>
              </a:r>
            </a:p>
          </p:txBody>
        </p:sp>
        <p:sp>
          <p:nvSpPr>
            <p:cNvPr id="8" name="Elipse 7">
              <a:extLst>
                <a:ext uri="{FF2B5EF4-FFF2-40B4-BE49-F238E27FC236}">
                  <a16:creationId xmlns:a16="http://schemas.microsoft.com/office/drawing/2014/main" id="{EF3D6D35-0B29-48F8-A7E7-F05677A56176}"/>
                </a:ext>
              </a:extLst>
            </p:cNvPr>
            <p:cNvSpPr/>
            <p:nvPr/>
          </p:nvSpPr>
          <p:spPr>
            <a:xfrm>
              <a:off x="3636352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9" name="CuadroTexto 8">
              <a:extLst>
                <a:ext uri="{FF2B5EF4-FFF2-40B4-BE49-F238E27FC236}">
                  <a16:creationId xmlns:a16="http://schemas.microsoft.com/office/drawing/2014/main" id="{9A7EF53A-AA99-48D2-85A8-CA65C6ED1C5E}"/>
                </a:ext>
              </a:extLst>
            </p:cNvPr>
            <p:cNvSpPr txBox="1"/>
            <p:nvPr/>
          </p:nvSpPr>
          <p:spPr>
            <a:xfrm>
              <a:off x="3604676" y="945416"/>
              <a:ext cx="167925" cy="2623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M</a:t>
              </a:r>
            </a:p>
          </p:txBody>
        </p:sp>
        <p:sp>
          <p:nvSpPr>
            <p:cNvPr id="10" name="Elipse 9">
              <a:extLst>
                <a:ext uri="{FF2B5EF4-FFF2-40B4-BE49-F238E27FC236}">
                  <a16:creationId xmlns:a16="http://schemas.microsoft.com/office/drawing/2014/main" id="{B0003AE6-C47F-46BF-B6B1-DDBB042C0368}"/>
                </a:ext>
              </a:extLst>
            </p:cNvPr>
            <p:cNvSpPr/>
            <p:nvPr/>
          </p:nvSpPr>
          <p:spPr>
            <a:xfrm>
              <a:off x="3822502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1" name="CuadroTexto 10">
              <a:extLst>
                <a:ext uri="{FF2B5EF4-FFF2-40B4-BE49-F238E27FC236}">
                  <a16:creationId xmlns:a16="http://schemas.microsoft.com/office/drawing/2014/main" id="{93A2415F-9910-41C0-9834-ACE5EE7EC06F}"/>
                </a:ext>
              </a:extLst>
            </p:cNvPr>
            <p:cNvSpPr txBox="1"/>
            <p:nvPr/>
          </p:nvSpPr>
          <p:spPr>
            <a:xfrm>
              <a:off x="3795934" y="953506"/>
              <a:ext cx="167925" cy="2623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M</a:t>
              </a:r>
            </a:p>
          </p:txBody>
        </p:sp>
        <p:sp>
          <p:nvSpPr>
            <p:cNvPr id="12" name="Elipse 11">
              <a:extLst>
                <a:ext uri="{FF2B5EF4-FFF2-40B4-BE49-F238E27FC236}">
                  <a16:creationId xmlns:a16="http://schemas.microsoft.com/office/drawing/2014/main" id="{C7C288CE-F547-4E52-94A3-8C23F40BEE3C}"/>
                </a:ext>
              </a:extLst>
            </p:cNvPr>
            <p:cNvSpPr/>
            <p:nvPr/>
          </p:nvSpPr>
          <p:spPr>
            <a:xfrm>
              <a:off x="4008652" y="983612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3" name="CuadroTexto 12">
              <a:extLst>
                <a:ext uri="{FF2B5EF4-FFF2-40B4-BE49-F238E27FC236}">
                  <a16:creationId xmlns:a16="http://schemas.microsoft.com/office/drawing/2014/main" id="{4114C506-8170-47D2-9D5A-128DBFEEE7C8}"/>
                </a:ext>
              </a:extLst>
            </p:cNvPr>
            <p:cNvSpPr txBox="1"/>
            <p:nvPr/>
          </p:nvSpPr>
          <p:spPr>
            <a:xfrm>
              <a:off x="3987194" y="951397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J</a:t>
              </a:r>
            </a:p>
          </p:txBody>
        </p:sp>
        <p:sp>
          <p:nvSpPr>
            <p:cNvPr id="14" name="Elipse 13">
              <a:extLst>
                <a:ext uri="{FF2B5EF4-FFF2-40B4-BE49-F238E27FC236}">
                  <a16:creationId xmlns:a16="http://schemas.microsoft.com/office/drawing/2014/main" id="{7CC52FD5-4E7C-49FA-BD83-A545EB3FC017}"/>
                </a:ext>
              </a:extLst>
            </p:cNvPr>
            <p:cNvSpPr/>
            <p:nvPr/>
          </p:nvSpPr>
          <p:spPr>
            <a:xfrm>
              <a:off x="4195174" y="983612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5" name="CuadroTexto 14">
              <a:extLst>
                <a:ext uri="{FF2B5EF4-FFF2-40B4-BE49-F238E27FC236}">
                  <a16:creationId xmlns:a16="http://schemas.microsoft.com/office/drawing/2014/main" id="{DDD8D263-EBC7-4AD3-8203-2FC2CBE524AF}"/>
                </a:ext>
              </a:extLst>
            </p:cNvPr>
            <p:cNvSpPr txBox="1"/>
            <p:nvPr/>
          </p:nvSpPr>
          <p:spPr>
            <a:xfrm>
              <a:off x="4169468" y="953506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V</a:t>
              </a:r>
            </a:p>
          </p:txBody>
        </p:sp>
        <p:sp>
          <p:nvSpPr>
            <p:cNvPr id="16" name="Elipse 15">
              <a:extLst>
                <a:ext uri="{FF2B5EF4-FFF2-40B4-BE49-F238E27FC236}">
                  <a16:creationId xmlns:a16="http://schemas.microsoft.com/office/drawing/2014/main" id="{1684D4EA-52BA-4FA5-A1FB-CB87FE74C584}"/>
                </a:ext>
              </a:extLst>
            </p:cNvPr>
            <p:cNvSpPr/>
            <p:nvPr/>
          </p:nvSpPr>
          <p:spPr>
            <a:xfrm>
              <a:off x="4383504" y="983612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7" name="CuadroTexto 16">
              <a:extLst>
                <a:ext uri="{FF2B5EF4-FFF2-40B4-BE49-F238E27FC236}">
                  <a16:creationId xmlns:a16="http://schemas.microsoft.com/office/drawing/2014/main" id="{3308939E-46AD-485D-B001-89690CD4E751}"/>
                </a:ext>
              </a:extLst>
            </p:cNvPr>
            <p:cNvSpPr txBox="1"/>
            <p:nvPr/>
          </p:nvSpPr>
          <p:spPr>
            <a:xfrm>
              <a:off x="4354590" y="945416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S</a:t>
              </a:r>
            </a:p>
          </p:txBody>
        </p:sp>
        <p:sp>
          <p:nvSpPr>
            <p:cNvPr id="18" name="Elipse 17">
              <a:extLst>
                <a:ext uri="{FF2B5EF4-FFF2-40B4-BE49-F238E27FC236}">
                  <a16:creationId xmlns:a16="http://schemas.microsoft.com/office/drawing/2014/main" id="{A8672FC7-70F5-4C49-A014-22DFFFBC4EA9}"/>
                </a:ext>
              </a:extLst>
            </p:cNvPr>
            <p:cNvSpPr/>
            <p:nvPr/>
          </p:nvSpPr>
          <p:spPr>
            <a:xfrm>
              <a:off x="4562534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9" name="CuadroTexto 18">
              <a:extLst>
                <a:ext uri="{FF2B5EF4-FFF2-40B4-BE49-F238E27FC236}">
                  <a16:creationId xmlns:a16="http://schemas.microsoft.com/office/drawing/2014/main" id="{FDD8A62F-1C31-4D5B-8003-266E7EE66DB5}"/>
                </a:ext>
              </a:extLst>
            </p:cNvPr>
            <p:cNvSpPr txBox="1"/>
            <p:nvPr/>
          </p:nvSpPr>
          <p:spPr>
            <a:xfrm>
              <a:off x="4541872" y="945416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D</a:t>
              </a:r>
            </a:p>
          </p:txBody>
        </p:sp>
      </p:grpSp>
      <p:sp>
        <p:nvSpPr>
          <p:cNvPr id="43" name="Rectángulo: esquinas redondeadas 42">
            <a:extLst>
              <a:ext uri="{FF2B5EF4-FFF2-40B4-BE49-F238E27FC236}">
                <a16:creationId xmlns:a16="http://schemas.microsoft.com/office/drawing/2014/main" id="{89D5D1E2-00DC-4937-B50F-B770D836BFF9}"/>
              </a:ext>
            </a:extLst>
          </p:cNvPr>
          <p:cNvSpPr/>
          <p:nvPr/>
        </p:nvSpPr>
        <p:spPr>
          <a:xfrm flipH="1">
            <a:off x="460830" y="5801409"/>
            <a:ext cx="1867912" cy="1306787"/>
          </a:xfrm>
          <a:prstGeom prst="roundRect">
            <a:avLst>
              <a:gd name="adj" fmla="val 3042"/>
            </a:avLst>
          </a:prstGeom>
          <a:noFill/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61" name="CuadroTexto 60">
            <a:extLst>
              <a:ext uri="{FF2B5EF4-FFF2-40B4-BE49-F238E27FC236}">
                <a16:creationId xmlns:a16="http://schemas.microsoft.com/office/drawing/2014/main" id="{B1867932-8D36-4858-BFF8-81AECC48EBAD}"/>
              </a:ext>
            </a:extLst>
          </p:cNvPr>
          <p:cNvSpPr txBox="1"/>
          <p:nvPr/>
        </p:nvSpPr>
        <p:spPr>
          <a:xfrm>
            <a:off x="502270" y="470523"/>
            <a:ext cx="1705246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CL" sz="4800" dirty="0">
                <a:latin typeface="August Script Bold free" pitchFamily="2" charset="0"/>
              </a:rPr>
              <a:t>Año</a:t>
            </a:r>
          </a:p>
        </p:txBody>
      </p:sp>
      <p:sp>
        <p:nvSpPr>
          <p:cNvPr id="62" name="CuadroTexto 61">
            <a:extLst>
              <a:ext uri="{FF2B5EF4-FFF2-40B4-BE49-F238E27FC236}">
                <a16:creationId xmlns:a16="http://schemas.microsoft.com/office/drawing/2014/main" id="{D7348A25-2C0A-4180-9706-193D7ACDBC8E}"/>
              </a:ext>
            </a:extLst>
          </p:cNvPr>
          <p:cNvSpPr txBox="1"/>
          <p:nvPr/>
        </p:nvSpPr>
        <p:spPr>
          <a:xfrm>
            <a:off x="1109446" y="921803"/>
            <a:ext cx="149088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CL" sz="4000" dirty="0" smtClean="0">
                <a:latin typeface="August Script Bold free" pitchFamily="2" charset="0"/>
              </a:rPr>
              <a:t>2022 </a:t>
            </a:r>
            <a:endParaRPr lang="es-CL" sz="4000" dirty="0">
              <a:latin typeface="August Script Bold free" pitchFamily="2" charset="0"/>
            </a:endParaRPr>
          </a:p>
        </p:txBody>
      </p:sp>
      <p:sp>
        <p:nvSpPr>
          <p:cNvPr id="27" name="CuadroTexto 26">
            <a:extLst>
              <a:ext uri="{FF2B5EF4-FFF2-40B4-BE49-F238E27FC236}">
                <a16:creationId xmlns:a16="http://schemas.microsoft.com/office/drawing/2014/main" id="{F0091D1D-C5BA-4DD7-B564-F84C4F3256B9}"/>
              </a:ext>
            </a:extLst>
          </p:cNvPr>
          <p:cNvSpPr txBox="1"/>
          <p:nvPr/>
        </p:nvSpPr>
        <p:spPr>
          <a:xfrm>
            <a:off x="788889" y="1505371"/>
            <a:ext cx="136617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CL" sz="3600" dirty="0">
                <a:latin typeface="Ayunindra Font" pitchFamily="50" charset="0"/>
              </a:rPr>
              <a:t>Metas</a:t>
            </a:r>
          </a:p>
        </p:txBody>
      </p:sp>
      <p:cxnSp>
        <p:nvCxnSpPr>
          <p:cNvPr id="34" name="Conector recto 33">
            <a:extLst>
              <a:ext uri="{FF2B5EF4-FFF2-40B4-BE49-F238E27FC236}">
                <a16:creationId xmlns:a16="http://schemas.microsoft.com/office/drawing/2014/main" id="{6C326F97-CC68-4216-8B0B-6409AE189A23}"/>
              </a:ext>
            </a:extLst>
          </p:cNvPr>
          <p:cNvCxnSpPr>
            <a:cxnSpLocks/>
          </p:cNvCxnSpPr>
          <p:nvPr/>
        </p:nvCxnSpPr>
        <p:spPr>
          <a:xfrm>
            <a:off x="719609" y="2193173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Conector recto 36">
            <a:extLst>
              <a:ext uri="{FF2B5EF4-FFF2-40B4-BE49-F238E27FC236}">
                <a16:creationId xmlns:a16="http://schemas.microsoft.com/office/drawing/2014/main" id="{7A9A9E17-643C-46C7-8DA1-90ACB4FD0A6E}"/>
              </a:ext>
            </a:extLst>
          </p:cNvPr>
          <p:cNvCxnSpPr>
            <a:cxnSpLocks/>
          </p:cNvCxnSpPr>
          <p:nvPr/>
        </p:nvCxnSpPr>
        <p:spPr>
          <a:xfrm>
            <a:off x="720116" y="2475725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Conector recto 37">
            <a:extLst>
              <a:ext uri="{FF2B5EF4-FFF2-40B4-BE49-F238E27FC236}">
                <a16:creationId xmlns:a16="http://schemas.microsoft.com/office/drawing/2014/main" id="{117FEECC-50E9-48AE-A3A0-ECE918D11567}"/>
              </a:ext>
            </a:extLst>
          </p:cNvPr>
          <p:cNvCxnSpPr>
            <a:cxnSpLocks/>
          </p:cNvCxnSpPr>
          <p:nvPr/>
        </p:nvCxnSpPr>
        <p:spPr>
          <a:xfrm>
            <a:off x="718240" y="2780525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Conector recto 38">
            <a:extLst>
              <a:ext uri="{FF2B5EF4-FFF2-40B4-BE49-F238E27FC236}">
                <a16:creationId xmlns:a16="http://schemas.microsoft.com/office/drawing/2014/main" id="{F24D8324-6901-4816-8512-FDC54A3E01DF}"/>
              </a:ext>
            </a:extLst>
          </p:cNvPr>
          <p:cNvCxnSpPr>
            <a:cxnSpLocks/>
          </p:cNvCxnSpPr>
          <p:nvPr/>
        </p:nvCxnSpPr>
        <p:spPr>
          <a:xfrm>
            <a:off x="718240" y="3074201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Placa 2">
            <a:extLst>
              <a:ext uri="{FF2B5EF4-FFF2-40B4-BE49-F238E27FC236}">
                <a16:creationId xmlns:a16="http://schemas.microsoft.com/office/drawing/2014/main" id="{C3F9C842-00FA-4A41-AA78-EC49C9D9D4A3}"/>
              </a:ext>
            </a:extLst>
          </p:cNvPr>
          <p:cNvSpPr/>
          <p:nvPr/>
        </p:nvSpPr>
        <p:spPr>
          <a:xfrm flipH="1">
            <a:off x="489789" y="3750740"/>
            <a:ext cx="1791840" cy="1500318"/>
          </a:xfrm>
          <a:prstGeom prst="plaque">
            <a:avLst>
              <a:gd name="adj" fmla="val 6619"/>
            </a:avLst>
          </a:prstGeom>
          <a:solidFill>
            <a:srgbClr val="FCEBE0"/>
          </a:solidFill>
          <a:ln>
            <a:solidFill>
              <a:srgbClr val="FCD6D7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70" name="CuadroTexto 69">
            <a:extLst>
              <a:ext uri="{FF2B5EF4-FFF2-40B4-BE49-F238E27FC236}">
                <a16:creationId xmlns:a16="http://schemas.microsoft.com/office/drawing/2014/main" id="{C5660BA0-7AA5-442F-B19F-51782AAE91E1}"/>
              </a:ext>
            </a:extLst>
          </p:cNvPr>
          <p:cNvSpPr txBox="1"/>
          <p:nvPr/>
        </p:nvSpPr>
        <p:spPr>
          <a:xfrm flipH="1">
            <a:off x="560832" y="3174959"/>
            <a:ext cx="157604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CL" sz="3200" dirty="0">
                <a:latin typeface="Please write me a song" panose="02000603000000000000" pitchFamily="2" charset="0"/>
                <a:ea typeface="Please write me a song" panose="02000603000000000000" pitchFamily="2" charset="0"/>
              </a:rPr>
              <a:t>Importante</a:t>
            </a:r>
          </a:p>
        </p:txBody>
      </p:sp>
      <p:sp>
        <p:nvSpPr>
          <p:cNvPr id="72" name="CuadroTexto 71">
            <a:extLst>
              <a:ext uri="{FF2B5EF4-FFF2-40B4-BE49-F238E27FC236}">
                <a16:creationId xmlns:a16="http://schemas.microsoft.com/office/drawing/2014/main" id="{FA02E334-CC17-4B72-8C99-28B64BC13A1C}"/>
              </a:ext>
            </a:extLst>
          </p:cNvPr>
          <p:cNvSpPr txBox="1"/>
          <p:nvPr/>
        </p:nvSpPr>
        <p:spPr>
          <a:xfrm flipH="1">
            <a:off x="773256" y="5571063"/>
            <a:ext cx="1293702" cy="594906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algn="ctr"/>
            <a:r>
              <a:rPr lang="es-CL" sz="3266" dirty="0">
                <a:latin typeface="The Sunset" pitchFamily="2" charset="0"/>
              </a:rPr>
              <a:t>Notas</a:t>
            </a:r>
          </a:p>
        </p:txBody>
      </p:sp>
      <p:pic>
        <p:nvPicPr>
          <p:cNvPr id="22" name="Imagen 21">
            <a:extLst>
              <a:ext uri="{FF2B5EF4-FFF2-40B4-BE49-F238E27FC236}">
                <a16:creationId xmlns:a16="http://schemas.microsoft.com/office/drawing/2014/main" id="{62CBFADE-6F0F-42F1-9100-230F3D7A9794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188956" y="4650379"/>
            <a:ext cx="727315" cy="2864905"/>
          </a:xfrm>
          <a:prstGeom prst="rect">
            <a:avLst/>
          </a:prstGeom>
        </p:spPr>
      </p:pic>
      <p:pic>
        <p:nvPicPr>
          <p:cNvPr id="23" name="Imagen 22">
            <a:extLst>
              <a:ext uri="{FF2B5EF4-FFF2-40B4-BE49-F238E27FC236}">
                <a16:creationId xmlns:a16="http://schemas.microsoft.com/office/drawing/2014/main" id="{2B2C2E0D-EB88-46B4-AC8F-E4A9A8B31354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43898" t="21174"/>
          <a:stretch/>
        </p:blipFill>
        <p:spPr>
          <a:xfrm>
            <a:off x="0" y="0"/>
            <a:ext cx="909986" cy="976498"/>
          </a:xfrm>
          <a:prstGeom prst="rect">
            <a:avLst/>
          </a:prstGeom>
        </p:spPr>
      </p:pic>
      <p:pic>
        <p:nvPicPr>
          <p:cNvPr id="25" name="Imagen 24">
            <a:extLst>
              <a:ext uri="{FF2B5EF4-FFF2-40B4-BE49-F238E27FC236}">
                <a16:creationId xmlns:a16="http://schemas.microsoft.com/office/drawing/2014/main" id="{C293EFCA-F8D9-437F-BBDE-D23B0F61DF56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027536" y="351099"/>
            <a:ext cx="713197" cy="476000"/>
          </a:xfrm>
          <a:prstGeom prst="rect">
            <a:avLst/>
          </a:prstGeom>
        </p:spPr>
      </p:pic>
      <p:grpSp>
        <p:nvGrpSpPr>
          <p:cNvPr id="31" name="Grupo 30">
            <a:extLst>
              <a:ext uri="{FF2B5EF4-FFF2-40B4-BE49-F238E27FC236}">
                <a16:creationId xmlns:a16="http://schemas.microsoft.com/office/drawing/2014/main" id="{7745E27F-467E-4749-8E47-3209094E0C66}"/>
              </a:ext>
            </a:extLst>
          </p:cNvPr>
          <p:cNvGrpSpPr/>
          <p:nvPr/>
        </p:nvGrpSpPr>
        <p:grpSpPr>
          <a:xfrm>
            <a:off x="526230" y="2080990"/>
            <a:ext cx="160028" cy="1041337"/>
            <a:chOff x="508707" y="2032864"/>
            <a:chExt cx="160028" cy="1041337"/>
          </a:xfrm>
        </p:grpSpPr>
        <p:pic>
          <p:nvPicPr>
            <p:cNvPr id="57" name="Imagen 56">
              <a:extLst>
                <a:ext uri="{FF2B5EF4-FFF2-40B4-BE49-F238E27FC236}">
                  <a16:creationId xmlns:a16="http://schemas.microsoft.com/office/drawing/2014/main" id="{961930C2-F576-49DD-A7AA-2FDB4D77175D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7508" y="2035205"/>
              <a:ext cx="162906" cy="158223"/>
            </a:xfrm>
            <a:prstGeom prst="rect">
              <a:avLst/>
            </a:prstGeom>
          </p:spPr>
        </p:pic>
        <p:pic>
          <p:nvPicPr>
            <p:cNvPr id="58" name="Imagen 57">
              <a:extLst>
                <a:ext uri="{FF2B5EF4-FFF2-40B4-BE49-F238E27FC236}">
                  <a16:creationId xmlns:a16="http://schemas.microsoft.com/office/drawing/2014/main" id="{56867267-B475-4E69-9D58-EC62A6FE058B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7509" y="2315160"/>
              <a:ext cx="162906" cy="158223"/>
            </a:xfrm>
            <a:prstGeom prst="rect">
              <a:avLst/>
            </a:prstGeom>
          </p:spPr>
        </p:pic>
        <p:pic>
          <p:nvPicPr>
            <p:cNvPr id="60" name="Imagen 59">
              <a:extLst>
                <a:ext uri="{FF2B5EF4-FFF2-40B4-BE49-F238E27FC236}">
                  <a16:creationId xmlns:a16="http://schemas.microsoft.com/office/drawing/2014/main" id="{E29EF204-A448-4002-8A1C-DB0341F31464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6366" y="2619960"/>
              <a:ext cx="162906" cy="158223"/>
            </a:xfrm>
            <a:prstGeom prst="rect">
              <a:avLst/>
            </a:prstGeom>
          </p:spPr>
        </p:pic>
        <p:pic>
          <p:nvPicPr>
            <p:cNvPr id="63" name="Imagen 62">
              <a:extLst>
                <a:ext uri="{FF2B5EF4-FFF2-40B4-BE49-F238E27FC236}">
                  <a16:creationId xmlns:a16="http://schemas.microsoft.com/office/drawing/2014/main" id="{86120641-32C4-4AE8-94D3-C94C18868525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8171" y="2913636"/>
              <a:ext cx="162906" cy="158223"/>
            </a:xfrm>
            <a:prstGeom prst="rect">
              <a:avLst/>
            </a:prstGeom>
          </p:spPr>
        </p:pic>
      </p:grpSp>
      <p:sp>
        <p:nvSpPr>
          <p:cNvPr id="64" name="Placa 63">
            <a:extLst>
              <a:ext uri="{FF2B5EF4-FFF2-40B4-BE49-F238E27FC236}">
                <a16:creationId xmlns:a16="http://schemas.microsoft.com/office/drawing/2014/main" id="{1F1A37EF-7612-4F45-97CD-3C62C17F6D0D}"/>
              </a:ext>
            </a:extLst>
          </p:cNvPr>
          <p:cNvSpPr/>
          <p:nvPr/>
        </p:nvSpPr>
        <p:spPr>
          <a:xfrm flipH="1">
            <a:off x="544463" y="3806973"/>
            <a:ext cx="1680470" cy="1381373"/>
          </a:xfrm>
          <a:prstGeom prst="plaque">
            <a:avLst>
              <a:gd name="adj" fmla="val 6619"/>
            </a:avLst>
          </a:prstGeom>
          <a:noFill/>
          <a:ln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pic>
        <p:nvPicPr>
          <p:cNvPr id="32" name="Imagen 31">
            <a:extLst>
              <a:ext uri="{FF2B5EF4-FFF2-40B4-BE49-F238E27FC236}">
                <a16:creationId xmlns:a16="http://schemas.microsoft.com/office/drawing/2014/main" id="{26B63D50-3602-4D67-A76C-633D6D374657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259097" y="6541363"/>
            <a:ext cx="628638" cy="674145"/>
          </a:xfrm>
          <a:prstGeom prst="rect">
            <a:avLst/>
          </a:prstGeom>
        </p:spPr>
      </p:pic>
      <p:pic>
        <p:nvPicPr>
          <p:cNvPr id="65" name="Imagen 64">
            <a:extLst>
              <a:ext uri="{FF2B5EF4-FFF2-40B4-BE49-F238E27FC236}">
                <a16:creationId xmlns:a16="http://schemas.microsoft.com/office/drawing/2014/main" id="{D0CA3D43-846C-4A28-B7BE-3C0790EA8870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65716" t="50407"/>
          <a:stretch/>
        </p:blipFill>
        <p:spPr>
          <a:xfrm flipH="1">
            <a:off x="4623101" y="-1"/>
            <a:ext cx="445785" cy="47838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15399031"/>
      </p:ext>
    </p:extLst>
  </p:cSld>
  <p:clrMapOvr>
    <a:masterClrMapping/>
  </p:clrMapOvr>
</p:sld>
</file>

<file path=ppt/slides/slide1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5" name="Imagen 74">
            <a:extLst>
              <a:ext uri="{FF2B5EF4-FFF2-40B4-BE49-F238E27FC236}">
                <a16:creationId xmlns:a16="http://schemas.microsoft.com/office/drawing/2014/main" id="{86F066D6-3665-40A8-84FE-3CF74306B4E7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5802" t="16947" r="6588" b="21582"/>
          <a:stretch/>
        </p:blipFill>
        <p:spPr>
          <a:xfrm flipH="1">
            <a:off x="2534249" y="1615242"/>
            <a:ext cx="2241249" cy="5818323"/>
          </a:xfrm>
          <a:prstGeom prst="rect">
            <a:avLst/>
          </a:prstGeom>
        </p:spPr>
      </p:pic>
      <p:grpSp>
        <p:nvGrpSpPr>
          <p:cNvPr id="90" name="Grupo 89">
            <a:extLst>
              <a:ext uri="{FF2B5EF4-FFF2-40B4-BE49-F238E27FC236}">
                <a16:creationId xmlns:a16="http://schemas.microsoft.com/office/drawing/2014/main" id="{6A10F933-5BE6-45D0-9227-6F90A3B05617}"/>
              </a:ext>
            </a:extLst>
          </p:cNvPr>
          <p:cNvGrpSpPr/>
          <p:nvPr/>
        </p:nvGrpSpPr>
        <p:grpSpPr>
          <a:xfrm>
            <a:off x="2431176" y="1277695"/>
            <a:ext cx="2333423" cy="338554"/>
            <a:chOff x="282012" y="1116730"/>
            <a:chExt cx="2333423" cy="338554"/>
          </a:xfrm>
        </p:grpSpPr>
        <p:grpSp>
          <p:nvGrpSpPr>
            <p:cNvPr id="76" name="Grupo 75">
              <a:extLst>
                <a:ext uri="{FF2B5EF4-FFF2-40B4-BE49-F238E27FC236}">
                  <a16:creationId xmlns:a16="http://schemas.microsoft.com/office/drawing/2014/main" id="{A61A1061-E59C-431B-BF67-DEFCDEE579BE}"/>
                </a:ext>
              </a:extLst>
            </p:cNvPr>
            <p:cNvGrpSpPr/>
            <p:nvPr/>
          </p:nvGrpSpPr>
          <p:grpSpPr>
            <a:xfrm>
              <a:off x="1292286" y="1199456"/>
              <a:ext cx="1323149" cy="173102"/>
              <a:chOff x="2351916" y="2459619"/>
              <a:chExt cx="1424738" cy="173102"/>
            </a:xfrm>
          </p:grpSpPr>
          <p:pic>
            <p:nvPicPr>
              <p:cNvPr id="77" name="Imagen 76">
                <a:extLst>
                  <a:ext uri="{FF2B5EF4-FFF2-40B4-BE49-F238E27FC236}">
                    <a16:creationId xmlns:a16="http://schemas.microsoft.com/office/drawing/2014/main" id="{B7A81B46-CA0D-4087-89EF-FAE09193A61A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351916" y="2459619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78" name="Imagen 77">
                <a:extLst>
                  <a:ext uri="{FF2B5EF4-FFF2-40B4-BE49-F238E27FC236}">
                    <a16:creationId xmlns:a16="http://schemas.microsoft.com/office/drawing/2014/main" id="{E94153B6-6DC4-4AB7-AC3B-F55DD2065F5B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534444" y="2462337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79" name="Imagen 78">
                <a:extLst>
                  <a:ext uri="{FF2B5EF4-FFF2-40B4-BE49-F238E27FC236}">
                    <a16:creationId xmlns:a16="http://schemas.microsoft.com/office/drawing/2014/main" id="{EA1DF94F-D73B-4068-AC8A-D0A408DD32D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713545" y="2467401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0" name="Imagen 79">
                <a:extLst>
                  <a:ext uri="{FF2B5EF4-FFF2-40B4-BE49-F238E27FC236}">
                    <a16:creationId xmlns:a16="http://schemas.microsoft.com/office/drawing/2014/main" id="{62C852A6-1DC0-492C-8708-0BCE85A2F8DC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898714" y="2467401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1" name="Imagen 80">
                <a:extLst>
                  <a:ext uri="{FF2B5EF4-FFF2-40B4-BE49-F238E27FC236}">
                    <a16:creationId xmlns:a16="http://schemas.microsoft.com/office/drawing/2014/main" id="{0177E378-B2D1-433E-B487-95F0ADA2623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080634" y="2462337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2" name="Imagen 81">
                <a:extLst>
                  <a:ext uri="{FF2B5EF4-FFF2-40B4-BE49-F238E27FC236}">
                    <a16:creationId xmlns:a16="http://schemas.microsoft.com/office/drawing/2014/main" id="{5D2CCC76-1728-4CCE-8CA6-F4D7D93C730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259735" y="2463688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3" name="Imagen 82">
                <a:extLst>
                  <a:ext uri="{FF2B5EF4-FFF2-40B4-BE49-F238E27FC236}">
                    <a16:creationId xmlns:a16="http://schemas.microsoft.com/office/drawing/2014/main" id="{8737CD88-8CE9-45B7-B88B-A039D1BC2D9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436306" y="2459619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4" name="Imagen 83">
                <a:extLst>
                  <a:ext uri="{FF2B5EF4-FFF2-40B4-BE49-F238E27FC236}">
                    <a16:creationId xmlns:a16="http://schemas.microsoft.com/office/drawing/2014/main" id="{9C749F1B-619A-40EE-A3E5-6C9759F13278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624293" y="2462337"/>
                <a:ext cx="152361" cy="165320"/>
              </a:xfrm>
              <a:prstGeom prst="rect">
                <a:avLst/>
              </a:prstGeom>
            </p:spPr>
          </p:pic>
        </p:grpSp>
        <p:sp>
          <p:nvSpPr>
            <p:cNvPr id="86" name="CuadroTexto 85">
              <a:extLst>
                <a:ext uri="{FF2B5EF4-FFF2-40B4-BE49-F238E27FC236}">
                  <a16:creationId xmlns:a16="http://schemas.microsoft.com/office/drawing/2014/main" id="{E7CF8BFC-D72D-4A50-9441-6DC5C224B0DC}"/>
                </a:ext>
              </a:extLst>
            </p:cNvPr>
            <p:cNvSpPr txBox="1"/>
            <p:nvPr/>
          </p:nvSpPr>
          <p:spPr>
            <a:xfrm>
              <a:off x="282012" y="1116730"/>
              <a:ext cx="1081021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s-CL" sz="1600" dirty="0">
                  <a:latin typeface="that i love you" pitchFamily="2" charset="0"/>
                </a:rPr>
                <a:t>Hidratación</a:t>
              </a:r>
            </a:p>
          </p:txBody>
        </p:sp>
      </p:grpSp>
      <p:sp>
        <p:nvSpPr>
          <p:cNvPr id="2" name="Rectángulo: esquinas redondeadas 1">
            <a:extLst>
              <a:ext uri="{FF2B5EF4-FFF2-40B4-BE49-F238E27FC236}">
                <a16:creationId xmlns:a16="http://schemas.microsoft.com/office/drawing/2014/main" id="{8AFFB728-72C6-47D6-8CF6-8E68D901CF0E}"/>
              </a:ext>
            </a:extLst>
          </p:cNvPr>
          <p:cNvSpPr/>
          <p:nvPr/>
        </p:nvSpPr>
        <p:spPr>
          <a:xfrm flipH="1">
            <a:off x="2536574" y="808814"/>
            <a:ext cx="2238924" cy="348713"/>
          </a:xfrm>
          <a:prstGeom prst="roundRect">
            <a:avLst>
              <a:gd name="adj" fmla="val 20690"/>
            </a:avLst>
          </a:prstGeom>
          <a:noFill/>
          <a:ln>
            <a:solidFill>
              <a:schemeClr val="bg1">
                <a:lumMod val="65000"/>
              </a:schemeClr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grpSp>
        <p:nvGrpSpPr>
          <p:cNvPr id="20" name="Grupo 19">
            <a:extLst>
              <a:ext uri="{FF2B5EF4-FFF2-40B4-BE49-F238E27FC236}">
                <a16:creationId xmlns:a16="http://schemas.microsoft.com/office/drawing/2014/main" id="{9E56ED60-C0FC-4AFF-8B2B-402E4644997E}"/>
              </a:ext>
            </a:extLst>
          </p:cNvPr>
          <p:cNvGrpSpPr/>
          <p:nvPr/>
        </p:nvGrpSpPr>
        <p:grpSpPr>
          <a:xfrm>
            <a:off x="2648158" y="551964"/>
            <a:ext cx="1302561" cy="270451"/>
            <a:chOff x="3427898" y="945416"/>
            <a:chExt cx="1302561" cy="270451"/>
          </a:xfrm>
        </p:grpSpPr>
        <p:sp>
          <p:nvSpPr>
            <p:cNvPr id="6" name="Elipse 5">
              <a:extLst>
                <a:ext uri="{FF2B5EF4-FFF2-40B4-BE49-F238E27FC236}">
                  <a16:creationId xmlns:a16="http://schemas.microsoft.com/office/drawing/2014/main" id="{2C5DCEA4-6AF6-49BD-B708-B769FAFE792C}"/>
                </a:ext>
              </a:extLst>
            </p:cNvPr>
            <p:cNvSpPr/>
            <p:nvPr/>
          </p:nvSpPr>
          <p:spPr>
            <a:xfrm>
              <a:off x="3448303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7" name="CuadroTexto 6">
              <a:extLst>
                <a:ext uri="{FF2B5EF4-FFF2-40B4-BE49-F238E27FC236}">
                  <a16:creationId xmlns:a16="http://schemas.microsoft.com/office/drawing/2014/main" id="{AA089D6C-B1E2-48FB-BE83-481042A4D336}"/>
                </a:ext>
              </a:extLst>
            </p:cNvPr>
            <p:cNvSpPr txBox="1"/>
            <p:nvPr/>
          </p:nvSpPr>
          <p:spPr>
            <a:xfrm>
              <a:off x="3427898" y="945416"/>
              <a:ext cx="167925" cy="2623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L</a:t>
              </a:r>
            </a:p>
          </p:txBody>
        </p:sp>
        <p:sp>
          <p:nvSpPr>
            <p:cNvPr id="8" name="Elipse 7">
              <a:extLst>
                <a:ext uri="{FF2B5EF4-FFF2-40B4-BE49-F238E27FC236}">
                  <a16:creationId xmlns:a16="http://schemas.microsoft.com/office/drawing/2014/main" id="{EF3D6D35-0B29-48F8-A7E7-F05677A56176}"/>
                </a:ext>
              </a:extLst>
            </p:cNvPr>
            <p:cNvSpPr/>
            <p:nvPr/>
          </p:nvSpPr>
          <p:spPr>
            <a:xfrm>
              <a:off x="3636352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9" name="CuadroTexto 8">
              <a:extLst>
                <a:ext uri="{FF2B5EF4-FFF2-40B4-BE49-F238E27FC236}">
                  <a16:creationId xmlns:a16="http://schemas.microsoft.com/office/drawing/2014/main" id="{9A7EF53A-AA99-48D2-85A8-CA65C6ED1C5E}"/>
                </a:ext>
              </a:extLst>
            </p:cNvPr>
            <p:cNvSpPr txBox="1"/>
            <p:nvPr/>
          </p:nvSpPr>
          <p:spPr>
            <a:xfrm>
              <a:off x="3604676" y="945416"/>
              <a:ext cx="167925" cy="2623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M</a:t>
              </a:r>
            </a:p>
          </p:txBody>
        </p:sp>
        <p:sp>
          <p:nvSpPr>
            <p:cNvPr id="10" name="Elipse 9">
              <a:extLst>
                <a:ext uri="{FF2B5EF4-FFF2-40B4-BE49-F238E27FC236}">
                  <a16:creationId xmlns:a16="http://schemas.microsoft.com/office/drawing/2014/main" id="{B0003AE6-C47F-46BF-B6B1-DDBB042C0368}"/>
                </a:ext>
              </a:extLst>
            </p:cNvPr>
            <p:cNvSpPr/>
            <p:nvPr/>
          </p:nvSpPr>
          <p:spPr>
            <a:xfrm>
              <a:off x="3822502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1" name="CuadroTexto 10">
              <a:extLst>
                <a:ext uri="{FF2B5EF4-FFF2-40B4-BE49-F238E27FC236}">
                  <a16:creationId xmlns:a16="http://schemas.microsoft.com/office/drawing/2014/main" id="{93A2415F-9910-41C0-9834-ACE5EE7EC06F}"/>
                </a:ext>
              </a:extLst>
            </p:cNvPr>
            <p:cNvSpPr txBox="1"/>
            <p:nvPr/>
          </p:nvSpPr>
          <p:spPr>
            <a:xfrm>
              <a:off x="3795934" y="953506"/>
              <a:ext cx="167925" cy="2623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M</a:t>
              </a:r>
            </a:p>
          </p:txBody>
        </p:sp>
        <p:sp>
          <p:nvSpPr>
            <p:cNvPr id="12" name="Elipse 11">
              <a:extLst>
                <a:ext uri="{FF2B5EF4-FFF2-40B4-BE49-F238E27FC236}">
                  <a16:creationId xmlns:a16="http://schemas.microsoft.com/office/drawing/2014/main" id="{C7C288CE-F547-4E52-94A3-8C23F40BEE3C}"/>
                </a:ext>
              </a:extLst>
            </p:cNvPr>
            <p:cNvSpPr/>
            <p:nvPr/>
          </p:nvSpPr>
          <p:spPr>
            <a:xfrm>
              <a:off x="4008652" y="983612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3" name="CuadroTexto 12">
              <a:extLst>
                <a:ext uri="{FF2B5EF4-FFF2-40B4-BE49-F238E27FC236}">
                  <a16:creationId xmlns:a16="http://schemas.microsoft.com/office/drawing/2014/main" id="{4114C506-8170-47D2-9D5A-128DBFEEE7C8}"/>
                </a:ext>
              </a:extLst>
            </p:cNvPr>
            <p:cNvSpPr txBox="1"/>
            <p:nvPr/>
          </p:nvSpPr>
          <p:spPr>
            <a:xfrm>
              <a:off x="3987194" y="951397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J</a:t>
              </a:r>
            </a:p>
          </p:txBody>
        </p:sp>
        <p:sp>
          <p:nvSpPr>
            <p:cNvPr id="14" name="Elipse 13">
              <a:extLst>
                <a:ext uri="{FF2B5EF4-FFF2-40B4-BE49-F238E27FC236}">
                  <a16:creationId xmlns:a16="http://schemas.microsoft.com/office/drawing/2014/main" id="{7CC52FD5-4E7C-49FA-BD83-A545EB3FC017}"/>
                </a:ext>
              </a:extLst>
            </p:cNvPr>
            <p:cNvSpPr/>
            <p:nvPr/>
          </p:nvSpPr>
          <p:spPr>
            <a:xfrm>
              <a:off x="4195174" y="983612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5" name="CuadroTexto 14">
              <a:extLst>
                <a:ext uri="{FF2B5EF4-FFF2-40B4-BE49-F238E27FC236}">
                  <a16:creationId xmlns:a16="http://schemas.microsoft.com/office/drawing/2014/main" id="{DDD8D263-EBC7-4AD3-8203-2FC2CBE524AF}"/>
                </a:ext>
              </a:extLst>
            </p:cNvPr>
            <p:cNvSpPr txBox="1"/>
            <p:nvPr/>
          </p:nvSpPr>
          <p:spPr>
            <a:xfrm>
              <a:off x="4169468" y="953506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V</a:t>
              </a:r>
            </a:p>
          </p:txBody>
        </p:sp>
        <p:sp>
          <p:nvSpPr>
            <p:cNvPr id="16" name="Elipse 15">
              <a:extLst>
                <a:ext uri="{FF2B5EF4-FFF2-40B4-BE49-F238E27FC236}">
                  <a16:creationId xmlns:a16="http://schemas.microsoft.com/office/drawing/2014/main" id="{1684D4EA-52BA-4FA5-A1FB-CB87FE74C584}"/>
                </a:ext>
              </a:extLst>
            </p:cNvPr>
            <p:cNvSpPr/>
            <p:nvPr/>
          </p:nvSpPr>
          <p:spPr>
            <a:xfrm>
              <a:off x="4383504" y="983612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7" name="CuadroTexto 16">
              <a:extLst>
                <a:ext uri="{FF2B5EF4-FFF2-40B4-BE49-F238E27FC236}">
                  <a16:creationId xmlns:a16="http://schemas.microsoft.com/office/drawing/2014/main" id="{3308939E-46AD-485D-B001-89690CD4E751}"/>
                </a:ext>
              </a:extLst>
            </p:cNvPr>
            <p:cNvSpPr txBox="1"/>
            <p:nvPr/>
          </p:nvSpPr>
          <p:spPr>
            <a:xfrm>
              <a:off x="4354590" y="945416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S</a:t>
              </a:r>
            </a:p>
          </p:txBody>
        </p:sp>
        <p:sp>
          <p:nvSpPr>
            <p:cNvPr id="18" name="Elipse 17">
              <a:extLst>
                <a:ext uri="{FF2B5EF4-FFF2-40B4-BE49-F238E27FC236}">
                  <a16:creationId xmlns:a16="http://schemas.microsoft.com/office/drawing/2014/main" id="{A8672FC7-70F5-4C49-A014-22DFFFBC4EA9}"/>
                </a:ext>
              </a:extLst>
            </p:cNvPr>
            <p:cNvSpPr/>
            <p:nvPr/>
          </p:nvSpPr>
          <p:spPr>
            <a:xfrm>
              <a:off x="4562534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9" name="CuadroTexto 18">
              <a:extLst>
                <a:ext uri="{FF2B5EF4-FFF2-40B4-BE49-F238E27FC236}">
                  <a16:creationId xmlns:a16="http://schemas.microsoft.com/office/drawing/2014/main" id="{FDD8A62F-1C31-4D5B-8003-266E7EE66DB5}"/>
                </a:ext>
              </a:extLst>
            </p:cNvPr>
            <p:cNvSpPr txBox="1"/>
            <p:nvPr/>
          </p:nvSpPr>
          <p:spPr>
            <a:xfrm>
              <a:off x="4541872" y="945416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D</a:t>
              </a:r>
            </a:p>
          </p:txBody>
        </p:sp>
      </p:grpSp>
      <p:sp>
        <p:nvSpPr>
          <p:cNvPr id="43" name="Rectángulo: esquinas redondeadas 42">
            <a:extLst>
              <a:ext uri="{FF2B5EF4-FFF2-40B4-BE49-F238E27FC236}">
                <a16:creationId xmlns:a16="http://schemas.microsoft.com/office/drawing/2014/main" id="{89D5D1E2-00DC-4937-B50F-B770D836BFF9}"/>
              </a:ext>
            </a:extLst>
          </p:cNvPr>
          <p:cNvSpPr/>
          <p:nvPr/>
        </p:nvSpPr>
        <p:spPr>
          <a:xfrm flipH="1">
            <a:off x="460830" y="5801409"/>
            <a:ext cx="1867912" cy="1306787"/>
          </a:xfrm>
          <a:prstGeom prst="roundRect">
            <a:avLst>
              <a:gd name="adj" fmla="val 3042"/>
            </a:avLst>
          </a:prstGeom>
          <a:noFill/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61" name="CuadroTexto 60">
            <a:extLst>
              <a:ext uri="{FF2B5EF4-FFF2-40B4-BE49-F238E27FC236}">
                <a16:creationId xmlns:a16="http://schemas.microsoft.com/office/drawing/2014/main" id="{B1867932-8D36-4858-BFF8-81AECC48EBAD}"/>
              </a:ext>
            </a:extLst>
          </p:cNvPr>
          <p:cNvSpPr txBox="1"/>
          <p:nvPr/>
        </p:nvSpPr>
        <p:spPr>
          <a:xfrm>
            <a:off x="502270" y="470523"/>
            <a:ext cx="1705246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CL" sz="4800" dirty="0">
                <a:latin typeface="August Script Bold free" pitchFamily="2" charset="0"/>
              </a:rPr>
              <a:t>Año</a:t>
            </a:r>
          </a:p>
        </p:txBody>
      </p:sp>
      <p:sp>
        <p:nvSpPr>
          <p:cNvPr id="62" name="CuadroTexto 61">
            <a:extLst>
              <a:ext uri="{FF2B5EF4-FFF2-40B4-BE49-F238E27FC236}">
                <a16:creationId xmlns:a16="http://schemas.microsoft.com/office/drawing/2014/main" id="{D7348A25-2C0A-4180-9706-193D7ACDBC8E}"/>
              </a:ext>
            </a:extLst>
          </p:cNvPr>
          <p:cNvSpPr txBox="1"/>
          <p:nvPr/>
        </p:nvSpPr>
        <p:spPr>
          <a:xfrm>
            <a:off x="1109446" y="921803"/>
            <a:ext cx="149088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CL" sz="4000" dirty="0" smtClean="0">
                <a:latin typeface="August Script Bold free" pitchFamily="2" charset="0"/>
              </a:rPr>
              <a:t>2022 </a:t>
            </a:r>
            <a:endParaRPr lang="es-CL" sz="4000" dirty="0">
              <a:latin typeface="August Script Bold free" pitchFamily="2" charset="0"/>
            </a:endParaRPr>
          </a:p>
        </p:txBody>
      </p:sp>
      <p:sp>
        <p:nvSpPr>
          <p:cNvPr id="27" name="CuadroTexto 26">
            <a:extLst>
              <a:ext uri="{FF2B5EF4-FFF2-40B4-BE49-F238E27FC236}">
                <a16:creationId xmlns:a16="http://schemas.microsoft.com/office/drawing/2014/main" id="{F0091D1D-C5BA-4DD7-B564-F84C4F3256B9}"/>
              </a:ext>
            </a:extLst>
          </p:cNvPr>
          <p:cNvSpPr txBox="1"/>
          <p:nvPr/>
        </p:nvSpPr>
        <p:spPr>
          <a:xfrm>
            <a:off x="788889" y="1505371"/>
            <a:ext cx="136617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CL" sz="3600" dirty="0">
                <a:latin typeface="Ayunindra Font" pitchFamily="50" charset="0"/>
              </a:rPr>
              <a:t>Metas</a:t>
            </a:r>
          </a:p>
        </p:txBody>
      </p:sp>
      <p:cxnSp>
        <p:nvCxnSpPr>
          <p:cNvPr id="34" name="Conector recto 33">
            <a:extLst>
              <a:ext uri="{FF2B5EF4-FFF2-40B4-BE49-F238E27FC236}">
                <a16:creationId xmlns:a16="http://schemas.microsoft.com/office/drawing/2014/main" id="{6C326F97-CC68-4216-8B0B-6409AE189A23}"/>
              </a:ext>
            </a:extLst>
          </p:cNvPr>
          <p:cNvCxnSpPr>
            <a:cxnSpLocks/>
          </p:cNvCxnSpPr>
          <p:nvPr/>
        </p:nvCxnSpPr>
        <p:spPr>
          <a:xfrm>
            <a:off x="719609" y="2193173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Conector recto 36">
            <a:extLst>
              <a:ext uri="{FF2B5EF4-FFF2-40B4-BE49-F238E27FC236}">
                <a16:creationId xmlns:a16="http://schemas.microsoft.com/office/drawing/2014/main" id="{7A9A9E17-643C-46C7-8DA1-90ACB4FD0A6E}"/>
              </a:ext>
            </a:extLst>
          </p:cNvPr>
          <p:cNvCxnSpPr>
            <a:cxnSpLocks/>
          </p:cNvCxnSpPr>
          <p:nvPr/>
        </p:nvCxnSpPr>
        <p:spPr>
          <a:xfrm>
            <a:off x="720116" y="2475725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Conector recto 37">
            <a:extLst>
              <a:ext uri="{FF2B5EF4-FFF2-40B4-BE49-F238E27FC236}">
                <a16:creationId xmlns:a16="http://schemas.microsoft.com/office/drawing/2014/main" id="{117FEECC-50E9-48AE-A3A0-ECE918D11567}"/>
              </a:ext>
            </a:extLst>
          </p:cNvPr>
          <p:cNvCxnSpPr>
            <a:cxnSpLocks/>
          </p:cNvCxnSpPr>
          <p:nvPr/>
        </p:nvCxnSpPr>
        <p:spPr>
          <a:xfrm>
            <a:off x="718240" y="2780525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Conector recto 38">
            <a:extLst>
              <a:ext uri="{FF2B5EF4-FFF2-40B4-BE49-F238E27FC236}">
                <a16:creationId xmlns:a16="http://schemas.microsoft.com/office/drawing/2014/main" id="{F24D8324-6901-4816-8512-FDC54A3E01DF}"/>
              </a:ext>
            </a:extLst>
          </p:cNvPr>
          <p:cNvCxnSpPr>
            <a:cxnSpLocks/>
          </p:cNvCxnSpPr>
          <p:nvPr/>
        </p:nvCxnSpPr>
        <p:spPr>
          <a:xfrm>
            <a:off x="718240" y="3074201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Placa 2">
            <a:extLst>
              <a:ext uri="{FF2B5EF4-FFF2-40B4-BE49-F238E27FC236}">
                <a16:creationId xmlns:a16="http://schemas.microsoft.com/office/drawing/2014/main" id="{C3F9C842-00FA-4A41-AA78-EC49C9D9D4A3}"/>
              </a:ext>
            </a:extLst>
          </p:cNvPr>
          <p:cNvSpPr/>
          <p:nvPr/>
        </p:nvSpPr>
        <p:spPr>
          <a:xfrm flipH="1">
            <a:off x="489789" y="3750740"/>
            <a:ext cx="1791840" cy="1500318"/>
          </a:xfrm>
          <a:prstGeom prst="plaque">
            <a:avLst>
              <a:gd name="adj" fmla="val 6619"/>
            </a:avLst>
          </a:prstGeom>
          <a:solidFill>
            <a:srgbClr val="FCEBE0"/>
          </a:solidFill>
          <a:ln>
            <a:solidFill>
              <a:srgbClr val="FCD6D7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70" name="CuadroTexto 69">
            <a:extLst>
              <a:ext uri="{FF2B5EF4-FFF2-40B4-BE49-F238E27FC236}">
                <a16:creationId xmlns:a16="http://schemas.microsoft.com/office/drawing/2014/main" id="{C5660BA0-7AA5-442F-B19F-51782AAE91E1}"/>
              </a:ext>
            </a:extLst>
          </p:cNvPr>
          <p:cNvSpPr txBox="1"/>
          <p:nvPr/>
        </p:nvSpPr>
        <p:spPr>
          <a:xfrm flipH="1">
            <a:off x="560832" y="3174959"/>
            <a:ext cx="157604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CL" sz="3200" dirty="0">
                <a:latin typeface="Please write me a song" panose="02000603000000000000" pitchFamily="2" charset="0"/>
                <a:ea typeface="Please write me a song" panose="02000603000000000000" pitchFamily="2" charset="0"/>
              </a:rPr>
              <a:t>Importante</a:t>
            </a:r>
          </a:p>
        </p:txBody>
      </p:sp>
      <p:sp>
        <p:nvSpPr>
          <p:cNvPr id="72" name="CuadroTexto 71">
            <a:extLst>
              <a:ext uri="{FF2B5EF4-FFF2-40B4-BE49-F238E27FC236}">
                <a16:creationId xmlns:a16="http://schemas.microsoft.com/office/drawing/2014/main" id="{FA02E334-CC17-4B72-8C99-28B64BC13A1C}"/>
              </a:ext>
            </a:extLst>
          </p:cNvPr>
          <p:cNvSpPr txBox="1"/>
          <p:nvPr/>
        </p:nvSpPr>
        <p:spPr>
          <a:xfrm flipH="1">
            <a:off x="773256" y="5571063"/>
            <a:ext cx="1293702" cy="594906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algn="ctr"/>
            <a:r>
              <a:rPr lang="es-CL" sz="3266" dirty="0">
                <a:latin typeface="The Sunset" pitchFamily="2" charset="0"/>
              </a:rPr>
              <a:t>Notas</a:t>
            </a:r>
          </a:p>
        </p:txBody>
      </p:sp>
      <p:pic>
        <p:nvPicPr>
          <p:cNvPr id="22" name="Imagen 21">
            <a:extLst>
              <a:ext uri="{FF2B5EF4-FFF2-40B4-BE49-F238E27FC236}">
                <a16:creationId xmlns:a16="http://schemas.microsoft.com/office/drawing/2014/main" id="{62CBFADE-6F0F-42F1-9100-230F3D7A9794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188956" y="4650379"/>
            <a:ext cx="727315" cy="2864905"/>
          </a:xfrm>
          <a:prstGeom prst="rect">
            <a:avLst/>
          </a:prstGeom>
        </p:spPr>
      </p:pic>
      <p:pic>
        <p:nvPicPr>
          <p:cNvPr id="23" name="Imagen 22">
            <a:extLst>
              <a:ext uri="{FF2B5EF4-FFF2-40B4-BE49-F238E27FC236}">
                <a16:creationId xmlns:a16="http://schemas.microsoft.com/office/drawing/2014/main" id="{2B2C2E0D-EB88-46B4-AC8F-E4A9A8B31354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43898" t="21174"/>
          <a:stretch/>
        </p:blipFill>
        <p:spPr>
          <a:xfrm>
            <a:off x="0" y="0"/>
            <a:ext cx="909986" cy="976498"/>
          </a:xfrm>
          <a:prstGeom prst="rect">
            <a:avLst/>
          </a:prstGeom>
        </p:spPr>
      </p:pic>
      <p:pic>
        <p:nvPicPr>
          <p:cNvPr id="25" name="Imagen 24">
            <a:extLst>
              <a:ext uri="{FF2B5EF4-FFF2-40B4-BE49-F238E27FC236}">
                <a16:creationId xmlns:a16="http://schemas.microsoft.com/office/drawing/2014/main" id="{C293EFCA-F8D9-437F-BBDE-D23B0F61DF56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027536" y="351099"/>
            <a:ext cx="713197" cy="476000"/>
          </a:xfrm>
          <a:prstGeom prst="rect">
            <a:avLst/>
          </a:prstGeom>
        </p:spPr>
      </p:pic>
      <p:grpSp>
        <p:nvGrpSpPr>
          <p:cNvPr id="31" name="Grupo 30">
            <a:extLst>
              <a:ext uri="{FF2B5EF4-FFF2-40B4-BE49-F238E27FC236}">
                <a16:creationId xmlns:a16="http://schemas.microsoft.com/office/drawing/2014/main" id="{7745E27F-467E-4749-8E47-3209094E0C66}"/>
              </a:ext>
            </a:extLst>
          </p:cNvPr>
          <p:cNvGrpSpPr/>
          <p:nvPr/>
        </p:nvGrpSpPr>
        <p:grpSpPr>
          <a:xfrm>
            <a:off x="526230" y="2080990"/>
            <a:ext cx="160028" cy="1041337"/>
            <a:chOff x="508707" y="2032864"/>
            <a:chExt cx="160028" cy="1041337"/>
          </a:xfrm>
        </p:grpSpPr>
        <p:pic>
          <p:nvPicPr>
            <p:cNvPr id="57" name="Imagen 56">
              <a:extLst>
                <a:ext uri="{FF2B5EF4-FFF2-40B4-BE49-F238E27FC236}">
                  <a16:creationId xmlns:a16="http://schemas.microsoft.com/office/drawing/2014/main" id="{961930C2-F576-49DD-A7AA-2FDB4D77175D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7508" y="2035205"/>
              <a:ext cx="162906" cy="158223"/>
            </a:xfrm>
            <a:prstGeom prst="rect">
              <a:avLst/>
            </a:prstGeom>
          </p:spPr>
        </p:pic>
        <p:pic>
          <p:nvPicPr>
            <p:cNvPr id="58" name="Imagen 57">
              <a:extLst>
                <a:ext uri="{FF2B5EF4-FFF2-40B4-BE49-F238E27FC236}">
                  <a16:creationId xmlns:a16="http://schemas.microsoft.com/office/drawing/2014/main" id="{56867267-B475-4E69-9D58-EC62A6FE058B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7509" y="2315160"/>
              <a:ext cx="162906" cy="158223"/>
            </a:xfrm>
            <a:prstGeom prst="rect">
              <a:avLst/>
            </a:prstGeom>
          </p:spPr>
        </p:pic>
        <p:pic>
          <p:nvPicPr>
            <p:cNvPr id="60" name="Imagen 59">
              <a:extLst>
                <a:ext uri="{FF2B5EF4-FFF2-40B4-BE49-F238E27FC236}">
                  <a16:creationId xmlns:a16="http://schemas.microsoft.com/office/drawing/2014/main" id="{E29EF204-A448-4002-8A1C-DB0341F31464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6366" y="2619960"/>
              <a:ext cx="162906" cy="158223"/>
            </a:xfrm>
            <a:prstGeom prst="rect">
              <a:avLst/>
            </a:prstGeom>
          </p:spPr>
        </p:pic>
        <p:pic>
          <p:nvPicPr>
            <p:cNvPr id="63" name="Imagen 62">
              <a:extLst>
                <a:ext uri="{FF2B5EF4-FFF2-40B4-BE49-F238E27FC236}">
                  <a16:creationId xmlns:a16="http://schemas.microsoft.com/office/drawing/2014/main" id="{86120641-32C4-4AE8-94D3-C94C18868525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8171" y="2913636"/>
              <a:ext cx="162906" cy="158223"/>
            </a:xfrm>
            <a:prstGeom prst="rect">
              <a:avLst/>
            </a:prstGeom>
          </p:spPr>
        </p:pic>
      </p:grpSp>
      <p:sp>
        <p:nvSpPr>
          <p:cNvPr id="64" name="Placa 63">
            <a:extLst>
              <a:ext uri="{FF2B5EF4-FFF2-40B4-BE49-F238E27FC236}">
                <a16:creationId xmlns:a16="http://schemas.microsoft.com/office/drawing/2014/main" id="{1F1A37EF-7612-4F45-97CD-3C62C17F6D0D}"/>
              </a:ext>
            </a:extLst>
          </p:cNvPr>
          <p:cNvSpPr/>
          <p:nvPr/>
        </p:nvSpPr>
        <p:spPr>
          <a:xfrm flipH="1">
            <a:off x="544463" y="3806973"/>
            <a:ext cx="1680470" cy="1381373"/>
          </a:xfrm>
          <a:prstGeom prst="plaque">
            <a:avLst>
              <a:gd name="adj" fmla="val 6619"/>
            </a:avLst>
          </a:prstGeom>
          <a:noFill/>
          <a:ln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pic>
        <p:nvPicPr>
          <p:cNvPr id="32" name="Imagen 31">
            <a:extLst>
              <a:ext uri="{FF2B5EF4-FFF2-40B4-BE49-F238E27FC236}">
                <a16:creationId xmlns:a16="http://schemas.microsoft.com/office/drawing/2014/main" id="{26B63D50-3602-4D67-A76C-633D6D374657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259097" y="6541363"/>
            <a:ext cx="628638" cy="674145"/>
          </a:xfrm>
          <a:prstGeom prst="rect">
            <a:avLst/>
          </a:prstGeom>
        </p:spPr>
      </p:pic>
      <p:pic>
        <p:nvPicPr>
          <p:cNvPr id="65" name="Imagen 64">
            <a:extLst>
              <a:ext uri="{FF2B5EF4-FFF2-40B4-BE49-F238E27FC236}">
                <a16:creationId xmlns:a16="http://schemas.microsoft.com/office/drawing/2014/main" id="{D0CA3D43-846C-4A28-B7BE-3C0790EA8870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65716" t="50407"/>
          <a:stretch/>
        </p:blipFill>
        <p:spPr>
          <a:xfrm flipH="1">
            <a:off x="4623101" y="-1"/>
            <a:ext cx="445785" cy="47838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88730856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4" name="Imagen 113">
            <a:extLst>
              <a:ext uri="{FF2B5EF4-FFF2-40B4-BE49-F238E27FC236}">
                <a16:creationId xmlns:a16="http://schemas.microsoft.com/office/drawing/2014/main" id="{E2C72D66-3C05-40F4-818E-4CB8631B94FA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26633" t="9514" r="29569" b="27352"/>
          <a:stretch/>
        </p:blipFill>
        <p:spPr>
          <a:xfrm rot="16200000">
            <a:off x="2185505" y="-1998928"/>
            <a:ext cx="697876" cy="5068891"/>
          </a:xfrm>
          <a:prstGeom prst="rect">
            <a:avLst/>
          </a:prstGeom>
        </p:spPr>
      </p:pic>
      <p:sp>
        <p:nvSpPr>
          <p:cNvPr id="112" name="Rectángulo: esquinas redondeadas 111">
            <a:extLst>
              <a:ext uri="{FF2B5EF4-FFF2-40B4-BE49-F238E27FC236}">
                <a16:creationId xmlns:a16="http://schemas.microsoft.com/office/drawing/2014/main" id="{E115D612-3661-42A9-A486-91A7B88EA55F}"/>
              </a:ext>
            </a:extLst>
          </p:cNvPr>
          <p:cNvSpPr/>
          <p:nvPr/>
        </p:nvSpPr>
        <p:spPr>
          <a:xfrm>
            <a:off x="440504" y="6367648"/>
            <a:ext cx="4290148" cy="890633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110" name="Rectángulo: esquinas redondeadas 109">
            <a:extLst>
              <a:ext uri="{FF2B5EF4-FFF2-40B4-BE49-F238E27FC236}">
                <a16:creationId xmlns:a16="http://schemas.microsoft.com/office/drawing/2014/main" id="{9B78243E-FF09-471B-A928-593DCFE6BCF1}"/>
              </a:ext>
            </a:extLst>
          </p:cNvPr>
          <p:cNvSpPr/>
          <p:nvPr/>
        </p:nvSpPr>
        <p:spPr>
          <a:xfrm>
            <a:off x="440505" y="3776826"/>
            <a:ext cx="4290148" cy="1439386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84" name="Rectángulo: esquinas redondeadas 83">
            <a:extLst>
              <a:ext uri="{FF2B5EF4-FFF2-40B4-BE49-F238E27FC236}">
                <a16:creationId xmlns:a16="http://schemas.microsoft.com/office/drawing/2014/main" id="{AD7414DD-8DE6-45B8-8112-9BDDF0B186AF}"/>
              </a:ext>
            </a:extLst>
          </p:cNvPr>
          <p:cNvSpPr/>
          <p:nvPr/>
        </p:nvSpPr>
        <p:spPr>
          <a:xfrm>
            <a:off x="420001" y="1536627"/>
            <a:ext cx="4310651" cy="697874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2" name="Rectángulo: esquinas redondeadas 1">
            <a:extLst>
              <a:ext uri="{FF2B5EF4-FFF2-40B4-BE49-F238E27FC236}">
                <a16:creationId xmlns:a16="http://schemas.microsoft.com/office/drawing/2014/main" id="{99FF4510-806D-4AC7-8D73-69B355A697B8}"/>
              </a:ext>
            </a:extLst>
          </p:cNvPr>
          <p:cNvSpPr/>
          <p:nvPr/>
        </p:nvSpPr>
        <p:spPr>
          <a:xfrm>
            <a:off x="1308997" y="1142665"/>
            <a:ext cx="1021080" cy="217998"/>
          </a:xfrm>
          <a:prstGeom prst="roundRect">
            <a:avLst>
              <a:gd name="adj" fmla="val 0"/>
            </a:avLst>
          </a:prstGeom>
          <a:noFill/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4" name="Rectángulo 3">
            <a:extLst>
              <a:ext uri="{FF2B5EF4-FFF2-40B4-BE49-F238E27FC236}">
                <a16:creationId xmlns:a16="http://schemas.microsoft.com/office/drawing/2014/main" id="{2AFB77A1-E7B9-4F47-9144-3CC7BDF7EE3D}"/>
              </a:ext>
            </a:extLst>
          </p:cNvPr>
          <p:cNvSpPr/>
          <p:nvPr/>
        </p:nvSpPr>
        <p:spPr>
          <a:xfrm>
            <a:off x="440504" y="1056234"/>
            <a:ext cx="1021080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N.º Pedido</a:t>
            </a:r>
            <a:endParaRPr lang="es-CL" dirty="0">
              <a:effectLst/>
              <a:latin typeface="Akazan Lt" panose="02000506020000020003" pitchFamily="2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5" name="Rectángulo: esquinas redondeadas 4">
            <a:extLst>
              <a:ext uri="{FF2B5EF4-FFF2-40B4-BE49-F238E27FC236}">
                <a16:creationId xmlns:a16="http://schemas.microsoft.com/office/drawing/2014/main" id="{2842A9BB-0E44-4F1E-97DD-EF7322732B51}"/>
              </a:ext>
            </a:extLst>
          </p:cNvPr>
          <p:cNvSpPr/>
          <p:nvPr/>
        </p:nvSpPr>
        <p:spPr>
          <a:xfrm>
            <a:off x="3675604" y="1142059"/>
            <a:ext cx="1021080" cy="217998"/>
          </a:xfrm>
          <a:prstGeom prst="roundRect">
            <a:avLst>
              <a:gd name="adj" fmla="val 0"/>
            </a:avLst>
          </a:prstGeom>
          <a:noFill/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6" name="Rectángulo 5">
            <a:extLst>
              <a:ext uri="{FF2B5EF4-FFF2-40B4-BE49-F238E27FC236}">
                <a16:creationId xmlns:a16="http://schemas.microsoft.com/office/drawing/2014/main" id="{7F3D37A6-278E-4B2C-8776-6E7C1A84784E}"/>
              </a:ext>
            </a:extLst>
          </p:cNvPr>
          <p:cNvSpPr/>
          <p:nvPr/>
        </p:nvSpPr>
        <p:spPr>
          <a:xfrm>
            <a:off x="3079506" y="1063864"/>
            <a:ext cx="1021080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Fecha</a:t>
            </a:r>
          </a:p>
        </p:txBody>
      </p:sp>
      <p:grpSp>
        <p:nvGrpSpPr>
          <p:cNvPr id="17" name="Grupo 16">
            <a:extLst>
              <a:ext uri="{FF2B5EF4-FFF2-40B4-BE49-F238E27FC236}">
                <a16:creationId xmlns:a16="http://schemas.microsoft.com/office/drawing/2014/main" id="{A1221EF0-FDFE-48C3-A647-6370BEFC3A9F}"/>
              </a:ext>
            </a:extLst>
          </p:cNvPr>
          <p:cNvGrpSpPr/>
          <p:nvPr/>
        </p:nvGrpSpPr>
        <p:grpSpPr>
          <a:xfrm>
            <a:off x="428996" y="1535416"/>
            <a:ext cx="4190338" cy="715275"/>
            <a:chOff x="461175" y="1120552"/>
            <a:chExt cx="4190338" cy="715275"/>
          </a:xfrm>
        </p:grpSpPr>
        <p:sp>
          <p:nvSpPr>
            <p:cNvPr id="8" name="Rectángulo 7">
              <a:extLst>
                <a:ext uri="{FF2B5EF4-FFF2-40B4-BE49-F238E27FC236}">
                  <a16:creationId xmlns:a16="http://schemas.microsoft.com/office/drawing/2014/main" id="{9A52EE84-0DE8-4F26-AD5E-3CE20593F425}"/>
                </a:ext>
              </a:extLst>
            </p:cNvPr>
            <p:cNvSpPr/>
            <p:nvPr/>
          </p:nvSpPr>
          <p:spPr>
            <a:xfrm>
              <a:off x="477077" y="1120552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Cliente: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" name="Rectángulo 8">
              <a:extLst>
                <a:ext uri="{FF2B5EF4-FFF2-40B4-BE49-F238E27FC236}">
                  <a16:creationId xmlns:a16="http://schemas.microsoft.com/office/drawing/2014/main" id="{0293D1B7-439B-4947-A5F0-41627F3784A1}"/>
                </a:ext>
              </a:extLst>
            </p:cNvPr>
            <p:cNvSpPr/>
            <p:nvPr/>
          </p:nvSpPr>
          <p:spPr>
            <a:xfrm>
              <a:off x="461175" y="1452518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Teléfono: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10" name="Rectángulo 9">
              <a:extLst>
                <a:ext uri="{FF2B5EF4-FFF2-40B4-BE49-F238E27FC236}">
                  <a16:creationId xmlns:a16="http://schemas.microsoft.com/office/drawing/2014/main" id="{18CEE0AE-BC72-4F64-89A2-783C42213717}"/>
                </a:ext>
              </a:extLst>
            </p:cNvPr>
            <p:cNvSpPr/>
            <p:nvPr/>
          </p:nvSpPr>
          <p:spPr>
            <a:xfrm>
              <a:off x="2542395" y="1460468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Celular: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12" name="Conector recto 11">
              <a:extLst>
                <a:ext uri="{FF2B5EF4-FFF2-40B4-BE49-F238E27FC236}">
                  <a16:creationId xmlns:a16="http://schemas.microsoft.com/office/drawing/2014/main" id="{44FD2E21-B38E-48E6-8AF0-3E3DE6E69487}"/>
                </a:ext>
              </a:extLst>
            </p:cNvPr>
            <p:cNvCxnSpPr/>
            <p:nvPr/>
          </p:nvCxnSpPr>
          <p:spPr>
            <a:xfrm>
              <a:off x="1089328" y="1380954"/>
              <a:ext cx="3562185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Conector recto 12">
              <a:extLst>
                <a:ext uri="{FF2B5EF4-FFF2-40B4-BE49-F238E27FC236}">
                  <a16:creationId xmlns:a16="http://schemas.microsoft.com/office/drawing/2014/main" id="{FF0615F5-297B-42CC-9227-B689F664423A}"/>
                </a:ext>
              </a:extLst>
            </p:cNvPr>
            <p:cNvCxnSpPr>
              <a:cxnSpLocks/>
            </p:cNvCxnSpPr>
            <p:nvPr/>
          </p:nvCxnSpPr>
          <p:spPr>
            <a:xfrm>
              <a:off x="1194019" y="1700333"/>
              <a:ext cx="1348376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" name="Conector recto 14">
              <a:extLst>
                <a:ext uri="{FF2B5EF4-FFF2-40B4-BE49-F238E27FC236}">
                  <a16:creationId xmlns:a16="http://schemas.microsoft.com/office/drawing/2014/main" id="{BD48C7B8-5CAC-4F82-9216-C8AB344C1EF2}"/>
                </a:ext>
              </a:extLst>
            </p:cNvPr>
            <p:cNvCxnSpPr>
              <a:cxnSpLocks/>
            </p:cNvCxnSpPr>
            <p:nvPr/>
          </p:nvCxnSpPr>
          <p:spPr>
            <a:xfrm>
              <a:off x="3228230" y="1700333"/>
              <a:ext cx="1423283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7" name="Grupo 26">
            <a:extLst>
              <a:ext uri="{FF2B5EF4-FFF2-40B4-BE49-F238E27FC236}">
                <a16:creationId xmlns:a16="http://schemas.microsoft.com/office/drawing/2014/main" id="{D011FB4B-7475-4BE9-A358-6DA41A8D12AD}"/>
              </a:ext>
            </a:extLst>
          </p:cNvPr>
          <p:cNvGrpSpPr/>
          <p:nvPr/>
        </p:nvGrpSpPr>
        <p:grpSpPr>
          <a:xfrm>
            <a:off x="899417" y="2332501"/>
            <a:ext cx="3359980" cy="319046"/>
            <a:chOff x="864702" y="1908569"/>
            <a:chExt cx="3359980" cy="319046"/>
          </a:xfrm>
        </p:grpSpPr>
        <p:sp>
          <p:nvSpPr>
            <p:cNvPr id="19" name="Rectángulo: esquinas redondeadas 18">
              <a:extLst>
                <a:ext uri="{FF2B5EF4-FFF2-40B4-BE49-F238E27FC236}">
                  <a16:creationId xmlns:a16="http://schemas.microsoft.com/office/drawing/2014/main" id="{90C1F828-0023-4BD0-AE55-1A1D3BABD5CA}"/>
                </a:ext>
              </a:extLst>
            </p:cNvPr>
            <p:cNvSpPr/>
            <p:nvPr/>
          </p:nvSpPr>
          <p:spPr>
            <a:xfrm>
              <a:off x="888509" y="1931042"/>
              <a:ext cx="3336173" cy="267576"/>
            </a:xfrm>
            <a:prstGeom prst="roundRect">
              <a:avLst>
                <a:gd name="adj" fmla="val 3808"/>
              </a:avLst>
            </a:prstGeom>
            <a:solidFill>
              <a:srgbClr val="E5EBF7"/>
            </a:solidFill>
            <a:ln w="6350"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20" name="Rectángulo 19">
              <a:extLst>
                <a:ext uri="{FF2B5EF4-FFF2-40B4-BE49-F238E27FC236}">
                  <a16:creationId xmlns:a16="http://schemas.microsoft.com/office/drawing/2014/main" id="{56986F0A-658A-4DCF-8EF6-0F185C7C5060}"/>
                </a:ext>
              </a:extLst>
            </p:cNvPr>
            <p:cNvSpPr/>
            <p:nvPr/>
          </p:nvSpPr>
          <p:spPr>
            <a:xfrm>
              <a:off x="864702" y="1910995"/>
              <a:ext cx="140708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Tipo de Servicio: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21" name="Rectángulo 20">
              <a:extLst>
                <a:ext uri="{FF2B5EF4-FFF2-40B4-BE49-F238E27FC236}">
                  <a16:creationId xmlns:a16="http://schemas.microsoft.com/office/drawing/2014/main" id="{6492D76D-BD6D-4616-9DE0-599FC92A6658}"/>
                </a:ext>
              </a:extLst>
            </p:cNvPr>
            <p:cNvSpPr/>
            <p:nvPr/>
          </p:nvSpPr>
          <p:spPr>
            <a:xfrm>
              <a:off x="1993616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2" name="Rectángulo 21">
              <a:extLst>
                <a:ext uri="{FF2B5EF4-FFF2-40B4-BE49-F238E27FC236}">
                  <a16:creationId xmlns:a16="http://schemas.microsoft.com/office/drawing/2014/main" id="{BE82BD38-E445-4696-A0AB-597A418C5665}"/>
                </a:ext>
              </a:extLst>
            </p:cNvPr>
            <p:cNvSpPr/>
            <p:nvPr/>
          </p:nvSpPr>
          <p:spPr>
            <a:xfrm>
              <a:off x="2072635" y="1908569"/>
              <a:ext cx="654616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Costura</a:t>
              </a:r>
            </a:p>
          </p:txBody>
        </p:sp>
        <p:sp>
          <p:nvSpPr>
            <p:cNvPr id="23" name="Rectángulo 22">
              <a:extLst>
                <a:ext uri="{FF2B5EF4-FFF2-40B4-BE49-F238E27FC236}">
                  <a16:creationId xmlns:a16="http://schemas.microsoft.com/office/drawing/2014/main" id="{68F4B250-3831-418F-BFC4-D431DBC2CA70}"/>
                </a:ext>
              </a:extLst>
            </p:cNvPr>
            <p:cNvSpPr/>
            <p:nvPr/>
          </p:nvSpPr>
          <p:spPr>
            <a:xfrm>
              <a:off x="2660329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4" name="Rectángulo 23">
              <a:extLst>
                <a:ext uri="{FF2B5EF4-FFF2-40B4-BE49-F238E27FC236}">
                  <a16:creationId xmlns:a16="http://schemas.microsoft.com/office/drawing/2014/main" id="{4AA89D6B-DBBA-402D-AEBE-71E144A67F00}"/>
                </a:ext>
              </a:extLst>
            </p:cNvPr>
            <p:cNvSpPr/>
            <p:nvPr/>
          </p:nvSpPr>
          <p:spPr>
            <a:xfrm>
              <a:off x="2750460" y="1915094"/>
              <a:ext cx="81676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Confección</a:t>
              </a:r>
            </a:p>
          </p:txBody>
        </p:sp>
        <p:sp>
          <p:nvSpPr>
            <p:cNvPr id="25" name="Rectángulo 24">
              <a:extLst>
                <a:ext uri="{FF2B5EF4-FFF2-40B4-BE49-F238E27FC236}">
                  <a16:creationId xmlns:a16="http://schemas.microsoft.com/office/drawing/2014/main" id="{E35C0224-B0B5-4F53-8A83-F99AB3741D53}"/>
                </a:ext>
              </a:extLst>
            </p:cNvPr>
            <p:cNvSpPr/>
            <p:nvPr/>
          </p:nvSpPr>
          <p:spPr>
            <a:xfrm>
              <a:off x="3522045" y="2000787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6" name="Rectángulo 25">
              <a:extLst>
                <a:ext uri="{FF2B5EF4-FFF2-40B4-BE49-F238E27FC236}">
                  <a16:creationId xmlns:a16="http://schemas.microsoft.com/office/drawing/2014/main" id="{6D0BC1E9-E235-4F61-AC23-ACA0B4CF88CA}"/>
                </a:ext>
              </a:extLst>
            </p:cNvPr>
            <p:cNvSpPr/>
            <p:nvPr/>
          </p:nvSpPr>
          <p:spPr>
            <a:xfrm>
              <a:off x="3612029" y="1915094"/>
              <a:ext cx="552402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Otros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sp>
        <p:nvSpPr>
          <p:cNvPr id="28" name="Rectángulo 27">
            <a:extLst>
              <a:ext uri="{FF2B5EF4-FFF2-40B4-BE49-F238E27FC236}">
                <a16:creationId xmlns:a16="http://schemas.microsoft.com/office/drawing/2014/main" id="{68588BD4-AE96-4CF9-9C4B-24A6D79FE99D}"/>
              </a:ext>
            </a:extLst>
          </p:cNvPr>
          <p:cNvSpPr/>
          <p:nvPr/>
        </p:nvSpPr>
        <p:spPr>
          <a:xfrm>
            <a:off x="354701" y="2633649"/>
            <a:ext cx="2183733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Descripción del Servicio:</a:t>
            </a:r>
            <a:endParaRPr lang="es-CL" dirty="0">
              <a:effectLst/>
              <a:latin typeface="Akazan Lt" panose="02000506020000020003" pitchFamily="2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pic>
        <p:nvPicPr>
          <p:cNvPr id="30" name="Imagen 29">
            <a:extLst>
              <a:ext uri="{FF2B5EF4-FFF2-40B4-BE49-F238E27FC236}">
                <a16:creationId xmlns:a16="http://schemas.microsoft.com/office/drawing/2014/main" id="{3E931A31-DC47-4A40-8DA9-8FC83A9306DD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203" t="66278" r="8673" b="23449"/>
          <a:stretch/>
        </p:blipFill>
        <p:spPr>
          <a:xfrm>
            <a:off x="440505" y="2944813"/>
            <a:ext cx="4301657" cy="738769"/>
          </a:xfrm>
          <a:prstGeom prst="rect">
            <a:avLst/>
          </a:prstGeom>
        </p:spPr>
      </p:pic>
      <p:grpSp>
        <p:nvGrpSpPr>
          <p:cNvPr id="76" name="Grupo 75">
            <a:extLst>
              <a:ext uri="{FF2B5EF4-FFF2-40B4-BE49-F238E27FC236}">
                <a16:creationId xmlns:a16="http://schemas.microsoft.com/office/drawing/2014/main" id="{EBD2F4EC-A8BF-4680-A871-AD5F1ACFA33A}"/>
              </a:ext>
            </a:extLst>
          </p:cNvPr>
          <p:cNvGrpSpPr/>
          <p:nvPr/>
        </p:nvGrpSpPr>
        <p:grpSpPr>
          <a:xfrm>
            <a:off x="513147" y="3825721"/>
            <a:ext cx="4187950" cy="1277269"/>
            <a:chOff x="425691" y="4023521"/>
            <a:chExt cx="4187950" cy="1277269"/>
          </a:xfrm>
        </p:grpSpPr>
        <p:sp>
          <p:nvSpPr>
            <p:cNvPr id="39" name="Rectángulo 38">
              <a:extLst>
                <a:ext uri="{FF2B5EF4-FFF2-40B4-BE49-F238E27FC236}">
                  <a16:creationId xmlns:a16="http://schemas.microsoft.com/office/drawing/2014/main" id="{02E4A93C-8F9C-4884-B2B6-80528735D3E3}"/>
                </a:ext>
              </a:extLst>
            </p:cNvPr>
            <p:cNvSpPr/>
            <p:nvPr/>
          </p:nvSpPr>
          <p:spPr>
            <a:xfrm>
              <a:off x="425691" y="4023521"/>
              <a:ext cx="118105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Ficha de Medidas</a:t>
              </a:r>
            </a:p>
          </p:txBody>
        </p:sp>
        <p:sp>
          <p:nvSpPr>
            <p:cNvPr id="41" name="Rectángulo 40">
              <a:extLst>
                <a:ext uri="{FF2B5EF4-FFF2-40B4-BE49-F238E27FC236}">
                  <a16:creationId xmlns:a16="http://schemas.microsoft.com/office/drawing/2014/main" id="{92B9E128-7B4C-45E7-9BA8-B9EA85687B92}"/>
                </a:ext>
              </a:extLst>
            </p:cNvPr>
            <p:cNvSpPr/>
            <p:nvPr/>
          </p:nvSpPr>
          <p:spPr>
            <a:xfrm>
              <a:off x="754528" y="4254831"/>
              <a:ext cx="66475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H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ombros</a:t>
              </a:r>
            </a:p>
          </p:txBody>
        </p:sp>
        <p:grpSp>
          <p:nvGrpSpPr>
            <p:cNvPr id="53" name="Grupo 52">
              <a:extLst>
                <a:ext uri="{FF2B5EF4-FFF2-40B4-BE49-F238E27FC236}">
                  <a16:creationId xmlns:a16="http://schemas.microsoft.com/office/drawing/2014/main" id="{F280F20A-CEEA-4B75-946C-268CF551042A}"/>
                </a:ext>
              </a:extLst>
            </p:cNvPr>
            <p:cNvGrpSpPr/>
            <p:nvPr/>
          </p:nvGrpSpPr>
          <p:grpSpPr>
            <a:xfrm>
              <a:off x="499785" y="4324233"/>
              <a:ext cx="319496" cy="903494"/>
              <a:chOff x="499785" y="4324233"/>
              <a:chExt cx="319496" cy="903494"/>
            </a:xfrm>
          </p:grpSpPr>
          <p:sp>
            <p:nvSpPr>
              <p:cNvPr id="40" name="Rectángulo 39">
                <a:extLst>
                  <a:ext uri="{FF2B5EF4-FFF2-40B4-BE49-F238E27FC236}">
                    <a16:creationId xmlns:a16="http://schemas.microsoft.com/office/drawing/2014/main" id="{E47B04F6-4E0C-443A-9D7F-51CC3A6E8167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 dirty="0"/>
              </a:p>
            </p:txBody>
          </p:sp>
          <p:sp>
            <p:nvSpPr>
              <p:cNvPr id="42" name="Rectángulo 41">
                <a:extLst>
                  <a:ext uri="{FF2B5EF4-FFF2-40B4-BE49-F238E27FC236}">
                    <a16:creationId xmlns:a16="http://schemas.microsoft.com/office/drawing/2014/main" id="{E0D8D7D1-E8A9-477D-BB59-7D4037A10AD8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3" name="Rectángulo 42">
                <a:extLst>
                  <a:ext uri="{FF2B5EF4-FFF2-40B4-BE49-F238E27FC236}">
                    <a16:creationId xmlns:a16="http://schemas.microsoft.com/office/drawing/2014/main" id="{F11EEA12-BB2F-4295-96AC-15AABB2EB594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4" name="Rectángulo 43">
                <a:extLst>
                  <a:ext uri="{FF2B5EF4-FFF2-40B4-BE49-F238E27FC236}">
                    <a16:creationId xmlns:a16="http://schemas.microsoft.com/office/drawing/2014/main" id="{4CA8619C-54F1-4E1B-8AD0-2AB97850AF39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5" name="Rectángulo 44">
                <a:extLst>
                  <a:ext uri="{FF2B5EF4-FFF2-40B4-BE49-F238E27FC236}">
                    <a16:creationId xmlns:a16="http://schemas.microsoft.com/office/drawing/2014/main" id="{A892E23F-412E-4C2B-BF07-19DEFB875F6D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48" name="Rectángulo 47">
              <a:extLst>
                <a:ext uri="{FF2B5EF4-FFF2-40B4-BE49-F238E27FC236}">
                  <a16:creationId xmlns:a16="http://schemas.microsoft.com/office/drawing/2014/main" id="{F61B7A8A-9FD8-4CD0-98C1-D19A7D442815}"/>
                </a:ext>
              </a:extLst>
            </p:cNvPr>
            <p:cNvSpPr/>
            <p:nvPr/>
          </p:nvSpPr>
          <p:spPr>
            <a:xfrm>
              <a:off x="754528" y="4446790"/>
              <a:ext cx="66475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Busto</a:t>
              </a:r>
            </a:p>
          </p:txBody>
        </p:sp>
        <p:sp>
          <p:nvSpPr>
            <p:cNvPr id="49" name="Rectángulo 48">
              <a:extLst>
                <a:ext uri="{FF2B5EF4-FFF2-40B4-BE49-F238E27FC236}">
                  <a16:creationId xmlns:a16="http://schemas.microsoft.com/office/drawing/2014/main" id="{CB2C72A1-AB47-4A03-B163-24BB2C1F201C}"/>
                </a:ext>
              </a:extLst>
            </p:cNvPr>
            <p:cNvSpPr/>
            <p:nvPr/>
          </p:nvSpPr>
          <p:spPr>
            <a:xfrm>
              <a:off x="754528" y="4627222"/>
              <a:ext cx="934027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Larg</a:t>
              </a: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 Espalda</a:t>
              </a:r>
            </a:p>
          </p:txBody>
        </p:sp>
        <p:sp>
          <p:nvSpPr>
            <p:cNvPr id="50" name="Rectángulo 49">
              <a:extLst>
                <a:ext uri="{FF2B5EF4-FFF2-40B4-BE49-F238E27FC236}">
                  <a16:creationId xmlns:a16="http://schemas.microsoft.com/office/drawing/2014/main" id="{C5BC14CB-F47E-4D58-8F68-DDE41F381913}"/>
                </a:ext>
              </a:extLst>
            </p:cNvPr>
            <p:cNvSpPr/>
            <p:nvPr/>
          </p:nvSpPr>
          <p:spPr>
            <a:xfrm>
              <a:off x="754528" y="4819750"/>
              <a:ext cx="934027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Busto</a:t>
              </a:r>
            </a:p>
          </p:txBody>
        </p:sp>
        <p:sp>
          <p:nvSpPr>
            <p:cNvPr id="52" name="Rectángulo 51">
              <a:extLst>
                <a:ext uri="{FF2B5EF4-FFF2-40B4-BE49-F238E27FC236}">
                  <a16:creationId xmlns:a16="http://schemas.microsoft.com/office/drawing/2014/main" id="{39884370-F146-4FD9-9DE4-63D0F5CF1CFD}"/>
                </a:ext>
              </a:extLst>
            </p:cNvPr>
            <p:cNvSpPr/>
            <p:nvPr/>
          </p:nvSpPr>
          <p:spPr>
            <a:xfrm>
              <a:off x="763644" y="5019073"/>
              <a:ext cx="54205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</a:t>
              </a:r>
            </a:p>
          </p:txBody>
        </p:sp>
        <p:grpSp>
          <p:nvGrpSpPr>
            <p:cNvPr id="54" name="Grupo 53">
              <a:extLst>
                <a:ext uri="{FF2B5EF4-FFF2-40B4-BE49-F238E27FC236}">
                  <a16:creationId xmlns:a16="http://schemas.microsoft.com/office/drawing/2014/main" id="{899D3852-9FE5-4802-ABAC-63F149199D1B}"/>
                </a:ext>
              </a:extLst>
            </p:cNvPr>
            <p:cNvGrpSpPr/>
            <p:nvPr/>
          </p:nvGrpSpPr>
          <p:grpSpPr>
            <a:xfrm>
              <a:off x="1603520" y="4324233"/>
              <a:ext cx="319496" cy="903494"/>
              <a:chOff x="499785" y="4324233"/>
              <a:chExt cx="319496" cy="903494"/>
            </a:xfrm>
          </p:grpSpPr>
          <p:sp>
            <p:nvSpPr>
              <p:cNvPr id="55" name="Rectángulo 54">
                <a:extLst>
                  <a:ext uri="{FF2B5EF4-FFF2-40B4-BE49-F238E27FC236}">
                    <a16:creationId xmlns:a16="http://schemas.microsoft.com/office/drawing/2014/main" id="{B9500116-F8A0-4B60-A41D-DDA61DAD96E1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6" name="Rectángulo 55">
                <a:extLst>
                  <a:ext uri="{FF2B5EF4-FFF2-40B4-BE49-F238E27FC236}">
                    <a16:creationId xmlns:a16="http://schemas.microsoft.com/office/drawing/2014/main" id="{32936542-49CC-49B3-82EB-7BF61A120F45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7" name="Rectángulo 56">
                <a:extLst>
                  <a:ext uri="{FF2B5EF4-FFF2-40B4-BE49-F238E27FC236}">
                    <a16:creationId xmlns:a16="http://schemas.microsoft.com/office/drawing/2014/main" id="{8750774D-2064-4D64-A3A9-4DF20C839018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8" name="Rectángulo 57">
                <a:extLst>
                  <a:ext uri="{FF2B5EF4-FFF2-40B4-BE49-F238E27FC236}">
                    <a16:creationId xmlns:a16="http://schemas.microsoft.com/office/drawing/2014/main" id="{83283F80-022F-44A8-A5C5-F600B41761E0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9" name="Rectángulo 58">
                <a:extLst>
                  <a:ext uri="{FF2B5EF4-FFF2-40B4-BE49-F238E27FC236}">
                    <a16:creationId xmlns:a16="http://schemas.microsoft.com/office/drawing/2014/main" id="{B3B65F57-430F-44F5-B56A-77EC86B78C32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60" name="Rectángulo 59">
              <a:extLst>
                <a:ext uri="{FF2B5EF4-FFF2-40B4-BE49-F238E27FC236}">
                  <a16:creationId xmlns:a16="http://schemas.microsoft.com/office/drawing/2014/main" id="{6466DA8E-C652-4658-9DE6-CC4010FF4254}"/>
                </a:ext>
              </a:extLst>
            </p:cNvPr>
            <p:cNvSpPr/>
            <p:nvPr/>
          </p:nvSpPr>
          <p:spPr>
            <a:xfrm>
              <a:off x="1857045" y="4249221"/>
              <a:ext cx="140225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Frente </a:t>
              </a:r>
            </a:p>
          </p:txBody>
        </p:sp>
        <p:sp>
          <p:nvSpPr>
            <p:cNvPr id="61" name="Rectángulo 60">
              <a:extLst>
                <a:ext uri="{FF2B5EF4-FFF2-40B4-BE49-F238E27FC236}">
                  <a16:creationId xmlns:a16="http://schemas.microsoft.com/office/drawing/2014/main" id="{31371062-0AD6-4B71-A228-5A8B2CD3F31E}"/>
                </a:ext>
              </a:extLst>
            </p:cNvPr>
            <p:cNvSpPr/>
            <p:nvPr/>
          </p:nvSpPr>
          <p:spPr>
            <a:xfrm>
              <a:off x="1857045" y="4448480"/>
              <a:ext cx="1327750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Costado</a:t>
              </a:r>
            </a:p>
          </p:txBody>
        </p:sp>
        <p:sp>
          <p:nvSpPr>
            <p:cNvPr id="62" name="Rectángulo 61">
              <a:extLst>
                <a:ext uri="{FF2B5EF4-FFF2-40B4-BE49-F238E27FC236}">
                  <a16:creationId xmlns:a16="http://schemas.microsoft.com/office/drawing/2014/main" id="{5A4E51EF-8D78-4EC7-9B0F-BE0BEA9BB197}"/>
                </a:ext>
              </a:extLst>
            </p:cNvPr>
            <p:cNvSpPr/>
            <p:nvPr/>
          </p:nvSpPr>
          <p:spPr>
            <a:xfrm>
              <a:off x="1867696" y="4627222"/>
              <a:ext cx="60857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Cadera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63" name="Rectángulo 62">
              <a:extLst>
                <a:ext uri="{FF2B5EF4-FFF2-40B4-BE49-F238E27FC236}">
                  <a16:creationId xmlns:a16="http://schemas.microsoft.com/office/drawing/2014/main" id="{14010947-628E-4464-9589-CBFF26BCD86C}"/>
                </a:ext>
              </a:extLst>
            </p:cNvPr>
            <p:cNvSpPr/>
            <p:nvPr/>
          </p:nvSpPr>
          <p:spPr>
            <a:xfrm>
              <a:off x="1867696" y="4813319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Rodilla</a:t>
              </a:r>
            </a:p>
          </p:txBody>
        </p:sp>
        <p:sp>
          <p:nvSpPr>
            <p:cNvPr id="64" name="Rectángulo 63">
              <a:extLst>
                <a:ext uri="{FF2B5EF4-FFF2-40B4-BE49-F238E27FC236}">
                  <a16:creationId xmlns:a16="http://schemas.microsoft.com/office/drawing/2014/main" id="{B9F5A617-31DA-4B42-AA9F-20464752E28F}"/>
                </a:ext>
              </a:extLst>
            </p:cNvPr>
            <p:cNvSpPr/>
            <p:nvPr/>
          </p:nvSpPr>
          <p:spPr>
            <a:xfrm>
              <a:off x="1862655" y="5016100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Rodilla</a:t>
              </a:r>
            </a:p>
          </p:txBody>
        </p:sp>
        <p:grpSp>
          <p:nvGrpSpPr>
            <p:cNvPr id="65" name="Grupo 64">
              <a:extLst>
                <a:ext uri="{FF2B5EF4-FFF2-40B4-BE49-F238E27FC236}">
                  <a16:creationId xmlns:a16="http://schemas.microsoft.com/office/drawing/2014/main" id="{320CD5EF-93F7-494C-8D7A-6A0B8DEABED7}"/>
                </a:ext>
              </a:extLst>
            </p:cNvPr>
            <p:cNvGrpSpPr/>
            <p:nvPr/>
          </p:nvGrpSpPr>
          <p:grpSpPr>
            <a:xfrm>
              <a:off x="3122565" y="4330398"/>
              <a:ext cx="319496" cy="903494"/>
              <a:chOff x="499785" y="4324233"/>
              <a:chExt cx="319496" cy="903494"/>
            </a:xfrm>
          </p:grpSpPr>
          <p:sp>
            <p:nvSpPr>
              <p:cNvPr id="66" name="Rectángulo 65">
                <a:extLst>
                  <a:ext uri="{FF2B5EF4-FFF2-40B4-BE49-F238E27FC236}">
                    <a16:creationId xmlns:a16="http://schemas.microsoft.com/office/drawing/2014/main" id="{F5AFC7C4-3C8D-4234-9F99-591641CB149C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7" name="Rectángulo 66">
                <a:extLst>
                  <a:ext uri="{FF2B5EF4-FFF2-40B4-BE49-F238E27FC236}">
                    <a16:creationId xmlns:a16="http://schemas.microsoft.com/office/drawing/2014/main" id="{672EC4D9-7968-40EF-8E37-0AB1B0B57B4D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8" name="Rectángulo 67">
                <a:extLst>
                  <a:ext uri="{FF2B5EF4-FFF2-40B4-BE49-F238E27FC236}">
                    <a16:creationId xmlns:a16="http://schemas.microsoft.com/office/drawing/2014/main" id="{79992F34-89A5-437A-A008-60DF00CD58FB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9" name="Rectángulo 68">
                <a:extLst>
                  <a:ext uri="{FF2B5EF4-FFF2-40B4-BE49-F238E27FC236}">
                    <a16:creationId xmlns:a16="http://schemas.microsoft.com/office/drawing/2014/main" id="{5A44A7C8-1EF2-4BA3-A253-805C71A8205A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70" name="Rectángulo 69">
                <a:extLst>
                  <a:ext uri="{FF2B5EF4-FFF2-40B4-BE49-F238E27FC236}">
                    <a16:creationId xmlns:a16="http://schemas.microsoft.com/office/drawing/2014/main" id="{9FCEB1F4-D108-40F4-9C61-46A7811EF12A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71" name="Rectángulo 70">
              <a:extLst>
                <a:ext uri="{FF2B5EF4-FFF2-40B4-BE49-F238E27FC236}">
                  <a16:creationId xmlns:a16="http://schemas.microsoft.com/office/drawing/2014/main" id="{7667203C-F86F-4632-8695-E8C8F777376B}"/>
                </a:ext>
              </a:extLst>
            </p:cNvPr>
            <p:cNvSpPr/>
            <p:nvPr/>
          </p:nvSpPr>
          <p:spPr>
            <a:xfrm>
              <a:off x="3391445" y="4257235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Pantalones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2" name="Rectángulo 71">
              <a:extLst>
                <a:ext uri="{FF2B5EF4-FFF2-40B4-BE49-F238E27FC236}">
                  <a16:creationId xmlns:a16="http://schemas.microsoft.com/office/drawing/2014/main" id="{58BFB19A-50EB-45F1-A3CE-85D479F6FF63}"/>
                </a:ext>
              </a:extLst>
            </p:cNvPr>
            <p:cNvSpPr/>
            <p:nvPr/>
          </p:nvSpPr>
          <p:spPr>
            <a:xfrm>
              <a:off x="3392643" y="4443247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Falda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3" name="Rectángulo 72">
              <a:extLst>
                <a:ext uri="{FF2B5EF4-FFF2-40B4-BE49-F238E27FC236}">
                  <a16:creationId xmlns:a16="http://schemas.microsoft.com/office/drawing/2014/main" id="{1D61C0AB-6E23-4955-B604-F5425931A240}"/>
                </a:ext>
              </a:extLst>
            </p:cNvPr>
            <p:cNvSpPr/>
            <p:nvPr/>
          </p:nvSpPr>
          <p:spPr>
            <a:xfrm>
              <a:off x="3388231" y="4632248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Brazos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4" name="Rectángulo 73">
              <a:extLst>
                <a:ext uri="{FF2B5EF4-FFF2-40B4-BE49-F238E27FC236}">
                  <a16:creationId xmlns:a16="http://schemas.microsoft.com/office/drawing/2014/main" id="{82FFD66E-2E43-472B-9751-82F25D60E63F}"/>
                </a:ext>
              </a:extLst>
            </p:cNvPr>
            <p:cNvSpPr/>
            <p:nvPr/>
          </p:nvSpPr>
          <p:spPr>
            <a:xfrm>
              <a:off x="3391445" y="4824776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Brazos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5" name="Rectángulo 74">
              <a:extLst>
                <a:ext uri="{FF2B5EF4-FFF2-40B4-BE49-F238E27FC236}">
                  <a16:creationId xmlns:a16="http://schemas.microsoft.com/office/drawing/2014/main" id="{567DC8AA-44AB-4858-80A5-59093DB9B205}"/>
                </a:ext>
              </a:extLst>
            </p:cNvPr>
            <p:cNvSpPr/>
            <p:nvPr/>
          </p:nvSpPr>
          <p:spPr>
            <a:xfrm>
              <a:off x="3392014" y="5019687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Puños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77" name="Grupo 76">
            <a:extLst>
              <a:ext uri="{FF2B5EF4-FFF2-40B4-BE49-F238E27FC236}">
                <a16:creationId xmlns:a16="http://schemas.microsoft.com/office/drawing/2014/main" id="{E1C409F8-653D-4D9B-BD5A-C6F51AAA093A}"/>
              </a:ext>
            </a:extLst>
          </p:cNvPr>
          <p:cNvGrpSpPr/>
          <p:nvPr/>
        </p:nvGrpSpPr>
        <p:grpSpPr>
          <a:xfrm>
            <a:off x="827247" y="5284367"/>
            <a:ext cx="3869438" cy="314947"/>
            <a:chOff x="846774" y="1908569"/>
            <a:chExt cx="3869438" cy="314947"/>
          </a:xfrm>
        </p:grpSpPr>
        <p:sp>
          <p:nvSpPr>
            <p:cNvPr id="78" name="Rectángulo: esquinas redondeadas 77">
              <a:extLst>
                <a:ext uri="{FF2B5EF4-FFF2-40B4-BE49-F238E27FC236}">
                  <a16:creationId xmlns:a16="http://schemas.microsoft.com/office/drawing/2014/main" id="{2060D2E5-A165-4593-B293-BEB07BBA723F}"/>
                </a:ext>
              </a:extLst>
            </p:cNvPr>
            <p:cNvSpPr/>
            <p:nvPr/>
          </p:nvSpPr>
          <p:spPr>
            <a:xfrm>
              <a:off x="888509" y="1931042"/>
              <a:ext cx="3548063" cy="267576"/>
            </a:xfrm>
            <a:prstGeom prst="roundRect">
              <a:avLst>
                <a:gd name="adj" fmla="val 3808"/>
              </a:avLst>
            </a:prstGeom>
            <a:solidFill>
              <a:srgbClr val="E5EBF7"/>
            </a:solidFill>
            <a:ln w="6350"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79" name="Rectángulo 78">
              <a:extLst>
                <a:ext uri="{FF2B5EF4-FFF2-40B4-BE49-F238E27FC236}">
                  <a16:creationId xmlns:a16="http://schemas.microsoft.com/office/drawing/2014/main" id="{E7877A37-7626-4D32-BC91-E7815A0457B0}"/>
                </a:ext>
              </a:extLst>
            </p:cNvPr>
            <p:cNvSpPr/>
            <p:nvPr/>
          </p:nvSpPr>
          <p:spPr>
            <a:xfrm>
              <a:off x="846774" y="1910995"/>
              <a:ext cx="140708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Material Utilizado</a:t>
              </a:r>
            </a:p>
          </p:txBody>
        </p:sp>
        <p:sp>
          <p:nvSpPr>
            <p:cNvPr id="80" name="Rectángulo 79">
              <a:extLst>
                <a:ext uri="{FF2B5EF4-FFF2-40B4-BE49-F238E27FC236}">
                  <a16:creationId xmlns:a16="http://schemas.microsoft.com/office/drawing/2014/main" id="{EED52FFC-D234-4972-9362-CCA8BD8E1E1D}"/>
                </a:ext>
              </a:extLst>
            </p:cNvPr>
            <p:cNvSpPr/>
            <p:nvPr/>
          </p:nvSpPr>
          <p:spPr>
            <a:xfrm>
              <a:off x="1951784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81" name="Rectángulo 80">
              <a:extLst>
                <a:ext uri="{FF2B5EF4-FFF2-40B4-BE49-F238E27FC236}">
                  <a16:creationId xmlns:a16="http://schemas.microsoft.com/office/drawing/2014/main" id="{810D7B33-A378-48EE-81DB-D80ABF08CAFF}"/>
                </a:ext>
              </a:extLst>
            </p:cNvPr>
            <p:cNvSpPr/>
            <p:nvPr/>
          </p:nvSpPr>
          <p:spPr>
            <a:xfrm>
              <a:off x="2018850" y="1908569"/>
              <a:ext cx="1230415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Traído por cliente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82" name="Rectángulo 81">
              <a:extLst>
                <a:ext uri="{FF2B5EF4-FFF2-40B4-BE49-F238E27FC236}">
                  <a16:creationId xmlns:a16="http://schemas.microsoft.com/office/drawing/2014/main" id="{C6BA340D-8998-4AB9-89C7-B008C984CE74}"/>
                </a:ext>
              </a:extLst>
            </p:cNvPr>
            <p:cNvSpPr/>
            <p:nvPr/>
          </p:nvSpPr>
          <p:spPr>
            <a:xfrm>
              <a:off x="3114635" y="2000787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85" name="Rectángulo 84">
              <a:extLst>
                <a:ext uri="{FF2B5EF4-FFF2-40B4-BE49-F238E27FC236}">
                  <a16:creationId xmlns:a16="http://schemas.microsoft.com/office/drawing/2014/main" id="{E804BDC5-B8E3-4BEE-B9A1-7A7F9FE1772F}"/>
                </a:ext>
              </a:extLst>
            </p:cNvPr>
            <p:cNvSpPr/>
            <p:nvPr/>
          </p:nvSpPr>
          <p:spPr>
            <a:xfrm>
              <a:off x="3194974" y="1908569"/>
              <a:ext cx="152123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Comprado por uno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pic>
        <p:nvPicPr>
          <p:cNvPr id="86" name="Imagen 85">
            <a:extLst>
              <a:ext uri="{FF2B5EF4-FFF2-40B4-BE49-F238E27FC236}">
                <a16:creationId xmlns:a16="http://schemas.microsoft.com/office/drawing/2014/main" id="{5E40D706-1789-41B8-8B26-B918DFB9E15B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203" t="66278" r="8673" b="23356"/>
          <a:stretch/>
        </p:blipFill>
        <p:spPr>
          <a:xfrm>
            <a:off x="420002" y="5572807"/>
            <a:ext cx="4301657" cy="745544"/>
          </a:xfrm>
          <a:prstGeom prst="rect">
            <a:avLst/>
          </a:prstGeom>
        </p:spPr>
      </p:pic>
      <p:grpSp>
        <p:nvGrpSpPr>
          <p:cNvPr id="99" name="Grupo 98">
            <a:extLst>
              <a:ext uri="{FF2B5EF4-FFF2-40B4-BE49-F238E27FC236}">
                <a16:creationId xmlns:a16="http://schemas.microsoft.com/office/drawing/2014/main" id="{A495B0AB-2D8A-4029-A820-29583E476264}"/>
              </a:ext>
            </a:extLst>
          </p:cNvPr>
          <p:cNvGrpSpPr/>
          <p:nvPr/>
        </p:nvGrpSpPr>
        <p:grpSpPr>
          <a:xfrm>
            <a:off x="513886" y="6402346"/>
            <a:ext cx="4328637" cy="751470"/>
            <a:chOff x="507023" y="6357999"/>
            <a:chExt cx="4328637" cy="751470"/>
          </a:xfrm>
        </p:grpSpPr>
        <p:sp>
          <p:nvSpPr>
            <p:cNvPr id="88" name="Rectángulo 87">
              <a:extLst>
                <a:ext uri="{FF2B5EF4-FFF2-40B4-BE49-F238E27FC236}">
                  <a16:creationId xmlns:a16="http://schemas.microsoft.com/office/drawing/2014/main" id="{CABB359B-7FAA-4851-BFBB-C7E16CD1F9CA}"/>
                </a:ext>
              </a:extLst>
            </p:cNvPr>
            <p:cNvSpPr/>
            <p:nvPr/>
          </p:nvSpPr>
          <p:spPr>
            <a:xfrm>
              <a:off x="507023" y="6357999"/>
              <a:ext cx="1590222" cy="34394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6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Formas de Pago</a:t>
              </a:r>
              <a:endParaRPr lang="es-CL" sz="16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89" name="Rectángulo 88">
              <a:extLst>
                <a:ext uri="{FF2B5EF4-FFF2-40B4-BE49-F238E27FC236}">
                  <a16:creationId xmlns:a16="http://schemas.microsoft.com/office/drawing/2014/main" id="{5C3FB13F-67AB-4E67-B8DB-16F6AEF462D6}"/>
                </a:ext>
              </a:extLst>
            </p:cNvPr>
            <p:cNvSpPr/>
            <p:nvPr/>
          </p:nvSpPr>
          <p:spPr>
            <a:xfrm>
              <a:off x="508665" y="6755574"/>
              <a:ext cx="118105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Total a Pagar: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90" name="Conector recto 89">
              <a:extLst>
                <a:ext uri="{FF2B5EF4-FFF2-40B4-BE49-F238E27FC236}">
                  <a16:creationId xmlns:a16="http://schemas.microsoft.com/office/drawing/2014/main" id="{E991F5D5-602F-41C6-A05E-4F641BA735F5}"/>
                </a:ext>
              </a:extLst>
            </p:cNvPr>
            <p:cNvCxnSpPr>
              <a:cxnSpLocks/>
            </p:cNvCxnSpPr>
            <p:nvPr/>
          </p:nvCxnSpPr>
          <p:spPr>
            <a:xfrm>
              <a:off x="1405339" y="6956676"/>
              <a:ext cx="1125661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3" name="Rectángulo 92">
              <a:extLst>
                <a:ext uri="{FF2B5EF4-FFF2-40B4-BE49-F238E27FC236}">
                  <a16:creationId xmlns:a16="http://schemas.microsoft.com/office/drawing/2014/main" id="{6EBF0BAA-1830-4082-9014-C97DF0F57357}"/>
                </a:ext>
              </a:extLst>
            </p:cNvPr>
            <p:cNvSpPr/>
            <p:nvPr/>
          </p:nvSpPr>
          <p:spPr>
            <a:xfrm>
              <a:off x="2618328" y="6480608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94" name="Rectángulo 93">
              <a:extLst>
                <a:ext uri="{FF2B5EF4-FFF2-40B4-BE49-F238E27FC236}">
                  <a16:creationId xmlns:a16="http://schemas.microsoft.com/office/drawing/2014/main" id="{6B27A875-5C49-4CE4-884A-53A0A9CD71C2}"/>
                </a:ext>
              </a:extLst>
            </p:cNvPr>
            <p:cNvSpPr/>
            <p:nvPr/>
          </p:nvSpPr>
          <p:spPr>
            <a:xfrm>
              <a:off x="2698547" y="6392360"/>
              <a:ext cx="213711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50% Adel</a:t>
              </a: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anto / 50% Entrega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5" name="Rectángulo 94">
              <a:extLst>
                <a:ext uri="{FF2B5EF4-FFF2-40B4-BE49-F238E27FC236}">
                  <a16:creationId xmlns:a16="http://schemas.microsoft.com/office/drawing/2014/main" id="{796D9CDE-CE6A-44BC-B977-018DBDB7ADB1}"/>
                </a:ext>
              </a:extLst>
            </p:cNvPr>
            <p:cNvSpPr/>
            <p:nvPr/>
          </p:nvSpPr>
          <p:spPr>
            <a:xfrm>
              <a:off x="2618327" y="6671604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96" name="Rectángulo 95">
              <a:extLst>
                <a:ext uri="{FF2B5EF4-FFF2-40B4-BE49-F238E27FC236}">
                  <a16:creationId xmlns:a16="http://schemas.microsoft.com/office/drawing/2014/main" id="{E1A9C05A-E9F5-40BA-9B89-F4925868A6E2}"/>
                </a:ext>
              </a:extLst>
            </p:cNvPr>
            <p:cNvSpPr/>
            <p:nvPr/>
          </p:nvSpPr>
          <p:spPr>
            <a:xfrm>
              <a:off x="2698547" y="6590190"/>
              <a:ext cx="125637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Tarjeta de Crédito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7" name="Rectángulo 96">
              <a:extLst>
                <a:ext uri="{FF2B5EF4-FFF2-40B4-BE49-F238E27FC236}">
                  <a16:creationId xmlns:a16="http://schemas.microsoft.com/office/drawing/2014/main" id="{FDB9D3DA-79A0-4743-B169-42B0206C7917}"/>
                </a:ext>
              </a:extLst>
            </p:cNvPr>
            <p:cNvSpPr/>
            <p:nvPr/>
          </p:nvSpPr>
          <p:spPr>
            <a:xfrm>
              <a:off x="2734595" y="6796948"/>
              <a:ext cx="125637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Pago Completo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8" name="Rectángulo 97">
              <a:extLst>
                <a:ext uri="{FF2B5EF4-FFF2-40B4-BE49-F238E27FC236}">
                  <a16:creationId xmlns:a16="http://schemas.microsoft.com/office/drawing/2014/main" id="{C23ACB03-E850-4859-963B-A4D496E13724}"/>
                </a:ext>
              </a:extLst>
            </p:cNvPr>
            <p:cNvSpPr/>
            <p:nvPr/>
          </p:nvSpPr>
          <p:spPr>
            <a:xfrm>
              <a:off x="2618327" y="6872424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</p:grpSp>
      <p:sp>
        <p:nvSpPr>
          <p:cNvPr id="83" name="Rectángulo 82">
            <a:extLst>
              <a:ext uri="{FF2B5EF4-FFF2-40B4-BE49-F238E27FC236}">
                <a16:creationId xmlns:a16="http://schemas.microsoft.com/office/drawing/2014/main" id="{FF1B5714-D46E-4962-9BD8-8C3EB344E93F}"/>
              </a:ext>
            </a:extLst>
          </p:cNvPr>
          <p:cNvSpPr/>
          <p:nvPr/>
        </p:nvSpPr>
        <p:spPr>
          <a:xfrm>
            <a:off x="551357" y="63750"/>
            <a:ext cx="4148168" cy="107830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07000"/>
              </a:lnSpc>
              <a:spcAft>
                <a:spcPts val="726"/>
              </a:spcAft>
            </a:pPr>
            <a:r>
              <a:rPr lang="es-CL" sz="5988" dirty="0">
                <a:solidFill>
                  <a:schemeClr val="bg1"/>
                </a:solidFill>
                <a:latin typeface="Angelface" pitchFamily="50" charset="0"/>
                <a:ea typeface="Calibri" panose="020F0502020204030204" pitchFamily="34" charset="0"/>
                <a:cs typeface="Times New Roman" panose="02020603050405020304" pitchFamily="18" charset="0"/>
              </a:rPr>
              <a:t>Ordenes de Venta</a:t>
            </a:r>
            <a:endParaRPr lang="es-CL" sz="6532" dirty="0">
              <a:solidFill>
                <a:schemeClr val="bg1"/>
              </a:solidFill>
              <a:latin typeface="Angelface" pitchFamily="50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101" name="Rectángulo: esquinas redondeadas 100">
            <a:extLst>
              <a:ext uri="{FF2B5EF4-FFF2-40B4-BE49-F238E27FC236}">
                <a16:creationId xmlns:a16="http://schemas.microsoft.com/office/drawing/2014/main" id="{0A155951-9671-4EA6-9BA5-4894C98CB333}"/>
              </a:ext>
            </a:extLst>
          </p:cNvPr>
          <p:cNvSpPr/>
          <p:nvPr/>
        </p:nvSpPr>
        <p:spPr>
          <a:xfrm>
            <a:off x="473237" y="1582469"/>
            <a:ext cx="4223447" cy="604994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111" name="Rectángulo: esquinas redondeadas 110">
            <a:extLst>
              <a:ext uri="{FF2B5EF4-FFF2-40B4-BE49-F238E27FC236}">
                <a16:creationId xmlns:a16="http://schemas.microsoft.com/office/drawing/2014/main" id="{2F0F5CEE-A183-4B39-8715-F1C8F735566B}"/>
              </a:ext>
            </a:extLst>
          </p:cNvPr>
          <p:cNvSpPr/>
          <p:nvPr/>
        </p:nvSpPr>
        <p:spPr>
          <a:xfrm>
            <a:off x="524368" y="3850804"/>
            <a:ext cx="4115236" cy="1279658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113" name="Rectángulo: esquinas redondeadas 112">
            <a:extLst>
              <a:ext uri="{FF2B5EF4-FFF2-40B4-BE49-F238E27FC236}">
                <a16:creationId xmlns:a16="http://schemas.microsoft.com/office/drawing/2014/main" id="{907035ED-50C6-4207-BD92-D5027B05F656}"/>
              </a:ext>
            </a:extLst>
          </p:cNvPr>
          <p:cNvSpPr/>
          <p:nvPr/>
        </p:nvSpPr>
        <p:spPr>
          <a:xfrm>
            <a:off x="521789" y="6431097"/>
            <a:ext cx="4115236" cy="762266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</p:spTree>
    <p:extLst>
      <p:ext uri="{BB962C8B-B14F-4D97-AF65-F5344CB8AC3E}">
        <p14:creationId xmlns:p14="http://schemas.microsoft.com/office/powerpoint/2010/main" val="1459836554"/>
      </p:ext>
    </p:extLst>
  </p:cSld>
  <p:clrMapOvr>
    <a:masterClrMapping/>
  </p:clrMapOvr>
</p:sld>
</file>

<file path=ppt/slides/slide1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5" name="Imagen 74">
            <a:extLst>
              <a:ext uri="{FF2B5EF4-FFF2-40B4-BE49-F238E27FC236}">
                <a16:creationId xmlns:a16="http://schemas.microsoft.com/office/drawing/2014/main" id="{86F066D6-3665-40A8-84FE-3CF74306B4E7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5802" t="16947" r="6588" b="21582"/>
          <a:stretch/>
        </p:blipFill>
        <p:spPr>
          <a:xfrm flipH="1">
            <a:off x="2534249" y="1615242"/>
            <a:ext cx="2241249" cy="5818323"/>
          </a:xfrm>
          <a:prstGeom prst="rect">
            <a:avLst/>
          </a:prstGeom>
        </p:spPr>
      </p:pic>
      <p:grpSp>
        <p:nvGrpSpPr>
          <p:cNvPr id="90" name="Grupo 89">
            <a:extLst>
              <a:ext uri="{FF2B5EF4-FFF2-40B4-BE49-F238E27FC236}">
                <a16:creationId xmlns:a16="http://schemas.microsoft.com/office/drawing/2014/main" id="{6A10F933-5BE6-45D0-9227-6F90A3B05617}"/>
              </a:ext>
            </a:extLst>
          </p:cNvPr>
          <p:cNvGrpSpPr/>
          <p:nvPr/>
        </p:nvGrpSpPr>
        <p:grpSpPr>
          <a:xfrm>
            <a:off x="2431176" y="1277695"/>
            <a:ext cx="2333423" cy="338554"/>
            <a:chOff x="282012" y="1116730"/>
            <a:chExt cx="2333423" cy="338554"/>
          </a:xfrm>
        </p:grpSpPr>
        <p:grpSp>
          <p:nvGrpSpPr>
            <p:cNvPr id="76" name="Grupo 75">
              <a:extLst>
                <a:ext uri="{FF2B5EF4-FFF2-40B4-BE49-F238E27FC236}">
                  <a16:creationId xmlns:a16="http://schemas.microsoft.com/office/drawing/2014/main" id="{A61A1061-E59C-431B-BF67-DEFCDEE579BE}"/>
                </a:ext>
              </a:extLst>
            </p:cNvPr>
            <p:cNvGrpSpPr/>
            <p:nvPr/>
          </p:nvGrpSpPr>
          <p:grpSpPr>
            <a:xfrm>
              <a:off x="1292286" y="1199456"/>
              <a:ext cx="1323149" cy="173102"/>
              <a:chOff x="2351916" y="2459619"/>
              <a:chExt cx="1424738" cy="173102"/>
            </a:xfrm>
          </p:grpSpPr>
          <p:pic>
            <p:nvPicPr>
              <p:cNvPr id="77" name="Imagen 76">
                <a:extLst>
                  <a:ext uri="{FF2B5EF4-FFF2-40B4-BE49-F238E27FC236}">
                    <a16:creationId xmlns:a16="http://schemas.microsoft.com/office/drawing/2014/main" id="{B7A81B46-CA0D-4087-89EF-FAE09193A61A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351916" y="2459619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78" name="Imagen 77">
                <a:extLst>
                  <a:ext uri="{FF2B5EF4-FFF2-40B4-BE49-F238E27FC236}">
                    <a16:creationId xmlns:a16="http://schemas.microsoft.com/office/drawing/2014/main" id="{E94153B6-6DC4-4AB7-AC3B-F55DD2065F5B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534444" y="2462337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79" name="Imagen 78">
                <a:extLst>
                  <a:ext uri="{FF2B5EF4-FFF2-40B4-BE49-F238E27FC236}">
                    <a16:creationId xmlns:a16="http://schemas.microsoft.com/office/drawing/2014/main" id="{EA1DF94F-D73B-4068-AC8A-D0A408DD32D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713545" y="2467401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0" name="Imagen 79">
                <a:extLst>
                  <a:ext uri="{FF2B5EF4-FFF2-40B4-BE49-F238E27FC236}">
                    <a16:creationId xmlns:a16="http://schemas.microsoft.com/office/drawing/2014/main" id="{62C852A6-1DC0-492C-8708-0BCE85A2F8DC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898714" y="2467401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1" name="Imagen 80">
                <a:extLst>
                  <a:ext uri="{FF2B5EF4-FFF2-40B4-BE49-F238E27FC236}">
                    <a16:creationId xmlns:a16="http://schemas.microsoft.com/office/drawing/2014/main" id="{0177E378-B2D1-433E-B487-95F0ADA2623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080634" y="2462337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2" name="Imagen 81">
                <a:extLst>
                  <a:ext uri="{FF2B5EF4-FFF2-40B4-BE49-F238E27FC236}">
                    <a16:creationId xmlns:a16="http://schemas.microsoft.com/office/drawing/2014/main" id="{5D2CCC76-1728-4CCE-8CA6-F4D7D93C730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259735" y="2463688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3" name="Imagen 82">
                <a:extLst>
                  <a:ext uri="{FF2B5EF4-FFF2-40B4-BE49-F238E27FC236}">
                    <a16:creationId xmlns:a16="http://schemas.microsoft.com/office/drawing/2014/main" id="{8737CD88-8CE9-45B7-B88B-A039D1BC2D9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436306" y="2459619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4" name="Imagen 83">
                <a:extLst>
                  <a:ext uri="{FF2B5EF4-FFF2-40B4-BE49-F238E27FC236}">
                    <a16:creationId xmlns:a16="http://schemas.microsoft.com/office/drawing/2014/main" id="{9C749F1B-619A-40EE-A3E5-6C9759F13278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624293" y="2462337"/>
                <a:ext cx="152361" cy="165320"/>
              </a:xfrm>
              <a:prstGeom prst="rect">
                <a:avLst/>
              </a:prstGeom>
            </p:spPr>
          </p:pic>
        </p:grpSp>
        <p:sp>
          <p:nvSpPr>
            <p:cNvPr id="86" name="CuadroTexto 85">
              <a:extLst>
                <a:ext uri="{FF2B5EF4-FFF2-40B4-BE49-F238E27FC236}">
                  <a16:creationId xmlns:a16="http://schemas.microsoft.com/office/drawing/2014/main" id="{E7CF8BFC-D72D-4A50-9441-6DC5C224B0DC}"/>
                </a:ext>
              </a:extLst>
            </p:cNvPr>
            <p:cNvSpPr txBox="1"/>
            <p:nvPr/>
          </p:nvSpPr>
          <p:spPr>
            <a:xfrm>
              <a:off x="282012" y="1116730"/>
              <a:ext cx="1081021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s-CL" sz="1600" dirty="0">
                  <a:latin typeface="that i love you" pitchFamily="2" charset="0"/>
                </a:rPr>
                <a:t>Hidratación</a:t>
              </a:r>
            </a:p>
          </p:txBody>
        </p:sp>
      </p:grpSp>
      <p:sp>
        <p:nvSpPr>
          <p:cNvPr id="2" name="Rectángulo: esquinas redondeadas 1">
            <a:extLst>
              <a:ext uri="{FF2B5EF4-FFF2-40B4-BE49-F238E27FC236}">
                <a16:creationId xmlns:a16="http://schemas.microsoft.com/office/drawing/2014/main" id="{8AFFB728-72C6-47D6-8CF6-8E68D901CF0E}"/>
              </a:ext>
            </a:extLst>
          </p:cNvPr>
          <p:cNvSpPr/>
          <p:nvPr/>
        </p:nvSpPr>
        <p:spPr>
          <a:xfrm flipH="1">
            <a:off x="2536574" y="808814"/>
            <a:ext cx="2238924" cy="348713"/>
          </a:xfrm>
          <a:prstGeom prst="roundRect">
            <a:avLst>
              <a:gd name="adj" fmla="val 20690"/>
            </a:avLst>
          </a:prstGeom>
          <a:noFill/>
          <a:ln>
            <a:solidFill>
              <a:schemeClr val="bg1">
                <a:lumMod val="65000"/>
              </a:schemeClr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grpSp>
        <p:nvGrpSpPr>
          <p:cNvPr id="20" name="Grupo 19">
            <a:extLst>
              <a:ext uri="{FF2B5EF4-FFF2-40B4-BE49-F238E27FC236}">
                <a16:creationId xmlns:a16="http://schemas.microsoft.com/office/drawing/2014/main" id="{9E56ED60-C0FC-4AFF-8B2B-402E4644997E}"/>
              </a:ext>
            </a:extLst>
          </p:cNvPr>
          <p:cNvGrpSpPr/>
          <p:nvPr/>
        </p:nvGrpSpPr>
        <p:grpSpPr>
          <a:xfrm>
            <a:off x="2648158" y="551964"/>
            <a:ext cx="1302561" cy="270451"/>
            <a:chOff x="3427898" y="945416"/>
            <a:chExt cx="1302561" cy="270451"/>
          </a:xfrm>
        </p:grpSpPr>
        <p:sp>
          <p:nvSpPr>
            <p:cNvPr id="6" name="Elipse 5">
              <a:extLst>
                <a:ext uri="{FF2B5EF4-FFF2-40B4-BE49-F238E27FC236}">
                  <a16:creationId xmlns:a16="http://schemas.microsoft.com/office/drawing/2014/main" id="{2C5DCEA4-6AF6-49BD-B708-B769FAFE792C}"/>
                </a:ext>
              </a:extLst>
            </p:cNvPr>
            <p:cNvSpPr/>
            <p:nvPr/>
          </p:nvSpPr>
          <p:spPr>
            <a:xfrm>
              <a:off x="3448303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7" name="CuadroTexto 6">
              <a:extLst>
                <a:ext uri="{FF2B5EF4-FFF2-40B4-BE49-F238E27FC236}">
                  <a16:creationId xmlns:a16="http://schemas.microsoft.com/office/drawing/2014/main" id="{AA089D6C-B1E2-48FB-BE83-481042A4D336}"/>
                </a:ext>
              </a:extLst>
            </p:cNvPr>
            <p:cNvSpPr txBox="1"/>
            <p:nvPr/>
          </p:nvSpPr>
          <p:spPr>
            <a:xfrm>
              <a:off x="3427898" y="945416"/>
              <a:ext cx="167925" cy="2623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L</a:t>
              </a:r>
            </a:p>
          </p:txBody>
        </p:sp>
        <p:sp>
          <p:nvSpPr>
            <p:cNvPr id="8" name="Elipse 7">
              <a:extLst>
                <a:ext uri="{FF2B5EF4-FFF2-40B4-BE49-F238E27FC236}">
                  <a16:creationId xmlns:a16="http://schemas.microsoft.com/office/drawing/2014/main" id="{EF3D6D35-0B29-48F8-A7E7-F05677A56176}"/>
                </a:ext>
              </a:extLst>
            </p:cNvPr>
            <p:cNvSpPr/>
            <p:nvPr/>
          </p:nvSpPr>
          <p:spPr>
            <a:xfrm>
              <a:off x="3636352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9" name="CuadroTexto 8">
              <a:extLst>
                <a:ext uri="{FF2B5EF4-FFF2-40B4-BE49-F238E27FC236}">
                  <a16:creationId xmlns:a16="http://schemas.microsoft.com/office/drawing/2014/main" id="{9A7EF53A-AA99-48D2-85A8-CA65C6ED1C5E}"/>
                </a:ext>
              </a:extLst>
            </p:cNvPr>
            <p:cNvSpPr txBox="1"/>
            <p:nvPr/>
          </p:nvSpPr>
          <p:spPr>
            <a:xfrm>
              <a:off x="3604676" y="945416"/>
              <a:ext cx="167925" cy="2623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M</a:t>
              </a:r>
            </a:p>
          </p:txBody>
        </p:sp>
        <p:sp>
          <p:nvSpPr>
            <p:cNvPr id="10" name="Elipse 9">
              <a:extLst>
                <a:ext uri="{FF2B5EF4-FFF2-40B4-BE49-F238E27FC236}">
                  <a16:creationId xmlns:a16="http://schemas.microsoft.com/office/drawing/2014/main" id="{B0003AE6-C47F-46BF-B6B1-DDBB042C0368}"/>
                </a:ext>
              </a:extLst>
            </p:cNvPr>
            <p:cNvSpPr/>
            <p:nvPr/>
          </p:nvSpPr>
          <p:spPr>
            <a:xfrm>
              <a:off x="3822502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1" name="CuadroTexto 10">
              <a:extLst>
                <a:ext uri="{FF2B5EF4-FFF2-40B4-BE49-F238E27FC236}">
                  <a16:creationId xmlns:a16="http://schemas.microsoft.com/office/drawing/2014/main" id="{93A2415F-9910-41C0-9834-ACE5EE7EC06F}"/>
                </a:ext>
              </a:extLst>
            </p:cNvPr>
            <p:cNvSpPr txBox="1"/>
            <p:nvPr/>
          </p:nvSpPr>
          <p:spPr>
            <a:xfrm>
              <a:off x="3795934" y="953506"/>
              <a:ext cx="167925" cy="2623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M</a:t>
              </a:r>
            </a:p>
          </p:txBody>
        </p:sp>
        <p:sp>
          <p:nvSpPr>
            <p:cNvPr id="12" name="Elipse 11">
              <a:extLst>
                <a:ext uri="{FF2B5EF4-FFF2-40B4-BE49-F238E27FC236}">
                  <a16:creationId xmlns:a16="http://schemas.microsoft.com/office/drawing/2014/main" id="{C7C288CE-F547-4E52-94A3-8C23F40BEE3C}"/>
                </a:ext>
              </a:extLst>
            </p:cNvPr>
            <p:cNvSpPr/>
            <p:nvPr/>
          </p:nvSpPr>
          <p:spPr>
            <a:xfrm>
              <a:off x="4008652" y="983612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3" name="CuadroTexto 12">
              <a:extLst>
                <a:ext uri="{FF2B5EF4-FFF2-40B4-BE49-F238E27FC236}">
                  <a16:creationId xmlns:a16="http://schemas.microsoft.com/office/drawing/2014/main" id="{4114C506-8170-47D2-9D5A-128DBFEEE7C8}"/>
                </a:ext>
              </a:extLst>
            </p:cNvPr>
            <p:cNvSpPr txBox="1"/>
            <p:nvPr/>
          </p:nvSpPr>
          <p:spPr>
            <a:xfrm>
              <a:off x="3987194" y="951397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J</a:t>
              </a:r>
            </a:p>
          </p:txBody>
        </p:sp>
        <p:sp>
          <p:nvSpPr>
            <p:cNvPr id="14" name="Elipse 13">
              <a:extLst>
                <a:ext uri="{FF2B5EF4-FFF2-40B4-BE49-F238E27FC236}">
                  <a16:creationId xmlns:a16="http://schemas.microsoft.com/office/drawing/2014/main" id="{7CC52FD5-4E7C-49FA-BD83-A545EB3FC017}"/>
                </a:ext>
              </a:extLst>
            </p:cNvPr>
            <p:cNvSpPr/>
            <p:nvPr/>
          </p:nvSpPr>
          <p:spPr>
            <a:xfrm>
              <a:off x="4195174" y="983612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5" name="CuadroTexto 14">
              <a:extLst>
                <a:ext uri="{FF2B5EF4-FFF2-40B4-BE49-F238E27FC236}">
                  <a16:creationId xmlns:a16="http://schemas.microsoft.com/office/drawing/2014/main" id="{DDD8D263-EBC7-4AD3-8203-2FC2CBE524AF}"/>
                </a:ext>
              </a:extLst>
            </p:cNvPr>
            <p:cNvSpPr txBox="1"/>
            <p:nvPr/>
          </p:nvSpPr>
          <p:spPr>
            <a:xfrm>
              <a:off x="4169468" y="953506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V</a:t>
              </a:r>
            </a:p>
          </p:txBody>
        </p:sp>
        <p:sp>
          <p:nvSpPr>
            <p:cNvPr id="16" name="Elipse 15">
              <a:extLst>
                <a:ext uri="{FF2B5EF4-FFF2-40B4-BE49-F238E27FC236}">
                  <a16:creationId xmlns:a16="http://schemas.microsoft.com/office/drawing/2014/main" id="{1684D4EA-52BA-4FA5-A1FB-CB87FE74C584}"/>
                </a:ext>
              </a:extLst>
            </p:cNvPr>
            <p:cNvSpPr/>
            <p:nvPr/>
          </p:nvSpPr>
          <p:spPr>
            <a:xfrm>
              <a:off x="4383504" y="983612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7" name="CuadroTexto 16">
              <a:extLst>
                <a:ext uri="{FF2B5EF4-FFF2-40B4-BE49-F238E27FC236}">
                  <a16:creationId xmlns:a16="http://schemas.microsoft.com/office/drawing/2014/main" id="{3308939E-46AD-485D-B001-89690CD4E751}"/>
                </a:ext>
              </a:extLst>
            </p:cNvPr>
            <p:cNvSpPr txBox="1"/>
            <p:nvPr/>
          </p:nvSpPr>
          <p:spPr>
            <a:xfrm>
              <a:off x="4354590" y="945416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S</a:t>
              </a:r>
            </a:p>
          </p:txBody>
        </p:sp>
        <p:sp>
          <p:nvSpPr>
            <p:cNvPr id="18" name="Elipse 17">
              <a:extLst>
                <a:ext uri="{FF2B5EF4-FFF2-40B4-BE49-F238E27FC236}">
                  <a16:creationId xmlns:a16="http://schemas.microsoft.com/office/drawing/2014/main" id="{A8672FC7-70F5-4C49-A014-22DFFFBC4EA9}"/>
                </a:ext>
              </a:extLst>
            </p:cNvPr>
            <p:cNvSpPr/>
            <p:nvPr/>
          </p:nvSpPr>
          <p:spPr>
            <a:xfrm>
              <a:off x="4562534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9" name="CuadroTexto 18">
              <a:extLst>
                <a:ext uri="{FF2B5EF4-FFF2-40B4-BE49-F238E27FC236}">
                  <a16:creationId xmlns:a16="http://schemas.microsoft.com/office/drawing/2014/main" id="{FDD8A62F-1C31-4D5B-8003-266E7EE66DB5}"/>
                </a:ext>
              </a:extLst>
            </p:cNvPr>
            <p:cNvSpPr txBox="1"/>
            <p:nvPr/>
          </p:nvSpPr>
          <p:spPr>
            <a:xfrm>
              <a:off x="4541872" y="945416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D</a:t>
              </a:r>
            </a:p>
          </p:txBody>
        </p:sp>
      </p:grpSp>
      <p:sp>
        <p:nvSpPr>
          <p:cNvPr id="43" name="Rectángulo: esquinas redondeadas 42">
            <a:extLst>
              <a:ext uri="{FF2B5EF4-FFF2-40B4-BE49-F238E27FC236}">
                <a16:creationId xmlns:a16="http://schemas.microsoft.com/office/drawing/2014/main" id="{89D5D1E2-00DC-4937-B50F-B770D836BFF9}"/>
              </a:ext>
            </a:extLst>
          </p:cNvPr>
          <p:cNvSpPr/>
          <p:nvPr/>
        </p:nvSpPr>
        <p:spPr>
          <a:xfrm flipH="1">
            <a:off x="460830" y="5801409"/>
            <a:ext cx="1867912" cy="1306787"/>
          </a:xfrm>
          <a:prstGeom prst="roundRect">
            <a:avLst>
              <a:gd name="adj" fmla="val 3042"/>
            </a:avLst>
          </a:prstGeom>
          <a:noFill/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61" name="CuadroTexto 60">
            <a:extLst>
              <a:ext uri="{FF2B5EF4-FFF2-40B4-BE49-F238E27FC236}">
                <a16:creationId xmlns:a16="http://schemas.microsoft.com/office/drawing/2014/main" id="{B1867932-8D36-4858-BFF8-81AECC48EBAD}"/>
              </a:ext>
            </a:extLst>
          </p:cNvPr>
          <p:cNvSpPr txBox="1"/>
          <p:nvPr/>
        </p:nvSpPr>
        <p:spPr>
          <a:xfrm>
            <a:off x="502270" y="470523"/>
            <a:ext cx="1705246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CL" sz="4800" dirty="0">
                <a:latin typeface="August Script Bold free" pitchFamily="2" charset="0"/>
              </a:rPr>
              <a:t>Año</a:t>
            </a:r>
          </a:p>
        </p:txBody>
      </p:sp>
      <p:sp>
        <p:nvSpPr>
          <p:cNvPr id="62" name="CuadroTexto 61">
            <a:extLst>
              <a:ext uri="{FF2B5EF4-FFF2-40B4-BE49-F238E27FC236}">
                <a16:creationId xmlns:a16="http://schemas.microsoft.com/office/drawing/2014/main" id="{D7348A25-2C0A-4180-9706-193D7ACDBC8E}"/>
              </a:ext>
            </a:extLst>
          </p:cNvPr>
          <p:cNvSpPr txBox="1"/>
          <p:nvPr/>
        </p:nvSpPr>
        <p:spPr>
          <a:xfrm>
            <a:off x="1109446" y="921803"/>
            <a:ext cx="149088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CL" sz="4000" dirty="0" smtClean="0">
                <a:latin typeface="August Script Bold free" pitchFamily="2" charset="0"/>
              </a:rPr>
              <a:t>2022 </a:t>
            </a:r>
            <a:endParaRPr lang="es-CL" sz="4000" dirty="0">
              <a:latin typeface="August Script Bold free" pitchFamily="2" charset="0"/>
            </a:endParaRPr>
          </a:p>
        </p:txBody>
      </p:sp>
      <p:sp>
        <p:nvSpPr>
          <p:cNvPr id="27" name="CuadroTexto 26">
            <a:extLst>
              <a:ext uri="{FF2B5EF4-FFF2-40B4-BE49-F238E27FC236}">
                <a16:creationId xmlns:a16="http://schemas.microsoft.com/office/drawing/2014/main" id="{F0091D1D-C5BA-4DD7-B564-F84C4F3256B9}"/>
              </a:ext>
            </a:extLst>
          </p:cNvPr>
          <p:cNvSpPr txBox="1"/>
          <p:nvPr/>
        </p:nvSpPr>
        <p:spPr>
          <a:xfrm>
            <a:off x="788889" y="1505371"/>
            <a:ext cx="136617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CL" sz="3600" dirty="0">
                <a:latin typeface="Ayunindra Font" pitchFamily="50" charset="0"/>
              </a:rPr>
              <a:t>Metas</a:t>
            </a:r>
          </a:p>
        </p:txBody>
      </p:sp>
      <p:cxnSp>
        <p:nvCxnSpPr>
          <p:cNvPr id="34" name="Conector recto 33">
            <a:extLst>
              <a:ext uri="{FF2B5EF4-FFF2-40B4-BE49-F238E27FC236}">
                <a16:creationId xmlns:a16="http://schemas.microsoft.com/office/drawing/2014/main" id="{6C326F97-CC68-4216-8B0B-6409AE189A23}"/>
              </a:ext>
            </a:extLst>
          </p:cNvPr>
          <p:cNvCxnSpPr>
            <a:cxnSpLocks/>
          </p:cNvCxnSpPr>
          <p:nvPr/>
        </p:nvCxnSpPr>
        <p:spPr>
          <a:xfrm>
            <a:off x="719609" y="2193173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Conector recto 36">
            <a:extLst>
              <a:ext uri="{FF2B5EF4-FFF2-40B4-BE49-F238E27FC236}">
                <a16:creationId xmlns:a16="http://schemas.microsoft.com/office/drawing/2014/main" id="{7A9A9E17-643C-46C7-8DA1-90ACB4FD0A6E}"/>
              </a:ext>
            </a:extLst>
          </p:cNvPr>
          <p:cNvCxnSpPr>
            <a:cxnSpLocks/>
          </p:cNvCxnSpPr>
          <p:nvPr/>
        </p:nvCxnSpPr>
        <p:spPr>
          <a:xfrm>
            <a:off x="720116" y="2475725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Conector recto 37">
            <a:extLst>
              <a:ext uri="{FF2B5EF4-FFF2-40B4-BE49-F238E27FC236}">
                <a16:creationId xmlns:a16="http://schemas.microsoft.com/office/drawing/2014/main" id="{117FEECC-50E9-48AE-A3A0-ECE918D11567}"/>
              </a:ext>
            </a:extLst>
          </p:cNvPr>
          <p:cNvCxnSpPr>
            <a:cxnSpLocks/>
          </p:cNvCxnSpPr>
          <p:nvPr/>
        </p:nvCxnSpPr>
        <p:spPr>
          <a:xfrm>
            <a:off x="718240" y="2780525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Conector recto 38">
            <a:extLst>
              <a:ext uri="{FF2B5EF4-FFF2-40B4-BE49-F238E27FC236}">
                <a16:creationId xmlns:a16="http://schemas.microsoft.com/office/drawing/2014/main" id="{F24D8324-6901-4816-8512-FDC54A3E01DF}"/>
              </a:ext>
            </a:extLst>
          </p:cNvPr>
          <p:cNvCxnSpPr>
            <a:cxnSpLocks/>
          </p:cNvCxnSpPr>
          <p:nvPr/>
        </p:nvCxnSpPr>
        <p:spPr>
          <a:xfrm>
            <a:off x="718240" y="3074201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Placa 2">
            <a:extLst>
              <a:ext uri="{FF2B5EF4-FFF2-40B4-BE49-F238E27FC236}">
                <a16:creationId xmlns:a16="http://schemas.microsoft.com/office/drawing/2014/main" id="{C3F9C842-00FA-4A41-AA78-EC49C9D9D4A3}"/>
              </a:ext>
            </a:extLst>
          </p:cNvPr>
          <p:cNvSpPr/>
          <p:nvPr/>
        </p:nvSpPr>
        <p:spPr>
          <a:xfrm flipH="1">
            <a:off x="489789" y="3750740"/>
            <a:ext cx="1791840" cy="1500318"/>
          </a:xfrm>
          <a:prstGeom prst="plaque">
            <a:avLst>
              <a:gd name="adj" fmla="val 6619"/>
            </a:avLst>
          </a:prstGeom>
          <a:solidFill>
            <a:srgbClr val="FCEBE0"/>
          </a:solidFill>
          <a:ln>
            <a:solidFill>
              <a:srgbClr val="FCD6D7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70" name="CuadroTexto 69">
            <a:extLst>
              <a:ext uri="{FF2B5EF4-FFF2-40B4-BE49-F238E27FC236}">
                <a16:creationId xmlns:a16="http://schemas.microsoft.com/office/drawing/2014/main" id="{C5660BA0-7AA5-442F-B19F-51782AAE91E1}"/>
              </a:ext>
            </a:extLst>
          </p:cNvPr>
          <p:cNvSpPr txBox="1"/>
          <p:nvPr/>
        </p:nvSpPr>
        <p:spPr>
          <a:xfrm flipH="1">
            <a:off x="560832" y="3174959"/>
            <a:ext cx="157604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CL" sz="3200" dirty="0">
                <a:latin typeface="Please write me a song" panose="02000603000000000000" pitchFamily="2" charset="0"/>
                <a:ea typeface="Please write me a song" panose="02000603000000000000" pitchFamily="2" charset="0"/>
              </a:rPr>
              <a:t>Importante</a:t>
            </a:r>
          </a:p>
        </p:txBody>
      </p:sp>
      <p:sp>
        <p:nvSpPr>
          <p:cNvPr id="72" name="CuadroTexto 71">
            <a:extLst>
              <a:ext uri="{FF2B5EF4-FFF2-40B4-BE49-F238E27FC236}">
                <a16:creationId xmlns:a16="http://schemas.microsoft.com/office/drawing/2014/main" id="{FA02E334-CC17-4B72-8C99-28B64BC13A1C}"/>
              </a:ext>
            </a:extLst>
          </p:cNvPr>
          <p:cNvSpPr txBox="1"/>
          <p:nvPr/>
        </p:nvSpPr>
        <p:spPr>
          <a:xfrm flipH="1">
            <a:off x="773256" y="5571063"/>
            <a:ext cx="1293702" cy="594906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algn="ctr"/>
            <a:r>
              <a:rPr lang="es-CL" sz="3266" dirty="0">
                <a:latin typeface="The Sunset" pitchFamily="2" charset="0"/>
              </a:rPr>
              <a:t>Notas</a:t>
            </a:r>
          </a:p>
        </p:txBody>
      </p:sp>
      <p:pic>
        <p:nvPicPr>
          <p:cNvPr id="22" name="Imagen 21">
            <a:extLst>
              <a:ext uri="{FF2B5EF4-FFF2-40B4-BE49-F238E27FC236}">
                <a16:creationId xmlns:a16="http://schemas.microsoft.com/office/drawing/2014/main" id="{62CBFADE-6F0F-42F1-9100-230F3D7A9794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188956" y="4650379"/>
            <a:ext cx="727315" cy="2864905"/>
          </a:xfrm>
          <a:prstGeom prst="rect">
            <a:avLst/>
          </a:prstGeom>
        </p:spPr>
      </p:pic>
      <p:pic>
        <p:nvPicPr>
          <p:cNvPr id="23" name="Imagen 22">
            <a:extLst>
              <a:ext uri="{FF2B5EF4-FFF2-40B4-BE49-F238E27FC236}">
                <a16:creationId xmlns:a16="http://schemas.microsoft.com/office/drawing/2014/main" id="{2B2C2E0D-EB88-46B4-AC8F-E4A9A8B31354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43898" t="21174"/>
          <a:stretch/>
        </p:blipFill>
        <p:spPr>
          <a:xfrm>
            <a:off x="0" y="0"/>
            <a:ext cx="909986" cy="976498"/>
          </a:xfrm>
          <a:prstGeom prst="rect">
            <a:avLst/>
          </a:prstGeom>
        </p:spPr>
      </p:pic>
      <p:pic>
        <p:nvPicPr>
          <p:cNvPr id="25" name="Imagen 24">
            <a:extLst>
              <a:ext uri="{FF2B5EF4-FFF2-40B4-BE49-F238E27FC236}">
                <a16:creationId xmlns:a16="http://schemas.microsoft.com/office/drawing/2014/main" id="{C293EFCA-F8D9-437F-BBDE-D23B0F61DF56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027536" y="351099"/>
            <a:ext cx="713197" cy="476000"/>
          </a:xfrm>
          <a:prstGeom prst="rect">
            <a:avLst/>
          </a:prstGeom>
        </p:spPr>
      </p:pic>
      <p:grpSp>
        <p:nvGrpSpPr>
          <p:cNvPr id="31" name="Grupo 30">
            <a:extLst>
              <a:ext uri="{FF2B5EF4-FFF2-40B4-BE49-F238E27FC236}">
                <a16:creationId xmlns:a16="http://schemas.microsoft.com/office/drawing/2014/main" id="{7745E27F-467E-4749-8E47-3209094E0C66}"/>
              </a:ext>
            </a:extLst>
          </p:cNvPr>
          <p:cNvGrpSpPr/>
          <p:nvPr/>
        </p:nvGrpSpPr>
        <p:grpSpPr>
          <a:xfrm>
            <a:off x="526230" y="2080990"/>
            <a:ext cx="160028" cy="1041337"/>
            <a:chOff x="508707" y="2032864"/>
            <a:chExt cx="160028" cy="1041337"/>
          </a:xfrm>
        </p:grpSpPr>
        <p:pic>
          <p:nvPicPr>
            <p:cNvPr id="57" name="Imagen 56">
              <a:extLst>
                <a:ext uri="{FF2B5EF4-FFF2-40B4-BE49-F238E27FC236}">
                  <a16:creationId xmlns:a16="http://schemas.microsoft.com/office/drawing/2014/main" id="{961930C2-F576-49DD-A7AA-2FDB4D77175D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7508" y="2035205"/>
              <a:ext cx="162906" cy="158223"/>
            </a:xfrm>
            <a:prstGeom prst="rect">
              <a:avLst/>
            </a:prstGeom>
          </p:spPr>
        </p:pic>
        <p:pic>
          <p:nvPicPr>
            <p:cNvPr id="58" name="Imagen 57">
              <a:extLst>
                <a:ext uri="{FF2B5EF4-FFF2-40B4-BE49-F238E27FC236}">
                  <a16:creationId xmlns:a16="http://schemas.microsoft.com/office/drawing/2014/main" id="{56867267-B475-4E69-9D58-EC62A6FE058B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7509" y="2315160"/>
              <a:ext cx="162906" cy="158223"/>
            </a:xfrm>
            <a:prstGeom prst="rect">
              <a:avLst/>
            </a:prstGeom>
          </p:spPr>
        </p:pic>
        <p:pic>
          <p:nvPicPr>
            <p:cNvPr id="60" name="Imagen 59">
              <a:extLst>
                <a:ext uri="{FF2B5EF4-FFF2-40B4-BE49-F238E27FC236}">
                  <a16:creationId xmlns:a16="http://schemas.microsoft.com/office/drawing/2014/main" id="{E29EF204-A448-4002-8A1C-DB0341F31464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6366" y="2619960"/>
              <a:ext cx="162906" cy="158223"/>
            </a:xfrm>
            <a:prstGeom prst="rect">
              <a:avLst/>
            </a:prstGeom>
          </p:spPr>
        </p:pic>
        <p:pic>
          <p:nvPicPr>
            <p:cNvPr id="63" name="Imagen 62">
              <a:extLst>
                <a:ext uri="{FF2B5EF4-FFF2-40B4-BE49-F238E27FC236}">
                  <a16:creationId xmlns:a16="http://schemas.microsoft.com/office/drawing/2014/main" id="{86120641-32C4-4AE8-94D3-C94C18868525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8171" y="2913636"/>
              <a:ext cx="162906" cy="158223"/>
            </a:xfrm>
            <a:prstGeom prst="rect">
              <a:avLst/>
            </a:prstGeom>
          </p:spPr>
        </p:pic>
      </p:grpSp>
      <p:sp>
        <p:nvSpPr>
          <p:cNvPr id="64" name="Placa 63">
            <a:extLst>
              <a:ext uri="{FF2B5EF4-FFF2-40B4-BE49-F238E27FC236}">
                <a16:creationId xmlns:a16="http://schemas.microsoft.com/office/drawing/2014/main" id="{1F1A37EF-7612-4F45-97CD-3C62C17F6D0D}"/>
              </a:ext>
            </a:extLst>
          </p:cNvPr>
          <p:cNvSpPr/>
          <p:nvPr/>
        </p:nvSpPr>
        <p:spPr>
          <a:xfrm flipH="1">
            <a:off x="544463" y="3806973"/>
            <a:ext cx="1680470" cy="1381373"/>
          </a:xfrm>
          <a:prstGeom prst="plaque">
            <a:avLst>
              <a:gd name="adj" fmla="val 6619"/>
            </a:avLst>
          </a:prstGeom>
          <a:noFill/>
          <a:ln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pic>
        <p:nvPicPr>
          <p:cNvPr id="32" name="Imagen 31">
            <a:extLst>
              <a:ext uri="{FF2B5EF4-FFF2-40B4-BE49-F238E27FC236}">
                <a16:creationId xmlns:a16="http://schemas.microsoft.com/office/drawing/2014/main" id="{26B63D50-3602-4D67-A76C-633D6D374657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259097" y="6541363"/>
            <a:ext cx="628638" cy="674145"/>
          </a:xfrm>
          <a:prstGeom prst="rect">
            <a:avLst/>
          </a:prstGeom>
        </p:spPr>
      </p:pic>
      <p:pic>
        <p:nvPicPr>
          <p:cNvPr id="65" name="Imagen 64">
            <a:extLst>
              <a:ext uri="{FF2B5EF4-FFF2-40B4-BE49-F238E27FC236}">
                <a16:creationId xmlns:a16="http://schemas.microsoft.com/office/drawing/2014/main" id="{D0CA3D43-846C-4A28-B7BE-3C0790EA8870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65716" t="50407"/>
          <a:stretch/>
        </p:blipFill>
        <p:spPr>
          <a:xfrm flipH="1">
            <a:off x="4623101" y="-1"/>
            <a:ext cx="445785" cy="47838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71612056"/>
      </p:ext>
    </p:extLst>
  </p:cSld>
  <p:clrMapOvr>
    <a:masterClrMapping/>
  </p:clrMapOvr>
</p:sld>
</file>

<file path=ppt/slides/slide1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5" name="Imagen 74">
            <a:extLst>
              <a:ext uri="{FF2B5EF4-FFF2-40B4-BE49-F238E27FC236}">
                <a16:creationId xmlns:a16="http://schemas.microsoft.com/office/drawing/2014/main" id="{86F066D6-3665-40A8-84FE-3CF74306B4E7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5802" t="16947" r="6588" b="21582"/>
          <a:stretch/>
        </p:blipFill>
        <p:spPr>
          <a:xfrm flipH="1">
            <a:off x="2534249" y="1615242"/>
            <a:ext cx="2241249" cy="5818323"/>
          </a:xfrm>
          <a:prstGeom prst="rect">
            <a:avLst/>
          </a:prstGeom>
        </p:spPr>
      </p:pic>
      <p:grpSp>
        <p:nvGrpSpPr>
          <p:cNvPr id="90" name="Grupo 89">
            <a:extLst>
              <a:ext uri="{FF2B5EF4-FFF2-40B4-BE49-F238E27FC236}">
                <a16:creationId xmlns:a16="http://schemas.microsoft.com/office/drawing/2014/main" id="{6A10F933-5BE6-45D0-9227-6F90A3B05617}"/>
              </a:ext>
            </a:extLst>
          </p:cNvPr>
          <p:cNvGrpSpPr/>
          <p:nvPr/>
        </p:nvGrpSpPr>
        <p:grpSpPr>
          <a:xfrm>
            <a:off x="2431176" y="1277695"/>
            <a:ext cx="2333423" cy="338554"/>
            <a:chOff x="282012" y="1116730"/>
            <a:chExt cx="2333423" cy="338554"/>
          </a:xfrm>
        </p:grpSpPr>
        <p:grpSp>
          <p:nvGrpSpPr>
            <p:cNvPr id="76" name="Grupo 75">
              <a:extLst>
                <a:ext uri="{FF2B5EF4-FFF2-40B4-BE49-F238E27FC236}">
                  <a16:creationId xmlns:a16="http://schemas.microsoft.com/office/drawing/2014/main" id="{A61A1061-E59C-431B-BF67-DEFCDEE579BE}"/>
                </a:ext>
              </a:extLst>
            </p:cNvPr>
            <p:cNvGrpSpPr/>
            <p:nvPr/>
          </p:nvGrpSpPr>
          <p:grpSpPr>
            <a:xfrm>
              <a:off x="1292286" y="1199456"/>
              <a:ext cx="1323149" cy="173102"/>
              <a:chOff x="2351916" y="2459619"/>
              <a:chExt cx="1424738" cy="173102"/>
            </a:xfrm>
          </p:grpSpPr>
          <p:pic>
            <p:nvPicPr>
              <p:cNvPr id="77" name="Imagen 76">
                <a:extLst>
                  <a:ext uri="{FF2B5EF4-FFF2-40B4-BE49-F238E27FC236}">
                    <a16:creationId xmlns:a16="http://schemas.microsoft.com/office/drawing/2014/main" id="{B7A81B46-CA0D-4087-89EF-FAE09193A61A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351916" y="2459619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78" name="Imagen 77">
                <a:extLst>
                  <a:ext uri="{FF2B5EF4-FFF2-40B4-BE49-F238E27FC236}">
                    <a16:creationId xmlns:a16="http://schemas.microsoft.com/office/drawing/2014/main" id="{E94153B6-6DC4-4AB7-AC3B-F55DD2065F5B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534444" y="2462337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79" name="Imagen 78">
                <a:extLst>
                  <a:ext uri="{FF2B5EF4-FFF2-40B4-BE49-F238E27FC236}">
                    <a16:creationId xmlns:a16="http://schemas.microsoft.com/office/drawing/2014/main" id="{EA1DF94F-D73B-4068-AC8A-D0A408DD32D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713545" y="2467401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0" name="Imagen 79">
                <a:extLst>
                  <a:ext uri="{FF2B5EF4-FFF2-40B4-BE49-F238E27FC236}">
                    <a16:creationId xmlns:a16="http://schemas.microsoft.com/office/drawing/2014/main" id="{62C852A6-1DC0-492C-8708-0BCE85A2F8DC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898714" y="2467401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1" name="Imagen 80">
                <a:extLst>
                  <a:ext uri="{FF2B5EF4-FFF2-40B4-BE49-F238E27FC236}">
                    <a16:creationId xmlns:a16="http://schemas.microsoft.com/office/drawing/2014/main" id="{0177E378-B2D1-433E-B487-95F0ADA2623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080634" y="2462337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2" name="Imagen 81">
                <a:extLst>
                  <a:ext uri="{FF2B5EF4-FFF2-40B4-BE49-F238E27FC236}">
                    <a16:creationId xmlns:a16="http://schemas.microsoft.com/office/drawing/2014/main" id="{5D2CCC76-1728-4CCE-8CA6-F4D7D93C730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259735" y="2463688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3" name="Imagen 82">
                <a:extLst>
                  <a:ext uri="{FF2B5EF4-FFF2-40B4-BE49-F238E27FC236}">
                    <a16:creationId xmlns:a16="http://schemas.microsoft.com/office/drawing/2014/main" id="{8737CD88-8CE9-45B7-B88B-A039D1BC2D9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436306" y="2459619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4" name="Imagen 83">
                <a:extLst>
                  <a:ext uri="{FF2B5EF4-FFF2-40B4-BE49-F238E27FC236}">
                    <a16:creationId xmlns:a16="http://schemas.microsoft.com/office/drawing/2014/main" id="{9C749F1B-619A-40EE-A3E5-6C9759F13278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624293" y="2462337"/>
                <a:ext cx="152361" cy="165320"/>
              </a:xfrm>
              <a:prstGeom prst="rect">
                <a:avLst/>
              </a:prstGeom>
            </p:spPr>
          </p:pic>
        </p:grpSp>
        <p:sp>
          <p:nvSpPr>
            <p:cNvPr id="86" name="CuadroTexto 85">
              <a:extLst>
                <a:ext uri="{FF2B5EF4-FFF2-40B4-BE49-F238E27FC236}">
                  <a16:creationId xmlns:a16="http://schemas.microsoft.com/office/drawing/2014/main" id="{E7CF8BFC-D72D-4A50-9441-6DC5C224B0DC}"/>
                </a:ext>
              </a:extLst>
            </p:cNvPr>
            <p:cNvSpPr txBox="1"/>
            <p:nvPr/>
          </p:nvSpPr>
          <p:spPr>
            <a:xfrm>
              <a:off x="282012" y="1116730"/>
              <a:ext cx="1081021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s-CL" sz="1600" dirty="0">
                  <a:latin typeface="that i love you" pitchFamily="2" charset="0"/>
                </a:rPr>
                <a:t>Hidratación</a:t>
              </a:r>
            </a:p>
          </p:txBody>
        </p:sp>
      </p:grpSp>
      <p:sp>
        <p:nvSpPr>
          <p:cNvPr id="2" name="Rectángulo: esquinas redondeadas 1">
            <a:extLst>
              <a:ext uri="{FF2B5EF4-FFF2-40B4-BE49-F238E27FC236}">
                <a16:creationId xmlns:a16="http://schemas.microsoft.com/office/drawing/2014/main" id="{8AFFB728-72C6-47D6-8CF6-8E68D901CF0E}"/>
              </a:ext>
            </a:extLst>
          </p:cNvPr>
          <p:cNvSpPr/>
          <p:nvPr/>
        </p:nvSpPr>
        <p:spPr>
          <a:xfrm flipH="1">
            <a:off x="2536574" y="808814"/>
            <a:ext cx="2238924" cy="348713"/>
          </a:xfrm>
          <a:prstGeom prst="roundRect">
            <a:avLst>
              <a:gd name="adj" fmla="val 20690"/>
            </a:avLst>
          </a:prstGeom>
          <a:noFill/>
          <a:ln>
            <a:solidFill>
              <a:schemeClr val="bg1">
                <a:lumMod val="65000"/>
              </a:schemeClr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grpSp>
        <p:nvGrpSpPr>
          <p:cNvPr id="20" name="Grupo 19">
            <a:extLst>
              <a:ext uri="{FF2B5EF4-FFF2-40B4-BE49-F238E27FC236}">
                <a16:creationId xmlns:a16="http://schemas.microsoft.com/office/drawing/2014/main" id="{9E56ED60-C0FC-4AFF-8B2B-402E4644997E}"/>
              </a:ext>
            </a:extLst>
          </p:cNvPr>
          <p:cNvGrpSpPr/>
          <p:nvPr/>
        </p:nvGrpSpPr>
        <p:grpSpPr>
          <a:xfrm>
            <a:off x="2648158" y="551964"/>
            <a:ext cx="1302561" cy="270451"/>
            <a:chOff x="3427898" y="945416"/>
            <a:chExt cx="1302561" cy="270451"/>
          </a:xfrm>
        </p:grpSpPr>
        <p:sp>
          <p:nvSpPr>
            <p:cNvPr id="6" name="Elipse 5">
              <a:extLst>
                <a:ext uri="{FF2B5EF4-FFF2-40B4-BE49-F238E27FC236}">
                  <a16:creationId xmlns:a16="http://schemas.microsoft.com/office/drawing/2014/main" id="{2C5DCEA4-6AF6-49BD-B708-B769FAFE792C}"/>
                </a:ext>
              </a:extLst>
            </p:cNvPr>
            <p:cNvSpPr/>
            <p:nvPr/>
          </p:nvSpPr>
          <p:spPr>
            <a:xfrm>
              <a:off x="3448303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7" name="CuadroTexto 6">
              <a:extLst>
                <a:ext uri="{FF2B5EF4-FFF2-40B4-BE49-F238E27FC236}">
                  <a16:creationId xmlns:a16="http://schemas.microsoft.com/office/drawing/2014/main" id="{AA089D6C-B1E2-48FB-BE83-481042A4D336}"/>
                </a:ext>
              </a:extLst>
            </p:cNvPr>
            <p:cNvSpPr txBox="1"/>
            <p:nvPr/>
          </p:nvSpPr>
          <p:spPr>
            <a:xfrm>
              <a:off x="3427898" y="945416"/>
              <a:ext cx="167925" cy="2623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L</a:t>
              </a:r>
            </a:p>
          </p:txBody>
        </p:sp>
        <p:sp>
          <p:nvSpPr>
            <p:cNvPr id="8" name="Elipse 7">
              <a:extLst>
                <a:ext uri="{FF2B5EF4-FFF2-40B4-BE49-F238E27FC236}">
                  <a16:creationId xmlns:a16="http://schemas.microsoft.com/office/drawing/2014/main" id="{EF3D6D35-0B29-48F8-A7E7-F05677A56176}"/>
                </a:ext>
              </a:extLst>
            </p:cNvPr>
            <p:cNvSpPr/>
            <p:nvPr/>
          </p:nvSpPr>
          <p:spPr>
            <a:xfrm>
              <a:off x="3636352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9" name="CuadroTexto 8">
              <a:extLst>
                <a:ext uri="{FF2B5EF4-FFF2-40B4-BE49-F238E27FC236}">
                  <a16:creationId xmlns:a16="http://schemas.microsoft.com/office/drawing/2014/main" id="{9A7EF53A-AA99-48D2-85A8-CA65C6ED1C5E}"/>
                </a:ext>
              </a:extLst>
            </p:cNvPr>
            <p:cNvSpPr txBox="1"/>
            <p:nvPr/>
          </p:nvSpPr>
          <p:spPr>
            <a:xfrm>
              <a:off x="3604676" y="945416"/>
              <a:ext cx="167925" cy="2623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M</a:t>
              </a:r>
            </a:p>
          </p:txBody>
        </p:sp>
        <p:sp>
          <p:nvSpPr>
            <p:cNvPr id="10" name="Elipse 9">
              <a:extLst>
                <a:ext uri="{FF2B5EF4-FFF2-40B4-BE49-F238E27FC236}">
                  <a16:creationId xmlns:a16="http://schemas.microsoft.com/office/drawing/2014/main" id="{B0003AE6-C47F-46BF-B6B1-DDBB042C0368}"/>
                </a:ext>
              </a:extLst>
            </p:cNvPr>
            <p:cNvSpPr/>
            <p:nvPr/>
          </p:nvSpPr>
          <p:spPr>
            <a:xfrm>
              <a:off x="3822502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1" name="CuadroTexto 10">
              <a:extLst>
                <a:ext uri="{FF2B5EF4-FFF2-40B4-BE49-F238E27FC236}">
                  <a16:creationId xmlns:a16="http://schemas.microsoft.com/office/drawing/2014/main" id="{93A2415F-9910-41C0-9834-ACE5EE7EC06F}"/>
                </a:ext>
              </a:extLst>
            </p:cNvPr>
            <p:cNvSpPr txBox="1"/>
            <p:nvPr/>
          </p:nvSpPr>
          <p:spPr>
            <a:xfrm>
              <a:off x="3795934" y="953506"/>
              <a:ext cx="167925" cy="2623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M</a:t>
              </a:r>
            </a:p>
          </p:txBody>
        </p:sp>
        <p:sp>
          <p:nvSpPr>
            <p:cNvPr id="12" name="Elipse 11">
              <a:extLst>
                <a:ext uri="{FF2B5EF4-FFF2-40B4-BE49-F238E27FC236}">
                  <a16:creationId xmlns:a16="http://schemas.microsoft.com/office/drawing/2014/main" id="{C7C288CE-F547-4E52-94A3-8C23F40BEE3C}"/>
                </a:ext>
              </a:extLst>
            </p:cNvPr>
            <p:cNvSpPr/>
            <p:nvPr/>
          </p:nvSpPr>
          <p:spPr>
            <a:xfrm>
              <a:off x="4008652" y="983612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3" name="CuadroTexto 12">
              <a:extLst>
                <a:ext uri="{FF2B5EF4-FFF2-40B4-BE49-F238E27FC236}">
                  <a16:creationId xmlns:a16="http://schemas.microsoft.com/office/drawing/2014/main" id="{4114C506-8170-47D2-9D5A-128DBFEEE7C8}"/>
                </a:ext>
              </a:extLst>
            </p:cNvPr>
            <p:cNvSpPr txBox="1"/>
            <p:nvPr/>
          </p:nvSpPr>
          <p:spPr>
            <a:xfrm>
              <a:off x="3987194" y="951397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J</a:t>
              </a:r>
            </a:p>
          </p:txBody>
        </p:sp>
        <p:sp>
          <p:nvSpPr>
            <p:cNvPr id="14" name="Elipse 13">
              <a:extLst>
                <a:ext uri="{FF2B5EF4-FFF2-40B4-BE49-F238E27FC236}">
                  <a16:creationId xmlns:a16="http://schemas.microsoft.com/office/drawing/2014/main" id="{7CC52FD5-4E7C-49FA-BD83-A545EB3FC017}"/>
                </a:ext>
              </a:extLst>
            </p:cNvPr>
            <p:cNvSpPr/>
            <p:nvPr/>
          </p:nvSpPr>
          <p:spPr>
            <a:xfrm>
              <a:off x="4195174" y="983612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5" name="CuadroTexto 14">
              <a:extLst>
                <a:ext uri="{FF2B5EF4-FFF2-40B4-BE49-F238E27FC236}">
                  <a16:creationId xmlns:a16="http://schemas.microsoft.com/office/drawing/2014/main" id="{DDD8D263-EBC7-4AD3-8203-2FC2CBE524AF}"/>
                </a:ext>
              </a:extLst>
            </p:cNvPr>
            <p:cNvSpPr txBox="1"/>
            <p:nvPr/>
          </p:nvSpPr>
          <p:spPr>
            <a:xfrm>
              <a:off x="4169468" y="953506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V</a:t>
              </a:r>
            </a:p>
          </p:txBody>
        </p:sp>
        <p:sp>
          <p:nvSpPr>
            <p:cNvPr id="16" name="Elipse 15">
              <a:extLst>
                <a:ext uri="{FF2B5EF4-FFF2-40B4-BE49-F238E27FC236}">
                  <a16:creationId xmlns:a16="http://schemas.microsoft.com/office/drawing/2014/main" id="{1684D4EA-52BA-4FA5-A1FB-CB87FE74C584}"/>
                </a:ext>
              </a:extLst>
            </p:cNvPr>
            <p:cNvSpPr/>
            <p:nvPr/>
          </p:nvSpPr>
          <p:spPr>
            <a:xfrm>
              <a:off x="4383504" y="983612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7" name="CuadroTexto 16">
              <a:extLst>
                <a:ext uri="{FF2B5EF4-FFF2-40B4-BE49-F238E27FC236}">
                  <a16:creationId xmlns:a16="http://schemas.microsoft.com/office/drawing/2014/main" id="{3308939E-46AD-485D-B001-89690CD4E751}"/>
                </a:ext>
              </a:extLst>
            </p:cNvPr>
            <p:cNvSpPr txBox="1"/>
            <p:nvPr/>
          </p:nvSpPr>
          <p:spPr>
            <a:xfrm>
              <a:off x="4354590" y="945416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S</a:t>
              </a:r>
            </a:p>
          </p:txBody>
        </p:sp>
        <p:sp>
          <p:nvSpPr>
            <p:cNvPr id="18" name="Elipse 17">
              <a:extLst>
                <a:ext uri="{FF2B5EF4-FFF2-40B4-BE49-F238E27FC236}">
                  <a16:creationId xmlns:a16="http://schemas.microsoft.com/office/drawing/2014/main" id="{A8672FC7-70F5-4C49-A014-22DFFFBC4EA9}"/>
                </a:ext>
              </a:extLst>
            </p:cNvPr>
            <p:cNvSpPr/>
            <p:nvPr/>
          </p:nvSpPr>
          <p:spPr>
            <a:xfrm>
              <a:off x="4562534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9" name="CuadroTexto 18">
              <a:extLst>
                <a:ext uri="{FF2B5EF4-FFF2-40B4-BE49-F238E27FC236}">
                  <a16:creationId xmlns:a16="http://schemas.microsoft.com/office/drawing/2014/main" id="{FDD8A62F-1C31-4D5B-8003-266E7EE66DB5}"/>
                </a:ext>
              </a:extLst>
            </p:cNvPr>
            <p:cNvSpPr txBox="1"/>
            <p:nvPr/>
          </p:nvSpPr>
          <p:spPr>
            <a:xfrm>
              <a:off x="4541872" y="945416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D</a:t>
              </a:r>
            </a:p>
          </p:txBody>
        </p:sp>
      </p:grpSp>
      <p:sp>
        <p:nvSpPr>
          <p:cNvPr id="43" name="Rectángulo: esquinas redondeadas 42">
            <a:extLst>
              <a:ext uri="{FF2B5EF4-FFF2-40B4-BE49-F238E27FC236}">
                <a16:creationId xmlns:a16="http://schemas.microsoft.com/office/drawing/2014/main" id="{89D5D1E2-00DC-4937-B50F-B770D836BFF9}"/>
              </a:ext>
            </a:extLst>
          </p:cNvPr>
          <p:cNvSpPr/>
          <p:nvPr/>
        </p:nvSpPr>
        <p:spPr>
          <a:xfrm flipH="1">
            <a:off x="460830" y="5801409"/>
            <a:ext cx="1867912" cy="1306787"/>
          </a:xfrm>
          <a:prstGeom prst="roundRect">
            <a:avLst>
              <a:gd name="adj" fmla="val 3042"/>
            </a:avLst>
          </a:prstGeom>
          <a:noFill/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61" name="CuadroTexto 60">
            <a:extLst>
              <a:ext uri="{FF2B5EF4-FFF2-40B4-BE49-F238E27FC236}">
                <a16:creationId xmlns:a16="http://schemas.microsoft.com/office/drawing/2014/main" id="{B1867932-8D36-4858-BFF8-81AECC48EBAD}"/>
              </a:ext>
            </a:extLst>
          </p:cNvPr>
          <p:cNvSpPr txBox="1"/>
          <p:nvPr/>
        </p:nvSpPr>
        <p:spPr>
          <a:xfrm>
            <a:off x="502270" y="470523"/>
            <a:ext cx="1705246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CL" sz="4800" dirty="0">
                <a:latin typeface="August Script Bold free" pitchFamily="2" charset="0"/>
              </a:rPr>
              <a:t>Año</a:t>
            </a:r>
          </a:p>
        </p:txBody>
      </p:sp>
      <p:sp>
        <p:nvSpPr>
          <p:cNvPr id="62" name="CuadroTexto 61">
            <a:extLst>
              <a:ext uri="{FF2B5EF4-FFF2-40B4-BE49-F238E27FC236}">
                <a16:creationId xmlns:a16="http://schemas.microsoft.com/office/drawing/2014/main" id="{D7348A25-2C0A-4180-9706-193D7ACDBC8E}"/>
              </a:ext>
            </a:extLst>
          </p:cNvPr>
          <p:cNvSpPr txBox="1"/>
          <p:nvPr/>
        </p:nvSpPr>
        <p:spPr>
          <a:xfrm>
            <a:off x="1109446" y="921803"/>
            <a:ext cx="149088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CL" sz="4000" dirty="0" smtClean="0">
                <a:latin typeface="August Script Bold free" pitchFamily="2" charset="0"/>
              </a:rPr>
              <a:t>2022 </a:t>
            </a:r>
            <a:endParaRPr lang="es-CL" sz="4000" dirty="0">
              <a:latin typeface="August Script Bold free" pitchFamily="2" charset="0"/>
            </a:endParaRPr>
          </a:p>
        </p:txBody>
      </p:sp>
      <p:sp>
        <p:nvSpPr>
          <p:cNvPr id="27" name="CuadroTexto 26">
            <a:extLst>
              <a:ext uri="{FF2B5EF4-FFF2-40B4-BE49-F238E27FC236}">
                <a16:creationId xmlns:a16="http://schemas.microsoft.com/office/drawing/2014/main" id="{F0091D1D-C5BA-4DD7-B564-F84C4F3256B9}"/>
              </a:ext>
            </a:extLst>
          </p:cNvPr>
          <p:cNvSpPr txBox="1"/>
          <p:nvPr/>
        </p:nvSpPr>
        <p:spPr>
          <a:xfrm>
            <a:off x="788889" y="1505371"/>
            <a:ext cx="136617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CL" sz="3600" dirty="0">
                <a:latin typeface="Ayunindra Font" pitchFamily="50" charset="0"/>
              </a:rPr>
              <a:t>Metas</a:t>
            </a:r>
          </a:p>
        </p:txBody>
      </p:sp>
      <p:cxnSp>
        <p:nvCxnSpPr>
          <p:cNvPr id="34" name="Conector recto 33">
            <a:extLst>
              <a:ext uri="{FF2B5EF4-FFF2-40B4-BE49-F238E27FC236}">
                <a16:creationId xmlns:a16="http://schemas.microsoft.com/office/drawing/2014/main" id="{6C326F97-CC68-4216-8B0B-6409AE189A23}"/>
              </a:ext>
            </a:extLst>
          </p:cNvPr>
          <p:cNvCxnSpPr>
            <a:cxnSpLocks/>
          </p:cNvCxnSpPr>
          <p:nvPr/>
        </p:nvCxnSpPr>
        <p:spPr>
          <a:xfrm>
            <a:off x="719609" y="2193173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Conector recto 36">
            <a:extLst>
              <a:ext uri="{FF2B5EF4-FFF2-40B4-BE49-F238E27FC236}">
                <a16:creationId xmlns:a16="http://schemas.microsoft.com/office/drawing/2014/main" id="{7A9A9E17-643C-46C7-8DA1-90ACB4FD0A6E}"/>
              </a:ext>
            </a:extLst>
          </p:cNvPr>
          <p:cNvCxnSpPr>
            <a:cxnSpLocks/>
          </p:cNvCxnSpPr>
          <p:nvPr/>
        </p:nvCxnSpPr>
        <p:spPr>
          <a:xfrm>
            <a:off x="720116" y="2475725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Conector recto 37">
            <a:extLst>
              <a:ext uri="{FF2B5EF4-FFF2-40B4-BE49-F238E27FC236}">
                <a16:creationId xmlns:a16="http://schemas.microsoft.com/office/drawing/2014/main" id="{117FEECC-50E9-48AE-A3A0-ECE918D11567}"/>
              </a:ext>
            </a:extLst>
          </p:cNvPr>
          <p:cNvCxnSpPr>
            <a:cxnSpLocks/>
          </p:cNvCxnSpPr>
          <p:nvPr/>
        </p:nvCxnSpPr>
        <p:spPr>
          <a:xfrm>
            <a:off x="718240" y="2780525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Conector recto 38">
            <a:extLst>
              <a:ext uri="{FF2B5EF4-FFF2-40B4-BE49-F238E27FC236}">
                <a16:creationId xmlns:a16="http://schemas.microsoft.com/office/drawing/2014/main" id="{F24D8324-6901-4816-8512-FDC54A3E01DF}"/>
              </a:ext>
            </a:extLst>
          </p:cNvPr>
          <p:cNvCxnSpPr>
            <a:cxnSpLocks/>
          </p:cNvCxnSpPr>
          <p:nvPr/>
        </p:nvCxnSpPr>
        <p:spPr>
          <a:xfrm>
            <a:off x="718240" y="3074201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Placa 2">
            <a:extLst>
              <a:ext uri="{FF2B5EF4-FFF2-40B4-BE49-F238E27FC236}">
                <a16:creationId xmlns:a16="http://schemas.microsoft.com/office/drawing/2014/main" id="{C3F9C842-00FA-4A41-AA78-EC49C9D9D4A3}"/>
              </a:ext>
            </a:extLst>
          </p:cNvPr>
          <p:cNvSpPr/>
          <p:nvPr/>
        </p:nvSpPr>
        <p:spPr>
          <a:xfrm flipH="1">
            <a:off x="489789" y="3750740"/>
            <a:ext cx="1791840" cy="1500318"/>
          </a:xfrm>
          <a:prstGeom prst="plaque">
            <a:avLst>
              <a:gd name="adj" fmla="val 6619"/>
            </a:avLst>
          </a:prstGeom>
          <a:solidFill>
            <a:srgbClr val="FCEBE0"/>
          </a:solidFill>
          <a:ln>
            <a:solidFill>
              <a:srgbClr val="FCD6D7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70" name="CuadroTexto 69">
            <a:extLst>
              <a:ext uri="{FF2B5EF4-FFF2-40B4-BE49-F238E27FC236}">
                <a16:creationId xmlns:a16="http://schemas.microsoft.com/office/drawing/2014/main" id="{C5660BA0-7AA5-442F-B19F-51782AAE91E1}"/>
              </a:ext>
            </a:extLst>
          </p:cNvPr>
          <p:cNvSpPr txBox="1"/>
          <p:nvPr/>
        </p:nvSpPr>
        <p:spPr>
          <a:xfrm flipH="1">
            <a:off x="560832" y="3174959"/>
            <a:ext cx="157604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CL" sz="3200" dirty="0">
                <a:latin typeface="Please write me a song" panose="02000603000000000000" pitchFamily="2" charset="0"/>
                <a:ea typeface="Please write me a song" panose="02000603000000000000" pitchFamily="2" charset="0"/>
              </a:rPr>
              <a:t>Importante</a:t>
            </a:r>
          </a:p>
        </p:txBody>
      </p:sp>
      <p:sp>
        <p:nvSpPr>
          <p:cNvPr id="72" name="CuadroTexto 71">
            <a:extLst>
              <a:ext uri="{FF2B5EF4-FFF2-40B4-BE49-F238E27FC236}">
                <a16:creationId xmlns:a16="http://schemas.microsoft.com/office/drawing/2014/main" id="{FA02E334-CC17-4B72-8C99-28B64BC13A1C}"/>
              </a:ext>
            </a:extLst>
          </p:cNvPr>
          <p:cNvSpPr txBox="1"/>
          <p:nvPr/>
        </p:nvSpPr>
        <p:spPr>
          <a:xfrm flipH="1">
            <a:off x="773256" y="5571063"/>
            <a:ext cx="1293702" cy="594906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algn="ctr"/>
            <a:r>
              <a:rPr lang="es-CL" sz="3266" dirty="0">
                <a:latin typeface="The Sunset" pitchFamily="2" charset="0"/>
              </a:rPr>
              <a:t>Notas</a:t>
            </a:r>
          </a:p>
        </p:txBody>
      </p:sp>
      <p:pic>
        <p:nvPicPr>
          <p:cNvPr id="22" name="Imagen 21">
            <a:extLst>
              <a:ext uri="{FF2B5EF4-FFF2-40B4-BE49-F238E27FC236}">
                <a16:creationId xmlns:a16="http://schemas.microsoft.com/office/drawing/2014/main" id="{62CBFADE-6F0F-42F1-9100-230F3D7A9794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188956" y="4650379"/>
            <a:ext cx="727315" cy="2864905"/>
          </a:xfrm>
          <a:prstGeom prst="rect">
            <a:avLst/>
          </a:prstGeom>
        </p:spPr>
      </p:pic>
      <p:pic>
        <p:nvPicPr>
          <p:cNvPr id="23" name="Imagen 22">
            <a:extLst>
              <a:ext uri="{FF2B5EF4-FFF2-40B4-BE49-F238E27FC236}">
                <a16:creationId xmlns:a16="http://schemas.microsoft.com/office/drawing/2014/main" id="{2B2C2E0D-EB88-46B4-AC8F-E4A9A8B31354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43898" t="21174"/>
          <a:stretch/>
        </p:blipFill>
        <p:spPr>
          <a:xfrm>
            <a:off x="0" y="0"/>
            <a:ext cx="909986" cy="976498"/>
          </a:xfrm>
          <a:prstGeom prst="rect">
            <a:avLst/>
          </a:prstGeom>
        </p:spPr>
      </p:pic>
      <p:pic>
        <p:nvPicPr>
          <p:cNvPr id="25" name="Imagen 24">
            <a:extLst>
              <a:ext uri="{FF2B5EF4-FFF2-40B4-BE49-F238E27FC236}">
                <a16:creationId xmlns:a16="http://schemas.microsoft.com/office/drawing/2014/main" id="{C293EFCA-F8D9-437F-BBDE-D23B0F61DF56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027536" y="351099"/>
            <a:ext cx="713197" cy="476000"/>
          </a:xfrm>
          <a:prstGeom prst="rect">
            <a:avLst/>
          </a:prstGeom>
        </p:spPr>
      </p:pic>
      <p:grpSp>
        <p:nvGrpSpPr>
          <p:cNvPr id="31" name="Grupo 30">
            <a:extLst>
              <a:ext uri="{FF2B5EF4-FFF2-40B4-BE49-F238E27FC236}">
                <a16:creationId xmlns:a16="http://schemas.microsoft.com/office/drawing/2014/main" id="{7745E27F-467E-4749-8E47-3209094E0C66}"/>
              </a:ext>
            </a:extLst>
          </p:cNvPr>
          <p:cNvGrpSpPr/>
          <p:nvPr/>
        </p:nvGrpSpPr>
        <p:grpSpPr>
          <a:xfrm>
            <a:off x="526230" y="2080990"/>
            <a:ext cx="160028" cy="1041337"/>
            <a:chOff x="508707" y="2032864"/>
            <a:chExt cx="160028" cy="1041337"/>
          </a:xfrm>
        </p:grpSpPr>
        <p:pic>
          <p:nvPicPr>
            <p:cNvPr id="57" name="Imagen 56">
              <a:extLst>
                <a:ext uri="{FF2B5EF4-FFF2-40B4-BE49-F238E27FC236}">
                  <a16:creationId xmlns:a16="http://schemas.microsoft.com/office/drawing/2014/main" id="{961930C2-F576-49DD-A7AA-2FDB4D77175D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7508" y="2035205"/>
              <a:ext cx="162906" cy="158223"/>
            </a:xfrm>
            <a:prstGeom prst="rect">
              <a:avLst/>
            </a:prstGeom>
          </p:spPr>
        </p:pic>
        <p:pic>
          <p:nvPicPr>
            <p:cNvPr id="58" name="Imagen 57">
              <a:extLst>
                <a:ext uri="{FF2B5EF4-FFF2-40B4-BE49-F238E27FC236}">
                  <a16:creationId xmlns:a16="http://schemas.microsoft.com/office/drawing/2014/main" id="{56867267-B475-4E69-9D58-EC62A6FE058B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7509" y="2315160"/>
              <a:ext cx="162906" cy="158223"/>
            </a:xfrm>
            <a:prstGeom prst="rect">
              <a:avLst/>
            </a:prstGeom>
          </p:spPr>
        </p:pic>
        <p:pic>
          <p:nvPicPr>
            <p:cNvPr id="60" name="Imagen 59">
              <a:extLst>
                <a:ext uri="{FF2B5EF4-FFF2-40B4-BE49-F238E27FC236}">
                  <a16:creationId xmlns:a16="http://schemas.microsoft.com/office/drawing/2014/main" id="{E29EF204-A448-4002-8A1C-DB0341F31464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6366" y="2619960"/>
              <a:ext cx="162906" cy="158223"/>
            </a:xfrm>
            <a:prstGeom prst="rect">
              <a:avLst/>
            </a:prstGeom>
          </p:spPr>
        </p:pic>
        <p:pic>
          <p:nvPicPr>
            <p:cNvPr id="63" name="Imagen 62">
              <a:extLst>
                <a:ext uri="{FF2B5EF4-FFF2-40B4-BE49-F238E27FC236}">
                  <a16:creationId xmlns:a16="http://schemas.microsoft.com/office/drawing/2014/main" id="{86120641-32C4-4AE8-94D3-C94C18868525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8171" y="2913636"/>
              <a:ext cx="162906" cy="158223"/>
            </a:xfrm>
            <a:prstGeom prst="rect">
              <a:avLst/>
            </a:prstGeom>
          </p:spPr>
        </p:pic>
      </p:grpSp>
      <p:sp>
        <p:nvSpPr>
          <p:cNvPr id="64" name="Placa 63">
            <a:extLst>
              <a:ext uri="{FF2B5EF4-FFF2-40B4-BE49-F238E27FC236}">
                <a16:creationId xmlns:a16="http://schemas.microsoft.com/office/drawing/2014/main" id="{1F1A37EF-7612-4F45-97CD-3C62C17F6D0D}"/>
              </a:ext>
            </a:extLst>
          </p:cNvPr>
          <p:cNvSpPr/>
          <p:nvPr/>
        </p:nvSpPr>
        <p:spPr>
          <a:xfrm flipH="1">
            <a:off x="544463" y="3806973"/>
            <a:ext cx="1680470" cy="1381373"/>
          </a:xfrm>
          <a:prstGeom prst="plaque">
            <a:avLst>
              <a:gd name="adj" fmla="val 6619"/>
            </a:avLst>
          </a:prstGeom>
          <a:noFill/>
          <a:ln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pic>
        <p:nvPicPr>
          <p:cNvPr id="32" name="Imagen 31">
            <a:extLst>
              <a:ext uri="{FF2B5EF4-FFF2-40B4-BE49-F238E27FC236}">
                <a16:creationId xmlns:a16="http://schemas.microsoft.com/office/drawing/2014/main" id="{26B63D50-3602-4D67-A76C-633D6D374657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259097" y="6541363"/>
            <a:ext cx="628638" cy="674145"/>
          </a:xfrm>
          <a:prstGeom prst="rect">
            <a:avLst/>
          </a:prstGeom>
        </p:spPr>
      </p:pic>
      <p:pic>
        <p:nvPicPr>
          <p:cNvPr id="65" name="Imagen 64">
            <a:extLst>
              <a:ext uri="{FF2B5EF4-FFF2-40B4-BE49-F238E27FC236}">
                <a16:creationId xmlns:a16="http://schemas.microsoft.com/office/drawing/2014/main" id="{D0CA3D43-846C-4A28-B7BE-3C0790EA8870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65716" t="50407"/>
          <a:stretch/>
        </p:blipFill>
        <p:spPr>
          <a:xfrm flipH="1">
            <a:off x="4623101" y="-1"/>
            <a:ext cx="445785" cy="47838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71444880"/>
      </p:ext>
    </p:extLst>
  </p:cSld>
  <p:clrMapOvr>
    <a:masterClrMapping/>
  </p:clrMapOvr>
</p:sld>
</file>

<file path=ppt/slides/slide1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5" name="Imagen 74">
            <a:extLst>
              <a:ext uri="{FF2B5EF4-FFF2-40B4-BE49-F238E27FC236}">
                <a16:creationId xmlns:a16="http://schemas.microsoft.com/office/drawing/2014/main" id="{86F066D6-3665-40A8-84FE-3CF74306B4E7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5802" t="16947" r="6588" b="21582"/>
          <a:stretch/>
        </p:blipFill>
        <p:spPr>
          <a:xfrm flipH="1">
            <a:off x="2534249" y="1615242"/>
            <a:ext cx="2241249" cy="5818323"/>
          </a:xfrm>
          <a:prstGeom prst="rect">
            <a:avLst/>
          </a:prstGeom>
        </p:spPr>
      </p:pic>
      <p:grpSp>
        <p:nvGrpSpPr>
          <p:cNvPr id="90" name="Grupo 89">
            <a:extLst>
              <a:ext uri="{FF2B5EF4-FFF2-40B4-BE49-F238E27FC236}">
                <a16:creationId xmlns:a16="http://schemas.microsoft.com/office/drawing/2014/main" id="{6A10F933-5BE6-45D0-9227-6F90A3B05617}"/>
              </a:ext>
            </a:extLst>
          </p:cNvPr>
          <p:cNvGrpSpPr/>
          <p:nvPr/>
        </p:nvGrpSpPr>
        <p:grpSpPr>
          <a:xfrm>
            <a:off x="2431176" y="1277695"/>
            <a:ext cx="2333423" cy="338554"/>
            <a:chOff x="282012" y="1116730"/>
            <a:chExt cx="2333423" cy="338554"/>
          </a:xfrm>
        </p:grpSpPr>
        <p:grpSp>
          <p:nvGrpSpPr>
            <p:cNvPr id="76" name="Grupo 75">
              <a:extLst>
                <a:ext uri="{FF2B5EF4-FFF2-40B4-BE49-F238E27FC236}">
                  <a16:creationId xmlns:a16="http://schemas.microsoft.com/office/drawing/2014/main" id="{A61A1061-E59C-431B-BF67-DEFCDEE579BE}"/>
                </a:ext>
              </a:extLst>
            </p:cNvPr>
            <p:cNvGrpSpPr/>
            <p:nvPr/>
          </p:nvGrpSpPr>
          <p:grpSpPr>
            <a:xfrm>
              <a:off x="1292286" y="1199456"/>
              <a:ext cx="1323149" cy="173102"/>
              <a:chOff x="2351916" y="2459619"/>
              <a:chExt cx="1424738" cy="173102"/>
            </a:xfrm>
          </p:grpSpPr>
          <p:pic>
            <p:nvPicPr>
              <p:cNvPr id="77" name="Imagen 76">
                <a:extLst>
                  <a:ext uri="{FF2B5EF4-FFF2-40B4-BE49-F238E27FC236}">
                    <a16:creationId xmlns:a16="http://schemas.microsoft.com/office/drawing/2014/main" id="{B7A81B46-CA0D-4087-89EF-FAE09193A61A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351916" y="2459619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78" name="Imagen 77">
                <a:extLst>
                  <a:ext uri="{FF2B5EF4-FFF2-40B4-BE49-F238E27FC236}">
                    <a16:creationId xmlns:a16="http://schemas.microsoft.com/office/drawing/2014/main" id="{E94153B6-6DC4-4AB7-AC3B-F55DD2065F5B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534444" y="2462337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79" name="Imagen 78">
                <a:extLst>
                  <a:ext uri="{FF2B5EF4-FFF2-40B4-BE49-F238E27FC236}">
                    <a16:creationId xmlns:a16="http://schemas.microsoft.com/office/drawing/2014/main" id="{EA1DF94F-D73B-4068-AC8A-D0A408DD32D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713545" y="2467401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0" name="Imagen 79">
                <a:extLst>
                  <a:ext uri="{FF2B5EF4-FFF2-40B4-BE49-F238E27FC236}">
                    <a16:creationId xmlns:a16="http://schemas.microsoft.com/office/drawing/2014/main" id="{62C852A6-1DC0-492C-8708-0BCE85A2F8DC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898714" y="2467401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1" name="Imagen 80">
                <a:extLst>
                  <a:ext uri="{FF2B5EF4-FFF2-40B4-BE49-F238E27FC236}">
                    <a16:creationId xmlns:a16="http://schemas.microsoft.com/office/drawing/2014/main" id="{0177E378-B2D1-433E-B487-95F0ADA2623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080634" y="2462337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2" name="Imagen 81">
                <a:extLst>
                  <a:ext uri="{FF2B5EF4-FFF2-40B4-BE49-F238E27FC236}">
                    <a16:creationId xmlns:a16="http://schemas.microsoft.com/office/drawing/2014/main" id="{5D2CCC76-1728-4CCE-8CA6-F4D7D93C730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259735" y="2463688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3" name="Imagen 82">
                <a:extLst>
                  <a:ext uri="{FF2B5EF4-FFF2-40B4-BE49-F238E27FC236}">
                    <a16:creationId xmlns:a16="http://schemas.microsoft.com/office/drawing/2014/main" id="{8737CD88-8CE9-45B7-B88B-A039D1BC2D9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436306" y="2459619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4" name="Imagen 83">
                <a:extLst>
                  <a:ext uri="{FF2B5EF4-FFF2-40B4-BE49-F238E27FC236}">
                    <a16:creationId xmlns:a16="http://schemas.microsoft.com/office/drawing/2014/main" id="{9C749F1B-619A-40EE-A3E5-6C9759F13278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624293" y="2462337"/>
                <a:ext cx="152361" cy="165320"/>
              </a:xfrm>
              <a:prstGeom prst="rect">
                <a:avLst/>
              </a:prstGeom>
            </p:spPr>
          </p:pic>
        </p:grpSp>
        <p:sp>
          <p:nvSpPr>
            <p:cNvPr id="86" name="CuadroTexto 85">
              <a:extLst>
                <a:ext uri="{FF2B5EF4-FFF2-40B4-BE49-F238E27FC236}">
                  <a16:creationId xmlns:a16="http://schemas.microsoft.com/office/drawing/2014/main" id="{E7CF8BFC-D72D-4A50-9441-6DC5C224B0DC}"/>
                </a:ext>
              </a:extLst>
            </p:cNvPr>
            <p:cNvSpPr txBox="1"/>
            <p:nvPr/>
          </p:nvSpPr>
          <p:spPr>
            <a:xfrm>
              <a:off x="282012" y="1116730"/>
              <a:ext cx="1081021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s-CL" sz="1600" dirty="0">
                  <a:latin typeface="that i love you" pitchFamily="2" charset="0"/>
                </a:rPr>
                <a:t>Hidratación</a:t>
              </a:r>
            </a:p>
          </p:txBody>
        </p:sp>
      </p:grpSp>
      <p:sp>
        <p:nvSpPr>
          <p:cNvPr id="2" name="Rectángulo: esquinas redondeadas 1">
            <a:extLst>
              <a:ext uri="{FF2B5EF4-FFF2-40B4-BE49-F238E27FC236}">
                <a16:creationId xmlns:a16="http://schemas.microsoft.com/office/drawing/2014/main" id="{8AFFB728-72C6-47D6-8CF6-8E68D901CF0E}"/>
              </a:ext>
            </a:extLst>
          </p:cNvPr>
          <p:cNvSpPr/>
          <p:nvPr/>
        </p:nvSpPr>
        <p:spPr>
          <a:xfrm flipH="1">
            <a:off x="2536574" y="808814"/>
            <a:ext cx="2238924" cy="348713"/>
          </a:xfrm>
          <a:prstGeom prst="roundRect">
            <a:avLst>
              <a:gd name="adj" fmla="val 20690"/>
            </a:avLst>
          </a:prstGeom>
          <a:noFill/>
          <a:ln>
            <a:solidFill>
              <a:schemeClr val="bg1">
                <a:lumMod val="65000"/>
              </a:schemeClr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grpSp>
        <p:nvGrpSpPr>
          <p:cNvPr id="20" name="Grupo 19">
            <a:extLst>
              <a:ext uri="{FF2B5EF4-FFF2-40B4-BE49-F238E27FC236}">
                <a16:creationId xmlns:a16="http://schemas.microsoft.com/office/drawing/2014/main" id="{9E56ED60-C0FC-4AFF-8B2B-402E4644997E}"/>
              </a:ext>
            </a:extLst>
          </p:cNvPr>
          <p:cNvGrpSpPr/>
          <p:nvPr/>
        </p:nvGrpSpPr>
        <p:grpSpPr>
          <a:xfrm>
            <a:off x="2648158" y="551964"/>
            <a:ext cx="1302561" cy="270451"/>
            <a:chOff x="3427898" y="945416"/>
            <a:chExt cx="1302561" cy="270451"/>
          </a:xfrm>
        </p:grpSpPr>
        <p:sp>
          <p:nvSpPr>
            <p:cNvPr id="6" name="Elipse 5">
              <a:extLst>
                <a:ext uri="{FF2B5EF4-FFF2-40B4-BE49-F238E27FC236}">
                  <a16:creationId xmlns:a16="http://schemas.microsoft.com/office/drawing/2014/main" id="{2C5DCEA4-6AF6-49BD-B708-B769FAFE792C}"/>
                </a:ext>
              </a:extLst>
            </p:cNvPr>
            <p:cNvSpPr/>
            <p:nvPr/>
          </p:nvSpPr>
          <p:spPr>
            <a:xfrm>
              <a:off x="3448303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7" name="CuadroTexto 6">
              <a:extLst>
                <a:ext uri="{FF2B5EF4-FFF2-40B4-BE49-F238E27FC236}">
                  <a16:creationId xmlns:a16="http://schemas.microsoft.com/office/drawing/2014/main" id="{AA089D6C-B1E2-48FB-BE83-481042A4D336}"/>
                </a:ext>
              </a:extLst>
            </p:cNvPr>
            <p:cNvSpPr txBox="1"/>
            <p:nvPr/>
          </p:nvSpPr>
          <p:spPr>
            <a:xfrm>
              <a:off x="3427898" y="945416"/>
              <a:ext cx="167925" cy="2623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L</a:t>
              </a:r>
            </a:p>
          </p:txBody>
        </p:sp>
        <p:sp>
          <p:nvSpPr>
            <p:cNvPr id="8" name="Elipse 7">
              <a:extLst>
                <a:ext uri="{FF2B5EF4-FFF2-40B4-BE49-F238E27FC236}">
                  <a16:creationId xmlns:a16="http://schemas.microsoft.com/office/drawing/2014/main" id="{EF3D6D35-0B29-48F8-A7E7-F05677A56176}"/>
                </a:ext>
              </a:extLst>
            </p:cNvPr>
            <p:cNvSpPr/>
            <p:nvPr/>
          </p:nvSpPr>
          <p:spPr>
            <a:xfrm>
              <a:off x="3636352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9" name="CuadroTexto 8">
              <a:extLst>
                <a:ext uri="{FF2B5EF4-FFF2-40B4-BE49-F238E27FC236}">
                  <a16:creationId xmlns:a16="http://schemas.microsoft.com/office/drawing/2014/main" id="{9A7EF53A-AA99-48D2-85A8-CA65C6ED1C5E}"/>
                </a:ext>
              </a:extLst>
            </p:cNvPr>
            <p:cNvSpPr txBox="1"/>
            <p:nvPr/>
          </p:nvSpPr>
          <p:spPr>
            <a:xfrm>
              <a:off x="3604676" y="945416"/>
              <a:ext cx="167925" cy="2623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M</a:t>
              </a:r>
            </a:p>
          </p:txBody>
        </p:sp>
        <p:sp>
          <p:nvSpPr>
            <p:cNvPr id="10" name="Elipse 9">
              <a:extLst>
                <a:ext uri="{FF2B5EF4-FFF2-40B4-BE49-F238E27FC236}">
                  <a16:creationId xmlns:a16="http://schemas.microsoft.com/office/drawing/2014/main" id="{B0003AE6-C47F-46BF-B6B1-DDBB042C0368}"/>
                </a:ext>
              </a:extLst>
            </p:cNvPr>
            <p:cNvSpPr/>
            <p:nvPr/>
          </p:nvSpPr>
          <p:spPr>
            <a:xfrm>
              <a:off x="3822502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1" name="CuadroTexto 10">
              <a:extLst>
                <a:ext uri="{FF2B5EF4-FFF2-40B4-BE49-F238E27FC236}">
                  <a16:creationId xmlns:a16="http://schemas.microsoft.com/office/drawing/2014/main" id="{93A2415F-9910-41C0-9834-ACE5EE7EC06F}"/>
                </a:ext>
              </a:extLst>
            </p:cNvPr>
            <p:cNvSpPr txBox="1"/>
            <p:nvPr/>
          </p:nvSpPr>
          <p:spPr>
            <a:xfrm>
              <a:off x="3795934" y="953506"/>
              <a:ext cx="167925" cy="2623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M</a:t>
              </a:r>
            </a:p>
          </p:txBody>
        </p:sp>
        <p:sp>
          <p:nvSpPr>
            <p:cNvPr id="12" name="Elipse 11">
              <a:extLst>
                <a:ext uri="{FF2B5EF4-FFF2-40B4-BE49-F238E27FC236}">
                  <a16:creationId xmlns:a16="http://schemas.microsoft.com/office/drawing/2014/main" id="{C7C288CE-F547-4E52-94A3-8C23F40BEE3C}"/>
                </a:ext>
              </a:extLst>
            </p:cNvPr>
            <p:cNvSpPr/>
            <p:nvPr/>
          </p:nvSpPr>
          <p:spPr>
            <a:xfrm>
              <a:off x="4008652" y="983612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3" name="CuadroTexto 12">
              <a:extLst>
                <a:ext uri="{FF2B5EF4-FFF2-40B4-BE49-F238E27FC236}">
                  <a16:creationId xmlns:a16="http://schemas.microsoft.com/office/drawing/2014/main" id="{4114C506-8170-47D2-9D5A-128DBFEEE7C8}"/>
                </a:ext>
              </a:extLst>
            </p:cNvPr>
            <p:cNvSpPr txBox="1"/>
            <p:nvPr/>
          </p:nvSpPr>
          <p:spPr>
            <a:xfrm>
              <a:off x="3987194" y="951397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J</a:t>
              </a:r>
            </a:p>
          </p:txBody>
        </p:sp>
        <p:sp>
          <p:nvSpPr>
            <p:cNvPr id="14" name="Elipse 13">
              <a:extLst>
                <a:ext uri="{FF2B5EF4-FFF2-40B4-BE49-F238E27FC236}">
                  <a16:creationId xmlns:a16="http://schemas.microsoft.com/office/drawing/2014/main" id="{7CC52FD5-4E7C-49FA-BD83-A545EB3FC017}"/>
                </a:ext>
              </a:extLst>
            </p:cNvPr>
            <p:cNvSpPr/>
            <p:nvPr/>
          </p:nvSpPr>
          <p:spPr>
            <a:xfrm>
              <a:off x="4195174" y="983612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5" name="CuadroTexto 14">
              <a:extLst>
                <a:ext uri="{FF2B5EF4-FFF2-40B4-BE49-F238E27FC236}">
                  <a16:creationId xmlns:a16="http://schemas.microsoft.com/office/drawing/2014/main" id="{DDD8D263-EBC7-4AD3-8203-2FC2CBE524AF}"/>
                </a:ext>
              </a:extLst>
            </p:cNvPr>
            <p:cNvSpPr txBox="1"/>
            <p:nvPr/>
          </p:nvSpPr>
          <p:spPr>
            <a:xfrm>
              <a:off x="4169468" y="953506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V</a:t>
              </a:r>
            </a:p>
          </p:txBody>
        </p:sp>
        <p:sp>
          <p:nvSpPr>
            <p:cNvPr id="16" name="Elipse 15">
              <a:extLst>
                <a:ext uri="{FF2B5EF4-FFF2-40B4-BE49-F238E27FC236}">
                  <a16:creationId xmlns:a16="http://schemas.microsoft.com/office/drawing/2014/main" id="{1684D4EA-52BA-4FA5-A1FB-CB87FE74C584}"/>
                </a:ext>
              </a:extLst>
            </p:cNvPr>
            <p:cNvSpPr/>
            <p:nvPr/>
          </p:nvSpPr>
          <p:spPr>
            <a:xfrm>
              <a:off x="4383504" y="983612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7" name="CuadroTexto 16">
              <a:extLst>
                <a:ext uri="{FF2B5EF4-FFF2-40B4-BE49-F238E27FC236}">
                  <a16:creationId xmlns:a16="http://schemas.microsoft.com/office/drawing/2014/main" id="{3308939E-46AD-485D-B001-89690CD4E751}"/>
                </a:ext>
              </a:extLst>
            </p:cNvPr>
            <p:cNvSpPr txBox="1"/>
            <p:nvPr/>
          </p:nvSpPr>
          <p:spPr>
            <a:xfrm>
              <a:off x="4354590" y="945416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S</a:t>
              </a:r>
            </a:p>
          </p:txBody>
        </p:sp>
        <p:sp>
          <p:nvSpPr>
            <p:cNvPr id="18" name="Elipse 17">
              <a:extLst>
                <a:ext uri="{FF2B5EF4-FFF2-40B4-BE49-F238E27FC236}">
                  <a16:creationId xmlns:a16="http://schemas.microsoft.com/office/drawing/2014/main" id="{A8672FC7-70F5-4C49-A014-22DFFFBC4EA9}"/>
                </a:ext>
              </a:extLst>
            </p:cNvPr>
            <p:cNvSpPr/>
            <p:nvPr/>
          </p:nvSpPr>
          <p:spPr>
            <a:xfrm>
              <a:off x="4562534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9" name="CuadroTexto 18">
              <a:extLst>
                <a:ext uri="{FF2B5EF4-FFF2-40B4-BE49-F238E27FC236}">
                  <a16:creationId xmlns:a16="http://schemas.microsoft.com/office/drawing/2014/main" id="{FDD8A62F-1C31-4D5B-8003-266E7EE66DB5}"/>
                </a:ext>
              </a:extLst>
            </p:cNvPr>
            <p:cNvSpPr txBox="1"/>
            <p:nvPr/>
          </p:nvSpPr>
          <p:spPr>
            <a:xfrm>
              <a:off x="4541872" y="945416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D</a:t>
              </a:r>
            </a:p>
          </p:txBody>
        </p:sp>
      </p:grpSp>
      <p:sp>
        <p:nvSpPr>
          <p:cNvPr id="43" name="Rectángulo: esquinas redondeadas 42">
            <a:extLst>
              <a:ext uri="{FF2B5EF4-FFF2-40B4-BE49-F238E27FC236}">
                <a16:creationId xmlns:a16="http://schemas.microsoft.com/office/drawing/2014/main" id="{89D5D1E2-00DC-4937-B50F-B770D836BFF9}"/>
              </a:ext>
            </a:extLst>
          </p:cNvPr>
          <p:cNvSpPr/>
          <p:nvPr/>
        </p:nvSpPr>
        <p:spPr>
          <a:xfrm flipH="1">
            <a:off x="460830" y="5801409"/>
            <a:ext cx="1867912" cy="1306787"/>
          </a:xfrm>
          <a:prstGeom prst="roundRect">
            <a:avLst>
              <a:gd name="adj" fmla="val 3042"/>
            </a:avLst>
          </a:prstGeom>
          <a:noFill/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61" name="CuadroTexto 60">
            <a:extLst>
              <a:ext uri="{FF2B5EF4-FFF2-40B4-BE49-F238E27FC236}">
                <a16:creationId xmlns:a16="http://schemas.microsoft.com/office/drawing/2014/main" id="{B1867932-8D36-4858-BFF8-81AECC48EBAD}"/>
              </a:ext>
            </a:extLst>
          </p:cNvPr>
          <p:cNvSpPr txBox="1"/>
          <p:nvPr/>
        </p:nvSpPr>
        <p:spPr>
          <a:xfrm>
            <a:off x="502270" y="470523"/>
            <a:ext cx="1705246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CL" sz="4800" dirty="0">
                <a:latin typeface="August Script Bold free" pitchFamily="2" charset="0"/>
              </a:rPr>
              <a:t>Año</a:t>
            </a:r>
          </a:p>
        </p:txBody>
      </p:sp>
      <p:sp>
        <p:nvSpPr>
          <p:cNvPr id="62" name="CuadroTexto 61">
            <a:extLst>
              <a:ext uri="{FF2B5EF4-FFF2-40B4-BE49-F238E27FC236}">
                <a16:creationId xmlns:a16="http://schemas.microsoft.com/office/drawing/2014/main" id="{D7348A25-2C0A-4180-9706-193D7ACDBC8E}"/>
              </a:ext>
            </a:extLst>
          </p:cNvPr>
          <p:cNvSpPr txBox="1"/>
          <p:nvPr/>
        </p:nvSpPr>
        <p:spPr>
          <a:xfrm>
            <a:off x="1109446" y="921803"/>
            <a:ext cx="149088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CL" sz="4000" dirty="0" smtClean="0">
                <a:latin typeface="August Script Bold free" pitchFamily="2" charset="0"/>
              </a:rPr>
              <a:t>2022 </a:t>
            </a:r>
            <a:endParaRPr lang="es-CL" sz="4000" dirty="0">
              <a:latin typeface="August Script Bold free" pitchFamily="2" charset="0"/>
            </a:endParaRPr>
          </a:p>
        </p:txBody>
      </p:sp>
      <p:sp>
        <p:nvSpPr>
          <p:cNvPr id="27" name="CuadroTexto 26">
            <a:extLst>
              <a:ext uri="{FF2B5EF4-FFF2-40B4-BE49-F238E27FC236}">
                <a16:creationId xmlns:a16="http://schemas.microsoft.com/office/drawing/2014/main" id="{F0091D1D-C5BA-4DD7-B564-F84C4F3256B9}"/>
              </a:ext>
            </a:extLst>
          </p:cNvPr>
          <p:cNvSpPr txBox="1"/>
          <p:nvPr/>
        </p:nvSpPr>
        <p:spPr>
          <a:xfrm>
            <a:off x="788889" y="1505371"/>
            <a:ext cx="136617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CL" sz="3600" dirty="0">
                <a:latin typeface="Ayunindra Font" pitchFamily="50" charset="0"/>
              </a:rPr>
              <a:t>Metas</a:t>
            </a:r>
          </a:p>
        </p:txBody>
      </p:sp>
      <p:cxnSp>
        <p:nvCxnSpPr>
          <p:cNvPr id="34" name="Conector recto 33">
            <a:extLst>
              <a:ext uri="{FF2B5EF4-FFF2-40B4-BE49-F238E27FC236}">
                <a16:creationId xmlns:a16="http://schemas.microsoft.com/office/drawing/2014/main" id="{6C326F97-CC68-4216-8B0B-6409AE189A23}"/>
              </a:ext>
            </a:extLst>
          </p:cNvPr>
          <p:cNvCxnSpPr>
            <a:cxnSpLocks/>
          </p:cNvCxnSpPr>
          <p:nvPr/>
        </p:nvCxnSpPr>
        <p:spPr>
          <a:xfrm>
            <a:off x="719609" y="2193173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Conector recto 36">
            <a:extLst>
              <a:ext uri="{FF2B5EF4-FFF2-40B4-BE49-F238E27FC236}">
                <a16:creationId xmlns:a16="http://schemas.microsoft.com/office/drawing/2014/main" id="{7A9A9E17-643C-46C7-8DA1-90ACB4FD0A6E}"/>
              </a:ext>
            </a:extLst>
          </p:cNvPr>
          <p:cNvCxnSpPr>
            <a:cxnSpLocks/>
          </p:cNvCxnSpPr>
          <p:nvPr/>
        </p:nvCxnSpPr>
        <p:spPr>
          <a:xfrm>
            <a:off x="720116" y="2475725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Conector recto 37">
            <a:extLst>
              <a:ext uri="{FF2B5EF4-FFF2-40B4-BE49-F238E27FC236}">
                <a16:creationId xmlns:a16="http://schemas.microsoft.com/office/drawing/2014/main" id="{117FEECC-50E9-48AE-A3A0-ECE918D11567}"/>
              </a:ext>
            </a:extLst>
          </p:cNvPr>
          <p:cNvCxnSpPr>
            <a:cxnSpLocks/>
          </p:cNvCxnSpPr>
          <p:nvPr/>
        </p:nvCxnSpPr>
        <p:spPr>
          <a:xfrm>
            <a:off x="718240" y="2780525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Conector recto 38">
            <a:extLst>
              <a:ext uri="{FF2B5EF4-FFF2-40B4-BE49-F238E27FC236}">
                <a16:creationId xmlns:a16="http://schemas.microsoft.com/office/drawing/2014/main" id="{F24D8324-6901-4816-8512-FDC54A3E01DF}"/>
              </a:ext>
            </a:extLst>
          </p:cNvPr>
          <p:cNvCxnSpPr>
            <a:cxnSpLocks/>
          </p:cNvCxnSpPr>
          <p:nvPr/>
        </p:nvCxnSpPr>
        <p:spPr>
          <a:xfrm>
            <a:off x="718240" y="3074201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Placa 2">
            <a:extLst>
              <a:ext uri="{FF2B5EF4-FFF2-40B4-BE49-F238E27FC236}">
                <a16:creationId xmlns:a16="http://schemas.microsoft.com/office/drawing/2014/main" id="{C3F9C842-00FA-4A41-AA78-EC49C9D9D4A3}"/>
              </a:ext>
            </a:extLst>
          </p:cNvPr>
          <p:cNvSpPr/>
          <p:nvPr/>
        </p:nvSpPr>
        <p:spPr>
          <a:xfrm flipH="1">
            <a:off x="489789" y="3750740"/>
            <a:ext cx="1791840" cy="1500318"/>
          </a:xfrm>
          <a:prstGeom prst="plaque">
            <a:avLst>
              <a:gd name="adj" fmla="val 6619"/>
            </a:avLst>
          </a:prstGeom>
          <a:solidFill>
            <a:srgbClr val="FCEBE0"/>
          </a:solidFill>
          <a:ln>
            <a:solidFill>
              <a:srgbClr val="FCD6D7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70" name="CuadroTexto 69">
            <a:extLst>
              <a:ext uri="{FF2B5EF4-FFF2-40B4-BE49-F238E27FC236}">
                <a16:creationId xmlns:a16="http://schemas.microsoft.com/office/drawing/2014/main" id="{C5660BA0-7AA5-442F-B19F-51782AAE91E1}"/>
              </a:ext>
            </a:extLst>
          </p:cNvPr>
          <p:cNvSpPr txBox="1"/>
          <p:nvPr/>
        </p:nvSpPr>
        <p:spPr>
          <a:xfrm flipH="1">
            <a:off x="560832" y="3174959"/>
            <a:ext cx="157604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CL" sz="3200" dirty="0">
                <a:latin typeface="Please write me a song" panose="02000603000000000000" pitchFamily="2" charset="0"/>
                <a:ea typeface="Please write me a song" panose="02000603000000000000" pitchFamily="2" charset="0"/>
              </a:rPr>
              <a:t>Importante</a:t>
            </a:r>
          </a:p>
        </p:txBody>
      </p:sp>
      <p:sp>
        <p:nvSpPr>
          <p:cNvPr id="72" name="CuadroTexto 71">
            <a:extLst>
              <a:ext uri="{FF2B5EF4-FFF2-40B4-BE49-F238E27FC236}">
                <a16:creationId xmlns:a16="http://schemas.microsoft.com/office/drawing/2014/main" id="{FA02E334-CC17-4B72-8C99-28B64BC13A1C}"/>
              </a:ext>
            </a:extLst>
          </p:cNvPr>
          <p:cNvSpPr txBox="1"/>
          <p:nvPr/>
        </p:nvSpPr>
        <p:spPr>
          <a:xfrm flipH="1">
            <a:off x="773256" y="5571063"/>
            <a:ext cx="1293702" cy="594906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algn="ctr"/>
            <a:r>
              <a:rPr lang="es-CL" sz="3266" dirty="0">
                <a:latin typeface="The Sunset" pitchFamily="2" charset="0"/>
              </a:rPr>
              <a:t>Notas</a:t>
            </a:r>
          </a:p>
        </p:txBody>
      </p:sp>
      <p:pic>
        <p:nvPicPr>
          <p:cNvPr id="22" name="Imagen 21">
            <a:extLst>
              <a:ext uri="{FF2B5EF4-FFF2-40B4-BE49-F238E27FC236}">
                <a16:creationId xmlns:a16="http://schemas.microsoft.com/office/drawing/2014/main" id="{62CBFADE-6F0F-42F1-9100-230F3D7A9794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188956" y="4650379"/>
            <a:ext cx="727315" cy="2864905"/>
          </a:xfrm>
          <a:prstGeom prst="rect">
            <a:avLst/>
          </a:prstGeom>
        </p:spPr>
      </p:pic>
      <p:pic>
        <p:nvPicPr>
          <p:cNvPr id="23" name="Imagen 22">
            <a:extLst>
              <a:ext uri="{FF2B5EF4-FFF2-40B4-BE49-F238E27FC236}">
                <a16:creationId xmlns:a16="http://schemas.microsoft.com/office/drawing/2014/main" id="{2B2C2E0D-EB88-46B4-AC8F-E4A9A8B31354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43898" t="21174"/>
          <a:stretch/>
        </p:blipFill>
        <p:spPr>
          <a:xfrm>
            <a:off x="0" y="0"/>
            <a:ext cx="909986" cy="976498"/>
          </a:xfrm>
          <a:prstGeom prst="rect">
            <a:avLst/>
          </a:prstGeom>
        </p:spPr>
      </p:pic>
      <p:pic>
        <p:nvPicPr>
          <p:cNvPr id="25" name="Imagen 24">
            <a:extLst>
              <a:ext uri="{FF2B5EF4-FFF2-40B4-BE49-F238E27FC236}">
                <a16:creationId xmlns:a16="http://schemas.microsoft.com/office/drawing/2014/main" id="{C293EFCA-F8D9-437F-BBDE-D23B0F61DF56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027536" y="351099"/>
            <a:ext cx="713197" cy="476000"/>
          </a:xfrm>
          <a:prstGeom prst="rect">
            <a:avLst/>
          </a:prstGeom>
        </p:spPr>
      </p:pic>
      <p:grpSp>
        <p:nvGrpSpPr>
          <p:cNvPr id="31" name="Grupo 30">
            <a:extLst>
              <a:ext uri="{FF2B5EF4-FFF2-40B4-BE49-F238E27FC236}">
                <a16:creationId xmlns:a16="http://schemas.microsoft.com/office/drawing/2014/main" id="{7745E27F-467E-4749-8E47-3209094E0C66}"/>
              </a:ext>
            </a:extLst>
          </p:cNvPr>
          <p:cNvGrpSpPr/>
          <p:nvPr/>
        </p:nvGrpSpPr>
        <p:grpSpPr>
          <a:xfrm>
            <a:off x="526230" y="2080990"/>
            <a:ext cx="160028" cy="1041337"/>
            <a:chOff x="508707" y="2032864"/>
            <a:chExt cx="160028" cy="1041337"/>
          </a:xfrm>
        </p:grpSpPr>
        <p:pic>
          <p:nvPicPr>
            <p:cNvPr id="57" name="Imagen 56">
              <a:extLst>
                <a:ext uri="{FF2B5EF4-FFF2-40B4-BE49-F238E27FC236}">
                  <a16:creationId xmlns:a16="http://schemas.microsoft.com/office/drawing/2014/main" id="{961930C2-F576-49DD-A7AA-2FDB4D77175D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7508" y="2035205"/>
              <a:ext cx="162906" cy="158223"/>
            </a:xfrm>
            <a:prstGeom prst="rect">
              <a:avLst/>
            </a:prstGeom>
          </p:spPr>
        </p:pic>
        <p:pic>
          <p:nvPicPr>
            <p:cNvPr id="58" name="Imagen 57">
              <a:extLst>
                <a:ext uri="{FF2B5EF4-FFF2-40B4-BE49-F238E27FC236}">
                  <a16:creationId xmlns:a16="http://schemas.microsoft.com/office/drawing/2014/main" id="{56867267-B475-4E69-9D58-EC62A6FE058B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7509" y="2315160"/>
              <a:ext cx="162906" cy="158223"/>
            </a:xfrm>
            <a:prstGeom prst="rect">
              <a:avLst/>
            </a:prstGeom>
          </p:spPr>
        </p:pic>
        <p:pic>
          <p:nvPicPr>
            <p:cNvPr id="60" name="Imagen 59">
              <a:extLst>
                <a:ext uri="{FF2B5EF4-FFF2-40B4-BE49-F238E27FC236}">
                  <a16:creationId xmlns:a16="http://schemas.microsoft.com/office/drawing/2014/main" id="{E29EF204-A448-4002-8A1C-DB0341F31464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6366" y="2619960"/>
              <a:ext cx="162906" cy="158223"/>
            </a:xfrm>
            <a:prstGeom prst="rect">
              <a:avLst/>
            </a:prstGeom>
          </p:spPr>
        </p:pic>
        <p:pic>
          <p:nvPicPr>
            <p:cNvPr id="63" name="Imagen 62">
              <a:extLst>
                <a:ext uri="{FF2B5EF4-FFF2-40B4-BE49-F238E27FC236}">
                  <a16:creationId xmlns:a16="http://schemas.microsoft.com/office/drawing/2014/main" id="{86120641-32C4-4AE8-94D3-C94C18868525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8171" y="2913636"/>
              <a:ext cx="162906" cy="158223"/>
            </a:xfrm>
            <a:prstGeom prst="rect">
              <a:avLst/>
            </a:prstGeom>
          </p:spPr>
        </p:pic>
      </p:grpSp>
      <p:sp>
        <p:nvSpPr>
          <p:cNvPr id="64" name="Placa 63">
            <a:extLst>
              <a:ext uri="{FF2B5EF4-FFF2-40B4-BE49-F238E27FC236}">
                <a16:creationId xmlns:a16="http://schemas.microsoft.com/office/drawing/2014/main" id="{1F1A37EF-7612-4F45-97CD-3C62C17F6D0D}"/>
              </a:ext>
            </a:extLst>
          </p:cNvPr>
          <p:cNvSpPr/>
          <p:nvPr/>
        </p:nvSpPr>
        <p:spPr>
          <a:xfrm flipH="1">
            <a:off x="544463" y="3806973"/>
            <a:ext cx="1680470" cy="1381373"/>
          </a:xfrm>
          <a:prstGeom prst="plaque">
            <a:avLst>
              <a:gd name="adj" fmla="val 6619"/>
            </a:avLst>
          </a:prstGeom>
          <a:noFill/>
          <a:ln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pic>
        <p:nvPicPr>
          <p:cNvPr id="32" name="Imagen 31">
            <a:extLst>
              <a:ext uri="{FF2B5EF4-FFF2-40B4-BE49-F238E27FC236}">
                <a16:creationId xmlns:a16="http://schemas.microsoft.com/office/drawing/2014/main" id="{26B63D50-3602-4D67-A76C-633D6D374657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259097" y="6541363"/>
            <a:ext cx="628638" cy="674145"/>
          </a:xfrm>
          <a:prstGeom prst="rect">
            <a:avLst/>
          </a:prstGeom>
        </p:spPr>
      </p:pic>
      <p:pic>
        <p:nvPicPr>
          <p:cNvPr id="65" name="Imagen 64">
            <a:extLst>
              <a:ext uri="{FF2B5EF4-FFF2-40B4-BE49-F238E27FC236}">
                <a16:creationId xmlns:a16="http://schemas.microsoft.com/office/drawing/2014/main" id="{D0CA3D43-846C-4A28-B7BE-3C0790EA8870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65716" t="50407"/>
          <a:stretch/>
        </p:blipFill>
        <p:spPr>
          <a:xfrm flipH="1">
            <a:off x="4623101" y="-1"/>
            <a:ext cx="445785" cy="47838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6800348"/>
      </p:ext>
    </p:extLst>
  </p:cSld>
  <p:clrMapOvr>
    <a:masterClrMapping/>
  </p:clrMapOvr>
</p:sld>
</file>

<file path=ppt/slides/slide1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5" name="Imagen 74">
            <a:extLst>
              <a:ext uri="{FF2B5EF4-FFF2-40B4-BE49-F238E27FC236}">
                <a16:creationId xmlns:a16="http://schemas.microsoft.com/office/drawing/2014/main" id="{86F066D6-3665-40A8-84FE-3CF74306B4E7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5802" t="16947" r="6588" b="21582"/>
          <a:stretch/>
        </p:blipFill>
        <p:spPr>
          <a:xfrm flipH="1">
            <a:off x="2534249" y="1615242"/>
            <a:ext cx="2241249" cy="5818323"/>
          </a:xfrm>
          <a:prstGeom prst="rect">
            <a:avLst/>
          </a:prstGeom>
        </p:spPr>
      </p:pic>
      <p:grpSp>
        <p:nvGrpSpPr>
          <p:cNvPr id="90" name="Grupo 89">
            <a:extLst>
              <a:ext uri="{FF2B5EF4-FFF2-40B4-BE49-F238E27FC236}">
                <a16:creationId xmlns:a16="http://schemas.microsoft.com/office/drawing/2014/main" id="{6A10F933-5BE6-45D0-9227-6F90A3B05617}"/>
              </a:ext>
            </a:extLst>
          </p:cNvPr>
          <p:cNvGrpSpPr/>
          <p:nvPr/>
        </p:nvGrpSpPr>
        <p:grpSpPr>
          <a:xfrm>
            <a:off x="2431176" y="1277695"/>
            <a:ext cx="2333423" cy="338554"/>
            <a:chOff x="282012" y="1116730"/>
            <a:chExt cx="2333423" cy="338554"/>
          </a:xfrm>
        </p:grpSpPr>
        <p:grpSp>
          <p:nvGrpSpPr>
            <p:cNvPr id="76" name="Grupo 75">
              <a:extLst>
                <a:ext uri="{FF2B5EF4-FFF2-40B4-BE49-F238E27FC236}">
                  <a16:creationId xmlns:a16="http://schemas.microsoft.com/office/drawing/2014/main" id="{A61A1061-E59C-431B-BF67-DEFCDEE579BE}"/>
                </a:ext>
              </a:extLst>
            </p:cNvPr>
            <p:cNvGrpSpPr/>
            <p:nvPr/>
          </p:nvGrpSpPr>
          <p:grpSpPr>
            <a:xfrm>
              <a:off x="1292286" y="1199456"/>
              <a:ext cx="1323149" cy="173102"/>
              <a:chOff x="2351916" y="2459619"/>
              <a:chExt cx="1424738" cy="173102"/>
            </a:xfrm>
          </p:grpSpPr>
          <p:pic>
            <p:nvPicPr>
              <p:cNvPr id="77" name="Imagen 76">
                <a:extLst>
                  <a:ext uri="{FF2B5EF4-FFF2-40B4-BE49-F238E27FC236}">
                    <a16:creationId xmlns:a16="http://schemas.microsoft.com/office/drawing/2014/main" id="{B7A81B46-CA0D-4087-89EF-FAE09193A61A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351916" y="2459619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78" name="Imagen 77">
                <a:extLst>
                  <a:ext uri="{FF2B5EF4-FFF2-40B4-BE49-F238E27FC236}">
                    <a16:creationId xmlns:a16="http://schemas.microsoft.com/office/drawing/2014/main" id="{E94153B6-6DC4-4AB7-AC3B-F55DD2065F5B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534444" y="2462337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79" name="Imagen 78">
                <a:extLst>
                  <a:ext uri="{FF2B5EF4-FFF2-40B4-BE49-F238E27FC236}">
                    <a16:creationId xmlns:a16="http://schemas.microsoft.com/office/drawing/2014/main" id="{EA1DF94F-D73B-4068-AC8A-D0A408DD32D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713545" y="2467401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0" name="Imagen 79">
                <a:extLst>
                  <a:ext uri="{FF2B5EF4-FFF2-40B4-BE49-F238E27FC236}">
                    <a16:creationId xmlns:a16="http://schemas.microsoft.com/office/drawing/2014/main" id="{62C852A6-1DC0-492C-8708-0BCE85A2F8DC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898714" y="2467401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1" name="Imagen 80">
                <a:extLst>
                  <a:ext uri="{FF2B5EF4-FFF2-40B4-BE49-F238E27FC236}">
                    <a16:creationId xmlns:a16="http://schemas.microsoft.com/office/drawing/2014/main" id="{0177E378-B2D1-433E-B487-95F0ADA2623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080634" y="2462337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2" name="Imagen 81">
                <a:extLst>
                  <a:ext uri="{FF2B5EF4-FFF2-40B4-BE49-F238E27FC236}">
                    <a16:creationId xmlns:a16="http://schemas.microsoft.com/office/drawing/2014/main" id="{5D2CCC76-1728-4CCE-8CA6-F4D7D93C730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259735" y="2463688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3" name="Imagen 82">
                <a:extLst>
                  <a:ext uri="{FF2B5EF4-FFF2-40B4-BE49-F238E27FC236}">
                    <a16:creationId xmlns:a16="http://schemas.microsoft.com/office/drawing/2014/main" id="{8737CD88-8CE9-45B7-B88B-A039D1BC2D9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436306" y="2459619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4" name="Imagen 83">
                <a:extLst>
                  <a:ext uri="{FF2B5EF4-FFF2-40B4-BE49-F238E27FC236}">
                    <a16:creationId xmlns:a16="http://schemas.microsoft.com/office/drawing/2014/main" id="{9C749F1B-619A-40EE-A3E5-6C9759F13278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624293" y="2462337"/>
                <a:ext cx="152361" cy="165320"/>
              </a:xfrm>
              <a:prstGeom prst="rect">
                <a:avLst/>
              </a:prstGeom>
            </p:spPr>
          </p:pic>
        </p:grpSp>
        <p:sp>
          <p:nvSpPr>
            <p:cNvPr id="86" name="CuadroTexto 85">
              <a:extLst>
                <a:ext uri="{FF2B5EF4-FFF2-40B4-BE49-F238E27FC236}">
                  <a16:creationId xmlns:a16="http://schemas.microsoft.com/office/drawing/2014/main" id="{E7CF8BFC-D72D-4A50-9441-6DC5C224B0DC}"/>
                </a:ext>
              </a:extLst>
            </p:cNvPr>
            <p:cNvSpPr txBox="1"/>
            <p:nvPr/>
          </p:nvSpPr>
          <p:spPr>
            <a:xfrm>
              <a:off x="282012" y="1116730"/>
              <a:ext cx="1081021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s-CL" sz="1600" dirty="0">
                  <a:latin typeface="that i love you" pitchFamily="2" charset="0"/>
                </a:rPr>
                <a:t>Hidratación</a:t>
              </a:r>
            </a:p>
          </p:txBody>
        </p:sp>
      </p:grpSp>
      <p:sp>
        <p:nvSpPr>
          <p:cNvPr id="2" name="Rectángulo: esquinas redondeadas 1">
            <a:extLst>
              <a:ext uri="{FF2B5EF4-FFF2-40B4-BE49-F238E27FC236}">
                <a16:creationId xmlns:a16="http://schemas.microsoft.com/office/drawing/2014/main" id="{8AFFB728-72C6-47D6-8CF6-8E68D901CF0E}"/>
              </a:ext>
            </a:extLst>
          </p:cNvPr>
          <p:cNvSpPr/>
          <p:nvPr/>
        </p:nvSpPr>
        <p:spPr>
          <a:xfrm flipH="1">
            <a:off x="2536574" y="808814"/>
            <a:ext cx="2238924" cy="348713"/>
          </a:xfrm>
          <a:prstGeom prst="roundRect">
            <a:avLst>
              <a:gd name="adj" fmla="val 20690"/>
            </a:avLst>
          </a:prstGeom>
          <a:noFill/>
          <a:ln>
            <a:solidFill>
              <a:schemeClr val="bg1">
                <a:lumMod val="65000"/>
              </a:schemeClr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grpSp>
        <p:nvGrpSpPr>
          <p:cNvPr id="20" name="Grupo 19">
            <a:extLst>
              <a:ext uri="{FF2B5EF4-FFF2-40B4-BE49-F238E27FC236}">
                <a16:creationId xmlns:a16="http://schemas.microsoft.com/office/drawing/2014/main" id="{9E56ED60-C0FC-4AFF-8B2B-402E4644997E}"/>
              </a:ext>
            </a:extLst>
          </p:cNvPr>
          <p:cNvGrpSpPr/>
          <p:nvPr/>
        </p:nvGrpSpPr>
        <p:grpSpPr>
          <a:xfrm>
            <a:off x="2648158" y="551964"/>
            <a:ext cx="1302561" cy="270451"/>
            <a:chOff x="3427898" y="945416"/>
            <a:chExt cx="1302561" cy="270451"/>
          </a:xfrm>
        </p:grpSpPr>
        <p:sp>
          <p:nvSpPr>
            <p:cNvPr id="6" name="Elipse 5">
              <a:extLst>
                <a:ext uri="{FF2B5EF4-FFF2-40B4-BE49-F238E27FC236}">
                  <a16:creationId xmlns:a16="http://schemas.microsoft.com/office/drawing/2014/main" id="{2C5DCEA4-6AF6-49BD-B708-B769FAFE792C}"/>
                </a:ext>
              </a:extLst>
            </p:cNvPr>
            <p:cNvSpPr/>
            <p:nvPr/>
          </p:nvSpPr>
          <p:spPr>
            <a:xfrm>
              <a:off x="3448303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7" name="CuadroTexto 6">
              <a:extLst>
                <a:ext uri="{FF2B5EF4-FFF2-40B4-BE49-F238E27FC236}">
                  <a16:creationId xmlns:a16="http://schemas.microsoft.com/office/drawing/2014/main" id="{AA089D6C-B1E2-48FB-BE83-481042A4D336}"/>
                </a:ext>
              </a:extLst>
            </p:cNvPr>
            <p:cNvSpPr txBox="1"/>
            <p:nvPr/>
          </p:nvSpPr>
          <p:spPr>
            <a:xfrm>
              <a:off x="3427898" y="945416"/>
              <a:ext cx="167925" cy="2623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L</a:t>
              </a:r>
            </a:p>
          </p:txBody>
        </p:sp>
        <p:sp>
          <p:nvSpPr>
            <p:cNvPr id="8" name="Elipse 7">
              <a:extLst>
                <a:ext uri="{FF2B5EF4-FFF2-40B4-BE49-F238E27FC236}">
                  <a16:creationId xmlns:a16="http://schemas.microsoft.com/office/drawing/2014/main" id="{EF3D6D35-0B29-48F8-A7E7-F05677A56176}"/>
                </a:ext>
              </a:extLst>
            </p:cNvPr>
            <p:cNvSpPr/>
            <p:nvPr/>
          </p:nvSpPr>
          <p:spPr>
            <a:xfrm>
              <a:off x="3636352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9" name="CuadroTexto 8">
              <a:extLst>
                <a:ext uri="{FF2B5EF4-FFF2-40B4-BE49-F238E27FC236}">
                  <a16:creationId xmlns:a16="http://schemas.microsoft.com/office/drawing/2014/main" id="{9A7EF53A-AA99-48D2-85A8-CA65C6ED1C5E}"/>
                </a:ext>
              </a:extLst>
            </p:cNvPr>
            <p:cNvSpPr txBox="1"/>
            <p:nvPr/>
          </p:nvSpPr>
          <p:spPr>
            <a:xfrm>
              <a:off x="3604676" y="945416"/>
              <a:ext cx="167925" cy="2623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M</a:t>
              </a:r>
            </a:p>
          </p:txBody>
        </p:sp>
        <p:sp>
          <p:nvSpPr>
            <p:cNvPr id="10" name="Elipse 9">
              <a:extLst>
                <a:ext uri="{FF2B5EF4-FFF2-40B4-BE49-F238E27FC236}">
                  <a16:creationId xmlns:a16="http://schemas.microsoft.com/office/drawing/2014/main" id="{B0003AE6-C47F-46BF-B6B1-DDBB042C0368}"/>
                </a:ext>
              </a:extLst>
            </p:cNvPr>
            <p:cNvSpPr/>
            <p:nvPr/>
          </p:nvSpPr>
          <p:spPr>
            <a:xfrm>
              <a:off x="3822502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1" name="CuadroTexto 10">
              <a:extLst>
                <a:ext uri="{FF2B5EF4-FFF2-40B4-BE49-F238E27FC236}">
                  <a16:creationId xmlns:a16="http://schemas.microsoft.com/office/drawing/2014/main" id="{93A2415F-9910-41C0-9834-ACE5EE7EC06F}"/>
                </a:ext>
              </a:extLst>
            </p:cNvPr>
            <p:cNvSpPr txBox="1"/>
            <p:nvPr/>
          </p:nvSpPr>
          <p:spPr>
            <a:xfrm>
              <a:off x="3795934" y="953506"/>
              <a:ext cx="167925" cy="2623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M</a:t>
              </a:r>
            </a:p>
          </p:txBody>
        </p:sp>
        <p:sp>
          <p:nvSpPr>
            <p:cNvPr id="12" name="Elipse 11">
              <a:extLst>
                <a:ext uri="{FF2B5EF4-FFF2-40B4-BE49-F238E27FC236}">
                  <a16:creationId xmlns:a16="http://schemas.microsoft.com/office/drawing/2014/main" id="{C7C288CE-F547-4E52-94A3-8C23F40BEE3C}"/>
                </a:ext>
              </a:extLst>
            </p:cNvPr>
            <p:cNvSpPr/>
            <p:nvPr/>
          </p:nvSpPr>
          <p:spPr>
            <a:xfrm>
              <a:off x="4008652" y="983612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3" name="CuadroTexto 12">
              <a:extLst>
                <a:ext uri="{FF2B5EF4-FFF2-40B4-BE49-F238E27FC236}">
                  <a16:creationId xmlns:a16="http://schemas.microsoft.com/office/drawing/2014/main" id="{4114C506-8170-47D2-9D5A-128DBFEEE7C8}"/>
                </a:ext>
              </a:extLst>
            </p:cNvPr>
            <p:cNvSpPr txBox="1"/>
            <p:nvPr/>
          </p:nvSpPr>
          <p:spPr>
            <a:xfrm>
              <a:off x="3987194" y="951397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J</a:t>
              </a:r>
            </a:p>
          </p:txBody>
        </p:sp>
        <p:sp>
          <p:nvSpPr>
            <p:cNvPr id="14" name="Elipse 13">
              <a:extLst>
                <a:ext uri="{FF2B5EF4-FFF2-40B4-BE49-F238E27FC236}">
                  <a16:creationId xmlns:a16="http://schemas.microsoft.com/office/drawing/2014/main" id="{7CC52FD5-4E7C-49FA-BD83-A545EB3FC017}"/>
                </a:ext>
              </a:extLst>
            </p:cNvPr>
            <p:cNvSpPr/>
            <p:nvPr/>
          </p:nvSpPr>
          <p:spPr>
            <a:xfrm>
              <a:off x="4195174" y="983612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5" name="CuadroTexto 14">
              <a:extLst>
                <a:ext uri="{FF2B5EF4-FFF2-40B4-BE49-F238E27FC236}">
                  <a16:creationId xmlns:a16="http://schemas.microsoft.com/office/drawing/2014/main" id="{DDD8D263-EBC7-4AD3-8203-2FC2CBE524AF}"/>
                </a:ext>
              </a:extLst>
            </p:cNvPr>
            <p:cNvSpPr txBox="1"/>
            <p:nvPr/>
          </p:nvSpPr>
          <p:spPr>
            <a:xfrm>
              <a:off x="4169468" y="953506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V</a:t>
              </a:r>
            </a:p>
          </p:txBody>
        </p:sp>
        <p:sp>
          <p:nvSpPr>
            <p:cNvPr id="16" name="Elipse 15">
              <a:extLst>
                <a:ext uri="{FF2B5EF4-FFF2-40B4-BE49-F238E27FC236}">
                  <a16:creationId xmlns:a16="http://schemas.microsoft.com/office/drawing/2014/main" id="{1684D4EA-52BA-4FA5-A1FB-CB87FE74C584}"/>
                </a:ext>
              </a:extLst>
            </p:cNvPr>
            <p:cNvSpPr/>
            <p:nvPr/>
          </p:nvSpPr>
          <p:spPr>
            <a:xfrm>
              <a:off x="4383504" y="983612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7" name="CuadroTexto 16">
              <a:extLst>
                <a:ext uri="{FF2B5EF4-FFF2-40B4-BE49-F238E27FC236}">
                  <a16:creationId xmlns:a16="http://schemas.microsoft.com/office/drawing/2014/main" id="{3308939E-46AD-485D-B001-89690CD4E751}"/>
                </a:ext>
              </a:extLst>
            </p:cNvPr>
            <p:cNvSpPr txBox="1"/>
            <p:nvPr/>
          </p:nvSpPr>
          <p:spPr>
            <a:xfrm>
              <a:off x="4354590" y="945416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S</a:t>
              </a:r>
            </a:p>
          </p:txBody>
        </p:sp>
        <p:sp>
          <p:nvSpPr>
            <p:cNvPr id="18" name="Elipse 17">
              <a:extLst>
                <a:ext uri="{FF2B5EF4-FFF2-40B4-BE49-F238E27FC236}">
                  <a16:creationId xmlns:a16="http://schemas.microsoft.com/office/drawing/2014/main" id="{A8672FC7-70F5-4C49-A014-22DFFFBC4EA9}"/>
                </a:ext>
              </a:extLst>
            </p:cNvPr>
            <p:cNvSpPr/>
            <p:nvPr/>
          </p:nvSpPr>
          <p:spPr>
            <a:xfrm>
              <a:off x="4562534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9" name="CuadroTexto 18">
              <a:extLst>
                <a:ext uri="{FF2B5EF4-FFF2-40B4-BE49-F238E27FC236}">
                  <a16:creationId xmlns:a16="http://schemas.microsoft.com/office/drawing/2014/main" id="{FDD8A62F-1C31-4D5B-8003-266E7EE66DB5}"/>
                </a:ext>
              </a:extLst>
            </p:cNvPr>
            <p:cNvSpPr txBox="1"/>
            <p:nvPr/>
          </p:nvSpPr>
          <p:spPr>
            <a:xfrm>
              <a:off x="4541872" y="945416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D</a:t>
              </a:r>
            </a:p>
          </p:txBody>
        </p:sp>
      </p:grpSp>
      <p:sp>
        <p:nvSpPr>
          <p:cNvPr id="43" name="Rectángulo: esquinas redondeadas 42">
            <a:extLst>
              <a:ext uri="{FF2B5EF4-FFF2-40B4-BE49-F238E27FC236}">
                <a16:creationId xmlns:a16="http://schemas.microsoft.com/office/drawing/2014/main" id="{89D5D1E2-00DC-4937-B50F-B770D836BFF9}"/>
              </a:ext>
            </a:extLst>
          </p:cNvPr>
          <p:cNvSpPr/>
          <p:nvPr/>
        </p:nvSpPr>
        <p:spPr>
          <a:xfrm flipH="1">
            <a:off x="460830" y="5801409"/>
            <a:ext cx="1867912" cy="1306787"/>
          </a:xfrm>
          <a:prstGeom prst="roundRect">
            <a:avLst>
              <a:gd name="adj" fmla="val 3042"/>
            </a:avLst>
          </a:prstGeom>
          <a:noFill/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61" name="CuadroTexto 60">
            <a:extLst>
              <a:ext uri="{FF2B5EF4-FFF2-40B4-BE49-F238E27FC236}">
                <a16:creationId xmlns:a16="http://schemas.microsoft.com/office/drawing/2014/main" id="{B1867932-8D36-4858-BFF8-81AECC48EBAD}"/>
              </a:ext>
            </a:extLst>
          </p:cNvPr>
          <p:cNvSpPr txBox="1"/>
          <p:nvPr/>
        </p:nvSpPr>
        <p:spPr>
          <a:xfrm>
            <a:off x="502270" y="470523"/>
            <a:ext cx="1705246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CL" sz="4800" dirty="0">
                <a:latin typeface="August Script Bold free" pitchFamily="2" charset="0"/>
              </a:rPr>
              <a:t>Año</a:t>
            </a:r>
          </a:p>
        </p:txBody>
      </p:sp>
      <p:sp>
        <p:nvSpPr>
          <p:cNvPr id="62" name="CuadroTexto 61">
            <a:extLst>
              <a:ext uri="{FF2B5EF4-FFF2-40B4-BE49-F238E27FC236}">
                <a16:creationId xmlns:a16="http://schemas.microsoft.com/office/drawing/2014/main" id="{D7348A25-2C0A-4180-9706-193D7ACDBC8E}"/>
              </a:ext>
            </a:extLst>
          </p:cNvPr>
          <p:cNvSpPr txBox="1"/>
          <p:nvPr/>
        </p:nvSpPr>
        <p:spPr>
          <a:xfrm>
            <a:off x="1109446" y="921803"/>
            <a:ext cx="149088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CL" sz="4000" dirty="0" smtClean="0">
                <a:latin typeface="August Script Bold free" pitchFamily="2" charset="0"/>
              </a:rPr>
              <a:t>2022 </a:t>
            </a:r>
            <a:endParaRPr lang="es-CL" sz="4000" dirty="0">
              <a:latin typeface="August Script Bold free" pitchFamily="2" charset="0"/>
            </a:endParaRPr>
          </a:p>
        </p:txBody>
      </p:sp>
      <p:sp>
        <p:nvSpPr>
          <p:cNvPr id="27" name="CuadroTexto 26">
            <a:extLst>
              <a:ext uri="{FF2B5EF4-FFF2-40B4-BE49-F238E27FC236}">
                <a16:creationId xmlns:a16="http://schemas.microsoft.com/office/drawing/2014/main" id="{F0091D1D-C5BA-4DD7-B564-F84C4F3256B9}"/>
              </a:ext>
            </a:extLst>
          </p:cNvPr>
          <p:cNvSpPr txBox="1"/>
          <p:nvPr/>
        </p:nvSpPr>
        <p:spPr>
          <a:xfrm>
            <a:off x="788889" y="1505371"/>
            <a:ext cx="136617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CL" sz="3600" dirty="0">
                <a:latin typeface="Ayunindra Font" pitchFamily="50" charset="0"/>
              </a:rPr>
              <a:t>Metas</a:t>
            </a:r>
          </a:p>
        </p:txBody>
      </p:sp>
      <p:cxnSp>
        <p:nvCxnSpPr>
          <p:cNvPr id="34" name="Conector recto 33">
            <a:extLst>
              <a:ext uri="{FF2B5EF4-FFF2-40B4-BE49-F238E27FC236}">
                <a16:creationId xmlns:a16="http://schemas.microsoft.com/office/drawing/2014/main" id="{6C326F97-CC68-4216-8B0B-6409AE189A23}"/>
              </a:ext>
            </a:extLst>
          </p:cNvPr>
          <p:cNvCxnSpPr>
            <a:cxnSpLocks/>
          </p:cNvCxnSpPr>
          <p:nvPr/>
        </p:nvCxnSpPr>
        <p:spPr>
          <a:xfrm>
            <a:off x="719609" y="2193173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Conector recto 36">
            <a:extLst>
              <a:ext uri="{FF2B5EF4-FFF2-40B4-BE49-F238E27FC236}">
                <a16:creationId xmlns:a16="http://schemas.microsoft.com/office/drawing/2014/main" id="{7A9A9E17-643C-46C7-8DA1-90ACB4FD0A6E}"/>
              </a:ext>
            </a:extLst>
          </p:cNvPr>
          <p:cNvCxnSpPr>
            <a:cxnSpLocks/>
          </p:cNvCxnSpPr>
          <p:nvPr/>
        </p:nvCxnSpPr>
        <p:spPr>
          <a:xfrm>
            <a:off x="720116" y="2475725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Conector recto 37">
            <a:extLst>
              <a:ext uri="{FF2B5EF4-FFF2-40B4-BE49-F238E27FC236}">
                <a16:creationId xmlns:a16="http://schemas.microsoft.com/office/drawing/2014/main" id="{117FEECC-50E9-48AE-A3A0-ECE918D11567}"/>
              </a:ext>
            </a:extLst>
          </p:cNvPr>
          <p:cNvCxnSpPr>
            <a:cxnSpLocks/>
          </p:cNvCxnSpPr>
          <p:nvPr/>
        </p:nvCxnSpPr>
        <p:spPr>
          <a:xfrm>
            <a:off x="718240" y="2780525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Conector recto 38">
            <a:extLst>
              <a:ext uri="{FF2B5EF4-FFF2-40B4-BE49-F238E27FC236}">
                <a16:creationId xmlns:a16="http://schemas.microsoft.com/office/drawing/2014/main" id="{F24D8324-6901-4816-8512-FDC54A3E01DF}"/>
              </a:ext>
            </a:extLst>
          </p:cNvPr>
          <p:cNvCxnSpPr>
            <a:cxnSpLocks/>
          </p:cNvCxnSpPr>
          <p:nvPr/>
        </p:nvCxnSpPr>
        <p:spPr>
          <a:xfrm>
            <a:off x="718240" y="3074201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Placa 2">
            <a:extLst>
              <a:ext uri="{FF2B5EF4-FFF2-40B4-BE49-F238E27FC236}">
                <a16:creationId xmlns:a16="http://schemas.microsoft.com/office/drawing/2014/main" id="{C3F9C842-00FA-4A41-AA78-EC49C9D9D4A3}"/>
              </a:ext>
            </a:extLst>
          </p:cNvPr>
          <p:cNvSpPr/>
          <p:nvPr/>
        </p:nvSpPr>
        <p:spPr>
          <a:xfrm flipH="1">
            <a:off x="489789" y="3750740"/>
            <a:ext cx="1791840" cy="1500318"/>
          </a:xfrm>
          <a:prstGeom prst="plaque">
            <a:avLst>
              <a:gd name="adj" fmla="val 6619"/>
            </a:avLst>
          </a:prstGeom>
          <a:solidFill>
            <a:srgbClr val="FCEBE0"/>
          </a:solidFill>
          <a:ln>
            <a:solidFill>
              <a:srgbClr val="FCD6D7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70" name="CuadroTexto 69">
            <a:extLst>
              <a:ext uri="{FF2B5EF4-FFF2-40B4-BE49-F238E27FC236}">
                <a16:creationId xmlns:a16="http://schemas.microsoft.com/office/drawing/2014/main" id="{C5660BA0-7AA5-442F-B19F-51782AAE91E1}"/>
              </a:ext>
            </a:extLst>
          </p:cNvPr>
          <p:cNvSpPr txBox="1"/>
          <p:nvPr/>
        </p:nvSpPr>
        <p:spPr>
          <a:xfrm flipH="1">
            <a:off x="560832" y="3174959"/>
            <a:ext cx="157604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CL" sz="3200" dirty="0">
                <a:latin typeface="Please write me a song" panose="02000603000000000000" pitchFamily="2" charset="0"/>
                <a:ea typeface="Please write me a song" panose="02000603000000000000" pitchFamily="2" charset="0"/>
              </a:rPr>
              <a:t>Importante</a:t>
            </a:r>
          </a:p>
        </p:txBody>
      </p:sp>
      <p:sp>
        <p:nvSpPr>
          <p:cNvPr id="72" name="CuadroTexto 71">
            <a:extLst>
              <a:ext uri="{FF2B5EF4-FFF2-40B4-BE49-F238E27FC236}">
                <a16:creationId xmlns:a16="http://schemas.microsoft.com/office/drawing/2014/main" id="{FA02E334-CC17-4B72-8C99-28B64BC13A1C}"/>
              </a:ext>
            </a:extLst>
          </p:cNvPr>
          <p:cNvSpPr txBox="1"/>
          <p:nvPr/>
        </p:nvSpPr>
        <p:spPr>
          <a:xfrm flipH="1">
            <a:off x="773256" y="5571063"/>
            <a:ext cx="1293702" cy="594906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algn="ctr"/>
            <a:r>
              <a:rPr lang="es-CL" sz="3266" dirty="0">
                <a:latin typeface="The Sunset" pitchFamily="2" charset="0"/>
              </a:rPr>
              <a:t>Notas</a:t>
            </a:r>
          </a:p>
        </p:txBody>
      </p:sp>
      <p:pic>
        <p:nvPicPr>
          <p:cNvPr id="22" name="Imagen 21">
            <a:extLst>
              <a:ext uri="{FF2B5EF4-FFF2-40B4-BE49-F238E27FC236}">
                <a16:creationId xmlns:a16="http://schemas.microsoft.com/office/drawing/2014/main" id="{62CBFADE-6F0F-42F1-9100-230F3D7A9794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188956" y="4650379"/>
            <a:ext cx="727315" cy="2864905"/>
          </a:xfrm>
          <a:prstGeom prst="rect">
            <a:avLst/>
          </a:prstGeom>
        </p:spPr>
      </p:pic>
      <p:pic>
        <p:nvPicPr>
          <p:cNvPr id="23" name="Imagen 22">
            <a:extLst>
              <a:ext uri="{FF2B5EF4-FFF2-40B4-BE49-F238E27FC236}">
                <a16:creationId xmlns:a16="http://schemas.microsoft.com/office/drawing/2014/main" id="{2B2C2E0D-EB88-46B4-AC8F-E4A9A8B31354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43898" t="21174"/>
          <a:stretch/>
        </p:blipFill>
        <p:spPr>
          <a:xfrm>
            <a:off x="0" y="0"/>
            <a:ext cx="909986" cy="976498"/>
          </a:xfrm>
          <a:prstGeom prst="rect">
            <a:avLst/>
          </a:prstGeom>
        </p:spPr>
      </p:pic>
      <p:pic>
        <p:nvPicPr>
          <p:cNvPr id="25" name="Imagen 24">
            <a:extLst>
              <a:ext uri="{FF2B5EF4-FFF2-40B4-BE49-F238E27FC236}">
                <a16:creationId xmlns:a16="http://schemas.microsoft.com/office/drawing/2014/main" id="{C293EFCA-F8D9-437F-BBDE-D23B0F61DF56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027536" y="351099"/>
            <a:ext cx="713197" cy="476000"/>
          </a:xfrm>
          <a:prstGeom prst="rect">
            <a:avLst/>
          </a:prstGeom>
        </p:spPr>
      </p:pic>
      <p:grpSp>
        <p:nvGrpSpPr>
          <p:cNvPr id="31" name="Grupo 30">
            <a:extLst>
              <a:ext uri="{FF2B5EF4-FFF2-40B4-BE49-F238E27FC236}">
                <a16:creationId xmlns:a16="http://schemas.microsoft.com/office/drawing/2014/main" id="{7745E27F-467E-4749-8E47-3209094E0C66}"/>
              </a:ext>
            </a:extLst>
          </p:cNvPr>
          <p:cNvGrpSpPr/>
          <p:nvPr/>
        </p:nvGrpSpPr>
        <p:grpSpPr>
          <a:xfrm>
            <a:off x="526230" y="2080990"/>
            <a:ext cx="160028" cy="1041337"/>
            <a:chOff x="508707" y="2032864"/>
            <a:chExt cx="160028" cy="1041337"/>
          </a:xfrm>
        </p:grpSpPr>
        <p:pic>
          <p:nvPicPr>
            <p:cNvPr id="57" name="Imagen 56">
              <a:extLst>
                <a:ext uri="{FF2B5EF4-FFF2-40B4-BE49-F238E27FC236}">
                  <a16:creationId xmlns:a16="http://schemas.microsoft.com/office/drawing/2014/main" id="{961930C2-F576-49DD-A7AA-2FDB4D77175D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7508" y="2035205"/>
              <a:ext cx="162906" cy="158223"/>
            </a:xfrm>
            <a:prstGeom prst="rect">
              <a:avLst/>
            </a:prstGeom>
          </p:spPr>
        </p:pic>
        <p:pic>
          <p:nvPicPr>
            <p:cNvPr id="58" name="Imagen 57">
              <a:extLst>
                <a:ext uri="{FF2B5EF4-FFF2-40B4-BE49-F238E27FC236}">
                  <a16:creationId xmlns:a16="http://schemas.microsoft.com/office/drawing/2014/main" id="{56867267-B475-4E69-9D58-EC62A6FE058B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7509" y="2315160"/>
              <a:ext cx="162906" cy="158223"/>
            </a:xfrm>
            <a:prstGeom prst="rect">
              <a:avLst/>
            </a:prstGeom>
          </p:spPr>
        </p:pic>
        <p:pic>
          <p:nvPicPr>
            <p:cNvPr id="60" name="Imagen 59">
              <a:extLst>
                <a:ext uri="{FF2B5EF4-FFF2-40B4-BE49-F238E27FC236}">
                  <a16:creationId xmlns:a16="http://schemas.microsoft.com/office/drawing/2014/main" id="{E29EF204-A448-4002-8A1C-DB0341F31464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6366" y="2619960"/>
              <a:ext cx="162906" cy="158223"/>
            </a:xfrm>
            <a:prstGeom prst="rect">
              <a:avLst/>
            </a:prstGeom>
          </p:spPr>
        </p:pic>
        <p:pic>
          <p:nvPicPr>
            <p:cNvPr id="63" name="Imagen 62">
              <a:extLst>
                <a:ext uri="{FF2B5EF4-FFF2-40B4-BE49-F238E27FC236}">
                  <a16:creationId xmlns:a16="http://schemas.microsoft.com/office/drawing/2014/main" id="{86120641-32C4-4AE8-94D3-C94C18868525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8171" y="2913636"/>
              <a:ext cx="162906" cy="158223"/>
            </a:xfrm>
            <a:prstGeom prst="rect">
              <a:avLst/>
            </a:prstGeom>
          </p:spPr>
        </p:pic>
      </p:grpSp>
      <p:sp>
        <p:nvSpPr>
          <p:cNvPr id="64" name="Placa 63">
            <a:extLst>
              <a:ext uri="{FF2B5EF4-FFF2-40B4-BE49-F238E27FC236}">
                <a16:creationId xmlns:a16="http://schemas.microsoft.com/office/drawing/2014/main" id="{1F1A37EF-7612-4F45-97CD-3C62C17F6D0D}"/>
              </a:ext>
            </a:extLst>
          </p:cNvPr>
          <p:cNvSpPr/>
          <p:nvPr/>
        </p:nvSpPr>
        <p:spPr>
          <a:xfrm flipH="1">
            <a:off x="544463" y="3806973"/>
            <a:ext cx="1680470" cy="1381373"/>
          </a:xfrm>
          <a:prstGeom prst="plaque">
            <a:avLst>
              <a:gd name="adj" fmla="val 6619"/>
            </a:avLst>
          </a:prstGeom>
          <a:noFill/>
          <a:ln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pic>
        <p:nvPicPr>
          <p:cNvPr id="32" name="Imagen 31">
            <a:extLst>
              <a:ext uri="{FF2B5EF4-FFF2-40B4-BE49-F238E27FC236}">
                <a16:creationId xmlns:a16="http://schemas.microsoft.com/office/drawing/2014/main" id="{26B63D50-3602-4D67-A76C-633D6D374657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259097" y="6541363"/>
            <a:ext cx="628638" cy="674145"/>
          </a:xfrm>
          <a:prstGeom prst="rect">
            <a:avLst/>
          </a:prstGeom>
        </p:spPr>
      </p:pic>
      <p:pic>
        <p:nvPicPr>
          <p:cNvPr id="65" name="Imagen 64">
            <a:extLst>
              <a:ext uri="{FF2B5EF4-FFF2-40B4-BE49-F238E27FC236}">
                <a16:creationId xmlns:a16="http://schemas.microsoft.com/office/drawing/2014/main" id="{D0CA3D43-846C-4A28-B7BE-3C0790EA8870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65716" t="50407"/>
          <a:stretch/>
        </p:blipFill>
        <p:spPr>
          <a:xfrm flipH="1">
            <a:off x="4623101" y="-1"/>
            <a:ext cx="445785" cy="47838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1816511"/>
      </p:ext>
    </p:extLst>
  </p:cSld>
  <p:clrMapOvr>
    <a:masterClrMapping/>
  </p:clrMapOvr>
</p:sld>
</file>

<file path=ppt/slides/slide1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5" name="Imagen 74">
            <a:extLst>
              <a:ext uri="{FF2B5EF4-FFF2-40B4-BE49-F238E27FC236}">
                <a16:creationId xmlns:a16="http://schemas.microsoft.com/office/drawing/2014/main" id="{86F066D6-3665-40A8-84FE-3CF74306B4E7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5802" t="16947" r="6588" b="21582"/>
          <a:stretch/>
        </p:blipFill>
        <p:spPr>
          <a:xfrm flipH="1">
            <a:off x="2534249" y="1615242"/>
            <a:ext cx="2241249" cy="5818323"/>
          </a:xfrm>
          <a:prstGeom prst="rect">
            <a:avLst/>
          </a:prstGeom>
        </p:spPr>
      </p:pic>
      <p:grpSp>
        <p:nvGrpSpPr>
          <p:cNvPr id="90" name="Grupo 89">
            <a:extLst>
              <a:ext uri="{FF2B5EF4-FFF2-40B4-BE49-F238E27FC236}">
                <a16:creationId xmlns:a16="http://schemas.microsoft.com/office/drawing/2014/main" id="{6A10F933-5BE6-45D0-9227-6F90A3B05617}"/>
              </a:ext>
            </a:extLst>
          </p:cNvPr>
          <p:cNvGrpSpPr/>
          <p:nvPr/>
        </p:nvGrpSpPr>
        <p:grpSpPr>
          <a:xfrm>
            <a:off x="2431176" y="1277695"/>
            <a:ext cx="2333423" cy="338554"/>
            <a:chOff x="282012" y="1116730"/>
            <a:chExt cx="2333423" cy="338554"/>
          </a:xfrm>
        </p:grpSpPr>
        <p:grpSp>
          <p:nvGrpSpPr>
            <p:cNvPr id="76" name="Grupo 75">
              <a:extLst>
                <a:ext uri="{FF2B5EF4-FFF2-40B4-BE49-F238E27FC236}">
                  <a16:creationId xmlns:a16="http://schemas.microsoft.com/office/drawing/2014/main" id="{A61A1061-E59C-431B-BF67-DEFCDEE579BE}"/>
                </a:ext>
              </a:extLst>
            </p:cNvPr>
            <p:cNvGrpSpPr/>
            <p:nvPr/>
          </p:nvGrpSpPr>
          <p:grpSpPr>
            <a:xfrm>
              <a:off x="1292286" y="1199456"/>
              <a:ext cx="1323149" cy="173102"/>
              <a:chOff x="2351916" y="2459619"/>
              <a:chExt cx="1424738" cy="173102"/>
            </a:xfrm>
          </p:grpSpPr>
          <p:pic>
            <p:nvPicPr>
              <p:cNvPr id="77" name="Imagen 76">
                <a:extLst>
                  <a:ext uri="{FF2B5EF4-FFF2-40B4-BE49-F238E27FC236}">
                    <a16:creationId xmlns:a16="http://schemas.microsoft.com/office/drawing/2014/main" id="{B7A81B46-CA0D-4087-89EF-FAE09193A61A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351916" y="2459619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78" name="Imagen 77">
                <a:extLst>
                  <a:ext uri="{FF2B5EF4-FFF2-40B4-BE49-F238E27FC236}">
                    <a16:creationId xmlns:a16="http://schemas.microsoft.com/office/drawing/2014/main" id="{E94153B6-6DC4-4AB7-AC3B-F55DD2065F5B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534444" y="2462337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79" name="Imagen 78">
                <a:extLst>
                  <a:ext uri="{FF2B5EF4-FFF2-40B4-BE49-F238E27FC236}">
                    <a16:creationId xmlns:a16="http://schemas.microsoft.com/office/drawing/2014/main" id="{EA1DF94F-D73B-4068-AC8A-D0A408DD32D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713545" y="2467401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0" name="Imagen 79">
                <a:extLst>
                  <a:ext uri="{FF2B5EF4-FFF2-40B4-BE49-F238E27FC236}">
                    <a16:creationId xmlns:a16="http://schemas.microsoft.com/office/drawing/2014/main" id="{62C852A6-1DC0-492C-8708-0BCE85A2F8DC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898714" y="2467401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1" name="Imagen 80">
                <a:extLst>
                  <a:ext uri="{FF2B5EF4-FFF2-40B4-BE49-F238E27FC236}">
                    <a16:creationId xmlns:a16="http://schemas.microsoft.com/office/drawing/2014/main" id="{0177E378-B2D1-433E-B487-95F0ADA2623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080634" y="2462337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2" name="Imagen 81">
                <a:extLst>
                  <a:ext uri="{FF2B5EF4-FFF2-40B4-BE49-F238E27FC236}">
                    <a16:creationId xmlns:a16="http://schemas.microsoft.com/office/drawing/2014/main" id="{5D2CCC76-1728-4CCE-8CA6-F4D7D93C730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259735" y="2463688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3" name="Imagen 82">
                <a:extLst>
                  <a:ext uri="{FF2B5EF4-FFF2-40B4-BE49-F238E27FC236}">
                    <a16:creationId xmlns:a16="http://schemas.microsoft.com/office/drawing/2014/main" id="{8737CD88-8CE9-45B7-B88B-A039D1BC2D9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436306" y="2459619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4" name="Imagen 83">
                <a:extLst>
                  <a:ext uri="{FF2B5EF4-FFF2-40B4-BE49-F238E27FC236}">
                    <a16:creationId xmlns:a16="http://schemas.microsoft.com/office/drawing/2014/main" id="{9C749F1B-619A-40EE-A3E5-6C9759F13278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624293" y="2462337"/>
                <a:ext cx="152361" cy="165320"/>
              </a:xfrm>
              <a:prstGeom prst="rect">
                <a:avLst/>
              </a:prstGeom>
            </p:spPr>
          </p:pic>
        </p:grpSp>
        <p:sp>
          <p:nvSpPr>
            <p:cNvPr id="86" name="CuadroTexto 85">
              <a:extLst>
                <a:ext uri="{FF2B5EF4-FFF2-40B4-BE49-F238E27FC236}">
                  <a16:creationId xmlns:a16="http://schemas.microsoft.com/office/drawing/2014/main" id="{E7CF8BFC-D72D-4A50-9441-6DC5C224B0DC}"/>
                </a:ext>
              </a:extLst>
            </p:cNvPr>
            <p:cNvSpPr txBox="1"/>
            <p:nvPr/>
          </p:nvSpPr>
          <p:spPr>
            <a:xfrm>
              <a:off x="282012" y="1116730"/>
              <a:ext cx="1081021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s-CL" sz="1600" dirty="0">
                  <a:latin typeface="that i love you" pitchFamily="2" charset="0"/>
                </a:rPr>
                <a:t>Hidratación</a:t>
              </a:r>
            </a:p>
          </p:txBody>
        </p:sp>
      </p:grpSp>
      <p:sp>
        <p:nvSpPr>
          <p:cNvPr id="2" name="Rectángulo: esquinas redondeadas 1">
            <a:extLst>
              <a:ext uri="{FF2B5EF4-FFF2-40B4-BE49-F238E27FC236}">
                <a16:creationId xmlns:a16="http://schemas.microsoft.com/office/drawing/2014/main" id="{8AFFB728-72C6-47D6-8CF6-8E68D901CF0E}"/>
              </a:ext>
            </a:extLst>
          </p:cNvPr>
          <p:cNvSpPr/>
          <p:nvPr/>
        </p:nvSpPr>
        <p:spPr>
          <a:xfrm flipH="1">
            <a:off x="2536574" y="808814"/>
            <a:ext cx="2238924" cy="348713"/>
          </a:xfrm>
          <a:prstGeom prst="roundRect">
            <a:avLst>
              <a:gd name="adj" fmla="val 20690"/>
            </a:avLst>
          </a:prstGeom>
          <a:noFill/>
          <a:ln>
            <a:solidFill>
              <a:schemeClr val="bg1">
                <a:lumMod val="65000"/>
              </a:schemeClr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grpSp>
        <p:nvGrpSpPr>
          <p:cNvPr id="20" name="Grupo 19">
            <a:extLst>
              <a:ext uri="{FF2B5EF4-FFF2-40B4-BE49-F238E27FC236}">
                <a16:creationId xmlns:a16="http://schemas.microsoft.com/office/drawing/2014/main" id="{9E56ED60-C0FC-4AFF-8B2B-402E4644997E}"/>
              </a:ext>
            </a:extLst>
          </p:cNvPr>
          <p:cNvGrpSpPr/>
          <p:nvPr/>
        </p:nvGrpSpPr>
        <p:grpSpPr>
          <a:xfrm>
            <a:off x="2648158" y="551964"/>
            <a:ext cx="1302561" cy="270451"/>
            <a:chOff x="3427898" y="945416"/>
            <a:chExt cx="1302561" cy="270451"/>
          </a:xfrm>
        </p:grpSpPr>
        <p:sp>
          <p:nvSpPr>
            <p:cNvPr id="6" name="Elipse 5">
              <a:extLst>
                <a:ext uri="{FF2B5EF4-FFF2-40B4-BE49-F238E27FC236}">
                  <a16:creationId xmlns:a16="http://schemas.microsoft.com/office/drawing/2014/main" id="{2C5DCEA4-6AF6-49BD-B708-B769FAFE792C}"/>
                </a:ext>
              </a:extLst>
            </p:cNvPr>
            <p:cNvSpPr/>
            <p:nvPr/>
          </p:nvSpPr>
          <p:spPr>
            <a:xfrm>
              <a:off x="3448303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7" name="CuadroTexto 6">
              <a:extLst>
                <a:ext uri="{FF2B5EF4-FFF2-40B4-BE49-F238E27FC236}">
                  <a16:creationId xmlns:a16="http://schemas.microsoft.com/office/drawing/2014/main" id="{AA089D6C-B1E2-48FB-BE83-481042A4D336}"/>
                </a:ext>
              </a:extLst>
            </p:cNvPr>
            <p:cNvSpPr txBox="1"/>
            <p:nvPr/>
          </p:nvSpPr>
          <p:spPr>
            <a:xfrm>
              <a:off x="3427898" y="945416"/>
              <a:ext cx="167925" cy="2623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L</a:t>
              </a:r>
            </a:p>
          </p:txBody>
        </p:sp>
        <p:sp>
          <p:nvSpPr>
            <p:cNvPr id="8" name="Elipse 7">
              <a:extLst>
                <a:ext uri="{FF2B5EF4-FFF2-40B4-BE49-F238E27FC236}">
                  <a16:creationId xmlns:a16="http://schemas.microsoft.com/office/drawing/2014/main" id="{EF3D6D35-0B29-48F8-A7E7-F05677A56176}"/>
                </a:ext>
              </a:extLst>
            </p:cNvPr>
            <p:cNvSpPr/>
            <p:nvPr/>
          </p:nvSpPr>
          <p:spPr>
            <a:xfrm>
              <a:off x="3636352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9" name="CuadroTexto 8">
              <a:extLst>
                <a:ext uri="{FF2B5EF4-FFF2-40B4-BE49-F238E27FC236}">
                  <a16:creationId xmlns:a16="http://schemas.microsoft.com/office/drawing/2014/main" id="{9A7EF53A-AA99-48D2-85A8-CA65C6ED1C5E}"/>
                </a:ext>
              </a:extLst>
            </p:cNvPr>
            <p:cNvSpPr txBox="1"/>
            <p:nvPr/>
          </p:nvSpPr>
          <p:spPr>
            <a:xfrm>
              <a:off x="3604676" y="945416"/>
              <a:ext cx="167925" cy="2623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M</a:t>
              </a:r>
            </a:p>
          </p:txBody>
        </p:sp>
        <p:sp>
          <p:nvSpPr>
            <p:cNvPr id="10" name="Elipse 9">
              <a:extLst>
                <a:ext uri="{FF2B5EF4-FFF2-40B4-BE49-F238E27FC236}">
                  <a16:creationId xmlns:a16="http://schemas.microsoft.com/office/drawing/2014/main" id="{B0003AE6-C47F-46BF-B6B1-DDBB042C0368}"/>
                </a:ext>
              </a:extLst>
            </p:cNvPr>
            <p:cNvSpPr/>
            <p:nvPr/>
          </p:nvSpPr>
          <p:spPr>
            <a:xfrm>
              <a:off x="3822502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1" name="CuadroTexto 10">
              <a:extLst>
                <a:ext uri="{FF2B5EF4-FFF2-40B4-BE49-F238E27FC236}">
                  <a16:creationId xmlns:a16="http://schemas.microsoft.com/office/drawing/2014/main" id="{93A2415F-9910-41C0-9834-ACE5EE7EC06F}"/>
                </a:ext>
              </a:extLst>
            </p:cNvPr>
            <p:cNvSpPr txBox="1"/>
            <p:nvPr/>
          </p:nvSpPr>
          <p:spPr>
            <a:xfrm>
              <a:off x="3795934" y="953506"/>
              <a:ext cx="167925" cy="2623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M</a:t>
              </a:r>
            </a:p>
          </p:txBody>
        </p:sp>
        <p:sp>
          <p:nvSpPr>
            <p:cNvPr id="12" name="Elipse 11">
              <a:extLst>
                <a:ext uri="{FF2B5EF4-FFF2-40B4-BE49-F238E27FC236}">
                  <a16:creationId xmlns:a16="http://schemas.microsoft.com/office/drawing/2014/main" id="{C7C288CE-F547-4E52-94A3-8C23F40BEE3C}"/>
                </a:ext>
              </a:extLst>
            </p:cNvPr>
            <p:cNvSpPr/>
            <p:nvPr/>
          </p:nvSpPr>
          <p:spPr>
            <a:xfrm>
              <a:off x="4008652" y="983612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3" name="CuadroTexto 12">
              <a:extLst>
                <a:ext uri="{FF2B5EF4-FFF2-40B4-BE49-F238E27FC236}">
                  <a16:creationId xmlns:a16="http://schemas.microsoft.com/office/drawing/2014/main" id="{4114C506-8170-47D2-9D5A-128DBFEEE7C8}"/>
                </a:ext>
              </a:extLst>
            </p:cNvPr>
            <p:cNvSpPr txBox="1"/>
            <p:nvPr/>
          </p:nvSpPr>
          <p:spPr>
            <a:xfrm>
              <a:off x="3987194" y="951397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J</a:t>
              </a:r>
            </a:p>
          </p:txBody>
        </p:sp>
        <p:sp>
          <p:nvSpPr>
            <p:cNvPr id="14" name="Elipse 13">
              <a:extLst>
                <a:ext uri="{FF2B5EF4-FFF2-40B4-BE49-F238E27FC236}">
                  <a16:creationId xmlns:a16="http://schemas.microsoft.com/office/drawing/2014/main" id="{7CC52FD5-4E7C-49FA-BD83-A545EB3FC017}"/>
                </a:ext>
              </a:extLst>
            </p:cNvPr>
            <p:cNvSpPr/>
            <p:nvPr/>
          </p:nvSpPr>
          <p:spPr>
            <a:xfrm>
              <a:off x="4195174" y="983612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5" name="CuadroTexto 14">
              <a:extLst>
                <a:ext uri="{FF2B5EF4-FFF2-40B4-BE49-F238E27FC236}">
                  <a16:creationId xmlns:a16="http://schemas.microsoft.com/office/drawing/2014/main" id="{DDD8D263-EBC7-4AD3-8203-2FC2CBE524AF}"/>
                </a:ext>
              </a:extLst>
            </p:cNvPr>
            <p:cNvSpPr txBox="1"/>
            <p:nvPr/>
          </p:nvSpPr>
          <p:spPr>
            <a:xfrm>
              <a:off x="4169468" y="953506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V</a:t>
              </a:r>
            </a:p>
          </p:txBody>
        </p:sp>
        <p:sp>
          <p:nvSpPr>
            <p:cNvPr id="16" name="Elipse 15">
              <a:extLst>
                <a:ext uri="{FF2B5EF4-FFF2-40B4-BE49-F238E27FC236}">
                  <a16:creationId xmlns:a16="http://schemas.microsoft.com/office/drawing/2014/main" id="{1684D4EA-52BA-4FA5-A1FB-CB87FE74C584}"/>
                </a:ext>
              </a:extLst>
            </p:cNvPr>
            <p:cNvSpPr/>
            <p:nvPr/>
          </p:nvSpPr>
          <p:spPr>
            <a:xfrm>
              <a:off x="4383504" y="983612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7" name="CuadroTexto 16">
              <a:extLst>
                <a:ext uri="{FF2B5EF4-FFF2-40B4-BE49-F238E27FC236}">
                  <a16:creationId xmlns:a16="http://schemas.microsoft.com/office/drawing/2014/main" id="{3308939E-46AD-485D-B001-89690CD4E751}"/>
                </a:ext>
              </a:extLst>
            </p:cNvPr>
            <p:cNvSpPr txBox="1"/>
            <p:nvPr/>
          </p:nvSpPr>
          <p:spPr>
            <a:xfrm>
              <a:off x="4354590" y="945416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S</a:t>
              </a:r>
            </a:p>
          </p:txBody>
        </p:sp>
        <p:sp>
          <p:nvSpPr>
            <p:cNvPr id="18" name="Elipse 17">
              <a:extLst>
                <a:ext uri="{FF2B5EF4-FFF2-40B4-BE49-F238E27FC236}">
                  <a16:creationId xmlns:a16="http://schemas.microsoft.com/office/drawing/2014/main" id="{A8672FC7-70F5-4C49-A014-22DFFFBC4EA9}"/>
                </a:ext>
              </a:extLst>
            </p:cNvPr>
            <p:cNvSpPr/>
            <p:nvPr/>
          </p:nvSpPr>
          <p:spPr>
            <a:xfrm>
              <a:off x="4562534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9" name="CuadroTexto 18">
              <a:extLst>
                <a:ext uri="{FF2B5EF4-FFF2-40B4-BE49-F238E27FC236}">
                  <a16:creationId xmlns:a16="http://schemas.microsoft.com/office/drawing/2014/main" id="{FDD8A62F-1C31-4D5B-8003-266E7EE66DB5}"/>
                </a:ext>
              </a:extLst>
            </p:cNvPr>
            <p:cNvSpPr txBox="1"/>
            <p:nvPr/>
          </p:nvSpPr>
          <p:spPr>
            <a:xfrm>
              <a:off x="4541872" y="945416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D</a:t>
              </a:r>
            </a:p>
          </p:txBody>
        </p:sp>
      </p:grpSp>
      <p:sp>
        <p:nvSpPr>
          <p:cNvPr id="43" name="Rectángulo: esquinas redondeadas 42">
            <a:extLst>
              <a:ext uri="{FF2B5EF4-FFF2-40B4-BE49-F238E27FC236}">
                <a16:creationId xmlns:a16="http://schemas.microsoft.com/office/drawing/2014/main" id="{89D5D1E2-00DC-4937-B50F-B770D836BFF9}"/>
              </a:ext>
            </a:extLst>
          </p:cNvPr>
          <p:cNvSpPr/>
          <p:nvPr/>
        </p:nvSpPr>
        <p:spPr>
          <a:xfrm flipH="1">
            <a:off x="460830" y="5801409"/>
            <a:ext cx="1867912" cy="1306787"/>
          </a:xfrm>
          <a:prstGeom prst="roundRect">
            <a:avLst>
              <a:gd name="adj" fmla="val 3042"/>
            </a:avLst>
          </a:prstGeom>
          <a:noFill/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61" name="CuadroTexto 60">
            <a:extLst>
              <a:ext uri="{FF2B5EF4-FFF2-40B4-BE49-F238E27FC236}">
                <a16:creationId xmlns:a16="http://schemas.microsoft.com/office/drawing/2014/main" id="{B1867932-8D36-4858-BFF8-81AECC48EBAD}"/>
              </a:ext>
            </a:extLst>
          </p:cNvPr>
          <p:cNvSpPr txBox="1"/>
          <p:nvPr/>
        </p:nvSpPr>
        <p:spPr>
          <a:xfrm>
            <a:off x="502270" y="470523"/>
            <a:ext cx="1705246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CL" sz="4800" dirty="0">
                <a:latin typeface="August Script Bold free" pitchFamily="2" charset="0"/>
              </a:rPr>
              <a:t>Año</a:t>
            </a:r>
          </a:p>
        </p:txBody>
      </p:sp>
      <p:sp>
        <p:nvSpPr>
          <p:cNvPr id="62" name="CuadroTexto 61">
            <a:extLst>
              <a:ext uri="{FF2B5EF4-FFF2-40B4-BE49-F238E27FC236}">
                <a16:creationId xmlns:a16="http://schemas.microsoft.com/office/drawing/2014/main" id="{D7348A25-2C0A-4180-9706-193D7ACDBC8E}"/>
              </a:ext>
            </a:extLst>
          </p:cNvPr>
          <p:cNvSpPr txBox="1"/>
          <p:nvPr/>
        </p:nvSpPr>
        <p:spPr>
          <a:xfrm>
            <a:off x="1109446" y="921803"/>
            <a:ext cx="149088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CL" sz="4000" dirty="0" smtClean="0">
                <a:latin typeface="August Script Bold free" pitchFamily="2" charset="0"/>
              </a:rPr>
              <a:t>2022 </a:t>
            </a:r>
            <a:endParaRPr lang="es-CL" sz="4000" dirty="0">
              <a:latin typeface="August Script Bold free" pitchFamily="2" charset="0"/>
            </a:endParaRPr>
          </a:p>
        </p:txBody>
      </p:sp>
      <p:sp>
        <p:nvSpPr>
          <p:cNvPr id="27" name="CuadroTexto 26">
            <a:extLst>
              <a:ext uri="{FF2B5EF4-FFF2-40B4-BE49-F238E27FC236}">
                <a16:creationId xmlns:a16="http://schemas.microsoft.com/office/drawing/2014/main" id="{F0091D1D-C5BA-4DD7-B564-F84C4F3256B9}"/>
              </a:ext>
            </a:extLst>
          </p:cNvPr>
          <p:cNvSpPr txBox="1"/>
          <p:nvPr/>
        </p:nvSpPr>
        <p:spPr>
          <a:xfrm>
            <a:off x="788889" y="1505371"/>
            <a:ext cx="136617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CL" sz="3600" dirty="0">
                <a:latin typeface="Ayunindra Font" pitchFamily="50" charset="0"/>
              </a:rPr>
              <a:t>Metas</a:t>
            </a:r>
          </a:p>
        </p:txBody>
      </p:sp>
      <p:cxnSp>
        <p:nvCxnSpPr>
          <p:cNvPr id="34" name="Conector recto 33">
            <a:extLst>
              <a:ext uri="{FF2B5EF4-FFF2-40B4-BE49-F238E27FC236}">
                <a16:creationId xmlns:a16="http://schemas.microsoft.com/office/drawing/2014/main" id="{6C326F97-CC68-4216-8B0B-6409AE189A23}"/>
              </a:ext>
            </a:extLst>
          </p:cNvPr>
          <p:cNvCxnSpPr>
            <a:cxnSpLocks/>
          </p:cNvCxnSpPr>
          <p:nvPr/>
        </p:nvCxnSpPr>
        <p:spPr>
          <a:xfrm>
            <a:off x="719609" y="2193173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Conector recto 36">
            <a:extLst>
              <a:ext uri="{FF2B5EF4-FFF2-40B4-BE49-F238E27FC236}">
                <a16:creationId xmlns:a16="http://schemas.microsoft.com/office/drawing/2014/main" id="{7A9A9E17-643C-46C7-8DA1-90ACB4FD0A6E}"/>
              </a:ext>
            </a:extLst>
          </p:cNvPr>
          <p:cNvCxnSpPr>
            <a:cxnSpLocks/>
          </p:cNvCxnSpPr>
          <p:nvPr/>
        </p:nvCxnSpPr>
        <p:spPr>
          <a:xfrm>
            <a:off x="720116" y="2475725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Conector recto 37">
            <a:extLst>
              <a:ext uri="{FF2B5EF4-FFF2-40B4-BE49-F238E27FC236}">
                <a16:creationId xmlns:a16="http://schemas.microsoft.com/office/drawing/2014/main" id="{117FEECC-50E9-48AE-A3A0-ECE918D11567}"/>
              </a:ext>
            </a:extLst>
          </p:cNvPr>
          <p:cNvCxnSpPr>
            <a:cxnSpLocks/>
          </p:cNvCxnSpPr>
          <p:nvPr/>
        </p:nvCxnSpPr>
        <p:spPr>
          <a:xfrm>
            <a:off x="718240" y="2780525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Conector recto 38">
            <a:extLst>
              <a:ext uri="{FF2B5EF4-FFF2-40B4-BE49-F238E27FC236}">
                <a16:creationId xmlns:a16="http://schemas.microsoft.com/office/drawing/2014/main" id="{F24D8324-6901-4816-8512-FDC54A3E01DF}"/>
              </a:ext>
            </a:extLst>
          </p:cNvPr>
          <p:cNvCxnSpPr>
            <a:cxnSpLocks/>
          </p:cNvCxnSpPr>
          <p:nvPr/>
        </p:nvCxnSpPr>
        <p:spPr>
          <a:xfrm>
            <a:off x="718240" y="3074201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Placa 2">
            <a:extLst>
              <a:ext uri="{FF2B5EF4-FFF2-40B4-BE49-F238E27FC236}">
                <a16:creationId xmlns:a16="http://schemas.microsoft.com/office/drawing/2014/main" id="{C3F9C842-00FA-4A41-AA78-EC49C9D9D4A3}"/>
              </a:ext>
            </a:extLst>
          </p:cNvPr>
          <p:cNvSpPr/>
          <p:nvPr/>
        </p:nvSpPr>
        <p:spPr>
          <a:xfrm flipH="1">
            <a:off x="489789" y="3750740"/>
            <a:ext cx="1791840" cy="1500318"/>
          </a:xfrm>
          <a:prstGeom prst="plaque">
            <a:avLst>
              <a:gd name="adj" fmla="val 6619"/>
            </a:avLst>
          </a:prstGeom>
          <a:solidFill>
            <a:srgbClr val="FCEBE0"/>
          </a:solidFill>
          <a:ln>
            <a:solidFill>
              <a:srgbClr val="FCD6D7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70" name="CuadroTexto 69">
            <a:extLst>
              <a:ext uri="{FF2B5EF4-FFF2-40B4-BE49-F238E27FC236}">
                <a16:creationId xmlns:a16="http://schemas.microsoft.com/office/drawing/2014/main" id="{C5660BA0-7AA5-442F-B19F-51782AAE91E1}"/>
              </a:ext>
            </a:extLst>
          </p:cNvPr>
          <p:cNvSpPr txBox="1"/>
          <p:nvPr/>
        </p:nvSpPr>
        <p:spPr>
          <a:xfrm flipH="1">
            <a:off x="560832" y="3174959"/>
            <a:ext cx="157604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CL" sz="3200" dirty="0">
                <a:latin typeface="Please write me a song" panose="02000603000000000000" pitchFamily="2" charset="0"/>
                <a:ea typeface="Please write me a song" panose="02000603000000000000" pitchFamily="2" charset="0"/>
              </a:rPr>
              <a:t>Importante</a:t>
            </a:r>
          </a:p>
        </p:txBody>
      </p:sp>
      <p:sp>
        <p:nvSpPr>
          <p:cNvPr id="72" name="CuadroTexto 71">
            <a:extLst>
              <a:ext uri="{FF2B5EF4-FFF2-40B4-BE49-F238E27FC236}">
                <a16:creationId xmlns:a16="http://schemas.microsoft.com/office/drawing/2014/main" id="{FA02E334-CC17-4B72-8C99-28B64BC13A1C}"/>
              </a:ext>
            </a:extLst>
          </p:cNvPr>
          <p:cNvSpPr txBox="1"/>
          <p:nvPr/>
        </p:nvSpPr>
        <p:spPr>
          <a:xfrm flipH="1">
            <a:off x="773256" y="5571063"/>
            <a:ext cx="1293702" cy="594906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algn="ctr"/>
            <a:r>
              <a:rPr lang="es-CL" sz="3266" dirty="0">
                <a:latin typeface="The Sunset" pitchFamily="2" charset="0"/>
              </a:rPr>
              <a:t>Notas</a:t>
            </a:r>
          </a:p>
        </p:txBody>
      </p:sp>
      <p:pic>
        <p:nvPicPr>
          <p:cNvPr id="22" name="Imagen 21">
            <a:extLst>
              <a:ext uri="{FF2B5EF4-FFF2-40B4-BE49-F238E27FC236}">
                <a16:creationId xmlns:a16="http://schemas.microsoft.com/office/drawing/2014/main" id="{62CBFADE-6F0F-42F1-9100-230F3D7A9794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188956" y="4650379"/>
            <a:ext cx="727315" cy="2864905"/>
          </a:xfrm>
          <a:prstGeom prst="rect">
            <a:avLst/>
          </a:prstGeom>
        </p:spPr>
      </p:pic>
      <p:pic>
        <p:nvPicPr>
          <p:cNvPr id="23" name="Imagen 22">
            <a:extLst>
              <a:ext uri="{FF2B5EF4-FFF2-40B4-BE49-F238E27FC236}">
                <a16:creationId xmlns:a16="http://schemas.microsoft.com/office/drawing/2014/main" id="{2B2C2E0D-EB88-46B4-AC8F-E4A9A8B31354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43898" t="21174"/>
          <a:stretch/>
        </p:blipFill>
        <p:spPr>
          <a:xfrm>
            <a:off x="0" y="0"/>
            <a:ext cx="909986" cy="976498"/>
          </a:xfrm>
          <a:prstGeom prst="rect">
            <a:avLst/>
          </a:prstGeom>
        </p:spPr>
      </p:pic>
      <p:pic>
        <p:nvPicPr>
          <p:cNvPr id="25" name="Imagen 24">
            <a:extLst>
              <a:ext uri="{FF2B5EF4-FFF2-40B4-BE49-F238E27FC236}">
                <a16:creationId xmlns:a16="http://schemas.microsoft.com/office/drawing/2014/main" id="{C293EFCA-F8D9-437F-BBDE-D23B0F61DF56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027536" y="351099"/>
            <a:ext cx="713197" cy="476000"/>
          </a:xfrm>
          <a:prstGeom prst="rect">
            <a:avLst/>
          </a:prstGeom>
        </p:spPr>
      </p:pic>
      <p:grpSp>
        <p:nvGrpSpPr>
          <p:cNvPr id="31" name="Grupo 30">
            <a:extLst>
              <a:ext uri="{FF2B5EF4-FFF2-40B4-BE49-F238E27FC236}">
                <a16:creationId xmlns:a16="http://schemas.microsoft.com/office/drawing/2014/main" id="{7745E27F-467E-4749-8E47-3209094E0C66}"/>
              </a:ext>
            </a:extLst>
          </p:cNvPr>
          <p:cNvGrpSpPr/>
          <p:nvPr/>
        </p:nvGrpSpPr>
        <p:grpSpPr>
          <a:xfrm>
            <a:off x="526230" y="2080990"/>
            <a:ext cx="160028" cy="1041337"/>
            <a:chOff x="508707" y="2032864"/>
            <a:chExt cx="160028" cy="1041337"/>
          </a:xfrm>
        </p:grpSpPr>
        <p:pic>
          <p:nvPicPr>
            <p:cNvPr id="57" name="Imagen 56">
              <a:extLst>
                <a:ext uri="{FF2B5EF4-FFF2-40B4-BE49-F238E27FC236}">
                  <a16:creationId xmlns:a16="http://schemas.microsoft.com/office/drawing/2014/main" id="{961930C2-F576-49DD-A7AA-2FDB4D77175D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7508" y="2035205"/>
              <a:ext cx="162906" cy="158223"/>
            </a:xfrm>
            <a:prstGeom prst="rect">
              <a:avLst/>
            </a:prstGeom>
          </p:spPr>
        </p:pic>
        <p:pic>
          <p:nvPicPr>
            <p:cNvPr id="58" name="Imagen 57">
              <a:extLst>
                <a:ext uri="{FF2B5EF4-FFF2-40B4-BE49-F238E27FC236}">
                  <a16:creationId xmlns:a16="http://schemas.microsoft.com/office/drawing/2014/main" id="{56867267-B475-4E69-9D58-EC62A6FE058B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7509" y="2315160"/>
              <a:ext cx="162906" cy="158223"/>
            </a:xfrm>
            <a:prstGeom prst="rect">
              <a:avLst/>
            </a:prstGeom>
          </p:spPr>
        </p:pic>
        <p:pic>
          <p:nvPicPr>
            <p:cNvPr id="60" name="Imagen 59">
              <a:extLst>
                <a:ext uri="{FF2B5EF4-FFF2-40B4-BE49-F238E27FC236}">
                  <a16:creationId xmlns:a16="http://schemas.microsoft.com/office/drawing/2014/main" id="{E29EF204-A448-4002-8A1C-DB0341F31464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6366" y="2619960"/>
              <a:ext cx="162906" cy="158223"/>
            </a:xfrm>
            <a:prstGeom prst="rect">
              <a:avLst/>
            </a:prstGeom>
          </p:spPr>
        </p:pic>
        <p:pic>
          <p:nvPicPr>
            <p:cNvPr id="63" name="Imagen 62">
              <a:extLst>
                <a:ext uri="{FF2B5EF4-FFF2-40B4-BE49-F238E27FC236}">
                  <a16:creationId xmlns:a16="http://schemas.microsoft.com/office/drawing/2014/main" id="{86120641-32C4-4AE8-94D3-C94C18868525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8171" y="2913636"/>
              <a:ext cx="162906" cy="158223"/>
            </a:xfrm>
            <a:prstGeom prst="rect">
              <a:avLst/>
            </a:prstGeom>
          </p:spPr>
        </p:pic>
      </p:grpSp>
      <p:sp>
        <p:nvSpPr>
          <p:cNvPr id="64" name="Placa 63">
            <a:extLst>
              <a:ext uri="{FF2B5EF4-FFF2-40B4-BE49-F238E27FC236}">
                <a16:creationId xmlns:a16="http://schemas.microsoft.com/office/drawing/2014/main" id="{1F1A37EF-7612-4F45-97CD-3C62C17F6D0D}"/>
              </a:ext>
            </a:extLst>
          </p:cNvPr>
          <p:cNvSpPr/>
          <p:nvPr/>
        </p:nvSpPr>
        <p:spPr>
          <a:xfrm flipH="1">
            <a:off x="544463" y="3806973"/>
            <a:ext cx="1680470" cy="1381373"/>
          </a:xfrm>
          <a:prstGeom prst="plaque">
            <a:avLst>
              <a:gd name="adj" fmla="val 6619"/>
            </a:avLst>
          </a:prstGeom>
          <a:noFill/>
          <a:ln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pic>
        <p:nvPicPr>
          <p:cNvPr id="32" name="Imagen 31">
            <a:extLst>
              <a:ext uri="{FF2B5EF4-FFF2-40B4-BE49-F238E27FC236}">
                <a16:creationId xmlns:a16="http://schemas.microsoft.com/office/drawing/2014/main" id="{26B63D50-3602-4D67-A76C-633D6D374657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259097" y="6541363"/>
            <a:ext cx="628638" cy="674145"/>
          </a:xfrm>
          <a:prstGeom prst="rect">
            <a:avLst/>
          </a:prstGeom>
        </p:spPr>
      </p:pic>
      <p:pic>
        <p:nvPicPr>
          <p:cNvPr id="65" name="Imagen 64">
            <a:extLst>
              <a:ext uri="{FF2B5EF4-FFF2-40B4-BE49-F238E27FC236}">
                <a16:creationId xmlns:a16="http://schemas.microsoft.com/office/drawing/2014/main" id="{D0CA3D43-846C-4A28-B7BE-3C0790EA8870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65716" t="50407"/>
          <a:stretch/>
        </p:blipFill>
        <p:spPr>
          <a:xfrm flipH="1">
            <a:off x="4623101" y="-1"/>
            <a:ext cx="445785" cy="47838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36421439"/>
      </p:ext>
    </p:extLst>
  </p:cSld>
  <p:clrMapOvr>
    <a:masterClrMapping/>
  </p:clrMapOvr>
</p:sld>
</file>

<file path=ppt/slides/slide1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5" name="Imagen 74">
            <a:extLst>
              <a:ext uri="{FF2B5EF4-FFF2-40B4-BE49-F238E27FC236}">
                <a16:creationId xmlns:a16="http://schemas.microsoft.com/office/drawing/2014/main" id="{86F066D6-3665-40A8-84FE-3CF74306B4E7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5802" t="16947" r="6588" b="21582"/>
          <a:stretch/>
        </p:blipFill>
        <p:spPr>
          <a:xfrm flipH="1">
            <a:off x="2534249" y="1615242"/>
            <a:ext cx="2241249" cy="5818323"/>
          </a:xfrm>
          <a:prstGeom prst="rect">
            <a:avLst/>
          </a:prstGeom>
        </p:spPr>
      </p:pic>
      <p:grpSp>
        <p:nvGrpSpPr>
          <p:cNvPr id="90" name="Grupo 89">
            <a:extLst>
              <a:ext uri="{FF2B5EF4-FFF2-40B4-BE49-F238E27FC236}">
                <a16:creationId xmlns:a16="http://schemas.microsoft.com/office/drawing/2014/main" id="{6A10F933-5BE6-45D0-9227-6F90A3B05617}"/>
              </a:ext>
            </a:extLst>
          </p:cNvPr>
          <p:cNvGrpSpPr/>
          <p:nvPr/>
        </p:nvGrpSpPr>
        <p:grpSpPr>
          <a:xfrm>
            <a:off x="2431176" y="1277695"/>
            <a:ext cx="2333423" cy="338554"/>
            <a:chOff x="282012" y="1116730"/>
            <a:chExt cx="2333423" cy="338554"/>
          </a:xfrm>
        </p:grpSpPr>
        <p:grpSp>
          <p:nvGrpSpPr>
            <p:cNvPr id="76" name="Grupo 75">
              <a:extLst>
                <a:ext uri="{FF2B5EF4-FFF2-40B4-BE49-F238E27FC236}">
                  <a16:creationId xmlns:a16="http://schemas.microsoft.com/office/drawing/2014/main" id="{A61A1061-E59C-431B-BF67-DEFCDEE579BE}"/>
                </a:ext>
              </a:extLst>
            </p:cNvPr>
            <p:cNvGrpSpPr/>
            <p:nvPr/>
          </p:nvGrpSpPr>
          <p:grpSpPr>
            <a:xfrm>
              <a:off x="1292286" y="1199456"/>
              <a:ext cx="1323149" cy="173102"/>
              <a:chOff x="2351916" y="2459619"/>
              <a:chExt cx="1424738" cy="173102"/>
            </a:xfrm>
          </p:grpSpPr>
          <p:pic>
            <p:nvPicPr>
              <p:cNvPr id="77" name="Imagen 76">
                <a:extLst>
                  <a:ext uri="{FF2B5EF4-FFF2-40B4-BE49-F238E27FC236}">
                    <a16:creationId xmlns:a16="http://schemas.microsoft.com/office/drawing/2014/main" id="{B7A81B46-CA0D-4087-89EF-FAE09193A61A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351916" y="2459619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78" name="Imagen 77">
                <a:extLst>
                  <a:ext uri="{FF2B5EF4-FFF2-40B4-BE49-F238E27FC236}">
                    <a16:creationId xmlns:a16="http://schemas.microsoft.com/office/drawing/2014/main" id="{E94153B6-6DC4-4AB7-AC3B-F55DD2065F5B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534444" y="2462337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79" name="Imagen 78">
                <a:extLst>
                  <a:ext uri="{FF2B5EF4-FFF2-40B4-BE49-F238E27FC236}">
                    <a16:creationId xmlns:a16="http://schemas.microsoft.com/office/drawing/2014/main" id="{EA1DF94F-D73B-4068-AC8A-D0A408DD32D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713545" y="2467401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0" name="Imagen 79">
                <a:extLst>
                  <a:ext uri="{FF2B5EF4-FFF2-40B4-BE49-F238E27FC236}">
                    <a16:creationId xmlns:a16="http://schemas.microsoft.com/office/drawing/2014/main" id="{62C852A6-1DC0-492C-8708-0BCE85A2F8DC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898714" y="2467401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1" name="Imagen 80">
                <a:extLst>
                  <a:ext uri="{FF2B5EF4-FFF2-40B4-BE49-F238E27FC236}">
                    <a16:creationId xmlns:a16="http://schemas.microsoft.com/office/drawing/2014/main" id="{0177E378-B2D1-433E-B487-95F0ADA2623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080634" y="2462337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2" name="Imagen 81">
                <a:extLst>
                  <a:ext uri="{FF2B5EF4-FFF2-40B4-BE49-F238E27FC236}">
                    <a16:creationId xmlns:a16="http://schemas.microsoft.com/office/drawing/2014/main" id="{5D2CCC76-1728-4CCE-8CA6-F4D7D93C730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259735" y="2463688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3" name="Imagen 82">
                <a:extLst>
                  <a:ext uri="{FF2B5EF4-FFF2-40B4-BE49-F238E27FC236}">
                    <a16:creationId xmlns:a16="http://schemas.microsoft.com/office/drawing/2014/main" id="{8737CD88-8CE9-45B7-B88B-A039D1BC2D9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436306" y="2459619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4" name="Imagen 83">
                <a:extLst>
                  <a:ext uri="{FF2B5EF4-FFF2-40B4-BE49-F238E27FC236}">
                    <a16:creationId xmlns:a16="http://schemas.microsoft.com/office/drawing/2014/main" id="{9C749F1B-619A-40EE-A3E5-6C9759F13278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624293" y="2462337"/>
                <a:ext cx="152361" cy="165320"/>
              </a:xfrm>
              <a:prstGeom prst="rect">
                <a:avLst/>
              </a:prstGeom>
            </p:spPr>
          </p:pic>
        </p:grpSp>
        <p:sp>
          <p:nvSpPr>
            <p:cNvPr id="86" name="CuadroTexto 85">
              <a:extLst>
                <a:ext uri="{FF2B5EF4-FFF2-40B4-BE49-F238E27FC236}">
                  <a16:creationId xmlns:a16="http://schemas.microsoft.com/office/drawing/2014/main" id="{E7CF8BFC-D72D-4A50-9441-6DC5C224B0DC}"/>
                </a:ext>
              </a:extLst>
            </p:cNvPr>
            <p:cNvSpPr txBox="1"/>
            <p:nvPr/>
          </p:nvSpPr>
          <p:spPr>
            <a:xfrm>
              <a:off x="282012" y="1116730"/>
              <a:ext cx="1081021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s-CL" sz="1600" dirty="0">
                  <a:latin typeface="that i love you" pitchFamily="2" charset="0"/>
                </a:rPr>
                <a:t>Hidratación</a:t>
              </a:r>
            </a:p>
          </p:txBody>
        </p:sp>
      </p:grpSp>
      <p:sp>
        <p:nvSpPr>
          <p:cNvPr id="2" name="Rectángulo: esquinas redondeadas 1">
            <a:extLst>
              <a:ext uri="{FF2B5EF4-FFF2-40B4-BE49-F238E27FC236}">
                <a16:creationId xmlns:a16="http://schemas.microsoft.com/office/drawing/2014/main" id="{8AFFB728-72C6-47D6-8CF6-8E68D901CF0E}"/>
              </a:ext>
            </a:extLst>
          </p:cNvPr>
          <p:cNvSpPr/>
          <p:nvPr/>
        </p:nvSpPr>
        <p:spPr>
          <a:xfrm flipH="1">
            <a:off x="2536574" y="808814"/>
            <a:ext cx="2238924" cy="348713"/>
          </a:xfrm>
          <a:prstGeom prst="roundRect">
            <a:avLst>
              <a:gd name="adj" fmla="val 20690"/>
            </a:avLst>
          </a:prstGeom>
          <a:noFill/>
          <a:ln>
            <a:solidFill>
              <a:schemeClr val="bg1">
                <a:lumMod val="65000"/>
              </a:schemeClr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grpSp>
        <p:nvGrpSpPr>
          <p:cNvPr id="20" name="Grupo 19">
            <a:extLst>
              <a:ext uri="{FF2B5EF4-FFF2-40B4-BE49-F238E27FC236}">
                <a16:creationId xmlns:a16="http://schemas.microsoft.com/office/drawing/2014/main" id="{9E56ED60-C0FC-4AFF-8B2B-402E4644997E}"/>
              </a:ext>
            </a:extLst>
          </p:cNvPr>
          <p:cNvGrpSpPr/>
          <p:nvPr/>
        </p:nvGrpSpPr>
        <p:grpSpPr>
          <a:xfrm>
            <a:off x="2648158" y="551964"/>
            <a:ext cx="1302561" cy="270451"/>
            <a:chOff x="3427898" y="945416"/>
            <a:chExt cx="1302561" cy="270451"/>
          </a:xfrm>
        </p:grpSpPr>
        <p:sp>
          <p:nvSpPr>
            <p:cNvPr id="6" name="Elipse 5">
              <a:extLst>
                <a:ext uri="{FF2B5EF4-FFF2-40B4-BE49-F238E27FC236}">
                  <a16:creationId xmlns:a16="http://schemas.microsoft.com/office/drawing/2014/main" id="{2C5DCEA4-6AF6-49BD-B708-B769FAFE792C}"/>
                </a:ext>
              </a:extLst>
            </p:cNvPr>
            <p:cNvSpPr/>
            <p:nvPr/>
          </p:nvSpPr>
          <p:spPr>
            <a:xfrm>
              <a:off x="3448303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7" name="CuadroTexto 6">
              <a:extLst>
                <a:ext uri="{FF2B5EF4-FFF2-40B4-BE49-F238E27FC236}">
                  <a16:creationId xmlns:a16="http://schemas.microsoft.com/office/drawing/2014/main" id="{AA089D6C-B1E2-48FB-BE83-481042A4D336}"/>
                </a:ext>
              </a:extLst>
            </p:cNvPr>
            <p:cNvSpPr txBox="1"/>
            <p:nvPr/>
          </p:nvSpPr>
          <p:spPr>
            <a:xfrm>
              <a:off x="3427898" y="945416"/>
              <a:ext cx="167925" cy="2623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L</a:t>
              </a:r>
            </a:p>
          </p:txBody>
        </p:sp>
        <p:sp>
          <p:nvSpPr>
            <p:cNvPr id="8" name="Elipse 7">
              <a:extLst>
                <a:ext uri="{FF2B5EF4-FFF2-40B4-BE49-F238E27FC236}">
                  <a16:creationId xmlns:a16="http://schemas.microsoft.com/office/drawing/2014/main" id="{EF3D6D35-0B29-48F8-A7E7-F05677A56176}"/>
                </a:ext>
              </a:extLst>
            </p:cNvPr>
            <p:cNvSpPr/>
            <p:nvPr/>
          </p:nvSpPr>
          <p:spPr>
            <a:xfrm>
              <a:off x="3636352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9" name="CuadroTexto 8">
              <a:extLst>
                <a:ext uri="{FF2B5EF4-FFF2-40B4-BE49-F238E27FC236}">
                  <a16:creationId xmlns:a16="http://schemas.microsoft.com/office/drawing/2014/main" id="{9A7EF53A-AA99-48D2-85A8-CA65C6ED1C5E}"/>
                </a:ext>
              </a:extLst>
            </p:cNvPr>
            <p:cNvSpPr txBox="1"/>
            <p:nvPr/>
          </p:nvSpPr>
          <p:spPr>
            <a:xfrm>
              <a:off x="3604676" y="945416"/>
              <a:ext cx="167925" cy="2623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M</a:t>
              </a:r>
            </a:p>
          </p:txBody>
        </p:sp>
        <p:sp>
          <p:nvSpPr>
            <p:cNvPr id="10" name="Elipse 9">
              <a:extLst>
                <a:ext uri="{FF2B5EF4-FFF2-40B4-BE49-F238E27FC236}">
                  <a16:creationId xmlns:a16="http://schemas.microsoft.com/office/drawing/2014/main" id="{B0003AE6-C47F-46BF-B6B1-DDBB042C0368}"/>
                </a:ext>
              </a:extLst>
            </p:cNvPr>
            <p:cNvSpPr/>
            <p:nvPr/>
          </p:nvSpPr>
          <p:spPr>
            <a:xfrm>
              <a:off x="3822502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1" name="CuadroTexto 10">
              <a:extLst>
                <a:ext uri="{FF2B5EF4-FFF2-40B4-BE49-F238E27FC236}">
                  <a16:creationId xmlns:a16="http://schemas.microsoft.com/office/drawing/2014/main" id="{93A2415F-9910-41C0-9834-ACE5EE7EC06F}"/>
                </a:ext>
              </a:extLst>
            </p:cNvPr>
            <p:cNvSpPr txBox="1"/>
            <p:nvPr/>
          </p:nvSpPr>
          <p:spPr>
            <a:xfrm>
              <a:off x="3795934" y="953506"/>
              <a:ext cx="167925" cy="2623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M</a:t>
              </a:r>
            </a:p>
          </p:txBody>
        </p:sp>
        <p:sp>
          <p:nvSpPr>
            <p:cNvPr id="12" name="Elipse 11">
              <a:extLst>
                <a:ext uri="{FF2B5EF4-FFF2-40B4-BE49-F238E27FC236}">
                  <a16:creationId xmlns:a16="http://schemas.microsoft.com/office/drawing/2014/main" id="{C7C288CE-F547-4E52-94A3-8C23F40BEE3C}"/>
                </a:ext>
              </a:extLst>
            </p:cNvPr>
            <p:cNvSpPr/>
            <p:nvPr/>
          </p:nvSpPr>
          <p:spPr>
            <a:xfrm>
              <a:off x="4008652" y="983612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3" name="CuadroTexto 12">
              <a:extLst>
                <a:ext uri="{FF2B5EF4-FFF2-40B4-BE49-F238E27FC236}">
                  <a16:creationId xmlns:a16="http://schemas.microsoft.com/office/drawing/2014/main" id="{4114C506-8170-47D2-9D5A-128DBFEEE7C8}"/>
                </a:ext>
              </a:extLst>
            </p:cNvPr>
            <p:cNvSpPr txBox="1"/>
            <p:nvPr/>
          </p:nvSpPr>
          <p:spPr>
            <a:xfrm>
              <a:off x="3987194" y="951397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J</a:t>
              </a:r>
            </a:p>
          </p:txBody>
        </p:sp>
        <p:sp>
          <p:nvSpPr>
            <p:cNvPr id="14" name="Elipse 13">
              <a:extLst>
                <a:ext uri="{FF2B5EF4-FFF2-40B4-BE49-F238E27FC236}">
                  <a16:creationId xmlns:a16="http://schemas.microsoft.com/office/drawing/2014/main" id="{7CC52FD5-4E7C-49FA-BD83-A545EB3FC017}"/>
                </a:ext>
              </a:extLst>
            </p:cNvPr>
            <p:cNvSpPr/>
            <p:nvPr/>
          </p:nvSpPr>
          <p:spPr>
            <a:xfrm>
              <a:off x="4195174" y="983612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5" name="CuadroTexto 14">
              <a:extLst>
                <a:ext uri="{FF2B5EF4-FFF2-40B4-BE49-F238E27FC236}">
                  <a16:creationId xmlns:a16="http://schemas.microsoft.com/office/drawing/2014/main" id="{DDD8D263-EBC7-4AD3-8203-2FC2CBE524AF}"/>
                </a:ext>
              </a:extLst>
            </p:cNvPr>
            <p:cNvSpPr txBox="1"/>
            <p:nvPr/>
          </p:nvSpPr>
          <p:spPr>
            <a:xfrm>
              <a:off x="4169468" y="953506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V</a:t>
              </a:r>
            </a:p>
          </p:txBody>
        </p:sp>
        <p:sp>
          <p:nvSpPr>
            <p:cNvPr id="16" name="Elipse 15">
              <a:extLst>
                <a:ext uri="{FF2B5EF4-FFF2-40B4-BE49-F238E27FC236}">
                  <a16:creationId xmlns:a16="http://schemas.microsoft.com/office/drawing/2014/main" id="{1684D4EA-52BA-4FA5-A1FB-CB87FE74C584}"/>
                </a:ext>
              </a:extLst>
            </p:cNvPr>
            <p:cNvSpPr/>
            <p:nvPr/>
          </p:nvSpPr>
          <p:spPr>
            <a:xfrm>
              <a:off x="4383504" y="983612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7" name="CuadroTexto 16">
              <a:extLst>
                <a:ext uri="{FF2B5EF4-FFF2-40B4-BE49-F238E27FC236}">
                  <a16:creationId xmlns:a16="http://schemas.microsoft.com/office/drawing/2014/main" id="{3308939E-46AD-485D-B001-89690CD4E751}"/>
                </a:ext>
              </a:extLst>
            </p:cNvPr>
            <p:cNvSpPr txBox="1"/>
            <p:nvPr/>
          </p:nvSpPr>
          <p:spPr>
            <a:xfrm>
              <a:off x="4354590" y="945416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S</a:t>
              </a:r>
            </a:p>
          </p:txBody>
        </p:sp>
        <p:sp>
          <p:nvSpPr>
            <p:cNvPr id="18" name="Elipse 17">
              <a:extLst>
                <a:ext uri="{FF2B5EF4-FFF2-40B4-BE49-F238E27FC236}">
                  <a16:creationId xmlns:a16="http://schemas.microsoft.com/office/drawing/2014/main" id="{A8672FC7-70F5-4C49-A014-22DFFFBC4EA9}"/>
                </a:ext>
              </a:extLst>
            </p:cNvPr>
            <p:cNvSpPr/>
            <p:nvPr/>
          </p:nvSpPr>
          <p:spPr>
            <a:xfrm>
              <a:off x="4562534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9" name="CuadroTexto 18">
              <a:extLst>
                <a:ext uri="{FF2B5EF4-FFF2-40B4-BE49-F238E27FC236}">
                  <a16:creationId xmlns:a16="http://schemas.microsoft.com/office/drawing/2014/main" id="{FDD8A62F-1C31-4D5B-8003-266E7EE66DB5}"/>
                </a:ext>
              </a:extLst>
            </p:cNvPr>
            <p:cNvSpPr txBox="1"/>
            <p:nvPr/>
          </p:nvSpPr>
          <p:spPr>
            <a:xfrm>
              <a:off x="4541872" y="945416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D</a:t>
              </a:r>
            </a:p>
          </p:txBody>
        </p:sp>
      </p:grpSp>
      <p:sp>
        <p:nvSpPr>
          <p:cNvPr id="43" name="Rectángulo: esquinas redondeadas 42">
            <a:extLst>
              <a:ext uri="{FF2B5EF4-FFF2-40B4-BE49-F238E27FC236}">
                <a16:creationId xmlns:a16="http://schemas.microsoft.com/office/drawing/2014/main" id="{89D5D1E2-00DC-4937-B50F-B770D836BFF9}"/>
              </a:ext>
            </a:extLst>
          </p:cNvPr>
          <p:cNvSpPr/>
          <p:nvPr/>
        </p:nvSpPr>
        <p:spPr>
          <a:xfrm flipH="1">
            <a:off x="460830" y="5801409"/>
            <a:ext cx="1867912" cy="1306787"/>
          </a:xfrm>
          <a:prstGeom prst="roundRect">
            <a:avLst>
              <a:gd name="adj" fmla="val 3042"/>
            </a:avLst>
          </a:prstGeom>
          <a:noFill/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61" name="CuadroTexto 60">
            <a:extLst>
              <a:ext uri="{FF2B5EF4-FFF2-40B4-BE49-F238E27FC236}">
                <a16:creationId xmlns:a16="http://schemas.microsoft.com/office/drawing/2014/main" id="{B1867932-8D36-4858-BFF8-81AECC48EBAD}"/>
              </a:ext>
            </a:extLst>
          </p:cNvPr>
          <p:cNvSpPr txBox="1"/>
          <p:nvPr/>
        </p:nvSpPr>
        <p:spPr>
          <a:xfrm>
            <a:off x="502270" y="470523"/>
            <a:ext cx="1705246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CL" sz="4800" dirty="0">
                <a:latin typeface="August Script Bold free" pitchFamily="2" charset="0"/>
              </a:rPr>
              <a:t>Año</a:t>
            </a:r>
          </a:p>
        </p:txBody>
      </p:sp>
      <p:sp>
        <p:nvSpPr>
          <p:cNvPr id="62" name="CuadroTexto 61">
            <a:extLst>
              <a:ext uri="{FF2B5EF4-FFF2-40B4-BE49-F238E27FC236}">
                <a16:creationId xmlns:a16="http://schemas.microsoft.com/office/drawing/2014/main" id="{D7348A25-2C0A-4180-9706-193D7ACDBC8E}"/>
              </a:ext>
            </a:extLst>
          </p:cNvPr>
          <p:cNvSpPr txBox="1"/>
          <p:nvPr/>
        </p:nvSpPr>
        <p:spPr>
          <a:xfrm>
            <a:off x="1109446" y="921803"/>
            <a:ext cx="149088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CL" sz="4000" dirty="0" smtClean="0">
                <a:latin typeface="August Script Bold free" pitchFamily="2" charset="0"/>
              </a:rPr>
              <a:t>2022 </a:t>
            </a:r>
            <a:endParaRPr lang="es-CL" sz="4000" dirty="0">
              <a:latin typeface="August Script Bold free" pitchFamily="2" charset="0"/>
            </a:endParaRPr>
          </a:p>
        </p:txBody>
      </p:sp>
      <p:sp>
        <p:nvSpPr>
          <p:cNvPr id="27" name="CuadroTexto 26">
            <a:extLst>
              <a:ext uri="{FF2B5EF4-FFF2-40B4-BE49-F238E27FC236}">
                <a16:creationId xmlns:a16="http://schemas.microsoft.com/office/drawing/2014/main" id="{F0091D1D-C5BA-4DD7-B564-F84C4F3256B9}"/>
              </a:ext>
            </a:extLst>
          </p:cNvPr>
          <p:cNvSpPr txBox="1"/>
          <p:nvPr/>
        </p:nvSpPr>
        <p:spPr>
          <a:xfrm>
            <a:off x="788889" y="1505371"/>
            <a:ext cx="136617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CL" sz="3600" dirty="0">
                <a:latin typeface="Ayunindra Font" pitchFamily="50" charset="0"/>
              </a:rPr>
              <a:t>Metas</a:t>
            </a:r>
          </a:p>
        </p:txBody>
      </p:sp>
      <p:cxnSp>
        <p:nvCxnSpPr>
          <p:cNvPr id="34" name="Conector recto 33">
            <a:extLst>
              <a:ext uri="{FF2B5EF4-FFF2-40B4-BE49-F238E27FC236}">
                <a16:creationId xmlns:a16="http://schemas.microsoft.com/office/drawing/2014/main" id="{6C326F97-CC68-4216-8B0B-6409AE189A23}"/>
              </a:ext>
            </a:extLst>
          </p:cNvPr>
          <p:cNvCxnSpPr>
            <a:cxnSpLocks/>
          </p:cNvCxnSpPr>
          <p:nvPr/>
        </p:nvCxnSpPr>
        <p:spPr>
          <a:xfrm>
            <a:off x="719609" y="2193173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Conector recto 36">
            <a:extLst>
              <a:ext uri="{FF2B5EF4-FFF2-40B4-BE49-F238E27FC236}">
                <a16:creationId xmlns:a16="http://schemas.microsoft.com/office/drawing/2014/main" id="{7A9A9E17-643C-46C7-8DA1-90ACB4FD0A6E}"/>
              </a:ext>
            </a:extLst>
          </p:cNvPr>
          <p:cNvCxnSpPr>
            <a:cxnSpLocks/>
          </p:cNvCxnSpPr>
          <p:nvPr/>
        </p:nvCxnSpPr>
        <p:spPr>
          <a:xfrm>
            <a:off x="720116" y="2475725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Conector recto 37">
            <a:extLst>
              <a:ext uri="{FF2B5EF4-FFF2-40B4-BE49-F238E27FC236}">
                <a16:creationId xmlns:a16="http://schemas.microsoft.com/office/drawing/2014/main" id="{117FEECC-50E9-48AE-A3A0-ECE918D11567}"/>
              </a:ext>
            </a:extLst>
          </p:cNvPr>
          <p:cNvCxnSpPr>
            <a:cxnSpLocks/>
          </p:cNvCxnSpPr>
          <p:nvPr/>
        </p:nvCxnSpPr>
        <p:spPr>
          <a:xfrm>
            <a:off x="718240" y="2780525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Conector recto 38">
            <a:extLst>
              <a:ext uri="{FF2B5EF4-FFF2-40B4-BE49-F238E27FC236}">
                <a16:creationId xmlns:a16="http://schemas.microsoft.com/office/drawing/2014/main" id="{F24D8324-6901-4816-8512-FDC54A3E01DF}"/>
              </a:ext>
            </a:extLst>
          </p:cNvPr>
          <p:cNvCxnSpPr>
            <a:cxnSpLocks/>
          </p:cNvCxnSpPr>
          <p:nvPr/>
        </p:nvCxnSpPr>
        <p:spPr>
          <a:xfrm>
            <a:off x="718240" y="3074201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Placa 2">
            <a:extLst>
              <a:ext uri="{FF2B5EF4-FFF2-40B4-BE49-F238E27FC236}">
                <a16:creationId xmlns:a16="http://schemas.microsoft.com/office/drawing/2014/main" id="{C3F9C842-00FA-4A41-AA78-EC49C9D9D4A3}"/>
              </a:ext>
            </a:extLst>
          </p:cNvPr>
          <p:cNvSpPr/>
          <p:nvPr/>
        </p:nvSpPr>
        <p:spPr>
          <a:xfrm flipH="1">
            <a:off x="489789" y="3750740"/>
            <a:ext cx="1791840" cy="1500318"/>
          </a:xfrm>
          <a:prstGeom prst="plaque">
            <a:avLst>
              <a:gd name="adj" fmla="val 6619"/>
            </a:avLst>
          </a:prstGeom>
          <a:solidFill>
            <a:srgbClr val="FCEBE0"/>
          </a:solidFill>
          <a:ln>
            <a:solidFill>
              <a:srgbClr val="FCD6D7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70" name="CuadroTexto 69">
            <a:extLst>
              <a:ext uri="{FF2B5EF4-FFF2-40B4-BE49-F238E27FC236}">
                <a16:creationId xmlns:a16="http://schemas.microsoft.com/office/drawing/2014/main" id="{C5660BA0-7AA5-442F-B19F-51782AAE91E1}"/>
              </a:ext>
            </a:extLst>
          </p:cNvPr>
          <p:cNvSpPr txBox="1"/>
          <p:nvPr/>
        </p:nvSpPr>
        <p:spPr>
          <a:xfrm flipH="1">
            <a:off x="560832" y="3174959"/>
            <a:ext cx="157604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CL" sz="3200" dirty="0">
                <a:latin typeface="Please write me a song" panose="02000603000000000000" pitchFamily="2" charset="0"/>
                <a:ea typeface="Please write me a song" panose="02000603000000000000" pitchFamily="2" charset="0"/>
              </a:rPr>
              <a:t>Importante</a:t>
            </a:r>
          </a:p>
        </p:txBody>
      </p:sp>
      <p:sp>
        <p:nvSpPr>
          <p:cNvPr id="72" name="CuadroTexto 71">
            <a:extLst>
              <a:ext uri="{FF2B5EF4-FFF2-40B4-BE49-F238E27FC236}">
                <a16:creationId xmlns:a16="http://schemas.microsoft.com/office/drawing/2014/main" id="{FA02E334-CC17-4B72-8C99-28B64BC13A1C}"/>
              </a:ext>
            </a:extLst>
          </p:cNvPr>
          <p:cNvSpPr txBox="1"/>
          <p:nvPr/>
        </p:nvSpPr>
        <p:spPr>
          <a:xfrm flipH="1">
            <a:off x="773256" y="5571063"/>
            <a:ext cx="1293702" cy="594906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algn="ctr"/>
            <a:r>
              <a:rPr lang="es-CL" sz="3266" dirty="0">
                <a:latin typeface="The Sunset" pitchFamily="2" charset="0"/>
              </a:rPr>
              <a:t>Notas</a:t>
            </a:r>
          </a:p>
        </p:txBody>
      </p:sp>
      <p:pic>
        <p:nvPicPr>
          <p:cNvPr id="22" name="Imagen 21">
            <a:extLst>
              <a:ext uri="{FF2B5EF4-FFF2-40B4-BE49-F238E27FC236}">
                <a16:creationId xmlns:a16="http://schemas.microsoft.com/office/drawing/2014/main" id="{62CBFADE-6F0F-42F1-9100-230F3D7A9794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188956" y="4650379"/>
            <a:ext cx="727315" cy="2864905"/>
          </a:xfrm>
          <a:prstGeom prst="rect">
            <a:avLst/>
          </a:prstGeom>
        </p:spPr>
      </p:pic>
      <p:pic>
        <p:nvPicPr>
          <p:cNvPr id="23" name="Imagen 22">
            <a:extLst>
              <a:ext uri="{FF2B5EF4-FFF2-40B4-BE49-F238E27FC236}">
                <a16:creationId xmlns:a16="http://schemas.microsoft.com/office/drawing/2014/main" id="{2B2C2E0D-EB88-46B4-AC8F-E4A9A8B31354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43898" t="21174"/>
          <a:stretch/>
        </p:blipFill>
        <p:spPr>
          <a:xfrm>
            <a:off x="0" y="0"/>
            <a:ext cx="909986" cy="976498"/>
          </a:xfrm>
          <a:prstGeom prst="rect">
            <a:avLst/>
          </a:prstGeom>
        </p:spPr>
      </p:pic>
      <p:pic>
        <p:nvPicPr>
          <p:cNvPr id="25" name="Imagen 24">
            <a:extLst>
              <a:ext uri="{FF2B5EF4-FFF2-40B4-BE49-F238E27FC236}">
                <a16:creationId xmlns:a16="http://schemas.microsoft.com/office/drawing/2014/main" id="{C293EFCA-F8D9-437F-BBDE-D23B0F61DF56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027536" y="351099"/>
            <a:ext cx="713197" cy="476000"/>
          </a:xfrm>
          <a:prstGeom prst="rect">
            <a:avLst/>
          </a:prstGeom>
        </p:spPr>
      </p:pic>
      <p:grpSp>
        <p:nvGrpSpPr>
          <p:cNvPr id="31" name="Grupo 30">
            <a:extLst>
              <a:ext uri="{FF2B5EF4-FFF2-40B4-BE49-F238E27FC236}">
                <a16:creationId xmlns:a16="http://schemas.microsoft.com/office/drawing/2014/main" id="{7745E27F-467E-4749-8E47-3209094E0C66}"/>
              </a:ext>
            </a:extLst>
          </p:cNvPr>
          <p:cNvGrpSpPr/>
          <p:nvPr/>
        </p:nvGrpSpPr>
        <p:grpSpPr>
          <a:xfrm>
            <a:off x="526230" y="2080990"/>
            <a:ext cx="160028" cy="1041337"/>
            <a:chOff x="508707" y="2032864"/>
            <a:chExt cx="160028" cy="1041337"/>
          </a:xfrm>
        </p:grpSpPr>
        <p:pic>
          <p:nvPicPr>
            <p:cNvPr id="57" name="Imagen 56">
              <a:extLst>
                <a:ext uri="{FF2B5EF4-FFF2-40B4-BE49-F238E27FC236}">
                  <a16:creationId xmlns:a16="http://schemas.microsoft.com/office/drawing/2014/main" id="{961930C2-F576-49DD-A7AA-2FDB4D77175D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7508" y="2035205"/>
              <a:ext cx="162906" cy="158223"/>
            </a:xfrm>
            <a:prstGeom prst="rect">
              <a:avLst/>
            </a:prstGeom>
          </p:spPr>
        </p:pic>
        <p:pic>
          <p:nvPicPr>
            <p:cNvPr id="58" name="Imagen 57">
              <a:extLst>
                <a:ext uri="{FF2B5EF4-FFF2-40B4-BE49-F238E27FC236}">
                  <a16:creationId xmlns:a16="http://schemas.microsoft.com/office/drawing/2014/main" id="{56867267-B475-4E69-9D58-EC62A6FE058B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7509" y="2315160"/>
              <a:ext cx="162906" cy="158223"/>
            </a:xfrm>
            <a:prstGeom prst="rect">
              <a:avLst/>
            </a:prstGeom>
          </p:spPr>
        </p:pic>
        <p:pic>
          <p:nvPicPr>
            <p:cNvPr id="60" name="Imagen 59">
              <a:extLst>
                <a:ext uri="{FF2B5EF4-FFF2-40B4-BE49-F238E27FC236}">
                  <a16:creationId xmlns:a16="http://schemas.microsoft.com/office/drawing/2014/main" id="{E29EF204-A448-4002-8A1C-DB0341F31464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6366" y="2619960"/>
              <a:ext cx="162906" cy="158223"/>
            </a:xfrm>
            <a:prstGeom prst="rect">
              <a:avLst/>
            </a:prstGeom>
          </p:spPr>
        </p:pic>
        <p:pic>
          <p:nvPicPr>
            <p:cNvPr id="63" name="Imagen 62">
              <a:extLst>
                <a:ext uri="{FF2B5EF4-FFF2-40B4-BE49-F238E27FC236}">
                  <a16:creationId xmlns:a16="http://schemas.microsoft.com/office/drawing/2014/main" id="{86120641-32C4-4AE8-94D3-C94C18868525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8171" y="2913636"/>
              <a:ext cx="162906" cy="158223"/>
            </a:xfrm>
            <a:prstGeom prst="rect">
              <a:avLst/>
            </a:prstGeom>
          </p:spPr>
        </p:pic>
      </p:grpSp>
      <p:sp>
        <p:nvSpPr>
          <p:cNvPr id="64" name="Placa 63">
            <a:extLst>
              <a:ext uri="{FF2B5EF4-FFF2-40B4-BE49-F238E27FC236}">
                <a16:creationId xmlns:a16="http://schemas.microsoft.com/office/drawing/2014/main" id="{1F1A37EF-7612-4F45-97CD-3C62C17F6D0D}"/>
              </a:ext>
            </a:extLst>
          </p:cNvPr>
          <p:cNvSpPr/>
          <p:nvPr/>
        </p:nvSpPr>
        <p:spPr>
          <a:xfrm flipH="1">
            <a:off x="544463" y="3806973"/>
            <a:ext cx="1680470" cy="1381373"/>
          </a:xfrm>
          <a:prstGeom prst="plaque">
            <a:avLst>
              <a:gd name="adj" fmla="val 6619"/>
            </a:avLst>
          </a:prstGeom>
          <a:noFill/>
          <a:ln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pic>
        <p:nvPicPr>
          <p:cNvPr id="32" name="Imagen 31">
            <a:extLst>
              <a:ext uri="{FF2B5EF4-FFF2-40B4-BE49-F238E27FC236}">
                <a16:creationId xmlns:a16="http://schemas.microsoft.com/office/drawing/2014/main" id="{26B63D50-3602-4D67-A76C-633D6D374657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259097" y="6541363"/>
            <a:ext cx="628638" cy="674145"/>
          </a:xfrm>
          <a:prstGeom prst="rect">
            <a:avLst/>
          </a:prstGeom>
        </p:spPr>
      </p:pic>
      <p:pic>
        <p:nvPicPr>
          <p:cNvPr id="65" name="Imagen 64">
            <a:extLst>
              <a:ext uri="{FF2B5EF4-FFF2-40B4-BE49-F238E27FC236}">
                <a16:creationId xmlns:a16="http://schemas.microsoft.com/office/drawing/2014/main" id="{D0CA3D43-846C-4A28-B7BE-3C0790EA8870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65716" t="50407"/>
          <a:stretch/>
        </p:blipFill>
        <p:spPr>
          <a:xfrm flipH="1">
            <a:off x="4623101" y="-1"/>
            <a:ext cx="445785" cy="47838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02876236"/>
      </p:ext>
    </p:extLst>
  </p:cSld>
  <p:clrMapOvr>
    <a:masterClrMapping/>
  </p:clrMapOvr>
</p:sld>
</file>

<file path=ppt/slides/slide1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5" name="Imagen 74">
            <a:extLst>
              <a:ext uri="{FF2B5EF4-FFF2-40B4-BE49-F238E27FC236}">
                <a16:creationId xmlns:a16="http://schemas.microsoft.com/office/drawing/2014/main" id="{86F066D6-3665-40A8-84FE-3CF74306B4E7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5802" t="16947" r="6588" b="21582"/>
          <a:stretch/>
        </p:blipFill>
        <p:spPr>
          <a:xfrm flipH="1">
            <a:off x="2534249" y="1615242"/>
            <a:ext cx="2241249" cy="5818323"/>
          </a:xfrm>
          <a:prstGeom prst="rect">
            <a:avLst/>
          </a:prstGeom>
        </p:spPr>
      </p:pic>
      <p:grpSp>
        <p:nvGrpSpPr>
          <p:cNvPr id="90" name="Grupo 89">
            <a:extLst>
              <a:ext uri="{FF2B5EF4-FFF2-40B4-BE49-F238E27FC236}">
                <a16:creationId xmlns:a16="http://schemas.microsoft.com/office/drawing/2014/main" id="{6A10F933-5BE6-45D0-9227-6F90A3B05617}"/>
              </a:ext>
            </a:extLst>
          </p:cNvPr>
          <p:cNvGrpSpPr/>
          <p:nvPr/>
        </p:nvGrpSpPr>
        <p:grpSpPr>
          <a:xfrm>
            <a:off x="2431176" y="1277695"/>
            <a:ext cx="2333423" cy="338554"/>
            <a:chOff x="282012" y="1116730"/>
            <a:chExt cx="2333423" cy="338554"/>
          </a:xfrm>
        </p:grpSpPr>
        <p:grpSp>
          <p:nvGrpSpPr>
            <p:cNvPr id="76" name="Grupo 75">
              <a:extLst>
                <a:ext uri="{FF2B5EF4-FFF2-40B4-BE49-F238E27FC236}">
                  <a16:creationId xmlns:a16="http://schemas.microsoft.com/office/drawing/2014/main" id="{A61A1061-E59C-431B-BF67-DEFCDEE579BE}"/>
                </a:ext>
              </a:extLst>
            </p:cNvPr>
            <p:cNvGrpSpPr/>
            <p:nvPr/>
          </p:nvGrpSpPr>
          <p:grpSpPr>
            <a:xfrm>
              <a:off x="1292286" y="1199456"/>
              <a:ext cx="1323149" cy="173102"/>
              <a:chOff x="2351916" y="2459619"/>
              <a:chExt cx="1424738" cy="173102"/>
            </a:xfrm>
          </p:grpSpPr>
          <p:pic>
            <p:nvPicPr>
              <p:cNvPr id="77" name="Imagen 76">
                <a:extLst>
                  <a:ext uri="{FF2B5EF4-FFF2-40B4-BE49-F238E27FC236}">
                    <a16:creationId xmlns:a16="http://schemas.microsoft.com/office/drawing/2014/main" id="{B7A81B46-CA0D-4087-89EF-FAE09193A61A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351916" y="2459619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78" name="Imagen 77">
                <a:extLst>
                  <a:ext uri="{FF2B5EF4-FFF2-40B4-BE49-F238E27FC236}">
                    <a16:creationId xmlns:a16="http://schemas.microsoft.com/office/drawing/2014/main" id="{E94153B6-6DC4-4AB7-AC3B-F55DD2065F5B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534444" y="2462337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79" name="Imagen 78">
                <a:extLst>
                  <a:ext uri="{FF2B5EF4-FFF2-40B4-BE49-F238E27FC236}">
                    <a16:creationId xmlns:a16="http://schemas.microsoft.com/office/drawing/2014/main" id="{EA1DF94F-D73B-4068-AC8A-D0A408DD32D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713545" y="2467401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0" name="Imagen 79">
                <a:extLst>
                  <a:ext uri="{FF2B5EF4-FFF2-40B4-BE49-F238E27FC236}">
                    <a16:creationId xmlns:a16="http://schemas.microsoft.com/office/drawing/2014/main" id="{62C852A6-1DC0-492C-8708-0BCE85A2F8DC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898714" y="2467401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1" name="Imagen 80">
                <a:extLst>
                  <a:ext uri="{FF2B5EF4-FFF2-40B4-BE49-F238E27FC236}">
                    <a16:creationId xmlns:a16="http://schemas.microsoft.com/office/drawing/2014/main" id="{0177E378-B2D1-433E-B487-95F0ADA2623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080634" y="2462337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2" name="Imagen 81">
                <a:extLst>
                  <a:ext uri="{FF2B5EF4-FFF2-40B4-BE49-F238E27FC236}">
                    <a16:creationId xmlns:a16="http://schemas.microsoft.com/office/drawing/2014/main" id="{5D2CCC76-1728-4CCE-8CA6-F4D7D93C730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259735" y="2463688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3" name="Imagen 82">
                <a:extLst>
                  <a:ext uri="{FF2B5EF4-FFF2-40B4-BE49-F238E27FC236}">
                    <a16:creationId xmlns:a16="http://schemas.microsoft.com/office/drawing/2014/main" id="{8737CD88-8CE9-45B7-B88B-A039D1BC2D9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436306" y="2459619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4" name="Imagen 83">
                <a:extLst>
                  <a:ext uri="{FF2B5EF4-FFF2-40B4-BE49-F238E27FC236}">
                    <a16:creationId xmlns:a16="http://schemas.microsoft.com/office/drawing/2014/main" id="{9C749F1B-619A-40EE-A3E5-6C9759F13278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624293" y="2462337"/>
                <a:ext cx="152361" cy="165320"/>
              </a:xfrm>
              <a:prstGeom prst="rect">
                <a:avLst/>
              </a:prstGeom>
            </p:spPr>
          </p:pic>
        </p:grpSp>
        <p:sp>
          <p:nvSpPr>
            <p:cNvPr id="86" name="CuadroTexto 85">
              <a:extLst>
                <a:ext uri="{FF2B5EF4-FFF2-40B4-BE49-F238E27FC236}">
                  <a16:creationId xmlns:a16="http://schemas.microsoft.com/office/drawing/2014/main" id="{E7CF8BFC-D72D-4A50-9441-6DC5C224B0DC}"/>
                </a:ext>
              </a:extLst>
            </p:cNvPr>
            <p:cNvSpPr txBox="1"/>
            <p:nvPr/>
          </p:nvSpPr>
          <p:spPr>
            <a:xfrm>
              <a:off x="282012" y="1116730"/>
              <a:ext cx="1081021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s-CL" sz="1600" dirty="0">
                  <a:latin typeface="that i love you" pitchFamily="2" charset="0"/>
                </a:rPr>
                <a:t>Hidratación</a:t>
              </a:r>
            </a:p>
          </p:txBody>
        </p:sp>
      </p:grpSp>
      <p:sp>
        <p:nvSpPr>
          <p:cNvPr id="2" name="Rectángulo: esquinas redondeadas 1">
            <a:extLst>
              <a:ext uri="{FF2B5EF4-FFF2-40B4-BE49-F238E27FC236}">
                <a16:creationId xmlns:a16="http://schemas.microsoft.com/office/drawing/2014/main" id="{8AFFB728-72C6-47D6-8CF6-8E68D901CF0E}"/>
              </a:ext>
            </a:extLst>
          </p:cNvPr>
          <p:cNvSpPr/>
          <p:nvPr/>
        </p:nvSpPr>
        <p:spPr>
          <a:xfrm flipH="1">
            <a:off x="2536574" y="808814"/>
            <a:ext cx="2238924" cy="348713"/>
          </a:xfrm>
          <a:prstGeom prst="roundRect">
            <a:avLst>
              <a:gd name="adj" fmla="val 20690"/>
            </a:avLst>
          </a:prstGeom>
          <a:noFill/>
          <a:ln>
            <a:solidFill>
              <a:schemeClr val="bg1">
                <a:lumMod val="65000"/>
              </a:schemeClr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grpSp>
        <p:nvGrpSpPr>
          <p:cNvPr id="20" name="Grupo 19">
            <a:extLst>
              <a:ext uri="{FF2B5EF4-FFF2-40B4-BE49-F238E27FC236}">
                <a16:creationId xmlns:a16="http://schemas.microsoft.com/office/drawing/2014/main" id="{9E56ED60-C0FC-4AFF-8B2B-402E4644997E}"/>
              </a:ext>
            </a:extLst>
          </p:cNvPr>
          <p:cNvGrpSpPr/>
          <p:nvPr/>
        </p:nvGrpSpPr>
        <p:grpSpPr>
          <a:xfrm>
            <a:off x="2648158" y="551964"/>
            <a:ext cx="1302561" cy="270451"/>
            <a:chOff x="3427898" y="945416"/>
            <a:chExt cx="1302561" cy="270451"/>
          </a:xfrm>
        </p:grpSpPr>
        <p:sp>
          <p:nvSpPr>
            <p:cNvPr id="6" name="Elipse 5">
              <a:extLst>
                <a:ext uri="{FF2B5EF4-FFF2-40B4-BE49-F238E27FC236}">
                  <a16:creationId xmlns:a16="http://schemas.microsoft.com/office/drawing/2014/main" id="{2C5DCEA4-6AF6-49BD-B708-B769FAFE792C}"/>
                </a:ext>
              </a:extLst>
            </p:cNvPr>
            <p:cNvSpPr/>
            <p:nvPr/>
          </p:nvSpPr>
          <p:spPr>
            <a:xfrm>
              <a:off x="3448303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7" name="CuadroTexto 6">
              <a:extLst>
                <a:ext uri="{FF2B5EF4-FFF2-40B4-BE49-F238E27FC236}">
                  <a16:creationId xmlns:a16="http://schemas.microsoft.com/office/drawing/2014/main" id="{AA089D6C-B1E2-48FB-BE83-481042A4D336}"/>
                </a:ext>
              </a:extLst>
            </p:cNvPr>
            <p:cNvSpPr txBox="1"/>
            <p:nvPr/>
          </p:nvSpPr>
          <p:spPr>
            <a:xfrm>
              <a:off x="3427898" y="945416"/>
              <a:ext cx="167925" cy="2623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L</a:t>
              </a:r>
            </a:p>
          </p:txBody>
        </p:sp>
        <p:sp>
          <p:nvSpPr>
            <p:cNvPr id="8" name="Elipse 7">
              <a:extLst>
                <a:ext uri="{FF2B5EF4-FFF2-40B4-BE49-F238E27FC236}">
                  <a16:creationId xmlns:a16="http://schemas.microsoft.com/office/drawing/2014/main" id="{EF3D6D35-0B29-48F8-A7E7-F05677A56176}"/>
                </a:ext>
              </a:extLst>
            </p:cNvPr>
            <p:cNvSpPr/>
            <p:nvPr/>
          </p:nvSpPr>
          <p:spPr>
            <a:xfrm>
              <a:off x="3636352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9" name="CuadroTexto 8">
              <a:extLst>
                <a:ext uri="{FF2B5EF4-FFF2-40B4-BE49-F238E27FC236}">
                  <a16:creationId xmlns:a16="http://schemas.microsoft.com/office/drawing/2014/main" id="{9A7EF53A-AA99-48D2-85A8-CA65C6ED1C5E}"/>
                </a:ext>
              </a:extLst>
            </p:cNvPr>
            <p:cNvSpPr txBox="1"/>
            <p:nvPr/>
          </p:nvSpPr>
          <p:spPr>
            <a:xfrm>
              <a:off x="3604676" y="945416"/>
              <a:ext cx="167925" cy="2623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M</a:t>
              </a:r>
            </a:p>
          </p:txBody>
        </p:sp>
        <p:sp>
          <p:nvSpPr>
            <p:cNvPr id="10" name="Elipse 9">
              <a:extLst>
                <a:ext uri="{FF2B5EF4-FFF2-40B4-BE49-F238E27FC236}">
                  <a16:creationId xmlns:a16="http://schemas.microsoft.com/office/drawing/2014/main" id="{B0003AE6-C47F-46BF-B6B1-DDBB042C0368}"/>
                </a:ext>
              </a:extLst>
            </p:cNvPr>
            <p:cNvSpPr/>
            <p:nvPr/>
          </p:nvSpPr>
          <p:spPr>
            <a:xfrm>
              <a:off x="3822502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1" name="CuadroTexto 10">
              <a:extLst>
                <a:ext uri="{FF2B5EF4-FFF2-40B4-BE49-F238E27FC236}">
                  <a16:creationId xmlns:a16="http://schemas.microsoft.com/office/drawing/2014/main" id="{93A2415F-9910-41C0-9834-ACE5EE7EC06F}"/>
                </a:ext>
              </a:extLst>
            </p:cNvPr>
            <p:cNvSpPr txBox="1"/>
            <p:nvPr/>
          </p:nvSpPr>
          <p:spPr>
            <a:xfrm>
              <a:off x="3795934" y="953506"/>
              <a:ext cx="167925" cy="2623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M</a:t>
              </a:r>
            </a:p>
          </p:txBody>
        </p:sp>
        <p:sp>
          <p:nvSpPr>
            <p:cNvPr id="12" name="Elipse 11">
              <a:extLst>
                <a:ext uri="{FF2B5EF4-FFF2-40B4-BE49-F238E27FC236}">
                  <a16:creationId xmlns:a16="http://schemas.microsoft.com/office/drawing/2014/main" id="{C7C288CE-F547-4E52-94A3-8C23F40BEE3C}"/>
                </a:ext>
              </a:extLst>
            </p:cNvPr>
            <p:cNvSpPr/>
            <p:nvPr/>
          </p:nvSpPr>
          <p:spPr>
            <a:xfrm>
              <a:off x="4008652" y="983612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3" name="CuadroTexto 12">
              <a:extLst>
                <a:ext uri="{FF2B5EF4-FFF2-40B4-BE49-F238E27FC236}">
                  <a16:creationId xmlns:a16="http://schemas.microsoft.com/office/drawing/2014/main" id="{4114C506-8170-47D2-9D5A-128DBFEEE7C8}"/>
                </a:ext>
              </a:extLst>
            </p:cNvPr>
            <p:cNvSpPr txBox="1"/>
            <p:nvPr/>
          </p:nvSpPr>
          <p:spPr>
            <a:xfrm>
              <a:off x="3987194" y="951397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J</a:t>
              </a:r>
            </a:p>
          </p:txBody>
        </p:sp>
        <p:sp>
          <p:nvSpPr>
            <p:cNvPr id="14" name="Elipse 13">
              <a:extLst>
                <a:ext uri="{FF2B5EF4-FFF2-40B4-BE49-F238E27FC236}">
                  <a16:creationId xmlns:a16="http://schemas.microsoft.com/office/drawing/2014/main" id="{7CC52FD5-4E7C-49FA-BD83-A545EB3FC017}"/>
                </a:ext>
              </a:extLst>
            </p:cNvPr>
            <p:cNvSpPr/>
            <p:nvPr/>
          </p:nvSpPr>
          <p:spPr>
            <a:xfrm>
              <a:off x="4195174" y="983612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5" name="CuadroTexto 14">
              <a:extLst>
                <a:ext uri="{FF2B5EF4-FFF2-40B4-BE49-F238E27FC236}">
                  <a16:creationId xmlns:a16="http://schemas.microsoft.com/office/drawing/2014/main" id="{DDD8D263-EBC7-4AD3-8203-2FC2CBE524AF}"/>
                </a:ext>
              </a:extLst>
            </p:cNvPr>
            <p:cNvSpPr txBox="1"/>
            <p:nvPr/>
          </p:nvSpPr>
          <p:spPr>
            <a:xfrm>
              <a:off x="4169468" y="953506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V</a:t>
              </a:r>
            </a:p>
          </p:txBody>
        </p:sp>
        <p:sp>
          <p:nvSpPr>
            <p:cNvPr id="16" name="Elipse 15">
              <a:extLst>
                <a:ext uri="{FF2B5EF4-FFF2-40B4-BE49-F238E27FC236}">
                  <a16:creationId xmlns:a16="http://schemas.microsoft.com/office/drawing/2014/main" id="{1684D4EA-52BA-4FA5-A1FB-CB87FE74C584}"/>
                </a:ext>
              </a:extLst>
            </p:cNvPr>
            <p:cNvSpPr/>
            <p:nvPr/>
          </p:nvSpPr>
          <p:spPr>
            <a:xfrm>
              <a:off x="4383504" y="983612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7" name="CuadroTexto 16">
              <a:extLst>
                <a:ext uri="{FF2B5EF4-FFF2-40B4-BE49-F238E27FC236}">
                  <a16:creationId xmlns:a16="http://schemas.microsoft.com/office/drawing/2014/main" id="{3308939E-46AD-485D-B001-89690CD4E751}"/>
                </a:ext>
              </a:extLst>
            </p:cNvPr>
            <p:cNvSpPr txBox="1"/>
            <p:nvPr/>
          </p:nvSpPr>
          <p:spPr>
            <a:xfrm>
              <a:off x="4354590" y="945416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S</a:t>
              </a:r>
            </a:p>
          </p:txBody>
        </p:sp>
        <p:sp>
          <p:nvSpPr>
            <p:cNvPr id="18" name="Elipse 17">
              <a:extLst>
                <a:ext uri="{FF2B5EF4-FFF2-40B4-BE49-F238E27FC236}">
                  <a16:creationId xmlns:a16="http://schemas.microsoft.com/office/drawing/2014/main" id="{A8672FC7-70F5-4C49-A014-22DFFFBC4EA9}"/>
                </a:ext>
              </a:extLst>
            </p:cNvPr>
            <p:cNvSpPr/>
            <p:nvPr/>
          </p:nvSpPr>
          <p:spPr>
            <a:xfrm>
              <a:off x="4562534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9" name="CuadroTexto 18">
              <a:extLst>
                <a:ext uri="{FF2B5EF4-FFF2-40B4-BE49-F238E27FC236}">
                  <a16:creationId xmlns:a16="http://schemas.microsoft.com/office/drawing/2014/main" id="{FDD8A62F-1C31-4D5B-8003-266E7EE66DB5}"/>
                </a:ext>
              </a:extLst>
            </p:cNvPr>
            <p:cNvSpPr txBox="1"/>
            <p:nvPr/>
          </p:nvSpPr>
          <p:spPr>
            <a:xfrm>
              <a:off x="4541872" y="945416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D</a:t>
              </a:r>
            </a:p>
          </p:txBody>
        </p:sp>
      </p:grpSp>
      <p:sp>
        <p:nvSpPr>
          <p:cNvPr id="43" name="Rectángulo: esquinas redondeadas 42">
            <a:extLst>
              <a:ext uri="{FF2B5EF4-FFF2-40B4-BE49-F238E27FC236}">
                <a16:creationId xmlns:a16="http://schemas.microsoft.com/office/drawing/2014/main" id="{89D5D1E2-00DC-4937-B50F-B770D836BFF9}"/>
              </a:ext>
            </a:extLst>
          </p:cNvPr>
          <p:cNvSpPr/>
          <p:nvPr/>
        </p:nvSpPr>
        <p:spPr>
          <a:xfrm flipH="1">
            <a:off x="460830" y="5801409"/>
            <a:ext cx="1867912" cy="1306787"/>
          </a:xfrm>
          <a:prstGeom prst="roundRect">
            <a:avLst>
              <a:gd name="adj" fmla="val 3042"/>
            </a:avLst>
          </a:prstGeom>
          <a:noFill/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61" name="CuadroTexto 60">
            <a:extLst>
              <a:ext uri="{FF2B5EF4-FFF2-40B4-BE49-F238E27FC236}">
                <a16:creationId xmlns:a16="http://schemas.microsoft.com/office/drawing/2014/main" id="{B1867932-8D36-4858-BFF8-81AECC48EBAD}"/>
              </a:ext>
            </a:extLst>
          </p:cNvPr>
          <p:cNvSpPr txBox="1"/>
          <p:nvPr/>
        </p:nvSpPr>
        <p:spPr>
          <a:xfrm>
            <a:off x="502270" y="470523"/>
            <a:ext cx="1705246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CL" sz="4800" dirty="0">
                <a:latin typeface="August Script Bold free" pitchFamily="2" charset="0"/>
              </a:rPr>
              <a:t>Año</a:t>
            </a:r>
          </a:p>
        </p:txBody>
      </p:sp>
      <p:sp>
        <p:nvSpPr>
          <p:cNvPr id="62" name="CuadroTexto 61">
            <a:extLst>
              <a:ext uri="{FF2B5EF4-FFF2-40B4-BE49-F238E27FC236}">
                <a16:creationId xmlns:a16="http://schemas.microsoft.com/office/drawing/2014/main" id="{D7348A25-2C0A-4180-9706-193D7ACDBC8E}"/>
              </a:ext>
            </a:extLst>
          </p:cNvPr>
          <p:cNvSpPr txBox="1"/>
          <p:nvPr/>
        </p:nvSpPr>
        <p:spPr>
          <a:xfrm>
            <a:off x="1109446" y="921803"/>
            <a:ext cx="149088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CL" sz="4000" dirty="0" smtClean="0">
                <a:latin typeface="August Script Bold free" pitchFamily="2" charset="0"/>
              </a:rPr>
              <a:t>2022 </a:t>
            </a:r>
            <a:endParaRPr lang="es-CL" sz="4000" dirty="0">
              <a:latin typeface="August Script Bold free" pitchFamily="2" charset="0"/>
            </a:endParaRPr>
          </a:p>
        </p:txBody>
      </p:sp>
      <p:sp>
        <p:nvSpPr>
          <p:cNvPr id="27" name="CuadroTexto 26">
            <a:extLst>
              <a:ext uri="{FF2B5EF4-FFF2-40B4-BE49-F238E27FC236}">
                <a16:creationId xmlns:a16="http://schemas.microsoft.com/office/drawing/2014/main" id="{F0091D1D-C5BA-4DD7-B564-F84C4F3256B9}"/>
              </a:ext>
            </a:extLst>
          </p:cNvPr>
          <p:cNvSpPr txBox="1"/>
          <p:nvPr/>
        </p:nvSpPr>
        <p:spPr>
          <a:xfrm>
            <a:off x="788889" y="1505371"/>
            <a:ext cx="136617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CL" sz="3600" dirty="0">
                <a:latin typeface="Ayunindra Font" pitchFamily="50" charset="0"/>
              </a:rPr>
              <a:t>Metas</a:t>
            </a:r>
          </a:p>
        </p:txBody>
      </p:sp>
      <p:cxnSp>
        <p:nvCxnSpPr>
          <p:cNvPr id="34" name="Conector recto 33">
            <a:extLst>
              <a:ext uri="{FF2B5EF4-FFF2-40B4-BE49-F238E27FC236}">
                <a16:creationId xmlns:a16="http://schemas.microsoft.com/office/drawing/2014/main" id="{6C326F97-CC68-4216-8B0B-6409AE189A23}"/>
              </a:ext>
            </a:extLst>
          </p:cNvPr>
          <p:cNvCxnSpPr>
            <a:cxnSpLocks/>
          </p:cNvCxnSpPr>
          <p:nvPr/>
        </p:nvCxnSpPr>
        <p:spPr>
          <a:xfrm>
            <a:off x="719609" y="2193173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Conector recto 36">
            <a:extLst>
              <a:ext uri="{FF2B5EF4-FFF2-40B4-BE49-F238E27FC236}">
                <a16:creationId xmlns:a16="http://schemas.microsoft.com/office/drawing/2014/main" id="{7A9A9E17-643C-46C7-8DA1-90ACB4FD0A6E}"/>
              </a:ext>
            </a:extLst>
          </p:cNvPr>
          <p:cNvCxnSpPr>
            <a:cxnSpLocks/>
          </p:cNvCxnSpPr>
          <p:nvPr/>
        </p:nvCxnSpPr>
        <p:spPr>
          <a:xfrm>
            <a:off x="720116" y="2475725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Conector recto 37">
            <a:extLst>
              <a:ext uri="{FF2B5EF4-FFF2-40B4-BE49-F238E27FC236}">
                <a16:creationId xmlns:a16="http://schemas.microsoft.com/office/drawing/2014/main" id="{117FEECC-50E9-48AE-A3A0-ECE918D11567}"/>
              </a:ext>
            </a:extLst>
          </p:cNvPr>
          <p:cNvCxnSpPr>
            <a:cxnSpLocks/>
          </p:cNvCxnSpPr>
          <p:nvPr/>
        </p:nvCxnSpPr>
        <p:spPr>
          <a:xfrm>
            <a:off x="718240" y="2780525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Conector recto 38">
            <a:extLst>
              <a:ext uri="{FF2B5EF4-FFF2-40B4-BE49-F238E27FC236}">
                <a16:creationId xmlns:a16="http://schemas.microsoft.com/office/drawing/2014/main" id="{F24D8324-6901-4816-8512-FDC54A3E01DF}"/>
              </a:ext>
            </a:extLst>
          </p:cNvPr>
          <p:cNvCxnSpPr>
            <a:cxnSpLocks/>
          </p:cNvCxnSpPr>
          <p:nvPr/>
        </p:nvCxnSpPr>
        <p:spPr>
          <a:xfrm>
            <a:off x="718240" y="3074201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Placa 2">
            <a:extLst>
              <a:ext uri="{FF2B5EF4-FFF2-40B4-BE49-F238E27FC236}">
                <a16:creationId xmlns:a16="http://schemas.microsoft.com/office/drawing/2014/main" id="{C3F9C842-00FA-4A41-AA78-EC49C9D9D4A3}"/>
              </a:ext>
            </a:extLst>
          </p:cNvPr>
          <p:cNvSpPr/>
          <p:nvPr/>
        </p:nvSpPr>
        <p:spPr>
          <a:xfrm flipH="1">
            <a:off x="489789" y="3750740"/>
            <a:ext cx="1791840" cy="1500318"/>
          </a:xfrm>
          <a:prstGeom prst="plaque">
            <a:avLst>
              <a:gd name="adj" fmla="val 6619"/>
            </a:avLst>
          </a:prstGeom>
          <a:solidFill>
            <a:srgbClr val="FCEBE0"/>
          </a:solidFill>
          <a:ln>
            <a:solidFill>
              <a:srgbClr val="FCD6D7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70" name="CuadroTexto 69">
            <a:extLst>
              <a:ext uri="{FF2B5EF4-FFF2-40B4-BE49-F238E27FC236}">
                <a16:creationId xmlns:a16="http://schemas.microsoft.com/office/drawing/2014/main" id="{C5660BA0-7AA5-442F-B19F-51782AAE91E1}"/>
              </a:ext>
            </a:extLst>
          </p:cNvPr>
          <p:cNvSpPr txBox="1"/>
          <p:nvPr/>
        </p:nvSpPr>
        <p:spPr>
          <a:xfrm flipH="1">
            <a:off x="560832" y="3174959"/>
            <a:ext cx="157604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CL" sz="3200" dirty="0">
                <a:latin typeface="Please write me a song" panose="02000603000000000000" pitchFamily="2" charset="0"/>
                <a:ea typeface="Please write me a song" panose="02000603000000000000" pitchFamily="2" charset="0"/>
              </a:rPr>
              <a:t>Importante</a:t>
            </a:r>
          </a:p>
        </p:txBody>
      </p:sp>
      <p:sp>
        <p:nvSpPr>
          <p:cNvPr id="72" name="CuadroTexto 71">
            <a:extLst>
              <a:ext uri="{FF2B5EF4-FFF2-40B4-BE49-F238E27FC236}">
                <a16:creationId xmlns:a16="http://schemas.microsoft.com/office/drawing/2014/main" id="{FA02E334-CC17-4B72-8C99-28B64BC13A1C}"/>
              </a:ext>
            </a:extLst>
          </p:cNvPr>
          <p:cNvSpPr txBox="1"/>
          <p:nvPr/>
        </p:nvSpPr>
        <p:spPr>
          <a:xfrm flipH="1">
            <a:off x="773256" y="5571063"/>
            <a:ext cx="1293702" cy="594906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algn="ctr"/>
            <a:r>
              <a:rPr lang="es-CL" sz="3266" dirty="0">
                <a:latin typeface="The Sunset" pitchFamily="2" charset="0"/>
              </a:rPr>
              <a:t>Notas</a:t>
            </a:r>
          </a:p>
        </p:txBody>
      </p:sp>
      <p:pic>
        <p:nvPicPr>
          <p:cNvPr id="22" name="Imagen 21">
            <a:extLst>
              <a:ext uri="{FF2B5EF4-FFF2-40B4-BE49-F238E27FC236}">
                <a16:creationId xmlns:a16="http://schemas.microsoft.com/office/drawing/2014/main" id="{62CBFADE-6F0F-42F1-9100-230F3D7A9794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188956" y="4650379"/>
            <a:ext cx="727315" cy="2864905"/>
          </a:xfrm>
          <a:prstGeom prst="rect">
            <a:avLst/>
          </a:prstGeom>
        </p:spPr>
      </p:pic>
      <p:pic>
        <p:nvPicPr>
          <p:cNvPr id="23" name="Imagen 22">
            <a:extLst>
              <a:ext uri="{FF2B5EF4-FFF2-40B4-BE49-F238E27FC236}">
                <a16:creationId xmlns:a16="http://schemas.microsoft.com/office/drawing/2014/main" id="{2B2C2E0D-EB88-46B4-AC8F-E4A9A8B31354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43898" t="21174"/>
          <a:stretch/>
        </p:blipFill>
        <p:spPr>
          <a:xfrm>
            <a:off x="0" y="0"/>
            <a:ext cx="909986" cy="976498"/>
          </a:xfrm>
          <a:prstGeom prst="rect">
            <a:avLst/>
          </a:prstGeom>
        </p:spPr>
      </p:pic>
      <p:pic>
        <p:nvPicPr>
          <p:cNvPr id="25" name="Imagen 24">
            <a:extLst>
              <a:ext uri="{FF2B5EF4-FFF2-40B4-BE49-F238E27FC236}">
                <a16:creationId xmlns:a16="http://schemas.microsoft.com/office/drawing/2014/main" id="{C293EFCA-F8D9-437F-BBDE-D23B0F61DF56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027536" y="351099"/>
            <a:ext cx="713197" cy="476000"/>
          </a:xfrm>
          <a:prstGeom prst="rect">
            <a:avLst/>
          </a:prstGeom>
        </p:spPr>
      </p:pic>
      <p:grpSp>
        <p:nvGrpSpPr>
          <p:cNvPr id="31" name="Grupo 30">
            <a:extLst>
              <a:ext uri="{FF2B5EF4-FFF2-40B4-BE49-F238E27FC236}">
                <a16:creationId xmlns:a16="http://schemas.microsoft.com/office/drawing/2014/main" id="{7745E27F-467E-4749-8E47-3209094E0C66}"/>
              </a:ext>
            </a:extLst>
          </p:cNvPr>
          <p:cNvGrpSpPr/>
          <p:nvPr/>
        </p:nvGrpSpPr>
        <p:grpSpPr>
          <a:xfrm>
            <a:off x="526230" y="2080990"/>
            <a:ext cx="160028" cy="1041337"/>
            <a:chOff x="508707" y="2032864"/>
            <a:chExt cx="160028" cy="1041337"/>
          </a:xfrm>
        </p:grpSpPr>
        <p:pic>
          <p:nvPicPr>
            <p:cNvPr id="57" name="Imagen 56">
              <a:extLst>
                <a:ext uri="{FF2B5EF4-FFF2-40B4-BE49-F238E27FC236}">
                  <a16:creationId xmlns:a16="http://schemas.microsoft.com/office/drawing/2014/main" id="{961930C2-F576-49DD-A7AA-2FDB4D77175D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7508" y="2035205"/>
              <a:ext cx="162906" cy="158223"/>
            </a:xfrm>
            <a:prstGeom prst="rect">
              <a:avLst/>
            </a:prstGeom>
          </p:spPr>
        </p:pic>
        <p:pic>
          <p:nvPicPr>
            <p:cNvPr id="58" name="Imagen 57">
              <a:extLst>
                <a:ext uri="{FF2B5EF4-FFF2-40B4-BE49-F238E27FC236}">
                  <a16:creationId xmlns:a16="http://schemas.microsoft.com/office/drawing/2014/main" id="{56867267-B475-4E69-9D58-EC62A6FE058B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7509" y="2315160"/>
              <a:ext cx="162906" cy="158223"/>
            </a:xfrm>
            <a:prstGeom prst="rect">
              <a:avLst/>
            </a:prstGeom>
          </p:spPr>
        </p:pic>
        <p:pic>
          <p:nvPicPr>
            <p:cNvPr id="60" name="Imagen 59">
              <a:extLst>
                <a:ext uri="{FF2B5EF4-FFF2-40B4-BE49-F238E27FC236}">
                  <a16:creationId xmlns:a16="http://schemas.microsoft.com/office/drawing/2014/main" id="{E29EF204-A448-4002-8A1C-DB0341F31464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6366" y="2619960"/>
              <a:ext cx="162906" cy="158223"/>
            </a:xfrm>
            <a:prstGeom prst="rect">
              <a:avLst/>
            </a:prstGeom>
          </p:spPr>
        </p:pic>
        <p:pic>
          <p:nvPicPr>
            <p:cNvPr id="63" name="Imagen 62">
              <a:extLst>
                <a:ext uri="{FF2B5EF4-FFF2-40B4-BE49-F238E27FC236}">
                  <a16:creationId xmlns:a16="http://schemas.microsoft.com/office/drawing/2014/main" id="{86120641-32C4-4AE8-94D3-C94C18868525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8171" y="2913636"/>
              <a:ext cx="162906" cy="158223"/>
            </a:xfrm>
            <a:prstGeom prst="rect">
              <a:avLst/>
            </a:prstGeom>
          </p:spPr>
        </p:pic>
      </p:grpSp>
      <p:sp>
        <p:nvSpPr>
          <p:cNvPr id="64" name="Placa 63">
            <a:extLst>
              <a:ext uri="{FF2B5EF4-FFF2-40B4-BE49-F238E27FC236}">
                <a16:creationId xmlns:a16="http://schemas.microsoft.com/office/drawing/2014/main" id="{1F1A37EF-7612-4F45-97CD-3C62C17F6D0D}"/>
              </a:ext>
            </a:extLst>
          </p:cNvPr>
          <p:cNvSpPr/>
          <p:nvPr/>
        </p:nvSpPr>
        <p:spPr>
          <a:xfrm flipH="1">
            <a:off x="544463" y="3806973"/>
            <a:ext cx="1680470" cy="1381373"/>
          </a:xfrm>
          <a:prstGeom prst="plaque">
            <a:avLst>
              <a:gd name="adj" fmla="val 6619"/>
            </a:avLst>
          </a:prstGeom>
          <a:noFill/>
          <a:ln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pic>
        <p:nvPicPr>
          <p:cNvPr id="32" name="Imagen 31">
            <a:extLst>
              <a:ext uri="{FF2B5EF4-FFF2-40B4-BE49-F238E27FC236}">
                <a16:creationId xmlns:a16="http://schemas.microsoft.com/office/drawing/2014/main" id="{26B63D50-3602-4D67-A76C-633D6D374657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259097" y="6541363"/>
            <a:ext cx="628638" cy="674145"/>
          </a:xfrm>
          <a:prstGeom prst="rect">
            <a:avLst/>
          </a:prstGeom>
        </p:spPr>
      </p:pic>
      <p:pic>
        <p:nvPicPr>
          <p:cNvPr id="65" name="Imagen 64">
            <a:extLst>
              <a:ext uri="{FF2B5EF4-FFF2-40B4-BE49-F238E27FC236}">
                <a16:creationId xmlns:a16="http://schemas.microsoft.com/office/drawing/2014/main" id="{D0CA3D43-846C-4A28-B7BE-3C0790EA8870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65716" t="50407"/>
          <a:stretch/>
        </p:blipFill>
        <p:spPr>
          <a:xfrm flipH="1">
            <a:off x="4623101" y="-1"/>
            <a:ext cx="445785" cy="47838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54433108"/>
      </p:ext>
    </p:extLst>
  </p:cSld>
  <p:clrMapOvr>
    <a:masterClrMapping/>
  </p:clrMapOvr>
</p:sld>
</file>

<file path=ppt/slides/slide1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5" name="Imagen 74">
            <a:extLst>
              <a:ext uri="{FF2B5EF4-FFF2-40B4-BE49-F238E27FC236}">
                <a16:creationId xmlns:a16="http://schemas.microsoft.com/office/drawing/2014/main" id="{86F066D6-3665-40A8-84FE-3CF74306B4E7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5802" t="16947" r="6588" b="21582"/>
          <a:stretch/>
        </p:blipFill>
        <p:spPr>
          <a:xfrm flipH="1">
            <a:off x="2534249" y="1615242"/>
            <a:ext cx="2241249" cy="5818323"/>
          </a:xfrm>
          <a:prstGeom prst="rect">
            <a:avLst/>
          </a:prstGeom>
        </p:spPr>
      </p:pic>
      <p:grpSp>
        <p:nvGrpSpPr>
          <p:cNvPr id="90" name="Grupo 89">
            <a:extLst>
              <a:ext uri="{FF2B5EF4-FFF2-40B4-BE49-F238E27FC236}">
                <a16:creationId xmlns:a16="http://schemas.microsoft.com/office/drawing/2014/main" id="{6A10F933-5BE6-45D0-9227-6F90A3B05617}"/>
              </a:ext>
            </a:extLst>
          </p:cNvPr>
          <p:cNvGrpSpPr/>
          <p:nvPr/>
        </p:nvGrpSpPr>
        <p:grpSpPr>
          <a:xfrm>
            <a:off x="2431176" y="1277695"/>
            <a:ext cx="2333423" cy="338554"/>
            <a:chOff x="282012" y="1116730"/>
            <a:chExt cx="2333423" cy="338554"/>
          </a:xfrm>
        </p:grpSpPr>
        <p:grpSp>
          <p:nvGrpSpPr>
            <p:cNvPr id="76" name="Grupo 75">
              <a:extLst>
                <a:ext uri="{FF2B5EF4-FFF2-40B4-BE49-F238E27FC236}">
                  <a16:creationId xmlns:a16="http://schemas.microsoft.com/office/drawing/2014/main" id="{A61A1061-E59C-431B-BF67-DEFCDEE579BE}"/>
                </a:ext>
              </a:extLst>
            </p:cNvPr>
            <p:cNvGrpSpPr/>
            <p:nvPr/>
          </p:nvGrpSpPr>
          <p:grpSpPr>
            <a:xfrm>
              <a:off x="1292286" y="1199456"/>
              <a:ext cx="1323149" cy="173102"/>
              <a:chOff x="2351916" y="2459619"/>
              <a:chExt cx="1424738" cy="173102"/>
            </a:xfrm>
          </p:grpSpPr>
          <p:pic>
            <p:nvPicPr>
              <p:cNvPr id="77" name="Imagen 76">
                <a:extLst>
                  <a:ext uri="{FF2B5EF4-FFF2-40B4-BE49-F238E27FC236}">
                    <a16:creationId xmlns:a16="http://schemas.microsoft.com/office/drawing/2014/main" id="{B7A81B46-CA0D-4087-89EF-FAE09193A61A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351916" y="2459619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78" name="Imagen 77">
                <a:extLst>
                  <a:ext uri="{FF2B5EF4-FFF2-40B4-BE49-F238E27FC236}">
                    <a16:creationId xmlns:a16="http://schemas.microsoft.com/office/drawing/2014/main" id="{E94153B6-6DC4-4AB7-AC3B-F55DD2065F5B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534444" y="2462337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79" name="Imagen 78">
                <a:extLst>
                  <a:ext uri="{FF2B5EF4-FFF2-40B4-BE49-F238E27FC236}">
                    <a16:creationId xmlns:a16="http://schemas.microsoft.com/office/drawing/2014/main" id="{EA1DF94F-D73B-4068-AC8A-D0A408DD32D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713545" y="2467401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0" name="Imagen 79">
                <a:extLst>
                  <a:ext uri="{FF2B5EF4-FFF2-40B4-BE49-F238E27FC236}">
                    <a16:creationId xmlns:a16="http://schemas.microsoft.com/office/drawing/2014/main" id="{62C852A6-1DC0-492C-8708-0BCE85A2F8DC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898714" y="2467401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1" name="Imagen 80">
                <a:extLst>
                  <a:ext uri="{FF2B5EF4-FFF2-40B4-BE49-F238E27FC236}">
                    <a16:creationId xmlns:a16="http://schemas.microsoft.com/office/drawing/2014/main" id="{0177E378-B2D1-433E-B487-95F0ADA2623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080634" y="2462337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2" name="Imagen 81">
                <a:extLst>
                  <a:ext uri="{FF2B5EF4-FFF2-40B4-BE49-F238E27FC236}">
                    <a16:creationId xmlns:a16="http://schemas.microsoft.com/office/drawing/2014/main" id="{5D2CCC76-1728-4CCE-8CA6-F4D7D93C730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259735" y="2463688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3" name="Imagen 82">
                <a:extLst>
                  <a:ext uri="{FF2B5EF4-FFF2-40B4-BE49-F238E27FC236}">
                    <a16:creationId xmlns:a16="http://schemas.microsoft.com/office/drawing/2014/main" id="{8737CD88-8CE9-45B7-B88B-A039D1BC2D9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436306" y="2459619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4" name="Imagen 83">
                <a:extLst>
                  <a:ext uri="{FF2B5EF4-FFF2-40B4-BE49-F238E27FC236}">
                    <a16:creationId xmlns:a16="http://schemas.microsoft.com/office/drawing/2014/main" id="{9C749F1B-619A-40EE-A3E5-6C9759F13278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624293" y="2462337"/>
                <a:ext cx="152361" cy="165320"/>
              </a:xfrm>
              <a:prstGeom prst="rect">
                <a:avLst/>
              </a:prstGeom>
            </p:spPr>
          </p:pic>
        </p:grpSp>
        <p:sp>
          <p:nvSpPr>
            <p:cNvPr id="86" name="CuadroTexto 85">
              <a:extLst>
                <a:ext uri="{FF2B5EF4-FFF2-40B4-BE49-F238E27FC236}">
                  <a16:creationId xmlns:a16="http://schemas.microsoft.com/office/drawing/2014/main" id="{E7CF8BFC-D72D-4A50-9441-6DC5C224B0DC}"/>
                </a:ext>
              </a:extLst>
            </p:cNvPr>
            <p:cNvSpPr txBox="1"/>
            <p:nvPr/>
          </p:nvSpPr>
          <p:spPr>
            <a:xfrm>
              <a:off x="282012" y="1116730"/>
              <a:ext cx="1081021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s-CL" sz="1600" dirty="0">
                  <a:latin typeface="that i love you" pitchFamily="2" charset="0"/>
                </a:rPr>
                <a:t>Hidratación</a:t>
              </a:r>
            </a:p>
          </p:txBody>
        </p:sp>
      </p:grpSp>
      <p:sp>
        <p:nvSpPr>
          <p:cNvPr id="2" name="Rectángulo: esquinas redondeadas 1">
            <a:extLst>
              <a:ext uri="{FF2B5EF4-FFF2-40B4-BE49-F238E27FC236}">
                <a16:creationId xmlns:a16="http://schemas.microsoft.com/office/drawing/2014/main" id="{8AFFB728-72C6-47D6-8CF6-8E68D901CF0E}"/>
              </a:ext>
            </a:extLst>
          </p:cNvPr>
          <p:cNvSpPr/>
          <p:nvPr/>
        </p:nvSpPr>
        <p:spPr>
          <a:xfrm flipH="1">
            <a:off x="2536574" y="808814"/>
            <a:ext cx="2238924" cy="348713"/>
          </a:xfrm>
          <a:prstGeom prst="roundRect">
            <a:avLst>
              <a:gd name="adj" fmla="val 20690"/>
            </a:avLst>
          </a:prstGeom>
          <a:noFill/>
          <a:ln>
            <a:solidFill>
              <a:schemeClr val="bg1">
                <a:lumMod val="65000"/>
              </a:schemeClr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grpSp>
        <p:nvGrpSpPr>
          <p:cNvPr id="20" name="Grupo 19">
            <a:extLst>
              <a:ext uri="{FF2B5EF4-FFF2-40B4-BE49-F238E27FC236}">
                <a16:creationId xmlns:a16="http://schemas.microsoft.com/office/drawing/2014/main" id="{9E56ED60-C0FC-4AFF-8B2B-402E4644997E}"/>
              </a:ext>
            </a:extLst>
          </p:cNvPr>
          <p:cNvGrpSpPr/>
          <p:nvPr/>
        </p:nvGrpSpPr>
        <p:grpSpPr>
          <a:xfrm>
            <a:off x="2648158" y="551964"/>
            <a:ext cx="1302561" cy="270451"/>
            <a:chOff x="3427898" y="945416"/>
            <a:chExt cx="1302561" cy="270451"/>
          </a:xfrm>
        </p:grpSpPr>
        <p:sp>
          <p:nvSpPr>
            <p:cNvPr id="6" name="Elipse 5">
              <a:extLst>
                <a:ext uri="{FF2B5EF4-FFF2-40B4-BE49-F238E27FC236}">
                  <a16:creationId xmlns:a16="http://schemas.microsoft.com/office/drawing/2014/main" id="{2C5DCEA4-6AF6-49BD-B708-B769FAFE792C}"/>
                </a:ext>
              </a:extLst>
            </p:cNvPr>
            <p:cNvSpPr/>
            <p:nvPr/>
          </p:nvSpPr>
          <p:spPr>
            <a:xfrm>
              <a:off x="3448303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7" name="CuadroTexto 6">
              <a:extLst>
                <a:ext uri="{FF2B5EF4-FFF2-40B4-BE49-F238E27FC236}">
                  <a16:creationId xmlns:a16="http://schemas.microsoft.com/office/drawing/2014/main" id="{AA089D6C-B1E2-48FB-BE83-481042A4D336}"/>
                </a:ext>
              </a:extLst>
            </p:cNvPr>
            <p:cNvSpPr txBox="1"/>
            <p:nvPr/>
          </p:nvSpPr>
          <p:spPr>
            <a:xfrm>
              <a:off x="3427898" y="945416"/>
              <a:ext cx="167925" cy="2623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L</a:t>
              </a:r>
            </a:p>
          </p:txBody>
        </p:sp>
        <p:sp>
          <p:nvSpPr>
            <p:cNvPr id="8" name="Elipse 7">
              <a:extLst>
                <a:ext uri="{FF2B5EF4-FFF2-40B4-BE49-F238E27FC236}">
                  <a16:creationId xmlns:a16="http://schemas.microsoft.com/office/drawing/2014/main" id="{EF3D6D35-0B29-48F8-A7E7-F05677A56176}"/>
                </a:ext>
              </a:extLst>
            </p:cNvPr>
            <p:cNvSpPr/>
            <p:nvPr/>
          </p:nvSpPr>
          <p:spPr>
            <a:xfrm>
              <a:off x="3636352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9" name="CuadroTexto 8">
              <a:extLst>
                <a:ext uri="{FF2B5EF4-FFF2-40B4-BE49-F238E27FC236}">
                  <a16:creationId xmlns:a16="http://schemas.microsoft.com/office/drawing/2014/main" id="{9A7EF53A-AA99-48D2-85A8-CA65C6ED1C5E}"/>
                </a:ext>
              </a:extLst>
            </p:cNvPr>
            <p:cNvSpPr txBox="1"/>
            <p:nvPr/>
          </p:nvSpPr>
          <p:spPr>
            <a:xfrm>
              <a:off x="3604676" y="945416"/>
              <a:ext cx="167925" cy="2623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M</a:t>
              </a:r>
            </a:p>
          </p:txBody>
        </p:sp>
        <p:sp>
          <p:nvSpPr>
            <p:cNvPr id="10" name="Elipse 9">
              <a:extLst>
                <a:ext uri="{FF2B5EF4-FFF2-40B4-BE49-F238E27FC236}">
                  <a16:creationId xmlns:a16="http://schemas.microsoft.com/office/drawing/2014/main" id="{B0003AE6-C47F-46BF-B6B1-DDBB042C0368}"/>
                </a:ext>
              </a:extLst>
            </p:cNvPr>
            <p:cNvSpPr/>
            <p:nvPr/>
          </p:nvSpPr>
          <p:spPr>
            <a:xfrm>
              <a:off x="3822502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1" name="CuadroTexto 10">
              <a:extLst>
                <a:ext uri="{FF2B5EF4-FFF2-40B4-BE49-F238E27FC236}">
                  <a16:creationId xmlns:a16="http://schemas.microsoft.com/office/drawing/2014/main" id="{93A2415F-9910-41C0-9834-ACE5EE7EC06F}"/>
                </a:ext>
              </a:extLst>
            </p:cNvPr>
            <p:cNvSpPr txBox="1"/>
            <p:nvPr/>
          </p:nvSpPr>
          <p:spPr>
            <a:xfrm>
              <a:off x="3795934" y="953506"/>
              <a:ext cx="167925" cy="2623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M</a:t>
              </a:r>
            </a:p>
          </p:txBody>
        </p:sp>
        <p:sp>
          <p:nvSpPr>
            <p:cNvPr id="12" name="Elipse 11">
              <a:extLst>
                <a:ext uri="{FF2B5EF4-FFF2-40B4-BE49-F238E27FC236}">
                  <a16:creationId xmlns:a16="http://schemas.microsoft.com/office/drawing/2014/main" id="{C7C288CE-F547-4E52-94A3-8C23F40BEE3C}"/>
                </a:ext>
              </a:extLst>
            </p:cNvPr>
            <p:cNvSpPr/>
            <p:nvPr/>
          </p:nvSpPr>
          <p:spPr>
            <a:xfrm>
              <a:off x="4008652" y="983612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3" name="CuadroTexto 12">
              <a:extLst>
                <a:ext uri="{FF2B5EF4-FFF2-40B4-BE49-F238E27FC236}">
                  <a16:creationId xmlns:a16="http://schemas.microsoft.com/office/drawing/2014/main" id="{4114C506-8170-47D2-9D5A-128DBFEEE7C8}"/>
                </a:ext>
              </a:extLst>
            </p:cNvPr>
            <p:cNvSpPr txBox="1"/>
            <p:nvPr/>
          </p:nvSpPr>
          <p:spPr>
            <a:xfrm>
              <a:off x="3987194" y="951397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J</a:t>
              </a:r>
            </a:p>
          </p:txBody>
        </p:sp>
        <p:sp>
          <p:nvSpPr>
            <p:cNvPr id="14" name="Elipse 13">
              <a:extLst>
                <a:ext uri="{FF2B5EF4-FFF2-40B4-BE49-F238E27FC236}">
                  <a16:creationId xmlns:a16="http://schemas.microsoft.com/office/drawing/2014/main" id="{7CC52FD5-4E7C-49FA-BD83-A545EB3FC017}"/>
                </a:ext>
              </a:extLst>
            </p:cNvPr>
            <p:cNvSpPr/>
            <p:nvPr/>
          </p:nvSpPr>
          <p:spPr>
            <a:xfrm>
              <a:off x="4195174" y="983612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5" name="CuadroTexto 14">
              <a:extLst>
                <a:ext uri="{FF2B5EF4-FFF2-40B4-BE49-F238E27FC236}">
                  <a16:creationId xmlns:a16="http://schemas.microsoft.com/office/drawing/2014/main" id="{DDD8D263-EBC7-4AD3-8203-2FC2CBE524AF}"/>
                </a:ext>
              </a:extLst>
            </p:cNvPr>
            <p:cNvSpPr txBox="1"/>
            <p:nvPr/>
          </p:nvSpPr>
          <p:spPr>
            <a:xfrm>
              <a:off x="4169468" y="953506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V</a:t>
              </a:r>
            </a:p>
          </p:txBody>
        </p:sp>
        <p:sp>
          <p:nvSpPr>
            <p:cNvPr id="16" name="Elipse 15">
              <a:extLst>
                <a:ext uri="{FF2B5EF4-FFF2-40B4-BE49-F238E27FC236}">
                  <a16:creationId xmlns:a16="http://schemas.microsoft.com/office/drawing/2014/main" id="{1684D4EA-52BA-4FA5-A1FB-CB87FE74C584}"/>
                </a:ext>
              </a:extLst>
            </p:cNvPr>
            <p:cNvSpPr/>
            <p:nvPr/>
          </p:nvSpPr>
          <p:spPr>
            <a:xfrm>
              <a:off x="4383504" y="983612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7" name="CuadroTexto 16">
              <a:extLst>
                <a:ext uri="{FF2B5EF4-FFF2-40B4-BE49-F238E27FC236}">
                  <a16:creationId xmlns:a16="http://schemas.microsoft.com/office/drawing/2014/main" id="{3308939E-46AD-485D-B001-89690CD4E751}"/>
                </a:ext>
              </a:extLst>
            </p:cNvPr>
            <p:cNvSpPr txBox="1"/>
            <p:nvPr/>
          </p:nvSpPr>
          <p:spPr>
            <a:xfrm>
              <a:off x="4354590" y="945416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S</a:t>
              </a:r>
            </a:p>
          </p:txBody>
        </p:sp>
        <p:sp>
          <p:nvSpPr>
            <p:cNvPr id="18" name="Elipse 17">
              <a:extLst>
                <a:ext uri="{FF2B5EF4-FFF2-40B4-BE49-F238E27FC236}">
                  <a16:creationId xmlns:a16="http://schemas.microsoft.com/office/drawing/2014/main" id="{A8672FC7-70F5-4C49-A014-22DFFFBC4EA9}"/>
                </a:ext>
              </a:extLst>
            </p:cNvPr>
            <p:cNvSpPr/>
            <p:nvPr/>
          </p:nvSpPr>
          <p:spPr>
            <a:xfrm>
              <a:off x="4562534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9" name="CuadroTexto 18">
              <a:extLst>
                <a:ext uri="{FF2B5EF4-FFF2-40B4-BE49-F238E27FC236}">
                  <a16:creationId xmlns:a16="http://schemas.microsoft.com/office/drawing/2014/main" id="{FDD8A62F-1C31-4D5B-8003-266E7EE66DB5}"/>
                </a:ext>
              </a:extLst>
            </p:cNvPr>
            <p:cNvSpPr txBox="1"/>
            <p:nvPr/>
          </p:nvSpPr>
          <p:spPr>
            <a:xfrm>
              <a:off x="4541872" y="945416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D</a:t>
              </a:r>
            </a:p>
          </p:txBody>
        </p:sp>
      </p:grpSp>
      <p:sp>
        <p:nvSpPr>
          <p:cNvPr id="43" name="Rectángulo: esquinas redondeadas 42">
            <a:extLst>
              <a:ext uri="{FF2B5EF4-FFF2-40B4-BE49-F238E27FC236}">
                <a16:creationId xmlns:a16="http://schemas.microsoft.com/office/drawing/2014/main" id="{89D5D1E2-00DC-4937-B50F-B770D836BFF9}"/>
              </a:ext>
            </a:extLst>
          </p:cNvPr>
          <p:cNvSpPr/>
          <p:nvPr/>
        </p:nvSpPr>
        <p:spPr>
          <a:xfrm flipH="1">
            <a:off x="460830" y="5801409"/>
            <a:ext cx="1867912" cy="1306787"/>
          </a:xfrm>
          <a:prstGeom prst="roundRect">
            <a:avLst>
              <a:gd name="adj" fmla="val 3042"/>
            </a:avLst>
          </a:prstGeom>
          <a:noFill/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61" name="CuadroTexto 60">
            <a:extLst>
              <a:ext uri="{FF2B5EF4-FFF2-40B4-BE49-F238E27FC236}">
                <a16:creationId xmlns:a16="http://schemas.microsoft.com/office/drawing/2014/main" id="{B1867932-8D36-4858-BFF8-81AECC48EBAD}"/>
              </a:ext>
            </a:extLst>
          </p:cNvPr>
          <p:cNvSpPr txBox="1"/>
          <p:nvPr/>
        </p:nvSpPr>
        <p:spPr>
          <a:xfrm>
            <a:off x="502270" y="470523"/>
            <a:ext cx="1705246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CL" sz="4800" dirty="0">
                <a:latin typeface="August Script Bold free" pitchFamily="2" charset="0"/>
              </a:rPr>
              <a:t>Año</a:t>
            </a:r>
          </a:p>
        </p:txBody>
      </p:sp>
      <p:sp>
        <p:nvSpPr>
          <p:cNvPr id="62" name="CuadroTexto 61">
            <a:extLst>
              <a:ext uri="{FF2B5EF4-FFF2-40B4-BE49-F238E27FC236}">
                <a16:creationId xmlns:a16="http://schemas.microsoft.com/office/drawing/2014/main" id="{D7348A25-2C0A-4180-9706-193D7ACDBC8E}"/>
              </a:ext>
            </a:extLst>
          </p:cNvPr>
          <p:cNvSpPr txBox="1"/>
          <p:nvPr/>
        </p:nvSpPr>
        <p:spPr>
          <a:xfrm>
            <a:off x="1109446" y="921803"/>
            <a:ext cx="149088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CL" sz="4000" dirty="0" smtClean="0">
                <a:latin typeface="August Script Bold free" pitchFamily="2" charset="0"/>
              </a:rPr>
              <a:t>2022 </a:t>
            </a:r>
            <a:endParaRPr lang="es-CL" sz="4000" dirty="0">
              <a:latin typeface="August Script Bold free" pitchFamily="2" charset="0"/>
            </a:endParaRPr>
          </a:p>
        </p:txBody>
      </p:sp>
      <p:sp>
        <p:nvSpPr>
          <p:cNvPr id="27" name="CuadroTexto 26">
            <a:extLst>
              <a:ext uri="{FF2B5EF4-FFF2-40B4-BE49-F238E27FC236}">
                <a16:creationId xmlns:a16="http://schemas.microsoft.com/office/drawing/2014/main" id="{F0091D1D-C5BA-4DD7-B564-F84C4F3256B9}"/>
              </a:ext>
            </a:extLst>
          </p:cNvPr>
          <p:cNvSpPr txBox="1"/>
          <p:nvPr/>
        </p:nvSpPr>
        <p:spPr>
          <a:xfrm>
            <a:off x="788889" y="1505371"/>
            <a:ext cx="136617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CL" sz="3600" dirty="0">
                <a:latin typeface="Ayunindra Font" pitchFamily="50" charset="0"/>
              </a:rPr>
              <a:t>Metas</a:t>
            </a:r>
          </a:p>
        </p:txBody>
      </p:sp>
      <p:cxnSp>
        <p:nvCxnSpPr>
          <p:cNvPr id="34" name="Conector recto 33">
            <a:extLst>
              <a:ext uri="{FF2B5EF4-FFF2-40B4-BE49-F238E27FC236}">
                <a16:creationId xmlns:a16="http://schemas.microsoft.com/office/drawing/2014/main" id="{6C326F97-CC68-4216-8B0B-6409AE189A23}"/>
              </a:ext>
            </a:extLst>
          </p:cNvPr>
          <p:cNvCxnSpPr>
            <a:cxnSpLocks/>
          </p:cNvCxnSpPr>
          <p:nvPr/>
        </p:nvCxnSpPr>
        <p:spPr>
          <a:xfrm>
            <a:off x="719609" y="2193173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Conector recto 36">
            <a:extLst>
              <a:ext uri="{FF2B5EF4-FFF2-40B4-BE49-F238E27FC236}">
                <a16:creationId xmlns:a16="http://schemas.microsoft.com/office/drawing/2014/main" id="{7A9A9E17-643C-46C7-8DA1-90ACB4FD0A6E}"/>
              </a:ext>
            </a:extLst>
          </p:cNvPr>
          <p:cNvCxnSpPr>
            <a:cxnSpLocks/>
          </p:cNvCxnSpPr>
          <p:nvPr/>
        </p:nvCxnSpPr>
        <p:spPr>
          <a:xfrm>
            <a:off x="720116" y="2475725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Conector recto 37">
            <a:extLst>
              <a:ext uri="{FF2B5EF4-FFF2-40B4-BE49-F238E27FC236}">
                <a16:creationId xmlns:a16="http://schemas.microsoft.com/office/drawing/2014/main" id="{117FEECC-50E9-48AE-A3A0-ECE918D11567}"/>
              </a:ext>
            </a:extLst>
          </p:cNvPr>
          <p:cNvCxnSpPr>
            <a:cxnSpLocks/>
          </p:cNvCxnSpPr>
          <p:nvPr/>
        </p:nvCxnSpPr>
        <p:spPr>
          <a:xfrm>
            <a:off x="718240" y="2780525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Conector recto 38">
            <a:extLst>
              <a:ext uri="{FF2B5EF4-FFF2-40B4-BE49-F238E27FC236}">
                <a16:creationId xmlns:a16="http://schemas.microsoft.com/office/drawing/2014/main" id="{F24D8324-6901-4816-8512-FDC54A3E01DF}"/>
              </a:ext>
            </a:extLst>
          </p:cNvPr>
          <p:cNvCxnSpPr>
            <a:cxnSpLocks/>
          </p:cNvCxnSpPr>
          <p:nvPr/>
        </p:nvCxnSpPr>
        <p:spPr>
          <a:xfrm>
            <a:off x="718240" y="3074201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Placa 2">
            <a:extLst>
              <a:ext uri="{FF2B5EF4-FFF2-40B4-BE49-F238E27FC236}">
                <a16:creationId xmlns:a16="http://schemas.microsoft.com/office/drawing/2014/main" id="{C3F9C842-00FA-4A41-AA78-EC49C9D9D4A3}"/>
              </a:ext>
            </a:extLst>
          </p:cNvPr>
          <p:cNvSpPr/>
          <p:nvPr/>
        </p:nvSpPr>
        <p:spPr>
          <a:xfrm flipH="1">
            <a:off x="489789" y="3750740"/>
            <a:ext cx="1791840" cy="1500318"/>
          </a:xfrm>
          <a:prstGeom prst="plaque">
            <a:avLst>
              <a:gd name="adj" fmla="val 6619"/>
            </a:avLst>
          </a:prstGeom>
          <a:solidFill>
            <a:srgbClr val="FCEBE0"/>
          </a:solidFill>
          <a:ln>
            <a:solidFill>
              <a:srgbClr val="FCD6D7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70" name="CuadroTexto 69">
            <a:extLst>
              <a:ext uri="{FF2B5EF4-FFF2-40B4-BE49-F238E27FC236}">
                <a16:creationId xmlns:a16="http://schemas.microsoft.com/office/drawing/2014/main" id="{C5660BA0-7AA5-442F-B19F-51782AAE91E1}"/>
              </a:ext>
            </a:extLst>
          </p:cNvPr>
          <p:cNvSpPr txBox="1"/>
          <p:nvPr/>
        </p:nvSpPr>
        <p:spPr>
          <a:xfrm flipH="1">
            <a:off x="560832" y="3174959"/>
            <a:ext cx="157604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CL" sz="3200" dirty="0">
                <a:latin typeface="Please write me a song" panose="02000603000000000000" pitchFamily="2" charset="0"/>
                <a:ea typeface="Please write me a song" panose="02000603000000000000" pitchFamily="2" charset="0"/>
              </a:rPr>
              <a:t>Importante</a:t>
            </a:r>
          </a:p>
        </p:txBody>
      </p:sp>
      <p:sp>
        <p:nvSpPr>
          <p:cNvPr id="72" name="CuadroTexto 71">
            <a:extLst>
              <a:ext uri="{FF2B5EF4-FFF2-40B4-BE49-F238E27FC236}">
                <a16:creationId xmlns:a16="http://schemas.microsoft.com/office/drawing/2014/main" id="{FA02E334-CC17-4B72-8C99-28B64BC13A1C}"/>
              </a:ext>
            </a:extLst>
          </p:cNvPr>
          <p:cNvSpPr txBox="1"/>
          <p:nvPr/>
        </p:nvSpPr>
        <p:spPr>
          <a:xfrm flipH="1">
            <a:off x="773256" y="5571063"/>
            <a:ext cx="1293702" cy="594906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algn="ctr"/>
            <a:r>
              <a:rPr lang="es-CL" sz="3266" dirty="0">
                <a:latin typeface="The Sunset" pitchFamily="2" charset="0"/>
              </a:rPr>
              <a:t>Notas</a:t>
            </a:r>
          </a:p>
        </p:txBody>
      </p:sp>
      <p:pic>
        <p:nvPicPr>
          <p:cNvPr id="22" name="Imagen 21">
            <a:extLst>
              <a:ext uri="{FF2B5EF4-FFF2-40B4-BE49-F238E27FC236}">
                <a16:creationId xmlns:a16="http://schemas.microsoft.com/office/drawing/2014/main" id="{62CBFADE-6F0F-42F1-9100-230F3D7A9794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188956" y="4650379"/>
            <a:ext cx="727315" cy="2864905"/>
          </a:xfrm>
          <a:prstGeom prst="rect">
            <a:avLst/>
          </a:prstGeom>
        </p:spPr>
      </p:pic>
      <p:pic>
        <p:nvPicPr>
          <p:cNvPr id="23" name="Imagen 22">
            <a:extLst>
              <a:ext uri="{FF2B5EF4-FFF2-40B4-BE49-F238E27FC236}">
                <a16:creationId xmlns:a16="http://schemas.microsoft.com/office/drawing/2014/main" id="{2B2C2E0D-EB88-46B4-AC8F-E4A9A8B31354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43898" t="21174"/>
          <a:stretch/>
        </p:blipFill>
        <p:spPr>
          <a:xfrm>
            <a:off x="0" y="0"/>
            <a:ext cx="909986" cy="976498"/>
          </a:xfrm>
          <a:prstGeom prst="rect">
            <a:avLst/>
          </a:prstGeom>
        </p:spPr>
      </p:pic>
      <p:pic>
        <p:nvPicPr>
          <p:cNvPr id="25" name="Imagen 24">
            <a:extLst>
              <a:ext uri="{FF2B5EF4-FFF2-40B4-BE49-F238E27FC236}">
                <a16:creationId xmlns:a16="http://schemas.microsoft.com/office/drawing/2014/main" id="{C293EFCA-F8D9-437F-BBDE-D23B0F61DF56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027536" y="351099"/>
            <a:ext cx="713197" cy="476000"/>
          </a:xfrm>
          <a:prstGeom prst="rect">
            <a:avLst/>
          </a:prstGeom>
        </p:spPr>
      </p:pic>
      <p:grpSp>
        <p:nvGrpSpPr>
          <p:cNvPr id="31" name="Grupo 30">
            <a:extLst>
              <a:ext uri="{FF2B5EF4-FFF2-40B4-BE49-F238E27FC236}">
                <a16:creationId xmlns:a16="http://schemas.microsoft.com/office/drawing/2014/main" id="{7745E27F-467E-4749-8E47-3209094E0C66}"/>
              </a:ext>
            </a:extLst>
          </p:cNvPr>
          <p:cNvGrpSpPr/>
          <p:nvPr/>
        </p:nvGrpSpPr>
        <p:grpSpPr>
          <a:xfrm>
            <a:off x="526230" y="2080990"/>
            <a:ext cx="160028" cy="1041337"/>
            <a:chOff x="508707" y="2032864"/>
            <a:chExt cx="160028" cy="1041337"/>
          </a:xfrm>
        </p:grpSpPr>
        <p:pic>
          <p:nvPicPr>
            <p:cNvPr id="57" name="Imagen 56">
              <a:extLst>
                <a:ext uri="{FF2B5EF4-FFF2-40B4-BE49-F238E27FC236}">
                  <a16:creationId xmlns:a16="http://schemas.microsoft.com/office/drawing/2014/main" id="{961930C2-F576-49DD-A7AA-2FDB4D77175D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7508" y="2035205"/>
              <a:ext cx="162906" cy="158223"/>
            </a:xfrm>
            <a:prstGeom prst="rect">
              <a:avLst/>
            </a:prstGeom>
          </p:spPr>
        </p:pic>
        <p:pic>
          <p:nvPicPr>
            <p:cNvPr id="58" name="Imagen 57">
              <a:extLst>
                <a:ext uri="{FF2B5EF4-FFF2-40B4-BE49-F238E27FC236}">
                  <a16:creationId xmlns:a16="http://schemas.microsoft.com/office/drawing/2014/main" id="{56867267-B475-4E69-9D58-EC62A6FE058B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7509" y="2315160"/>
              <a:ext cx="162906" cy="158223"/>
            </a:xfrm>
            <a:prstGeom prst="rect">
              <a:avLst/>
            </a:prstGeom>
          </p:spPr>
        </p:pic>
        <p:pic>
          <p:nvPicPr>
            <p:cNvPr id="60" name="Imagen 59">
              <a:extLst>
                <a:ext uri="{FF2B5EF4-FFF2-40B4-BE49-F238E27FC236}">
                  <a16:creationId xmlns:a16="http://schemas.microsoft.com/office/drawing/2014/main" id="{E29EF204-A448-4002-8A1C-DB0341F31464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6366" y="2619960"/>
              <a:ext cx="162906" cy="158223"/>
            </a:xfrm>
            <a:prstGeom prst="rect">
              <a:avLst/>
            </a:prstGeom>
          </p:spPr>
        </p:pic>
        <p:pic>
          <p:nvPicPr>
            <p:cNvPr id="63" name="Imagen 62">
              <a:extLst>
                <a:ext uri="{FF2B5EF4-FFF2-40B4-BE49-F238E27FC236}">
                  <a16:creationId xmlns:a16="http://schemas.microsoft.com/office/drawing/2014/main" id="{86120641-32C4-4AE8-94D3-C94C18868525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8171" y="2913636"/>
              <a:ext cx="162906" cy="158223"/>
            </a:xfrm>
            <a:prstGeom prst="rect">
              <a:avLst/>
            </a:prstGeom>
          </p:spPr>
        </p:pic>
      </p:grpSp>
      <p:sp>
        <p:nvSpPr>
          <p:cNvPr id="64" name="Placa 63">
            <a:extLst>
              <a:ext uri="{FF2B5EF4-FFF2-40B4-BE49-F238E27FC236}">
                <a16:creationId xmlns:a16="http://schemas.microsoft.com/office/drawing/2014/main" id="{1F1A37EF-7612-4F45-97CD-3C62C17F6D0D}"/>
              </a:ext>
            </a:extLst>
          </p:cNvPr>
          <p:cNvSpPr/>
          <p:nvPr/>
        </p:nvSpPr>
        <p:spPr>
          <a:xfrm flipH="1">
            <a:off x="544463" y="3806973"/>
            <a:ext cx="1680470" cy="1381373"/>
          </a:xfrm>
          <a:prstGeom prst="plaque">
            <a:avLst>
              <a:gd name="adj" fmla="val 6619"/>
            </a:avLst>
          </a:prstGeom>
          <a:noFill/>
          <a:ln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pic>
        <p:nvPicPr>
          <p:cNvPr id="32" name="Imagen 31">
            <a:extLst>
              <a:ext uri="{FF2B5EF4-FFF2-40B4-BE49-F238E27FC236}">
                <a16:creationId xmlns:a16="http://schemas.microsoft.com/office/drawing/2014/main" id="{26B63D50-3602-4D67-A76C-633D6D374657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259097" y="6541363"/>
            <a:ext cx="628638" cy="674145"/>
          </a:xfrm>
          <a:prstGeom prst="rect">
            <a:avLst/>
          </a:prstGeom>
        </p:spPr>
      </p:pic>
      <p:pic>
        <p:nvPicPr>
          <p:cNvPr id="65" name="Imagen 64">
            <a:extLst>
              <a:ext uri="{FF2B5EF4-FFF2-40B4-BE49-F238E27FC236}">
                <a16:creationId xmlns:a16="http://schemas.microsoft.com/office/drawing/2014/main" id="{D0CA3D43-846C-4A28-B7BE-3C0790EA8870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65716" t="50407"/>
          <a:stretch/>
        </p:blipFill>
        <p:spPr>
          <a:xfrm flipH="1">
            <a:off x="4623101" y="-1"/>
            <a:ext cx="445785" cy="47838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600192479"/>
      </p:ext>
    </p:extLst>
  </p:cSld>
  <p:clrMapOvr>
    <a:masterClrMapping/>
  </p:clrMapOvr>
</p:sld>
</file>

<file path=ppt/slides/slide1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5" name="Imagen 74">
            <a:extLst>
              <a:ext uri="{FF2B5EF4-FFF2-40B4-BE49-F238E27FC236}">
                <a16:creationId xmlns:a16="http://schemas.microsoft.com/office/drawing/2014/main" id="{86F066D6-3665-40A8-84FE-3CF74306B4E7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5802" t="16947" r="6588" b="21582"/>
          <a:stretch/>
        </p:blipFill>
        <p:spPr>
          <a:xfrm flipH="1">
            <a:off x="2534249" y="1615242"/>
            <a:ext cx="2241249" cy="5818323"/>
          </a:xfrm>
          <a:prstGeom prst="rect">
            <a:avLst/>
          </a:prstGeom>
        </p:spPr>
      </p:pic>
      <p:grpSp>
        <p:nvGrpSpPr>
          <p:cNvPr id="90" name="Grupo 89">
            <a:extLst>
              <a:ext uri="{FF2B5EF4-FFF2-40B4-BE49-F238E27FC236}">
                <a16:creationId xmlns:a16="http://schemas.microsoft.com/office/drawing/2014/main" id="{6A10F933-5BE6-45D0-9227-6F90A3B05617}"/>
              </a:ext>
            </a:extLst>
          </p:cNvPr>
          <p:cNvGrpSpPr/>
          <p:nvPr/>
        </p:nvGrpSpPr>
        <p:grpSpPr>
          <a:xfrm>
            <a:off x="2431176" y="1277695"/>
            <a:ext cx="2333423" cy="338554"/>
            <a:chOff x="282012" y="1116730"/>
            <a:chExt cx="2333423" cy="338554"/>
          </a:xfrm>
        </p:grpSpPr>
        <p:grpSp>
          <p:nvGrpSpPr>
            <p:cNvPr id="76" name="Grupo 75">
              <a:extLst>
                <a:ext uri="{FF2B5EF4-FFF2-40B4-BE49-F238E27FC236}">
                  <a16:creationId xmlns:a16="http://schemas.microsoft.com/office/drawing/2014/main" id="{A61A1061-E59C-431B-BF67-DEFCDEE579BE}"/>
                </a:ext>
              </a:extLst>
            </p:cNvPr>
            <p:cNvGrpSpPr/>
            <p:nvPr/>
          </p:nvGrpSpPr>
          <p:grpSpPr>
            <a:xfrm>
              <a:off x="1292286" y="1199456"/>
              <a:ext cx="1323149" cy="173102"/>
              <a:chOff x="2351916" y="2459619"/>
              <a:chExt cx="1424738" cy="173102"/>
            </a:xfrm>
          </p:grpSpPr>
          <p:pic>
            <p:nvPicPr>
              <p:cNvPr id="77" name="Imagen 76">
                <a:extLst>
                  <a:ext uri="{FF2B5EF4-FFF2-40B4-BE49-F238E27FC236}">
                    <a16:creationId xmlns:a16="http://schemas.microsoft.com/office/drawing/2014/main" id="{B7A81B46-CA0D-4087-89EF-FAE09193A61A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351916" y="2459619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78" name="Imagen 77">
                <a:extLst>
                  <a:ext uri="{FF2B5EF4-FFF2-40B4-BE49-F238E27FC236}">
                    <a16:creationId xmlns:a16="http://schemas.microsoft.com/office/drawing/2014/main" id="{E94153B6-6DC4-4AB7-AC3B-F55DD2065F5B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534444" y="2462337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79" name="Imagen 78">
                <a:extLst>
                  <a:ext uri="{FF2B5EF4-FFF2-40B4-BE49-F238E27FC236}">
                    <a16:creationId xmlns:a16="http://schemas.microsoft.com/office/drawing/2014/main" id="{EA1DF94F-D73B-4068-AC8A-D0A408DD32D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713545" y="2467401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0" name="Imagen 79">
                <a:extLst>
                  <a:ext uri="{FF2B5EF4-FFF2-40B4-BE49-F238E27FC236}">
                    <a16:creationId xmlns:a16="http://schemas.microsoft.com/office/drawing/2014/main" id="{62C852A6-1DC0-492C-8708-0BCE85A2F8DC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898714" y="2467401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1" name="Imagen 80">
                <a:extLst>
                  <a:ext uri="{FF2B5EF4-FFF2-40B4-BE49-F238E27FC236}">
                    <a16:creationId xmlns:a16="http://schemas.microsoft.com/office/drawing/2014/main" id="{0177E378-B2D1-433E-B487-95F0ADA2623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080634" y="2462337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2" name="Imagen 81">
                <a:extLst>
                  <a:ext uri="{FF2B5EF4-FFF2-40B4-BE49-F238E27FC236}">
                    <a16:creationId xmlns:a16="http://schemas.microsoft.com/office/drawing/2014/main" id="{5D2CCC76-1728-4CCE-8CA6-F4D7D93C730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259735" y="2463688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3" name="Imagen 82">
                <a:extLst>
                  <a:ext uri="{FF2B5EF4-FFF2-40B4-BE49-F238E27FC236}">
                    <a16:creationId xmlns:a16="http://schemas.microsoft.com/office/drawing/2014/main" id="{8737CD88-8CE9-45B7-B88B-A039D1BC2D9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436306" y="2459619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4" name="Imagen 83">
                <a:extLst>
                  <a:ext uri="{FF2B5EF4-FFF2-40B4-BE49-F238E27FC236}">
                    <a16:creationId xmlns:a16="http://schemas.microsoft.com/office/drawing/2014/main" id="{9C749F1B-619A-40EE-A3E5-6C9759F13278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624293" y="2462337"/>
                <a:ext cx="152361" cy="165320"/>
              </a:xfrm>
              <a:prstGeom prst="rect">
                <a:avLst/>
              </a:prstGeom>
            </p:spPr>
          </p:pic>
        </p:grpSp>
        <p:sp>
          <p:nvSpPr>
            <p:cNvPr id="86" name="CuadroTexto 85">
              <a:extLst>
                <a:ext uri="{FF2B5EF4-FFF2-40B4-BE49-F238E27FC236}">
                  <a16:creationId xmlns:a16="http://schemas.microsoft.com/office/drawing/2014/main" id="{E7CF8BFC-D72D-4A50-9441-6DC5C224B0DC}"/>
                </a:ext>
              </a:extLst>
            </p:cNvPr>
            <p:cNvSpPr txBox="1"/>
            <p:nvPr/>
          </p:nvSpPr>
          <p:spPr>
            <a:xfrm>
              <a:off x="282012" y="1116730"/>
              <a:ext cx="1081021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s-CL" sz="1600" dirty="0">
                  <a:latin typeface="that i love you" pitchFamily="2" charset="0"/>
                </a:rPr>
                <a:t>Hidratación</a:t>
              </a:r>
            </a:p>
          </p:txBody>
        </p:sp>
      </p:grpSp>
      <p:sp>
        <p:nvSpPr>
          <p:cNvPr id="2" name="Rectángulo: esquinas redondeadas 1">
            <a:extLst>
              <a:ext uri="{FF2B5EF4-FFF2-40B4-BE49-F238E27FC236}">
                <a16:creationId xmlns:a16="http://schemas.microsoft.com/office/drawing/2014/main" id="{8AFFB728-72C6-47D6-8CF6-8E68D901CF0E}"/>
              </a:ext>
            </a:extLst>
          </p:cNvPr>
          <p:cNvSpPr/>
          <p:nvPr/>
        </p:nvSpPr>
        <p:spPr>
          <a:xfrm flipH="1">
            <a:off x="2536574" y="808814"/>
            <a:ext cx="2238924" cy="348713"/>
          </a:xfrm>
          <a:prstGeom prst="roundRect">
            <a:avLst>
              <a:gd name="adj" fmla="val 20690"/>
            </a:avLst>
          </a:prstGeom>
          <a:noFill/>
          <a:ln>
            <a:solidFill>
              <a:schemeClr val="bg1">
                <a:lumMod val="65000"/>
              </a:schemeClr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grpSp>
        <p:nvGrpSpPr>
          <p:cNvPr id="20" name="Grupo 19">
            <a:extLst>
              <a:ext uri="{FF2B5EF4-FFF2-40B4-BE49-F238E27FC236}">
                <a16:creationId xmlns:a16="http://schemas.microsoft.com/office/drawing/2014/main" id="{9E56ED60-C0FC-4AFF-8B2B-402E4644997E}"/>
              </a:ext>
            </a:extLst>
          </p:cNvPr>
          <p:cNvGrpSpPr/>
          <p:nvPr/>
        </p:nvGrpSpPr>
        <p:grpSpPr>
          <a:xfrm>
            <a:off x="2648158" y="551964"/>
            <a:ext cx="1302561" cy="270451"/>
            <a:chOff x="3427898" y="945416"/>
            <a:chExt cx="1302561" cy="270451"/>
          </a:xfrm>
        </p:grpSpPr>
        <p:sp>
          <p:nvSpPr>
            <p:cNvPr id="6" name="Elipse 5">
              <a:extLst>
                <a:ext uri="{FF2B5EF4-FFF2-40B4-BE49-F238E27FC236}">
                  <a16:creationId xmlns:a16="http://schemas.microsoft.com/office/drawing/2014/main" id="{2C5DCEA4-6AF6-49BD-B708-B769FAFE792C}"/>
                </a:ext>
              </a:extLst>
            </p:cNvPr>
            <p:cNvSpPr/>
            <p:nvPr/>
          </p:nvSpPr>
          <p:spPr>
            <a:xfrm>
              <a:off x="3448303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7" name="CuadroTexto 6">
              <a:extLst>
                <a:ext uri="{FF2B5EF4-FFF2-40B4-BE49-F238E27FC236}">
                  <a16:creationId xmlns:a16="http://schemas.microsoft.com/office/drawing/2014/main" id="{AA089D6C-B1E2-48FB-BE83-481042A4D336}"/>
                </a:ext>
              </a:extLst>
            </p:cNvPr>
            <p:cNvSpPr txBox="1"/>
            <p:nvPr/>
          </p:nvSpPr>
          <p:spPr>
            <a:xfrm>
              <a:off x="3427898" y="945416"/>
              <a:ext cx="167925" cy="2623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L</a:t>
              </a:r>
            </a:p>
          </p:txBody>
        </p:sp>
        <p:sp>
          <p:nvSpPr>
            <p:cNvPr id="8" name="Elipse 7">
              <a:extLst>
                <a:ext uri="{FF2B5EF4-FFF2-40B4-BE49-F238E27FC236}">
                  <a16:creationId xmlns:a16="http://schemas.microsoft.com/office/drawing/2014/main" id="{EF3D6D35-0B29-48F8-A7E7-F05677A56176}"/>
                </a:ext>
              </a:extLst>
            </p:cNvPr>
            <p:cNvSpPr/>
            <p:nvPr/>
          </p:nvSpPr>
          <p:spPr>
            <a:xfrm>
              <a:off x="3636352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9" name="CuadroTexto 8">
              <a:extLst>
                <a:ext uri="{FF2B5EF4-FFF2-40B4-BE49-F238E27FC236}">
                  <a16:creationId xmlns:a16="http://schemas.microsoft.com/office/drawing/2014/main" id="{9A7EF53A-AA99-48D2-85A8-CA65C6ED1C5E}"/>
                </a:ext>
              </a:extLst>
            </p:cNvPr>
            <p:cNvSpPr txBox="1"/>
            <p:nvPr/>
          </p:nvSpPr>
          <p:spPr>
            <a:xfrm>
              <a:off x="3604676" y="945416"/>
              <a:ext cx="167925" cy="2623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M</a:t>
              </a:r>
            </a:p>
          </p:txBody>
        </p:sp>
        <p:sp>
          <p:nvSpPr>
            <p:cNvPr id="10" name="Elipse 9">
              <a:extLst>
                <a:ext uri="{FF2B5EF4-FFF2-40B4-BE49-F238E27FC236}">
                  <a16:creationId xmlns:a16="http://schemas.microsoft.com/office/drawing/2014/main" id="{B0003AE6-C47F-46BF-B6B1-DDBB042C0368}"/>
                </a:ext>
              </a:extLst>
            </p:cNvPr>
            <p:cNvSpPr/>
            <p:nvPr/>
          </p:nvSpPr>
          <p:spPr>
            <a:xfrm>
              <a:off x="3822502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1" name="CuadroTexto 10">
              <a:extLst>
                <a:ext uri="{FF2B5EF4-FFF2-40B4-BE49-F238E27FC236}">
                  <a16:creationId xmlns:a16="http://schemas.microsoft.com/office/drawing/2014/main" id="{93A2415F-9910-41C0-9834-ACE5EE7EC06F}"/>
                </a:ext>
              </a:extLst>
            </p:cNvPr>
            <p:cNvSpPr txBox="1"/>
            <p:nvPr/>
          </p:nvSpPr>
          <p:spPr>
            <a:xfrm>
              <a:off x="3795934" y="953506"/>
              <a:ext cx="167925" cy="2623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M</a:t>
              </a:r>
            </a:p>
          </p:txBody>
        </p:sp>
        <p:sp>
          <p:nvSpPr>
            <p:cNvPr id="12" name="Elipse 11">
              <a:extLst>
                <a:ext uri="{FF2B5EF4-FFF2-40B4-BE49-F238E27FC236}">
                  <a16:creationId xmlns:a16="http://schemas.microsoft.com/office/drawing/2014/main" id="{C7C288CE-F547-4E52-94A3-8C23F40BEE3C}"/>
                </a:ext>
              </a:extLst>
            </p:cNvPr>
            <p:cNvSpPr/>
            <p:nvPr/>
          </p:nvSpPr>
          <p:spPr>
            <a:xfrm>
              <a:off x="4008652" y="983612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3" name="CuadroTexto 12">
              <a:extLst>
                <a:ext uri="{FF2B5EF4-FFF2-40B4-BE49-F238E27FC236}">
                  <a16:creationId xmlns:a16="http://schemas.microsoft.com/office/drawing/2014/main" id="{4114C506-8170-47D2-9D5A-128DBFEEE7C8}"/>
                </a:ext>
              </a:extLst>
            </p:cNvPr>
            <p:cNvSpPr txBox="1"/>
            <p:nvPr/>
          </p:nvSpPr>
          <p:spPr>
            <a:xfrm>
              <a:off x="3987194" y="951397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J</a:t>
              </a:r>
            </a:p>
          </p:txBody>
        </p:sp>
        <p:sp>
          <p:nvSpPr>
            <p:cNvPr id="14" name="Elipse 13">
              <a:extLst>
                <a:ext uri="{FF2B5EF4-FFF2-40B4-BE49-F238E27FC236}">
                  <a16:creationId xmlns:a16="http://schemas.microsoft.com/office/drawing/2014/main" id="{7CC52FD5-4E7C-49FA-BD83-A545EB3FC017}"/>
                </a:ext>
              </a:extLst>
            </p:cNvPr>
            <p:cNvSpPr/>
            <p:nvPr/>
          </p:nvSpPr>
          <p:spPr>
            <a:xfrm>
              <a:off x="4195174" y="983612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5" name="CuadroTexto 14">
              <a:extLst>
                <a:ext uri="{FF2B5EF4-FFF2-40B4-BE49-F238E27FC236}">
                  <a16:creationId xmlns:a16="http://schemas.microsoft.com/office/drawing/2014/main" id="{DDD8D263-EBC7-4AD3-8203-2FC2CBE524AF}"/>
                </a:ext>
              </a:extLst>
            </p:cNvPr>
            <p:cNvSpPr txBox="1"/>
            <p:nvPr/>
          </p:nvSpPr>
          <p:spPr>
            <a:xfrm>
              <a:off x="4169468" y="953506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V</a:t>
              </a:r>
            </a:p>
          </p:txBody>
        </p:sp>
        <p:sp>
          <p:nvSpPr>
            <p:cNvPr id="16" name="Elipse 15">
              <a:extLst>
                <a:ext uri="{FF2B5EF4-FFF2-40B4-BE49-F238E27FC236}">
                  <a16:creationId xmlns:a16="http://schemas.microsoft.com/office/drawing/2014/main" id="{1684D4EA-52BA-4FA5-A1FB-CB87FE74C584}"/>
                </a:ext>
              </a:extLst>
            </p:cNvPr>
            <p:cNvSpPr/>
            <p:nvPr/>
          </p:nvSpPr>
          <p:spPr>
            <a:xfrm>
              <a:off x="4383504" y="983612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7" name="CuadroTexto 16">
              <a:extLst>
                <a:ext uri="{FF2B5EF4-FFF2-40B4-BE49-F238E27FC236}">
                  <a16:creationId xmlns:a16="http://schemas.microsoft.com/office/drawing/2014/main" id="{3308939E-46AD-485D-B001-89690CD4E751}"/>
                </a:ext>
              </a:extLst>
            </p:cNvPr>
            <p:cNvSpPr txBox="1"/>
            <p:nvPr/>
          </p:nvSpPr>
          <p:spPr>
            <a:xfrm>
              <a:off x="4354590" y="945416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S</a:t>
              </a:r>
            </a:p>
          </p:txBody>
        </p:sp>
        <p:sp>
          <p:nvSpPr>
            <p:cNvPr id="18" name="Elipse 17">
              <a:extLst>
                <a:ext uri="{FF2B5EF4-FFF2-40B4-BE49-F238E27FC236}">
                  <a16:creationId xmlns:a16="http://schemas.microsoft.com/office/drawing/2014/main" id="{A8672FC7-70F5-4C49-A014-22DFFFBC4EA9}"/>
                </a:ext>
              </a:extLst>
            </p:cNvPr>
            <p:cNvSpPr/>
            <p:nvPr/>
          </p:nvSpPr>
          <p:spPr>
            <a:xfrm>
              <a:off x="4562534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9" name="CuadroTexto 18">
              <a:extLst>
                <a:ext uri="{FF2B5EF4-FFF2-40B4-BE49-F238E27FC236}">
                  <a16:creationId xmlns:a16="http://schemas.microsoft.com/office/drawing/2014/main" id="{FDD8A62F-1C31-4D5B-8003-266E7EE66DB5}"/>
                </a:ext>
              </a:extLst>
            </p:cNvPr>
            <p:cNvSpPr txBox="1"/>
            <p:nvPr/>
          </p:nvSpPr>
          <p:spPr>
            <a:xfrm>
              <a:off x="4541872" y="945416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D</a:t>
              </a:r>
            </a:p>
          </p:txBody>
        </p:sp>
      </p:grpSp>
      <p:sp>
        <p:nvSpPr>
          <p:cNvPr id="43" name="Rectángulo: esquinas redondeadas 42">
            <a:extLst>
              <a:ext uri="{FF2B5EF4-FFF2-40B4-BE49-F238E27FC236}">
                <a16:creationId xmlns:a16="http://schemas.microsoft.com/office/drawing/2014/main" id="{89D5D1E2-00DC-4937-B50F-B770D836BFF9}"/>
              </a:ext>
            </a:extLst>
          </p:cNvPr>
          <p:cNvSpPr/>
          <p:nvPr/>
        </p:nvSpPr>
        <p:spPr>
          <a:xfrm flipH="1">
            <a:off x="460830" y="5801409"/>
            <a:ext cx="1867912" cy="1306787"/>
          </a:xfrm>
          <a:prstGeom prst="roundRect">
            <a:avLst>
              <a:gd name="adj" fmla="val 3042"/>
            </a:avLst>
          </a:prstGeom>
          <a:noFill/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61" name="CuadroTexto 60">
            <a:extLst>
              <a:ext uri="{FF2B5EF4-FFF2-40B4-BE49-F238E27FC236}">
                <a16:creationId xmlns:a16="http://schemas.microsoft.com/office/drawing/2014/main" id="{B1867932-8D36-4858-BFF8-81AECC48EBAD}"/>
              </a:ext>
            </a:extLst>
          </p:cNvPr>
          <p:cNvSpPr txBox="1"/>
          <p:nvPr/>
        </p:nvSpPr>
        <p:spPr>
          <a:xfrm>
            <a:off x="502270" y="470523"/>
            <a:ext cx="1705246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CL" sz="4800" dirty="0">
                <a:latin typeface="August Script Bold free" pitchFamily="2" charset="0"/>
              </a:rPr>
              <a:t>Año</a:t>
            </a:r>
          </a:p>
        </p:txBody>
      </p:sp>
      <p:sp>
        <p:nvSpPr>
          <p:cNvPr id="62" name="CuadroTexto 61">
            <a:extLst>
              <a:ext uri="{FF2B5EF4-FFF2-40B4-BE49-F238E27FC236}">
                <a16:creationId xmlns:a16="http://schemas.microsoft.com/office/drawing/2014/main" id="{D7348A25-2C0A-4180-9706-193D7ACDBC8E}"/>
              </a:ext>
            </a:extLst>
          </p:cNvPr>
          <p:cNvSpPr txBox="1"/>
          <p:nvPr/>
        </p:nvSpPr>
        <p:spPr>
          <a:xfrm>
            <a:off x="1109446" y="921803"/>
            <a:ext cx="149088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CL" sz="4000" dirty="0" smtClean="0">
                <a:latin typeface="August Script Bold free" pitchFamily="2" charset="0"/>
              </a:rPr>
              <a:t>2022 </a:t>
            </a:r>
            <a:endParaRPr lang="es-CL" sz="4000" dirty="0">
              <a:latin typeface="August Script Bold free" pitchFamily="2" charset="0"/>
            </a:endParaRPr>
          </a:p>
        </p:txBody>
      </p:sp>
      <p:sp>
        <p:nvSpPr>
          <p:cNvPr id="27" name="CuadroTexto 26">
            <a:extLst>
              <a:ext uri="{FF2B5EF4-FFF2-40B4-BE49-F238E27FC236}">
                <a16:creationId xmlns:a16="http://schemas.microsoft.com/office/drawing/2014/main" id="{F0091D1D-C5BA-4DD7-B564-F84C4F3256B9}"/>
              </a:ext>
            </a:extLst>
          </p:cNvPr>
          <p:cNvSpPr txBox="1"/>
          <p:nvPr/>
        </p:nvSpPr>
        <p:spPr>
          <a:xfrm>
            <a:off x="788889" y="1505371"/>
            <a:ext cx="136617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CL" sz="3600" dirty="0">
                <a:latin typeface="Ayunindra Font" pitchFamily="50" charset="0"/>
              </a:rPr>
              <a:t>Metas</a:t>
            </a:r>
          </a:p>
        </p:txBody>
      </p:sp>
      <p:cxnSp>
        <p:nvCxnSpPr>
          <p:cNvPr id="34" name="Conector recto 33">
            <a:extLst>
              <a:ext uri="{FF2B5EF4-FFF2-40B4-BE49-F238E27FC236}">
                <a16:creationId xmlns:a16="http://schemas.microsoft.com/office/drawing/2014/main" id="{6C326F97-CC68-4216-8B0B-6409AE189A23}"/>
              </a:ext>
            </a:extLst>
          </p:cNvPr>
          <p:cNvCxnSpPr>
            <a:cxnSpLocks/>
          </p:cNvCxnSpPr>
          <p:nvPr/>
        </p:nvCxnSpPr>
        <p:spPr>
          <a:xfrm>
            <a:off x="719609" y="2193173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Conector recto 36">
            <a:extLst>
              <a:ext uri="{FF2B5EF4-FFF2-40B4-BE49-F238E27FC236}">
                <a16:creationId xmlns:a16="http://schemas.microsoft.com/office/drawing/2014/main" id="{7A9A9E17-643C-46C7-8DA1-90ACB4FD0A6E}"/>
              </a:ext>
            </a:extLst>
          </p:cNvPr>
          <p:cNvCxnSpPr>
            <a:cxnSpLocks/>
          </p:cNvCxnSpPr>
          <p:nvPr/>
        </p:nvCxnSpPr>
        <p:spPr>
          <a:xfrm>
            <a:off x="720116" y="2475725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Conector recto 37">
            <a:extLst>
              <a:ext uri="{FF2B5EF4-FFF2-40B4-BE49-F238E27FC236}">
                <a16:creationId xmlns:a16="http://schemas.microsoft.com/office/drawing/2014/main" id="{117FEECC-50E9-48AE-A3A0-ECE918D11567}"/>
              </a:ext>
            </a:extLst>
          </p:cNvPr>
          <p:cNvCxnSpPr>
            <a:cxnSpLocks/>
          </p:cNvCxnSpPr>
          <p:nvPr/>
        </p:nvCxnSpPr>
        <p:spPr>
          <a:xfrm>
            <a:off x="718240" y="2780525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Conector recto 38">
            <a:extLst>
              <a:ext uri="{FF2B5EF4-FFF2-40B4-BE49-F238E27FC236}">
                <a16:creationId xmlns:a16="http://schemas.microsoft.com/office/drawing/2014/main" id="{F24D8324-6901-4816-8512-FDC54A3E01DF}"/>
              </a:ext>
            </a:extLst>
          </p:cNvPr>
          <p:cNvCxnSpPr>
            <a:cxnSpLocks/>
          </p:cNvCxnSpPr>
          <p:nvPr/>
        </p:nvCxnSpPr>
        <p:spPr>
          <a:xfrm>
            <a:off x="718240" y="3074201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Placa 2">
            <a:extLst>
              <a:ext uri="{FF2B5EF4-FFF2-40B4-BE49-F238E27FC236}">
                <a16:creationId xmlns:a16="http://schemas.microsoft.com/office/drawing/2014/main" id="{C3F9C842-00FA-4A41-AA78-EC49C9D9D4A3}"/>
              </a:ext>
            </a:extLst>
          </p:cNvPr>
          <p:cNvSpPr/>
          <p:nvPr/>
        </p:nvSpPr>
        <p:spPr>
          <a:xfrm flipH="1">
            <a:off x="489789" y="3750740"/>
            <a:ext cx="1791840" cy="1500318"/>
          </a:xfrm>
          <a:prstGeom prst="plaque">
            <a:avLst>
              <a:gd name="adj" fmla="val 6619"/>
            </a:avLst>
          </a:prstGeom>
          <a:solidFill>
            <a:srgbClr val="FCEBE0"/>
          </a:solidFill>
          <a:ln>
            <a:solidFill>
              <a:srgbClr val="FCD6D7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70" name="CuadroTexto 69">
            <a:extLst>
              <a:ext uri="{FF2B5EF4-FFF2-40B4-BE49-F238E27FC236}">
                <a16:creationId xmlns:a16="http://schemas.microsoft.com/office/drawing/2014/main" id="{C5660BA0-7AA5-442F-B19F-51782AAE91E1}"/>
              </a:ext>
            </a:extLst>
          </p:cNvPr>
          <p:cNvSpPr txBox="1"/>
          <p:nvPr/>
        </p:nvSpPr>
        <p:spPr>
          <a:xfrm flipH="1">
            <a:off x="560832" y="3174959"/>
            <a:ext cx="157604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CL" sz="3200" dirty="0">
                <a:latin typeface="Please write me a song" panose="02000603000000000000" pitchFamily="2" charset="0"/>
                <a:ea typeface="Please write me a song" panose="02000603000000000000" pitchFamily="2" charset="0"/>
              </a:rPr>
              <a:t>Importante</a:t>
            </a:r>
          </a:p>
        </p:txBody>
      </p:sp>
      <p:sp>
        <p:nvSpPr>
          <p:cNvPr id="72" name="CuadroTexto 71">
            <a:extLst>
              <a:ext uri="{FF2B5EF4-FFF2-40B4-BE49-F238E27FC236}">
                <a16:creationId xmlns:a16="http://schemas.microsoft.com/office/drawing/2014/main" id="{FA02E334-CC17-4B72-8C99-28B64BC13A1C}"/>
              </a:ext>
            </a:extLst>
          </p:cNvPr>
          <p:cNvSpPr txBox="1"/>
          <p:nvPr/>
        </p:nvSpPr>
        <p:spPr>
          <a:xfrm flipH="1">
            <a:off x="773256" y="5571063"/>
            <a:ext cx="1293702" cy="594906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algn="ctr"/>
            <a:r>
              <a:rPr lang="es-CL" sz="3266" dirty="0">
                <a:latin typeface="The Sunset" pitchFamily="2" charset="0"/>
              </a:rPr>
              <a:t>Notas</a:t>
            </a:r>
          </a:p>
        </p:txBody>
      </p:sp>
      <p:pic>
        <p:nvPicPr>
          <p:cNvPr id="22" name="Imagen 21">
            <a:extLst>
              <a:ext uri="{FF2B5EF4-FFF2-40B4-BE49-F238E27FC236}">
                <a16:creationId xmlns:a16="http://schemas.microsoft.com/office/drawing/2014/main" id="{62CBFADE-6F0F-42F1-9100-230F3D7A9794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188956" y="4650379"/>
            <a:ext cx="727315" cy="2864905"/>
          </a:xfrm>
          <a:prstGeom prst="rect">
            <a:avLst/>
          </a:prstGeom>
        </p:spPr>
      </p:pic>
      <p:pic>
        <p:nvPicPr>
          <p:cNvPr id="23" name="Imagen 22">
            <a:extLst>
              <a:ext uri="{FF2B5EF4-FFF2-40B4-BE49-F238E27FC236}">
                <a16:creationId xmlns:a16="http://schemas.microsoft.com/office/drawing/2014/main" id="{2B2C2E0D-EB88-46B4-AC8F-E4A9A8B31354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43898" t="21174"/>
          <a:stretch/>
        </p:blipFill>
        <p:spPr>
          <a:xfrm>
            <a:off x="0" y="0"/>
            <a:ext cx="909986" cy="976498"/>
          </a:xfrm>
          <a:prstGeom prst="rect">
            <a:avLst/>
          </a:prstGeom>
        </p:spPr>
      </p:pic>
      <p:pic>
        <p:nvPicPr>
          <p:cNvPr id="25" name="Imagen 24">
            <a:extLst>
              <a:ext uri="{FF2B5EF4-FFF2-40B4-BE49-F238E27FC236}">
                <a16:creationId xmlns:a16="http://schemas.microsoft.com/office/drawing/2014/main" id="{C293EFCA-F8D9-437F-BBDE-D23B0F61DF56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027536" y="351099"/>
            <a:ext cx="713197" cy="476000"/>
          </a:xfrm>
          <a:prstGeom prst="rect">
            <a:avLst/>
          </a:prstGeom>
        </p:spPr>
      </p:pic>
      <p:grpSp>
        <p:nvGrpSpPr>
          <p:cNvPr id="31" name="Grupo 30">
            <a:extLst>
              <a:ext uri="{FF2B5EF4-FFF2-40B4-BE49-F238E27FC236}">
                <a16:creationId xmlns:a16="http://schemas.microsoft.com/office/drawing/2014/main" id="{7745E27F-467E-4749-8E47-3209094E0C66}"/>
              </a:ext>
            </a:extLst>
          </p:cNvPr>
          <p:cNvGrpSpPr/>
          <p:nvPr/>
        </p:nvGrpSpPr>
        <p:grpSpPr>
          <a:xfrm>
            <a:off x="526230" y="2080990"/>
            <a:ext cx="160028" cy="1041337"/>
            <a:chOff x="508707" y="2032864"/>
            <a:chExt cx="160028" cy="1041337"/>
          </a:xfrm>
        </p:grpSpPr>
        <p:pic>
          <p:nvPicPr>
            <p:cNvPr id="57" name="Imagen 56">
              <a:extLst>
                <a:ext uri="{FF2B5EF4-FFF2-40B4-BE49-F238E27FC236}">
                  <a16:creationId xmlns:a16="http://schemas.microsoft.com/office/drawing/2014/main" id="{961930C2-F576-49DD-A7AA-2FDB4D77175D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7508" y="2035205"/>
              <a:ext cx="162906" cy="158223"/>
            </a:xfrm>
            <a:prstGeom prst="rect">
              <a:avLst/>
            </a:prstGeom>
          </p:spPr>
        </p:pic>
        <p:pic>
          <p:nvPicPr>
            <p:cNvPr id="58" name="Imagen 57">
              <a:extLst>
                <a:ext uri="{FF2B5EF4-FFF2-40B4-BE49-F238E27FC236}">
                  <a16:creationId xmlns:a16="http://schemas.microsoft.com/office/drawing/2014/main" id="{56867267-B475-4E69-9D58-EC62A6FE058B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7509" y="2315160"/>
              <a:ext cx="162906" cy="158223"/>
            </a:xfrm>
            <a:prstGeom prst="rect">
              <a:avLst/>
            </a:prstGeom>
          </p:spPr>
        </p:pic>
        <p:pic>
          <p:nvPicPr>
            <p:cNvPr id="60" name="Imagen 59">
              <a:extLst>
                <a:ext uri="{FF2B5EF4-FFF2-40B4-BE49-F238E27FC236}">
                  <a16:creationId xmlns:a16="http://schemas.microsoft.com/office/drawing/2014/main" id="{E29EF204-A448-4002-8A1C-DB0341F31464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6366" y="2619960"/>
              <a:ext cx="162906" cy="158223"/>
            </a:xfrm>
            <a:prstGeom prst="rect">
              <a:avLst/>
            </a:prstGeom>
          </p:spPr>
        </p:pic>
        <p:pic>
          <p:nvPicPr>
            <p:cNvPr id="63" name="Imagen 62">
              <a:extLst>
                <a:ext uri="{FF2B5EF4-FFF2-40B4-BE49-F238E27FC236}">
                  <a16:creationId xmlns:a16="http://schemas.microsoft.com/office/drawing/2014/main" id="{86120641-32C4-4AE8-94D3-C94C18868525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8171" y="2913636"/>
              <a:ext cx="162906" cy="158223"/>
            </a:xfrm>
            <a:prstGeom prst="rect">
              <a:avLst/>
            </a:prstGeom>
          </p:spPr>
        </p:pic>
      </p:grpSp>
      <p:sp>
        <p:nvSpPr>
          <p:cNvPr id="64" name="Placa 63">
            <a:extLst>
              <a:ext uri="{FF2B5EF4-FFF2-40B4-BE49-F238E27FC236}">
                <a16:creationId xmlns:a16="http://schemas.microsoft.com/office/drawing/2014/main" id="{1F1A37EF-7612-4F45-97CD-3C62C17F6D0D}"/>
              </a:ext>
            </a:extLst>
          </p:cNvPr>
          <p:cNvSpPr/>
          <p:nvPr/>
        </p:nvSpPr>
        <p:spPr>
          <a:xfrm flipH="1">
            <a:off x="544463" y="3806973"/>
            <a:ext cx="1680470" cy="1381373"/>
          </a:xfrm>
          <a:prstGeom prst="plaque">
            <a:avLst>
              <a:gd name="adj" fmla="val 6619"/>
            </a:avLst>
          </a:prstGeom>
          <a:noFill/>
          <a:ln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pic>
        <p:nvPicPr>
          <p:cNvPr id="32" name="Imagen 31">
            <a:extLst>
              <a:ext uri="{FF2B5EF4-FFF2-40B4-BE49-F238E27FC236}">
                <a16:creationId xmlns:a16="http://schemas.microsoft.com/office/drawing/2014/main" id="{26B63D50-3602-4D67-A76C-633D6D374657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259097" y="6541363"/>
            <a:ext cx="628638" cy="674145"/>
          </a:xfrm>
          <a:prstGeom prst="rect">
            <a:avLst/>
          </a:prstGeom>
        </p:spPr>
      </p:pic>
      <p:pic>
        <p:nvPicPr>
          <p:cNvPr id="65" name="Imagen 64">
            <a:extLst>
              <a:ext uri="{FF2B5EF4-FFF2-40B4-BE49-F238E27FC236}">
                <a16:creationId xmlns:a16="http://schemas.microsoft.com/office/drawing/2014/main" id="{D0CA3D43-846C-4A28-B7BE-3C0790EA8870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65716" t="50407"/>
          <a:stretch/>
        </p:blipFill>
        <p:spPr>
          <a:xfrm flipH="1">
            <a:off x="4623101" y="-1"/>
            <a:ext cx="445785" cy="47838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96932752"/>
      </p:ext>
    </p:extLst>
  </p:cSld>
  <p:clrMapOvr>
    <a:masterClrMapping/>
  </p:clrMapOvr>
</p:sld>
</file>

<file path=ppt/slides/slide1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5" name="Imagen 74">
            <a:extLst>
              <a:ext uri="{FF2B5EF4-FFF2-40B4-BE49-F238E27FC236}">
                <a16:creationId xmlns:a16="http://schemas.microsoft.com/office/drawing/2014/main" id="{86F066D6-3665-40A8-84FE-3CF74306B4E7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5802" t="16947" r="6588" b="21582"/>
          <a:stretch/>
        </p:blipFill>
        <p:spPr>
          <a:xfrm flipH="1">
            <a:off x="2534249" y="1615242"/>
            <a:ext cx="2241249" cy="5818323"/>
          </a:xfrm>
          <a:prstGeom prst="rect">
            <a:avLst/>
          </a:prstGeom>
        </p:spPr>
      </p:pic>
      <p:grpSp>
        <p:nvGrpSpPr>
          <p:cNvPr id="90" name="Grupo 89">
            <a:extLst>
              <a:ext uri="{FF2B5EF4-FFF2-40B4-BE49-F238E27FC236}">
                <a16:creationId xmlns:a16="http://schemas.microsoft.com/office/drawing/2014/main" id="{6A10F933-5BE6-45D0-9227-6F90A3B05617}"/>
              </a:ext>
            </a:extLst>
          </p:cNvPr>
          <p:cNvGrpSpPr/>
          <p:nvPr/>
        </p:nvGrpSpPr>
        <p:grpSpPr>
          <a:xfrm>
            <a:off x="2431176" y="1277695"/>
            <a:ext cx="2333423" cy="338554"/>
            <a:chOff x="282012" y="1116730"/>
            <a:chExt cx="2333423" cy="338554"/>
          </a:xfrm>
        </p:grpSpPr>
        <p:grpSp>
          <p:nvGrpSpPr>
            <p:cNvPr id="76" name="Grupo 75">
              <a:extLst>
                <a:ext uri="{FF2B5EF4-FFF2-40B4-BE49-F238E27FC236}">
                  <a16:creationId xmlns:a16="http://schemas.microsoft.com/office/drawing/2014/main" id="{A61A1061-E59C-431B-BF67-DEFCDEE579BE}"/>
                </a:ext>
              </a:extLst>
            </p:cNvPr>
            <p:cNvGrpSpPr/>
            <p:nvPr/>
          </p:nvGrpSpPr>
          <p:grpSpPr>
            <a:xfrm>
              <a:off x="1292286" y="1199456"/>
              <a:ext cx="1323149" cy="173102"/>
              <a:chOff x="2351916" y="2459619"/>
              <a:chExt cx="1424738" cy="173102"/>
            </a:xfrm>
          </p:grpSpPr>
          <p:pic>
            <p:nvPicPr>
              <p:cNvPr id="77" name="Imagen 76">
                <a:extLst>
                  <a:ext uri="{FF2B5EF4-FFF2-40B4-BE49-F238E27FC236}">
                    <a16:creationId xmlns:a16="http://schemas.microsoft.com/office/drawing/2014/main" id="{B7A81B46-CA0D-4087-89EF-FAE09193A61A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351916" y="2459619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78" name="Imagen 77">
                <a:extLst>
                  <a:ext uri="{FF2B5EF4-FFF2-40B4-BE49-F238E27FC236}">
                    <a16:creationId xmlns:a16="http://schemas.microsoft.com/office/drawing/2014/main" id="{E94153B6-6DC4-4AB7-AC3B-F55DD2065F5B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534444" y="2462337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79" name="Imagen 78">
                <a:extLst>
                  <a:ext uri="{FF2B5EF4-FFF2-40B4-BE49-F238E27FC236}">
                    <a16:creationId xmlns:a16="http://schemas.microsoft.com/office/drawing/2014/main" id="{EA1DF94F-D73B-4068-AC8A-D0A408DD32D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713545" y="2467401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0" name="Imagen 79">
                <a:extLst>
                  <a:ext uri="{FF2B5EF4-FFF2-40B4-BE49-F238E27FC236}">
                    <a16:creationId xmlns:a16="http://schemas.microsoft.com/office/drawing/2014/main" id="{62C852A6-1DC0-492C-8708-0BCE85A2F8DC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898714" y="2467401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1" name="Imagen 80">
                <a:extLst>
                  <a:ext uri="{FF2B5EF4-FFF2-40B4-BE49-F238E27FC236}">
                    <a16:creationId xmlns:a16="http://schemas.microsoft.com/office/drawing/2014/main" id="{0177E378-B2D1-433E-B487-95F0ADA2623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080634" y="2462337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2" name="Imagen 81">
                <a:extLst>
                  <a:ext uri="{FF2B5EF4-FFF2-40B4-BE49-F238E27FC236}">
                    <a16:creationId xmlns:a16="http://schemas.microsoft.com/office/drawing/2014/main" id="{5D2CCC76-1728-4CCE-8CA6-F4D7D93C730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259735" y="2463688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3" name="Imagen 82">
                <a:extLst>
                  <a:ext uri="{FF2B5EF4-FFF2-40B4-BE49-F238E27FC236}">
                    <a16:creationId xmlns:a16="http://schemas.microsoft.com/office/drawing/2014/main" id="{8737CD88-8CE9-45B7-B88B-A039D1BC2D9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436306" y="2459619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4" name="Imagen 83">
                <a:extLst>
                  <a:ext uri="{FF2B5EF4-FFF2-40B4-BE49-F238E27FC236}">
                    <a16:creationId xmlns:a16="http://schemas.microsoft.com/office/drawing/2014/main" id="{9C749F1B-619A-40EE-A3E5-6C9759F13278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624293" y="2462337"/>
                <a:ext cx="152361" cy="165320"/>
              </a:xfrm>
              <a:prstGeom prst="rect">
                <a:avLst/>
              </a:prstGeom>
            </p:spPr>
          </p:pic>
        </p:grpSp>
        <p:sp>
          <p:nvSpPr>
            <p:cNvPr id="86" name="CuadroTexto 85">
              <a:extLst>
                <a:ext uri="{FF2B5EF4-FFF2-40B4-BE49-F238E27FC236}">
                  <a16:creationId xmlns:a16="http://schemas.microsoft.com/office/drawing/2014/main" id="{E7CF8BFC-D72D-4A50-9441-6DC5C224B0DC}"/>
                </a:ext>
              </a:extLst>
            </p:cNvPr>
            <p:cNvSpPr txBox="1"/>
            <p:nvPr/>
          </p:nvSpPr>
          <p:spPr>
            <a:xfrm>
              <a:off x="282012" y="1116730"/>
              <a:ext cx="1081021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s-CL" sz="1600" dirty="0">
                  <a:latin typeface="that i love you" pitchFamily="2" charset="0"/>
                </a:rPr>
                <a:t>Hidratación</a:t>
              </a:r>
            </a:p>
          </p:txBody>
        </p:sp>
      </p:grpSp>
      <p:sp>
        <p:nvSpPr>
          <p:cNvPr id="2" name="Rectángulo: esquinas redondeadas 1">
            <a:extLst>
              <a:ext uri="{FF2B5EF4-FFF2-40B4-BE49-F238E27FC236}">
                <a16:creationId xmlns:a16="http://schemas.microsoft.com/office/drawing/2014/main" id="{8AFFB728-72C6-47D6-8CF6-8E68D901CF0E}"/>
              </a:ext>
            </a:extLst>
          </p:cNvPr>
          <p:cNvSpPr/>
          <p:nvPr/>
        </p:nvSpPr>
        <p:spPr>
          <a:xfrm flipH="1">
            <a:off x="2536574" y="808814"/>
            <a:ext cx="2238924" cy="348713"/>
          </a:xfrm>
          <a:prstGeom prst="roundRect">
            <a:avLst>
              <a:gd name="adj" fmla="val 20690"/>
            </a:avLst>
          </a:prstGeom>
          <a:noFill/>
          <a:ln>
            <a:solidFill>
              <a:schemeClr val="bg1">
                <a:lumMod val="65000"/>
              </a:schemeClr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grpSp>
        <p:nvGrpSpPr>
          <p:cNvPr id="20" name="Grupo 19">
            <a:extLst>
              <a:ext uri="{FF2B5EF4-FFF2-40B4-BE49-F238E27FC236}">
                <a16:creationId xmlns:a16="http://schemas.microsoft.com/office/drawing/2014/main" id="{9E56ED60-C0FC-4AFF-8B2B-402E4644997E}"/>
              </a:ext>
            </a:extLst>
          </p:cNvPr>
          <p:cNvGrpSpPr/>
          <p:nvPr/>
        </p:nvGrpSpPr>
        <p:grpSpPr>
          <a:xfrm>
            <a:off x="2648158" y="551964"/>
            <a:ext cx="1302561" cy="270451"/>
            <a:chOff x="3427898" y="945416"/>
            <a:chExt cx="1302561" cy="270451"/>
          </a:xfrm>
        </p:grpSpPr>
        <p:sp>
          <p:nvSpPr>
            <p:cNvPr id="6" name="Elipse 5">
              <a:extLst>
                <a:ext uri="{FF2B5EF4-FFF2-40B4-BE49-F238E27FC236}">
                  <a16:creationId xmlns:a16="http://schemas.microsoft.com/office/drawing/2014/main" id="{2C5DCEA4-6AF6-49BD-B708-B769FAFE792C}"/>
                </a:ext>
              </a:extLst>
            </p:cNvPr>
            <p:cNvSpPr/>
            <p:nvPr/>
          </p:nvSpPr>
          <p:spPr>
            <a:xfrm>
              <a:off x="3448303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7" name="CuadroTexto 6">
              <a:extLst>
                <a:ext uri="{FF2B5EF4-FFF2-40B4-BE49-F238E27FC236}">
                  <a16:creationId xmlns:a16="http://schemas.microsoft.com/office/drawing/2014/main" id="{AA089D6C-B1E2-48FB-BE83-481042A4D336}"/>
                </a:ext>
              </a:extLst>
            </p:cNvPr>
            <p:cNvSpPr txBox="1"/>
            <p:nvPr/>
          </p:nvSpPr>
          <p:spPr>
            <a:xfrm>
              <a:off x="3427898" y="945416"/>
              <a:ext cx="167925" cy="2623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L</a:t>
              </a:r>
            </a:p>
          </p:txBody>
        </p:sp>
        <p:sp>
          <p:nvSpPr>
            <p:cNvPr id="8" name="Elipse 7">
              <a:extLst>
                <a:ext uri="{FF2B5EF4-FFF2-40B4-BE49-F238E27FC236}">
                  <a16:creationId xmlns:a16="http://schemas.microsoft.com/office/drawing/2014/main" id="{EF3D6D35-0B29-48F8-A7E7-F05677A56176}"/>
                </a:ext>
              </a:extLst>
            </p:cNvPr>
            <p:cNvSpPr/>
            <p:nvPr/>
          </p:nvSpPr>
          <p:spPr>
            <a:xfrm>
              <a:off x="3636352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9" name="CuadroTexto 8">
              <a:extLst>
                <a:ext uri="{FF2B5EF4-FFF2-40B4-BE49-F238E27FC236}">
                  <a16:creationId xmlns:a16="http://schemas.microsoft.com/office/drawing/2014/main" id="{9A7EF53A-AA99-48D2-85A8-CA65C6ED1C5E}"/>
                </a:ext>
              </a:extLst>
            </p:cNvPr>
            <p:cNvSpPr txBox="1"/>
            <p:nvPr/>
          </p:nvSpPr>
          <p:spPr>
            <a:xfrm>
              <a:off x="3604676" y="945416"/>
              <a:ext cx="167925" cy="2623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M</a:t>
              </a:r>
            </a:p>
          </p:txBody>
        </p:sp>
        <p:sp>
          <p:nvSpPr>
            <p:cNvPr id="10" name="Elipse 9">
              <a:extLst>
                <a:ext uri="{FF2B5EF4-FFF2-40B4-BE49-F238E27FC236}">
                  <a16:creationId xmlns:a16="http://schemas.microsoft.com/office/drawing/2014/main" id="{B0003AE6-C47F-46BF-B6B1-DDBB042C0368}"/>
                </a:ext>
              </a:extLst>
            </p:cNvPr>
            <p:cNvSpPr/>
            <p:nvPr/>
          </p:nvSpPr>
          <p:spPr>
            <a:xfrm>
              <a:off x="3822502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1" name="CuadroTexto 10">
              <a:extLst>
                <a:ext uri="{FF2B5EF4-FFF2-40B4-BE49-F238E27FC236}">
                  <a16:creationId xmlns:a16="http://schemas.microsoft.com/office/drawing/2014/main" id="{93A2415F-9910-41C0-9834-ACE5EE7EC06F}"/>
                </a:ext>
              </a:extLst>
            </p:cNvPr>
            <p:cNvSpPr txBox="1"/>
            <p:nvPr/>
          </p:nvSpPr>
          <p:spPr>
            <a:xfrm>
              <a:off x="3795934" y="953506"/>
              <a:ext cx="167925" cy="2623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M</a:t>
              </a:r>
            </a:p>
          </p:txBody>
        </p:sp>
        <p:sp>
          <p:nvSpPr>
            <p:cNvPr id="12" name="Elipse 11">
              <a:extLst>
                <a:ext uri="{FF2B5EF4-FFF2-40B4-BE49-F238E27FC236}">
                  <a16:creationId xmlns:a16="http://schemas.microsoft.com/office/drawing/2014/main" id="{C7C288CE-F547-4E52-94A3-8C23F40BEE3C}"/>
                </a:ext>
              </a:extLst>
            </p:cNvPr>
            <p:cNvSpPr/>
            <p:nvPr/>
          </p:nvSpPr>
          <p:spPr>
            <a:xfrm>
              <a:off x="4008652" y="983612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3" name="CuadroTexto 12">
              <a:extLst>
                <a:ext uri="{FF2B5EF4-FFF2-40B4-BE49-F238E27FC236}">
                  <a16:creationId xmlns:a16="http://schemas.microsoft.com/office/drawing/2014/main" id="{4114C506-8170-47D2-9D5A-128DBFEEE7C8}"/>
                </a:ext>
              </a:extLst>
            </p:cNvPr>
            <p:cNvSpPr txBox="1"/>
            <p:nvPr/>
          </p:nvSpPr>
          <p:spPr>
            <a:xfrm>
              <a:off x="3987194" y="951397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J</a:t>
              </a:r>
            </a:p>
          </p:txBody>
        </p:sp>
        <p:sp>
          <p:nvSpPr>
            <p:cNvPr id="14" name="Elipse 13">
              <a:extLst>
                <a:ext uri="{FF2B5EF4-FFF2-40B4-BE49-F238E27FC236}">
                  <a16:creationId xmlns:a16="http://schemas.microsoft.com/office/drawing/2014/main" id="{7CC52FD5-4E7C-49FA-BD83-A545EB3FC017}"/>
                </a:ext>
              </a:extLst>
            </p:cNvPr>
            <p:cNvSpPr/>
            <p:nvPr/>
          </p:nvSpPr>
          <p:spPr>
            <a:xfrm>
              <a:off x="4195174" y="983612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5" name="CuadroTexto 14">
              <a:extLst>
                <a:ext uri="{FF2B5EF4-FFF2-40B4-BE49-F238E27FC236}">
                  <a16:creationId xmlns:a16="http://schemas.microsoft.com/office/drawing/2014/main" id="{DDD8D263-EBC7-4AD3-8203-2FC2CBE524AF}"/>
                </a:ext>
              </a:extLst>
            </p:cNvPr>
            <p:cNvSpPr txBox="1"/>
            <p:nvPr/>
          </p:nvSpPr>
          <p:spPr>
            <a:xfrm>
              <a:off x="4169468" y="953506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V</a:t>
              </a:r>
            </a:p>
          </p:txBody>
        </p:sp>
        <p:sp>
          <p:nvSpPr>
            <p:cNvPr id="16" name="Elipse 15">
              <a:extLst>
                <a:ext uri="{FF2B5EF4-FFF2-40B4-BE49-F238E27FC236}">
                  <a16:creationId xmlns:a16="http://schemas.microsoft.com/office/drawing/2014/main" id="{1684D4EA-52BA-4FA5-A1FB-CB87FE74C584}"/>
                </a:ext>
              </a:extLst>
            </p:cNvPr>
            <p:cNvSpPr/>
            <p:nvPr/>
          </p:nvSpPr>
          <p:spPr>
            <a:xfrm>
              <a:off x="4383504" y="983612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7" name="CuadroTexto 16">
              <a:extLst>
                <a:ext uri="{FF2B5EF4-FFF2-40B4-BE49-F238E27FC236}">
                  <a16:creationId xmlns:a16="http://schemas.microsoft.com/office/drawing/2014/main" id="{3308939E-46AD-485D-B001-89690CD4E751}"/>
                </a:ext>
              </a:extLst>
            </p:cNvPr>
            <p:cNvSpPr txBox="1"/>
            <p:nvPr/>
          </p:nvSpPr>
          <p:spPr>
            <a:xfrm>
              <a:off x="4354590" y="945416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S</a:t>
              </a:r>
            </a:p>
          </p:txBody>
        </p:sp>
        <p:sp>
          <p:nvSpPr>
            <p:cNvPr id="18" name="Elipse 17">
              <a:extLst>
                <a:ext uri="{FF2B5EF4-FFF2-40B4-BE49-F238E27FC236}">
                  <a16:creationId xmlns:a16="http://schemas.microsoft.com/office/drawing/2014/main" id="{A8672FC7-70F5-4C49-A014-22DFFFBC4EA9}"/>
                </a:ext>
              </a:extLst>
            </p:cNvPr>
            <p:cNvSpPr/>
            <p:nvPr/>
          </p:nvSpPr>
          <p:spPr>
            <a:xfrm>
              <a:off x="4562534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9" name="CuadroTexto 18">
              <a:extLst>
                <a:ext uri="{FF2B5EF4-FFF2-40B4-BE49-F238E27FC236}">
                  <a16:creationId xmlns:a16="http://schemas.microsoft.com/office/drawing/2014/main" id="{FDD8A62F-1C31-4D5B-8003-266E7EE66DB5}"/>
                </a:ext>
              </a:extLst>
            </p:cNvPr>
            <p:cNvSpPr txBox="1"/>
            <p:nvPr/>
          </p:nvSpPr>
          <p:spPr>
            <a:xfrm>
              <a:off x="4541872" y="945416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D</a:t>
              </a:r>
            </a:p>
          </p:txBody>
        </p:sp>
      </p:grpSp>
      <p:sp>
        <p:nvSpPr>
          <p:cNvPr id="43" name="Rectángulo: esquinas redondeadas 42">
            <a:extLst>
              <a:ext uri="{FF2B5EF4-FFF2-40B4-BE49-F238E27FC236}">
                <a16:creationId xmlns:a16="http://schemas.microsoft.com/office/drawing/2014/main" id="{89D5D1E2-00DC-4937-B50F-B770D836BFF9}"/>
              </a:ext>
            </a:extLst>
          </p:cNvPr>
          <p:cNvSpPr/>
          <p:nvPr/>
        </p:nvSpPr>
        <p:spPr>
          <a:xfrm flipH="1">
            <a:off x="460830" y="5801409"/>
            <a:ext cx="1867912" cy="1306787"/>
          </a:xfrm>
          <a:prstGeom prst="roundRect">
            <a:avLst>
              <a:gd name="adj" fmla="val 3042"/>
            </a:avLst>
          </a:prstGeom>
          <a:noFill/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61" name="CuadroTexto 60">
            <a:extLst>
              <a:ext uri="{FF2B5EF4-FFF2-40B4-BE49-F238E27FC236}">
                <a16:creationId xmlns:a16="http://schemas.microsoft.com/office/drawing/2014/main" id="{B1867932-8D36-4858-BFF8-81AECC48EBAD}"/>
              </a:ext>
            </a:extLst>
          </p:cNvPr>
          <p:cNvSpPr txBox="1"/>
          <p:nvPr/>
        </p:nvSpPr>
        <p:spPr>
          <a:xfrm>
            <a:off x="502270" y="470523"/>
            <a:ext cx="1705246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CL" sz="4800" dirty="0">
                <a:latin typeface="August Script Bold free" pitchFamily="2" charset="0"/>
              </a:rPr>
              <a:t>Año</a:t>
            </a:r>
          </a:p>
        </p:txBody>
      </p:sp>
      <p:sp>
        <p:nvSpPr>
          <p:cNvPr id="62" name="CuadroTexto 61">
            <a:extLst>
              <a:ext uri="{FF2B5EF4-FFF2-40B4-BE49-F238E27FC236}">
                <a16:creationId xmlns:a16="http://schemas.microsoft.com/office/drawing/2014/main" id="{D7348A25-2C0A-4180-9706-193D7ACDBC8E}"/>
              </a:ext>
            </a:extLst>
          </p:cNvPr>
          <p:cNvSpPr txBox="1"/>
          <p:nvPr/>
        </p:nvSpPr>
        <p:spPr>
          <a:xfrm>
            <a:off x="1109446" y="921803"/>
            <a:ext cx="149088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CL" sz="4000" dirty="0" smtClean="0">
                <a:latin typeface="August Script Bold free" pitchFamily="2" charset="0"/>
              </a:rPr>
              <a:t>2022 </a:t>
            </a:r>
            <a:endParaRPr lang="es-CL" sz="4000" dirty="0">
              <a:latin typeface="August Script Bold free" pitchFamily="2" charset="0"/>
            </a:endParaRPr>
          </a:p>
        </p:txBody>
      </p:sp>
      <p:sp>
        <p:nvSpPr>
          <p:cNvPr id="27" name="CuadroTexto 26">
            <a:extLst>
              <a:ext uri="{FF2B5EF4-FFF2-40B4-BE49-F238E27FC236}">
                <a16:creationId xmlns:a16="http://schemas.microsoft.com/office/drawing/2014/main" id="{F0091D1D-C5BA-4DD7-B564-F84C4F3256B9}"/>
              </a:ext>
            </a:extLst>
          </p:cNvPr>
          <p:cNvSpPr txBox="1"/>
          <p:nvPr/>
        </p:nvSpPr>
        <p:spPr>
          <a:xfrm>
            <a:off x="788889" y="1505371"/>
            <a:ext cx="136617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CL" sz="3600" dirty="0">
                <a:latin typeface="Ayunindra Font" pitchFamily="50" charset="0"/>
              </a:rPr>
              <a:t>Metas</a:t>
            </a:r>
          </a:p>
        </p:txBody>
      </p:sp>
      <p:cxnSp>
        <p:nvCxnSpPr>
          <p:cNvPr id="34" name="Conector recto 33">
            <a:extLst>
              <a:ext uri="{FF2B5EF4-FFF2-40B4-BE49-F238E27FC236}">
                <a16:creationId xmlns:a16="http://schemas.microsoft.com/office/drawing/2014/main" id="{6C326F97-CC68-4216-8B0B-6409AE189A23}"/>
              </a:ext>
            </a:extLst>
          </p:cNvPr>
          <p:cNvCxnSpPr>
            <a:cxnSpLocks/>
          </p:cNvCxnSpPr>
          <p:nvPr/>
        </p:nvCxnSpPr>
        <p:spPr>
          <a:xfrm>
            <a:off x="719609" y="2193173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Conector recto 36">
            <a:extLst>
              <a:ext uri="{FF2B5EF4-FFF2-40B4-BE49-F238E27FC236}">
                <a16:creationId xmlns:a16="http://schemas.microsoft.com/office/drawing/2014/main" id="{7A9A9E17-643C-46C7-8DA1-90ACB4FD0A6E}"/>
              </a:ext>
            </a:extLst>
          </p:cNvPr>
          <p:cNvCxnSpPr>
            <a:cxnSpLocks/>
          </p:cNvCxnSpPr>
          <p:nvPr/>
        </p:nvCxnSpPr>
        <p:spPr>
          <a:xfrm>
            <a:off x="720116" y="2475725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Conector recto 37">
            <a:extLst>
              <a:ext uri="{FF2B5EF4-FFF2-40B4-BE49-F238E27FC236}">
                <a16:creationId xmlns:a16="http://schemas.microsoft.com/office/drawing/2014/main" id="{117FEECC-50E9-48AE-A3A0-ECE918D11567}"/>
              </a:ext>
            </a:extLst>
          </p:cNvPr>
          <p:cNvCxnSpPr>
            <a:cxnSpLocks/>
          </p:cNvCxnSpPr>
          <p:nvPr/>
        </p:nvCxnSpPr>
        <p:spPr>
          <a:xfrm>
            <a:off x="718240" y="2780525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Conector recto 38">
            <a:extLst>
              <a:ext uri="{FF2B5EF4-FFF2-40B4-BE49-F238E27FC236}">
                <a16:creationId xmlns:a16="http://schemas.microsoft.com/office/drawing/2014/main" id="{F24D8324-6901-4816-8512-FDC54A3E01DF}"/>
              </a:ext>
            </a:extLst>
          </p:cNvPr>
          <p:cNvCxnSpPr>
            <a:cxnSpLocks/>
          </p:cNvCxnSpPr>
          <p:nvPr/>
        </p:nvCxnSpPr>
        <p:spPr>
          <a:xfrm>
            <a:off x="718240" y="3074201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Placa 2">
            <a:extLst>
              <a:ext uri="{FF2B5EF4-FFF2-40B4-BE49-F238E27FC236}">
                <a16:creationId xmlns:a16="http://schemas.microsoft.com/office/drawing/2014/main" id="{C3F9C842-00FA-4A41-AA78-EC49C9D9D4A3}"/>
              </a:ext>
            </a:extLst>
          </p:cNvPr>
          <p:cNvSpPr/>
          <p:nvPr/>
        </p:nvSpPr>
        <p:spPr>
          <a:xfrm flipH="1">
            <a:off x="489789" y="3750740"/>
            <a:ext cx="1791840" cy="1500318"/>
          </a:xfrm>
          <a:prstGeom prst="plaque">
            <a:avLst>
              <a:gd name="adj" fmla="val 6619"/>
            </a:avLst>
          </a:prstGeom>
          <a:solidFill>
            <a:srgbClr val="FCEBE0"/>
          </a:solidFill>
          <a:ln>
            <a:solidFill>
              <a:srgbClr val="FCD6D7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70" name="CuadroTexto 69">
            <a:extLst>
              <a:ext uri="{FF2B5EF4-FFF2-40B4-BE49-F238E27FC236}">
                <a16:creationId xmlns:a16="http://schemas.microsoft.com/office/drawing/2014/main" id="{C5660BA0-7AA5-442F-B19F-51782AAE91E1}"/>
              </a:ext>
            </a:extLst>
          </p:cNvPr>
          <p:cNvSpPr txBox="1"/>
          <p:nvPr/>
        </p:nvSpPr>
        <p:spPr>
          <a:xfrm flipH="1">
            <a:off x="560832" y="3174959"/>
            <a:ext cx="157604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CL" sz="3200" dirty="0">
                <a:latin typeface="Please write me a song" panose="02000603000000000000" pitchFamily="2" charset="0"/>
                <a:ea typeface="Please write me a song" panose="02000603000000000000" pitchFamily="2" charset="0"/>
              </a:rPr>
              <a:t>Importante</a:t>
            </a:r>
          </a:p>
        </p:txBody>
      </p:sp>
      <p:sp>
        <p:nvSpPr>
          <p:cNvPr id="72" name="CuadroTexto 71">
            <a:extLst>
              <a:ext uri="{FF2B5EF4-FFF2-40B4-BE49-F238E27FC236}">
                <a16:creationId xmlns:a16="http://schemas.microsoft.com/office/drawing/2014/main" id="{FA02E334-CC17-4B72-8C99-28B64BC13A1C}"/>
              </a:ext>
            </a:extLst>
          </p:cNvPr>
          <p:cNvSpPr txBox="1"/>
          <p:nvPr/>
        </p:nvSpPr>
        <p:spPr>
          <a:xfrm flipH="1">
            <a:off x="773256" y="5571063"/>
            <a:ext cx="1293702" cy="594906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algn="ctr"/>
            <a:r>
              <a:rPr lang="es-CL" sz="3266" dirty="0">
                <a:latin typeface="The Sunset" pitchFamily="2" charset="0"/>
              </a:rPr>
              <a:t>Notas</a:t>
            </a:r>
          </a:p>
        </p:txBody>
      </p:sp>
      <p:pic>
        <p:nvPicPr>
          <p:cNvPr id="22" name="Imagen 21">
            <a:extLst>
              <a:ext uri="{FF2B5EF4-FFF2-40B4-BE49-F238E27FC236}">
                <a16:creationId xmlns:a16="http://schemas.microsoft.com/office/drawing/2014/main" id="{62CBFADE-6F0F-42F1-9100-230F3D7A9794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188956" y="4650379"/>
            <a:ext cx="727315" cy="2864905"/>
          </a:xfrm>
          <a:prstGeom prst="rect">
            <a:avLst/>
          </a:prstGeom>
        </p:spPr>
      </p:pic>
      <p:pic>
        <p:nvPicPr>
          <p:cNvPr id="23" name="Imagen 22">
            <a:extLst>
              <a:ext uri="{FF2B5EF4-FFF2-40B4-BE49-F238E27FC236}">
                <a16:creationId xmlns:a16="http://schemas.microsoft.com/office/drawing/2014/main" id="{2B2C2E0D-EB88-46B4-AC8F-E4A9A8B31354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43898" t="21174"/>
          <a:stretch/>
        </p:blipFill>
        <p:spPr>
          <a:xfrm>
            <a:off x="0" y="0"/>
            <a:ext cx="909986" cy="976498"/>
          </a:xfrm>
          <a:prstGeom prst="rect">
            <a:avLst/>
          </a:prstGeom>
        </p:spPr>
      </p:pic>
      <p:pic>
        <p:nvPicPr>
          <p:cNvPr id="25" name="Imagen 24">
            <a:extLst>
              <a:ext uri="{FF2B5EF4-FFF2-40B4-BE49-F238E27FC236}">
                <a16:creationId xmlns:a16="http://schemas.microsoft.com/office/drawing/2014/main" id="{C293EFCA-F8D9-437F-BBDE-D23B0F61DF56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027536" y="351099"/>
            <a:ext cx="713197" cy="476000"/>
          </a:xfrm>
          <a:prstGeom prst="rect">
            <a:avLst/>
          </a:prstGeom>
        </p:spPr>
      </p:pic>
      <p:grpSp>
        <p:nvGrpSpPr>
          <p:cNvPr id="31" name="Grupo 30">
            <a:extLst>
              <a:ext uri="{FF2B5EF4-FFF2-40B4-BE49-F238E27FC236}">
                <a16:creationId xmlns:a16="http://schemas.microsoft.com/office/drawing/2014/main" id="{7745E27F-467E-4749-8E47-3209094E0C66}"/>
              </a:ext>
            </a:extLst>
          </p:cNvPr>
          <p:cNvGrpSpPr/>
          <p:nvPr/>
        </p:nvGrpSpPr>
        <p:grpSpPr>
          <a:xfrm>
            <a:off x="526230" y="2080990"/>
            <a:ext cx="160028" cy="1041337"/>
            <a:chOff x="508707" y="2032864"/>
            <a:chExt cx="160028" cy="1041337"/>
          </a:xfrm>
        </p:grpSpPr>
        <p:pic>
          <p:nvPicPr>
            <p:cNvPr id="57" name="Imagen 56">
              <a:extLst>
                <a:ext uri="{FF2B5EF4-FFF2-40B4-BE49-F238E27FC236}">
                  <a16:creationId xmlns:a16="http://schemas.microsoft.com/office/drawing/2014/main" id="{961930C2-F576-49DD-A7AA-2FDB4D77175D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7508" y="2035205"/>
              <a:ext cx="162906" cy="158223"/>
            </a:xfrm>
            <a:prstGeom prst="rect">
              <a:avLst/>
            </a:prstGeom>
          </p:spPr>
        </p:pic>
        <p:pic>
          <p:nvPicPr>
            <p:cNvPr id="58" name="Imagen 57">
              <a:extLst>
                <a:ext uri="{FF2B5EF4-FFF2-40B4-BE49-F238E27FC236}">
                  <a16:creationId xmlns:a16="http://schemas.microsoft.com/office/drawing/2014/main" id="{56867267-B475-4E69-9D58-EC62A6FE058B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7509" y="2315160"/>
              <a:ext cx="162906" cy="158223"/>
            </a:xfrm>
            <a:prstGeom prst="rect">
              <a:avLst/>
            </a:prstGeom>
          </p:spPr>
        </p:pic>
        <p:pic>
          <p:nvPicPr>
            <p:cNvPr id="60" name="Imagen 59">
              <a:extLst>
                <a:ext uri="{FF2B5EF4-FFF2-40B4-BE49-F238E27FC236}">
                  <a16:creationId xmlns:a16="http://schemas.microsoft.com/office/drawing/2014/main" id="{E29EF204-A448-4002-8A1C-DB0341F31464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6366" y="2619960"/>
              <a:ext cx="162906" cy="158223"/>
            </a:xfrm>
            <a:prstGeom prst="rect">
              <a:avLst/>
            </a:prstGeom>
          </p:spPr>
        </p:pic>
        <p:pic>
          <p:nvPicPr>
            <p:cNvPr id="63" name="Imagen 62">
              <a:extLst>
                <a:ext uri="{FF2B5EF4-FFF2-40B4-BE49-F238E27FC236}">
                  <a16:creationId xmlns:a16="http://schemas.microsoft.com/office/drawing/2014/main" id="{86120641-32C4-4AE8-94D3-C94C18868525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8171" y="2913636"/>
              <a:ext cx="162906" cy="158223"/>
            </a:xfrm>
            <a:prstGeom prst="rect">
              <a:avLst/>
            </a:prstGeom>
          </p:spPr>
        </p:pic>
      </p:grpSp>
      <p:sp>
        <p:nvSpPr>
          <p:cNvPr id="64" name="Placa 63">
            <a:extLst>
              <a:ext uri="{FF2B5EF4-FFF2-40B4-BE49-F238E27FC236}">
                <a16:creationId xmlns:a16="http://schemas.microsoft.com/office/drawing/2014/main" id="{1F1A37EF-7612-4F45-97CD-3C62C17F6D0D}"/>
              </a:ext>
            </a:extLst>
          </p:cNvPr>
          <p:cNvSpPr/>
          <p:nvPr/>
        </p:nvSpPr>
        <p:spPr>
          <a:xfrm flipH="1">
            <a:off x="544463" y="3806973"/>
            <a:ext cx="1680470" cy="1381373"/>
          </a:xfrm>
          <a:prstGeom prst="plaque">
            <a:avLst>
              <a:gd name="adj" fmla="val 6619"/>
            </a:avLst>
          </a:prstGeom>
          <a:noFill/>
          <a:ln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pic>
        <p:nvPicPr>
          <p:cNvPr id="32" name="Imagen 31">
            <a:extLst>
              <a:ext uri="{FF2B5EF4-FFF2-40B4-BE49-F238E27FC236}">
                <a16:creationId xmlns:a16="http://schemas.microsoft.com/office/drawing/2014/main" id="{26B63D50-3602-4D67-A76C-633D6D374657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259097" y="6541363"/>
            <a:ext cx="628638" cy="674145"/>
          </a:xfrm>
          <a:prstGeom prst="rect">
            <a:avLst/>
          </a:prstGeom>
        </p:spPr>
      </p:pic>
      <p:pic>
        <p:nvPicPr>
          <p:cNvPr id="65" name="Imagen 64">
            <a:extLst>
              <a:ext uri="{FF2B5EF4-FFF2-40B4-BE49-F238E27FC236}">
                <a16:creationId xmlns:a16="http://schemas.microsoft.com/office/drawing/2014/main" id="{D0CA3D43-846C-4A28-B7BE-3C0790EA8870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65716" t="50407"/>
          <a:stretch/>
        </p:blipFill>
        <p:spPr>
          <a:xfrm flipH="1">
            <a:off x="4623101" y="-1"/>
            <a:ext cx="445785" cy="47838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63666580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4" name="Imagen 113">
            <a:extLst>
              <a:ext uri="{FF2B5EF4-FFF2-40B4-BE49-F238E27FC236}">
                <a16:creationId xmlns:a16="http://schemas.microsoft.com/office/drawing/2014/main" id="{E2C72D66-3C05-40F4-818E-4CB8631B94FA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26633" t="9514" r="29569" b="27352"/>
          <a:stretch/>
        </p:blipFill>
        <p:spPr>
          <a:xfrm rot="16200000">
            <a:off x="2185505" y="-1998928"/>
            <a:ext cx="697876" cy="5068891"/>
          </a:xfrm>
          <a:prstGeom prst="rect">
            <a:avLst/>
          </a:prstGeom>
        </p:spPr>
      </p:pic>
      <p:sp>
        <p:nvSpPr>
          <p:cNvPr id="112" name="Rectángulo: esquinas redondeadas 111">
            <a:extLst>
              <a:ext uri="{FF2B5EF4-FFF2-40B4-BE49-F238E27FC236}">
                <a16:creationId xmlns:a16="http://schemas.microsoft.com/office/drawing/2014/main" id="{E115D612-3661-42A9-A486-91A7B88EA55F}"/>
              </a:ext>
            </a:extLst>
          </p:cNvPr>
          <p:cNvSpPr/>
          <p:nvPr/>
        </p:nvSpPr>
        <p:spPr>
          <a:xfrm>
            <a:off x="440504" y="6367648"/>
            <a:ext cx="4290148" cy="890633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110" name="Rectángulo: esquinas redondeadas 109">
            <a:extLst>
              <a:ext uri="{FF2B5EF4-FFF2-40B4-BE49-F238E27FC236}">
                <a16:creationId xmlns:a16="http://schemas.microsoft.com/office/drawing/2014/main" id="{9B78243E-FF09-471B-A928-593DCFE6BCF1}"/>
              </a:ext>
            </a:extLst>
          </p:cNvPr>
          <p:cNvSpPr/>
          <p:nvPr/>
        </p:nvSpPr>
        <p:spPr>
          <a:xfrm>
            <a:off x="440505" y="3776826"/>
            <a:ext cx="4290148" cy="1439386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84" name="Rectángulo: esquinas redondeadas 83">
            <a:extLst>
              <a:ext uri="{FF2B5EF4-FFF2-40B4-BE49-F238E27FC236}">
                <a16:creationId xmlns:a16="http://schemas.microsoft.com/office/drawing/2014/main" id="{AD7414DD-8DE6-45B8-8112-9BDDF0B186AF}"/>
              </a:ext>
            </a:extLst>
          </p:cNvPr>
          <p:cNvSpPr/>
          <p:nvPr/>
        </p:nvSpPr>
        <p:spPr>
          <a:xfrm>
            <a:off x="420001" y="1536627"/>
            <a:ext cx="4310651" cy="697874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2" name="Rectángulo: esquinas redondeadas 1">
            <a:extLst>
              <a:ext uri="{FF2B5EF4-FFF2-40B4-BE49-F238E27FC236}">
                <a16:creationId xmlns:a16="http://schemas.microsoft.com/office/drawing/2014/main" id="{99FF4510-806D-4AC7-8D73-69B355A697B8}"/>
              </a:ext>
            </a:extLst>
          </p:cNvPr>
          <p:cNvSpPr/>
          <p:nvPr/>
        </p:nvSpPr>
        <p:spPr>
          <a:xfrm>
            <a:off x="1308997" y="1142665"/>
            <a:ext cx="1021080" cy="217998"/>
          </a:xfrm>
          <a:prstGeom prst="roundRect">
            <a:avLst>
              <a:gd name="adj" fmla="val 0"/>
            </a:avLst>
          </a:prstGeom>
          <a:noFill/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4" name="Rectángulo 3">
            <a:extLst>
              <a:ext uri="{FF2B5EF4-FFF2-40B4-BE49-F238E27FC236}">
                <a16:creationId xmlns:a16="http://schemas.microsoft.com/office/drawing/2014/main" id="{2AFB77A1-E7B9-4F47-9144-3CC7BDF7EE3D}"/>
              </a:ext>
            </a:extLst>
          </p:cNvPr>
          <p:cNvSpPr/>
          <p:nvPr/>
        </p:nvSpPr>
        <p:spPr>
          <a:xfrm>
            <a:off x="440504" y="1056234"/>
            <a:ext cx="1021080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N.º Pedido</a:t>
            </a:r>
            <a:endParaRPr lang="es-CL" dirty="0">
              <a:effectLst/>
              <a:latin typeface="Akazan Lt" panose="02000506020000020003" pitchFamily="2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5" name="Rectángulo: esquinas redondeadas 4">
            <a:extLst>
              <a:ext uri="{FF2B5EF4-FFF2-40B4-BE49-F238E27FC236}">
                <a16:creationId xmlns:a16="http://schemas.microsoft.com/office/drawing/2014/main" id="{2842A9BB-0E44-4F1E-97DD-EF7322732B51}"/>
              </a:ext>
            </a:extLst>
          </p:cNvPr>
          <p:cNvSpPr/>
          <p:nvPr/>
        </p:nvSpPr>
        <p:spPr>
          <a:xfrm>
            <a:off x="3675604" y="1142059"/>
            <a:ext cx="1021080" cy="217998"/>
          </a:xfrm>
          <a:prstGeom prst="roundRect">
            <a:avLst>
              <a:gd name="adj" fmla="val 0"/>
            </a:avLst>
          </a:prstGeom>
          <a:noFill/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6" name="Rectángulo 5">
            <a:extLst>
              <a:ext uri="{FF2B5EF4-FFF2-40B4-BE49-F238E27FC236}">
                <a16:creationId xmlns:a16="http://schemas.microsoft.com/office/drawing/2014/main" id="{7F3D37A6-278E-4B2C-8776-6E7C1A84784E}"/>
              </a:ext>
            </a:extLst>
          </p:cNvPr>
          <p:cNvSpPr/>
          <p:nvPr/>
        </p:nvSpPr>
        <p:spPr>
          <a:xfrm>
            <a:off x="3079506" y="1063864"/>
            <a:ext cx="1021080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Fecha</a:t>
            </a:r>
          </a:p>
        </p:txBody>
      </p:sp>
      <p:grpSp>
        <p:nvGrpSpPr>
          <p:cNvPr id="17" name="Grupo 16">
            <a:extLst>
              <a:ext uri="{FF2B5EF4-FFF2-40B4-BE49-F238E27FC236}">
                <a16:creationId xmlns:a16="http://schemas.microsoft.com/office/drawing/2014/main" id="{A1221EF0-FDFE-48C3-A647-6370BEFC3A9F}"/>
              </a:ext>
            </a:extLst>
          </p:cNvPr>
          <p:cNvGrpSpPr/>
          <p:nvPr/>
        </p:nvGrpSpPr>
        <p:grpSpPr>
          <a:xfrm>
            <a:off x="428996" y="1535416"/>
            <a:ext cx="4190338" cy="715275"/>
            <a:chOff x="461175" y="1120552"/>
            <a:chExt cx="4190338" cy="715275"/>
          </a:xfrm>
        </p:grpSpPr>
        <p:sp>
          <p:nvSpPr>
            <p:cNvPr id="8" name="Rectángulo 7">
              <a:extLst>
                <a:ext uri="{FF2B5EF4-FFF2-40B4-BE49-F238E27FC236}">
                  <a16:creationId xmlns:a16="http://schemas.microsoft.com/office/drawing/2014/main" id="{9A52EE84-0DE8-4F26-AD5E-3CE20593F425}"/>
                </a:ext>
              </a:extLst>
            </p:cNvPr>
            <p:cNvSpPr/>
            <p:nvPr/>
          </p:nvSpPr>
          <p:spPr>
            <a:xfrm>
              <a:off x="477077" y="1120552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Cliente: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" name="Rectángulo 8">
              <a:extLst>
                <a:ext uri="{FF2B5EF4-FFF2-40B4-BE49-F238E27FC236}">
                  <a16:creationId xmlns:a16="http://schemas.microsoft.com/office/drawing/2014/main" id="{0293D1B7-439B-4947-A5F0-41627F3784A1}"/>
                </a:ext>
              </a:extLst>
            </p:cNvPr>
            <p:cNvSpPr/>
            <p:nvPr/>
          </p:nvSpPr>
          <p:spPr>
            <a:xfrm>
              <a:off x="461175" y="1452518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Teléfono: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10" name="Rectángulo 9">
              <a:extLst>
                <a:ext uri="{FF2B5EF4-FFF2-40B4-BE49-F238E27FC236}">
                  <a16:creationId xmlns:a16="http://schemas.microsoft.com/office/drawing/2014/main" id="{18CEE0AE-BC72-4F64-89A2-783C42213717}"/>
                </a:ext>
              </a:extLst>
            </p:cNvPr>
            <p:cNvSpPr/>
            <p:nvPr/>
          </p:nvSpPr>
          <p:spPr>
            <a:xfrm>
              <a:off x="2542395" y="1460468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Celular: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12" name="Conector recto 11">
              <a:extLst>
                <a:ext uri="{FF2B5EF4-FFF2-40B4-BE49-F238E27FC236}">
                  <a16:creationId xmlns:a16="http://schemas.microsoft.com/office/drawing/2014/main" id="{44FD2E21-B38E-48E6-8AF0-3E3DE6E69487}"/>
                </a:ext>
              </a:extLst>
            </p:cNvPr>
            <p:cNvCxnSpPr/>
            <p:nvPr/>
          </p:nvCxnSpPr>
          <p:spPr>
            <a:xfrm>
              <a:off x="1089328" y="1380954"/>
              <a:ext cx="3562185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Conector recto 12">
              <a:extLst>
                <a:ext uri="{FF2B5EF4-FFF2-40B4-BE49-F238E27FC236}">
                  <a16:creationId xmlns:a16="http://schemas.microsoft.com/office/drawing/2014/main" id="{FF0615F5-297B-42CC-9227-B689F664423A}"/>
                </a:ext>
              </a:extLst>
            </p:cNvPr>
            <p:cNvCxnSpPr>
              <a:cxnSpLocks/>
            </p:cNvCxnSpPr>
            <p:nvPr/>
          </p:nvCxnSpPr>
          <p:spPr>
            <a:xfrm>
              <a:off x="1194019" y="1700333"/>
              <a:ext cx="1348376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" name="Conector recto 14">
              <a:extLst>
                <a:ext uri="{FF2B5EF4-FFF2-40B4-BE49-F238E27FC236}">
                  <a16:creationId xmlns:a16="http://schemas.microsoft.com/office/drawing/2014/main" id="{BD48C7B8-5CAC-4F82-9216-C8AB344C1EF2}"/>
                </a:ext>
              </a:extLst>
            </p:cNvPr>
            <p:cNvCxnSpPr>
              <a:cxnSpLocks/>
            </p:cNvCxnSpPr>
            <p:nvPr/>
          </p:nvCxnSpPr>
          <p:spPr>
            <a:xfrm>
              <a:off x="3228230" y="1700333"/>
              <a:ext cx="1423283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7" name="Grupo 26">
            <a:extLst>
              <a:ext uri="{FF2B5EF4-FFF2-40B4-BE49-F238E27FC236}">
                <a16:creationId xmlns:a16="http://schemas.microsoft.com/office/drawing/2014/main" id="{D011FB4B-7475-4BE9-A358-6DA41A8D12AD}"/>
              </a:ext>
            </a:extLst>
          </p:cNvPr>
          <p:cNvGrpSpPr/>
          <p:nvPr/>
        </p:nvGrpSpPr>
        <p:grpSpPr>
          <a:xfrm>
            <a:off x="899417" y="2332501"/>
            <a:ext cx="3359980" cy="319046"/>
            <a:chOff x="864702" y="1908569"/>
            <a:chExt cx="3359980" cy="319046"/>
          </a:xfrm>
        </p:grpSpPr>
        <p:sp>
          <p:nvSpPr>
            <p:cNvPr id="19" name="Rectángulo: esquinas redondeadas 18">
              <a:extLst>
                <a:ext uri="{FF2B5EF4-FFF2-40B4-BE49-F238E27FC236}">
                  <a16:creationId xmlns:a16="http://schemas.microsoft.com/office/drawing/2014/main" id="{90C1F828-0023-4BD0-AE55-1A1D3BABD5CA}"/>
                </a:ext>
              </a:extLst>
            </p:cNvPr>
            <p:cNvSpPr/>
            <p:nvPr/>
          </p:nvSpPr>
          <p:spPr>
            <a:xfrm>
              <a:off x="888509" y="1931042"/>
              <a:ext cx="3336173" cy="267576"/>
            </a:xfrm>
            <a:prstGeom prst="roundRect">
              <a:avLst>
                <a:gd name="adj" fmla="val 3808"/>
              </a:avLst>
            </a:prstGeom>
            <a:solidFill>
              <a:srgbClr val="E5EBF7"/>
            </a:solidFill>
            <a:ln w="6350"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20" name="Rectángulo 19">
              <a:extLst>
                <a:ext uri="{FF2B5EF4-FFF2-40B4-BE49-F238E27FC236}">
                  <a16:creationId xmlns:a16="http://schemas.microsoft.com/office/drawing/2014/main" id="{56986F0A-658A-4DCF-8EF6-0F185C7C5060}"/>
                </a:ext>
              </a:extLst>
            </p:cNvPr>
            <p:cNvSpPr/>
            <p:nvPr/>
          </p:nvSpPr>
          <p:spPr>
            <a:xfrm>
              <a:off x="864702" y="1910995"/>
              <a:ext cx="140708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Tipo de Servicio: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21" name="Rectángulo 20">
              <a:extLst>
                <a:ext uri="{FF2B5EF4-FFF2-40B4-BE49-F238E27FC236}">
                  <a16:creationId xmlns:a16="http://schemas.microsoft.com/office/drawing/2014/main" id="{6492D76D-BD6D-4616-9DE0-599FC92A6658}"/>
                </a:ext>
              </a:extLst>
            </p:cNvPr>
            <p:cNvSpPr/>
            <p:nvPr/>
          </p:nvSpPr>
          <p:spPr>
            <a:xfrm>
              <a:off x="1993616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2" name="Rectángulo 21">
              <a:extLst>
                <a:ext uri="{FF2B5EF4-FFF2-40B4-BE49-F238E27FC236}">
                  <a16:creationId xmlns:a16="http://schemas.microsoft.com/office/drawing/2014/main" id="{BE82BD38-E445-4696-A0AB-597A418C5665}"/>
                </a:ext>
              </a:extLst>
            </p:cNvPr>
            <p:cNvSpPr/>
            <p:nvPr/>
          </p:nvSpPr>
          <p:spPr>
            <a:xfrm>
              <a:off x="2072635" y="1908569"/>
              <a:ext cx="654616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Costura</a:t>
              </a:r>
            </a:p>
          </p:txBody>
        </p:sp>
        <p:sp>
          <p:nvSpPr>
            <p:cNvPr id="23" name="Rectángulo 22">
              <a:extLst>
                <a:ext uri="{FF2B5EF4-FFF2-40B4-BE49-F238E27FC236}">
                  <a16:creationId xmlns:a16="http://schemas.microsoft.com/office/drawing/2014/main" id="{68F4B250-3831-418F-BFC4-D431DBC2CA70}"/>
                </a:ext>
              </a:extLst>
            </p:cNvPr>
            <p:cNvSpPr/>
            <p:nvPr/>
          </p:nvSpPr>
          <p:spPr>
            <a:xfrm>
              <a:off x="2660329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4" name="Rectángulo 23">
              <a:extLst>
                <a:ext uri="{FF2B5EF4-FFF2-40B4-BE49-F238E27FC236}">
                  <a16:creationId xmlns:a16="http://schemas.microsoft.com/office/drawing/2014/main" id="{4AA89D6B-DBBA-402D-AEBE-71E144A67F00}"/>
                </a:ext>
              </a:extLst>
            </p:cNvPr>
            <p:cNvSpPr/>
            <p:nvPr/>
          </p:nvSpPr>
          <p:spPr>
            <a:xfrm>
              <a:off x="2750460" y="1915094"/>
              <a:ext cx="81676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Confección</a:t>
              </a:r>
            </a:p>
          </p:txBody>
        </p:sp>
        <p:sp>
          <p:nvSpPr>
            <p:cNvPr id="25" name="Rectángulo 24">
              <a:extLst>
                <a:ext uri="{FF2B5EF4-FFF2-40B4-BE49-F238E27FC236}">
                  <a16:creationId xmlns:a16="http://schemas.microsoft.com/office/drawing/2014/main" id="{E35C0224-B0B5-4F53-8A83-F99AB3741D53}"/>
                </a:ext>
              </a:extLst>
            </p:cNvPr>
            <p:cNvSpPr/>
            <p:nvPr/>
          </p:nvSpPr>
          <p:spPr>
            <a:xfrm>
              <a:off x="3522045" y="2000787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6" name="Rectángulo 25">
              <a:extLst>
                <a:ext uri="{FF2B5EF4-FFF2-40B4-BE49-F238E27FC236}">
                  <a16:creationId xmlns:a16="http://schemas.microsoft.com/office/drawing/2014/main" id="{6D0BC1E9-E235-4F61-AC23-ACA0B4CF88CA}"/>
                </a:ext>
              </a:extLst>
            </p:cNvPr>
            <p:cNvSpPr/>
            <p:nvPr/>
          </p:nvSpPr>
          <p:spPr>
            <a:xfrm>
              <a:off x="3612029" y="1915094"/>
              <a:ext cx="552402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Otros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sp>
        <p:nvSpPr>
          <p:cNvPr id="28" name="Rectángulo 27">
            <a:extLst>
              <a:ext uri="{FF2B5EF4-FFF2-40B4-BE49-F238E27FC236}">
                <a16:creationId xmlns:a16="http://schemas.microsoft.com/office/drawing/2014/main" id="{68588BD4-AE96-4CF9-9C4B-24A6D79FE99D}"/>
              </a:ext>
            </a:extLst>
          </p:cNvPr>
          <p:cNvSpPr/>
          <p:nvPr/>
        </p:nvSpPr>
        <p:spPr>
          <a:xfrm>
            <a:off x="354701" y="2633649"/>
            <a:ext cx="2183733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Descripción del Servicio:</a:t>
            </a:r>
            <a:endParaRPr lang="es-CL" dirty="0">
              <a:effectLst/>
              <a:latin typeface="Akazan Lt" panose="02000506020000020003" pitchFamily="2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pic>
        <p:nvPicPr>
          <p:cNvPr id="30" name="Imagen 29">
            <a:extLst>
              <a:ext uri="{FF2B5EF4-FFF2-40B4-BE49-F238E27FC236}">
                <a16:creationId xmlns:a16="http://schemas.microsoft.com/office/drawing/2014/main" id="{3E931A31-DC47-4A40-8DA9-8FC83A9306DD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203" t="66278" r="8673" b="23449"/>
          <a:stretch/>
        </p:blipFill>
        <p:spPr>
          <a:xfrm>
            <a:off x="440505" y="2944813"/>
            <a:ext cx="4301657" cy="738769"/>
          </a:xfrm>
          <a:prstGeom prst="rect">
            <a:avLst/>
          </a:prstGeom>
        </p:spPr>
      </p:pic>
      <p:grpSp>
        <p:nvGrpSpPr>
          <p:cNvPr id="76" name="Grupo 75">
            <a:extLst>
              <a:ext uri="{FF2B5EF4-FFF2-40B4-BE49-F238E27FC236}">
                <a16:creationId xmlns:a16="http://schemas.microsoft.com/office/drawing/2014/main" id="{EBD2F4EC-A8BF-4680-A871-AD5F1ACFA33A}"/>
              </a:ext>
            </a:extLst>
          </p:cNvPr>
          <p:cNvGrpSpPr/>
          <p:nvPr/>
        </p:nvGrpSpPr>
        <p:grpSpPr>
          <a:xfrm>
            <a:off x="513147" y="3825721"/>
            <a:ext cx="4187950" cy="1277269"/>
            <a:chOff x="425691" y="4023521"/>
            <a:chExt cx="4187950" cy="1277269"/>
          </a:xfrm>
        </p:grpSpPr>
        <p:sp>
          <p:nvSpPr>
            <p:cNvPr id="39" name="Rectángulo 38">
              <a:extLst>
                <a:ext uri="{FF2B5EF4-FFF2-40B4-BE49-F238E27FC236}">
                  <a16:creationId xmlns:a16="http://schemas.microsoft.com/office/drawing/2014/main" id="{02E4A93C-8F9C-4884-B2B6-80528735D3E3}"/>
                </a:ext>
              </a:extLst>
            </p:cNvPr>
            <p:cNvSpPr/>
            <p:nvPr/>
          </p:nvSpPr>
          <p:spPr>
            <a:xfrm>
              <a:off x="425691" y="4023521"/>
              <a:ext cx="118105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Ficha de Medidas</a:t>
              </a:r>
            </a:p>
          </p:txBody>
        </p:sp>
        <p:sp>
          <p:nvSpPr>
            <p:cNvPr id="41" name="Rectángulo 40">
              <a:extLst>
                <a:ext uri="{FF2B5EF4-FFF2-40B4-BE49-F238E27FC236}">
                  <a16:creationId xmlns:a16="http://schemas.microsoft.com/office/drawing/2014/main" id="{92B9E128-7B4C-45E7-9BA8-B9EA85687B92}"/>
                </a:ext>
              </a:extLst>
            </p:cNvPr>
            <p:cNvSpPr/>
            <p:nvPr/>
          </p:nvSpPr>
          <p:spPr>
            <a:xfrm>
              <a:off x="754528" y="4254831"/>
              <a:ext cx="66475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H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ombros</a:t>
              </a:r>
            </a:p>
          </p:txBody>
        </p:sp>
        <p:grpSp>
          <p:nvGrpSpPr>
            <p:cNvPr id="53" name="Grupo 52">
              <a:extLst>
                <a:ext uri="{FF2B5EF4-FFF2-40B4-BE49-F238E27FC236}">
                  <a16:creationId xmlns:a16="http://schemas.microsoft.com/office/drawing/2014/main" id="{F280F20A-CEEA-4B75-946C-268CF551042A}"/>
                </a:ext>
              </a:extLst>
            </p:cNvPr>
            <p:cNvGrpSpPr/>
            <p:nvPr/>
          </p:nvGrpSpPr>
          <p:grpSpPr>
            <a:xfrm>
              <a:off x="499785" y="4324233"/>
              <a:ext cx="319496" cy="903494"/>
              <a:chOff x="499785" y="4324233"/>
              <a:chExt cx="319496" cy="903494"/>
            </a:xfrm>
          </p:grpSpPr>
          <p:sp>
            <p:nvSpPr>
              <p:cNvPr id="40" name="Rectángulo 39">
                <a:extLst>
                  <a:ext uri="{FF2B5EF4-FFF2-40B4-BE49-F238E27FC236}">
                    <a16:creationId xmlns:a16="http://schemas.microsoft.com/office/drawing/2014/main" id="{E47B04F6-4E0C-443A-9D7F-51CC3A6E8167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 dirty="0"/>
              </a:p>
            </p:txBody>
          </p:sp>
          <p:sp>
            <p:nvSpPr>
              <p:cNvPr id="42" name="Rectángulo 41">
                <a:extLst>
                  <a:ext uri="{FF2B5EF4-FFF2-40B4-BE49-F238E27FC236}">
                    <a16:creationId xmlns:a16="http://schemas.microsoft.com/office/drawing/2014/main" id="{E0D8D7D1-E8A9-477D-BB59-7D4037A10AD8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3" name="Rectángulo 42">
                <a:extLst>
                  <a:ext uri="{FF2B5EF4-FFF2-40B4-BE49-F238E27FC236}">
                    <a16:creationId xmlns:a16="http://schemas.microsoft.com/office/drawing/2014/main" id="{F11EEA12-BB2F-4295-96AC-15AABB2EB594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4" name="Rectángulo 43">
                <a:extLst>
                  <a:ext uri="{FF2B5EF4-FFF2-40B4-BE49-F238E27FC236}">
                    <a16:creationId xmlns:a16="http://schemas.microsoft.com/office/drawing/2014/main" id="{4CA8619C-54F1-4E1B-8AD0-2AB97850AF39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5" name="Rectángulo 44">
                <a:extLst>
                  <a:ext uri="{FF2B5EF4-FFF2-40B4-BE49-F238E27FC236}">
                    <a16:creationId xmlns:a16="http://schemas.microsoft.com/office/drawing/2014/main" id="{A892E23F-412E-4C2B-BF07-19DEFB875F6D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48" name="Rectángulo 47">
              <a:extLst>
                <a:ext uri="{FF2B5EF4-FFF2-40B4-BE49-F238E27FC236}">
                  <a16:creationId xmlns:a16="http://schemas.microsoft.com/office/drawing/2014/main" id="{F61B7A8A-9FD8-4CD0-98C1-D19A7D442815}"/>
                </a:ext>
              </a:extLst>
            </p:cNvPr>
            <p:cNvSpPr/>
            <p:nvPr/>
          </p:nvSpPr>
          <p:spPr>
            <a:xfrm>
              <a:off x="754528" y="4446790"/>
              <a:ext cx="66475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Busto</a:t>
              </a:r>
            </a:p>
          </p:txBody>
        </p:sp>
        <p:sp>
          <p:nvSpPr>
            <p:cNvPr id="49" name="Rectángulo 48">
              <a:extLst>
                <a:ext uri="{FF2B5EF4-FFF2-40B4-BE49-F238E27FC236}">
                  <a16:creationId xmlns:a16="http://schemas.microsoft.com/office/drawing/2014/main" id="{CB2C72A1-AB47-4A03-B163-24BB2C1F201C}"/>
                </a:ext>
              </a:extLst>
            </p:cNvPr>
            <p:cNvSpPr/>
            <p:nvPr/>
          </p:nvSpPr>
          <p:spPr>
            <a:xfrm>
              <a:off x="754528" y="4627222"/>
              <a:ext cx="934027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Larg</a:t>
              </a: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 Espalda</a:t>
              </a:r>
            </a:p>
          </p:txBody>
        </p:sp>
        <p:sp>
          <p:nvSpPr>
            <p:cNvPr id="50" name="Rectángulo 49">
              <a:extLst>
                <a:ext uri="{FF2B5EF4-FFF2-40B4-BE49-F238E27FC236}">
                  <a16:creationId xmlns:a16="http://schemas.microsoft.com/office/drawing/2014/main" id="{C5BC14CB-F47E-4D58-8F68-DDE41F381913}"/>
                </a:ext>
              </a:extLst>
            </p:cNvPr>
            <p:cNvSpPr/>
            <p:nvPr/>
          </p:nvSpPr>
          <p:spPr>
            <a:xfrm>
              <a:off x="754528" y="4819750"/>
              <a:ext cx="934027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Busto</a:t>
              </a:r>
            </a:p>
          </p:txBody>
        </p:sp>
        <p:sp>
          <p:nvSpPr>
            <p:cNvPr id="52" name="Rectángulo 51">
              <a:extLst>
                <a:ext uri="{FF2B5EF4-FFF2-40B4-BE49-F238E27FC236}">
                  <a16:creationId xmlns:a16="http://schemas.microsoft.com/office/drawing/2014/main" id="{39884370-F146-4FD9-9DE4-63D0F5CF1CFD}"/>
                </a:ext>
              </a:extLst>
            </p:cNvPr>
            <p:cNvSpPr/>
            <p:nvPr/>
          </p:nvSpPr>
          <p:spPr>
            <a:xfrm>
              <a:off x="763644" y="5019073"/>
              <a:ext cx="54205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</a:t>
              </a:r>
            </a:p>
          </p:txBody>
        </p:sp>
        <p:grpSp>
          <p:nvGrpSpPr>
            <p:cNvPr id="54" name="Grupo 53">
              <a:extLst>
                <a:ext uri="{FF2B5EF4-FFF2-40B4-BE49-F238E27FC236}">
                  <a16:creationId xmlns:a16="http://schemas.microsoft.com/office/drawing/2014/main" id="{899D3852-9FE5-4802-ABAC-63F149199D1B}"/>
                </a:ext>
              </a:extLst>
            </p:cNvPr>
            <p:cNvGrpSpPr/>
            <p:nvPr/>
          </p:nvGrpSpPr>
          <p:grpSpPr>
            <a:xfrm>
              <a:off x="1603520" y="4324233"/>
              <a:ext cx="319496" cy="903494"/>
              <a:chOff x="499785" y="4324233"/>
              <a:chExt cx="319496" cy="903494"/>
            </a:xfrm>
          </p:grpSpPr>
          <p:sp>
            <p:nvSpPr>
              <p:cNvPr id="55" name="Rectángulo 54">
                <a:extLst>
                  <a:ext uri="{FF2B5EF4-FFF2-40B4-BE49-F238E27FC236}">
                    <a16:creationId xmlns:a16="http://schemas.microsoft.com/office/drawing/2014/main" id="{B9500116-F8A0-4B60-A41D-DDA61DAD96E1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6" name="Rectángulo 55">
                <a:extLst>
                  <a:ext uri="{FF2B5EF4-FFF2-40B4-BE49-F238E27FC236}">
                    <a16:creationId xmlns:a16="http://schemas.microsoft.com/office/drawing/2014/main" id="{32936542-49CC-49B3-82EB-7BF61A120F45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7" name="Rectángulo 56">
                <a:extLst>
                  <a:ext uri="{FF2B5EF4-FFF2-40B4-BE49-F238E27FC236}">
                    <a16:creationId xmlns:a16="http://schemas.microsoft.com/office/drawing/2014/main" id="{8750774D-2064-4D64-A3A9-4DF20C839018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8" name="Rectángulo 57">
                <a:extLst>
                  <a:ext uri="{FF2B5EF4-FFF2-40B4-BE49-F238E27FC236}">
                    <a16:creationId xmlns:a16="http://schemas.microsoft.com/office/drawing/2014/main" id="{83283F80-022F-44A8-A5C5-F600B41761E0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9" name="Rectángulo 58">
                <a:extLst>
                  <a:ext uri="{FF2B5EF4-FFF2-40B4-BE49-F238E27FC236}">
                    <a16:creationId xmlns:a16="http://schemas.microsoft.com/office/drawing/2014/main" id="{B3B65F57-430F-44F5-B56A-77EC86B78C32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60" name="Rectángulo 59">
              <a:extLst>
                <a:ext uri="{FF2B5EF4-FFF2-40B4-BE49-F238E27FC236}">
                  <a16:creationId xmlns:a16="http://schemas.microsoft.com/office/drawing/2014/main" id="{6466DA8E-C652-4658-9DE6-CC4010FF4254}"/>
                </a:ext>
              </a:extLst>
            </p:cNvPr>
            <p:cNvSpPr/>
            <p:nvPr/>
          </p:nvSpPr>
          <p:spPr>
            <a:xfrm>
              <a:off x="1857045" y="4249221"/>
              <a:ext cx="140225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Frente </a:t>
              </a:r>
            </a:p>
          </p:txBody>
        </p:sp>
        <p:sp>
          <p:nvSpPr>
            <p:cNvPr id="61" name="Rectángulo 60">
              <a:extLst>
                <a:ext uri="{FF2B5EF4-FFF2-40B4-BE49-F238E27FC236}">
                  <a16:creationId xmlns:a16="http://schemas.microsoft.com/office/drawing/2014/main" id="{31371062-0AD6-4B71-A228-5A8B2CD3F31E}"/>
                </a:ext>
              </a:extLst>
            </p:cNvPr>
            <p:cNvSpPr/>
            <p:nvPr/>
          </p:nvSpPr>
          <p:spPr>
            <a:xfrm>
              <a:off x="1857045" y="4448480"/>
              <a:ext cx="1327750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Costado</a:t>
              </a:r>
            </a:p>
          </p:txBody>
        </p:sp>
        <p:sp>
          <p:nvSpPr>
            <p:cNvPr id="62" name="Rectángulo 61">
              <a:extLst>
                <a:ext uri="{FF2B5EF4-FFF2-40B4-BE49-F238E27FC236}">
                  <a16:creationId xmlns:a16="http://schemas.microsoft.com/office/drawing/2014/main" id="{5A4E51EF-8D78-4EC7-9B0F-BE0BEA9BB197}"/>
                </a:ext>
              </a:extLst>
            </p:cNvPr>
            <p:cNvSpPr/>
            <p:nvPr/>
          </p:nvSpPr>
          <p:spPr>
            <a:xfrm>
              <a:off x="1867696" y="4627222"/>
              <a:ext cx="60857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Cadera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63" name="Rectángulo 62">
              <a:extLst>
                <a:ext uri="{FF2B5EF4-FFF2-40B4-BE49-F238E27FC236}">
                  <a16:creationId xmlns:a16="http://schemas.microsoft.com/office/drawing/2014/main" id="{14010947-628E-4464-9589-CBFF26BCD86C}"/>
                </a:ext>
              </a:extLst>
            </p:cNvPr>
            <p:cNvSpPr/>
            <p:nvPr/>
          </p:nvSpPr>
          <p:spPr>
            <a:xfrm>
              <a:off x="1867696" y="4813319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Rodilla</a:t>
              </a:r>
            </a:p>
          </p:txBody>
        </p:sp>
        <p:sp>
          <p:nvSpPr>
            <p:cNvPr id="64" name="Rectángulo 63">
              <a:extLst>
                <a:ext uri="{FF2B5EF4-FFF2-40B4-BE49-F238E27FC236}">
                  <a16:creationId xmlns:a16="http://schemas.microsoft.com/office/drawing/2014/main" id="{B9F5A617-31DA-4B42-AA9F-20464752E28F}"/>
                </a:ext>
              </a:extLst>
            </p:cNvPr>
            <p:cNvSpPr/>
            <p:nvPr/>
          </p:nvSpPr>
          <p:spPr>
            <a:xfrm>
              <a:off x="1862655" y="5016100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Rodilla</a:t>
              </a:r>
            </a:p>
          </p:txBody>
        </p:sp>
        <p:grpSp>
          <p:nvGrpSpPr>
            <p:cNvPr id="65" name="Grupo 64">
              <a:extLst>
                <a:ext uri="{FF2B5EF4-FFF2-40B4-BE49-F238E27FC236}">
                  <a16:creationId xmlns:a16="http://schemas.microsoft.com/office/drawing/2014/main" id="{320CD5EF-93F7-494C-8D7A-6A0B8DEABED7}"/>
                </a:ext>
              </a:extLst>
            </p:cNvPr>
            <p:cNvGrpSpPr/>
            <p:nvPr/>
          </p:nvGrpSpPr>
          <p:grpSpPr>
            <a:xfrm>
              <a:off x="3122565" y="4330398"/>
              <a:ext cx="319496" cy="903494"/>
              <a:chOff x="499785" y="4324233"/>
              <a:chExt cx="319496" cy="903494"/>
            </a:xfrm>
          </p:grpSpPr>
          <p:sp>
            <p:nvSpPr>
              <p:cNvPr id="66" name="Rectángulo 65">
                <a:extLst>
                  <a:ext uri="{FF2B5EF4-FFF2-40B4-BE49-F238E27FC236}">
                    <a16:creationId xmlns:a16="http://schemas.microsoft.com/office/drawing/2014/main" id="{F5AFC7C4-3C8D-4234-9F99-591641CB149C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7" name="Rectángulo 66">
                <a:extLst>
                  <a:ext uri="{FF2B5EF4-FFF2-40B4-BE49-F238E27FC236}">
                    <a16:creationId xmlns:a16="http://schemas.microsoft.com/office/drawing/2014/main" id="{672EC4D9-7968-40EF-8E37-0AB1B0B57B4D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8" name="Rectángulo 67">
                <a:extLst>
                  <a:ext uri="{FF2B5EF4-FFF2-40B4-BE49-F238E27FC236}">
                    <a16:creationId xmlns:a16="http://schemas.microsoft.com/office/drawing/2014/main" id="{79992F34-89A5-437A-A008-60DF00CD58FB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9" name="Rectángulo 68">
                <a:extLst>
                  <a:ext uri="{FF2B5EF4-FFF2-40B4-BE49-F238E27FC236}">
                    <a16:creationId xmlns:a16="http://schemas.microsoft.com/office/drawing/2014/main" id="{5A44A7C8-1EF2-4BA3-A253-805C71A8205A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70" name="Rectángulo 69">
                <a:extLst>
                  <a:ext uri="{FF2B5EF4-FFF2-40B4-BE49-F238E27FC236}">
                    <a16:creationId xmlns:a16="http://schemas.microsoft.com/office/drawing/2014/main" id="{9FCEB1F4-D108-40F4-9C61-46A7811EF12A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71" name="Rectángulo 70">
              <a:extLst>
                <a:ext uri="{FF2B5EF4-FFF2-40B4-BE49-F238E27FC236}">
                  <a16:creationId xmlns:a16="http://schemas.microsoft.com/office/drawing/2014/main" id="{7667203C-F86F-4632-8695-E8C8F777376B}"/>
                </a:ext>
              </a:extLst>
            </p:cNvPr>
            <p:cNvSpPr/>
            <p:nvPr/>
          </p:nvSpPr>
          <p:spPr>
            <a:xfrm>
              <a:off x="3391445" y="4257235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Pantalones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2" name="Rectángulo 71">
              <a:extLst>
                <a:ext uri="{FF2B5EF4-FFF2-40B4-BE49-F238E27FC236}">
                  <a16:creationId xmlns:a16="http://schemas.microsoft.com/office/drawing/2014/main" id="{58BFB19A-50EB-45F1-A3CE-85D479F6FF63}"/>
                </a:ext>
              </a:extLst>
            </p:cNvPr>
            <p:cNvSpPr/>
            <p:nvPr/>
          </p:nvSpPr>
          <p:spPr>
            <a:xfrm>
              <a:off x="3392643" y="4443247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Falda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3" name="Rectángulo 72">
              <a:extLst>
                <a:ext uri="{FF2B5EF4-FFF2-40B4-BE49-F238E27FC236}">
                  <a16:creationId xmlns:a16="http://schemas.microsoft.com/office/drawing/2014/main" id="{1D61C0AB-6E23-4955-B604-F5425931A240}"/>
                </a:ext>
              </a:extLst>
            </p:cNvPr>
            <p:cNvSpPr/>
            <p:nvPr/>
          </p:nvSpPr>
          <p:spPr>
            <a:xfrm>
              <a:off x="3388231" y="4632248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Brazos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4" name="Rectángulo 73">
              <a:extLst>
                <a:ext uri="{FF2B5EF4-FFF2-40B4-BE49-F238E27FC236}">
                  <a16:creationId xmlns:a16="http://schemas.microsoft.com/office/drawing/2014/main" id="{82FFD66E-2E43-472B-9751-82F25D60E63F}"/>
                </a:ext>
              </a:extLst>
            </p:cNvPr>
            <p:cNvSpPr/>
            <p:nvPr/>
          </p:nvSpPr>
          <p:spPr>
            <a:xfrm>
              <a:off x="3391445" y="4824776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Brazos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5" name="Rectángulo 74">
              <a:extLst>
                <a:ext uri="{FF2B5EF4-FFF2-40B4-BE49-F238E27FC236}">
                  <a16:creationId xmlns:a16="http://schemas.microsoft.com/office/drawing/2014/main" id="{567DC8AA-44AB-4858-80A5-59093DB9B205}"/>
                </a:ext>
              </a:extLst>
            </p:cNvPr>
            <p:cNvSpPr/>
            <p:nvPr/>
          </p:nvSpPr>
          <p:spPr>
            <a:xfrm>
              <a:off x="3392014" y="5019687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Puños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77" name="Grupo 76">
            <a:extLst>
              <a:ext uri="{FF2B5EF4-FFF2-40B4-BE49-F238E27FC236}">
                <a16:creationId xmlns:a16="http://schemas.microsoft.com/office/drawing/2014/main" id="{E1C409F8-653D-4D9B-BD5A-C6F51AAA093A}"/>
              </a:ext>
            </a:extLst>
          </p:cNvPr>
          <p:cNvGrpSpPr/>
          <p:nvPr/>
        </p:nvGrpSpPr>
        <p:grpSpPr>
          <a:xfrm>
            <a:off x="827247" y="5284367"/>
            <a:ext cx="3869438" cy="314947"/>
            <a:chOff x="846774" y="1908569"/>
            <a:chExt cx="3869438" cy="314947"/>
          </a:xfrm>
        </p:grpSpPr>
        <p:sp>
          <p:nvSpPr>
            <p:cNvPr id="78" name="Rectángulo: esquinas redondeadas 77">
              <a:extLst>
                <a:ext uri="{FF2B5EF4-FFF2-40B4-BE49-F238E27FC236}">
                  <a16:creationId xmlns:a16="http://schemas.microsoft.com/office/drawing/2014/main" id="{2060D2E5-A165-4593-B293-BEB07BBA723F}"/>
                </a:ext>
              </a:extLst>
            </p:cNvPr>
            <p:cNvSpPr/>
            <p:nvPr/>
          </p:nvSpPr>
          <p:spPr>
            <a:xfrm>
              <a:off x="888509" y="1931042"/>
              <a:ext cx="3548063" cy="267576"/>
            </a:xfrm>
            <a:prstGeom prst="roundRect">
              <a:avLst>
                <a:gd name="adj" fmla="val 3808"/>
              </a:avLst>
            </a:prstGeom>
            <a:solidFill>
              <a:srgbClr val="E5EBF7"/>
            </a:solidFill>
            <a:ln w="6350"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79" name="Rectángulo 78">
              <a:extLst>
                <a:ext uri="{FF2B5EF4-FFF2-40B4-BE49-F238E27FC236}">
                  <a16:creationId xmlns:a16="http://schemas.microsoft.com/office/drawing/2014/main" id="{E7877A37-7626-4D32-BC91-E7815A0457B0}"/>
                </a:ext>
              </a:extLst>
            </p:cNvPr>
            <p:cNvSpPr/>
            <p:nvPr/>
          </p:nvSpPr>
          <p:spPr>
            <a:xfrm>
              <a:off x="846774" y="1910995"/>
              <a:ext cx="140708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Material Utilizado</a:t>
              </a:r>
            </a:p>
          </p:txBody>
        </p:sp>
        <p:sp>
          <p:nvSpPr>
            <p:cNvPr id="80" name="Rectángulo 79">
              <a:extLst>
                <a:ext uri="{FF2B5EF4-FFF2-40B4-BE49-F238E27FC236}">
                  <a16:creationId xmlns:a16="http://schemas.microsoft.com/office/drawing/2014/main" id="{EED52FFC-D234-4972-9362-CCA8BD8E1E1D}"/>
                </a:ext>
              </a:extLst>
            </p:cNvPr>
            <p:cNvSpPr/>
            <p:nvPr/>
          </p:nvSpPr>
          <p:spPr>
            <a:xfrm>
              <a:off x="1951784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81" name="Rectángulo 80">
              <a:extLst>
                <a:ext uri="{FF2B5EF4-FFF2-40B4-BE49-F238E27FC236}">
                  <a16:creationId xmlns:a16="http://schemas.microsoft.com/office/drawing/2014/main" id="{810D7B33-A378-48EE-81DB-D80ABF08CAFF}"/>
                </a:ext>
              </a:extLst>
            </p:cNvPr>
            <p:cNvSpPr/>
            <p:nvPr/>
          </p:nvSpPr>
          <p:spPr>
            <a:xfrm>
              <a:off x="2018850" y="1908569"/>
              <a:ext cx="1230415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Traído por cliente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82" name="Rectángulo 81">
              <a:extLst>
                <a:ext uri="{FF2B5EF4-FFF2-40B4-BE49-F238E27FC236}">
                  <a16:creationId xmlns:a16="http://schemas.microsoft.com/office/drawing/2014/main" id="{C6BA340D-8998-4AB9-89C7-B008C984CE74}"/>
                </a:ext>
              </a:extLst>
            </p:cNvPr>
            <p:cNvSpPr/>
            <p:nvPr/>
          </p:nvSpPr>
          <p:spPr>
            <a:xfrm>
              <a:off x="3114635" y="2000787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85" name="Rectángulo 84">
              <a:extLst>
                <a:ext uri="{FF2B5EF4-FFF2-40B4-BE49-F238E27FC236}">
                  <a16:creationId xmlns:a16="http://schemas.microsoft.com/office/drawing/2014/main" id="{E804BDC5-B8E3-4BEE-B9A1-7A7F9FE1772F}"/>
                </a:ext>
              </a:extLst>
            </p:cNvPr>
            <p:cNvSpPr/>
            <p:nvPr/>
          </p:nvSpPr>
          <p:spPr>
            <a:xfrm>
              <a:off x="3194974" y="1908569"/>
              <a:ext cx="152123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Comprado por uno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pic>
        <p:nvPicPr>
          <p:cNvPr id="86" name="Imagen 85">
            <a:extLst>
              <a:ext uri="{FF2B5EF4-FFF2-40B4-BE49-F238E27FC236}">
                <a16:creationId xmlns:a16="http://schemas.microsoft.com/office/drawing/2014/main" id="{5E40D706-1789-41B8-8B26-B918DFB9E15B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203" t="66278" r="8673" b="23356"/>
          <a:stretch/>
        </p:blipFill>
        <p:spPr>
          <a:xfrm>
            <a:off x="420002" y="5572807"/>
            <a:ext cx="4301657" cy="745544"/>
          </a:xfrm>
          <a:prstGeom prst="rect">
            <a:avLst/>
          </a:prstGeom>
        </p:spPr>
      </p:pic>
      <p:grpSp>
        <p:nvGrpSpPr>
          <p:cNvPr id="99" name="Grupo 98">
            <a:extLst>
              <a:ext uri="{FF2B5EF4-FFF2-40B4-BE49-F238E27FC236}">
                <a16:creationId xmlns:a16="http://schemas.microsoft.com/office/drawing/2014/main" id="{A495B0AB-2D8A-4029-A820-29583E476264}"/>
              </a:ext>
            </a:extLst>
          </p:cNvPr>
          <p:cNvGrpSpPr/>
          <p:nvPr/>
        </p:nvGrpSpPr>
        <p:grpSpPr>
          <a:xfrm>
            <a:off x="513886" y="6402346"/>
            <a:ext cx="4328637" cy="751470"/>
            <a:chOff x="507023" y="6357999"/>
            <a:chExt cx="4328637" cy="751470"/>
          </a:xfrm>
        </p:grpSpPr>
        <p:sp>
          <p:nvSpPr>
            <p:cNvPr id="88" name="Rectángulo 87">
              <a:extLst>
                <a:ext uri="{FF2B5EF4-FFF2-40B4-BE49-F238E27FC236}">
                  <a16:creationId xmlns:a16="http://schemas.microsoft.com/office/drawing/2014/main" id="{CABB359B-7FAA-4851-BFBB-C7E16CD1F9CA}"/>
                </a:ext>
              </a:extLst>
            </p:cNvPr>
            <p:cNvSpPr/>
            <p:nvPr/>
          </p:nvSpPr>
          <p:spPr>
            <a:xfrm>
              <a:off x="507023" y="6357999"/>
              <a:ext cx="1590222" cy="34394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6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Formas de Pago</a:t>
              </a:r>
              <a:endParaRPr lang="es-CL" sz="16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89" name="Rectángulo 88">
              <a:extLst>
                <a:ext uri="{FF2B5EF4-FFF2-40B4-BE49-F238E27FC236}">
                  <a16:creationId xmlns:a16="http://schemas.microsoft.com/office/drawing/2014/main" id="{5C3FB13F-67AB-4E67-B8DB-16F6AEF462D6}"/>
                </a:ext>
              </a:extLst>
            </p:cNvPr>
            <p:cNvSpPr/>
            <p:nvPr/>
          </p:nvSpPr>
          <p:spPr>
            <a:xfrm>
              <a:off x="508665" y="6755574"/>
              <a:ext cx="118105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Total a Pagar: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90" name="Conector recto 89">
              <a:extLst>
                <a:ext uri="{FF2B5EF4-FFF2-40B4-BE49-F238E27FC236}">
                  <a16:creationId xmlns:a16="http://schemas.microsoft.com/office/drawing/2014/main" id="{E991F5D5-602F-41C6-A05E-4F641BA735F5}"/>
                </a:ext>
              </a:extLst>
            </p:cNvPr>
            <p:cNvCxnSpPr>
              <a:cxnSpLocks/>
            </p:cNvCxnSpPr>
            <p:nvPr/>
          </p:nvCxnSpPr>
          <p:spPr>
            <a:xfrm>
              <a:off x="1405339" y="6956676"/>
              <a:ext cx="1125661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3" name="Rectángulo 92">
              <a:extLst>
                <a:ext uri="{FF2B5EF4-FFF2-40B4-BE49-F238E27FC236}">
                  <a16:creationId xmlns:a16="http://schemas.microsoft.com/office/drawing/2014/main" id="{6EBF0BAA-1830-4082-9014-C97DF0F57357}"/>
                </a:ext>
              </a:extLst>
            </p:cNvPr>
            <p:cNvSpPr/>
            <p:nvPr/>
          </p:nvSpPr>
          <p:spPr>
            <a:xfrm>
              <a:off x="2618328" y="6480608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94" name="Rectángulo 93">
              <a:extLst>
                <a:ext uri="{FF2B5EF4-FFF2-40B4-BE49-F238E27FC236}">
                  <a16:creationId xmlns:a16="http://schemas.microsoft.com/office/drawing/2014/main" id="{6B27A875-5C49-4CE4-884A-53A0A9CD71C2}"/>
                </a:ext>
              </a:extLst>
            </p:cNvPr>
            <p:cNvSpPr/>
            <p:nvPr/>
          </p:nvSpPr>
          <p:spPr>
            <a:xfrm>
              <a:off x="2698547" y="6392360"/>
              <a:ext cx="213711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50% Adel</a:t>
              </a: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anto / 50% Entrega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5" name="Rectángulo 94">
              <a:extLst>
                <a:ext uri="{FF2B5EF4-FFF2-40B4-BE49-F238E27FC236}">
                  <a16:creationId xmlns:a16="http://schemas.microsoft.com/office/drawing/2014/main" id="{796D9CDE-CE6A-44BC-B977-018DBDB7ADB1}"/>
                </a:ext>
              </a:extLst>
            </p:cNvPr>
            <p:cNvSpPr/>
            <p:nvPr/>
          </p:nvSpPr>
          <p:spPr>
            <a:xfrm>
              <a:off x="2618327" y="6671604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96" name="Rectángulo 95">
              <a:extLst>
                <a:ext uri="{FF2B5EF4-FFF2-40B4-BE49-F238E27FC236}">
                  <a16:creationId xmlns:a16="http://schemas.microsoft.com/office/drawing/2014/main" id="{E1A9C05A-E9F5-40BA-9B89-F4925868A6E2}"/>
                </a:ext>
              </a:extLst>
            </p:cNvPr>
            <p:cNvSpPr/>
            <p:nvPr/>
          </p:nvSpPr>
          <p:spPr>
            <a:xfrm>
              <a:off x="2698547" y="6590190"/>
              <a:ext cx="125637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Tarjeta de Crédito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7" name="Rectángulo 96">
              <a:extLst>
                <a:ext uri="{FF2B5EF4-FFF2-40B4-BE49-F238E27FC236}">
                  <a16:creationId xmlns:a16="http://schemas.microsoft.com/office/drawing/2014/main" id="{FDB9D3DA-79A0-4743-B169-42B0206C7917}"/>
                </a:ext>
              </a:extLst>
            </p:cNvPr>
            <p:cNvSpPr/>
            <p:nvPr/>
          </p:nvSpPr>
          <p:spPr>
            <a:xfrm>
              <a:off x="2734595" y="6796948"/>
              <a:ext cx="125637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Pago Completo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8" name="Rectángulo 97">
              <a:extLst>
                <a:ext uri="{FF2B5EF4-FFF2-40B4-BE49-F238E27FC236}">
                  <a16:creationId xmlns:a16="http://schemas.microsoft.com/office/drawing/2014/main" id="{C23ACB03-E850-4859-963B-A4D496E13724}"/>
                </a:ext>
              </a:extLst>
            </p:cNvPr>
            <p:cNvSpPr/>
            <p:nvPr/>
          </p:nvSpPr>
          <p:spPr>
            <a:xfrm>
              <a:off x="2618327" y="6872424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</p:grpSp>
      <p:sp>
        <p:nvSpPr>
          <p:cNvPr id="83" name="Rectángulo 82">
            <a:extLst>
              <a:ext uri="{FF2B5EF4-FFF2-40B4-BE49-F238E27FC236}">
                <a16:creationId xmlns:a16="http://schemas.microsoft.com/office/drawing/2014/main" id="{FF1B5714-D46E-4962-9BD8-8C3EB344E93F}"/>
              </a:ext>
            </a:extLst>
          </p:cNvPr>
          <p:cNvSpPr/>
          <p:nvPr/>
        </p:nvSpPr>
        <p:spPr>
          <a:xfrm>
            <a:off x="551357" y="63750"/>
            <a:ext cx="4148168" cy="107830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07000"/>
              </a:lnSpc>
              <a:spcAft>
                <a:spcPts val="726"/>
              </a:spcAft>
            </a:pPr>
            <a:r>
              <a:rPr lang="es-CL" sz="5988" dirty="0">
                <a:solidFill>
                  <a:schemeClr val="bg1"/>
                </a:solidFill>
                <a:latin typeface="Angelface" pitchFamily="50" charset="0"/>
                <a:ea typeface="Calibri" panose="020F0502020204030204" pitchFamily="34" charset="0"/>
                <a:cs typeface="Times New Roman" panose="02020603050405020304" pitchFamily="18" charset="0"/>
              </a:rPr>
              <a:t>Ordenes de Venta</a:t>
            </a:r>
            <a:endParaRPr lang="es-CL" sz="6532" dirty="0">
              <a:solidFill>
                <a:schemeClr val="bg1"/>
              </a:solidFill>
              <a:latin typeface="Angelface" pitchFamily="50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101" name="Rectángulo: esquinas redondeadas 100">
            <a:extLst>
              <a:ext uri="{FF2B5EF4-FFF2-40B4-BE49-F238E27FC236}">
                <a16:creationId xmlns:a16="http://schemas.microsoft.com/office/drawing/2014/main" id="{0A155951-9671-4EA6-9BA5-4894C98CB333}"/>
              </a:ext>
            </a:extLst>
          </p:cNvPr>
          <p:cNvSpPr/>
          <p:nvPr/>
        </p:nvSpPr>
        <p:spPr>
          <a:xfrm>
            <a:off x="473237" y="1582469"/>
            <a:ext cx="4223447" cy="604994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111" name="Rectángulo: esquinas redondeadas 110">
            <a:extLst>
              <a:ext uri="{FF2B5EF4-FFF2-40B4-BE49-F238E27FC236}">
                <a16:creationId xmlns:a16="http://schemas.microsoft.com/office/drawing/2014/main" id="{2F0F5CEE-A183-4B39-8715-F1C8F735566B}"/>
              </a:ext>
            </a:extLst>
          </p:cNvPr>
          <p:cNvSpPr/>
          <p:nvPr/>
        </p:nvSpPr>
        <p:spPr>
          <a:xfrm>
            <a:off x="524368" y="3850804"/>
            <a:ext cx="4115236" cy="1279658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113" name="Rectángulo: esquinas redondeadas 112">
            <a:extLst>
              <a:ext uri="{FF2B5EF4-FFF2-40B4-BE49-F238E27FC236}">
                <a16:creationId xmlns:a16="http://schemas.microsoft.com/office/drawing/2014/main" id="{907035ED-50C6-4207-BD92-D5027B05F656}"/>
              </a:ext>
            </a:extLst>
          </p:cNvPr>
          <p:cNvSpPr/>
          <p:nvPr/>
        </p:nvSpPr>
        <p:spPr>
          <a:xfrm>
            <a:off x="521789" y="6431097"/>
            <a:ext cx="4115236" cy="762266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</p:spTree>
    <p:extLst>
      <p:ext uri="{BB962C8B-B14F-4D97-AF65-F5344CB8AC3E}">
        <p14:creationId xmlns:p14="http://schemas.microsoft.com/office/powerpoint/2010/main" val="3938878665"/>
      </p:ext>
    </p:extLst>
  </p:cSld>
  <p:clrMapOvr>
    <a:masterClrMapping/>
  </p:clrMapOvr>
</p:sld>
</file>

<file path=ppt/slides/slide1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5" name="Imagen 74">
            <a:extLst>
              <a:ext uri="{FF2B5EF4-FFF2-40B4-BE49-F238E27FC236}">
                <a16:creationId xmlns:a16="http://schemas.microsoft.com/office/drawing/2014/main" id="{86F066D6-3665-40A8-84FE-3CF74306B4E7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5802" t="16947" r="6588" b="21582"/>
          <a:stretch/>
        </p:blipFill>
        <p:spPr>
          <a:xfrm flipH="1">
            <a:off x="2534249" y="1615242"/>
            <a:ext cx="2241249" cy="5818323"/>
          </a:xfrm>
          <a:prstGeom prst="rect">
            <a:avLst/>
          </a:prstGeom>
        </p:spPr>
      </p:pic>
      <p:grpSp>
        <p:nvGrpSpPr>
          <p:cNvPr id="90" name="Grupo 89">
            <a:extLst>
              <a:ext uri="{FF2B5EF4-FFF2-40B4-BE49-F238E27FC236}">
                <a16:creationId xmlns:a16="http://schemas.microsoft.com/office/drawing/2014/main" id="{6A10F933-5BE6-45D0-9227-6F90A3B05617}"/>
              </a:ext>
            </a:extLst>
          </p:cNvPr>
          <p:cNvGrpSpPr/>
          <p:nvPr/>
        </p:nvGrpSpPr>
        <p:grpSpPr>
          <a:xfrm>
            <a:off x="2431176" y="1277695"/>
            <a:ext cx="2333423" cy="338554"/>
            <a:chOff x="282012" y="1116730"/>
            <a:chExt cx="2333423" cy="338554"/>
          </a:xfrm>
        </p:grpSpPr>
        <p:grpSp>
          <p:nvGrpSpPr>
            <p:cNvPr id="76" name="Grupo 75">
              <a:extLst>
                <a:ext uri="{FF2B5EF4-FFF2-40B4-BE49-F238E27FC236}">
                  <a16:creationId xmlns:a16="http://schemas.microsoft.com/office/drawing/2014/main" id="{A61A1061-E59C-431B-BF67-DEFCDEE579BE}"/>
                </a:ext>
              </a:extLst>
            </p:cNvPr>
            <p:cNvGrpSpPr/>
            <p:nvPr/>
          </p:nvGrpSpPr>
          <p:grpSpPr>
            <a:xfrm>
              <a:off x="1292286" y="1199456"/>
              <a:ext cx="1323149" cy="173102"/>
              <a:chOff x="2351916" y="2459619"/>
              <a:chExt cx="1424738" cy="173102"/>
            </a:xfrm>
          </p:grpSpPr>
          <p:pic>
            <p:nvPicPr>
              <p:cNvPr id="77" name="Imagen 76">
                <a:extLst>
                  <a:ext uri="{FF2B5EF4-FFF2-40B4-BE49-F238E27FC236}">
                    <a16:creationId xmlns:a16="http://schemas.microsoft.com/office/drawing/2014/main" id="{B7A81B46-CA0D-4087-89EF-FAE09193A61A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351916" y="2459619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78" name="Imagen 77">
                <a:extLst>
                  <a:ext uri="{FF2B5EF4-FFF2-40B4-BE49-F238E27FC236}">
                    <a16:creationId xmlns:a16="http://schemas.microsoft.com/office/drawing/2014/main" id="{E94153B6-6DC4-4AB7-AC3B-F55DD2065F5B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534444" y="2462337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79" name="Imagen 78">
                <a:extLst>
                  <a:ext uri="{FF2B5EF4-FFF2-40B4-BE49-F238E27FC236}">
                    <a16:creationId xmlns:a16="http://schemas.microsoft.com/office/drawing/2014/main" id="{EA1DF94F-D73B-4068-AC8A-D0A408DD32D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713545" y="2467401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0" name="Imagen 79">
                <a:extLst>
                  <a:ext uri="{FF2B5EF4-FFF2-40B4-BE49-F238E27FC236}">
                    <a16:creationId xmlns:a16="http://schemas.microsoft.com/office/drawing/2014/main" id="{62C852A6-1DC0-492C-8708-0BCE85A2F8DC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898714" y="2467401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1" name="Imagen 80">
                <a:extLst>
                  <a:ext uri="{FF2B5EF4-FFF2-40B4-BE49-F238E27FC236}">
                    <a16:creationId xmlns:a16="http://schemas.microsoft.com/office/drawing/2014/main" id="{0177E378-B2D1-433E-B487-95F0ADA2623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080634" y="2462337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2" name="Imagen 81">
                <a:extLst>
                  <a:ext uri="{FF2B5EF4-FFF2-40B4-BE49-F238E27FC236}">
                    <a16:creationId xmlns:a16="http://schemas.microsoft.com/office/drawing/2014/main" id="{5D2CCC76-1728-4CCE-8CA6-F4D7D93C730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259735" y="2463688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3" name="Imagen 82">
                <a:extLst>
                  <a:ext uri="{FF2B5EF4-FFF2-40B4-BE49-F238E27FC236}">
                    <a16:creationId xmlns:a16="http://schemas.microsoft.com/office/drawing/2014/main" id="{8737CD88-8CE9-45B7-B88B-A039D1BC2D9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436306" y="2459619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4" name="Imagen 83">
                <a:extLst>
                  <a:ext uri="{FF2B5EF4-FFF2-40B4-BE49-F238E27FC236}">
                    <a16:creationId xmlns:a16="http://schemas.microsoft.com/office/drawing/2014/main" id="{9C749F1B-619A-40EE-A3E5-6C9759F13278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624293" y="2462337"/>
                <a:ext cx="152361" cy="165320"/>
              </a:xfrm>
              <a:prstGeom prst="rect">
                <a:avLst/>
              </a:prstGeom>
            </p:spPr>
          </p:pic>
        </p:grpSp>
        <p:sp>
          <p:nvSpPr>
            <p:cNvPr id="86" name="CuadroTexto 85">
              <a:extLst>
                <a:ext uri="{FF2B5EF4-FFF2-40B4-BE49-F238E27FC236}">
                  <a16:creationId xmlns:a16="http://schemas.microsoft.com/office/drawing/2014/main" id="{E7CF8BFC-D72D-4A50-9441-6DC5C224B0DC}"/>
                </a:ext>
              </a:extLst>
            </p:cNvPr>
            <p:cNvSpPr txBox="1"/>
            <p:nvPr/>
          </p:nvSpPr>
          <p:spPr>
            <a:xfrm>
              <a:off x="282012" y="1116730"/>
              <a:ext cx="1081021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s-CL" sz="1600" dirty="0">
                  <a:latin typeface="that i love you" pitchFamily="2" charset="0"/>
                </a:rPr>
                <a:t>Hidratación</a:t>
              </a:r>
            </a:p>
          </p:txBody>
        </p:sp>
      </p:grpSp>
      <p:sp>
        <p:nvSpPr>
          <p:cNvPr id="2" name="Rectángulo: esquinas redondeadas 1">
            <a:extLst>
              <a:ext uri="{FF2B5EF4-FFF2-40B4-BE49-F238E27FC236}">
                <a16:creationId xmlns:a16="http://schemas.microsoft.com/office/drawing/2014/main" id="{8AFFB728-72C6-47D6-8CF6-8E68D901CF0E}"/>
              </a:ext>
            </a:extLst>
          </p:cNvPr>
          <p:cNvSpPr/>
          <p:nvPr/>
        </p:nvSpPr>
        <p:spPr>
          <a:xfrm flipH="1">
            <a:off x="2536574" y="808814"/>
            <a:ext cx="2238924" cy="348713"/>
          </a:xfrm>
          <a:prstGeom prst="roundRect">
            <a:avLst>
              <a:gd name="adj" fmla="val 20690"/>
            </a:avLst>
          </a:prstGeom>
          <a:noFill/>
          <a:ln>
            <a:solidFill>
              <a:schemeClr val="bg1">
                <a:lumMod val="65000"/>
              </a:schemeClr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grpSp>
        <p:nvGrpSpPr>
          <p:cNvPr id="20" name="Grupo 19">
            <a:extLst>
              <a:ext uri="{FF2B5EF4-FFF2-40B4-BE49-F238E27FC236}">
                <a16:creationId xmlns:a16="http://schemas.microsoft.com/office/drawing/2014/main" id="{9E56ED60-C0FC-4AFF-8B2B-402E4644997E}"/>
              </a:ext>
            </a:extLst>
          </p:cNvPr>
          <p:cNvGrpSpPr/>
          <p:nvPr/>
        </p:nvGrpSpPr>
        <p:grpSpPr>
          <a:xfrm>
            <a:off x="2648158" y="551964"/>
            <a:ext cx="1302561" cy="270451"/>
            <a:chOff x="3427898" y="945416"/>
            <a:chExt cx="1302561" cy="270451"/>
          </a:xfrm>
        </p:grpSpPr>
        <p:sp>
          <p:nvSpPr>
            <p:cNvPr id="6" name="Elipse 5">
              <a:extLst>
                <a:ext uri="{FF2B5EF4-FFF2-40B4-BE49-F238E27FC236}">
                  <a16:creationId xmlns:a16="http://schemas.microsoft.com/office/drawing/2014/main" id="{2C5DCEA4-6AF6-49BD-B708-B769FAFE792C}"/>
                </a:ext>
              </a:extLst>
            </p:cNvPr>
            <p:cNvSpPr/>
            <p:nvPr/>
          </p:nvSpPr>
          <p:spPr>
            <a:xfrm>
              <a:off x="3448303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7" name="CuadroTexto 6">
              <a:extLst>
                <a:ext uri="{FF2B5EF4-FFF2-40B4-BE49-F238E27FC236}">
                  <a16:creationId xmlns:a16="http://schemas.microsoft.com/office/drawing/2014/main" id="{AA089D6C-B1E2-48FB-BE83-481042A4D336}"/>
                </a:ext>
              </a:extLst>
            </p:cNvPr>
            <p:cNvSpPr txBox="1"/>
            <p:nvPr/>
          </p:nvSpPr>
          <p:spPr>
            <a:xfrm>
              <a:off x="3427898" y="945416"/>
              <a:ext cx="167925" cy="2623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L</a:t>
              </a:r>
            </a:p>
          </p:txBody>
        </p:sp>
        <p:sp>
          <p:nvSpPr>
            <p:cNvPr id="8" name="Elipse 7">
              <a:extLst>
                <a:ext uri="{FF2B5EF4-FFF2-40B4-BE49-F238E27FC236}">
                  <a16:creationId xmlns:a16="http://schemas.microsoft.com/office/drawing/2014/main" id="{EF3D6D35-0B29-48F8-A7E7-F05677A56176}"/>
                </a:ext>
              </a:extLst>
            </p:cNvPr>
            <p:cNvSpPr/>
            <p:nvPr/>
          </p:nvSpPr>
          <p:spPr>
            <a:xfrm>
              <a:off x="3636352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9" name="CuadroTexto 8">
              <a:extLst>
                <a:ext uri="{FF2B5EF4-FFF2-40B4-BE49-F238E27FC236}">
                  <a16:creationId xmlns:a16="http://schemas.microsoft.com/office/drawing/2014/main" id="{9A7EF53A-AA99-48D2-85A8-CA65C6ED1C5E}"/>
                </a:ext>
              </a:extLst>
            </p:cNvPr>
            <p:cNvSpPr txBox="1"/>
            <p:nvPr/>
          </p:nvSpPr>
          <p:spPr>
            <a:xfrm>
              <a:off x="3604676" y="945416"/>
              <a:ext cx="167925" cy="2623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M</a:t>
              </a:r>
            </a:p>
          </p:txBody>
        </p:sp>
        <p:sp>
          <p:nvSpPr>
            <p:cNvPr id="10" name="Elipse 9">
              <a:extLst>
                <a:ext uri="{FF2B5EF4-FFF2-40B4-BE49-F238E27FC236}">
                  <a16:creationId xmlns:a16="http://schemas.microsoft.com/office/drawing/2014/main" id="{B0003AE6-C47F-46BF-B6B1-DDBB042C0368}"/>
                </a:ext>
              </a:extLst>
            </p:cNvPr>
            <p:cNvSpPr/>
            <p:nvPr/>
          </p:nvSpPr>
          <p:spPr>
            <a:xfrm>
              <a:off x="3822502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1" name="CuadroTexto 10">
              <a:extLst>
                <a:ext uri="{FF2B5EF4-FFF2-40B4-BE49-F238E27FC236}">
                  <a16:creationId xmlns:a16="http://schemas.microsoft.com/office/drawing/2014/main" id="{93A2415F-9910-41C0-9834-ACE5EE7EC06F}"/>
                </a:ext>
              </a:extLst>
            </p:cNvPr>
            <p:cNvSpPr txBox="1"/>
            <p:nvPr/>
          </p:nvSpPr>
          <p:spPr>
            <a:xfrm>
              <a:off x="3795934" y="953506"/>
              <a:ext cx="167925" cy="2623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M</a:t>
              </a:r>
            </a:p>
          </p:txBody>
        </p:sp>
        <p:sp>
          <p:nvSpPr>
            <p:cNvPr id="12" name="Elipse 11">
              <a:extLst>
                <a:ext uri="{FF2B5EF4-FFF2-40B4-BE49-F238E27FC236}">
                  <a16:creationId xmlns:a16="http://schemas.microsoft.com/office/drawing/2014/main" id="{C7C288CE-F547-4E52-94A3-8C23F40BEE3C}"/>
                </a:ext>
              </a:extLst>
            </p:cNvPr>
            <p:cNvSpPr/>
            <p:nvPr/>
          </p:nvSpPr>
          <p:spPr>
            <a:xfrm>
              <a:off x="4008652" y="983612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3" name="CuadroTexto 12">
              <a:extLst>
                <a:ext uri="{FF2B5EF4-FFF2-40B4-BE49-F238E27FC236}">
                  <a16:creationId xmlns:a16="http://schemas.microsoft.com/office/drawing/2014/main" id="{4114C506-8170-47D2-9D5A-128DBFEEE7C8}"/>
                </a:ext>
              </a:extLst>
            </p:cNvPr>
            <p:cNvSpPr txBox="1"/>
            <p:nvPr/>
          </p:nvSpPr>
          <p:spPr>
            <a:xfrm>
              <a:off x="3987194" y="951397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J</a:t>
              </a:r>
            </a:p>
          </p:txBody>
        </p:sp>
        <p:sp>
          <p:nvSpPr>
            <p:cNvPr id="14" name="Elipse 13">
              <a:extLst>
                <a:ext uri="{FF2B5EF4-FFF2-40B4-BE49-F238E27FC236}">
                  <a16:creationId xmlns:a16="http://schemas.microsoft.com/office/drawing/2014/main" id="{7CC52FD5-4E7C-49FA-BD83-A545EB3FC017}"/>
                </a:ext>
              </a:extLst>
            </p:cNvPr>
            <p:cNvSpPr/>
            <p:nvPr/>
          </p:nvSpPr>
          <p:spPr>
            <a:xfrm>
              <a:off x="4195174" y="983612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5" name="CuadroTexto 14">
              <a:extLst>
                <a:ext uri="{FF2B5EF4-FFF2-40B4-BE49-F238E27FC236}">
                  <a16:creationId xmlns:a16="http://schemas.microsoft.com/office/drawing/2014/main" id="{DDD8D263-EBC7-4AD3-8203-2FC2CBE524AF}"/>
                </a:ext>
              </a:extLst>
            </p:cNvPr>
            <p:cNvSpPr txBox="1"/>
            <p:nvPr/>
          </p:nvSpPr>
          <p:spPr>
            <a:xfrm>
              <a:off x="4169468" y="953506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V</a:t>
              </a:r>
            </a:p>
          </p:txBody>
        </p:sp>
        <p:sp>
          <p:nvSpPr>
            <p:cNvPr id="16" name="Elipse 15">
              <a:extLst>
                <a:ext uri="{FF2B5EF4-FFF2-40B4-BE49-F238E27FC236}">
                  <a16:creationId xmlns:a16="http://schemas.microsoft.com/office/drawing/2014/main" id="{1684D4EA-52BA-4FA5-A1FB-CB87FE74C584}"/>
                </a:ext>
              </a:extLst>
            </p:cNvPr>
            <p:cNvSpPr/>
            <p:nvPr/>
          </p:nvSpPr>
          <p:spPr>
            <a:xfrm>
              <a:off x="4383504" y="983612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7" name="CuadroTexto 16">
              <a:extLst>
                <a:ext uri="{FF2B5EF4-FFF2-40B4-BE49-F238E27FC236}">
                  <a16:creationId xmlns:a16="http://schemas.microsoft.com/office/drawing/2014/main" id="{3308939E-46AD-485D-B001-89690CD4E751}"/>
                </a:ext>
              </a:extLst>
            </p:cNvPr>
            <p:cNvSpPr txBox="1"/>
            <p:nvPr/>
          </p:nvSpPr>
          <p:spPr>
            <a:xfrm>
              <a:off x="4354590" y="945416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S</a:t>
              </a:r>
            </a:p>
          </p:txBody>
        </p:sp>
        <p:sp>
          <p:nvSpPr>
            <p:cNvPr id="18" name="Elipse 17">
              <a:extLst>
                <a:ext uri="{FF2B5EF4-FFF2-40B4-BE49-F238E27FC236}">
                  <a16:creationId xmlns:a16="http://schemas.microsoft.com/office/drawing/2014/main" id="{A8672FC7-70F5-4C49-A014-22DFFFBC4EA9}"/>
                </a:ext>
              </a:extLst>
            </p:cNvPr>
            <p:cNvSpPr/>
            <p:nvPr/>
          </p:nvSpPr>
          <p:spPr>
            <a:xfrm>
              <a:off x="4562534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9" name="CuadroTexto 18">
              <a:extLst>
                <a:ext uri="{FF2B5EF4-FFF2-40B4-BE49-F238E27FC236}">
                  <a16:creationId xmlns:a16="http://schemas.microsoft.com/office/drawing/2014/main" id="{FDD8A62F-1C31-4D5B-8003-266E7EE66DB5}"/>
                </a:ext>
              </a:extLst>
            </p:cNvPr>
            <p:cNvSpPr txBox="1"/>
            <p:nvPr/>
          </p:nvSpPr>
          <p:spPr>
            <a:xfrm>
              <a:off x="4541872" y="945416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D</a:t>
              </a:r>
            </a:p>
          </p:txBody>
        </p:sp>
      </p:grpSp>
      <p:sp>
        <p:nvSpPr>
          <p:cNvPr id="43" name="Rectángulo: esquinas redondeadas 42">
            <a:extLst>
              <a:ext uri="{FF2B5EF4-FFF2-40B4-BE49-F238E27FC236}">
                <a16:creationId xmlns:a16="http://schemas.microsoft.com/office/drawing/2014/main" id="{89D5D1E2-00DC-4937-B50F-B770D836BFF9}"/>
              </a:ext>
            </a:extLst>
          </p:cNvPr>
          <p:cNvSpPr/>
          <p:nvPr/>
        </p:nvSpPr>
        <p:spPr>
          <a:xfrm flipH="1">
            <a:off x="460830" y="5801409"/>
            <a:ext cx="1867912" cy="1306787"/>
          </a:xfrm>
          <a:prstGeom prst="roundRect">
            <a:avLst>
              <a:gd name="adj" fmla="val 3042"/>
            </a:avLst>
          </a:prstGeom>
          <a:noFill/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61" name="CuadroTexto 60">
            <a:extLst>
              <a:ext uri="{FF2B5EF4-FFF2-40B4-BE49-F238E27FC236}">
                <a16:creationId xmlns:a16="http://schemas.microsoft.com/office/drawing/2014/main" id="{B1867932-8D36-4858-BFF8-81AECC48EBAD}"/>
              </a:ext>
            </a:extLst>
          </p:cNvPr>
          <p:cNvSpPr txBox="1"/>
          <p:nvPr/>
        </p:nvSpPr>
        <p:spPr>
          <a:xfrm>
            <a:off x="502270" y="470523"/>
            <a:ext cx="1705246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CL" sz="4800" dirty="0">
                <a:latin typeface="August Script Bold free" pitchFamily="2" charset="0"/>
              </a:rPr>
              <a:t>Año</a:t>
            </a:r>
          </a:p>
        </p:txBody>
      </p:sp>
      <p:sp>
        <p:nvSpPr>
          <p:cNvPr id="62" name="CuadroTexto 61">
            <a:extLst>
              <a:ext uri="{FF2B5EF4-FFF2-40B4-BE49-F238E27FC236}">
                <a16:creationId xmlns:a16="http://schemas.microsoft.com/office/drawing/2014/main" id="{D7348A25-2C0A-4180-9706-193D7ACDBC8E}"/>
              </a:ext>
            </a:extLst>
          </p:cNvPr>
          <p:cNvSpPr txBox="1"/>
          <p:nvPr/>
        </p:nvSpPr>
        <p:spPr>
          <a:xfrm>
            <a:off x="1109446" y="921803"/>
            <a:ext cx="149088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CL" sz="4000" dirty="0" smtClean="0">
                <a:latin typeface="August Script Bold free" pitchFamily="2" charset="0"/>
              </a:rPr>
              <a:t>2022 </a:t>
            </a:r>
            <a:endParaRPr lang="es-CL" sz="4000" dirty="0">
              <a:latin typeface="August Script Bold free" pitchFamily="2" charset="0"/>
            </a:endParaRPr>
          </a:p>
        </p:txBody>
      </p:sp>
      <p:sp>
        <p:nvSpPr>
          <p:cNvPr id="27" name="CuadroTexto 26">
            <a:extLst>
              <a:ext uri="{FF2B5EF4-FFF2-40B4-BE49-F238E27FC236}">
                <a16:creationId xmlns:a16="http://schemas.microsoft.com/office/drawing/2014/main" id="{F0091D1D-C5BA-4DD7-B564-F84C4F3256B9}"/>
              </a:ext>
            </a:extLst>
          </p:cNvPr>
          <p:cNvSpPr txBox="1"/>
          <p:nvPr/>
        </p:nvSpPr>
        <p:spPr>
          <a:xfrm>
            <a:off x="788889" y="1505371"/>
            <a:ext cx="136617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CL" sz="3600" dirty="0">
                <a:latin typeface="Ayunindra Font" pitchFamily="50" charset="0"/>
              </a:rPr>
              <a:t>Metas</a:t>
            </a:r>
          </a:p>
        </p:txBody>
      </p:sp>
      <p:cxnSp>
        <p:nvCxnSpPr>
          <p:cNvPr id="34" name="Conector recto 33">
            <a:extLst>
              <a:ext uri="{FF2B5EF4-FFF2-40B4-BE49-F238E27FC236}">
                <a16:creationId xmlns:a16="http://schemas.microsoft.com/office/drawing/2014/main" id="{6C326F97-CC68-4216-8B0B-6409AE189A23}"/>
              </a:ext>
            </a:extLst>
          </p:cNvPr>
          <p:cNvCxnSpPr>
            <a:cxnSpLocks/>
          </p:cNvCxnSpPr>
          <p:nvPr/>
        </p:nvCxnSpPr>
        <p:spPr>
          <a:xfrm>
            <a:off x="719609" y="2193173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Conector recto 36">
            <a:extLst>
              <a:ext uri="{FF2B5EF4-FFF2-40B4-BE49-F238E27FC236}">
                <a16:creationId xmlns:a16="http://schemas.microsoft.com/office/drawing/2014/main" id="{7A9A9E17-643C-46C7-8DA1-90ACB4FD0A6E}"/>
              </a:ext>
            </a:extLst>
          </p:cNvPr>
          <p:cNvCxnSpPr>
            <a:cxnSpLocks/>
          </p:cNvCxnSpPr>
          <p:nvPr/>
        </p:nvCxnSpPr>
        <p:spPr>
          <a:xfrm>
            <a:off x="720116" y="2475725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Conector recto 37">
            <a:extLst>
              <a:ext uri="{FF2B5EF4-FFF2-40B4-BE49-F238E27FC236}">
                <a16:creationId xmlns:a16="http://schemas.microsoft.com/office/drawing/2014/main" id="{117FEECC-50E9-48AE-A3A0-ECE918D11567}"/>
              </a:ext>
            </a:extLst>
          </p:cNvPr>
          <p:cNvCxnSpPr>
            <a:cxnSpLocks/>
          </p:cNvCxnSpPr>
          <p:nvPr/>
        </p:nvCxnSpPr>
        <p:spPr>
          <a:xfrm>
            <a:off x="718240" y="2780525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Conector recto 38">
            <a:extLst>
              <a:ext uri="{FF2B5EF4-FFF2-40B4-BE49-F238E27FC236}">
                <a16:creationId xmlns:a16="http://schemas.microsoft.com/office/drawing/2014/main" id="{F24D8324-6901-4816-8512-FDC54A3E01DF}"/>
              </a:ext>
            </a:extLst>
          </p:cNvPr>
          <p:cNvCxnSpPr>
            <a:cxnSpLocks/>
          </p:cNvCxnSpPr>
          <p:nvPr/>
        </p:nvCxnSpPr>
        <p:spPr>
          <a:xfrm>
            <a:off x="718240" y="3074201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Placa 2">
            <a:extLst>
              <a:ext uri="{FF2B5EF4-FFF2-40B4-BE49-F238E27FC236}">
                <a16:creationId xmlns:a16="http://schemas.microsoft.com/office/drawing/2014/main" id="{C3F9C842-00FA-4A41-AA78-EC49C9D9D4A3}"/>
              </a:ext>
            </a:extLst>
          </p:cNvPr>
          <p:cNvSpPr/>
          <p:nvPr/>
        </p:nvSpPr>
        <p:spPr>
          <a:xfrm flipH="1">
            <a:off x="489789" y="3750740"/>
            <a:ext cx="1791840" cy="1500318"/>
          </a:xfrm>
          <a:prstGeom prst="plaque">
            <a:avLst>
              <a:gd name="adj" fmla="val 6619"/>
            </a:avLst>
          </a:prstGeom>
          <a:solidFill>
            <a:srgbClr val="FCEBE0"/>
          </a:solidFill>
          <a:ln>
            <a:solidFill>
              <a:srgbClr val="FCD6D7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70" name="CuadroTexto 69">
            <a:extLst>
              <a:ext uri="{FF2B5EF4-FFF2-40B4-BE49-F238E27FC236}">
                <a16:creationId xmlns:a16="http://schemas.microsoft.com/office/drawing/2014/main" id="{C5660BA0-7AA5-442F-B19F-51782AAE91E1}"/>
              </a:ext>
            </a:extLst>
          </p:cNvPr>
          <p:cNvSpPr txBox="1"/>
          <p:nvPr/>
        </p:nvSpPr>
        <p:spPr>
          <a:xfrm flipH="1">
            <a:off x="560832" y="3174959"/>
            <a:ext cx="157604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CL" sz="3200" dirty="0">
                <a:latin typeface="Please write me a song" panose="02000603000000000000" pitchFamily="2" charset="0"/>
                <a:ea typeface="Please write me a song" panose="02000603000000000000" pitchFamily="2" charset="0"/>
              </a:rPr>
              <a:t>Importante</a:t>
            </a:r>
          </a:p>
        </p:txBody>
      </p:sp>
      <p:sp>
        <p:nvSpPr>
          <p:cNvPr id="72" name="CuadroTexto 71">
            <a:extLst>
              <a:ext uri="{FF2B5EF4-FFF2-40B4-BE49-F238E27FC236}">
                <a16:creationId xmlns:a16="http://schemas.microsoft.com/office/drawing/2014/main" id="{FA02E334-CC17-4B72-8C99-28B64BC13A1C}"/>
              </a:ext>
            </a:extLst>
          </p:cNvPr>
          <p:cNvSpPr txBox="1"/>
          <p:nvPr/>
        </p:nvSpPr>
        <p:spPr>
          <a:xfrm flipH="1">
            <a:off x="773256" y="5571063"/>
            <a:ext cx="1293702" cy="594906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algn="ctr"/>
            <a:r>
              <a:rPr lang="es-CL" sz="3266" dirty="0">
                <a:latin typeface="The Sunset" pitchFamily="2" charset="0"/>
              </a:rPr>
              <a:t>Notas</a:t>
            </a:r>
          </a:p>
        </p:txBody>
      </p:sp>
      <p:pic>
        <p:nvPicPr>
          <p:cNvPr id="22" name="Imagen 21">
            <a:extLst>
              <a:ext uri="{FF2B5EF4-FFF2-40B4-BE49-F238E27FC236}">
                <a16:creationId xmlns:a16="http://schemas.microsoft.com/office/drawing/2014/main" id="{62CBFADE-6F0F-42F1-9100-230F3D7A9794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188956" y="4650379"/>
            <a:ext cx="727315" cy="2864905"/>
          </a:xfrm>
          <a:prstGeom prst="rect">
            <a:avLst/>
          </a:prstGeom>
        </p:spPr>
      </p:pic>
      <p:pic>
        <p:nvPicPr>
          <p:cNvPr id="23" name="Imagen 22">
            <a:extLst>
              <a:ext uri="{FF2B5EF4-FFF2-40B4-BE49-F238E27FC236}">
                <a16:creationId xmlns:a16="http://schemas.microsoft.com/office/drawing/2014/main" id="{2B2C2E0D-EB88-46B4-AC8F-E4A9A8B31354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43898" t="21174"/>
          <a:stretch/>
        </p:blipFill>
        <p:spPr>
          <a:xfrm>
            <a:off x="0" y="0"/>
            <a:ext cx="909986" cy="976498"/>
          </a:xfrm>
          <a:prstGeom prst="rect">
            <a:avLst/>
          </a:prstGeom>
        </p:spPr>
      </p:pic>
      <p:pic>
        <p:nvPicPr>
          <p:cNvPr id="25" name="Imagen 24">
            <a:extLst>
              <a:ext uri="{FF2B5EF4-FFF2-40B4-BE49-F238E27FC236}">
                <a16:creationId xmlns:a16="http://schemas.microsoft.com/office/drawing/2014/main" id="{C293EFCA-F8D9-437F-BBDE-D23B0F61DF56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027536" y="351099"/>
            <a:ext cx="713197" cy="476000"/>
          </a:xfrm>
          <a:prstGeom prst="rect">
            <a:avLst/>
          </a:prstGeom>
        </p:spPr>
      </p:pic>
      <p:grpSp>
        <p:nvGrpSpPr>
          <p:cNvPr id="31" name="Grupo 30">
            <a:extLst>
              <a:ext uri="{FF2B5EF4-FFF2-40B4-BE49-F238E27FC236}">
                <a16:creationId xmlns:a16="http://schemas.microsoft.com/office/drawing/2014/main" id="{7745E27F-467E-4749-8E47-3209094E0C66}"/>
              </a:ext>
            </a:extLst>
          </p:cNvPr>
          <p:cNvGrpSpPr/>
          <p:nvPr/>
        </p:nvGrpSpPr>
        <p:grpSpPr>
          <a:xfrm>
            <a:off x="526230" y="2080990"/>
            <a:ext cx="160028" cy="1041337"/>
            <a:chOff x="508707" y="2032864"/>
            <a:chExt cx="160028" cy="1041337"/>
          </a:xfrm>
        </p:grpSpPr>
        <p:pic>
          <p:nvPicPr>
            <p:cNvPr id="57" name="Imagen 56">
              <a:extLst>
                <a:ext uri="{FF2B5EF4-FFF2-40B4-BE49-F238E27FC236}">
                  <a16:creationId xmlns:a16="http://schemas.microsoft.com/office/drawing/2014/main" id="{961930C2-F576-49DD-A7AA-2FDB4D77175D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7508" y="2035205"/>
              <a:ext cx="162906" cy="158223"/>
            </a:xfrm>
            <a:prstGeom prst="rect">
              <a:avLst/>
            </a:prstGeom>
          </p:spPr>
        </p:pic>
        <p:pic>
          <p:nvPicPr>
            <p:cNvPr id="58" name="Imagen 57">
              <a:extLst>
                <a:ext uri="{FF2B5EF4-FFF2-40B4-BE49-F238E27FC236}">
                  <a16:creationId xmlns:a16="http://schemas.microsoft.com/office/drawing/2014/main" id="{56867267-B475-4E69-9D58-EC62A6FE058B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7509" y="2315160"/>
              <a:ext cx="162906" cy="158223"/>
            </a:xfrm>
            <a:prstGeom prst="rect">
              <a:avLst/>
            </a:prstGeom>
          </p:spPr>
        </p:pic>
        <p:pic>
          <p:nvPicPr>
            <p:cNvPr id="60" name="Imagen 59">
              <a:extLst>
                <a:ext uri="{FF2B5EF4-FFF2-40B4-BE49-F238E27FC236}">
                  <a16:creationId xmlns:a16="http://schemas.microsoft.com/office/drawing/2014/main" id="{E29EF204-A448-4002-8A1C-DB0341F31464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6366" y="2619960"/>
              <a:ext cx="162906" cy="158223"/>
            </a:xfrm>
            <a:prstGeom prst="rect">
              <a:avLst/>
            </a:prstGeom>
          </p:spPr>
        </p:pic>
        <p:pic>
          <p:nvPicPr>
            <p:cNvPr id="63" name="Imagen 62">
              <a:extLst>
                <a:ext uri="{FF2B5EF4-FFF2-40B4-BE49-F238E27FC236}">
                  <a16:creationId xmlns:a16="http://schemas.microsoft.com/office/drawing/2014/main" id="{86120641-32C4-4AE8-94D3-C94C18868525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8171" y="2913636"/>
              <a:ext cx="162906" cy="158223"/>
            </a:xfrm>
            <a:prstGeom prst="rect">
              <a:avLst/>
            </a:prstGeom>
          </p:spPr>
        </p:pic>
      </p:grpSp>
      <p:sp>
        <p:nvSpPr>
          <p:cNvPr id="64" name="Placa 63">
            <a:extLst>
              <a:ext uri="{FF2B5EF4-FFF2-40B4-BE49-F238E27FC236}">
                <a16:creationId xmlns:a16="http://schemas.microsoft.com/office/drawing/2014/main" id="{1F1A37EF-7612-4F45-97CD-3C62C17F6D0D}"/>
              </a:ext>
            </a:extLst>
          </p:cNvPr>
          <p:cNvSpPr/>
          <p:nvPr/>
        </p:nvSpPr>
        <p:spPr>
          <a:xfrm flipH="1">
            <a:off x="544463" y="3806973"/>
            <a:ext cx="1680470" cy="1381373"/>
          </a:xfrm>
          <a:prstGeom prst="plaque">
            <a:avLst>
              <a:gd name="adj" fmla="val 6619"/>
            </a:avLst>
          </a:prstGeom>
          <a:noFill/>
          <a:ln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pic>
        <p:nvPicPr>
          <p:cNvPr id="32" name="Imagen 31">
            <a:extLst>
              <a:ext uri="{FF2B5EF4-FFF2-40B4-BE49-F238E27FC236}">
                <a16:creationId xmlns:a16="http://schemas.microsoft.com/office/drawing/2014/main" id="{26B63D50-3602-4D67-A76C-633D6D374657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259097" y="6541363"/>
            <a:ext cx="628638" cy="674145"/>
          </a:xfrm>
          <a:prstGeom prst="rect">
            <a:avLst/>
          </a:prstGeom>
        </p:spPr>
      </p:pic>
      <p:pic>
        <p:nvPicPr>
          <p:cNvPr id="65" name="Imagen 64">
            <a:extLst>
              <a:ext uri="{FF2B5EF4-FFF2-40B4-BE49-F238E27FC236}">
                <a16:creationId xmlns:a16="http://schemas.microsoft.com/office/drawing/2014/main" id="{D0CA3D43-846C-4A28-B7BE-3C0790EA8870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65716" t="50407"/>
          <a:stretch/>
        </p:blipFill>
        <p:spPr>
          <a:xfrm flipH="1">
            <a:off x="4623101" y="-1"/>
            <a:ext cx="445785" cy="47838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36547536"/>
      </p:ext>
    </p:extLst>
  </p:cSld>
  <p:clrMapOvr>
    <a:masterClrMapping/>
  </p:clrMapOvr>
</p:sld>
</file>

<file path=ppt/slides/slide1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5" name="Imagen 74">
            <a:extLst>
              <a:ext uri="{FF2B5EF4-FFF2-40B4-BE49-F238E27FC236}">
                <a16:creationId xmlns:a16="http://schemas.microsoft.com/office/drawing/2014/main" id="{86F066D6-3665-40A8-84FE-3CF74306B4E7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5802" t="16947" r="6588" b="21582"/>
          <a:stretch/>
        </p:blipFill>
        <p:spPr>
          <a:xfrm flipH="1">
            <a:off x="2534249" y="1615242"/>
            <a:ext cx="2241249" cy="5818323"/>
          </a:xfrm>
          <a:prstGeom prst="rect">
            <a:avLst/>
          </a:prstGeom>
        </p:spPr>
      </p:pic>
      <p:grpSp>
        <p:nvGrpSpPr>
          <p:cNvPr id="90" name="Grupo 89">
            <a:extLst>
              <a:ext uri="{FF2B5EF4-FFF2-40B4-BE49-F238E27FC236}">
                <a16:creationId xmlns:a16="http://schemas.microsoft.com/office/drawing/2014/main" id="{6A10F933-5BE6-45D0-9227-6F90A3B05617}"/>
              </a:ext>
            </a:extLst>
          </p:cNvPr>
          <p:cNvGrpSpPr/>
          <p:nvPr/>
        </p:nvGrpSpPr>
        <p:grpSpPr>
          <a:xfrm>
            <a:off x="2431176" y="1277695"/>
            <a:ext cx="2333423" cy="338554"/>
            <a:chOff x="282012" y="1116730"/>
            <a:chExt cx="2333423" cy="338554"/>
          </a:xfrm>
        </p:grpSpPr>
        <p:grpSp>
          <p:nvGrpSpPr>
            <p:cNvPr id="76" name="Grupo 75">
              <a:extLst>
                <a:ext uri="{FF2B5EF4-FFF2-40B4-BE49-F238E27FC236}">
                  <a16:creationId xmlns:a16="http://schemas.microsoft.com/office/drawing/2014/main" id="{A61A1061-E59C-431B-BF67-DEFCDEE579BE}"/>
                </a:ext>
              </a:extLst>
            </p:cNvPr>
            <p:cNvGrpSpPr/>
            <p:nvPr/>
          </p:nvGrpSpPr>
          <p:grpSpPr>
            <a:xfrm>
              <a:off x="1292286" y="1199456"/>
              <a:ext cx="1323149" cy="173102"/>
              <a:chOff x="2351916" y="2459619"/>
              <a:chExt cx="1424738" cy="173102"/>
            </a:xfrm>
          </p:grpSpPr>
          <p:pic>
            <p:nvPicPr>
              <p:cNvPr id="77" name="Imagen 76">
                <a:extLst>
                  <a:ext uri="{FF2B5EF4-FFF2-40B4-BE49-F238E27FC236}">
                    <a16:creationId xmlns:a16="http://schemas.microsoft.com/office/drawing/2014/main" id="{B7A81B46-CA0D-4087-89EF-FAE09193A61A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351916" y="2459619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78" name="Imagen 77">
                <a:extLst>
                  <a:ext uri="{FF2B5EF4-FFF2-40B4-BE49-F238E27FC236}">
                    <a16:creationId xmlns:a16="http://schemas.microsoft.com/office/drawing/2014/main" id="{E94153B6-6DC4-4AB7-AC3B-F55DD2065F5B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534444" y="2462337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79" name="Imagen 78">
                <a:extLst>
                  <a:ext uri="{FF2B5EF4-FFF2-40B4-BE49-F238E27FC236}">
                    <a16:creationId xmlns:a16="http://schemas.microsoft.com/office/drawing/2014/main" id="{EA1DF94F-D73B-4068-AC8A-D0A408DD32D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713545" y="2467401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0" name="Imagen 79">
                <a:extLst>
                  <a:ext uri="{FF2B5EF4-FFF2-40B4-BE49-F238E27FC236}">
                    <a16:creationId xmlns:a16="http://schemas.microsoft.com/office/drawing/2014/main" id="{62C852A6-1DC0-492C-8708-0BCE85A2F8DC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898714" y="2467401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1" name="Imagen 80">
                <a:extLst>
                  <a:ext uri="{FF2B5EF4-FFF2-40B4-BE49-F238E27FC236}">
                    <a16:creationId xmlns:a16="http://schemas.microsoft.com/office/drawing/2014/main" id="{0177E378-B2D1-433E-B487-95F0ADA2623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080634" y="2462337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2" name="Imagen 81">
                <a:extLst>
                  <a:ext uri="{FF2B5EF4-FFF2-40B4-BE49-F238E27FC236}">
                    <a16:creationId xmlns:a16="http://schemas.microsoft.com/office/drawing/2014/main" id="{5D2CCC76-1728-4CCE-8CA6-F4D7D93C730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259735" y="2463688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3" name="Imagen 82">
                <a:extLst>
                  <a:ext uri="{FF2B5EF4-FFF2-40B4-BE49-F238E27FC236}">
                    <a16:creationId xmlns:a16="http://schemas.microsoft.com/office/drawing/2014/main" id="{8737CD88-8CE9-45B7-B88B-A039D1BC2D9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436306" y="2459619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4" name="Imagen 83">
                <a:extLst>
                  <a:ext uri="{FF2B5EF4-FFF2-40B4-BE49-F238E27FC236}">
                    <a16:creationId xmlns:a16="http://schemas.microsoft.com/office/drawing/2014/main" id="{9C749F1B-619A-40EE-A3E5-6C9759F13278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624293" y="2462337"/>
                <a:ext cx="152361" cy="165320"/>
              </a:xfrm>
              <a:prstGeom prst="rect">
                <a:avLst/>
              </a:prstGeom>
            </p:spPr>
          </p:pic>
        </p:grpSp>
        <p:sp>
          <p:nvSpPr>
            <p:cNvPr id="86" name="CuadroTexto 85">
              <a:extLst>
                <a:ext uri="{FF2B5EF4-FFF2-40B4-BE49-F238E27FC236}">
                  <a16:creationId xmlns:a16="http://schemas.microsoft.com/office/drawing/2014/main" id="{E7CF8BFC-D72D-4A50-9441-6DC5C224B0DC}"/>
                </a:ext>
              </a:extLst>
            </p:cNvPr>
            <p:cNvSpPr txBox="1"/>
            <p:nvPr/>
          </p:nvSpPr>
          <p:spPr>
            <a:xfrm>
              <a:off x="282012" y="1116730"/>
              <a:ext cx="1081021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s-CL" sz="1600" dirty="0">
                  <a:latin typeface="that i love you" pitchFamily="2" charset="0"/>
                </a:rPr>
                <a:t>Hidratación</a:t>
              </a:r>
            </a:p>
          </p:txBody>
        </p:sp>
      </p:grpSp>
      <p:sp>
        <p:nvSpPr>
          <p:cNvPr id="2" name="Rectángulo: esquinas redondeadas 1">
            <a:extLst>
              <a:ext uri="{FF2B5EF4-FFF2-40B4-BE49-F238E27FC236}">
                <a16:creationId xmlns:a16="http://schemas.microsoft.com/office/drawing/2014/main" id="{8AFFB728-72C6-47D6-8CF6-8E68D901CF0E}"/>
              </a:ext>
            </a:extLst>
          </p:cNvPr>
          <p:cNvSpPr/>
          <p:nvPr/>
        </p:nvSpPr>
        <p:spPr>
          <a:xfrm flipH="1">
            <a:off x="2536574" y="808814"/>
            <a:ext cx="2238924" cy="348713"/>
          </a:xfrm>
          <a:prstGeom prst="roundRect">
            <a:avLst>
              <a:gd name="adj" fmla="val 20690"/>
            </a:avLst>
          </a:prstGeom>
          <a:noFill/>
          <a:ln>
            <a:solidFill>
              <a:schemeClr val="bg1">
                <a:lumMod val="65000"/>
              </a:schemeClr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grpSp>
        <p:nvGrpSpPr>
          <p:cNvPr id="20" name="Grupo 19">
            <a:extLst>
              <a:ext uri="{FF2B5EF4-FFF2-40B4-BE49-F238E27FC236}">
                <a16:creationId xmlns:a16="http://schemas.microsoft.com/office/drawing/2014/main" id="{9E56ED60-C0FC-4AFF-8B2B-402E4644997E}"/>
              </a:ext>
            </a:extLst>
          </p:cNvPr>
          <p:cNvGrpSpPr/>
          <p:nvPr/>
        </p:nvGrpSpPr>
        <p:grpSpPr>
          <a:xfrm>
            <a:off x="2648158" y="551964"/>
            <a:ext cx="1302561" cy="270451"/>
            <a:chOff x="3427898" y="945416"/>
            <a:chExt cx="1302561" cy="270451"/>
          </a:xfrm>
        </p:grpSpPr>
        <p:sp>
          <p:nvSpPr>
            <p:cNvPr id="6" name="Elipse 5">
              <a:extLst>
                <a:ext uri="{FF2B5EF4-FFF2-40B4-BE49-F238E27FC236}">
                  <a16:creationId xmlns:a16="http://schemas.microsoft.com/office/drawing/2014/main" id="{2C5DCEA4-6AF6-49BD-B708-B769FAFE792C}"/>
                </a:ext>
              </a:extLst>
            </p:cNvPr>
            <p:cNvSpPr/>
            <p:nvPr/>
          </p:nvSpPr>
          <p:spPr>
            <a:xfrm>
              <a:off x="3448303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7" name="CuadroTexto 6">
              <a:extLst>
                <a:ext uri="{FF2B5EF4-FFF2-40B4-BE49-F238E27FC236}">
                  <a16:creationId xmlns:a16="http://schemas.microsoft.com/office/drawing/2014/main" id="{AA089D6C-B1E2-48FB-BE83-481042A4D336}"/>
                </a:ext>
              </a:extLst>
            </p:cNvPr>
            <p:cNvSpPr txBox="1"/>
            <p:nvPr/>
          </p:nvSpPr>
          <p:spPr>
            <a:xfrm>
              <a:off x="3427898" y="945416"/>
              <a:ext cx="167925" cy="2623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L</a:t>
              </a:r>
            </a:p>
          </p:txBody>
        </p:sp>
        <p:sp>
          <p:nvSpPr>
            <p:cNvPr id="8" name="Elipse 7">
              <a:extLst>
                <a:ext uri="{FF2B5EF4-FFF2-40B4-BE49-F238E27FC236}">
                  <a16:creationId xmlns:a16="http://schemas.microsoft.com/office/drawing/2014/main" id="{EF3D6D35-0B29-48F8-A7E7-F05677A56176}"/>
                </a:ext>
              </a:extLst>
            </p:cNvPr>
            <p:cNvSpPr/>
            <p:nvPr/>
          </p:nvSpPr>
          <p:spPr>
            <a:xfrm>
              <a:off x="3636352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9" name="CuadroTexto 8">
              <a:extLst>
                <a:ext uri="{FF2B5EF4-FFF2-40B4-BE49-F238E27FC236}">
                  <a16:creationId xmlns:a16="http://schemas.microsoft.com/office/drawing/2014/main" id="{9A7EF53A-AA99-48D2-85A8-CA65C6ED1C5E}"/>
                </a:ext>
              </a:extLst>
            </p:cNvPr>
            <p:cNvSpPr txBox="1"/>
            <p:nvPr/>
          </p:nvSpPr>
          <p:spPr>
            <a:xfrm>
              <a:off x="3604676" y="945416"/>
              <a:ext cx="167925" cy="2623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M</a:t>
              </a:r>
            </a:p>
          </p:txBody>
        </p:sp>
        <p:sp>
          <p:nvSpPr>
            <p:cNvPr id="10" name="Elipse 9">
              <a:extLst>
                <a:ext uri="{FF2B5EF4-FFF2-40B4-BE49-F238E27FC236}">
                  <a16:creationId xmlns:a16="http://schemas.microsoft.com/office/drawing/2014/main" id="{B0003AE6-C47F-46BF-B6B1-DDBB042C0368}"/>
                </a:ext>
              </a:extLst>
            </p:cNvPr>
            <p:cNvSpPr/>
            <p:nvPr/>
          </p:nvSpPr>
          <p:spPr>
            <a:xfrm>
              <a:off x="3822502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1" name="CuadroTexto 10">
              <a:extLst>
                <a:ext uri="{FF2B5EF4-FFF2-40B4-BE49-F238E27FC236}">
                  <a16:creationId xmlns:a16="http://schemas.microsoft.com/office/drawing/2014/main" id="{93A2415F-9910-41C0-9834-ACE5EE7EC06F}"/>
                </a:ext>
              </a:extLst>
            </p:cNvPr>
            <p:cNvSpPr txBox="1"/>
            <p:nvPr/>
          </p:nvSpPr>
          <p:spPr>
            <a:xfrm>
              <a:off x="3795934" y="953506"/>
              <a:ext cx="167925" cy="2623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M</a:t>
              </a:r>
            </a:p>
          </p:txBody>
        </p:sp>
        <p:sp>
          <p:nvSpPr>
            <p:cNvPr id="12" name="Elipse 11">
              <a:extLst>
                <a:ext uri="{FF2B5EF4-FFF2-40B4-BE49-F238E27FC236}">
                  <a16:creationId xmlns:a16="http://schemas.microsoft.com/office/drawing/2014/main" id="{C7C288CE-F547-4E52-94A3-8C23F40BEE3C}"/>
                </a:ext>
              </a:extLst>
            </p:cNvPr>
            <p:cNvSpPr/>
            <p:nvPr/>
          </p:nvSpPr>
          <p:spPr>
            <a:xfrm>
              <a:off x="4008652" y="983612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3" name="CuadroTexto 12">
              <a:extLst>
                <a:ext uri="{FF2B5EF4-FFF2-40B4-BE49-F238E27FC236}">
                  <a16:creationId xmlns:a16="http://schemas.microsoft.com/office/drawing/2014/main" id="{4114C506-8170-47D2-9D5A-128DBFEEE7C8}"/>
                </a:ext>
              </a:extLst>
            </p:cNvPr>
            <p:cNvSpPr txBox="1"/>
            <p:nvPr/>
          </p:nvSpPr>
          <p:spPr>
            <a:xfrm>
              <a:off x="3987194" y="951397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J</a:t>
              </a:r>
            </a:p>
          </p:txBody>
        </p:sp>
        <p:sp>
          <p:nvSpPr>
            <p:cNvPr id="14" name="Elipse 13">
              <a:extLst>
                <a:ext uri="{FF2B5EF4-FFF2-40B4-BE49-F238E27FC236}">
                  <a16:creationId xmlns:a16="http://schemas.microsoft.com/office/drawing/2014/main" id="{7CC52FD5-4E7C-49FA-BD83-A545EB3FC017}"/>
                </a:ext>
              </a:extLst>
            </p:cNvPr>
            <p:cNvSpPr/>
            <p:nvPr/>
          </p:nvSpPr>
          <p:spPr>
            <a:xfrm>
              <a:off x="4195174" y="983612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5" name="CuadroTexto 14">
              <a:extLst>
                <a:ext uri="{FF2B5EF4-FFF2-40B4-BE49-F238E27FC236}">
                  <a16:creationId xmlns:a16="http://schemas.microsoft.com/office/drawing/2014/main" id="{DDD8D263-EBC7-4AD3-8203-2FC2CBE524AF}"/>
                </a:ext>
              </a:extLst>
            </p:cNvPr>
            <p:cNvSpPr txBox="1"/>
            <p:nvPr/>
          </p:nvSpPr>
          <p:spPr>
            <a:xfrm>
              <a:off x="4169468" y="953506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V</a:t>
              </a:r>
            </a:p>
          </p:txBody>
        </p:sp>
        <p:sp>
          <p:nvSpPr>
            <p:cNvPr id="16" name="Elipse 15">
              <a:extLst>
                <a:ext uri="{FF2B5EF4-FFF2-40B4-BE49-F238E27FC236}">
                  <a16:creationId xmlns:a16="http://schemas.microsoft.com/office/drawing/2014/main" id="{1684D4EA-52BA-4FA5-A1FB-CB87FE74C584}"/>
                </a:ext>
              </a:extLst>
            </p:cNvPr>
            <p:cNvSpPr/>
            <p:nvPr/>
          </p:nvSpPr>
          <p:spPr>
            <a:xfrm>
              <a:off x="4383504" y="983612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7" name="CuadroTexto 16">
              <a:extLst>
                <a:ext uri="{FF2B5EF4-FFF2-40B4-BE49-F238E27FC236}">
                  <a16:creationId xmlns:a16="http://schemas.microsoft.com/office/drawing/2014/main" id="{3308939E-46AD-485D-B001-89690CD4E751}"/>
                </a:ext>
              </a:extLst>
            </p:cNvPr>
            <p:cNvSpPr txBox="1"/>
            <p:nvPr/>
          </p:nvSpPr>
          <p:spPr>
            <a:xfrm>
              <a:off x="4354590" y="945416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S</a:t>
              </a:r>
            </a:p>
          </p:txBody>
        </p:sp>
        <p:sp>
          <p:nvSpPr>
            <p:cNvPr id="18" name="Elipse 17">
              <a:extLst>
                <a:ext uri="{FF2B5EF4-FFF2-40B4-BE49-F238E27FC236}">
                  <a16:creationId xmlns:a16="http://schemas.microsoft.com/office/drawing/2014/main" id="{A8672FC7-70F5-4C49-A014-22DFFFBC4EA9}"/>
                </a:ext>
              </a:extLst>
            </p:cNvPr>
            <p:cNvSpPr/>
            <p:nvPr/>
          </p:nvSpPr>
          <p:spPr>
            <a:xfrm>
              <a:off x="4562534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9" name="CuadroTexto 18">
              <a:extLst>
                <a:ext uri="{FF2B5EF4-FFF2-40B4-BE49-F238E27FC236}">
                  <a16:creationId xmlns:a16="http://schemas.microsoft.com/office/drawing/2014/main" id="{FDD8A62F-1C31-4D5B-8003-266E7EE66DB5}"/>
                </a:ext>
              </a:extLst>
            </p:cNvPr>
            <p:cNvSpPr txBox="1"/>
            <p:nvPr/>
          </p:nvSpPr>
          <p:spPr>
            <a:xfrm>
              <a:off x="4541872" y="945416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D</a:t>
              </a:r>
            </a:p>
          </p:txBody>
        </p:sp>
      </p:grpSp>
      <p:sp>
        <p:nvSpPr>
          <p:cNvPr id="43" name="Rectángulo: esquinas redondeadas 42">
            <a:extLst>
              <a:ext uri="{FF2B5EF4-FFF2-40B4-BE49-F238E27FC236}">
                <a16:creationId xmlns:a16="http://schemas.microsoft.com/office/drawing/2014/main" id="{89D5D1E2-00DC-4937-B50F-B770D836BFF9}"/>
              </a:ext>
            </a:extLst>
          </p:cNvPr>
          <p:cNvSpPr/>
          <p:nvPr/>
        </p:nvSpPr>
        <p:spPr>
          <a:xfrm flipH="1">
            <a:off x="460830" y="5801409"/>
            <a:ext cx="1867912" cy="1306787"/>
          </a:xfrm>
          <a:prstGeom prst="roundRect">
            <a:avLst>
              <a:gd name="adj" fmla="val 3042"/>
            </a:avLst>
          </a:prstGeom>
          <a:noFill/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61" name="CuadroTexto 60">
            <a:extLst>
              <a:ext uri="{FF2B5EF4-FFF2-40B4-BE49-F238E27FC236}">
                <a16:creationId xmlns:a16="http://schemas.microsoft.com/office/drawing/2014/main" id="{B1867932-8D36-4858-BFF8-81AECC48EBAD}"/>
              </a:ext>
            </a:extLst>
          </p:cNvPr>
          <p:cNvSpPr txBox="1"/>
          <p:nvPr/>
        </p:nvSpPr>
        <p:spPr>
          <a:xfrm>
            <a:off x="502270" y="470523"/>
            <a:ext cx="1705246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CL" sz="4800" dirty="0">
                <a:latin typeface="August Script Bold free" pitchFamily="2" charset="0"/>
              </a:rPr>
              <a:t>Año</a:t>
            </a:r>
          </a:p>
        </p:txBody>
      </p:sp>
      <p:sp>
        <p:nvSpPr>
          <p:cNvPr id="62" name="CuadroTexto 61">
            <a:extLst>
              <a:ext uri="{FF2B5EF4-FFF2-40B4-BE49-F238E27FC236}">
                <a16:creationId xmlns:a16="http://schemas.microsoft.com/office/drawing/2014/main" id="{D7348A25-2C0A-4180-9706-193D7ACDBC8E}"/>
              </a:ext>
            </a:extLst>
          </p:cNvPr>
          <p:cNvSpPr txBox="1"/>
          <p:nvPr/>
        </p:nvSpPr>
        <p:spPr>
          <a:xfrm>
            <a:off x="1109446" y="921803"/>
            <a:ext cx="149088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CL" sz="4000" dirty="0" smtClean="0">
                <a:latin typeface="August Script Bold free" pitchFamily="2" charset="0"/>
              </a:rPr>
              <a:t>2022 </a:t>
            </a:r>
            <a:endParaRPr lang="es-CL" sz="4000" dirty="0">
              <a:latin typeface="August Script Bold free" pitchFamily="2" charset="0"/>
            </a:endParaRPr>
          </a:p>
        </p:txBody>
      </p:sp>
      <p:sp>
        <p:nvSpPr>
          <p:cNvPr id="27" name="CuadroTexto 26">
            <a:extLst>
              <a:ext uri="{FF2B5EF4-FFF2-40B4-BE49-F238E27FC236}">
                <a16:creationId xmlns:a16="http://schemas.microsoft.com/office/drawing/2014/main" id="{F0091D1D-C5BA-4DD7-B564-F84C4F3256B9}"/>
              </a:ext>
            </a:extLst>
          </p:cNvPr>
          <p:cNvSpPr txBox="1"/>
          <p:nvPr/>
        </p:nvSpPr>
        <p:spPr>
          <a:xfrm>
            <a:off x="788889" y="1505371"/>
            <a:ext cx="136617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CL" sz="3600" dirty="0">
                <a:latin typeface="Ayunindra Font" pitchFamily="50" charset="0"/>
              </a:rPr>
              <a:t>Metas</a:t>
            </a:r>
          </a:p>
        </p:txBody>
      </p:sp>
      <p:cxnSp>
        <p:nvCxnSpPr>
          <p:cNvPr id="34" name="Conector recto 33">
            <a:extLst>
              <a:ext uri="{FF2B5EF4-FFF2-40B4-BE49-F238E27FC236}">
                <a16:creationId xmlns:a16="http://schemas.microsoft.com/office/drawing/2014/main" id="{6C326F97-CC68-4216-8B0B-6409AE189A23}"/>
              </a:ext>
            </a:extLst>
          </p:cNvPr>
          <p:cNvCxnSpPr>
            <a:cxnSpLocks/>
          </p:cNvCxnSpPr>
          <p:nvPr/>
        </p:nvCxnSpPr>
        <p:spPr>
          <a:xfrm>
            <a:off x="719609" y="2193173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Conector recto 36">
            <a:extLst>
              <a:ext uri="{FF2B5EF4-FFF2-40B4-BE49-F238E27FC236}">
                <a16:creationId xmlns:a16="http://schemas.microsoft.com/office/drawing/2014/main" id="{7A9A9E17-643C-46C7-8DA1-90ACB4FD0A6E}"/>
              </a:ext>
            </a:extLst>
          </p:cNvPr>
          <p:cNvCxnSpPr>
            <a:cxnSpLocks/>
          </p:cNvCxnSpPr>
          <p:nvPr/>
        </p:nvCxnSpPr>
        <p:spPr>
          <a:xfrm>
            <a:off x="720116" y="2475725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Conector recto 37">
            <a:extLst>
              <a:ext uri="{FF2B5EF4-FFF2-40B4-BE49-F238E27FC236}">
                <a16:creationId xmlns:a16="http://schemas.microsoft.com/office/drawing/2014/main" id="{117FEECC-50E9-48AE-A3A0-ECE918D11567}"/>
              </a:ext>
            </a:extLst>
          </p:cNvPr>
          <p:cNvCxnSpPr>
            <a:cxnSpLocks/>
          </p:cNvCxnSpPr>
          <p:nvPr/>
        </p:nvCxnSpPr>
        <p:spPr>
          <a:xfrm>
            <a:off x="718240" y="2780525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Conector recto 38">
            <a:extLst>
              <a:ext uri="{FF2B5EF4-FFF2-40B4-BE49-F238E27FC236}">
                <a16:creationId xmlns:a16="http://schemas.microsoft.com/office/drawing/2014/main" id="{F24D8324-6901-4816-8512-FDC54A3E01DF}"/>
              </a:ext>
            </a:extLst>
          </p:cNvPr>
          <p:cNvCxnSpPr>
            <a:cxnSpLocks/>
          </p:cNvCxnSpPr>
          <p:nvPr/>
        </p:nvCxnSpPr>
        <p:spPr>
          <a:xfrm>
            <a:off x="718240" y="3074201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Placa 2">
            <a:extLst>
              <a:ext uri="{FF2B5EF4-FFF2-40B4-BE49-F238E27FC236}">
                <a16:creationId xmlns:a16="http://schemas.microsoft.com/office/drawing/2014/main" id="{C3F9C842-00FA-4A41-AA78-EC49C9D9D4A3}"/>
              </a:ext>
            </a:extLst>
          </p:cNvPr>
          <p:cNvSpPr/>
          <p:nvPr/>
        </p:nvSpPr>
        <p:spPr>
          <a:xfrm flipH="1">
            <a:off x="489789" y="3750740"/>
            <a:ext cx="1791840" cy="1500318"/>
          </a:xfrm>
          <a:prstGeom prst="plaque">
            <a:avLst>
              <a:gd name="adj" fmla="val 6619"/>
            </a:avLst>
          </a:prstGeom>
          <a:solidFill>
            <a:srgbClr val="FCEBE0"/>
          </a:solidFill>
          <a:ln>
            <a:solidFill>
              <a:srgbClr val="FCD6D7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70" name="CuadroTexto 69">
            <a:extLst>
              <a:ext uri="{FF2B5EF4-FFF2-40B4-BE49-F238E27FC236}">
                <a16:creationId xmlns:a16="http://schemas.microsoft.com/office/drawing/2014/main" id="{C5660BA0-7AA5-442F-B19F-51782AAE91E1}"/>
              </a:ext>
            </a:extLst>
          </p:cNvPr>
          <p:cNvSpPr txBox="1"/>
          <p:nvPr/>
        </p:nvSpPr>
        <p:spPr>
          <a:xfrm flipH="1">
            <a:off x="560832" y="3174959"/>
            <a:ext cx="157604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CL" sz="3200" dirty="0">
                <a:latin typeface="Please write me a song" panose="02000603000000000000" pitchFamily="2" charset="0"/>
                <a:ea typeface="Please write me a song" panose="02000603000000000000" pitchFamily="2" charset="0"/>
              </a:rPr>
              <a:t>Importante</a:t>
            </a:r>
          </a:p>
        </p:txBody>
      </p:sp>
      <p:sp>
        <p:nvSpPr>
          <p:cNvPr id="72" name="CuadroTexto 71">
            <a:extLst>
              <a:ext uri="{FF2B5EF4-FFF2-40B4-BE49-F238E27FC236}">
                <a16:creationId xmlns:a16="http://schemas.microsoft.com/office/drawing/2014/main" id="{FA02E334-CC17-4B72-8C99-28B64BC13A1C}"/>
              </a:ext>
            </a:extLst>
          </p:cNvPr>
          <p:cNvSpPr txBox="1"/>
          <p:nvPr/>
        </p:nvSpPr>
        <p:spPr>
          <a:xfrm flipH="1">
            <a:off x="773256" y="5571063"/>
            <a:ext cx="1293702" cy="594906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algn="ctr"/>
            <a:r>
              <a:rPr lang="es-CL" sz="3266" dirty="0">
                <a:latin typeface="The Sunset" pitchFamily="2" charset="0"/>
              </a:rPr>
              <a:t>Notas</a:t>
            </a:r>
          </a:p>
        </p:txBody>
      </p:sp>
      <p:pic>
        <p:nvPicPr>
          <p:cNvPr id="22" name="Imagen 21">
            <a:extLst>
              <a:ext uri="{FF2B5EF4-FFF2-40B4-BE49-F238E27FC236}">
                <a16:creationId xmlns:a16="http://schemas.microsoft.com/office/drawing/2014/main" id="{62CBFADE-6F0F-42F1-9100-230F3D7A9794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188956" y="4650379"/>
            <a:ext cx="727315" cy="2864905"/>
          </a:xfrm>
          <a:prstGeom prst="rect">
            <a:avLst/>
          </a:prstGeom>
        </p:spPr>
      </p:pic>
      <p:pic>
        <p:nvPicPr>
          <p:cNvPr id="23" name="Imagen 22">
            <a:extLst>
              <a:ext uri="{FF2B5EF4-FFF2-40B4-BE49-F238E27FC236}">
                <a16:creationId xmlns:a16="http://schemas.microsoft.com/office/drawing/2014/main" id="{2B2C2E0D-EB88-46B4-AC8F-E4A9A8B31354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43898" t="21174"/>
          <a:stretch/>
        </p:blipFill>
        <p:spPr>
          <a:xfrm>
            <a:off x="0" y="0"/>
            <a:ext cx="909986" cy="976498"/>
          </a:xfrm>
          <a:prstGeom prst="rect">
            <a:avLst/>
          </a:prstGeom>
        </p:spPr>
      </p:pic>
      <p:pic>
        <p:nvPicPr>
          <p:cNvPr id="25" name="Imagen 24">
            <a:extLst>
              <a:ext uri="{FF2B5EF4-FFF2-40B4-BE49-F238E27FC236}">
                <a16:creationId xmlns:a16="http://schemas.microsoft.com/office/drawing/2014/main" id="{C293EFCA-F8D9-437F-BBDE-D23B0F61DF56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027536" y="351099"/>
            <a:ext cx="713197" cy="476000"/>
          </a:xfrm>
          <a:prstGeom prst="rect">
            <a:avLst/>
          </a:prstGeom>
        </p:spPr>
      </p:pic>
      <p:grpSp>
        <p:nvGrpSpPr>
          <p:cNvPr id="31" name="Grupo 30">
            <a:extLst>
              <a:ext uri="{FF2B5EF4-FFF2-40B4-BE49-F238E27FC236}">
                <a16:creationId xmlns:a16="http://schemas.microsoft.com/office/drawing/2014/main" id="{7745E27F-467E-4749-8E47-3209094E0C66}"/>
              </a:ext>
            </a:extLst>
          </p:cNvPr>
          <p:cNvGrpSpPr/>
          <p:nvPr/>
        </p:nvGrpSpPr>
        <p:grpSpPr>
          <a:xfrm>
            <a:off x="526230" y="2080990"/>
            <a:ext cx="160028" cy="1041337"/>
            <a:chOff x="508707" y="2032864"/>
            <a:chExt cx="160028" cy="1041337"/>
          </a:xfrm>
        </p:grpSpPr>
        <p:pic>
          <p:nvPicPr>
            <p:cNvPr id="57" name="Imagen 56">
              <a:extLst>
                <a:ext uri="{FF2B5EF4-FFF2-40B4-BE49-F238E27FC236}">
                  <a16:creationId xmlns:a16="http://schemas.microsoft.com/office/drawing/2014/main" id="{961930C2-F576-49DD-A7AA-2FDB4D77175D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7508" y="2035205"/>
              <a:ext cx="162906" cy="158223"/>
            </a:xfrm>
            <a:prstGeom prst="rect">
              <a:avLst/>
            </a:prstGeom>
          </p:spPr>
        </p:pic>
        <p:pic>
          <p:nvPicPr>
            <p:cNvPr id="58" name="Imagen 57">
              <a:extLst>
                <a:ext uri="{FF2B5EF4-FFF2-40B4-BE49-F238E27FC236}">
                  <a16:creationId xmlns:a16="http://schemas.microsoft.com/office/drawing/2014/main" id="{56867267-B475-4E69-9D58-EC62A6FE058B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7509" y="2315160"/>
              <a:ext cx="162906" cy="158223"/>
            </a:xfrm>
            <a:prstGeom prst="rect">
              <a:avLst/>
            </a:prstGeom>
          </p:spPr>
        </p:pic>
        <p:pic>
          <p:nvPicPr>
            <p:cNvPr id="60" name="Imagen 59">
              <a:extLst>
                <a:ext uri="{FF2B5EF4-FFF2-40B4-BE49-F238E27FC236}">
                  <a16:creationId xmlns:a16="http://schemas.microsoft.com/office/drawing/2014/main" id="{E29EF204-A448-4002-8A1C-DB0341F31464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6366" y="2619960"/>
              <a:ext cx="162906" cy="158223"/>
            </a:xfrm>
            <a:prstGeom prst="rect">
              <a:avLst/>
            </a:prstGeom>
          </p:spPr>
        </p:pic>
        <p:pic>
          <p:nvPicPr>
            <p:cNvPr id="63" name="Imagen 62">
              <a:extLst>
                <a:ext uri="{FF2B5EF4-FFF2-40B4-BE49-F238E27FC236}">
                  <a16:creationId xmlns:a16="http://schemas.microsoft.com/office/drawing/2014/main" id="{86120641-32C4-4AE8-94D3-C94C18868525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8171" y="2913636"/>
              <a:ext cx="162906" cy="158223"/>
            </a:xfrm>
            <a:prstGeom prst="rect">
              <a:avLst/>
            </a:prstGeom>
          </p:spPr>
        </p:pic>
      </p:grpSp>
      <p:sp>
        <p:nvSpPr>
          <p:cNvPr id="64" name="Placa 63">
            <a:extLst>
              <a:ext uri="{FF2B5EF4-FFF2-40B4-BE49-F238E27FC236}">
                <a16:creationId xmlns:a16="http://schemas.microsoft.com/office/drawing/2014/main" id="{1F1A37EF-7612-4F45-97CD-3C62C17F6D0D}"/>
              </a:ext>
            </a:extLst>
          </p:cNvPr>
          <p:cNvSpPr/>
          <p:nvPr/>
        </p:nvSpPr>
        <p:spPr>
          <a:xfrm flipH="1">
            <a:off x="544463" y="3806973"/>
            <a:ext cx="1680470" cy="1381373"/>
          </a:xfrm>
          <a:prstGeom prst="plaque">
            <a:avLst>
              <a:gd name="adj" fmla="val 6619"/>
            </a:avLst>
          </a:prstGeom>
          <a:noFill/>
          <a:ln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pic>
        <p:nvPicPr>
          <p:cNvPr id="32" name="Imagen 31">
            <a:extLst>
              <a:ext uri="{FF2B5EF4-FFF2-40B4-BE49-F238E27FC236}">
                <a16:creationId xmlns:a16="http://schemas.microsoft.com/office/drawing/2014/main" id="{26B63D50-3602-4D67-A76C-633D6D374657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259097" y="6541363"/>
            <a:ext cx="628638" cy="674145"/>
          </a:xfrm>
          <a:prstGeom prst="rect">
            <a:avLst/>
          </a:prstGeom>
        </p:spPr>
      </p:pic>
      <p:pic>
        <p:nvPicPr>
          <p:cNvPr id="65" name="Imagen 64">
            <a:extLst>
              <a:ext uri="{FF2B5EF4-FFF2-40B4-BE49-F238E27FC236}">
                <a16:creationId xmlns:a16="http://schemas.microsoft.com/office/drawing/2014/main" id="{D0CA3D43-846C-4A28-B7BE-3C0790EA8870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65716" t="50407"/>
          <a:stretch/>
        </p:blipFill>
        <p:spPr>
          <a:xfrm flipH="1">
            <a:off x="4623101" y="-1"/>
            <a:ext cx="445785" cy="47838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83519887"/>
      </p:ext>
    </p:extLst>
  </p:cSld>
  <p:clrMapOvr>
    <a:masterClrMapping/>
  </p:clrMapOvr>
</p:sld>
</file>

<file path=ppt/slides/slide1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5" name="Imagen 74">
            <a:extLst>
              <a:ext uri="{FF2B5EF4-FFF2-40B4-BE49-F238E27FC236}">
                <a16:creationId xmlns:a16="http://schemas.microsoft.com/office/drawing/2014/main" id="{86F066D6-3665-40A8-84FE-3CF74306B4E7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5802" t="16947" r="6588" b="21582"/>
          <a:stretch/>
        </p:blipFill>
        <p:spPr>
          <a:xfrm flipH="1">
            <a:off x="2534249" y="1615242"/>
            <a:ext cx="2241249" cy="5818323"/>
          </a:xfrm>
          <a:prstGeom prst="rect">
            <a:avLst/>
          </a:prstGeom>
        </p:spPr>
      </p:pic>
      <p:grpSp>
        <p:nvGrpSpPr>
          <p:cNvPr id="90" name="Grupo 89">
            <a:extLst>
              <a:ext uri="{FF2B5EF4-FFF2-40B4-BE49-F238E27FC236}">
                <a16:creationId xmlns:a16="http://schemas.microsoft.com/office/drawing/2014/main" id="{6A10F933-5BE6-45D0-9227-6F90A3B05617}"/>
              </a:ext>
            </a:extLst>
          </p:cNvPr>
          <p:cNvGrpSpPr/>
          <p:nvPr/>
        </p:nvGrpSpPr>
        <p:grpSpPr>
          <a:xfrm>
            <a:off x="2431176" y="1277695"/>
            <a:ext cx="2333423" cy="338554"/>
            <a:chOff x="282012" y="1116730"/>
            <a:chExt cx="2333423" cy="338554"/>
          </a:xfrm>
        </p:grpSpPr>
        <p:grpSp>
          <p:nvGrpSpPr>
            <p:cNvPr id="76" name="Grupo 75">
              <a:extLst>
                <a:ext uri="{FF2B5EF4-FFF2-40B4-BE49-F238E27FC236}">
                  <a16:creationId xmlns:a16="http://schemas.microsoft.com/office/drawing/2014/main" id="{A61A1061-E59C-431B-BF67-DEFCDEE579BE}"/>
                </a:ext>
              </a:extLst>
            </p:cNvPr>
            <p:cNvGrpSpPr/>
            <p:nvPr/>
          </p:nvGrpSpPr>
          <p:grpSpPr>
            <a:xfrm>
              <a:off x="1292286" y="1199456"/>
              <a:ext cx="1323149" cy="173102"/>
              <a:chOff x="2351916" y="2459619"/>
              <a:chExt cx="1424738" cy="173102"/>
            </a:xfrm>
          </p:grpSpPr>
          <p:pic>
            <p:nvPicPr>
              <p:cNvPr id="77" name="Imagen 76">
                <a:extLst>
                  <a:ext uri="{FF2B5EF4-FFF2-40B4-BE49-F238E27FC236}">
                    <a16:creationId xmlns:a16="http://schemas.microsoft.com/office/drawing/2014/main" id="{B7A81B46-CA0D-4087-89EF-FAE09193A61A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351916" y="2459619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78" name="Imagen 77">
                <a:extLst>
                  <a:ext uri="{FF2B5EF4-FFF2-40B4-BE49-F238E27FC236}">
                    <a16:creationId xmlns:a16="http://schemas.microsoft.com/office/drawing/2014/main" id="{E94153B6-6DC4-4AB7-AC3B-F55DD2065F5B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534444" y="2462337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79" name="Imagen 78">
                <a:extLst>
                  <a:ext uri="{FF2B5EF4-FFF2-40B4-BE49-F238E27FC236}">
                    <a16:creationId xmlns:a16="http://schemas.microsoft.com/office/drawing/2014/main" id="{EA1DF94F-D73B-4068-AC8A-D0A408DD32D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713545" y="2467401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0" name="Imagen 79">
                <a:extLst>
                  <a:ext uri="{FF2B5EF4-FFF2-40B4-BE49-F238E27FC236}">
                    <a16:creationId xmlns:a16="http://schemas.microsoft.com/office/drawing/2014/main" id="{62C852A6-1DC0-492C-8708-0BCE85A2F8DC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898714" y="2467401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1" name="Imagen 80">
                <a:extLst>
                  <a:ext uri="{FF2B5EF4-FFF2-40B4-BE49-F238E27FC236}">
                    <a16:creationId xmlns:a16="http://schemas.microsoft.com/office/drawing/2014/main" id="{0177E378-B2D1-433E-B487-95F0ADA2623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080634" y="2462337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2" name="Imagen 81">
                <a:extLst>
                  <a:ext uri="{FF2B5EF4-FFF2-40B4-BE49-F238E27FC236}">
                    <a16:creationId xmlns:a16="http://schemas.microsoft.com/office/drawing/2014/main" id="{5D2CCC76-1728-4CCE-8CA6-F4D7D93C730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259735" y="2463688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3" name="Imagen 82">
                <a:extLst>
                  <a:ext uri="{FF2B5EF4-FFF2-40B4-BE49-F238E27FC236}">
                    <a16:creationId xmlns:a16="http://schemas.microsoft.com/office/drawing/2014/main" id="{8737CD88-8CE9-45B7-B88B-A039D1BC2D9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436306" y="2459619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4" name="Imagen 83">
                <a:extLst>
                  <a:ext uri="{FF2B5EF4-FFF2-40B4-BE49-F238E27FC236}">
                    <a16:creationId xmlns:a16="http://schemas.microsoft.com/office/drawing/2014/main" id="{9C749F1B-619A-40EE-A3E5-6C9759F13278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624293" y="2462337"/>
                <a:ext cx="152361" cy="165320"/>
              </a:xfrm>
              <a:prstGeom prst="rect">
                <a:avLst/>
              </a:prstGeom>
            </p:spPr>
          </p:pic>
        </p:grpSp>
        <p:sp>
          <p:nvSpPr>
            <p:cNvPr id="86" name="CuadroTexto 85">
              <a:extLst>
                <a:ext uri="{FF2B5EF4-FFF2-40B4-BE49-F238E27FC236}">
                  <a16:creationId xmlns:a16="http://schemas.microsoft.com/office/drawing/2014/main" id="{E7CF8BFC-D72D-4A50-9441-6DC5C224B0DC}"/>
                </a:ext>
              </a:extLst>
            </p:cNvPr>
            <p:cNvSpPr txBox="1"/>
            <p:nvPr/>
          </p:nvSpPr>
          <p:spPr>
            <a:xfrm>
              <a:off x="282012" y="1116730"/>
              <a:ext cx="1081021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s-CL" sz="1600" dirty="0">
                  <a:latin typeface="that i love you" pitchFamily="2" charset="0"/>
                </a:rPr>
                <a:t>Hidratación</a:t>
              </a:r>
            </a:p>
          </p:txBody>
        </p:sp>
      </p:grpSp>
      <p:sp>
        <p:nvSpPr>
          <p:cNvPr id="2" name="Rectángulo: esquinas redondeadas 1">
            <a:extLst>
              <a:ext uri="{FF2B5EF4-FFF2-40B4-BE49-F238E27FC236}">
                <a16:creationId xmlns:a16="http://schemas.microsoft.com/office/drawing/2014/main" id="{8AFFB728-72C6-47D6-8CF6-8E68D901CF0E}"/>
              </a:ext>
            </a:extLst>
          </p:cNvPr>
          <p:cNvSpPr/>
          <p:nvPr/>
        </p:nvSpPr>
        <p:spPr>
          <a:xfrm flipH="1">
            <a:off x="2536574" y="808814"/>
            <a:ext cx="2238924" cy="348713"/>
          </a:xfrm>
          <a:prstGeom prst="roundRect">
            <a:avLst>
              <a:gd name="adj" fmla="val 20690"/>
            </a:avLst>
          </a:prstGeom>
          <a:noFill/>
          <a:ln>
            <a:solidFill>
              <a:schemeClr val="bg1">
                <a:lumMod val="65000"/>
              </a:schemeClr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grpSp>
        <p:nvGrpSpPr>
          <p:cNvPr id="20" name="Grupo 19">
            <a:extLst>
              <a:ext uri="{FF2B5EF4-FFF2-40B4-BE49-F238E27FC236}">
                <a16:creationId xmlns:a16="http://schemas.microsoft.com/office/drawing/2014/main" id="{9E56ED60-C0FC-4AFF-8B2B-402E4644997E}"/>
              </a:ext>
            </a:extLst>
          </p:cNvPr>
          <p:cNvGrpSpPr/>
          <p:nvPr/>
        </p:nvGrpSpPr>
        <p:grpSpPr>
          <a:xfrm>
            <a:off x="2648158" y="551964"/>
            <a:ext cx="1302561" cy="270451"/>
            <a:chOff x="3427898" y="945416"/>
            <a:chExt cx="1302561" cy="270451"/>
          </a:xfrm>
        </p:grpSpPr>
        <p:sp>
          <p:nvSpPr>
            <p:cNvPr id="6" name="Elipse 5">
              <a:extLst>
                <a:ext uri="{FF2B5EF4-FFF2-40B4-BE49-F238E27FC236}">
                  <a16:creationId xmlns:a16="http://schemas.microsoft.com/office/drawing/2014/main" id="{2C5DCEA4-6AF6-49BD-B708-B769FAFE792C}"/>
                </a:ext>
              </a:extLst>
            </p:cNvPr>
            <p:cNvSpPr/>
            <p:nvPr/>
          </p:nvSpPr>
          <p:spPr>
            <a:xfrm>
              <a:off x="3448303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7" name="CuadroTexto 6">
              <a:extLst>
                <a:ext uri="{FF2B5EF4-FFF2-40B4-BE49-F238E27FC236}">
                  <a16:creationId xmlns:a16="http://schemas.microsoft.com/office/drawing/2014/main" id="{AA089D6C-B1E2-48FB-BE83-481042A4D336}"/>
                </a:ext>
              </a:extLst>
            </p:cNvPr>
            <p:cNvSpPr txBox="1"/>
            <p:nvPr/>
          </p:nvSpPr>
          <p:spPr>
            <a:xfrm>
              <a:off x="3427898" y="945416"/>
              <a:ext cx="167925" cy="2623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L</a:t>
              </a:r>
            </a:p>
          </p:txBody>
        </p:sp>
        <p:sp>
          <p:nvSpPr>
            <p:cNvPr id="8" name="Elipse 7">
              <a:extLst>
                <a:ext uri="{FF2B5EF4-FFF2-40B4-BE49-F238E27FC236}">
                  <a16:creationId xmlns:a16="http://schemas.microsoft.com/office/drawing/2014/main" id="{EF3D6D35-0B29-48F8-A7E7-F05677A56176}"/>
                </a:ext>
              </a:extLst>
            </p:cNvPr>
            <p:cNvSpPr/>
            <p:nvPr/>
          </p:nvSpPr>
          <p:spPr>
            <a:xfrm>
              <a:off x="3636352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9" name="CuadroTexto 8">
              <a:extLst>
                <a:ext uri="{FF2B5EF4-FFF2-40B4-BE49-F238E27FC236}">
                  <a16:creationId xmlns:a16="http://schemas.microsoft.com/office/drawing/2014/main" id="{9A7EF53A-AA99-48D2-85A8-CA65C6ED1C5E}"/>
                </a:ext>
              </a:extLst>
            </p:cNvPr>
            <p:cNvSpPr txBox="1"/>
            <p:nvPr/>
          </p:nvSpPr>
          <p:spPr>
            <a:xfrm>
              <a:off x="3604676" y="945416"/>
              <a:ext cx="167925" cy="2623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M</a:t>
              </a:r>
            </a:p>
          </p:txBody>
        </p:sp>
        <p:sp>
          <p:nvSpPr>
            <p:cNvPr id="10" name="Elipse 9">
              <a:extLst>
                <a:ext uri="{FF2B5EF4-FFF2-40B4-BE49-F238E27FC236}">
                  <a16:creationId xmlns:a16="http://schemas.microsoft.com/office/drawing/2014/main" id="{B0003AE6-C47F-46BF-B6B1-DDBB042C0368}"/>
                </a:ext>
              </a:extLst>
            </p:cNvPr>
            <p:cNvSpPr/>
            <p:nvPr/>
          </p:nvSpPr>
          <p:spPr>
            <a:xfrm>
              <a:off x="3822502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1" name="CuadroTexto 10">
              <a:extLst>
                <a:ext uri="{FF2B5EF4-FFF2-40B4-BE49-F238E27FC236}">
                  <a16:creationId xmlns:a16="http://schemas.microsoft.com/office/drawing/2014/main" id="{93A2415F-9910-41C0-9834-ACE5EE7EC06F}"/>
                </a:ext>
              </a:extLst>
            </p:cNvPr>
            <p:cNvSpPr txBox="1"/>
            <p:nvPr/>
          </p:nvSpPr>
          <p:spPr>
            <a:xfrm>
              <a:off x="3795934" y="953506"/>
              <a:ext cx="167925" cy="2623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M</a:t>
              </a:r>
            </a:p>
          </p:txBody>
        </p:sp>
        <p:sp>
          <p:nvSpPr>
            <p:cNvPr id="12" name="Elipse 11">
              <a:extLst>
                <a:ext uri="{FF2B5EF4-FFF2-40B4-BE49-F238E27FC236}">
                  <a16:creationId xmlns:a16="http://schemas.microsoft.com/office/drawing/2014/main" id="{C7C288CE-F547-4E52-94A3-8C23F40BEE3C}"/>
                </a:ext>
              </a:extLst>
            </p:cNvPr>
            <p:cNvSpPr/>
            <p:nvPr/>
          </p:nvSpPr>
          <p:spPr>
            <a:xfrm>
              <a:off x="4008652" y="983612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3" name="CuadroTexto 12">
              <a:extLst>
                <a:ext uri="{FF2B5EF4-FFF2-40B4-BE49-F238E27FC236}">
                  <a16:creationId xmlns:a16="http://schemas.microsoft.com/office/drawing/2014/main" id="{4114C506-8170-47D2-9D5A-128DBFEEE7C8}"/>
                </a:ext>
              </a:extLst>
            </p:cNvPr>
            <p:cNvSpPr txBox="1"/>
            <p:nvPr/>
          </p:nvSpPr>
          <p:spPr>
            <a:xfrm>
              <a:off x="3987194" y="951397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J</a:t>
              </a:r>
            </a:p>
          </p:txBody>
        </p:sp>
        <p:sp>
          <p:nvSpPr>
            <p:cNvPr id="14" name="Elipse 13">
              <a:extLst>
                <a:ext uri="{FF2B5EF4-FFF2-40B4-BE49-F238E27FC236}">
                  <a16:creationId xmlns:a16="http://schemas.microsoft.com/office/drawing/2014/main" id="{7CC52FD5-4E7C-49FA-BD83-A545EB3FC017}"/>
                </a:ext>
              </a:extLst>
            </p:cNvPr>
            <p:cNvSpPr/>
            <p:nvPr/>
          </p:nvSpPr>
          <p:spPr>
            <a:xfrm>
              <a:off x="4195174" y="983612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5" name="CuadroTexto 14">
              <a:extLst>
                <a:ext uri="{FF2B5EF4-FFF2-40B4-BE49-F238E27FC236}">
                  <a16:creationId xmlns:a16="http://schemas.microsoft.com/office/drawing/2014/main" id="{DDD8D263-EBC7-4AD3-8203-2FC2CBE524AF}"/>
                </a:ext>
              </a:extLst>
            </p:cNvPr>
            <p:cNvSpPr txBox="1"/>
            <p:nvPr/>
          </p:nvSpPr>
          <p:spPr>
            <a:xfrm>
              <a:off x="4169468" y="953506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V</a:t>
              </a:r>
            </a:p>
          </p:txBody>
        </p:sp>
        <p:sp>
          <p:nvSpPr>
            <p:cNvPr id="16" name="Elipse 15">
              <a:extLst>
                <a:ext uri="{FF2B5EF4-FFF2-40B4-BE49-F238E27FC236}">
                  <a16:creationId xmlns:a16="http://schemas.microsoft.com/office/drawing/2014/main" id="{1684D4EA-52BA-4FA5-A1FB-CB87FE74C584}"/>
                </a:ext>
              </a:extLst>
            </p:cNvPr>
            <p:cNvSpPr/>
            <p:nvPr/>
          </p:nvSpPr>
          <p:spPr>
            <a:xfrm>
              <a:off x="4383504" y="983612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7" name="CuadroTexto 16">
              <a:extLst>
                <a:ext uri="{FF2B5EF4-FFF2-40B4-BE49-F238E27FC236}">
                  <a16:creationId xmlns:a16="http://schemas.microsoft.com/office/drawing/2014/main" id="{3308939E-46AD-485D-B001-89690CD4E751}"/>
                </a:ext>
              </a:extLst>
            </p:cNvPr>
            <p:cNvSpPr txBox="1"/>
            <p:nvPr/>
          </p:nvSpPr>
          <p:spPr>
            <a:xfrm>
              <a:off x="4354590" y="945416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S</a:t>
              </a:r>
            </a:p>
          </p:txBody>
        </p:sp>
        <p:sp>
          <p:nvSpPr>
            <p:cNvPr id="18" name="Elipse 17">
              <a:extLst>
                <a:ext uri="{FF2B5EF4-FFF2-40B4-BE49-F238E27FC236}">
                  <a16:creationId xmlns:a16="http://schemas.microsoft.com/office/drawing/2014/main" id="{A8672FC7-70F5-4C49-A014-22DFFFBC4EA9}"/>
                </a:ext>
              </a:extLst>
            </p:cNvPr>
            <p:cNvSpPr/>
            <p:nvPr/>
          </p:nvSpPr>
          <p:spPr>
            <a:xfrm>
              <a:off x="4562534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9" name="CuadroTexto 18">
              <a:extLst>
                <a:ext uri="{FF2B5EF4-FFF2-40B4-BE49-F238E27FC236}">
                  <a16:creationId xmlns:a16="http://schemas.microsoft.com/office/drawing/2014/main" id="{FDD8A62F-1C31-4D5B-8003-266E7EE66DB5}"/>
                </a:ext>
              </a:extLst>
            </p:cNvPr>
            <p:cNvSpPr txBox="1"/>
            <p:nvPr/>
          </p:nvSpPr>
          <p:spPr>
            <a:xfrm>
              <a:off x="4541872" y="945416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D</a:t>
              </a:r>
            </a:p>
          </p:txBody>
        </p:sp>
      </p:grpSp>
      <p:sp>
        <p:nvSpPr>
          <p:cNvPr id="43" name="Rectángulo: esquinas redondeadas 42">
            <a:extLst>
              <a:ext uri="{FF2B5EF4-FFF2-40B4-BE49-F238E27FC236}">
                <a16:creationId xmlns:a16="http://schemas.microsoft.com/office/drawing/2014/main" id="{89D5D1E2-00DC-4937-B50F-B770D836BFF9}"/>
              </a:ext>
            </a:extLst>
          </p:cNvPr>
          <p:cNvSpPr/>
          <p:nvPr/>
        </p:nvSpPr>
        <p:spPr>
          <a:xfrm flipH="1">
            <a:off x="460830" y="5801409"/>
            <a:ext cx="1867912" cy="1306787"/>
          </a:xfrm>
          <a:prstGeom prst="roundRect">
            <a:avLst>
              <a:gd name="adj" fmla="val 3042"/>
            </a:avLst>
          </a:prstGeom>
          <a:noFill/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61" name="CuadroTexto 60">
            <a:extLst>
              <a:ext uri="{FF2B5EF4-FFF2-40B4-BE49-F238E27FC236}">
                <a16:creationId xmlns:a16="http://schemas.microsoft.com/office/drawing/2014/main" id="{B1867932-8D36-4858-BFF8-81AECC48EBAD}"/>
              </a:ext>
            </a:extLst>
          </p:cNvPr>
          <p:cNvSpPr txBox="1"/>
          <p:nvPr/>
        </p:nvSpPr>
        <p:spPr>
          <a:xfrm>
            <a:off x="502270" y="470523"/>
            <a:ext cx="1705246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CL" sz="4800" dirty="0">
                <a:latin typeface="August Script Bold free" pitchFamily="2" charset="0"/>
              </a:rPr>
              <a:t>Año</a:t>
            </a:r>
          </a:p>
        </p:txBody>
      </p:sp>
      <p:sp>
        <p:nvSpPr>
          <p:cNvPr id="62" name="CuadroTexto 61">
            <a:extLst>
              <a:ext uri="{FF2B5EF4-FFF2-40B4-BE49-F238E27FC236}">
                <a16:creationId xmlns:a16="http://schemas.microsoft.com/office/drawing/2014/main" id="{D7348A25-2C0A-4180-9706-193D7ACDBC8E}"/>
              </a:ext>
            </a:extLst>
          </p:cNvPr>
          <p:cNvSpPr txBox="1"/>
          <p:nvPr/>
        </p:nvSpPr>
        <p:spPr>
          <a:xfrm>
            <a:off x="1109446" y="921803"/>
            <a:ext cx="149088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CL" sz="4000" dirty="0" smtClean="0">
                <a:latin typeface="August Script Bold free" pitchFamily="2" charset="0"/>
              </a:rPr>
              <a:t>2022 </a:t>
            </a:r>
            <a:endParaRPr lang="es-CL" sz="4000" dirty="0">
              <a:latin typeface="August Script Bold free" pitchFamily="2" charset="0"/>
            </a:endParaRPr>
          </a:p>
        </p:txBody>
      </p:sp>
      <p:sp>
        <p:nvSpPr>
          <p:cNvPr id="27" name="CuadroTexto 26">
            <a:extLst>
              <a:ext uri="{FF2B5EF4-FFF2-40B4-BE49-F238E27FC236}">
                <a16:creationId xmlns:a16="http://schemas.microsoft.com/office/drawing/2014/main" id="{F0091D1D-C5BA-4DD7-B564-F84C4F3256B9}"/>
              </a:ext>
            </a:extLst>
          </p:cNvPr>
          <p:cNvSpPr txBox="1"/>
          <p:nvPr/>
        </p:nvSpPr>
        <p:spPr>
          <a:xfrm>
            <a:off x="788889" y="1505371"/>
            <a:ext cx="136617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CL" sz="3600" dirty="0">
                <a:latin typeface="Ayunindra Font" pitchFamily="50" charset="0"/>
              </a:rPr>
              <a:t>Metas</a:t>
            </a:r>
          </a:p>
        </p:txBody>
      </p:sp>
      <p:cxnSp>
        <p:nvCxnSpPr>
          <p:cNvPr id="34" name="Conector recto 33">
            <a:extLst>
              <a:ext uri="{FF2B5EF4-FFF2-40B4-BE49-F238E27FC236}">
                <a16:creationId xmlns:a16="http://schemas.microsoft.com/office/drawing/2014/main" id="{6C326F97-CC68-4216-8B0B-6409AE189A23}"/>
              </a:ext>
            </a:extLst>
          </p:cNvPr>
          <p:cNvCxnSpPr>
            <a:cxnSpLocks/>
          </p:cNvCxnSpPr>
          <p:nvPr/>
        </p:nvCxnSpPr>
        <p:spPr>
          <a:xfrm>
            <a:off x="719609" y="2193173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Conector recto 36">
            <a:extLst>
              <a:ext uri="{FF2B5EF4-FFF2-40B4-BE49-F238E27FC236}">
                <a16:creationId xmlns:a16="http://schemas.microsoft.com/office/drawing/2014/main" id="{7A9A9E17-643C-46C7-8DA1-90ACB4FD0A6E}"/>
              </a:ext>
            </a:extLst>
          </p:cNvPr>
          <p:cNvCxnSpPr>
            <a:cxnSpLocks/>
          </p:cNvCxnSpPr>
          <p:nvPr/>
        </p:nvCxnSpPr>
        <p:spPr>
          <a:xfrm>
            <a:off x="720116" y="2475725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Conector recto 37">
            <a:extLst>
              <a:ext uri="{FF2B5EF4-FFF2-40B4-BE49-F238E27FC236}">
                <a16:creationId xmlns:a16="http://schemas.microsoft.com/office/drawing/2014/main" id="{117FEECC-50E9-48AE-A3A0-ECE918D11567}"/>
              </a:ext>
            </a:extLst>
          </p:cNvPr>
          <p:cNvCxnSpPr>
            <a:cxnSpLocks/>
          </p:cNvCxnSpPr>
          <p:nvPr/>
        </p:nvCxnSpPr>
        <p:spPr>
          <a:xfrm>
            <a:off x="718240" y="2780525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Conector recto 38">
            <a:extLst>
              <a:ext uri="{FF2B5EF4-FFF2-40B4-BE49-F238E27FC236}">
                <a16:creationId xmlns:a16="http://schemas.microsoft.com/office/drawing/2014/main" id="{F24D8324-6901-4816-8512-FDC54A3E01DF}"/>
              </a:ext>
            </a:extLst>
          </p:cNvPr>
          <p:cNvCxnSpPr>
            <a:cxnSpLocks/>
          </p:cNvCxnSpPr>
          <p:nvPr/>
        </p:nvCxnSpPr>
        <p:spPr>
          <a:xfrm>
            <a:off x="718240" y="3074201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Placa 2">
            <a:extLst>
              <a:ext uri="{FF2B5EF4-FFF2-40B4-BE49-F238E27FC236}">
                <a16:creationId xmlns:a16="http://schemas.microsoft.com/office/drawing/2014/main" id="{C3F9C842-00FA-4A41-AA78-EC49C9D9D4A3}"/>
              </a:ext>
            </a:extLst>
          </p:cNvPr>
          <p:cNvSpPr/>
          <p:nvPr/>
        </p:nvSpPr>
        <p:spPr>
          <a:xfrm flipH="1">
            <a:off x="489789" y="3750740"/>
            <a:ext cx="1791840" cy="1500318"/>
          </a:xfrm>
          <a:prstGeom prst="plaque">
            <a:avLst>
              <a:gd name="adj" fmla="val 6619"/>
            </a:avLst>
          </a:prstGeom>
          <a:solidFill>
            <a:srgbClr val="FCEBE0"/>
          </a:solidFill>
          <a:ln>
            <a:solidFill>
              <a:srgbClr val="FCD6D7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70" name="CuadroTexto 69">
            <a:extLst>
              <a:ext uri="{FF2B5EF4-FFF2-40B4-BE49-F238E27FC236}">
                <a16:creationId xmlns:a16="http://schemas.microsoft.com/office/drawing/2014/main" id="{C5660BA0-7AA5-442F-B19F-51782AAE91E1}"/>
              </a:ext>
            </a:extLst>
          </p:cNvPr>
          <p:cNvSpPr txBox="1"/>
          <p:nvPr/>
        </p:nvSpPr>
        <p:spPr>
          <a:xfrm flipH="1">
            <a:off x="560832" y="3174959"/>
            <a:ext cx="157604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CL" sz="3200" dirty="0">
                <a:latin typeface="Please write me a song" panose="02000603000000000000" pitchFamily="2" charset="0"/>
                <a:ea typeface="Please write me a song" panose="02000603000000000000" pitchFamily="2" charset="0"/>
              </a:rPr>
              <a:t>Importante</a:t>
            </a:r>
          </a:p>
        </p:txBody>
      </p:sp>
      <p:sp>
        <p:nvSpPr>
          <p:cNvPr id="72" name="CuadroTexto 71">
            <a:extLst>
              <a:ext uri="{FF2B5EF4-FFF2-40B4-BE49-F238E27FC236}">
                <a16:creationId xmlns:a16="http://schemas.microsoft.com/office/drawing/2014/main" id="{FA02E334-CC17-4B72-8C99-28B64BC13A1C}"/>
              </a:ext>
            </a:extLst>
          </p:cNvPr>
          <p:cNvSpPr txBox="1"/>
          <p:nvPr/>
        </p:nvSpPr>
        <p:spPr>
          <a:xfrm flipH="1">
            <a:off x="773256" y="5571063"/>
            <a:ext cx="1293702" cy="594906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algn="ctr"/>
            <a:r>
              <a:rPr lang="es-CL" sz="3266" dirty="0">
                <a:latin typeface="The Sunset" pitchFamily="2" charset="0"/>
              </a:rPr>
              <a:t>Notas</a:t>
            </a:r>
          </a:p>
        </p:txBody>
      </p:sp>
      <p:pic>
        <p:nvPicPr>
          <p:cNvPr id="22" name="Imagen 21">
            <a:extLst>
              <a:ext uri="{FF2B5EF4-FFF2-40B4-BE49-F238E27FC236}">
                <a16:creationId xmlns:a16="http://schemas.microsoft.com/office/drawing/2014/main" id="{62CBFADE-6F0F-42F1-9100-230F3D7A9794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188956" y="4650379"/>
            <a:ext cx="727315" cy="2864905"/>
          </a:xfrm>
          <a:prstGeom prst="rect">
            <a:avLst/>
          </a:prstGeom>
        </p:spPr>
      </p:pic>
      <p:pic>
        <p:nvPicPr>
          <p:cNvPr id="23" name="Imagen 22">
            <a:extLst>
              <a:ext uri="{FF2B5EF4-FFF2-40B4-BE49-F238E27FC236}">
                <a16:creationId xmlns:a16="http://schemas.microsoft.com/office/drawing/2014/main" id="{2B2C2E0D-EB88-46B4-AC8F-E4A9A8B31354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43898" t="21174"/>
          <a:stretch/>
        </p:blipFill>
        <p:spPr>
          <a:xfrm>
            <a:off x="0" y="0"/>
            <a:ext cx="909986" cy="976498"/>
          </a:xfrm>
          <a:prstGeom prst="rect">
            <a:avLst/>
          </a:prstGeom>
        </p:spPr>
      </p:pic>
      <p:pic>
        <p:nvPicPr>
          <p:cNvPr id="25" name="Imagen 24">
            <a:extLst>
              <a:ext uri="{FF2B5EF4-FFF2-40B4-BE49-F238E27FC236}">
                <a16:creationId xmlns:a16="http://schemas.microsoft.com/office/drawing/2014/main" id="{C293EFCA-F8D9-437F-BBDE-D23B0F61DF56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027536" y="351099"/>
            <a:ext cx="713197" cy="476000"/>
          </a:xfrm>
          <a:prstGeom prst="rect">
            <a:avLst/>
          </a:prstGeom>
        </p:spPr>
      </p:pic>
      <p:grpSp>
        <p:nvGrpSpPr>
          <p:cNvPr id="31" name="Grupo 30">
            <a:extLst>
              <a:ext uri="{FF2B5EF4-FFF2-40B4-BE49-F238E27FC236}">
                <a16:creationId xmlns:a16="http://schemas.microsoft.com/office/drawing/2014/main" id="{7745E27F-467E-4749-8E47-3209094E0C66}"/>
              </a:ext>
            </a:extLst>
          </p:cNvPr>
          <p:cNvGrpSpPr/>
          <p:nvPr/>
        </p:nvGrpSpPr>
        <p:grpSpPr>
          <a:xfrm>
            <a:off x="526230" y="2080990"/>
            <a:ext cx="160028" cy="1041337"/>
            <a:chOff x="508707" y="2032864"/>
            <a:chExt cx="160028" cy="1041337"/>
          </a:xfrm>
        </p:grpSpPr>
        <p:pic>
          <p:nvPicPr>
            <p:cNvPr id="57" name="Imagen 56">
              <a:extLst>
                <a:ext uri="{FF2B5EF4-FFF2-40B4-BE49-F238E27FC236}">
                  <a16:creationId xmlns:a16="http://schemas.microsoft.com/office/drawing/2014/main" id="{961930C2-F576-49DD-A7AA-2FDB4D77175D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7508" y="2035205"/>
              <a:ext cx="162906" cy="158223"/>
            </a:xfrm>
            <a:prstGeom prst="rect">
              <a:avLst/>
            </a:prstGeom>
          </p:spPr>
        </p:pic>
        <p:pic>
          <p:nvPicPr>
            <p:cNvPr id="58" name="Imagen 57">
              <a:extLst>
                <a:ext uri="{FF2B5EF4-FFF2-40B4-BE49-F238E27FC236}">
                  <a16:creationId xmlns:a16="http://schemas.microsoft.com/office/drawing/2014/main" id="{56867267-B475-4E69-9D58-EC62A6FE058B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7509" y="2315160"/>
              <a:ext cx="162906" cy="158223"/>
            </a:xfrm>
            <a:prstGeom prst="rect">
              <a:avLst/>
            </a:prstGeom>
          </p:spPr>
        </p:pic>
        <p:pic>
          <p:nvPicPr>
            <p:cNvPr id="60" name="Imagen 59">
              <a:extLst>
                <a:ext uri="{FF2B5EF4-FFF2-40B4-BE49-F238E27FC236}">
                  <a16:creationId xmlns:a16="http://schemas.microsoft.com/office/drawing/2014/main" id="{E29EF204-A448-4002-8A1C-DB0341F31464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6366" y="2619960"/>
              <a:ext cx="162906" cy="158223"/>
            </a:xfrm>
            <a:prstGeom prst="rect">
              <a:avLst/>
            </a:prstGeom>
          </p:spPr>
        </p:pic>
        <p:pic>
          <p:nvPicPr>
            <p:cNvPr id="63" name="Imagen 62">
              <a:extLst>
                <a:ext uri="{FF2B5EF4-FFF2-40B4-BE49-F238E27FC236}">
                  <a16:creationId xmlns:a16="http://schemas.microsoft.com/office/drawing/2014/main" id="{86120641-32C4-4AE8-94D3-C94C18868525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8171" y="2913636"/>
              <a:ext cx="162906" cy="158223"/>
            </a:xfrm>
            <a:prstGeom prst="rect">
              <a:avLst/>
            </a:prstGeom>
          </p:spPr>
        </p:pic>
      </p:grpSp>
      <p:sp>
        <p:nvSpPr>
          <p:cNvPr id="64" name="Placa 63">
            <a:extLst>
              <a:ext uri="{FF2B5EF4-FFF2-40B4-BE49-F238E27FC236}">
                <a16:creationId xmlns:a16="http://schemas.microsoft.com/office/drawing/2014/main" id="{1F1A37EF-7612-4F45-97CD-3C62C17F6D0D}"/>
              </a:ext>
            </a:extLst>
          </p:cNvPr>
          <p:cNvSpPr/>
          <p:nvPr/>
        </p:nvSpPr>
        <p:spPr>
          <a:xfrm flipH="1">
            <a:off x="544463" y="3806973"/>
            <a:ext cx="1680470" cy="1381373"/>
          </a:xfrm>
          <a:prstGeom prst="plaque">
            <a:avLst>
              <a:gd name="adj" fmla="val 6619"/>
            </a:avLst>
          </a:prstGeom>
          <a:noFill/>
          <a:ln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pic>
        <p:nvPicPr>
          <p:cNvPr id="32" name="Imagen 31">
            <a:extLst>
              <a:ext uri="{FF2B5EF4-FFF2-40B4-BE49-F238E27FC236}">
                <a16:creationId xmlns:a16="http://schemas.microsoft.com/office/drawing/2014/main" id="{26B63D50-3602-4D67-A76C-633D6D374657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259097" y="6541363"/>
            <a:ext cx="628638" cy="674145"/>
          </a:xfrm>
          <a:prstGeom prst="rect">
            <a:avLst/>
          </a:prstGeom>
        </p:spPr>
      </p:pic>
      <p:pic>
        <p:nvPicPr>
          <p:cNvPr id="65" name="Imagen 64">
            <a:extLst>
              <a:ext uri="{FF2B5EF4-FFF2-40B4-BE49-F238E27FC236}">
                <a16:creationId xmlns:a16="http://schemas.microsoft.com/office/drawing/2014/main" id="{D0CA3D43-846C-4A28-B7BE-3C0790EA8870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65716" t="50407"/>
          <a:stretch/>
        </p:blipFill>
        <p:spPr>
          <a:xfrm flipH="1">
            <a:off x="4623101" y="-1"/>
            <a:ext cx="445785" cy="47838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40082166"/>
      </p:ext>
    </p:extLst>
  </p:cSld>
  <p:clrMapOvr>
    <a:masterClrMapping/>
  </p:clrMapOvr>
</p:sld>
</file>

<file path=ppt/slides/slide1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5" name="Imagen 74">
            <a:extLst>
              <a:ext uri="{FF2B5EF4-FFF2-40B4-BE49-F238E27FC236}">
                <a16:creationId xmlns:a16="http://schemas.microsoft.com/office/drawing/2014/main" id="{86F066D6-3665-40A8-84FE-3CF74306B4E7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5802" t="16947" r="6588" b="21582"/>
          <a:stretch/>
        </p:blipFill>
        <p:spPr>
          <a:xfrm flipH="1">
            <a:off x="2534249" y="1615242"/>
            <a:ext cx="2241249" cy="5818323"/>
          </a:xfrm>
          <a:prstGeom prst="rect">
            <a:avLst/>
          </a:prstGeom>
        </p:spPr>
      </p:pic>
      <p:grpSp>
        <p:nvGrpSpPr>
          <p:cNvPr id="90" name="Grupo 89">
            <a:extLst>
              <a:ext uri="{FF2B5EF4-FFF2-40B4-BE49-F238E27FC236}">
                <a16:creationId xmlns:a16="http://schemas.microsoft.com/office/drawing/2014/main" id="{6A10F933-5BE6-45D0-9227-6F90A3B05617}"/>
              </a:ext>
            </a:extLst>
          </p:cNvPr>
          <p:cNvGrpSpPr/>
          <p:nvPr/>
        </p:nvGrpSpPr>
        <p:grpSpPr>
          <a:xfrm>
            <a:off x="2431176" y="1277695"/>
            <a:ext cx="2333423" cy="338554"/>
            <a:chOff x="282012" y="1116730"/>
            <a:chExt cx="2333423" cy="338554"/>
          </a:xfrm>
        </p:grpSpPr>
        <p:grpSp>
          <p:nvGrpSpPr>
            <p:cNvPr id="76" name="Grupo 75">
              <a:extLst>
                <a:ext uri="{FF2B5EF4-FFF2-40B4-BE49-F238E27FC236}">
                  <a16:creationId xmlns:a16="http://schemas.microsoft.com/office/drawing/2014/main" id="{A61A1061-E59C-431B-BF67-DEFCDEE579BE}"/>
                </a:ext>
              </a:extLst>
            </p:cNvPr>
            <p:cNvGrpSpPr/>
            <p:nvPr/>
          </p:nvGrpSpPr>
          <p:grpSpPr>
            <a:xfrm>
              <a:off x="1292286" y="1199456"/>
              <a:ext cx="1323149" cy="173102"/>
              <a:chOff x="2351916" y="2459619"/>
              <a:chExt cx="1424738" cy="173102"/>
            </a:xfrm>
          </p:grpSpPr>
          <p:pic>
            <p:nvPicPr>
              <p:cNvPr id="77" name="Imagen 76">
                <a:extLst>
                  <a:ext uri="{FF2B5EF4-FFF2-40B4-BE49-F238E27FC236}">
                    <a16:creationId xmlns:a16="http://schemas.microsoft.com/office/drawing/2014/main" id="{B7A81B46-CA0D-4087-89EF-FAE09193A61A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351916" y="2459619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78" name="Imagen 77">
                <a:extLst>
                  <a:ext uri="{FF2B5EF4-FFF2-40B4-BE49-F238E27FC236}">
                    <a16:creationId xmlns:a16="http://schemas.microsoft.com/office/drawing/2014/main" id="{E94153B6-6DC4-4AB7-AC3B-F55DD2065F5B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534444" y="2462337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79" name="Imagen 78">
                <a:extLst>
                  <a:ext uri="{FF2B5EF4-FFF2-40B4-BE49-F238E27FC236}">
                    <a16:creationId xmlns:a16="http://schemas.microsoft.com/office/drawing/2014/main" id="{EA1DF94F-D73B-4068-AC8A-D0A408DD32D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713545" y="2467401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0" name="Imagen 79">
                <a:extLst>
                  <a:ext uri="{FF2B5EF4-FFF2-40B4-BE49-F238E27FC236}">
                    <a16:creationId xmlns:a16="http://schemas.microsoft.com/office/drawing/2014/main" id="{62C852A6-1DC0-492C-8708-0BCE85A2F8DC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898714" y="2467401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1" name="Imagen 80">
                <a:extLst>
                  <a:ext uri="{FF2B5EF4-FFF2-40B4-BE49-F238E27FC236}">
                    <a16:creationId xmlns:a16="http://schemas.microsoft.com/office/drawing/2014/main" id="{0177E378-B2D1-433E-B487-95F0ADA2623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080634" y="2462337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2" name="Imagen 81">
                <a:extLst>
                  <a:ext uri="{FF2B5EF4-FFF2-40B4-BE49-F238E27FC236}">
                    <a16:creationId xmlns:a16="http://schemas.microsoft.com/office/drawing/2014/main" id="{5D2CCC76-1728-4CCE-8CA6-F4D7D93C730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259735" y="2463688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3" name="Imagen 82">
                <a:extLst>
                  <a:ext uri="{FF2B5EF4-FFF2-40B4-BE49-F238E27FC236}">
                    <a16:creationId xmlns:a16="http://schemas.microsoft.com/office/drawing/2014/main" id="{8737CD88-8CE9-45B7-B88B-A039D1BC2D9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436306" y="2459619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4" name="Imagen 83">
                <a:extLst>
                  <a:ext uri="{FF2B5EF4-FFF2-40B4-BE49-F238E27FC236}">
                    <a16:creationId xmlns:a16="http://schemas.microsoft.com/office/drawing/2014/main" id="{9C749F1B-619A-40EE-A3E5-6C9759F13278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624293" y="2462337"/>
                <a:ext cx="152361" cy="165320"/>
              </a:xfrm>
              <a:prstGeom prst="rect">
                <a:avLst/>
              </a:prstGeom>
            </p:spPr>
          </p:pic>
        </p:grpSp>
        <p:sp>
          <p:nvSpPr>
            <p:cNvPr id="86" name="CuadroTexto 85">
              <a:extLst>
                <a:ext uri="{FF2B5EF4-FFF2-40B4-BE49-F238E27FC236}">
                  <a16:creationId xmlns:a16="http://schemas.microsoft.com/office/drawing/2014/main" id="{E7CF8BFC-D72D-4A50-9441-6DC5C224B0DC}"/>
                </a:ext>
              </a:extLst>
            </p:cNvPr>
            <p:cNvSpPr txBox="1"/>
            <p:nvPr/>
          </p:nvSpPr>
          <p:spPr>
            <a:xfrm>
              <a:off x="282012" y="1116730"/>
              <a:ext cx="1081021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s-CL" sz="1600" dirty="0">
                  <a:latin typeface="that i love you" pitchFamily="2" charset="0"/>
                </a:rPr>
                <a:t>Hidratación</a:t>
              </a:r>
            </a:p>
          </p:txBody>
        </p:sp>
      </p:grpSp>
      <p:sp>
        <p:nvSpPr>
          <p:cNvPr id="2" name="Rectángulo: esquinas redondeadas 1">
            <a:extLst>
              <a:ext uri="{FF2B5EF4-FFF2-40B4-BE49-F238E27FC236}">
                <a16:creationId xmlns:a16="http://schemas.microsoft.com/office/drawing/2014/main" id="{8AFFB728-72C6-47D6-8CF6-8E68D901CF0E}"/>
              </a:ext>
            </a:extLst>
          </p:cNvPr>
          <p:cNvSpPr/>
          <p:nvPr/>
        </p:nvSpPr>
        <p:spPr>
          <a:xfrm flipH="1">
            <a:off x="2536574" y="808814"/>
            <a:ext cx="2238924" cy="348713"/>
          </a:xfrm>
          <a:prstGeom prst="roundRect">
            <a:avLst>
              <a:gd name="adj" fmla="val 20690"/>
            </a:avLst>
          </a:prstGeom>
          <a:noFill/>
          <a:ln>
            <a:solidFill>
              <a:schemeClr val="bg1">
                <a:lumMod val="65000"/>
              </a:schemeClr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grpSp>
        <p:nvGrpSpPr>
          <p:cNvPr id="20" name="Grupo 19">
            <a:extLst>
              <a:ext uri="{FF2B5EF4-FFF2-40B4-BE49-F238E27FC236}">
                <a16:creationId xmlns:a16="http://schemas.microsoft.com/office/drawing/2014/main" id="{9E56ED60-C0FC-4AFF-8B2B-402E4644997E}"/>
              </a:ext>
            </a:extLst>
          </p:cNvPr>
          <p:cNvGrpSpPr/>
          <p:nvPr/>
        </p:nvGrpSpPr>
        <p:grpSpPr>
          <a:xfrm>
            <a:off x="2648158" y="551964"/>
            <a:ext cx="1302561" cy="270451"/>
            <a:chOff x="3427898" y="945416"/>
            <a:chExt cx="1302561" cy="270451"/>
          </a:xfrm>
        </p:grpSpPr>
        <p:sp>
          <p:nvSpPr>
            <p:cNvPr id="6" name="Elipse 5">
              <a:extLst>
                <a:ext uri="{FF2B5EF4-FFF2-40B4-BE49-F238E27FC236}">
                  <a16:creationId xmlns:a16="http://schemas.microsoft.com/office/drawing/2014/main" id="{2C5DCEA4-6AF6-49BD-B708-B769FAFE792C}"/>
                </a:ext>
              </a:extLst>
            </p:cNvPr>
            <p:cNvSpPr/>
            <p:nvPr/>
          </p:nvSpPr>
          <p:spPr>
            <a:xfrm>
              <a:off x="3448303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7" name="CuadroTexto 6">
              <a:extLst>
                <a:ext uri="{FF2B5EF4-FFF2-40B4-BE49-F238E27FC236}">
                  <a16:creationId xmlns:a16="http://schemas.microsoft.com/office/drawing/2014/main" id="{AA089D6C-B1E2-48FB-BE83-481042A4D336}"/>
                </a:ext>
              </a:extLst>
            </p:cNvPr>
            <p:cNvSpPr txBox="1"/>
            <p:nvPr/>
          </p:nvSpPr>
          <p:spPr>
            <a:xfrm>
              <a:off x="3427898" y="945416"/>
              <a:ext cx="167925" cy="2623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L</a:t>
              </a:r>
            </a:p>
          </p:txBody>
        </p:sp>
        <p:sp>
          <p:nvSpPr>
            <p:cNvPr id="8" name="Elipse 7">
              <a:extLst>
                <a:ext uri="{FF2B5EF4-FFF2-40B4-BE49-F238E27FC236}">
                  <a16:creationId xmlns:a16="http://schemas.microsoft.com/office/drawing/2014/main" id="{EF3D6D35-0B29-48F8-A7E7-F05677A56176}"/>
                </a:ext>
              </a:extLst>
            </p:cNvPr>
            <p:cNvSpPr/>
            <p:nvPr/>
          </p:nvSpPr>
          <p:spPr>
            <a:xfrm>
              <a:off x="3636352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9" name="CuadroTexto 8">
              <a:extLst>
                <a:ext uri="{FF2B5EF4-FFF2-40B4-BE49-F238E27FC236}">
                  <a16:creationId xmlns:a16="http://schemas.microsoft.com/office/drawing/2014/main" id="{9A7EF53A-AA99-48D2-85A8-CA65C6ED1C5E}"/>
                </a:ext>
              </a:extLst>
            </p:cNvPr>
            <p:cNvSpPr txBox="1"/>
            <p:nvPr/>
          </p:nvSpPr>
          <p:spPr>
            <a:xfrm>
              <a:off x="3604676" y="945416"/>
              <a:ext cx="167925" cy="2623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M</a:t>
              </a:r>
            </a:p>
          </p:txBody>
        </p:sp>
        <p:sp>
          <p:nvSpPr>
            <p:cNvPr id="10" name="Elipse 9">
              <a:extLst>
                <a:ext uri="{FF2B5EF4-FFF2-40B4-BE49-F238E27FC236}">
                  <a16:creationId xmlns:a16="http://schemas.microsoft.com/office/drawing/2014/main" id="{B0003AE6-C47F-46BF-B6B1-DDBB042C0368}"/>
                </a:ext>
              </a:extLst>
            </p:cNvPr>
            <p:cNvSpPr/>
            <p:nvPr/>
          </p:nvSpPr>
          <p:spPr>
            <a:xfrm>
              <a:off x="3822502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1" name="CuadroTexto 10">
              <a:extLst>
                <a:ext uri="{FF2B5EF4-FFF2-40B4-BE49-F238E27FC236}">
                  <a16:creationId xmlns:a16="http://schemas.microsoft.com/office/drawing/2014/main" id="{93A2415F-9910-41C0-9834-ACE5EE7EC06F}"/>
                </a:ext>
              </a:extLst>
            </p:cNvPr>
            <p:cNvSpPr txBox="1"/>
            <p:nvPr/>
          </p:nvSpPr>
          <p:spPr>
            <a:xfrm>
              <a:off x="3795934" y="953506"/>
              <a:ext cx="167925" cy="2623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M</a:t>
              </a:r>
            </a:p>
          </p:txBody>
        </p:sp>
        <p:sp>
          <p:nvSpPr>
            <p:cNvPr id="12" name="Elipse 11">
              <a:extLst>
                <a:ext uri="{FF2B5EF4-FFF2-40B4-BE49-F238E27FC236}">
                  <a16:creationId xmlns:a16="http://schemas.microsoft.com/office/drawing/2014/main" id="{C7C288CE-F547-4E52-94A3-8C23F40BEE3C}"/>
                </a:ext>
              </a:extLst>
            </p:cNvPr>
            <p:cNvSpPr/>
            <p:nvPr/>
          </p:nvSpPr>
          <p:spPr>
            <a:xfrm>
              <a:off x="4008652" y="983612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3" name="CuadroTexto 12">
              <a:extLst>
                <a:ext uri="{FF2B5EF4-FFF2-40B4-BE49-F238E27FC236}">
                  <a16:creationId xmlns:a16="http://schemas.microsoft.com/office/drawing/2014/main" id="{4114C506-8170-47D2-9D5A-128DBFEEE7C8}"/>
                </a:ext>
              </a:extLst>
            </p:cNvPr>
            <p:cNvSpPr txBox="1"/>
            <p:nvPr/>
          </p:nvSpPr>
          <p:spPr>
            <a:xfrm>
              <a:off x="3987194" y="951397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J</a:t>
              </a:r>
            </a:p>
          </p:txBody>
        </p:sp>
        <p:sp>
          <p:nvSpPr>
            <p:cNvPr id="14" name="Elipse 13">
              <a:extLst>
                <a:ext uri="{FF2B5EF4-FFF2-40B4-BE49-F238E27FC236}">
                  <a16:creationId xmlns:a16="http://schemas.microsoft.com/office/drawing/2014/main" id="{7CC52FD5-4E7C-49FA-BD83-A545EB3FC017}"/>
                </a:ext>
              </a:extLst>
            </p:cNvPr>
            <p:cNvSpPr/>
            <p:nvPr/>
          </p:nvSpPr>
          <p:spPr>
            <a:xfrm>
              <a:off x="4195174" y="983612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5" name="CuadroTexto 14">
              <a:extLst>
                <a:ext uri="{FF2B5EF4-FFF2-40B4-BE49-F238E27FC236}">
                  <a16:creationId xmlns:a16="http://schemas.microsoft.com/office/drawing/2014/main" id="{DDD8D263-EBC7-4AD3-8203-2FC2CBE524AF}"/>
                </a:ext>
              </a:extLst>
            </p:cNvPr>
            <p:cNvSpPr txBox="1"/>
            <p:nvPr/>
          </p:nvSpPr>
          <p:spPr>
            <a:xfrm>
              <a:off x="4169468" y="953506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V</a:t>
              </a:r>
            </a:p>
          </p:txBody>
        </p:sp>
        <p:sp>
          <p:nvSpPr>
            <p:cNvPr id="16" name="Elipse 15">
              <a:extLst>
                <a:ext uri="{FF2B5EF4-FFF2-40B4-BE49-F238E27FC236}">
                  <a16:creationId xmlns:a16="http://schemas.microsoft.com/office/drawing/2014/main" id="{1684D4EA-52BA-4FA5-A1FB-CB87FE74C584}"/>
                </a:ext>
              </a:extLst>
            </p:cNvPr>
            <p:cNvSpPr/>
            <p:nvPr/>
          </p:nvSpPr>
          <p:spPr>
            <a:xfrm>
              <a:off x="4383504" y="983612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7" name="CuadroTexto 16">
              <a:extLst>
                <a:ext uri="{FF2B5EF4-FFF2-40B4-BE49-F238E27FC236}">
                  <a16:creationId xmlns:a16="http://schemas.microsoft.com/office/drawing/2014/main" id="{3308939E-46AD-485D-B001-89690CD4E751}"/>
                </a:ext>
              </a:extLst>
            </p:cNvPr>
            <p:cNvSpPr txBox="1"/>
            <p:nvPr/>
          </p:nvSpPr>
          <p:spPr>
            <a:xfrm>
              <a:off x="4354590" y="945416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S</a:t>
              </a:r>
            </a:p>
          </p:txBody>
        </p:sp>
        <p:sp>
          <p:nvSpPr>
            <p:cNvPr id="18" name="Elipse 17">
              <a:extLst>
                <a:ext uri="{FF2B5EF4-FFF2-40B4-BE49-F238E27FC236}">
                  <a16:creationId xmlns:a16="http://schemas.microsoft.com/office/drawing/2014/main" id="{A8672FC7-70F5-4C49-A014-22DFFFBC4EA9}"/>
                </a:ext>
              </a:extLst>
            </p:cNvPr>
            <p:cNvSpPr/>
            <p:nvPr/>
          </p:nvSpPr>
          <p:spPr>
            <a:xfrm>
              <a:off x="4562534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9" name="CuadroTexto 18">
              <a:extLst>
                <a:ext uri="{FF2B5EF4-FFF2-40B4-BE49-F238E27FC236}">
                  <a16:creationId xmlns:a16="http://schemas.microsoft.com/office/drawing/2014/main" id="{FDD8A62F-1C31-4D5B-8003-266E7EE66DB5}"/>
                </a:ext>
              </a:extLst>
            </p:cNvPr>
            <p:cNvSpPr txBox="1"/>
            <p:nvPr/>
          </p:nvSpPr>
          <p:spPr>
            <a:xfrm>
              <a:off x="4541872" y="945416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D</a:t>
              </a:r>
            </a:p>
          </p:txBody>
        </p:sp>
      </p:grpSp>
      <p:sp>
        <p:nvSpPr>
          <p:cNvPr id="43" name="Rectángulo: esquinas redondeadas 42">
            <a:extLst>
              <a:ext uri="{FF2B5EF4-FFF2-40B4-BE49-F238E27FC236}">
                <a16:creationId xmlns:a16="http://schemas.microsoft.com/office/drawing/2014/main" id="{89D5D1E2-00DC-4937-B50F-B770D836BFF9}"/>
              </a:ext>
            </a:extLst>
          </p:cNvPr>
          <p:cNvSpPr/>
          <p:nvPr/>
        </p:nvSpPr>
        <p:spPr>
          <a:xfrm flipH="1">
            <a:off x="460830" y="5801409"/>
            <a:ext cx="1867912" cy="1306787"/>
          </a:xfrm>
          <a:prstGeom prst="roundRect">
            <a:avLst>
              <a:gd name="adj" fmla="val 3042"/>
            </a:avLst>
          </a:prstGeom>
          <a:noFill/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61" name="CuadroTexto 60">
            <a:extLst>
              <a:ext uri="{FF2B5EF4-FFF2-40B4-BE49-F238E27FC236}">
                <a16:creationId xmlns:a16="http://schemas.microsoft.com/office/drawing/2014/main" id="{B1867932-8D36-4858-BFF8-81AECC48EBAD}"/>
              </a:ext>
            </a:extLst>
          </p:cNvPr>
          <p:cNvSpPr txBox="1"/>
          <p:nvPr/>
        </p:nvSpPr>
        <p:spPr>
          <a:xfrm>
            <a:off x="502270" y="470523"/>
            <a:ext cx="1705246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CL" sz="4800" dirty="0">
                <a:latin typeface="August Script Bold free" pitchFamily="2" charset="0"/>
              </a:rPr>
              <a:t>Año</a:t>
            </a:r>
          </a:p>
        </p:txBody>
      </p:sp>
      <p:sp>
        <p:nvSpPr>
          <p:cNvPr id="62" name="CuadroTexto 61">
            <a:extLst>
              <a:ext uri="{FF2B5EF4-FFF2-40B4-BE49-F238E27FC236}">
                <a16:creationId xmlns:a16="http://schemas.microsoft.com/office/drawing/2014/main" id="{D7348A25-2C0A-4180-9706-193D7ACDBC8E}"/>
              </a:ext>
            </a:extLst>
          </p:cNvPr>
          <p:cNvSpPr txBox="1"/>
          <p:nvPr/>
        </p:nvSpPr>
        <p:spPr>
          <a:xfrm>
            <a:off x="1109446" y="921803"/>
            <a:ext cx="149088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CL" sz="4000" dirty="0" smtClean="0">
                <a:latin typeface="August Script Bold free" pitchFamily="2" charset="0"/>
              </a:rPr>
              <a:t>2022 </a:t>
            </a:r>
            <a:endParaRPr lang="es-CL" sz="4000" dirty="0">
              <a:latin typeface="August Script Bold free" pitchFamily="2" charset="0"/>
            </a:endParaRPr>
          </a:p>
        </p:txBody>
      </p:sp>
      <p:sp>
        <p:nvSpPr>
          <p:cNvPr id="27" name="CuadroTexto 26">
            <a:extLst>
              <a:ext uri="{FF2B5EF4-FFF2-40B4-BE49-F238E27FC236}">
                <a16:creationId xmlns:a16="http://schemas.microsoft.com/office/drawing/2014/main" id="{F0091D1D-C5BA-4DD7-B564-F84C4F3256B9}"/>
              </a:ext>
            </a:extLst>
          </p:cNvPr>
          <p:cNvSpPr txBox="1"/>
          <p:nvPr/>
        </p:nvSpPr>
        <p:spPr>
          <a:xfrm>
            <a:off x="788889" y="1505371"/>
            <a:ext cx="136617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CL" sz="3600" dirty="0">
                <a:latin typeface="Ayunindra Font" pitchFamily="50" charset="0"/>
              </a:rPr>
              <a:t>Metas</a:t>
            </a:r>
          </a:p>
        </p:txBody>
      </p:sp>
      <p:cxnSp>
        <p:nvCxnSpPr>
          <p:cNvPr id="34" name="Conector recto 33">
            <a:extLst>
              <a:ext uri="{FF2B5EF4-FFF2-40B4-BE49-F238E27FC236}">
                <a16:creationId xmlns:a16="http://schemas.microsoft.com/office/drawing/2014/main" id="{6C326F97-CC68-4216-8B0B-6409AE189A23}"/>
              </a:ext>
            </a:extLst>
          </p:cNvPr>
          <p:cNvCxnSpPr>
            <a:cxnSpLocks/>
          </p:cNvCxnSpPr>
          <p:nvPr/>
        </p:nvCxnSpPr>
        <p:spPr>
          <a:xfrm>
            <a:off x="719609" y="2193173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Conector recto 36">
            <a:extLst>
              <a:ext uri="{FF2B5EF4-FFF2-40B4-BE49-F238E27FC236}">
                <a16:creationId xmlns:a16="http://schemas.microsoft.com/office/drawing/2014/main" id="{7A9A9E17-643C-46C7-8DA1-90ACB4FD0A6E}"/>
              </a:ext>
            </a:extLst>
          </p:cNvPr>
          <p:cNvCxnSpPr>
            <a:cxnSpLocks/>
          </p:cNvCxnSpPr>
          <p:nvPr/>
        </p:nvCxnSpPr>
        <p:spPr>
          <a:xfrm>
            <a:off x="720116" y="2475725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Conector recto 37">
            <a:extLst>
              <a:ext uri="{FF2B5EF4-FFF2-40B4-BE49-F238E27FC236}">
                <a16:creationId xmlns:a16="http://schemas.microsoft.com/office/drawing/2014/main" id="{117FEECC-50E9-48AE-A3A0-ECE918D11567}"/>
              </a:ext>
            </a:extLst>
          </p:cNvPr>
          <p:cNvCxnSpPr>
            <a:cxnSpLocks/>
          </p:cNvCxnSpPr>
          <p:nvPr/>
        </p:nvCxnSpPr>
        <p:spPr>
          <a:xfrm>
            <a:off x="718240" y="2780525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Conector recto 38">
            <a:extLst>
              <a:ext uri="{FF2B5EF4-FFF2-40B4-BE49-F238E27FC236}">
                <a16:creationId xmlns:a16="http://schemas.microsoft.com/office/drawing/2014/main" id="{F24D8324-6901-4816-8512-FDC54A3E01DF}"/>
              </a:ext>
            </a:extLst>
          </p:cNvPr>
          <p:cNvCxnSpPr>
            <a:cxnSpLocks/>
          </p:cNvCxnSpPr>
          <p:nvPr/>
        </p:nvCxnSpPr>
        <p:spPr>
          <a:xfrm>
            <a:off x="718240" y="3074201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Placa 2">
            <a:extLst>
              <a:ext uri="{FF2B5EF4-FFF2-40B4-BE49-F238E27FC236}">
                <a16:creationId xmlns:a16="http://schemas.microsoft.com/office/drawing/2014/main" id="{C3F9C842-00FA-4A41-AA78-EC49C9D9D4A3}"/>
              </a:ext>
            </a:extLst>
          </p:cNvPr>
          <p:cNvSpPr/>
          <p:nvPr/>
        </p:nvSpPr>
        <p:spPr>
          <a:xfrm flipH="1">
            <a:off x="489789" y="3750740"/>
            <a:ext cx="1791840" cy="1500318"/>
          </a:xfrm>
          <a:prstGeom prst="plaque">
            <a:avLst>
              <a:gd name="adj" fmla="val 6619"/>
            </a:avLst>
          </a:prstGeom>
          <a:solidFill>
            <a:srgbClr val="FCEBE0"/>
          </a:solidFill>
          <a:ln>
            <a:solidFill>
              <a:srgbClr val="FCD6D7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70" name="CuadroTexto 69">
            <a:extLst>
              <a:ext uri="{FF2B5EF4-FFF2-40B4-BE49-F238E27FC236}">
                <a16:creationId xmlns:a16="http://schemas.microsoft.com/office/drawing/2014/main" id="{C5660BA0-7AA5-442F-B19F-51782AAE91E1}"/>
              </a:ext>
            </a:extLst>
          </p:cNvPr>
          <p:cNvSpPr txBox="1"/>
          <p:nvPr/>
        </p:nvSpPr>
        <p:spPr>
          <a:xfrm flipH="1">
            <a:off x="560832" y="3174959"/>
            <a:ext cx="157604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CL" sz="3200" dirty="0">
                <a:latin typeface="Please write me a song" panose="02000603000000000000" pitchFamily="2" charset="0"/>
                <a:ea typeface="Please write me a song" panose="02000603000000000000" pitchFamily="2" charset="0"/>
              </a:rPr>
              <a:t>Importante</a:t>
            </a:r>
          </a:p>
        </p:txBody>
      </p:sp>
      <p:sp>
        <p:nvSpPr>
          <p:cNvPr id="72" name="CuadroTexto 71">
            <a:extLst>
              <a:ext uri="{FF2B5EF4-FFF2-40B4-BE49-F238E27FC236}">
                <a16:creationId xmlns:a16="http://schemas.microsoft.com/office/drawing/2014/main" id="{FA02E334-CC17-4B72-8C99-28B64BC13A1C}"/>
              </a:ext>
            </a:extLst>
          </p:cNvPr>
          <p:cNvSpPr txBox="1"/>
          <p:nvPr/>
        </p:nvSpPr>
        <p:spPr>
          <a:xfrm flipH="1">
            <a:off x="773256" y="5571063"/>
            <a:ext cx="1293702" cy="594906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algn="ctr"/>
            <a:r>
              <a:rPr lang="es-CL" sz="3266" dirty="0">
                <a:latin typeface="The Sunset" pitchFamily="2" charset="0"/>
              </a:rPr>
              <a:t>Notas</a:t>
            </a:r>
          </a:p>
        </p:txBody>
      </p:sp>
      <p:pic>
        <p:nvPicPr>
          <p:cNvPr id="22" name="Imagen 21">
            <a:extLst>
              <a:ext uri="{FF2B5EF4-FFF2-40B4-BE49-F238E27FC236}">
                <a16:creationId xmlns:a16="http://schemas.microsoft.com/office/drawing/2014/main" id="{62CBFADE-6F0F-42F1-9100-230F3D7A9794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188956" y="4650379"/>
            <a:ext cx="727315" cy="2864905"/>
          </a:xfrm>
          <a:prstGeom prst="rect">
            <a:avLst/>
          </a:prstGeom>
        </p:spPr>
      </p:pic>
      <p:pic>
        <p:nvPicPr>
          <p:cNvPr id="23" name="Imagen 22">
            <a:extLst>
              <a:ext uri="{FF2B5EF4-FFF2-40B4-BE49-F238E27FC236}">
                <a16:creationId xmlns:a16="http://schemas.microsoft.com/office/drawing/2014/main" id="{2B2C2E0D-EB88-46B4-AC8F-E4A9A8B31354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43898" t="21174"/>
          <a:stretch/>
        </p:blipFill>
        <p:spPr>
          <a:xfrm>
            <a:off x="0" y="0"/>
            <a:ext cx="909986" cy="976498"/>
          </a:xfrm>
          <a:prstGeom prst="rect">
            <a:avLst/>
          </a:prstGeom>
        </p:spPr>
      </p:pic>
      <p:pic>
        <p:nvPicPr>
          <p:cNvPr id="25" name="Imagen 24">
            <a:extLst>
              <a:ext uri="{FF2B5EF4-FFF2-40B4-BE49-F238E27FC236}">
                <a16:creationId xmlns:a16="http://schemas.microsoft.com/office/drawing/2014/main" id="{C293EFCA-F8D9-437F-BBDE-D23B0F61DF56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027536" y="351099"/>
            <a:ext cx="713197" cy="476000"/>
          </a:xfrm>
          <a:prstGeom prst="rect">
            <a:avLst/>
          </a:prstGeom>
        </p:spPr>
      </p:pic>
      <p:grpSp>
        <p:nvGrpSpPr>
          <p:cNvPr id="31" name="Grupo 30">
            <a:extLst>
              <a:ext uri="{FF2B5EF4-FFF2-40B4-BE49-F238E27FC236}">
                <a16:creationId xmlns:a16="http://schemas.microsoft.com/office/drawing/2014/main" id="{7745E27F-467E-4749-8E47-3209094E0C66}"/>
              </a:ext>
            </a:extLst>
          </p:cNvPr>
          <p:cNvGrpSpPr/>
          <p:nvPr/>
        </p:nvGrpSpPr>
        <p:grpSpPr>
          <a:xfrm>
            <a:off x="526230" y="2080990"/>
            <a:ext cx="160028" cy="1041337"/>
            <a:chOff x="508707" y="2032864"/>
            <a:chExt cx="160028" cy="1041337"/>
          </a:xfrm>
        </p:grpSpPr>
        <p:pic>
          <p:nvPicPr>
            <p:cNvPr id="57" name="Imagen 56">
              <a:extLst>
                <a:ext uri="{FF2B5EF4-FFF2-40B4-BE49-F238E27FC236}">
                  <a16:creationId xmlns:a16="http://schemas.microsoft.com/office/drawing/2014/main" id="{961930C2-F576-49DD-A7AA-2FDB4D77175D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7508" y="2035205"/>
              <a:ext cx="162906" cy="158223"/>
            </a:xfrm>
            <a:prstGeom prst="rect">
              <a:avLst/>
            </a:prstGeom>
          </p:spPr>
        </p:pic>
        <p:pic>
          <p:nvPicPr>
            <p:cNvPr id="58" name="Imagen 57">
              <a:extLst>
                <a:ext uri="{FF2B5EF4-FFF2-40B4-BE49-F238E27FC236}">
                  <a16:creationId xmlns:a16="http://schemas.microsoft.com/office/drawing/2014/main" id="{56867267-B475-4E69-9D58-EC62A6FE058B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7509" y="2315160"/>
              <a:ext cx="162906" cy="158223"/>
            </a:xfrm>
            <a:prstGeom prst="rect">
              <a:avLst/>
            </a:prstGeom>
          </p:spPr>
        </p:pic>
        <p:pic>
          <p:nvPicPr>
            <p:cNvPr id="60" name="Imagen 59">
              <a:extLst>
                <a:ext uri="{FF2B5EF4-FFF2-40B4-BE49-F238E27FC236}">
                  <a16:creationId xmlns:a16="http://schemas.microsoft.com/office/drawing/2014/main" id="{E29EF204-A448-4002-8A1C-DB0341F31464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6366" y="2619960"/>
              <a:ext cx="162906" cy="158223"/>
            </a:xfrm>
            <a:prstGeom prst="rect">
              <a:avLst/>
            </a:prstGeom>
          </p:spPr>
        </p:pic>
        <p:pic>
          <p:nvPicPr>
            <p:cNvPr id="63" name="Imagen 62">
              <a:extLst>
                <a:ext uri="{FF2B5EF4-FFF2-40B4-BE49-F238E27FC236}">
                  <a16:creationId xmlns:a16="http://schemas.microsoft.com/office/drawing/2014/main" id="{86120641-32C4-4AE8-94D3-C94C18868525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8171" y="2913636"/>
              <a:ext cx="162906" cy="158223"/>
            </a:xfrm>
            <a:prstGeom prst="rect">
              <a:avLst/>
            </a:prstGeom>
          </p:spPr>
        </p:pic>
      </p:grpSp>
      <p:sp>
        <p:nvSpPr>
          <p:cNvPr id="64" name="Placa 63">
            <a:extLst>
              <a:ext uri="{FF2B5EF4-FFF2-40B4-BE49-F238E27FC236}">
                <a16:creationId xmlns:a16="http://schemas.microsoft.com/office/drawing/2014/main" id="{1F1A37EF-7612-4F45-97CD-3C62C17F6D0D}"/>
              </a:ext>
            </a:extLst>
          </p:cNvPr>
          <p:cNvSpPr/>
          <p:nvPr/>
        </p:nvSpPr>
        <p:spPr>
          <a:xfrm flipH="1">
            <a:off x="544463" y="3806973"/>
            <a:ext cx="1680470" cy="1381373"/>
          </a:xfrm>
          <a:prstGeom prst="plaque">
            <a:avLst>
              <a:gd name="adj" fmla="val 6619"/>
            </a:avLst>
          </a:prstGeom>
          <a:noFill/>
          <a:ln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pic>
        <p:nvPicPr>
          <p:cNvPr id="32" name="Imagen 31">
            <a:extLst>
              <a:ext uri="{FF2B5EF4-FFF2-40B4-BE49-F238E27FC236}">
                <a16:creationId xmlns:a16="http://schemas.microsoft.com/office/drawing/2014/main" id="{26B63D50-3602-4D67-A76C-633D6D374657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259097" y="6541363"/>
            <a:ext cx="628638" cy="674145"/>
          </a:xfrm>
          <a:prstGeom prst="rect">
            <a:avLst/>
          </a:prstGeom>
        </p:spPr>
      </p:pic>
      <p:pic>
        <p:nvPicPr>
          <p:cNvPr id="65" name="Imagen 64">
            <a:extLst>
              <a:ext uri="{FF2B5EF4-FFF2-40B4-BE49-F238E27FC236}">
                <a16:creationId xmlns:a16="http://schemas.microsoft.com/office/drawing/2014/main" id="{D0CA3D43-846C-4A28-B7BE-3C0790EA8870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65716" t="50407"/>
          <a:stretch/>
        </p:blipFill>
        <p:spPr>
          <a:xfrm flipH="1">
            <a:off x="4623101" y="-1"/>
            <a:ext cx="445785" cy="47838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9100740"/>
      </p:ext>
    </p:extLst>
  </p:cSld>
  <p:clrMapOvr>
    <a:masterClrMapping/>
  </p:clrMapOvr>
</p:sld>
</file>

<file path=ppt/slides/slide1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5" name="Imagen 74">
            <a:extLst>
              <a:ext uri="{FF2B5EF4-FFF2-40B4-BE49-F238E27FC236}">
                <a16:creationId xmlns:a16="http://schemas.microsoft.com/office/drawing/2014/main" id="{86F066D6-3665-40A8-84FE-3CF74306B4E7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5802" t="16947" r="6588" b="21582"/>
          <a:stretch/>
        </p:blipFill>
        <p:spPr>
          <a:xfrm flipH="1">
            <a:off x="2534249" y="1615242"/>
            <a:ext cx="2241249" cy="5818323"/>
          </a:xfrm>
          <a:prstGeom prst="rect">
            <a:avLst/>
          </a:prstGeom>
        </p:spPr>
      </p:pic>
      <p:grpSp>
        <p:nvGrpSpPr>
          <p:cNvPr id="90" name="Grupo 89">
            <a:extLst>
              <a:ext uri="{FF2B5EF4-FFF2-40B4-BE49-F238E27FC236}">
                <a16:creationId xmlns:a16="http://schemas.microsoft.com/office/drawing/2014/main" id="{6A10F933-5BE6-45D0-9227-6F90A3B05617}"/>
              </a:ext>
            </a:extLst>
          </p:cNvPr>
          <p:cNvGrpSpPr/>
          <p:nvPr/>
        </p:nvGrpSpPr>
        <p:grpSpPr>
          <a:xfrm>
            <a:off x="2431176" y="1277695"/>
            <a:ext cx="2333423" cy="338554"/>
            <a:chOff x="282012" y="1116730"/>
            <a:chExt cx="2333423" cy="338554"/>
          </a:xfrm>
        </p:grpSpPr>
        <p:grpSp>
          <p:nvGrpSpPr>
            <p:cNvPr id="76" name="Grupo 75">
              <a:extLst>
                <a:ext uri="{FF2B5EF4-FFF2-40B4-BE49-F238E27FC236}">
                  <a16:creationId xmlns:a16="http://schemas.microsoft.com/office/drawing/2014/main" id="{A61A1061-E59C-431B-BF67-DEFCDEE579BE}"/>
                </a:ext>
              </a:extLst>
            </p:cNvPr>
            <p:cNvGrpSpPr/>
            <p:nvPr/>
          </p:nvGrpSpPr>
          <p:grpSpPr>
            <a:xfrm>
              <a:off x="1292286" y="1199456"/>
              <a:ext cx="1323149" cy="173102"/>
              <a:chOff x="2351916" y="2459619"/>
              <a:chExt cx="1424738" cy="173102"/>
            </a:xfrm>
          </p:grpSpPr>
          <p:pic>
            <p:nvPicPr>
              <p:cNvPr id="77" name="Imagen 76">
                <a:extLst>
                  <a:ext uri="{FF2B5EF4-FFF2-40B4-BE49-F238E27FC236}">
                    <a16:creationId xmlns:a16="http://schemas.microsoft.com/office/drawing/2014/main" id="{B7A81B46-CA0D-4087-89EF-FAE09193A61A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351916" y="2459619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78" name="Imagen 77">
                <a:extLst>
                  <a:ext uri="{FF2B5EF4-FFF2-40B4-BE49-F238E27FC236}">
                    <a16:creationId xmlns:a16="http://schemas.microsoft.com/office/drawing/2014/main" id="{E94153B6-6DC4-4AB7-AC3B-F55DD2065F5B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534444" y="2462337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79" name="Imagen 78">
                <a:extLst>
                  <a:ext uri="{FF2B5EF4-FFF2-40B4-BE49-F238E27FC236}">
                    <a16:creationId xmlns:a16="http://schemas.microsoft.com/office/drawing/2014/main" id="{EA1DF94F-D73B-4068-AC8A-D0A408DD32D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713545" y="2467401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0" name="Imagen 79">
                <a:extLst>
                  <a:ext uri="{FF2B5EF4-FFF2-40B4-BE49-F238E27FC236}">
                    <a16:creationId xmlns:a16="http://schemas.microsoft.com/office/drawing/2014/main" id="{62C852A6-1DC0-492C-8708-0BCE85A2F8DC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898714" y="2467401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1" name="Imagen 80">
                <a:extLst>
                  <a:ext uri="{FF2B5EF4-FFF2-40B4-BE49-F238E27FC236}">
                    <a16:creationId xmlns:a16="http://schemas.microsoft.com/office/drawing/2014/main" id="{0177E378-B2D1-433E-B487-95F0ADA2623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080634" y="2462337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2" name="Imagen 81">
                <a:extLst>
                  <a:ext uri="{FF2B5EF4-FFF2-40B4-BE49-F238E27FC236}">
                    <a16:creationId xmlns:a16="http://schemas.microsoft.com/office/drawing/2014/main" id="{5D2CCC76-1728-4CCE-8CA6-F4D7D93C730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259735" y="2463688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3" name="Imagen 82">
                <a:extLst>
                  <a:ext uri="{FF2B5EF4-FFF2-40B4-BE49-F238E27FC236}">
                    <a16:creationId xmlns:a16="http://schemas.microsoft.com/office/drawing/2014/main" id="{8737CD88-8CE9-45B7-B88B-A039D1BC2D9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436306" y="2459619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4" name="Imagen 83">
                <a:extLst>
                  <a:ext uri="{FF2B5EF4-FFF2-40B4-BE49-F238E27FC236}">
                    <a16:creationId xmlns:a16="http://schemas.microsoft.com/office/drawing/2014/main" id="{9C749F1B-619A-40EE-A3E5-6C9759F13278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624293" y="2462337"/>
                <a:ext cx="152361" cy="165320"/>
              </a:xfrm>
              <a:prstGeom prst="rect">
                <a:avLst/>
              </a:prstGeom>
            </p:spPr>
          </p:pic>
        </p:grpSp>
        <p:sp>
          <p:nvSpPr>
            <p:cNvPr id="86" name="CuadroTexto 85">
              <a:extLst>
                <a:ext uri="{FF2B5EF4-FFF2-40B4-BE49-F238E27FC236}">
                  <a16:creationId xmlns:a16="http://schemas.microsoft.com/office/drawing/2014/main" id="{E7CF8BFC-D72D-4A50-9441-6DC5C224B0DC}"/>
                </a:ext>
              </a:extLst>
            </p:cNvPr>
            <p:cNvSpPr txBox="1"/>
            <p:nvPr/>
          </p:nvSpPr>
          <p:spPr>
            <a:xfrm>
              <a:off x="282012" y="1116730"/>
              <a:ext cx="1081021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s-CL" sz="1600" dirty="0">
                  <a:latin typeface="that i love you" pitchFamily="2" charset="0"/>
                </a:rPr>
                <a:t>Hidratación</a:t>
              </a:r>
            </a:p>
          </p:txBody>
        </p:sp>
      </p:grpSp>
      <p:sp>
        <p:nvSpPr>
          <p:cNvPr id="2" name="Rectángulo: esquinas redondeadas 1">
            <a:extLst>
              <a:ext uri="{FF2B5EF4-FFF2-40B4-BE49-F238E27FC236}">
                <a16:creationId xmlns:a16="http://schemas.microsoft.com/office/drawing/2014/main" id="{8AFFB728-72C6-47D6-8CF6-8E68D901CF0E}"/>
              </a:ext>
            </a:extLst>
          </p:cNvPr>
          <p:cNvSpPr/>
          <p:nvPr/>
        </p:nvSpPr>
        <p:spPr>
          <a:xfrm flipH="1">
            <a:off x="2536574" y="808814"/>
            <a:ext cx="2238924" cy="348713"/>
          </a:xfrm>
          <a:prstGeom prst="roundRect">
            <a:avLst>
              <a:gd name="adj" fmla="val 20690"/>
            </a:avLst>
          </a:prstGeom>
          <a:noFill/>
          <a:ln>
            <a:solidFill>
              <a:schemeClr val="bg1">
                <a:lumMod val="65000"/>
              </a:schemeClr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grpSp>
        <p:nvGrpSpPr>
          <p:cNvPr id="20" name="Grupo 19">
            <a:extLst>
              <a:ext uri="{FF2B5EF4-FFF2-40B4-BE49-F238E27FC236}">
                <a16:creationId xmlns:a16="http://schemas.microsoft.com/office/drawing/2014/main" id="{9E56ED60-C0FC-4AFF-8B2B-402E4644997E}"/>
              </a:ext>
            </a:extLst>
          </p:cNvPr>
          <p:cNvGrpSpPr/>
          <p:nvPr/>
        </p:nvGrpSpPr>
        <p:grpSpPr>
          <a:xfrm>
            <a:off x="2648158" y="551964"/>
            <a:ext cx="1302561" cy="270451"/>
            <a:chOff x="3427898" y="945416"/>
            <a:chExt cx="1302561" cy="270451"/>
          </a:xfrm>
        </p:grpSpPr>
        <p:sp>
          <p:nvSpPr>
            <p:cNvPr id="6" name="Elipse 5">
              <a:extLst>
                <a:ext uri="{FF2B5EF4-FFF2-40B4-BE49-F238E27FC236}">
                  <a16:creationId xmlns:a16="http://schemas.microsoft.com/office/drawing/2014/main" id="{2C5DCEA4-6AF6-49BD-B708-B769FAFE792C}"/>
                </a:ext>
              </a:extLst>
            </p:cNvPr>
            <p:cNvSpPr/>
            <p:nvPr/>
          </p:nvSpPr>
          <p:spPr>
            <a:xfrm>
              <a:off x="3448303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7" name="CuadroTexto 6">
              <a:extLst>
                <a:ext uri="{FF2B5EF4-FFF2-40B4-BE49-F238E27FC236}">
                  <a16:creationId xmlns:a16="http://schemas.microsoft.com/office/drawing/2014/main" id="{AA089D6C-B1E2-48FB-BE83-481042A4D336}"/>
                </a:ext>
              </a:extLst>
            </p:cNvPr>
            <p:cNvSpPr txBox="1"/>
            <p:nvPr/>
          </p:nvSpPr>
          <p:spPr>
            <a:xfrm>
              <a:off x="3427898" y="945416"/>
              <a:ext cx="167925" cy="2623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L</a:t>
              </a:r>
            </a:p>
          </p:txBody>
        </p:sp>
        <p:sp>
          <p:nvSpPr>
            <p:cNvPr id="8" name="Elipse 7">
              <a:extLst>
                <a:ext uri="{FF2B5EF4-FFF2-40B4-BE49-F238E27FC236}">
                  <a16:creationId xmlns:a16="http://schemas.microsoft.com/office/drawing/2014/main" id="{EF3D6D35-0B29-48F8-A7E7-F05677A56176}"/>
                </a:ext>
              </a:extLst>
            </p:cNvPr>
            <p:cNvSpPr/>
            <p:nvPr/>
          </p:nvSpPr>
          <p:spPr>
            <a:xfrm>
              <a:off x="3636352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9" name="CuadroTexto 8">
              <a:extLst>
                <a:ext uri="{FF2B5EF4-FFF2-40B4-BE49-F238E27FC236}">
                  <a16:creationId xmlns:a16="http://schemas.microsoft.com/office/drawing/2014/main" id="{9A7EF53A-AA99-48D2-85A8-CA65C6ED1C5E}"/>
                </a:ext>
              </a:extLst>
            </p:cNvPr>
            <p:cNvSpPr txBox="1"/>
            <p:nvPr/>
          </p:nvSpPr>
          <p:spPr>
            <a:xfrm>
              <a:off x="3604676" y="945416"/>
              <a:ext cx="167925" cy="2623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M</a:t>
              </a:r>
            </a:p>
          </p:txBody>
        </p:sp>
        <p:sp>
          <p:nvSpPr>
            <p:cNvPr id="10" name="Elipse 9">
              <a:extLst>
                <a:ext uri="{FF2B5EF4-FFF2-40B4-BE49-F238E27FC236}">
                  <a16:creationId xmlns:a16="http://schemas.microsoft.com/office/drawing/2014/main" id="{B0003AE6-C47F-46BF-B6B1-DDBB042C0368}"/>
                </a:ext>
              </a:extLst>
            </p:cNvPr>
            <p:cNvSpPr/>
            <p:nvPr/>
          </p:nvSpPr>
          <p:spPr>
            <a:xfrm>
              <a:off x="3822502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1" name="CuadroTexto 10">
              <a:extLst>
                <a:ext uri="{FF2B5EF4-FFF2-40B4-BE49-F238E27FC236}">
                  <a16:creationId xmlns:a16="http://schemas.microsoft.com/office/drawing/2014/main" id="{93A2415F-9910-41C0-9834-ACE5EE7EC06F}"/>
                </a:ext>
              </a:extLst>
            </p:cNvPr>
            <p:cNvSpPr txBox="1"/>
            <p:nvPr/>
          </p:nvSpPr>
          <p:spPr>
            <a:xfrm>
              <a:off x="3795934" y="953506"/>
              <a:ext cx="167925" cy="2623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M</a:t>
              </a:r>
            </a:p>
          </p:txBody>
        </p:sp>
        <p:sp>
          <p:nvSpPr>
            <p:cNvPr id="12" name="Elipse 11">
              <a:extLst>
                <a:ext uri="{FF2B5EF4-FFF2-40B4-BE49-F238E27FC236}">
                  <a16:creationId xmlns:a16="http://schemas.microsoft.com/office/drawing/2014/main" id="{C7C288CE-F547-4E52-94A3-8C23F40BEE3C}"/>
                </a:ext>
              </a:extLst>
            </p:cNvPr>
            <p:cNvSpPr/>
            <p:nvPr/>
          </p:nvSpPr>
          <p:spPr>
            <a:xfrm>
              <a:off x="4008652" y="983612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3" name="CuadroTexto 12">
              <a:extLst>
                <a:ext uri="{FF2B5EF4-FFF2-40B4-BE49-F238E27FC236}">
                  <a16:creationId xmlns:a16="http://schemas.microsoft.com/office/drawing/2014/main" id="{4114C506-8170-47D2-9D5A-128DBFEEE7C8}"/>
                </a:ext>
              </a:extLst>
            </p:cNvPr>
            <p:cNvSpPr txBox="1"/>
            <p:nvPr/>
          </p:nvSpPr>
          <p:spPr>
            <a:xfrm>
              <a:off x="3987194" y="951397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J</a:t>
              </a:r>
            </a:p>
          </p:txBody>
        </p:sp>
        <p:sp>
          <p:nvSpPr>
            <p:cNvPr id="14" name="Elipse 13">
              <a:extLst>
                <a:ext uri="{FF2B5EF4-FFF2-40B4-BE49-F238E27FC236}">
                  <a16:creationId xmlns:a16="http://schemas.microsoft.com/office/drawing/2014/main" id="{7CC52FD5-4E7C-49FA-BD83-A545EB3FC017}"/>
                </a:ext>
              </a:extLst>
            </p:cNvPr>
            <p:cNvSpPr/>
            <p:nvPr/>
          </p:nvSpPr>
          <p:spPr>
            <a:xfrm>
              <a:off x="4195174" y="983612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5" name="CuadroTexto 14">
              <a:extLst>
                <a:ext uri="{FF2B5EF4-FFF2-40B4-BE49-F238E27FC236}">
                  <a16:creationId xmlns:a16="http://schemas.microsoft.com/office/drawing/2014/main" id="{DDD8D263-EBC7-4AD3-8203-2FC2CBE524AF}"/>
                </a:ext>
              </a:extLst>
            </p:cNvPr>
            <p:cNvSpPr txBox="1"/>
            <p:nvPr/>
          </p:nvSpPr>
          <p:spPr>
            <a:xfrm>
              <a:off x="4169468" y="953506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V</a:t>
              </a:r>
            </a:p>
          </p:txBody>
        </p:sp>
        <p:sp>
          <p:nvSpPr>
            <p:cNvPr id="16" name="Elipse 15">
              <a:extLst>
                <a:ext uri="{FF2B5EF4-FFF2-40B4-BE49-F238E27FC236}">
                  <a16:creationId xmlns:a16="http://schemas.microsoft.com/office/drawing/2014/main" id="{1684D4EA-52BA-4FA5-A1FB-CB87FE74C584}"/>
                </a:ext>
              </a:extLst>
            </p:cNvPr>
            <p:cNvSpPr/>
            <p:nvPr/>
          </p:nvSpPr>
          <p:spPr>
            <a:xfrm>
              <a:off x="4383504" y="983612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7" name="CuadroTexto 16">
              <a:extLst>
                <a:ext uri="{FF2B5EF4-FFF2-40B4-BE49-F238E27FC236}">
                  <a16:creationId xmlns:a16="http://schemas.microsoft.com/office/drawing/2014/main" id="{3308939E-46AD-485D-B001-89690CD4E751}"/>
                </a:ext>
              </a:extLst>
            </p:cNvPr>
            <p:cNvSpPr txBox="1"/>
            <p:nvPr/>
          </p:nvSpPr>
          <p:spPr>
            <a:xfrm>
              <a:off x="4354590" y="945416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S</a:t>
              </a:r>
            </a:p>
          </p:txBody>
        </p:sp>
        <p:sp>
          <p:nvSpPr>
            <p:cNvPr id="18" name="Elipse 17">
              <a:extLst>
                <a:ext uri="{FF2B5EF4-FFF2-40B4-BE49-F238E27FC236}">
                  <a16:creationId xmlns:a16="http://schemas.microsoft.com/office/drawing/2014/main" id="{A8672FC7-70F5-4C49-A014-22DFFFBC4EA9}"/>
                </a:ext>
              </a:extLst>
            </p:cNvPr>
            <p:cNvSpPr/>
            <p:nvPr/>
          </p:nvSpPr>
          <p:spPr>
            <a:xfrm>
              <a:off x="4562534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9" name="CuadroTexto 18">
              <a:extLst>
                <a:ext uri="{FF2B5EF4-FFF2-40B4-BE49-F238E27FC236}">
                  <a16:creationId xmlns:a16="http://schemas.microsoft.com/office/drawing/2014/main" id="{FDD8A62F-1C31-4D5B-8003-266E7EE66DB5}"/>
                </a:ext>
              </a:extLst>
            </p:cNvPr>
            <p:cNvSpPr txBox="1"/>
            <p:nvPr/>
          </p:nvSpPr>
          <p:spPr>
            <a:xfrm>
              <a:off x="4541872" y="945416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D</a:t>
              </a:r>
            </a:p>
          </p:txBody>
        </p:sp>
      </p:grpSp>
      <p:sp>
        <p:nvSpPr>
          <p:cNvPr id="43" name="Rectángulo: esquinas redondeadas 42">
            <a:extLst>
              <a:ext uri="{FF2B5EF4-FFF2-40B4-BE49-F238E27FC236}">
                <a16:creationId xmlns:a16="http://schemas.microsoft.com/office/drawing/2014/main" id="{89D5D1E2-00DC-4937-B50F-B770D836BFF9}"/>
              </a:ext>
            </a:extLst>
          </p:cNvPr>
          <p:cNvSpPr/>
          <p:nvPr/>
        </p:nvSpPr>
        <p:spPr>
          <a:xfrm flipH="1">
            <a:off x="460830" y="5801409"/>
            <a:ext cx="1867912" cy="1306787"/>
          </a:xfrm>
          <a:prstGeom prst="roundRect">
            <a:avLst>
              <a:gd name="adj" fmla="val 3042"/>
            </a:avLst>
          </a:prstGeom>
          <a:noFill/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61" name="CuadroTexto 60">
            <a:extLst>
              <a:ext uri="{FF2B5EF4-FFF2-40B4-BE49-F238E27FC236}">
                <a16:creationId xmlns:a16="http://schemas.microsoft.com/office/drawing/2014/main" id="{B1867932-8D36-4858-BFF8-81AECC48EBAD}"/>
              </a:ext>
            </a:extLst>
          </p:cNvPr>
          <p:cNvSpPr txBox="1"/>
          <p:nvPr/>
        </p:nvSpPr>
        <p:spPr>
          <a:xfrm>
            <a:off x="502270" y="470523"/>
            <a:ext cx="1705246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CL" sz="4800" dirty="0">
                <a:latin typeface="August Script Bold free" pitchFamily="2" charset="0"/>
              </a:rPr>
              <a:t>Año</a:t>
            </a:r>
          </a:p>
        </p:txBody>
      </p:sp>
      <p:sp>
        <p:nvSpPr>
          <p:cNvPr id="62" name="CuadroTexto 61">
            <a:extLst>
              <a:ext uri="{FF2B5EF4-FFF2-40B4-BE49-F238E27FC236}">
                <a16:creationId xmlns:a16="http://schemas.microsoft.com/office/drawing/2014/main" id="{D7348A25-2C0A-4180-9706-193D7ACDBC8E}"/>
              </a:ext>
            </a:extLst>
          </p:cNvPr>
          <p:cNvSpPr txBox="1"/>
          <p:nvPr/>
        </p:nvSpPr>
        <p:spPr>
          <a:xfrm>
            <a:off x="1109446" y="921803"/>
            <a:ext cx="149088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CL" sz="4000" dirty="0" smtClean="0">
                <a:latin typeface="August Script Bold free" pitchFamily="2" charset="0"/>
              </a:rPr>
              <a:t>2022 </a:t>
            </a:r>
            <a:endParaRPr lang="es-CL" sz="4000" dirty="0">
              <a:latin typeface="August Script Bold free" pitchFamily="2" charset="0"/>
            </a:endParaRPr>
          </a:p>
        </p:txBody>
      </p:sp>
      <p:sp>
        <p:nvSpPr>
          <p:cNvPr id="27" name="CuadroTexto 26">
            <a:extLst>
              <a:ext uri="{FF2B5EF4-FFF2-40B4-BE49-F238E27FC236}">
                <a16:creationId xmlns:a16="http://schemas.microsoft.com/office/drawing/2014/main" id="{F0091D1D-C5BA-4DD7-B564-F84C4F3256B9}"/>
              </a:ext>
            </a:extLst>
          </p:cNvPr>
          <p:cNvSpPr txBox="1"/>
          <p:nvPr/>
        </p:nvSpPr>
        <p:spPr>
          <a:xfrm>
            <a:off x="788889" y="1505371"/>
            <a:ext cx="136617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CL" sz="3600" dirty="0">
                <a:latin typeface="Ayunindra Font" pitchFamily="50" charset="0"/>
              </a:rPr>
              <a:t>Metas</a:t>
            </a:r>
          </a:p>
        </p:txBody>
      </p:sp>
      <p:cxnSp>
        <p:nvCxnSpPr>
          <p:cNvPr id="34" name="Conector recto 33">
            <a:extLst>
              <a:ext uri="{FF2B5EF4-FFF2-40B4-BE49-F238E27FC236}">
                <a16:creationId xmlns:a16="http://schemas.microsoft.com/office/drawing/2014/main" id="{6C326F97-CC68-4216-8B0B-6409AE189A23}"/>
              </a:ext>
            </a:extLst>
          </p:cNvPr>
          <p:cNvCxnSpPr>
            <a:cxnSpLocks/>
          </p:cNvCxnSpPr>
          <p:nvPr/>
        </p:nvCxnSpPr>
        <p:spPr>
          <a:xfrm>
            <a:off x="719609" y="2193173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Conector recto 36">
            <a:extLst>
              <a:ext uri="{FF2B5EF4-FFF2-40B4-BE49-F238E27FC236}">
                <a16:creationId xmlns:a16="http://schemas.microsoft.com/office/drawing/2014/main" id="{7A9A9E17-643C-46C7-8DA1-90ACB4FD0A6E}"/>
              </a:ext>
            </a:extLst>
          </p:cNvPr>
          <p:cNvCxnSpPr>
            <a:cxnSpLocks/>
          </p:cNvCxnSpPr>
          <p:nvPr/>
        </p:nvCxnSpPr>
        <p:spPr>
          <a:xfrm>
            <a:off x="720116" y="2475725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Conector recto 37">
            <a:extLst>
              <a:ext uri="{FF2B5EF4-FFF2-40B4-BE49-F238E27FC236}">
                <a16:creationId xmlns:a16="http://schemas.microsoft.com/office/drawing/2014/main" id="{117FEECC-50E9-48AE-A3A0-ECE918D11567}"/>
              </a:ext>
            </a:extLst>
          </p:cNvPr>
          <p:cNvCxnSpPr>
            <a:cxnSpLocks/>
          </p:cNvCxnSpPr>
          <p:nvPr/>
        </p:nvCxnSpPr>
        <p:spPr>
          <a:xfrm>
            <a:off x="718240" y="2780525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Conector recto 38">
            <a:extLst>
              <a:ext uri="{FF2B5EF4-FFF2-40B4-BE49-F238E27FC236}">
                <a16:creationId xmlns:a16="http://schemas.microsoft.com/office/drawing/2014/main" id="{F24D8324-6901-4816-8512-FDC54A3E01DF}"/>
              </a:ext>
            </a:extLst>
          </p:cNvPr>
          <p:cNvCxnSpPr>
            <a:cxnSpLocks/>
          </p:cNvCxnSpPr>
          <p:nvPr/>
        </p:nvCxnSpPr>
        <p:spPr>
          <a:xfrm>
            <a:off x="718240" y="3074201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Placa 2">
            <a:extLst>
              <a:ext uri="{FF2B5EF4-FFF2-40B4-BE49-F238E27FC236}">
                <a16:creationId xmlns:a16="http://schemas.microsoft.com/office/drawing/2014/main" id="{C3F9C842-00FA-4A41-AA78-EC49C9D9D4A3}"/>
              </a:ext>
            </a:extLst>
          </p:cNvPr>
          <p:cNvSpPr/>
          <p:nvPr/>
        </p:nvSpPr>
        <p:spPr>
          <a:xfrm flipH="1">
            <a:off x="489789" y="3750740"/>
            <a:ext cx="1791840" cy="1500318"/>
          </a:xfrm>
          <a:prstGeom prst="plaque">
            <a:avLst>
              <a:gd name="adj" fmla="val 6619"/>
            </a:avLst>
          </a:prstGeom>
          <a:solidFill>
            <a:srgbClr val="FCEBE0"/>
          </a:solidFill>
          <a:ln>
            <a:solidFill>
              <a:srgbClr val="FCD6D7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70" name="CuadroTexto 69">
            <a:extLst>
              <a:ext uri="{FF2B5EF4-FFF2-40B4-BE49-F238E27FC236}">
                <a16:creationId xmlns:a16="http://schemas.microsoft.com/office/drawing/2014/main" id="{C5660BA0-7AA5-442F-B19F-51782AAE91E1}"/>
              </a:ext>
            </a:extLst>
          </p:cNvPr>
          <p:cNvSpPr txBox="1"/>
          <p:nvPr/>
        </p:nvSpPr>
        <p:spPr>
          <a:xfrm flipH="1">
            <a:off x="560832" y="3174959"/>
            <a:ext cx="157604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CL" sz="3200" dirty="0">
                <a:latin typeface="Please write me a song" panose="02000603000000000000" pitchFamily="2" charset="0"/>
                <a:ea typeface="Please write me a song" panose="02000603000000000000" pitchFamily="2" charset="0"/>
              </a:rPr>
              <a:t>Importante</a:t>
            </a:r>
          </a:p>
        </p:txBody>
      </p:sp>
      <p:sp>
        <p:nvSpPr>
          <p:cNvPr id="72" name="CuadroTexto 71">
            <a:extLst>
              <a:ext uri="{FF2B5EF4-FFF2-40B4-BE49-F238E27FC236}">
                <a16:creationId xmlns:a16="http://schemas.microsoft.com/office/drawing/2014/main" id="{FA02E334-CC17-4B72-8C99-28B64BC13A1C}"/>
              </a:ext>
            </a:extLst>
          </p:cNvPr>
          <p:cNvSpPr txBox="1"/>
          <p:nvPr/>
        </p:nvSpPr>
        <p:spPr>
          <a:xfrm flipH="1">
            <a:off x="773256" y="5571063"/>
            <a:ext cx="1293702" cy="594906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algn="ctr"/>
            <a:r>
              <a:rPr lang="es-CL" sz="3266" dirty="0">
                <a:latin typeface="The Sunset" pitchFamily="2" charset="0"/>
              </a:rPr>
              <a:t>Notas</a:t>
            </a:r>
          </a:p>
        </p:txBody>
      </p:sp>
      <p:pic>
        <p:nvPicPr>
          <p:cNvPr id="22" name="Imagen 21">
            <a:extLst>
              <a:ext uri="{FF2B5EF4-FFF2-40B4-BE49-F238E27FC236}">
                <a16:creationId xmlns:a16="http://schemas.microsoft.com/office/drawing/2014/main" id="{62CBFADE-6F0F-42F1-9100-230F3D7A9794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188956" y="4650379"/>
            <a:ext cx="727315" cy="2864905"/>
          </a:xfrm>
          <a:prstGeom prst="rect">
            <a:avLst/>
          </a:prstGeom>
        </p:spPr>
      </p:pic>
      <p:pic>
        <p:nvPicPr>
          <p:cNvPr id="23" name="Imagen 22">
            <a:extLst>
              <a:ext uri="{FF2B5EF4-FFF2-40B4-BE49-F238E27FC236}">
                <a16:creationId xmlns:a16="http://schemas.microsoft.com/office/drawing/2014/main" id="{2B2C2E0D-EB88-46B4-AC8F-E4A9A8B31354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43898" t="21174"/>
          <a:stretch/>
        </p:blipFill>
        <p:spPr>
          <a:xfrm>
            <a:off x="0" y="0"/>
            <a:ext cx="909986" cy="976498"/>
          </a:xfrm>
          <a:prstGeom prst="rect">
            <a:avLst/>
          </a:prstGeom>
        </p:spPr>
      </p:pic>
      <p:pic>
        <p:nvPicPr>
          <p:cNvPr id="25" name="Imagen 24">
            <a:extLst>
              <a:ext uri="{FF2B5EF4-FFF2-40B4-BE49-F238E27FC236}">
                <a16:creationId xmlns:a16="http://schemas.microsoft.com/office/drawing/2014/main" id="{C293EFCA-F8D9-437F-BBDE-D23B0F61DF56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027536" y="351099"/>
            <a:ext cx="713197" cy="476000"/>
          </a:xfrm>
          <a:prstGeom prst="rect">
            <a:avLst/>
          </a:prstGeom>
        </p:spPr>
      </p:pic>
      <p:grpSp>
        <p:nvGrpSpPr>
          <p:cNvPr id="31" name="Grupo 30">
            <a:extLst>
              <a:ext uri="{FF2B5EF4-FFF2-40B4-BE49-F238E27FC236}">
                <a16:creationId xmlns:a16="http://schemas.microsoft.com/office/drawing/2014/main" id="{7745E27F-467E-4749-8E47-3209094E0C66}"/>
              </a:ext>
            </a:extLst>
          </p:cNvPr>
          <p:cNvGrpSpPr/>
          <p:nvPr/>
        </p:nvGrpSpPr>
        <p:grpSpPr>
          <a:xfrm>
            <a:off x="526230" y="2080990"/>
            <a:ext cx="160028" cy="1041337"/>
            <a:chOff x="508707" y="2032864"/>
            <a:chExt cx="160028" cy="1041337"/>
          </a:xfrm>
        </p:grpSpPr>
        <p:pic>
          <p:nvPicPr>
            <p:cNvPr id="57" name="Imagen 56">
              <a:extLst>
                <a:ext uri="{FF2B5EF4-FFF2-40B4-BE49-F238E27FC236}">
                  <a16:creationId xmlns:a16="http://schemas.microsoft.com/office/drawing/2014/main" id="{961930C2-F576-49DD-A7AA-2FDB4D77175D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7508" y="2035205"/>
              <a:ext cx="162906" cy="158223"/>
            </a:xfrm>
            <a:prstGeom prst="rect">
              <a:avLst/>
            </a:prstGeom>
          </p:spPr>
        </p:pic>
        <p:pic>
          <p:nvPicPr>
            <p:cNvPr id="58" name="Imagen 57">
              <a:extLst>
                <a:ext uri="{FF2B5EF4-FFF2-40B4-BE49-F238E27FC236}">
                  <a16:creationId xmlns:a16="http://schemas.microsoft.com/office/drawing/2014/main" id="{56867267-B475-4E69-9D58-EC62A6FE058B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7509" y="2315160"/>
              <a:ext cx="162906" cy="158223"/>
            </a:xfrm>
            <a:prstGeom prst="rect">
              <a:avLst/>
            </a:prstGeom>
          </p:spPr>
        </p:pic>
        <p:pic>
          <p:nvPicPr>
            <p:cNvPr id="60" name="Imagen 59">
              <a:extLst>
                <a:ext uri="{FF2B5EF4-FFF2-40B4-BE49-F238E27FC236}">
                  <a16:creationId xmlns:a16="http://schemas.microsoft.com/office/drawing/2014/main" id="{E29EF204-A448-4002-8A1C-DB0341F31464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6366" y="2619960"/>
              <a:ext cx="162906" cy="158223"/>
            </a:xfrm>
            <a:prstGeom prst="rect">
              <a:avLst/>
            </a:prstGeom>
          </p:spPr>
        </p:pic>
        <p:pic>
          <p:nvPicPr>
            <p:cNvPr id="63" name="Imagen 62">
              <a:extLst>
                <a:ext uri="{FF2B5EF4-FFF2-40B4-BE49-F238E27FC236}">
                  <a16:creationId xmlns:a16="http://schemas.microsoft.com/office/drawing/2014/main" id="{86120641-32C4-4AE8-94D3-C94C18868525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8171" y="2913636"/>
              <a:ext cx="162906" cy="158223"/>
            </a:xfrm>
            <a:prstGeom prst="rect">
              <a:avLst/>
            </a:prstGeom>
          </p:spPr>
        </p:pic>
      </p:grpSp>
      <p:sp>
        <p:nvSpPr>
          <p:cNvPr id="64" name="Placa 63">
            <a:extLst>
              <a:ext uri="{FF2B5EF4-FFF2-40B4-BE49-F238E27FC236}">
                <a16:creationId xmlns:a16="http://schemas.microsoft.com/office/drawing/2014/main" id="{1F1A37EF-7612-4F45-97CD-3C62C17F6D0D}"/>
              </a:ext>
            </a:extLst>
          </p:cNvPr>
          <p:cNvSpPr/>
          <p:nvPr/>
        </p:nvSpPr>
        <p:spPr>
          <a:xfrm flipH="1">
            <a:off x="544463" y="3806973"/>
            <a:ext cx="1680470" cy="1381373"/>
          </a:xfrm>
          <a:prstGeom prst="plaque">
            <a:avLst>
              <a:gd name="adj" fmla="val 6619"/>
            </a:avLst>
          </a:prstGeom>
          <a:noFill/>
          <a:ln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pic>
        <p:nvPicPr>
          <p:cNvPr id="32" name="Imagen 31">
            <a:extLst>
              <a:ext uri="{FF2B5EF4-FFF2-40B4-BE49-F238E27FC236}">
                <a16:creationId xmlns:a16="http://schemas.microsoft.com/office/drawing/2014/main" id="{26B63D50-3602-4D67-A76C-633D6D374657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259097" y="6541363"/>
            <a:ext cx="628638" cy="674145"/>
          </a:xfrm>
          <a:prstGeom prst="rect">
            <a:avLst/>
          </a:prstGeom>
        </p:spPr>
      </p:pic>
      <p:pic>
        <p:nvPicPr>
          <p:cNvPr id="65" name="Imagen 64">
            <a:extLst>
              <a:ext uri="{FF2B5EF4-FFF2-40B4-BE49-F238E27FC236}">
                <a16:creationId xmlns:a16="http://schemas.microsoft.com/office/drawing/2014/main" id="{D0CA3D43-846C-4A28-B7BE-3C0790EA8870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65716" t="50407"/>
          <a:stretch/>
        </p:blipFill>
        <p:spPr>
          <a:xfrm flipH="1">
            <a:off x="4623101" y="-1"/>
            <a:ext cx="445785" cy="47838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28701607"/>
      </p:ext>
    </p:extLst>
  </p:cSld>
  <p:clrMapOvr>
    <a:masterClrMapping/>
  </p:clrMapOvr>
</p:sld>
</file>

<file path=ppt/slides/slide1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5" name="Imagen 74">
            <a:extLst>
              <a:ext uri="{FF2B5EF4-FFF2-40B4-BE49-F238E27FC236}">
                <a16:creationId xmlns:a16="http://schemas.microsoft.com/office/drawing/2014/main" id="{86F066D6-3665-40A8-84FE-3CF74306B4E7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5802" t="16947" r="6588" b="21582"/>
          <a:stretch/>
        </p:blipFill>
        <p:spPr>
          <a:xfrm flipH="1">
            <a:off x="2534249" y="1615242"/>
            <a:ext cx="2241249" cy="5818323"/>
          </a:xfrm>
          <a:prstGeom prst="rect">
            <a:avLst/>
          </a:prstGeom>
        </p:spPr>
      </p:pic>
      <p:grpSp>
        <p:nvGrpSpPr>
          <p:cNvPr id="90" name="Grupo 89">
            <a:extLst>
              <a:ext uri="{FF2B5EF4-FFF2-40B4-BE49-F238E27FC236}">
                <a16:creationId xmlns:a16="http://schemas.microsoft.com/office/drawing/2014/main" id="{6A10F933-5BE6-45D0-9227-6F90A3B05617}"/>
              </a:ext>
            </a:extLst>
          </p:cNvPr>
          <p:cNvGrpSpPr/>
          <p:nvPr/>
        </p:nvGrpSpPr>
        <p:grpSpPr>
          <a:xfrm>
            <a:off x="2431176" y="1277695"/>
            <a:ext cx="2333423" cy="338554"/>
            <a:chOff x="282012" y="1116730"/>
            <a:chExt cx="2333423" cy="338554"/>
          </a:xfrm>
        </p:grpSpPr>
        <p:grpSp>
          <p:nvGrpSpPr>
            <p:cNvPr id="76" name="Grupo 75">
              <a:extLst>
                <a:ext uri="{FF2B5EF4-FFF2-40B4-BE49-F238E27FC236}">
                  <a16:creationId xmlns:a16="http://schemas.microsoft.com/office/drawing/2014/main" id="{A61A1061-E59C-431B-BF67-DEFCDEE579BE}"/>
                </a:ext>
              </a:extLst>
            </p:cNvPr>
            <p:cNvGrpSpPr/>
            <p:nvPr/>
          </p:nvGrpSpPr>
          <p:grpSpPr>
            <a:xfrm>
              <a:off x="1292286" y="1199456"/>
              <a:ext cx="1323149" cy="173102"/>
              <a:chOff x="2351916" y="2459619"/>
              <a:chExt cx="1424738" cy="173102"/>
            </a:xfrm>
          </p:grpSpPr>
          <p:pic>
            <p:nvPicPr>
              <p:cNvPr id="77" name="Imagen 76">
                <a:extLst>
                  <a:ext uri="{FF2B5EF4-FFF2-40B4-BE49-F238E27FC236}">
                    <a16:creationId xmlns:a16="http://schemas.microsoft.com/office/drawing/2014/main" id="{B7A81B46-CA0D-4087-89EF-FAE09193A61A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351916" y="2459619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78" name="Imagen 77">
                <a:extLst>
                  <a:ext uri="{FF2B5EF4-FFF2-40B4-BE49-F238E27FC236}">
                    <a16:creationId xmlns:a16="http://schemas.microsoft.com/office/drawing/2014/main" id="{E94153B6-6DC4-4AB7-AC3B-F55DD2065F5B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534444" y="2462337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79" name="Imagen 78">
                <a:extLst>
                  <a:ext uri="{FF2B5EF4-FFF2-40B4-BE49-F238E27FC236}">
                    <a16:creationId xmlns:a16="http://schemas.microsoft.com/office/drawing/2014/main" id="{EA1DF94F-D73B-4068-AC8A-D0A408DD32D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713545" y="2467401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0" name="Imagen 79">
                <a:extLst>
                  <a:ext uri="{FF2B5EF4-FFF2-40B4-BE49-F238E27FC236}">
                    <a16:creationId xmlns:a16="http://schemas.microsoft.com/office/drawing/2014/main" id="{62C852A6-1DC0-492C-8708-0BCE85A2F8DC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898714" y="2467401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1" name="Imagen 80">
                <a:extLst>
                  <a:ext uri="{FF2B5EF4-FFF2-40B4-BE49-F238E27FC236}">
                    <a16:creationId xmlns:a16="http://schemas.microsoft.com/office/drawing/2014/main" id="{0177E378-B2D1-433E-B487-95F0ADA2623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080634" y="2462337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2" name="Imagen 81">
                <a:extLst>
                  <a:ext uri="{FF2B5EF4-FFF2-40B4-BE49-F238E27FC236}">
                    <a16:creationId xmlns:a16="http://schemas.microsoft.com/office/drawing/2014/main" id="{5D2CCC76-1728-4CCE-8CA6-F4D7D93C730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259735" y="2463688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3" name="Imagen 82">
                <a:extLst>
                  <a:ext uri="{FF2B5EF4-FFF2-40B4-BE49-F238E27FC236}">
                    <a16:creationId xmlns:a16="http://schemas.microsoft.com/office/drawing/2014/main" id="{8737CD88-8CE9-45B7-B88B-A039D1BC2D9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436306" y="2459619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4" name="Imagen 83">
                <a:extLst>
                  <a:ext uri="{FF2B5EF4-FFF2-40B4-BE49-F238E27FC236}">
                    <a16:creationId xmlns:a16="http://schemas.microsoft.com/office/drawing/2014/main" id="{9C749F1B-619A-40EE-A3E5-6C9759F13278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624293" y="2462337"/>
                <a:ext cx="152361" cy="165320"/>
              </a:xfrm>
              <a:prstGeom prst="rect">
                <a:avLst/>
              </a:prstGeom>
            </p:spPr>
          </p:pic>
        </p:grpSp>
        <p:sp>
          <p:nvSpPr>
            <p:cNvPr id="86" name="CuadroTexto 85">
              <a:extLst>
                <a:ext uri="{FF2B5EF4-FFF2-40B4-BE49-F238E27FC236}">
                  <a16:creationId xmlns:a16="http://schemas.microsoft.com/office/drawing/2014/main" id="{E7CF8BFC-D72D-4A50-9441-6DC5C224B0DC}"/>
                </a:ext>
              </a:extLst>
            </p:cNvPr>
            <p:cNvSpPr txBox="1"/>
            <p:nvPr/>
          </p:nvSpPr>
          <p:spPr>
            <a:xfrm>
              <a:off x="282012" y="1116730"/>
              <a:ext cx="1081021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s-CL" sz="1600" dirty="0">
                  <a:latin typeface="that i love you" pitchFamily="2" charset="0"/>
                </a:rPr>
                <a:t>Hidratación</a:t>
              </a:r>
            </a:p>
          </p:txBody>
        </p:sp>
      </p:grpSp>
      <p:sp>
        <p:nvSpPr>
          <p:cNvPr id="2" name="Rectángulo: esquinas redondeadas 1">
            <a:extLst>
              <a:ext uri="{FF2B5EF4-FFF2-40B4-BE49-F238E27FC236}">
                <a16:creationId xmlns:a16="http://schemas.microsoft.com/office/drawing/2014/main" id="{8AFFB728-72C6-47D6-8CF6-8E68D901CF0E}"/>
              </a:ext>
            </a:extLst>
          </p:cNvPr>
          <p:cNvSpPr/>
          <p:nvPr/>
        </p:nvSpPr>
        <p:spPr>
          <a:xfrm flipH="1">
            <a:off x="2536574" y="808814"/>
            <a:ext cx="2238924" cy="348713"/>
          </a:xfrm>
          <a:prstGeom prst="roundRect">
            <a:avLst>
              <a:gd name="adj" fmla="val 20690"/>
            </a:avLst>
          </a:prstGeom>
          <a:noFill/>
          <a:ln>
            <a:solidFill>
              <a:schemeClr val="bg1">
                <a:lumMod val="65000"/>
              </a:schemeClr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grpSp>
        <p:nvGrpSpPr>
          <p:cNvPr id="20" name="Grupo 19">
            <a:extLst>
              <a:ext uri="{FF2B5EF4-FFF2-40B4-BE49-F238E27FC236}">
                <a16:creationId xmlns:a16="http://schemas.microsoft.com/office/drawing/2014/main" id="{9E56ED60-C0FC-4AFF-8B2B-402E4644997E}"/>
              </a:ext>
            </a:extLst>
          </p:cNvPr>
          <p:cNvGrpSpPr/>
          <p:nvPr/>
        </p:nvGrpSpPr>
        <p:grpSpPr>
          <a:xfrm>
            <a:off x="2648158" y="551964"/>
            <a:ext cx="1302561" cy="270451"/>
            <a:chOff x="3427898" y="945416"/>
            <a:chExt cx="1302561" cy="270451"/>
          </a:xfrm>
        </p:grpSpPr>
        <p:sp>
          <p:nvSpPr>
            <p:cNvPr id="6" name="Elipse 5">
              <a:extLst>
                <a:ext uri="{FF2B5EF4-FFF2-40B4-BE49-F238E27FC236}">
                  <a16:creationId xmlns:a16="http://schemas.microsoft.com/office/drawing/2014/main" id="{2C5DCEA4-6AF6-49BD-B708-B769FAFE792C}"/>
                </a:ext>
              </a:extLst>
            </p:cNvPr>
            <p:cNvSpPr/>
            <p:nvPr/>
          </p:nvSpPr>
          <p:spPr>
            <a:xfrm>
              <a:off x="3448303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7" name="CuadroTexto 6">
              <a:extLst>
                <a:ext uri="{FF2B5EF4-FFF2-40B4-BE49-F238E27FC236}">
                  <a16:creationId xmlns:a16="http://schemas.microsoft.com/office/drawing/2014/main" id="{AA089D6C-B1E2-48FB-BE83-481042A4D336}"/>
                </a:ext>
              </a:extLst>
            </p:cNvPr>
            <p:cNvSpPr txBox="1"/>
            <p:nvPr/>
          </p:nvSpPr>
          <p:spPr>
            <a:xfrm>
              <a:off x="3427898" y="945416"/>
              <a:ext cx="167925" cy="2623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L</a:t>
              </a:r>
            </a:p>
          </p:txBody>
        </p:sp>
        <p:sp>
          <p:nvSpPr>
            <p:cNvPr id="8" name="Elipse 7">
              <a:extLst>
                <a:ext uri="{FF2B5EF4-FFF2-40B4-BE49-F238E27FC236}">
                  <a16:creationId xmlns:a16="http://schemas.microsoft.com/office/drawing/2014/main" id="{EF3D6D35-0B29-48F8-A7E7-F05677A56176}"/>
                </a:ext>
              </a:extLst>
            </p:cNvPr>
            <p:cNvSpPr/>
            <p:nvPr/>
          </p:nvSpPr>
          <p:spPr>
            <a:xfrm>
              <a:off x="3636352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9" name="CuadroTexto 8">
              <a:extLst>
                <a:ext uri="{FF2B5EF4-FFF2-40B4-BE49-F238E27FC236}">
                  <a16:creationId xmlns:a16="http://schemas.microsoft.com/office/drawing/2014/main" id="{9A7EF53A-AA99-48D2-85A8-CA65C6ED1C5E}"/>
                </a:ext>
              </a:extLst>
            </p:cNvPr>
            <p:cNvSpPr txBox="1"/>
            <p:nvPr/>
          </p:nvSpPr>
          <p:spPr>
            <a:xfrm>
              <a:off x="3604676" y="945416"/>
              <a:ext cx="167925" cy="2623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M</a:t>
              </a:r>
            </a:p>
          </p:txBody>
        </p:sp>
        <p:sp>
          <p:nvSpPr>
            <p:cNvPr id="10" name="Elipse 9">
              <a:extLst>
                <a:ext uri="{FF2B5EF4-FFF2-40B4-BE49-F238E27FC236}">
                  <a16:creationId xmlns:a16="http://schemas.microsoft.com/office/drawing/2014/main" id="{B0003AE6-C47F-46BF-B6B1-DDBB042C0368}"/>
                </a:ext>
              </a:extLst>
            </p:cNvPr>
            <p:cNvSpPr/>
            <p:nvPr/>
          </p:nvSpPr>
          <p:spPr>
            <a:xfrm>
              <a:off x="3822502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1" name="CuadroTexto 10">
              <a:extLst>
                <a:ext uri="{FF2B5EF4-FFF2-40B4-BE49-F238E27FC236}">
                  <a16:creationId xmlns:a16="http://schemas.microsoft.com/office/drawing/2014/main" id="{93A2415F-9910-41C0-9834-ACE5EE7EC06F}"/>
                </a:ext>
              </a:extLst>
            </p:cNvPr>
            <p:cNvSpPr txBox="1"/>
            <p:nvPr/>
          </p:nvSpPr>
          <p:spPr>
            <a:xfrm>
              <a:off x="3795934" y="953506"/>
              <a:ext cx="167925" cy="2623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M</a:t>
              </a:r>
            </a:p>
          </p:txBody>
        </p:sp>
        <p:sp>
          <p:nvSpPr>
            <p:cNvPr id="12" name="Elipse 11">
              <a:extLst>
                <a:ext uri="{FF2B5EF4-FFF2-40B4-BE49-F238E27FC236}">
                  <a16:creationId xmlns:a16="http://schemas.microsoft.com/office/drawing/2014/main" id="{C7C288CE-F547-4E52-94A3-8C23F40BEE3C}"/>
                </a:ext>
              </a:extLst>
            </p:cNvPr>
            <p:cNvSpPr/>
            <p:nvPr/>
          </p:nvSpPr>
          <p:spPr>
            <a:xfrm>
              <a:off x="4008652" y="983612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3" name="CuadroTexto 12">
              <a:extLst>
                <a:ext uri="{FF2B5EF4-FFF2-40B4-BE49-F238E27FC236}">
                  <a16:creationId xmlns:a16="http://schemas.microsoft.com/office/drawing/2014/main" id="{4114C506-8170-47D2-9D5A-128DBFEEE7C8}"/>
                </a:ext>
              </a:extLst>
            </p:cNvPr>
            <p:cNvSpPr txBox="1"/>
            <p:nvPr/>
          </p:nvSpPr>
          <p:spPr>
            <a:xfrm>
              <a:off x="3987194" y="951397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J</a:t>
              </a:r>
            </a:p>
          </p:txBody>
        </p:sp>
        <p:sp>
          <p:nvSpPr>
            <p:cNvPr id="14" name="Elipse 13">
              <a:extLst>
                <a:ext uri="{FF2B5EF4-FFF2-40B4-BE49-F238E27FC236}">
                  <a16:creationId xmlns:a16="http://schemas.microsoft.com/office/drawing/2014/main" id="{7CC52FD5-4E7C-49FA-BD83-A545EB3FC017}"/>
                </a:ext>
              </a:extLst>
            </p:cNvPr>
            <p:cNvSpPr/>
            <p:nvPr/>
          </p:nvSpPr>
          <p:spPr>
            <a:xfrm>
              <a:off x="4195174" y="983612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5" name="CuadroTexto 14">
              <a:extLst>
                <a:ext uri="{FF2B5EF4-FFF2-40B4-BE49-F238E27FC236}">
                  <a16:creationId xmlns:a16="http://schemas.microsoft.com/office/drawing/2014/main" id="{DDD8D263-EBC7-4AD3-8203-2FC2CBE524AF}"/>
                </a:ext>
              </a:extLst>
            </p:cNvPr>
            <p:cNvSpPr txBox="1"/>
            <p:nvPr/>
          </p:nvSpPr>
          <p:spPr>
            <a:xfrm>
              <a:off x="4169468" y="953506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V</a:t>
              </a:r>
            </a:p>
          </p:txBody>
        </p:sp>
        <p:sp>
          <p:nvSpPr>
            <p:cNvPr id="16" name="Elipse 15">
              <a:extLst>
                <a:ext uri="{FF2B5EF4-FFF2-40B4-BE49-F238E27FC236}">
                  <a16:creationId xmlns:a16="http://schemas.microsoft.com/office/drawing/2014/main" id="{1684D4EA-52BA-4FA5-A1FB-CB87FE74C584}"/>
                </a:ext>
              </a:extLst>
            </p:cNvPr>
            <p:cNvSpPr/>
            <p:nvPr/>
          </p:nvSpPr>
          <p:spPr>
            <a:xfrm>
              <a:off x="4383504" y="983612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7" name="CuadroTexto 16">
              <a:extLst>
                <a:ext uri="{FF2B5EF4-FFF2-40B4-BE49-F238E27FC236}">
                  <a16:creationId xmlns:a16="http://schemas.microsoft.com/office/drawing/2014/main" id="{3308939E-46AD-485D-B001-89690CD4E751}"/>
                </a:ext>
              </a:extLst>
            </p:cNvPr>
            <p:cNvSpPr txBox="1"/>
            <p:nvPr/>
          </p:nvSpPr>
          <p:spPr>
            <a:xfrm>
              <a:off x="4354590" y="945416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S</a:t>
              </a:r>
            </a:p>
          </p:txBody>
        </p:sp>
        <p:sp>
          <p:nvSpPr>
            <p:cNvPr id="18" name="Elipse 17">
              <a:extLst>
                <a:ext uri="{FF2B5EF4-FFF2-40B4-BE49-F238E27FC236}">
                  <a16:creationId xmlns:a16="http://schemas.microsoft.com/office/drawing/2014/main" id="{A8672FC7-70F5-4C49-A014-22DFFFBC4EA9}"/>
                </a:ext>
              </a:extLst>
            </p:cNvPr>
            <p:cNvSpPr/>
            <p:nvPr/>
          </p:nvSpPr>
          <p:spPr>
            <a:xfrm>
              <a:off x="4562534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9" name="CuadroTexto 18">
              <a:extLst>
                <a:ext uri="{FF2B5EF4-FFF2-40B4-BE49-F238E27FC236}">
                  <a16:creationId xmlns:a16="http://schemas.microsoft.com/office/drawing/2014/main" id="{FDD8A62F-1C31-4D5B-8003-266E7EE66DB5}"/>
                </a:ext>
              </a:extLst>
            </p:cNvPr>
            <p:cNvSpPr txBox="1"/>
            <p:nvPr/>
          </p:nvSpPr>
          <p:spPr>
            <a:xfrm>
              <a:off x="4541872" y="945416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D</a:t>
              </a:r>
            </a:p>
          </p:txBody>
        </p:sp>
      </p:grpSp>
      <p:sp>
        <p:nvSpPr>
          <p:cNvPr id="43" name="Rectángulo: esquinas redondeadas 42">
            <a:extLst>
              <a:ext uri="{FF2B5EF4-FFF2-40B4-BE49-F238E27FC236}">
                <a16:creationId xmlns:a16="http://schemas.microsoft.com/office/drawing/2014/main" id="{89D5D1E2-00DC-4937-B50F-B770D836BFF9}"/>
              </a:ext>
            </a:extLst>
          </p:cNvPr>
          <p:cNvSpPr/>
          <p:nvPr/>
        </p:nvSpPr>
        <p:spPr>
          <a:xfrm flipH="1">
            <a:off x="460830" y="5801409"/>
            <a:ext cx="1867912" cy="1306787"/>
          </a:xfrm>
          <a:prstGeom prst="roundRect">
            <a:avLst>
              <a:gd name="adj" fmla="val 3042"/>
            </a:avLst>
          </a:prstGeom>
          <a:noFill/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61" name="CuadroTexto 60">
            <a:extLst>
              <a:ext uri="{FF2B5EF4-FFF2-40B4-BE49-F238E27FC236}">
                <a16:creationId xmlns:a16="http://schemas.microsoft.com/office/drawing/2014/main" id="{B1867932-8D36-4858-BFF8-81AECC48EBAD}"/>
              </a:ext>
            </a:extLst>
          </p:cNvPr>
          <p:cNvSpPr txBox="1"/>
          <p:nvPr/>
        </p:nvSpPr>
        <p:spPr>
          <a:xfrm>
            <a:off x="502270" y="470523"/>
            <a:ext cx="1705246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CL" sz="4800" dirty="0">
                <a:latin typeface="August Script Bold free" pitchFamily="2" charset="0"/>
              </a:rPr>
              <a:t>Año</a:t>
            </a:r>
          </a:p>
        </p:txBody>
      </p:sp>
      <p:sp>
        <p:nvSpPr>
          <p:cNvPr id="62" name="CuadroTexto 61">
            <a:extLst>
              <a:ext uri="{FF2B5EF4-FFF2-40B4-BE49-F238E27FC236}">
                <a16:creationId xmlns:a16="http://schemas.microsoft.com/office/drawing/2014/main" id="{D7348A25-2C0A-4180-9706-193D7ACDBC8E}"/>
              </a:ext>
            </a:extLst>
          </p:cNvPr>
          <p:cNvSpPr txBox="1"/>
          <p:nvPr/>
        </p:nvSpPr>
        <p:spPr>
          <a:xfrm>
            <a:off x="1109446" y="921803"/>
            <a:ext cx="149088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CL" sz="4000" dirty="0" smtClean="0">
                <a:latin typeface="August Script Bold free" pitchFamily="2" charset="0"/>
              </a:rPr>
              <a:t>2022 </a:t>
            </a:r>
            <a:endParaRPr lang="es-CL" sz="4000" dirty="0">
              <a:latin typeface="August Script Bold free" pitchFamily="2" charset="0"/>
            </a:endParaRPr>
          </a:p>
        </p:txBody>
      </p:sp>
      <p:sp>
        <p:nvSpPr>
          <p:cNvPr id="27" name="CuadroTexto 26">
            <a:extLst>
              <a:ext uri="{FF2B5EF4-FFF2-40B4-BE49-F238E27FC236}">
                <a16:creationId xmlns:a16="http://schemas.microsoft.com/office/drawing/2014/main" id="{F0091D1D-C5BA-4DD7-B564-F84C4F3256B9}"/>
              </a:ext>
            </a:extLst>
          </p:cNvPr>
          <p:cNvSpPr txBox="1"/>
          <p:nvPr/>
        </p:nvSpPr>
        <p:spPr>
          <a:xfrm>
            <a:off x="788889" y="1505371"/>
            <a:ext cx="136617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CL" sz="3600" dirty="0">
                <a:latin typeface="Ayunindra Font" pitchFamily="50" charset="0"/>
              </a:rPr>
              <a:t>Metas</a:t>
            </a:r>
          </a:p>
        </p:txBody>
      </p:sp>
      <p:cxnSp>
        <p:nvCxnSpPr>
          <p:cNvPr id="34" name="Conector recto 33">
            <a:extLst>
              <a:ext uri="{FF2B5EF4-FFF2-40B4-BE49-F238E27FC236}">
                <a16:creationId xmlns:a16="http://schemas.microsoft.com/office/drawing/2014/main" id="{6C326F97-CC68-4216-8B0B-6409AE189A23}"/>
              </a:ext>
            </a:extLst>
          </p:cNvPr>
          <p:cNvCxnSpPr>
            <a:cxnSpLocks/>
          </p:cNvCxnSpPr>
          <p:nvPr/>
        </p:nvCxnSpPr>
        <p:spPr>
          <a:xfrm>
            <a:off x="719609" y="2193173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Conector recto 36">
            <a:extLst>
              <a:ext uri="{FF2B5EF4-FFF2-40B4-BE49-F238E27FC236}">
                <a16:creationId xmlns:a16="http://schemas.microsoft.com/office/drawing/2014/main" id="{7A9A9E17-643C-46C7-8DA1-90ACB4FD0A6E}"/>
              </a:ext>
            </a:extLst>
          </p:cNvPr>
          <p:cNvCxnSpPr>
            <a:cxnSpLocks/>
          </p:cNvCxnSpPr>
          <p:nvPr/>
        </p:nvCxnSpPr>
        <p:spPr>
          <a:xfrm>
            <a:off x="720116" y="2475725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Conector recto 37">
            <a:extLst>
              <a:ext uri="{FF2B5EF4-FFF2-40B4-BE49-F238E27FC236}">
                <a16:creationId xmlns:a16="http://schemas.microsoft.com/office/drawing/2014/main" id="{117FEECC-50E9-48AE-A3A0-ECE918D11567}"/>
              </a:ext>
            </a:extLst>
          </p:cNvPr>
          <p:cNvCxnSpPr>
            <a:cxnSpLocks/>
          </p:cNvCxnSpPr>
          <p:nvPr/>
        </p:nvCxnSpPr>
        <p:spPr>
          <a:xfrm>
            <a:off x="718240" y="2780525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Conector recto 38">
            <a:extLst>
              <a:ext uri="{FF2B5EF4-FFF2-40B4-BE49-F238E27FC236}">
                <a16:creationId xmlns:a16="http://schemas.microsoft.com/office/drawing/2014/main" id="{F24D8324-6901-4816-8512-FDC54A3E01DF}"/>
              </a:ext>
            </a:extLst>
          </p:cNvPr>
          <p:cNvCxnSpPr>
            <a:cxnSpLocks/>
          </p:cNvCxnSpPr>
          <p:nvPr/>
        </p:nvCxnSpPr>
        <p:spPr>
          <a:xfrm>
            <a:off x="718240" y="3074201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Placa 2">
            <a:extLst>
              <a:ext uri="{FF2B5EF4-FFF2-40B4-BE49-F238E27FC236}">
                <a16:creationId xmlns:a16="http://schemas.microsoft.com/office/drawing/2014/main" id="{C3F9C842-00FA-4A41-AA78-EC49C9D9D4A3}"/>
              </a:ext>
            </a:extLst>
          </p:cNvPr>
          <p:cNvSpPr/>
          <p:nvPr/>
        </p:nvSpPr>
        <p:spPr>
          <a:xfrm flipH="1">
            <a:off x="489789" y="3750740"/>
            <a:ext cx="1791840" cy="1500318"/>
          </a:xfrm>
          <a:prstGeom prst="plaque">
            <a:avLst>
              <a:gd name="adj" fmla="val 6619"/>
            </a:avLst>
          </a:prstGeom>
          <a:solidFill>
            <a:srgbClr val="FCEBE0"/>
          </a:solidFill>
          <a:ln>
            <a:solidFill>
              <a:srgbClr val="FCD6D7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70" name="CuadroTexto 69">
            <a:extLst>
              <a:ext uri="{FF2B5EF4-FFF2-40B4-BE49-F238E27FC236}">
                <a16:creationId xmlns:a16="http://schemas.microsoft.com/office/drawing/2014/main" id="{C5660BA0-7AA5-442F-B19F-51782AAE91E1}"/>
              </a:ext>
            </a:extLst>
          </p:cNvPr>
          <p:cNvSpPr txBox="1"/>
          <p:nvPr/>
        </p:nvSpPr>
        <p:spPr>
          <a:xfrm flipH="1">
            <a:off x="560832" y="3174959"/>
            <a:ext cx="157604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CL" sz="3200" dirty="0">
                <a:latin typeface="Please write me a song" panose="02000603000000000000" pitchFamily="2" charset="0"/>
                <a:ea typeface="Please write me a song" panose="02000603000000000000" pitchFamily="2" charset="0"/>
              </a:rPr>
              <a:t>Importante</a:t>
            </a:r>
          </a:p>
        </p:txBody>
      </p:sp>
      <p:sp>
        <p:nvSpPr>
          <p:cNvPr id="72" name="CuadroTexto 71">
            <a:extLst>
              <a:ext uri="{FF2B5EF4-FFF2-40B4-BE49-F238E27FC236}">
                <a16:creationId xmlns:a16="http://schemas.microsoft.com/office/drawing/2014/main" id="{FA02E334-CC17-4B72-8C99-28B64BC13A1C}"/>
              </a:ext>
            </a:extLst>
          </p:cNvPr>
          <p:cNvSpPr txBox="1"/>
          <p:nvPr/>
        </p:nvSpPr>
        <p:spPr>
          <a:xfrm flipH="1">
            <a:off x="773256" y="5571063"/>
            <a:ext cx="1293702" cy="594906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algn="ctr"/>
            <a:r>
              <a:rPr lang="es-CL" sz="3266" dirty="0">
                <a:latin typeface="The Sunset" pitchFamily="2" charset="0"/>
              </a:rPr>
              <a:t>Notas</a:t>
            </a:r>
          </a:p>
        </p:txBody>
      </p:sp>
      <p:pic>
        <p:nvPicPr>
          <p:cNvPr id="22" name="Imagen 21">
            <a:extLst>
              <a:ext uri="{FF2B5EF4-FFF2-40B4-BE49-F238E27FC236}">
                <a16:creationId xmlns:a16="http://schemas.microsoft.com/office/drawing/2014/main" id="{62CBFADE-6F0F-42F1-9100-230F3D7A9794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188956" y="4650379"/>
            <a:ext cx="727315" cy="2864905"/>
          </a:xfrm>
          <a:prstGeom prst="rect">
            <a:avLst/>
          </a:prstGeom>
        </p:spPr>
      </p:pic>
      <p:pic>
        <p:nvPicPr>
          <p:cNvPr id="23" name="Imagen 22">
            <a:extLst>
              <a:ext uri="{FF2B5EF4-FFF2-40B4-BE49-F238E27FC236}">
                <a16:creationId xmlns:a16="http://schemas.microsoft.com/office/drawing/2014/main" id="{2B2C2E0D-EB88-46B4-AC8F-E4A9A8B31354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43898" t="21174"/>
          <a:stretch/>
        </p:blipFill>
        <p:spPr>
          <a:xfrm>
            <a:off x="0" y="0"/>
            <a:ext cx="909986" cy="976498"/>
          </a:xfrm>
          <a:prstGeom prst="rect">
            <a:avLst/>
          </a:prstGeom>
        </p:spPr>
      </p:pic>
      <p:pic>
        <p:nvPicPr>
          <p:cNvPr id="25" name="Imagen 24">
            <a:extLst>
              <a:ext uri="{FF2B5EF4-FFF2-40B4-BE49-F238E27FC236}">
                <a16:creationId xmlns:a16="http://schemas.microsoft.com/office/drawing/2014/main" id="{C293EFCA-F8D9-437F-BBDE-D23B0F61DF56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027536" y="351099"/>
            <a:ext cx="713197" cy="476000"/>
          </a:xfrm>
          <a:prstGeom prst="rect">
            <a:avLst/>
          </a:prstGeom>
        </p:spPr>
      </p:pic>
      <p:grpSp>
        <p:nvGrpSpPr>
          <p:cNvPr id="31" name="Grupo 30">
            <a:extLst>
              <a:ext uri="{FF2B5EF4-FFF2-40B4-BE49-F238E27FC236}">
                <a16:creationId xmlns:a16="http://schemas.microsoft.com/office/drawing/2014/main" id="{7745E27F-467E-4749-8E47-3209094E0C66}"/>
              </a:ext>
            </a:extLst>
          </p:cNvPr>
          <p:cNvGrpSpPr/>
          <p:nvPr/>
        </p:nvGrpSpPr>
        <p:grpSpPr>
          <a:xfrm>
            <a:off x="526230" y="2080990"/>
            <a:ext cx="160028" cy="1041337"/>
            <a:chOff x="508707" y="2032864"/>
            <a:chExt cx="160028" cy="1041337"/>
          </a:xfrm>
        </p:grpSpPr>
        <p:pic>
          <p:nvPicPr>
            <p:cNvPr id="57" name="Imagen 56">
              <a:extLst>
                <a:ext uri="{FF2B5EF4-FFF2-40B4-BE49-F238E27FC236}">
                  <a16:creationId xmlns:a16="http://schemas.microsoft.com/office/drawing/2014/main" id="{961930C2-F576-49DD-A7AA-2FDB4D77175D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7508" y="2035205"/>
              <a:ext cx="162906" cy="158223"/>
            </a:xfrm>
            <a:prstGeom prst="rect">
              <a:avLst/>
            </a:prstGeom>
          </p:spPr>
        </p:pic>
        <p:pic>
          <p:nvPicPr>
            <p:cNvPr id="58" name="Imagen 57">
              <a:extLst>
                <a:ext uri="{FF2B5EF4-FFF2-40B4-BE49-F238E27FC236}">
                  <a16:creationId xmlns:a16="http://schemas.microsoft.com/office/drawing/2014/main" id="{56867267-B475-4E69-9D58-EC62A6FE058B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7509" y="2315160"/>
              <a:ext cx="162906" cy="158223"/>
            </a:xfrm>
            <a:prstGeom prst="rect">
              <a:avLst/>
            </a:prstGeom>
          </p:spPr>
        </p:pic>
        <p:pic>
          <p:nvPicPr>
            <p:cNvPr id="60" name="Imagen 59">
              <a:extLst>
                <a:ext uri="{FF2B5EF4-FFF2-40B4-BE49-F238E27FC236}">
                  <a16:creationId xmlns:a16="http://schemas.microsoft.com/office/drawing/2014/main" id="{E29EF204-A448-4002-8A1C-DB0341F31464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6366" y="2619960"/>
              <a:ext cx="162906" cy="158223"/>
            </a:xfrm>
            <a:prstGeom prst="rect">
              <a:avLst/>
            </a:prstGeom>
          </p:spPr>
        </p:pic>
        <p:pic>
          <p:nvPicPr>
            <p:cNvPr id="63" name="Imagen 62">
              <a:extLst>
                <a:ext uri="{FF2B5EF4-FFF2-40B4-BE49-F238E27FC236}">
                  <a16:creationId xmlns:a16="http://schemas.microsoft.com/office/drawing/2014/main" id="{86120641-32C4-4AE8-94D3-C94C18868525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8171" y="2913636"/>
              <a:ext cx="162906" cy="158223"/>
            </a:xfrm>
            <a:prstGeom prst="rect">
              <a:avLst/>
            </a:prstGeom>
          </p:spPr>
        </p:pic>
      </p:grpSp>
      <p:sp>
        <p:nvSpPr>
          <p:cNvPr id="64" name="Placa 63">
            <a:extLst>
              <a:ext uri="{FF2B5EF4-FFF2-40B4-BE49-F238E27FC236}">
                <a16:creationId xmlns:a16="http://schemas.microsoft.com/office/drawing/2014/main" id="{1F1A37EF-7612-4F45-97CD-3C62C17F6D0D}"/>
              </a:ext>
            </a:extLst>
          </p:cNvPr>
          <p:cNvSpPr/>
          <p:nvPr/>
        </p:nvSpPr>
        <p:spPr>
          <a:xfrm flipH="1">
            <a:off x="544463" y="3806973"/>
            <a:ext cx="1680470" cy="1381373"/>
          </a:xfrm>
          <a:prstGeom prst="plaque">
            <a:avLst>
              <a:gd name="adj" fmla="val 6619"/>
            </a:avLst>
          </a:prstGeom>
          <a:noFill/>
          <a:ln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pic>
        <p:nvPicPr>
          <p:cNvPr id="32" name="Imagen 31">
            <a:extLst>
              <a:ext uri="{FF2B5EF4-FFF2-40B4-BE49-F238E27FC236}">
                <a16:creationId xmlns:a16="http://schemas.microsoft.com/office/drawing/2014/main" id="{26B63D50-3602-4D67-A76C-633D6D374657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259097" y="6541363"/>
            <a:ext cx="628638" cy="674145"/>
          </a:xfrm>
          <a:prstGeom prst="rect">
            <a:avLst/>
          </a:prstGeom>
        </p:spPr>
      </p:pic>
      <p:pic>
        <p:nvPicPr>
          <p:cNvPr id="65" name="Imagen 64">
            <a:extLst>
              <a:ext uri="{FF2B5EF4-FFF2-40B4-BE49-F238E27FC236}">
                <a16:creationId xmlns:a16="http://schemas.microsoft.com/office/drawing/2014/main" id="{D0CA3D43-846C-4A28-B7BE-3C0790EA8870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65716" t="50407"/>
          <a:stretch/>
        </p:blipFill>
        <p:spPr>
          <a:xfrm flipH="1">
            <a:off x="4623101" y="-1"/>
            <a:ext cx="445785" cy="47838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2857641"/>
      </p:ext>
    </p:extLst>
  </p:cSld>
  <p:clrMapOvr>
    <a:masterClrMapping/>
  </p:clrMapOvr>
</p:sld>
</file>

<file path=ppt/slides/slide1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5" name="Imagen 74">
            <a:extLst>
              <a:ext uri="{FF2B5EF4-FFF2-40B4-BE49-F238E27FC236}">
                <a16:creationId xmlns:a16="http://schemas.microsoft.com/office/drawing/2014/main" id="{86F066D6-3665-40A8-84FE-3CF74306B4E7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5802" t="16947" r="6588" b="21582"/>
          <a:stretch/>
        </p:blipFill>
        <p:spPr>
          <a:xfrm flipH="1">
            <a:off x="2534249" y="1615242"/>
            <a:ext cx="2241249" cy="5818323"/>
          </a:xfrm>
          <a:prstGeom prst="rect">
            <a:avLst/>
          </a:prstGeom>
        </p:spPr>
      </p:pic>
      <p:grpSp>
        <p:nvGrpSpPr>
          <p:cNvPr id="90" name="Grupo 89">
            <a:extLst>
              <a:ext uri="{FF2B5EF4-FFF2-40B4-BE49-F238E27FC236}">
                <a16:creationId xmlns:a16="http://schemas.microsoft.com/office/drawing/2014/main" id="{6A10F933-5BE6-45D0-9227-6F90A3B05617}"/>
              </a:ext>
            </a:extLst>
          </p:cNvPr>
          <p:cNvGrpSpPr/>
          <p:nvPr/>
        </p:nvGrpSpPr>
        <p:grpSpPr>
          <a:xfrm>
            <a:off x="2431176" y="1277695"/>
            <a:ext cx="2333423" cy="338554"/>
            <a:chOff x="282012" y="1116730"/>
            <a:chExt cx="2333423" cy="338554"/>
          </a:xfrm>
        </p:grpSpPr>
        <p:grpSp>
          <p:nvGrpSpPr>
            <p:cNvPr id="76" name="Grupo 75">
              <a:extLst>
                <a:ext uri="{FF2B5EF4-FFF2-40B4-BE49-F238E27FC236}">
                  <a16:creationId xmlns:a16="http://schemas.microsoft.com/office/drawing/2014/main" id="{A61A1061-E59C-431B-BF67-DEFCDEE579BE}"/>
                </a:ext>
              </a:extLst>
            </p:cNvPr>
            <p:cNvGrpSpPr/>
            <p:nvPr/>
          </p:nvGrpSpPr>
          <p:grpSpPr>
            <a:xfrm>
              <a:off x="1292286" y="1199456"/>
              <a:ext cx="1323149" cy="173102"/>
              <a:chOff x="2351916" y="2459619"/>
              <a:chExt cx="1424738" cy="173102"/>
            </a:xfrm>
          </p:grpSpPr>
          <p:pic>
            <p:nvPicPr>
              <p:cNvPr id="77" name="Imagen 76">
                <a:extLst>
                  <a:ext uri="{FF2B5EF4-FFF2-40B4-BE49-F238E27FC236}">
                    <a16:creationId xmlns:a16="http://schemas.microsoft.com/office/drawing/2014/main" id="{B7A81B46-CA0D-4087-89EF-FAE09193A61A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351916" y="2459619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78" name="Imagen 77">
                <a:extLst>
                  <a:ext uri="{FF2B5EF4-FFF2-40B4-BE49-F238E27FC236}">
                    <a16:creationId xmlns:a16="http://schemas.microsoft.com/office/drawing/2014/main" id="{E94153B6-6DC4-4AB7-AC3B-F55DD2065F5B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534444" y="2462337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79" name="Imagen 78">
                <a:extLst>
                  <a:ext uri="{FF2B5EF4-FFF2-40B4-BE49-F238E27FC236}">
                    <a16:creationId xmlns:a16="http://schemas.microsoft.com/office/drawing/2014/main" id="{EA1DF94F-D73B-4068-AC8A-D0A408DD32D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713545" y="2467401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0" name="Imagen 79">
                <a:extLst>
                  <a:ext uri="{FF2B5EF4-FFF2-40B4-BE49-F238E27FC236}">
                    <a16:creationId xmlns:a16="http://schemas.microsoft.com/office/drawing/2014/main" id="{62C852A6-1DC0-492C-8708-0BCE85A2F8DC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898714" y="2467401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1" name="Imagen 80">
                <a:extLst>
                  <a:ext uri="{FF2B5EF4-FFF2-40B4-BE49-F238E27FC236}">
                    <a16:creationId xmlns:a16="http://schemas.microsoft.com/office/drawing/2014/main" id="{0177E378-B2D1-433E-B487-95F0ADA2623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080634" y="2462337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2" name="Imagen 81">
                <a:extLst>
                  <a:ext uri="{FF2B5EF4-FFF2-40B4-BE49-F238E27FC236}">
                    <a16:creationId xmlns:a16="http://schemas.microsoft.com/office/drawing/2014/main" id="{5D2CCC76-1728-4CCE-8CA6-F4D7D93C730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259735" y="2463688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3" name="Imagen 82">
                <a:extLst>
                  <a:ext uri="{FF2B5EF4-FFF2-40B4-BE49-F238E27FC236}">
                    <a16:creationId xmlns:a16="http://schemas.microsoft.com/office/drawing/2014/main" id="{8737CD88-8CE9-45B7-B88B-A039D1BC2D9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436306" y="2459619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4" name="Imagen 83">
                <a:extLst>
                  <a:ext uri="{FF2B5EF4-FFF2-40B4-BE49-F238E27FC236}">
                    <a16:creationId xmlns:a16="http://schemas.microsoft.com/office/drawing/2014/main" id="{9C749F1B-619A-40EE-A3E5-6C9759F13278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624293" y="2462337"/>
                <a:ext cx="152361" cy="165320"/>
              </a:xfrm>
              <a:prstGeom prst="rect">
                <a:avLst/>
              </a:prstGeom>
            </p:spPr>
          </p:pic>
        </p:grpSp>
        <p:sp>
          <p:nvSpPr>
            <p:cNvPr id="86" name="CuadroTexto 85">
              <a:extLst>
                <a:ext uri="{FF2B5EF4-FFF2-40B4-BE49-F238E27FC236}">
                  <a16:creationId xmlns:a16="http://schemas.microsoft.com/office/drawing/2014/main" id="{E7CF8BFC-D72D-4A50-9441-6DC5C224B0DC}"/>
                </a:ext>
              </a:extLst>
            </p:cNvPr>
            <p:cNvSpPr txBox="1"/>
            <p:nvPr/>
          </p:nvSpPr>
          <p:spPr>
            <a:xfrm>
              <a:off x="282012" y="1116730"/>
              <a:ext cx="1081021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s-CL" sz="1600" dirty="0">
                  <a:latin typeface="that i love you" pitchFamily="2" charset="0"/>
                </a:rPr>
                <a:t>Hidratación</a:t>
              </a:r>
            </a:p>
          </p:txBody>
        </p:sp>
      </p:grpSp>
      <p:sp>
        <p:nvSpPr>
          <p:cNvPr id="2" name="Rectángulo: esquinas redondeadas 1">
            <a:extLst>
              <a:ext uri="{FF2B5EF4-FFF2-40B4-BE49-F238E27FC236}">
                <a16:creationId xmlns:a16="http://schemas.microsoft.com/office/drawing/2014/main" id="{8AFFB728-72C6-47D6-8CF6-8E68D901CF0E}"/>
              </a:ext>
            </a:extLst>
          </p:cNvPr>
          <p:cNvSpPr/>
          <p:nvPr/>
        </p:nvSpPr>
        <p:spPr>
          <a:xfrm flipH="1">
            <a:off x="2536574" y="808814"/>
            <a:ext cx="2238924" cy="348713"/>
          </a:xfrm>
          <a:prstGeom prst="roundRect">
            <a:avLst>
              <a:gd name="adj" fmla="val 20690"/>
            </a:avLst>
          </a:prstGeom>
          <a:noFill/>
          <a:ln>
            <a:solidFill>
              <a:schemeClr val="bg1">
                <a:lumMod val="65000"/>
              </a:schemeClr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grpSp>
        <p:nvGrpSpPr>
          <p:cNvPr id="20" name="Grupo 19">
            <a:extLst>
              <a:ext uri="{FF2B5EF4-FFF2-40B4-BE49-F238E27FC236}">
                <a16:creationId xmlns:a16="http://schemas.microsoft.com/office/drawing/2014/main" id="{9E56ED60-C0FC-4AFF-8B2B-402E4644997E}"/>
              </a:ext>
            </a:extLst>
          </p:cNvPr>
          <p:cNvGrpSpPr/>
          <p:nvPr/>
        </p:nvGrpSpPr>
        <p:grpSpPr>
          <a:xfrm>
            <a:off x="2648158" y="551964"/>
            <a:ext cx="1302561" cy="270451"/>
            <a:chOff x="3427898" y="945416"/>
            <a:chExt cx="1302561" cy="270451"/>
          </a:xfrm>
        </p:grpSpPr>
        <p:sp>
          <p:nvSpPr>
            <p:cNvPr id="6" name="Elipse 5">
              <a:extLst>
                <a:ext uri="{FF2B5EF4-FFF2-40B4-BE49-F238E27FC236}">
                  <a16:creationId xmlns:a16="http://schemas.microsoft.com/office/drawing/2014/main" id="{2C5DCEA4-6AF6-49BD-B708-B769FAFE792C}"/>
                </a:ext>
              </a:extLst>
            </p:cNvPr>
            <p:cNvSpPr/>
            <p:nvPr/>
          </p:nvSpPr>
          <p:spPr>
            <a:xfrm>
              <a:off x="3448303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7" name="CuadroTexto 6">
              <a:extLst>
                <a:ext uri="{FF2B5EF4-FFF2-40B4-BE49-F238E27FC236}">
                  <a16:creationId xmlns:a16="http://schemas.microsoft.com/office/drawing/2014/main" id="{AA089D6C-B1E2-48FB-BE83-481042A4D336}"/>
                </a:ext>
              </a:extLst>
            </p:cNvPr>
            <p:cNvSpPr txBox="1"/>
            <p:nvPr/>
          </p:nvSpPr>
          <p:spPr>
            <a:xfrm>
              <a:off x="3427898" y="945416"/>
              <a:ext cx="167925" cy="2623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L</a:t>
              </a:r>
            </a:p>
          </p:txBody>
        </p:sp>
        <p:sp>
          <p:nvSpPr>
            <p:cNvPr id="8" name="Elipse 7">
              <a:extLst>
                <a:ext uri="{FF2B5EF4-FFF2-40B4-BE49-F238E27FC236}">
                  <a16:creationId xmlns:a16="http://schemas.microsoft.com/office/drawing/2014/main" id="{EF3D6D35-0B29-48F8-A7E7-F05677A56176}"/>
                </a:ext>
              </a:extLst>
            </p:cNvPr>
            <p:cNvSpPr/>
            <p:nvPr/>
          </p:nvSpPr>
          <p:spPr>
            <a:xfrm>
              <a:off x="3636352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9" name="CuadroTexto 8">
              <a:extLst>
                <a:ext uri="{FF2B5EF4-FFF2-40B4-BE49-F238E27FC236}">
                  <a16:creationId xmlns:a16="http://schemas.microsoft.com/office/drawing/2014/main" id="{9A7EF53A-AA99-48D2-85A8-CA65C6ED1C5E}"/>
                </a:ext>
              </a:extLst>
            </p:cNvPr>
            <p:cNvSpPr txBox="1"/>
            <p:nvPr/>
          </p:nvSpPr>
          <p:spPr>
            <a:xfrm>
              <a:off x="3604676" y="945416"/>
              <a:ext cx="167925" cy="2623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M</a:t>
              </a:r>
            </a:p>
          </p:txBody>
        </p:sp>
        <p:sp>
          <p:nvSpPr>
            <p:cNvPr id="10" name="Elipse 9">
              <a:extLst>
                <a:ext uri="{FF2B5EF4-FFF2-40B4-BE49-F238E27FC236}">
                  <a16:creationId xmlns:a16="http://schemas.microsoft.com/office/drawing/2014/main" id="{B0003AE6-C47F-46BF-B6B1-DDBB042C0368}"/>
                </a:ext>
              </a:extLst>
            </p:cNvPr>
            <p:cNvSpPr/>
            <p:nvPr/>
          </p:nvSpPr>
          <p:spPr>
            <a:xfrm>
              <a:off x="3822502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1" name="CuadroTexto 10">
              <a:extLst>
                <a:ext uri="{FF2B5EF4-FFF2-40B4-BE49-F238E27FC236}">
                  <a16:creationId xmlns:a16="http://schemas.microsoft.com/office/drawing/2014/main" id="{93A2415F-9910-41C0-9834-ACE5EE7EC06F}"/>
                </a:ext>
              </a:extLst>
            </p:cNvPr>
            <p:cNvSpPr txBox="1"/>
            <p:nvPr/>
          </p:nvSpPr>
          <p:spPr>
            <a:xfrm>
              <a:off x="3795934" y="953506"/>
              <a:ext cx="167925" cy="2623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M</a:t>
              </a:r>
            </a:p>
          </p:txBody>
        </p:sp>
        <p:sp>
          <p:nvSpPr>
            <p:cNvPr id="12" name="Elipse 11">
              <a:extLst>
                <a:ext uri="{FF2B5EF4-FFF2-40B4-BE49-F238E27FC236}">
                  <a16:creationId xmlns:a16="http://schemas.microsoft.com/office/drawing/2014/main" id="{C7C288CE-F547-4E52-94A3-8C23F40BEE3C}"/>
                </a:ext>
              </a:extLst>
            </p:cNvPr>
            <p:cNvSpPr/>
            <p:nvPr/>
          </p:nvSpPr>
          <p:spPr>
            <a:xfrm>
              <a:off x="4008652" y="983612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3" name="CuadroTexto 12">
              <a:extLst>
                <a:ext uri="{FF2B5EF4-FFF2-40B4-BE49-F238E27FC236}">
                  <a16:creationId xmlns:a16="http://schemas.microsoft.com/office/drawing/2014/main" id="{4114C506-8170-47D2-9D5A-128DBFEEE7C8}"/>
                </a:ext>
              </a:extLst>
            </p:cNvPr>
            <p:cNvSpPr txBox="1"/>
            <p:nvPr/>
          </p:nvSpPr>
          <p:spPr>
            <a:xfrm>
              <a:off x="3987194" y="951397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J</a:t>
              </a:r>
            </a:p>
          </p:txBody>
        </p:sp>
        <p:sp>
          <p:nvSpPr>
            <p:cNvPr id="14" name="Elipse 13">
              <a:extLst>
                <a:ext uri="{FF2B5EF4-FFF2-40B4-BE49-F238E27FC236}">
                  <a16:creationId xmlns:a16="http://schemas.microsoft.com/office/drawing/2014/main" id="{7CC52FD5-4E7C-49FA-BD83-A545EB3FC017}"/>
                </a:ext>
              </a:extLst>
            </p:cNvPr>
            <p:cNvSpPr/>
            <p:nvPr/>
          </p:nvSpPr>
          <p:spPr>
            <a:xfrm>
              <a:off x="4195174" y="983612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5" name="CuadroTexto 14">
              <a:extLst>
                <a:ext uri="{FF2B5EF4-FFF2-40B4-BE49-F238E27FC236}">
                  <a16:creationId xmlns:a16="http://schemas.microsoft.com/office/drawing/2014/main" id="{DDD8D263-EBC7-4AD3-8203-2FC2CBE524AF}"/>
                </a:ext>
              </a:extLst>
            </p:cNvPr>
            <p:cNvSpPr txBox="1"/>
            <p:nvPr/>
          </p:nvSpPr>
          <p:spPr>
            <a:xfrm>
              <a:off x="4169468" y="953506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V</a:t>
              </a:r>
            </a:p>
          </p:txBody>
        </p:sp>
        <p:sp>
          <p:nvSpPr>
            <p:cNvPr id="16" name="Elipse 15">
              <a:extLst>
                <a:ext uri="{FF2B5EF4-FFF2-40B4-BE49-F238E27FC236}">
                  <a16:creationId xmlns:a16="http://schemas.microsoft.com/office/drawing/2014/main" id="{1684D4EA-52BA-4FA5-A1FB-CB87FE74C584}"/>
                </a:ext>
              </a:extLst>
            </p:cNvPr>
            <p:cNvSpPr/>
            <p:nvPr/>
          </p:nvSpPr>
          <p:spPr>
            <a:xfrm>
              <a:off x="4383504" y="983612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7" name="CuadroTexto 16">
              <a:extLst>
                <a:ext uri="{FF2B5EF4-FFF2-40B4-BE49-F238E27FC236}">
                  <a16:creationId xmlns:a16="http://schemas.microsoft.com/office/drawing/2014/main" id="{3308939E-46AD-485D-B001-89690CD4E751}"/>
                </a:ext>
              </a:extLst>
            </p:cNvPr>
            <p:cNvSpPr txBox="1"/>
            <p:nvPr/>
          </p:nvSpPr>
          <p:spPr>
            <a:xfrm>
              <a:off x="4354590" y="945416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S</a:t>
              </a:r>
            </a:p>
          </p:txBody>
        </p:sp>
        <p:sp>
          <p:nvSpPr>
            <p:cNvPr id="18" name="Elipse 17">
              <a:extLst>
                <a:ext uri="{FF2B5EF4-FFF2-40B4-BE49-F238E27FC236}">
                  <a16:creationId xmlns:a16="http://schemas.microsoft.com/office/drawing/2014/main" id="{A8672FC7-70F5-4C49-A014-22DFFFBC4EA9}"/>
                </a:ext>
              </a:extLst>
            </p:cNvPr>
            <p:cNvSpPr/>
            <p:nvPr/>
          </p:nvSpPr>
          <p:spPr>
            <a:xfrm>
              <a:off x="4562534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9" name="CuadroTexto 18">
              <a:extLst>
                <a:ext uri="{FF2B5EF4-FFF2-40B4-BE49-F238E27FC236}">
                  <a16:creationId xmlns:a16="http://schemas.microsoft.com/office/drawing/2014/main" id="{FDD8A62F-1C31-4D5B-8003-266E7EE66DB5}"/>
                </a:ext>
              </a:extLst>
            </p:cNvPr>
            <p:cNvSpPr txBox="1"/>
            <p:nvPr/>
          </p:nvSpPr>
          <p:spPr>
            <a:xfrm>
              <a:off x="4541872" y="945416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D</a:t>
              </a:r>
            </a:p>
          </p:txBody>
        </p:sp>
      </p:grpSp>
      <p:sp>
        <p:nvSpPr>
          <p:cNvPr id="43" name="Rectángulo: esquinas redondeadas 42">
            <a:extLst>
              <a:ext uri="{FF2B5EF4-FFF2-40B4-BE49-F238E27FC236}">
                <a16:creationId xmlns:a16="http://schemas.microsoft.com/office/drawing/2014/main" id="{89D5D1E2-00DC-4937-B50F-B770D836BFF9}"/>
              </a:ext>
            </a:extLst>
          </p:cNvPr>
          <p:cNvSpPr/>
          <p:nvPr/>
        </p:nvSpPr>
        <p:spPr>
          <a:xfrm flipH="1">
            <a:off x="460830" y="5801409"/>
            <a:ext cx="1867912" cy="1306787"/>
          </a:xfrm>
          <a:prstGeom prst="roundRect">
            <a:avLst>
              <a:gd name="adj" fmla="val 3042"/>
            </a:avLst>
          </a:prstGeom>
          <a:noFill/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61" name="CuadroTexto 60">
            <a:extLst>
              <a:ext uri="{FF2B5EF4-FFF2-40B4-BE49-F238E27FC236}">
                <a16:creationId xmlns:a16="http://schemas.microsoft.com/office/drawing/2014/main" id="{B1867932-8D36-4858-BFF8-81AECC48EBAD}"/>
              </a:ext>
            </a:extLst>
          </p:cNvPr>
          <p:cNvSpPr txBox="1"/>
          <p:nvPr/>
        </p:nvSpPr>
        <p:spPr>
          <a:xfrm>
            <a:off x="502270" y="470523"/>
            <a:ext cx="1705246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CL" sz="4800" dirty="0">
                <a:latin typeface="August Script Bold free" pitchFamily="2" charset="0"/>
              </a:rPr>
              <a:t>Año</a:t>
            </a:r>
          </a:p>
        </p:txBody>
      </p:sp>
      <p:sp>
        <p:nvSpPr>
          <p:cNvPr id="62" name="CuadroTexto 61">
            <a:extLst>
              <a:ext uri="{FF2B5EF4-FFF2-40B4-BE49-F238E27FC236}">
                <a16:creationId xmlns:a16="http://schemas.microsoft.com/office/drawing/2014/main" id="{D7348A25-2C0A-4180-9706-193D7ACDBC8E}"/>
              </a:ext>
            </a:extLst>
          </p:cNvPr>
          <p:cNvSpPr txBox="1"/>
          <p:nvPr/>
        </p:nvSpPr>
        <p:spPr>
          <a:xfrm>
            <a:off x="1109446" y="921803"/>
            <a:ext cx="149088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CL" sz="4000" dirty="0" smtClean="0">
                <a:latin typeface="August Script Bold free" pitchFamily="2" charset="0"/>
              </a:rPr>
              <a:t>2022 </a:t>
            </a:r>
            <a:endParaRPr lang="es-CL" sz="4000" dirty="0">
              <a:latin typeface="August Script Bold free" pitchFamily="2" charset="0"/>
            </a:endParaRPr>
          </a:p>
        </p:txBody>
      </p:sp>
      <p:sp>
        <p:nvSpPr>
          <p:cNvPr id="27" name="CuadroTexto 26">
            <a:extLst>
              <a:ext uri="{FF2B5EF4-FFF2-40B4-BE49-F238E27FC236}">
                <a16:creationId xmlns:a16="http://schemas.microsoft.com/office/drawing/2014/main" id="{F0091D1D-C5BA-4DD7-B564-F84C4F3256B9}"/>
              </a:ext>
            </a:extLst>
          </p:cNvPr>
          <p:cNvSpPr txBox="1"/>
          <p:nvPr/>
        </p:nvSpPr>
        <p:spPr>
          <a:xfrm>
            <a:off x="788889" y="1505371"/>
            <a:ext cx="136617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CL" sz="3600" dirty="0">
                <a:latin typeface="Ayunindra Font" pitchFamily="50" charset="0"/>
              </a:rPr>
              <a:t>Metas</a:t>
            </a:r>
          </a:p>
        </p:txBody>
      </p:sp>
      <p:cxnSp>
        <p:nvCxnSpPr>
          <p:cNvPr id="34" name="Conector recto 33">
            <a:extLst>
              <a:ext uri="{FF2B5EF4-FFF2-40B4-BE49-F238E27FC236}">
                <a16:creationId xmlns:a16="http://schemas.microsoft.com/office/drawing/2014/main" id="{6C326F97-CC68-4216-8B0B-6409AE189A23}"/>
              </a:ext>
            </a:extLst>
          </p:cNvPr>
          <p:cNvCxnSpPr>
            <a:cxnSpLocks/>
          </p:cNvCxnSpPr>
          <p:nvPr/>
        </p:nvCxnSpPr>
        <p:spPr>
          <a:xfrm>
            <a:off x="719609" y="2193173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Conector recto 36">
            <a:extLst>
              <a:ext uri="{FF2B5EF4-FFF2-40B4-BE49-F238E27FC236}">
                <a16:creationId xmlns:a16="http://schemas.microsoft.com/office/drawing/2014/main" id="{7A9A9E17-643C-46C7-8DA1-90ACB4FD0A6E}"/>
              </a:ext>
            </a:extLst>
          </p:cNvPr>
          <p:cNvCxnSpPr>
            <a:cxnSpLocks/>
          </p:cNvCxnSpPr>
          <p:nvPr/>
        </p:nvCxnSpPr>
        <p:spPr>
          <a:xfrm>
            <a:off x="720116" y="2475725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Conector recto 37">
            <a:extLst>
              <a:ext uri="{FF2B5EF4-FFF2-40B4-BE49-F238E27FC236}">
                <a16:creationId xmlns:a16="http://schemas.microsoft.com/office/drawing/2014/main" id="{117FEECC-50E9-48AE-A3A0-ECE918D11567}"/>
              </a:ext>
            </a:extLst>
          </p:cNvPr>
          <p:cNvCxnSpPr>
            <a:cxnSpLocks/>
          </p:cNvCxnSpPr>
          <p:nvPr/>
        </p:nvCxnSpPr>
        <p:spPr>
          <a:xfrm>
            <a:off x="718240" y="2780525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Conector recto 38">
            <a:extLst>
              <a:ext uri="{FF2B5EF4-FFF2-40B4-BE49-F238E27FC236}">
                <a16:creationId xmlns:a16="http://schemas.microsoft.com/office/drawing/2014/main" id="{F24D8324-6901-4816-8512-FDC54A3E01DF}"/>
              </a:ext>
            </a:extLst>
          </p:cNvPr>
          <p:cNvCxnSpPr>
            <a:cxnSpLocks/>
          </p:cNvCxnSpPr>
          <p:nvPr/>
        </p:nvCxnSpPr>
        <p:spPr>
          <a:xfrm>
            <a:off x="718240" y="3074201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Placa 2">
            <a:extLst>
              <a:ext uri="{FF2B5EF4-FFF2-40B4-BE49-F238E27FC236}">
                <a16:creationId xmlns:a16="http://schemas.microsoft.com/office/drawing/2014/main" id="{C3F9C842-00FA-4A41-AA78-EC49C9D9D4A3}"/>
              </a:ext>
            </a:extLst>
          </p:cNvPr>
          <p:cNvSpPr/>
          <p:nvPr/>
        </p:nvSpPr>
        <p:spPr>
          <a:xfrm flipH="1">
            <a:off x="489789" y="3750740"/>
            <a:ext cx="1791840" cy="1500318"/>
          </a:xfrm>
          <a:prstGeom prst="plaque">
            <a:avLst>
              <a:gd name="adj" fmla="val 6619"/>
            </a:avLst>
          </a:prstGeom>
          <a:solidFill>
            <a:srgbClr val="FCEBE0"/>
          </a:solidFill>
          <a:ln>
            <a:solidFill>
              <a:srgbClr val="FCD6D7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70" name="CuadroTexto 69">
            <a:extLst>
              <a:ext uri="{FF2B5EF4-FFF2-40B4-BE49-F238E27FC236}">
                <a16:creationId xmlns:a16="http://schemas.microsoft.com/office/drawing/2014/main" id="{C5660BA0-7AA5-442F-B19F-51782AAE91E1}"/>
              </a:ext>
            </a:extLst>
          </p:cNvPr>
          <p:cNvSpPr txBox="1"/>
          <p:nvPr/>
        </p:nvSpPr>
        <p:spPr>
          <a:xfrm flipH="1">
            <a:off x="560832" y="3174959"/>
            <a:ext cx="157604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CL" sz="3200" dirty="0">
                <a:latin typeface="Please write me a song" panose="02000603000000000000" pitchFamily="2" charset="0"/>
                <a:ea typeface="Please write me a song" panose="02000603000000000000" pitchFamily="2" charset="0"/>
              </a:rPr>
              <a:t>Importante</a:t>
            </a:r>
          </a:p>
        </p:txBody>
      </p:sp>
      <p:sp>
        <p:nvSpPr>
          <p:cNvPr id="72" name="CuadroTexto 71">
            <a:extLst>
              <a:ext uri="{FF2B5EF4-FFF2-40B4-BE49-F238E27FC236}">
                <a16:creationId xmlns:a16="http://schemas.microsoft.com/office/drawing/2014/main" id="{FA02E334-CC17-4B72-8C99-28B64BC13A1C}"/>
              </a:ext>
            </a:extLst>
          </p:cNvPr>
          <p:cNvSpPr txBox="1"/>
          <p:nvPr/>
        </p:nvSpPr>
        <p:spPr>
          <a:xfrm flipH="1">
            <a:off x="773256" y="5571063"/>
            <a:ext cx="1293702" cy="594906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algn="ctr"/>
            <a:r>
              <a:rPr lang="es-CL" sz="3266" dirty="0">
                <a:latin typeface="The Sunset" pitchFamily="2" charset="0"/>
              </a:rPr>
              <a:t>Notas</a:t>
            </a:r>
          </a:p>
        </p:txBody>
      </p:sp>
      <p:pic>
        <p:nvPicPr>
          <p:cNvPr id="22" name="Imagen 21">
            <a:extLst>
              <a:ext uri="{FF2B5EF4-FFF2-40B4-BE49-F238E27FC236}">
                <a16:creationId xmlns:a16="http://schemas.microsoft.com/office/drawing/2014/main" id="{62CBFADE-6F0F-42F1-9100-230F3D7A9794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188956" y="4650379"/>
            <a:ext cx="727315" cy="2864905"/>
          </a:xfrm>
          <a:prstGeom prst="rect">
            <a:avLst/>
          </a:prstGeom>
        </p:spPr>
      </p:pic>
      <p:pic>
        <p:nvPicPr>
          <p:cNvPr id="23" name="Imagen 22">
            <a:extLst>
              <a:ext uri="{FF2B5EF4-FFF2-40B4-BE49-F238E27FC236}">
                <a16:creationId xmlns:a16="http://schemas.microsoft.com/office/drawing/2014/main" id="{2B2C2E0D-EB88-46B4-AC8F-E4A9A8B31354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43898" t="21174"/>
          <a:stretch/>
        </p:blipFill>
        <p:spPr>
          <a:xfrm>
            <a:off x="0" y="0"/>
            <a:ext cx="909986" cy="976498"/>
          </a:xfrm>
          <a:prstGeom prst="rect">
            <a:avLst/>
          </a:prstGeom>
        </p:spPr>
      </p:pic>
      <p:pic>
        <p:nvPicPr>
          <p:cNvPr id="25" name="Imagen 24">
            <a:extLst>
              <a:ext uri="{FF2B5EF4-FFF2-40B4-BE49-F238E27FC236}">
                <a16:creationId xmlns:a16="http://schemas.microsoft.com/office/drawing/2014/main" id="{C293EFCA-F8D9-437F-BBDE-D23B0F61DF56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027536" y="351099"/>
            <a:ext cx="713197" cy="476000"/>
          </a:xfrm>
          <a:prstGeom prst="rect">
            <a:avLst/>
          </a:prstGeom>
        </p:spPr>
      </p:pic>
      <p:grpSp>
        <p:nvGrpSpPr>
          <p:cNvPr id="31" name="Grupo 30">
            <a:extLst>
              <a:ext uri="{FF2B5EF4-FFF2-40B4-BE49-F238E27FC236}">
                <a16:creationId xmlns:a16="http://schemas.microsoft.com/office/drawing/2014/main" id="{7745E27F-467E-4749-8E47-3209094E0C66}"/>
              </a:ext>
            </a:extLst>
          </p:cNvPr>
          <p:cNvGrpSpPr/>
          <p:nvPr/>
        </p:nvGrpSpPr>
        <p:grpSpPr>
          <a:xfrm>
            <a:off x="526230" y="2080990"/>
            <a:ext cx="160028" cy="1041337"/>
            <a:chOff x="508707" y="2032864"/>
            <a:chExt cx="160028" cy="1041337"/>
          </a:xfrm>
        </p:grpSpPr>
        <p:pic>
          <p:nvPicPr>
            <p:cNvPr id="57" name="Imagen 56">
              <a:extLst>
                <a:ext uri="{FF2B5EF4-FFF2-40B4-BE49-F238E27FC236}">
                  <a16:creationId xmlns:a16="http://schemas.microsoft.com/office/drawing/2014/main" id="{961930C2-F576-49DD-A7AA-2FDB4D77175D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7508" y="2035205"/>
              <a:ext cx="162906" cy="158223"/>
            </a:xfrm>
            <a:prstGeom prst="rect">
              <a:avLst/>
            </a:prstGeom>
          </p:spPr>
        </p:pic>
        <p:pic>
          <p:nvPicPr>
            <p:cNvPr id="58" name="Imagen 57">
              <a:extLst>
                <a:ext uri="{FF2B5EF4-FFF2-40B4-BE49-F238E27FC236}">
                  <a16:creationId xmlns:a16="http://schemas.microsoft.com/office/drawing/2014/main" id="{56867267-B475-4E69-9D58-EC62A6FE058B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7509" y="2315160"/>
              <a:ext cx="162906" cy="158223"/>
            </a:xfrm>
            <a:prstGeom prst="rect">
              <a:avLst/>
            </a:prstGeom>
          </p:spPr>
        </p:pic>
        <p:pic>
          <p:nvPicPr>
            <p:cNvPr id="60" name="Imagen 59">
              <a:extLst>
                <a:ext uri="{FF2B5EF4-FFF2-40B4-BE49-F238E27FC236}">
                  <a16:creationId xmlns:a16="http://schemas.microsoft.com/office/drawing/2014/main" id="{E29EF204-A448-4002-8A1C-DB0341F31464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6366" y="2619960"/>
              <a:ext cx="162906" cy="158223"/>
            </a:xfrm>
            <a:prstGeom prst="rect">
              <a:avLst/>
            </a:prstGeom>
          </p:spPr>
        </p:pic>
        <p:pic>
          <p:nvPicPr>
            <p:cNvPr id="63" name="Imagen 62">
              <a:extLst>
                <a:ext uri="{FF2B5EF4-FFF2-40B4-BE49-F238E27FC236}">
                  <a16:creationId xmlns:a16="http://schemas.microsoft.com/office/drawing/2014/main" id="{86120641-32C4-4AE8-94D3-C94C18868525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8171" y="2913636"/>
              <a:ext cx="162906" cy="158223"/>
            </a:xfrm>
            <a:prstGeom prst="rect">
              <a:avLst/>
            </a:prstGeom>
          </p:spPr>
        </p:pic>
      </p:grpSp>
      <p:sp>
        <p:nvSpPr>
          <p:cNvPr id="64" name="Placa 63">
            <a:extLst>
              <a:ext uri="{FF2B5EF4-FFF2-40B4-BE49-F238E27FC236}">
                <a16:creationId xmlns:a16="http://schemas.microsoft.com/office/drawing/2014/main" id="{1F1A37EF-7612-4F45-97CD-3C62C17F6D0D}"/>
              </a:ext>
            </a:extLst>
          </p:cNvPr>
          <p:cNvSpPr/>
          <p:nvPr/>
        </p:nvSpPr>
        <p:spPr>
          <a:xfrm flipH="1">
            <a:off x="544463" y="3806973"/>
            <a:ext cx="1680470" cy="1381373"/>
          </a:xfrm>
          <a:prstGeom prst="plaque">
            <a:avLst>
              <a:gd name="adj" fmla="val 6619"/>
            </a:avLst>
          </a:prstGeom>
          <a:noFill/>
          <a:ln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pic>
        <p:nvPicPr>
          <p:cNvPr id="32" name="Imagen 31">
            <a:extLst>
              <a:ext uri="{FF2B5EF4-FFF2-40B4-BE49-F238E27FC236}">
                <a16:creationId xmlns:a16="http://schemas.microsoft.com/office/drawing/2014/main" id="{26B63D50-3602-4D67-A76C-633D6D374657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259097" y="6541363"/>
            <a:ext cx="628638" cy="674145"/>
          </a:xfrm>
          <a:prstGeom prst="rect">
            <a:avLst/>
          </a:prstGeom>
        </p:spPr>
      </p:pic>
      <p:pic>
        <p:nvPicPr>
          <p:cNvPr id="65" name="Imagen 64">
            <a:extLst>
              <a:ext uri="{FF2B5EF4-FFF2-40B4-BE49-F238E27FC236}">
                <a16:creationId xmlns:a16="http://schemas.microsoft.com/office/drawing/2014/main" id="{D0CA3D43-846C-4A28-B7BE-3C0790EA8870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65716" t="50407"/>
          <a:stretch/>
        </p:blipFill>
        <p:spPr>
          <a:xfrm flipH="1">
            <a:off x="4623101" y="-1"/>
            <a:ext cx="445785" cy="47838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674835753"/>
      </p:ext>
    </p:extLst>
  </p:cSld>
  <p:clrMapOvr>
    <a:masterClrMapping/>
  </p:clrMapOvr>
</p:sld>
</file>

<file path=ppt/slides/slide1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5" name="Imagen 74">
            <a:extLst>
              <a:ext uri="{FF2B5EF4-FFF2-40B4-BE49-F238E27FC236}">
                <a16:creationId xmlns:a16="http://schemas.microsoft.com/office/drawing/2014/main" id="{86F066D6-3665-40A8-84FE-3CF74306B4E7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5802" t="16947" r="6588" b="21582"/>
          <a:stretch/>
        </p:blipFill>
        <p:spPr>
          <a:xfrm flipH="1">
            <a:off x="2534249" y="1615242"/>
            <a:ext cx="2241249" cy="5818323"/>
          </a:xfrm>
          <a:prstGeom prst="rect">
            <a:avLst/>
          </a:prstGeom>
        </p:spPr>
      </p:pic>
      <p:grpSp>
        <p:nvGrpSpPr>
          <p:cNvPr id="90" name="Grupo 89">
            <a:extLst>
              <a:ext uri="{FF2B5EF4-FFF2-40B4-BE49-F238E27FC236}">
                <a16:creationId xmlns:a16="http://schemas.microsoft.com/office/drawing/2014/main" id="{6A10F933-5BE6-45D0-9227-6F90A3B05617}"/>
              </a:ext>
            </a:extLst>
          </p:cNvPr>
          <p:cNvGrpSpPr/>
          <p:nvPr/>
        </p:nvGrpSpPr>
        <p:grpSpPr>
          <a:xfrm>
            <a:off x="2431176" y="1277695"/>
            <a:ext cx="2333423" cy="338554"/>
            <a:chOff x="282012" y="1116730"/>
            <a:chExt cx="2333423" cy="338554"/>
          </a:xfrm>
        </p:grpSpPr>
        <p:grpSp>
          <p:nvGrpSpPr>
            <p:cNvPr id="76" name="Grupo 75">
              <a:extLst>
                <a:ext uri="{FF2B5EF4-FFF2-40B4-BE49-F238E27FC236}">
                  <a16:creationId xmlns:a16="http://schemas.microsoft.com/office/drawing/2014/main" id="{A61A1061-E59C-431B-BF67-DEFCDEE579BE}"/>
                </a:ext>
              </a:extLst>
            </p:cNvPr>
            <p:cNvGrpSpPr/>
            <p:nvPr/>
          </p:nvGrpSpPr>
          <p:grpSpPr>
            <a:xfrm>
              <a:off x="1292286" y="1199456"/>
              <a:ext cx="1323149" cy="173102"/>
              <a:chOff x="2351916" y="2459619"/>
              <a:chExt cx="1424738" cy="173102"/>
            </a:xfrm>
          </p:grpSpPr>
          <p:pic>
            <p:nvPicPr>
              <p:cNvPr id="77" name="Imagen 76">
                <a:extLst>
                  <a:ext uri="{FF2B5EF4-FFF2-40B4-BE49-F238E27FC236}">
                    <a16:creationId xmlns:a16="http://schemas.microsoft.com/office/drawing/2014/main" id="{B7A81B46-CA0D-4087-89EF-FAE09193A61A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351916" y="2459619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78" name="Imagen 77">
                <a:extLst>
                  <a:ext uri="{FF2B5EF4-FFF2-40B4-BE49-F238E27FC236}">
                    <a16:creationId xmlns:a16="http://schemas.microsoft.com/office/drawing/2014/main" id="{E94153B6-6DC4-4AB7-AC3B-F55DD2065F5B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534444" y="2462337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79" name="Imagen 78">
                <a:extLst>
                  <a:ext uri="{FF2B5EF4-FFF2-40B4-BE49-F238E27FC236}">
                    <a16:creationId xmlns:a16="http://schemas.microsoft.com/office/drawing/2014/main" id="{EA1DF94F-D73B-4068-AC8A-D0A408DD32D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713545" y="2467401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0" name="Imagen 79">
                <a:extLst>
                  <a:ext uri="{FF2B5EF4-FFF2-40B4-BE49-F238E27FC236}">
                    <a16:creationId xmlns:a16="http://schemas.microsoft.com/office/drawing/2014/main" id="{62C852A6-1DC0-492C-8708-0BCE85A2F8DC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898714" y="2467401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1" name="Imagen 80">
                <a:extLst>
                  <a:ext uri="{FF2B5EF4-FFF2-40B4-BE49-F238E27FC236}">
                    <a16:creationId xmlns:a16="http://schemas.microsoft.com/office/drawing/2014/main" id="{0177E378-B2D1-433E-B487-95F0ADA2623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080634" y="2462337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2" name="Imagen 81">
                <a:extLst>
                  <a:ext uri="{FF2B5EF4-FFF2-40B4-BE49-F238E27FC236}">
                    <a16:creationId xmlns:a16="http://schemas.microsoft.com/office/drawing/2014/main" id="{5D2CCC76-1728-4CCE-8CA6-F4D7D93C730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259735" y="2463688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3" name="Imagen 82">
                <a:extLst>
                  <a:ext uri="{FF2B5EF4-FFF2-40B4-BE49-F238E27FC236}">
                    <a16:creationId xmlns:a16="http://schemas.microsoft.com/office/drawing/2014/main" id="{8737CD88-8CE9-45B7-B88B-A039D1BC2D9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436306" y="2459619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4" name="Imagen 83">
                <a:extLst>
                  <a:ext uri="{FF2B5EF4-FFF2-40B4-BE49-F238E27FC236}">
                    <a16:creationId xmlns:a16="http://schemas.microsoft.com/office/drawing/2014/main" id="{9C749F1B-619A-40EE-A3E5-6C9759F13278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624293" y="2462337"/>
                <a:ext cx="152361" cy="165320"/>
              </a:xfrm>
              <a:prstGeom prst="rect">
                <a:avLst/>
              </a:prstGeom>
            </p:spPr>
          </p:pic>
        </p:grpSp>
        <p:sp>
          <p:nvSpPr>
            <p:cNvPr id="86" name="CuadroTexto 85">
              <a:extLst>
                <a:ext uri="{FF2B5EF4-FFF2-40B4-BE49-F238E27FC236}">
                  <a16:creationId xmlns:a16="http://schemas.microsoft.com/office/drawing/2014/main" id="{E7CF8BFC-D72D-4A50-9441-6DC5C224B0DC}"/>
                </a:ext>
              </a:extLst>
            </p:cNvPr>
            <p:cNvSpPr txBox="1"/>
            <p:nvPr/>
          </p:nvSpPr>
          <p:spPr>
            <a:xfrm>
              <a:off x="282012" y="1116730"/>
              <a:ext cx="1081021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s-CL" sz="1600" dirty="0">
                  <a:latin typeface="that i love you" pitchFamily="2" charset="0"/>
                </a:rPr>
                <a:t>Hidratación</a:t>
              </a:r>
            </a:p>
          </p:txBody>
        </p:sp>
      </p:grpSp>
      <p:sp>
        <p:nvSpPr>
          <p:cNvPr id="2" name="Rectángulo: esquinas redondeadas 1">
            <a:extLst>
              <a:ext uri="{FF2B5EF4-FFF2-40B4-BE49-F238E27FC236}">
                <a16:creationId xmlns:a16="http://schemas.microsoft.com/office/drawing/2014/main" id="{8AFFB728-72C6-47D6-8CF6-8E68D901CF0E}"/>
              </a:ext>
            </a:extLst>
          </p:cNvPr>
          <p:cNvSpPr/>
          <p:nvPr/>
        </p:nvSpPr>
        <p:spPr>
          <a:xfrm flipH="1">
            <a:off x="2536574" y="808814"/>
            <a:ext cx="2238924" cy="348713"/>
          </a:xfrm>
          <a:prstGeom prst="roundRect">
            <a:avLst>
              <a:gd name="adj" fmla="val 20690"/>
            </a:avLst>
          </a:prstGeom>
          <a:noFill/>
          <a:ln>
            <a:solidFill>
              <a:schemeClr val="bg1">
                <a:lumMod val="65000"/>
              </a:schemeClr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grpSp>
        <p:nvGrpSpPr>
          <p:cNvPr id="20" name="Grupo 19">
            <a:extLst>
              <a:ext uri="{FF2B5EF4-FFF2-40B4-BE49-F238E27FC236}">
                <a16:creationId xmlns:a16="http://schemas.microsoft.com/office/drawing/2014/main" id="{9E56ED60-C0FC-4AFF-8B2B-402E4644997E}"/>
              </a:ext>
            </a:extLst>
          </p:cNvPr>
          <p:cNvGrpSpPr/>
          <p:nvPr/>
        </p:nvGrpSpPr>
        <p:grpSpPr>
          <a:xfrm>
            <a:off x="2648158" y="551964"/>
            <a:ext cx="1302561" cy="270451"/>
            <a:chOff x="3427898" y="945416"/>
            <a:chExt cx="1302561" cy="270451"/>
          </a:xfrm>
        </p:grpSpPr>
        <p:sp>
          <p:nvSpPr>
            <p:cNvPr id="6" name="Elipse 5">
              <a:extLst>
                <a:ext uri="{FF2B5EF4-FFF2-40B4-BE49-F238E27FC236}">
                  <a16:creationId xmlns:a16="http://schemas.microsoft.com/office/drawing/2014/main" id="{2C5DCEA4-6AF6-49BD-B708-B769FAFE792C}"/>
                </a:ext>
              </a:extLst>
            </p:cNvPr>
            <p:cNvSpPr/>
            <p:nvPr/>
          </p:nvSpPr>
          <p:spPr>
            <a:xfrm>
              <a:off x="3448303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7" name="CuadroTexto 6">
              <a:extLst>
                <a:ext uri="{FF2B5EF4-FFF2-40B4-BE49-F238E27FC236}">
                  <a16:creationId xmlns:a16="http://schemas.microsoft.com/office/drawing/2014/main" id="{AA089D6C-B1E2-48FB-BE83-481042A4D336}"/>
                </a:ext>
              </a:extLst>
            </p:cNvPr>
            <p:cNvSpPr txBox="1"/>
            <p:nvPr/>
          </p:nvSpPr>
          <p:spPr>
            <a:xfrm>
              <a:off x="3427898" y="945416"/>
              <a:ext cx="167925" cy="2623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L</a:t>
              </a:r>
            </a:p>
          </p:txBody>
        </p:sp>
        <p:sp>
          <p:nvSpPr>
            <p:cNvPr id="8" name="Elipse 7">
              <a:extLst>
                <a:ext uri="{FF2B5EF4-FFF2-40B4-BE49-F238E27FC236}">
                  <a16:creationId xmlns:a16="http://schemas.microsoft.com/office/drawing/2014/main" id="{EF3D6D35-0B29-48F8-A7E7-F05677A56176}"/>
                </a:ext>
              </a:extLst>
            </p:cNvPr>
            <p:cNvSpPr/>
            <p:nvPr/>
          </p:nvSpPr>
          <p:spPr>
            <a:xfrm>
              <a:off x="3636352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9" name="CuadroTexto 8">
              <a:extLst>
                <a:ext uri="{FF2B5EF4-FFF2-40B4-BE49-F238E27FC236}">
                  <a16:creationId xmlns:a16="http://schemas.microsoft.com/office/drawing/2014/main" id="{9A7EF53A-AA99-48D2-85A8-CA65C6ED1C5E}"/>
                </a:ext>
              </a:extLst>
            </p:cNvPr>
            <p:cNvSpPr txBox="1"/>
            <p:nvPr/>
          </p:nvSpPr>
          <p:spPr>
            <a:xfrm>
              <a:off x="3604676" y="945416"/>
              <a:ext cx="167925" cy="2623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M</a:t>
              </a:r>
            </a:p>
          </p:txBody>
        </p:sp>
        <p:sp>
          <p:nvSpPr>
            <p:cNvPr id="10" name="Elipse 9">
              <a:extLst>
                <a:ext uri="{FF2B5EF4-FFF2-40B4-BE49-F238E27FC236}">
                  <a16:creationId xmlns:a16="http://schemas.microsoft.com/office/drawing/2014/main" id="{B0003AE6-C47F-46BF-B6B1-DDBB042C0368}"/>
                </a:ext>
              </a:extLst>
            </p:cNvPr>
            <p:cNvSpPr/>
            <p:nvPr/>
          </p:nvSpPr>
          <p:spPr>
            <a:xfrm>
              <a:off x="3822502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1" name="CuadroTexto 10">
              <a:extLst>
                <a:ext uri="{FF2B5EF4-FFF2-40B4-BE49-F238E27FC236}">
                  <a16:creationId xmlns:a16="http://schemas.microsoft.com/office/drawing/2014/main" id="{93A2415F-9910-41C0-9834-ACE5EE7EC06F}"/>
                </a:ext>
              </a:extLst>
            </p:cNvPr>
            <p:cNvSpPr txBox="1"/>
            <p:nvPr/>
          </p:nvSpPr>
          <p:spPr>
            <a:xfrm>
              <a:off x="3795934" y="953506"/>
              <a:ext cx="167925" cy="2623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M</a:t>
              </a:r>
            </a:p>
          </p:txBody>
        </p:sp>
        <p:sp>
          <p:nvSpPr>
            <p:cNvPr id="12" name="Elipse 11">
              <a:extLst>
                <a:ext uri="{FF2B5EF4-FFF2-40B4-BE49-F238E27FC236}">
                  <a16:creationId xmlns:a16="http://schemas.microsoft.com/office/drawing/2014/main" id="{C7C288CE-F547-4E52-94A3-8C23F40BEE3C}"/>
                </a:ext>
              </a:extLst>
            </p:cNvPr>
            <p:cNvSpPr/>
            <p:nvPr/>
          </p:nvSpPr>
          <p:spPr>
            <a:xfrm>
              <a:off x="4008652" y="983612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3" name="CuadroTexto 12">
              <a:extLst>
                <a:ext uri="{FF2B5EF4-FFF2-40B4-BE49-F238E27FC236}">
                  <a16:creationId xmlns:a16="http://schemas.microsoft.com/office/drawing/2014/main" id="{4114C506-8170-47D2-9D5A-128DBFEEE7C8}"/>
                </a:ext>
              </a:extLst>
            </p:cNvPr>
            <p:cNvSpPr txBox="1"/>
            <p:nvPr/>
          </p:nvSpPr>
          <p:spPr>
            <a:xfrm>
              <a:off x="3987194" y="951397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J</a:t>
              </a:r>
            </a:p>
          </p:txBody>
        </p:sp>
        <p:sp>
          <p:nvSpPr>
            <p:cNvPr id="14" name="Elipse 13">
              <a:extLst>
                <a:ext uri="{FF2B5EF4-FFF2-40B4-BE49-F238E27FC236}">
                  <a16:creationId xmlns:a16="http://schemas.microsoft.com/office/drawing/2014/main" id="{7CC52FD5-4E7C-49FA-BD83-A545EB3FC017}"/>
                </a:ext>
              </a:extLst>
            </p:cNvPr>
            <p:cNvSpPr/>
            <p:nvPr/>
          </p:nvSpPr>
          <p:spPr>
            <a:xfrm>
              <a:off x="4195174" y="983612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5" name="CuadroTexto 14">
              <a:extLst>
                <a:ext uri="{FF2B5EF4-FFF2-40B4-BE49-F238E27FC236}">
                  <a16:creationId xmlns:a16="http://schemas.microsoft.com/office/drawing/2014/main" id="{DDD8D263-EBC7-4AD3-8203-2FC2CBE524AF}"/>
                </a:ext>
              </a:extLst>
            </p:cNvPr>
            <p:cNvSpPr txBox="1"/>
            <p:nvPr/>
          </p:nvSpPr>
          <p:spPr>
            <a:xfrm>
              <a:off x="4169468" y="953506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V</a:t>
              </a:r>
            </a:p>
          </p:txBody>
        </p:sp>
        <p:sp>
          <p:nvSpPr>
            <p:cNvPr id="16" name="Elipse 15">
              <a:extLst>
                <a:ext uri="{FF2B5EF4-FFF2-40B4-BE49-F238E27FC236}">
                  <a16:creationId xmlns:a16="http://schemas.microsoft.com/office/drawing/2014/main" id="{1684D4EA-52BA-4FA5-A1FB-CB87FE74C584}"/>
                </a:ext>
              </a:extLst>
            </p:cNvPr>
            <p:cNvSpPr/>
            <p:nvPr/>
          </p:nvSpPr>
          <p:spPr>
            <a:xfrm>
              <a:off x="4383504" y="983612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7" name="CuadroTexto 16">
              <a:extLst>
                <a:ext uri="{FF2B5EF4-FFF2-40B4-BE49-F238E27FC236}">
                  <a16:creationId xmlns:a16="http://schemas.microsoft.com/office/drawing/2014/main" id="{3308939E-46AD-485D-B001-89690CD4E751}"/>
                </a:ext>
              </a:extLst>
            </p:cNvPr>
            <p:cNvSpPr txBox="1"/>
            <p:nvPr/>
          </p:nvSpPr>
          <p:spPr>
            <a:xfrm>
              <a:off x="4354590" y="945416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S</a:t>
              </a:r>
            </a:p>
          </p:txBody>
        </p:sp>
        <p:sp>
          <p:nvSpPr>
            <p:cNvPr id="18" name="Elipse 17">
              <a:extLst>
                <a:ext uri="{FF2B5EF4-FFF2-40B4-BE49-F238E27FC236}">
                  <a16:creationId xmlns:a16="http://schemas.microsoft.com/office/drawing/2014/main" id="{A8672FC7-70F5-4C49-A014-22DFFFBC4EA9}"/>
                </a:ext>
              </a:extLst>
            </p:cNvPr>
            <p:cNvSpPr/>
            <p:nvPr/>
          </p:nvSpPr>
          <p:spPr>
            <a:xfrm>
              <a:off x="4562534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9" name="CuadroTexto 18">
              <a:extLst>
                <a:ext uri="{FF2B5EF4-FFF2-40B4-BE49-F238E27FC236}">
                  <a16:creationId xmlns:a16="http://schemas.microsoft.com/office/drawing/2014/main" id="{FDD8A62F-1C31-4D5B-8003-266E7EE66DB5}"/>
                </a:ext>
              </a:extLst>
            </p:cNvPr>
            <p:cNvSpPr txBox="1"/>
            <p:nvPr/>
          </p:nvSpPr>
          <p:spPr>
            <a:xfrm>
              <a:off x="4541872" y="945416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D</a:t>
              </a:r>
            </a:p>
          </p:txBody>
        </p:sp>
      </p:grpSp>
      <p:sp>
        <p:nvSpPr>
          <p:cNvPr id="43" name="Rectángulo: esquinas redondeadas 42">
            <a:extLst>
              <a:ext uri="{FF2B5EF4-FFF2-40B4-BE49-F238E27FC236}">
                <a16:creationId xmlns:a16="http://schemas.microsoft.com/office/drawing/2014/main" id="{89D5D1E2-00DC-4937-B50F-B770D836BFF9}"/>
              </a:ext>
            </a:extLst>
          </p:cNvPr>
          <p:cNvSpPr/>
          <p:nvPr/>
        </p:nvSpPr>
        <p:spPr>
          <a:xfrm flipH="1">
            <a:off x="460830" y="5801409"/>
            <a:ext cx="1867912" cy="1306787"/>
          </a:xfrm>
          <a:prstGeom prst="roundRect">
            <a:avLst>
              <a:gd name="adj" fmla="val 3042"/>
            </a:avLst>
          </a:prstGeom>
          <a:noFill/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61" name="CuadroTexto 60">
            <a:extLst>
              <a:ext uri="{FF2B5EF4-FFF2-40B4-BE49-F238E27FC236}">
                <a16:creationId xmlns:a16="http://schemas.microsoft.com/office/drawing/2014/main" id="{B1867932-8D36-4858-BFF8-81AECC48EBAD}"/>
              </a:ext>
            </a:extLst>
          </p:cNvPr>
          <p:cNvSpPr txBox="1"/>
          <p:nvPr/>
        </p:nvSpPr>
        <p:spPr>
          <a:xfrm>
            <a:off x="502270" y="470523"/>
            <a:ext cx="1705246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CL" sz="4800" dirty="0">
                <a:latin typeface="August Script Bold free" pitchFamily="2" charset="0"/>
              </a:rPr>
              <a:t>Año</a:t>
            </a:r>
          </a:p>
        </p:txBody>
      </p:sp>
      <p:sp>
        <p:nvSpPr>
          <p:cNvPr id="62" name="CuadroTexto 61">
            <a:extLst>
              <a:ext uri="{FF2B5EF4-FFF2-40B4-BE49-F238E27FC236}">
                <a16:creationId xmlns:a16="http://schemas.microsoft.com/office/drawing/2014/main" id="{D7348A25-2C0A-4180-9706-193D7ACDBC8E}"/>
              </a:ext>
            </a:extLst>
          </p:cNvPr>
          <p:cNvSpPr txBox="1"/>
          <p:nvPr/>
        </p:nvSpPr>
        <p:spPr>
          <a:xfrm>
            <a:off x="1109446" y="921803"/>
            <a:ext cx="149088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CL" sz="4000" dirty="0" smtClean="0">
                <a:latin typeface="August Script Bold free" pitchFamily="2" charset="0"/>
              </a:rPr>
              <a:t>2022 </a:t>
            </a:r>
            <a:endParaRPr lang="es-CL" sz="4000" dirty="0">
              <a:latin typeface="August Script Bold free" pitchFamily="2" charset="0"/>
            </a:endParaRPr>
          </a:p>
        </p:txBody>
      </p:sp>
      <p:sp>
        <p:nvSpPr>
          <p:cNvPr id="27" name="CuadroTexto 26">
            <a:extLst>
              <a:ext uri="{FF2B5EF4-FFF2-40B4-BE49-F238E27FC236}">
                <a16:creationId xmlns:a16="http://schemas.microsoft.com/office/drawing/2014/main" id="{F0091D1D-C5BA-4DD7-B564-F84C4F3256B9}"/>
              </a:ext>
            </a:extLst>
          </p:cNvPr>
          <p:cNvSpPr txBox="1"/>
          <p:nvPr/>
        </p:nvSpPr>
        <p:spPr>
          <a:xfrm>
            <a:off x="788889" y="1505371"/>
            <a:ext cx="136617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CL" sz="3600" dirty="0">
                <a:latin typeface="Ayunindra Font" pitchFamily="50" charset="0"/>
              </a:rPr>
              <a:t>Metas</a:t>
            </a:r>
          </a:p>
        </p:txBody>
      </p:sp>
      <p:cxnSp>
        <p:nvCxnSpPr>
          <p:cNvPr id="34" name="Conector recto 33">
            <a:extLst>
              <a:ext uri="{FF2B5EF4-FFF2-40B4-BE49-F238E27FC236}">
                <a16:creationId xmlns:a16="http://schemas.microsoft.com/office/drawing/2014/main" id="{6C326F97-CC68-4216-8B0B-6409AE189A23}"/>
              </a:ext>
            </a:extLst>
          </p:cNvPr>
          <p:cNvCxnSpPr>
            <a:cxnSpLocks/>
          </p:cNvCxnSpPr>
          <p:nvPr/>
        </p:nvCxnSpPr>
        <p:spPr>
          <a:xfrm>
            <a:off x="719609" y="2193173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Conector recto 36">
            <a:extLst>
              <a:ext uri="{FF2B5EF4-FFF2-40B4-BE49-F238E27FC236}">
                <a16:creationId xmlns:a16="http://schemas.microsoft.com/office/drawing/2014/main" id="{7A9A9E17-643C-46C7-8DA1-90ACB4FD0A6E}"/>
              </a:ext>
            </a:extLst>
          </p:cNvPr>
          <p:cNvCxnSpPr>
            <a:cxnSpLocks/>
          </p:cNvCxnSpPr>
          <p:nvPr/>
        </p:nvCxnSpPr>
        <p:spPr>
          <a:xfrm>
            <a:off x="720116" y="2475725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Conector recto 37">
            <a:extLst>
              <a:ext uri="{FF2B5EF4-FFF2-40B4-BE49-F238E27FC236}">
                <a16:creationId xmlns:a16="http://schemas.microsoft.com/office/drawing/2014/main" id="{117FEECC-50E9-48AE-A3A0-ECE918D11567}"/>
              </a:ext>
            </a:extLst>
          </p:cNvPr>
          <p:cNvCxnSpPr>
            <a:cxnSpLocks/>
          </p:cNvCxnSpPr>
          <p:nvPr/>
        </p:nvCxnSpPr>
        <p:spPr>
          <a:xfrm>
            <a:off x="718240" y="2780525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Conector recto 38">
            <a:extLst>
              <a:ext uri="{FF2B5EF4-FFF2-40B4-BE49-F238E27FC236}">
                <a16:creationId xmlns:a16="http://schemas.microsoft.com/office/drawing/2014/main" id="{F24D8324-6901-4816-8512-FDC54A3E01DF}"/>
              </a:ext>
            </a:extLst>
          </p:cNvPr>
          <p:cNvCxnSpPr>
            <a:cxnSpLocks/>
          </p:cNvCxnSpPr>
          <p:nvPr/>
        </p:nvCxnSpPr>
        <p:spPr>
          <a:xfrm>
            <a:off x="718240" y="3074201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Placa 2">
            <a:extLst>
              <a:ext uri="{FF2B5EF4-FFF2-40B4-BE49-F238E27FC236}">
                <a16:creationId xmlns:a16="http://schemas.microsoft.com/office/drawing/2014/main" id="{C3F9C842-00FA-4A41-AA78-EC49C9D9D4A3}"/>
              </a:ext>
            </a:extLst>
          </p:cNvPr>
          <p:cNvSpPr/>
          <p:nvPr/>
        </p:nvSpPr>
        <p:spPr>
          <a:xfrm flipH="1">
            <a:off x="489789" y="3750740"/>
            <a:ext cx="1791840" cy="1500318"/>
          </a:xfrm>
          <a:prstGeom prst="plaque">
            <a:avLst>
              <a:gd name="adj" fmla="val 6619"/>
            </a:avLst>
          </a:prstGeom>
          <a:solidFill>
            <a:srgbClr val="FCEBE0"/>
          </a:solidFill>
          <a:ln>
            <a:solidFill>
              <a:srgbClr val="FCD6D7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70" name="CuadroTexto 69">
            <a:extLst>
              <a:ext uri="{FF2B5EF4-FFF2-40B4-BE49-F238E27FC236}">
                <a16:creationId xmlns:a16="http://schemas.microsoft.com/office/drawing/2014/main" id="{C5660BA0-7AA5-442F-B19F-51782AAE91E1}"/>
              </a:ext>
            </a:extLst>
          </p:cNvPr>
          <p:cNvSpPr txBox="1"/>
          <p:nvPr/>
        </p:nvSpPr>
        <p:spPr>
          <a:xfrm flipH="1">
            <a:off x="560832" y="3174959"/>
            <a:ext cx="157604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CL" sz="3200" dirty="0">
                <a:latin typeface="Please write me a song" panose="02000603000000000000" pitchFamily="2" charset="0"/>
                <a:ea typeface="Please write me a song" panose="02000603000000000000" pitchFamily="2" charset="0"/>
              </a:rPr>
              <a:t>Importante</a:t>
            </a:r>
          </a:p>
        </p:txBody>
      </p:sp>
      <p:sp>
        <p:nvSpPr>
          <p:cNvPr id="72" name="CuadroTexto 71">
            <a:extLst>
              <a:ext uri="{FF2B5EF4-FFF2-40B4-BE49-F238E27FC236}">
                <a16:creationId xmlns:a16="http://schemas.microsoft.com/office/drawing/2014/main" id="{FA02E334-CC17-4B72-8C99-28B64BC13A1C}"/>
              </a:ext>
            </a:extLst>
          </p:cNvPr>
          <p:cNvSpPr txBox="1"/>
          <p:nvPr/>
        </p:nvSpPr>
        <p:spPr>
          <a:xfrm flipH="1">
            <a:off x="773256" y="5571063"/>
            <a:ext cx="1293702" cy="594906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algn="ctr"/>
            <a:r>
              <a:rPr lang="es-CL" sz="3266" dirty="0">
                <a:latin typeface="The Sunset" pitchFamily="2" charset="0"/>
              </a:rPr>
              <a:t>Notas</a:t>
            </a:r>
          </a:p>
        </p:txBody>
      </p:sp>
      <p:pic>
        <p:nvPicPr>
          <p:cNvPr id="22" name="Imagen 21">
            <a:extLst>
              <a:ext uri="{FF2B5EF4-FFF2-40B4-BE49-F238E27FC236}">
                <a16:creationId xmlns:a16="http://schemas.microsoft.com/office/drawing/2014/main" id="{62CBFADE-6F0F-42F1-9100-230F3D7A9794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188956" y="4650379"/>
            <a:ext cx="727315" cy="2864905"/>
          </a:xfrm>
          <a:prstGeom prst="rect">
            <a:avLst/>
          </a:prstGeom>
        </p:spPr>
      </p:pic>
      <p:pic>
        <p:nvPicPr>
          <p:cNvPr id="23" name="Imagen 22">
            <a:extLst>
              <a:ext uri="{FF2B5EF4-FFF2-40B4-BE49-F238E27FC236}">
                <a16:creationId xmlns:a16="http://schemas.microsoft.com/office/drawing/2014/main" id="{2B2C2E0D-EB88-46B4-AC8F-E4A9A8B31354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43898" t="21174"/>
          <a:stretch/>
        </p:blipFill>
        <p:spPr>
          <a:xfrm>
            <a:off x="0" y="0"/>
            <a:ext cx="909986" cy="976498"/>
          </a:xfrm>
          <a:prstGeom prst="rect">
            <a:avLst/>
          </a:prstGeom>
        </p:spPr>
      </p:pic>
      <p:pic>
        <p:nvPicPr>
          <p:cNvPr id="25" name="Imagen 24">
            <a:extLst>
              <a:ext uri="{FF2B5EF4-FFF2-40B4-BE49-F238E27FC236}">
                <a16:creationId xmlns:a16="http://schemas.microsoft.com/office/drawing/2014/main" id="{C293EFCA-F8D9-437F-BBDE-D23B0F61DF56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027536" y="351099"/>
            <a:ext cx="713197" cy="476000"/>
          </a:xfrm>
          <a:prstGeom prst="rect">
            <a:avLst/>
          </a:prstGeom>
        </p:spPr>
      </p:pic>
      <p:grpSp>
        <p:nvGrpSpPr>
          <p:cNvPr id="31" name="Grupo 30">
            <a:extLst>
              <a:ext uri="{FF2B5EF4-FFF2-40B4-BE49-F238E27FC236}">
                <a16:creationId xmlns:a16="http://schemas.microsoft.com/office/drawing/2014/main" id="{7745E27F-467E-4749-8E47-3209094E0C66}"/>
              </a:ext>
            </a:extLst>
          </p:cNvPr>
          <p:cNvGrpSpPr/>
          <p:nvPr/>
        </p:nvGrpSpPr>
        <p:grpSpPr>
          <a:xfrm>
            <a:off x="526230" y="2080990"/>
            <a:ext cx="160028" cy="1041337"/>
            <a:chOff x="508707" y="2032864"/>
            <a:chExt cx="160028" cy="1041337"/>
          </a:xfrm>
        </p:grpSpPr>
        <p:pic>
          <p:nvPicPr>
            <p:cNvPr id="57" name="Imagen 56">
              <a:extLst>
                <a:ext uri="{FF2B5EF4-FFF2-40B4-BE49-F238E27FC236}">
                  <a16:creationId xmlns:a16="http://schemas.microsoft.com/office/drawing/2014/main" id="{961930C2-F576-49DD-A7AA-2FDB4D77175D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7508" y="2035205"/>
              <a:ext cx="162906" cy="158223"/>
            </a:xfrm>
            <a:prstGeom prst="rect">
              <a:avLst/>
            </a:prstGeom>
          </p:spPr>
        </p:pic>
        <p:pic>
          <p:nvPicPr>
            <p:cNvPr id="58" name="Imagen 57">
              <a:extLst>
                <a:ext uri="{FF2B5EF4-FFF2-40B4-BE49-F238E27FC236}">
                  <a16:creationId xmlns:a16="http://schemas.microsoft.com/office/drawing/2014/main" id="{56867267-B475-4E69-9D58-EC62A6FE058B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7509" y="2315160"/>
              <a:ext cx="162906" cy="158223"/>
            </a:xfrm>
            <a:prstGeom prst="rect">
              <a:avLst/>
            </a:prstGeom>
          </p:spPr>
        </p:pic>
        <p:pic>
          <p:nvPicPr>
            <p:cNvPr id="60" name="Imagen 59">
              <a:extLst>
                <a:ext uri="{FF2B5EF4-FFF2-40B4-BE49-F238E27FC236}">
                  <a16:creationId xmlns:a16="http://schemas.microsoft.com/office/drawing/2014/main" id="{E29EF204-A448-4002-8A1C-DB0341F31464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6366" y="2619960"/>
              <a:ext cx="162906" cy="158223"/>
            </a:xfrm>
            <a:prstGeom prst="rect">
              <a:avLst/>
            </a:prstGeom>
          </p:spPr>
        </p:pic>
        <p:pic>
          <p:nvPicPr>
            <p:cNvPr id="63" name="Imagen 62">
              <a:extLst>
                <a:ext uri="{FF2B5EF4-FFF2-40B4-BE49-F238E27FC236}">
                  <a16:creationId xmlns:a16="http://schemas.microsoft.com/office/drawing/2014/main" id="{86120641-32C4-4AE8-94D3-C94C18868525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8171" y="2913636"/>
              <a:ext cx="162906" cy="158223"/>
            </a:xfrm>
            <a:prstGeom prst="rect">
              <a:avLst/>
            </a:prstGeom>
          </p:spPr>
        </p:pic>
      </p:grpSp>
      <p:sp>
        <p:nvSpPr>
          <p:cNvPr id="64" name="Placa 63">
            <a:extLst>
              <a:ext uri="{FF2B5EF4-FFF2-40B4-BE49-F238E27FC236}">
                <a16:creationId xmlns:a16="http://schemas.microsoft.com/office/drawing/2014/main" id="{1F1A37EF-7612-4F45-97CD-3C62C17F6D0D}"/>
              </a:ext>
            </a:extLst>
          </p:cNvPr>
          <p:cNvSpPr/>
          <p:nvPr/>
        </p:nvSpPr>
        <p:spPr>
          <a:xfrm flipH="1">
            <a:off x="544463" y="3806973"/>
            <a:ext cx="1680470" cy="1381373"/>
          </a:xfrm>
          <a:prstGeom prst="plaque">
            <a:avLst>
              <a:gd name="adj" fmla="val 6619"/>
            </a:avLst>
          </a:prstGeom>
          <a:noFill/>
          <a:ln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pic>
        <p:nvPicPr>
          <p:cNvPr id="32" name="Imagen 31">
            <a:extLst>
              <a:ext uri="{FF2B5EF4-FFF2-40B4-BE49-F238E27FC236}">
                <a16:creationId xmlns:a16="http://schemas.microsoft.com/office/drawing/2014/main" id="{26B63D50-3602-4D67-A76C-633D6D374657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259097" y="6541363"/>
            <a:ext cx="628638" cy="674145"/>
          </a:xfrm>
          <a:prstGeom prst="rect">
            <a:avLst/>
          </a:prstGeom>
        </p:spPr>
      </p:pic>
      <p:pic>
        <p:nvPicPr>
          <p:cNvPr id="65" name="Imagen 64">
            <a:extLst>
              <a:ext uri="{FF2B5EF4-FFF2-40B4-BE49-F238E27FC236}">
                <a16:creationId xmlns:a16="http://schemas.microsoft.com/office/drawing/2014/main" id="{D0CA3D43-846C-4A28-B7BE-3C0790EA8870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65716" t="50407"/>
          <a:stretch/>
        </p:blipFill>
        <p:spPr>
          <a:xfrm flipH="1">
            <a:off x="4623101" y="-1"/>
            <a:ext cx="445785" cy="47838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8796277"/>
      </p:ext>
    </p:extLst>
  </p:cSld>
  <p:clrMapOvr>
    <a:masterClrMapping/>
  </p:clrMapOvr>
</p:sld>
</file>

<file path=ppt/slides/slide1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5" name="Imagen 74">
            <a:extLst>
              <a:ext uri="{FF2B5EF4-FFF2-40B4-BE49-F238E27FC236}">
                <a16:creationId xmlns:a16="http://schemas.microsoft.com/office/drawing/2014/main" id="{86F066D6-3665-40A8-84FE-3CF74306B4E7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5802" t="16947" r="6588" b="21582"/>
          <a:stretch/>
        </p:blipFill>
        <p:spPr>
          <a:xfrm flipH="1">
            <a:off x="2534249" y="1615242"/>
            <a:ext cx="2241249" cy="5818323"/>
          </a:xfrm>
          <a:prstGeom prst="rect">
            <a:avLst/>
          </a:prstGeom>
        </p:spPr>
      </p:pic>
      <p:grpSp>
        <p:nvGrpSpPr>
          <p:cNvPr id="90" name="Grupo 89">
            <a:extLst>
              <a:ext uri="{FF2B5EF4-FFF2-40B4-BE49-F238E27FC236}">
                <a16:creationId xmlns:a16="http://schemas.microsoft.com/office/drawing/2014/main" id="{6A10F933-5BE6-45D0-9227-6F90A3B05617}"/>
              </a:ext>
            </a:extLst>
          </p:cNvPr>
          <p:cNvGrpSpPr/>
          <p:nvPr/>
        </p:nvGrpSpPr>
        <p:grpSpPr>
          <a:xfrm>
            <a:off x="2431176" y="1277695"/>
            <a:ext cx="2333423" cy="338554"/>
            <a:chOff x="282012" y="1116730"/>
            <a:chExt cx="2333423" cy="338554"/>
          </a:xfrm>
        </p:grpSpPr>
        <p:grpSp>
          <p:nvGrpSpPr>
            <p:cNvPr id="76" name="Grupo 75">
              <a:extLst>
                <a:ext uri="{FF2B5EF4-FFF2-40B4-BE49-F238E27FC236}">
                  <a16:creationId xmlns:a16="http://schemas.microsoft.com/office/drawing/2014/main" id="{A61A1061-E59C-431B-BF67-DEFCDEE579BE}"/>
                </a:ext>
              </a:extLst>
            </p:cNvPr>
            <p:cNvGrpSpPr/>
            <p:nvPr/>
          </p:nvGrpSpPr>
          <p:grpSpPr>
            <a:xfrm>
              <a:off x="1292286" y="1199456"/>
              <a:ext cx="1323149" cy="173102"/>
              <a:chOff x="2351916" y="2459619"/>
              <a:chExt cx="1424738" cy="173102"/>
            </a:xfrm>
          </p:grpSpPr>
          <p:pic>
            <p:nvPicPr>
              <p:cNvPr id="77" name="Imagen 76">
                <a:extLst>
                  <a:ext uri="{FF2B5EF4-FFF2-40B4-BE49-F238E27FC236}">
                    <a16:creationId xmlns:a16="http://schemas.microsoft.com/office/drawing/2014/main" id="{B7A81B46-CA0D-4087-89EF-FAE09193A61A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351916" y="2459619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78" name="Imagen 77">
                <a:extLst>
                  <a:ext uri="{FF2B5EF4-FFF2-40B4-BE49-F238E27FC236}">
                    <a16:creationId xmlns:a16="http://schemas.microsoft.com/office/drawing/2014/main" id="{E94153B6-6DC4-4AB7-AC3B-F55DD2065F5B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534444" y="2462337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79" name="Imagen 78">
                <a:extLst>
                  <a:ext uri="{FF2B5EF4-FFF2-40B4-BE49-F238E27FC236}">
                    <a16:creationId xmlns:a16="http://schemas.microsoft.com/office/drawing/2014/main" id="{EA1DF94F-D73B-4068-AC8A-D0A408DD32D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713545" y="2467401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0" name="Imagen 79">
                <a:extLst>
                  <a:ext uri="{FF2B5EF4-FFF2-40B4-BE49-F238E27FC236}">
                    <a16:creationId xmlns:a16="http://schemas.microsoft.com/office/drawing/2014/main" id="{62C852A6-1DC0-492C-8708-0BCE85A2F8DC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898714" y="2467401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1" name="Imagen 80">
                <a:extLst>
                  <a:ext uri="{FF2B5EF4-FFF2-40B4-BE49-F238E27FC236}">
                    <a16:creationId xmlns:a16="http://schemas.microsoft.com/office/drawing/2014/main" id="{0177E378-B2D1-433E-B487-95F0ADA2623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080634" y="2462337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2" name="Imagen 81">
                <a:extLst>
                  <a:ext uri="{FF2B5EF4-FFF2-40B4-BE49-F238E27FC236}">
                    <a16:creationId xmlns:a16="http://schemas.microsoft.com/office/drawing/2014/main" id="{5D2CCC76-1728-4CCE-8CA6-F4D7D93C730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259735" y="2463688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3" name="Imagen 82">
                <a:extLst>
                  <a:ext uri="{FF2B5EF4-FFF2-40B4-BE49-F238E27FC236}">
                    <a16:creationId xmlns:a16="http://schemas.microsoft.com/office/drawing/2014/main" id="{8737CD88-8CE9-45B7-B88B-A039D1BC2D9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436306" y="2459619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4" name="Imagen 83">
                <a:extLst>
                  <a:ext uri="{FF2B5EF4-FFF2-40B4-BE49-F238E27FC236}">
                    <a16:creationId xmlns:a16="http://schemas.microsoft.com/office/drawing/2014/main" id="{9C749F1B-619A-40EE-A3E5-6C9759F13278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624293" y="2462337"/>
                <a:ext cx="152361" cy="165320"/>
              </a:xfrm>
              <a:prstGeom prst="rect">
                <a:avLst/>
              </a:prstGeom>
            </p:spPr>
          </p:pic>
        </p:grpSp>
        <p:sp>
          <p:nvSpPr>
            <p:cNvPr id="86" name="CuadroTexto 85">
              <a:extLst>
                <a:ext uri="{FF2B5EF4-FFF2-40B4-BE49-F238E27FC236}">
                  <a16:creationId xmlns:a16="http://schemas.microsoft.com/office/drawing/2014/main" id="{E7CF8BFC-D72D-4A50-9441-6DC5C224B0DC}"/>
                </a:ext>
              </a:extLst>
            </p:cNvPr>
            <p:cNvSpPr txBox="1"/>
            <p:nvPr/>
          </p:nvSpPr>
          <p:spPr>
            <a:xfrm>
              <a:off x="282012" y="1116730"/>
              <a:ext cx="1081021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s-CL" sz="1600" dirty="0">
                  <a:latin typeface="that i love you" pitchFamily="2" charset="0"/>
                </a:rPr>
                <a:t>Hidratación</a:t>
              </a:r>
            </a:p>
          </p:txBody>
        </p:sp>
      </p:grpSp>
      <p:sp>
        <p:nvSpPr>
          <p:cNvPr id="2" name="Rectángulo: esquinas redondeadas 1">
            <a:extLst>
              <a:ext uri="{FF2B5EF4-FFF2-40B4-BE49-F238E27FC236}">
                <a16:creationId xmlns:a16="http://schemas.microsoft.com/office/drawing/2014/main" id="{8AFFB728-72C6-47D6-8CF6-8E68D901CF0E}"/>
              </a:ext>
            </a:extLst>
          </p:cNvPr>
          <p:cNvSpPr/>
          <p:nvPr/>
        </p:nvSpPr>
        <p:spPr>
          <a:xfrm flipH="1">
            <a:off x="2536574" y="808814"/>
            <a:ext cx="2238924" cy="348713"/>
          </a:xfrm>
          <a:prstGeom prst="roundRect">
            <a:avLst>
              <a:gd name="adj" fmla="val 20690"/>
            </a:avLst>
          </a:prstGeom>
          <a:noFill/>
          <a:ln>
            <a:solidFill>
              <a:schemeClr val="bg1">
                <a:lumMod val="65000"/>
              </a:schemeClr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grpSp>
        <p:nvGrpSpPr>
          <p:cNvPr id="20" name="Grupo 19">
            <a:extLst>
              <a:ext uri="{FF2B5EF4-FFF2-40B4-BE49-F238E27FC236}">
                <a16:creationId xmlns:a16="http://schemas.microsoft.com/office/drawing/2014/main" id="{9E56ED60-C0FC-4AFF-8B2B-402E4644997E}"/>
              </a:ext>
            </a:extLst>
          </p:cNvPr>
          <p:cNvGrpSpPr/>
          <p:nvPr/>
        </p:nvGrpSpPr>
        <p:grpSpPr>
          <a:xfrm>
            <a:off x="2648158" y="551964"/>
            <a:ext cx="1302561" cy="270451"/>
            <a:chOff x="3427898" y="945416"/>
            <a:chExt cx="1302561" cy="270451"/>
          </a:xfrm>
        </p:grpSpPr>
        <p:sp>
          <p:nvSpPr>
            <p:cNvPr id="6" name="Elipse 5">
              <a:extLst>
                <a:ext uri="{FF2B5EF4-FFF2-40B4-BE49-F238E27FC236}">
                  <a16:creationId xmlns:a16="http://schemas.microsoft.com/office/drawing/2014/main" id="{2C5DCEA4-6AF6-49BD-B708-B769FAFE792C}"/>
                </a:ext>
              </a:extLst>
            </p:cNvPr>
            <p:cNvSpPr/>
            <p:nvPr/>
          </p:nvSpPr>
          <p:spPr>
            <a:xfrm>
              <a:off x="3448303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7" name="CuadroTexto 6">
              <a:extLst>
                <a:ext uri="{FF2B5EF4-FFF2-40B4-BE49-F238E27FC236}">
                  <a16:creationId xmlns:a16="http://schemas.microsoft.com/office/drawing/2014/main" id="{AA089D6C-B1E2-48FB-BE83-481042A4D336}"/>
                </a:ext>
              </a:extLst>
            </p:cNvPr>
            <p:cNvSpPr txBox="1"/>
            <p:nvPr/>
          </p:nvSpPr>
          <p:spPr>
            <a:xfrm>
              <a:off x="3427898" y="945416"/>
              <a:ext cx="167925" cy="2623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L</a:t>
              </a:r>
            </a:p>
          </p:txBody>
        </p:sp>
        <p:sp>
          <p:nvSpPr>
            <p:cNvPr id="8" name="Elipse 7">
              <a:extLst>
                <a:ext uri="{FF2B5EF4-FFF2-40B4-BE49-F238E27FC236}">
                  <a16:creationId xmlns:a16="http://schemas.microsoft.com/office/drawing/2014/main" id="{EF3D6D35-0B29-48F8-A7E7-F05677A56176}"/>
                </a:ext>
              </a:extLst>
            </p:cNvPr>
            <p:cNvSpPr/>
            <p:nvPr/>
          </p:nvSpPr>
          <p:spPr>
            <a:xfrm>
              <a:off x="3636352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9" name="CuadroTexto 8">
              <a:extLst>
                <a:ext uri="{FF2B5EF4-FFF2-40B4-BE49-F238E27FC236}">
                  <a16:creationId xmlns:a16="http://schemas.microsoft.com/office/drawing/2014/main" id="{9A7EF53A-AA99-48D2-85A8-CA65C6ED1C5E}"/>
                </a:ext>
              </a:extLst>
            </p:cNvPr>
            <p:cNvSpPr txBox="1"/>
            <p:nvPr/>
          </p:nvSpPr>
          <p:spPr>
            <a:xfrm>
              <a:off x="3604676" y="945416"/>
              <a:ext cx="167925" cy="2623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M</a:t>
              </a:r>
            </a:p>
          </p:txBody>
        </p:sp>
        <p:sp>
          <p:nvSpPr>
            <p:cNvPr id="10" name="Elipse 9">
              <a:extLst>
                <a:ext uri="{FF2B5EF4-FFF2-40B4-BE49-F238E27FC236}">
                  <a16:creationId xmlns:a16="http://schemas.microsoft.com/office/drawing/2014/main" id="{B0003AE6-C47F-46BF-B6B1-DDBB042C0368}"/>
                </a:ext>
              </a:extLst>
            </p:cNvPr>
            <p:cNvSpPr/>
            <p:nvPr/>
          </p:nvSpPr>
          <p:spPr>
            <a:xfrm>
              <a:off x="3822502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1" name="CuadroTexto 10">
              <a:extLst>
                <a:ext uri="{FF2B5EF4-FFF2-40B4-BE49-F238E27FC236}">
                  <a16:creationId xmlns:a16="http://schemas.microsoft.com/office/drawing/2014/main" id="{93A2415F-9910-41C0-9834-ACE5EE7EC06F}"/>
                </a:ext>
              </a:extLst>
            </p:cNvPr>
            <p:cNvSpPr txBox="1"/>
            <p:nvPr/>
          </p:nvSpPr>
          <p:spPr>
            <a:xfrm>
              <a:off x="3795934" y="953506"/>
              <a:ext cx="167925" cy="2623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M</a:t>
              </a:r>
            </a:p>
          </p:txBody>
        </p:sp>
        <p:sp>
          <p:nvSpPr>
            <p:cNvPr id="12" name="Elipse 11">
              <a:extLst>
                <a:ext uri="{FF2B5EF4-FFF2-40B4-BE49-F238E27FC236}">
                  <a16:creationId xmlns:a16="http://schemas.microsoft.com/office/drawing/2014/main" id="{C7C288CE-F547-4E52-94A3-8C23F40BEE3C}"/>
                </a:ext>
              </a:extLst>
            </p:cNvPr>
            <p:cNvSpPr/>
            <p:nvPr/>
          </p:nvSpPr>
          <p:spPr>
            <a:xfrm>
              <a:off x="4008652" y="983612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3" name="CuadroTexto 12">
              <a:extLst>
                <a:ext uri="{FF2B5EF4-FFF2-40B4-BE49-F238E27FC236}">
                  <a16:creationId xmlns:a16="http://schemas.microsoft.com/office/drawing/2014/main" id="{4114C506-8170-47D2-9D5A-128DBFEEE7C8}"/>
                </a:ext>
              </a:extLst>
            </p:cNvPr>
            <p:cNvSpPr txBox="1"/>
            <p:nvPr/>
          </p:nvSpPr>
          <p:spPr>
            <a:xfrm>
              <a:off x="3987194" y="951397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J</a:t>
              </a:r>
            </a:p>
          </p:txBody>
        </p:sp>
        <p:sp>
          <p:nvSpPr>
            <p:cNvPr id="14" name="Elipse 13">
              <a:extLst>
                <a:ext uri="{FF2B5EF4-FFF2-40B4-BE49-F238E27FC236}">
                  <a16:creationId xmlns:a16="http://schemas.microsoft.com/office/drawing/2014/main" id="{7CC52FD5-4E7C-49FA-BD83-A545EB3FC017}"/>
                </a:ext>
              </a:extLst>
            </p:cNvPr>
            <p:cNvSpPr/>
            <p:nvPr/>
          </p:nvSpPr>
          <p:spPr>
            <a:xfrm>
              <a:off x="4195174" y="983612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5" name="CuadroTexto 14">
              <a:extLst>
                <a:ext uri="{FF2B5EF4-FFF2-40B4-BE49-F238E27FC236}">
                  <a16:creationId xmlns:a16="http://schemas.microsoft.com/office/drawing/2014/main" id="{DDD8D263-EBC7-4AD3-8203-2FC2CBE524AF}"/>
                </a:ext>
              </a:extLst>
            </p:cNvPr>
            <p:cNvSpPr txBox="1"/>
            <p:nvPr/>
          </p:nvSpPr>
          <p:spPr>
            <a:xfrm>
              <a:off x="4169468" y="953506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V</a:t>
              </a:r>
            </a:p>
          </p:txBody>
        </p:sp>
        <p:sp>
          <p:nvSpPr>
            <p:cNvPr id="16" name="Elipse 15">
              <a:extLst>
                <a:ext uri="{FF2B5EF4-FFF2-40B4-BE49-F238E27FC236}">
                  <a16:creationId xmlns:a16="http://schemas.microsoft.com/office/drawing/2014/main" id="{1684D4EA-52BA-4FA5-A1FB-CB87FE74C584}"/>
                </a:ext>
              </a:extLst>
            </p:cNvPr>
            <p:cNvSpPr/>
            <p:nvPr/>
          </p:nvSpPr>
          <p:spPr>
            <a:xfrm>
              <a:off x="4383504" y="983612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7" name="CuadroTexto 16">
              <a:extLst>
                <a:ext uri="{FF2B5EF4-FFF2-40B4-BE49-F238E27FC236}">
                  <a16:creationId xmlns:a16="http://schemas.microsoft.com/office/drawing/2014/main" id="{3308939E-46AD-485D-B001-89690CD4E751}"/>
                </a:ext>
              </a:extLst>
            </p:cNvPr>
            <p:cNvSpPr txBox="1"/>
            <p:nvPr/>
          </p:nvSpPr>
          <p:spPr>
            <a:xfrm>
              <a:off x="4354590" y="945416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S</a:t>
              </a:r>
            </a:p>
          </p:txBody>
        </p:sp>
        <p:sp>
          <p:nvSpPr>
            <p:cNvPr id="18" name="Elipse 17">
              <a:extLst>
                <a:ext uri="{FF2B5EF4-FFF2-40B4-BE49-F238E27FC236}">
                  <a16:creationId xmlns:a16="http://schemas.microsoft.com/office/drawing/2014/main" id="{A8672FC7-70F5-4C49-A014-22DFFFBC4EA9}"/>
                </a:ext>
              </a:extLst>
            </p:cNvPr>
            <p:cNvSpPr/>
            <p:nvPr/>
          </p:nvSpPr>
          <p:spPr>
            <a:xfrm>
              <a:off x="4562534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9" name="CuadroTexto 18">
              <a:extLst>
                <a:ext uri="{FF2B5EF4-FFF2-40B4-BE49-F238E27FC236}">
                  <a16:creationId xmlns:a16="http://schemas.microsoft.com/office/drawing/2014/main" id="{FDD8A62F-1C31-4D5B-8003-266E7EE66DB5}"/>
                </a:ext>
              </a:extLst>
            </p:cNvPr>
            <p:cNvSpPr txBox="1"/>
            <p:nvPr/>
          </p:nvSpPr>
          <p:spPr>
            <a:xfrm>
              <a:off x="4541872" y="945416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D</a:t>
              </a:r>
            </a:p>
          </p:txBody>
        </p:sp>
      </p:grpSp>
      <p:sp>
        <p:nvSpPr>
          <p:cNvPr id="43" name="Rectángulo: esquinas redondeadas 42">
            <a:extLst>
              <a:ext uri="{FF2B5EF4-FFF2-40B4-BE49-F238E27FC236}">
                <a16:creationId xmlns:a16="http://schemas.microsoft.com/office/drawing/2014/main" id="{89D5D1E2-00DC-4937-B50F-B770D836BFF9}"/>
              </a:ext>
            </a:extLst>
          </p:cNvPr>
          <p:cNvSpPr/>
          <p:nvPr/>
        </p:nvSpPr>
        <p:spPr>
          <a:xfrm flipH="1">
            <a:off x="460830" y="5801409"/>
            <a:ext cx="1867912" cy="1306787"/>
          </a:xfrm>
          <a:prstGeom prst="roundRect">
            <a:avLst>
              <a:gd name="adj" fmla="val 3042"/>
            </a:avLst>
          </a:prstGeom>
          <a:noFill/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61" name="CuadroTexto 60">
            <a:extLst>
              <a:ext uri="{FF2B5EF4-FFF2-40B4-BE49-F238E27FC236}">
                <a16:creationId xmlns:a16="http://schemas.microsoft.com/office/drawing/2014/main" id="{B1867932-8D36-4858-BFF8-81AECC48EBAD}"/>
              </a:ext>
            </a:extLst>
          </p:cNvPr>
          <p:cNvSpPr txBox="1"/>
          <p:nvPr/>
        </p:nvSpPr>
        <p:spPr>
          <a:xfrm>
            <a:off x="502270" y="470523"/>
            <a:ext cx="1705246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CL" sz="4800" dirty="0">
                <a:latin typeface="August Script Bold free" pitchFamily="2" charset="0"/>
              </a:rPr>
              <a:t>Año</a:t>
            </a:r>
          </a:p>
        </p:txBody>
      </p:sp>
      <p:sp>
        <p:nvSpPr>
          <p:cNvPr id="62" name="CuadroTexto 61">
            <a:extLst>
              <a:ext uri="{FF2B5EF4-FFF2-40B4-BE49-F238E27FC236}">
                <a16:creationId xmlns:a16="http://schemas.microsoft.com/office/drawing/2014/main" id="{D7348A25-2C0A-4180-9706-193D7ACDBC8E}"/>
              </a:ext>
            </a:extLst>
          </p:cNvPr>
          <p:cNvSpPr txBox="1"/>
          <p:nvPr/>
        </p:nvSpPr>
        <p:spPr>
          <a:xfrm>
            <a:off x="1109446" y="921803"/>
            <a:ext cx="149088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CL" sz="4000" dirty="0" smtClean="0">
                <a:latin typeface="August Script Bold free" pitchFamily="2" charset="0"/>
              </a:rPr>
              <a:t>2022 </a:t>
            </a:r>
            <a:endParaRPr lang="es-CL" sz="4000" dirty="0">
              <a:latin typeface="August Script Bold free" pitchFamily="2" charset="0"/>
            </a:endParaRPr>
          </a:p>
        </p:txBody>
      </p:sp>
      <p:sp>
        <p:nvSpPr>
          <p:cNvPr id="27" name="CuadroTexto 26">
            <a:extLst>
              <a:ext uri="{FF2B5EF4-FFF2-40B4-BE49-F238E27FC236}">
                <a16:creationId xmlns:a16="http://schemas.microsoft.com/office/drawing/2014/main" id="{F0091D1D-C5BA-4DD7-B564-F84C4F3256B9}"/>
              </a:ext>
            </a:extLst>
          </p:cNvPr>
          <p:cNvSpPr txBox="1"/>
          <p:nvPr/>
        </p:nvSpPr>
        <p:spPr>
          <a:xfrm>
            <a:off x="788889" y="1505371"/>
            <a:ext cx="136617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CL" sz="3600" dirty="0">
                <a:latin typeface="Ayunindra Font" pitchFamily="50" charset="0"/>
              </a:rPr>
              <a:t>Metas</a:t>
            </a:r>
          </a:p>
        </p:txBody>
      </p:sp>
      <p:cxnSp>
        <p:nvCxnSpPr>
          <p:cNvPr id="34" name="Conector recto 33">
            <a:extLst>
              <a:ext uri="{FF2B5EF4-FFF2-40B4-BE49-F238E27FC236}">
                <a16:creationId xmlns:a16="http://schemas.microsoft.com/office/drawing/2014/main" id="{6C326F97-CC68-4216-8B0B-6409AE189A23}"/>
              </a:ext>
            </a:extLst>
          </p:cNvPr>
          <p:cNvCxnSpPr>
            <a:cxnSpLocks/>
          </p:cNvCxnSpPr>
          <p:nvPr/>
        </p:nvCxnSpPr>
        <p:spPr>
          <a:xfrm>
            <a:off x="719609" y="2193173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Conector recto 36">
            <a:extLst>
              <a:ext uri="{FF2B5EF4-FFF2-40B4-BE49-F238E27FC236}">
                <a16:creationId xmlns:a16="http://schemas.microsoft.com/office/drawing/2014/main" id="{7A9A9E17-643C-46C7-8DA1-90ACB4FD0A6E}"/>
              </a:ext>
            </a:extLst>
          </p:cNvPr>
          <p:cNvCxnSpPr>
            <a:cxnSpLocks/>
          </p:cNvCxnSpPr>
          <p:nvPr/>
        </p:nvCxnSpPr>
        <p:spPr>
          <a:xfrm>
            <a:off x="720116" y="2475725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Conector recto 37">
            <a:extLst>
              <a:ext uri="{FF2B5EF4-FFF2-40B4-BE49-F238E27FC236}">
                <a16:creationId xmlns:a16="http://schemas.microsoft.com/office/drawing/2014/main" id="{117FEECC-50E9-48AE-A3A0-ECE918D11567}"/>
              </a:ext>
            </a:extLst>
          </p:cNvPr>
          <p:cNvCxnSpPr>
            <a:cxnSpLocks/>
          </p:cNvCxnSpPr>
          <p:nvPr/>
        </p:nvCxnSpPr>
        <p:spPr>
          <a:xfrm>
            <a:off x="718240" y="2780525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Conector recto 38">
            <a:extLst>
              <a:ext uri="{FF2B5EF4-FFF2-40B4-BE49-F238E27FC236}">
                <a16:creationId xmlns:a16="http://schemas.microsoft.com/office/drawing/2014/main" id="{F24D8324-6901-4816-8512-FDC54A3E01DF}"/>
              </a:ext>
            </a:extLst>
          </p:cNvPr>
          <p:cNvCxnSpPr>
            <a:cxnSpLocks/>
          </p:cNvCxnSpPr>
          <p:nvPr/>
        </p:nvCxnSpPr>
        <p:spPr>
          <a:xfrm>
            <a:off x="718240" y="3074201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Placa 2">
            <a:extLst>
              <a:ext uri="{FF2B5EF4-FFF2-40B4-BE49-F238E27FC236}">
                <a16:creationId xmlns:a16="http://schemas.microsoft.com/office/drawing/2014/main" id="{C3F9C842-00FA-4A41-AA78-EC49C9D9D4A3}"/>
              </a:ext>
            </a:extLst>
          </p:cNvPr>
          <p:cNvSpPr/>
          <p:nvPr/>
        </p:nvSpPr>
        <p:spPr>
          <a:xfrm flipH="1">
            <a:off x="489789" y="3750740"/>
            <a:ext cx="1791840" cy="1500318"/>
          </a:xfrm>
          <a:prstGeom prst="plaque">
            <a:avLst>
              <a:gd name="adj" fmla="val 6619"/>
            </a:avLst>
          </a:prstGeom>
          <a:solidFill>
            <a:srgbClr val="FCEBE0"/>
          </a:solidFill>
          <a:ln>
            <a:solidFill>
              <a:srgbClr val="FCD6D7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70" name="CuadroTexto 69">
            <a:extLst>
              <a:ext uri="{FF2B5EF4-FFF2-40B4-BE49-F238E27FC236}">
                <a16:creationId xmlns:a16="http://schemas.microsoft.com/office/drawing/2014/main" id="{C5660BA0-7AA5-442F-B19F-51782AAE91E1}"/>
              </a:ext>
            </a:extLst>
          </p:cNvPr>
          <p:cNvSpPr txBox="1"/>
          <p:nvPr/>
        </p:nvSpPr>
        <p:spPr>
          <a:xfrm flipH="1">
            <a:off x="560832" y="3174959"/>
            <a:ext cx="157604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CL" sz="3200" dirty="0">
                <a:latin typeface="Please write me a song" panose="02000603000000000000" pitchFamily="2" charset="0"/>
                <a:ea typeface="Please write me a song" panose="02000603000000000000" pitchFamily="2" charset="0"/>
              </a:rPr>
              <a:t>Importante</a:t>
            </a:r>
          </a:p>
        </p:txBody>
      </p:sp>
      <p:sp>
        <p:nvSpPr>
          <p:cNvPr id="72" name="CuadroTexto 71">
            <a:extLst>
              <a:ext uri="{FF2B5EF4-FFF2-40B4-BE49-F238E27FC236}">
                <a16:creationId xmlns:a16="http://schemas.microsoft.com/office/drawing/2014/main" id="{FA02E334-CC17-4B72-8C99-28B64BC13A1C}"/>
              </a:ext>
            </a:extLst>
          </p:cNvPr>
          <p:cNvSpPr txBox="1"/>
          <p:nvPr/>
        </p:nvSpPr>
        <p:spPr>
          <a:xfrm flipH="1">
            <a:off x="773256" y="5571063"/>
            <a:ext cx="1293702" cy="594906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algn="ctr"/>
            <a:r>
              <a:rPr lang="es-CL" sz="3266" dirty="0">
                <a:latin typeface="The Sunset" pitchFamily="2" charset="0"/>
              </a:rPr>
              <a:t>Notas</a:t>
            </a:r>
          </a:p>
        </p:txBody>
      </p:sp>
      <p:pic>
        <p:nvPicPr>
          <p:cNvPr id="22" name="Imagen 21">
            <a:extLst>
              <a:ext uri="{FF2B5EF4-FFF2-40B4-BE49-F238E27FC236}">
                <a16:creationId xmlns:a16="http://schemas.microsoft.com/office/drawing/2014/main" id="{62CBFADE-6F0F-42F1-9100-230F3D7A9794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188956" y="4650379"/>
            <a:ext cx="727315" cy="2864905"/>
          </a:xfrm>
          <a:prstGeom prst="rect">
            <a:avLst/>
          </a:prstGeom>
        </p:spPr>
      </p:pic>
      <p:pic>
        <p:nvPicPr>
          <p:cNvPr id="23" name="Imagen 22">
            <a:extLst>
              <a:ext uri="{FF2B5EF4-FFF2-40B4-BE49-F238E27FC236}">
                <a16:creationId xmlns:a16="http://schemas.microsoft.com/office/drawing/2014/main" id="{2B2C2E0D-EB88-46B4-AC8F-E4A9A8B31354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43898" t="21174"/>
          <a:stretch/>
        </p:blipFill>
        <p:spPr>
          <a:xfrm>
            <a:off x="0" y="0"/>
            <a:ext cx="909986" cy="976498"/>
          </a:xfrm>
          <a:prstGeom prst="rect">
            <a:avLst/>
          </a:prstGeom>
        </p:spPr>
      </p:pic>
      <p:pic>
        <p:nvPicPr>
          <p:cNvPr id="25" name="Imagen 24">
            <a:extLst>
              <a:ext uri="{FF2B5EF4-FFF2-40B4-BE49-F238E27FC236}">
                <a16:creationId xmlns:a16="http://schemas.microsoft.com/office/drawing/2014/main" id="{C293EFCA-F8D9-437F-BBDE-D23B0F61DF56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027536" y="351099"/>
            <a:ext cx="713197" cy="476000"/>
          </a:xfrm>
          <a:prstGeom prst="rect">
            <a:avLst/>
          </a:prstGeom>
        </p:spPr>
      </p:pic>
      <p:grpSp>
        <p:nvGrpSpPr>
          <p:cNvPr id="31" name="Grupo 30">
            <a:extLst>
              <a:ext uri="{FF2B5EF4-FFF2-40B4-BE49-F238E27FC236}">
                <a16:creationId xmlns:a16="http://schemas.microsoft.com/office/drawing/2014/main" id="{7745E27F-467E-4749-8E47-3209094E0C66}"/>
              </a:ext>
            </a:extLst>
          </p:cNvPr>
          <p:cNvGrpSpPr/>
          <p:nvPr/>
        </p:nvGrpSpPr>
        <p:grpSpPr>
          <a:xfrm>
            <a:off x="526230" y="2080990"/>
            <a:ext cx="160028" cy="1041337"/>
            <a:chOff x="508707" y="2032864"/>
            <a:chExt cx="160028" cy="1041337"/>
          </a:xfrm>
        </p:grpSpPr>
        <p:pic>
          <p:nvPicPr>
            <p:cNvPr id="57" name="Imagen 56">
              <a:extLst>
                <a:ext uri="{FF2B5EF4-FFF2-40B4-BE49-F238E27FC236}">
                  <a16:creationId xmlns:a16="http://schemas.microsoft.com/office/drawing/2014/main" id="{961930C2-F576-49DD-A7AA-2FDB4D77175D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7508" y="2035205"/>
              <a:ext cx="162906" cy="158223"/>
            </a:xfrm>
            <a:prstGeom prst="rect">
              <a:avLst/>
            </a:prstGeom>
          </p:spPr>
        </p:pic>
        <p:pic>
          <p:nvPicPr>
            <p:cNvPr id="58" name="Imagen 57">
              <a:extLst>
                <a:ext uri="{FF2B5EF4-FFF2-40B4-BE49-F238E27FC236}">
                  <a16:creationId xmlns:a16="http://schemas.microsoft.com/office/drawing/2014/main" id="{56867267-B475-4E69-9D58-EC62A6FE058B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7509" y="2315160"/>
              <a:ext cx="162906" cy="158223"/>
            </a:xfrm>
            <a:prstGeom prst="rect">
              <a:avLst/>
            </a:prstGeom>
          </p:spPr>
        </p:pic>
        <p:pic>
          <p:nvPicPr>
            <p:cNvPr id="60" name="Imagen 59">
              <a:extLst>
                <a:ext uri="{FF2B5EF4-FFF2-40B4-BE49-F238E27FC236}">
                  <a16:creationId xmlns:a16="http://schemas.microsoft.com/office/drawing/2014/main" id="{E29EF204-A448-4002-8A1C-DB0341F31464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6366" y="2619960"/>
              <a:ext cx="162906" cy="158223"/>
            </a:xfrm>
            <a:prstGeom prst="rect">
              <a:avLst/>
            </a:prstGeom>
          </p:spPr>
        </p:pic>
        <p:pic>
          <p:nvPicPr>
            <p:cNvPr id="63" name="Imagen 62">
              <a:extLst>
                <a:ext uri="{FF2B5EF4-FFF2-40B4-BE49-F238E27FC236}">
                  <a16:creationId xmlns:a16="http://schemas.microsoft.com/office/drawing/2014/main" id="{86120641-32C4-4AE8-94D3-C94C18868525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8171" y="2913636"/>
              <a:ext cx="162906" cy="158223"/>
            </a:xfrm>
            <a:prstGeom prst="rect">
              <a:avLst/>
            </a:prstGeom>
          </p:spPr>
        </p:pic>
      </p:grpSp>
      <p:sp>
        <p:nvSpPr>
          <p:cNvPr id="64" name="Placa 63">
            <a:extLst>
              <a:ext uri="{FF2B5EF4-FFF2-40B4-BE49-F238E27FC236}">
                <a16:creationId xmlns:a16="http://schemas.microsoft.com/office/drawing/2014/main" id="{1F1A37EF-7612-4F45-97CD-3C62C17F6D0D}"/>
              </a:ext>
            </a:extLst>
          </p:cNvPr>
          <p:cNvSpPr/>
          <p:nvPr/>
        </p:nvSpPr>
        <p:spPr>
          <a:xfrm flipH="1">
            <a:off x="544463" y="3806973"/>
            <a:ext cx="1680470" cy="1381373"/>
          </a:xfrm>
          <a:prstGeom prst="plaque">
            <a:avLst>
              <a:gd name="adj" fmla="val 6619"/>
            </a:avLst>
          </a:prstGeom>
          <a:noFill/>
          <a:ln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pic>
        <p:nvPicPr>
          <p:cNvPr id="32" name="Imagen 31">
            <a:extLst>
              <a:ext uri="{FF2B5EF4-FFF2-40B4-BE49-F238E27FC236}">
                <a16:creationId xmlns:a16="http://schemas.microsoft.com/office/drawing/2014/main" id="{26B63D50-3602-4D67-A76C-633D6D374657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259097" y="6541363"/>
            <a:ext cx="628638" cy="674145"/>
          </a:xfrm>
          <a:prstGeom prst="rect">
            <a:avLst/>
          </a:prstGeom>
        </p:spPr>
      </p:pic>
      <p:pic>
        <p:nvPicPr>
          <p:cNvPr id="65" name="Imagen 64">
            <a:extLst>
              <a:ext uri="{FF2B5EF4-FFF2-40B4-BE49-F238E27FC236}">
                <a16:creationId xmlns:a16="http://schemas.microsoft.com/office/drawing/2014/main" id="{D0CA3D43-846C-4A28-B7BE-3C0790EA8870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65716" t="50407"/>
          <a:stretch/>
        </p:blipFill>
        <p:spPr>
          <a:xfrm flipH="1">
            <a:off x="4623101" y="-1"/>
            <a:ext cx="445785" cy="47838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15939596"/>
      </p:ext>
    </p:extLst>
  </p:cSld>
  <p:clrMapOvr>
    <a:masterClrMapping/>
  </p:clrMapOvr>
</p:sld>
</file>

<file path=ppt/slides/slide1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5" name="Imagen 74">
            <a:extLst>
              <a:ext uri="{FF2B5EF4-FFF2-40B4-BE49-F238E27FC236}">
                <a16:creationId xmlns:a16="http://schemas.microsoft.com/office/drawing/2014/main" id="{86F066D6-3665-40A8-84FE-3CF74306B4E7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5802" t="16947" r="6588" b="21582"/>
          <a:stretch/>
        </p:blipFill>
        <p:spPr>
          <a:xfrm flipH="1">
            <a:off x="2534249" y="1615242"/>
            <a:ext cx="2241249" cy="5818323"/>
          </a:xfrm>
          <a:prstGeom prst="rect">
            <a:avLst/>
          </a:prstGeom>
        </p:spPr>
      </p:pic>
      <p:grpSp>
        <p:nvGrpSpPr>
          <p:cNvPr id="90" name="Grupo 89">
            <a:extLst>
              <a:ext uri="{FF2B5EF4-FFF2-40B4-BE49-F238E27FC236}">
                <a16:creationId xmlns:a16="http://schemas.microsoft.com/office/drawing/2014/main" id="{6A10F933-5BE6-45D0-9227-6F90A3B05617}"/>
              </a:ext>
            </a:extLst>
          </p:cNvPr>
          <p:cNvGrpSpPr/>
          <p:nvPr/>
        </p:nvGrpSpPr>
        <p:grpSpPr>
          <a:xfrm>
            <a:off x="2431176" y="1277695"/>
            <a:ext cx="2333423" cy="338554"/>
            <a:chOff x="282012" y="1116730"/>
            <a:chExt cx="2333423" cy="338554"/>
          </a:xfrm>
        </p:grpSpPr>
        <p:grpSp>
          <p:nvGrpSpPr>
            <p:cNvPr id="76" name="Grupo 75">
              <a:extLst>
                <a:ext uri="{FF2B5EF4-FFF2-40B4-BE49-F238E27FC236}">
                  <a16:creationId xmlns:a16="http://schemas.microsoft.com/office/drawing/2014/main" id="{A61A1061-E59C-431B-BF67-DEFCDEE579BE}"/>
                </a:ext>
              </a:extLst>
            </p:cNvPr>
            <p:cNvGrpSpPr/>
            <p:nvPr/>
          </p:nvGrpSpPr>
          <p:grpSpPr>
            <a:xfrm>
              <a:off x="1292286" y="1199456"/>
              <a:ext cx="1323149" cy="173102"/>
              <a:chOff x="2351916" y="2459619"/>
              <a:chExt cx="1424738" cy="173102"/>
            </a:xfrm>
          </p:grpSpPr>
          <p:pic>
            <p:nvPicPr>
              <p:cNvPr id="77" name="Imagen 76">
                <a:extLst>
                  <a:ext uri="{FF2B5EF4-FFF2-40B4-BE49-F238E27FC236}">
                    <a16:creationId xmlns:a16="http://schemas.microsoft.com/office/drawing/2014/main" id="{B7A81B46-CA0D-4087-89EF-FAE09193A61A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351916" y="2459619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78" name="Imagen 77">
                <a:extLst>
                  <a:ext uri="{FF2B5EF4-FFF2-40B4-BE49-F238E27FC236}">
                    <a16:creationId xmlns:a16="http://schemas.microsoft.com/office/drawing/2014/main" id="{E94153B6-6DC4-4AB7-AC3B-F55DD2065F5B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534444" y="2462337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79" name="Imagen 78">
                <a:extLst>
                  <a:ext uri="{FF2B5EF4-FFF2-40B4-BE49-F238E27FC236}">
                    <a16:creationId xmlns:a16="http://schemas.microsoft.com/office/drawing/2014/main" id="{EA1DF94F-D73B-4068-AC8A-D0A408DD32D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713545" y="2467401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0" name="Imagen 79">
                <a:extLst>
                  <a:ext uri="{FF2B5EF4-FFF2-40B4-BE49-F238E27FC236}">
                    <a16:creationId xmlns:a16="http://schemas.microsoft.com/office/drawing/2014/main" id="{62C852A6-1DC0-492C-8708-0BCE85A2F8DC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898714" y="2467401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1" name="Imagen 80">
                <a:extLst>
                  <a:ext uri="{FF2B5EF4-FFF2-40B4-BE49-F238E27FC236}">
                    <a16:creationId xmlns:a16="http://schemas.microsoft.com/office/drawing/2014/main" id="{0177E378-B2D1-433E-B487-95F0ADA2623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080634" y="2462337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2" name="Imagen 81">
                <a:extLst>
                  <a:ext uri="{FF2B5EF4-FFF2-40B4-BE49-F238E27FC236}">
                    <a16:creationId xmlns:a16="http://schemas.microsoft.com/office/drawing/2014/main" id="{5D2CCC76-1728-4CCE-8CA6-F4D7D93C730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259735" y="2463688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3" name="Imagen 82">
                <a:extLst>
                  <a:ext uri="{FF2B5EF4-FFF2-40B4-BE49-F238E27FC236}">
                    <a16:creationId xmlns:a16="http://schemas.microsoft.com/office/drawing/2014/main" id="{8737CD88-8CE9-45B7-B88B-A039D1BC2D9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436306" y="2459619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4" name="Imagen 83">
                <a:extLst>
                  <a:ext uri="{FF2B5EF4-FFF2-40B4-BE49-F238E27FC236}">
                    <a16:creationId xmlns:a16="http://schemas.microsoft.com/office/drawing/2014/main" id="{9C749F1B-619A-40EE-A3E5-6C9759F13278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624293" y="2462337"/>
                <a:ext cx="152361" cy="165320"/>
              </a:xfrm>
              <a:prstGeom prst="rect">
                <a:avLst/>
              </a:prstGeom>
            </p:spPr>
          </p:pic>
        </p:grpSp>
        <p:sp>
          <p:nvSpPr>
            <p:cNvPr id="86" name="CuadroTexto 85">
              <a:extLst>
                <a:ext uri="{FF2B5EF4-FFF2-40B4-BE49-F238E27FC236}">
                  <a16:creationId xmlns:a16="http://schemas.microsoft.com/office/drawing/2014/main" id="{E7CF8BFC-D72D-4A50-9441-6DC5C224B0DC}"/>
                </a:ext>
              </a:extLst>
            </p:cNvPr>
            <p:cNvSpPr txBox="1"/>
            <p:nvPr/>
          </p:nvSpPr>
          <p:spPr>
            <a:xfrm>
              <a:off x="282012" y="1116730"/>
              <a:ext cx="1081021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s-CL" sz="1600" dirty="0">
                  <a:latin typeface="that i love you" pitchFamily="2" charset="0"/>
                </a:rPr>
                <a:t>Hidratación</a:t>
              </a:r>
            </a:p>
          </p:txBody>
        </p:sp>
      </p:grpSp>
      <p:sp>
        <p:nvSpPr>
          <p:cNvPr id="2" name="Rectángulo: esquinas redondeadas 1">
            <a:extLst>
              <a:ext uri="{FF2B5EF4-FFF2-40B4-BE49-F238E27FC236}">
                <a16:creationId xmlns:a16="http://schemas.microsoft.com/office/drawing/2014/main" id="{8AFFB728-72C6-47D6-8CF6-8E68D901CF0E}"/>
              </a:ext>
            </a:extLst>
          </p:cNvPr>
          <p:cNvSpPr/>
          <p:nvPr/>
        </p:nvSpPr>
        <p:spPr>
          <a:xfrm flipH="1">
            <a:off x="2536574" y="808814"/>
            <a:ext cx="2238924" cy="348713"/>
          </a:xfrm>
          <a:prstGeom prst="roundRect">
            <a:avLst>
              <a:gd name="adj" fmla="val 20690"/>
            </a:avLst>
          </a:prstGeom>
          <a:noFill/>
          <a:ln>
            <a:solidFill>
              <a:schemeClr val="bg1">
                <a:lumMod val="65000"/>
              </a:schemeClr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grpSp>
        <p:nvGrpSpPr>
          <p:cNvPr id="20" name="Grupo 19">
            <a:extLst>
              <a:ext uri="{FF2B5EF4-FFF2-40B4-BE49-F238E27FC236}">
                <a16:creationId xmlns:a16="http://schemas.microsoft.com/office/drawing/2014/main" id="{9E56ED60-C0FC-4AFF-8B2B-402E4644997E}"/>
              </a:ext>
            </a:extLst>
          </p:cNvPr>
          <p:cNvGrpSpPr/>
          <p:nvPr/>
        </p:nvGrpSpPr>
        <p:grpSpPr>
          <a:xfrm>
            <a:off x="2648158" y="551964"/>
            <a:ext cx="1302561" cy="270451"/>
            <a:chOff x="3427898" y="945416"/>
            <a:chExt cx="1302561" cy="270451"/>
          </a:xfrm>
        </p:grpSpPr>
        <p:sp>
          <p:nvSpPr>
            <p:cNvPr id="6" name="Elipse 5">
              <a:extLst>
                <a:ext uri="{FF2B5EF4-FFF2-40B4-BE49-F238E27FC236}">
                  <a16:creationId xmlns:a16="http://schemas.microsoft.com/office/drawing/2014/main" id="{2C5DCEA4-6AF6-49BD-B708-B769FAFE792C}"/>
                </a:ext>
              </a:extLst>
            </p:cNvPr>
            <p:cNvSpPr/>
            <p:nvPr/>
          </p:nvSpPr>
          <p:spPr>
            <a:xfrm>
              <a:off x="3448303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7" name="CuadroTexto 6">
              <a:extLst>
                <a:ext uri="{FF2B5EF4-FFF2-40B4-BE49-F238E27FC236}">
                  <a16:creationId xmlns:a16="http://schemas.microsoft.com/office/drawing/2014/main" id="{AA089D6C-B1E2-48FB-BE83-481042A4D336}"/>
                </a:ext>
              </a:extLst>
            </p:cNvPr>
            <p:cNvSpPr txBox="1"/>
            <p:nvPr/>
          </p:nvSpPr>
          <p:spPr>
            <a:xfrm>
              <a:off x="3427898" y="945416"/>
              <a:ext cx="167925" cy="2623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L</a:t>
              </a:r>
            </a:p>
          </p:txBody>
        </p:sp>
        <p:sp>
          <p:nvSpPr>
            <p:cNvPr id="8" name="Elipse 7">
              <a:extLst>
                <a:ext uri="{FF2B5EF4-FFF2-40B4-BE49-F238E27FC236}">
                  <a16:creationId xmlns:a16="http://schemas.microsoft.com/office/drawing/2014/main" id="{EF3D6D35-0B29-48F8-A7E7-F05677A56176}"/>
                </a:ext>
              </a:extLst>
            </p:cNvPr>
            <p:cNvSpPr/>
            <p:nvPr/>
          </p:nvSpPr>
          <p:spPr>
            <a:xfrm>
              <a:off x="3636352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9" name="CuadroTexto 8">
              <a:extLst>
                <a:ext uri="{FF2B5EF4-FFF2-40B4-BE49-F238E27FC236}">
                  <a16:creationId xmlns:a16="http://schemas.microsoft.com/office/drawing/2014/main" id="{9A7EF53A-AA99-48D2-85A8-CA65C6ED1C5E}"/>
                </a:ext>
              </a:extLst>
            </p:cNvPr>
            <p:cNvSpPr txBox="1"/>
            <p:nvPr/>
          </p:nvSpPr>
          <p:spPr>
            <a:xfrm>
              <a:off x="3604676" y="945416"/>
              <a:ext cx="167925" cy="2623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M</a:t>
              </a:r>
            </a:p>
          </p:txBody>
        </p:sp>
        <p:sp>
          <p:nvSpPr>
            <p:cNvPr id="10" name="Elipse 9">
              <a:extLst>
                <a:ext uri="{FF2B5EF4-FFF2-40B4-BE49-F238E27FC236}">
                  <a16:creationId xmlns:a16="http://schemas.microsoft.com/office/drawing/2014/main" id="{B0003AE6-C47F-46BF-B6B1-DDBB042C0368}"/>
                </a:ext>
              </a:extLst>
            </p:cNvPr>
            <p:cNvSpPr/>
            <p:nvPr/>
          </p:nvSpPr>
          <p:spPr>
            <a:xfrm>
              <a:off x="3822502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1" name="CuadroTexto 10">
              <a:extLst>
                <a:ext uri="{FF2B5EF4-FFF2-40B4-BE49-F238E27FC236}">
                  <a16:creationId xmlns:a16="http://schemas.microsoft.com/office/drawing/2014/main" id="{93A2415F-9910-41C0-9834-ACE5EE7EC06F}"/>
                </a:ext>
              </a:extLst>
            </p:cNvPr>
            <p:cNvSpPr txBox="1"/>
            <p:nvPr/>
          </p:nvSpPr>
          <p:spPr>
            <a:xfrm>
              <a:off x="3795934" y="953506"/>
              <a:ext cx="167925" cy="2623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M</a:t>
              </a:r>
            </a:p>
          </p:txBody>
        </p:sp>
        <p:sp>
          <p:nvSpPr>
            <p:cNvPr id="12" name="Elipse 11">
              <a:extLst>
                <a:ext uri="{FF2B5EF4-FFF2-40B4-BE49-F238E27FC236}">
                  <a16:creationId xmlns:a16="http://schemas.microsoft.com/office/drawing/2014/main" id="{C7C288CE-F547-4E52-94A3-8C23F40BEE3C}"/>
                </a:ext>
              </a:extLst>
            </p:cNvPr>
            <p:cNvSpPr/>
            <p:nvPr/>
          </p:nvSpPr>
          <p:spPr>
            <a:xfrm>
              <a:off x="4008652" y="983612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3" name="CuadroTexto 12">
              <a:extLst>
                <a:ext uri="{FF2B5EF4-FFF2-40B4-BE49-F238E27FC236}">
                  <a16:creationId xmlns:a16="http://schemas.microsoft.com/office/drawing/2014/main" id="{4114C506-8170-47D2-9D5A-128DBFEEE7C8}"/>
                </a:ext>
              </a:extLst>
            </p:cNvPr>
            <p:cNvSpPr txBox="1"/>
            <p:nvPr/>
          </p:nvSpPr>
          <p:spPr>
            <a:xfrm>
              <a:off x="3987194" y="951397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J</a:t>
              </a:r>
            </a:p>
          </p:txBody>
        </p:sp>
        <p:sp>
          <p:nvSpPr>
            <p:cNvPr id="14" name="Elipse 13">
              <a:extLst>
                <a:ext uri="{FF2B5EF4-FFF2-40B4-BE49-F238E27FC236}">
                  <a16:creationId xmlns:a16="http://schemas.microsoft.com/office/drawing/2014/main" id="{7CC52FD5-4E7C-49FA-BD83-A545EB3FC017}"/>
                </a:ext>
              </a:extLst>
            </p:cNvPr>
            <p:cNvSpPr/>
            <p:nvPr/>
          </p:nvSpPr>
          <p:spPr>
            <a:xfrm>
              <a:off x="4195174" y="983612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5" name="CuadroTexto 14">
              <a:extLst>
                <a:ext uri="{FF2B5EF4-FFF2-40B4-BE49-F238E27FC236}">
                  <a16:creationId xmlns:a16="http://schemas.microsoft.com/office/drawing/2014/main" id="{DDD8D263-EBC7-4AD3-8203-2FC2CBE524AF}"/>
                </a:ext>
              </a:extLst>
            </p:cNvPr>
            <p:cNvSpPr txBox="1"/>
            <p:nvPr/>
          </p:nvSpPr>
          <p:spPr>
            <a:xfrm>
              <a:off x="4169468" y="953506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V</a:t>
              </a:r>
            </a:p>
          </p:txBody>
        </p:sp>
        <p:sp>
          <p:nvSpPr>
            <p:cNvPr id="16" name="Elipse 15">
              <a:extLst>
                <a:ext uri="{FF2B5EF4-FFF2-40B4-BE49-F238E27FC236}">
                  <a16:creationId xmlns:a16="http://schemas.microsoft.com/office/drawing/2014/main" id="{1684D4EA-52BA-4FA5-A1FB-CB87FE74C584}"/>
                </a:ext>
              </a:extLst>
            </p:cNvPr>
            <p:cNvSpPr/>
            <p:nvPr/>
          </p:nvSpPr>
          <p:spPr>
            <a:xfrm>
              <a:off x="4383504" y="983612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7" name="CuadroTexto 16">
              <a:extLst>
                <a:ext uri="{FF2B5EF4-FFF2-40B4-BE49-F238E27FC236}">
                  <a16:creationId xmlns:a16="http://schemas.microsoft.com/office/drawing/2014/main" id="{3308939E-46AD-485D-B001-89690CD4E751}"/>
                </a:ext>
              </a:extLst>
            </p:cNvPr>
            <p:cNvSpPr txBox="1"/>
            <p:nvPr/>
          </p:nvSpPr>
          <p:spPr>
            <a:xfrm>
              <a:off x="4354590" y="945416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S</a:t>
              </a:r>
            </a:p>
          </p:txBody>
        </p:sp>
        <p:sp>
          <p:nvSpPr>
            <p:cNvPr id="18" name="Elipse 17">
              <a:extLst>
                <a:ext uri="{FF2B5EF4-FFF2-40B4-BE49-F238E27FC236}">
                  <a16:creationId xmlns:a16="http://schemas.microsoft.com/office/drawing/2014/main" id="{A8672FC7-70F5-4C49-A014-22DFFFBC4EA9}"/>
                </a:ext>
              </a:extLst>
            </p:cNvPr>
            <p:cNvSpPr/>
            <p:nvPr/>
          </p:nvSpPr>
          <p:spPr>
            <a:xfrm>
              <a:off x="4562534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9" name="CuadroTexto 18">
              <a:extLst>
                <a:ext uri="{FF2B5EF4-FFF2-40B4-BE49-F238E27FC236}">
                  <a16:creationId xmlns:a16="http://schemas.microsoft.com/office/drawing/2014/main" id="{FDD8A62F-1C31-4D5B-8003-266E7EE66DB5}"/>
                </a:ext>
              </a:extLst>
            </p:cNvPr>
            <p:cNvSpPr txBox="1"/>
            <p:nvPr/>
          </p:nvSpPr>
          <p:spPr>
            <a:xfrm>
              <a:off x="4541872" y="945416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D</a:t>
              </a:r>
            </a:p>
          </p:txBody>
        </p:sp>
      </p:grpSp>
      <p:sp>
        <p:nvSpPr>
          <p:cNvPr id="43" name="Rectángulo: esquinas redondeadas 42">
            <a:extLst>
              <a:ext uri="{FF2B5EF4-FFF2-40B4-BE49-F238E27FC236}">
                <a16:creationId xmlns:a16="http://schemas.microsoft.com/office/drawing/2014/main" id="{89D5D1E2-00DC-4937-B50F-B770D836BFF9}"/>
              </a:ext>
            </a:extLst>
          </p:cNvPr>
          <p:cNvSpPr/>
          <p:nvPr/>
        </p:nvSpPr>
        <p:spPr>
          <a:xfrm flipH="1">
            <a:off x="460830" y="5801409"/>
            <a:ext cx="1867912" cy="1306787"/>
          </a:xfrm>
          <a:prstGeom prst="roundRect">
            <a:avLst>
              <a:gd name="adj" fmla="val 3042"/>
            </a:avLst>
          </a:prstGeom>
          <a:noFill/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61" name="CuadroTexto 60">
            <a:extLst>
              <a:ext uri="{FF2B5EF4-FFF2-40B4-BE49-F238E27FC236}">
                <a16:creationId xmlns:a16="http://schemas.microsoft.com/office/drawing/2014/main" id="{B1867932-8D36-4858-BFF8-81AECC48EBAD}"/>
              </a:ext>
            </a:extLst>
          </p:cNvPr>
          <p:cNvSpPr txBox="1"/>
          <p:nvPr/>
        </p:nvSpPr>
        <p:spPr>
          <a:xfrm>
            <a:off x="502270" y="470523"/>
            <a:ext cx="1705246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CL" sz="4800" dirty="0">
                <a:latin typeface="August Script Bold free" pitchFamily="2" charset="0"/>
              </a:rPr>
              <a:t>Año</a:t>
            </a:r>
          </a:p>
        </p:txBody>
      </p:sp>
      <p:sp>
        <p:nvSpPr>
          <p:cNvPr id="62" name="CuadroTexto 61">
            <a:extLst>
              <a:ext uri="{FF2B5EF4-FFF2-40B4-BE49-F238E27FC236}">
                <a16:creationId xmlns:a16="http://schemas.microsoft.com/office/drawing/2014/main" id="{D7348A25-2C0A-4180-9706-193D7ACDBC8E}"/>
              </a:ext>
            </a:extLst>
          </p:cNvPr>
          <p:cNvSpPr txBox="1"/>
          <p:nvPr/>
        </p:nvSpPr>
        <p:spPr>
          <a:xfrm>
            <a:off x="1109446" y="921803"/>
            <a:ext cx="149088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CL" sz="4000" dirty="0" smtClean="0">
                <a:latin typeface="August Script Bold free" pitchFamily="2" charset="0"/>
              </a:rPr>
              <a:t>2022 </a:t>
            </a:r>
            <a:endParaRPr lang="es-CL" sz="4000" dirty="0">
              <a:latin typeface="August Script Bold free" pitchFamily="2" charset="0"/>
            </a:endParaRPr>
          </a:p>
        </p:txBody>
      </p:sp>
      <p:sp>
        <p:nvSpPr>
          <p:cNvPr id="27" name="CuadroTexto 26">
            <a:extLst>
              <a:ext uri="{FF2B5EF4-FFF2-40B4-BE49-F238E27FC236}">
                <a16:creationId xmlns:a16="http://schemas.microsoft.com/office/drawing/2014/main" id="{F0091D1D-C5BA-4DD7-B564-F84C4F3256B9}"/>
              </a:ext>
            </a:extLst>
          </p:cNvPr>
          <p:cNvSpPr txBox="1"/>
          <p:nvPr/>
        </p:nvSpPr>
        <p:spPr>
          <a:xfrm>
            <a:off x="788889" y="1505371"/>
            <a:ext cx="136617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CL" sz="3600" dirty="0">
                <a:latin typeface="Ayunindra Font" pitchFamily="50" charset="0"/>
              </a:rPr>
              <a:t>Metas</a:t>
            </a:r>
          </a:p>
        </p:txBody>
      </p:sp>
      <p:cxnSp>
        <p:nvCxnSpPr>
          <p:cNvPr id="34" name="Conector recto 33">
            <a:extLst>
              <a:ext uri="{FF2B5EF4-FFF2-40B4-BE49-F238E27FC236}">
                <a16:creationId xmlns:a16="http://schemas.microsoft.com/office/drawing/2014/main" id="{6C326F97-CC68-4216-8B0B-6409AE189A23}"/>
              </a:ext>
            </a:extLst>
          </p:cNvPr>
          <p:cNvCxnSpPr>
            <a:cxnSpLocks/>
          </p:cNvCxnSpPr>
          <p:nvPr/>
        </p:nvCxnSpPr>
        <p:spPr>
          <a:xfrm>
            <a:off x="719609" y="2193173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Conector recto 36">
            <a:extLst>
              <a:ext uri="{FF2B5EF4-FFF2-40B4-BE49-F238E27FC236}">
                <a16:creationId xmlns:a16="http://schemas.microsoft.com/office/drawing/2014/main" id="{7A9A9E17-643C-46C7-8DA1-90ACB4FD0A6E}"/>
              </a:ext>
            </a:extLst>
          </p:cNvPr>
          <p:cNvCxnSpPr>
            <a:cxnSpLocks/>
          </p:cNvCxnSpPr>
          <p:nvPr/>
        </p:nvCxnSpPr>
        <p:spPr>
          <a:xfrm>
            <a:off x="720116" y="2475725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Conector recto 37">
            <a:extLst>
              <a:ext uri="{FF2B5EF4-FFF2-40B4-BE49-F238E27FC236}">
                <a16:creationId xmlns:a16="http://schemas.microsoft.com/office/drawing/2014/main" id="{117FEECC-50E9-48AE-A3A0-ECE918D11567}"/>
              </a:ext>
            </a:extLst>
          </p:cNvPr>
          <p:cNvCxnSpPr>
            <a:cxnSpLocks/>
          </p:cNvCxnSpPr>
          <p:nvPr/>
        </p:nvCxnSpPr>
        <p:spPr>
          <a:xfrm>
            <a:off x="718240" y="2780525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Conector recto 38">
            <a:extLst>
              <a:ext uri="{FF2B5EF4-FFF2-40B4-BE49-F238E27FC236}">
                <a16:creationId xmlns:a16="http://schemas.microsoft.com/office/drawing/2014/main" id="{F24D8324-6901-4816-8512-FDC54A3E01DF}"/>
              </a:ext>
            </a:extLst>
          </p:cNvPr>
          <p:cNvCxnSpPr>
            <a:cxnSpLocks/>
          </p:cNvCxnSpPr>
          <p:nvPr/>
        </p:nvCxnSpPr>
        <p:spPr>
          <a:xfrm>
            <a:off x="718240" y="3074201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Placa 2">
            <a:extLst>
              <a:ext uri="{FF2B5EF4-FFF2-40B4-BE49-F238E27FC236}">
                <a16:creationId xmlns:a16="http://schemas.microsoft.com/office/drawing/2014/main" id="{C3F9C842-00FA-4A41-AA78-EC49C9D9D4A3}"/>
              </a:ext>
            </a:extLst>
          </p:cNvPr>
          <p:cNvSpPr/>
          <p:nvPr/>
        </p:nvSpPr>
        <p:spPr>
          <a:xfrm flipH="1">
            <a:off x="489789" y="3750740"/>
            <a:ext cx="1791840" cy="1500318"/>
          </a:xfrm>
          <a:prstGeom prst="plaque">
            <a:avLst>
              <a:gd name="adj" fmla="val 6619"/>
            </a:avLst>
          </a:prstGeom>
          <a:solidFill>
            <a:srgbClr val="FCEBE0"/>
          </a:solidFill>
          <a:ln>
            <a:solidFill>
              <a:srgbClr val="FCD6D7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70" name="CuadroTexto 69">
            <a:extLst>
              <a:ext uri="{FF2B5EF4-FFF2-40B4-BE49-F238E27FC236}">
                <a16:creationId xmlns:a16="http://schemas.microsoft.com/office/drawing/2014/main" id="{C5660BA0-7AA5-442F-B19F-51782AAE91E1}"/>
              </a:ext>
            </a:extLst>
          </p:cNvPr>
          <p:cNvSpPr txBox="1"/>
          <p:nvPr/>
        </p:nvSpPr>
        <p:spPr>
          <a:xfrm flipH="1">
            <a:off x="560832" y="3174959"/>
            <a:ext cx="157604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CL" sz="3200" dirty="0">
                <a:latin typeface="Please write me a song" panose="02000603000000000000" pitchFamily="2" charset="0"/>
                <a:ea typeface="Please write me a song" panose="02000603000000000000" pitchFamily="2" charset="0"/>
              </a:rPr>
              <a:t>Importante</a:t>
            </a:r>
          </a:p>
        </p:txBody>
      </p:sp>
      <p:sp>
        <p:nvSpPr>
          <p:cNvPr id="72" name="CuadroTexto 71">
            <a:extLst>
              <a:ext uri="{FF2B5EF4-FFF2-40B4-BE49-F238E27FC236}">
                <a16:creationId xmlns:a16="http://schemas.microsoft.com/office/drawing/2014/main" id="{FA02E334-CC17-4B72-8C99-28B64BC13A1C}"/>
              </a:ext>
            </a:extLst>
          </p:cNvPr>
          <p:cNvSpPr txBox="1"/>
          <p:nvPr/>
        </p:nvSpPr>
        <p:spPr>
          <a:xfrm flipH="1">
            <a:off x="773256" y="5571063"/>
            <a:ext cx="1293702" cy="594906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algn="ctr"/>
            <a:r>
              <a:rPr lang="es-CL" sz="3266" dirty="0">
                <a:latin typeface="The Sunset" pitchFamily="2" charset="0"/>
              </a:rPr>
              <a:t>Notas</a:t>
            </a:r>
          </a:p>
        </p:txBody>
      </p:sp>
      <p:pic>
        <p:nvPicPr>
          <p:cNvPr id="22" name="Imagen 21">
            <a:extLst>
              <a:ext uri="{FF2B5EF4-FFF2-40B4-BE49-F238E27FC236}">
                <a16:creationId xmlns:a16="http://schemas.microsoft.com/office/drawing/2014/main" id="{62CBFADE-6F0F-42F1-9100-230F3D7A9794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188956" y="4650379"/>
            <a:ext cx="727315" cy="2864905"/>
          </a:xfrm>
          <a:prstGeom prst="rect">
            <a:avLst/>
          </a:prstGeom>
        </p:spPr>
      </p:pic>
      <p:pic>
        <p:nvPicPr>
          <p:cNvPr id="23" name="Imagen 22">
            <a:extLst>
              <a:ext uri="{FF2B5EF4-FFF2-40B4-BE49-F238E27FC236}">
                <a16:creationId xmlns:a16="http://schemas.microsoft.com/office/drawing/2014/main" id="{2B2C2E0D-EB88-46B4-AC8F-E4A9A8B31354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43898" t="21174"/>
          <a:stretch/>
        </p:blipFill>
        <p:spPr>
          <a:xfrm>
            <a:off x="0" y="0"/>
            <a:ext cx="909986" cy="976498"/>
          </a:xfrm>
          <a:prstGeom prst="rect">
            <a:avLst/>
          </a:prstGeom>
        </p:spPr>
      </p:pic>
      <p:pic>
        <p:nvPicPr>
          <p:cNvPr id="25" name="Imagen 24">
            <a:extLst>
              <a:ext uri="{FF2B5EF4-FFF2-40B4-BE49-F238E27FC236}">
                <a16:creationId xmlns:a16="http://schemas.microsoft.com/office/drawing/2014/main" id="{C293EFCA-F8D9-437F-BBDE-D23B0F61DF56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027536" y="351099"/>
            <a:ext cx="713197" cy="476000"/>
          </a:xfrm>
          <a:prstGeom prst="rect">
            <a:avLst/>
          </a:prstGeom>
        </p:spPr>
      </p:pic>
      <p:grpSp>
        <p:nvGrpSpPr>
          <p:cNvPr id="31" name="Grupo 30">
            <a:extLst>
              <a:ext uri="{FF2B5EF4-FFF2-40B4-BE49-F238E27FC236}">
                <a16:creationId xmlns:a16="http://schemas.microsoft.com/office/drawing/2014/main" id="{7745E27F-467E-4749-8E47-3209094E0C66}"/>
              </a:ext>
            </a:extLst>
          </p:cNvPr>
          <p:cNvGrpSpPr/>
          <p:nvPr/>
        </p:nvGrpSpPr>
        <p:grpSpPr>
          <a:xfrm>
            <a:off x="526230" y="2080990"/>
            <a:ext cx="160028" cy="1041337"/>
            <a:chOff x="508707" y="2032864"/>
            <a:chExt cx="160028" cy="1041337"/>
          </a:xfrm>
        </p:grpSpPr>
        <p:pic>
          <p:nvPicPr>
            <p:cNvPr id="57" name="Imagen 56">
              <a:extLst>
                <a:ext uri="{FF2B5EF4-FFF2-40B4-BE49-F238E27FC236}">
                  <a16:creationId xmlns:a16="http://schemas.microsoft.com/office/drawing/2014/main" id="{961930C2-F576-49DD-A7AA-2FDB4D77175D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7508" y="2035205"/>
              <a:ext cx="162906" cy="158223"/>
            </a:xfrm>
            <a:prstGeom prst="rect">
              <a:avLst/>
            </a:prstGeom>
          </p:spPr>
        </p:pic>
        <p:pic>
          <p:nvPicPr>
            <p:cNvPr id="58" name="Imagen 57">
              <a:extLst>
                <a:ext uri="{FF2B5EF4-FFF2-40B4-BE49-F238E27FC236}">
                  <a16:creationId xmlns:a16="http://schemas.microsoft.com/office/drawing/2014/main" id="{56867267-B475-4E69-9D58-EC62A6FE058B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7509" y="2315160"/>
              <a:ext cx="162906" cy="158223"/>
            </a:xfrm>
            <a:prstGeom prst="rect">
              <a:avLst/>
            </a:prstGeom>
          </p:spPr>
        </p:pic>
        <p:pic>
          <p:nvPicPr>
            <p:cNvPr id="60" name="Imagen 59">
              <a:extLst>
                <a:ext uri="{FF2B5EF4-FFF2-40B4-BE49-F238E27FC236}">
                  <a16:creationId xmlns:a16="http://schemas.microsoft.com/office/drawing/2014/main" id="{E29EF204-A448-4002-8A1C-DB0341F31464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6366" y="2619960"/>
              <a:ext cx="162906" cy="158223"/>
            </a:xfrm>
            <a:prstGeom prst="rect">
              <a:avLst/>
            </a:prstGeom>
          </p:spPr>
        </p:pic>
        <p:pic>
          <p:nvPicPr>
            <p:cNvPr id="63" name="Imagen 62">
              <a:extLst>
                <a:ext uri="{FF2B5EF4-FFF2-40B4-BE49-F238E27FC236}">
                  <a16:creationId xmlns:a16="http://schemas.microsoft.com/office/drawing/2014/main" id="{86120641-32C4-4AE8-94D3-C94C18868525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8171" y="2913636"/>
              <a:ext cx="162906" cy="158223"/>
            </a:xfrm>
            <a:prstGeom prst="rect">
              <a:avLst/>
            </a:prstGeom>
          </p:spPr>
        </p:pic>
      </p:grpSp>
      <p:sp>
        <p:nvSpPr>
          <p:cNvPr id="64" name="Placa 63">
            <a:extLst>
              <a:ext uri="{FF2B5EF4-FFF2-40B4-BE49-F238E27FC236}">
                <a16:creationId xmlns:a16="http://schemas.microsoft.com/office/drawing/2014/main" id="{1F1A37EF-7612-4F45-97CD-3C62C17F6D0D}"/>
              </a:ext>
            </a:extLst>
          </p:cNvPr>
          <p:cNvSpPr/>
          <p:nvPr/>
        </p:nvSpPr>
        <p:spPr>
          <a:xfrm flipH="1">
            <a:off x="544463" y="3806973"/>
            <a:ext cx="1680470" cy="1381373"/>
          </a:xfrm>
          <a:prstGeom prst="plaque">
            <a:avLst>
              <a:gd name="adj" fmla="val 6619"/>
            </a:avLst>
          </a:prstGeom>
          <a:noFill/>
          <a:ln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pic>
        <p:nvPicPr>
          <p:cNvPr id="32" name="Imagen 31">
            <a:extLst>
              <a:ext uri="{FF2B5EF4-FFF2-40B4-BE49-F238E27FC236}">
                <a16:creationId xmlns:a16="http://schemas.microsoft.com/office/drawing/2014/main" id="{26B63D50-3602-4D67-A76C-633D6D374657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259097" y="6541363"/>
            <a:ext cx="628638" cy="674145"/>
          </a:xfrm>
          <a:prstGeom prst="rect">
            <a:avLst/>
          </a:prstGeom>
        </p:spPr>
      </p:pic>
      <p:pic>
        <p:nvPicPr>
          <p:cNvPr id="65" name="Imagen 64">
            <a:extLst>
              <a:ext uri="{FF2B5EF4-FFF2-40B4-BE49-F238E27FC236}">
                <a16:creationId xmlns:a16="http://schemas.microsoft.com/office/drawing/2014/main" id="{D0CA3D43-846C-4A28-B7BE-3C0790EA8870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65716" t="50407"/>
          <a:stretch/>
        </p:blipFill>
        <p:spPr>
          <a:xfrm flipH="1">
            <a:off x="4623101" y="-1"/>
            <a:ext cx="445785" cy="47838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98395146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4" name="Imagen 113">
            <a:extLst>
              <a:ext uri="{FF2B5EF4-FFF2-40B4-BE49-F238E27FC236}">
                <a16:creationId xmlns:a16="http://schemas.microsoft.com/office/drawing/2014/main" id="{E2C72D66-3C05-40F4-818E-4CB8631B94FA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26633" t="9514" r="29569" b="27352"/>
          <a:stretch/>
        </p:blipFill>
        <p:spPr>
          <a:xfrm rot="16200000">
            <a:off x="2185505" y="-1998928"/>
            <a:ext cx="697876" cy="5068891"/>
          </a:xfrm>
          <a:prstGeom prst="rect">
            <a:avLst/>
          </a:prstGeom>
        </p:spPr>
      </p:pic>
      <p:sp>
        <p:nvSpPr>
          <p:cNvPr id="112" name="Rectángulo: esquinas redondeadas 111">
            <a:extLst>
              <a:ext uri="{FF2B5EF4-FFF2-40B4-BE49-F238E27FC236}">
                <a16:creationId xmlns:a16="http://schemas.microsoft.com/office/drawing/2014/main" id="{E115D612-3661-42A9-A486-91A7B88EA55F}"/>
              </a:ext>
            </a:extLst>
          </p:cNvPr>
          <p:cNvSpPr/>
          <p:nvPr/>
        </p:nvSpPr>
        <p:spPr>
          <a:xfrm>
            <a:off x="440504" y="6367648"/>
            <a:ext cx="4290148" cy="890633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110" name="Rectángulo: esquinas redondeadas 109">
            <a:extLst>
              <a:ext uri="{FF2B5EF4-FFF2-40B4-BE49-F238E27FC236}">
                <a16:creationId xmlns:a16="http://schemas.microsoft.com/office/drawing/2014/main" id="{9B78243E-FF09-471B-A928-593DCFE6BCF1}"/>
              </a:ext>
            </a:extLst>
          </p:cNvPr>
          <p:cNvSpPr/>
          <p:nvPr/>
        </p:nvSpPr>
        <p:spPr>
          <a:xfrm>
            <a:off x="440505" y="3776826"/>
            <a:ext cx="4290148" cy="1439386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84" name="Rectángulo: esquinas redondeadas 83">
            <a:extLst>
              <a:ext uri="{FF2B5EF4-FFF2-40B4-BE49-F238E27FC236}">
                <a16:creationId xmlns:a16="http://schemas.microsoft.com/office/drawing/2014/main" id="{AD7414DD-8DE6-45B8-8112-9BDDF0B186AF}"/>
              </a:ext>
            </a:extLst>
          </p:cNvPr>
          <p:cNvSpPr/>
          <p:nvPr/>
        </p:nvSpPr>
        <p:spPr>
          <a:xfrm>
            <a:off x="420001" y="1536627"/>
            <a:ext cx="4310651" cy="697874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2" name="Rectángulo: esquinas redondeadas 1">
            <a:extLst>
              <a:ext uri="{FF2B5EF4-FFF2-40B4-BE49-F238E27FC236}">
                <a16:creationId xmlns:a16="http://schemas.microsoft.com/office/drawing/2014/main" id="{99FF4510-806D-4AC7-8D73-69B355A697B8}"/>
              </a:ext>
            </a:extLst>
          </p:cNvPr>
          <p:cNvSpPr/>
          <p:nvPr/>
        </p:nvSpPr>
        <p:spPr>
          <a:xfrm>
            <a:off x="1308997" y="1142665"/>
            <a:ext cx="1021080" cy="217998"/>
          </a:xfrm>
          <a:prstGeom prst="roundRect">
            <a:avLst>
              <a:gd name="adj" fmla="val 0"/>
            </a:avLst>
          </a:prstGeom>
          <a:noFill/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4" name="Rectángulo 3">
            <a:extLst>
              <a:ext uri="{FF2B5EF4-FFF2-40B4-BE49-F238E27FC236}">
                <a16:creationId xmlns:a16="http://schemas.microsoft.com/office/drawing/2014/main" id="{2AFB77A1-E7B9-4F47-9144-3CC7BDF7EE3D}"/>
              </a:ext>
            </a:extLst>
          </p:cNvPr>
          <p:cNvSpPr/>
          <p:nvPr/>
        </p:nvSpPr>
        <p:spPr>
          <a:xfrm>
            <a:off x="440504" y="1056234"/>
            <a:ext cx="1021080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N.º Pedido</a:t>
            </a:r>
            <a:endParaRPr lang="es-CL" dirty="0">
              <a:effectLst/>
              <a:latin typeface="Akazan Lt" panose="02000506020000020003" pitchFamily="2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5" name="Rectángulo: esquinas redondeadas 4">
            <a:extLst>
              <a:ext uri="{FF2B5EF4-FFF2-40B4-BE49-F238E27FC236}">
                <a16:creationId xmlns:a16="http://schemas.microsoft.com/office/drawing/2014/main" id="{2842A9BB-0E44-4F1E-97DD-EF7322732B51}"/>
              </a:ext>
            </a:extLst>
          </p:cNvPr>
          <p:cNvSpPr/>
          <p:nvPr/>
        </p:nvSpPr>
        <p:spPr>
          <a:xfrm>
            <a:off x="3675604" y="1142059"/>
            <a:ext cx="1021080" cy="217998"/>
          </a:xfrm>
          <a:prstGeom prst="roundRect">
            <a:avLst>
              <a:gd name="adj" fmla="val 0"/>
            </a:avLst>
          </a:prstGeom>
          <a:noFill/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6" name="Rectángulo 5">
            <a:extLst>
              <a:ext uri="{FF2B5EF4-FFF2-40B4-BE49-F238E27FC236}">
                <a16:creationId xmlns:a16="http://schemas.microsoft.com/office/drawing/2014/main" id="{7F3D37A6-278E-4B2C-8776-6E7C1A84784E}"/>
              </a:ext>
            </a:extLst>
          </p:cNvPr>
          <p:cNvSpPr/>
          <p:nvPr/>
        </p:nvSpPr>
        <p:spPr>
          <a:xfrm>
            <a:off x="3079506" y="1063864"/>
            <a:ext cx="1021080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Fecha</a:t>
            </a:r>
          </a:p>
        </p:txBody>
      </p:sp>
      <p:grpSp>
        <p:nvGrpSpPr>
          <p:cNvPr id="17" name="Grupo 16">
            <a:extLst>
              <a:ext uri="{FF2B5EF4-FFF2-40B4-BE49-F238E27FC236}">
                <a16:creationId xmlns:a16="http://schemas.microsoft.com/office/drawing/2014/main" id="{A1221EF0-FDFE-48C3-A647-6370BEFC3A9F}"/>
              </a:ext>
            </a:extLst>
          </p:cNvPr>
          <p:cNvGrpSpPr/>
          <p:nvPr/>
        </p:nvGrpSpPr>
        <p:grpSpPr>
          <a:xfrm>
            <a:off x="428996" y="1535416"/>
            <a:ext cx="4190338" cy="715275"/>
            <a:chOff x="461175" y="1120552"/>
            <a:chExt cx="4190338" cy="715275"/>
          </a:xfrm>
        </p:grpSpPr>
        <p:sp>
          <p:nvSpPr>
            <p:cNvPr id="8" name="Rectángulo 7">
              <a:extLst>
                <a:ext uri="{FF2B5EF4-FFF2-40B4-BE49-F238E27FC236}">
                  <a16:creationId xmlns:a16="http://schemas.microsoft.com/office/drawing/2014/main" id="{9A52EE84-0DE8-4F26-AD5E-3CE20593F425}"/>
                </a:ext>
              </a:extLst>
            </p:cNvPr>
            <p:cNvSpPr/>
            <p:nvPr/>
          </p:nvSpPr>
          <p:spPr>
            <a:xfrm>
              <a:off x="477077" y="1120552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Cliente: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" name="Rectángulo 8">
              <a:extLst>
                <a:ext uri="{FF2B5EF4-FFF2-40B4-BE49-F238E27FC236}">
                  <a16:creationId xmlns:a16="http://schemas.microsoft.com/office/drawing/2014/main" id="{0293D1B7-439B-4947-A5F0-41627F3784A1}"/>
                </a:ext>
              </a:extLst>
            </p:cNvPr>
            <p:cNvSpPr/>
            <p:nvPr/>
          </p:nvSpPr>
          <p:spPr>
            <a:xfrm>
              <a:off x="461175" y="1452518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Teléfono: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10" name="Rectángulo 9">
              <a:extLst>
                <a:ext uri="{FF2B5EF4-FFF2-40B4-BE49-F238E27FC236}">
                  <a16:creationId xmlns:a16="http://schemas.microsoft.com/office/drawing/2014/main" id="{18CEE0AE-BC72-4F64-89A2-783C42213717}"/>
                </a:ext>
              </a:extLst>
            </p:cNvPr>
            <p:cNvSpPr/>
            <p:nvPr/>
          </p:nvSpPr>
          <p:spPr>
            <a:xfrm>
              <a:off x="2542395" y="1460468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Celular: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12" name="Conector recto 11">
              <a:extLst>
                <a:ext uri="{FF2B5EF4-FFF2-40B4-BE49-F238E27FC236}">
                  <a16:creationId xmlns:a16="http://schemas.microsoft.com/office/drawing/2014/main" id="{44FD2E21-B38E-48E6-8AF0-3E3DE6E69487}"/>
                </a:ext>
              </a:extLst>
            </p:cNvPr>
            <p:cNvCxnSpPr/>
            <p:nvPr/>
          </p:nvCxnSpPr>
          <p:spPr>
            <a:xfrm>
              <a:off x="1089328" y="1380954"/>
              <a:ext cx="3562185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Conector recto 12">
              <a:extLst>
                <a:ext uri="{FF2B5EF4-FFF2-40B4-BE49-F238E27FC236}">
                  <a16:creationId xmlns:a16="http://schemas.microsoft.com/office/drawing/2014/main" id="{FF0615F5-297B-42CC-9227-B689F664423A}"/>
                </a:ext>
              </a:extLst>
            </p:cNvPr>
            <p:cNvCxnSpPr>
              <a:cxnSpLocks/>
            </p:cNvCxnSpPr>
            <p:nvPr/>
          </p:nvCxnSpPr>
          <p:spPr>
            <a:xfrm>
              <a:off x="1194019" y="1700333"/>
              <a:ext cx="1348376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" name="Conector recto 14">
              <a:extLst>
                <a:ext uri="{FF2B5EF4-FFF2-40B4-BE49-F238E27FC236}">
                  <a16:creationId xmlns:a16="http://schemas.microsoft.com/office/drawing/2014/main" id="{BD48C7B8-5CAC-4F82-9216-C8AB344C1EF2}"/>
                </a:ext>
              </a:extLst>
            </p:cNvPr>
            <p:cNvCxnSpPr>
              <a:cxnSpLocks/>
            </p:cNvCxnSpPr>
            <p:nvPr/>
          </p:nvCxnSpPr>
          <p:spPr>
            <a:xfrm>
              <a:off x="3228230" y="1700333"/>
              <a:ext cx="1423283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7" name="Grupo 26">
            <a:extLst>
              <a:ext uri="{FF2B5EF4-FFF2-40B4-BE49-F238E27FC236}">
                <a16:creationId xmlns:a16="http://schemas.microsoft.com/office/drawing/2014/main" id="{D011FB4B-7475-4BE9-A358-6DA41A8D12AD}"/>
              </a:ext>
            </a:extLst>
          </p:cNvPr>
          <p:cNvGrpSpPr/>
          <p:nvPr/>
        </p:nvGrpSpPr>
        <p:grpSpPr>
          <a:xfrm>
            <a:off x="899417" y="2332501"/>
            <a:ext cx="3359980" cy="319046"/>
            <a:chOff x="864702" y="1908569"/>
            <a:chExt cx="3359980" cy="319046"/>
          </a:xfrm>
        </p:grpSpPr>
        <p:sp>
          <p:nvSpPr>
            <p:cNvPr id="19" name="Rectángulo: esquinas redondeadas 18">
              <a:extLst>
                <a:ext uri="{FF2B5EF4-FFF2-40B4-BE49-F238E27FC236}">
                  <a16:creationId xmlns:a16="http://schemas.microsoft.com/office/drawing/2014/main" id="{90C1F828-0023-4BD0-AE55-1A1D3BABD5CA}"/>
                </a:ext>
              </a:extLst>
            </p:cNvPr>
            <p:cNvSpPr/>
            <p:nvPr/>
          </p:nvSpPr>
          <p:spPr>
            <a:xfrm>
              <a:off x="888509" y="1931042"/>
              <a:ext cx="3336173" cy="267576"/>
            </a:xfrm>
            <a:prstGeom prst="roundRect">
              <a:avLst>
                <a:gd name="adj" fmla="val 3808"/>
              </a:avLst>
            </a:prstGeom>
            <a:solidFill>
              <a:srgbClr val="E5EBF7"/>
            </a:solidFill>
            <a:ln w="6350"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20" name="Rectángulo 19">
              <a:extLst>
                <a:ext uri="{FF2B5EF4-FFF2-40B4-BE49-F238E27FC236}">
                  <a16:creationId xmlns:a16="http://schemas.microsoft.com/office/drawing/2014/main" id="{56986F0A-658A-4DCF-8EF6-0F185C7C5060}"/>
                </a:ext>
              </a:extLst>
            </p:cNvPr>
            <p:cNvSpPr/>
            <p:nvPr/>
          </p:nvSpPr>
          <p:spPr>
            <a:xfrm>
              <a:off x="864702" y="1910995"/>
              <a:ext cx="140708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Tipo de Servicio: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21" name="Rectángulo 20">
              <a:extLst>
                <a:ext uri="{FF2B5EF4-FFF2-40B4-BE49-F238E27FC236}">
                  <a16:creationId xmlns:a16="http://schemas.microsoft.com/office/drawing/2014/main" id="{6492D76D-BD6D-4616-9DE0-599FC92A6658}"/>
                </a:ext>
              </a:extLst>
            </p:cNvPr>
            <p:cNvSpPr/>
            <p:nvPr/>
          </p:nvSpPr>
          <p:spPr>
            <a:xfrm>
              <a:off x="1993616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2" name="Rectángulo 21">
              <a:extLst>
                <a:ext uri="{FF2B5EF4-FFF2-40B4-BE49-F238E27FC236}">
                  <a16:creationId xmlns:a16="http://schemas.microsoft.com/office/drawing/2014/main" id="{BE82BD38-E445-4696-A0AB-597A418C5665}"/>
                </a:ext>
              </a:extLst>
            </p:cNvPr>
            <p:cNvSpPr/>
            <p:nvPr/>
          </p:nvSpPr>
          <p:spPr>
            <a:xfrm>
              <a:off x="2072635" y="1908569"/>
              <a:ext cx="654616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Costura</a:t>
              </a:r>
            </a:p>
          </p:txBody>
        </p:sp>
        <p:sp>
          <p:nvSpPr>
            <p:cNvPr id="23" name="Rectángulo 22">
              <a:extLst>
                <a:ext uri="{FF2B5EF4-FFF2-40B4-BE49-F238E27FC236}">
                  <a16:creationId xmlns:a16="http://schemas.microsoft.com/office/drawing/2014/main" id="{68F4B250-3831-418F-BFC4-D431DBC2CA70}"/>
                </a:ext>
              </a:extLst>
            </p:cNvPr>
            <p:cNvSpPr/>
            <p:nvPr/>
          </p:nvSpPr>
          <p:spPr>
            <a:xfrm>
              <a:off x="2660329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4" name="Rectángulo 23">
              <a:extLst>
                <a:ext uri="{FF2B5EF4-FFF2-40B4-BE49-F238E27FC236}">
                  <a16:creationId xmlns:a16="http://schemas.microsoft.com/office/drawing/2014/main" id="{4AA89D6B-DBBA-402D-AEBE-71E144A67F00}"/>
                </a:ext>
              </a:extLst>
            </p:cNvPr>
            <p:cNvSpPr/>
            <p:nvPr/>
          </p:nvSpPr>
          <p:spPr>
            <a:xfrm>
              <a:off x="2750460" y="1915094"/>
              <a:ext cx="81676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Confección</a:t>
              </a:r>
            </a:p>
          </p:txBody>
        </p:sp>
        <p:sp>
          <p:nvSpPr>
            <p:cNvPr id="25" name="Rectángulo 24">
              <a:extLst>
                <a:ext uri="{FF2B5EF4-FFF2-40B4-BE49-F238E27FC236}">
                  <a16:creationId xmlns:a16="http://schemas.microsoft.com/office/drawing/2014/main" id="{E35C0224-B0B5-4F53-8A83-F99AB3741D53}"/>
                </a:ext>
              </a:extLst>
            </p:cNvPr>
            <p:cNvSpPr/>
            <p:nvPr/>
          </p:nvSpPr>
          <p:spPr>
            <a:xfrm>
              <a:off x="3522045" y="2000787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6" name="Rectángulo 25">
              <a:extLst>
                <a:ext uri="{FF2B5EF4-FFF2-40B4-BE49-F238E27FC236}">
                  <a16:creationId xmlns:a16="http://schemas.microsoft.com/office/drawing/2014/main" id="{6D0BC1E9-E235-4F61-AC23-ACA0B4CF88CA}"/>
                </a:ext>
              </a:extLst>
            </p:cNvPr>
            <p:cNvSpPr/>
            <p:nvPr/>
          </p:nvSpPr>
          <p:spPr>
            <a:xfrm>
              <a:off x="3612029" y="1915094"/>
              <a:ext cx="552402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Otros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sp>
        <p:nvSpPr>
          <p:cNvPr id="28" name="Rectángulo 27">
            <a:extLst>
              <a:ext uri="{FF2B5EF4-FFF2-40B4-BE49-F238E27FC236}">
                <a16:creationId xmlns:a16="http://schemas.microsoft.com/office/drawing/2014/main" id="{68588BD4-AE96-4CF9-9C4B-24A6D79FE99D}"/>
              </a:ext>
            </a:extLst>
          </p:cNvPr>
          <p:cNvSpPr/>
          <p:nvPr/>
        </p:nvSpPr>
        <p:spPr>
          <a:xfrm>
            <a:off x="354701" y="2633649"/>
            <a:ext cx="2183733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Descripción del Servicio:</a:t>
            </a:r>
            <a:endParaRPr lang="es-CL" dirty="0">
              <a:effectLst/>
              <a:latin typeface="Akazan Lt" panose="02000506020000020003" pitchFamily="2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pic>
        <p:nvPicPr>
          <p:cNvPr id="30" name="Imagen 29">
            <a:extLst>
              <a:ext uri="{FF2B5EF4-FFF2-40B4-BE49-F238E27FC236}">
                <a16:creationId xmlns:a16="http://schemas.microsoft.com/office/drawing/2014/main" id="{3E931A31-DC47-4A40-8DA9-8FC83A9306DD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203" t="66278" r="8673" b="23449"/>
          <a:stretch/>
        </p:blipFill>
        <p:spPr>
          <a:xfrm>
            <a:off x="440505" y="2944813"/>
            <a:ext cx="4301657" cy="738769"/>
          </a:xfrm>
          <a:prstGeom prst="rect">
            <a:avLst/>
          </a:prstGeom>
        </p:spPr>
      </p:pic>
      <p:grpSp>
        <p:nvGrpSpPr>
          <p:cNvPr id="76" name="Grupo 75">
            <a:extLst>
              <a:ext uri="{FF2B5EF4-FFF2-40B4-BE49-F238E27FC236}">
                <a16:creationId xmlns:a16="http://schemas.microsoft.com/office/drawing/2014/main" id="{EBD2F4EC-A8BF-4680-A871-AD5F1ACFA33A}"/>
              </a:ext>
            </a:extLst>
          </p:cNvPr>
          <p:cNvGrpSpPr/>
          <p:nvPr/>
        </p:nvGrpSpPr>
        <p:grpSpPr>
          <a:xfrm>
            <a:off x="513147" y="3825721"/>
            <a:ext cx="4187950" cy="1277269"/>
            <a:chOff x="425691" y="4023521"/>
            <a:chExt cx="4187950" cy="1277269"/>
          </a:xfrm>
        </p:grpSpPr>
        <p:sp>
          <p:nvSpPr>
            <p:cNvPr id="39" name="Rectángulo 38">
              <a:extLst>
                <a:ext uri="{FF2B5EF4-FFF2-40B4-BE49-F238E27FC236}">
                  <a16:creationId xmlns:a16="http://schemas.microsoft.com/office/drawing/2014/main" id="{02E4A93C-8F9C-4884-B2B6-80528735D3E3}"/>
                </a:ext>
              </a:extLst>
            </p:cNvPr>
            <p:cNvSpPr/>
            <p:nvPr/>
          </p:nvSpPr>
          <p:spPr>
            <a:xfrm>
              <a:off x="425691" y="4023521"/>
              <a:ext cx="118105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Ficha de Medidas</a:t>
              </a:r>
            </a:p>
          </p:txBody>
        </p:sp>
        <p:sp>
          <p:nvSpPr>
            <p:cNvPr id="41" name="Rectángulo 40">
              <a:extLst>
                <a:ext uri="{FF2B5EF4-FFF2-40B4-BE49-F238E27FC236}">
                  <a16:creationId xmlns:a16="http://schemas.microsoft.com/office/drawing/2014/main" id="{92B9E128-7B4C-45E7-9BA8-B9EA85687B92}"/>
                </a:ext>
              </a:extLst>
            </p:cNvPr>
            <p:cNvSpPr/>
            <p:nvPr/>
          </p:nvSpPr>
          <p:spPr>
            <a:xfrm>
              <a:off x="754528" y="4254831"/>
              <a:ext cx="66475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H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ombros</a:t>
              </a:r>
            </a:p>
          </p:txBody>
        </p:sp>
        <p:grpSp>
          <p:nvGrpSpPr>
            <p:cNvPr id="53" name="Grupo 52">
              <a:extLst>
                <a:ext uri="{FF2B5EF4-FFF2-40B4-BE49-F238E27FC236}">
                  <a16:creationId xmlns:a16="http://schemas.microsoft.com/office/drawing/2014/main" id="{F280F20A-CEEA-4B75-946C-268CF551042A}"/>
                </a:ext>
              </a:extLst>
            </p:cNvPr>
            <p:cNvGrpSpPr/>
            <p:nvPr/>
          </p:nvGrpSpPr>
          <p:grpSpPr>
            <a:xfrm>
              <a:off x="499785" y="4324233"/>
              <a:ext cx="319496" cy="903494"/>
              <a:chOff x="499785" y="4324233"/>
              <a:chExt cx="319496" cy="903494"/>
            </a:xfrm>
          </p:grpSpPr>
          <p:sp>
            <p:nvSpPr>
              <p:cNvPr id="40" name="Rectángulo 39">
                <a:extLst>
                  <a:ext uri="{FF2B5EF4-FFF2-40B4-BE49-F238E27FC236}">
                    <a16:creationId xmlns:a16="http://schemas.microsoft.com/office/drawing/2014/main" id="{E47B04F6-4E0C-443A-9D7F-51CC3A6E8167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 dirty="0"/>
              </a:p>
            </p:txBody>
          </p:sp>
          <p:sp>
            <p:nvSpPr>
              <p:cNvPr id="42" name="Rectángulo 41">
                <a:extLst>
                  <a:ext uri="{FF2B5EF4-FFF2-40B4-BE49-F238E27FC236}">
                    <a16:creationId xmlns:a16="http://schemas.microsoft.com/office/drawing/2014/main" id="{E0D8D7D1-E8A9-477D-BB59-7D4037A10AD8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3" name="Rectángulo 42">
                <a:extLst>
                  <a:ext uri="{FF2B5EF4-FFF2-40B4-BE49-F238E27FC236}">
                    <a16:creationId xmlns:a16="http://schemas.microsoft.com/office/drawing/2014/main" id="{F11EEA12-BB2F-4295-96AC-15AABB2EB594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4" name="Rectángulo 43">
                <a:extLst>
                  <a:ext uri="{FF2B5EF4-FFF2-40B4-BE49-F238E27FC236}">
                    <a16:creationId xmlns:a16="http://schemas.microsoft.com/office/drawing/2014/main" id="{4CA8619C-54F1-4E1B-8AD0-2AB97850AF39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5" name="Rectángulo 44">
                <a:extLst>
                  <a:ext uri="{FF2B5EF4-FFF2-40B4-BE49-F238E27FC236}">
                    <a16:creationId xmlns:a16="http://schemas.microsoft.com/office/drawing/2014/main" id="{A892E23F-412E-4C2B-BF07-19DEFB875F6D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48" name="Rectángulo 47">
              <a:extLst>
                <a:ext uri="{FF2B5EF4-FFF2-40B4-BE49-F238E27FC236}">
                  <a16:creationId xmlns:a16="http://schemas.microsoft.com/office/drawing/2014/main" id="{F61B7A8A-9FD8-4CD0-98C1-D19A7D442815}"/>
                </a:ext>
              </a:extLst>
            </p:cNvPr>
            <p:cNvSpPr/>
            <p:nvPr/>
          </p:nvSpPr>
          <p:spPr>
            <a:xfrm>
              <a:off x="754528" y="4446790"/>
              <a:ext cx="66475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Busto</a:t>
              </a:r>
            </a:p>
          </p:txBody>
        </p:sp>
        <p:sp>
          <p:nvSpPr>
            <p:cNvPr id="49" name="Rectángulo 48">
              <a:extLst>
                <a:ext uri="{FF2B5EF4-FFF2-40B4-BE49-F238E27FC236}">
                  <a16:creationId xmlns:a16="http://schemas.microsoft.com/office/drawing/2014/main" id="{CB2C72A1-AB47-4A03-B163-24BB2C1F201C}"/>
                </a:ext>
              </a:extLst>
            </p:cNvPr>
            <p:cNvSpPr/>
            <p:nvPr/>
          </p:nvSpPr>
          <p:spPr>
            <a:xfrm>
              <a:off x="754528" y="4627222"/>
              <a:ext cx="934027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Larg</a:t>
              </a: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 Espalda</a:t>
              </a:r>
            </a:p>
          </p:txBody>
        </p:sp>
        <p:sp>
          <p:nvSpPr>
            <p:cNvPr id="50" name="Rectángulo 49">
              <a:extLst>
                <a:ext uri="{FF2B5EF4-FFF2-40B4-BE49-F238E27FC236}">
                  <a16:creationId xmlns:a16="http://schemas.microsoft.com/office/drawing/2014/main" id="{C5BC14CB-F47E-4D58-8F68-DDE41F381913}"/>
                </a:ext>
              </a:extLst>
            </p:cNvPr>
            <p:cNvSpPr/>
            <p:nvPr/>
          </p:nvSpPr>
          <p:spPr>
            <a:xfrm>
              <a:off x="754528" y="4819750"/>
              <a:ext cx="934027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Busto</a:t>
              </a:r>
            </a:p>
          </p:txBody>
        </p:sp>
        <p:sp>
          <p:nvSpPr>
            <p:cNvPr id="52" name="Rectángulo 51">
              <a:extLst>
                <a:ext uri="{FF2B5EF4-FFF2-40B4-BE49-F238E27FC236}">
                  <a16:creationId xmlns:a16="http://schemas.microsoft.com/office/drawing/2014/main" id="{39884370-F146-4FD9-9DE4-63D0F5CF1CFD}"/>
                </a:ext>
              </a:extLst>
            </p:cNvPr>
            <p:cNvSpPr/>
            <p:nvPr/>
          </p:nvSpPr>
          <p:spPr>
            <a:xfrm>
              <a:off x="763644" y="5019073"/>
              <a:ext cx="54205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</a:t>
              </a:r>
            </a:p>
          </p:txBody>
        </p:sp>
        <p:grpSp>
          <p:nvGrpSpPr>
            <p:cNvPr id="54" name="Grupo 53">
              <a:extLst>
                <a:ext uri="{FF2B5EF4-FFF2-40B4-BE49-F238E27FC236}">
                  <a16:creationId xmlns:a16="http://schemas.microsoft.com/office/drawing/2014/main" id="{899D3852-9FE5-4802-ABAC-63F149199D1B}"/>
                </a:ext>
              </a:extLst>
            </p:cNvPr>
            <p:cNvGrpSpPr/>
            <p:nvPr/>
          </p:nvGrpSpPr>
          <p:grpSpPr>
            <a:xfrm>
              <a:off x="1603520" y="4324233"/>
              <a:ext cx="319496" cy="903494"/>
              <a:chOff x="499785" y="4324233"/>
              <a:chExt cx="319496" cy="903494"/>
            </a:xfrm>
          </p:grpSpPr>
          <p:sp>
            <p:nvSpPr>
              <p:cNvPr id="55" name="Rectángulo 54">
                <a:extLst>
                  <a:ext uri="{FF2B5EF4-FFF2-40B4-BE49-F238E27FC236}">
                    <a16:creationId xmlns:a16="http://schemas.microsoft.com/office/drawing/2014/main" id="{B9500116-F8A0-4B60-A41D-DDA61DAD96E1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6" name="Rectángulo 55">
                <a:extLst>
                  <a:ext uri="{FF2B5EF4-FFF2-40B4-BE49-F238E27FC236}">
                    <a16:creationId xmlns:a16="http://schemas.microsoft.com/office/drawing/2014/main" id="{32936542-49CC-49B3-82EB-7BF61A120F45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7" name="Rectángulo 56">
                <a:extLst>
                  <a:ext uri="{FF2B5EF4-FFF2-40B4-BE49-F238E27FC236}">
                    <a16:creationId xmlns:a16="http://schemas.microsoft.com/office/drawing/2014/main" id="{8750774D-2064-4D64-A3A9-4DF20C839018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8" name="Rectángulo 57">
                <a:extLst>
                  <a:ext uri="{FF2B5EF4-FFF2-40B4-BE49-F238E27FC236}">
                    <a16:creationId xmlns:a16="http://schemas.microsoft.com/office/drawing/2014/main" id="{83283F80-022F-44A8-A5C5-F600B41761E0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9" name="Rectángulo 58">
                <a:extLst>
                  <a:ext uri="{FF2B5EF4-FFF2-40B4-BE49-F238E27FC236}">
                    <a16:creationId xmlns:a16="http://schemas.microsoft.com/office/drawing/2014/main" id="{B3B65F57-430F-44F5-B56A-77EC86B78C32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60" name="Rectángulo 59">
              <a:extLst>
                <a:ext uri="{FF2B5EF4-FFF2-40B4-BE49-F238E27FC236}">
                  <a16:creationId xmlns:a16="http://schemas.microsoft.com/office/drawing/2014/main" id="{6466DA8E-C652-4658-9DE6-CC4010FF4254}"/>
                </a:ext>
              </a:extLst>
            </p:cNvPr>
            <p:cNvSpPr/>
            <p:nvPr/>
          </p:nvSpPr>
          <p:spPr>
            <a:xfrm>
              <a:off x="1857045" y="4249221"/>
              <a:ext cx="140225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Frente </a:t>
              </a:r>
            </a:p>
          </p:txBody>
        </p:sp>
        <p:sp>
          <p:nvSpPr>
            <p:cNvPr id="61" name="Rectángulo 60">
              <a:extLst>
                <a:ext uri="{FF2B5EF4-FFF2-40B4-BE49-F238E27FC236}">
                  <a16:creationId xmlns:a16="http://schemas.microsoft.com/office/drawing/2014/main" id="{31371062-0AD6-4B71-A228-5A8B2CD3F31E}"/>
                </a:ext>
              </a:extLst>
            </p:cNvPr>
            <p:cNvSpPr/>
            <p:nvPr/>
          </p:nvSpPr>
          <p:spPr>
            <a:xfrm>
              <a:off x="1857045" y="4448480"/>
              <a:ext cx="1327750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Costado</a:t>
              </a:r>
            </a:p>
          </p:txBody>
        </p:sp>
        <p:sp>
          <p:nvSpPr>
            <p:cNvPr id="62" name="Rectángulo 61">
              <a:extLst>
                <a:ext uri="{FF2B5EF4-FFF2-40B4-BE49-F238E27FC236}">
                  <a16:creationId xmlns:a16="http://schemas.microsoft.com/office/drawing/2014/main" id="{5A4E51EF-8D78-4EC7-9B0F-BE0BEA9BB197}"/>
                </a:ext>
              </a:extLst>
            </p:cNvPr>
            <p:cNvSpPr/>
            <p:nvPr/>
          </p:nvSpPr>
          <p:spPr>
            <a:xfrm>
              <a:off x="1867696" y="4627222"/>
              <a:ext cx="60857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Cadera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63" name="Rectángulo 62">
              <a:extLst>
                <a:ext uri="{FF2B5EF4-FFF2-40B4-BE49-F238E27FC236}">
                  <a16:creationId xmlns:a16="http://schemas.microsoft.com/office/drawing/2014/main" id="{14010947-628E-4464-9589-CBFF26BCD86C}"/>
                </a:ext>
              </a:extLst>
            </p:cNvPr>
            <p:cNvSpPr/>
            <p:nvPr/>
          </p:nvSpPr>
          <p:spPr>
            <a:xfrm>
              <a:off x="1867696" y="4813319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Rodilla</a:t>
              </a:r>
            </a:p>
          </p:txBody>
        </p:sp>
        <p:sp>
          <p:nvSpPr>
            <p:cNvPr id="64" name="Rectángulo 63">
              <a:extLst>
                <a:ext uri="{FF2B5EF4-FFF2-40B4-BE49-F238E27FC236}">
                  <a16:creationId xmlns:a16="http://schemas.microsoft.com/office/drawing/2014/main" id="{B9F5A617-31DA-4B42-AA9F-20464752E28F}"/>
                </a:ext>
              </a:extLst>
            </p:cNvPr>
            <p:cNvSpPr/>
            <p:nvPr/>
          </p:nvSpPr>
          <p:spPr>
            <a:xfrm>
              <a:off x="1862655" y="5016100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Rodilla</a:t>
              </a:r>
            </a:p>
          </p:txBody>
        </p:sp>
        <p:grpSp>
          <p:nvGrpSpPr>
            <p:cNvPr id="65" name="Grupo 64">
              <a:extLst>
                <a:ext uri="{FF2B5EF4-FFF2-40B4-BE49-F238E27FC236}">
                  <a16:creationId xmlns:a16="http://schemas.microsoft.com/office/drawing/2014/main" id="{320CD5EF-93F7-494C-8D7A-6A0B8DEABED7}"/>
                </a:ext>
              </a:extLst>
            </p:cNvPr>
            <p:cNvGrpSpPr/>
            <p:nvPr/>
          </p:nvGrpSpPr>
          <p:grpSpPr>
            <a:xfrm>
              <a:off x="3122565" y="4330398"/>
              <a:ext cx="319496" cy="903494"/>
              <a:chOff x="499785" y="4324233"/>
              <a:chExt cx="319496" cy="903494"/>
            </a:xfrm>
          </p:grpSpPr>
          <p:sp>
            <p:nvSpPr>
              <p:cNvPr id="66" name="Rectángulo 65">
                <a:extLst>
                  <a:ext uri="{FF2B5EF4-FFF2-40B4-BE49-F238E27FC236}">
                    <a16:creationId xmlns:a16="http://schemas.microsoft.com/office/drawing/2014/main" id="{F5AFC7C4-3C8D-4234-9F99-591641CB149C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7" name="Rectángulo 66">
                <a:extLst>
                  <a:ext uri="{FF2B5EF4-FFF2-40B4-BE49-F238E27FC236}">
                    <a16:creationId xmlns:a16="http://schemas.microsoft.com/office/drawing/2014/main" id="{672EC4D9-7968-40EF-8E37-0AB1B0B57B4D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8" name="Rectángulo 67">
                <a:extLst>
                  <a:ext uri="{FF2B5EF4-FFF2-40B4-BE49-F238E27FC236}">
                    <a16:creationId xmlns:a16="http://schemas.microsoft.com/office/drawing/2014/main" id="{79992F34-89A5-437A-A008-60DF00CD58FB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9" name="Rectángulo 68">
                <a:extLst>
                  <a:ext uri="{FF2B5EF4-FFF2-40B4-BE49-F238E27FC236}">
                    <a16:creationId xmlns:a16="http://schemas.microsoft.com/office/drawing/2014/main" id="{5A44A7C8-1EF2-4BA3-A253-805C71A8205A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70" name="Rectángulo 69">
                <a:extLst>
                  <a:ext uri="{FF2B5EF4-FFF2-40B4-BE49-F238E27FC236}">
                    <a16:creationId xmlns:a16="http://schemas.microsoft.com/office/drawing/2014/main" id="{9FCEB1F4-D108-40F4-9C61-46A7811EF12A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71" name="Rectángulo 70">
              <a:extLst>
                <a:ext uri="{FF2B5EF4-FFF2-40B4-BE49-F238E27FC236}">
                  <a16:creationId xmlns:a16="http://schemas.microsoft.com/office/drawing/2014/main" id="{7667203C-F86F-4632-8695-E8C8F777376B}"/>
                </a:ext>
              </a:extLst>
            </p:cNvPr>
            <p:cNvSpPr/>
            <p:nvPr/>
          </p:nvSpPr>
          <p:spPr>
            <a:xfrm>
              <a:off x="3391445" y="4257235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Pantalones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2" name="Rectángulo 71">
              <a:extLst>
                <a:ext uri="{FF2B5EF4-FFF2-40B4-BE49-F238E27FC236}">
                  <a16:creationId xmlns:a16="http://schemas.microsoft.com/office/drawing/2014/main" id="{58BFB19A-50EB-45F1-A3CE-85D479F6FF63}"/>
                </a:ext>
              </a:extLst>
            </p:cNvPr>
            <p:cNvSpPr/>
            <p:nvPr/>
          </p:nvSpPr>
          <p:spPr>
            <a:xfrm>
              <a:off x="3392643" y="4443247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Falda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3" name="Rectángulo 72">
              <a:extLst>
                <a:ext uri="{FF2B5EF4-FFF2-40B4-BE49-F238E27FC236}">
                  <a16:creationId xmlns:a16="http://schemas.microsoft.com/office/drawing/2014/main" id="{1D61C0AB-6E23-4955-B604-F5425931A240}"/>
                </a:ext>
              </a:extLst>
            </p:cNvPr>
            <p:cNvSpPr/>
            <p:nvPr/>
          </p:nvSpPr>
          <p:spPr>
            <a:xfrm>
              <a:off x="3388231" y="4632248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Brazos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4" name="Rectángulo 73">
              <a:extLst>
                <a:ext uri="{FF2B5EF4-FFF2-40B4-BE49-F238E27FC236}">
                  <a16:creationId xmlns:a16="http://schemas.microsoft.com/office/drawing/2014/main" id="{82FFD66E-2E43-472B-9751-82F25D60E63F}"/>
                </a:ext>
              </a:extLst>
            </p:cNvPr>
            <p:cNvSpPr/>
            <p:nvPr/>
          </p:nvSpPr>
          <p:spPr>
            <a:xfrm>
              <a:off x="3391445" y="4824776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Brazos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5" name="Rectángulo 74">
              <a:extLst>
                <a:ext uri="{FF2B5EF4-FFF2-40B4-BE49-F238E27FC236}">
                  <a16:creationId xmlns:a16="http://schemas.microsoft.com/office/drawing/2014/main" id="{567DC8AA-44AB-4858-80A5-59093DB9B205}"/>
                </a:ext>
              </a:extLst>
            </p:cNvPr>
            <p:cNvSpPr/>
            <p:nvPr/>
          </p:nvSpPr>
          <p:spPr>
            <a:xfrm>
              <a:off x="3392014" y="5019687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Puños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77" name="Grupo 76">
            <a:extLst>
              <a:ext uri="{FF2B5EF4-FFF2-40B4-BE49-F238E27FC236}">
                <a16:creationId xmlns:a16="http://schemas.microsoft.com/office/drawing/2014/main" id="{E1C409F8-653D-4D9B-BD5A-C6F51AAA093A}"/>
              </a:ext>
            </a:extLst>
          </p:cNvPr>
          <p:cNvGrpSpPr/>
          <p:nvPr/>
        </p:nvGrpSpPr>
        <p:grpSpPr>
          <a:xfrm>
            <a:off x="827247" y="5284367"/>
            <a:ext cx="3869438" cy="314947"/>
            <a:chOff x="846774" y="1908569"/>
            <a:chExt cx="3869438" cy="314947"/>
          </a:xfrm>
        </p:grpSpPr>
        <p:sp>
          <p:nvSpPr>
            <p:cNvPr id="78" name="Rectángulo: esquinas redondeadas 77">
              <a:extLst>
                <a:ext uri="{FF2B5EF4-FFF2-40B4-BE49-F238E27FC236}">
                  <a16:creationId xmlns:a16="http://schemas.microsoft.com/office/drawing/2014/main" id="{2060D2E5-A165-4593-B293-BEB07BBA723F}"/>
                </a:ext>
              </a:extLst>
            </p:cNvPr>
            <p:cNvSpPr/>
            <p:nvPr/>
          </p:nvSpPr>
          <p:spPr>
            <a:xfrm>
              <a:off x="888509" y="1931042"/>
              <a:ext cx="3548063" cy="267576"/>
            </a:xfrm>
            <a:prstGeom prst="roundRect">
              <a:avLst>
                <a:gd name="adj" fmla="val 3808"/>
              </a:avLst>
            </a:prstGeom>
            <a:solidFill>
              <a:srgbClr val="E5EBF7"/>
            </a:solidFill>
            <a:ln w="6350"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79" name="Rectángulo 78">
              <a:extLst>
                <a:ext uri="{FF2B5EF4-FFF2-40B4-BE49-F238E27FC236}">
                  <a16:creationId xmlns:a16="http://schemas.microsoft.com/office/drawing/2014/main" id="{E7877A37-7626-4D32-BC91-E7815A0457B0}"/>
                </a:ext>
              </a:extLst>
            </p:cNvPr>
            <p:cNvSpPr/>
            <p:nvPr/>
          </p:nvSpPr>
          <p:spPr>
            <a:xfrm>
              <a:off x="846774" y="1910995"/>
              <a:ext cx="140708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Material Utilizado</a:t>
              </a:r>
            </a:p>
          </p:txBody>
        </p:sp>
        <p:sp>
          <p:nvSpPr>
            <p:cNvPr id="80" name="Rectángulo 79">
              <a:extLst>
                <a:ext uri="{FF2B5EF4-FFF2-40B4-BE49-F238E27FC236}">
                  <a16:creationId xmlns:a16="http://schemas.microsoft.com/office/drawing/2014/main" id="{EED52FFC-D234-4972-9362-CCA8BD8E1E1D}"/>
                </a:ext>
              </a:extLst>
            </p:cNvPr>
            <p:cNvSpPr/>
            <p:nvPr/>
          </p:nvSpPr>
          <p:spPr>
            <a:xfrm>
              <a:off x="1951784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81" name="Rectángulo 80">
              <a:extLst>
                <a:ext uri="{FF2B5EF4-FFF2-40B4-BE49-F238E27FC236}">
                  <a16:creationId xmlns:a16="http://schemas.microsoft.com/office/drawing/2014/main" id="{810D7B33-A378-48EE-81DB-D80ABF08CAFF}"/>
                </a:ext>
              </a:extLst>
            </p:cNvPr>
            <p:cNvSpPr/>
            <p:nvPr/>
          </p:nvSpPr>
          <p:spPr>
            <a:xfrm>
              <a:off x="2018850" y="1908569"/>
              <a:ext cx="1230415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Traído por cliente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82" name="Rectángulo 81">
              <a:extLst>
                <a:ext uri="{FF2B5EF4-FFF2-40B4-BE49-F238E27FC236}">
                  <a16:creationId xmlns:a16="http://schemas.microsoft.com/office/drawing/2014/main" id="{C6BA340D-8998-4AB9-89C7-B008C984CE74}"/>
                </a:ext>
              </a:extLst>
            </p:cNvPr>
            <p:cNvSpPr/>
            <p:nvPr/>
          </p:nvSpPr>
          <p:spPr>
            <a:xfrm>
              <a:off x="3114635" y="2000787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85" name="Rectángulo 84">
              <a:extLst>
                <a:ext uri="{FF2B5EF4-FFF2-40B4-BE49-F238E27FC236}">
                  <a16:creationId xmlns:a16="http://schemas.microsoft.com/office/drawing/2014/main" id="{E804BDC5-B8E3-4BEE-B9A1-7A7F9FE1772F}"/>
                </a:ext>
              </a:extLst>
            </p:cNvPr>
            <p:cNvSpPr/>
            <p:nvPr/>
          </p:nvSpPr>
          <p:spPr>
            <a:xfrm>
              <a:off x="3194974" y="1908569"/>
              <a:ext cx="152123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Comprado por uno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pic>
        <p:nvPicPr>
          <p:cNvPr id="86" name="Imagen 85">
            <a:extLst>
              <a:ext uri="{FF2B5EF4-FFF2-40B4-BE49-F238E27FC236}">
                <a16:creationId xmlns:a16="http://schemas.microsoft.com/office/drawing/2014/main" id="{5E40D706-1789-41B8-8B26-B918DFB9E15B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203" t="66278" r="8673" b="23356"/>
          <a:stretch/>
        </p:blipFill>
        <p:spPr>
          <a:xfrm>
            <a:off x="420002" y="5572807"/>
            <a:ext cx="4301657" cy="745544"/>
          </a:xfrm>
          <a:prstGeom prst="rect">
            <a:avLst/>
          </a:prstGeom>
        </p:spPr>
      </p:pic>
      <p:grpSp>
        <p:nvGrpSpPr>
          <p:cNvPr id="99" name="Grupo 98">
            <a:extLst>
              <a:ext uri="{FF2B5EF4-FFF2-40B4-BE49-F238E27FC236}">
                <a16:creationId xmlns:a16="http://schemas.microsoft.com/office/drawing/2014/main" id="{A495B0AB-2D8A-4029-A820-29583E476264}"/>
              </a:ext>
            </a:extLst>
          </p:cNvPr>
          <p:cNvGrpSpPr/>
          <p:nvPr/>
        </p:nvGrpSpPr>
        <p:grpSpPr>
          <a:xfrm>
            <a:off x="513886" y="6402346"/>
            <a:ext cx="4328637" cy="751470"/>
            <a:chOff x="507023" y="6357999"/>
            <a:chExt cx="4328637" cy="751470"/>
          </a:xfrm>
        </p:grpSpPr>
        <p:sp>
          <p:nvSpPr>
            <p:cNvPr id="88" name="Rectángulo 87">
              <a:extLst>
                <a:ext uri="{FF2B5EF4-FFF2-40B4-BE49-F238E27FC236}">
                  <a16:creationId xmlns:a16="http://schemas.microsoft.com/office/drawing/2014/main" id="{CABB359B-7FAA-4851-BFBB-C7E16CD1F9CA}"/>
                </a:ext>
              </a:extLst>
            </p:cNvPr>
            <p:cNvSpPr/>
            <p:nvPr/>
          </p:nvSpPr>
          <p:spPr>
            <a:xfrm>
              <a:off x="507023" y="6357999"/>
              <a:ext cx="1590222" cy="34394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6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Formas de Pago</a:t>
              </a:r>
              <a:endParaRPr lang="es-CL" sz="16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89" name="Rectángulo 88">
              <a:extLst>
                <a:ext uri="{FF2B5EF4-FFF2-40B4-BE49-F238E27FC236}">
                  <a16:creationId xmlns:a16="http://schemas.microsoft.com/office/drawing/2014/main" id="{5C3FB13F-67AB-4E67-B8DB-16F6AEF462D6}"/>
                </a:ext>
              </a:extLst>
            </p:cNvPr>
            <p:cNvSpPr/>
            <p:nvPr/>
          </p:nvSpPr>
          <p:spPr>
            <a:xfrm>
              <a:off x="508665" y="6755574"/>
              <a:ext cx="118105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Total a Pagar: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90" name="Conector recto 89">
              <a:extLst>
                <a:ext uri="{FF2B5EF4-FFF2-40B4-BE49-F238E27FC236}">
                  <a16:creationId xmlns:a16="http://schemas.microsoft.com/office/drawing/2014/main" id="{E991F5D5-602F-41C6-A05E-4F641BA735F5}"/>
                </a:ext>
              </a:extLst>
            </p:cNvPr>
            <p:cNvCxnSpPr>
              <a:cxnSpLocks/>
            </p:cNvCxnSpPr>
            <p:nvPr/>
          </p:nvCxnSpPr>
          <p:spPr>
            <a:xfrm>
              <a:off x="1405339" y="6956676"/>
              <a:ext cx="1125661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3" name="Rectángulo 92">
              <a:extLst>
                <a:ext uri="{FF2B5EF4-FFF2-40B4-BE49-F238E27FC236}">
                  <a16:creationId xmlns:a16="http://schemas.microsoft.com/office/drawing/2014/main" id="{6EBF0BAA-1830-4082-9014-C97DF0F57357}"/>
                </a:ext>
              </a:extLst>
            </p:cNvPr>
            <p:cNvSpPr/>
            <p:nvPr/>
          </p:nvSpPr>
          <p:spPr>
            <a:xfrm>
              <a:off x="2618328" y="6480608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94" name="Rectángulo 93">
              <a:extLst>
                <a:ext uri="{FF2B5EF4-FFF2-40B4-BE49-F238E27FC236}">
                  <a16:creationId xmlns:a16="http://schemas.microsoft.com/office/drawing/2014/main" id="{6B27A875-5C49-4CE4-884A-53A0A9CD71C2}"/>
                </a:ext>
              </a:extLst>
            </p:cNvPr>
            <p:cNvSpPr/>
            <p:nvPr/>
          </p:nvSpPr>
          <p:spPr>
            <a:xfrm>
              <a:off x="2698547" y="6392360"/>
              <a:ext cx="213711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50% Adel</a:t>
              </a: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anto / 50% Entrega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5" name="Rectángulo 94">
              <a:extLst>
                <a:ext uri="{FF2B5EF4-FFF2-40B4-BE49-F238E27FC236}">
                  <a16:creationId xmlns:a16="http://schemas.microsoft.com/office/drawing/2014/main" id="{796D9CDE-CE6A-44BC-B977-018DBDB7ADB1}"/>
                </a:ext>
              </a:extLst>
            </p:cNvPr>
            <p:cNvSpPr/>
            <p:nvPr/>
          </p:nvSpPr>
          <p:spPr>
            <a:xfrm>
              <a:off x="2618327" y="6671604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96" name="Rectángulo 95">
              <a:extLst>
                <a:ext uri="{FF2B5EF4-FFF2-40B4-BE49-F238E27FC236}">
                  <a16:creationId xmlns:a16="http://schemas.microsoft.com/office/drawing/2014/main" id="{E1A9C05A-E9F5-40BA-9B89-F4925868A6E2}"/>
                </a:ext>
              </a:extLst>
            </p:cNvPr>
            <p:cNvSpPr/>
            <p:nvPr/>
          </p:nvSpPr>
          <p:spPr>
            <a:xfrm>
              <a:off x="2698547" y="6590190"/>
              <a:ext cx="125637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Tarjeta de Crédito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7" name="Rectángulo 96">
              <a:extLst>
                <a:ext uri="{FF2B5EF4-FFF2-40B4-BE49-F238E27FC236}">
                  <a16:creationId xmlns:a16="http://schemas.microsoft.com/office/drawing/2014/main" id="{FDB9D3DA-79A0-4743-B169-42B0206C7917}"/>
                </a:ext>
              </a:extLst>
            </p:cNvPr>
            <p:cNvSpPr/>
            <p:nvPr/>
          </p:nvSpPr>
          <p:spPr>
            <a:xfrm>
              <a:off x="2734595" y="6796948"/>
              <a:ext cx="125637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Pago Completo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8" name="Rectángulo 97">
              <a:extLst>
                <a:ext uri="{FF2B5EF4-FFF2-40B4-BE49-F238E27FC236}">
                  <a16:creationId xmlns:a16="http://schemas.microsoft.com/office/drawing/2014/main" id="{C23ACB03-E850-4859-963B-A4D496E13724}"/>
                </a:ext>
              </a:extLst>
            </p:cNvPr>
            <p:cNvSpPr/>
            <p:nvPr/>
          </p:nvSpPr>
          <p:spPr>
            <a:xfrm>
              <a:off x="2618327" y="6872424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</p:grpSp>
      <p:sp>
        <p:nvSpPr>
          <p:cNvPr id="83" name="Rectángulo 82">
            <a:extLst>
              <a:ext uri="{FF2B5EF4-FFF2-40B4-BE49-F238E27FC236}">
                <a16:creationId xmlns:a16="http://schemas.microsoft.com/office/drawing/2014/main" id="{FF1B5714-D46E-4962-9BD8-8C3EB344E93F}"/>
              </a:ext>
            </a:extLst>
          </p:cNvPr>
          <p:cNvSpPr/>
          <p:nvPr/>
        </p:nvSpPr>
        <p:spPr>
          <a:xfrm>
            <a:off x="551357" y="63750"/>
            <a:ext cx="4148168" cy="107830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07000"/>
              </a:lnSpc>
              <a:spcAft>
                <a:spcPts val="726"/>
              </a:spcAft>
            </a:pPr>
            <a:r>
              <a:rPr lang="es-CL" sz="5988" dirty="0">
                <a:solidFill>
                  <a:schemeClr val="bg1"/>
                </a:solidFill>
                <a:latin typeface="Angelface" pitchFamily="50" charset="0"/>
                <a:ea typeface="Calibri" panose="020F0502020204030204" pitchFamily="34" charset="0"/>
                <a:cs typeface="Times New Roman" panose="02020603050405020304" pitchFamily="18" charset="0"/>
              </a:rPr>
              <a:t>Ordenes de Venta</a:t>
            </a:r>
            <a:endParaRPr lang="es-CL" sz="6532" dirty="0">
              <a:solidFill>
                <a:schemeClr val="bg1"/>
              </a:solidFill>
              <a:latin typeface="Angelface" pitchFamily="50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101" name="Rectángulo: esquinas redondeadas 100">
            <a:extLst>
              <a:ext uri="{FF2B5EF4-FFF2-40B4-BE49-F238E27FC236}">
                <a16:creationId xmlns:a16="http://schemas.microsoft.com/office/drawing/2014/main" id="{0A155951-9671-4EA6-9BA5-4894C98CB333}"/>
              </a:ext>
            </a:extLst>
          </p:cNvPr>
          <p:cNvSpPr/>
          <p:nvPr/>
        </p:nvSpPr>
        <p:spPr>
          <a:xfrm>
            <a:off x="473237" y="1582469"/>
            <a:ext cx="4223447" cy="604994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111" name="Rectángulo: esquinas redondeadas 110">
            <a:extLst>
              <a:ext uri="{FF2B5EF4-FFF2-40B4-BE49-F238E27FC236}">
                <a16:creationId xmlns:a16="http://schemas.microsoft.com/office/drawing/2014/main" id="{2F0F5CEE-A183-4B39-8715-F1C8F735566B}"/>
              </a:ext>
            </a:extLst>
          </p:cNvPr>
          <p:cNvSpPr/>
          <p:nvPr/>
        </p:nvSpPr>
        <p:spPr>
          <a:xfrm>
            <a:off x="524368" y="3850804"/>
            <a:ext cx="4115236" cy="1279658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113" name="Rectángulo: esquinas redondeadas 112">
            <a:extLst>
              <a:ext uri="{FF2B5EF4-FFF2-40B4-BE49-F238E27FC236}">
                <a16:creationId xmlns:a16="http://schemas.microsoft.com/office/drawing/2014/main" id="{907035ED-50C6-4207-BD92-D5027B05F656}"/>
              </a:ext>
            </a:extLst>
          </p:cNvPr>
          <p:cNvSpPr/>
          <p:nvPr/>
        </p:nvSpPr>
        <p:spPr>
          <a:xfrm>
            <a:off x="521789" y="6431097"/>
            <a:ext cx="4115236" cy="762266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</p:spTree>
    <p:extLst>
      <p:ext uri="{BB962C8B-B14F-4D97-AF65-F5344CB8AC3E}">
        <p14:creationId xmlns:p14="http://schemas.microsoft.com/office/powerpoint/2010/main" val="4113343159"/>
      </p:ext>
    </p:extLst>
  </p:cSld>
  <p:clrMapOvr>
    <a:masterClrMapping/>
  </p:clrMapOvr>
</p:sld>
</file>

<file path=ppt/slides/slide1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5" name="Imagen 74">
            <a:extLst>
              <a:ext uri="{FF2B5EF4-FFF2-40B4-BE49-F238E27FC236}">
                <a16:creationId xmlns:a16="http://schemas.microsoft.com/office/drawing/2014/main" id="{86F066D6-3665-40A8-84FE-3CF74306B4E7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5802" t="16947" r="6588" b="21582"/>
          <a:stretch/>
        </p:blipFill>
        <p:spPr>
          <a:xfrm flipH="1">
            <a:off x="2534249" y="1615242"/>
            <a:ext cx="2241249" cy="5818323"/>
          </a:xfrm>
          <a:prstGeom prst="rect">
            <a:avLst/>
          </a:prstGeom>
        </p:spPr>
      </p:pic>
      <p:grpSp>
        <p:nvGrpSpPr>
          <p:cNvPr id="90" name="Grupo 89">
            <a:extLst>
              <a:ext uri="{FF2B5EF4-FFF2-40B4-BE49-F238E27FC236}">
                <a16:creationId xmlns:a16="http://schemas.microsoft.com/office/drawing/2014/main" id="{6A10F933-5BE6-45D0-9227-6F90A3B05617}"/>
              </a:ext>
            </a:extLst>
          </p:cNvPr>
          <p:cNvGrpSpPr/>
          <p:nvPr/>
        </p:nvGrpSpPr>
        <p:grpSpPr>
          <a:xfrm>
            <a:off x="2431176" y="1277695"/>
            <a:ext cx="2333423" cy="338554"/>
            <a:chOff x="282012" y="1116730"/>
            <a:chExt cx="2333423" cy="338554"/>
          </a:xfrm>
        </p:grpSpPr>
        <p:grpSp>
          <p:nvGrpSpPr>
            <p:cNvPr id="76" name="Grupo 75">
              <a:extLst>
                <a:ext uri="{FF2B5EF4-FFF2-40B4-BE49-F238E27FC236}">
                  <a16:creationId xmlns:a16="http://schemas.microsoft.com/office/drawing/2014/main" id="{A61A1061-E59C-431B-BF67-DEFCDEE579BE}"/>
                </a:ext>
              </a:extLst>
            </p:cNvPr>
            <p:cNvGrpSpPr/>
            <p:nvPr/>
          </p:nvGrpSpPr>
          <p:grpSpPr>
            <a:xfrm>
              <a:off x="1292286" y="1199456"/>
              <a:ext cx="1323149" cy="173102"/>
              <a:chOff x="2351916" y="2459619"/>
              <a:chExt cx="1424738" cy="173102"/>
            </a:xfrm>
          </p:grpSpPr>
          <p:pic>
            <p:nvPicPr>
              <p:cNvPr id="77" name="Imagen 76">
                <a:extLst>
                  <a:ext uri="{FF2B5EF4-FFF2-40B4-BE49-F238E27FC236}">
                    <a16:creationId xmlns:a16="http://schemas.microsoft.com/office/drawing/2014/main" id="{B7A81B46-CA0D-4087-89EF-FAE09193A61A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351916" y="2459619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78" name="Imagen 77">
                <a:extLst>
                  <a:ext uri="{FF2B5EF4-FFF2-40B4-BE49-F238E27FC236}">
                    <a16:creationId xmlns:a16="http://schemas.microsoft.com/office/drawing/2014/main" id="{E94153B6-6DC4-4AB7-AC3B-F55DD2065F5B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534444" y="2462337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79" name="Imagen 78">
                <a:extLst>
                  <a:ext uri="{FF2B5EF4-FFF2-40B4-BE49-F238E27FC236}">
                    <a16:creationId xmlns:a16="http://schemas.microsoft.com/office/drawing/2014/main" id="{EA1DF94F-D73B-4068-AC8A-D0A408DD32D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713545" y="2467401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0" name="Imagen 79">
                <a:extLst>
                  <a:ext uri="{FF2B5EF4-FFF2-40B4-BE49-F238E27FC236}">
                    <a16:creationId xmlns:a16="http://schemas.microsoft.com/office/drawing/2014/main" id="{62C852A6-1DC0-492C-8708-0BCE85A2F8DC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898714" y="2467401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1" name="Imagen 80">
                <a:extLst>
                  <a:ext uri="{FF2B5EF4-FFF2-40B4-BE49-F238E27FC236}">
                    <a16:creationId xmlns:a16="http://schemas.microsoft.com/office/drawing/2014/main" id="{0177E378-B2D1-433E-B487-95F0ADA2623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080634" y="2462337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2" name="Imagen 81">
                <a:extLst>
                  <a:ext uri="{FF2B5EF4-FFF2-40B4-BE49-F238E27FC236}">
                    <a16:creationId xmlns:a16="http://schemas.microsoft.com/office/drawing/2014/main" id="{5D2CCC76-1728-4CCE-8CA6-F4D7D93C730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259735" y="2463688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3" name="Imagen 82">
                <a:extLst>
                  <a:ext uri="{FF2B5EF4-FFF2-40B4-BE49-F238E27FC236}">
                    <a16:creationId xmlns:a16="http://schemas.microsoft.com/office/drawing/2014/main" id="{8737CD88-8CE9-45B7-B88B-A039D1BC2D9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436306" y="2459619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4" name="Imagen 83">
                <a:extLst>
                  <a:ext uri="{FF2B5EF4-FFF2-40B4-BE49-F238E27FC236}">
                    <a16:creationId xmlns:a16="http://schemas.microsoft.com/office/drawing/2014/main" id="{9C749F1B-619A-40EE-A3E5-6C9759F13278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624293" y="2462337"/>
                <a:ext cx="152361" cy="165320"/>
              </a:xfrm>
              <a:prstGeom prst="rect">
                <a:avLst/>
              </a:prstGeom>
            </p:spPr>
          </p:pic>
        </p:grpSp>
        <p:sp>
          <p:nvSpPr>
            <p:cNvPr id="86" name="CuadroTexto 85">
              <a:extLst>
                <a:ext uri="{FF2B5EF4-FFF2-40B4-BE49-F238E27FC236}">
                  <a16:creationId xmlns:a16="http://schemas.microsoft.com/office/drawing/2014/main" id="{E7CF8BFC-D72D-4A50-9441-6DC5C224B0DC}"/>
                </a:ext>
              </a:extLst>
            </p:cNvPr>
            <p:cNvSpPr txBox="1"/>
            <p:nvPr/>
          </p:nvSpPr>
          <p:spPr>
            <a:xfrm>
              <a:off x="282012" y="1116730"/>
              <a:ext cx="1081021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s-CL" sz="1600" dirty="0">
                  <a:latin typeface="that i love you" pitchFamily="2" charset="0"/>
                </a:rPr>
                <a:t>Hidratación</a:t>
              </a:r>
            </a:p>
          </p:txBody>
        </p:sp>
      </p:grpSp>
      <p:sp>
        <p:nvSpPr>
          <p:cNvPr id="2" name="Rectángulo: esquinas redondeadas 1">
            <a:extLst>
              <a:ext uri="{FF2B5EF4-FFF2-40B4-BE49-F238E27FC236}">
                <a16:creationId xmlns:a16="http://schemas.microsoft.com/office/drawing/2014/main" id="{8AFFB728-72C6-47D6-8CF6-8E68D901CF0E}"/>
              </a:ext>
            </a:extLst>
          </p:cNvPr>
          <p:cNvSpPr/>
          <p:nvPr/>
        </p:nvSpPr>
        <p:spPr>
          <a:xfrm flipH="1">
            <a:off x="2536574" y="808814"/>
            <a:ext cx="2238924" cy="348713"/>
          </a:xfrm>
          <a:prstGeom prst="roundRect">
            <a:avLst>
              <a:gd name="adj" fmla="val 20690"/>
            </a:avLst>
          </a:prstGeom>
          <a:noFill/>
          <a:ln>
            <a:solidFill>
              <a:schemeClr val="bg1">
                <a:lumMod val="65000"/>
              </a:schemeClr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grpSp>
        <p:nvGrpSpPr>
          <p:cNvPr id="20" name="Grupo 19">
            <a:extLst>
              <a:ext uri="{FF2B5EF4-FFF2-40B4-BE49-F238E27FC236}">
                <a16:creationId xmlns:a16="http://schemas.microsoft.com/office/drawing/2014/main" id="{9E56ED60-C0FC-4AFF-8B2B-402E4644997E}"/>
              </a:ext>
            </a:extLst>
          </p:cNvPr>
          <p:cNvGrpSpPr/>
          <p:nvPr/>
        </p:nvGrpSpPr>
        <p:grpSpPr>
          <a:xfrm>
            <a:off x="2648158" y="551964"/>
            <a:ext cx="1302561" cy="270451"/>
            <a:chOff x="3427898" y="945416"/>
            <a:chExt cx="1302561" cy="270451"/>
          </a:xfrm>
        </p:grpSpPr>
        <p:sp>
          <p:nvSpPr>
            <p:cNvPr id="6" name="Elipse 5">
              <a:extLst>
                <a:ext uri="{FF2B5EF4-FFF2-40B4-BE49-F238E27FC236}">
                  <a16:creationId xmlns:a16="http://schemas.microsoft.com/office/drawing/2014/main" id="{2C5DCEA4-6AF6-49BD-B708-B769FAFE792C}"/>
                </a:ext>
              </a:extLst>
            </p:cNvPr>
            <p:cNvSpPr/>
            <p:nvPr/>
          </p:nvSpPr>
          <p:spPr>
            <a:xfrm>
              <a:off x="3448303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7" name="CuadroTexto 6">
              <a:extLst>
                <a:ext uri="{FF2B5EF4-FFF2-40B4-BE49-F238E27FC236}">
                  <a16:creationId xmlns:a16="http://schemas.microsoft.com/office/drawing/2014/main" id="{AA089D6C-B1E2-48FB-BE83-481042A4D336}"/>
                </a:ext>
              </a:extLst>
            </p:cNvPr>
            <p:cNvSpPr txBox="1"/>
            <p:nvPr/>
          </p:nvSpPr>
          <p:spPr>
            <a:xfrm>
              <a:off x="3427898" y="945416"/>
              <a:ext cx="167925" cy="2623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L</a:t>
              </a:r>
            </a:p>
          </p:txBody>
        </p:sp>
        <p:sp>
          <p:nvSpPr>
            <p:cNvPr id="8" name="Elipse 7">
              <a:extLst>
                <a:ext uri="{FF2B5EF4-FFF2-40B4-BE49-F238E27FC236}">
                  <a16:creationId xmlns:a16="http://schemas.microsoft.com/office/drawing/2014/main" id="{EF3D6D35-0B29-48F8-A7E7-F05677A56176}"/>
                </a:ext>
              </a:extLst>
            </p:cNvPr>
            <p:cNvSpPr/>
            <p:nvPr/>
          </p:nvSpPr>
          <p:spPr>
            <a:xfrm>
              <a:off x="3636352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9" name="CuadroTexto 8">
              <a:extLst>
                <a:ext uri="{FF2B5EF4-FFF2-40B4-BE49-F238E27FC236}">
                  <a16:creationId xmlns:a16="http://schemas.microsoft.com/office/drawing/2014/main" id="{9A7EF53A-AA99-48D2-85A8-CA65C6ED1C5E}"/>
                </a:ext>
              </a:extLst>
            </p:cNvPr>
            <p:cNvSpPr txBox="1"/>
            <p:nvPr/>
          </p:nvSpPr>
          <p:spPr>
            <a:xfrm>
              <a:off x="3604676" y="945416"/>
              <a:ext cx="167925" cy="2623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M</a:t>
              </a:r>
            </a:p>
          </p:txBody>
        </p:sp>
        <p:sp>
          <p:nvSpPr>
            <p:cNvPr id="10" name="Elipse 9">
              <a:extLst>
                <a:ext uri="{FF2B5EF4-FFF2-40B4-BE49-F238E27FC236}">
                  <a16:creationId xmlns:a16="http://schemas.microsoft.com/office/drawing/2014/main" id="{B0003AE6-C47F-46BF-B6B1-DDBB042C0368}"/>
                </a:ext>
              </a:extLst>
            </p:cNvPr>
            <p:cNvSpPr/>
            <p:nvPr/>
          </p:nvSpPr>
          <p:spPr>
            <a:xfrm>
              <a:off x="3822502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1" name="CuadroTexto 10">
              <a:extLst>
                <a:ext uri="{FF2B5EF4-FFF2-40B4-BE49-F238E27FC236}">
                  <a16:creationId xmlns:a16="http://schemas.microsoft.com/office/drawing/2014/main" id="{93A2415F-9910-41C0-9834-ACE5EE7EC06F}"/>
                </a:ext>
              </a:extLst>
            </p:cNvPr>
            <p:cNvSpPr txBox="1"/>
            <p:nvPr/>
          </p:nvSpPr>
          <p:spPr>
            <a:xfrm>
              <a:off x="3795934" y="953506"/>
              <a:ext cx="167925" cy="2623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M</a:t>
              </a:r>
            </a:p>
          </p:txBody>
        </p:sp>
        <p:sp>
          <p:nvSpPr>
            <p:cNvPr id="12" name="Elipse 11">
              <a:extLst>
                <a:ext uri="{FF2B5EF4-FFF2-40B4-BE49-F238E27FC236}">
                  <a16:creationId xmlns:a16="http://schemas.microsoft.com/office/drawing/2014/main" id="{C7C288CE-F547-4E52-94A3-8C23F40BEE3C}"/>
                </a:ext>
              </a:extLst>
            </p:cNvPr>
            <p:cNvSpPr/>
            <p:nvPr/>
          </p:nvSpPr>
          <p:spPr>
            <a:xfrm>
              <a:off x="4008652" y="983612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3" name="CuadroTexto 12">
              <a:extLst>
                <a:ext uri="{FF2B5EF4-FFF2-40B4-BE49-F238E27FC236}">
                  <a16:creationId xmlns:a16="http://schemas.microsoft.com/office/drawing/2014/main" id="{4114C506-8170-47D2-9D5A-128DBFEEE7C8}"/>
                </a:ext>
              </a:extLst>
            </p:cNvPr>
            <p:cNvSpPr txBox="1"/>
            <p:nvPr/>
          </p:nvSpPr>
          <p:spPr>
            <a:xfrm>
              <a:off x="3987194" y="951397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J</a:t>
              </a:r>
            </a:p>
          </p:txBody>
        </p:sp>
        <p:sp>
          <p:nvSpPr>
            <p:cNvPr id="14" name="Elipse 13">
              <a:extLst>
                <a:ext uri="{FF2B5EF4-FFF2-40B4-BE49-F238E27FC236}">
                  <a16:creationId xmlns:a16="http://schemas.microsoft.com/office/drawing/2014/main" id="{7CC52FD5-4E7C-49FA-BD83-A545EB3FC017}"/>
                </a:ext>
              </a:extLst>
            </p:cNvPr>
            <p:cNvSpPr/>
            <p:nvPr/>
          </p:nvSpPr>
          <p:spPr>
            <a:xfrm>
              <a:off x="4195174" y="983612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5" name="CuadroTexto 14">
              <a:extLst>
                <a:ext uri="{FF2B5EF4-FFF2-40B4-BE49-F238E27FC236}">
                  <a16:creationId xmlns:a16="http://schemas.microsoft.com/office/drawing/2014/main" id="{DDD8D263-EBC7-4AD3-8203-2FC2CBE524AF}"/>
                </a:ext>
              </a:extLst>
            </p:cNvPr>
            <p:cNvSpPr txBox="1"/>
            <p:nvPr/>
          </p:nvSpPr>
          <p:spPr>
            <a:xfrm>
              <a:off x="4169468" y="953506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V</a:t>
              </a:r>
            </a:p>
          </p:txBody>
        </p:sp>
        <p:sp>
          <p:nvSpPr>
            <p:cNvPr id="16" name="Elipse 15">
              <a:extLst>
                <a:ext uri="{FF2B5EF4-FFF2-40B4-BE49-F238E27FC236}">
                  <a16:creationId xmlns:a16="http://schemas.microsoft.com/office/drawing/2014/main" id="{1684D4EA-52BA-4FA5-A1FB-CB87FE74C584}"/>
                </a:ext>
              </a:extLst>
            </p:cNvPr>
            <p:cNvSpPr/>
            <p:nvPr/>
          </p:nvSpPr>
          <p:spPr>
            <a:xfrm>
              <a:off x="4383504" y="983612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7" name="CuadroTexto 16">
              <a:extLst>
                <a:ext uri="{FF2B5EF4-FFF2-40B4-BE49-F238E27FC236}">
                  <a16:creationId xmlns:a16="http://schemas.microsoft.com/office/drawing/2014/main" id="{3308939E-46AD-485D-B001-89690CD4E751}"/>
                </a:ext>
              </a:extLst>
            </p:cNvPr>
            <p:cNvSpPr txBox="1"/>
            <p:nvPr/>
          </p:nvSpPr>
          <p:spPr>
            <a:xfrm>
              <a:off x="4354590" y="945416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S</a:t>
              </a:r>
            </a:p>
          </p:txBody>
        </p:sp>
        <p:sp>
          <p:nvSpPr>
            <p:cNvPr id="18" name="Elipse 17">
              <a:extLst>
                <a:ext uri="{FF2B5EF4-FFF2-40B4-BE49-F238E27FC236}">
                  <a16:creationId xmlns:a16="http://schemas.microsoft.com/office/drawing/2014/main" id="{A8672FC7-70F5-4C49-A014-22DFFFBC4EA9}"/>
                </a:ext>
              </a:extLst>
            </p:cNvPr>
            <p:cNvSpPr/>
            <p:nvPr/>
          </p:nvSpPr>
          <p:spPr>
            <a:xfrm>
              <a:off x="4562534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9" name="CuadroTexto 18">
              <a:extLst>
                <a:ext uri="{FF2B5EF4-FFF2-40B4-BE49-F238E27FC236}">
                  <a16:creationId xmlns:a16="http://schemas.microsoft.com/office/drawing/2014/main" id="{FDD8A62F-1C31-4D5B-8003-266E7EE66DB5}"/>
                </a:ext>
              </a:extLst>
            </p:cNvPr>
            <p:cNvSpPr txBox="1"/>
            <p:nvPr/>
          </p:nvSpPr>
          <p:spPr>
            <a:xfrm>
              <a:off x="4541872" y="945416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D</a:t>
              </a:r>
            </a:p>
          </p:txBody>
        </p:sp>
      </p:grpSp>
      <p:sp>
        <p:nvSpPr>
          <p:cNvPr id="43" name="Rectángulo: esquinas redondeadas 42">
            <a:extLst>
              <a:ext uri="{FF2B5EF4-FFF2-40B4-BE49-F238E27FC236}">
                <a16:creationId xmlns:a16="http://schemas.microsoft.com/office/drawing/2014/main" id="{89D5D1E2-00DC-4937-B50F-B770D836BFF9}"/>
              </a:ext>
            </a:extLst>
          </p:cNvPr>
          <p:cNvSpPr/>
          <p:nvPr/>
        </p:nvSpPr>
        <p:spPr>
          <a:xfrm flipH="1">
            <a:off x="460830" y="5801409"/>
            <a:ext cx="1867912" cy="1306787"/>
          </a:xfrm>
          <a:prstGeom prst="roundRect">
            <a:avLst>
              <a:gd name="adj" fmla="val 3042"/>
            </a:avLst>
          </a:prstGeom>
          <a:noFill/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61" name="CuadroTexto 60">
            <a:extLst>
              <a:ext uri="{FF2B5EF4-FFF2-40B4-BE49-F238E27FC236}">
                <a16:creationId xmlns:a16="http://schemas.microsoft.com/office/drawing/2014/main" id="{B1867932-8D36-4858-BFF8-81AECC48EBAD}"/>
              </a:ext>
            </a:extLst>
          </p:cNvPr>
          <p:cNvSpPr txBox="1"/>
          <p:nvPr/>
        </p:nvSpPr>
        <p:spPr>
          <a:xfrm>
            <a:off x="502270" y="470523"/>
            <a:ext cx="1705246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CL" sz="4800" dirty="0">
                <a:latin typeface="August Script Bold free" pitchFamily="2" charset="0"/>
              </a:rPr>
              <a:t>Año</a:t>
            </a:r>
          </a:p>
        </p:txBody>
      </p:sp>
      <p:sp>
        <p:nvSpPr>
          <p:cNvPr id="62" name="CuadroTexto 61">
            <a:extLst>
              <a:ext uri="{FF2B5EF4-FFF2-40B4-BE49-F238E27FC236}">
                <a16:creationId xmlns:a16="http://schemas.microsoft.com/office/drawing/2014/main" id="{D7348A25-2C0A-4180-9706-193D7ACDBC8E}"/>
              </a:ext>
            </a:extLst>
          </p:cNvPr>
          <p:cNvSpPr txBox="1"/>
          <p:nvPr/>
        </p:nvSpPr>
        <p:spPr>
          <a:xfrm>
            <a:off x="1109446" y="921803"/>
            <a:ext cx="149088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CL" sz="4000" dirty="0" smtClean="0">
                <a:latin typeface="August Script Bold free" pitchFamily="2" charset="0"/>
              </a:rPr>
              <a:t>2022 </a:t>
            </a:r>
            <a:endParaRPr lang="es-CL" sz="4000" dirty="0">
              <a:latin typeface="August Script Bold free" pitchFamily="2" charset="0"/>
            </a:endParaRPr>
          </a:p>
        </p:txBody>
      </p:sp>
      <p:sp>
        <p:nvSpPr>
          <p:cNvPr id="27" name="CuadroTexto 26">
            <a:extLst>
              <a:ext uri="{FF2B5EF4-FFF2-40B4-BE49-F238E27FC236}">
                <a16:creationId xmlns:a16="http://schemas.microsoft.com/office/drawing/2014/main" id="{F0091D1D-C5BA-4DD7-B564-F84C4F3256B9}"/>
              </a:ext>
            </a:extLst>
          </p:cNvPr>
          <p:cNvSpPr txBox="1"/>
          <p:nvPr/>
        </p:nvSpPr>
        <p:spPr>
          <a:xfrm>
            <a:off x="788889" y="1505371"/>
            <a:ext cx="136617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CL" sz="3600" dirty="0">
                <a:latin typeface="Ayunindra Font" pitchFamily="50" charset="0"/>
              </a:rPr>
              <a:t>Metas</a:t>
            </a:r>
          </a:p>
        </p:txBody>
      </p:sp>
      <p:cxnSp>
        <p:nvCxnSpPr>
          <p:cNvPr id="34" name="Conector recto 33">
            <a:extLst>
              <a:ext uri="{FF2B5EF4-FFF2-40B4-BE49-F238E27FC236}">
                <a16:creationId xmlns:a16="http://schemas.microsoft.com/office/drawing/2014/main" id="{6C326F97-CC68-4216-8B0B-6409AE189A23}"/>
              </a:ext>
            </a:extLst>
          </p:cNvPr>
          <p:cNvCxnSpPr>
            <a:cxnSpLocks/>
          </p:cNvCxnSpPr>
          <p:nvPr/>
        </p:nvCxnSpPr>
        <p:spPr>
          <a:xfrm>
            <a:off x="719609" y="2193173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Conector recto 36">
            <a:extLst>
              <a:ext uri="{FF2B5EF4-FFF2-40B4-BE49-F238E27FC236}">
                <a16:creationId xmlns:a16="http://schemas.microsoft.com/office/drawing/2014/main" id="{7A9A9E17-643C-46C7-8DA1-90ACB4FD0A6E}"/>
              </a:ext>
            </a:extLst>
          </p:cNvPr>
          <p:cNvCxnSpPr>
            <a:cxnSpLocks/>
          </p:cNvCxnSpPr>
          <p:nvPr/>
        </p:nvCxnSpPr>
        <p:spPr>
          <a:xfrm>
            <a:off x="720116" y="2475725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Conector recto 37">
            <a:extLst>
              <a:ext uri="{FF2B5EF4-FFF2-40B4-BE49-F238E27FC236}">
                <a16:creationId xmlns:a16="http://schemas.microsoft.com/office/drawing/2014/main" id="{117FEECC-50E9-48AE-A3A0-ECE918D11567}"/>
              </a:ext>
            </a:extLst>
          </p:cNvPr>
          <p:cNvCxnSpPr>
            <a:cxnSpLocks/>
          </p:cNvCxnSpPr>
          <p:nvPr/>
        </p:nvCxnSpPr>
        <p:spPr>
          <a:xfrm>
            <a:off x="718240" y="2780525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Conector recto 38">
            <a:extLst>
              <a:ext uri="{FF2B5EF4-FFF2-40B4-BE49-F238E27FC236}">
                <a16:creationId xmlns:a16="http://schemas.microsoft.com/office/drawing/2014/main" id="{F24D8324-6901-4816-8512-FDC54A3E01DF}"/>
              </a:ext>
            </a:extLst>
          </p:cNvPr>
          <p:cNvCxnSpPr>
            <a:cxnSpLocks/>
          </p:cNvCxnSpPr>
          <p:nvPr/>
        </p:nvCxnSpPr>
        <p:spPr>
          <a:xfrm>
            <a:off x="718240" y="3074201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Placa 2">
            <a:extLst>
              <a:ext uri="{FF2B5EF4-FFF2-40B4-BE49-F238E27FC236}">
                <a16:creationId xmlns:a16="http://schemas.microsoft.com/office/drawing/2014/main" id="{C3F9C842-00FA-4A41-AA78-EC49C9D9D4A3}"/>
              </a:ext>
            </a:extLst>
          </p:cNvPr>
          <p:cNvSpPr/>
          <p:nvPr/>
        </p:nvSpPr>
        <p:spPr>
          <a:xfrm flipH="1">
            <a:off x="489789" y="3750740"/>
            <a:ext cx="1791840" cy="1500318"/>
          </a:xfrm>
          <a:prstGeom prst="plaque">
            <a:avLst>
              <a:gd name="adj" fmla="val 6619"/>
            </a:avLst>
          </a:prstGeom>
          <a:solidFill>
            <a:srgbClr val="FCEBE0"/>
          </a:solidFill>
          <a:ln>
            <a:solidFill>
              <a:srgbClr val="FCD6D7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70" name="CuadroTexto 69">
            <a:extLst>
              <a:ext uri="{FF2B5EF4-FFF2-40B4-BE49-F238E27FC236}">
                <a16:creationId xmlns:a16="http://schemas.microsoft.com/office/drawing/2014/main" id="{C5660BA0-7AA5-442F-B19F-51782AAE91E1}"/>
              </a:ext>
            </a:extLst>
          </p:cNvPr>
          <p:cNvSpPr txBox="1"/>
          <p:nvPr/>
        </p:nvSpPr>
        <p:spPr>
          <a:xfrm flipH="1">
            <a:off x="560832" y="3174959"/>
            <a:ext cx="157604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CL" sz="3200" dirty="0">
                <a:latin typeface="Please write me a song" panose="02000603000000000000" pitchFamily="2" charset="0"/>
                <a:ea typeface="Please write me a song" panose="02000603000000000000" pitchFamily="2" charset="0"/>
              </a:rPr>
              <a:t>Importante</a:t>
            </a:r>
          </a:p>
        </p:txBody>
      </p:sp>
      <p:sp>
        <p:nvSpPr>
          <p:cNvPr id="72" name="CuadroTexto 71">
            <a:extLst>
              <a:ext uri="{FF2B5EF4-FFF2-40B4-BE49-F238E27FC236}">
                <a16:creationId xmlns:a16="http://schemas.microsoft.com/office/drawing/2014/main" id="{FA02E334-CC17-4B72-8C99-28B64BC13A1C}"/>
              </a:ext>
            </a:extLst>
          </p:cNvPr>
          <p:cNvSpPr txBox="1"/>
          <p:nvPr/>
        </p:nvSpPr>
        <p:spPr>
          <a:xfrm flipH="1">
            <a:off x="773256" y="5571063"/>
            <a:ext cx="1293702" cy="594906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algn="ctr"/>
            <a:r>
              <a:rPr lang="es-CL" sz="3266" dirty="0">
                <a:latin typeface="The Sunset" pitchFamily="2" charset="0"/>
              </a:rPr>
              <a:t>Notas</a:t>
            </a:r>
          </a:p>
        </p:txBody>
      </p:sp>
      <p:pic>
        <p:nvPicPr>
          <p:cNvPr id="22" name="Imagen 21">
            <a:extLst>
              <a:ext uri="{FF2B5EF4-FFF2-40B4-BE49-F238E27FC236}">
                <a16:creationId xmlns:a16="http://schemas.microsoft.com/office/drawing/2014/main" id="{62CBFADE-6F0F-42F1-9100-230F3D7A9794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188956" y="4650379"/>
            <a:ext cx="727315" cy="2864905"/>
          </a:xfrm>
          <a:prstGeom prst="rect">
            <a:avLst/>
          </a:prstGeom>
        </p:spPr>
      </p:pic>
      <p:pic>
        <p:nvPicPr>
          <p:cNvPr id="23" name="Imagen 22">
            <a:extLst>
              <a:ext uri="{FF2B5EF4-FFF2-40B4-BE49-F238E27FC236}">
                <a16:creationId xmlns:a16="http://schemas.microsoft.com/office/drawing/2014/main" id="{2B2C2E0D-EB88-46B4-AC8F-E4A9A8B31354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43898" t="21174"/>
          <a:stretch/>
        </p:blipFill>
        <p:spPr>
          <a:xfrm>
            <a:off x="0" y="0"/>
            <a:ext cx="909986" cy="976498"/>
          </a:xfrm>
          <a:prstGeom prst="rect">
            <a:avLst/>
          </a:prstGeom>
        </p:spPr>
      </p:pic>
      <p:pic>
        <p:nvPicPr>
          <p:cNvPr id="25" name="Imagen 24">
            <a:extLst>
              <a:ext uri="{FF2B5EF4-FFF2-40B4-BE49-F238E27FC236}">
                <a16:creationId xmlns:a16="http://schemas.microsoft.com/office/drawing/2014/main" id="{C293EFCA-F8D9-437F-BBDE-D23B0F61DF56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027536" y="351099"/>
            <a:ext cx="713197" cy="476000"/>
          </a:xfrm>
          <a:prstGeom prst="rect">
            <a:avLst/>
          </a:prstGeom>
        </p:spPr>
      </p:pic>
      <p:grpSp>
        <p:nvGrpSpPr>
          <p:cNvPr id="31" name="Grupo 30">
            <a:extLst>
              <a:ext uri="{FF2B5EF4-FFF2-40B4-BE49-F238E27FC236}">
                <a16:creationId xmlns:a16="http://schemas.microsoft.com/office/drawing/2014/main" id="{7745E27F-467E-4749-8E47-3209094E0C66}"/>
              </a:ext>
            </a:extLst>
          </p:cNvPr>
          <p:cNvGrpSpPr/>
          <p:nvPr/>
        </p:nvGrpSpPr>
        <p:grpSpPr>
          <a:xfrm>
            <a:off x="526230" y="2080990"/>
            <a:ext cx="160028" cy="1041337"/>
            <a:chOff x="508707" y="2032864"/>
            <a:chExt cx="160028" cy="1041337"/>
          </a:xfrm>
        </p:grpSpPr>
        <p:pic>
          <p:nvPicPr>
            <p:cNvPr id="57" name="Imagen 56">
              <a:extLst>
                <a:ext uri="{FF2B5EF4-FFF2-40B4-BE49-F238E27FC236}">
                  <a16:creationId xmlns:a16="http://schemas.microsoft.com/office/drawing/2014/main" id="{961930C2-F576-49DD-A7AA-2FDB4D77175D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7508" y="2035205"/>
              <a:ext cx="162906" cy="158223"/>
            </a:xfrm>
            <a:prstGeom prst="rect">
              <a:avLst/>
            </a:prstGeom>
          </p:spPr>
        </p:pic>
        <p:pic>
          <p:nvPicPr>
            <p:cNvPr id="58" name="Imagen 57">
              <a:extLst>
                <a:ext uri="{FF2B5EF4-FFF2-40B4-BE49-F238E27FC236}">
                  <a16:creationId xmlns:a16="http://schemas.microsoft.com/office/drawing/2014/main" id="{56867267-B475-4E69-9D58-EC62A6FE058B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7509" y="2315160"/>
              <a:ext cx="162906" cy="158223"/>
            </a:xfrm>
            <a:prstGeom prst="rect">
              <a:avLst/>
            </a:prstGeom>
          </p:spPr>
        </p:pic>
        <p:pic>
          <p:nvPicPr>
            <p:cNvPr id="60" name="Imagen 59">
              <a:extLst>
                <a:ext uri="{FF2B5EF4-FFF2-40B4-BE49-F238E27FC236}">
                  <a16:creationId xmlns:a16="http://schemas.microsoft.com/office/drawing/2014/main" id="{E29EF204-A448-4002-8A1C-DB0341F31464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6366" y="2619960"/>
              <a:ext cx="162906" cy="158223"/>
            </a:xfrm>
            <a:prstGeom prst="rect">
              <a:avLst/>
            </a:prstGeom>
          </p:spPr>
        </p:pic>
        <p:pic>
          <p:nvPicPr>
            <p:cNvPr id="63" name="Imagen 62">
              <a:extLst>
                <a:ext uri="{FF2B5EF4-FFF2-40B4-BE49-F238E27FC236}">
                  <a16:creationId xmlns:a16="http://schemas.microsoft.com/office/drawing/2014/main" id="{86120641-32C4-4AE8-94D3-C94C18868525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8171" y="2913636"/>
              <a:ext cx="162906" cy="158223"/>
            </a:xfrm>
            <a:prstGeom prst="rect">
              <a:avLst/>
            </a:prstGeom>
          </p:spPr>
        </p:pic>
      </p:grpSp>
      <p:sp>
        <p:nvSpPr>
          <p:cNvPr id="64" name="Placa 63">
            <a:extLst>
              <a:ext uri="{FF2B5EF4-FFF2-40B4-BE49-F238E27FC236}">
                <a16:creationId xmlns:a16="http://schemas.microsoft.com/office/drawing/2014/main" id="{1F1A37EF-7612-4F45-97CD-3C62C17F6D0D}"/>
              </a:ext>
            </a:extLst>
          </p:cNvPr>
          <p:cNvSpPr/>
          <p:nvPr/>
        </p:nvSpPr>
        <p:spPr>
          <a:xfrm flipH="1">
            <a:off x="544463" y="3806973"/>
            <a:ext cx="1680470" cy="1381373"/>
          </a:xfrm>
          <a:prstGeom prst="plaque">
            <a:avLst>
              <a:gd name="adj" fmla="val 6619"/>
            </a:avLst>
          </a:prstGeom>
          <a:noFill/>
          <a:ln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pic>
        <p:nvPicPr>
          <p:cNvPr id="32" name="Imagen 31">
            <a:extLst>
              <a:ext uri="{FF2B5EF4-FFF2-40B4-BE49-F238E27FC236}">
                <a16:creationId xmlns:a16="http://schemas.microsoft.com/office/drawing/2014/main" id="{26B63D50-3602-4D67-A76C-633D6D374657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259097" y="6541363"/>
            <a:ext cx="628638" cy="674145"/>
          </a:xfrm>
          <a:prstGeom prst="rect">
            <a:avLst/>
          </a:prstGeom>
        </p:spPr>
      </p:pic>
      <p:pic>
        <p:nvPicPr>
          <p:cNvPr id="65" name="Imagen 64">
            <a:extLst>
              <a:ext uri="{FF2B5EF4-FFF2-40B4-BE49-F238E27FC236}">
                <a16:creationId xmlns:a16="http://schemas.microsoft.com/office/drawing/2014/main" id="{D0CA3D43-846C-4A28-B7BE-3C0790EA8870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65716" t="50407"/>
          <a:stretch/>
        </p:blipFill>
        <p:spPr>
          <a:xfrm flipH="1">
            <a:off x="4623101" y="-1"/>
            <a:ext cx="445785" cy="47838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74074486"/>
      </p:ext>
    </p:extLst>
  </p:cSld>
  <p:clrMapOvr>
    <a:masterClrMapping/>
  </p:clrMapOvr>
</p:sld>
</file>

<file path=ppt/slides/slide1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5" name="Imagen 74">
            <a:extLst>
              <a:ext uri="{FF2B5EF4-FFF2-40B4-BE49-F238E27FC236}">
                <a16:creationId xmlns:a16="http://schemas.microsoft.com/office/drawing/2014/main" id="{86F066D6-3665-40A8-84FE-3CF74306B4E7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5802" t="16947" r="6588" b="21582"/>
          <a:stretch/>
        </p:blipFill>
        <p:spPr>
          <a:xfrm flipH="1">
            <a:off x="2534249" y="1615242"/>
            <a:ext cx="2241249" cy="5818323"/>
          </a:xfrm>
          <a:prstGeom prst="rect">
            <a:avLst/>
          </a:prstGeom>
        </p:spPr>
      </p:pic>
      <p:grpSp>
        <p:nvGrpSpPr>
          <p:cNvPr id="90" name="Grupo 89">
            <a:extLst>
              <a:ext uri="{FF2B5EF4-FFF2-40B4-BE49-F238E27FC236}">
                <a16:creationId xmlns:a16="http://schemas.microsoft.com/office/drawing/2014/main" id="{6A10F933-5BE6-45D0-9227-6F90A3B05617}"/>
              </a:ext>
            </a:extLst>
          </p:cNvPr>
          <p:cNvGrpSpPr/>
          <p:nvPr/>
        </p:nvGrpSpPr>
        <p:grpSpPr>
          <a:xfrm>
            <a:off x="2431176" y="1277695"/>
            <a:ext cx="2333423" cy="338554"/>
            <a:chOff x="282012" y="1116730"/>
            <a:chExt cx="2333423" cy="338554"/>
          </a:xfrm>
        </p:grpSpPr>
        <p:grpSp>
          <p:nvGrpSpPr>
            <p:cNvPr id="76" name="Grupo 75">
              <a:extLst>
                <a:ext uri="{FF2B5EF4-FFF2-40B4-BE49-F238E27FC236}">
                  <a16:creationId xmlns:a16="http://schemas.microsoft.com/office/drawing/2014/main" id="{A61A1061-E59C-431B-BF67-DEFCDEE579BE}"/>
                </a:ext>
              </a:extLst>
            </p:cNvPr>
            <p:cNvGrpSpPr/>
            <p:nvPr/>
          </p:nvGrpSpPr>
          <p:grpSpPr>
            <a:xfrm>
              <a:off x="1292286" y="1199456"/>
              <a:ext cx="1323149" cy="173102"/>
              <a:chOff x="2351916" y="2459619"/>
              <a:chExt cx="1424738" cy="173102"/>
            </a:xfrm>
          </p:grpSpPr>
          <p:pic>
            <p:nvPicPr>
              <p:cNvPr id="77" name="Imagen 76">
                <a:extLst>
                  <a:ext uri="{FF2B5EF4-FFF2-40B4-BE49-F238E27FC236}">
                    <a16:creationId xmlns:a16="http://schemas.microsoft.com/office/drawing/2014/main" id="{B7A81B46-CA0D-4087-89EF-FAE09193A61A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351916" y="2459619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78" name="Imagen 77">
                <a:extLst>
                  <a:ext uri="{FF2B5EF4-FFF2-40B4-BE49-F238E27FC236}">
                    <a16:creationId xmlns:a16="http://schemas.microsoft.com/office/drawing/2014/main" id="{E94153B6-6DC4-4AB7-AC3B-F55DD2065F5B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534444" y="2462337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79" name="Imagen 78">
                <a:extLst>
                  <a:ext uri="{FF2B5EF4-FFF2-40B4-BE49-F238E27FC236}">
                    <a16:creationId xmlns:a16="http://schemas.microsoft.com/office/drawing/2014/main" id="{EA1DF94F-D73B-4068-AC8A-D0A408DD32D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713545" y="2467401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0" name="Imagen 79">
                <a:extLst>
                  <a:ext uri="{FF2B5EF4-FFF2-40B4-BE49-F238E27FC236}">
                    <a16:creationId xmlns:a16="http://schemas.microsoft.com/office/drawing/2014/main" id="{62C852A6-1DC0-492C-8708-0BCE85A2F8DC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898714" y="2467401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1" name="Imagen 80">
                <a:extLst>
                  <a:ext uri="{FF2B5EF4-FFF2-40B4-BE49-F238E27FC236}">
                    <a16:creationId xmlns:a16="http://schemas.microsoft.com/office/drawing/2014/main" id="{0177E378-B2D1-433E-B487-95F0ADA2623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080634" y="2462337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2" name="Imagen 81">
                <a:extLst>
                  <a:ext uri="{FF2B5EF4-FFF2-40B4-BE49-F238E27FC236}">
                    <a16:creationId xmlns:a16="http://schemas.microsoft.com/office/drawing/2014/main" id="{5D2CCC76-1728-4CCE-8CA6-F4D7D93C730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259735" y="2463688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3" name="Imagen 82">
                <a:extLst>
                  <a:ext uri="{FF2B5EF4-FFF2-40B4-BE49-F238E27FC236}">
                    <a16:creationId xmlns:a16="http://schemas.microsoft.com/office/drawing/2014/main" id="{8737CD88-8CE9-45B7-B88B-A039D1BC2D9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436306" y="2459619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4" name="Imagen 83">
                <a:extLst>
                  <a:ext uri="{FF2B5EF4-FFF2-40B4-BE49-F238E27FC236}">
                    <a16:creationId xmlns:a16="http://schemas.microsoft.com/office/drawing/2014/main" id="{9C749F1B-619A-40EE-A3E5-6C9759F13278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624293" y="2462337"/>
                <a:ext cx="152361" cy="165320"/>
              </a:xfrm>
              <a:prstGeom prst="rect">
                <a:avLst/>
              </a:prstGeom>
            </p:spPr>
          </p:pic>
        </p:grpSp>
        <p:sp>
          <p:nvSpPr>
            <p:cNvPr id="86" name="CuadroTexto 85">
              <a:extLst>
                <a:ext uri="{FF2B5EF4-FFF2-40B4-BE49-F238E27FC236}">
                  <a16:creationId xmlns:a16="http://schemas.microsoft.com/office/drawing/2014/main" id="{E7CF8BFC-D72D-4A50-9441-6DC5C224B0DC}"/>
                </a:ext>
              </a:extLst>
            </p:cNvPr>
            <p:cNvSpPr txBox="1"/>
            <p:nvPr/>
          </p:nvSpPr>
          <p:spPr>
            <a:xfrm>
              <a:off x="282012" y="1116730"/>
              <a:ext cx="1081021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s-CL" sz="1600" dirty="0">
                  <a:latin typeface="that i love you" pitchFamily="2" charset="0"/>
                </a:rPr>
                <a:t>Hidratación</a:t>
              </a:r>
            </a:p>
          </p:txBody>
        </p:sp>
      </p:grpSp>
      <p:sp>
        <p:nvSpPr>
          <p:cNvPr id="2" name="Rectángulo: esquinas redondeadas 1">
            <a:extLst>
              <a:ext uri="{FF2B5EF4-FFF2-40B4-BE49-F238E27FC236}">
                <a16:creationId xmlns:a16="http://schemas.microsoft.com/office/drawing/2014/main" id="{8AFFB728-72C6-47D6-8CF6-8E68D901CF0E}"/>
              </a:ext>
            </a:extLst>
          </p:cNvPr>
          <p:cNvSpPr/>
          <p:nvPr/>
        </p:nvSpPr>
        <p:spPr>
          <a:xfrm flipH="1">
            <a:off x="2536574" y="808814"/>
            <a:ext cx="2238924" cy="348713"/>
          </a:xfrm>
          <a:prstGeom prst="roundRect">
            <a:avLst>
              <a:gd name="adj" fmla="val 20690"/>
            </a:avLst>
          </a:prstGeom>
          <a:noFill/>
          <a:ln>
            <a:solidFill>
              <a:schemeClr val="bg1">
                <a:lumMod val="65000"/>
              </a:schemeClr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grpSp>
        <p:nvGrpSpPr>
          <p:cNvPr id="20" name="Grupo 19">
            <a:extLst>
              <a:ext uri="{FF2B5EF4-FFF2-40B4-BE49-F238E27FC236}">
                <a16:creationId xmlns:a16="http://schemas.microsoft.com/office/drawing/2014/main" id="{9E56ED60-C0FC-4AFF-8B2B-402E4644997E}"/>
              </a:ext>
            </a:extLst>
          </p:cNvPr>
          <p:cNvGrpSpPr/>
          <p:nvPr/>
        </p:nvGrpSpPr>
        <p:grpSpPr>
          <a:xfrm>
            <a:off x="2648158" y="551964"/>
            <a:ext cx="1302561" cy="270451"/>
            <a:chOff x="3427898" y="945416"/>
            <a:chExt cx="1302561" cy="270451"/>
          </a:xfrm>
        </p:grpSpPr>
        <p:sp>
          <p:nvSpPr>
            <p:cNvPr id="6" name="Elipse 5">
              <a:extLst>
                <a:ext uri="{FF2B5EF4-FFF2-40B4-BE49-F238E27FC236}">
                  <a16:creationId xmlns:a16="http://schemas.microsoft.com/office/drawing/2014/main" id="{2C5DCEA4-6AF6-49BD-B708-B769FAFE792C}"/>
                </a:ext>
              </a:extLst>
            </p:cNvPr>
            <p:cNvSpPr/>
            <p:nvPr/>
          </p:nvSpPr>
          <p:spPr>
            <a:xfrm>
              <a:off x="3448303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7" name="CuadroTexto 6">
              <a:extLst>
                <a:ext uri="{FF2B5EF4-FFF2-40B4-BE49-F238E27FC236}">
                  <a16:creationId xmlns:a16="http://schemas.microsoft.com/office/drawing/2014/main" id="{AA089D6C-B1E2-48FB-BE83-481042A4D336}"/>
                </a:ext>
              </a:extLst>
            </p:cNvPr>
            <p:cNvSpPr txBox="1"/>
            <p:nvPr/>
          </p:nvSpPr>
          <p:spPr>
            <a:xfrm>
              <a:off x="3427898" y="945416"/>
              <a:ext cx="167925" cy="2623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L</a:t>
              </a:r>
            </a:p>
          </p:txBody>
        </p:sp>
        <p:sp>
          <p:nvSpPr>
            <p:cNvPr id="8" name="Elipse 7">
              <a:extLst>
                <a:ext uri="{FF2B5EF4-FFF2-40B4-BE49-F238E27FC236}">
                  <a16:creationId xmlns:a16="http://schemas.microsoft.com/office/drawing/2014/main" id="{EF3D6D35-0B29-48F8-A7E7-F05677A56176}"/>
                </a:ext>
              </a:extLst>
            </p:cNvPr>
            <p:cNvSpPr/>
            <p:nvPr/>
          </p:nvSpPr>
          <p:spPr>
            <a:xfrm>
              <a:off x="3636352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9" name="CuadroTexto 8">
              <a:extLst>
                <a:ext uri="{FF2B5EF4-FFF2-40B4-BE49-F238E27FC236}">
                  <a16:creationId xmlns:a16="http://schemas.microsoft.com/office/drawing/2014/main" id="{9A7EF53A-AA99-48D2-85A8-CA65C6ED1C5E}"/>
                </a:ext>
              </a:extLst>
            </p:cNvPr>
            <p:cNvSpPr txBox="1"/>
            <p:nvPr/>
          </p:nvSpPr>
          <p:spPr>
            <a:xfrm>
              <a:off x="3604676" y="945416"/>
              <a:ext cx="167925" cy="2623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M</a:t>
              </a:r>
            </a:p>
          </p:txBody>
        </p:sp>
        <p:sp>
          <p:nvSpPr>
            <p:cNvPr id="10" name="Elipse 9">
              <a:extLst>
                <a:ext uri="{FF2B5EF4-FFF2-40B4-BE49-F238E27FC236}">
                  <a16:creationId xmlns:a16="http://schemas.microsoft.com/office/drawing/2014/main" id="{B0003AE6-C47F-46BF-B6B1-DDBB042C0368}"/>
                </a:ext>
              </a:extLst>
            </p:cNvPr>
            <p:cNvSpPr/>
            <p:nvPr/>
          </p:nvSpPr>
          <p:spPr>
            <a:xfrm>
              <a:off x="3822502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1" name="CuadroTexto 10">
              <a:extLst>
                <a:ext uri="{FF2B5EF4-FFF2-40B4-BE49-F238E27FC236}">
                  <a16:creationId xmlns:a16="http://schemas.microsoft.com/office/drawing/2014/main" id="{93A2415F-9910-41C0-9834-ACE5EE7EC06F}"/>
                </a:ext>
              </a:extLst>
            </p:cNvPr>
            <p:cNvSpPr txBox="1"/>
            <p:nvPr/>
          </p:nvSpPr>
          <p:spPr>
            <a:xfrm>
              <a:off x="3795934" y="953506"/>
              <a:ext cx="167925" cy="2623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M</a:t>
              </a:r>
            </a:p>
          </p:txBody>
        </p:sp>
        <p:sp>
          <p:nvSpPr>
            <p:cNvPr id="12" name="Elipse 11">
              <a:extLst>
                <a:ext uri="{FF2B5EF4-FFF2-40B4-BE49-F238E27FC236}">
                  <a16:creationId xmlns:a16="http://schemas.microsoft.com/office/drawing/2014/main" id="{C7C288CE-F547-4E52-94A3-8C23F40BEE3C}"/>
                </a:ext>
              </a:extLst>
            </p:cNvPr>
            <p:cNvSpPr/>
            <p:nvPr/>
          </p:nvSpPr>
          <p:spPr>
            <a:xfrm>
              <a:off x="4008652" y="983612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3" name="CuadroTexto 12">
              <a:extLst>
                <a:ext uri="{FF2B5EF4-FFF2-40B4-BE49-F238E27FC236}">
                  <a16:creationId xmlns:a16="http://schemas.microsoft.com/office/drawing/2014/main" id="{4114C506-8170-47D2-9D5A-128DBFEEE7C8}"/>
                </a:ext>
              </a:extLst>
            </p:cNvPr>
            <p:cNvSpPr txBox="1"/>
            <p:nvPr/>
          </p:nvSpPr>
          <p:spPr>
            <a:xfrm>
              <a:off x="3987194" y="951397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J</a:t>
              </a:r>
            </a:p>
          </p:txBody>
        </p:sp>
        <p:sp>
          <p:nvSpPr>
            <p:cNvPr id="14" name="Elipse 13">
              <a:extLst>
                <a:ext uri="{FF2B5EF4-FFF2-40B4-BE49-F238E27FC236}">
                  <a16:creationId xmlns:a16="http://schemas.microsoft.com/office/drawing/2014/main" id="{7CC52FD5-4E7C-49FA-BD83-A545EB3FC017}"/>
                </a:ext>
              </a:extLst>
            </p:cNvPr>
            <p:cNvSpPr/>
            <p:nvPr/>
          </p:nvSpPr>
          <p:spPr>
            <a:xfrm>
              <a:off x="4195174" y="983612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5" name="CuadroTexto 14">
              <a:extLst>
                <a:ext uri="{FF2B5EF4-FFF2-40B4-BE49-F238E27FC236}">
                  <a16:creationId xmlns:a16="http://schemas.microsoft.com/office/drawing/2014/main" id="{DDD8D263-EBC7-4AD3-8203-2FC2CBE524AF}"/>
                </a:ext>
              </a:extLst>
            </p:cNvPr>
            <p:cNvSpPr txBox="1"/>
            <p:nvPr/>
          </p:nvSpPr>
          <p:spPr>
            <a:xfrm>
              <a:off x="4169468" y="953506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V</a:t>
              </a:r>
            </a:p>
          </p:txBody>
        </p:sp>
        <p:sp>
          <p:nvSpPr>
            <p:cNvPr id="16" name="Elipse 15">
              <a:extLst>
                <a:ext uri="{FF2B5EF4-FFF2-40B4-BE49-F238E27FC236}">
                  <a16:creationId xmlns:a16="http://schemas.microsoft.com/office/drawing/2014/main" id="{1684D4EA-52BA-4FA5-A1FB-CB87FE74C584}"/>
                </a:ext>
              </a:extLst>
            </p:cNvPr>
            <p:cNvSpPr/>
            <p:nvPr/>
          </p:nvSpPr>
          <p:spPr>
            <a:xfrm>
              <a:off x="4383504" y="983612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7" name="CuadroTexto 16">
              <a:extLst>
                <a:ext uri="{FF2B5EF4-FFF2-40B4-BE49-F238E27FC236}">
                  <a16:creationId xmlns:a16="http://schemas.microsoft.com/office/drawing/2014/main" id="{3308939E-46AD-485D-B001-89690CD4E751}"/>
                </a:ext>
              </a:extLst>
            </p:cNvPr>
            <p:cNvSpPr txBox="1"/>
            <p:nvPr/>
          </p:nvSpPr>
          <p:spPr>
            <a:xfrm>
              <a:off x="4354590" y="945416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S</a:t>
              </a:r>
            </a:p>
          </p:txBody>
        </p:sp>
        <p:sp>
          <p:nvSpPr>
            <p:cNvPr id="18" name="Elipse 17">
              <a:extLst>
                <a:ext uri="{FF2B5EF4-FFF2-40B4-BE49-F238E27FC236}">
                  <a16:creationId xmlns:a16="http://schemas.microsoft.com/office/drawing/2014/main" id="{A8672FC7-70F5-4C49-A014-22DFFFBC4EA9}"/>
                </a:ext>
              </a:extLst>
            </p:cNvPr>
            <p:cNvSpPr/>
            <p:nvPr/>
          </p:nvSpPr>
          <p:spPr>
            <a:xfrm>
              <a:off x="4562534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9" name="CuadroTexto 18">
              <a:extLst>
                <a:ext uri="{FF2B5EF4-FFF2-40B4-BE49-F238E27FC236}">
                  <a16:creationId xmlns:a16="http://schemas.microsoft.com/office/drawing/2014/main" id="{FDD8A62F-1C31-4D5B-8003-266E7EE66DB5}"/>
                </a:ext>
              </a:extLst>
            </p:cNvPr>
            <p:cNvSpPr txBox="1"/>
            <p:nvPr/>
          </p:nvSpPr>
          <p:spPr>
            <a:xfrm>
              <a:off x="4541872" y="945416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D</a:t>
              </a:r>
            </a:p>
          </p:txBody>
        </p:sp>
      </p:grpSp>
      <p:sp>
        <p:nvSpPr>
          <p:cNvPr id="43" name="Rectángulo: esquinas redondeadas 42">
            <a:extLst>
              <a:ext uri="{FF2B5EF4-FFF2-40B4-BE49-F238E27FC236}">
                <a16:creationId xmlns:a16="http://schemas.microsoft.com/office/drawing/2014/main" id="{89D5D1E2-00DC-4937-B50F-B770D836BFF9}"/>
              </a:ext>
            </a:extLst>
          </p:cNvPr>
          <p:cNvSpPr/>
          <p:nvPr/>
        </p:nvSpPr>
        <p:spPr>
          <a:xfrm flipH="1">
            <a:off x="460830" y="5801409"/>
            <a:ext cx="1867912" cy="1306787"/>
          </a:xfrm>
          <a:prstGeom prst="roundRect">
            <a:avLst>
              <a:gd name="adj" fmla="val 3042"/>
            </a:avLst>
          </a:prstGeom>
          <a:noFill/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61" name="CuadroTexto 60">
            <a:extLst>
              <a:ext uri="{FF2B5EF4-FFF2-40B4-BE49-F238E27FC236}">
                <a16:creationId xmlns:a16="http://schemas.microsoft.com/office/drawing/2014/main" id="{B1867932-8D36-4858-BFF8-81AECC48EBAD}"/>
              </a:ext>
            </a:extLst>
          </p:cNvPr>
          <p:cNvSpPr txBox="1"/>
          <p:nvPr/>
        </p:nvSpPr>
        <p:spPr>
          <a:xfrm>
            <a:off x="502270" y="470523"/>
            <a:ext cx="1705246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CL" sz="4800" dirty="0">
                <a:latin typeface="August Script Bold free" pitchFamily="2" charset="0"/>
              </a:rPr>
              <a:t>Año</a:t>
            </a:r>
          </a:p>
        </p:txBody>
      </p:sp>
      <p:sp>
        <p:nvSpPr>
          <p:cNvPr id="62" name="CuadroTexto 61">
            <a:extLst>
              <a:ext uri="{FF2B5EF4-FFF2-40B4-BE49-F238E27FC236}">
                <a16:creationId xmlns:a16="http://schemas.microsoft.com/office/drawing/2014/main" id="{D7348A25-2C0A-4180-9706-193D7ACDBC8E}"/>
              </a:ext>
            </a:extLst>
          </p:cNvPr>
          <p:cNvSpPr txBox="1"/>
          <p:nvPr/>
        </p:nvSpPr>
        <p:spPr>
          <a:xfrm>
            <a:off x="1109446" y="921803"/>
            <a:ext cx="149088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CL" sz="4000" dirty="0" smtClean="0">
                <a:latin typeface="August Script Bold free" pitchFamily="2" charset="0"/>
              </a:rPr>
              <a:t>2022 </a:t>
            </a:r>
            <a:endParaRPr lang="es-CL" sz="4000" dirty="0">
              <a:latin typeface="August Script Bold free" pitchFamily="2" charset="0"/>
            </a:endParaRPr>
          </a:p>
        </p:txBody>
      </p:sp>
      <p:sp>
        <p:nvSpPr>
          <p:cNvPr id="27" name="CuadroTexto 26">
            <a:extLst>
              <a:ext uri="{FF2B5EF4-FFF2-40B4-BE49-F238E27FC236}">
                <a16:creationId xmlns:a16="http://schemas.microsoft.com/office/drawing/2014/main" id="{F0091D1D-C5BA-4DD7-B564-F84C4F3256B9}"/>
              </a:ext>
            </a:extLst>
          </p:cNvPr>
          <p:cNvSpPr txBox="1"/>
          <p:nvPr/>
        </p:nvSpPr>
        <p:spPr>
          <a:xfrm>
            <a:off x="788889" y="1505371"/>
            <a:ext cx="136617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CL" sz="3600" dirty="0">
                <a:latin typeface="Ayunindra Font" pitchFamily="50" charset="0"/>
              </a:rPr>
              <a:t>Metas</a:t>
            </a:r>
          </a:p>
        </p:txBody>
      </p:sp>
      <p:cxnSp>
        <p:nvCxnSpPr>
          <p:cNvPr id="34" name="Conector recto 33">
            <a:extLst>
              <a:ext uri="{FF2B5EF4-FFF2-40B4-BE49-F238E27FC236}">
                <a16:creationId xmlns:a16="http://schemas.microsoft.com/office/drawing/2014/main" id="{6C326F97-CC68-4216-8B0B-6409AE189A23}"/>
              </a:ext>
            </a:extLst>
          </p:cNvPr>
          <p:cNvCxnSpPr>
            <a:cxnSpLocks/>
          </p:cNvCxnSpPr>
          <p:nvPr/>
        </p:nvCxnSpPr>
        <p:spPr>
          <a:xfrm>
            <a:off x="719609" y="2193173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Conector recto 36">
            <a:extLst>
              <a:ext uri="{FF2B5EF4-FFF2-40B4-BE49-F238E27FC236}">
                <a16:creationId xmlns:a16="http://schemas.microsoft.com/office/drawing/2014/main" id="{7A9A9E17-643C-46C7-8DA1-90ACB4FD0A6E}"/>
              </a:ext>
            </a:extLst>
          </p:cNvPr>
          <p:cNvCxnSpPr>
            <a:cxnSpLocks/>
          </p:cNvCxnSpPr>
          <p:nvPr/>
        </p:nvCxnSpPr>
        <p:spPr>
          <a:xfrm>
            <a:off x="720116" y="2475725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Conector recto 37">
            <a:extLst>
              <a:ext uri="{FF2B5EF4-FFF2-40B4-BE49-F238E27FC236}">
                <a16:creationId xmlns:a16="http://schemas.microsoft.com/office/drawing/2014/main" id="{117FEECC-50E9-48AE-A3A0-ECE918D11567}"/>
              </a:ext>
            </a:extLst>
          </p:cNvPr>
          <p:cNvCxnSpPr>
            <a:cxnSpLocks/>
          </p:cNvCxnSpPr>
          <p:nvPr/>
        </p:nvCxnSpPr>
        <p:spPr>
          <a:xfrm>
            <a:off x="718240" y="2780525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Conector recto 38">
            <a:extLst>
              <a:ext uri="{FF2B5EF4-FFF2-40B4-BE49-F238E27FC236}">
                <a16:creationId xmlns:a16="http://schemas.microsoft.com/office/drawing/2014/main" id="{F24D8324-6901-4816-8512-FDC54A3E01DF}"/>
              </a:ext>
            </a:extLst>
          </p:cNvPr>
          <p:cNvCxnSpPr>
            <a:cxnSpLocks/>
          </p:cNvCxnSpPr>
          <p:nvPr/>
        </p:nvCxnSpPr>
        <p:spPr>
          <a:xfrm>
            <a:off x="718240" y="3074201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Placa 2">
            <a:extLst>
              <a:ext uri="{FF2B5EF4-FFF2-40B4-BE49-F238E27FC236}">
                <a16:creationId xmlns:a16="http://schemas.microsoft.com/office/drawing/2014/main" id="{C3F9C842-00FA-4A41-AA78-EC49C9D9D4A3}"/>
              </a:ext>
            </a:extLst>
          </p:cNvPr>
          <p:cNvSpPr/>
          <p:nvPr/>
        </p:nvSpPr>
        <p:spPr>
          <a:xfrm flipH="1">
            <a:off x="489789" y="3750740"/>
            <a:ext cx="1791840" cy="1500318"/>
          </a:xfrm>
          <a:prstGeom prst="plaque">
            <a:avLst>
              <a:gd name="adj" fmla="val 6619"/>
            </a:avLst>
          </a:prstGeom>
          <a:solidFill>
            <a:srgbClr val="FCEBE0"/>
          </a:solidFill>
          <a:ln>
            <a:solidFill>
              <a:srgbClr val="FCD6D7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70" name="CuadroTexto 69">
            <a:extLst>
              <a:ext uri="{FF2B5EF4-FFF2-40B4-BE49-F238E27FC236}">
                <a16:creationId xmlns:a16="http://schemas.microsoft.com/office/drawing/2014/main" id="{C5660BA0-7AA5-442F-B19F-51782AAE91E1}"/>
              </a:ext>
            </a:extLst>
          </p:cNvPr>
          <p:cNvSpPr txBox="1"/>
          <p:nvPr/>
        </p:nvSpPr>
        <p:spPr>
          <a:xfrm flipH="1">
            <a:off x="560832" y="3174959"/>
            <a:ext cx="157604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CL" sz="3200" dirty="0">
                <a:latin typeface="Please write me a song" panose="02000603000000000000" pitchFamily="2" charset="0"/>
                <a:ea typeface="Please write me a song" panose="02000603000000000000" pitchFamily="2" charset="0"/>
              </a:rPr>
              <a:t>Importante</a:t>
            </a:r>
          </a:p>
        </p:txBody>
      </p:sp>
      <p:sp>
        <p:nvSpPr>
          <p:cNvPr id="72" name="CuadroTexto 71">
            <a:extLst>
              <a:ext uri="{FF2B5EF4-FFF2-40B4-BE49-F238E27FC236}">
                <a16:creationId xmlns:a16="http://schemas.microsoft.com/office/drawing/2014/main" id="{FA02E334-CC17-4B72-8C99-28B64BC13A1C}"/>
              </a:ext>
            </a:extLst>
          </p:cNvPr>
          <p:cNvSpPr txBox="1"/>
          <p:nvPr/>
        </p:nvSpPr>
        <p:spPr>
          <a:xfrm flipH="1">
            <a:off x="773256" y="5571063"/>
            <a:ext cx="1293702" cy="594906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algn="ctr"/>
            <a:r>
              <a:rPr lang="es-CL" sz="3266" dirty="0">
                <a:latin typeface="The Sunset" pitchFamily="2" charset="0"/>
              </a:rPr>
              <a:t>Notas</a:t>
            </a:r>
          </a:p>
        </p:txBody>
      </p:sp>
      <p:pic>
        <p:nvPicPr>
          <p:cNvPr id="22" name="Imagen 21">
            <a:extLst>
              <a:ext uri="{FF2B5EF4-FFF2-40B4-BE49-F238E27FC236}">
                <a16:creationId xmlns:a16="http://schemas.microsoft.com/office/drawing/2014/main" id="{62CBFADE-6F0F-42F1-9100-230F3D7A9794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188956" y="4650379"/>
            <a:ext cx="727315" cy="2864905"/>
          </a:xfrm>
          <a:prstGeom prst="rect">
            <a:avLst/>
          </a:prstGeom>
        </p:spPr>
      </p:pic>
      <p:pic>
        <p:nvPicPr>
          <p:cNvPr id="23" name="Imagen 22">
            <a:extLst>
              <a:ext uri="{FF2B5EF4-FFF2-40B4-BE49-F238E27FC236}">
                <a16:creationId xmlns:a16="http://schemas.microsoft.com/office/drawing/2014/main" id="{2B2C2E0D-EB88-46B4-AC8F-E4A9A8B31354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43898" t="21174"/>
          <a:stretch/>
        </p:blipFill>
        <p:spPr>
          <a:xfrm>
            <a:off x="0" y="0"/>
            <a:ext cx="909986" cy="976498"/>
          </a:xfrm>
          <a:prstGeom prst="rect">
            <a:avLst/>
          </a:prstGeom>
        </p:spPr>
      </p:pic>
      <p:pic>
        <p:nvPicPr>
          <p:cNvPr id="25" name="Imagen 24">
            <a:extLst>
              <a:ext uri="{FF2B5EF4-FFF2-40B4-BE49-F238E27FC236}">
                <a16:creationId xmlns:a16="http://schemas.microsoft.com/office/drawing/2014/main" id="{C293EFCA-F8D9-437F-BBDE-D23B0F61DF56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027536" y="351099"/>
            <a:ext cx="713197" cy="476000"/>
          </a:xfrm>
          <a:prstGeom prst="rect">
            <a:avLst/>
          </a:prstGeom>
        </p:spPr>
      </p:pic>
      <p:grpSp>
        <p:nvGrpSpPr>
          <p:cNvPr id="31" name="Grupo 30">
            <a:extLst>
              <a:ext uri="{FF2B5EF4-FFF2-40B4-BE49-F238E27FC236}">
                <a16:creationId xmlns:a16="http://schemas.microsoft.com/office/drawing/2014/main" id="{7745E27F-467E-4749-8E47-3209094E0C66}"/>
              </a:ext>
            </a:extLst>
          </p:cNvPr>
          <p:cNvGrpSpPr/>
          <p:nvPr/>
        </p:nvGrpSpPr>
        <p:grpSpPr>
          <a:xfrm>
            <a:off x="526230" y="2080990"/>
            <a:ext cx="160028" cy="1041337"/>
            <a:chOff x="508707" y="2032864"/>
            <a:chExt cx="160028" cy="1041337"/>
          </a:xfrm>
        </p:grpSpPr>
        <p:pic>
          <p:nvPicPr>
            <p:cNvPr id="57" name="Imagen 56">
              <a:extLst>
                <a:ext uri="{FF2B5EF4-FFF2-40B4-BE49-F238E27FC236}">
                  <a16:creationId xmlns:a16="http://schemas.microsoft.com/office/drawing/2014/main" id="{961930C2-F576-49DD-A7AA-2FDB4D77175D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7508" y="2035205"/>
              <a:ext cx="162906" cy="158223"/>
            </a:xfrm>
            <a:prstGeom prst="rect">
              <a:avLst/>
            </a:prstGeom>
          </p:spPr>
        </p:pic>
        <p:pic>
          <p:nvPicPr>
            <p:cNvPr id="58" name="Imagen 57">
              <a:extLst>
                <a:ext uri="{FF2B5EF4-FFF2-40B4-BE49-F238E27FC236}">
                  <a16:creationId xmlns:a16="http://schemas.microsoft.com/office/drawing/2014/main" id="{56867267-B475-4E69-9D58-EC62A6FE058B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7509" y="2315160"/>
              <a:ext cx="162906" cy="158223"/>
            </a:xfrm>
            <a:prstGeom prst="rect">
              <a:avLst/>
            </a:prstGeom>
          </p:spPr>
        </p:pic>
        <p:pic>
          <p:nvPicPr>
            <p:cNvPr id="60" name="Imagen 59">
              <a:extLst>
                <a:ext uri="{FF2B5EF4-FFF2-40B4-BE49-F238E27FC236}">
                  <a16:creationId xmlns:a16="http://schemas.microsoft.com/office/drawing/2014/main" id="{E29EF204-A448-4002-8A1C-DB0341F31464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6366" y="2619960"/>
              <a:ext cx="162906" cy="158223"/>
            </a:xfrm>
            <a:prstGeom prst="rect">
              <a:avLst/>
            </a:prstGeom>
          </p:spPr>
        </p:pic>
        <p:pic>
          <p:nvPicPr>
            <p:cNvPr id="63" name="Imagen 62">
              <a:extLst>
                <a:ext uri="{FF2B5EF4-FFF2-40B4-BE49-F238E27FC236}">
                  <a16:creationId xmlns:a16="http://schemas.microsoft.com/office/drawing/2014/main" id="{86120641-32C4-4AE8-94D3-C94C18868525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8171" y="2913636"/>
              <a:ext cx="162906" cy="158223"/>
            </a:xfrm>
            <a:prstGeom prst="rect">
              <a:avLst/>
            </a:prstGeom>
          </p:spPr>
        </p:pic>
      </p:grpSp>
      <p:sp>
        <p:nvSpPr>
          <p:cNvPr id="64" name="Placa 63">
            <a:extLst>
              <a:ext uri="{FF2B5EF4-FFF2-40B4-BE49-F238E27FC236}">
                <a16:creationId xmlns:a16="http://schemas.microsoft.com/office/drawing/2014/main" id="{1F1A37EF-7612-4F45-97CD-3C62C17F6D0D}"/>
              </a:ext>
            </a:extLst>
          </p:cNvPr>
          <p:cNvSpPr/>
          <p:nvPr/>
        </p:nvSpPr>
        <p:spPr>
          <a:xfrm flipH="1">
            <a:off x="544463" y="3806973"/>
            <a:ext cx="1680470" cy="1381373"/>
          </a:xfrm>
          <a:prstGeom prst="plaque">
            <a:avLst>
              <a:gd name="adj" fmla="val 6619"/>
            </a:avLst>
          </a:prstGeom>
          <a:noFill/>
          <a:ln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pic>
        <p:nvPicPr>
          <p:cNvPr id="32" name="Imagen 31">
            <a:extLst>
              <a:ext uri="{FF2B5EF4-FFF2-40B4-BE49-F238E27FC236}">
                <a16:creationId xmlns:a16="http://schemas.microsoft.com/office/drawing/2014/main" id="{26B63D50-3602-4D67-A76C-633D6D374657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259097" y="6541363"/>
            <a:ext cx="628638" cy="674145"/>
          </a:xfrm>
          <a:prstGeom prst="rect">
            <a:avLst/>
          </a:prstGeom>
        </p:spPr>
      </p:pic>
      <p:pic>
        <p:nvPicPr>
          <p:cNvPr id="65" name="Imagen 64">
            <a:extLst>
              <a:ext uri="{FF2B5EF4-FFF2-40B4-BE49-F238E27FC236}">
                <a16:creationId xmlns:a16="http://schemas.microsoft.com/office/drawing/2014/main" id="{D0CA3D43-846C-4A28-B7BE-3C0790EA8870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65716" t="50407"/>
          <a:stretch/>
        </p:blipFill>
        <p:spPr>
          <a:xfrm flipH="1">
            <a:off x="4623101" y="-1"/>
            <a:ext cx="445785" cy="47838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685862101"/>
      </p:ext>
    </p:extLst>
  </p:cSld>
  <p:clrMapOvr>
    <a:masterClrMapping/>
  </p:clrMapOvr>
</p:sld>
</file>

<file path=ppt/slides/slide1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5" name="Imagen 74">
            <a:extLst>
              <a:ext uri="{FF2B5EF4-FFF2-40B4-BE49-F238E27FC236}">
                <a16:creationId xmlns:a16="http://schemas.microsoft.com/office/drawing/2014/main" id="{86F066D6-3665-40A8-84FE-3CF74306B4E7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5802" t="16947" r="6588" b="21582"/>
          <a:stretch/>
        </p:blipFill>
        <p:spPr>
          <a:xfrm flipH="1">
            <a:off x="2534249" y="1615242"/>
            <a:ext cx="2241249" cy="5818323"/>
          </a:xfrm>
          <a:prstGeom prst="rect">
            <a:avLst/>
          </a:prstGeom>
        </p:spPr>
      </p:pic>
      <p:grpSp>
        <p:nvGrpSpPr>
          <p:cNvPr id="90" name="Grupo 89">
            <a:extLst>
              <a:ext uri="{FF2B5EF4-FFF2-40B4-BE49-F238E27FC236}">
                <a16:creationId xmlns:a16="http://schemas.microsoft.com/office/drawing/2014/main" id="{6A10F933-5BE6-45D0-9227-6F90A3B05617}"/>
              </a:ext>
            </a:extLst>
          </p:cNvPr>
          <p:cNvGrpSpPr/>
          <p:nvPr/>
        </p:nvGrpSpPr>
        <p:grpSpPr>
          <a:xfrm>
            <a:off x="2431176" y="1277695"/>
            <a:ext cx="2333423" cy="338554"/>
            <a:chOff x="282012" y="1116730"/>
            <a:chExt cx="2333423" cy="338554"/>
          </a:xfrm>
        </p:grpSpPr>
        <p:grpSp>
          <p:nvGrpSpPr>
            <p:cNvPr id="76" name="Grupo 75">
              <a:extLst>
                <a:ext uri="{FF2B5EF4-FFF2-40B4-BE49-F238E27FC236}">
                  <a16:creationId xmlns:a16="http://schemas.microsoft.com/office/drawing/2014/main" id="{A61A1061-E59C-431B-BF67-DEFCDEE579BE}"/>
                </a:ext>
              </a:extLst>
            </p:cNvPr>
            <p:cNvGrpSpPr/>
            <p:nvPr/>
          </p:nvGrpSpPr>
          <p:grpSpPr>
            <a:xfrm>
              <a:off x="1292286" y="1199456"/>
              <a:ext cx="1323149" cy="173102"/>
              <a:chOff x="2351916" y="2459619"/>
              <a:chExt cx="1424738" cy="173102"/>
            </a:xfrm>
          </p:grpSpPr>
          <p:pic>
            <p:nvPicPr>
              <p:cNvPr id="77" name="Imagen 76">
                <a:extLst>
                  <a:ext uri="{FF2B5EF4-FFF2-40B4-BE49-F238E27FC236}">
                    <a16:creationId xmlns:a16="http://schemas.microsoft.com/office/drawing/2014/main" id="{B7A81B46-CA0D-4087-89EF-FAE09193A61A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351916" y="2459619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78" name="Imagen 77">
                <a:extLst>
                  <a:ext uri="{FF2B5EF4-FFF2-40B4-BE49-F238E27FC236}">
                    <a16:creationId xmlns:a16="http://schemas.microsoft.com/office/drawing/2014/main" id="{E94153B6-6DC4-4AB7-AC3B-F55DD2065F5B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534444" y="2462337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79" name="Imagen 78">
                <a:extLst>
                  <a:ext uri="{FF2B5EF4-FFF2-40B4-BE49-F238E27FC236}">
                    <a16:creationId xmlns:a16="http://schemas.microsoft.com/office/drawing/2014/main" id="{EA1DF94F-D73B-4068-AC8A-D0A408DD32D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713545" y="2467401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0" name="Imagen 79">
                <a:extLst>
                  <a:ext uri="{FF2B5EF4-FFF2-40B4-BE49-F238E27FC236}">
                    <a16:creationId xmlns:a16="http://schemas.microsoft.com/office/drawing/2014/main" id="{62C852A6-1DC0-492C-8708-0BCE85A2F8DC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898714" y="2467401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1" name="Imagen 80">
                <a:extLst>
                  <a:ext uri="{FF2B5EF4-FFF2-40B4-BE49-F238E27FC236}">
                    <a16:creationId xmlns:a16="http://schemas.microsoft.com/office/drawing/2014/main" id="{0177E378-B2D1-433E-B487-95F0ADA2623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080634" y="2462337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2" name="Imagen 81">
                <a:extLst>
                  <a:ext uri="{FF2B5EF4-FFF2-40B4-BE49-F238E27FC236}">
                    <a16:creationId xmlns:a16="http://schemas.microsoft.com/office/drawing/2014/main" id="{5D2CCC76-1728-4CCE-8CA6-F4D7D93C730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259735" y="2463688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3" name="Imagen 82">
                <a:extLst>
                  <a:ext uri="{FF2B5EF4-FFF2-40B4-BE49-F238E27FC236}">
                    <a16:creationId xmlns:a16="http://schemas.microsoft.com/office/drawing/2014/main" id="{8737CD88-8CE9-45B7-B88B-A039D1BC2D9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436306" y="2459619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4" name="Imagen 83">
                <a:extLst>
                  <a:ext uri="{FF2B5EF4-FFF2-40B4-BE49-F238E27FC236}">
                    <a16:creationId xmlns:a16="http://schemas.microsoft.com/office/drawing/2014/main" id="{9C749F1B-619A-40EE-A3E5-6C9759F13278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624293" y="2462337"/>
                <a:ext cx="152361" cy="165320"/>
              </a:xfrm>
              <a:prstGeom prst="rect">
                <a:avLst/>
              </a:prstGeom>
            </p:spPr>
          </p:pic>
        </p:grpSp>
        <p:sp>
          <p:nvSpPr>
            <p:cNvPr id="86" name="CuadroTexto 85">
              <a:extLst>
                <a:ext uri="{FF2B5EF4-FFF2-40B4-BE49-F238E27FC236}">
                  <a16:creationId xmlns:a16="http://schemas.microsoft.com/office/drawing/2014/main" id="{E7CF8BFC-D72D-4A50-9441-6DC5C224B0DC}"/>
                </a:ext>
              </a:extLst>
            </p:cNvPr>
            <p:cNvSpPr txBox="1"/>
            <p:nvPr/>
          </p:nvSpPr>
          <p:spPr>
            <a:xfrm>
              <a:off x="282012" y="1116730"/>
              <a:ext cx="1081021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s-CL" sz="1600" dirty="0">
                  <a:latin typeface="that i love you" pitchFamily="2" charset="0"/>
                </a:rPr>
                <a:t>Hidratación</a:t>
              </a:r>
            </a:p>
          </p:txBody>
        </p:sp>
      </p:grpSp>
      <p:sp>
        <p:nvSpPr>
          <p:cNvPr id="2" name="Rectángulo: esquinas redondeadas 1">
            <a:extLst>
              <a:ext uri="{FF2B5EF4-FFF2-40B4-BE49-F238E27FC236}">
                <a16:creationId xmlns:a16="http://schemas.microsoft.com/office/drawing/2014/main" id="{8AFFB728-72C6-47D6-8CF6-8E68D901CF0E}"/>
              </a:ext>
            </a:extLst>
          </p:cNvPr>
          <p:cNvSpPr/>
          <p:nvPr/>
        </p:nvSpPr>
        <p:spPr>
          <a:xfrm flipH="1">
            <a:off x="2536574" y="808814"/>
            <a:ext cx="2238924" cy="348713"/>
          </a:xfrm>
          <a:prstGeom prst="roundRect">
            <a:avLst>
              <a:gd name="adj" fmla="val 20690"/>
            </a:avLst>
          </a:prstGeom>
          <a:noFill/>
          <a:ln>
            <a:solidFill>
              <a:schemeClr val="bg1">
                <a:lumMod val="65000"/>
              </a:schemeClr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grpSp>
        <p:nvGrpSpPr>
          <p:cNvPr id="20" name="Grupo 19">
            <a:extLst>
              <a:ext uri="{FF2B5EF4-FFF2-40B4-BE49-F238E27FC236}">
                <a16:creationId xmlns:a16="http://schemas.microsoft.com/office/drawing/2014/main" id="{9E56ED60-C0FC-4AFF-8B2B-402E4644997E}"/>
              </a:ext>
            </a:extLst>
          </p:cNvPr>
          <p:cNvGrpSpPr/>
          <p:nvPr/>
        </p:nvGrpSpPr>
        <p:grpSpPr>
          <a:xfrm>
            <a:off x="2648158" y="551964"/>
            <a:ext cx="1302561" cy="270451"/>
            <a:chOff x="3427898" y="945416"/>
            <a:chExt cx="1302561" cy="270451"/>
          </a:xfrm>
        </p:grpSpPr>
        <p:sp>
          <p:nvSpPr>
            <p:cNvPr id="6" name="Elipse 5">
              <a:extLst>
                <a:ext uri="{FF2B5EF4-FFF2-40B4-BE49-F238E27FC236}">
                  <a16:creationId xmlns:a16="http://schemas.microsoft.com/office/drawing/2014/main" id="{2C5DCEA4-6AF6-49BD-B708-B769FAFE792C}"/>
                </a:ext>
              </a:extLst>
            </p:cNvPr>
            <p:cNvSpPr/>
            <p:nvPr/>
          </p:nvSpPr>
          <p:spPr>
            <a:xfrm>
              <a:off x="3448303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7" name="CuadroTexto 6">
              <a:extLst>
                <a:ext uri="{FF2B5EF4-FFF2-40B4-BE49-F238E27FC236}">
                  <a16:creationId xmlns:a16="http://schemas.microsoft.com/office/drawing/2014/main" id="{AA089D6C-B1E2-48FB-BE83-481042A4D336}"/>
                </a:ext>
              </a:extLst>
            </p:cNvPr>
            <p:cNvSpPr txBox="1"/>
            <p:nvPr/>
          </p:nvSpPr>
          <p:spPr>
            <a:xfrm>
              <a:off x="3427898" y="945416"/>
              <a:ext cx="167925" cy="2623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L</a:t>
              </a:r>
            </a:p>
          </p:txBody>
        </p:sp>
        <p:sp>
          <p:nvSpPr>
            <p:cNvPr id="8" name="Elipse 7">
              <a:extLst>
                <a:ext uri="{FF2B5EF4-FFF2-40B4-BE49-F238E27FC236}">
                  <a16:creationId xmlns:a16="http://schemas.microsoft.com/office/drawing/2014/main" id="{EF3D6D35-0B29-48F8-A7E7-F05677A56176}"/>
                </a:ext>
              </a:extLst>
            </p:cNvPr>
            <p:cNvSpPr/>
            <p:nvPr/>
          </p:nvSpPr>
          <p:spPr>
            <a:xfrm>
              <a:off x="3636352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9" name="CuadroTexto 8">
              <a:extLst>
                <a:ext uri="{FF2B5EF4-FFF2-40B4-BE49-F238E27FC236}">
                  <a16:creationId xmlns:a16="http://schemas.microsoft.com/office/drawing/2014/main" id="{9A7EF53A-AA99-48D2-85A8-CA65C6ED1C5E}"/>
                </a:ext>
              </a:extLst>
            </p:cNvPr>
            <p:cNvSpPr txBox="1"/>
            <p:nvPr/>
          </p:nvSpPr>
          <p:spPr>
            <a:xfrm>
              <a:off x="3604676" y="945416"/>
              <a:ext cx="167925" cy="2623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M</a:t>
              </a:r>
            </a:p>
          </p:txBody>
        </p:sp>
        <p:sp>
          <p:nvSpPr>
            <p:cNvPr id="10" name="Elipse 9">
              <a:extLst>
                <a:ext uri="{FF2B5EF4-FFF2-40B4-BE49-F238E27FC236}">
                  <a16:creationId xmlns:a16="http://schemas.microsoft.com/office/drawing/2014/main" id="{B0003AE6-C47F-46BF-B6B1-DDBB042C0368}"/>
                </a:ext>
              </a:extLst>
            </p:cNvPr>
            <p:cNvSpPr/>
            <p:nvPr/>
          </p:nvSpPr>
          <p:spPr>
            <a:xfrm>
              <a:off x="3822502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1" name="CuadroTexto 10">
              <a:extLst>
                <a:ext uri="{FF2B5EF4-FFF2-40B4-BE49-F238E27FC236}">
                  <a16:creationId xmlns:a16="http://schemas.microsoft.com/office/drawing/2014/main" id="{93A2415F-9910-41C0-9834-ACE5EE7EC06F}"/>
                </a:ext>
              </a:extLst>
            </p:cNvPr>
            <p:cNvSpPr txBox="1"/>
            <p:nvPr/>
          </p:nvSpPr>
          <p:spPr>
            <a:xfrm>
              <a:off x="3795934" y="953506"/>
              <a:ext cx="167925" cy="2623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M</a:t>
              </a:r>
            </a:p>
          </p:txBody>
        </p:sp>
        <p:sp>
          <p:nvSpPr>
            <p:cNvPr id="12" name="Elipse 11">
              <a:extLst>
                <a:ext uri="{FF2B5EF4-FFF2-40B4-BE49-F238E27FC236}">
                  <a16:creationId xmlns:a16="http://schemas.microsoft.com/office/drawing/2014/main" id="{C7C288CE-F547-4E52-94A3-8C23F40BEE3C}"/>
                </a:ext>
              </a:extLst>
            </p:cNvPr>
            <p:cNvSpPr/>
            <p:nvPr/>
          </p:nvSpPr>
          <p:spPr>
            <a:xfrm>
              <a:off x="4008652" y="983612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3" name="CuadroTexto 12">
              <a:extLst>
                <a:ext uri="{FF2B5EF4-FFF2-40B4-BE49-F238E27FC236}">
                  <a16:creationId xmlns:a16="http://schemas.microsoft.com/office/drawing/2014/main" id="{4114C506-8170-47D2-9D5A-128DBFEEE7C8}"/>
                </a:ext>
              </a:extLst>
            </p:cNvPr>
            <p:cNvSpPr txBox="1"/>
            <p:nvPr/>
          </p:nvSpPr>
          <p:spPr>
            <a:xfrm>
              <a:off x="3987194" y="951397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J</a:t>
              </a:r>
            </a:p>
          </p:txBody>
        </p:sp>
        <p:sp>
          <p:nvSpPr>
            <p:cNvPr id="14" name="Elipse 13">
              <a:extLst>
                <a:ext uri="{FF2B5EF4-FFF2-40B4-BE49-F238E27FC236}">
                  <a16:creationId xmlns:a16="http://schemas.microsoft.com/office/drawing/2014/main" id="{7CC52FD5-4E7C-49FA-BD83-A545EB3FC017}"/>
                </a:ext>
              </a:extLst>
            </p:cNvPr>
            <p:cNvSpPr/>
            <p:nvPr/>
          </p:nvSpPr>
          <p:spPr>
            <a:xfrm>
              <a:off x="4195174" y="983612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5" name="CuadroTexto 14">
              <a:extLst>
                <a:ext uri="{FF2B5EF4-FFF2-40B4-BE49-F238E27FC236}">
                  <a16:creationId xmlns:a16="http://schemas.microsoft.com/office/drawing/2014/main" id="{DDD8D263-EBC7-4AD3-8203-2FC2CBE524AF}"/>
                </a:ext>
              </a:extLst>
            </p:cNvPr>
            <p:cNvSpPr txBox="1"/>
            <p:nvPr/>
          </p:nvSpPr>
          <p:spPr>
            <a:xfrm>
              <a:off x="4169468" y="953506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V</a:t>
              </a:r>
            </a:p>
          </p:txBody>
        </p:sp>
        <p:sp>
          <p:nvSpPr>
            <p:cNvPr id="16" name="Elipse 15">
              <a:extLst>
                <a:ext uri="{FF2B5EF4-FFF2-40B4-BE49-F238E27FC236}">
                  <a16:creationId xmlns:a16="http://schemas.microsoft.com/office/drawing/2014/main" id="{1684D4EA-52BA-4FA5-A1FB-CB87FE74C584}"/>
                </a:ext>
              </a:extLst>
            </p:cNvPr>
            <p:cNvSpPr/>
            <p:nvPr/>
          </p:nvSpPr>
          <p:spPr>
            <a:xfrm>
              <a:off x="4383504" y="983612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7" name="CuadroTexto 16">
              <a:extLst>
                <a:ext uri="{FF2B5EF4-FFF2-40B4-BE49-F238E27FC236}">
                  <a16:creationId xmlns:a16="http://schemas.microsoft.com/office/drawing/2014/main" id="{3308939E-46AD-485D-B001-89690CD4E751}"/>
                </a:ext>
              </a:extLst>
            </p:cNvPr>
            <p:cNvSpPr txBox="1"/>
            <p:nvPr/>
          </p:nvSpPr>
          <p:spPr>
            <a:xfrm>
              <a:off x="4354590" y="945416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S</a:t>
              </a:r>
            </a:p>
          </p:txBody>
        </p:sp>
        <p:sp>
          <p:nvSpPr>
            <p:cNvPr id="18" name="Elipse 17">
              <a:extLst>
                <a:ext uri="{FF2B5EF4-FFF2-40B4-BE49-F238E27FC236}">
                  <a16:creationId xmlns:a16="http://schemas.microsoft.com/office/drawing/2014/main" id="{A8672FC7-70F5-4C49-A014-22DFFFBC4EA9}"/>
                </a:ext>
              </a:extLst>
            </p:cNvPr>
            <p:cNvSpPr/>
            <p:nvPr/>
          </p:nvSpPr>
          <p:spPr>
            <a:xfrm>
              <a:off x="4562534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9" name="CuadroTexto 18">
              <a:extLst>
                <a:ext uri="{FF2B5EF4-FFF2-40B4-BE49-F238E27FC236}">
                  <a16:creationId xmlns:a16="http://schemas.microsoft.com/office/drawing/2014/main" id="{FDD8A62F-1C31-4D5B-8003-266E7EE66DB5}"/>
                </a:ext>
              </a:extLst>
            </p:cNvPr>
            <p:cNvSpPr txBox="1"/>
            <p:nvPr/>
          </p:nvSpPr>
          <p:spPr>
            <a:xfrm>
              <a:off x="4541872" y="945416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D</a:t>
              </a:r>
            </a:p>
          </p:txBody>
        </p:sp>
      </p:grpSp>
      <p:sp>
        <p:nvSpPr>
          <p:cNvPr id="43" name="Rectángulo: esquinas redondeadas 42">
            <a:extLst>
              <a:ext uri="{FF2B5EF4-FFF2-40B4-BE49-F238E27FC236}">
                <a16:creationId xmlns:a16="http://schemas.microsoft.com/office/drawing/2014/main" id="{89D5D1E2-00DC-4937-B50F-B770D836BFF9}"/>
              </a:ext>
            </a:extLst>
          </p:cNvPr>
          <p:cNvSpPr/>
          <p:nvPr/>
        </p:nvSpPr>
        <p:spPr>
          <a:xfrm flipH="1">
            <a:off x="460830" y="5801409"/>
            <a:ext cx="1867912" cy="1306787"/>
          </a:xfrm>
          <a:prstGeom prst="roundRect">
            <a:avLst>
              <a:gd name="adj" fmla="val 3042"/>
            </a:avLst>
          </a:prstGeom>
          <a:noFill/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61" name="CuadroTexto 60">
            <a:extLst>
              <a:ext uri="{FF2B5EF4-FFF2-40B4-BE49-F238E27FC236}">
                <a16:creationId xmlns:a16="http://schemas.microsoft.com/office/drawing/2014/main" id="{B1867932-8D36-4858-BFF8-81AECC48EBAD}"/>
              </a:ext>
            </a:extLst>
          </p:cNvPr>
          <p:cNvSpPr txBox="1"/>
          <p:nvPr/>
        </p:nvSpPr>
        <p:spPr>
          <a:xfrm>
            <a:off x="502270" y="470523"/>
            <a:ext cx="1705246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CL" sz="4800" dirty="0">
                <a:latin typeface="August Script Bold free" pitchFamily="2" charset="0"/>
              </a:rPr>
              <a:t>Año</a:t>
            </a:r>
          </a:p>
        </p:txBody>
      </p:sp>
      <p:sp>
        <p:nvSpPr>
          <p:cNvPr id="62" name="CuadroTexto 61">
            <a:extLst>
              <a:ext uri="{FF2B5EF4-FFF2-40B4-BE49-F238E27FC236}">
                <a16:creationId xmlns:a16="http://schemas.microsoft.com/office/drawing/2014/main" id="{D7348A25-2C0A-4180-9706-193D7ACDBC8E}"/>
              </a:ext>
            </a:extLst>
          </p:cNvPr>
          <p:cNvSpPr txBox="1"/>
          <p:nvPr/>
        </p:nvSpPr>
        <p:spPr>
          <a:xfrm>
            <a:off x="1109446" y="921803"/>
            <a:ext cx="149088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CL" sz="4000" dirty="0" smtClean="0">
                <a:latin typeface="August Script Bold free" pitchFamily="2" charset="0"/>
              </a:rPr>
              <a:t>2022 </a:t>
            </a:r>
            <a:endParaRPr lang="es-CL" sz="4000" dirty="0">
              <a:latin typeface="August Script Bold free" pitchFamily="2" charset="0"/>
            </a:endParaRPr>
          </a:p>
        </p:txBody>
      </p:sp>
      <p:sp>
        <p:nvSpPr>
          <p:cNvPr id="27" name="CuadroTexto 26">
            <a:extLst>
              <a:ext uri="{FF2B5EF4-FFF2-40B4-BE49-F238E27FC236}">
                <a16:creationId xmlns:a16="http://schemas.microsoft.com/office/drawing/2014/main" id="{F0091D1D-C5BA-4DD7-B564-F84C4F3256B9}"/>
              </a:ext>
            </a:extLst>
          </p:cNvPr>
          <p:cNvSpPr txBox="1"/>
          <p:nvPr/>
        </p:nvSpPr>
        <p:spPr>
          <a:xfrm>
            <a:off x="788889" y="1505371"/>
            <a:ext cx="136617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CL" sz="3600" dirty="0">
                <a:latin typeface="Ayunindra Font" pitchFamily="50" charset="0"/>
              </a:rPr>
              <a:t>Metas</a:t>
            </a:r>
          </a:p>
        </p:txBody>
      </p:sp>
      <p:cxnSp>
        <p:nvCxnSpPr>
          <p:cNvPr id="34" name="Conector recto 33">
            <a:extLst>
              <a:ext uri="{FF2B5EF4-FFF2-40B4-BE49-F238E27FC236}">
                <a16:creationId xmlns:a16="http://schemas.microsoft.com/office/drawing/2014/main" id="{6C326F97-CC68-4216-8B0B-6409AE189A23}"/>
              </a:ext>
            </a:extLst>
          </p:cNvPr>
          <p:cNvCxnSpPr>
            <a:cxnSpLocks/>
          </p:cNvCxnSpPr>
          <p:nvPr/>
        </p:nvCxnSpPr>
        <p:spPr>
          <a:xfrm>
            <a:off x="719609" y="2193173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Conector recto 36">
            <a:extLst>
              <a:ext uri="{FF2B5EF4-FFF2-40B4-BE49-F238E27FC236}">
                <a16:creationId xmlns:a16="http://schemas.microsoft.com/office/drawing/2014/main" id="{7A9A9E17-643C-46C7-8DA1-90ACB4FD0A6E}"/>
              </a:ext>
            </a:extLst>
          </p:cNvPr>
          <p:cNvCxnSpPr>
            <a:cxnSpLocks/>
          </p:cNvCxnSpPr>
          <p:nvPr/>
        </p:nvCxnSpPr>
        <p:spPr>
          <a:xfrm>
            <a:off x="720116" y="2475725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Conector recto 37">
            <a:extLst>
              <a:ext uri="{FF2B5EF4-FFF2-40B4-BE49-F238E27FC236}">
                <a16:creationId xmlns:a16="http://schemas.microsoft.com/office/drawing/2014/main" id="{117FEECC-50E9-48AE-A3A0-ECE918D11567}"/>
              </a:ext>
            </a:extLst>
          </p:cNvPr>
          <p:cNvCxnSpPr>
            <a:cxnSpLocks/>
          </p:cNvCxnSpPr>
          <p:nvPr/>
        </p:nvCxnSpPr>
        <p:spPr>
          <a:xfrm>
            <a:off x="718240" y="2780525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Conector recto 38">
            <a:extLst>
              <a:ext uri="{FF2B5EF4-FFF2-40B4-BE49-F238E27FC236}">
                <a16:creationId xmlns:a16="http://schemas.microsoft.com/office/drawing/2014/main" id="{F24D8324-6901-4816-8512-FDC54A3E01DF}"/>
              </a:ext>
            </a:extLst>
          </p:cNvPr>
          <p:cNvCxnSpPr>
            <a:cxnSpLocks/>
          </p:cNvCxnSpPr>
          <p:nvPr/>
        </p:nvCxnSpPr>
        <p:spPr>
          <a:xfrm>
            <a:off x="718240" y="3074201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Placa 2">
            <a:extLst>
              <a:ext uri="{FF2B5EF4-FFF2-40B4-BE49-F238E27FC236}">
                <a16:creationId xmlns:a16="http://schemas.microsoft.com/office/drawing/2014/main" id="{C3F9C842-00FA-4A41-AA78-EC49C9D9D4A3}"/>
              </a:ext>
            </a:extLst>
          </p:cNvPr>
          <p:cNvSpPr/>
          <p:nvPr/>
        </p:nvSpPr>
        <p:spPr>
          <a:xfrm flipH="1">
            <a:off x="489789" y="3750740"/>
            <a:ext cx="1791840" cy="1500318"/>
          </a:xfrm>
          <a:prstGeom prst="plaque">
            <a:avLst>
              <a:gd name="adj" fmla="val 6619"/>
            </a:avLst>
          </a:prstGeom>
          <a:solidFill>
            <a:srgbClr val="FCEBE0"/>
          </a:solidFill>
          <a:ln>
            <a:solidFill>
              <a:srgbClr val="FCD6D7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70" name="CuadroTexto 69">
            <a:extLst>
              <a:ext uri="{FF2B5EF4-FFF2-40B4-BE49-F238E27FC236}">
                <a16:creationId xmlns:a16="http://schemas.microsoft.com/office/drawing/2014/main" id="{C5660BA0-7AA5-442F-B19F-51782AAE91E1}"/>
              </a:ext>
            </a:extLst>
          </p:cNvPr>
          <p:cNvSpPr txBox="1"/>
          <p:nvPr/>
        </p:nvSpPr>
        <p:spPr>
          <a:xfrm flipH="1">
            <a:off x="560832" y="3174959"/>
            <a:ext cx="157604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CL" sz="3200" dirty="0">
                <a:latin typeface="Please write me a song" panose="02000603000000000000" pitchFamily="2" charset="0"/>
                <a:ea typeface="Please write me a song" panose="02000603000000000000" pitchFamily="2" charset="0"/>
              </a:rPr>
              <a:t>Importante</a:t>
            </a:r>
          </a:p>
        </p:txBody>
      </p:sp>
      <p:sp>
        <p:nvSpPr>
          <p:cNvPr id="72" name="CuadroTexto 71">
            <a:extLst>
              <a:ext uri="{FF2B5EF4-FFF2-40B4-BE49-F238E27FC236}">
                <a16:creationId xmlns:a16="http://schemas.microsoft.com/office/drawing/2014/main" id="{FA02E334-CC17-4B72-8C99-28B64BC13A1C}"/>
              </a:ext>
            </a:extLst>
          </p:cNvPr>
          <p:cNvSpPr txBox="1"/>
          <p:nvPr/>
        </p:nvSpPr>
        <p:spPr>
          <a:xfrm flipH="1">
            <a:off x="773256" y="5571063"/>
            <a:ext cx="1293702" cy="594906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algn="ctr"/>
            <a:r>
              <a:rPr lang="es-CL" sz="3266" dirty="0">
                <a:latin typeface="The Sunset" pitchFamily="2" charset="0"/>
              </a:rPr>
              <a:t>Notas</a:t>
            </a:r>
          </a:p>
        </p:txBody>
      </p:sp>
      <p:pic>
        <p:nvPicPr>
          <p:cNvPr id="22" name="Imagen 21">
            <a:extLst>
              <a:ext uri="{FF2B5EF4-FFF2-40B4-BE49-F238E27FC236}">
                <a16:creationId xmlns:a16="http://schemas.microsoft.com/office/drawing/2014/main" id="{62CBFADE-6F0F-42F1-9100-230F3D7A9794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188956" y="4650379"/>
            <a:ext cx="727315" cy="2864905"/>
          </a:xfrm>
          <a:prstGeom prst="rect">
            <a:avLst/>
          </a:prstGeom>
        </p:spPr>
      </p:pic>
      <p:pic>
        <p:nvPicPr>
          <p:cNvPr id="23" name="Imagen 22">
            <a:extLst>
              <a:ext uri="{FF2B5EF4-FFF2-40B4-BE49-F238E27FC236}">
                <a16:creationId xmlns:a16="http://schemas.microsoft.com/office/drawing/2014/main" id="{2B2C2E0D-EB88-46B4-AC8F-E4A9A8B31354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43898" t="21174"/>
          <a:stretch/>
        </p:blipFill>
        <p:spPr>
          <a:xfrm>
            <a:off x="0" y="0"/>
            <a:ext cx="909986" cy="976498"/>
          </a:xfrm>
          <a:prstGeom prst="rect">
            <a:avLst/>
          </a:prstGeom>
        </p:spPr>
      </p:pic>
      <p:pic>
        <p:nvPicPr>
          <p:cNvPr id="25" name="Imagen 24">
            <a:extLst>
              <a:ext uri="{FF2B5EF4-FFF2-40B4-BE49-F238E27FC236}">
                <a16:creationId xmlns:a16="http://schemas.microsoft.com/office/drawing/2014/main" id="{C293EFCA-F8D9-437F-BBDE-D23B0F61DF56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027536" y="351099"/>
            <a:ext cx="713197" cy="476000"/>
          </a:xfrm>
          <a:prstGeom prst="rect">
            <a:avLst/>
          </a:prstGeom>
        </p:spPr>
      </p:pic>
      <p:grpSp>
        <p:nvGrpSpPr>
          <p:cNvPr id="31" name="Grupo 30">
            <a:extLst>
              <a:ext uri="{FF2B5EF4-FFF2-40B4-BE49-F238E27FC236}">
                <a16:creationId xmlns:a16="http://schemas.microsoft.com/office/drawing/2014/main" id="{7745E27F-467E-4749-8E47-3209094E0C66}"/>
              </a:ext>
            </a:extLst>
          </p:cNvPr>
          <p:cNvGrpSpPr/>
          <p:nvPr/>
        </p:nvGrpSpPr>
        <p:grpSpPr>
          <a:xfrm>
            <a:off x="526230" y="2080990"/>
            <a:ext cx="160028" cy="1041337"/>
            <a:chOff x="508707" y="2032864"/>
            <a:chExt cx="160028" cy="1041337"/>
          </a:xfrm>
        </p:grpSpPr>
        <p:pic>
          <p:nvPicPr>
            <p:cNvPr id="57" name="Imagen 56">
              <a:extLst>
                <a:ext uri="{FF2B5EF4-FFF2-40B4-BE49-F238E27FC236}">
                  <a16:creationId xmlns:a16="http://schemas.microsoft.com/office/drawing/2014/main" id="{961930C2-F576-49DD-A7AA-2FDB4D77175D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7508" y="2035205"/>
              <a:ext cx="162906" cy="158223"/>
            </a:xfrm>
            <a:prstGeom prst="rect">
              <a:avLst/>
            </a:prstGeom>
          </p:spPr>
        </p:pic>
        <p:pic>
          <p:nvPicPr>
            <p:cNvPr id="58" name="Imagen 57">
              <a:extLst>
                <a:ext uri="{FF2B5EF4-FFF2-40B4-BE49-F238E27FC236}">
                  <a16:creationId xmlns:a16="http://schemas.microsoft.com/office/drawing/2014/main" id="{56867267-B475-4E69-9D58-EC62A6FE058B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7509" y="2315160"/>
              <a:ext cx="162906" cy="158223"/>
            </a:xfrm>
            <a:prstGeom prst="rect">
              <a:avLst/>
            </a:prstGeom>
          </p:spPr>
        </p:pic>
        <p:pic>
          <p:nvPicPr>
            <p:cNvPr id="60" name="Imagen 59">
              <a:extLst>
                <a:ext uri="{FF2B5EF4-FFF2-40B4-BE49-F238E27FC236}">
                  <a16:creationId xmlns:a16="http://schemas.microsoft.com/office/drawing/2014/main" id="{E29EF204-A448-4002-8A1C-DB0341F31464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6366" y="2619960"/>
              <a:ext cx="162906" cy="158223"/>
            </a:xfrm>
            <a:prstGeom prst="rect">
              <a:avLst/>
            </a:prstGeom>
          </p:spPr>
        </p:pic>
        <p:pic>
          <p:nvPicPr>
            <p:cNvPr id="63" name="Imagen 62">
              <a:extLst>
                <a:ext uri="{FF2B5EF4-FFF2-40B4-BE49-F238E27FC236}">
                  <a16:creationId xmlns:a16="http://schemas.microsoft.com/office/drawing/2014/main" id="{86120641-32C4-4AE8-94D3-C94C18868525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8171" y="2913636"/>
              <a:ext cx="162906" cy="158223"/>
            </a:xfrm>
            <a:prstGeom prst="rect">
              <a:avLst/>
            </a:prstGeom>
          </p:spPr>
        </p:pic>
      </p:grpSp>
      <p:sp>
        <p:nvSpPr>
          <p:cNvPr id="64" name="Placa 63">
            <a:extLst>
              <a:ext uri="{FF2B5EF4-FFF2-40B4-BE49-F238E27FC236}">
                <a16:creationId xmlns:a16="http://schemas.microsoft.com/office/drawing/2014/main" id="{1F1A37EF-7612-4F45-97CD-3C62C17F6D0D}"/>
              </a:ext>
            </a:extLst>
          </p:cNvPr>
          <p:cNvSpPr/>
          <p:nvPr/>
        </p:nvSpPr>
        <p:spPr>
          <a:xfrm flipH="1">
            <a:off x="544463" y="3806973"/>
            <a:ext cx="1680470" cy="1381373"/>
          </a:xfrm>
          <a:prstGeom prst="plaque">
            <a:avLst>
              <a:gd name="adj" fmla="val 6619"/>
            </a:avLst>
          </a:prstGeom>
          <a:noFill/>
          <a:ln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pic>
        <p:nvPicPr>
          <p:cNvPr id="32" name="Imagen 31">
            <a:extLst>
              <a:ext uri="{FF2B5EF4-FFF2-40B4-BE49-F238E27FC236}">
                <a16:creationId xmlns:a16="http://schemas.microsoft.com/office/drawing/2014/main" id="{26B63D50-3602-4D67-A76C-633D6D374657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259097" y="6541363"/>
            <a:ext cx="628638" cy="674145"/>
          </a:xfrm>
          <a:prstGeom prst="rect">
            <a:avLst/>
          </a:prstGeom>
        </p:spPr>
      </p:pic>
      <p:pic>
        <p:nvPicPr>
          <p:cNvPr id="65" name="Imagen 64">
            <a:extLst>
              <a:ext uri="{FF2B5EF4-FFF2-40B4-BE49-F238E27FC236}">
                <a16:creationId xmlns:a16="http://schemas.microsoft.com/office/drawing/2014/main" id="{D0CA3D43-846C-4A28-B7BE-3C0790EA8870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65716" t="50407"/>
          <a:stretch/>
        </p:blipFill>
        <p:spPr>
          <a:xfrm flipH="1">
            <a:off x="4623101" y="-1"/>
            <a:ext cx="445785" cy="47838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206291899"/>
      </p:ext>
    </p:extLst>
  </p:cSld>
  <p:clrMapOvr>
    <a:masterClrMapping/>
  </p:clrMapOvr>
</p:sld>
</file>

<file path=ppt/slides/slide1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5" name="Imagen 74">
            <a:extLst>
              <a:ext uri="{FF2B5EF4-FFF2-40B4-BE49-F238E27FC236}">
                <a16:creationId xmlns:a16="http://schemas.microsoft.com/office/drawing/2014/main" id="{86F066D6-3665-40A8-84FE-3CF74306B4E7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5802" t="16947" r="6588" b="21582"/>
          <a:stretch/>
        </p:blipFill>
        <p:spPr>
          <a:xfrm flipH="1">
            <a:off x="2534249" y="1615242"/>
            <a:ext cx="2241249" cy="5818323"/>
          </a:xfrm>
          <a:prstGeom prst="rect">
            <a:avLst/>
          </a:prstGeom>
        </p:spPr>
      </p:pic>
      <p:grpSp>
        <p:nvGrpSpPr>
          <p:cNvPr id="90" name="Grupo 89">
            <a:extLst>
              <a:ext uri="{FF2B5EF4-FFF2-40B4-BE49-F238E27FC236}">
                <a16:creationId xmlns:a16="http://schemas.microsoft.com/office/drawing/2014/main" id="{6A10F933-5BE6-45D0-9227-6F90A3B05617}"/>
              </a:ext>
            </a:extLst>
          </p:cNvPr>
          <p:cNvGrpSpPr/>
          <p:nvPr/>
        </p:nvGrpSpPr>
        <p:grpSpPr>
          <a:xfrm>
            <a:off x="2431176" y="1277695"/>
            <a:ext cx="2333423" cy="338554"/>
            <a:chOff x="282012" y="1116730"/>
            <a:chExt cx="2333423" cy="338554"/>
          </a:xfrm>
        </p:grpSpPr>
        <p:grpSp>
          <p:nvGrpSpPr>
            <p:cNvPr id="76" name="Grupo 75">
              <a:extLst>
                <a:ext uri="{FF2B5EF4-FFF2-40B4-BE49-F238E27FC236}">
                  <a16:creationId xmlns:a16="http://schemas.microsoft.com/office/drawing/2014/main" id="{A61A1061-E59C-431B-BF67-DEFCDEE579BE}"/>
                </a:ext>
              </a:extLst>
            </p:cNvPr>
            <p:cNvGrpSpPr/>
            <p:nvPr/>
          </p:nvGrpSpPr>
          <p:grpSpPr>
            <a:xfrm>
              <a:off x="1292286" y="1199456"/>
              <a:ext cx="1323149" cy="173102"/>
              <a:chOff x="2351916" y="2459619"/>
              <a:chExt cx="1424738" cy="173102"/>
            </a:xfrm>
          </p:grpSpPr>
          <p:pic>
            <p:nvPicPr>
              <p:cNvPr id="77" name="Imagen 76">
                <a:extLst>
                  <a:ext uri="{FF2B5EF4-FFF2-40B4-BE49-F238E27FC236}">
                    <a16:creationId xmlns:a16="http://schemas.microsoft.com/office/drawing/2014/main" id="{B7A81B46-CA0D-4087-89EF-FAE09193A61A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351916" y="2459619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78" name="Imagen 77">
                <a:extLst>
                  <a:ext uri="{FF2B5EF4-FFF2-40B4-BE49-F238E27FC236}">
                    <a16:creationId xmlns:a16="http://schemas.microsoft.com/office/drawing/2014/main" id="{E94153B6-6DC4-4AB7-AC3B-F55DD2065F5B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534444" y="2462337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79" name="Imagen 78">
                <a:extLst>
                  <a:ext uri="{FF2B5EF4-FFF2-40B4-BE49-F238E27FC236}">
                    <a16:creationId xmlns:a16="http://schemas.microsoft.com/office/drawing/2014/main" id="{EA1DF94F-D73B-4068-AC8A-D0A408DD32D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713545" y="2467401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0" name="Imagen 79">
                <a:extLst>
                  <a:ext uri="{FF2B5EF4-FFF2-40B4-BE49-F238E27FC236}">
                    <a16:creationId xmlns:a16="http://schemas.microsoft.com/office/drawing/2014/main" id="{62C852A6-1DC0-492C-8708-0BCE85A2F8DC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898714" y="2467401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1" name="Imagen 80">
                <a:extLst>
                  <a:ext uri="{FF2B5EF4-FFF2-40B4-BE49-F238E27FC236}">
                    <a16:creationId xmlns:a16="http://schemas.microsoft.com/office/drawing/2014/main" id="{0177E378-B2D1-433E-B487-95F0ADA2623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080634" y="2462337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2" name="Imagen 81">
                <a:extLst>
                  <a:ext uri="{FF2B5EF4-FFF2-40B4-BE49-F238E27FC236}">
                    <a16:creationId xmlns:a16="http://schemas.microsoft.com/office/drawing/2014/main" id="{5D2CCC76-1728-4CCE-8CA6-F4D7D93C730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259735" y="2463688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3" name="Imagen 82">
                <a:extLst>
                  <a:ext uri="{FF2B5EF4-FFF2-40B4-BE49-F238E27FC236}">
                    <a16:creationId xmlns:a16="http://schemas.microsoft.com/office/drawing/2014/main" id="{8737CD88-8CE9-45B7-B88B-A039D1BC2D9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436306" y="2459619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4" name="Imagen 83">
                <a:extLst>
                  <a:ext uri="{FF2B5EF4-FFF2-40B4-BE49-F238E27FC236}">
                    <a16:creationId xmlns:a16="http://schemas.microsoft.com/office/drawing/2014/main" id="{9C749F1B-619A-40EE-A3E5-6C9759F13278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624293" y="2462337"/>
                <a:ext cx="152361" cy="165320"/>
              </a:xfrm>
              <a:prstGeom prst="rect">
                <a:avLst/>
              </a:prstGeom>
            </p:spPr>
          </p:pic>
        </p:grpSp>
        <p:sp>
          <p:nvSpPr>
            <p:cNvPr id="86" name="CuadroTexto 85">
              <a:extLst>
                <a:ext uri="{FF2B5EF4-FFF2-40B4-BE49-F238E27FC236}">
                  <a16:creationId xmlns:a16="http://schemas.microsoft.com/office/drawing/2014/main" id="{E7CF8BFC-D72D-4A50-9441-6DC5C224B0DC}"/>
                </a:ext>
              </a:extLst>
            </p:cNvPr>
            <p:cNvSpPr txBox="1"/>
            <p:nvPr/>
          </p:nvSpPr>
          <p:spPr>
            <a:xfrm>
              <a:off x="282012" y="1116730"/>
              <a:ext cx="1081021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s-CL" sz="1600" dirty="0">
                  <a:latin typeface="that i love you" pitchFamily="2" charset="0"/>
                </a:rPr>
                <a:t>Hidratación</a:t>
              </a:r>
            </a:p>
          </p:txBody>
        </p:sp>
      </p:grpSp>
      <p:sp>
        <p:nvSpPr>
          <p:cNvPr id="2" name="Rectángulo: esquinas redondeadas 1">
            <a:extLst>
              <a:ext uri="{FF2B5EF4-FFF2-40B4-BE49-F238E27FC236}">
                <a16:creationId xmlns:a16="http://schemas.microsoft.com/office/drawing/2014/main" id="{8AFFB728-72C6-47D6-8CF6-8E68D901CF0E}"/>
              </a:ext>
            </a:extLst>
          </p:cNvPr>
          <p:cNvSpPr/>
          <p:nvPr/>
        </p:nvSpPr>
        <p:spPr>
          <a:xfrm flipH="1">
            <a:off x="2536574" y="808814"/>
            <a:ext cx="2238924" cy="348713"/>
          </a:xfrm>
          <a:prstGeom prst="roundRect">
            <a:avLst>
              <a:gd name="adj" fmla="val 20690"/>
            </a:avLst>
          </a:prstGeom>
          <a:noFill/>
          <a:ln>
            <a:solidFill>
              <a:schemeClr val="bg1">
                <a:lumMod val="65000"/>
              </a:schemeClr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grpSp>
        <p:nvGrpSpPr>
          <p:cNvPr id="20" name="Grupo 19">
            <a:extLst>
              <a:ext uri="{FF2B5EF4-FFF2-40B4-BE49-F238E27FC236}">
                <a16:creationId xmlns:a16="http://schemas.microsoft.com/office/drawing/2014/main" id="{9E56ED60-C0FC-4AFF-8B2B-402E4644997E}"/>
              </a:ext>
            </a:extLst>
          </p:cNvPr>
          <p:cNvGrpSpPr/>
          <p:nvPr/>
        </p:nvGrpSpPr>
        <p:grpSpPr>
          <a:xfrm>
            <a:off x="2648158" y="551964"/>
            <a:ext cx="1302561" cy="270451"/>
            <a:chOff x="3427898" y="945416"/>
            <a:chExt cx="1302561" cy="270451"/>
          </a:xfrm>
        </p:grpSpPr>
        <p:sp>
          <p:nvSpPr>
            <p:cNvPr id="6" name="Elipse 5">
              <a:extLst>
                <a:ext uri="{FF2B5EF4-FFF2-40B4-BE49-F238E27FC236}">
                  <a16:creationId xmlns:a16="http://schemas.microsoft.com/office/drawing/2014/main" id="{2C5DCEA4-6AF6-49BD-B708-B769FAFE792C}"/>
                </a:ext>
              </a:extLst>
            </p:cNvPr>
            <p:cNvSpPr/>
            <p:nvPr/>
          </p:nvSpPr>
          <p:spPr>
            <a:xfrm>
              <a:off x="3448303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7" name="CuadroTexto 6">
              <a:extLst>
                <a:ext uri="{FF2B5EF4-FFF2-40B4-BE49-F238E27FC236}">
                  <a16:creationId xmlns:a16="http://schemas.microsoft.com/office/drawing/2014/main" id="{AA089D6C-B1E2-48FB-BE83-481042A4D336}"/>
                </a:ext>
              </a:extLst>
            </p:cNvPr>
            <p:cNvSpPr txBox="1"/>
            <p:nvPr/>
          </p:nvSpPr>
          <p:spPr>
            <a:xfrm>
              <a:off x="3427898" y="945416"/>
              <a:ext cx="167925" cy="2623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L</a:t>
              </a:r>
            </a:p>
          </p:txBody>
        </p:sp>
        <p:sp>
          <p:nvSpPr>
            <p:cNvPr id="8" name="Elipse 7">
              <a:extLst>
                <a:ext uri="{FF2B5EF4-FFF2-40B4-BE49-F238E27FC236}">
                  <a16:creationId xmlns:a16="http://schemas.microsoft.com/office/drawing/2014/main" id="{EF3D6D35-0B29-48F8-A7E7-F05677A56176}"/>
                </a:ext>
              </a:extLst>
            </p:cNvPr>
            <p:cNvSpPr/>
            <p:nvPr/>
          </p:nvSpPr>
          <p:spPr>
            <a:xfrm>
              <a:off x="3636352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9" name="CuadroTexto 8">
              <a:extLst>
                <a:ext uri="{FF2B5EF4-FFF2-40B4-BE49-F238E27FC236}">
                  <a16:creationId xmlns:a16="http://schemas.microsoft.com/office/drawing/2014/main" id="{9A7EF53A-AA99-48D2-85A8-CA65C6ED1C5E}"/>
                </a:ext>
              </a:extLst>
            </p:cNvPr>
            <p:cNvSpPr txBox="1"/>
            <p:nvPr/>
          </p:nvSpPr>
          <p:spPr>
            <a:xfrm>
              <a:off x="3604676" y="945416"/>
              <a:ext cx="167925" cy="2623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M</a:t>
              </a:r>
            </a:p>
          </p:txBody>
        </p:sp>
        <p:sp>
          <p:nvSpPr>
            <p:cNvPr id="10" name="Elipse 9">
              <a:extLst>
                <a:ext uri="{FF2B5EF4-FFF2-40B4-BE49-F238E27FC236}">
                  <a16:creationId xmlns:a16="http://schemas.microsoft.com/office/drawing/2014/main" id="{B0003AE6-C47F-46BF-B6B1-DDBB042C0368}"/>
                </a:ext>
              </a:extLst>
            </p:cNvPr>
            <p:cNvSpPr/>
            <p:nvPr/>
          </p:nvSpPr>
          <p:spPr>
            <a:xfrm>
              <a:off x="3822502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1" name="CuadroTexto 10">
              <a:extLst>
                <a:ext uri="{FF2B5EF4-FFF2-40B4-BE49-F238E27FC236}">
                  <a16:creationId xmlns:a16="http://schemas.microsoft.com/office/drawing/2014/main" id="{93A2415F-9910-41C0-9834-ACE5EE7EC06F}"/>
                </a:ext>
              </a:extLst>
            </p:cNvPr>
            <p:cNvSpPr txBox="1"/>
            <p:nvPr/>
          </p:nvSpPr>
          <p:spPr>
            <a:xfrm>
              <a:off x="3795934" y="953506"/>
              <a:ext cx="167925" cy="2623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M</a:t>
              </a:r>
            </a:p>
          </p:txBody>
        </p:sp>
        <p:sp>
          <p:nvSpPr>
            <p:cNvPr id="12" name="Elipse 11">
              <a:extLst>
                <a:ext uri="{FF2B5EF4-FFF2-40B4-BE49-F238E27FC236}">
                  <a16:creationId xmlns:a16="http://schemas.microsoft.com/office/drawing/2014/main" id="{C7C288CE-F547-4E52-94A3-8C23F40BEE3C}"/>
                </a:ext>
              </a:extLst>
            </p:cNvPr>
            <p:cNvSpPr/>
            <p:nvPr/>
          </p:nvSpPr>
          <p:spPr>
            <a:xfrm>
              <a:off x="4008652" y="983612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3" name="CuadroTexto 12">
              <a:extLst>
                <a:ext uri="{FF2B5EF4-FFF2-40B4-BE49-F238E27FC236}">
                  <a16:creationId xmlns:a16="http://schemas.microsoft.com/office/drawing/2014/main" id="{4114C506-8170-47D2-9D5A-128DBFEEE7C8}"/>
                </a:ext>
              </a:extLst>
            </p:cNvPr>
            <p:cNvSpPr txBox="1"/>
            <p:nvPr/>
          </p:nvSpPr>
          <p:spPr>
            <a:xfrm>
              <a:off x="3987194" y="951397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J</a:t>
              </a:r>
            </a:p>
          </p:txBody>
        </p:sp>
        <p:sp>
          <p:nvSpPr>
            <p:cNvPr id="14" name="Elipse 13">
              <a:extLst>
                <a:ext uri="{FF2B5EF4-FFF2-40B4-BE49-F238E27FC236}">
                  <a16:creationId xmlns:a16="http://schemas.microsoft.com/office/drawing/2014/main" id="{7CC52FD5-4E7C-49FA-BD83-A545EB3FC017}"/>
                </a:ext>
              </a:extLst>
            </p:cNvPr>
            <p:cNvSpPr/>
            <p:nvPr/>
          </p:nvSpPr>
          <p:spPr>
            <a:xfrm>
              <a:off x="4195174" y="983612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5" name="CuadroTexto 14">
              <a:extLst>
                <a:ext uri="{FF2B5EF4-FFF2-40B4-BE49-F238E27FC236}">
                  <a16:creationId xmlns:a16="http://schemas.microsoft.com/office/drawing/2014/main" id="{DDD8D263-EBC7-4AD3-8203-2FC2CBE524AF}"/>
                </a:ext>
              </a:extLst>
            </p:cNvPr>
            <p:cNvSpPr txBox="1"/>
            <p:nvPr/>
          </p:nvSpPr>
          <p:spPr>
            <a:xfrm>
              <a:off x="4169468" y="953506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V</a:t>
              </a:r>
            </a:p>
          </p:txBody>
        </p:sp>
        <p:sp>
          <p:nvSpPr>
            <p:cNvPr id="16" name="Elipse 15">
              <a:extLst>
                <a:ext uri="{FF2B5EF4-FFF2-40B4-BE49-F238E27FC236}">
                  <a16:creationId xmlns:a16="http://schemas.microsoft.com/office/drawing/2014/main" id="{1684D4EA-52BA-4FA5-A1FB-CB87FE74C584}"/>
                </a:ext>
              </a:extLst>
            </p:cNvPr>
            <p:cNvSpPr/>
            <p:nvPr/>
          </p:nvSpPr>
          <p:spPr>
            <a:xfrm>
              <a:off x="4383504" y="983612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7" name="CuadroTexto 16">
              <a:extLst>
                <a:ext uri="{FF2B5EF4-FFF2-40B4-BE49-F238E27FC236}">
                  <a16:creationId xmlns:a16="http://schemas.microsoft.com/office/drawing/2014/main" id="{3308939E-46AD-485D-B001-89690CD4E751}"/>
                </a:ext>
              </a:extLst>
            </p:cNvPr>
            <p:cNvSpPr txBox="1"/>
            <p:nvPr/>
          </p:nvSpPr>
          <p:spPr>
            <a:xfrm>
              <a:off x="4354590" y="945416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S</a:t>
              </a:r>
            </a:p>
          </p:txBody>
        </p:sp>
        <p:sp>
          <p:nvSpPr>
            <p:cNvPr id="18" name="Elipse 17">
              <a:extLst>
                <a:ext uri="{FF2B5EF4-FFF2-40B4-BE49-F238E27FC236}">
                  <a16:creationId xmlns:a16="http://schemas.microsoft.com/office/drawing/2014/main" id="{A8672FC7-70F5-4C49-A014-22DFFFBC4EA9}"/>
                </a:ext>
              </a:extLst>
            </p:cNvPr>
            <p:cNvSpPr/>
            <p:nvPr/>
          </p:nvSpPr>
          <p:spPr>
            <a:xfrm>
              <a:off x="4562534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9" name="CuadroTexto 18">
              <a:extLst>
                <a:ext uri="{FF2B5EF4-FFF2-40B4-BE49-F238E27FC236}">
                  <a16:creationId xmlns:a16="http://schemas.microsoft.com/office/drawing/2014/main" id="{FDD8A62F-1C31-4D5B-8003-266E7EE66DB5}"/>
                </a:ext>
              </a:extLst>
            </p:cNvPr>
            <p:cNvSpPr txBox="1"/>
            <p:nvPr/>
          </p:nvSpPr>
          <p:spPr>
            <a:xfrm>
              <a:off x="4541872" y="945416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D</a:t>
              </a:r>
            </a:p>
          </p:txBody>
        </p:sp>
      </p:grpSp>
      <p:sp>
        <p:nvSpPr>
          <p:cNvPr id="43" name="Rectángulo: esquinas redondeadas 42">
            <a:extLst>
              <a:ext uri="{FF2B5EF4-FFF2-40B4-BE49-F238E27FC236}">
                <a16:creationId xmlns:a16="http://schemas.microsoft.com/office/drawing/2014/main" id="{89D5D1E2-00DC-4937-B50F-B770D836BFF9}"/>
              </a:ext>
            </a:extLst>
          </p:cNvPr>
          <p:cNvSpPr/>
          <p:nvPr/>
        </p:nvSpPr>
        <p:spPr>
          <a:xfrm flipH="1">
            <a:off x="460830" y="5801409"/>
            <a:ext cx="1867912" cy="1306787"/>
          </a:xfrm>
          <a:prstGeom prst="roundRect">
            <a:avLst>
              <a:gd name="adj" fmla="val 3042"/>
            </a:avLst>
          </a:prstGeom>
          <a:noFill/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61" name="CuadroTexto 60">
            <a:extLst>
              <a:ext uri="{FF2B5EF4-FFF2-40B4-BE49-F238E27FC236}">
                <a16:creationId xmlns:a16="http://schemas.microsoft.com/office/drawing/2014/main" id="{B1867932-8D36-4858-BFF8-81AECC48EBAD}"/>
              </a:ext>
            </a:extLst>
          </p:cNvPr>
          <p:cNvSpPr txBox="1"/>
          <p:nvPr/>
        </p:nvSpPr>
        <p:spPr>
          <a:xfrm>
            <a:off x="502270" y="470523"/>
            <a:ext cx="1705246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CL" sz="4800" dirty="0">
                <a:latin typeface="August Script Bold free" pitchFamily="2" charset="0"/>
              </a:rPr>
              <a:t>Año</a:t>
            </a:r>
          </a:p>
        </p:txBody>
      </p:sp>
      <p:sp>
        <p:nvSpPr>
          <p:cNvPr id="62" name="CuadroTexto 61">
            <a:extLst>
              <a:ext uri="{FF2B5EF4-FFF2-40B4-BE49-F238E27FC236}">
                <a16:creationId xmlns:a16="http://schemas.microsoft.com/office/drawing/2014/main" id="{D7348A25-2C0A-4180-9706-193D7ACDBC8E}"/>
              </a:ext>
            </a:extLst>
          </p:cNvPr>
          <p:cNvSpPr txBox="1"/>
          <p:nvPr/>
        </p:nvSpPr>
        <p:spPr>
          <a:xfrm>
            <a:off x="1109446" y="921803"/>
            <a:ext cx="149088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CL" sz="4000" dirty="0" smtClean="0">
                <a:latin typeface="August Script Bold free" pitchFamily="2" charset="0"/>
              </a:rPr>
              <a:t>2022 </a:t>
            </a:r>
            <a:endParaRPr lang="es-CL" sz="4000" dirty="0">
              <a:latin typeface="August Script Bold free" pitchFamily="2" charset="0"/>
            </a:endParaRPr>
          </a:p>
        </p:txBody>
      </p:sp>
      <p:sp>
        <p:nvSpPr>
          <p:cNvPr id="27" name="CuadroTexto 26">
            <a:extLst>
              <a:ext uri="{FF2B5EF4-FFF2-40B4-BE49-F238E27FC236}">
                <a16:creationId xmlns:a16="http://schemas.microsoft.com/office/drawing/2014/main" id="{F0091D1D-C5BA-4DD7-B564-F84C4F3256B9}"/>
              </a:ext>
            </a:extLst>
          </p:cNvPr>
          <p:cNvSpPr txBox="1"/>
          <p:nvPr/>
        </p:nvSpPr>
        <p:spPr>
          <a:xfrm>
            <a:off x="788889" y="1505371"/>
            <a:ext cx="136617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CL" sz="3600" dirty="0">
                <a:latin typeface="Ayunindra Font" pitchFamily="50" charset="0"/>
              </a:rPr>
              <a:t>Metas</a:t>
            </a:r>
          </a:p>
        </p:txBody>
      </p:sp>
      <p:cxnSp>
        <p:nvCxnSpPr>
          <p:cNvPr id="34" name="Conector recto 33">
            <a:extLst>
              <a:ext uri="{FF2B5EF4-FFF2-40B4-BE49-F238E27FC236}">
                <a16:creationId xmlns:a16="http://schemas.microsoft.com/office/drawing/2014/main" id="{6C326F97-CC68-4216-8B0B-6409AE189A23}"/>
              </a:ext>
            </a:extLst>
          </p:cNvPr>
          <p:cNvCxnSpPr>
            <a:cxnSpLocks/>
          </p:cNvCxnSpPr>
          <p:nvPr/>
        </p:nvCxnSpPr>
        <p:spPr>
          <a:xfrm>
            <a:off x="719609" y="2193173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Conector recto 36">
            <a:extLst>
              <a:ext uri="{FF2B5EF4-FFF2-40B4-BE49-F238E27FC236}">
                <a16:creationId xmlns:a16="http://schemas.microsoft.com/office/drawing/2014/main" id="{7A9A9E17-643C-46C7-8DA1-90ACB4FD0A6E}"/>
              </a:ext>
            </a:extLst>
          </p:cNvPr>
          <p:cNvCxnSpPr>
            <a:cxnSpLocks/>
          </p:cNvCxnSpPr>
          <p:nvPr/>
        </p:nvCxnSpPr>
        <p:spPr>
          <a:xfrm>
            <a:off x="720116" y="2475725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Conector recto 37">
            <a:extLst>
              <a:ext uri="{FF2B5EF4-FFF2-40B4-BE49-F238E27FC236}">
                <a16:creationId xmlns:a16="http://schemas.microsoft.com/office/drawing/2014/main" id="{117FEECC-50E9-48AE-A3A0-ECE918D11567}"/>
              </a:ext>
            </a:extLst>
          </p:cNvPr>
          <p:cNvCxnSpPr>
            <a:cxnSpLocks/>
          </p:cNvCxnSpPr>
          <p:nvPr/>
        </p:nvCxnSpPr>
        <p:spPr>
          <a:xfrm>
            <a:off x="718240" y="2780525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Conector recto 38">
            <a:extLst>
              <a:ext uri="{FF2B5EF4-FFF2-40B4-BE49-F238E27FC236}">
                <a16:creationId xmlns:a16="http://schemas.microsoft.com/office/drawing/2014/main" id="{F24D8324-6901-4816-8512-FDC54A3E01DF}"/>
              </a:ext>
            </a:extLst>
          </p:cNvPr>
          <p:cNvCxnSpPr>
            <a:cxnSpLocks/>
          </p:cNvCxnSpPr>
          <p:nvPr/>
        </p:nvCxnSpPr>
        <p:spPr>
          <a:xfrm>
            <a:off x="718240" y="3074201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Placa 2">
            <a:extLst>
              <a:ext uri="{FF2B5EF4-FFF2-40B4-BE49-F238E27FC236}">
                <a16:creationId xmlns:a16="http://schemas.microsoft.com/office/drawing/2014/main" id="{C3F9C842-00FA-4A41-AA78-EC49C9D9D4A3}"/>
              </a:ext>
            </a:extLst>
          </p:cNvPr>
          <p:cNvSpPr/>
          <p:nvPr/>
        </p:nvSpPr>
        <p:spPr>
          <a:xfrm flipH="1">
            <a:off x="489789" y="3750740"/>
            <a:ext cx="1791840" cy="1500318"/>
          </a:xfrm>
          <a:prstGeom prst="plaque">
            <a:avLst>
              <a:gd name="adj" fmla="val 6619"/>
            </a:avLst>
          </a:prstGeom>
          <a:solidFill>
            <a:srgbClr val="FCEBE0"/>
          </a:solidFill>
          <a:ln>
            <a:solidFill>
              <a:srgbClr val="FCD6D7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70" name="CuadroTexto 69">
            <a:extLst>
              <a:ext uri="{FF2B5EF4-FFF2-40B4-BE49-F238E27FC236}">
                <a16:creationId xmlns:a16="http://schemas.microsoft.com/office/drawing/2014/main" id="{C5660BA0-7AA5-442F-B19F-51782AAE91E1}"/>
              </a:ext>
            </a:extLst>
          </p:cNvPr>
          <p:cNvSpPr txBox="1"/>
          <p:nvPr/>
        </p:nvSpPr>
        <p:spPr>
          <a:xfrm flipH="1">
            <a:off x="560832" y="3174959"/>
            <a:ext cx="157604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CL" sz="3200" dirty="0">
                <a:latin typeface="Please write me a song" panose="02000603000000000000" pitchFamily="2" charset="0"/>
                <a:ea typeface="Please write me a song" panose="02000603000000000000" pitchFamily="2" charset="0"/>
              </a:rPr>
              <a:t>Importante</a:t>
            </a:r>
          </a:p>
        </p:txBody>
      </p:sp>
      <p:sp>
        <p:nvSpPr>
          <p:cNvPr id="72" name="CuadroTexto 71">
            <a:extLst>
              <a:ext uri="{FF2B5EF4-FFF2-40B4-BE49-F238E27FC236}">
                <a16:creationId xmlns:a16="http://schemas.microsoft.com/office/drawing/2014/main" id="{FA02E334-CC17-4B72-8C99-28B64BC13A1C}"/>
              </a:ext>
            </a:extLst>
          </p:cNvPr>
          <p:cNvSpPr txBox="1"/>
          <p:nvPr/>
        </p:nvSpPr>
        <p:spPr>
          <a:xfrm flipH="1">
            <a:off x="773256" y="5571063"/>
            <a:ext cx="1293702" cy="594906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algn="ctr"/>
            <a:r>
              <a:rPr lang="es-CL" sz="3266" dirty="0">
                <a:latin typeface="The Sunset" pitchFamily="2" charset="0"/>
              </a:rPr>
              <a:t>Notas</a:t>
            </a:r>
          </a:p>
        </p:txBody>
      </p:sp>
      <p:pic>
        <p:nvPicPr>
          <p:cNvPr id="22" name="Imagen 21">
            <a:extLst>
              <a:ext uri="{FF2B5EF4-FFF2-40B4-BE49-F238E27FC236}">
                <a16:creationId xmlns:a16="http://schemas.microsoft.com/office/drawing/2014/main" id="{62CBFADE-6F0F-42F1-9100-230F3D7A9794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188956" y="4650379"/>
            <a:ext cx="727315" cy="2864905"/>
          </a:xfrm>
          <a:prstGeom prst="rect">
            <a:avLst/>
          </a:prstGeom>
        </p:spPr>
      </p:pic>
      <p:pic>
        <p:nvPicPr>
          <p:cNvPr id="23" name="Imagen 22">
            <a:extLst>
              <a:ext uri="{FF2B5EF4-FFF2-40B4-BE49-F238E27FC236}">
                <a16:creationId xmlns:a16="http://schemas.microsoft.com/office/drawing/2014/main" id="{2B2C2E0D-EB88-46B4-AC8F-E4A9A8B31354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43898" t="21174"/>
          <a:stretch/>
        </p:blipFill>
        <p:spPr>
          <a:xfrm>
            <a:off x="0" y="0"/>
            <a:ext cx="909986" cy="976498"/>
          </a:xfrm>
          <a:prstGeom prst="rect">
            <a:avLst/>
          </a:prstGeom>
        </p:spPr>
      </p:pic>
      <p:pic>
        <p:nvPicPr>
          <p:cNvPr id="25" name="Imagen 24">
            <a:extLst>
              <a:ext uri="{FF2B5EF4-FFF2-40B4-BE49-F238E27FC236}">
                <a16:creationId xmlns:a16="http://schemas.microsoft.com/office/drawing/2014/main" id="{C293EFCA-F8D9-437F-BBDE-D23B0F61DF56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027536" y="351099"/>
            <a:ext cx="713197" cy="476000"/>
          </a:xfrm>
          <a:prstGeom prst="rect">
            <a:avLst/>
          </a:prstGeom>
        </p:spPr>
      </p:pic>
      <p:grpSp>
        <p:nvGrpSpPr>
          <p:cNvPr id="31" name="Grupo 30">
            <a:extLst>
              <a:ext uri="{FF2B5EF4-FFF2-40B4-BE49-F238E27FC236}">
                <a16:creationId xmlns:a16="http://schemas.microsoft.com/office/drawing/2014/main" id="{7745E27F-467E-4749-8E47-3209094E0C66}"/>
              </a:ext>
            </a:extLst>
          </p:cNvPr>
          <p:cNvGrpSpPr/>
          <p:nvPr/>
        </p:nvGrpSpPr>
        <p:grpSpPr>
          <a:xfrm>
            <a:off x="526230" y="2080990"/>
            <a:ext cx="160028" cy="1041337"/>
            <a:chOff x="508707" y="2032864"/>
            <a:chExt cx="160028" cy="1041337"/>
          </a:xfrm>
        </p:grpSpPr>
        <p:pic>
          <p:nvPicPr>
            <p:cNvPr id="57" name="Imagen 56">
              <a:extLst>
                <a:ext uri="{FF2B5EF4-FFF2-40B4-BE49-F238E27FC236}">
                  <a16:creationId xmlns:a16="http://schemas.microsoft.com/office/drawing/2014/main" id="{961930C2-F576-49DD-A7AA-2FDB4D77175D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7508" y="2035205"/>
              <a:ext cx="162906" cy="158223"/>
            </a:xfrm>
            <a:prstGeom prst="rect">
              <a:avLst/>
            </a:prstGeom>
          </p:spPr>
        </p:pic>
        <p:pic>
          <p:nvPicPr>
            <p:cNvPr id="58" name="Imagen 57">
              <a:extLst>
                <a:ext uri="{FF2B5EF4-FFF2-40B4-BE49-F238E27FC236}">
                  <a16:creationId xmlns:a16="http://schemas.microsoft.com/office/drawing/2014/main" id="{56867267-B475-4E69-9D58-EC62A6FE058B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7509" y="2315160"/>
              <a:ext cx="162906" cy="158223"/>
            </a:xfrm>
            <a:prstGeom prst="rect">
              <a:avLst/>
            </a:prstGeom>
          </p:spPr>
        </p:pic>
        <p:pic>
          <p:nvPicPr>
            <p:cNvPr id="60" name="Imagen 59">
              <a:extLst>
                <a:ext uri="{FF2B5EF4-FFF2-40B4-BE49-F238E27FC236}">
                  <a16:creationId xmlns:a16="http://schemas.microsoft.com/office/drawing/2014/main" id="{E29EF204-A448-4002-8A1C-DB0341F31464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6366" y="2619960"/>
              <a:ext cx="162906" cy="158223"/>
            </a:xfrm>
            <a:prstGeom prst="rect">
              <a:avLst/>
            </a:prstGeom>
          </p:spPr>
        </p:pic>
        <p:pic>
          <p:nvPicPr>
            <p:cNvPr id="63" name="Imagen 62">
              <a:extLst>
                <a:ext uri="{FF2B5EF4-FFF2-40B4-BE49-F238E27FC236}">
                  <a16:creationId xmlns:a16="http://schemas.microsoft.com/office/drawing/2014/main" id="{86120641-32C4-4AE8-94D3-C94C18868525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8171" y="2913636"/>
              <a:ext cx="162906" cy="158223"/>
            </a:xfrm>
            <a:prstGeom prst="rect">
              <a:avLst/>
            </a:prstGeom>
          </p:spPr>
        </p:pic>
      </p:grpSp>
      <p:sp>
        <p:nvSpPr>
          <p:cNvPr id="64" name="Placa 63">
            <a:extLst>
              <a:ext uri="{FF2B5EF4-FFF2-40B4-BE49-F238E27FC236}">
                <a16:creationId xmlns:a16="http://schemas.microsoft.com/office/drawing/2014/main" id="{1F1A37EF-7612-4F45-97CD-3C62C17F6D0D}"/>
              </a:ext>
            </a:extLst>
          </p:cNvPr>
          <p:cNvSpPr/>
          <p:nvPr/>
        </p:nvSpPr>
        <p:spPr>
          <a:xfrm flipH="1">
            <a:off x="544463" y="3806973"/>
            <a:ext cx="1680470" cy="1381373"/>
          </a:xfrm>
          <a:prstGeom prst="plaque">
            <a:avLst>
              <a:gd name="adj" fmla="val 6619"/>
            </a:avLst>
          </a:prstGeom>
          <a:noFill/>
          <a:ln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pic>
        <p:nvPicPr>
          <p:cNvPr id="32" name="Imagen 31">
            <a:extLst>
              <a:ext uri="{FF2B5EF4-FFF2-40B4-BE49-F238E27FC236}">
                <a16:creationId xmlns:a16="http://schemas.microsoft.com/office/drawing/2014/main" id="{26B63D50-3602-4D67-A76C-633D6D374657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259097" y="6541363"/>
            <a:ext cx="628638" cy="674145"/>
          </a:xfrm>
          <a:prstGeom prst="rect">
            <a:avLst/>
          </a:prstGeom>
        </p:spPr>
      </p:pic>
      <p:pic>
        <p:nvPicPr>
          <p:cNvPr id="65" name="Imagen 64">
            <a:extLst>
              <a:ext uri="{FF2B5EF4-FFF2-40B4-BE49-F238E27FC236}">
                <a16:creationId xmlns:a16="http://schemas.microsoft.com/office/drawing/2014/main" id="{D0CA3D43-846C-4A28-B7BE-3C0790EA8870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65716" t="50407"/>
          <a:stretch/>
        </p:blipFill>
        <p:spPr>
          <a:xfrm flipH="1">
            <a:off x="4623101" y="-1"/>
            <a:ext cx="445785" cy="47838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57832096"/>
      </p:ext>
    </p:extLst>
  </p:cSld>
  <p:clrMapOvr>
    <a:masterClrMapping/>
  </p:clrMapOvr>
</p:sld>
</file>

<file path=ppt/slides/slide1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5" name="Imagen 74">
            <a:extLst>
              <a:ext uri="{FF2B5EF4-FFF2-40B4-BE49-F238E27FC236}">
                <a16:creationId xmlns:a16="http://schemas.microsoft.com/office/drawing/2014/main" id="{86F066D6-3665-40A8-84FE-3CF74306B4E7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5802" t="16947" r="6588" b="21582"/>
          <a:stretch/>
        </p:blipFill>
        <p:spPr>
          <a:xfrm flipH="1">
            <a:off x="2534249" y="1615242"/>
            <a:ext cx="2241249" cy="5818323"/>
          </a:xfrm>
          <a:prstGeom prst="rect">
            <a:avLst/>
          </a:prstGeom>
        </p:spPr>
      </p:pic>
      <p:grpSp>
        <p:nvGrpSpPr>
          <p:cNvPr id="90" name="Grupo 89">
            <a:extLst>
              <a:ext uri="{FF2B5EF4-FFF2-40B4-BE49-F238E27FC236}">
                <a16:creationId xmlns:a16="http://schemas.microsoft.com/office/drawing/2014/main" id="{6A10F933-5BE6-45D0-9227-6F90A3B05617}"/>
              </a:ext>
            </a:extLst>
          </p:cNvPr>
          <p:cNvGrpSpPr/>
          <p:nvPr/>
        </p:nvGrpSpPr>
        <p:grpSpPr>
          <a:xfrm>
            <a:off x="2431176" y="1277695"/>
            <a:ext cx="2333423" cy="338554"/>
            <a:chOff x="282012" y="1116730"/>
            <a:chExt cx="2333423" cy="338554"/>
          </a:xfrm>
        </p:grpSpPr>
        <p:grpSp>
          <p:nvGrpSpPr>
            <p:cNvPr id="76" name="Grupo 75">
              <a:extLst>
                <a:ext uri="{FF2B5EF4-FFF2-40B4-BE49-F238E27FC236}">
                  <a16:creationId xmlns:a16="http://schemas.microsoft.com/office/drawing/2014/main" id="{A61A1061-E59C-431B-BF67-DEFCDEE579BE}"/>
                </a:ext>
              </a:extLst>
            </p:cNvPr>
            <p:cNvGrpSpPr/>
            <p:nvPr/>
          </p:nvGrpSpPr>
          <p:grpSpPr>
            <a:xfrm>
              <a:off x="1292286" y="1199456"/>
              <a:ext cx="1323149" cy="173102"/>
              <a:chOff x="2351916" y="2459619"/>
              <a:chExt cx="1424738" cy="173102"/>
            </a:xfrm>
          </p:grpSpPr>
          <p:pic>
            <p:nvPicPr>
              <p:cNvPr id="77" name="Imagen 76">
                <a:extLst>
                  <a:ext uri="{FF2B5EF4-FFF2-40B4-BE49-F238E27FC236}">
                    <a16:creationId xmlns:a16="http://schemas.microsoft.com/office/drawing/2014/main" id="{B7A81B46-CA0D-4087-89EF-FAE09193A61A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351916" y="2459619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78" name="Imagen 77">
                <a:extLst>
                  <a:ext uri="{FF2B5EF4-FFF2-40B4-BE49-F238E27FC236}">
                    <a16:creationId xmlns:a16="http://schemas.microsoft.com/office/drawing/2014/main" id="{E94153B6-6DC4-4AB7-AC3B-F55DD2065F5B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534444" y="2462337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79" name="Imagen 78">
                <a:extLst>
                  <a:ext uri="{FF2B5EF4-FFF2-40B4-BE49-F238E27FC236}">
                    <a16:creationId xmlns:a16="http://schemas.microsoft.com/office/drawing/2014/main" id="{EA1DF94F-D73B-4068-AC8A-D0A408DD32D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713545" y="2467401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0" name="Imagen 79">
                <a:extLst>
                  <a:ext uri="{FF2B5EF4-FFF2-40B4-BE49-F238E27FC236}">
                    <a16:creationId xmlns:a16="http://schemas.microsoft.com/office/drawing/2014/main" id="{62C852A6-1DC0-492C-8708-0BCE85A2F8DC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898714" y="2467401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1" name="Imagen 80">
                <a:extLst>
                  <a:ext uri="{FF2B5EF4-FFF2-40B4-BE49-F238E27FC236}">
                    <a16:creationId xmlns:a16="http://schemas.microsoft.com/office/drawing/2014/main" id="{0177E378-B2D1-433E-B487-95F0ADA2623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080634" y="2462337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2" name="Imagen 81">
                <a:extLst>
                  <a:ext uri="{FF2B5EF4-FFF2-40B4-BE49-F238E27FC236}">
                    <a16:creationId xmlns:a16="http://schemas.microsoft.com/office/drawing/2014/main" id="{5D2CCC76-1728-4CCE-8CA6-F4D7D93C730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259735" y="2463688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3" name="Imagen 82">
                <a:extLst>
                  <a:ext uri="{FF2B5EF4-FFF2-40B4-BE49-F238E27FC236}">
                    <a16:creationId xmlns:a16="http://schemas.microsoft.com/office/drawing/2014/main" id="{8737CD88-8CE9-45B7-B88B-A039D1BC2D9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436306" y="2459619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4" name="Imagen 83">
                <a:extLst>
                  <a:ext uri="{FF2B5EF4-FFF2-40B4-BE49-F238E27FC236}">
                    <a16:creationId xmlns:a16="http://schemas.microsoft.com/office/drawing/2014/main" id="{9C749F1B-619A-40EE-A3E5-6C9759F13278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624293" y="2462337"/>
                <a:ext cx="152361" cy="165320"/>
              </a:xfrm>
              <a:prstGeom prst="rect">
                <a:avLst/>
              </a:prstGeom>
            </p:spPr>
          </p:pic>
        </p:grpSp>
        <p:sp>
          <p:nvSpPr>
            <p:cNvPr id="86" name="CuadroTexto 85">
              <a:extLst>
                <a:ext uri="{FF2B5EF4-FFF2-40B4-BE49-F238E27FC236}">
                  <a16:creationId xmlns:a16="http://schemas.microsoft.com/office/drawing/2014/main" id="{E7CF8BFC-D72D-4A50-9441-6DC5C224B0DC}"/>
                </a:ext>
              </a:extLst>
            </p:cNvPr>
            <p:cNvSpPr txBox="1"/>
            <p:nvPr/>
          </p:nvSpPr>
          <p:spPr>
            <a:xfrm>
              <a:off x="282012" y="1116730"/>
              <a:ext cx="1081021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s-CL" sz="1600" dirty="0">
                  <a:latin typeface="that i love you" pitchFamily="2" charset="0"/>
                </a:rPr>
                <a:t>Hidratación</a:t>
              </a:r>
            </a:p>
          </p:txBody>
        </p:sp>
      </p:grpSp>
      <p:sp>
        <p:nvSpPr>
          <p:cNvPr id="2" name="Rectángulo: esquinas redondeadas 1">
            <a:extLst>
              <a:ext uri="{FF2B5EF4-FFF2-40B4-BE49-F238E27FC236}">
                <a16:creationId xmlns:a16="http://schemas.microsoft.com/office/drawing/2014/main" id="{8AFFB728-72C6-47D6-8CF6-8E68D901CF0E}"/>
              </a:ext>
            </a:extLst>
          </p:cNvPr>
          <p:cNvSpPr/>
          <p:nvPr/>
        </p:nvSpPr>
        <p:spPr>
          <a:xfrm flipH="1">
            <a:off x="2536574" y="808814"/>
            <a:ext cx="2238924" cy="348713"/>
          </a:xfrm>
          <a:prstGeom prst="roundRect">
            <a:avLst>
              <a:gd name="adj" fmla="val 20690"/>
            </a:avLst>
          </a:prstGeom>
          <a:noFill/>
          <a:ln>
            <a:solidFill>
              <a:schemeClr val="bg1">
                <a:lumMod val="65000"/>
              </a:schemeClr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grpSp>
        <p:nvGrpSpPr>
          <p:cNvPr id="20" name="Grupo 19">
            <a:extLst>
              <a:ext uri="{FF2B5EF4-FFF2-40B4-BE49-F238E27FC236}">
                <a16:creationId xmlns:a16="http://schemas.microsoft.com/office/drawing/2014/main" id="{9E56ED60-C0FC-4AFF-8B2B-402E4644997E}"/>
              </a:ext>
            </a:extLst>
          </p:cNvPr>
          <p:cNvGrpSpPr/>
          <p:nvPr/>
        </p:nvGrpSpPr>
        <p:grpSpPr>
          <a:xfrm>
            <a:off x="2648158" y="551964"/>
            <a:ext cx="1302561" cy="270451"/>
            <a:chOff x="3427898" y="945416"/>
            <a:chExt cx="1302561" cy="270451"/>
          </a:xfrm>
        </p:grpSpPr>
        <p:sp>
          <p:nvSpPr>
            <p:cNvPr id="6" name="Elipse 5">
              <a:extLst>
                <a:ext uri="{FF2B5EF4-FFF2-40B4-BE49-F238E27FC236}">
                  <a16:creationId xmlns:a16="http://schemas.microsoft.com/office/drawing/2014/main" id="{2C5DCEA4-6AF6-49BD-B708-B769FAFE792C}"/>
                </a:ext>
              </a:extLst>
            </p:cNvPr>
            <p:cNvSpPr/>
            <p:nvPr/>
          </p:nvSpPr>
          <p:spPr>
            <a:xfrm>
              <a:off x="3448303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7" name="CuadroTexto 6">
              <a:extLst>
                <a:ext uri="{FF2B5EF4-FFF2-40B4-BE49-F238E27FC236}">
                  <a16:creationId xmlns:a16="http://schemas.microsoft.com/office/drawing/2014/main" id="{AA089D6C-B1E2-48FB-BE83-481042A4D336}"/>
                </a:ext>
              </a:extLst>
            </p:cNvPr>
            <p:cNvSpPr txBox="1"/>
            <p:nvPr/>
          </p:nvSpPr>
          <p:spPr>
            <a:xfrm>
              <a:off x="3427898" y="945416"/>
              <a:ext cx="167925" cy="2623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L</a:t>
              </a:r>
            </a:p>
          </p:txBody>
        </p:sp>
        <p:sp>
          <p:nvSpPr>
            <p:cNvPr id="8" name="Elipse 7">
              <a:extLst>
                <a:ext uri="{FF2B5EF4-FFF2-40B4-BE49-F238E27FC236}">
                  <a16:creationId xmlns:a16="http://schemas.microsoft.com/office/drawing/2014/main" id="{EF3D6D35-0B29-48F8-A7E7-F05677A56176}"/>
                </a:ext>
              </a:extLst>
            </p:cNvPr>
            <p:cNvSpPr/>
            <p:nvPr/>
          </p:nvSpPr>
          <p:spPr>
            <a:xfrm>
              <a:off x="3636352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9" name="CuadroTexto 8">
              <a:extLst>
                <a:ext uri="{FF2B5EF4-FFF2-40B4-BE49-F238E27FC236}">
                  <a16:creationId xmlns:a16="http://schemas.microsoft.com/office/drawing/2014/main" id="{9A7EF53A-AA99-48D2-85A8-CA65C6ED1C5E}"/>
                </a:ext>
              </a:extLst>
            </p:cNvPr>
            <p:cNvSpPr txBox="1"/>
            <p:nvPr/>
          </p:nvSpPr>
          <p:spPr>
            <a:xfrm>
              <a:off x="3604676" y="945416"/>
              <a:ext cx="167925" cy="2623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M</a:t>
              </a:r>
            </a:p>
          </p:txBody>
        </p:sp>
        <p:sp>
          <p:nvSpPr>
            <p:cNvPr id="10" name="Elipse 9">
              <a:extLst>
                <a:ext uri="{FF2B5EF4-FFF2-40B4-BE49-F238E27FC236}">
                  <a16:creationId xmlns:a16="http://schemas.microsoft.com/office/drawing/2014/main" id="{B0003AE6-C47F-46BF-B6B1-DDBB042C0368}"/>
                </a:ext>
              </a:extLst>
            </p:cNvPr>
            <p:cNvSpPr/>
            <p:nvPr/>
          </p:nvSpPr>
          <p:spPr>
            <a:xfrm>
              <a:off x="3822502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1" name="CuadroTexto 10">
              <a:extLst>
                <a:ext uri="{FF2B5EF4-FFF2-40B4-BE49-F238E27FC236}">
                  <a16:creationId xmlns:a16="http://schemas.microsoft.com/office/drawing/2014/main" id="{93A2415F-9910-41C0-9834-ACE5EE7EC06F}"/>
                </a:ext>
              </a:extLst>
            </p:cNvPr>
            <p:cNvSpPr txBox="1"/>
            <p:nvPr/>
          </p:nvSpPr>
          <p:spPr>
            <a:xfrm>
              <a:off x="3795934" y="953506"/>
              <a:ext cx="167925" cy="2623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M</a:t>
              </a:r>
            </a:p>
          </p:txBody>
        </p:sp>
        <p:sp>
          <p:nvSpPr>
            <p:cNvPr id="12" name="Elipse 11">
              <a:extLst>
                <a:ext uri="{FF2B5EF4-FFF2-40B4-BE49-F238E27FC236}">
                  <a16:creationId xmlns:a16="http://schemas.microsoft.com/office/drawing/2014/main" id="{C7C288CE-F547-4E52-94A3-8C23F40BEE3C}"/>
                </a:ext>
              </a:extLst>
            </p:cNvPr>
            <p:cNvSpPr/>
            <p:nvPr/>
          </p:nvSpPr>
          <p:spPr>
            <a:xfrm>
              <a:off x="4008652" y="983612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3" name="CuadroTexto 12">
              <a:extLst>
                <a:ext uri="{FF2B5EF4-FFF2-40B4-BE49-F238E27FC236}">
                  <a16:creationId xmlns:a16="http://schemas.microsoft.com/office/drawing/2014/main" id="{4114C506-8170-47D2-9D5A-128DBFEEE7C8}"/>
                </a:ext>
              </a:extLst>
            </p:cNvPr>
            <p:cNvSpPr txBox="1"/>
            <p:nvPr/>
          </p:nvSpPr>
          <p:spPr>
            <a:xfrm>
              <a:off x="3987194" y="951397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J</a:t>
              </a:r>
            </a:p>
          </p:txBody>
        </p:sp>
        <p:sp>
          <p:nvSpPr>
            <p:cNvPr id="14" name="Elipse 13">
              <a:extLst>
                <a:ext uri="{FF2B5EF4-FFF2-40B4-BE49-F238E27FC236}">
                  <a16:creationId xmlns:a16="http://schemas.microsoft.com/office/drawing/2014/main" id="{7CC52FD5-4E7C-49FA-BD83-A545EB3FC017}"/>
                </a:ext>
              </a:extLst>
            </p:cNvPr>
            <p:cNvSpPr/>
            <p:nvPr/>
          </p:nvSpPr>
          <p:spPr>
            <a:xfrm>
              <a:off x="4195174" y="983612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5" name="CuadroTexto 14">
              <a:extLst>
                <a:ext uri="{FF2B5EF4-FFF2-40B4-BE49-F238E27FC236}">
                  <a16:creationId xmlns:a16="http://schemas.microsoft.com/office/drawing/2014/main" id="{DDD8D263-EBC7-4AD3-8203-2FC2CBE524AF}"/>
                </a:ext>
              </a:extLst>
            </p:cNvPr>
            <p:cNvSpPr txBox="1"/>
            <p:nvPr/>
          </p:nvSpPr>
          <p:spPr>
            <a:xfrm>
              <a:off x="4169468" y="953506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V</a:t>
              </a:r>
            </a:p>
          </p:txBody>
        </p:sp>
        <p:sp>
          <p:nvSpPr>
            <p:cNvPr id="16" name="Elipse 15">
              <a:extLst>
                <a:ext uri="{FF2B5EF4-FFF2-40B4-BE49-F238E27FC236}">
                  <a16:creationId xmlns:a16="http://schemas.microsoft.com/office/drawing/2014/main" id="{1684D4EA-52BA-4FA5-A1FB-CB87FE74C584}"/>
                </a:ext>
              </a:extLst>
            </p:cNvPr>
            <p:cNvSpPr/>
            <p:nvPr/>
          </p:nvSpPr>
          <p:spPr>
            <a:xfrm>
              <a:off x="4383504" y="983612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7" name="CuadroTexto 16">
              <a:extLst>
                <a:ext uri="{FF2B5EF4-FFF2-40B4-BE49-F238E27FC236}">
                  <a16:creationId xmlns:a16="http://schemas.microsoft.com/office/drawing/2014/main" id="{3308939E-46AD-485D-B001-89690CD4E751}"/>
                </a:ext>
              </a:extLst>
            </p:cNvPr>
            <p:cNvSpPr txBox="1"/>
            <p:nvPr/>
          </p:nvSpPr>
          <p:spPr>
            <a:xfrm>
              <a:off x="4354590" y="945416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S</a:t>
              </a:r>
            </a:p>
          </p:txBody>
        </p:sp>
        <p:sp>
          <p:nvSpPr>
            <p:cNvPr id="18" name="Elipse 17">
              <a:extLst>
                <a:ext uri="{FF2B5EF4-FFF2-40B4-BE49-F238E27FC236}">
                  <a16:creationId xmlns:a16="http://schemas.microsoft.com/office/drawing/2014/main" id="{A8672FC7-70F5-4C49-A014-22DFFFBC4EA9}"/>
                </a:ext>
              </a:extLst>
            </p:cNvPr>
            <p:cNvSpPr/>
            <p:nvPr/>
          </p:nvSpPr>
          <p:spPr>
            <a:xfrm>
              <a:off x="4562534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9" name="CuadroTexto 18">
              <a:extLst>
                <a:ext uri="{FF2B5EF4-FFF2-40B4-BE49-F238E27FC236}">
                  <a16:creationId xmlns:a16="http://schemas.microsoft.com/office/drawing/2014/main" id="{FDD8A62F-1C31-4D5B-8003-266E7EE66DB5}"/>
                </a:ext>
              </a:extLst>
            </p:cNvPr>
            <p:cNvSpPr txBox="1"/>
            <p:nvPr/>
          </p:nvSpPr>
          <p:spPr>
            <a:xfrm>
              <a:off x="4541872" y="945416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D</a:t>
              </a:r>
            </a:p>
          </p:txBody>
        </p:sp>
      </p:grpSp>
      <p:sp>
        <p:nvSpPr>
          <p:cNvPr id="43" name="Rectángulo: esquinas redondeadas 42">
            <a:extLst>
              <a:ext uri="{FF2B5EF4-FFF2-40B4-BE49-F238E27FC236}">
                <a16:creationId xmlns:a16="http://schemas.microsoft.com/office/drawing/2014/main" id="{89D5D1E2-00DC-4937-B50F-B770D836BFF9}"/>
              </a:ext>
            </a:extLst>
          </p:cNvPr>
          <p:cNvSpPr/>
          <p:nvPr/>
        </p:nvSpPr>
        <p:spPr>
          <a:xfrm flipH="1">
            <a:off x="460830" y="5801409"/>
            <a:ext cx="1867912" cy="1306787"/>
          </a:xfrm>
          <a:prstGeom prst="roundRect">
            <a:avLst>
              <a:gd name="adj" fmla="val 3042"/>
            </a:avLst>
          </a:prstGeom>
          <a:noFill/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61" name="CuadroTexto 60">
            <a:extLst>
              <a:ext uri="{FF2B5EF4-FFF2-40B4-BE49-F238E27FC236}">
                <a16:creationId xmlns:a16="http://schemas.microsoft.com/office/drawing/2014/main" id="{B1867932-8D36-4858-BFF8-81AECC48EBAD}"/>
              </a:ext>
            </a:extLst>
          </p:cNvPr>
          <p:cNvSpPr txBox="1"/>
          <p:nvPr/>
        </p:nvSpPr>
        <p:spPr>
          <a:xfrm>
            <a:off x="502270" y="470523"/>
            <a:ext cx="1705246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CL" sz="4800" dirty="0">
                <a:latin typeface="August Script Bold free" pitchFamily="2" charset="0"/>
              </a:rPr>
              <a:t>Año</a:t>
            </a:r>
          </a:p>
        </p:txBody>
      </p:sp>
      <p:sp>
        <p:nvSpPr>
          <p:cNvPr id="62" name="CuadroTexto 61">
            <a:extLst>
              <a:ext uri="{FF2B5EF4-FFF2-40B4-BE49-F238E27FC236}">
                <a16:creationId xmlns:a16="http://schemas.microsoft.com/office/drawing/2014/main" id="{D7348A25-2C0A-4180-9706-193D7ACDBC8E}"/>
              </a:ext>
            </a:extLst>
          </p:cNvPr>
          <p:cNvSpPr txBox="1"/>
          <p:nvPr/>
        </p:nvSpPr>
        <p:spPr>
          <a:xfrm>
            <a:off x="1109446" y="921803"/>
            <a:ext cx="149088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CL" sz="4000" dirty="0" smtClean="0">
                <a:latin typeface="August Script Bold free" pitchFamily="2" charset="0"/>
              </a:rPr>
              <a:t>2022 </a:t>
            </a:r>
            <a:endParaRPr lang="es-CL" sz="4000" dirty="0">
              <a:latin typeface="August Script Bold free" pitchFamily="2" charset="0"/>
            </a:endParaRPr>
          </a:p>
        </p:txBody>
      </p:sp>
      <p:sp>
        <p:nvSpPr>
          <p:cNvPr id="27" name="CuadroTexto 26">
            <a:extLst>
              <a:ext uri="{FF2B5EF4-FFF2-40B4-BE49-F238E27FC236}">
                <a16:creationId xmlns:a16="http://schemas.microsoft.com/office/drawing/2014/main" id="{F0091D1D-C5BA-4DD7-B564-F84C4F3256B9}"/>
              </a:ext>
            </a:extLst>
          </p:cNvPr>
          <p:cNvSpPr txBox="1"/>
          <p:nvPr/>
        </p:nvSpPr>
        <p:spPr>
          <a:xfrm>
            <a:off x="788889" y="1505371"/>
            <a:ext cx="136617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CL" sz="3600" dirty="0">
                <a:latin typeface="Ayunindra Font" pitchFamily="50" charset="0"/>
              </a:rPr>
              <a:t>Metas</a:t>
            </a:r>
          </a:p>
        </p:txBody>
      </p:sp>
      <p:cxnSp>
        <p:nvCxnSpPr>
          <p:cNvPr id="34" name="Conector recto 33">
            <a:extLst>
              <a:ext uri="{FF2B5EF4-FFF2-40B4-BE49-F238E27FC236}">
                <a16:creationId xmlns:a16="http://schemas.microsoft.com/office/drawing/2014/main" id="{6C326F97-CC68-4216-8B0B-6409AE189A23}"/>
              </a:ext>
            </a:extLst>
          </p:cNvPr>
          <p:cNvCxnSpPr>
            <a:cxnSpLocks/>
          </p:cNvCxnSpPr>
          <p:nvPr/>
        </p:nvCxnSpPr>
        <p:spPr>
          <a:xfrm>
            <a:off x="719609" y="2193173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Conector recto 36">
            <a:extLst>
              <a:ext uri="{FF2B5EF4-FFF2-40B4-BE49-F238E27FC236}">
                <a16:creationId xmlns:a16="http://schemas.microsoft.com/office/drawing/2014/main" id="{7A9A9E17-643C-46C7-8DA1-90ACB4FD0A6E}"/>
              </a:ext>
            </a:extLst>
          </p:cNvPr>
          <p:cNvCxnSpPr>
            <a:cxnSpLocks/>
          </p:cNvCxnSpPr>
          <p:nvPr/>
        </p:nvCxnSpPr>
        <p:spPr>
          <a:xfrm>
            <a:off x="720116" y="2475725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Conector recto 37">
            <a:extLst>
              <a:ext uri="{FF2B5EF4-FFF2-40B4-BE49-F238E27FC236}">
                <a16:creationId xmlns:a16="http://schemas.microsoft.com/office/drawing/2014/main" id="{117FEECC-50E9-48AE-A3A0-ECE918D11567}"/>
              </a:ext>
            </a:extLst>
          </p:cNvPr>
          <p:cNvCxnSpPr>
            <a:cxnSpLocks/>
          </p:cNvCxnSpPr>
          <p:nvPr/>
        </p:nvCxnSpPr>
        <p:spPr>
          <a:xfrm>
            <a:off x="718240" y="2780525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Conector recto 38">
            <a:extLst>
              <a:ext uri="{FF2B5EF4-FFF2-40B4-BE49-F238E27FC236}">
                <a16:creationId xmlns:a16="http://schemas.microsoft.com/office/drawing/2014/main" id="{F24D8324-6901-4816-8512-FDC54A3E01DF}"/>
              </a:ext>
            </a:extLst>
          </p:cNvPr>
          <p:cNvCxnSpPr>
            <a:cxnSpLocks/>
          </p:cNvCxnSpPr>
          <p:nvPr/>
        </p:nvCxnSpPr>
        <p:spPr>
          <a:xfrm>
            <a:off x="718240" y="3074201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Placa 2">
            <a:extLst>
              <a:ext uri="{FF2B5EF4-FFF2-40B4-BE49-F238E27FC236}">
                <a16:creationId xmlns:a16="http://schemas.microsoft.com/office/drawing/2014/main" id="{C3F9C842-00FA-4A41-AA78-EC49C9D9D4A3}"/>
              </a:ext>
            </a:extLst>
          </p:cNvPr>
          <p:cNvSpPr/>
          <p:nvPr/>
        </p:nvSpPr>
        <p:spPr>
          <a:xfrm flipH="1">
            <a:off x="489789" y="3750740"/>
            <a:ext cx="1791840" cy="1500318"/>
          </a:xfrm>
          <a:prstGeom prst="plaque">
            <a:avLst>
              <a:gd name="adj" fmla="val 6619"/>
            </a:avLst>
          </a:prstGeom>
          <a:solidFill>
            <a:srgbClr val="FCEBE0"/>
          </a:solidFill>
          <a:ln>
            <a:solidFill>
              <a:srgbClr val="FCD6D7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70" name="CuadroTexto 69">
            <a:extLst>
              <a:ext uri="{FF2B5EF4-FFF2-40B4-BE49-F238E27FC236}">
                <a16:creationId xmlns:a16="http://schemas.microsoft.com/office/drawing/2014/main" id="{C5660BA0-7AA5-442F-B19F-51782AAE91E1}"/>
              </a:ext>
            </a:extLst>
          </p:cNvPr>
          <p:cNvSpPr txBox="1"/>
          <p:nvPr/>
        </p:nvSpPr>
        <p:spPr>
          <a:xfrm flipH="1">
            <a:off x="560832" y="3174959"/>
            <a:ext cx="157604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CL" sz="3200" dirty="0">
                <a:latin typeface="Please write me a song" panose="02000603000000000000" pitchFamily="2" charset="0"/>
                <a:ea typeface="Please write me a song" panose="02000603000000000000" pitchFamily="2" charset="0"/>
              </a:rPr>
              <a:t>Importante</a:t>
            </a:r>
          </a:p>
        </p:txBody>
      </p:sp>
      <p:sp>
        <p:nvSpPr>
          <p:cNvPr id="72" name="CuadroTexto 71">
            <a:extLst>
              <a:ext uri="{FF2B5EF4-FFF2-40B4-BE49-F238E27FC236}">
                <a16:creationId xmlns:a16="http://schemas.microsoft.com/office/drawing/2014/main" id="{FA02E334-CC17-4B72-8C99-28B64BC13A1C}"/>
              </a:ext>
            </a:extLst>
          </p:cNvPr>
          <p:cNvSpPr txBox="1"/>
          <p:nvPr/>
        </p:nvSpPr>
        <p:spPr>
          <a:xfrm flipH="1">
            <a:off x="773256" y="5571063"/>
            <a:ext cx="1293702" cy="594906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algn="ctr"/>
            <a:r>
              <a:rPr lang="es-CL" sz="3266" dirty="0">
                <a:latin typeface="The Sunset" pitchFamily="2" charset="0"/>
              </a:rPr>
              <a:t>Notas</a:t>
            </a:r>
          </a:p>
        </p:txBody>
      </p:sp>
      <p:pic>
        <p:nvPicPr>
          <p:cNvPr id="22" name="Imagen 21">
            <a:extLst>
              <a:ext uri="{FF2B5EF4-FFF2-40B4-BE49-F238E27FC236}">
                <a16:creationId xmlns:a16="http://schemas.microsoft.com/office/drawing/2014/main" id="{62CBFADE-6F0F-42F1-9100-230F3D7A9794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188956" y="4650379"/>
            <a:ext cx="727315" cy="2864905"/>
          </a:xfrm>
          <a:prstGeom prst="rect">
            <a:avLst/>
          </a:prstGeom>
        </p:spPr>
      </p:pic>
      <p:pic>
        <p:nvPicPr>
          <p:cNvPr id="23" name="Imagen 22">
            <a:extLst>
              <a:ext uri="{FF2B5EF4-FFF2-40B4-BE49-F238E27FC236}">
                <a16:creationId xmlns:a16="http://schemas.microsoft.com/office/drawing/2014/main" id="{2B2C2E0D-EB88-46B4-AC8F-E4A9A8B31354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43898" t="21174"/>
          <a:stretch/>
        </p:blipFill>
        <p:spPr>
          <a:xfrm>
            <a:off x="0" y="0"/>
            <a:ext cx="909986" cy="976498"/>
          </a:xfrm>
          <a:prstGeom prst="rect">
            <a:avLst/>
          </a:prstGeom>
        </p:spPr>
      </p:pic>
      <p:pic>
        <p:nvPicPr>
          <p:cNvPr id="25" name="Imagen 24">
            <a:extLst>
              <a:ext uri="{FF2B5EF4-FFF2-40B4-BE49-F238E27FC236}">
                <a16:creationId xmlns:a16="http://schemas.microsoft.com/office/drawing/2014/main" id="{C293EFCA-F8D9-437F-BBDE-D23B0F61DF56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027536" y="351099"/>
            <a:ext cx="713197" cy="476000"/>
          </a:xfrm>
          <a:prstGeom prst="rect">
            <a:avLst/>
          </a:prstGeom>
        </p:spPr>
      </p:pic>
      <p:grpSp>
        <p:nvGrpSpPr>
          <p:cNvPr id="31" name="Grupo 30">
            <a:extLst>
              <a:ext uri="{FF2B5EF4-FFF2-40B4-BE49-F238E27FC236}">
                <a16:creationId xmlns:a16="http://schemas.microsoft.com/office/drawing/2014/main" id="{7745E27F-467E-4749-8E47-3209094E0C66}"/>
              </a:ext>
            </a:extLst>
          </p:cNvPr>
          <p:cNvGrpSpPr/>
          <p:nvPr/>
        </p:nvGrpSpPr>
        <p:grpSpPr>
          <a:xfrm>
            <a:off x="526230" y="2080990"/>
            <a:ext cx="160028" cy="1041337"/>
            <a:chOff x="508707" y="2032864"/>
            <a:chExt cx="160028" cy="1041337"/>
          </a:xfrm>
        </p:grpSpPr>
        <p:pic>
          <p:nvPicPr>
            <p:cNvPr id="57" name="Imagen 56">
              <a:extLst>
                <a:ext uri="{FF2B5EF4-FFF2-40B4-BE49-F238E27FC236}">
                  <a16:creationId xmlns:a16="http://schemas.microsoft.com/office/drawing/2014/main" id="{961930C2-F576-49DD-A7AA-2FDB4D77175D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7508" y="2035205"/>
              <a:ext cx="162906" cy="158223"/>
            </a:xfrm>
            <a:prstGeom prst="rect">
              <a:avLst/>
            </a:prstGeom>
          </p:spPr>
        </p:pic>
        <p:pic>
          <p:nvPicPr>
            <p:cNvPr id="58" name="Imagen 57">
              <a:extLst>
                <a:ext uri="{FF2B5EF4-FFF2-40B4-BE49-F238E27FC236}">
                  <a16:creationId xmlns:a16="http://schemas.microsoft.com/office/drawing/2014/main" id="{56867267-B475-4E69-9D58-EC62A6FE058B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7509" y="2315160"/>
              <a:ext cx="162906" cy="158223"/>
            </a:xfrm>
            <a:prstGeom prst="rect">
              <a:avLst/>
            </a:prstGeom>
          </p:spPr>
        </p:pic>
        <p:pic>
          <p:nvPicPr>
            <p:cNvPr id="60" name="Imagen 59">
              <a:extLst>
                <a:ext uri="{FF2B5EF4-FFF2-40B4-BE49-F238E27FC236}">
                  <a16:creationId xmlns:a16="http://schemas.microsoft.com/office/drawing/2014/main" id="{E29EF204-A448-4002-8A1C-DB0341F31464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6366" y="2619960"/>
              <a:ext cx="162906" cy="158223"/>
            </a:xfrm>
            <a:prstGeom prst="rect">
              <a:avLst/>
            </a:prstGeom>
          </p:spPr>
        </p:pic>
        <p:pic>
          <p:nvPicPr>
            <p:cNvPr id="63" name="Imagen 62">
              <a:extLst>
                <a:ext uri="{FF2B5EF4-FFF2-40B4-BE49-F238E27FC236}">
                  <a16:creationId xmlns:a16="http://schemas.microsoft.com/office/drawing/2014/main" id="{86120641-32C4-4AE8-94D3-C94C18868525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8171" y="2913636"/>
              <a:ext cx="162906" cy="158223"/>
            </a:xfrm>
            <a:prstGeom prst="rect">
              <a:avLst/>
            </a:prstGeom>
          </p:spPr>
        </p:pic>
      </p:grpSp>
      <p:sp>
        <p:nvSpPr>
          <p:cNvPr id="64" name="Placa 63">
            <a:extLst>
              <a:ext uri="{FF2B5EF4-FFF2-40B4-BE49-F238E27FC236}">
                <a16:creationId xmlns:a16="http://schemas.microsoft.com/office/drawing/2014/main" id="{1F1A37EF-7612-4F45-97CD-3C62C17F6D0D}"/>
              </a:ext>
            </a:extLst>
          </p:cNvPr>
          <p:cNvSpPr/>
          <p:nvPr/>
        </p:nvSpPr>
        <p:spPr>
          <a:xfrm flipH="1">
            <a:off x="544463" y="3806973"/>
            <a:ext cx="1680470" cy="1381373"/>
          </a:xfrm>
          <a:prstGeom prst="plaque">
            <a:avLst>
              <a:gd name="adj" fmla="val 6619"/>
            </a:avLst>
          </a:prstGeom>
          <a:noFill/>
          <a:ln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pic>
        <p:nvPicPr>
          <p:cNvPr id="32" name="Imagen 31">
            <a:extLst>
              <a:ext uri="{FF2B5EF4-FFF2-40B4-BE49-F238E27FC236}">
                <a16:creationId xmlns:a16="http://schemas.microsoft.com/office/drawing/2014/main" id="{26B63D50-3602-4D67-A76C-633D6D374657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259097" y="6541363"/>
            <a:ext cx="628638" cy="674145"/>
          </a:xfrm>
          <a:prstGeom prst="rect">
            <a:avLst/>
          </a:prstGeom>
        </p:spPr>
      </p:pic>
      <p:pic>
        <p:nvPicPr>
          <p:cNvPr id="65" name="Imagen 64">
            <a:extLst>
              <a:ext uri="{FF2B5EF4-FFF2-40B4-BE49-F238E27FC236}">
                <a16:creationId xmlns:a16="http://schemas.microsoft.com/office/drawing/2014/main" id="{D0CA3D43-846C-4A28-B7BE-3C0790EA8870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65716" t="50407"/>
          <a:stretch/>
        </p:blipFill>
        <p:spPr>
          <a:xfrm flipH="1">
            <a:off x="4623101" y="-1"/>
            <a:ext cx="445785" cy="47838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63353319"/>
      </p:ext>
    </p:extLst>
  </p:cSld>
  <p:clrMapOvr>
    <a:masterClrMapping/>
  </p:clrMapOvr>
</p:sld>
</file>

<file path=ppt/slides/slide1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5" name="Imagen 74">
            <a:extLst>
              <a:ext uri="{FF2B5EF4-FFF2-40B4-BE49-F238E27FC236}">
                <a16:creationId xmlns:a16="http://schemas.microsoft.com/office/drawing/2014/main" id="{86F066D6-3665-40A8-84FE-3CF74306B4E7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5802" t="16947" r="6588" b="21582"/>
          <a:stretch/>
        </p:blipFill>
        <p:spPr>
          <a:xfrm flipH="1">
            <a:off x="2534249" y="1615242"/>
            <a:ext cx="2241249" cy="5818323"/>
          </a:xfrm>
          <a:prstGeom prst="rect">
            <a:avLst/>
          </a:prstGeom>
        </p:spPr>
      </p:pic>
      <p:grpSp>
        <p:nvGrpSpPr>
          <p:cNvPr id="90" name="Grupo 89">
            <a:extLst>
              <a:ext uri="{FF2B5EF4-FFF2-40B4-BE49-F238E27FC236}">
                <a16:creationId xmlns:a16="http://schemas.microsoft.com/office/drawing/2014/main" id="{6A10F933-5BE6-45D0-9227-6F90A3B05617}"/>
              </a:ext>
            </a:extLst>
          </p:cNvPr>
          <p:cNvGrpSpPr/>
          <p:nvPr/>
        </p:nvGrpSpPr>
        <p:grpSpPr>
          <a:xfrm>
            <a:off x="2431176" y="1277695"/>
            <a:ext cx="2333423" cy="338554"/>
            <a:chOff x="282012" y="1116730"/>
            <a:chExt cx="2333423" cy="338554"/>
          </a:xfrm>
        </p:grpSpPr>
        <p:grpSp>
          <p:nvGrpSpPr>
            <p:cNvPr id="76" name="Grupo 75">
              <a:extLst>
                <a:ext uri="{FF2B5EF4-FFF2-40B4-BE49-F238E27FC236}">
                  <a16:creationId xmlns:a16="http://schemas.microsoft.com/office/drawing/2014/main" id="{A61A1061-E59C-431B-BF67-DEFCDEE579BE}"/>
                </a:ext>
              </a:extLst>
            </p:cNvPr>
            <p:cNvGrpSpPr/>
            <p:nvPr/>
          </p:nvGrpSpPr>
          <p:grpSpPr>
            <a:xfrm>
              <a:off x="1292286" y="1199456"/>
              <a:ext cx="1323149" cy="173102"/>
              <a:chOff x="2351916" y="2459619"/>
              <a:chExt cx="1424738" cy="173102"/>
            </a:xfrm>
          </p:grpSpPr>
          <p:pic>
            <p:nvPicPr>
              <p:cNvPr id="77" name="Imagen 76">
                <a:extLst>
                  <a:ext uri="{FF2B5EF4-FFF2-40B4-BE49-F238E27FC236}">
                    <a16:creationId xmlns:a16="http://schemas.microsoft.com/office/drawing/2014/main" id="{B7A81B46-CA0D-4087-89EF-FAE09193A61A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351916" y="2459619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78" name="Imagen 77">
                <a:extLst>
                  <a:ext uri="{FF2B5EF4-FFF2-40B4-BE49-F238E27FC236}">
                    <a16:creationId xmlns:a16="http://schemas.microsoft.com/office/drawing/2014/main" id="{E94153B6-6DC4-4AB7-AC3B-F55DD2065F5B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534444" y="2462337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79" name="Imagen 78">
                <a:extLst>
                  <a:ext uri="{FF2B5EF4-FFF2-40B4-BE49-F238E27FC236}">
                    <a16:creationId xmlns:a16="http://schemas.microsoft.com/office/drawing/2014/main" id="{EA1DF94F-D73B-4068-AC8A-D0A408DD32D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713545" y="2467401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0" name="Imagen 79">
                <a:extLst>
                  <a:ext uri="{FF2B5EF4-FFF2-40B4-BE49-F238E27FC236}">
                    <a16:creationId xmlns:a16="http://schemas.microsoft.com/office/drawing/2014/main" id="{62C852A6-1DC0-492C-8708-0BCE85A2F8DC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898714" y="2467401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1" name="Imagen 80">
                <a:extLst>
                  <a:ext uri="{FF2B5EF4-FFF2-40B4-BE49-F238E27FC236}">
                    <a16:creationId xmlns:a16="http://schemas.microsoft.com/office/drawing/2014/main" id="{0177E378-B2D1-433E-B487-95F0ADA2623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080634" y="2462337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2" name="Imagen 81">
                <a:extLst>
                  <a:ext uri="{FF2B5EF4-FFF2-40B4-BE49-F238E27FC236}">
                    <a16:creationId xmlns:a16="http://schemas.microsoft.com/office/drawing/2014/main" id="{5D2CCC76-1728-4CCE-8CA6-F4D7D93C730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259735" y="2463688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3" name="Imagen 82">
                <a:extLst>
                  <a:ext uri="{FF2B5EF4-FFF2-40B4-BE49-F238E27FC236}">
                    <a16:creationId xmlns:a16="http://schemas.microsoft.com/office/drawing/2014/main" id="{8737CD88-8CE9-45B7-B88B-A039D1BC2D9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436306" y="2459619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4" name="Imagen 83">
                <a:extLst>
                  <a:ext uri="{FF2B5EF4-FFF2-40B4-BE49-F238E27FC236}">
                    <a16:creationId xmlns:a16="http://schemas.microsoft.com/office/drawing/2014/main" id="{9C749F1B-619A-40EE-A3E5-6C9759F13278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624293" y="2462337"/>
                <a:ext cx="152361" cy="165320"/>
              </a:xfrm>
              <a:prstGeom prst="rect">
                <a:avLst/>
              </a:prstGeom>
            </p:spPr>
          </p:pic>
        </p:grpSp>
        <p:sp>
          <p:nvSpPr>
            <p:cNvPr id="86" name="CuadroTexto 85">
              <a:extLst>
                <a:ext uri="{FF2B5EF4-FFF2-40B4-BE49-F238E27FC236}">
                  <a16:creationId xmlns:a16="http://schemas.microsoft.com/office/drawing/2014/main" id="{E7CF8BFC-D72D-4A50-9441-6DC5C224B0DC}"/>
                </a:ext>
              </a:extLst>
            </p:cNvPr>
            <p:cNvSpPr txBox="1"/>
            <p:nvPr/>
          </p:nvSpPr>
          <p:spPr>
            <a:xfrm>
              <a:off x="282012" y="1116730"/>
              <a:ext cx="1081021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s-CL" sz="1600" dirty="0">
                  <a:latin typeface="that i love you" pitchFamily="2" charset="0"/>
                </a:rPr>
                <a:t>Hidratación</a:t>
              </a:r>
            </a:p>
          </p:txBody>
        </p:sp>
      </p:grpSp>
      <p:sp>
        <p:nvSpPr>
          <p:cNvPr id="2" name="Rectángulo: esquinas redondeadas 1">
            <a:extLst>
              <a:ext uri="{FF2B5EF4-FFF2-40B4-BE49-F238E27FC236}">
                <a16:creationId xmlns:a16="http://schemas.microsoft.com/office/drawing/2014/main" id="{8AFFB728-72C6-47D6-8CF6-8E68D901CF0E}"/>
              </a:ext>
            </a:extLst>
          </p:cNvPr>
          <p:cNvSpPr/>
          <p:nvPr/>
        </p:nvSpPr>
        <p:spPr>
          <a:xfrm flipH="1">
            <a:off x="2536574" y="808814"/>
            <a:ext cx="2238924" cy="348713"/>
          </a:xfrm>
          <a:prstGeom prst="roundRect">
            <a:avLst>
              <a:gd name="adj" fmla="val 20690"/>
            </a:avLst>
          </a:prstGeom>
          <a:noFill/>
          <a:ln>
            <a:solidFill>
              <a:schemeClr val="bg1">
                <a:lumMod val="65000"/>
              </a:schemeClr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grpSp>
        <p:nvGrpSpPr>
          <p:cNvPr id="20" name="Grupo 19">
            <a:extLst>
              <a:ext uri="{FF2B5EF4-FFF2-40B4-BE49-F238E27FC236}">
                <a16:creationId xmlns:a16="http://schemas.microsoft.com/office/drawing/2014/main" id="{9E56ED60-C0FC-4AFF-8B2B-402E4644997E}"/>
              </a:ext>
            </a:extLst>
          </p:cNvPr>
          <p:cNvGrpSpPr/>
          <p:nvPr/>
        </p:nvGrpSpPr>
        <p:grpSpPr>
          <a:xfrm>
            <a:off x="2648158" y="551964"/>
            <a:ext cx="1302561" cy="270451"/>
            <a:chOff x="3427898" y="945416"/>
            <a:chExt cx="1302561" cy="270451"/>
          </a:xfrm>
        </p:grpSpPr>
        <p:sp>
          <p:nvSpPr>
            <p:cNvPr id="6" name="Elipse 5">
              <a:extLst>
                <a:ext uri="{FF2B5EF4-FFF2-40B4-BE49-F238E27FC236}">
                  <a16:creationId xmlns:a16="http://schemas.microsoft.com/office/drawing/2014/main" id="{2C5DCEA4-6AF6-49BD-B708-B769FAFE792C}"/>
                </a:ext>
              </a:extLst>
            </p:cNvPr>
            <p:cNvSpPr/>
            <p:nvPr/>
          </p:nvSpPr>
          <p:spPr>
            <a:xfrm>
              <a:off x="3448303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7" name="CuadroTexto 6">
              <a:extLst>
                <a:ext uri="{FF2B5EF4-FFF2-40B4-BE49-F238E27FC236}">
                  <a16:creationId xmlns:a16="http://schemas.microsoft.com/office/drawing/2014/main" id="{AA089D6C-B1E2-48FB-BE83-481042A4D336}"/>
                </a:ext>
              </a:extLst>
            </p:cNvPr>
            <p:cNvSpPr txBox="1"/>
            <p:nvPr/>
          </p:nvSpPr>
          <p:spPr>
            <a:xfrm>
              <a:off x="3427898" y="945416"/>
              <a:ext cx="167925" cy="2623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L</a:t>
              </a:r>
            </a:p>
          </p:txBody>
        </p:sp>
        <p:sp>
          <p:nvSpPr>
            <p:cNvPr id="8" name="Elipse 7">
              <a:extLst>
                <a:ext uri="{FF2B5EF4-FFF2-40B4-BE49-F238E27FC236}">
                  <a16:creationId xmlns:a16="http://schemas.microsoft.com/office/drawing/2014/main" id="{EF3D6D35-0B29-48F8-A7E7-F05677A56176}"/>
                </a:ext>
              </a:extLst>
            </p:cNvPr>
            <p:cNvSpPr/>
            <p:nvPr/>
          </p:nvSpPr>
          <p:spPr>
            <a:xfrm>
              <a:off x="3636352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9" name="CuadroTexto 8">
              <a:extLst>
                <a:ext uri="{FF2B5EF4-FFF2-40B4-BE49-F238E27FC236}">
                  <a16:creationId xmlns:a16="http://schemas.microsoft.com/office/drawing/2014/main" id="{9A7EF53A-AA99-48D2-85A8-CA65C6ED1C5E}"/>
                </a:ext>
              </a:extLst>
            </p:cNvPr>
            <p:cNvSpPr txBox="1"/>
            <p:nvPr/>
          </p:nvSpPr>
          <p:spPr>
            <a:xfrm>
              <a:off x="3604676" y="945416"/>
              <a:ext cx="167925" cy="2623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M</a:t>
              </a:r>
            </a:p>
          </p:txBody>
        </p:sp>
        <p:sp>
          <p:nvSpPr>
            <p:cNvPr id="10" name="Elipse 9">
              <a:extLst>
                <a:ext uri="{FF2B5EF4-FFF2-40B4-BE49-F238E27FC236}">
                  <a16:creationId xmlns:a16="http://schemas.microsoft.com/office/drawing/2014/main" id="{B0003AE6-C47F-46BF-B6B1-DDBB042C0368}"/>
                </a:ext>
              </a:extLst>
            </p:cNvPr>
            <p:cNvSpPr/>
            <p:nvPr/>
          </p:nvSpPr>
          <p:spPr>
            <a:xfrm>
              <a:off x="3822502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1" name="CuadroTexto 10">
              <a:extLst>
                <a:ext uri="{FF2B5EF4-FFF2-40B4-BE49-F238E27FC236}">
                  <a16:creationId xmlns:a16="http://schemas.microsoft.com/office/drawing/2014/main" id="{93A2415F-9910-41C0-9834-ACE5EE7EC06F}"/>
                </a:ext>
              </a:extLst>
            </p:cNvPr>
            <p:cNvSpPr txBox="1"/>
            <p:nvPr/>
          </p:nvSpPr>
          <p:spPr>
            <a:xfrm>
              <a:off x="3795934" y="953506"/>
              <a:ext cx="167925" cy="2623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M</a:t>
              </a:r>
            </a:p>
          </p:txBody>
        </p:sp>
        <p:sp>
          <p:nvSpPr>
            <p:cNvPr id="12" name="Elipse 11">
              <a:extLst>
                <a:ext uri="{FF2B5EF4-FFF2-40B4-BE49-F238E27FC236}">
                  <a16:creationId xmlns:a16="http://schemas.microsoft.com/office/drawing/2014/main" id="{C7C288CE-F547-4E52-94A3-8C23F40BEE3C}"/>
                </a:ext>
              </a:extLst>
            </p:cNvPr>
            <p:cNvSpPr/>
            <p:nvPr/>
          </p:nvSpPr>
          <p:spPr>
            <a:xfrm>
              <a:off x="4008652" y="983612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3" name="CuadroTexto 12">
              <a:extLst>
                <a:ext uri="{FF2B5EF4-FFF2-40B4-BE49-F238E27FC236}">
                  <a16:creationId xmlns:a16="http://schemas.microsoft.com/office/drawing/2014/main" id="{4114C506-8170-47D2-9D5A-128DBFEEE7C8}"/>
                </a:ext>
              </a:extLst>
            </p:cNvPr>
            <p:cNvSpPr txBox="1"/>
            <p:nvPr/>
          </p:nvSpPr>
          <p:spPr>
            <a:xfrm>
              <a:off x="3987194" y="951397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J</a:t>
              </a:r>
            </a:p>
          </p:txBody>
        </p:sp>
        <p:sp>
          <p:nvSpPr>
            <p:cNvPr id="14" name="Elipse 13">
              <a:extLst>
                <a:ext uri="{FF2B5EF4-FFF2-40B4-BE49-F238E27FC236}">
                  <a16:creationId xmlns:a16="http://schemas.microsoft.com/office/drawing/2014/main" id="{7CC52FD5-4E7C-49FA-BD83-A545EB3FC017}"/>
                </a:ext>
              </a:extLst>
            </p:cNvPr>
            <p:cNvSpPr/>
            <p:nvPr/>
          </p:nvSpPr>
          <p:spPr>
            <a:xfrm>
              <a:off x="4195174" y="983612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5" name="CuadroTexto 14">
              <a:extLst>
                <a:ext uri="{FF2B5EF4-FFF2-40B4-BE49-F238E27FC236}">
                  <a16:creationId xmlns:a16="http://schemas.microsoft.com/office/drawing/2014/main" id="{DDD8D263-EBC7-4AD3-8203-2FC2CBE524AF}"/>
                </a:ext>
              </a:extLst>
            </p:cNvPr>
            <p:cNvSpPr txBox="1"/>
            <p:nvPr/>
          </p:nvSpPr>
          <p:spPr>
            <a:xfrm>
              <a:off x="4169468" y="953506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V</a:t>
              </a:r>
            </a:p>
          </p:txBody>
        </p:sp>
        <p:sp>
          <p:nvSpPr>
            <p:cNvPr id="16" name="Elipse 15">
              <a:extLst>
                <a:ext uri="{FF2B5EF4-FFF2-40B4-BE49-F238E27FC236}">
                  <a16:creationId xmlns:a16="http://schemas.microsoft.com/office/drawing/2014/main" id="{1684D4EA-52BA-4FA5-A1FB-CB87FE74C584}"/>
                </a:ext>
              </a:extLst>
            </p:cNvPr>
            <p:cNvSpPr/>
            <p:nvPr/>
          </p:nvSpPr>
          <p:spPr>
            <a:xfrm>
              <a:off x="4383504" y="983612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7" name="CuadroTexto 16">
              <a:extLst>
                <a:ext uri="{FF2B5EF4-FFF2-40B4-BE49-F238E27FC236}">
                  <a16:creationId xmlns:a16="http://schemas.microsoft.com/office/drawing/2014/main" id="{3308939E-46AD-485D-B001-89690CD4E751}"/>
                </a:ext>
              </a:extLst>
            </p:cNvPr>
            <p:cNvSpPr txBox="1"/>
            <p:nvPr/>
          </p:nvSpPr>
          <p:spPr>
            <a:xfrm>
              <a:off x="4354590" y="945416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S</a:t>
              </a:r>
            </a:p>
          </p:txBody>
        </p:sp>
        <p:sp>
          <p:nvSpPr>
            <p:cNvPr id="18" name="Elipse 17">
              <a:extLst>
                <a:ext uri="{FF2B5EF4-FFF2-40B4-BE49-F238E27FC236}">
                  <a16:creationId xmlns:a16="http://schemas.microsoft.com/office/drawing/2014/main" id="{A8672FC7-70F5-4C49-A014-22DFFFBC4EA9}"/>
                </a:ext>
              </a:extLst>
            </p:cNvPr>
            <p:cNvSpPr/>
            <p:nvPr/>
          </p:nvSpPr>
          <p:spPr>
            <a:xfrm>
              <a:off x="4562534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9" name="CuadroTexto 18">
              <a:extLst>
                <a:ext uri="{FF2B5EF4-FFF2-40B4-BE49-F238E27FC236}">
                  <a16:creationId xmlns:a16="http://schemas.microsoft.com/office/drawing/2014/main" id="{FDD8A62F-1C31-4D5B-8003-266E7EE66DB5}"/>
                </a:ext>
              </a:extLst>
            </p:cNvPr>
            <p:cNvSpPr txBox="1"/>
            <p:nvPr/>
          </p:nvSpPr>
          <p:spPr>
            <a:xfrm>
              <a:off x="4541872" y="945416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D</a:t>
              </a:r>
            </a:p>
          </p:txBody>
        </p:sp>
      </p:grpSp>
      <p:sp>
        <p:nvSpPr>
          <p:cNvPr id="43" name="Rectángulo: esquinas redondeadas 42">
            <a:extLst>
              <a:ext uri="{FF2B5EF4-FFF2-40B4-BE49-F238E27FC236}">
                <a16:creationId xmlns:a16="http://schemas.microsoft.com/office/drawing/2014/main" id="{89D5D1E2-00DC-4937-B50F-B770D836BFF9}"/>
              </a:ext>
            </a:extLst>
          </p:cNvPr>
          <p:cNvSpPr/>
          <p:nvPr/>
        </p:nvSpPr>
        <p:spPr>
          <a:xfrm flipH="1">
            <a:off x="460830" y="5801409"/>
            <a:ext cx="1867912" cy="1306787"/>
          </a:xfrm>
          <a:prstGeom prst="roundRect">
            <a:avLst>
              <a:gd name="adj" fmla="val 3042"/>
            </a:avLst>
          </a:prstGeom>
          <a:noFill/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61" name="CuadroTexto 60">
            <a:extLst>
              <a:ext uri="{FF2B5EF4-FFF2-40B4-BE49-F238E27FC236}">
                <a16:creationId xmlns:a16="http://schemas.microsoft.com/office/drawing/2014/main" id="{B1867932-8D36-4858-BFF8-81AECC48EBAD}"/>
              </a:ext>
            </a:extLst>
          </p:cNvPr>
          <p:cNvSpPr txBox="1"/>
          <p:nvPr/>
        </p:nvSpPr>
        <p:spPr>
          <a:xfrm>
            <a:off x="502270" y="470523"/>
            <a:ext cx="1705246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CL" sz="4800" dirty="0">
                <a:latin typeface="August Script Bold free" pitchFamily="2" charset="0"/>
              </a:rPr>
              <a:t>Año</a:t>
            </a:r>
          </a:p>
        </p:txBody>
      </p:sp>
      <p:sp>
        <p:nvSpPr>
          <p:cNvPr id="62" name="CuadroTexto 61">
            <a:extLst>
              <a:ext uri="{FF2B5EF4-FFF2-40B4-BE49-F238E27FC236}">
                <a16:creationId xmlns:a16="http://schemas.microsoft.com/office/drawing/2014/main" id="{D7348A25-2C0A-4180-9706-193D7ACDBC8E}"/>
              </a:ext>
            </a:extLst>
          </p:cNvPr>
          <p:cNvSpPr txBox="1"/>
          <p:nvPr/>
        </p:nvSpPr>
        <p:spPr>
          <a:xfrm>
            <a:off x="1109446" y="921803"/>
            <a:ext cx="149088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CL" sz="4000" dirty="0" smtClean="0">
                <a:latin typeface="August Script Bold free" pitchFamily="2" charset="0"/>
              </a:rPr>
              <a:t>2022 </a:t>
            </a:r>
            <a:endParaRPr lang="es-CL" sz="4000" dirty="0">
              <a:latin typeface="August Script Bold free" pitchFamily="2" charset="0"/>
            </a:endParaRPr>
          </a:p>
        </p:txBody>
      </p:sp>
      <p:sp>
        <p:nvSpPr>
          <p:cNvPr id="27" name="CuadroTexto 26">
            <a:extLst>
              <a:ext uri="{FF2B5EF4-FFF2-40B4-BE49-F238E27FC236}">
                <a16:creationId xmlns:a16="http://schemas.microsoft.com/office/drawing/2014/main" id="{F0091D1D-C5BA-4DD7-B564-F84C4F3256B9}"/>
              </a:ext>
            </a:extLst>
          </p:cNvPr>
          <p:cNvSpPr txBox="1"/>
          <p:nvPr/>
        </p:nvSpPr>
        <p:spPr>
          <a:xfrm>
            <a:off x="788889" y="1505371"/>
            <a:ext cx="136617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CL" sz="3600" dirty="0">
                <a:latin typeface="Ayunindra Font" pitchFamily="50" charset="0"/>
              </a:rPr>
              <a:t>Metas</a:t>
            </a:r>
          </a:p>
        </p:txBody>
      </p:sp>
      <p:cxnSp>
        <p:nvCxnSpPr>
          <p:cNvPr id="34" name="Conector recto 33">
            <a:extLst>
              <a:ext uri="{FF2B5EF4-FFF2-40B4-BE49-F238E27FC236}">
                <a16:creationId xmlns:a16="http://schemas.microsoft.com/office/drawing/2014/main" id="{6C326F97-CC68-4216-8B0B-6409AE189A23}"/>
              </a:ext>
            </a:extLst>
          </p:cNvPr>
          <p:cNvCxnSpPr>
            <a:cxnSpLocks/>
          </p:cNvCxnSpPr>
          <p:nvPr/>
        </p:nvCxnSpPr>
        <p:spPr>
          <a:xfrm>
            <a:off x="719609" y="2193173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Conector recto 36">
            <a:extLst>
              <a:ext uri="{FF2B5EF4-FFF2-40B4-BE49-F238E27FC236}">
                <a16:creationId xmlns:a16="http://schemas.microsoft.com/office/drawing/2014/main" id="{7A9A9E17-643C-46C7-8DA1-90ACB4FD0A6E}"/>
              </a:ext>
            </a:extLst>
          </p:cNvPr>
          <p:cNvCxnSpPr>
            <a:cxnSpLocks/>
          </p:cNvCxnSpPr>
          <p:nvPr/>
        </p:nvCxnSpPr>
        <p:spPr>
          <a:xfrm>
            <a:off x="720116" y="2475725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Conector recto 37">
            <a:extLst>
              <a:ext uri="{FF2B5EF4-FFF2-40B4-BE49-F238E27FC236}">
                <a16:creationId xmlns:a16="http://schemas.microsoft.com/office/drawing/2014/main" id="{117FEECC-50E9-48AE-A3A0-ECE918D11567}"/>
              </a:ext>
            </a:extLst>
          </p:cNvPr>
          <p:cNvCxnSpPr>
            <a:cxnSpLocks/>
          </p:cNvCxnSpPr>
          <p:nvPr/>
        </p:nvCxnSpPr>
        <p:spPr>
          <a:xfrm>
            <a:off x="718240" y="2780525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Conector recto 38">
            <a:extLst>
              <a:ext uri="{FF2B5EF4-FFF2-40B4-BE49-F238E27FC236}">
                <a16:creationId xmlns:a16="http://schemas.microsoft.com/office/drawing/2014/main" id="{F24D8324-6901-4816-8512-FDC54A3E01DF}"/>
              </a:ext>
            </a:extLst>
          </p:cNvPr>
          <p:cNvCxnSpPr>
            <a:cxnSpLocks/>
          </p:cNvCxnSpPr>
          <p:nvPr/>
        </p:nvCxnSpPr>
        <p:spPr>
          <a:xfrm>
            <a:off x="718240" y="3074201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Placa 2">
            <a:extLst>
              <a:ext uri="{FF2B5EF4-FFF2-40B4-BE49-F238E27FC236}">
                <a16:creationId xmlns:a16="http://schemas.microsoft.com/office/drawing/2014/main" id="{C3F9C842-00FA-4A41-AA78-EC49C9D9D4A3}"/>
              </a:ext>
            </a:extLst>
          </p:cNvPr>
          <p:cNvSpPr/>
          <p:nvPr/>
        </p:nvSpPr>
        <p:spPr>
          <a:xfrm flipH="1">
            <a:off x="489789" y="3750740"/>
            <a:ext cx="1791840" cy="1500318"/>
          </a:xfrm>
          <a:prstGeom prst="plaque">
            <a:avLst>
              <a:gd name="adj" fmla="val 6619"/>
            </a:avLst>
          </a:prstGeom>
          <a:solidFill>
            <a:srgbClr val="FCEBE0"/>
          </a:solidFill>
          <a:ln>
            <a:solidFill>
              <a:srgbClr val="FCD6D7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70" name="CuadroTexto 69">
            <a:extLst>
              <a:ext uri="{FF2B5EF4-FFF2-40B4-BE49-F238E27FC236}">
                <a16:creationId xmlns:a16="http://schemas.microsoft.com/office/drawing/2014/main" id="{C5660BA0-7AA5-442F-B19F-51782AAE91E1}"/>
              </a:ext>
            </a:extLst>
          </p:cNvPr>
          <p:cNvSpPr txBox="1"/>
          <p:nvPr/>
        </p:nvSpPr>
        <p:spPr>
          <a:xfrm flipH="1">
            <a:off x="560832" y="3174959"/>
            <a:ext cx="157604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CL" sz="3200" dirty="0">
                <a:latin typeface="Please write me a song" panose="02000603000000000000" pitchFamily="2" charset="0"/>
                <a:ea typeface="Please write me a song" panose="02000603000000000000" pitchFamily="2" charset="0"/>
              </a:rPr>
              <a:t>Importante</a:t>
            </a:r>
          </a:p>
        </p:txBody>
      </p:sp>
      <p:sp>
        <p:nvSpPr>
          <p:cNvPr id="72" name="CuadroTexto 71">
            <a:extLst>
              <a:ext uri="{FF2B5EF4-FFF2-40B4-BE49-F238E27FC236}">
                <a16:creationId xmlns:a16="http://schemas.microsoft.com/office/drawing/2014/main" id="{FA02E334-CC17-4B72-8C99-28B64BC13A1C}"/>
              </a:ext>
            </a:extLst>
          </p:cNvPr>
          <p:cNvSpPr txBox="1"/>
          <p:nvPr/>
        </p:nvSpPr>
        <p:spPr>
          <a:xfrm flipH="1">
            <a:off x="773256" y="5571063"/>
            <a:ext cx="1293702" cy="594906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algn="ctr"/>
            <a:r>
              <a:rPr lang="es-CL" sz="3266" dirty="0">
                <a:latin typeface="The Sunset" pitchFamily="2" charset="0"/>
              </a:rPr>
              <a:t>Notas</a:t>
            </a:r>
          </a:p>
        </p:txBody>
      </p:sp>
      <p:pic>
        <p:nvPicPr>
          <p:cNvPr id="22" name="Imagen 21">
            <a:extLst>
              <a:ext uri="{FF2B5EF4-FFF2-40B4-BE49-F238E27FC236}">
                <a16:creationId xmlns:a16="http://schemas.microsoft.com/office/drawing/2014/main" id="{62CBFADE-6F0F-42F1-9100-230F3D7A9794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188956" y="4650379"/>
            <a:ext cx="727315" cy="2864905"/>
          </a:xfrm>
          <a:prstGeom prst="rect">
            <a:avLst/>
          </a:prstGeom>
        </p:spPr>
      </p:pic>
      <p:pic>
        <p:nvPicPr>
          <p:cNvPr id="23" name="Imagen 22">
            <a:extLst>
              <a:ext uri="{FF2B5EF4-FFF2-40B4-BE49-F238E27FC236}">
                <a16:creationId xmlns:a16="http://schemas.microsoft.com/office/drawing/2014/main" id="{2B2C2E0D-EB88-46B4-AC8F-E4A9A8B31354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43898" t="21174"/>
          <a:stretch/>
        </p:blipFill>
        <p:spPr>
          <a:xfrm>
            <a:off x="0" y="0"/>
            <a:ext cx="909986" cy="976498"/>
          </a:xfrm>
          <a:prstGeom prst="rect">
            <a:avLst/>
          </a:prstGeom>
        </p:spPr>
      </p:pic>
      <p:pic>
        <p:nvPicPr>
          <p:cNvPr id="25" name="Imagen 24">
            <a:extLst>
              <a:ext uri="{FF2B5EF4-FFF2-40B4-BE49-F238E27FC236}">
                <a16:creationId xmlns:a16="http://schemas.microsoft.com/office/drawing/2014/main" id="{C293EFCA-F8D9-437F-BBDE-D23B0F61DF56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027536" y="351099"/>
            <a:ext cx="713197" cy="476000"/>
          </a:xfrm>
          <a:prstGeom prst="rect">
            <a:avLst/>
          </a:prstGeom>
        </p:spPr>
      </p:pic>
      <p:grpSp>
        <p:nvGrpSpPr>
          <p:cNvPr id="31" name="Grupo 30">
            <a:extLst>
              <a:ext uri="{FF2B5EF4-FFF2-40B4-BE49-F238E27FC236}">
                <a16:creationId xmlns:a16="http://schemas.microsoft.com/office/drawing/2014/main" id="{7745E27F-467E-4749-8E47-3209094E0C66}"/>
              </a:ext>
            </a:extLst>
          </p:cNvPr>
          <p:cNvGrpSpPr/>
          <p:nvPr/>
        </p:nvGrpSpPr>
        <p:grpSpPr>
          <a:xfrm>
            <a:off x="526230" y="2080990"/>
            <a:ext cx="160028" cy="1041337"/>
            <a:chOff x="508707" y="2032864"/>
            <a:chExt cx="160028" cy="1041337"/>
          </a:xfrm>
        </p:grpSpPr>
        <p:pic>
          <p:nvPicPr>
            <p:cNvPr id="57" name="Imagen 56">
              <a:extLst>
                <a:ext uri="{FF2B5EF4-FFF2-40B4-BE49-F238E27FC236}">
                  <a16:creationId xmlns:a16="http://schemas.microsoft.com/office/drawing/2014/main" id="{961930C2-F576-49DD-A7AA-2FDB4D77175D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7508" y="2035205"/>
              <a:ext cx="162906" cy="158223"/>
            </a:xfrm>
            <a:prstGeom prst="rect">
              <a:avLst/>
            </a:prstGeom>
          </p:spPr>
        </p:pic>
        <p:pic>
          <p:nvPicPr>
            <p:cNvPr id="58" name="Imagen 57">
              <a:extLst>
                <a:ext uri="{FF2B5EF4-FFF2-40B4-BE49-F238E27FC236}">
                  <a16:creationId xmlns:a16="http://schemas.microsoft.com/office/drawing/2014/main" id="{56867267-B475-4E69-9D58-EC62A6FE058B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7509" y="2315160"/>
              <a:ext cx="162906" cy="158223"/>
            </a:xfrm>
            <a:prstGeom prst="rect">
              <a:avLst/>
            </a:prstGeom>
          </p:spPr>
        </p:pic>
        <p:pic>
          <p:nvPicPr>
            <p:cNvPr id="60" name="Imagen 59">
              <a:extLst>
                <a:ext uri="{FF2B5EF4-FFF2-40B4-BE49-F238E27FC236}">
                  <a16:creationId xmlns:a16="http://schemas.microsoft.com/office/drawing/2014/main" id="{E29EF204-A448-4002-8A1C-DB0341F31464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6366" y="2619960"/>
              <a:ext cx="162906" cy="158223"/>
            </a:xfrm>
            <a:prstGeom prst="rect">
              <a:avLst/>
            </a:prstGeom>
          </p:spPr>
        </p:pic>
        <p:pic>
          <p:nvPicPr>
            <p:cNvPr id="63" name="Imagen 62">
              <a:extLst>
                <a:ext uri="{FF2B5EF4-FFF2-40B4-BE49-F238E27FC236}">
                  <a16:creationId xmlns:a16="http://schemas.microsoft.com/office/drawing/2014/main" id="{86120641-32C4-4AE8-94D3-C94C18868525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8171" y="2913636"/>
              <a:ext cx="162906" cy="158223"/>
            </a:xfrm>
            <a:prstGeom prst="rect">
              <a:avLst/>
            </a:prstGeom>
          </p:spPr>
        </p:pic>
      </p:grpSp>
      <p:sp>
        <p:nvSpPr>
          <p:cNvPr id="64" name="Placa 63">
            <a:extLst>
              <a:ext uri="{FF2B5EF4-FFF2-40B4-BE49-F238E27FC236}">
                <a16:creationId xmlns:a16="http://schemas.microsoft.com/office/drawing/2014/main" id="{1F1A37EF-7612-4F45-97CD-3C62C17F6D0D}"/>
              </a:ext>
            </a:extLst>
          </p:cNvPr>
          <p:cNvSpPr/>
          <p:nvPr/>
        </p:nvSpPr>
        <p:spPr>
          <a:xfrm flipH="1">
            <a:off x="544463" y="3806973"/>
            <a:ext cx="1680470" cy="1381373"/>
          </a:xfrm>
          <a:prstGeom prst="plaque">
            <a:avLst>
              <a:gd name="adj" fmla="val 6619"/>
            </a:avLst>
          </a:prstGeom>
          <a:noFill/>
          <a:ln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pic>
        <p:nvPicPr>
          <p:cNvPr id="32" name="Imagen 31">
            <a:extLst>
              <a:ext uri="{FF2B5EF4-FFF2-40B4-BE49-F238E27FC236}">
                <a16:creationId xmlns:a16="http://schemas.microsoft.com/office/drawing/2014/main" id="{26B63D50-3602-4D67-A76C-633D6D374657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259097" y="6541363"/>
            <a:ext cx="628638" cy="674145"/>
          </a:xfrm>
          <a:prstGeom prst="rect">
            <a:avLst/>
          </a:prstGeom>
        </p:spPr>
      </p:pic>
      <p:pic>
        <p:nvPicPr>
          <p:cNvPr id="65" name="Imagen 64">
            <a:extLst>
              <a:ext uri="{FF2B5EF4-FFF2-40B4-BE49-F238E27FC236}">
                <a16:creationId xmlns:a16="http://schemas.microsoft.com/office/drawing/2014/main" id="{D0CA3D43-846C-4A28-B7BE-3C0790EA8870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65716" t="50407"/>
          <a:stretch/>
        </p:blipFill>
        <p:spPr>
          <a:xfrm flipH="1">
            <a:off x="4623101" y="-1"/>
            <a:ext cx="445785" cy="47838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40820823"/>
      </p:ext>
    </p:extLst>
  </p:cSld>
  <p:clrMapOvr>
    <a:masterClrMapping/>
  </p:clrMapOvr>
</p:sld>
</file>

<file path=ppt/slides/slide1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5" name="Imagen 74">
            <a:extLst>
              <a:ext uri="{FF2B5EF4-FFF2-40B4-BE49-F238E27FC236}">
                <a16:creationId xmlns:a16="http://schemas.microsoft.com/office/drawing/2014/main" id="{86F066D6-3665-40A8-84FE-3CF74306B4E7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5802" t="16947" r="6588" b="21582"/>
          <a:stretch/>
        </p:blipFill>
        <p:spPr>
          <a:xfrm flipH="1">
            <a:off x="2534249" y="1615242"/>
            <a:ext cx="2241249" cy="5818323"/>
          </a:xfrm>
          <a:prstGeom prst="rect">
            <a:avLst/>
          </a:prstGeom>
        </p:spPr>
      </p:pic>
      <p:grpSp>
        <p:nvGrpSpPr>
          <p:cNvPr id="90" name="Grupo 89">
            <a:extLst>
              <a:ext uri="{FF2B5EF4-FFF2-40B4-BE49-F238E27FC236}">
                <a16:creationId xmlns:a16="http://schemas.microsoft.com/office/drawing/2014/main" id="{6A10F933-5BE6-45D0-9227-6F90A3B05617}"/>
              </a:ext>
            </a:extLst>
          </p:cNvPr>
          <p:cNvGrpSpPr/>
          <p:nvPr/>
        </p:nvGrpSpPr>
        <p:grpSpPr>
          <a:xfrm>
            <a:off x="2431176" y="1277695"/>
            <a:ext cx="2333423" cy="338554"/>
            <a:chOff x="282012" y="1116730"/>
            <a:chExt cx="2333423" cy="338554"/>
          </a:xfrm>
        </p:grpSpPr>
        <p:grpSp>
          <p:nvGrpSpPr>
            <p:cNvPr id="76" name="Grupo 75">
              <a:extLst>
                <a:ext uri="{FF2B5EF4-FFF2-40B4-BE49-F238E27FC236}">
                  <a16:creationId xmlns:a16="http://schemas.microsoft.com/office/drawing/2014/main" id="{A61A1061-E59C-431B-BF67-DEFCDEE579BE}"/>
                </a:ext>
              </a:extLst>
            </p:cNvPr>
            <p:cNvGrpSpPr/>
            <p:nvPr/>
          </p:nvGrpSpPr>
          <p:grpSpPr>
            <a:xfrm>
              <a:off x="1292286" y="1199456"/>
              <a:ext cx="1323149" cy="173102"/>
              <a:chOff x="2351916" y="2459619"/>
              <a:chExt cx="1424738" cy="173102"/>
            </a:xfrm>
          </p:grpSpPr>
          <p:pic>
            <p:nvPicPr>
              <p:cNvPr id="77" name="Imagen 76">
                <a:extLst>
                  <a:ext uri="{FF2B5EF4-FFF2-40B4-BE49-F238E27FC236}">
                    <a16:creationId xmlns:a16="http://schemas.microsoft.com/office/drawing/2014/main" id="{B7A81B46-CA0D-4087-89EF-FAE09193A61A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351916" y="2459619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78" name="Imagen 77">
                <a:extLst>
                  <a:ext uri="{FF2B5EF4-FFF2-40B4-BE49-F238E27FC236}">
                    <a16:creationId xmlns:a16="http://schemas.microsoft.com/office/drawing/2014/main" id="{E94153B6-6DC4-4AB7-AC3B-F55DD2065F5B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534444" y="2462337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79" name="Imagen 78">
                <a:extLst>
                  <a:ext uri="{FF2B5EF4-FFF2-40B4-BE49-F238E27FC236}">
                    <a16:creationId xmlns:a16="http://schemas.microsoft.com/office/drawing/2014/main" id="{EA1DF94F-D73B-4068-AC8A-D0A408DD32D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713545" y="2467401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0" name="Imagen 79">
                <a:extLst>
                  <a:ext uri="{FF2B5EF4-FFF2-40B4-BE49-F238E27FC236}">
                    <a16:creationId xmlns:a16="http://schemas.microsoft.com/office/drawing/2014/main" id="{62C852A6-1DC0-492C-8708-0BCE85A2F8DC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898714" y="2467401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1" name="Imagen 80">
                <a:extLst>
                  <a:ext uri="{FF2B5EF4-FFF2-40B4-BE49-F238E27FC236}">
                    <a16:creationId xmlns:a16="http://schemas.microsoft.com/office/drawing/2014/main" id="{0177E378-B2D1-433E-B487-95F0ADA2623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080634" y="2462337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2" name="Imagen 81">
                <a:extLst>
                  <a:ext uri="{FF2B5EF4-FFF2-40B4-BE49-F238E27FC236}">
                    <a16:creationId xmlns:a16="http://schemas.microsoft.com/office/drawing/2014/main" id="{5D2CCC76-1728-4CCE-8CA6-F4D7D93C730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259735" y="2463688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3" name="Imagen 82">
                <a:extLst>
                  <a:ext uri="{FF2B5EF4-FFF2-40B4-BE49-F238E27FC236}">
                    <a16:creationId xmlns:a16="http://schemas.microsoft.com/office/drawing/2014/main" id="{8737CD88-8CE9-45B7-B88B-A039D1BC2D9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436306" y="2459619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4" name="Imagen 83">
                <a:extLst>
                  <a:ext uri="{FF2B5EF4-FFF2-40B4-BE49-F238E27FC236}">
                    <a16:creationId xmlns:a16="http://schemas.microsoft.com/office/drawing/2014/main" id="{9C749F1B-619A-40EE-A3E5-6C9759F13278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624293" y="2462337"/>
                <a:ext cx="152361" cy="165320"/>
              </a:xfrm>
              <a:prstGeom prst="rect">
                <a:avLst/>
              </a:prstGeom>
            </p:spPr>
          </p:pic>
        </p:grpSp>
        <p:sp>
          <p:nvSpPr>
            <p:cNvPr id="86" name="CuadroTexto 85">
              <a:extLst>
                <a:ext uri="{FF2B5EF4-FFF2-40B4-BE49-F238E27FC236}">
                  <a16:creationId xmlns:a16="http://schemas.microsoft.com/office/drawing/2014/main" id="{E7CF8BFC-D72D-4A50-9441-6DC5C224B0DC}"/>
                </a:ext>
              </a:extLst>
            </p:cNvPr>
            <p:cNvSpPr txBox="1"/>
            <p:nvPr/>
          </p:nvSpPr>
          <p:spPr>
            <a:xfrm>
              <a:off x="282012" y="1116730"/>
              <a:ext cx="1081021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s-CL" sz="1600" dirty="0">
                  <a:latin typeface="that i love you" pitchFamily="2" charset="0"/>
                </a:rPr>
                <a:t>Hidratación</a:t>
              </a:r>
            </a:p>
          </p:txBody>
        </p:sp>
      </p:grpSp>
      <p:sp>
        <p:nvSpPr>
          <p:cNvPr id="2" name="Rectángulo: esquinas redondeadas 1">
            <a:extLst>
              <a:ext uri="{FF2B5EF4-FFF2-40B4-BE49-F238E27FC236}">
                <a16:creationId xmlns:a16="http://schemas.microsoft.com/office/drawing/2014/main" id="{8AFFB728-72C6-47D6-8CF6-8E68D901CF0E}"/>
              </a:ext>
            </a:extLst>
          </p:cNvPr>
          <p:cNvSpPr/>
          <p:nvPr/>
        </p:nvSpPr>
        <p:spPr>
          <a:xfrm flipH="1">
            <a:off x="2536574" y="808814"/>
            <a:ext cx="2238924" cy="348713"/>
          </a:xfrm>
          <a:prstGeom prst="roundRect">
            <a:avLst>
              <a:gd name="adj" fmla="val 20690"/>
            </a:avLst>
          </a:prstGeom>
          <a:noFill/>
          <a:ln>
            <a:solidFill>
              <a:schemeClr val="bg1">
                <a:lumMod val="65000"/>
              </a:schemeClr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grpSp>
        <p:nvGrpSpPr>
          <p:cNvPr id="20" name="Grupo 19">
            <a:extLst>
              <a:ext uri="{FF2B5EF4-FFF2-40B4-BE49-F238E27FC236}">
                <a16:creationId xmlns:a16="http://schemas.microsoft.com/office/drawing/2014/main" id="{9E56ED60-C0FC-4AFF-8B2B-402E4644997E}"/>
              </a:ext>
            </a:extLst>
          </p:cNvPr>
          <p:cNvGrpSpPr/>
          <p:nvPr/>
        </p:nvGrpSpPr>
        <p:grpSpPr>
          <a:xfrm>
            <a:off x="2648158" y="551964"/>
            <a:ext cx="1302561" cy="270451"/>
            <a:chOff x="3427898" y="945416"/>
            <a:chExt cx="1302561" cy="270451"/>
          </a:xfrm>
        </p:grpSpPr>
        <p:sp>
          <p:nvSpPr>
            <p:cNvPr id="6" name="Elipse 5">
              <a:extLst>
                <a:ext uri="{FF2B5EF4-FFF2-40B4-BE49-F238E27FC236}">
                  <a16:creationId xmlns:a16="http://schemas.microsoft.com/office/drawing/2014/main" id="{2C5DCEA4-6AF6-49BD-B708-B769FAFE792C}"/>
                </a:ext>
              </a:extLst>
            </p:cNvPr>
            <p:cNvSpPr/>
            <p:nvPr/>
          </p:nvSpPr>
          <p:spPr>
            <a:xfrm>
              <a:off x="3448303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7" name="CuadroTexto 6">
              <a:extLst>
                <a:ext uri="{FF2B5EF4-FFF2-40B4-BE49-F238E27FC236}">
                  <a16:creationId xmlns:a16="http://schemas.microsoft.com/office/drawing/2014/main" id="{AA089D6C-B1E2-48FB-BE83-481042A4D336}"/>
                </a:ext>
              </a:extLst>
            </p:cNvPr>
            <p:cNvSpPr txBox="1"/>
            <p:nvPr/>
          </p:nvSpPr>
          <p:spPr>
            <a:xfrm>
              <a:off x="3427898" y="945416"/>
              <a:ext cx="167925" cy="2623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L</a:t>
              </a:r>
            </a:p>
          </p:txBody>
        </p:sp>
        <p:sp>
          <p:nvSpPr>
            <p:cNvPr id="8" name="Elipse 7">
              <a:extLst>
                <a:ext uri="{FF2B5EF4-FFF2-40B4-BE49-F238E27FC236}">
                  <a16:creationId xmlns:a16="http://schemas.microsoft.com/office/drawing/2014/main" id="{EF3D6D35-0B29-48F8-A7E7-F05677A56176}"/>
                </a:ext>
              </a:extLst>
            </p:cNvPr>
            <p:cNvSpPr/>
            <p:nvPr/>
          </p:nvSpPr>
          <p:spPr>
            <a:xfrm>
              <a:off x="3636352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9" name="CuadroTexto 8">
              <a:extLst>
                <a:ext uri="{FF2B5EF4-FFF2-40B4-BE49-F238E27FC236}">
                  <a16:creationId xmlns:a16="http://schemas.microsoft.com/office/drawing/2014/main" id="{9A7EF53A-AA99-48D2-85A8-CA65C6ED1C5E}"/>
                </a:ext>
              </a:extLst>
            </p:cNvPr>
            <p:cNvSpPr txBox="1"/>
            <p:nvPr/>
          </p:nvSpPr>
          <p:spPr>
            <a:xfrm>
              <a:off x="3604676" y="945416"/>
              <a:ext cx="167925" cy="2623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M</a:t>
              </a:r>
            </a:p>
          </p:txBody>
        </p:sp>
        <p:sp>
          <p:nvSpPr>
            <p:cNvPr id="10" name="Elipse 9">
              <a:extLst>
                <a:ext uri="{FF2B5EF4-FFF2-40B4-BE49-F238E27FC236}">
                  <a16:creationId xmlns:a16="http://schemas.microsoft.com/office/drawing/2014/main" id="{B0003AE6-C47F-46BF-B6B1-DDBB042C0368}"/>
                </a:ext>
              </a:extLst>
            </p:cNvPr>
            <p:cNvSpPr/>
            <p:nvPr/>
          </p:nvSpPr>
          <p:spPr>
            <a:xfrm>
              <a:off x="3822502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1" name="CuadroTexto 10">
              <a:extLst>
                <a:ext uri="{FF2B5EF4-FFF2-40B4-BE49-F238E27FC236}">
                  <a16:creationId xmlns:a16="http://schemas.microsoft.com/office/drawing/2014/main" id="{93A2415F-9910-41C0-9834-ACE5EE7EC06F}"/>
                </a:ext>
              </a:extLst>
            </p:cNvPr>
            <p:cNvSpPr txBox="1"/>
            <p:nvPr/>
          </p:nvSpPr>
          <p:spPr>
            <a:xfrm>
              <a:off x="3795934" y="953506"/>
              <a:ext cx="167925" cy="2623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M</a:t>
              </a:r>
            </a:p>
          </p:txBody>
        </p:sp>
        <p:sp>
          <p:nvSpPr>
            <p:cNvPr id="12" name="Elipse 11">
              <a:extLst>
                <a:ext uri="{FF2B5EF4-FFF2-40B4-BE49-F238E27FC236}">
                  <a16:creationId xmlns:a16="http://schemas.microsoft.com/office/drawing/2014/main" id="{C7C288CE-F547-4E52-94A3-8C23F40BEE3C}"/>
                </a:ext>
              </a:extLst>
            </p:cNvPr>
            <p:cNvSpPr/>
            <p:nvPr/>
          </p:nvSpPr>
          <p:spPr>
            <a:xfrm>
              <a:off x="4008652" y="983612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3" name="CuadroTexto 12">
              <a:extLst>
                <a:ext uri="{FF2B5EF4-FFF2-40B4-BE49-F238E27FC236}">
                  <a16:creationId xmlns:a16="http://schemas.microsoft.com/office/drawing/2014/main" id="{4114C506-8170-47D2-9D5A-128DBFEEE7C8}"/>
                </a:ext>
              </a:extLst>
            </p:cNvPr>
            <p:cNvSpPr txBox="1"/>
            <p:nvPr/>
          </p:nvSpPr>
          <p:spPr>
            <a:xfrm>
              <a:off x="3987194" y="951397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J</a:t>
              </a:r>
            </a:p>
          </p:txBody>
        </p:sp>
        <p:sp>
          <p:nvSpPr>
            <p:cNvPr id="14" name="Elipse 13">
              <a:extLst>
                <a:ext uri="{FF2B5EF4-FFF2-40B4-BE49-F238E27FC236}">
                  <a16:creationId xmlns:a16="http://schemas.microsoft.com/office/drawing/2014/main" id="{7CC52FD5-4E7C-49FA-BD83-A545EB3FC017}"/>
                </a:ext>
              </a:extLst>
            </p:cNvPr>
            <p:cNvSpPr/>
            <p:nvPr/>
          </p:nvSpPr>
          <p:spPr>
            <a:xfrm>
              <a:off x="4195174" y="983612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5" name="CuadroTexto 14">
              <a:extLst>
                <a:ext uri="{FF2B5EF4-FFF2-40B4-BE49-F238E27FC236}">
                  <a16:creationId xmlns:a16="http://schemas.microsoft.com/office/drawing/2014/main" id="{DDD8D263-EBC7-4AD3-8203-2FC2CBE524AF}"/>
                </a:ext>
              </a:extLst>
            </p:cNvPr>
            <p:cNvSpPr txBox="1"/>
            <p:nvPr/>
          </p:nvSpPr>
          <p:spPr>
            <a:xfrm>
              <a:off x="4169468" y="953506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V</a:t>
              </a:r>
            </a:p>
          </p:txBody>
        </p:sp>
        <p:sp>
          <p:nvSpPr>
            <p:cNvPr id="16" name="Elipse 15">
              <a:extLst>
                <a:ext uri="{FF2B5EF4-FFF2-40B4-BE49-F238E27FC236}">
                  <a16:creationId xmlns:a16="http://schemas.microsoft.com/office/drawing/2014/main" id="{1684D4EA-52BA-4FA5-A1FB-CB87FE74C584}"/>
                </a:ext>
              </a:extLst>
            </p:cNvPr>
            <p:cNvSpPr/>
            <p:nvPr/>
          </p:nvSpPr>
          <p:spPr>
            <a:xfrm>
              <a:off x="4383504" y="983612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7" name="CuadroTexto 16">
              <a:extLst>
                <a:ext uri="{FF2B5EF4-FFF2-40B4-BE49-F238E27FC236}">
                  <a16:creationId xmlns:a16="http://schemas.microsoft.com/office/drawing/2014/main" id="{3308939E-46AD-485D-B001-89690CD4E751}"/>
                </a:ext>
              </a:extLst>
            </p:cNvPr>
            <p:cNvSpPr txBox="1"/>
            <p:nvPr/>
          </p:nvSpPr>
          <p:spPr>
            <a:xfrm>
              <a:off x="4354590" y="945416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S</a:t>
              </a:r>
            </a:p>
          </p:txBody>
        </p:sp>
        <p:sp>
          <p:nvSpPr>
            <p:cNvPr id="18" name="Elipse 17">
              <a:extLst>
                <a:ext uri="{FF2B5EF4-FFF2-40B4-BE49-F238E27FC236}">
                  <a16:creationId xmlns:a16="http://schemas.microsoft.com/office/drawing/2014/main" id="{A8672FC7-70F5-4C49-A014-22DFFFBC4EA9}"/>
                </a:ext>
              </a:extLst>
            </p:cNvPr>
            <p:cNvSpPr/>
            <p:nvPr/>
          </p:nvSpPr>
          <p:spPr>
            <a:xfrm>
              <a:off x="4562534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9" name="CuadroTexto 18">
              <a:extLst>
                <a:ext uri="{FF2B5EF4-FFF2-40B4-BE49-F238E27FC236}">
                  <a16:creationId xmlns:a16="http://schemas.microsoft.com/office/drawing/2014/main" id="{FDD8A62F-1C31-4D5B-8003-266E7EE66DB5}"/>
                </a:ext>
              </a:extLst>
            </p:cNvPr>
            <p:cNvSpPr txBox="1"/>
            <p:nvPr/>
          </p:nvSpPr>
          <p:spPr>
            <a:xfrm>
              <a:off x="4541872" y="945416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D</a:t>
              </a:r>
            </a:p>
          </p:txBody>
        </p:sp>
      </p:grpSp>
      <p:sp>
        <p:nvSpPr>
          <p:cNvPr id="43" name="Rectángulo: esquinas redondeadas 42">
            <a:extLst>
              <a:ext uri="{FF2B5EF4-FFF2-40B4-BE49-F238E27FC236}">
                <a16:creationId xmlns:a16="http://schemas.microsoft.com/office/drawing/2014/main" id="{89D5D1E2-00DC-4937-B50F-B770D836BFF9}"/>
              </a:ext>
            </a:extLst>
          </p:cNvPr>
          <p:cNvSpPr/>
          <p:nvPr/>
        </p:nvSpPr>
        <p:spPr>
          <a:xfrm flipH="1">
            <a:off x="460830" y="5801409"/>
            <a:ext cx="1867912" cy="1306787"/>
          </a:xfrm>
          <a:prstGeom prst="roundRect">
            <a:avLst>
              <a:gd name="adj" fmla="val 3042"/>
            </a:avLst>
          </a:prstGeom>
          <a:noFill/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61" name="CuadroTexto 60">
            <a:extLst>
              <a:ext uri="{FF2B5EF4-FFF2-40B4-BE49-F238E27FC236}">
                <a16:creationId xmlns:a16="http://schemas.microsoft.com/office/drawing/2014/main" id="{B1867932-8D36-4858-BFF8-81AECC48EBAD}"/>
              </a:ext>
            </a:extLst>
          </p:cNvPr>
          <p:cNvSpPr txBox="1"/>
          <p:nvPr/>
        </p:nvSpPr>
        <p:spPr>
          <a:xfrm>
            <a:off x="502270" y="470523"/>
            <a:ext cx="1705246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CL" sz="4800" dirty="0">
                <a:latin typeface="August Script Bold free" pitchFamily="2" charset="0"/>
              </a:rPr>
              <a:t>Año</a:t>
            </a:r>
          </a:p>
        </p:txBody>
      </p:sp>
      <p:sp>
        <p:nvSpPr>
          <p:cNvPr id="62" name="CuadroTexto 61">
            <a:extLst>
              <a:ext uri="{FF2B5EF4-FFF2-40B4-BE49-F238E27FC236}">
                <a16:creationId xmlns:a16="http://schemas.microsoft.com/office/drawing/2014/main" id="{D7348A25-2C0A-4180-9706-193D7ACDBC8E}"/>
              </a:ext>
            </a:extLst>
          </p:cNvPr>
          <p:cNvSpPr txBox="1"/>
          <p:nvPr/>
        </p:nvSpPr>
        <p:spPr>
          <a:xfrm>
            <a:off x="1109446" y="921803"/>
            <a:ext cx="149088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CL" sz="4000" dirty="0" smtClean="0">
                <a:latin typeface="August Script Bold free" pitchFamily="2" charset="0"/>
              </a:rPr>
              <a:t>2022 </a:t>
            </a:r>
            <a:endParaRPr lang="es-CL" sz="4000" dirty="0">
              <a:latin typeface="August Script Bold free" pitchFamily="2" charset="0"/>
            </a:endParaRPr>
          </a:p>
        </p:txBody>
      </p:sp>
      <p:sp>
        <p:nvSpPr>
          <p:cNvPr id="27" name="CuadroTexto 26">
            <a:extLst>
              <a:ext uri="{FF2B5EF4-FFF2-40B4-BE49-F238E27FC236}">
                <a16:creationId xmlns:a16="http://schemas.microsoft.com/office/drawing/2014/main" id="{F0091D1D-C5BA-4DD7-B564-F84C4F3256B9}"/>
              </a:ext>
            </a:extLst>
          </p:cNvPr>
          <p:cNvSpPr txBox="1"/>
          <p:nvPr/>
        </p:nvSpPr>
        <p:spPr>
          <a:xfrm>
            <a:off x="788889" y="1505371"/>
            <a:ext cx="136617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CL" sz="3600" dirty="0">
                <a:latin typeface="Ayunindra Font" pitchFamily="50" charset="0"/>
              </a:rPr>
              <a:t>Metas</a:t>
            </a:r>
          </a:p>
        </p:txBody>
      </p:sp>
      <p:cxnSp>
        <p:nvCxnSpPr>
          <p:cNvPr id="34" name="Conector recto 33">
            <a:extLst>
              <a:ext uri="{FF2B5EF4-FFF2-40B4-BE49-F238E27FC236}">
                <a16:creationId xmlns:a16="http://schemas.microsoft.com/office/drawing/2014/main" id="{6C326F97-CC68-4216-8B0B-6409AE189A23}"/>
              </a:ext>
            </a:extLst>
          </p:cNvPr>
          <p:cNvCxnSpPr>
            <a:cxnSpLocks/>
          </p:cNvCxnSpPr>
          <p:nvPr/>
        </p:nvCxnSpPr>
        <p:spPr>
          <a:xfrm>
            <a:off x="719609" y="2193173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Conector recto 36">
            <a:extLst>
              <a:ext uri="{FF2B5EF4-FFF2-40B4-BE49-F238E27FC236}">
                <a16:creationId xmlns:a16="http://schemas.microsoft.com/office/drawing/2014/main" id="{7A9A9E17-643C-46C7-8DA1-90ACB4FD0A6E}"/>
              </a:ext>
            </a:extLst>
          </p:cNvPr>
          <p:cNvCxnSpPr>
            <a:cxnSpLocks/>
          </p:cNvCxnSpPr>
          <p:nvPr/>
        </p:nvCxnSpPr>
        <p:spPr>
          <a:xfrm>
            <a:off x="720116" y="2475725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Conector recto 37">
            <a:extLst>
              <a:ext uri="{FF2B5EF4-FFF2-40B4-BE49-F238E27FC236}">
                <a16:creationId xmlns:a16="http://schemas.microsoft.com/office/drawing/2014/main" id="{117FEECC-50E9-48AE-A3A0-ECE918D11567}"/>
              </a:ext>
            </a:extLst>
          </p:cNvPr>
          <p:cNvCxnSpPr>
            <a:cxnSpLocks/>
          </p:cNvCxnSpPr>
          <p:nvPr/>
        </p:nvCxnSpPr>
        <p:spPr>
          <a:xfrm>
            <a:off x="718240" y="2780525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Conector recto 38">
            <a:extLst>
              <a:ext uri="{FF2B5EF4-FFF2-40B4-BE49-F238E27FC236}">
                <a16:creationId xmlns:a16="http://schemas.microsoft.com/office/drawing/2014/main" id="{F24D8324-6901-4816-8512-FDC54A3E01DF}"/>
              </a:ext>
            </a:extLst>
          </p:cNvPr>
          <p:cNvCxnSpPr>
            <a:cxnSpLocks/>
          </p:cNvCxnSpPr>
          <p:nvPr/>
        </p:nvCxnSpPr>
        <p:spPr>
          <a:xfrm>
            <a:off x="718240" y="3074201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Placa 2">
            <a:extLst>
              <a:ext uri="{FF2B5EF4-FFF2-40B4-BE49-F238E27FC236}">
                <a16:creationId xmlns:a16="http://schemas.microsoft.com/office/drawing/2014/main" id="{C3F9C842-00FA-4A41-AA78-EC49C9D9D4A3}"/>
              </a:ext>
            </a:extLst>
          </p:cNvPr>
          <p:cNvSpPr/>
          <p:nvPr/>
        </p:nvSpPr>
        <p:spPr>
          <a:xfrm flipH="1">
            <a:off x="489789" y="3750740"/>
            <a:ext cx="1791840" cy="1500318"/>
          </a:xfrm>
          <a:prstGeom prst="plaque">
            <a:avLst>
              <a:gd name="adj" fmla="val 6619"/>
            </a:avLst>
          </a:prstGeom>
          <a:solidFill>
            <a:srgbClr val="FCEBE0"/>
          </a:solidFill>
          <a:ln>
            <a:solidFill>
              <a:srgbClr val="FCD6D7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70" name="CuadroTexto 69">
            <a:extLst>
              <a:ext uri="{FF2B5EF4-FFF2-40B4-BE49-F238E27FC236}">
                <a16:creationId xmlns:a16="http://schemas.microsoft.com/office/drawing/2014/main" id="{C5660BA0-7AA5-442F-B19F-51782AAE91E1}"/>
              </a:ext>
            </a:extLst>
          </p:cNvPr>
          <p:cNvSpPr txBox="1"/>
          <p:nvPr/>
        </p:nvSpPr>
        <p:spPr>
          <a:xfrm flipH="1">
            <a:off x="560832" y="3174959"/>
            <a:ext cx="157604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CL" sz="3200" dirty="0">
                <a:latin typeface="Please write me a song" panose="02000603000000000000" pitchFamily="2" charset="0"/>
                <a:ea typeface="Please write me a song" panose="02000603000000000000" pitchFamily="2" charset="0"/>
              </a:rPr>
              <a:t>Importante</a:t>
            </a:r>
          </a:p>
        </p:txBody>
      </p:sp>
      <p:sp>
        <p:nvSpPr>
          <p:cNvPr id="72" name="CuadroTexto 71">
            <a:extLst>
              <a:ext uri="{FF2B5EF4-FFF2-40B4-BE49-F238E27FC236}">
                <a16:creationId xmlns:a16="http://schemas.microsoft.com/office/drawing/2014/main" id="{FA02E334-CC17-4B72-8C99-28B64BC13A1C}"/>
              </a:ext>
            </a:extLst>
          </p:cNvPr>
          <p:cNvSpPr txBox="1"/>
          <p:nvPr/>
        </p:nvSpPr>
        <p:spPr>
          <a:xfrm flipH="1">
            <a:off x="773256" y="5571063"/>
            <a:ext cx="1293702" cy="594906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algn="ctr"/>
            <a:r>
              <a:rPr lang="es-CL" sz="3266" dirty="0">
                <a:latin typeface="The Sunset" pitchFamily="2" charset="0"/>
              </a:rPr>
              <a:t>Notas</a:t>
            </a:r>
          </a:p>
        </p:txBody>
      </p:sp>
      <p:pic>
        <p:nvPicPr>
          <p:cNvPr id="22" name="Imagen 21">
            <a:extLst>
              <a:ext uri="{FF2B5EF4-FFF2-40B4-BE49-F238E27FC236}">
                <a16:creationId xmlns:a16="http://schemas.microsoft.com/office/drawing/2014/main" id="{62CBFADE-6F0F-42F1-9100-230F3D7A9794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188956" y="4650379"/>
            <a:ext cx="727315" cy="2864905"/>
          </a:xfrm>
          <a:prstGeom prst="rect">
            <a:avLst/>
          </a:prstGeom>
        </p:spPr>
      </p:pic>
      <p:pic>
        <p:nvPicPr>
          <p:cNvPr id="23" name="Imagen 22">
            <a:extLst>
              <a:ext uri="{FF2B5EF4-FFF2-40B4-BE49-F238E27FC236}">
                <a16:creationId xmlns:a16="http://schemas.microsoft.com/office/drawing/2014/main" id="{2B2C2E0D-EB88-46B4-AC8F-E4A9A8B31354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43898" t="21174"/>
          <a:stretch/>
        </p:blipFill>
        <p:spPr>
          <a:xfrm>
            <a:off x="0" y="0"/>
            <a:ext cx="909986" cy="976498"/>
          </a:xfrm>
          <a:prstGeom prst="rect">
            <a:avLst/>
          </a:prstGeom>
        </p:spPr>
      </p:pic>
      <p:pic>
        <p:nvPicPr>
          <p:cNvPr id="25" name="Imagen 24">
            <a:extLst>
              <a:ext uri="{FF2B5EF4-FFF2-40B4-BE49-F238E27FC236}">
                <a16:creationId xmlns:a16="http://schemas.microsoft.com/office/drawing/2014/main" id="{C293EFCA-F8D9-437F-BBDE-D23B0F61DF56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027536" y="351099"/>
            <a:ext cx="713197" cy="476000"/>
          </a:xfrm>
          <a:prstGeom prst="rect">
            <a:avLst/>
          </a:prstGeom>
        </p:spPr>
      </p:pic>
      <p:grpSp>
        <p:nvGrpSpPr>
          <p:cNvPr id="31" name="Grupo 30">
            <a:extLst>
              <a:ext uri="{FF2B5EF4-FFF2-40B4-BE49-F238E27FC236}">
                <a16:creationId xmlns:a16="http://schemas.microsoft.com/office/drawing/2014/main" id="{7745E27F-467E-4749-8E47-3209094E0C66}"/>
              </a:ext>
            </a:extLst>
          </p:cNvPr>
          <p:cNvGrpSpPr/>
          <p:nvPr/>
        </p:nvGrpSpPr>
        <p:grpSpPr>
          <a:xfrm>
            <a:off x="526230" y="2080990"/>
            <a:ext cx="160028" cy="1041337"/>
            <a:chOff x="508707" y="2032864"/>
            <a:chExt cx="160028" cy="1041337"/>
          </a:xfrm>
        </p:grpSpPr>
        <p:pic>
          <p:nvPicPr>
            <p:cNvPr id="57" name="Imagen 56">
              <a:extLst>
                <a:ext uri="{FF2B5EF4-FFF2-40B4-BE49-F238E27FC236}">
                  <a16:creationId xmlns:a16="http://schemas.microsoft.com/office/drawing/2014/main" id="{961930C2-F576-49DD-A7AA-2FDB4D77175D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7508" y="2035205"/>
              <a:ext cx="162906" cy="158223"/>
            </a:xfrm>
            <a:prstGeom prst="rect">
              <a:avLst/>
            </a:prstGeom>
          </p:spPr>
        </p:pic>
        <p:pic>
          <p:nvPicPr>
            <p:cNvPr id="58" name="Imagen 57">
              <a:extLst>
                <a:ext uri="{FF2B5EF4-FFF2-40B4-BE49-F238E27FC236}">
                  <a16:creationId xmlns:a16="http://schemas.microsoft.com/office/drawing/2014/main" id="{56867267-B475-4E69-9D58-EC62A6FE058B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7509" y="2315160"/>
              <a:ext cx="162906" cy="158223"/>
            </a:xfrm>
            <a:prstGeom prst="rect">
              <a:avLst/>
            </a:prstGeom>
          </p:spPr>
        </p:pic>
        <p:pic>
          <p:nvPicPr>
            <p:cNvPr id="60" name="Imagen 59">
              <a:extLst>
                <a:ext uri="{FF2B5EF4-FFF2-40B4-BE49-F238E27FC236}">
                  <a16:creationId xmlns:a16="http://schemas.microsoft.com/office/drawing/2014/main" id="{E29EF204-A448-4002-8A1C-DB0341F31464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6366" y="2619960"/>
              <a:ext cx="162906" cy="158223"/>
            </a:xfrm>
            <a:prstGeom prst="rect">
              <a:avLst/>
            </a:prstGeom>
          </p:spPr>
        </p:pic>
        <p:pic>
          <p:nvPicPr>
            <p:cNvPr id="63" name="Imagen 62">
              <a:extLst>
                <a:ext uri="{FF2B5EF4-FFF2-40B4-BE49-F238E27FC236}">
                  <a16:creationId xmlns:a16="http://schemas.microsoft.com/office/drawing/2014/main" id="{86120641-32C4-4AE8-94D3-C94C18868525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8171" y="2913636"/>
              <a:ext cx="162906" cy="158223"/>
            </a:xfrm>
            <a:prstGeom prst="rect">
              <a:avLst/>
            </a:prstGeom>
          </p:spPr>
        </p:pic>
      </p:grpSp>
      <p:sp>
        <p:nvSpPr>
          <p:cNvPr id="64" name="Placa 63">
            <a:extLst>
              <a:ext uri="{FF2B5EF4-FFF2-40B4-BE49-F238E27FC236}">
                <a16:creationId xmlns:a16="http://schemas.microsoft.com/office/drawing/2014/main" id="{1F1A37EF-7612-4F45-97CD-3C62C17F6D0D}"/>
              </a:ext>
            </a:extLst>
          </p:cNvPr>
          <p:cNvSpPr/>
          <p:nvPr/>
        </p:nvSpPr>
        <p:spPr>
          <a:xfrm flipH="1">
            <a:off x="544463" y="3806973"/>
            <a:ext cx="1680470" cy="1381373"/>
          </a:xfrm>
          <a:prstGeom prst="plaque">
            <a:avLst>
              <a:gd name="adj" fmla="val 6619"/>
            </a:avLst>
          </a:prstGeom>
          <a:noFill/>
          <a:ln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pic>
        <p:nvPicPr>
          <p:cNvPr id="32" name="Imagen 31">
            <a:extLst>
              <a:ext uri="{FF2B5EF4-FFF2-40B4-BE49-F238E27FC236}">
                <a16:creationId xmlns:a16="http://schemas.microsoft.com/office/drawing/2014/main" id="{26B63D50-3602-4D67-A76C-633D6D374657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259097" y="6541363"/>
            <a:ext cx="628638" cy="674145"/>
          </a:xfrm>
          <a:prstGeom prst="rect">
            <a:avLst/>
          </a:prstGeom>
        </p:spPr>
      </p:pic>
      <p:pic>
        <p:nvPicPr>
          <p:cNvPr id="65" name="Imagen 64">
            <a:extLst>
              <a:ext uri="{FF2B5EF4-FFF2-40B4-BE49-F238E27FC236}">
                <a16:creationId xmlns:a16="http://schemas.microsoft.com/office/drawing/2014/main" id="{D0CA3D43-846C-4A28-B7BE-3C0790EA8870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65716" t="50407"/>
          <a:stretch/>
        </p:blipFill>
        <p:spPr>
          <a:xfrm flipH="1">
            <a:off x="4623101" y="-1"/>
            <a:ext cx="445785" cy="47838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99759907"/>
      </p:ext>
    </p:extLst>
  </p:cSld>
  <p:clrMapOvr>
    <a:masterClrMapping/>
  </p:clrMapOvr>
</p:sld>
</file>

<file path=ppt/slides/slide1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5" name="Imagen 74">
            <a:extLst>
              <a:ext uri="{FF2B5EF4-FFF2-40B4-BE49-F238E27FC236}">
                <a16:creationId xmlns:a16="http://schemas.microsoft.com/office/drawing/2014/main" id="{86F066D6-3665-40A8-84FE-3CF74306B4E7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5802" t="16947" r="6588" b="21582"/>
          <a:stretch/>
        </p:blipFill>
        <p:spPr>
          <a:xfrm flipH="1">
            <a:off x="2534249" y="1615242"/>
            <a:ext cx="2241249" cy="5818323"/>
          </a:xfrm>
          <a:prstGeom prst="rect">
            <a:avLst/>
          </a:prstGeom>
        </p:spPr>
      </p:pic>
      <p:grpSp>
        <p:nvGrpSpPr>
          <p:cNvPr id="90" name="Grupo 89">
            <a:extLst>
              <a:ext uri="{FF2B5EF4-FFF2-40B4-BE49-F238E27FC236}">
                <a16:creationId xmlns:a16="http://schemas.microsoft.com/office/drawing/2014/main" id="{6A10F933-5BE6-45D0-9227-6F90A3B05617}"/>
              </a:ext>
            </a:extLst>
          </p:cNvPr>
          <p:cNvGrpSpPr/>
          <p:nvPr/>
        </p:nvGrpSpPr>
        <p:grpSpPr>
          <a:xfrm>
            <a:off x="2431176" y="1277695"/>
            <a:ext cx="2333423" cy="338554"/>
            <a:chOff x="282012" y="1116730"/>
            <a:chExt cx="2333423" cy="338554"/>
          </a:xfrm>
        </p:grpSpPr>
        <p:grpSp>
          <p:nvGrpSpPr>
            <p:cNvPr id="76" name="Grupo 75">
              <a:extLst>
                <a:ext uri="{FF2B5EF4-FFF2-40B4-BE49-F238E27FC236}">
                  <a16:creationId xmlns:a16="http://schemas.microsoft.com/office/drawing/2014/main" id="{A61A1061-E59C-431B-BF67-DEFCDEE579BE}"/>
                </a:ext>
              </a:extLst>
            </p:cNvPr>
            <p:cNvGrpSpPr/>
            <p:nvPr/>
          </p:nvGrpSpPr>
          <p:grpSpPr>
            <a:xfrm>
              <a:off x="1292286" y="1199456"/>
              <a:ext cx="1323149" cy="173102"/>
              <a:chOff x="2351916" y="2459619"/>
              <a:chExt cx="1424738" cy="173102"/>
            </a:xfrm>
          </p:grpSpPr>
          <p:pic>
            <p:nvPicPr>
              <p:cNvPr id="77" name="Imagen 76">
                <a:extLst>
                  <a:ext uri="{FF2B5EF4-FFF2-40B4-BE49-F238E27FC236}">
                    <a16:creationId xmlns:a16="http://schemas.microsoft.com/office/drawing/2014/main" id="{B7A81B46-CA0D-4087-89EF-FAE09193A61A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351916" y="2459619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78" name="Imagen 77">
                <a:extLst>
                  <a:ext uri="{FF2B5EF4-FFF2-40B4-BE49-F238E27FC236}">
                    <a16:creationId xmlns:a16="http://schemas.microsoft.com/office/drawing/2014/main" id="{E94153B6-6DC4-4AB7-AC3B-F55DD2065F5B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534444" y="2462337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79" name="Imagen 78">
                <a:extLst>
                  <a:ext uri="{FF2B5EF4-FFF2-40B4-BE49-F238E27FC236}">
                    <a16:creationId xmlns:a16="http://schemas.microsoft.com/office/drawing/2014/main" id="{EA1DF94F-D73B-4068-AC8A-D0A408DD32D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713545" y="2467401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0" name="Imagen 79">
                <a:extLst>
                  <a:ext uri="{FF2B5EF4-FFF2-40B4-BE49-F238E27FC236}">
                    <a16:creationId xmlns:a16="http://schemas.microsoft.com/office/drawing/2014/main" id="{62C852A6-1DC0-492C-8708-0BCE85A2F8DC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898714" y="2467401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1" name="Imagen 80">
                <a:extLst>
                  <a:ext uri="{FF2B5EF4-FFF2-40B4-BE49-F238E27FC236}">
                    <a16:creationId xmlns:a16="http://schemas.microsoft.com/office/drawing/2014/main" id="{0177E378-B2D1-433E-B487-95F0ADA2623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080634" y="2462337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2" name="Imagen 81">
                <a:extLst>
                  <a:ext uri="{FF2B5EF4-FFF2-40B4-BE49-F238E27FC236}">
                    <a16:creationId xmlns:a16="http://schemas.microsoft.com/office/drawing/2014/main" id="{5D2CCC76-1728-4CCE-8CA6-F4D7D93C730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259735" y="2463688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3" name="Imagen 82">
                <a:extLst>
                  <a:ext uri="{FF2B5EF4-FFF2-40B4-BE49-F238E27FC236}">
                    <a16:creationId xmlns:a16="http://schemas.microsoft.com/office/drawing/2014/main" id="{8737CD88-8CE9-45B7-B88B-A039D1BC2D9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436306" y="2459619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4" name="Imagen 83">
                <a:extLst>
                  <a:ext uri="{FF2B5EF4-FFF2-40B4-BE49-F238E27FC236}">
                    <a16:creationId xmlns:a16="http://schemas.microsoft.com/office/drawing/2014/main" id="{9C749F1B-619A-40EE-A3E5-6C9759F13278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624293" y="2462337"/>
                <a:ext cx="152361" cy="165320"/>
              </a:xfrm>
              <a:prstGeom prst="rect">
                <a:avLst/>
              </a:prstGeom>
            </p:spPr>
          </p:pic>
        </p:grpSp>
        <p:sp>
          <p:nvSpPr>
            <p:cNvPr id="86" name="CuadroTexto 85">
              <a:extLst>
                <a:ext uri="{FF2B5EF4-FFF2-40B4-BE49-F238E27FC236}">
                  <a16:creationId xmlns:a16="http://schemas.microsoft.com/office/drawing/2014/main" id="{E7CF8BFC-D72D-4A50-9441-6DC5C224B0DC}"/>
                </a:ext>
              </a:extLst>
            </p:cNvPr>
            <p:cNvSpPr txBox="1"/>
            <p:nvPr/>
          </p:nvSpPr>
          <p:spPr>
            <a:xfrm>
              <a:off x="282012" y="1116730"/>
              <a:ext cx="1081021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s-CL" sz="1600" dirty="0">
                  <a:latin typeface="that i love you" pitchFamily="2" charset="0"/>
                </a:rPr>
                <a:t>Hidratación</a:t>
              </a:r>
            </a:p>
          </p:txBody>
        </p:sp>
      </p:grpSp>
      <p:sp>
        <p:nvSpPr>
          <p:cNvPr id="2" name="Rectángulo: esquinas redondeadas 1">
            <a:extLst>
              <a:ext uri="{FF2B5EF4-FFF2-40B4-BE49-F238E27FC236}">
                <a16:creationId xmlns:a16="http://schemas.microsoft.com/office/drawing/2014/main" id="{8AFFB728-72C6-47D6-8CF6-8E68D901CF0E}"/>
              </a:ext>
            </a:extLst>
          </p:cNvPr>
          <p:cNvSpPr/>
          <p:nvPr/>
        </p:nvSpPr>
        <p:spPr>
          <a:xfrm flipH="1">
            <a:off x="2536574" y="808814"/>
            <a:ext cx="2238924" cy="348713"/>
          </a:xfrm>
          <a:prstGeom prst="roundRect">
            <a:avLst>
              <a:gd name="adj" fmla="val 20690"/>
            </a:avLst>
          </a:prstGeom>
          <a:noFill/>
          <a:ln>
            <a:solidFill>
              <a:schemeClr val="bg1">
                <a:lumMod val="65000"/>
              </a:schemeClr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grpSp>
        <p:nvGrpSpPr>
          <p:cNvPr id="20" name="Grupo 19">
            <a:extLst>
              <a:ext uri="{FF2B5EF4-FFF2-40B4-BE49-F238E27FC236}">
                <a16:creationId xmlns:a16="http://schemas.microsoft.com/office/drawing/2014/main" id="{9E56ED60-C0FC-4AFF-8B2B-402E4644997E}"/>
              </a:ext>
            </a:extLst>
          </p:cNvPr>
          <p:cNvGrpSpPr/>
          <p:nvPr/>
        </p:nvGrpSpPr>
        <p:grpSpPr>
          <a:xfrm>
            <a:off x="2648158" y="551964"/>
            <a:ext cx="1302561" cy="270451"/>
            <a:chOff x="3427898" y="945416"/>
            <a:chExt cx="1302561" cy="270451"/>
          </a:xfrm>
        </p:grpSpPr>
        <p:sp>
          <p:nvSpPr>
            <p:cNvPr id="6" name="Elipse 5">
              <a:extLst>
                <a:ext uri="{FF2B5EF4-FFF2-40B4-BE49-F238E27FC236}">
                  <a16:creationId xmlns:a16="http://schemas.microsoft.com/office/drawing/2014/main" id="{2C5DCEA4-6AF6-49BD-B708-B769FAFE792C}"/>
                </a:ext>
              </a:extLst>
            </p:cNvPr>
            <p:cNvSpPr/>
            <p:nvPr/>
          </p:nvSpPr>
          <p:spPr>
            <a:xfrm>
              <a:off x="3448303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7" name="CuadroTexto 6">
              <a:extLst>
                <a:ext uri="{FF2B5EF4-FFF2-40B4-BE49-F238E27FC236}">
                  <a16:creationId xmlns:a16="http://schemas.microsoft.com/office/drawing/2014/main" id="{AA089D6C-B1E2-48FB-BE83-481042A4D336}"/>
                </a:ext>
              </a:extLst>
            </p:cNvPr>
            <p:cNvSpPr txBox="1"/>
            <p:nvPr/>
          </p:nvSpPr>
          <p:spPr>
            <a:xfrm>
              <a:off x="3427898" y="945416"/>
              <a:ext cx="167925" cy="2623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L</a:t>
              </a:r>
            </a:p>
          </p:txBody>
        </p:sp>
        <p:sp>
          <p:nvSpPr>
            <p:cNvPr id="8" name="Elipse 7">
              <a:extLst>
                <a:ext uri="{FF2B5EF4-FFF2-40B4-BE49-F238E27FC236}">
                  <a16:creationId xmlns:a16="http://schemas.microsoft.com/office/drawing/2014/main" id="{EF3D6D35-0B29-48F8-A7E7-F05677A56176}"/>
                </a:ext>
              </a:extLst>
            </p:cNvPr>
            <p:cNvSpPr/>
            <p:nvPr/>
          </p:nvSpPr>
          <p:spPr>
            <a:xfrm>
              <a:off x="3636352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9" name="CuadroTexto 8">
              <a:extLst>
                <a:ext uri="{FF2B5EF4-FFF2-40B4-BE49-F238E27FC236}">
                  <a16:creationId xmlns:a16="http://schemas.microsoft.com/office/drawing/2014/main" id="{9A7EF53A-AA99-48D2-85A8-CA65C6ED1C5E}"/>
                </a:ext>
              </a:extLst>
            </p:cNvPr>
            <p:cNvSpPr txBox="1"/>
            <p:nvPr/>
          </p:nvSpPr>
          <p:spPr>
            <a:xfrm>
              <a:off x="3604676" y="945416"/>
              <a:ext cx="167925" cy="2623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M</a:t>
              </a:r>
            </a:p>
          </p:txBody>
        </p:sp>
        <p:sp>
          <p:nvSpPr>
            <p:cNvPr id="10" name="Elipse 9">
              <a:extLst>
                <a:ext uri="{FF2B5EF4-FFF2-40B4-BE49-F238E27FC236}">
                  <a16:creationId xmlns:a16="http://schemas.microsoft.com/office/drawing/2014/main" id="{B0003AE6-C47F-46BF-B6B1-DDBB042C0368}"/>
                </a:ext>
              </a:extLst>
            </p:cNvPr>
            <p:cNvSpPr/>
            <p:nvPr/>
          </p:nvSpPr>
          <p:spPr>
            <a:xfrm>
              <a:off x="3822502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1" name="CuadroTexto 10">
              <a:extLst>
                <a:ext uri="{FF2B5EF4-FFF2-40B4-BE49-F238E27FC236}">
                  <a16:creationId xmlns:a16="http://schemas.microsoft.com/office/drawing/2014/main" id="{93A2415F-9910-41C0-9834-ACE5EE7EC06F}"/>
                </a:ext>
              </a:extLst>
            </p:cNvPr>
            <p:cNvSpPr txBox="1"/>
            <p:nvPr/>
          </p:nvSpPr>
          <p:spPr>
            <a:xfrm>
              <a:off x="3795934" y="953506"/>
              <a:ext cx="167925" cy="2623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M</a:t>
              </a:r>
            </a:p>
          </p:txBody>
        </p:sp>
        <p:sp>
          <p:nvSpPr>
            <p:cNvPr id="12" name="Elipse 11">
              <a:extLst>
                <a:ext uri="{FF2B5EF4-FFF2-40B4-BE49-F238E27FC236}">
                  <a16:creationId xmlns:a16="http://schemas.microsoft.com/office/drawing/2014/main" id="{C7C288CE-F547-4E52-94A3-8C23F40BEE3C}"/>
                </a:ext>
              </a:extLst>
            </p:cNvPr>
            <p:cNvSpPr/>
            <p:nvPr/>
          </p:nvSpPr>
          <p:spPr>
            <a:xfrm>
              <a:off x="4008652" y="983612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3" name="CuadroTexto 12">
              <a:extLst>
                <a:ext uri="{FF2B5EF4-FFF2-40B4-BE49-F238E27FC236}">
                  <a16:creationId xmlns:a16="http://schemas.microsoft.com/office/drawing/2014/main" id="{4114C506-8170-47D2-9D5A-128DBFEEE7C8}"/>
                </a:ext>
              </a:extLst>
            </p:cNvPr>
            <p:cNvSpPr txBox="1"/>
            <p:nvPr/>
          </p:nvSpPr>
          <p:spPr>
            <a:xfrm>
              <a:off x="3987194" y="951397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J</a:t>
              </a:r>
            </a:p>
          </p:txBody>
        </p:sp>
        <p:sp>
          <p:nvSpPr>
            <p:cNvPr id="14" name="Elipse 13">
              <a:extLst>
                <a:ext uri="{FF2B5EF4-FFF2-40B4-BE49-F238E27FC236}">
                  <a16:creationId xmlns:a16="http://schemas.microsoft.com/office/drawing/2014/main" id="{7CC52FD5-4E7C-49FA-BD83-A545EB3FC017}"/>
                </a:ext>
              </a:extLst>
            </p:cNvPr>
            <p:cNvSpPr/>
            <p:nvPr/>
          </p:nvSpPr>
          <p:spPr>
            <a:xfrm>
              <a:off x="4195174" y="983612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5" name="CuadroTexto 14">
              <a:extLst>
                <a:ext uri="{FF2B5EF4-FFF2-40B4-BE49-F238E27FC236}">
                  <a16:creationId xmlns:a16="http://schemas.microsoft.com/office/drawing/2014/main" id="{DDD8D263-EBC7-4AD3-8203-2FC2CBE524AF}"/>
                </a:ext>
              </a:extLst>
            </p:cNvPr>
            <p:cNvSpPr txBox="1"/>
            <p:nvPr/>
          </p:nvSpPr>
          <p:spPr>
            <a:xfrm>
              <a:off x="4169468" y="953506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V</a:t>
              </a:r>
            </a:p>
          </p:txBody>
        </p:sp>
        <p:sp>
          <p:nvSpPr>
            <p:cNvPr id="16" name="Elipse 15">
              <a:extLst>
                <a:ext uri="{FF2B5EF4-FFF2-40B4-BE49-F238E27FC236}">
                  <a16:creationId xmlns:a16="http://schemas.microsoft.com/office/drawing/2014/main" id="{1684D4EA-52BA-4FA5-A1FB-CB87FE74C584}"/>
                </a:ext>
              </a:extLst>
            </p:cNvPr>
            <p:cNvSpPr/>
            <p:nvPr/>
          </p:nvSpPr>
          <p:spPr>
            <a:xfrm>
              <a:off x="4383504" y="983612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7" name="CuadroTexto 16">
              <a:extLst>
                <a:ext uri="{FF2B5EF4-FFF2-40B4-BE49-F238E27FC236}">
                  <a16:creationId xmlns:a16="http://schemas.microsoft.com/office/drawing/2014/main" id="{3308939E-46AD-485D-B001-89690CD4E751}"/>
                </a:ext>
              </a:extLst>
            </p:cNvPr>
            <p:cNvSpPr txBox="1"/>
            <p:nvPr/>
          </p:nvSpPr>
          <p:spPr>
            <a:xfrm>
              <a:off x="4354590" y="945416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S</a:t>
              </a:r>
            </a:p>
          </p:txBody>
        </p:sp>
        <p:sp>
          <p:nvSpPr>
            <p:cNvPr id="18" name="Elipse 17">
              <a:extLst>
                <a:ext uri="{FF2B5EF4-FFF2-40B4-BE49-F238E27FC236}">
                  <a16:creationId xmlns:a16="http://schemas.microsoft.com/office/drawing/2014/main" id="{A8672FC7-70F5-4C49-A014-22DFFFBC4EA9}"/>
                </a:ext>
              </a:extLst>
            </p:cNvPr>
            <p:cNvSpPr/>
            <p:nvPr/>
          </p:nvSpPr>
          <p:spPr>
            <a:xfrm>
              <a:off x="4562534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9" name="CuadroTexto 18">
              <a:extLst>
                <a:ext uri="{FF2B5EF4-FFF2-40B4-BE49-F238E27FC236}">
                  <a16:creationId xmlns:a16="http://schemas.microsoft.com/office/drawing/2014/main" id="{FDD8A62F-1C31-4D5B-8003-266E7EE66DB5}"/>
                </a:ext>
              </a:extLst>
            </p:cNvPr>
            <p:cNvSpPr txBox="1"/>
            <p:nvPr/>
          </p:nvSpPr>
          <p:spPr>
            <a:xfrm>
              <a:off x="4541872" y="945416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D</a:t>
              </a:r>
            </a:p>
          </p:txBody>
        </p:sp>
      </p:grpSp>
      <p:sp>
        <p:nvSpPr>
          <p:cNvPr id="43" name="Rectángulo: esquinas redondeadas 42">
            <a:extLst>
              <a:ext uri="{FF2B5EF4-FFF2-40B4-BE49-F238E27FC236}">
                <a16:creationId xmlns:a16="http://schemas.microsoft.com/office/drawing/2014/main" id="{89D5D1E2-00DC-4937-B50F-B770D836BFF9}"/>
              </a:ext>
            </a:extLst>
          </p:cNvPr>
          <p:cNvSpPr/>
          <p:nvPr/>
        </p:nvSpPr>
        <p:spPr>
          <a:xfrm flipH="1">
            <a:off x="460830" y="5801409"/>
            <a:ext cx="1867912" cy="1306787"/>
          </a:xfrm>
          <a:prstGeom prst="roundRect">
            <a:avLst>
              <a:gd name="adj" fmla="val 3042"/>
            </a:avLst>
          </a:prstGeom>
          <a:noFill/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61" name="CuadroTexto 60">
            <a:extLst>
              <a:ext uri="{FF2B5EF4-FFF2-40B4-BE49-F238E27FC236}">
                <a16:creationId xmlns:a16="http://schemas.microsoft.com/office/drawing/2014/main" id="{B1867932-8D36-4858-BFF8-81AECC48EBAD}"/>
              </a:ext>
            </a:extLst>
          </p:cNvPr>
          <p:cNvSpPr txBox="1"/>
          <p:nvPr/>
        </p:nvSpPr>
        <p:spPr>
          <a:xfrm>
            <a:off x="502270" y="470523"/>
            <a:ext cx="1705246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CL" sz="4800" dirty="0">
                <a:latin typeface="August Script Bold free" pitchFamily="2" charset="0"/>
              </a:rPr>
              <a:t>Año</a:t>
            </a:r>
          </a:p>
        </p:txBody>
      </p:sp>
      <p:sp>
        <p:nvSpPr>
          <p:cNvPr id="62" name="CuadroTexto 61">
            <a:extLst>
              <a:ext uri="{FF2B5EF4-FFF2-40B4-BE49-F238E27FC236}">
                <a16:creationId xmlns:a16="http://schemas.microsoft.com/office/drawing/2014/main" id="{D7348A25-2C0A-4180-9706-193D7ACDBC8E}"/>
              </a:ext>
            </a:extLst>
          </p:cNvPr>
          <p:cNvSpPr txBox="1"/>
          <p:nvPr/>
        </p:nvSpPr>
        <p:spPr>
          <a:xfrm>
            <a:off x="1109446" y="921803"/>
            <a:ext cx="149088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CL" sz="4000" dirty="0" smtClean="0">
                <a:latin typeface="August Script Bold free" pitchFamily="2" charset="0"/>
              </a:rPr>
              <a:t>2022 </a:t>
            </a:r>
            <a:endParaRPr lang="es-CL" sz="4000" dirty="0">
              <a:latin typeface="August Script Bold free" pitchFamily="2" charset="0"/>
            </a:endParaRPr>
          </a:p>
        </p:txBody>
      </p:sp>
      <p:sp>
        <p:nvSpPr>
          <p:cNvPr id="27" name="CuadroTexto 26">
            <a:extLst>
              <a:ext uri="{FF2B5EF4-FFF2-40B4-BE49-F238E27FC236}">
                <a16:creationId xmlns:a16="http://schemas.microsoft.com/office/drawing/2014/main" id="{F0091D1D-C5BA-4DD7-B564-F84C4F3256B9}"/>
              </a:ext>
            </a:extLst>
          </p:cNvPr>
          <p:cNvSpPr txBox="1"/>
          <p:nvPr/>
        </p:nvSpPr>
        <p:spPr>
          <a:xfrm>
            <a:off x="788889" y="1505371"/>
            <a:ext cx="136617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CL" sz="3600" dirty="0">
                <a:latin typeface="Ayunindra Font" pitchFamily="50" charset="0"/>
              </a:rPr>
              <a:t>Metas</a:t>
            </a:r>
          </a:p>
        </p:txBody>
      </p:sp>
      <p:cxnSp>
        <p:nvCxnSpPr>
          <p:cNvPr id="34" name="Conector recto 33">
            <a:extLst>
              <a:ext uri="{FF2B5EF4-FFF2-40B4-BE49-F238E27FC236}">
                <a16:creationId xmlns:a16="http://schemas.microsoft.com/office/drawing/2014/main" id="{6C326F97-CC68-4216-8B0B-6409AE189A23}"/>
              </a:ext>
            </a:extLst>
          </p:cNvPr>
          <p:cNvCxnSpPr>
            <a:cxnSpLocks/>
          </p:cNvCxnSpPr>
          <p:nvPr/>
        </p:nvCxnSpPr>
        <p:spPr>
          <a:xfrm>
            <a:off x="719609" y="2193173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Conector recto 36">
            <a:extLst>
              <a:ext uri="{FF2B5EF4-FFF2-40B4-BE49-F238E27FC236}">
                <a16:creationId xmlns:a16="http://schemas.microsoft.com/office/drawing/2014/main" id="{7A9A9E17-643C-46C7-8DA1-90ACB4FD0A6E}"/>
              </a:ext>
            </a:extLst>
          </p:cNvPr>
          <p:cNvCxnSpPr>
            <a:cxnSpLocks/>
          </p:cNvCxnSpPr>
          <p:nvPr/>
        </p:nvCxnSpPr>
        <p:spPr>
          <a:xfrm>
            <a:off x="720116" y="2475725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Conector recto 37">
            <a:extLst>
              <a:ext uri="{FF2B5EF4-FFF2-40B4-BE49-F238E27FC236}">
                <a16:creationId xmlns:a16="http://schemas.microsoft.com/office/drawing/2014/main" id="{117FEECC-50E9-48AE-A3A0-ECE918D11567}"/>
              </a:ext>
            </a:extLst>
          </p:cNvPr>
          <p:cNvCxnSpPr>
            <a:cxnSpLocks/>
          </p:cNvCxnSpPr>
          <p:nvPr/>
        </p:nvCxnSpPr>
        <p:spPr>
          <a:xfrm>
            <a:off x="718240" y="2780525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Conector recto 38">
            <a:extLst>
              <a:ext uri="{FF2B5EF4-FFF2-40B4-BE49-F238E27FC236}">
                <a16:creationId xmlns:a16="http://schemas.microsoft.com/office/drawing/2014/main" id="{F24D8324-6901-4816-8512-FDC54A3E01DF}"/>
              </a:ext>
            </a:extLst>
          </p:cNvPr>
          <p:cNvCxnSpPr>
            <a:cxnSpLocks/>
          </p:cNvCxnSpPr>
          <p:nvPr/>
        </p:nvCxnSpPr>
        <p:spPr>
          <a:xfrm>
            <a:off x="718240" y="3074201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Placa 2">
            <a:extLst>
              <a:ext uri="{FF2B5EF4-FFF2-40B4-BE49-F238E27FC236}">
                <a16:creationId xmlns:a16="http://schemas.microsoft.com/office/drawing/2014/main" id="{C3F9C842-00FA-4A41-AA78-EC49C9D9D4A3}"/>
              </a:ext>
            </a:extLst>
          </p:cNvPr>
          <p:cNvSpPr/>
          <p:nvPr/>
        </p:nvSpPr>
        <p:spPr>
          <a:xfrm flipH="1">
            <a:off x="489789" y="3750740"/>
            <a:ext cx="1791840" cy="1500318"/>
          </a:xfrm>
          <a:prstGeom prst="plaque">
            <a:avLst>
              <a:gd name="adj" fmla="val 6619"/>
            </a:avLst>
          </a:prstGeom>
          <a:solidFill>
            <a:srgbClr val="FCEBE0"/>
          </a:solidFill>
          <a:ln>
            <a:solidFill>
              <a:srgbClr val="FCD6D7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70" name="CuadroTexto 69">
            <a:extLst>
              <a:ext uri="{FF2B5EF4-FFF2-40B4-BE49-F238E27FC236}">
                <a16:creationId xmlns:a16="http://schemas.microsoft.com/office/drawing/2014/main" id="{C5660BA0-7AA5-442F-B19F-51782AAE91E1}"/>
              </a:ext>
            </a:extLst>
          </p:cNvPr>
          <p:cNvSpPr txBox="1"/>
          <p:nvPr/>
        </p:nvSpPr>
        <p:spPr>
          <a:xfrm flipH="1">
            <a:off x="560832" y="3174959"/>
            <a:ext cx="157604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CL" sz="3200" dirty="0">
                <a:latin typeface="Please write me a song" panose="02000603000000000000" pitchFamily="2" charset="0"/>
                <a:ea typeface="Please write me a song" panose="02000603000000000000" pitchFamily="2" charset="0"/>
              </a:rPr>
              <a:t>Importante</a:t>
            </a:r>
          </a:p>
        </p:txBody>
      </p:sp>
      <p:sp>
        <p:nvSpPr>
          <p:cNvPr id="72" name="CuadroTexto 71">
            <a:extLst>
              <a:ext uri="{FF2B5EF4-FFF2-40B4-BE49-F238E27FC236}">
                <a16:creationId xmlns:a16="http://schemas.microsoft.com/office/drawing/2014/main" id="{FA02E334-CC17-4B72-8C99-28B64BC13A1C}"/>
              </a:ext>
            </a:extLst>
          </p:cNvPr>
          <p:cNvSpPr txBox="1"/>
          <p:nvPr/>
        </p:nvSpPr>
        <p:spPr>
          <a:xfrm flipH="1">
            <a:off x="773256" y="5571063"/>
            <a:ext cx="1293702" cy="594906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algn="ctr"/>
            <a:r>
              <a:rPr lang="es-CL" sz="3266" dirty="0">
                <a:latin typeface="The Sunset" pitchFamily="2" charset="0"/>
              </a:rPr>
              <a:t>Notas</a:t>
            </a:r>
          </a:p>
        </p:txBody>
      </p:sp>
      <p:pic>
        <p:nvPicPr>
          <p:cNvPr id="22" name="Imagen 21">
            <a:extLst>
              <a:ext uri="{FF2B5EF4-FFF2-40B4-BE49-F238E27FC236}">
                <a16:creationId xmlns:a16="http://schemas.microsoft.com/office/drawing/2014/main" id="{62CBFADE-6F0F-42F1-9100-230F3D7A9794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188956" y="4650379"/>
            <a:ext cx="727315" cy="2864905"/>
          </a:xfrm>
          <a:prstGeom prst="rect">
            <a:avLst/>
          </a:prstGeom>
        </p:spPr>
      </p:pic>
      <p:pic>
        <p:nvPicPr>
          <p:cNvPr id="23" name="Imagen 22">
            <a:extLst>
              <a:ext uri="{FF2B5EF4-FFF2-40B4-BE49-F238E27FC236}">
                <a16:creationId xmlns:a16="http://schemas.microsoft.com/office/drawing/2014/main" id="{2B2C2E0D-EB88-46B4-AC8F-E4A9A8B31354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43898" t="21174"/>
          <a:stretch/>
        </p:blipFill>
        <p:spPr>
          <a:xfrm>
            <a:off x="0" y="0"/>
            <a:ext cx="909986" cy="976498"/>
          </a:xfrm>
          <a:prstGeom prst="rect">
            <a:avLst/>
          </a:prstGeom>
        </p:spPr>
      </p:pic>
      <p:pic>
        <p:nvPicPr>
          <p:cNvPr id="25" name="Imagen 24">
            <a:extLst>
              <a:ext uri="{FF2B5EF4-FFF2-40B4-BE49-F238E27FC236}">
                <a16:creationId xmlns:a16="http://schemas.microsoft.com/office/drawing/2014/main" id="{C293EFCA-F8D9-437F-BBDE-D23B0F61DF56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027536" y="351099"/>
            <a:ext cx="713197" cy="476000"/>
          </a:xfrm>
          <a:prstGeom prst="rect">
            <a:avLst/>
          </a:prstGeom>
        </p:spPr>
      </p:pic>
      <p:grpSp>
        <p:nvGrpSpPr>
          <p:cNvPr id="31" name="Grupo 30">
            <a:extLst>
              <a:ext uri="{FF2B5EF4-FFF2-40B4-BE49-F238E27FC236}">
                <a16:creationId xmlns:a16="http://schemas.microsoft.com/office/drawing/2014/main" id="{7745E27F-467E-4749-8E47-3209094E0C66}"/>
              </a:ext>
            </a:extLst>
          </p:cNvPr>
          <p:cNvGrpSpPr/>
          <p:nvPr/>
        </p:nvGrpSpPr>
        <p:grpSpPr>
          <a:xfrm>
            <a:off x="526230" y="2080990"/>
            <a:ext cx="160028" cy="1041337"/>
            <a:chOff x="508707" y="2032864"/>
            <a:chExt cx="160028" cy="1041337"/>
          </a:xfrm>
        </p:grpSpPr>
        <p:pic>
          <p:nvPicPr>
            <p:cNvPr id="57" name="Imagen 56">
              <a:extLst>
                <a:ext uri="{FF2B5EF4-FFF2-40B4-BE49-F238E27FC236}">
                  <a16:creationId xmlns:a16="http://schemas.microsoft.com/office/drawing/2014/main" id="{961930C2-F576-49DD-A7AA-2FDB4D77175D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7508" y="2035205"/>
              <a:ext cx="162906" cy="158223"/>
            </a:xfrm>
            <a:prstGeom prst="rect">
              <a:avLst/>
            </a:prstGeom>
          </p:spPr>
        </p:pic>
        <p:pic>
          <p:nvPicPr>
            <p:cNvPr id="58" name="Imagen 57">
              <a:extLst>
                <a:ext uri="{FF2B5EF4-FFF2-40B4-BE49-F238E27FC236}">
                  <a16:creationId xmlns:a16="http://schemas.microsoft.com/office/drawing/2014/main" id="{56867267-B475-4E69-9D58-EC62A6FE058B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7509" y="2315160"/>
              <a:ext cx="162906" cy="158223"/>
            </a:xfrm>
            <a:prstGeom prst="rect">
              <a:avLst/>
            </a:prstGeom>
          </p:spPr>
        </p:pic>
        <p:pic>
          <p:nvPicPr>
            <p:cNvPr id="60" name="Imagen 59">
              <a:extLst>
                <a:ext uri="{FF2B5EF4-FFF2-40B4-BE49-F238E27FC236}">
                  <a16:creationId xmlns:a16="http://schemas.microsoft.com/office/drawing/2014/main" id="{E29EF204-A448-4002-8A1C-DB0341F31464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6366" y="2619960"/>
              <a:ext cx="162906" cy="158223"/>
            </a:xfrm>
            <a:prstGeom prst="rect">
              <a:avLst/>
            </a:prstGeom>
          </p:spPr>
        </p:pic>
        <p:pic>
          <p:nvPicPr>
            <p:cNvPr id="63" name="Imagen 62">
              <a:extLst>
                <a:ext uri="{FF2B5EF4-FFF2-40B4-BE49-F238E27FC236}">
                  <a16:creationId xmlns:a16="http://schemas.microsoft.com/office/drawing/2014/main" id="{86120641-32C4-4AE8-94D3-C94C18868525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8171" y="2913636"/>
              <a:ext cx="162906" cy="158223"/>
            </a:xfrm>
            <a:prstGeom prst="rect">
              <a:avLst/>
            </a:prstGeom>
          </p:spPr>
        </p:pic>
      </p:grpSp>
      <p:sp>
        <p:nvSpPr>
          <p:cNvPr id="64" name="Placa 63">
            <a:extLst>
              <a:ext uri="{FF2B5EF4-FFF2-40B4-BE49-F238E27FC236}">
                <a16:creationId xmlns:a16="http://schemas.microsoft.com/office/drawing/2014/main" id="{1F1A37EF-7612-4F45-97CD-3C62C17F6D0D}"/>
              </a:ext>
            </a:extLst>
          </p:cNvPr>
          <p:cNvSpPr/>
          <p:nvPr/>
        </p:nvSpPr>
        <p:spPr>
          <a:xfrm flipH="1">
            <a:off x="544463" y="3806973"/>
            <a:ext cx="1680470" cy="1381373"/>
          </a:xfrm>
          <a:prstGeom prst="plaque">
            <a:avLst>
              <a:gd name="adj" fmla="val 6619"/>
            </a:avLst>
          </a:prstGeom>
          <a:noFill/>
          <a:ln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pic>
        <p:nvPicPr>
          <p:cNvPr id="32" name="Imagen 31">
            <a:extLst>
              <a:ext uri="{FF2B5EF4-FFF2-40B4-BE49-F238E27FC236}">
                <a16:creationId xmlns:a16="http://schemas.microsoft.com/office/drawing/2014/main" id="{26B63D50-3602-4D67-A76C-633D6D374657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259097" y="6541363"/>
            <a:ext cx="628638" cy="674145"/>
          </a:xfrm>
          <a:prstGeom prst="rect">
            <a:avLst/>
          </a:prstGeom>
        </p:spPr>
      </p:pic>
      <p:pic>
        <p:nvPicPr>
          <p:cNvPr id="65" name="Imagen 64">
            <a:extLst>
              <a:ext uri="{FF2B5EF4-FFF2-40B4-BE49-F238E27FC236}">
                <a16:creationId xmlns:a16="http://schemas.microsoft.com/office/drawing/2014/main" id="{D0CA3D43-846C-4A28-B7BE-3C0790EA8870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65716" t="50407"/>
          <a:stretch/>
        </p:blipFill>
        <p:spPr>
          <a:xfrm flipH="1">
            <a:off x="4623101" y="-1"/>
            <a:ext cx="445785" cy="47838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73761216"/>
      </p:ext>
    </p:extLst>
  </p:cSld>
  <p:clrMapOvr>
    <a:masterClrMapping/>
  </p:clrMapOvr>
</p:sld>
</file>

<file path=ppt/slides/slide1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5" name="Imagen 74">
            <a:extLst>
              <a:ext uri="{FF2B5EF4-FFF2-40B4-BE49-F238E27FC236}">
                <a16:creationId xmlns:a16="http://schemas.microsoft.com/office/drawing/2014/main" id="{86F066D6-3665-40A8-84FE-3CF74306B4E7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5802" t="16947" r="6588" b="21582"/>
          <a:stretch/>
        </p:blipFill>
        <p:spPr>
          <a:xfrm flipH="1">
            <a:off x="2534249" y="1615242"/>
            <a:ext cx="2241249" cy="5818323"/>
          </a:xfrm>
          <a:prstGeom prst="rect">
            <a:avLst/>
          </a:prstGeom>
        </p:spPr>
      </p:pic>
      <p:grpSp>
        <p:nvGrpSpPr>
          <p:cNvPr id="90" name="Grupo 89">
            <a:extLst>
              <a:ext uri="{FF2B5EF4-FFF2-40B4-BE49-F238E27FC236}">
                <a16:creationId xmlns:a16="http://schemas.microsoft.com/office/drawing/2014/main" id="{6A10F933-5BE6-45D0-9227-6F90A3B05617}"/>
              </a:ext>
            </a:extLst>
          </p:cNvPr>
          <p:cNvGrpSpPr/>
          <p:nvPr/>
        </p:nvGrpSpPr>
        <p:grpSpPr>
          <a:xfrm>
            <a:off x="2431176" y="1277695"/>
            <a:ext cx="2333423" cy="338554"/>
            <a:chOff x="282012" y="1116730"/>
            <a:chExt cx="2333423" cy="338554"/>
          </a:xfrm>
        </p:grpSpPr>
        <p:grpSp>
          <p:nvGrpSpPr>
            <p:cNvPr id="76" name="Grupo 75">
              <a:extLst>
                <a:ext uri="{FF2B5EF4-FFF2-40B4-BE49-F238E27FC236}">
                  <a16:creationId xmlns:a16="http://schemas.microsoft.com/office/drawing/2014/main" id="{A61A1061-E59C-431B-BF67-DEFCDEE579BE}"/>
                </a:ext>
              </a:extLst>
            </p:cNvPr>
            <p:cNvGrpSpPr/>
            <p:nvPr/>
          </p:nvGrpSpPr>
          <p:grpSpPr>
            <a:xfrm>
              <a:off x="1292286" y="1199456"/>
              <a:ext cx="1323149" cy="173102"/>
              <a:chOff x="2351916" y="2459619"/>
              <a:chExt cx="1424738" cy="173102"/>
            </a:xfrm>
          </p:grpSpPr>
          <p:pic>
            <p:nvPicPr>
              <p:cNvPr id="77" name="Imagen 76">
                <a:extLst>
                  <a:ext uri="{FF2B5EF4-FFF2-40B4-BE49-F238E27FC236}">
                    <a16:creationId xmlns:a16="http://schemas.microsoft.com/office/drawing/2014/main" id="{B7A81B46-CA0D-4087-89EF-FAE09193A61A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351916" y="2459619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78" name="Imagen 77">
                <a:extLst>
                  <a:ext uri="{FF2B5EF4-FFF2-40B4-BE49-F238E27FC236}">
                    <a16:creationId xmlns:a16="http://schemas.microsoft.com/office/drawing/2014/main" id="{E94153B6-6DC4-4AB7-AC3B-F55DD2065F5B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534444" y="2462337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79" name="Imagen 78">
                <a:extLst>
                  <a:ext uri="{FF2B5EF4-FFF2-40B4-BE49-F238E27FC236}">
                    <a16:creationId xmlns:a16="http://schemas.microsoft.com/office/drawing/2014/main" id="{EA1DF94F-D73B-4068-AC8A-D0A408DD32D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713545" y="2467401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0" name="Imagen 79">
                <a:extLst>
                  <a:ext uri="{FF2B5EF4-FFF2-40B4-BE49-F238E27FC236}">
                    <a16:creationId xmlns:a16="http://schemas.microsoft.com/office/drawing/2014/main" id="{62C852A6-1DC0-492C-8708-0BCE85A2F8DC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898714" y="2467401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1" name="Imagen 80">
                <a:extLst>
                  <a:ext uri="{FF2B5EF4-FFF2-40B4-BE49-F238E27FC236}">
                    <a16:creationId xmlns:a16="http://schemas.microsoft.com/office/drawing/2014/main" id="{0177E378-B2D1-433E-B487-95F0ADA2623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080634" y="2462337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2" name="Imagen 81">
                <a:extLst>
                  <a:ext uri="{FF2B5EF4-FFF2-40B4-BE49-F238E27FC236}">
                    <a16:creationId xmlns:a16="http://schemas.microsoft.com/office/drawing/2014/main" id="{5D2CCC76-1728-4CCE-8CA6-F4D7D93C730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259735" y="2463688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3" name="Imagen 82">
                <a:extLst>
                  <a:ext uri="{FF2B5EF4-FFF2-40B4-BE49-F238E27FC236}">
                    <a16:creationId xmlns:a16="http://schemas.microsoft.com/office/drawing/2014/main" id="{8737CD88-8CE9-45B7-B88B-A039D1BC2D9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436306" y="2459619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4" name="Imagen 83">
                <a:extLst>
                  <a:ext uri="{FF2B5EF4-FFF2-40B4-BE49-F238E27FC236}">
                    <a16:creationId xmlns:a16="http://schemas.microsoft.com/office/drawing/2014/main" id="{9C749F1B-619A-40EE-A3E5-6C9759F13278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624293" y="2462337"/>
                <a:ext cx="152361" cy="165320"/>
              </a:xfrm>
              <a:prstGeom prst="rect">
                <a:avLst/>
              </a:prstGeom>
            </p:spPr>
          </p:pic>
        </p:grpSp>
        <p:sp>
          <p:nvSpPr>
            <p:cNvPr id="86" name="CuadroTexto 85">
              <a:extLst>
                <a:ext uri="{FF2B5EF4-FFF2-40B4-BE49-F238E27FC236}">
                  <a16:creationId xmlns:a16="http://schemas.microsoft.com/office/drawing/2014/main" id="{E7CF8BFC-D72D-4A50-9441-6DC5C224B0DC}"/>
                </a:ext>
              </a:extLst>
            </p:cNvPr>
            <p:cNvSpPr txBox="1"/>
            <p:nvPr/>
          </p:nvSpPr>
          <p:spPr>
            <a:xfrm>
              <a:off x="282012" y="1116730"/>
              <a:ext cx="1081021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s-CL" sz="1600" dirty="0">
                  <a:latin typeface="that i love you" pitchFamily="2" charset="0"/>
                </a:rPr>
                <a:t>Hidratación</a:t>
              </a:r>
            </a:p>
          </p:txBody>
        </p:sp>
      </p:grpSp>
      <p:sp>
        <p:nvSpPr>
          <p:cNvPr id="2" name="Rectángulo: esquinas redondeadas 1">
            <a:extLst>
              <a:ext uri="{FF2B5EF4-FFF2-40B4-BE49-F238E27FC236}">
                <a16:creationId xmlns:a16="http://schemas.microsoft.com/office/drawing/2014/main" id="{8AFFB728-72C6-47D6-8CF6-8E68D901CF0E}"/>
              </a:ext>
            </a:extLst>
          </p:cNvPr>
          <p:cNvSpPr/>
          <p:nvPr/>
        </p:nvSpPr>
        <p:spPr>
          <a:xfrm flipH="1">
            <a:off x="2536574" y="808814"/>
            <a:ext cx="2238924" cy="348713"/>
          </a:xfrm>
          <a:prstGeom prst="roundRect">
            <a:avLst>
              <a:gd name="adj" fmla="val 20690"/>
            </a:avLst>
          </a:prstGeom>
          <a:noFill/>
          <a:ln>
            <a:solidFill>
              <a:schemeClr val="bg1">
                <a:lumMod val="65000"/>
              </a:schemeClr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grpSp>
        <p:nvGrpSpPr>
          <p:cNvPr id="20" name="Grupo 19">
            <a:extLst>
              <a:ext uri="{FF2B5EF4-FFF2-40B4-BE49-F238E27FC236}">
                <a16:creationId xmlns:a16="http://schemas.microsoft.com/office/drawing/2014/main" id="{9E56ED60-C0FC-4AFF-8B2B-402E4644997E}"/>
              </a:ext>
            </a:extLst>
          </p:cNvPr>
          <p:cNvGrpSpPr/>
          <p:nvPr/>
        </p:nvGrpSpPr>
        <p:grpSpPr>
          <a:xfrm>
            <a:off x="2648158" y="551964"/>
            <a:ext cx="1302561" cy="270451"/>
            <a:chOff x="3427898" y="945416"/>
            <a:chExt cx="1302561" cy="270451"/>
          </a:xfrm>
        </p:grpSpPr>
        <p:sp>
          <p:nvSpPr>
            <p:cNvPr id="6" name="Elipse 5">
              <a:extLst>
                <a:ext uri="{FF2B5EF4-FFF2-40B4-BE49-F238E27FC236}">
                  <a16:creationId xmlns:a16="http://schemas.microsoft.com/office/drawing/2014/main" id="{2C5DCEA4-6AF6-49BD-B708-B769FAFE792C}"/>
                </a:ext>
              </a:extLst>
            </p:cNvPr>
            <p:cNvSpPr/>
            <p:nvPr/>
          </p:nvSpPr>
          <p:spPr>
            <a:xfrm>
              <a:off x="3448303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7" name="CuadroTexto 6">
              <a:extLst>
                <a:ext uri="{FF2B5EF4-FFF2-40B4-BE49-F238E27FC236}">
                  <a16:creationId xmlns:a16="http://schemas.microsoft.com/office/drawing/2014/main" id="{AA089D6C-B1E2-48FB-BE83-481042A4D336}"/>
                </a:ext>
              </a:extLst>
            </p:cNvPr>
            <p:cNvSpPr txBox="1"/>
            <p:nvPr/>
          </p:nvSpPr>
          <p:spPr>
            <a:xfrm>
              <a:off x="3427898" y="945416"/>
              <a:ext cx="167925" cy="2623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L</a:t>
              </a:r>
            </a:p>
          </p:txBody>
        </p:sp>
        <p:sp>
          <p:nvSpPr>
            <p:cNvPr id="8" name="Elipse 7">
              <a:extLst>
                <a:ext uri="{FF2B5EF4-FFF2-40B4-BE49-F238E27FC236}">
                  <a16:creationId xmlns:a16="http://schemas.microsoft.com/office/drawing/2014/main" id="{EF3D6D35-0B29-48F8-A7E7-F05677A56176}"/>
                </a:ext>
              </a:extLst>
            </p:cNvPr>
            <p:cNvSpPr/>
            <p:nvPr/>
          </p:nvSpPr>
          <p:spPr>
            <a:xfrm>
              <a:off x="3636352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9" name="CuadroTexto 8">
              <a:extLst>
                <a:ext uri="{FF2B5EF4-FFF2-40B4-BE49-F238E27FC236}">
                  <a16:creationId xmlns:a16="http://schemas.microsoft.com/office/drawing/2014/main" id="{9A7EF53A-AA99-48D2-85A8-CA65C6ED1C5E}"/>
                </a:ext>
              </a:extLst>
            </p:cNvPr>
            <p:cNvSpPr txBox="1"/>
            <p:nvPr/>
          </p:nvSpPr>
          <p:spPr>
            <a:xfrm>
              <a:off x="3604676" y="945416"/>
              <a:ext cx="167925" cy="2623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M</a:t>
              </a:r>
            </a:p>
          </p:txBody>
        </p:sp>
        <p:sp>
          <p:nvSpPr>
            <p:cNvPr id="10" name="Elipse 9">
              <a:extLst>
                <a:ext uri="{FF2B5EF4-FFF2-40B4-BE49-F238E27FC236}">
                  <a16:creationId xmlns:a16="http://schemas.microsoft.com/office/drawing/2014/main" id="{B0003AE6-C47F-46BF-B6B1-DDBB042C0368}"/>
                </a:ext>
              </a:extLst>
            </p:cNvPr>
            <p:cNvSpPr/>
            <p:nvPr/>
          </p:nvSpPr>
          <p:spPr>
            <a:xfrm>
              <a:off x="3822502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1" name="CuadroTexto 10">
              <a:extLst>
                <a:ext uri="{FF2B5EF4-FFF2-40B4-BE49-F238E27FC236}">
                  <a16:creationId xmlns:a16="http://schemas.microsoft.com/office/drawing/2014/main" id="{93A2415F-9910-41C0-9834-ACE5EE7EC06F}"/>
                </a:ext>
              </a:extLst>
            </p:cNvPr>
            <p:cNvSpPr txBox="1"/>
            <p:nvPr/>
          </p:nvSpPr>
          <p:spPr>
            <a:xfrm>
              <a:off x="3795934" y="953506"/>
              <a:ext cx="167925" cy="2623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M</a:t>
              </a:r>
            </a:p>
          </p:txBody>
        </p:sp>
        <p:sp>
          <p:nvSpPr>
            <p:cNvPr id="12" name="Elipse 11">
              <a:extLst>
                <a:ext uri="{FF2B5EF4-FFF2-40B4-BE49-F238E27FC236}">
                  <a16:creationId xmlns:a16="http://schemas.microsoft.com/office/drawing/2014/main" id="{C7C288CE-F547-4E52-94A3-8C23F40BEE3C}"/>
                </a:ext>
              </a:extLst>
            </p:cNvPr>
            <p:cNvSpPr/>
            <p:nvPr/>
          </p:nvSpPr>
          <p:spPr>
            <a:xfrm>
              <a:off x="4008652" y="983612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3" name="CuadroTexto 12">
              <a:extLst>
                <a:ext uri="{FF2B5EF4-FFF2-40B4-BE49-F238E27FC236}">
                  <a16:creationId xmlns:a16="http://schemas.microsoft.com/office/drawing/2014/main" id="{4114C506-8170-47D2-9D5A-128DBFEEE7C8}"/>
                </a:ext>
              </a:extLst>
            </p:cNvPr>
            <p:cNvSpPr txBox="1"/>
            <p:nvPr/>
          </p:nvSpPr>
          <p:spPr>
            <a:xfrm>
              <a:off x="3987194" y="951397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J</a:t>
              </a:r>
            </a:p>
          </p:txBody>
        </p:sp>
        <p:sp>
          <p:nvSpPr>
            <p:cNvPr id="14" name="Elipse 13">
              <a:extLst>
                <a:ext uri="{FF2B5EF4-FFF2-40B4-BE49-F238E27FC236}">
                  <a16:creationId xmlns:a16="http://schemas.microsoft.com/office/drawing/2014/main" id="{7CC52FD5-4E7C-49FA-BD83-A545EB3FC017}"/>
                </a:ext>
              </a:extLst>
            </p:cNvPr>
            <p:cNvSpPr/>
            <p:nvPr/>
          </p:nvSpPr>
          <p:spPr>
            <a:xfrm>
              <a:off x="4195174" y="983612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5" name="CuadroTexto 14">
              <a:extLst>
                <a:ext uri="{FF2B5EF4-FFF2-40B4-BE49-F238E27FC236}">
                  <a16:creationId xmlns:a16="http://schemas.microsoft.com/office/drawing/2014/main" id="{DDD8D263-EBC7-4AD3-8203-2FC2CBE524AF}"/>
                </a:ext>
              </a:extLst>
            </p:cNvPr>
            <p:cNvSpPr txBox="1"/>
            <p:nvPr/>
          </p:nvSpPr>
          <p:spPr>
            <a:xfrm>
              <a:off x="4169468" y="953506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V</a:t>
              </a:r>
            </a:p>
          </p:txBody>
        </p:sp>
        <p:sp>
          <p:nvSpPr>
            <p:cNvPr id="16" name="Elipse 15">
              <a:extLst>
                <a:ext uri="{FF2B5EF4-FFF2-40B4-BE49-F238E27FC236}">
                  <a16:creationId xmlns:a16="http://schemas.microsoft.com/office/drawing/2014/main" id="{1684D4EA-52BA-4FA5-A1FB-CB87FE74C584}"/>
                </a:ext>
              </a:extLst>
            </p:cNvPr>
            <p:cNvSpPr/>
            <p:nvPr/>
          </p:nvSpPr>
          <p:spPr>
            <a:xfrm>
              <a:off x="4383504" y="983612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7" name="CuadroTexto 16">
              <a:extLst>
                <a:ext uri="{FF2B5EF4-FFF2-40B4-BE49-F238E27FC236}">
                  <a16:creationId xmlns:a16="http://schemas.microsoft.com/office/drawing/2014/main" id="{3308939E-46AD-485D-B001-89690CD4E751}"/>
                </a:ext>
              </a:extLst>
            </p:cNvPr>
            <p:cNvSpPr txBox="1"/>
            <p:nvPr/>
          </p:nvSpPr>
          <p:spPr>
            <a:xfrm>
              <a:off x="4354590" y="945416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S</a:t>
              </a:r>
            </a:p>
          </p:txBody>
        </p:sp>
        <p:sp>
          <p:nvSpPr>
            <p:cNvPr id="18" name="Elipse 17">
              <a:extLst>
                <a:ext uri="{FF2B5EF4-FFF2-40B4-BE49-F238E27FC236}">
                  <a16:creationId xmlns:a16="http://schemas.microsoft.com/office/drawing/2014/main" id="{A8672FC7-70F5-4C49-A014-22DFFFBC4EA9}"/>
                </a:ext>
              </a:extLst>
            </p:cNvPr>
            <p:cNvSpPr/>
            <p:nvPr/>
          </p:nvSpPr>
          <p:spPr>
            <a:xfrm>
              <a:off x="4562534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9" name="CuadroTexto 18">
              <a:extLst>
                <a:ext uri="{FF2B5EF4-FFF2-40B4-BE49-F238E27FC236}">
                  <a16:creationId xmlns:a16="http://schemas.microsoft.com/office/drawing/2014/main" id="{FDD8A62F-1C31-4D5B-8003-266E7EE66DB5}"/>
                </a:ext>
              </a:extLst>
            </p:cNvPr>
            <p:cNvSpPr txBox="1"/>
            <p:nvPr/>
          </p:nvSpPr>
          <p:spPr>
            <a:xfrm>
              <a:off x="4541872" y="945416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D</a:t>
              </a:r>
            </a:p>
          </p:txBody>
        </p:sp>
      </p:grpSp>
      <p:sp>
        <p:nvSpPr>
          <p:cNvPr id="43" name="Rectángulo: esquinas redondeadas 42">
            <a:extLst>
              <a:ext uri="{FF2B5EF4-FFF2-40B4-BE49-F238E27FC236}">
                <a16:creationId xmlns:a16="http://schemas.microsoft.com/office/drawing/2014/main" id="{89D5D1E2-00DC-4937-B50F-B770D836BFF9}"/>
              </a:ext>
            </a:extLst>
          </p:cNvPr>
          <p:cNvSpPr/>
          <p:nvPr/>
        </p:nvSpPr>
        <p:spPr>
          <a:xfrm flipH="1">
            <a:off x="460830" y="5801409"/>
            <a:ext cx="1867912" cy="1306787"/>
          </a:xfrm>
          <a:prstGeom prst="roundRect">
            <a:avLst>
              <a:gd name="adj" fmla="val 3042"/>
            </a:avLst>
          </a:prstGeom>
          <a:noFill/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61" name="CuadroTexto 60">
            <a:extLst>
              <a:ext uri="{FF2B5EF4-FFF2-40B4-BE49-F238E27FC236}">
                <a16:creationId xmlns:a16="http://schemas.microsoft.com/office/drawing/2014/main" id="{B1867932-8D36-4858-BFF8-81AECC48EBAD}"/>
              </a:ext>
            </a:extLst>
          </p:cNvPr>
          <p:cNvSpPr txBox="1"/>
          <p:nvPr/>
        </p:nvSpPr>
        <p:spPr>
          <a:xfrm>
            <a:off x="502270" y="470523"/>
            <a:ext cx="1705246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CL" sz="4800" dirty="0">
                <a:latin typeface="August Script Bold free" pitchFamily="2" charset="0"/>
              </a:rPr>
              <a:t>Año</a:t>
            </a:r>
          </a:p>
        </p:txBody>
      </p:sp>
      <p:sp>
        <p:nvSpPr>
          <p:cNvPr id="62" name="CuadroTexto 61">
            <a:extLst>
              <a:ext uri="{FF2B5EF4-FFF2-40B4-BE49-F238E27FC236}">
                <a16:creationId xmlns:a16="http://schemas.microsoft.com/office/drawing/2014/main" id="{D7348A25-2C0A-4180-9706-193D7ACDBC8E}"/>
              </a:ext>
            </a:extLst>
          </p:cNvPr>
          <p:cNvSpPr txBox="1"/>
          <p:nvPr/>
        </p:nvSpPr>
        <p:spPr>
          <a:xfrm>
            <a:off x="1109446" y="921803"/>
            <a:ext cx="149088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CL" sz="4000" dirty="0" smtClean="0">
                <a:latin typeface="August Script Bold free" pitchFamily="2" charset="0"/>
              </a:rPr>
              <a:t>2022 </a:t>
            </a:r>
            <a:endParaRPr lang="es-CL" sz="4000" dirty="0">
              <a:latin typeface="August Script Bold free" pitchFamily="2" charset="0"/>
            </a:endParaRPr>
          </a:p>
        </p:txBody>
      </p:sp>
      <p:sp>
        <p:nvSpPr>
          <p:cNvPr id="27" name="CuadroTexto 26">
            <a:extLst>
              <a:ext uri="{FF2B5EF4-FFF2-40B4-BE49-F238E27FC236}">
                <a16:creationId xmlns:a16="http://schemas.microsoft.com/office/drawing/2014/main" id="{F0091D1D-C5BA-4DD7-B564-F84C4F3256B9}"/>
              </a:ext>
            </a:extLst>
          </p:cNvPr>
          <p:cNvSpPr txBox="1"/>
          <p:nvPr/>
        </p:nvSpPr>
        <p:spPr>
          <a:xfrm>
            <a:off x="788889" y="1505371"/>
            <a:ext cx="136617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CL" sz="3600" dirty="0">
                <a:latin typeface="Ayunindra Font" pitchFamily="50" charset="0"/>
              </a:rPr>
              <a:t>Metas</a:t>
            </a:r>
          </a:p>
        </p:txBody>
      </p:sp>
      <p:cxnSp>
        <p:nvCxnSpPr>
          <p:cNvPr id="34" name="Conector recto 33">
            <a:extLst>
              <a:ext uri="{FF2B5EF4-FFF2-40B4-BE49-F238E27FC236}">
                <a16:creationId xmlns:a16="http://schemas.microsoft.com/office/drawing/2014/main" id="{6C326F97-CC68-4216-8B0B-6409AE189A23}"/>
              </a:ext>
            </a:extLst>
          </p:cNvPr>
          <p:cNvCxnSpPr>
            <a:cxnSpLocks/>
          </p:cNvCxnSpPr>
          <p:nvPr/>
        </p:nvCxnSpPr>
        <p:spPr>
          <a:xfrm>
            <a:off x="719609" y="2193173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Conector recto 36">
            <a:extLst>
              <a:ext uri="{FF2B5EF4-FFF2-40B4-BE49-F238E27FC236}">
                <a16:creationId xmlns:a16="http://schemas.microsoft.com/office/drawing/2014/main" id="{7A9A9E17-643C-46C7-8DA1-90ACB4FD0A6E}"/>
              </a:ext>
            </a:extLst>
          </p:cNvPr>
          <p:cNvCxnSpPr>
            <a:cxnSpLocks/>
          </p:cNvCxnSpPr>
          <p:nvPr/>
        </p:nvCxnSpPr>
        <p:spPr>
          <a:xfrm>
            <a:off x="720116" y="2475725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Conector recto 37">
            <a:extLst>
              <a:ext uri="{FF2B5EF4-FFF2-40B4-BE49-F238E27FC236}">
                <a16:creationId xmlns:a16="http://schemas.microsoft.com/office/drawing/2014/main" id="{117FEECC-50E9-48AE-A3A0-ECE918D11567}"/>
              </a:ext>
            </a:extLst>
          </p:cNvPr>
          <p:cNvCxnSpPr>
            <a:cxnSpLocks/>
          </p:cNvCxnSpPr>
          <p:nvPr/>
        </p:nvCxnSpPr>
        <p:spPr>
          <a:xfrm>
            <a:off x="718240" y="2780525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Conector recto 38">
            <a:extLst>
              <a:ext uri="{FF2B5EF4-FFF2-40B4-BE49-F238E27FC236}">
                <a16:creationId xmlns:a16="http://schemas.microsoft.com/office/drawing/2014/main" id="{F24D8324-6901-4816-8512-FDC54A3E01DF}"/>
              </a:ext>
            </a:extLst>
          </p:cNvPr>
          <p:cNvCxnSpPr>
            <a:cxnSpLocks/>
          </p:cNvCxnSpPr>
          <p:nvPr/>
        </p:nvCxnSpPr>
        <p:spPr>
          <a:xfrm>
            <a:off x="718240" y="3074201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Placa 2">
            <a:extLst>
              <a:ext uri="{FF2B5EF4-FFF2-40B4-BE49-F238E27FC236}">
                <a16:creationId xmlns:a16="http://schemas.microsoft.com/office/drawing/2014/main" id="{C3F9C842-00FA-4A41-AA78-EC49C9D9D4A3}"/>
              </a:ext>
            </a:extLst>
          </p:cNvPr>
          <p:cNvSpPr/>
          <p:nvPr/>
        </p:nvSpPr>
        <p:spPr>
          <a:xfrm flipH="1">
            <a:off x="489789" y="3750740"/>
            <a:ext cx="1791840" cy="1500318"/>
          </a:xfrm>
          <a:prstGeom prst="plaque">
            <a:avLst>
              <a:gd name="adj" fmla="val 6619"/>
            </a:avLst>
          </a:prstGeom>
          <a:solidFill>
            <a:srgbClr val="FCEBE0"/>
          </a:solidFill>
          <a:ln>
            <a:solidFill>
              <a:srgbClr val="FCD6D7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70" name="CuadroTexto 69">
            <a:extLst>
              <a:ext uri="{FF2B5EF4-FFF2-40B4-BE49-F238E27FC236}">
                <a16:creationId xmlns:a16="http://schemas.microsoft.com/office/drawing/2014/main" id="{C5660BA0-7AA5-442F-B19F-51782AAE91E1}"/>
              </a:ext>
            </a:extLst>
          </p:cNvPr>
          <p:cNvSpPr txBox="1"/>
          <p:nvPr/>
        </p:nvSpPr>
        <p:spPr>
          <a:xfrm flipH="1">
            <a:off x="560832" y="3174959"/>
            <a:ext cx="157604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CL" sz="3200" dirty="0">
                <a:latin typeface="Please write me a song" panose="02000603000000000000" pitchFamily="2" charset="0"/>
                <a:ea typeface="Please write me a song" panose="02000603000000000000" pitchFamily="2" charset="0"/>
              </a:rPr>
              <a:t>Importante</a:t>
            </a:r>
          </a:p>
        </p:txBody>
      </p:sp>
      <p:sp>
        <p:nvSpPr>
          <p:cNvPr id="72" name="CuadroTexto 71">
            <a:extLst>
              <a:ext uri="{FF2B5EF4-FFF2-40B4-BE49-F238E27FC236}">
                <a16:creationId xmlns:a16="http://schemas.microsoft.com/office/drawing/2014/main" id="{FA02E334-CC17-4B72-8C99-28B64BC13A1C}"/>
              </a:ext>
            </a:extLst>
          </p:cNvPr>
          <p:cNvSpPr txBox="1"/>
          <p:nvPr/>
        </p:nvSpPr>
        <p:spPr>
          <a:xfrm flipH="1">
            <a:off x="773256" y="5571063"/>
            <a:ext cx="1293702" cy="594906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algn="ctr"/>
            <a:r>
              <a:rPr lang="es-CL" sz="3266" dirty="0">
                <a:latin typeface="The Sunset" pitchFamily="2" charset="0"/>
              </a:rPr>
              <a:t>Notas</a:t>
            </a:r>
          </a:p>
        </p:txBody>
      </p:sp>
      <p:pic>
        <p:nvPicPr>
          <p:cNvPr id="22" name="Imagen 21">
            <a:extLst>
              <a:ext uri="{FF2B5EF4-FFF2-40B4-BE49-F238E27FC236}">
                <a16:creationId xmlns:a16="http://schemas.microsoft.com/office/drawing/2014/main" id="{62CBFADE-6F0F-42F1-9100-230F3D7A9794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188956" y="4650379"/>
            <a:ext cx="727315" cy="2864905"/>
          </a:xfrm>
          <a:prstGeom prst="rect">
            <a:avLst/>
          </a:prstGeom>
        </p:spPr>
      </p:pic>
      <p:pic>
        <p:nvPicPr>
          <p:cNvPr id="23" name="Imagen 22">
            <a:extLst>
              <a:ext uri="{FF2B5EF4-FFF2-40B4-BE49-F238E27FC236}">
                <a16:creationId xmlns:a16="http://schemas.microsoft.com/office/drawing/2014/main" id="{2B2C2E0D-EB88-46B4-AC8F-E4A9A8B31354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43898" t="21174"/>
          <a:stretch/>
        </p:blipFill>
        <p:spPr>
          <a:xfrm>
            <a:off x="0" y="0"/>
            <a:ext cx="909986" cy="976498"/>
          </a:xfrm>
          <a:prstGeom prst="rect">
            <a:avLst/>
          </a:prstGeom>
        </p:spPr>
      </p:pic>
      <p:pic>
        <p:nvPicPr>
          <p:cNvPr id="25" name="Imagen 24">
            <a:extLst>
              <a:ext uri="{FF2B5EF4-FFF2-40B4-BE49-F238E27FC236}">
                <a16:creationId xmlns:a16="http://schemas.microsoft.com/office/drawing/2014/main" id="{C293EFCA-F8D9-437F-BBDE-D23B0F61DF56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027536" y="351099"/>
            <a:ext cx="713197" cy="476000"/>
          </a:xfrm>
          <a:prstGeom prst="rect">
            <a:avLst/>
          </a:prstGeom>
        </p:spPr>
      </p:pic>
      <p:grpSp>
        <p:nvGrpSpPr>
          <p:cNvPr id="31" name="Grupo 30">
            <a:extLst>
              <a:ext uri="{FF2B5EF4-FFF2-40B4-BE49-F238E27FC236}">
                <a16:creationId xmlns:a16="http://schemas.microsoft.com/office/drawing/2014/main" id="{7745E27F-467E-4749-8E47-3209094E0C66}"/>
              </a:ext>
            </a:extLst>
          </p:cNvPr>
          <p:cNvGrpSpPr/>
          <p:nvPr/>
        </p:nvGrpSpPr>
        <p:grpSpPr>
          <a:xfrm>
            <a:off x="526230" y="2080990"/>
            <a:ext cx="160028" cy="1041337"/>
            <a:chOff x="508707" y="2032864"/>
            <a:chExt cx="160028" cy="1041337"/>
          </a:xfrm>
        </p:grpSpPr>
        <p:pic>
          <p:nvPicPr>
            <p:cNvPr id="57" name="Imagen 56">
              <a:extLst>
                <a:ext uri="{FF2B5EF4-FFF2-40B4-BE49-F238E27FC236}">
                  <a16:creationId xmlns:a16="http://schemas.microsoft.com/office/drawing/2014/main" id="{961930C2-F576-49DD-A7AA-2FDB4D77175D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7508" y="2035205"/>
              <a:ext cx="162906" cy="158223"/>
            </a:xfrm>
            <a:prstGeom prst="rect">
              <a:avLst/>
            </a:prstGeom>
          </p:spPr>
        </p:pic>
        <p:pic>
          <p:nvPicPr>
            <p:cNvPr id="58" name="Imagen 57">
              <a:extLst>
                <a:ext uri="{FF2B5EF4-FFF2-40B4-BE49-F238E27FC236}">
                  <a16:creationId xmlns:a16="http://schemas.microsoft.com/office/drawing/2014/main" id="{56867267-B475-4E69-9D58-EC62A6FE058B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7509" y="2315160"/>
              <a:ext cx="162906" cy="158223"/>
            </a:xfrm>
            <a:prstGeom prst="rect">
              <a:avLst/>
            </a:prstGeom>
          </p:spPr>
        </p:pic>
        <p:pic>
          <p:nvPicPr>
            <p:cNvPr id="60" name="Imagen 59">
              <a:extLst>
                <a:ext uri="{FF2B5EF4-FFF2-40B4-BE49-F238E27FC236}">
                  <a16:creationId xmlns:a16="http://schemas.microsoft.com/office/drawing/2014/main" id="{E29EF204-A448-4002-8A1C-DB0341F31464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6366" y="2619960"/>
              <a:ext cx="162906" cy="158223"/>
            </a:xfrm>
            <a:prstGeom prst="rect">
              <a:avLst/>
            </a:prstGeom>
          </p:spPr>
        </p:pic>
        <p:pic>
          <p:nvPicPr>
            <p:cNvPr id="63" name="Imagen 62">
              <a:extLst>
                <a:ext uri="{FF2B5EF4-FFF2-40B4-BE49-F238E27FC236}">
                  <a16:creationId xmlns:a16="http://schemas.microsoft.com/office/drawing/2014/main" id="{86120641-32C4-4AE8-94D3-C94C18868525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8171" y="2913636"/>
              <a:ext cx="162906" cy="158223"/>
            </a:xfrm>
            <a:prstGeom prst="rect">
              <a:avLst/>
            </a:prstGeom>
          </p:spPr>
        </p:pic>
      </p:grpSp>
      <p:sp>
        <p:nvSpPr>
          <p:cNvPr id="64" name="Placa 63">
            <a:extLst>
              <a:ext uri="{FF2B5EF4-FFF2-40B4-BE49-F238E27FC236}">
                <a16:creationId xmlns:a16="http://schemas.microsoft.com/office/drawing/2014/main" id="{1F1A37EF-7612-4F45-97CD-3C62C17F6D0D}"/>
              </a:ext>
            </a:extLst>
          </p:cNvPr>
          <p:cNvSpPr/>
          <p:nvPr/>
        </p:nvSpPr>
        <p:spPr>
          <a:xfrm flipH="1">
            <a:off x="544463" y="3806973"/>
            <a:ext cx="1680470" cy="1381373"/>
          </a:xfrm>
          <a:prstGeom prst="plaque">
            <a:avLst>
              <a:gd name="adj" fmla="val 6619"/>
            </a:avLst>
          </a:prstGeom>
          <a:noFill/>
          <a:ln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pic>
        <p:nvPicPr>
          <p:cNvPr id="32" name="Imagen 31">
            <a:extLst>
              <a:ext uri="{FF2B5EF4-FFF2-40B4-BE49-F238E27FC236}">
                <a16:creationId xmlns:a16="http://schemas.microsoft.com/office/drawing/2014/main" id="{26B63D50-3602-4D67-A76C-633D6D374657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259097" y="6541363"/>
            <a:ext cx="628638" cy="674145"/>
          </a:xfrm>
          <a:prstGeom prst="rect">
            <a:avLst/>
          </a:prstGeom>
        </p:spPr>
      </p:pic>
      <p:pic>
        <p:nvPicPr>
          <p:cNvPr id="65" name="Imagen 64">
            <a:extLst>
              <a:ext uri="{FF2B5EF4-FFF2-40B4-BE49-F238E27FC236}">
                <a16:creationId xmlns:a16="http://schemas.microsoft.com/office/drawing/2014/main" id="{D0CA3D43-846C-4A28-B7BE-3C0790EA8870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65716" t="50407"/>
          <a:stretch/>
        </p:blipFill>
        <p:spPr>
          <a:xfrm flipH="1">
            <a:off x="4623101" y="-1"/>
            <a:ext cx="445785" cy="47838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70908869"/>
      </p:ext>
    </p:extLst>
  </p:cSld>
  <p:clrMapOvr>
    <a:masterClrMapping/>
  </p:clrMapOvr>
</p:sld>
</file>

<file path=ppt/slides/slide1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5" name="Imagen 74">
            <a:extLst>
              <a:ext uri="{FF2B5EF4-FFF2-40B4-BE49-F238E27FC236}">
                <a16:creationId xmlns:a16="http://schemas.microsoft.com/office/drawing/2014/main" id="{86F066D6-3665-40A8-84FE-3CF74306B4E7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5802" t="16947" r="6588" b="21582"/>
          <a:stretch/>
        </p:blipFill>
        <p:spPr>
          <a:xfrm flipH="1">
            <a:off x="2534249" y="1615242"/>
            <a:ext cx="2241249" cy="5818323"/>
          </a:xfrm>
          <a:prstGeom prst="rect">
            <a:avLst/>
          </a:prstGeom>
        </p:spPr>
      </p:pic>
      <p:grpSp>
        <p:nvGrpSpPr>
          <p:cNvPr id="90" name="Grupo 89">
            <a:extLst>
              <a:ext uri="{FF2B5EF4-FFF2-40B4-BE49-F238E27FC236}">
                <a16:creationId xmlns:a16="http://schemas.microsoft.com/office/drawing/2014/main" id="{6A10F933-5BE6-45D0-9227-6F90A3B05617}"/>
              </a:ext>
            </a:extLst>
          </p:cNvPr>
          <p:cNvGrpSpPr/>
          <p:nvPr/>
        </p:nvGrpSpPr>
        <p:grpSpPr>
          <a:xfrm>
            <a:off x="2431176" y="1277695"/>
            <a:ext cx="2333423" cy="338554"/>
            <a:chOff x="282012" y="1116730"/>
            <a:chExt cx="2333423" cy="338554"/>
          </a:xfrm>
        </p:grpSpPr>
        <p:grpSp>
          <p:nvGrpSpPr>
            <p:cNvPr id="76" name="Grupo 75">
              <a:extLst>
                <a:ext uri="{FF2B5EF4-FFF2-40B4-BE49-F238E27FC236}">
                  <a16:creationId xmlns:a16="http://schemas.microsoft.com/office/drawing/2014/main" id="{A61A1061-E59C-431B-BF67-DEFCDEE579BE}"/>
                </a:ext>
              </a:extLst>
            </p:cNvPr>
            <p:cNvGrpSpPr/>
            <p:nvPr/>
          </p:nvGrpSpPr>
          <p:grpSpPr>
            <a:xfrm>
              <a:off x="1292286" y="1199456"/>
              <a:ext cx="1323149" cy="173102"/>
              <a:chOff x="2351916" y="2459619"/>
              <a:chExt cx="1424738" cy="173102"/>
            </a:xfrm>
          </p:grpSpPr>
          <p:pic>
            <p:nvPicPr>
              <p:cNvPr id="77" name="Imagen 76">
                <a:extLst>
                  <a:ext uri="{FF2B5EF4-FFF2-40B4-BE49-F238E27FC236}">
                    <a16:creationId xmlns:a16="http://schemas.microsoft.com/office/drawing/2014/main" id="{B7A81B46-CA0D-4087-89EF-FAE09193A61A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351916" y="2459619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78" name="Imagen 77">
                <a:extLst>
                  <a:ext uri="{FF2B5EF4-FFF2-40B4-BE49-F238E27FC236}">
                    <a16:creationId xmlns:a16="http://schemas.microsoft.com/office/drawing/2014/main" id="{E94153B6-6DC4-4AB7-AC3B-F55DD2065F5B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534444" y="2462337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79" name="Imagen 78">
                <a:extLst>
                  <a:ext uri="{FF2B5EF4-FFF2-40B4-BE49-F238E27FC236}">
                    <a16:creationId xmlns:a16="http://schemas.microsoft.com/office/drawing/2014/main" id="{EA1DF94F-D73B-4068-AC8A-D0A408DD32D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713545" y="2467401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0" name="Imagen 79">
                <a:extLst>
                  <a:ext uri="{FF2B5EF4-FFF2-40B4-BE49-F238E27FC236}">
                    <a16:creationId xmlns:a16="http://schemas.microsoft.com/office/drawing/2014/main" id="{62C852A6-1DC0-492C-8708-0BCE85A2F8DC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898714" y="2467401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1" name="Imagen 80">
                <a:extLst>
                  <a:ext uri="{FF2B5EF4-FFF2-40B4-BE49-F238E27FC236}">
                    <a16:creationId xmlns:a16="http://schemas.microsoft.com/office/drawing/2014/main" id="{0177E378-B2D1-433E-B487-95F0ADA2623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080634" y="2462337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2" name="Imagen 81">
                <a:extLst>
                  <a:ext uri="{FF2B5EF4-FFF2-40B4-BE49-F238E27FC236}">
                    <a16:creationId xmlns:a16="http://schemas.microsoft.com/office/drawing/2014/main" id="{5D2CCC76-1728-4CCE-8CA6-F4D7D93C730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259735" y="2463688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3" name="Imagen 82">
                <a:extLst>
                  <a:ext uri="{FF2B5EF4-FFF2-40B4-BE49-F238E27FC236}">
                    <a16:creationId xmlns:a16="http://schemas.microsoft.com/office/drawing/2014/main" id="{8737CD88-8CE9-45B7-B88B-A039D1BC2D9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436306" y="2459619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4" name="Imagen 83">
                <a:extLst>
                  <a:ext uri="{FF2B5EF4-FFF2-40B4-BE49-F238E27FC236}">
                    <a16:creationId xmlns:a16="http://schemas.microsoft.com/office/drawing/2014/main" id="{9C749F1B-619A-40EE-A3E5-6C9759F13278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624293" y="2462337"/>
                <a:ext cx="152361" cy="165320"/>
              </a:xfrm>
              <a:prstGeom prst="rect">
                <a:avLst/>
              </a:prstGeom>
            </p:spPr>
          </p:pic>
        </p:grpSp>
        <p:sp>
          <p:nvSpPr>
            <p:cNvPr id="86" name="CuadroTexto 85">
              <a:extLst>
                <a:ext uri="{FF2B5EF4-FFF2-40B4-BE49-F238E27FC236}">
                  <a16:creationId xmlns:a16="http://schemas.microsoft.com/office/drawing/2014/main" id="{E7CF8BFC-D72D-4A50-9441-6DC5C224B0DC}"/>
                </a:ext>
              </a:extLst>
            </p:cNvPr>
            <p:cNvSpPr txBox="1"/>
            <p:nvPr/>
          </p:nvSpPr>
          <p:spPr>
            <a:xfrm>
              <a:off x="282012" y="1116730"/>
              <a:ext cx="1081021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s-CL" sz="1600" dirty="0">
                  <a:latin typeface="that i love you" pitchFamily="2" charset="0"/>
                </a:rPr>
                <a:t>Hidratación</a:t>
              </a:r>
            </a:p>
          </p:txBody>
        </p:sp>
      </p:grpSp>
      <p:sp>
        <p:nvSpPr>
          <p:cNvPr id="2" name="Rectángulo: esquinas redondeadas 1">
            <a:extLst>
              <a:ext uri="{FF2B5EF4-FFF2-40B4-BE49-F238E27FC236}">
                <a16:creationId xmlns:a16="http://schemas.microsoft.com/office/drawing/2014/main" id="{8AFFB728-72C6-47D6-8CF6-8E68D901CF0E}"/>
              </a:ext>
            </a:extLst>
          </p:cNvPr>
          <p:cNvSpPr/>
          <p:nvPr/>
        </p:nvSpPr>
        <p:spPr>
          <a:xfrm flipH="1">
            <a:off x="2536574" y="808814"/>
            <a:ext cx="2238924" cy="348713"/>
          </a:xfrm>
          <a:prstGeom prst="roundRect">
            <a:avLst>
              <a:gd name="adj" fmla="val 20690"/>
            </a:avLst>
          </a:prstGeom>
          <a:noFill/>
          <a:ln>
            <a:solidFill>
              <a:schemeClr val="bg1">
                <a:lumMod val="65000"/>
              </a:schemeClr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grpSp>
        <p:nvGrpSpPr>
          <p:cNvPr id="20" name="Grupo 19">
            <a:extLst>
              <a:ext uri="{FF2B5EF4-FFF2-40B4-BE49-F238E27FC236}">
                <a16:creationId xmlns:a16="http://schemas.microsoft.com/office/drawing/2014/main" id="{9E56ED60-C0FC-4AFF-8B2B-402E4644997E}"/>
              </a:ext>
            </a:extLst>
          </p:cNvPr>
          <p:cNvGrpSpPr/>
          <p:nvPr/>
        </p:nvGrpSpPr>
        <p:grpSpPr>
          <a:xfrm>
            <a:off x="2648158" y="551964"/>
            <a:ext cx="1302561" cy="270451"/>
            <a:chOff x="3427898" y="945416"/>
            <a:chExt cx="1302561" cy="270451"/>
          </a:xfrm>
        </p:grpSpPr>
        <p:sp>
          <p:nvSpPr>
            <p:cNvPr id="6" name="Elipse 5">
              <a:extLst>
                <a:ext uri="{FF2B5EF4-FFF2-40B4-BE49-F238E27FC236}">
                  <a16:creationId xmlns:a16="http://schemas.microsoft.com/office/drawing/2014/main" id="{2C5DCEA4-6AF6-49BD-B708-B769FAFE792C}"/>
                </a:ext>
              </a:extLst>
            </p:cNvPr>
            <p:cNvSpPr/>
            <p:nvPr/>
          </p:nvSpPr>
          <p:spPr>
            <a:xfrm>
              <a:off x="3448303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7" name="CuadroTexto 6">
              <a:extLst>
                <a:ext uri="{FF2B5EF4-FFF2-40B4-BE49-F238E27FC236}">
                  <a16:creationId xmlns:a16="http://schemas.microsoft.com/office/drawing/2014/main" id="{AA089D6C-B1E2-48FB-BE83-481042A4D336}"/>
                </a:ext>
              </a:extLst>
            </p:cNvPr>
            <p:cNvSpPr txBox="1"/>
            <p:nvPr/>
          </p:nvSpPr>
          <p:spPr>
            <a:xfrm>
              <a:off x="3427898" y="945416"/>
              <a:ext cx="167925" cy="2623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L</a:t>
              </a:r>
            </a:p>
          </p:txBody>
        </p:sp>
        <p:sp>
          <p:nvSpPr>
            <p:cNvPr id="8" name="Elipse 7">
              <a:extLst>
                <a:ext uri="{FF2B5EF4-FFF2-40B4-BE49-F238E27FC236}">
                  <a16:creationId xmlns:a16="http://schemas.microsoft.com/office/drawing/2014/main" id="{EF3D6D35-0B29-48F8-A7E7-F05677A56176}"/>
                </a:ext>
              </a:extLst>
            </p:cNvPr>
            <p:cNvSpPr/>
            <p:nvPr/>
          </p:nvSpPr>
          <p:spPr>
            <a:xfrm>
              <a:off x="3636352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9" name="CuadroTexto 8">
              <a:extLst>
                <a:ext uri="{FF2B5EF4-FFF2-40B4-BE49-F238E27FC236}">
                  <a16:creationId xmlns:a16="http://schemas.microsoft.com/office/drawing/2014/main" id="{9A7EF53A-AA99-48D2-85A8-CA65C6ED1C5E}"/>
                </a:ext>
              </a:extLst>
            </p:cNvPr>
            <p:cNvSpPr txBox="1"/>
            <p:nvPr/>
          </p:nvSpPr>
          <p:spPr>
            <a:xfrm>
              <a:off x="3604676" y="945416"/>
              <a:ext cx="167925" cy="2623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M</a:t>
              </a:r>
            </a:p>
          </p:txBody>
        </p:sp>
        <p:sp>
          <p:nvSpPr>
            <p:cNvPr id="10" name="Elipse 9">
              <a:extLst>
                <a:ext uri="{FF2B5EF4-FFF2-40B4-BE49-F238E27FC236}">
                  <a16:creationId xmlns:a16="http://schemas.microsoft.com/office/drawing/2014/main" id="{B0003AE6-C47F-46BF-B6B1-DDBB042C0368}"/>
                </a:ext>
              </a:extLst>
            </p:cNvPr>
            <p:cNvSpPr/>
            <p:nvPr/>
          </p:nvSpPr>
          <p:spPr>
            <a:xfrm>
              <a:off x="3822502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1" name="CuadroTexto 10">
              <a:extLst>
                <a:ext uri="{FF2B5EF4-FFF2-40B4-BE49-F238E27FC236}">
                  <a16:creationId xmlns:a16="http://schemas.microsoft.com/office/drawing/2014/main" id="{93A2415F-9910-41C0-9834-ACE5EE7EC06F}"/>
                </a:ext>
              </a:extLst>
            </p:cNvPr>
            <p:cNvSpPr txBox="1"/>
            <p:nvPr/>
          </p:nvSpPr>
          <p:spPr>
            <a:xfrm>
              <a:off x="3795934" y="953506"/>
              <a:ext cx="167925" cy="2623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M</a:t>
              </a:r>
            </a:p>
          </p:txBody>
        </p:sp>
        <p:sp>
          <p:nvSpPr>
            <p:cNvPr id="12" name="Elipse 11">
              <a:extLst>
                <a:ext uri="{FF2B5EF4-FFF2-40B4-BE49-F238E27FC236}">
                  <a16:creationId xmlns:a16="http://schemas.microsoft.com/office/drawing/2014/main" id="{C7C288CE-F547-4E52-94A3-8C23F40BEE3C}"/>
                </a:ext>
              </a:extLst>
            </p:cNvPr>
            <p:cNvSpPr/>
            <p:nvPr/>
          </p:nvSpPr>
          <p:spPr>
            <a:xfrm>
              <a:off x="4008652" y="983612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3" name="CuadroTexto 12">
              <a:extLst>
                <a:ext uri="{FF2B5EF4-FFF2-40B4-BE49-F238E27FC236}">
                  <a16:creationId xmlns:a16="http://schemas.microsoft.com/office/drawing/2014/main" id="{4114C506-8170-47D2-9D5A-128DBFEEE7C8}"/>
                </a:ext>
              </a:extLst>
            </p:cNvPr>
            <p:cNvSpPr txBox="1"/>
            <p:nvPr/>
          </p:nvSpPr>
          <p:spPr>
            <a:xfrm>
              <a:off x="3987194" y="951397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J</a:t>
              </a:r>
            </a:p>
          </p:txBody>
        </p:sp>
        <p:sp>
          <p:nvSpPr>
            <p:cNvPr id="14" name="Elipse 13">
              <a:extLst>
                <a:ext uri="{FF2B5EF4-FFF2-40B4-BE49-F238E27FC236}">
                  <a16:creationId xmlns:a16="http://schemas.microsoft.com/office/drawing/2014/main" id="{7CC52FD5-4E7C-49FA-BD83-A545EB3FC017}"/>
                </a:ext>
              </a:extLst>
            </p:cNvPr>
            <p:cNvSpPr/>
            <p:nvPr/>
          </p:nvSpPr>
          <p:spPr>
            <a:xfrm>
              <a:off x="4195174" y="983612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5" name="CuadroTexto 14">
              <a:extLst>
                <a:ext uri="{FF2B5EF4-FFF2-40B4-BE49-F238E27FC236}">
                  <a16:creationId xmlns:a16="http://schemas.microsoft.com/office/drawing/2014/main" id="{DDD8D263-EBC7-4AD3-8203-2FC2CBE524AF}"/>
                </a:ext>
              </a:extLst>
            </p:cNvPr>
            <p:cNvSpPr txBox="1"/>
            <p:nvPr/>
          </p:nvSpPr>
          <p:spPr>
            <a:xfrm>
              <a:off x="4169468" y="953506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V</a:t>
              </a:r>
            </a:p>
          </p:txBody>
        </p:sp>
        <p:sp>
          <p:nvSpPr>
            <p:cNvPr id="16" name="Elipse 15">
              <a:extLst>
                <a:ext uri="{FF2B5EF4-FFF2-40B4-BE49-F238E27FC236}">
                  <a16:creationId xmlns:a16="http://schemas.microsoft.com/office/drawing/2014/main" id="{1684D4EA-52BA-4FA5-A1FB-CB87FE74C584}"/>
                </a:ext>
              </a:extLst>
            </p:cNvPr>
            <p:cNvSpPr/>
            <p:nvPr/>
          </p:nvSpPr>
          <p:spPr>
            <a:xfrm>
              <a:off x="4383504" y="983612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7" name="CuadroTexto 16">
              <a:extLst>
                <a:ext uri="{FF2B5EF4-FFF2-40B4-BE49-F238E27FC236}">
                  <a16:creationId xmlns:a16="http://schemas.microsoft.com/office/drawing/2014/main" id="{3308939E-46AD-485D-B001-89690CD4E751}"/>
                </a:ext>
              </a:extLst>
            </p:cNvPr>
            <p:cNvSpPr txBox="1"/>
            <p:nvPr/>
          </p:nvSpPr>
          <p:spPr>
            <a:xfrm>
              <a:off x="4354590" y="945416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S</a:t>
              </a:r>
            </a:p>
          </p:txBody>
        </p:sp>
        <p:sp>
          <p:nvSpPr>
            <p:cNvPr id="18" name="Elipse 17">
              <a:extLst>
                <a:ext uri="{FF2B5EF4-FFF2-40B4-BE49-F238E27FC236}">
                  <a16:creationId xmlns:a16="http://schemas.microsoft.com/office/drawing/2014/main" id="{A8672FC7-70F5-4C49-A014-22DFFFBC4EA9}"/>
                </a:ext>
              </a:extLst>
            </p:cNvPr>
            <p:cNvSpPr/>
            <p:nvPr/>
          </p:nvSpPr>
          <p:spPr>
            <a:xfrm>
              <a:off x="4562534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9" name="CuadroTexto 18">
              <a:extLst>
                <a:ext uri="{FF2B5EF4-FFF2-40B4-BE49-F238E27FC236}">
                  <a16:creationId xmlns:a16="http://schemas.microsoft.com/office/drawing/2014/main" id="{FDD8A62F-1C31-4D5B-8003-266E7EE66DB5}"/>
                </a:ext>
              </a:extLst>
            </p:cNvPr>
            <p:cNvSpPr txBox="1"/>
            <p:nvPr/>
          </p:nvSpPr>
          <p:spPr>
            <a:xfrm>
              <a:off x="4541872" y="945416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D</a:t>
              </a:r>
            </a:p>
          </p:txBody>
        </p:sp>
      </p:grpSp>
      <p:sp>
        <p:nvSpPr>
          <p:cNvPr id="43" name="Rectángulo: esquinas redondeadas 42">
            <a:extLst>
              <a:ext uri="{FF2B5EF4-FFF2-40B4-BE49-F238E27FC236}">
                <a16:creationId xmlns:a16="http://schemas.microsoft.com/office/drawing/2014/main" id="{89D5D1E2-00DC-4937-B50F-B770D836BFF9}"/>
              </a:ext>
            </a:extLst>
          </p:cNvPr>
          <p:cNvSpPr/>
          <p:nvPr/>
        </p:nvSpPr>
        <p:spPr>
          <a:xfrm flipH="1">
            <a:off x="460830" y="5801409"/>
            <a:ext cx="1867912" cy="1306787"/>
          </a:xfrm>
          <a:prstGeom prst="roundRect">
            <a:avLst>
              <a:gd name="adj" fmla="val 3042"/>
            </a:avLst>
          </a:prstGeom>
          <a:noFill/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61" name="CuadroTexto 60">
            <a:extLst>
              <a:ext uri="{FF2B5EF4-FFF2-40B4-BE49-F238E27FC236}">
                <a16:creationId xmlns:a16="http://schemas.microsoft.com/office/drawing/2014/main" id="{B1867932-8D36-4858-BFF8-81AECC48EBAD}"/>
              </a:ext>
            </a:extLst>
          </p:cNvPr>
          <p:cNvSpPr txBox="1"/>
          <p:nvPr/>
        </p:nvSpPr>
        <p:spPr>
          <a:xfrm>
            <a:off x="502270" y="470523"/>
            <a:ext cx="1705246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CL" sz="4800" dirty="0">
                <a:latin typeface="August Script Bold free" pitchFamily="2" charset="0"/>
              </a:rPr>
              <a:t>Año</a:t>
            </a:r>
          </a:p>
        </p:txBody>
      </p:sp>
      <p:sp>
        <p:nvSpPr>
          <p:cNvPr id="62" name="CuadroTexto 61">
            <a:extLst>
              <a:ext uri="{FF2B5EF4-FFF2-40B4-BE49-F238E27FC236}">
                <a16:creationId xmlns:a16="http://schemas.microsoft.com/office/drawing/2014/main" id="{D7348A25-2C0A-4180-9706-193D7ACDBC8E}"/>
              </a:ext>
            </a:extLst>
          </p:cNvPr>
          <p:cNvSpPr txBox="1"/>
          <p:nvPr/>
        </p:nvSpPr>
        <p:spPr>
          <a:xfrm>
            <a:off x="1109446" y="921803"/>
            <a:ext cx="149088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CL" sz="4000" dirty="0" smtClean="0">
                <a:latin typeface="August Script Bold free" pitchFamily="2" charset="0"/>
              </a:rPr>
              <a:t>2022 </a:t>
            </a:r>
            <a:endParaRPr lang="es-CL" sz="4000" dirty="0">
              <a:latin typeface="August Script Bold free" pitchFamily="2" charset="0"/>
            </a:endParaRPr>
          </a:p>
        </p:txBody>
      </p:sp>
      <p:sp>
        <p:nvSpPr>
          <p:cNvPr id="27" name="CuadroTexto 26">
            <a:extLst>
              <a:ext uri="{FF2B5EF4-FFF2-40B4-BE49-F238E27FC236}">
                <a16:creationId xmlns:a16="http://schemas.microsoft.com/office/drawing/2014/main" id="{F0091D1D-C5BA-4DD7-B564-F84C4F3256B9}"/>
              </a:ext>
            </a:extLst>
          </p:cNvPr>
          <p:cNvSpPr txBox="1"/>
          <p:nvPr/>
        </p:nvSpPr>
        <p:spPr>
          <a:xfrm>
            <a:off x="788889" y="1505371"/>
            <a:ext cx="136617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CL" sz="3600" dirty="0">
                <a:latin typeface="Ayunindra Font" pitchFamily="50" charset="0"/>
              </a:rPr>
              <a:t>Metas</a:t>
            </a:r>
          </a:p>
        </p:txBody>
      </p:sp>
      <p:cxnSp>
        <p:nvCxnSpPr>
          <p:cNvPr id="34" name="Conector recto 33">
            <a:extLst>
              <a:ext uri="{FF2B5EF4-FFF2-40B4-BE49-F238E27FC236}">
                <a16:creationId xmlns:a16="http://schemas.microsoft.com/office/drawing/2014/main" id="{6C326F97-CC68-4216-8B0B-6409AE189A23}"/>
              </a:ext>
            </a:extLst>
          </p:cNvPr>
          <p:cNvCxnSpPr>
            <a:cxnSpLocks/>
          </p:cNvCxnSpPr>
          <p:nvPr/>
        </p:nvCxnSpPr>
        <p:spPr>
          <a:xfrm>
            <a:off x="719609" y="2193173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Conector recto 36">
            <a:extLst>
              <a:ext uri="{FF2B5EF4-FFF2-40B4-BE49-F238E27FC236}">
                <a16:creationId xmlns:a16="http://schemas.microsoft.com/office/drawing/2014/main" id="{7A9A9E17-643C-46C7-8DA1-90ACB4FD0A6E}"/>
              </a:ext>
            </a:extLst>
          </p:cNvPr>
          <p:cNvCxnSpPr>
            <a:cxnSpLocks/>
          </p:cNvCxnSpPr>
          <p:nvPr/>
        </p:nvCxnSpPr>
        <p:spPr>
          <a:xfrm>
            <a:off x="720116" y="2475725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Conector recto 37">
            <a:extLst>
              <a:ext uri="{FF2B5EF4-FFF2-40B4-BE49-F238E27FC236}">
                <a16:creationId xmlns:a16="http://schemas.microsoft.com/office/drawing/2014/main" id="{117FEECC-50E9-48AE-A3A0-ECE918D11567}"/>
              </a:ext>
            </a:extLst>
          </p:cNvPr>
          <p:cNvCxnSpPr>
            <a:cxnSpLocks/>
          </p:cNvCxnSpPr>
          <p:nvPr/>
        </p:nvCxnSpPr>
        <p:spPr>
          <a:xfrm>
            <a:off x="718240" y="2780525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Conector recto 38">
            <a:extLst>
              <a:ext uri="{FF2B5EF4-FFF2-40B4-BE49-F238E27FC236}">
                <a16:creationId xmlns:a16="http://schemas.microsoft.com/office/drawing/2014/main" id="{F24D8324-6901-4816-8512-FDC54A3E01DF}"/>
              </a:ext>
            </a:extLst>
          </p:cNvPr>
          <p:cNvCxnSpPr>
            <a:cxnSpLocks/>
          </p:cNvCxnSpPr>
          <p:nvPr/>
        </p:nvCxnSpPr>
        <p:spPr>
          <a:xfrm>
            <a:off x="718240" y="3074201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Placa 2">
            <a:extLst>
              <a:ext uri="{FF2B5EF4-FFF2-40B4-BE49-F238E27FC236}">
                <a16:creationId xmlns:a16="http://schemas.microsoft.com/office/drawing/2014/main" id="{C3F9C842-00FA-4A41-AA78-EC49C9D9D4A3}"/>
              </a:ext>
            </a:extLst>
          </p:cNvPr>
          <p:cNvSpPr/>
          <p:nvPr/>
        </p:nvSpPr>
        <p:spPr>
          <a:xfrm flipH="1">
            <a:off x="489789" y="3750740"/>
            <a:ext cx="1791840" cy="1500318"/>
          </a:xfrm>
          <a:prstGeom prst="plaque">
            <a:avLst>
              <a:gd name="adj" fmla="val 6619"/>
            </a:avLst>
          </a:prstGeom>
          <a:solidFill>
            <a:srgbClr val="FCEBE0"/>
          </a:solidFill>
          <a:ln>
            <a:solidFill>
              <a:srgbClr val="FCD6D7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70" name="CuadroTexto 69">
            <a:extLst>
              <a:ext uri="{FF2B5EF4-FFF2-40B4-BE49-F238E27FC236}">
                <a16:creationId xmlns:a16="http://schemas.microsoft.com/office/drawing/2014/main" id="{C5660BA0-7AA5-442F-B19F-51782AAE91E1}"/>
              </a:ext>
            </a:extLst>
          </p:cNvPr>
          <p:cNvSpPr txBox="1"/>
          <p:nvPr/>
        </p:nvSpPr>
        <p:spPr>
          <a:xfrm flipH="1">
            <a:off x="560832" y="3174959"/>
            <a:ext cx="157604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CL" sz="3200" dirty="0">
                <a:latin typeface="Please write me a song" panose="02000603000000000000" pitchFamily="2" charset="0"/>
                <a:ea typeface="Please write me a song" panose="02000603000000000000" pitchFamily="2" charset="0"/>
              </a:rPr>
              <a:t>Importante</a:t>
            </a:r>
          </a:p>
        </p:txBody>
      </p:sp>
      <p:sp>
        <p:nvSpPr>
          <p:cNvPr id="72" name="CuadroTexto 71">
            <a:extLst>
              <a:ext uri="{FF2B5EF4-FFF2-40B4-BE49-F238E27FC236}">
                <a16:creationId xmlns:a16="http://schemas.microsoft.com/office/drawing/2014/main" id="{FA02E334-CC17-4B72-8C99-28B64BC13A1C}"/>
              </a:ext>
            </a:extLst>
          </p:cNvPr>
          <p:cNvSpPr txBox="1"/>
          <p:nvPr/>
        </p:nvSpPr>
        <p:spPr>
          <a:xfrm flipH="1">
            <a:off x="773256" y="5571063"/>
            <a:ext cx="1293702" cy="594906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algn="ctr"/>
            <a:r>
              <a:rPr lang="es-CL" sz="3266" dirty="0">
                <a:latin typeface="The Sunset" pitchFamily="2" charset="0"/>
              </a:rPr>
              <a:t>Notas</a:t>
            </a:r>
          </a:p>
        </p:txBody>
      </p:sp>
      <p:pic>
        <p:nvPicPr>
          <p:cNvPr id="22" name="Imagen 21">
            <a:extLst>
              <a:ext uri="{FF2B5EF4-FFF2-40B4-BE49-F238E27FC236}">
                <a16:creationId xmlns:a16="http://schemas.microsoft.com/office/drawing/2014/main" id="{62CBFADE-6F0F-42F1-9100-230F3D7A9794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188956" y="4650379"/>
            <a:ext cx="727315" cy="2864905"/>
          </a:xfrm>
          <a:prstGeom prst="rect">
            <a:avLst/>
          </a:prstGeom>
        </p:spPr>
      </p:pic>
      <p:pic>
        <p:nvPicPr>
          <p:cNvPr id="23" name="Imagen 22">
            <a:extLst>
              <a:ext uri="{FF2B5EF4-FFF2-40B4-BE49-F238E27FC236}">
                <a16:creationId xmlns:a16="http://schemas.microsoft.com/office/drawing/2014/main" id="{2B2C2E0D-EB88-46B4-AC8F-E4A9A8B31354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43898" t="21174"/>
          <a:stretch/>
        </p:blipFill>
        <p:spPr>
          <a:xfrm>
            <a:off x="0" y="0"/>
            <a:ext cx="909986" cy="976498"/>
          </a:xfrm>
          <a:prstGeom prst="rect">
            <a:avLst/>
          </a:prstGeom>
        </p:spPr>
      </p:pic>
      <p:pic>
        <p:nvPicPr>
          <p:cNvPr id="25" name="Imagen 24">
            <a:extLst>
              <a:ext uri="{FF2B5EF4-FFF2-40B4-BE49-F238E27FC236}">
                <a16:creationId xmlns:a16="http://schemas.microsoft.com/office/drawing/2014/main" id="{C293EFCA-F8D9-437F-BBDE-D23B0F61DF56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027536" y="351099"/>
            <a:ext cx="713197" cy="476000"/>
          </a:xfrm>
          <a:prstGeom prst="rect">
            <a:avLst/>
          </a:prstGeom>
        </p:spPr>
      </p:pic>
      <p:grpSp>
        <p:nvGrpSpPr>
          <p:cNvPr id="31" name="Grupo 30">
            <a:extLst>
              <a:ext uri="{FF2B5EF4-FFF2-40B4-BE49-F238E27FC236}">
                <a16:creationId xmlns:a16="http://schemas.microsoft.com/office/drawing/2014/main" id="{7745E27F-467E-4749-8E47-3209094E0C66}"/>
              </a:ext>
            </a:extLst>
          </p:cNvPr>
          <p:cNvGrpSpPr/>
          <p:nvPr/>
        </p:nvGrpSpPr>
        <p:grpSpPr>
          <a:xfrm>
            <a:off x="526230" y="2080990"/>
            <a:ext cx="160028" cy="1041337"/>
            <a:chOff x="508707" y="2032864"/>
            <a:chExt cx="160028" cy="1041337"/>
          </a:xfrm>
        </p:grpSpPr>
        <p:pic>
          <p:nvPicPr>
            <p:cNvPr id="57" name="Imagen 56">
              <a:extLst>
                <a:ext uri="{FF2B5EF4-FFF2-40B4-BE49-F238E27FC236}">
                  <a16:creationId xmlns:a16="http://schemas.microsoft.com/office/drawing/2014/main" id="{961930C2-F576-49DD-A7AA-2FDB4D77175D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7508" y="2035205"/>
              <a:ext cx="162906" cy="158223"/>
            </a:xfrm>
            <a:prstGeom prst="rect">
              <a:avLst/>
            </a:prstGeom>
          </p:spPr>
        </p:pic>
        <p:pic>
          <p:nvPicPr>
            <p:cNvPr id="58" name="Imagen 57">
              <a:extLst>
                <a:ext uri="{FF2B5EF4-FFF2-40B4-BE49-F238E27FC236}">
                  <a16:creationId xmlns:a16="http://schemas.microsoft.com/office/drawing/2014/main" id="{56867267-B475-4E69-9D58-EC62A6FE058B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7509" y="2315160"/>
              <a:ext cx="162906" cy="158223"/>
            </a:xfrm>
            <a:prstGeom prst="rect">
              <a:avLst/>
            </a:prstGeom>
          </p:spPr>
        </p:pic>
        <p:pic>
          <p:nvPicPr>
            <p:cNvPr id="60" name="Imagen 59">
              <a:extLst>
                <a:ext uri="{FF2B5EF4-FFF2-40B4-BE49-F238E27FC236}">
                  <a16:creationId xmlns:a16="http://schemas.microsoft.com/office/drawing/2014/main" id="{E29EF204-A448-4002-8A1C-DB0341F31464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6366" y="2619960"/>
              <a:ext cx="162906" cy="158223"/>
            </a:xfrm>
            <a:prstGeom prst="rect">
              <a:avLst/>
            </a:prstGeom>
          </p:spPr>
        </p:pic>
        <p:pic>
          <p:nvPicPr>
            <p:cNvPr id="63" name="Imagen 62">
              <a:extLst>
                <a:ext uri="{FF2B5EF4-FFF2-40B4-BE49-F238E27FC236}">
                  <a16:creationId xmlns:a16="http://schemas.microsoft.com/office/drawing/2014/main" id="{86120641-32C4-4AE8-94D3-C94C18868525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8171" y="2913636"/>
              <a:ext cx="162906" cy="158223"/>
            </a:xfrm>
            <a:prstGeom prst="rect">
              <a:avLst/>
            </a:prstGeom>
          </p:spPr>
        </p:pic>
      </p:grpSp>
      <p:sp>
        <p:nvSpPr>
          <p:cNvPr id="64" name="Placa 63">
            <a:extLst>
              <a:ext uri="{FF2B5EF4-FFF2-40B4-BE49-F238E27FC236}">
                <a16:creationId xmlns:a16="http://schemas.microsoft.com/office/drawing/2014/main" id="{1F1A37EF-7612-4F45-97CD-3C62C17F6D0D}"/>
              </a:ext>
            </a:extLst>
          </p:cNvPr>
          <p:cNvSpPr/>
          <p:nvPr/>
        </p:nvSpPr>
        <p:spPr>
          <a:xfrm flipH="1">
            <a:off x="544463" y="3806973"/>
            <a:ext cx="1680470" cy="1381373"/>
          </a:xfrm>
          <a:prstGeom prst="plaque">
            <a:avLst>
              <a:gd name="adj" fmla="val 6619"/>
            </a:avLst>
          </a:prstGeom>
          <a:noFill/>
          <a:ln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pic>
        <p:nvPicPr>
          <p:cNvPr id="32" name="Imagen 31">
            <a:extLst>
              <a:ext uri="{FF2B5EF4-FFF2-40B4-BE49-F238E27FC236}">
                <a16:creationId xmlns:a16="http://schemas.microsoft.com/office/drawing/2014/main" id="{26B63D50-3602-4D67-A76C-633D6D374657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259097" y="6541363"/>
            <a:ext cx="628638" cy="674145"/>
          </a:xfrm>
          <a:prstGeom prst="rect">
            <a:avLst/>
          </a:prstGeom>
        </p:spPr>
      </p:pic>
      <p:pic>
        <p:nvPicPr>
          <p:cNvPr id="65" name="Imagen 64">
            <a:extLst>
              <a:ext uri="{FF2B5EF4-FFF2-40B4-BE49-F238E27FC236}">
                <a16:creationId xmlns:a16="http://schemas.microsoft.com/office/drawing/2014/main" id="{D0CA3D43-846C-4A28-B7BE-3C0790EA8870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65716" t="50407"/>
          <a:stretch/>
        </p:blipFill>
        <p:spPr>
          <a:xfrm flipH="1">
            <a:off x="4623101" y="-1"/>
            <a:ext cx="445785" cy="47838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82458657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4" name="Imagen 113">
            <a:extLst>
              <a:ext uri="{FF2B5EF4-FFF2-40B4-BE49-F238E27FC236}">
                <a16:creationId xmlns:a16="http://schemas.microsoft.com/office/drawing/2014/main" id="{E2C72D66-3C05-40F4-818E-4CB8631B94FA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26633" t="9514" r="29569" b="27352"/>
          <a:stretch/>
        </p:blipFill>
        <p:spPr>
          <a:xfrm rot="16200000">
            <a:off x="2185505" y="-1998928"/>
            <a:ext cx="697876" cy="5068891"/>
          </a:xfrm>
          <a:prstGeom prst="rect">
            <a:avLst/>
          </a:prstGeom>
        </p:spPr>
      </p:pic>
      <p:sp>
        <p:nvSpPr>
          <p:cNvPr id="112" name="Rectángulo: esquinas redondeadas 111">
            <a:extLst>
              <a:ext uri="{FF2B5EF4-FFF2-40B4-BE49-F238E27FC236}">
                <a16:creationId xmlns:a16="http://schemas.microsoft.com/office/drawing/2014/main" id="{E115D612-3661-42A9-A486-91A7B88EA55F}"/>
              </a:ext>
            </a:extLst>
          </p:cNvPr>
          <p:cNvSpPr/>
          <p:nvPr/>
        </p:nvSpPr>
        <p:spPr>
          <a:xfrm>
            <a:off x="440504" y="6367648"/>
            <a:ext cx="4290148" cy="890633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110" name="Rectángulo: esquinas redondeadas 109">
            <a:extLst>
              <a:ext uri="{FF2B5EF4-FFF2-40B4-BE49-F238E27FC236}">
                <a16:creationId xmlns:a16="http://schemas.microsoft.com/office/drawing/2014/main" id="{9B78243E-FF09-471B-A928-593DCFE6BCF1}"/>
              </a:ext>
            </a:extLst>
          </p:cNvPr>
          <p:cNvSpPr/>
          <p:nvPr/>
        </p:nvSpPr>
        <p:spPr>
          <a:xfrm>
            <a:off x="440505" y="3776826"/>
            <a:ext cx="4290148" cy="1439386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84" name="Rectángulo: esquinas redondeadas 83">
            <a:extLst>
              <a:ext uri="{FF2B5EF4-FFF2-40B4-BE49-F238E27FC236}">
                <a16:creationId xmlns:a16="http://schemas.microsoft.com/office/drawing/2014/main" id="{AD7414DD-8DE6-45B8-8112-9BDDF0B186AF}"/>
              </a:ext>
            </a:extLst>
          </p:cNvPr>
          <p:cNvSpPr/>
          <p:nvPr/>
        </p:nvSpPr>
        <p:spPr>
          <a:xfrm>
            <a:off x="420001" y="1536627"/>
            <a:ext cx="4310651" cy="697874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2" name="Rectángulo: esquinas redondeadas 1">
            <a:extLst>
              <a:ext uri="{FF2B5EF4-FFF2-40B4-BE49-F238E27FC236}">
                <a16:creationId xmlns:a16="http://schemas.microsoft.com/office/drawing/2014/main" id="{99FF4510-806D-4AC7-8D73-69B355A697B8}"/>
              </a:ext>
            </a:extLst>
          </p:cNvPr>
          <p:cNvSpPr/>
          <p:nvPr/>
        </p:nvSpPr>
        <p:spPr>
          <a:xfrm>
            <a:off x="1308997" y="1142665"/>
            <a:ext cx="1021080" cy="217998"/>
          </a:xfrm>
          <a:prstGeom prst="roundRect">
            <a:avLst>
              <a:gd name="adj" fmla="val 0"/>
            </a:avLst>
          </a:prstGeom>
          <a:noFill/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4" name="Rectángulo 3">
            <a:extLst>
              <a:ext uri="{FF2B5EF4-FFF2-40B4-BE49-F238E27FC236}">
                <a16:creationId xmlns:a16="http://schemas.microsoft.com/office/drawing/2014/main" id="{2AFB77A1-E7B9-4F47-9144-3CC7BDF7EE3D}"/>
              </a:ext>
            </a:extLst>
          </p:cNvPr>
          <p:cNvSpPr/>
          <p:nvPr/>
        </p:nvSpPr>
        <p:spPr>
          <a:xfrm>
            <a:off x="440504" y="1056234"/>
            <a:ext cx="1021080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N.º Pedido</a:t>
            </a:r>
            <a:endParaRPr lang="es-CL" dirty="0">
              <a:effectLst/>
              <a:latin typeface="Akazan Lt" panose="02000506020000020003" pitchFamily="2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5" name="Rectángulo: esquinas redondeadas 4">
            <a:extLst>
              <a:ext uri="{FF2B5EF4-FFF2-40B4-BE49-F238E27FC236}">
                <a16:creationId xmlns:a16="http://schemas.microsoft.com/office/drawing/2014/main" id="{2842A9BB-0E44-4F1E-97DD-EF7322732B51}"/>
              </a:ext>
            </a:extLst>
          </p:cNvPr>
          <p:cNvSpPr/>
          <p:nvPr/>
        </p:nvSpPr>
        <p:spPr>
          <a:xfrm>
            <a:off x="3675604" y="1142059"/>
            <a:ext cx="1021080" cy="217998"/>
          </a:xfrm>
          <a:prstGeom prst="roundRect">
            <a:avLst>
              <a:gd name="adj" fmla="val 0"/>
            </a:avLst>
          </a:prstGeom>
          <a:noFill/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6" name="Rectángulo 5">
            <a:extLst>
              <a:ext uri="{FF2B5EF4-FFF2-40B4-BE49-F238E27FC236}">
                <a16:creationId xmlns:a16="http://schemas.microsoft.com/office/drawing/2014/main" id="{7F3D37A6-278E-4B2C-8776-6E7C1A84784E}"/>
              </a:ext>
            </a:extLst>
          </p:cNvPr>
          <p:cNvSpPr/>
          <p:nvPr/>
        </p:nvSpPr>
        <p:spPr>
          <a:xfrm>
            <a:off x="3079506" y="1063864"/>
            <a:ext cx="1021080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Fecha</a:t>
            </a:r>
          </a:p>
        </p:txBody>
      </p:sp>
      <p:grpSp>
        <p:nvGrpSpPr>
          <p:cNvPr id="17" name="Grupo 16">
            <a:extLst>
              <a:ext uri="{FF2B5EF4-FFF2-40B4-BE49-F238E27FC236}">
                <a16:creationId xmlns:a16="http://schemas.microsoft.com/office/drawing/2014/main" id="{A1221EF0-FDFE-48C3-A647-6370BEFC3A9F}"/>
              </a:ext>
            </a:extLst>
          </p:cNvPr>
          <p:cNvGrpSpPr/>
          <p:nvPr/>
        </p:nvGrpSpPr>
        <p:grpSpPr>
          <a:xfrm>
            <a:off x="428996" y="1535416"/>
            <a:ext cx="4190338" cy="715275"/>
            <a:chOff x="461175" y="1120552"/>
            <a:chExt cx="4190338" cy="715275"/>
          </a:xfrm>
        </p:grpSpPr>
        <p:sp>
          <p:nvSpPr>
            <p:cNvPr id="8" name="Rectángulo 7">
              <a:extLst>
                <a:ext uri="{FF2B5EF4-FFF2-40B4-BE49-F238E27FC236}">
                  <a16:creationId xmlns:a16="http://schemas.microsoft.com/office/drawing/2014/main" id="{9A52EE84-0DE8-4F26-AD5E-3CE20593F425}"/>
                </a:ext>
              </a:extLst>
            </p:cNvPr>
            <p:cNvSpPr/>
            <p:nvPr/>
          </p:nvSpPr>
          <p:spPr>
            <a:xfrm>
              <a:off x="477077" y="1120552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Cliente: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" name="Rectángulo 8">
              <a:extLst>
                <a:ext uri="{FF2B5EF4-FFF2-40B4-BE49-F238E27FC236}">
                  <a16:creationId xmlns:a16="http://schemas.microsoft.com/office/drawing/2014/main" id="{0293D1B7-439B-4947-A5F0-41627F3784A1}"/>
                </a:ext>
              </a:extLst>
            </p:cNvPr>
            <p:cNvSpPr/>
            <p:nvPr/>
          </p:nvSpPr>
          <p:spPr>
            <a:xfrm>
              <a:off x="461175" y="1452518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Teléfono: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10" name="Rectángulo 9">
              <a:extLst>
                <a:ext uri="{FF2B5EF4-FFF2-40B4-BE49-F238E27FC236}">
                  <a16:creationId xmlns:a16="http://schemas.microsoft.com/office/drawing/2014/main" id="{18CEE0AE-BC72-4F64-89A2-783C42213717}"/>
                </a:ext>
              </a:extLst>
            </p:cNvPr>
            <p:cNvSpPr/>
            <p:nvPr/>
          </p:nvSpPr>
          <p:spPr>
            <a:xfrm>
              <a:off x="2542395" y="1460468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Celular: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12" name="Conector recto 11">
              <a:extLst>
                <a:ext uri="{FF2B5EF4-FFF2-40B4-BE49-F238E27FC236}">
                  <a16:creationId xmlns:a16="http://schemas.microsoft.com/office/drawing/2014/main" id="{44FD2E21-B38E-48E6-8AF0-3E3DE6E69487}"/>
                </a:ext>
              </a:extLst>
            </p:cNvPr>
            <p:cNvCxnSpPr/>
            <p:nvPr/>
          </p:nvCxnSpPr>
          <p:spPr>
            <a:xfrm>
              <a:off x="1089328" y="1380954"/>
              <a:ext cx="3562185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Conector recto 12">
              <a:extLst>
                <a:ext uri="{FF2B5EF4-FFF2-40B4-BE49-F238E27FC236}">
                  <a16:creationId xmlns:a16="http://schemas.microsoft.com/office/drawing/2014/main" id="{FF0615F5-297B-42CC-9227-B689F664423A}"/>
                </a:ext>
              </a:extLst>
            </p:cNvPr>
            <p:cNvCxnSpPr>
              <a:cxnSpLocks/>
            </p:cNvCxnSpPr>
            <p:nvPr/>
          </p:nvCxnSpPr>
          <p:spPr>
            <a:xfrm>
              <a:off x="1194019" y="1700333"/>
              <a:ext cx="1348376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" name="Conector recto 14">
              <a:extLst>
                <a:ext uri="{FF2B5EF4-FFF2-40B4-BE49-F238E27FC236}">
                  <a16:creationId xmlns:a16="http://schemas.microsoft.com/office/drawing/2014/main" id="{BD48C7B8-5CAC-4F82-9216-C8AB344C1EF2}"/>
                </a:ext>
              </a:extLst>
            </p:cNvPr>
            <p:cNvCxnSpPr>
              <a:cxnSpLocks/>
            </p:cNvCxnSpPr>
            <p:nvPr/>
          </p:nvCxnSpPr>
          <p:spPr>
            <a:xfrm>
              <a:off x="3228230" y="1700333"/>
              <a:ext cx="1423283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7" name="Grupo 26">
            <a:extLst>
              <a:ext uri="{FF2B5EF4-FFF2-40B4-BE49-F238E27FC236}">
                <a16:creationId xmlns:a16="http://schemas.microsoft.com/office/drawing/2014/main" id="{D011FB4B-7475-4BE9-A358-6DA41A8D12AD}"/>
              </a:ext>
            </a:extLst>
          </p:cNvPr>
          <p:cNvGrpSpPr/>
          <p:nvPr/>
        </p:nvGrpSpPr>
        <p:grpSpPr>
          <a:xfrm>
            <a:off x="899417" y="2332501"/>
            <a:ext cx="3359980" cy="319046"/>
            <a:chOff x="864702" y="1908569"/>
            <a:chExt cx="3359980" cy="319046"/>
          </a:xfrm>
        </p:grpSpPr>
        <p:sp>
          <p:nvSpPr>
            <p:cNvPr id="19" name="Rectángulo: esquinas redondeadas 18">
              <a:extLst>
                <a:ext uri="{FF2B5EF4-FFF2-40B4-BE49-F238E27FC236}">
                  <a16:creationId xmlns:a16="http://schemas.microsoft.com/office/drawing/2014/main" id="{90C1F828-0023-4BD0-AE55-1A1D3BABD5CA}"/>
                </a:ext>
              </a:extLst>
            </p:cNvPr>
            <p:cNvSpPr/>
            <p:nvPr/>
          </p:nvSpPr>
          <p:spPr>
            <a:xfrm>
              <a:off x="888509" y="1931042"/>
              <a:ext cx="3336173" cy="267576"/>
            </a:xfrm>
            <a:prstGeom prst="roundRect">
              <a:avLst>
                <a:gd name="adj" fmla="val 3808"/>
              </a:avLst>
            </a:prstGeom>
            <a:solidFill>
              <a:srgbClr val="E5EBF7"/>
            </a:solidFill>
            <a:ln w="6350"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20" name="Rectángulo 19">
              <a:extLst>
                <a:ext uri="{FF2B5EF4-FFF2-40B4-BE49-F238E27FC236}">
                  <a16:creationId xmlns:a16="http://schemas.microsoft.com/office/drawing/2014/main" id="{56986F0A-658A-4DCF-8EF6-0F185C7C5060}"/>
                </a:ext>
              </a:extLst>
            </p:cNvPr>
            <p:cNvSpPr/>
            <p:nvPr/>
          </p:nvSpPr>
          <p:spPr>
            <a:xfrm>
              <a:off x="864702" y="1910995"/>
              <a:ext cx="140708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Tipo de Servicio: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21" name="Rectángulo 20">
              <a:extLst>
                <a:ext uri="{FF2B5EF4-FFF2-40B4-BE49-F238E27FC236}">
                  <a16:creationId xmlns:a16="http://schemas.microsoft.com/office/drawing/2014/main" id="{6492D76D-BD6D-4616-9DE0-599FC92A6658}"/>
                </a:ext>
              </a:extLst>
            </p:cNvPr>
            <p:cNvSpPr/>
            <p:nvPr/>
          </p:nvSpPr>
          <p:spPr>
            <a:xfrm>
              <a:off x="1993616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2" name="Rectángulo 21">
              <a:extLst>
                <a:ext uri="{FF2B5EF4-FFF2-40B4-BE49-F238E27FC236}">
                  <a16:creationId xmlns:a16="http://schemas.microsoft.com/office/drawing/2014/main" id="{BE82BD38-E445-4696-A0AB-597A418C5665}"/>
                </a:ext>
              </a:extLst>
            </p:cNvPr>
            <p:cNvSpPr/>
            <p:nvPr/>
          </p:nvSpPr>
          <p:spPr>
            <a:xfrm>
              <a:off x="2072635" y="1908569"/>
              <a:ext cx="654616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Costura</a:t>
              </a:r>
            </a:p>
          </p:txBody>
        </p:sp>
        <p:sp>
          <p:nvSpPr>
            <p:cNvPr id="23" name="Rectángulo 22">
              <a:extLst>
                <a:ext uri="{FF2B5EF4-FFF2-40B4-BE49-F238E27FC236}">
                  <a16:creationId xmlns:a16="http://schemas.microsoft.com/office/drawing/2014/main" id="{68F4B250-3831-418F-BFC4-D431DBC2CA70}"/>
                </a:ext>
              </a:extLst>
            </p:cNvPr>
            <p:cNvSpPr/>
            <p:nvPr/>
          </p:nvSpPr>
          <p:spPr>
            <a:xfrm>
              <a:off x="2660329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4" name="Rectángulo 23">
              <a:extLst>
                <a:ext uri="{FF2B5EF4-FFF2-40B4-BE49-F238E27FC236}">
                  <a16:creationId xmlns:a16="http://schemas.microsoft.com/office/drawing/2014/main" id="{4AA89D6B-DBBA-402D-AEBE-71E144A67F00}"/>
                </a:ext>
              </a:extLst>
            </p:cNvPr>
            <p:cNvSpPr/>
            <p:nvPr/>
          </p:nvSpPr>
          <p:spPr>
            <a:xfrm>
              <a:off x="2750460" y="1915094"/>
              <a:ext cx="81676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Confección</a:t>
              </a:r>
            </a:p>
          </p:txBody>
        </p:sp>
        <p:sp>
          <p:nvSpPr>
            <p:cNvPr id="25" name="Rectángulo 24">
              <a:extLst>
                <a:ext uri="{FF2B5EF4-FFF2-40B4-BE49-F238E27FC236}">
                  <a16:creationId xmlns:a16="http://schemas.microsoft.com/office/drawing/2014/main" id="{E35C0224-B0B5-4F53-8A83-F99AB3741D53}"/>
                </a:ext>
              </a:extLst>
            </p:cNvPr>
            <p:cNvSpPr/>
            <p:nvPr/>
          </p:nvSpPr>
          <p:spPr>
            <a:xfrm>
              <a:off x="3522045" y="2000787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6" name="Rectángulo 25">
              <a:extLst>
                <a:ext uri="{FF2B5EF4-FFF2-40B4-BE49-F238E27FC236}">
                  <a16:creationId xmlns:a16="http://schemas.microsoft.com/office/drawing/2014/main" id="{6D0BC1E9-E235-4F61-AC23-ACA0B4CF88CA}"/>
                </a:ext>
              </a:extLst>
            </p:cNvPr>
            <p:cNvSpPr/>
            <p:nvPr/>
          </p:nvSpPr>
          <p:spPr>
            <a:xfrm>
              <a:off x="3612029" y="1915094"/>
              <a:ext cx="552402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Otros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sp>
        <p:nvSpPr>
          <p:cNvPr id="28" name="Rectángulo 27">
            <a:extLst>
              <a:ext uri="{FF2B5EF4-FFF2-40B4-BE49-F238E27FC236}">
                <a16:creationId xmlns:a16="http://schemas.microsoft.com/office/drawing/2014/main" id="{68588BD4-AE96-4CF9-9C4B-24A6D79FE99D}"/>
              </a:ext>
            </a:extLst>
          </p:cNvPr>
          <p:cNvSpPr/>
          <p:nvPr/>
        </p:nvSpPr>
        <p:spPr>
          <a:xfrm>
            <a:off x="354701" y="2633649"/>
            <a:ext cx="2183733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Descripción del Servicio:</a:t>
            </a:r>
            <a:endParaRPr lang="es-CL" dirty="0">
              <a:effectLst/>
              <a:latin typeface="Akazan Lt" panose="02000506020000020003" pitchFamily="2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pic>
        <p:nvPicPr>
          <p:cNvPr id="30" name="Imagen 29">
            <a:extLst>
              <a:ext uri="{FF2B5EF4-FFF2-40B4-BE49-F238E27FC236}">
                <a16:creationId xmlns:a16="http://schemas.microsoft.com/office/drawing/2014/main" id="{3E931A31-DC47-4A40-8DA9-8FC83A9306DD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203" t="66278" r="8673" b="23449"/>
          <a:stretch/>
        </p:blipFill>
        <p:spPr>
          <a:xfrm>
            <a:off x="440505" y="2944813"/>
            <a:ext cx="4301657" cy="738769"/>
          </a:xfrm>
          <a:prstGeom prst="rect">
            <a:avLst/>
          </a:prstGeom>
        </p:spPr>
      </p:pic>
      <p:grpSp>
        <p:nvGrpSpPr>
          <p:cNvPr id="76" name="Grupo 75">
            <a:extLst>
              <a:ext uri="{FF2B5EF4-FFF2-40B4-BE49-F238E27FC236}">
                <a16:creationId xmlns:a16="http://schemas.microsoft.com/office/drawing/2014/main" id="{EBD2F4EC-A8BF-4680-A871-AD5F1ACFA33A}"/>
              </a:ext>
            </a:extLst>
          </p:cNvPr>
          <p:cNvGrpSpPr/>
          <p:nvPr/>
        </p:nvGrpSpPr>
        <p:grpSpPr>
          <a:xfrm>
            <a:off x="513147" y="3825721"/>
            <a:ext cx="4187950" cy="1277269"/>
            <a:chOff x="425691" y="4023521"/>
            <a:chExt cx="4187950" cy="1277269"/>
          </a:xfrm>
        </p:grpSpPr>
        <p:sp>
          <p:nvSpPr>
            <p:cNvPr id="39" name="Rectángulo 38">
              <a:extLst>
                <a:ext uri="{FF2B5EF4-FFF2-40B4-BE49-F238E27FC236}">
                  <a16:creationId xmlns:a16="http://schemas.microsoft.com/office/drawing/2014/main" id="{02E4A93C-8F9C-4884-B2B6-80528735D3E3}"/>
                </a:ext>
              </a:extLst>
            </p:cNvPr>
            <p:cNvSpPr/>
            <p:nvPr/>
          </p:nvSpPr>
          <p:spPr>
            <a:xfrm>
              <a:off x="425691" y="4023521"/>
              <a:ext cx="118105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Ficha de Medidas</a:t>
              </a:r>
            </a:p>
          </p:txBody>
        </p:sp>
        <p:sp>
          <p:nvSpPr>
            <p:cNvPr id="41" name="Rectángulo 40">
              <a:extLst>
                <a:ext uri="{FF2B5EF4-FFF2-40B4-BE49-F238E27FC236}">
                  <a16:creationId xmlns:a16="http://schemas.microsoft.com/office/drawing/2014/main" id="{92B9E128-7B4C-45E7-9BA8-B9EA85687B92}"/>
                </a:ext>
              </a:extLst>
            </p:cNvPr>
            <p:cNvSpPr/>
            <p:nvPr/>
          </p:nvSpPr>
          <p:spPr>
            <a:xfrm>
              <a:off x="754528" y="4254831"/>
              <a:ext cx="66475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H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ombros</a:t>
              </a:r>
            </a:p>
          </p:txBody>
        </p:sp>
        <p:grpSp>
          <p:nvGrpSpPr>
            <p:cNvPr id="53" name="Grupo 52">
              <a:extLst>
                <a:ext uri="{FF2B5EF4-FFF2-40B4-BE49-F238E27FC236}">
                  <a16:creationId xmlns:a16="http://schemas.microsoft.com/office/drawing/2014/main" id="{F280F20A-CEEA-4B75-946C-268CF551042A}"/>
                </a:ext>
              </a:extLst>
            </p:cNvPr>
            <p:cNvGrpSpPr/>
            <p:nvPr/>
          </p:nvGrpSpPr>
          <p:grpSpPr>
            <a:xfrm>
              <a:off x="499785" y="4324233"/>
              <a:ext cx="319496" cy="903494"/>
              <a:chOff x="499785" y="4324233"/>
              <a:chExt cx="319496" cy="903494"/>
            </a:xfrm>
          </p:grpSpPr>
          <p:sp>
            <p:nvSpPr>
              <p:cNvPr id="40" name="Rectángulo 39">
                <a:extLst>
                  <a:ext uri="{FF2B5EF4-FFF2-40B4-BE49-F238E27FC236}">
                    <a16:creationId xmlns:a16="http://schemas.microsoft.com/office/drawing/2014/main" id="{E47B04F6-4E0C-443A-9D7F-51CC3A6E8167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 dirty="0"/>
              </a:p>
            </p:txBody>
          </p:sp>
          <p:sp>
            <p:nvSpPr>
              <p:cNvPr id="42" name="Rectángulo 41">
                <a:extLst>
                  <a:ext uri="{FF2B5EF4-FFF2-40B4-BE49-F238E27FC236}">
                    <a16:creationId xmlns:a16="http://schemas.microsoft.com/office/drawing/2014/main" id="{E0D8D7D1-E8A9-477D-BB59-7D4037A10AD8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3" name="Rectángulo 42">
                <a:extLst>
                  <a:ext uri="{FF2B5EF4-FFF2-40B4-BE49-F238E27FC236}">
                    <a16:creationId xmlns:a16="http://schemas.microsoft.com/office/drawing/2014/main" id="{F11EEA12-BB2F-4295-96AC-15AABB2EB594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4" name="Rectángulo 43">
                <a:extLst>
                  <a:ext uri="{FF2B5EF4-FFF2-40B4-BE49-F238E27FC236}">
                    <a16:creationId xmlns:a16="http://schemas.microsoft.com/office/drawing/2014/main" id="{4CA8619C-54F1-4E1B-8AD0-2AB97850AF39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5" name="Rectángulo 44">
                <a:extLst>
                  <a:ext uri="{FF2B5EF4-FFF2-40B4-BE49-F238E27FC236}">
                    <a16:creationId xmlns:a16="http://schemas.microsoft.com/office/drawing/2014/main" id="{A892E23F-412E-4C2B-BF07-19DEFB875F6D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48" name="Rectángulo 47">
              <a:extLst>
                <a:ext uri="{FF2B5EF4-FFF2-40B4-BE49-F238E27FC236}">
                  <a16:creationId xmlns:a16="http://schemas.microsoft.com/office/drawing/2014/main" id="{F61B7A8A-9FD8-4CD0-98C1-D19A7D442815}"/>
                </a:ext>
              </a:extLst>
            </p:cNvPr>
            <p:cNvSpPr/>
            <p:nvPr/>
          </p:nvSpPr>
          <p:spPr>
            <a:xfrm>
              <a:off x="754528" y="4446790"/>
              <a:ext cx="66475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Busto</a:t>
              </a:r>
            </a:p>
          </p:txBody>
        </p:sp>
        <p:sp>
          <p:nvSpPr>
            <p:cNvPr id="49" name="Rectángulo 48">
              <a:extLst>
                <a:ext uri="{FF2B5EF4-FFF2-40B4-BE49-F238E27FC236}">
                  <a16:creationId xmlns:a16="http://schemas.microsoft.com/office/drawing/2014/main" id="{CB2C72A1-AB47-4A03-B163-24BB2C1F201C}"/>
                </a:ext>
              </a:extLst>
            </p:cNvPr>
            <p:cNvSpPr/>
            <p:nvPr/>
          </p:nvSpPr>
          <p:spPr>
            <a:xfrm>
              <a:off x="754528" y="4627222"/>
              <a:ext cx="934027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Larg</a:t>
              </a: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 Espalda</a:t>
              </a:r>
            </a:p>
          </p:txBody>
        </p:sp>
        <p:sp>
          <p:nvSpPr>
            <p:cNvPr id="50" name="Rectángulo 49">
              <a:extLst>
                <a:ext uri="{FF2B5EF4-FFF2-40B4-BE49-F238E27FC236}">
                  <a16:creationId xmlns:a16="http://schemas.microsoft.com/office/drawing/2014/main" id="{C5BC14CB-F47E-4D58-8F68-DDE41F381913}"/>
                </a:ext>
              </a:extLst>
            </p:cNvPr>
            <p:cNvSpPr/>
            <p:nvPr/>
          </p:nvSpPr>
          <p:spPr>
            <a:xfrm>
              <a:off x="754528" y="4819750"/>
              <a:ext cx="934027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Busto</a:t>
              </a:r>
            </a:p>
          </p:txBody>
        </p:sp>
        <p:sp>
          <p:nvSpPr>
            <p:cNvPr id="52" name="Rectángulo 51">
              <a:extLst>
                <a:ext uri="{FF2B5EF4-FFF2-40B4-BE49-F238E27FC236}">
                  <a16:creationId xmlns:a16="http://schemas.microsoft.com/office/drawing/2014/main" id="{39884370-F146-4FD9-9DE4-63D0F5CF1CFD}"/>
                </a:ext>
              </a:extLst>
            </p:cNvPr>
            <p:cNvSpPr/>
            <p:nvPr/>
          </p:nvSpPr>
          <p:spPr>
            <a:xfrm>
              <a:off x="763644" y="5019073"/>
              <a:ext cx="54205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</a:t>
              </a:r>
            </a:p>
          </p:txBody>
        </p:sp>
        <p:grpSp>
          <p:nvGrpSpPr>
            <p:cNvPr id="54" name="Grupo 53">
              <a:extLst>
                <a:ext uri="{FF2B5EF4-FFF2-40B4-BE49-F238E27FC236}">
                  <a16:creationId xmlns:a16="http://schemas.microsoft.com/office/drawing/2014/main" id="{899D3852-9FE5-4802-ABAC-63F149199D1B}"/>
                </a:ext>
              </a:extLst>
            </p:cNvPr>
            <p:cNvGrpSpPr/>
            <p:nvPr/>
          </p:nvGrpSpPr>
          <p:grpSpPr>
            <a:xfrm>
              <a:off x="1603520" y="4324233"/>
              <a:ext cx="319496" cy="903494"/>
              <a:chOff x="499785" y="4324233"/>
              <a:chExt cx="319496" cy="903494"/>
            </a:xfrm>
          </p:grpSpPr>
          <p:sp>
            <p:nvSpPr>
              <p:cNvPr id="55" name="Rectángulo 54">
                <a:extLst>
                  <a:ext uri="{FF2B5EF4-FFF2-40B4-BE49-F238E27FC236}">
                    <a16:creationId xmlns:a16="http://schemas.microsoft.com/office/drawing/2014/main" id="{B9500116-F8A0-4B60-A41D-DDA61DAD96E1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6" name="Rectángulo 55">
                <a:extLst>
                  <a:ext uri="{FF2B5EF4-FFF2-40B4-BE49-F238E27FC236}">
                    <a16:creationId xmlns:a16="http://schemas.microsoft.com/office/drawing/2014/main" id="{32936542-49CC-49B3-82EB-7BF61A120F45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7" name="Rectángulo 56">
                <a:extLst>
                  <a:ext uri="{FF2B5EF4-FFF2-40B4-BE49-F238E27FC236}">
                    <a16:creationId xmlns:a16="http://schemas.microsoft.com/office/drawing/2014/main" id="{8750774D-2064-4D64-A3A9-4DF20C839018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8" name="Rectángulo 57">
                <a:extLst>
                  <a:ext uri="{FF2B5EF4-FFF2-40B4-BE49-F238E27FC236}">
                    <a16:creationId xmlns:a16="http://schemas.microsoft.com/office/drawing/2014/main" id="{83283F80-022F-44A8-A5C5-F600B41761E0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9" name="Rectángulo 58">
                <a:extLst>
                  <a:ext uri="{FF2B5EF4-FFF2-40B4-BE49-F238E27FC236}">
                    <a16:creationId xmlns:a16="http://schemas.microsoft.com/office/drawing/2014/main" id="{B3B65F57-430F-44F5-B56A-77EC86B78C32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60" name="Rectángulo 59">
              <a:extLst>
                <a:ext uri="{FF2B5EF4-FFF2-40B4-BE49-F238E27FC236}">
                  <a16:creationId xmlns:a16="http://schemas.microsoft.com/office/drawing/2014/main" id="{6466DA8E-C652-4658-9DE6-CC4010FF4254}"/>
                </a:ext>
              </a:extLst>
            </p:cNvPr>
            <p:cNvSpPr/>
            <p:nvPr/>
          </p:nvSpPr>
          <p:spPr>
            <a:xfrm>
              <a:off x="1857045" y="4249221"/>
              <a:ext cx="140225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Frente </a:t>
              </a:r>
            </a:p>
          </p:txBody>
        </p:sp>
        <p:sp>
          <p:nvSpPr>
            <p:cNvPr id="61" name="Rectángulo 60">
              <a:extLst>
                <a:ext uri="{FF2B5EF4-FFF2-40B4-BE49-F238E27FC236}">
                  <a16:creationId xmlns:a16="http://schemas.microsoft.com/office/drawing/2014/main" id="{31371062-0AD6-4B71-A228-5A8B2CD3F31E}"/>
                </a:ext>
              </a:extLst>
            </p:cNvPr>
            <p:cNvSpPr/>
            <p:nvPr/>
          </p:nvSpPr>
          <p:spPr>
            <a:xfrm>
              <a:off x="1857045" y="4448480"/>
              <a:ext cx="1327750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Costado</a:t>
              </a:r>
            </a:p>
          </p:txBody>
        </p:sp>
        <p:sp>
          <p:nvSpPr>
            <p:cNvPr id="62" name="Rectángulo 61">
              <a:extLst>
                <a:ext uri="{FF2B5EF4-FFF2-40B4-BE49-F238E27FC236}">
                  <a16:creationId xmlns:a16="http://schemas.microsoft.com/office/drawing/2014/main" id="{5A4E51EF-8D78-4EC7-9B0F-BE0BEA9BB197}"/>
                </a:ext>
              </a:extLst>
            </p:cNvPr>
            <p:cNvSpPr/>
            <p:nvPr/>
          </p:nvSpPr>
          <p:spPr>
            <a:xfrm>
              <a:off x="1867696" y="4627222"/>
              <a:ext cx="60857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Cadera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63" name="Rectángulo 62">
              <a:extLst>
                <a:ext uri="{FF2B5EF4-FFF2-40B4-BE49-F238E27FC236}">
                  <a16:creationId xmlns:a16="http://schemas.microsoft.com/office/drawing/2014/main" id="{14010947-628E-4464-9589-CBFF26BCD86C}"/>
                </a:ext>
              </a:extLst>
            </p:cNvPr>
            <p:cNvSpPr/>
            <p:nvPr/>
          </p:nvSpPr>
          <p:spPr>
            <a:xfrm>
              <a:off x="1867696" y="4813319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Rodilla</a:t>
              </a:r>
            </a:p>
          </p:txBody>
        </p:sp>
        <p:sp>
          <p:nvSpPr>
            <p:cNvPr id="64" name="Rectángulo 63">
              <a:extLst>
                <a:ext uri="{FF2B5EF4-FFF2-40B4-BE49-F238E27FC236}">
                  <a16:creationId xmlns:a16="http://schemas.microsoft.com/office/drawing/2014/main" id="{B9F5A617-31DA-4B42-AA9F-20464752E28F}"/>
                </a:ext>
              </a:extLst>
            </p:cNvPr>
            <p:cNvSpPr/>
            <p:nvPr/>
          </p:nvSpPr>
          <p:spPr>
            <a:xfrm>
              <a:off x="1862655" y="5016100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Rodilla</a:t>
              </a:r>
            </a:p>
          </p:txBody>
        </p:sp>
        <p:grpSp>
          <p:nvGrpSpPr>
            <p:cNvPr id="65" name="Grupo 64">
              <a:extLst>
                <a:ext uri="{FF2B5EF4-FFF2-40B4-BE49-F238E27FC236}">
                  <a16:creationId xmlns:a16="http://schemas.microsoft.com/office/drawing/2014/main" id="{320CD5EF-93F7-494C-8D7A-6A0B8DEABED7}"/>
                </a:ext>
              </a:extLst>
            </p:cNvPr>
            <p:cNvGrpSpPr/>
            <p:nvPr/>
          </p:nvGrpSpPr>
          <p:grpSpPr>
            <a:xfrm>
              <a:off x="3122565" y="4330398"/>
              <a:ext cx="319496" cy="903494"/>
              <a:chOff x="499785" y="4324233"/>
              <a:chExt cx="319496" cy="903494"/>
            </a:xfrm>
          </p:grpSpPr>
          <p:sp>
            <p:nvSpPr>
              <p:cNvPr id="66" name="Rectángulo 65">
                <a:extLst>
                  <a:ext uri="{FF2B5EF4-FFF2-40B4-BE49-F238E27FC236}">
                    <a16:creationId xmlns:a16="http://schemas.microsoft.com/office/drawing/2014/main" id="{F5AFC7C4-3C8D-4234-9F99-591641CB149C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7" name="Rectángulo 66">
                <a:extLst>
                  <a:ext uri="{FF2B5EF4-FFF2-40B4-BE49-F238E27FC236}">
                    <a16:creationId xmlns:a16="http://schemas.microsoft.com/office/drawing/2014/main" id="{672EC4D9-7968-40EF-8E37-0AB1B0B57B4D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8" name="Rectángulo 67">
                <a:extLst>
                  <a:ext uri="{FF2B5EF4-FFF2-40B4-BE49-F238E27FC236}">
                    <a16:creationId xmlns:a16="http://schemas.microsoft.com/office/drawing/2014/main" id="{79992F34-89A5-437A-A008-60DF00CD58FB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9" name="Rectángulo 68">
                <a:extLst>
                  <a:ext uri="{FF2B5EF4-FFF2-40B4-BE49-F238E27FC236}">
                    <a16:creationId xmlns:a16="http://schemas.microsoft.com/office/drawing/2014/main" id="{5A44A7C8-1EF2-4BA3-A253-805C71A8205A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70" name="Rectángulo 69">
                <a:extLst>
                  <a:ext uri="{FF2B5EF4-FFF2-40B4-BE49-F238E27FC236}">
                    <a16:creationId xmlns:a16="http://schemas.microsoft.com/office/drawing/2014/main" id="{9FCEB1F4-D108-40F4-9C61-46A7811EF12A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71" name="Rectángulo 70">
              <a:extLst>
                <a:ext uri="{FF2B5EF4-FFF2-40B4-BE49-F238E27FC236}">
                  <a16:creationId xmlns:a16="http://schemas.microsoft.com/office/drawing/2014/main" id="{7667203C-F86F-4632-8695-E8C8F777376B}"/>
                </a:ext>
              </a:extLst>
            </p:cNvPr>
            <p:cNvSpPr/>
            <p:nvPr/>
          </p:nvSpPr>
          <p:spPr>
            <a:xfrm>
              <a:off x="3391445" y="4257235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Pantalones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2" name="Rectángulo 71">
              <a:extLst>
                <a:ext uri="{FF2B5EF4-FFF2-40B4-BE49-F238E27FC236}">
                  <a16:creationId xmlns:a16="http://schemas.microsoft.com/office/drawing/2014/main" id="{58BFB19A-50EB-45F1-A3CE-85D479F6FF63}"/>
                </a:ext>
              </a:extLst>
            </p:cNvPr>
            <p:cNvSpPr/>
            <p:nvPr/>
          </p:nvSpPr>
          <p:spPr>
            <a:xfrm>
              <a:off x="3392643" y="4443247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Falda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3" name="Rectángulo 72">
              <a:extLst>
                <a:ext uri="{FF2B5EF4-FFF2-40B4-BE49-F238E27FC236}">
                  <a16:creationId xmlns:a16="http://schemas.microsoft.com/office/drawing/2014/main" id="{1D61C0AB-6E23-4955-B604-F5425931A240}"/>
                </a:ext>
              </a:extLst>
            </p:cNvPr>
            <p:cNvSpPr/>
            <p:nvPr/>
          </p:nvSpPr>
          <p:spPr>
            <a:xfrm>
              <a:off x="3388231" y="4632248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Brazos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4" name="Rectángulo 73">
              <a:extLst>
                <a:ext uri="{FF2B5EF4-FFF2-40B4-BE49-F238E27FC236}">
                  <a16:creationId xmlns:a16="http://schemas.microsoft.com/office/drawing/2014/main" id="{82FFD66E-2E43-472B-9751-82F25D60E63F}"/>
                </a:ext>
              </a:extLst>
            </p:cNvPr>
            <p:cNvSpPr/>
            <p:nvPr/>
          </p:nvSpPr>
          <p:spPr>
            <a:xfrm>
              <a:off x="3391445" y="4824776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Brazos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5" name="Rectángulo 74">
              <a:extLst>
                <a:ext uri="{FF2B5EF4-FFF2-40B4-BE49-F238E27FC236}">
                  <a16:creationId xmlns:a16="http://schemas.microsoft.com/office/drawing/2014/main" id="{567DC8AA-44AB-4858-80A5-59093DB9B205}"/>
                </a:ext>
              </a:extLst>
            </p:cNvPr>
            <p:cNvSpPr/>
            <p:nvPr/>
          </p:nvSpPr>
          <p:spPr>
            <a:xfrm>
              <a:off x="3392014" y="5019687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Puños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77" name="Grupo 76">
            <a:extLst>
              <a:ext uri="{FF2B5EF4-FFF2-40B4-BE49-F238E27FC236}">
                <a16:creationId xmlns:a16="http://schemas.microsoft.com/office/drawing/2014/main" id="{E1C409F8-653D-4D9B-BD5A-C6F51AAA093A}"/>
              </a:ext>
            </a:extLst>
          </p:cNvPr>
          <p:cNvGrpSpPr/>
          <p:nvPr/>
        </p:nvGrpSpPr>
        <p:grpSpPr>
          <a:xfrm>
            <a:off x="827247" y="5284367"/>
            <a:ext cx="3869438" cy="314947"/>
            <a:chOff x="846774" y="1908569"/>
            <a:chExt cx="3869438" cy="314947"/>
          </a:xfrm>
        </p:grpSpPr>
        <p:sp>
          <p:nvSpPr>
            <p:cNvPr id="78" name="Rectángulo: esquinas redondeadas 77">
              <a:extLst>
                <a:ext uri="{FF2B5EF4-FFF2-40B4-BE49-F238E27FC236}">
                  <a16:creationId xmlns:a16="http://schemas.microsoft.com/office/drawing/2014/main" id="{2060D2E5-A165-4593-B293-BEB07BBA723F}"/>
                </a:ext>
              </a:extLst>
            </p:cNvPr>
            <p:cNvSpPr/>
            <p:nvPr/>
          </p:nvSpPr>
          <p:spPr>
            <a:xfrm>
              <a:off x="888509" y="1931042"/>
              <a:ext cx="3548063" cy="267576"/>
            </a:xfrm>
            <a:prstGeom prst="roundRect">
              <a:avLst>
                <a:gd name="adj" fmla="val 3808"/>
              </a:avLst>
            </a:prstGeom>
            <a:solidFill>
              <a:srgbClr val="E5EBF7"/>
            </a:solidFill>
            <a:ln w="6350"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79" name="Rectángulo 78">
              <a:extLst>
                <a:ext uri="{FF2B5EF4-FFF2-40B4-BE49-F238E27FC236}">
                  <a16:creationId xmlns:a16="http://schemas.microsoft.com/office/drawing/2014/main" id="{E7877A37-7626-4D32-BC91-E7815A0457B0}"/>
                </a:ext>
              </a:extLst>
            </p:cNvPr>
            <p:cNvSpPr/>
            <p:nvPr/>
          </p:nvSpPr>
          <p:spPr>
            <a:xfrm>
              <a:off x="846774" y="1910995"/>
              <a:ext cx="140708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Material Utilizado</a:t>
              </a:r>
            </a:p>
          </p:txBody>
        </p:sp>
        <p:sp>
          <p:nvSpPr>
            <p:cNvPr id="80" name="Rectángulo 79">
              <a:extLst>
                <a:ext uri="{FF2B5EF4-FFF2-40B4-BE49-F238E27FC236}">
                  <a16:creationId xmlns:a16="http://schemas.microsoft.com/office/drawing/2014/main" id="{EED52FFC-D234-4972-9362-CCA8BD8E1E1D}"/>
                </a:ext>
              </a:extLst>
            </p:cNvPr>
            <p:cNvSpPr/>
            <p:nvPr/>
          </p:nvSpPr>
          <p:spPr>
            <a:xfrm>
              <a:off x="1951784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81" name="Rectángulo 80">
              <a:extLst>
                <a:ext uri="{FF2B5EF4-FFF2-40B4-BE49-F238E27FC236}">
                  <a16:creationId xmlns:a16="http://schemas.microsoft.com/office/drawing/2014/main" id="{810D7B33-A378-48EE-81DB-D80ABF08CAFF}"/>
                </a:ext>
              </a:extLst>
            </p:cNvPr>
            <p:cNvSpPr/>
            <p:nvPr/>
          </p:nvSpPr>
          <p:spPr>
            <a:xfrm>
              <a:off x="2018850" y="1908569"/>
              <a:ext cx="1230415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Traído por cliente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82" name="Rectángulo 81">
              <a:extLst>
                <a:ext uri="{FF2B5EF4-FFF2-40B4-BE49-F238E27FC236}">
                  <a16:creationId xmlns:a16="http://schemas.microsoft.com/office/drawing/2014/main" id="{C6BA340D-8998-4AB9-89C7-B008C984CE74}"/>
                </a:ext>
              </a:extLst>
            </p:cNvPr>
            <p:cNvSpPr/>
            <p:nvPr/>
          </p:nvSpPr>
          <p:spPr>
            <a:xfrm>
              <a:off x="3114635" y="2000787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85" name="Rectángulo 84">
              <a:extLst>
                <a:ext uri="{FF2B5EF4-FFF2-40B4-BE49-F238E27FC236}">
                  <a16:creationId xmlns:a16="http://schemas.microsoft.com/office/drawing/2014/main" id="{E804BDC5-B8E3-4BEE-B9A1-7A7F9FE1772F}"/>
                </a:ext>
              </a:extLst>
            </p:cNvPr>
            <p:cNvSpPr/>
            <p:nvPr/>
          </p:nvSpPr>
          <p:spPr>
            <a:xfrm>
              <a:off x="3194974" y="1908569"/>
              <a:ext cx="152123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Comprado por uno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pic>
        <p:nvPicPr>
          <p:cNvPr id="86" name="Imagen 85">
            <a:extLst>
              <a:ext uri="{FF2B5EF4-FFF2-40B4-BE49-F238E27FC236}">
                <a16:creationId xmlns:a16="http://schemas.microsoft.com/office/drawing/2014/main" id="{5E40D706-1789-41B8-8B26-B918DFB9E15B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203" t="66278" r="8673" b="23356"/>
          <a:stretch/>
        </p:blipFill>
        <p:spPr>
          <a:xfrm>
            <a:off x="420002" y="5572807"/>
            <a:ext cx="4301657" cy="745544"/>
          </a:xfrm>
          <a:prstGeom prst="rect">
            <a:avLst/>
          </a:prstGeom>
        </p:spPr>
      </p:pic>
      <p:grpSp>
        <p:nvGrpSpPr>
          <p:cNvPr id="99" name="Grupo 98">
            <a:extLst>
              <a:ext uri="{FF2B5EF4-FFF2-40B4-BE49-F238E27FC236}">
                <a16:creationId xmlns:a16="http://schemas.microsoft.com/office/drawing/2014/main" id="{A495B0AB-2D8A-4029-A820-29583E476264}"/>
              </a:ext>
            </a:extLst>
          </p:cNvPr>
          <p:cNvGrpSpPr/>
          <p:nvPr/>
        </p:nvGrpSpPr>
        <p:grpSpPr>
          <a:xfrm>
            <a:off x="513886" y="6402346"/>
            <a:ext cx="4328637" cy="751470"/>
            <a:chOff x="507023" y="6357999"/>
            <a:chExt cx="4328637" cy="751470"/>
          </a:xfrm>
        </p:grpSpPr>
        <p:sp>
          <p:nvSpPr>
            <p:cNvPr id="88" name="Rectángulo 87">
              <a:extLst>
                <a:ext uri="{FF2B5EF4-FFF2-40B4-BE49-F238E27FC236}">
                  <a16:creationId xmlns:a16="http://schemas.microsoft.com/office/drawing/2014/main" id="{CABB359B-7FAA-4851-BFBB-C7E16CD1F9CA}"/>
                </a:ext>
              </a:extLst>
            </p:cNvPr>
            <p:cNvSpPr/>
            <p:nvPr/>
          </p:nvSpPr>
          <p:spPr>
            <a:xfrm>
              <a:off x="507023" y="6357999"/>
              <a:ext cx="1590222" cy="34394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6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Formas de Pago</a:t>
              </a:r>
              <a:endParaRPr lang="es-CL" sz="16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89" name="Rectángulo 88">
              <a:extLst>
                <a:ext uri="{FF2B5EF4-FFF2-40B4-BE49-F238E27FC236}">
                  <a16:creationId xmlns:a16="http://schemas.microsoft.com/office/drawing/2014/main" id="{5C3FB13F-67AB-4E67-B8DB-16F6AEF462D6}"/>
                </a:ext>
              </a:extLst>
            </p:cNvPr>
            <p:cNvSpPr/>
            <p:nvPr/>
          </p:nvSpPr>
          <p:spPr>
            <a:xfrm>
              <a:off x="508665" y="6755574"/>
              <a:ext cx="118105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Total a Pagar: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90" name="Conector recto 89">
              <a:extLst>
                <a:ext uri="{FF2B5EF4-FFF2-40B4-BE49-F238E27FC236}">
                  <a16:creationId xmlns:a16="http://schemas.microsoft.com/office/drawing/2014/main" id="{E991F5D5-602F-41C6-A05E-4F641BA735F5}"/>
                </a:ext>
              </a:extLst>
            </p:cNvPr>
            <p:cNvCxnSpPr>
              <a:cxnSpLocks/>
            </p:cNvCxnSpPr>
            <p:nvPr/>
          </p:nvCxnSpPr>
          <p:spPr>
            <a:xfrm>
              <a:off x="1405339" y="6956676"/>
              <a:ext cx="1125661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3" name="Rectángulo 92">
              <a:extLst>
                <a:ext uri="{FF2B5EF4-FFF2-40B4-BE49-F238E27FC236}">
                  <a16:creationId xmlns:a16="http://schemas.microsoft.com/office/drawing/2014/main" id="{6EBF0BAA-1830-4082-9014-C97DF0F57357}"/>
                </a:ext>
              </a:extLst>
            </p:cNvPr>
            <p:cNvSpPr/>
            <p:nvPr/>
          </p:nvSpPr>
          <p:spPr>
            <a:xfrm>
              <a:off x="2618328" y="6480608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94" name="Rectángulo 93">
              <a:extLst>
                <a:ext uri="{FF2B5EF4-FFF2-40B4-BE49-F238E27FC236}">
                  <a16:creationId xmlns:a16="http://schemas.microsoft.com/office/drawing/2014/main" id="{6B27A875-5C49-4CE4-884A-53A0A9CD71C2}"/>
                </a:ext>
              </a:extLst>
            </p:cNvPr>
            <p:cNvSpPr/>
            <p:nvPr/>
          </p:nvSpPr>
          <p:spPr>
            <a:xfrm>
              <a:off x="2698547" y="6392360"/>
              <a:ext cx="213711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50% Adel</a:t>
              </a: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anto / 50% Entrega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5" name="Rectángulo 94">
              <a:extLst>
                <a:ext uri="{FF2B5EF4-FFF2-40B4-BE49-F238E27FC236}">
                  <a16:creationId xmlns:a16="http://schemas.microsoft.com/office/drawing/2014/main" id="{796D9CDE-CE6A-44BC-B977-018DBDB7ADB1}"/>
                </a:ext>
              </a:extLst>
            </p:cNvPr>
            <p:cNvSpPr/>
            <p:nvPr/>
          </p:nvSpPr>
          <p:spPr>
            <a:xfrm>
              <a:off x="2618327" y="6671604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96" name="Rectángulo 95">
              <a:extLst>
                <a:ext uri="{FF2B5EF4-FFF2-40B4-BE49-F238E27FC236}">
                  <a16:creationId xmlns:a16="http://schemas.microsoft.com/office/drawing/2014/main" id="{E1A9C05A-E9F5-40BA-9B89-F4925868A6E2}"/>
                </a:ext>
              </a:extLst>
            </p:cNvPr>
            <p:cNvSpPr/>
            <p:nvPr/>
          </p:nvSpPr>
          <p:spPr>
            <a:xfrm>
              <a:off x="2698547" y="6590190"/>
              <a:ext cx="125637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Tarjeta de Crédito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7" name="Rectángulo 96">
              <a:extLst>
                <a:ext uri="{FF2B5EF4-FFF2-40B4-BE49-F238E27FC236}">
                  <a16:creationId xmlns:a16="http://schemas.microsoft.com/office/drawing/2014/main" id="{FDB9D3DA-79A0-4743-B169-42B0206C7917}"/>
                </a:ext>
              </a:extLst>
            </p:cNvPr>
            <p:cNvSpPr/>
            <p:nvPr/>
          </p:nvSpPr>
          <p:spPr>
            <a:xfrm>
              <a:off x="2734595" y="6796948"/>
              <a:ext cx="125637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Pago Completo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8" name="Rectángulo 97">
              <a:extLst>
                <a:ext uri="{FF2B5EF4-FFF2-40B4-BE49-F238E27FC236}">
                  <a16:creationId xmlns:a16="http://schemas.microsoft.com/office/drawing/2014/main" id="{C23ACB03-E850-4859-963B-A4D496E13724}"/>
                </a:ext>
              </a:extLst>
            </p:cNvPr>
            <p:cNvSpPr/>
            <p:nvPr/>
          </p:nvSpPr>
          <p:spPr>
            <a:xfrm>
              <a:off x="2618327" y="6872424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</p:grpSp>
      <p:sp>
        <p:nvSpPr>
          <p:cNvPr id="83" name="Rectángulo 82">
            <a:extLst>
              <a:ext uri="{FF2B5EF4-FFF2-40B4-BE49-F238E27FC236}">
                <a16:creationId xmlns:a16="http://schemas.microsoft.com/office/drawing/2014/main" id="{FF1B5714-D46E-4962-9BD8-8C3EB344E93F}"/>
              </a:ext>
            </a:extLst>
          </p:cNvPr>
          <p:cNvSpPr/>
          <p:nvPr/>
        </p:nvSpPr>
        <p:spPr>
          <a:xfrm>
            <a:off x="551357" y="63750"/>
            <a:ext cx="4148168" cy="107830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07000"/>
              </a:lnSpc>
              <a:spcAft>
                <a:spcPts val="726"/>
              </a:spcAft>
            </a:pPr>
            <a:r>
              <a:rPr lang="es-CL" sz="5988" dirty="0">
                <a:solidFill>
                  <a:schemeClr val="bg1"/>
                </a:solidFill>
                <a:latin typeface="Angelface" pitchFamily="50" charset="0"/>
                <a:ea typeface="Calibri" panose="020F0502020204030204" pitchFamily="34" charset="0"/>
                <a:cs typeface="Times New Roman" panose="02020603050405020304" pitchFamily="18" charset="0"/>
              </a:rPr>
              <a:t>Ordenes de Venta</a:t>
            </a:r>
            <a:endParaRPr lang="es-CL" sz="6532" dirty="0">
              <a:solidFill>
                <a:schemeClr val="bg1"/>
              </a:solidFill>
              <a:latin typeface="Angelface" pitchFamily="50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101" name="Rectángulo: esquinas redondeadas 100">
            <a:extLst>
              <a:ext uri="{FF2B5EF4-FFF2-40B4-BE49-F238E27FC236}">
                <a16:creationId xmlns:a16="http://schemas.microsoft.com/office/drawing/2014/main" id="{0A155951-9671-4EA6-9BA5-4894C98CB333}"/>
              </a:ext>
            </a:extLst>
          </p:cNvPr>
          <p:cNvSpPr/>
          <p:nvPr/>
        </p:nvSpPr>
        <p:spPr>
          <a:xfrm>
            <a:off x="473237" y="1582469"/>
            <a:ext cx="4223447" cy="604994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111" name="Rectángulo: esquinas redondeadas 110">
            <a:extLst>
              <a:ext uri="{FF2B5EF4-FFF2-40B4-BE49-F238E27FC236}">
                <a16:creationId xmlns:a16="http://schemas.microsoft.com/office/drawing/2014/main" id="{2F0F5CEE-A183-4B39-8715-F1C8F735566B}"/>
              </a:ext>
            </a:extLst>
          </p:cNvPr>
          <p:cNvSpPr/>
          <p:nvPr/>
        </p:nvSpPr>
        <p:spPr>
          <a:xfrm>
            <a:off x="524368" y="3850804"/>
            <a:ext cx="4115236" cy="1279658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113" name="Rectángulo: esquinas redondeadas 112">
            <a:extLst>
              <a:ext uri="{FF2B5EF4-FFF2-40B4-BE49-F238E27FC236}">
                <a16:creationId xmlns:a16="http://schemas.microsoft.com/office/drawing/2014/main" id="{907035ED-50C6-4207-BD92-D5027B05F656}"/>
              </a:ext>
            </a:extLst>
          </p:cNvPr>
          <p:cNvSpPr/>
          <p:nvPr/>
        </p:nvSpPr>
        <p:spPr>
          <a:xfrm>
            <a:off x="521789" y="6431097"/>
            <a:ext cx="4115236" cy="762266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</p:spTree>
    <p:extLst>
      <p:ext uri="{BB962C8B-B14F-4D97-AF65-F5344CB8AC3E}">
        <p14:creationId xmlns:p14="http://schemas.microsoft.com/office/powerpoint/2010/main" val="1337276842"/>
      </p:ext>
    </p:extLst>
  </p:cSld>
  <p:clrMapOvr>
    <a:masterClrMapping/>
  </p:clrMapOvr>
</p:sld>
</file>

<file path=ppt/slides/slide1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5" name="Imagen 74">
            <a:extLst>
              <a:ext uri="{FF2B5EF4-FFF2-40B4-BE49-F238E27FC236}">
                <a16:creationId xmlns:a16="http://schemas.microsoft.com/office/drawing/2014/main" id="{86F066D6-3665-40A8-84FE-3CF74306B4E7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5802" t="16947" r="6588" b="21582"/>
          <a:stretch/>
        </p:blipFill>
        <p:spPr>
          <a:xfrm flipH="1">
            <a:off x="2534249" y="1615242"/>
            <a:ext cx="2241249" cy="5818323"/>
          </a:xfrm>
          <a:prstGeom prst="rect">
            <a:avLst/>
          </a:prstGeom>
        </p:spPr>
      </p:pic>
      <p:grpSp>
        <p:nvGrpSpPr>
          <p:cNvPr id="90" name="Grupo 89">
            <a:extLst>
              <a:ext uri="{FF2B5EF4-FFF2-40B4-BE49-F238E27FC236}">
                <a16:creationId xmlns:a16="http://schemas.microsoft.com/office/drawing/2014/main" id="{6A10F933-5BE6-45D0-9227-6F90A3B05617}"/>
              </a:ext>
            </a:extLst>
          </p:cNvPr>
          <p:cNvGrpSpPr/>
          <p:nvPr/>
        </p:nvGrpSpPr>
        <p:grpSpPr>
          <a:xfrm>
            <a:off x="2431176" y="1277695"/>
            <a:ext cx="2333423" cy="338554"/>
            <a:chOff x="282012" y="1116730"/>
            <a:chExt cx="2333423" cy="338554"/>
          </a:xfrm>
        </p:grpSpPr>
        <p:grpSp>
          <p:nvGrpSpPr>
            <p:cNvPr id="76" name="Grupo 75">
              <a:extLst>
                <a:ext uri="{FF2B5EF4-FFF2-40B4-BE49-F238E27FC236}">
                  <a16:creationId xmlns:a16="http://schemas.microsoft.com/office/drawing/2014/main" id="{A61A1061-E59C-431B-BF67-DEFCDEE579BE}"/>
                </a:ext>
              </a:extLst>
            </p:cNvPr>
            <p:cNvGrpSpPr/>
            <p:nvPr/>
          </p:nvGrpSpPr>
          <p:grpSpPr>
            <a:xfrm>
              <a:off x="1292286" y="1199456"/>
              <a:ext cx="1323149" cy="173102"/>
              <a:chOff x="2351916" y="2459619"/>
              <a:chExt cx="1424738" cy="173102"/>
            </a:xfrm>
          </p:grpSpPr>
          <p:pic>
            <p:nvPicPr>
              <p:cNvPr id="77" name="Imagen 76">
                <a:extLst>
                  <a:ext uri="{FF2B5EF4-FFF2-40B4-BE49-F238E27FC236}">
                    <a16:creationId xmlns:a16="http://schemas.microsoft.com/office/drawing/2014/main" id="{B7A81B46-CA0D-4087-89EF-FAE09193A61A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351916" y="2459619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78" name="Imagen 77">
                <a:extLst>
                  <a:ext uri="{FF2B5EF4-FFF2-40B4-BE49-F238E27FC236}">
                    <a16:creationId xmlns:a16="http://schemas.microsoft.com/office/drawing/2014/main" id="{E94153B6-6DC4-4AB7-AC3B-F55DD2065F5B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534444" y="2462337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79" name="Imagen 78">
                <a:extLst>
                  <a:ext uri="{FF2B5EF4-FFF2-40B4-BE49-F238E27FC236}">
                    <a16:creationId xmlns:a16="http://schemas.microsoft.com/office/drawing/2014/main" id="{EA1DF94F-D73B-4068-AC8A-D0A408DD32D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713545" y="2467401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0" name="Imagen 79">
                <a:extLst>
                  <a:ext uri="{FF2B5EF4-FFF2-40B4-BE49-F238E27FC236}">
                    <a16:creationId xmlns:a16="http://schemas.microsoft.com/office/drawing/2014/main" id="{62C852A6-1DC0-492C-8708-0BCE85A2F8DC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898714" y="2467401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1" name="Imagen 80">
                <a:extLst>
                  <a:ext uri="{FF2B5EF4-FFF2-40B4-BE49-F238E27FC236}">
                    <a16:creationId xmlns:a16="http://schemas.microsoft.com/office/drawing/2014/main" id="{0177E378-B2D1-433E-B487-95F0ADA2623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080634" y="2462337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2" name="Imagen 81">
                <a:extLst>
                  <a:ext uri="{FF2B5EF4-FFF2-40B4-BE49-F238E27FC236}">
                    <a16:creationId xmlns:a16="http://schemas.microsoft.com/office/drawing/2014/main" id="{5D2CCC76-1728-4CCE-8CA6-F4D7D93C730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259735" y="2463688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3" name="Imagen 82">
                <a:extLst>
                  <a:ext uri="{FF2B5EF4-FFF2-40B4-BE49-F238E27FC236}">
                    <a16:creationId xmlns:a16="http://schemas.microsoft.com/office/drawing/2014/main" id="{8737CD88-8CE9-45B7-B88B-A039D1BC2D9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436306" y="2459619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4" name="Imagen 83">
                <a:extLst>
                  <a:ext uri="{FF2B5EF4-FFF2-40B4-BE49-F238E27FC236}">
                    <a16:creationId xmlns:a16="http://schemas.microsoft.com/office/drawing/2014/main" id="{9C749F1B-619A-40EE-A3E5-6C9759F13278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624293" y="2462337"/>
                <a:ext cx="152361" cy="165320"/>
              </a:xfrm>
              <a:prstGeom prst="rect">
                <a:avLst/>
              </a:prstGeom>
            </p:spPr>
          </p:pic>
        </p:grpSp>
        <p:sp>
          <p:nvSpPr>
            <p:cNvPr id="86" name="CuadroTexto 85">
              <a:extLst>
                <a:ext uri="{FF2B5EF4-FFF2-40B4-BE49-F238E27FC236}">
                  <a16:creationId xmlns:a16="http://schemas.microsoft.com/office/drawing/2014/main" id="{E7CF8BFC-D72D-4A50-9441-6DC5C224B0DC}"/>
                </a:ext>
              </a:extLst>
            </p:cNvPr>
            <p:cNvSpPr txBox="1"/>
            <p:nvPr/>
          </p:nvSpPr>
          <p:spPr>
            <a:xfrm>
              <a:off x="282012" y="1116730"/>
              <a:ext cx="1081021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s-CL" sz="1600" dirty="0">
                  <a:latin typeface="that i love you" pitchFamily="2" charset="0"/>
                </a:rPr>
                <a:t>Hidratación</a:t>
              </a:r>
            </a:p>
          </p:txBody>
        </p:sp>
      </p:grpSp>
      <p:sp>
        <p:nvSpPr>
          <p:cNvPr id="2" name="Rectángulo: esquinas redondeadas 1">
            <a:extLst>
              <a:ext uri="{FF2B5EF4-FFF2-40B4-BE49-F238E27FC236}">
                <a16:creationId xmlns:a16="http://schemas.microsoft.com/office/drawing/2014/main" id="{8AFFB728-72C6-47D6-8CF6-8E68D901CF0E}"/>
              </a:ext>
            </a:extLst>
          </p:cNvPr>
          <p:cNvSpPr/>
          <p:nvPr/>
        </p:nvSpPr>
        <p:spPr>
          <a:xfrm flipH="1">
            <a:off x="2536574" y="808814"/>
            <a:ext cx="2238924" cy="348713"/>
          </a:xfrm>
          <a:prstGeom prst="roundRect">
            <a:avLst>
              <a:gd name="adj" fmla="val 20690"/>
            </a:avLst>
          </a:prstGeom>
          <a:noFill/>
          <a:ln>
            <a:solidFill>
              <a:schemeClr val="bg1">
                <a:lumMod val="65000"/>
              </a:schemeClr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grpSp>
        <p:nvGrpSpPr>
          <p:cNvPr id="20" name="Grupo 19">
            <a:extLst>
              <a:ext uri="{FF2B5EF4-FFF2-40B4-BE49-F238E27FC236}">
                <a16:creationId xmlns:a16="http://schemas.microsoft.com/office/drawing/2014/main" id="{9E56ED60-C0FC-4AFF-8B2B-402E4644997E}"/>
              </a:ext>
            </a:extLst>
          </p:cNvPr>
          <p:cNvGrpSpPr/>
          <p:nvPr/>
        </p:nvGrpSpPr>
        <p:grpSpPr>
          <a:xfrm>
            <a:off x="2648158" y="551964"/>
            <a:ext cx="1302561" cy="270451"/>
            <a:chOff x="3427898" y="945416"/>
            <a:chExt cx="1302561" cy="270451"/>
          </a:xfrm>
        </p:grpSpPr>
        <p:sp>
          <p:nvSpPr>
            <p:cNvPr id="6" name="Elipse 5">
              <a:extLst>
                <a:ext uri="{FF2B5EF4-FFF2-40B4-BE49-F238E27FC236}">
                  <a16:creationId xmlns:a16="http://schemas.microsoft.com/office/drawing/2014/main" id="{2C5DCEA4-6AF6-49BD-B708-B769FAFE792C}"/>
                </a:ext>
              </a:extLst>
            </p:cNvPr>
            <p:cNvSpPr/>
            <p:nvPr/>
          </p:nvSpPr>
          <p:spPr>
            <a:xfrm>
              <a:off x="3448303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7" name="CuadroTexto 6">
              <a:extLst>
                <a:ext uri="{FF2B5EF4-FFF2-40B4-BE49-F238E27FC236}">
                  <a16:creationId xmlns:a16="http://schemas.microsoft.com/office/drawing/2014/main" id="{AA089D6C-B1E2-48FB-BE83-481042A4D336}"/>
                </a:ext>
              </a:extLst>
            </p:cNvPr>
            <p:cNvSpPr txBox="1"/>
            <p:nvPr/>
          </p:nvSpPr>
          <p:spPr>
            <a:xfrm>
              <a:off x="3427898" y="945416"/>
              <a:ext cx="167925" cy="2623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L</a:t>
              </a:r>
            </a:p>
          </p:txBody>
        </p:sp>
        <p:sp>
          <p:nvSpPr>
            <p:cNvPr id="8" name="Elipse 7">
              <a:extLst>
                <a:ext uri="{FF2B5EF4-FFF2-40B4-BE49-F238E27FC236}">
                  <a16:creationId xmlns:a16="http://schemas.microsoft.com/office/drawing/2014/main" id="{EF3D6D35-0B29-48F8-A7E7-F05677A56176}"/>
                </a:ext>
              </a:extLst>
            </p:cNvPr>
            <p:cNvSpPr/>
            <p:nvPr/>
          </p:nvSpPr>
          <p:spPr>
            <a:xfrm>
              <a:off x="3636352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9" name="CuadroTexto 8">
              <a:extLst>
                <a:ext uri="{FF2B5EF4-FFF2-40B4-BE49-F238E27FC236}">
                  <a16:creationId xmlns:a16="http://schemas.microsoft.com/office/drawing/2014/main" id="{9A7EF53A-AA99-48D2-85A8-CA65C6ED1C5E}"/>
                </a:ext>
              </a:extLst>
            </p:cNvPr>
            <p:cNvSpPr txBox="1"/>
            <p:nvPr/>
          </p:nvSpPr>
          <p:spPr>
            <a:xfrm>
              <a:off x="3604676" y="945416"/>
              <a:ext cx="167925" cy="2623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M</a:t>
              </a:r>
            </a:p>
          </p:txBody>
        </p:sp>
        <p:sp>
          <p:nvSpPr>
            <p:cNvPr id="10" name="Elipse 9">
              <a:extLst>
                <a:ext uri="{FF2B5EF4-FFF2-40B4-BE49-F238E27FC236}">
                  <a16:creationId xmlns:a16="http://schemas.microsoft.com/office/drawing/2014/main" id="{B0003AE6-C47F-46BF-B6B1-DDBB042C0368}"/>
                </a:ext>
              </a:extLst>
            </p:cNvPr>
            <p:cNvSpPr/>
            <p:nvPr/>
          </p:nvSpPr>
          <p:spPr>
            <a:xfrm>
              <a:off x="3822502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1" name="CuadroTexto 10">
              <a:extLst>
                <a:ext uri="{FF2B5EF4-FFF2-40B4-BE49-F238E27FC236}">
                  <a16:creationId xmlns:a16="http://schemas.microsoft.com/office/drawing/2014/main" id="{93A2415F-9910-41C0-9834-ACE5EE7EC06F}"/>
                </a:ext>
              </a:extLst>
            </p:cNvPr>
            <p:cNvSpPr txBox="1"/>
            <p:nvPr/>
          </p:nvSpPr>
          <p:spPr>
            <a:xfrm>
              <a:off x="3795934" y="953506"/>
              <a:ext cx="167925" cy="2623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M</a:t>
              </a:r>
            </a:p>
          </p:txBody>
        </p:sp>
        <p:sp>
          <p:nvSpPr>
            <p:cNvPr id="12" name="Elipse 11">
              <a:extLst>
                <a:ext uri="{FF2B5EF4-FFF2-40B4-BE49-F238E27FC236}">
                  <a16:creationId xmlns:a16="http://schemas.microsoft.com/office/drawing/2014/main" id="{C7C288CE-F547-4E52-94A3-8C23F40BEE3C}"/>
                </a:ext>
              </a:extLst>
            </p:cNvPr>
            <p:cNvSpPr/>
            <p:nvPr/>
          </p:nvSpPr>
          <p:spPr>
            <a:xfrm>
              <a:off x="4008652" y="983612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3" name="CuadroTexto 12">
              <a:extLst>
                <a:ext uri="{FF2B5EF4-FFF2-40B4-BE49-F238E27FC236}">
                  <a16:creationId xmlns:a16="http://schemas.microsoft.com/office/drawing/2014/main" id="{4114C506-8170-47D2-9D5A-128DBFEEE7C8}"/>
                </a:ext>
              </a:extLst>
            </p:cNvPr>
            <p:cNvSpPr txBox="1"/>
            <p:nvPr/>
          </p:nvSpPr>
          <p:spPr>
            <a:xfrm>
              <a:off x="3987194" y="951397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J</a:t>
              </a:r>
            </a:p>
          </p:txBody>
        </p:sp>
        <p:sp>
          <p:nvSpPr>
            <p:cNvPr id="14" name="Elipse 13">
              <a:extLst>
                <a:ext uri="{FF2B5EF4-FFF2-40B4-BE49-F238E27FC236}">
                  <a16:creationId xmlns:a16="http://schemas.microsoft.com/office/drawing/2014/main" id="{7CC52FD5-4E7C-49FA-BD83-A545EB3FC017}"/>
                </a:ext>
              </a:extLst>
            </p:cNvPr>
            <p:cNvSpPr/>
            <p:nvPr/>
          </p:nvSpPr>
          <p:spPr>
            <a:xfrm>
              <a:off x="4195174" y="983612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5" name="CuadroTexto 14">
              <a:extLst>
                <a:ext uri="{FF2B5EF4-FFF2-40B4-BE49-F238E27FC236}">
                  <a16:creationId xmlns:a16="http://schemas.microsoft.com/office/drawing/2014/main" id="{DDD8D263-EBC7-4AD3-8203-2FC2CBE524AF}"/>
                </a:ext>
              </a:extLst>
            </p:cNvPr>
            <p:cNvSpPr txBox="1"/>
            <p:nvPr/>
          </p:nvSpPr>
          <p:spPr>
            <a:xfrm>
              <a:off x="4169468" y="953506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V</a:t>
              </a:r>
            </a:p>
          </p:txBody>
        </p:sp>
        <p:sp>
          <p:nvSpPr>
            <p:cNvPr id="16" name="Elipse 15">
              <a:extLst>
                <a:ext uri="{FF2B5EF4-FFF2-40B4-BE49-F238E27FC236}">
                  <a16:creationId xmlns:a16="http://schemas.microsoft.com/office/drawing/2014/main" id="{1684D4EA-52BA-4FA5-A1FB-CB87FE74C584}"/>
                </a:ext>
              </a:extLst>
            </p:cNvPr>
            <p:cNvSpPr/>
            <p:nvPr/>
          </p:nvSpPr>
          <p:spPr>
            <a:xfrm>
              <a:off x="4383504" y="983612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7" name="CuadroTexto 16">
              <a:extLst>
                <a:ext uri="{FF2B5EF4-FFF2-40B4-BE49-F238E27FC236}">
                  <a16:creationId xmlns:a16="http://schemas.microsoft.com/office/drawing/2014/main" id="{3308939E-46AD-485D-B001-89690CD4E751}"/>
                </a:ext>
              </a:extLst>
            </p:cNvPr>
            <p:cNvSpPr txBox="1"/>
            <p:nvPr/>
          </p:nvSpPr>
          <p:spPr>
            <a:xfrm>
              <a:off x="4354590" y="945416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S</a:t>
              </a:r>
            </a:p>
          </p:txBody>
        </p:sp>
        <p:sp>
          <p:nvSpPr>
            <p:cNvPr id="18" name="Elipse 17">
              <a:extLst>
                <a:ext uri="{FF2B5EF4-FFF2-40B4-BE49-F238E27FC236}">
                  <a16:creationId xmlns:a16="http://schemas.microsoft.com/office/drawing/2014/main" id="{A8672FC7-70F5-4C49-A014-22DFFFBC4EA9}"/>
                </a:ext>
              </a:extLst>
            </p:cNvPr>
            <p:cNvSpPr/>
            <p:nvPr/>
          </p:nvSpPr>
          <p:spPr>
            <a:xfrm>
              <a:off x="4562534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9" name="CuadroTexto 18">
              <a:extLst>
                <a:ext uri="{FF2B5EF4-FFF2-40B4-BE49-F238E27FC236}">
                  <a16:creationId xmlns:a16="http://schemas.microsoft.com/office/drawing/2014/main" id="{FDD8A62F-1C31-4D5B-8003-266E7EE66DB5}"/>
                </a:ext>
              </a:extLst>
            </p:cNvPr>
            <p:cNvSpPr txBox="1"/>
            <p:nvPr/>
          </p:nvSpPr>
          <p:spPr>
            <a:xfrm>
              <a:off x="4541872" y="945416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D</a:t>
              </a:r>
            </a:p>
          </p:txBody>
        </p:sp>
      </p:grpSp>
      <p:sp>
        <p:nvSpPr>
          <p:cNvPr id="43" name="Rectángulo: esquinas redondeadas 42">
            <a:extLst>
              <a:ext uri="{FF2B5EF4-FFF2-40B4-BE49-F238E27FC236}">
                <a16:creationId xmlns:a16="http://schemas.microsoft.com/office/drawing/2014/main" id="{89D5D1E2-00DC-4937-B50F-B770D836BFF9}"/>
              </a:ext>
            </a:extLst>
          </p:cNvPr>
          <p:cNvSpPr/>
          <p:nvPr/>
        </p:nvSpPr>
        <p:spPr>
          <a:xfrm flipH="1">
            <a:off x="460830" y="5801409"/>
            <a:ext cx="1867912" cy="1306787"/>
          </a:xfrm>
          <a:prstGeom prst="roundRect">
            <a:avLst>
              <a:gd name="adj" fmla="val 3042"/>
            </a:avLst>
          </a:prstGeom>
          <a:noFill/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61" name="CuadroTexto 60">
            <a:extLst>
              <a:ext uri="{FF2B5EF4-FFF2-40B4-BE49-F238E27FC236}">
                <a16:creationId xmlns:a16="http://schemas.microsoft.com/office/drawing/2014/main" id="{B1867932-8D36-4858-BFF8-81AECC48EBAD}"/>
              </a:ext>
            </a:extLst>
          </p:cNvPr>
          <p:cNvSpPr txBox="1"/>
          <p:nvPr/>
        </p:nvSpPr>
        <p:spPr>
          <a:xfrm>
            <a:off x="502270" y="470523"/>
            <a:ext cx="1705246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CL" sz="4800" dirty="0">
                <a:latin typeface="August Script Bold free" pitchFamily="2" charset="0"/>
              </a:rPr>
              <a:t>Año</a:t>
            </a:r>
          </a:p>
        </p:txBody>
      </p:sp>
      <p:sp>
        <p:nvSpPr>
          <p:cNvPr id="62" name="CuadroTexto 61">
            <a:extLst>
              <a:ext uri="{FF2B5EF4-FFF2-40B4-BE49-F238E27FC236}">
                <a16:creationId xmlns:a16="http://schemas.microsoft.com/office/drawing/2014/main" id="{D7348A25-2C0A-4180-9706-193D7ACDBC8E}"/>
              </a:ext>
            </a:extLst>
          </p:cNvPr>
          <p:cNvSpPr txBox="1"/>
          <p:nvPr/>
        </p:nvSpPr>
        <p:spPr>
          <a:xfrm>
            <a:off x="1109446" y="921803"/>
            <a:ext cx="149088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CL" sz="4000" dirty="0" smtClean="0">
                <a:latin typeface="August Script Bold free" pitchFamily="2" charset="0"/>
              </a:rPr>
              <a:t>2022 </a:t>
            </a:r>
            <a:endParaRPr lang="es-CL" sz="4000" dirty="0">
              <a:latin typeface="August Script Bold free" pitchFamily="2" charset="0"/>
            </a:endParaRPr>
          </a:p>
        </p:txBody>
      </p:sp>
      <p:sp>
        <p:nvSpPr>
          <p:cNvPr id="27" name="CuadroTexto 26">
            <a:extLst>
              <a:ext uri="{FF2B5EF4-FFF2-40B4-BE49-F238E27FC236}">
                <a16:creationId xmlns:a16="http://schemas.microsoft.com/office/drawing/2014/main" id="{F0091D1D-C5BA-4DD7-B564-F84C4F3256B9}"/>
              </a:ext>
            </a:extLst>
          </p:cNvPr>
          <p:cNvSpPr txBox="1"/>
          <p:nvPr/>
        </p:nvSpPr>
        <p:spPr>
          <a:xfrm>
            <a:off x="788889" y="1505371"/>
            <a:ext cx="136617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CL" sz="3600" dirty="0">
                <a:latin typeface="Ayunindra Font" pitchFamily="50" charset="0"/>
              </a:rPr>
              <a:t>Metas</a:t>
            </a:r>
          </a:p>
        </p:txBody>
      </p:sp>
      <p:cxnSp>
        <p:nvCxnSpPr>
          <p:cNvPr id="34" name="Conector recto 33">
            <a:extLst>
              <a:ext uri="{FF2B5EF4-FFF2-40B4-BE49-F238E27FC236}">
                <a16:creationId xmlns:a16="http://schemas.microsoft.com/office/drawing/2014/main" id="{6C326F97-CC68-4216-8B0B-6409AE189A23}"/>
              </a:ext>
            </a:extLst>
          </p:cNvPr>
          <p:cNvCxnSpPr>
            <a:cxnSpLocks/>
          </p:cNvCxnSpPr>
          <p:nvPr/>
        </p:nvCxnSpPr>
        <p:spPr>
          <a:xfrm>
            <a:off x="719609" y="2193173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Conector recto 36">
            <a:extLst>
              <a:ext uri="{FF2B5EF4-FFF2-40B4-BE49-F238E27FC236}">
                <a16:creationId xmlns:a16="http://schemas.microsoft.com/office/drawing/2014/main" id="{7A9A9E17-643C-46C7-8DA1-90ACB4FD0A6E}"/>
              </a:ext>
            </a:extLst>
          </p:cNvPr>
          <p:cNvCxnSpPr>
            <a:cxnSpLocks/>
          </p:cNvCxnSpPr>
          <p:nvPr/>
        </p:nvCxnSpPr>
        <p:spPr>
          <a:xfrm>
            <a:off x="720116" y="2475725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Conector recto 37">
            <a:extLst>
              <a:ext uri="{FF2B5EF4-FFF2-40B4-BE49-F238E27FC236}">
                <a16:creationId xmlns:a16="http://schemas.microsoft.com/office/drawing/2014/main" id="{117FEECC-50E9-48AE-A3A0-ECE918D11567}"/>
              </a:ext>
            </a:extLst>
          </p:cNvPr>
          <p:cNvCxnSpPr>
            <a:cxnSpLocks/>
          </p:cNvCxnSpPr>
          <p:nvPr/>
        </p:nvCxnSpPr>
        <p:spPr>
          <a:xfrm>
            <a:off x="718240" y="2780525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Conector recto 38">
            <a:extLst>
              <a:ext uri="{FF2B5EF4-FFF2-40B4-BE49-F238E27FC236}">
                <a16:creationId xmlns:a16="http://schemas.microsoft.com/office/drawing/2014/main" id="{F24D8324-6901-4816-8512-FDC54A3E01DF}"/>
              </a:ext>
            </a:extLst>
          </p:cNvPr>
          <p:cNvCxnSpPr>
            <a:cxnSpLocks/>
          </p:cNvCxnSpPr>
          <p:nvPr/>
        </p:nvCxnSpPr>
        <p:spPr>
          <a:xfrm>
            <a:off x="718240" y="3074201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Placa 2">
            <a:extLst>
              <a:ext uri="{FF2B5EF4-FFF2-40B4-BE49-F238E27FC236}">
                <a16:creationId xmlns:a16="http://schemas.microsoft.com/office/drawing/2014/main" id="{C3F9C842-00FA-4A41-AA78-EC49C9D9D4A3}"/>
              </a:ext>
            </a:extLst>
          </p:cNvPr>
          <p:cNvSpPr/>
          <p:nvPr/>
        </p:nvSpPr>
        <p:spPr>
          <a:xfrm flipH="1">
            <a:off x="489789" y="3750740"/>
            <a:ext cx="1791840" cy="1500318"/>
          </a:xfrm>
          <a:prstGeom prst="plaque">
            <a:avLst>
              <a:gd name="adj" fmla="val 6619"/>
            </a:avLst>
          </a:prstGeom>
          <a:solidFill>
            <a:srgbClr val="FCEBE0"/>
          </a:solidFill>
          <a:ln>
            <a:solidFill>
              <a:srgbClr val="FCD6D7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70" name="CuadroTexto 69">
            <a:extLst>
              <a:ext uri="{FF2B5EF4-FFF2-40B4-BE49-F238E27FC236}">
                <a16:creationId xmlns:a16="http://schemas.microsoft.com/office/drawing/2014/main" id="{C5660BA0-7AA5-442F-B19F-51782AAE91E1}"/>
              </a:ext>
            </a:extLst>
          </p:cNvPr>
          <p:cNvSpPr txBox="1"/>
          <p:nvPr/>
        </p:nvSpPr>
        <p:spPr>
          <a:xfrm flipH="1">
            <a:off x="560832" y="3174959"/>
            <a:ext cx="157604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CL" sz="3200" dirty="0">
                <a:latin typeface="Please write me a song" panose="02000603000000000000" pitchFamily="2" charset="0"/>
                <a:ea typeface="Please write me a song" panose="02000603000000000000" pitchFamily="2" charset="0"/>
              </a:rPr>
              <a:t>Importante</a:t>
            </a:r>
          </a:p>
        </p:txBody>
      </p:sp>
      <p:sp>
        <p:nvSpPr>
          <p:cNvPr id="72" name="CuadroTexto 71">
            <a:extLst>
              <a:ext uri="{FF2B5EF4-FFF2-40B4-BE49-F238E27FC236}">
                <a16:creationId xmlns:a16="http://schemas.microsoft.com/office/drawing/2014/main" id="{FA02E334-CC17-4B72-8C99-28B64BC13A1C}"/>
              </a:ext>
            </a:extLst>
          </p:cNvPr>
          <p:cNvSpPr txBox="1"/>
          <p:nvPr/>
        </p:nvSpPr>
        <p:spPr>
          <a:xfrm flipH="1">
            <a:off x="773256" y="5571063"/>
            <a:ext cx="1293702" cy="594906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algn="ctr"/>
            <a:r>
              <a:rPr lang="es-CL" sz="3266" dirty="0">
                <a:latin typeface="The Sunset" pitchFamily="2" charset="0"/>
              </a:rPr>
              <a:t>Notas</a:t>
            </a:r>
          </a:p>
        </p:txBody>
      </p:sp>
      <p:pic>
        <p:nvPicPr>
          <p:cNvPr id="22" name="Imagen 21">
            <a:extLst>
              <a:ext uri="{FF2B5EF4-FFF2-40B4-BE49-F238E27FC236}">
                <a16:creationId xmlns:a16="http://schemas.microsoft.com/office/drawing/2014/main" id="{62CBFADE-6F0F-42F1-9100-230F3D7A9794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188956" y="4650379"/>
            <a:ext cx="727315" cy="2864905"/>
          </a:xfrm>
          <a:prstGeom prst="rect">
            <a:avLst/>
          </a:prstGeom>
        </p:spPr>
      </p:pic>
      <p:pic>
        <p:nvPicPr>
          <p:cNvPr id="23" name="Imagen 22">
            <a:extLst>
              <a:ext uri="{FF2B5EF4-FFF2-40B4-BE49-F238E27FC236}">
                <a16:creationId xmlns:a16="http://schemas.microsoft.com/office/drawing/2014/main" id="{2B2C2E0D-EB88-46B4-AC8F-E4A9A8B31354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43898" t="21174"/>
          <a:stretch/>
        </p:blipFill>
        <p:spPr>
          <a:xfrm>
            <a:off x="0" y="0"/>
            <a:ext cx="909986" cy="976498"/>
          </a:xfrm>
          <a:prstGeom prst="rect">
            <a:avLst/>
          </a:prstGeom>
        </p:spPr>
      </p:pic>
      <p:pic>
        <p:nvPicPr>
          <p:cNvPr id="25" name="Imagen 24">
            <a:extLst>
              <a:ext uri="{FF2B5EF4-FFF2-40B4-BE49-F238E27FC236}">
                <a16:creationId xmlns:a16="http://schemas.microsoft.com/office/drawing/2014/main" id="{C293EFCA-F8D9-437F-BBDE-D23B0F61DF56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027536" y="351099"/>
            <a:ext cx="713197" cy="476000"/>
          </a:xfrm>
          <a:prstGeom prst="rect">
            <a:avLst/>
          </a:prstGeom>
        </p:spPr>
      </p:pic>
      <p:grpSp>
        <p:nvGrpSpPr>
          <p:cNvPr id="31" name="Grupo 30">
            <a:extLst>
              <a:ext uri="{FF2B5EF4-FFF2-40B4-BE49-F238E27FC236}">
                <a16:creationId xmlns:a16="http://schemas.microsoft.com/office/drawing/2014/main" id="{7745E27F-467E-4749-8E47-3209094E0C66}"/>
              </a:ext>
            </a:extLst>
          </p:cNvPr>
          <p:cNvGrpSpPr/>
          <p:nvPr/>
        </p:nvGrpSpPr>
        <p:grpSpPr>
          <a:xfrm>
            <a:off x="526230" y="2080990"/>
            <a:ext cx="160028" cy="1041337"/>
            <a:chOff x="508707" y="2032864"/>
            <a:chExt cx="160028" cy="1041337"/>
          </a:xfrm>
        </p:grpSpPr>
        <p:pic>
          <p:nvPicPr>
            <p:cNvPr id="57" name="Imagen 56">
              <a:extLst>
                <a:ext uri="{FF2B5EF4-FFF2-40B4-BE49-F238E27FC236}">
                  <a16:creationId xmlns:a16="http://schemas.microsoft.com/office/drawing/2014/main" id="{961930C2-F576-49DD-A7AA-2FDB4D77175D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7508" y="2035205"/>
              <a:ext cx="162906" cy="158223"/>
            </a:xfrm>
            <a:prstGeom prst="rect">
              <a:avLst/>
            </a:prstGeom>
          </p:spPr>
        </p:pic>
        <p:pic>
          <p:nvPicPr>
            <p:cNvPr id="58" name="Imagen 57">
              <a:extLst>
                <a:ext uri="{FF2B5EF4-FFF2-40B4-BE49-F238E27FC236}">
                  <a16:creationId xmlns:a16="http://schemas.microsoft.com/office/drawing/2014/main" id="{56867267-B475-4E69-9D58-EC62A6FE058B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7509" y="2315160"/>
              <a:ext cx="162906" cy="158223"/>
            </a:xfrm>
            <a:prstGeom prst="rect">
              <a:avLst/>
            </a:prstGeom>
          </p:spPr>
        </p:pic>
        <p:pic>
          <p:nvPicPr>
            <p:cNvPr id="60" name="Imagen 59">
              <a:extLst>
                <a:ext uri="{FF2B5EF4-FFF2-40B4-BE49-F238E27FC236}">
                  <a16:creationId xmlns:a16="http://schemas.microsoft.com/office/drawing/2014/main" id="{E29EF204-A448-4002-8A1C-DB0341F31464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6366" y="2619960"/>
              <a:ext cx="162906" cy="158223"/>
            </a:xfrm>
            <a:prstGeom prst="rect">
              <a:avLst/>
            </a:prstGeom>
          </p:spPr>
        </p:pic>
        <p:pic>
          <p:nvPicPr>
            <p:cNvPr id="63" name="Imagen 62">
              <a:extLst>
                <a:ext uri="{FF2B5EF4-FFF2-40B4-BE49-F238E27FC236}">
                  <a16:creationId xmlns:a16="http://schemas.microsoft.com/office/drawing/2014/main" id="{86120641-32C4-4AE8-94D3-C94C18868525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8171" y="2913636"/>
              <a:ext cx="162906" cy="158223"/>
            </a:xfrm>
            <a:prstGeom prst="rect">
              <a:avLst/>
            </a:prstGeom>
          </p:spPr>
        </p:pic>
      </p:grpSp>
      <p:sp>
        <p:nvSpPr>
          <p:cNvPr id="64" name="Placa 63">
            <a:extLst>
              <a:ext uri="{FF2B5EF4-FFF2-40B4-BE49-F238E27FC236}">
                <a16:creationId xmlns:a16="http://schemas.microsoft.com/office/drawing/2014/main" id="{1F1A37EF-7612-4F45-97CD-3C62C17F6D0D}"/>
              </a:ext>
            </a:extLst>
          </p:cNvPr>
          <p:cNvSpPr/>
          <p:nvPr/>
        </p:nvSpPr>
        <p:spPr>
          <a:xfrm flipH="1">
            <a:off x="544463" y="3806973"/>
            <a:ext cx="1680470" cy="1381373"/>
          </a:xfrm>
          <a:prstGeom prst="plaque">
            <a:avLst>
              <a:gd name="adj" fmla="val 6619"/>
            </a:avLst>
          </a:prstGeom>
          <a:noFill/>
          <a:ln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pic>
        <p:nvPicPr>
          <p:cNvPr id="32" name="Imagen 31">
            <a:extLst>
              <a:ext uri="{FF2B5EF4-FFF2-40B4-BE49-F238E27FC236}">
                <a16:creationId xmlns:a16="http://schemas.microsoft.com/office/drawing/2014/main" id="{26B63D50-3602-4D67-A76C-633D6D374657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259097" y="6541363"/>
            <a:ext cx="628638" cy="674145"/>
          </a:xfrm>
          <a:prstGeom prst="rect">
            <a:avLst/>
          </a:prstGeom>
        </p:spPr>
      </p:pic>
      <p:pic>
        <p:nvPicPr>
          <p:cNvPr id="65" name="Imagen 64">
            <a:extLst>
              <a:ext uri="{FF2B5EF4-FFF2-40B4-BE49-F238E27FC236}">
                <a16:creationId xmlns:a16="http://schemas.microsoft.com/office/drawing/2014/main" id="{D0CA3D43-846C-4A28-B7BE-3C0790EA8870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65716" t="50407"/>
          <a:stretch/>
        </p:blipFill>
        <p:spPr>
          <a:xfrm flipH="1">
            <a:off x="4623101" y="-1"/>
            <a:ext cx="445785" cy="47838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41296067"/>
      </p:ext>
    </p:extLst>
  </p:cSld>
  <p:clrMapOvr>
    <a:masterClrMapping/>
  </p:clrMapOvr>
</p:sld>
</file>

<file path=ppt/slides/slide1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5" name="Imagen 74">
            <a:extLst>
              <a:ext uri="{FF2B5EF4-FFF2-40B4-BE49-F238E27FC236}">
                <a16:creationId xmlns:a16="http://schemas.microsoft.com/office/drawing/2014/main" id="{86F066D6-3665-40A8-84FE-3CF74306B4E7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5802" t="16947" r="6588" b="21582"/>
          <a:stretch/>
        </p:blipFill>
        <p:spPr>
          <a:xfrm flipH="1">
            <a:off x="2534249" y="1615242"/>
            <a:ext cx="2241249" cy="5818323"/>
          </a:xfrm>
          <a:prstGeom prst="rect">
            <a:avLst/>
          </a:prstGeom>
        </p:spPr>
      </p:pic>
      <p:grpSp>
        <p:nvGrpSpPr>
          <p:cNvPr id="90" name="Grupo 89">
            <a:extLst>
              <a:ext uri="{FF2B5EF4-FFF2-40B4-BE49-F238E27FC236}">
                <a16:creationId xmlns:a16="http://schemas.microsoft.com/office/drawing/2014/main" id="{6A10F933-5BE6-45D0-9227-6F90A3B05617}"/>
              </a:ext>
            </a:extLst>
          </p:cNvPr>
          <p:cNvGrpSpPr/>
          <p:nvPr/>
        </p:nvGrpSpPr>
        <p:grpSpPr>
          <a:xfrm>
            <a:off x="2431176" y="1277695"/>
            <a:ext cx="2333423" cy="338554"/>
            <a:chOff x="282012" y="1116730"/>
            <a:chExt cx="2333423" cy="338554"/>
          </a:xfrm>
        </p:grpSpPr>
        <p:grpSp>
          <p:nvGrpSpPr>
            <p:cNvPr id="76" name="Grupo 75">
              <a:extLst>
                <a:ext uri="{FF2B5EF4-FFF2-40B4-BE49-F238E27FC236}">
                  <a16:creationId xmlns:a16="http://schemas.microsoft.com/office/drawing/2014/main" id="{A61A1061-E59C-431B-BF67-DEFCDEE579BE}"/>
                </a:ext>
              </a:extLst>
            </p:cNvPr>
            <p:cNvGrpSpPr/>
            <p:nvPr/>
          </p:nvGrpSpPr>
          <p:grpSpPr>
            <a:xfrm>
              <a:off x="1292286" y="1199456"/>
              <a:ext cx="1323149" cy="173102"/>
              <a:chOff x="2351916" y="2459619"/>
              <a:chExt cx="1424738" cy="173102"/>
            </a:xfrm>
          </p:grpSpPr>
          <p:pic>
            <p:nvPicPr>
              <p:cNvPr id="77" name="Imagen 76">
                <a:extLst>
                  <a:ext uri="{FF2B5EF4-FFF2-40B4-BE49-F238E27FC236}">
                    <a16:creationId xmlns:a16="http://schemas.microsoft.com/office/drawing/2014/main" id="{B7A81B46-CA0D-4087-89EF-FAE09193A61A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351916" y="2459619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78" name="Imagen 77">
                <a:extLst>
                  <a:ext uri="{FF2B5EF4-FFF2-40B4-BE49-F238E27FC236}">
                    <a16:creationId xmlns:a16="http://schemas.microsoft.com/office/drawing/2014/main" id="{E94153B6-6DC4-4AB7-AC3B-F55DD2065F5B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534444" y="2462337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79" name="Imagen 78">
                <a:extLst>
                  <a:ext uri="{FF2B5EF4-FFF2-40B4-BE49-F238E27FC236}">
                    <a16:creationId xmlns:a16="http://schemas.microsoft.com/office/drawing/2014/main" id="{EA1DF94F-D73B-4068-AC8A-D0A408DD32D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713545" y="2467401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0" name="Imagen 79">
                <a:extLst>
                  <a:ext uri="{FF2B5EF4-FFF2-40B4-BE49-F238E27FC236}">
                    <a16:creationId xmlns:a16="http://schemas.microsoft.com/office/drawing/2014/main" id="{62C852A6-1DC0-492C-8708-0BCE85A2F8DC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898714" y="2467401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1" name="Imagen 80">
                <a:extLst>
                  <a:ext uri="{FF2B5EF4-FFF2-40B4-BE49-F238E27FC236}">
                    <a16:creationId xmlns:a16="http://schemas.microsoft.com/office/drawing/2014/main" id="{0177E378-B2D1-433E-B487-95F0ADA2623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080634" y="2462337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2" name="Imagen 81">
                <a:extLst>
                  <a:ext uri="{FF2B5EF4-FFF2-40B4-BE49-F238E27FC236}">
                    <a16:creationId xmlns:a16="http://schemas.microsoft.com/office/drawing/2014/main" id="{5D2CCC76-1728-4CCE-8CA6-F4D7D93C730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259735" y="2463688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3" name="Imagen 82">
                <a:extLst>
                  <a:ext uri="{FF2B5EF4-FFF2-40B4-BE49-F238E27FC236}">
                    <a16:creationId xmlns:a16="http://schemas.microsoft.com/office/drawing/2014/main" id="{8737CD88-8CE9-45B7-B88B-A039D1BC2D9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436306" y="2459619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4" name="Imagen 83">
                <a:extLst>
                  <a:ext uri="{FF2B5EF4-FFF2-40B4-BE49-F238E27FC236}">
                    <a16:creationId xmlns:a16="http://schemas.microsoft.com/office/drawing/2014/main" id="{9C749F1B-619A-40EE-A3E5-6C9759F13278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624293" y="2462337"/>
                <a:ext cx="152361" cy="165320"/>
              </a:xfrm>
              <a:prstGeom prst="rect">
                <a:avLst/>
              </a:prstGeom>
            </p:spPr>
          </p:pic>
        </p:grpSp>
        <p:sp>
          <p:nvSpPr>
            <p:cNvPr id="86" name="CuadroTexto 85">
              <a:extLst>
                <a:ext uri="{FF2B5EF4-FFF2-40B4-BE49-F238E27FC236}">
                  <a16:creationId xmlns:a16="http://schemas.microsoft.com/office/drawing/2014/main" id="{E7CF8BFC-D72D-4A50-9441-6DC5C224B0DC}"/>
                </a:ext>
              </a:extLst>
            </p:cNvPr>
            <p:cNvSpPr txBox="1"/>
            <p:nvPr/>
          </p:nvSpPr>
          <p:spPr>
            <a:xfrm>
              <a:off x="282012" y="1116730"/>
              <a:ext cx="1081021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s-CL" sz="1600" dirty="0">
                  <a:latin typeface="that i love you" pitchFamily="2" charset="0"/>
                </a:rPr>
                <a:t>Hidratación</a:t>
              </a:r>
            </a:p>
          </p:txBody>
        </p:sp>
      </p:grpSp>
      <p:sp>
        <p:nvSpPr>
          <p:cNvPr id="2" name="Rectángulo: esquinas redondeadas 1">
            <a:extLst>
              <a:ext uri="{FF2B5EF4-FFF2-40B4-BE49-F238E27FC236}">
                <a16:creationId xmlns:a16="http://schemas.microsoft.com/office/drawing/2014/main" id="{8AFFB728-72C6-47D6-8CF6-8E68D901CF0E}"/>
              </a:ext>
            </a:extLst>
          </p:cNvPr>
          <p:cNvSpPr/>
          <p:nvPr/>
        </p:nvSpPr>
        <p:spPr>
          <a:xfrm flipH="1">
            <a:off x="2536574" y="808814"/>
            <a:ext cx="2238924" cy="348713"/>
          </a:xfrm>
          <a:prstGeom prst="roundRect">
            <a:avLst>
              <a:gd name="adj" fmla="val 20690"/>
            </a:avLst>
          </a:prstGeom>
          <a:noFill/>
          <a:ln>
            <a:solidFill>
              <a:schemeClr val="bg1">
                <a:lumMod val="65000"/>
              </a:schemeClr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grpSp>
        <p:nvGrpSpPr>
          <p:cNvPr id="20" name="Grupo 19">
            <a:extLst>
              <a:ext uri="{FF2B5EF4-FFF2-40B4-BE49-F238E27FC236}">
                <a16:creationId xmlns:a16="http://schemas.microsoft.com/office/drawing/2014/main" id="{9E56ED60-C0FC-4AFF-8B2B-402E4644997E}"/>
              </a:ext>
            </a:extLst>
          </p:cNvPr>
          <p:cNvGrpSpPr/>
          <p:nvPr/>
        </p:nvGrpSpPr>
        <p:grpSpPr>
          <a:xfrm>
            <a:off x="2648158" y="551964"/>
            <a:ext cx="1302561" cy="270451"/>
            <a:chOff x="3427898" y="945416"/>
            <a:chExt cx="1302561" cy="270451"/>
          </a:xfrm>
        </p:grpSpPr>
        <p:sp>
          <p:nvSpPr>
            <p:cNvPr id="6" name="Elipse 5">
              <a:extLst>
                <a:ext uri="{FF2B5EF4-FFF2-40B4-BE49-F238E27FC236}">
                  <a16:creationId xmlns:a16="http://schemas.microsoft.com/office/drawing/2014/main" id="{2C5DCEA4-6AF6-49BD-B708-B769FAFE792C}"/>
                </a:ext>
              </a:extLst>
            </p:cNvPr>
            <p:cNvSpPr/>
            <p:nvPr/>
          </p:nvSpPr>
          <p:spPr>
            <a:xfrm>
              <a:off x="3448303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7" name="CuadroTexto 6">
              <a:extLst>
                <a:ext uri="{FF2B5EF4-FFF2-40B4-BE49-F238E27FC236}">
                  <a16:creationId xmlns:a16="http://schemas.microsoft.com/office/drawing/2014/main" id="{AA089D6C-B1E2-48FB-BE83-481042A4D336}"/>
                </a:ext>
              </a:extLst>
            </p:cNvPr>
            <p:cNvSpPr txBox="1"/>
            <p:nvPr/>
          </p:nvSpPr>
          <p:spPr>
            <a:xfrm>
              <a:off x="3427898" y="945416"/>
              <a:ext cx="167925" cy="2623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L</a:t>
              </a:r>
            </a:p>
          </p:txBody>
        </p:sp>
        <p:sp>
          <p:nvSpPr>
            <p:cNvPr id="8" name="Elipse 7">
              <a:extLst>
                <a:ext uri="{FF2B5EF4-FFF2-40B4-BE49-F238E27FC236}">
                  <a16:creationId xmlns:a16="http://schemas.microsoft.com/office/drawing/2014/main" id="{EF3D6D35-0B29-48F8-A7E7-F05677A56176}"/>
                </a:ext>
              </a:extLst>
            </p:cNvPr>
            <p:cNvSpPr/>
            <p:nvPr/>
          </p:nvSpPr>
          <p:spPr>
            <a:xfrm>
              <a:off x="3636352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9" name="CuadroTexto 8">
              <a:extLst>
                <a:ext uri="{FF2B5EF4-FFF2-40B4-BE49-F238E27FC236}">
                  <a16:creationId xmlns:a16="http://schemas.microsoft.com/office/drawing/2014/main" id="{9A7EF53A-AA99-48D2-85A8-CA65C6ED1C5E}"/>
                </a:ext>
              </a:extLst>
            </p:cNvPr>
            <p:cNvSpPr txBox="1"/>
            <p:nvPr/>
          </p:nvSpPr>
          <p:spPr>
            <a:xfrm>
              <a:off x="3604676" y="945416"/>
              <a:ext cx="167925" cy="2623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M</a:t>
              </a:r>
            </a:p>
          </p:txBody>
        </p:sp>
        <p:sp>
          <p:nvSpPr>
            <p:cNvPr id="10" name="Elipse 9">
              <a:extLst>
                <a:ext uri="{FF2B5EF4-FFF2-40B4-BE49-F238E27FC236}">
                  <a16:creationId xmlns:a16="http://schemas.microsoft.com/office/drawing/2014/main" id="{B0003AE6-C47F-46BF-B6B1-DDBB042C0368}"/>
                </a:ext>
              </a:extLst>
            </p:cNvPr>
            <p:cNvSpPr/>
            <p:nvPr/>
          </p:nvSpPr>
          <p:spPr>
            <a:xfrm>
              <a:off x="3822502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1" name="CuadroTexto 10">
              <a:extLst>
                <a:ext uri="{FF2B5EF4-FFF2-40B4-BE49-F238E27FC236}">
                  <a16:creationId xmlns:a16="http://schemas.microsoft.com/office/drawing/2014/main" id="{93A2415F-9910-41C0-9834-ACE5EE7EC06F}"/>
                </a:ext>
              </a:extLst>
            </p:cNvPr>
            <p:cNvSpPr txBox="1"/>
            <p:nvPr/>
          </p:nvSpPr>
          <p:spPr>
            <a:xfrm>
              <a:off x="3795934" y="953506"/>
              <a:ext cx="167925" cy="2623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M</a:t>
              </a:r>
            </a:p>
          </p:txBody>
        </p:sp>
        <p:sp>
          <p:nvSpPr>
            <p:cNvPr id="12" name="Elipse 11">
              <a:extLst>
                <a:ext uri="{FF2B5EF4-FFF2-40B4-BE49-F238E27FC236}">
                  <a16:creationId xmlns:a16="http://schemas.microsoft.com/office/drawing/2014/main" id="{C7C288CE-F547-4E52-94A3-8C23F40BEE3C}"/>
                </a:ext>
              </a:extLst>
            </p:cNvPr>
            <p:cNvSpPr/>
            <p:nvPr/>
          </p:nvSpPr>
          <p:spPr>
            <a:xfrm>
              <a:off x="4008652" y="983612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3" name="CuadroTexto 12">
              <a:extLst>
                <a:ext uri="{FF2B5EF4-FFF2-40B4-BE49-F238E27FC236}">
                  <a16:creationId xmlns:a16="http://schemas.microsoft.com/office/drawing/2014/main" id="{4114C506-8170-47D2-9D5A-128DBFEEE7C8}"/>
                </a:ext>
              </a:extLst>
            </p:cNvPr>
            <p:cNvSpPr txBox="1"/>
            <p:nvPr/>
          </p:nvSpPr>
          <p:spPr>
            <a:xfrm>
              <a:off x="3987194" y="951397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J</a:t>
              </a:r>
            </a:p>
          </p:txBody>
        </p:sp>
        <p:sp>
          <p:nvSpPr>
            <p:cNvPr id="14" name="Elipse 13">
              <a:extLst>
                <a:ext uri="{FF2B5EF4-FFF2-40B4-BE49-F238E27FC236}">
                  <a16:creationId xmlns:a16="http://schemas.microsoft.com/office/drawing/2014/main" id="{7CC52FD5-4E7C-49FA-BD83-A545EB3FC017}"/>
                </a:ext>
              </a:extLst>
            </p:cNvPr>
            <p:cNvSpPr/>
            <p:nvPr/>
          </p:nvSpPr>
          <p:spPr>
            <a:xfrm>
              <a:off x="4195174" y="983612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5" name="CuadroTexto 14">
              <a:extLst>
                <a:ext uri="{FF2B5EF4-FFF2-40B4-BE49-F238E27FC236}">
                  <a16:creationId xmlns:a16="http://schemas.microsoft.com/office/drawing/2014/main" id="{DDD8D263-EBC7-4AD3-8203-2FC2CBE524AF}"/>
                </a:ext>
              </a:extLst>
            </p:cNvPr>
            <p:cNvSpPr txBox="1"/>
            <p:nvPr/>
          </p:nvSpPr>
          <p:spPr>
            <a:xfrm>
              <a:off x="4169468" y="953506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V</a:t>
              </a:r>
            </a:p>
          </p:txBody>
        </p:sp>
        <p:sp>
          <p:nvSpPr>
            <p:cNvPr id="16" name="Elipse 15">
              <a:extLst>
                <a:ext uri="{FF2B5EF4-FFF2-40B4-BE49-F238E27FC236}">
                  <a16:creationId xmlns:a16="http://schemas.microsoft.com/office/drawing/2014/main" id="{1684D4EA-52BA-4FA5-A1FB-CB87FE74C584}"/>
                </a:ext>
              </a:extLst>
            </p:cNvPr>
            <p:cNvSpPr/>
            <p:nvPr/>
          </p:nvSpPr>
          <p:spPr>
            <a:xfrm>
              <a:off x="4383504" y="983612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7" name="CuadroTexto 16">
              <a:extLst>
                <a:ext uri="{FF2B5EF4-FFF2-40B4-BE49-F238E27FC236}">
                  <a16:creationId xmlns:a16="http://schemas.microsoft.com/office/drawing/2014/main" id="{3308939E-46AD-485D-B001-89690CD4E751}"/>
                </a:ext>
              </a:extLst>
            </p:cNvPr>
            <p:cNvSpPr txBox="1"/>
            <p:nvPr/>
          </p:nvSpPr>
          <p:spPr>
            <a:xfrm>
              <a:off x="4354590" y="945416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S</a:t>
              </a:r>
            </a:p>
          </p:txBody>
        </p:sp>
        <p:sp>
          <p:nvSpPr>
            <p:cNvPr id="18" name="Elipse 17">
              <a:extLst>
                <a:ext uri="{FF2B5EF4-FFF2-40B4-BE49-F238E27FC236}">
                  <a16:creationId xmlns:a16="http://schemas.microsoft.com/office/drawing/2014/main" id="{A8672FC7-70F5-4C49-A014-22DFFFBC4EA9}"/>
                </a:ext>
              </a:extLst>
            </p:cNvPr>
            <p:cNvSpPr/>
            <p:nvPr/>
          </p:nvSpPr>
          <p:spPr>
            <a:xfrm>
              <a:off x="4562534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9" name="CuadroTexto 18">
              <a:extLst>
                <a:ext uri="{FF2B5EF4-FFF2-40B4-BE49-F238E27FC236}">
                  <a16:creationId xmlns:a16="http://schemas.microsoft.com/office/drawing/2014/main" id="{FDD8A62F-1C31-4D5B-8003-266E7EE66DB5}"/>
                </a:ext>
              </a:extLst>
            </p:cNvPr>
            <p:cNvSpPr txBox="1"/>
            <p:nvPr/>
          </p:nvSpPr>
          <p:spPr>
            <a:xfrm>
              <a:off x="4541872" y="945416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D</a:t>
              </a:r>
            </a:p>
          </p:txBody>
        </p:sp>
      </p:grpSp>
      <p:sp>
        <p:nvSpPr>
          <p:cNvPr id="43" name="Rectángulo: esquinas redondeadas 42">
            <a:extLst>
              <a:ext uri="{FF2B5EF4-FFF2-40B4-BE49-F238E27FC236}">
                <a16:creationId xmlns:a16="http://schemas.microsoft.com/office/drawing/2014/main" id="{89D5D1E2-00DC-4937-B50F-B770D836BFF9}"/>
              </a:ext>
            </a:extLst>
          </p:cNvPr>
          <p:cNvSpPr/>
          <p:nvPr/>
        </p:nvSpPr>
        <p:spPr>
          <a:xfrm flipH="1">
            <a:off x="460830" y="5801409"/>
            <a:ext cx="1867912" cy="1306787"/>
          </a:xfrm>
          <a:prstGeom prst="roundRect">
            <a:avLst>
              <a:gd name="adj" fmla="val 3042"/>
            </a:avLst>
          </a:prstGeom>
          <a:noFill/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61" name="CuadroTexto 60">
            <a:extLst>
              <a:ext uri="{FF2B5EF4-FFF2-40B4-BE49-F238E27FC236}">
                <a16:creationId xmlns:a16="http://schemas.microsoft.com/office/drawing/2014/main" id="{B1867932-8D36-4858-BFF8-81AECC48EBAD}"/>
              </a:ext>
            </a:extLst>
          </p:cNvPr>
          <p:cNvSpPr txBox="1"/>
          <p:nvPr/>
        </p:nvSpPr>
        <p:spPr>
          <a:xfrm>
            <a:off x="502270" y="470523"/>
            <a:ext cx="1705246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CL" sz="4800" dirty="0">
                <a:latin typeface="August Script Bold free" pitchFamily="2" charset="0"/>
              </a:rPr>
              <a:t>Año</a:t>
            </a:r>
          </a:p>
        </p:txBody>
      </p:sp>
      <p:sp>
        <p:nvSpPr>
          <p:cNvPr id="62" name="CuadroTexto 61">
            <a:extLst>
              <a:ext uri="{FF2B5EF4-FFF2-40B4-BE49-F238E27FC236}">
                <a16:creationId xmlns:a16="http://schemas.microsoft.com/office/drawing/2014/main" id="{D7348A25-2C0A-4180-9706-193D7ACDBC8E}"/>
              </a:ext>
            </a:extLst>
          </p:cNvPr>
          <p:cNvSpPr txBox="1"/>
          <p:nvPr/>
        </p:nvSpPr>
        <p:spPr>
          <a:xfrm>
            <a:off x="1109446" y="921803"/>
            <a:ext cx="149088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CL" sz="4000" dirty="0" smtClean="0">
                <a:latin typeface="August Script Bold free" pitchFamily="2" charset="0"/>
              </a:rPr>
              <a:t>2022 </a:t>
            </a:r>
            <a:endParaRPr lang="es-CL" sz="4000" dirty="0">
              <a:latin typeface="August Script Bold free" pitchFamily="2" charset="0"/>
            </a:endParaRPr>
          </a:p>
        </p:txBody>
      </p:sp>
      <p:sp>
        <p:nvSpPr>
          <p:cNvPr id="27" name="CuadroTexto 26">
            <a:extLst>
              <a:ext uri="{FF2B5EF4-FFF2-40B4-BE49-F238E27FC236}">
                <a16:creationId xmlns:a16="http://schemas.microsoft.com/office/drawing/2014/main" id="{F0091D1D-C5BA-4DD7-B564-F84C4F3256B9}"/>
              </a:ext>
            </a:extLst>
          </p:cNvPr>
          <p:cNvSpPr txBox="1"/>
          <p:nvPr/>
        </p:nvSpPr>
        <p:spPr>
          <a:xfrm>
            <a:off x="788889" y="1505371"/>
            <a:ext cx="136617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CL" sz="3600" dirty="0">
                <a:latin typeface="Ayunindra Font" pitchFamily="50" charset="0"/>
              </a:rPr>
              <a:t>Metas</a:t>
            </a:r>
          </a:p>
        </p:txBody>
      </p:sp>
      <p:cxnSp>
        <p:nvCxnSpPr>
          <p:cNvPr id="34" name="Conector recto 33">
            <a:extLst>
              <a:ext uri="{FF2B5EF4-FFF2-40B4-BE49-F238E27FC236}">
                <a16:creationId xmlns:a16="http://schemas.microsoft.com/office/drawing/2014/main" id="{6C326F97-CC68-4216-8B0B-6409AE189A23}"/>
              </a:ext>
            </a:extLst>
          </p:cNvPr>
          <p:cNvCxnSpPr>
            <a:cxnSpLocks/>
          </p:cNvCxnSpPr>
          <p:nvPr/>
        </p:nvCxnSpPr>
        <p:spPr>
          <a:xfrm>
            <a:off x="719609" y="2193173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Conector recto 36">
            <a:extLst>
              <a:ext uri="{FF2B5EF4-FFF2-40B4-BE49-F238E27FC236}">
                <a16:creationId xmlns:a16="http://schemas.microsoft.com/office/drawing/2014/main" id="{7A9A9E17-643C-46C7-8DA1-90ACB4FD0A6E}"/>
              </a:ext>
            </a:extLst>
          </p:cNvPr>
          <p:cNvCxnSpPr>
            <a:cxnSpLocks/>
          </p:cNvCxnSpPr>
          <p:nvPr/>
        </p:nvCxnSpPr>
        <p:spPr>
          <a:xfrm>
            <a:off x="720116" y="2475725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Conector recto 37">
            <a:extLst>
              <a:ext uri="{FF2B5EF4-FFF2-40B4-BE49-F238E27FC236}">
                <a16:creationId xmlns:a16="http://schemas.microsoft.com/office/drawing/2014/main" id="{117FEECC-50E9-48AE-A3A0-ECE918D11567}"/>
              </a:ext>
            </a:extLst>
          </p:cNvPr>
          <p:cNvCxnSpPr>
            <a:cxnSpLocks/>
          </p:cNvCxnSpPr>
          <p:nvPr/>
        </p:nvCxnSpPr>
        <p:spPr>
          <a:xfrm>
            <a:off x="718240" y="2780525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Conector recto 38">
            <a:extLst>
              <a:ext uri="{FF2B5EF4-FFF2-40B4-BE49-F238E27FC236}">
                <a16:creationId xmlns:a16="http://schemas.microsoft.com/office/drawing/2014/main" id="{F24D8324-6901-4816-8512-FDC54A3E01DF}"/>
              </a:ext>
            </a:extLst>
          </p:cNvPr>
          <p:cNvCxnSpPr>
            <a:cxnSpLocks/>
          </p:cNvCxnSpPr>
          <p:nvPr/>
        </p:nvCxnSpPr>
        <p:spPr>
          <a:xfrm>
            <a:off x="718240" y="3074201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Placa 2">
            <a:extLst>
              <a:ext uri="{FF2B5EF4-FFF2-40B4-BE49-F238E27FC236}">
                <a16:creationId xmlns:a16="http://schemas.microsoft.com/office/drawing/2014/main" id="{C3F9C842-00FA-4A41-AA78-EC49C9D9D4A3}"/>
              </a:ext>
            </a:extLst>
          </p:cNvPr>
          <p:cNvSpPr/>
          <p:nvPr/>
        </p:nvSpPr>
        <p:spPr>
          <a:xfrm flipH="1">
            <a:off x="489789" y="3750740"/>
            <a:ext cx="1791840" cy="1500318"/>
          </a:xfrm>
          <a:prstGeom prst="plaque">
            <a:avLst>
              <a:gd name="adj" fmla="val 6619"/>
            </a:avLst>
          </a:prstGeom>
          <a:solidFill>
            <a:srgbClr val="FCEBE0"/>
          </a:solidFill>
          <a:ln>
            <a:solidFill>
              <a:srgbClr val="FCD6D7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70" name="CuadroTexto 69">
            <a:extLst>
              <a:ext uri="{FF2B5EF4-FFF2-40B4-BE49-F238E27FC236}">
                <a16:creationId xmlns:a16="http://schemas.microsoft.com/office/drawing/2014/main" id="{C5660BA0-7AA5-442F-B19F-51782AAE91E1}"/>
              </a:ext>
            </a:extLst>
          </p:cNvPr>
          <p:cNvSpPr txBox="1"/>
          <p:nvPr/>
        </p:nvSpPr>
        <p:spPr>
          <a:xfrm flipH="1">
            <a:off x="560832" y="3174959"/>
            <a:ext cx="157604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CL" sz="3200" dirty="0">
                <a:latin typeface="Please write me a song" panose="02000603000000000000" pitchFamily="2" charset="0"/>
                <a:ea typeface="Please write me a song" panose="02000603000000000000" pitchFamily="2" charset="0"/>
              </a:rPr>
              <a:t>Importante</a:t>
            </a:r>
          </a:p>
        </p:txBody>
      </p:sp>
      <p:sp>
        <p:nvSpPr>
          <p:cNvPr id="72" name="CuadroTexto 71">
            <a:extLst>
              <a:ext uri="{FF2B5EF4-FFF2-40B4-BE49-F238E27FC236}">
                <a16:creationId xmlns:a16="http://schemas.microsoft.com/office/drawing/2014/main" id="{FA02E334-CC17-4B72-8C99-28B64BC13A1C}"/>
              </a:ext>
            </a:extLst>
          </p:cNvPr>
          <p:cNvSpPr txBox="1"/>
          <p:nvPr/>
        </p:nvSpPr>
        <p:spPr>
          <a:xfrm flipH="1">
            <a:off x="773256" y="5571063"/>
            <a:ext cx="1293702" cy="594906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algn="ctr"/>
            <a:r>
              <a:rPr lang="es-CL" sz="3266" dirty="0">
                <a:latin typeface="The Sunset" pitchFamily="2" charset="0"/>
              </a:rPr>
              <a:t>Notas</a:t>
            </a:r>
          </a:p>
        </p:txBody>
      </p:sp>
      <p:pic>
        <p:nvPicPr>
          <p:cNvPr id="22" name="Imagen 21">
            <a:extLst>
              <a:ext uri="{FF2B5EF4-FFF2-40B4-BE49-F238E27FC236}">
                <a16:creationId xmlns:a16="http://schemas.microsoft.com/office/drawing/2014/main" id="{62CBFADE-6F0F-42F1-9100-230F3D7A9794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188956" y="4650379"/>
            <a:ext cx="727315" cy="2864905"/>
          </a:xfrm>
          <a:prstGeom prst="rect">
            <a:avLst/>
          </a:prstGeom>
        </p:spPr>
      </p:pic>
      <p:pic>
        <p:nvPicPr>
          <p:cNvPr id="23" name="Imagen 22">
            <a:extLst>
              <a:ext uri="{FF2B5EF4-FFF2-40B4-BE49-F238E27FC236}">
                <a16:creationId xmlns:a16="http://schemas.microsoft.com/office/drawing/2014/main" id="{2B2C2E0D-EB88-46B4-AC8F-E4A9A8B31354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43898" t="21174"/>
          <a:stretch/>
        </p:blipFill>
        <p:spPr>
          <a:xfrm>
            <a:off x="0" y="0"/>
            <a:ext cx="909986" cy="976498"/>
          </a:xfrm>
          <a:prstGeom prst="rect">
            <a:avLst/>
          </a:prstGeom>
        </p:spPr>
      </p:pic>
      <p:pic>
        <p:nvPicPr>
          <p:cNvPr id="25" name="Imagen 24">
            <a:extLst>
              <a:ext uri="{FF2B5EF4-FFF2-40B4-BE49-F238E27FC236}">
                <a16:creationId xmlns:a16="http://schemas.microsoft.com/office/drawing/2014/main" id="{C293EFCA-F8D9-437F-BBDE-D23B0F61DF56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027536" y="351099"/>
            <a:ext cx="713197" cy="476000"/>
          </a:xfrm>
          <a:prstGeom prst="rect">
            <a:avLst/>
          </a:prstGeom>
        </p:spPr>
      </p:pic>
      <p:grpSp>
        <p:nvGrpSpPr>
          <p:cNvPr id="31" name="Grupo 30">
            <a:extLst>
              <a:ext uri="{FF2B5EF4-FFF2-40B4-BE49-F238E27FC236}">
                <a16:creationId xmlns:a16="http://schemas.microsoft.com/office/drawing/2014/main" id="{7745E27F-467E-4749-8E47-3209094E0C66}"/>
              </a:ext>
            </a:extLst>
          </p:cNvPr>
          <p:cNvGrpSpPr/>
          <p:nvPr/>
        </p:nvGrpSpPr>
        <p:grpSpPr>
          <a:xfrm>
            <a:off x="526230" y="2080990"/>
            <a:ext cx="160028" cy="1041337"/>
            <a:chOff x="508707" y="2032864"/>
            <a:chExt cx="160028" cy="1041337"/>
          </a:xfrm>
        </p:grpSpPr>
        <p:pic>
          <p:nvPicPr>
            <p:cNvPr id="57" name="Imagen 56">
              <a:extLst>
                <a:ext uri="{FF2B5EF4-FFF2-40B4-BE49-F238E27FC236}">
                  <a16:creationId xmlns:a16="http://schemas.microsoft.com/office/drawing/2014/main" id="{961930C2-F576-49DD-A7AA-2FDB4D77175D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7508" y="2035205"/>
              <a:ext cx="162906" cy="158223"/>
            </a:xfrm>
            <a:prstGeom prst="rect">
              <a:avLst/>
            </a:prstGeom>
          </p:spPr>
        </p:pic>
        <p:pic>
          <p:nvPicPr>
            <p:cNvPr id="58" name="Imagen 57">
              <a:extLst>
                <a:ext uri="{FF2B5EF4-FFF2-40B4-BE49-F238E27FC236}">
                  <a16:creationId xmlns:a16="http://schemas.microsoft.com/office/drawing/2014/main" id="{56867267-B475-4E69-9D58-EC62A6FE058B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7509" y="2315160"/>
              <a:ext cx="162906" cy="158223"/>
            </a:xfrm>
            <a:prstGeom prst="rect">
              <a:avLst/>
            </a:prstGeom>
          </p:spPr>
        </p:pic>
        <p:pic>
          <p:nvPicPr>
            <p:cNvPr id="60" name="Imagen 59">
              <a:extLst>
                <a:ext uri="{FF2B5EF4-FFF2-40B4-BE49-F238E27FC236}">
                  <a16:creationId xmlns:a16="http://schemas.microsoft.com/office/drawing/2014/main" id="{E29EF204-A448-4002-8A1C-DB0341F31464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6366" y="2619960"/>
              <a:ext cx="162906" cy="158223"/>
            </a:xfrm>
            <a:prstGeom prst="rect">
              <a:avLst/>
            </a:prstGeom>
          </p:spPr>
        </p:pic>
        <p:pic>
          <p:nvPicPr>
            <p:cNvPr id="63" name="Imagen 62">
              <a:extLst>
                <a:ext uri="{FF2B5EF4-FFF2-40B4-BE49-F238E27FC236}">
                  <a16:creationId xmlns:a16="http://schemas.microsoft.com/office/drawing/2014/main" id="{86120641-32C4-4AE8-94D3-C94C18868525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8171" y="2913636"/>
              <a:ext cx="162906" cy="158223"/>
            </a:xfrm>
            <a:prstGeom prst="rect">
              <a:avLst/>
            </a:prstGeom>
          </p:spPr>
        </p:pic>
      </p:grpSp>
      <p:sp>
        <p:nvSpPr>
          <p:cNvPr id="64" name="Placa 63">
            <a:extLst>
              <a:ext uri="{FF2B5EF4-FFF2-40B4-BE49-F238E27FC236}">
                <a16:creationId xmlns:a16="http://schemas.microsoft.com/office/drawing/2014/main" id="{1F1A37EF-7612-4F45-97CD-3C62C17F6D0D}"/>
              </a:ext>
            </a:extLst>
          </p:cNvPr>
          <p:cNvSpPr/>
          <p:nvPr/>
        </p:nvSpPr>
        <p:spPr>
          <a:xfrm flipH="1">
            <a:off x="544463" y="3806973"/>
            <a:ext cx="1680470" cy="1381373"/>
          </a:xfrm>
          <a:prstGeom prst="plaque">
            <a:avLst>
              <a:gd name="adj" fmla="val 6619"/>
            </a:avLst>
          </a:prstGeom>
          <a:noFill/>
          <a:ln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pic>
        <p:nvPicPr>
          <p:cNvPr id="32" name="Imagen 31">
            <a:extLst>
              <a:ext uri="{FF2B5EF4-FFF2-40B4-BE49-F238E27FC236}">
                <a16:creationId xmlns:a16="http://schemas.microsoft.com/office/drawing/2014/main" id="{26B63D50-3602-4D67-A76C-633D6D374657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259097" y="6541363"/>
            <a:ext cx="628638" cy="674145"/>
          </a:xfrm>
          <a:prstGeom prst="rect">
            <a:avLst/>
          </a:prstGeom>
        </p:spPr>
      </p:pic>
      <p:pic>
        <p:nvPicPr>
          <p:cNvPr id="65" name="Imagen 64">
            <a:extLst>
              <a:ext uri="{FF2B5EF4-FFF2-40B4-BE49-F238E27FC236}">
                <a16:creationId xmlns:a16="http://schemas.microsoft.com/office/drawing/2014/main" id="{D0CA3D43-846C-4A28-B7BE-3C0790EA8870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65716" t="50407"/>
          <a:stretch/>
        </p:blipFill>
        <p:spPr>
          <a:xfrm flipH="1">
            <a:off x="4623101" y="-1"/>
            <a:ext cx="445785" cy="47838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38225025"/>
      </p:ext>
    </p:extLst>
  </p:cSld>
  <p:clrMapOvr>
    <a:masterClrMapping/>
  </p:clrMapOvr>
</p:sld>
</file>

<file path=ppt/slides/slide1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5" name="Imagen 74">
            <a:extLst>
              <a:ext uri="{FF2B5EF4-FFF2-40B4-BE49-F238E27FC236}">
                <a16:creationId xmlns:a16="http://schemas.microsoft.com/office/drawing/2014/main" id="{86F066D6-3665-40A8-84FE-3CF74306B4E7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5802" t="16947" r="6588" b="21582"/>
          <a:stretch/>
        </p:blipFill>
        <p:spPr>
          <a:xfrm flipH="1">
            <a:off x="2534249" y="1615242"/>
            <a:ext cx="2241249" cy="5818323"/>
          </a:xfrm>
          <a:prstGeom prst="rect">
            <a:avLst/>
          </a:prstGeom>
        </p:spPr>
      </p:pic>
      <p:grpSp>
        <p:nvGrpSpPr>
          <p:cNvPr id="90" name="Grupo 89">
            <a:extLst>
              <a:ext uri="{FF2B5EF4-FFF2-40B4-BE49-F238E27FC236}">
                <a16:creationId xmlns:a16="http://schemas.microsoft.com/office/drawing/2014/main" id="{6A10F933-5BE6-45D0-9227-6F90A3B05617}"/>
              </a:ext>
            </a:extLst>
          </p:cNvPr>
          <p:cNvGrpSpPr/>
          <p:nvPr/>
        </p:nvGrpSpPr>
        <p:grpSpPr>
          <a:xfrm>
            <a:off x="2431176" y="1277695"/>
            <a:ext cx="2333423" cy="338554"/>
            <a:chOff x="282012" y="1116730"/>
            <a:chExt cx="2333423" cy="338554"/>
          </a:xfrm>
        </p:grpSpPr>
        <p:grpSp>
          <p:nvGrpSpPr>
            <p:cNvPr id="76" name="Grupo 75">
              <a:extLst>
                <a:ext uri="{FF2B5EF4-FFF2-40B4-BE49-F238E27FC236}">
                  <a16:creationId xmlns:a16="http://schemas.microsoft.com/office/drawing/2014/main" id="{A61A1061-E59C-431B-BF67-DEFCDEE579BE}"/>
                </a:ext>
              </a:extLst>
            </p:cNvPr>
            <p:cNvGrpSpPr/>
            <p:nvPr/>
          </p:nvGrpSpPr>
          <p:grpSpPr>
            <a:xfrm>
              <a:off x="1292286" y="1199456"/>
              <a:ext cx="1323149" cy="173102"/>
              <a:chOff x="2351916" y="2459619"/>
              <a:chExt cx="1424738" cy="173102"/>
            </a:xfrm>
          </p:grpSpPr>
          <p:pic>
            <p:nvPicPr>
              <p:cNvPr id="77" name="Imagen 76">
                <a:extLst>
                  <a:ext uri="{FF2B5EF4-FFF2-40B4-BE49-F238E27FC236}">
                    <a16:creationId xmlns:a16="http://schemas.microsoft.com/office/drawing/2014/main" id="{B7A81B46-CA0D-4087-89EF-FAE09193A61A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351916" y="2459619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78" name="Imagen 77">
                <a:extLst>
                  <a:ext uri="{FF2B5EF4-FFF2-40B4-BE49-F238E27FC236}">
                    <a16:creationId xmlns:a16="http://schemas.microsoft.com/office/drawing/2014/main" id="{E94153B6-6DC4-4AB7-AC3B-F55DD2065F5B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534444" y="2462337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79" name="Imagen 78">
                <a:extLst>
                  <a:ext uri="{FF2B5EF4-FFF2-40B4-BE49-F238E27FC236}">
                    <a16:creationId xmlns:a16="http://schemas.microsoft.com/office/drawing/2014/main" id="{EA1DF94F-D73B-4068-AC8A-D0A408DD32D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713545" y="2467401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0" name="Imagen 79">
                <a:extLst>
                  <a:ext uri="{FF2B5EF4-FFF2-40B4-BE49-F238E27FC236}">
                    <a16:creationId xmlns:a16="http://schemas.microsoft.com/office/drawing/2014/main" id="{62C852A6-1DC0-492C-8708-0BCE85A2F8DC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898714" y="2467401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1" name="Imagen 80">
                <a:extLst>
                  <a:ext uri="{FF2B5EF4-FFF2-40B4-BE49-F238E27FC236}">
                    <a16:creationId xmlns:a16="http://schemas.microsoft.com/office/drawing/2014/main" id="{0177E378-B2D1-433E-B487-95F0ADA2623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080634" y="2462337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2" name="Imagen 81">
                <a:extLst>
                  <a:ext uri="{FF2B5EF4-FFF2-40B4-BE49-F238E27FC236}">
                    <a16:creationId xmlns:a16="http://schemas.microsoft.com/office/drawing/2014/main" id="{5D2CCC76-1728-4CCE-8CA6-F4D7D93C730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259735" y="2463688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3" name="Imagen 82">
                <a:extLst>
                  <a:ext uri="{FF2B5EF4-FFF2-40B4-BE49-F238E27FC236}">
                    <a16:creationId xmlns:a16="http://schemas.microsoft.com/office/drawing/2014/main" id="{8737CD88-8CE9-45B7-B88B-A039D1BC2D9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436306" y="2459619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4" name="Imagen 83">
                <a:extLst>
                  <a:ext uri="{FF2B5EF4-FFF2-40B4-BE49-F238E27FC236}">
                    <a16:creationId xmlns:a16="http://schemas.microsoft.com/office/drawing/2014/main" id="{9C749F1B-619A-40EE-A3E5-6C9759F13278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624293" y="2462337"/>
                <a:ext cx="152361" cy="165320"/>
              </a:xfrm>
              <a:prstGeom prst="rect">
                <a:avLst/>
              </a:prstGeom>
            </p:spPr>
          </p:pic>
        </p:grpSp>
        <p:sp>
          <p:nvSpPr>
            <p:cNvPr id="86" name="CuadroTexto 85">
              <a:extLst>
                <a:ext uri="{FF2B5EF4-FFF2-40B4-BE49-F238E27FC236}">
                  <a16:creationId xmlns:a16="http://schemas.microsoft.com/office/drawing/2014/main" id="{E7CF8BFC-D72D-4A50-9441-6DC5C224B0DC}"/>
                </a:ext>
              </a:extLst>
            </p:cNvPr>
            <p:cNvSpPr txBox="1"/>
            <p:nvPr/>
          </p:nvSpPr>
          <p:spPr>
            <a:xfrm>
              <a:off x="282012" y="1116730"/>
              <a:ext cx="1081021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s-CL" sz="1600" dirty="0">
                  <a:latin typeface="that i love you" pitchFamily="2" charset="0"/>
                </a:rPr>
                <a:t>Hidratación</a:t>
              </a:r>
            </a:p>
          </p:txBody>
        </p:sp>
      </p:grpSp>
      <p:sp>
        <p:nvSpPr>
          <p:cNvPr id="2" name="Rectángulo: esquinas redondeadas 1">
            <a:extLst>
              <a:ext uri="{FF2B5EF4-FFF2-40B4-BE49-F238E27FC236}">
                <a16:creationId xmlns:a16="http://schemas.microsoft.com/office/drawing/2014/main" id="{8AFFB728-72C6-47D6-8CF6-8E68D901CF0E}"/>
              </a:ext>
            </a:extLst>
          </p:cNvPr>
          <p:cNvSpPr/>
          <p:nvPr/>
        </p:nvSpPr>
        <p:spPr>
          <a:xfrm flipH="1">
            <a:off x="2536574" y="808814"/>
            <a:ext cx="2238924" cy="348713"/>
          </a:xfrm>
          <a:prstGeom prst="roundRect">
            <a:avLst>
              <a:gd name="adj" fmla="val 20690"/>
            </a:avLst>
          </a:prstGeom>
          <a:noFill/>
          <a:ln>
            <a:solidFill>
              <a:schemeClr val="bg1">
                <a:lumMod val="65000"/>
              </a:schemeClr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grpSp>
        <p:nvGrpSpPr>
          <p:cNvPr id="20" name="Grupo 19">
            <a:extLst>
              <a:ext uri="{FF2B5EF4-FFF2-40B4-BE49-F238E27FC236}">
                <a16:creationId xmlns:a16="http://schemas.microsoft.com/office/drawing/2014/main" id="{9E56ED60-C0FC-4AFF-8B2B-402E4644997E}"/>
              </a:ext>
            </a:extLst>
          </p:cNvPr>
          <p:cNvGrpSpPr/>
          <p:nvPr/>
        </p:nvGrpSpPr>
        <p:grpSpPr>
          <a:xfrm>
            <a:off x="2648158" y="551964"/>
            <a:ext cx="1302561" cy="270451"/>
            <a:chOff x="3427898" y="945416"/>
            <a:chExt cx="1302561" cy="270451"/>
          </a:xfrm>
        </p:grpSpPr>
        <p:sp>
          <p:nvSpPr>
            <p:cNvPr id="6" name="Elipse 5">
              <a:extLst>
                <a:ext uri="{FF2B5EF4-FFF2-40B4-BE49-F238E27FC236}">
                  <a16:creationId xmlns:a16="http://schemas.microsoft.com/office/drawing/2014/main" id="{2C5DCEA4-6AF6-49BD-B708-B769FAFE792C}"/>
                </a:ext>
              </a:extLst>
            </p:cNvPr>
            <p:cNvSpPr/>
            <p:nvPr/>
          </p:nvSpPr>
          <p:spPr>
            <a:xfrm>
              <a:off x="3448303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7" name="CuadroTexto 6">
              <a:extLst>
                <a:ext uri="{FF2B5EF4-FFF2-40B4-BE49-F238E27FC236}">
                  <a16:creationId xmlns:a16="http://schemas.microsoft.com/office/drawing/2014/main" id="{AA089D6C-B1E2-48FB-BE83-481042A4D336}"/>
                </a:ext>
              </a:extLst>
            </p:cNvPr>
            <p:cNvSpPr txBox="1"/>
            <p:nvPr/>
          </p:nvSpPr>
          <p:spPr>
            <a:xfrm>
              <a:off x="3427898" y="945416"/>
              <a:ext cx="167925" cy="2623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L</a:t>
              </a:r>
            </a:p>
          </p:txBody>
        </p:sp>
        <p:sp>
          <p:nvSpPr>
            <p:cNvPr id="8" name="Elipse 7">
              <a:extLst>
                <a:ext uri="{FF2B5EF4-FFF2-40B4-BE49-F238E27FC236}">
                  <a16:creationId xmlns:a16="http://schemas.microsoft.com/office/drawing/2014/main" id="{EF3D6D35-0B29-48F8-A7E7-F05677A56176}"/>
                </a:ext>
              </a:extLst>
            </p:cNvPr>
            <p:cNvSpPr/>
            <p:nvPr/>
          </p:nvSpPr>
          <p:spPr>
            <a:xfrm>
              <a:off x="3636352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9" name="CuadroTexto 8">
              <a:extLst>
                <a:ext uri="{FF2B5EF4-FFF2-40B4-BE49-F238E27FC236}">
                  <a16:creationId xmlns:a16="http://schemas.microsoft.com/office/drawing/2014/main" id="{9A7EF53A-AA99-48D2-85A8-CA65C6ED1C5E}"/>
                </a:ext>
              </a:extLst>
            </p:cNvPr>
            <p:cNvSpPr txBox="1"/>
            <p:nvPr/>
          </p:nvSpPr>
          <p:spPr>
            <a:xfrm>
              <a:off x="3604676" y="945416"/>
              <a:ext cx="167925" cy="2623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M</a:t>
              </a:r>
            </a:p>
          </p:txBody>
        </p:sp>
        <p:sp>
          <p:nvSpPr>
            <p:cNvPr id="10" name="Elipse 9">
              <a:extLst>
                <a:ext uri="{FF2B5EF4-FFF2-40B4-BE49-F238E27FC236}">
                  <a16:creationId xmlns:a16="http://schemas.microsoft.com/office/drawing/2014/main" id="{B0003AE6-C47F-46BF-B6B1-DDBB042C0368}"/>
                </a:ext>
              </a:extLst>
            </p:cNvPr>
            <p:cNvSpPr/>
            <p:nvPr/>
          </p:nvSpPr>
          <p:spPr>
            <a:xfrm>
              <a:off x="3822502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1" name="CuadroTexto 10">
              <a:extLst>
                <a:ext uri="{FF2B5EF4-FFF2-40B4-BE49-F238E27FC236}">
                  <a16:creationId xmlns:a16="http://schemas.microsoft.com/office/drawing/2014/main" id="{93A2415F-9910-41C0-9834-ACE5EE7EC06F}"/>
                </a:ext>
              </a:extLst>
            </p:cNvPr>
            <p:cNvSpPr txBox="1"/>
            <p:nvPr/>
          </p:nvSpPr>
          <p:spPr>
            <a:xfrm>
              <a:off x="3795934" y="953506"/>
              <a:ext cx="167925" cy="2623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M</a:t>
              </a:r>
            </a:p>
          </p:txBody>
        </p:sp>
        <p:sp>
          <p:nvSpPr>
            <p:cNvPr id="12" name="Elipse 11">
              <a:extLst>
                <a:ext uri="{FF2B5EF4-FFF2-40B4-BE49-F238E27FC236}">
                  <a16:creationId xmlns:a16="http://schemas.microsoft.com/office/drawing/2014/main" id="{C7C288CE-F547-4E52-94A3-8C23F40BEE3C}"/>
                </a:ext>
              </a:extLst>
            </p:cNvPr>
            <p:cNvSpPr/>
            <p:nvPr/>
          </p:nvSpPr>
          <p:spPr>
            <a:xfrm>
              <a:off x="4008652" y="983612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3" name="CuadroTexto 12">
              <a:extLst>
                <a:ext uri="{FF2B5EF4-FFF2-40B4-BE49-F238E27FC236}">
                  <a16:creationId xmlns:a16="http://schemas.microsoft.com/office/drawing/2014/main" id="{4114C506-8170-47D2-9D5A-128DBFEEE7C8}"/>
                </a:ext>
              </a:extLst>
            </p:cNvPr>
            <p:cNvSpPr txBox="1"/>
            <p:nvPr/>
          </p:nvSpPr>
          <p:spPr>
            <a:xfrm>
              <a:off x="3987194" y="951397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J</a:t>
              </a:r>
            </a:p>
          </p:txBody>
        </p:sp>
        <p:sp>
          <p:nvSpPr>
            <p:cNvPr id="14" name="Elipse 13">
              <a:extLst>
                <a:ext uri="{FF2B5EF4-FFF2-40B4-BE49-F238E27FC236}">
                  <a16:creationId xmlns:a16="http://schemas.microsoft.com/office/drawing/2014/main" id="{7CC52FD5-4E7C-49FA-BD83-A545EB3FC017}"/>
                </a:ext>
              </a:extLst>
            </p:cNvPr>
            <p:cNvSpPr/>
            <p:nvPr/>
          </p:nvSpPr>
          <p:spPr>
            <a:xfrm>
              <a:off x="4195174" y="983612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5" name="CuadroTexto 14">
              <a:extLst>
                <a:ext uri="{FF2B5EF4-FFF2-40B4-BE49-F238E27FC236}">
                  <a16:creationId xmlns:a16="http://schemas.microsoft.com/office/drawing/2014/main" id="{DDD8D263-EBC7-4AD3-8203-2FC2CBE524AF}"/>
                </a:ext>
              </a:extLst>
            </p:cNvPr>
            <p:cNvSpPr txBox="1"/>
            <p:nvPr/>
          </p:nvSpPr>
          <p:spPr>
            <a:xfrm>
              <a:off x="4169468" y="953506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V</a:t>
              </a:r>
            </a:p>
          </p:txBody>
        </p:sp>
        <p:sp>
          <p:nvSpPr>
            <p:cNvPr id="16" name="Elipse 15">
              <a:extLst>
                <a:ext uri="{FF2B5EF4-FFF2-40B4-BE49-F238E27FC236}">
                  <a16:creationId xmlns:a16="http://schemas.microsoft.com/office/drawing/2014/main" id="{1684D4EA-52BA-4FA5-A1FB-CB87FE74C584}"/>
                </a:ext>
              </a:extLst>
            </p:cNvPr>
            <p:cNvSpPr/>
            <p:nvPr/>
          </p:nvSpPr>
          <p:spPr>
            <a:xfrm>
              <a:off x="4383504" y="983612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7" name="CuadroTexto 16">
              <a:extLst>
                <a:ext uri="{FF2B5EF4-FFF2-40B4-BE49-F238E27FC236}">
                  <a16:creationId xmlns:a16="http://schemas.microsoft.com/office/drawing/2014/main" id="{3308939E-46AD-485D-B001-89690CD4E751}"/>
                </a:ext>
              </a:extLst>
            </p:cNvPr>
            <p:cNvSpPr txBox="1"/>
            <p:nvPr/>
          </p:nvSpPr>
          <p:spPr>
            <a:xfrm>
              <a:off x="4354590" y="945416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S</a:t>
              </a:r>
            </a:p>
          </p:txBody>
        </p:sp>
        <p:sp>
          <p:nvSpPr>
            <p:cNvPr id="18" name="Elipse 17">
              <a:extLst>
                <a:ext uri="{FF2B5EF4-FFF2-40B4-BE49-F238E27FC236}">
                  <a16:creationId xmlns:a16="http://schemas.microsoft.com/office/drawing/2014/main" id="{A8672FC7-70F5-4C49-A014-22DFFFBC4EA9}"/>
                </a:ext>
              </a:extLst>
            </p:cNvPr>
            <p:cNvSpPr/>
            <p:nvPr/>
          </p:nvSpPr>
          <p:spPr>
            <a:xfrm>
              <a:off x="4562534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9" name="CuadroTexto 18">
              <a:extLst>
                <a:ext uri="{FF2B5EF4-FFF2-40B4-BE49-F238E27FC236}">
                  <a16:creationId xmlns:a16="http://schemas.microsoft.com/office/drawing/2014/main" id="{FDD8A62F-1C31-4D5B-8003-266E7EE66DB5}"/>
                </a:ext>
              </a:extLst>
            </p:cNvPr>
            <p:cNvSpPr txBox="1"/>
            <p:nvPr/>
          </p:nvSpPr>
          <p:spPr>
            <a:xfrm>
              <a:off x="4541872" y="945416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D</a:t>
              </a:r>
            </a:p>
          </p:txBody>
        </p:sp>
      </p:grpSp>
      <p:sp>
        <p:nvSpPr>
          <p:cNvPr id="43" name="Rectángulo: esquinas redondeadas 42">
            <a:extLst>
              <a:ext uri="{FF2B5EF4-FFF2-40B4-BE49-F238E27FC236}">
                <a16:creationId xmlns:a16="http://schemas.microsoft.com/office/drawing/2014/main" id="{89D5D1E2-00DC-4937-B50F-B770D836BFF9}"/>
              </a:ext>
            </a:extLst>
          </p:cNvPr>
          <p:cNvSpPr/>
          <p:nvPr/>
        </p:nvSpPr>
        <p:spPr>
          <a:xfrm flipH="1">
            <a:off x="460830" y="5801409"/>
            <a:ext cx="1867912" cy="1306787"/>
          </a:xfrm>
          <a:prstGeom prst="roundRect">
            <a:avLst>
              <a:gd name="adj" fmla="val 3042"/>
            </a:avLst>
          </a:prstGeom>
          <a:noFill/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61" name="CuadroTexto 60">
            <a:extLst>
              <a:ext uri="{FF2B5EF4-FFF2-40B4-BE49-F238E27FC236}">
                <a16:creationId xmlns:a16="http://schemas.microsoft.com/office/drawing/2014/main" id="{B1867932-8D36-4858-BFF8-81AECC48EBAD}"/>
              </a:ext>
            </a:extLst>
          </p:cNvPr>
          <p:cNvSpPr txBox="1"/>
          <p:nvPr/>
        </p:nvSpPr>
        <p:spPr>
          <a:xfrm>
            <a:off x="502270" y="470523"/>
            <a:ext cx="1705246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CL" sz="4800" dirty="0">
                <a:latin typeface="August Script Bold free" pitchFamily="2" charset="0"/>
              </a:rPr>
              <a:t>Año</a:t>
            </a:r>
          </a:p>
        </p:txBody>
      </p:sp>
      <p:sp>
        <p:nvSpPr>
          <p:cNvPr id="62" name="CuadroTexto 61">
            <a:extLst>
              <a:ext uri="{FF2B5EF4-FFF2-40B4-BE49-F238E27FC236}">
                <a16:creationId xmlns:a16="http://schemas.microsoft.com/office/drawing/2014/main" id="{D7348A25-2C0A-4180-9706-193D7ACDBC8E}"/>
              </a:ext>
            </a:extLst>
          </p:cNvPr>
          <p:cNvSpPr txBox="1"/>
          <p:nvPr/>
        </p:nvSpPr>
        <p:spPr>
          <a:xfrm>
            <a:off x="1109446" y="921803"/>
            <a:ext cx="149088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CL" sz="4000" dirty="0" smtClean="0">
                <a:latin typeface="August Script Bold free" pitchFamily="2" charset="0"/>
              </a:rPr>
              <a:t>2022 </a:t>
            </a:r>
            <a:endParaRPr lang="es-CL" sz="4000" dirty="0">
              <a:latin typeface="August Script Bold free" pitchFamily="2" charset="0"/>
            </a:endParaRPr>
          </a:p>
        </p:txBody>
      </p:sp>
      <p:sp>
        <p:nvSpPr>
          <p:cNvPr id="27" name="CuadroTexto 26">
            <a:extLst>
              <a:ext uri="{FF2B5EF4-FFF2-40B4-BE49-F238E27FC236}">
                <a16:creationId xmlns:a16="http://schemas.microsoft.com/office/drawing/2014/main" id="{F0091D1D-C5BA-4DD7-B564-F84C4F3256B9}"/>
              </a:ext>
            </a:extLst>
          </p:cNvPr>
          <p:cNvSpPr txBox="1"/>
          <p:nvPr/>
        </p:nvSpPr>
        <p:spPr>
          <a:xfrm>
            <a:off x="788889" y="1505371"/>
            <a:ext cx="136617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CL" sz="3600" dirty="0">
                <a:latin typeface="Ayunindra Font" pitchFamily="50" charset="0"/>
              </a:rPr>
              <a:t>Metas</a:t>
            </a:r>
          </a:p>
        </p:txBody>
      </p:sp>
      <p:cxnSp>
        <p:nvCxnSpPr>
          <p:cNvPr id="34" name="Conector recto 33">
            <a:extLst>
              <a:ext uri="{FF2B5EF4-FFF2-40B4-BE49-F238E27FC236}">
                <a16:creationId xmlns:a16="http://schemas.microsoft.com/office/drawing/2014/main" id="{6C326F97-CC68-4216-8B0B-6409AE189A23}"/>
              </a:ext>
            </a:extLst>
          </p:cNvPr>
          <p:cNvCxnSpPr>
            <a:cxnSpLocks/>
          </p:cNvCxnSpPr>
          <p:nvPr/>
        </p:nvCxnSpPr>
        <p:spPr>
          <a:xfrm>
            <a:off x="719609" y="2193173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Conector recto 36">
            <a:extLst>
              <a:ext uri="{FF2B5EF4-FFF2-40B4-BE49-F238E27FC236}">
                <a16:creationId xmlns:a16="http://schemas.microsoft.com/office/drawing/2014/main" id="{7A9A9E17-643C-46C7-8DA1-90ACB4FD0A6E}"/>
              </a:ext>
            </a:extLst>
          </p:cNvPr>
          <p:cNvCxnSpPr>
            <a:cxnSpLocks/>
          </p:cNvCxnSpPr>
          <p:nvPr/>
        </p:nvCxnSpPr>
        <p:spPr>
          <a:xfrm>
            <a:off x="720116" y="2475725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Conector recto 37">
            <a:extLst>
              <a:ext uri="{FF2B5EF4-FFF2-40B4-BE49-F238E27FC236}">
                <a16:creationId xmlns:a16="http://schemas.microsoft.com/office/drawing/2014/main" id="{117FEECC-50E9-48AE-A3A0-ECE918D11567}"/>
              </a:ext>
            </a:extLst>
          </p:cNvPr>
          <p:cNvCxnSpPr>
            <a:cxnSpLocks/>
          </p:cNvCxnSpPr>
          <p:nvPr/>
        </p:nvCxnSpPr>
        <p:spPr>
          <a:xfrm>
            <a:off x="718240" y="2780525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Conector recto 38">
            <a:extLst>
              <a:ext uri="{FF2B5EF4-FFF2-40B4-BE49-F238E27FC236}">
                <a16:creationId xmlns:a16="http://schemas.microsoft.com/office/drawing/2014/main" id="{F24D8324-6901-4816-8512-FDC54A3E01DF}"/>
              </a:ext>
            </a:extLst>
          </p:cNvPr>
          <p:cNvCxnSpPr>
            <a:cxnSpLocks/>
          </p:cNvCxnSpPr>
          <p:nvPr/>
        </p:nvCxnSpPr>
        <p:spPr>
          <a:xfrm>
            <a:off x="718240" y="3074201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Placa 2">
            <a:extLst>
              <a:ext uri="{FF2B5EF4-FFF2-40B4-BE49-F238E27FC236}">
                <a16:creationId xmlns:a16="http://schemas.microsoft.com/office/drawing/2014/main" id="{C3F9C842-00FA-4A41-AA78-EC49C9D9D4A3}"/>
              </a:ext>
            </a:extLst>
          </p:cNvPr>
          <p:cNvSpPr/>
          <p:nvPr/>
        </p:nvSpPr>
        <p:spPr>
          <a:xfrm flipH="1">
            <a:off x="489789" y="3750740"/>
            <a:ext cx="1791840" cy="1500318"/>
          </a:xfrm>
          <a:prstGeom prst="plaque">
            <a:avLst>
              <a:gd name="adj" fmla="val 6619"/>
            </a:avLst>
          </a:prstGeom>
          <a:solidFill>
            <a:srgbClr val="FCEBE0"/>
          </a:solidFill>
          <a:ln>
            <a:solidFill>
              <a:srgbClr val="FCD6D7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70" name="CuadroTexto 69">
            <a:extLst>
              <a:ext uri="{FF2B5EF4-FFF2-40B4-BE49-F238E27FC236}">
                <a16:creationId xmlns:a16="http://schemas.microsoft.com/office/drawing/2014/main" id="{C5660BA0-7AA5-442F-B19F-51782AAE91E1}"/>
              </a:ext>
            </a:extLst>
          </p:cNvPr>
          <p:cNvSpPr txBox="1"/>
          <p:nvPr/>
        </p:nvSpPr>
        <p:spPr>
          <a:xfrm flipH="1">
            <a:off x="560832" y="3174959"/>
            <a:ext cx="157604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CL" sz="3200" dirty="0">
                <a:latin typeface="Please write me a song" panose="02000603000000000000" pitchFamily="2" charset="0"/>
                <a:ea typeface="Please write me a song" panose="02000603000000000000" pitchFamily="2" charset="0"/>
              </a:rPr>
              <a:t>Importante</a:t>
            </a:r>
          </a:p>
        </p:txBody>
      </p:sp>
      <p:sp>
        <p:nvSpPr>
          <p:cNvPr id="72" name="CuadroTexto 71">
            <a:extLst>
              <a:ext uri="{FF2B5EF4-FFF2-40B4-BE49-F238E27FC236}">
                <a16:creationId xmlns:a16="http://schemas.microsoft.com/office/drawing/2014/main" id="{FA02E334-CC17-4B72-8C99-28B64BC13A1C}"/>
              </a:ext>
            </a:extLst>
          </p:cNvPr>
          <p:cNvSpPr txBox="1"/>
          <p:nvPr/>
        </p:nvSpPr>
        <p:spPr>
          <a:xfrm flipH="1">
            <a:off x="773256" y="5571063"/>
            <a:ext cx="1293702" cy="594906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algn="ctr"/>
            <a:r>
              <a:rPr lang="es-CL" sz="3266" dirty="0">
                <a:latin typeface="The Sunset" pitchFamily="2" charset="0"/>
              </a:rPr>
              <a:t>Notas</a:t>
            </a:r>
          </a:p>
        </p:txBody>
      </p:sp>
      <p:pic>
        <p:nvPicPr>
          <p:cNvPr id="22" name="Imagen 21">
            <a:extLst>
              <a:ext uri="{FF2B5EF4-FFF2-40B4-BE49-F238E27FC236}">
                <a16:creationId xmlns:a16="http://schemas.microsoft.com/office/drawing/2014/main" id="{62CBFADE-6F0F-42F1-9100-230F3D7A9794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188956" y="4650379"/>
            <a:ext cx="727315" cy="2864905"/>
          </a:xfrm>
          <a:prstGeom prst="rect">
            <a:avLst/>
          </a:prstGeom>
        </p:spPr>
      </p:pic>
      <p:pic>
        <p:nvPicPr>
          <p:cNvPr id="23" name="Imagen 22">
            <a:extLst>
              <a:ext uri="{FF2B5EF4-FFF2-40B4-BE49-F238E27FC236}">
                <a16:creationId xmlns:a16="http://schemas.microsoft.com/office/drawing/2014/main" id="{2B2C2E0D-EB88-46B4-AC8F-E4A9A8B31354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43898" t="21174"/>
          <a:stretch/>
        </p:blipFill>
        <p:spPr>
          <a:xfrm>
            <a:off x="0" y="0"/>
            <a:ext cx="909986" cy="976498"/>
          </a:xfrm>
          <a:prstGeom prst="rect">
            <a:avLst/>
          </a:prstGeom>
        </p:spPr>
      </p:pic>
      <p:pic>
        <p:nvPicPr>
          <p:cNvPr id="25" name="Imagen 24">
            <a:extLst>
              <a:ext uri="{FF2B5EF4-FFF2-40B4-BE49-F238E27FC236}">
                <a16:creationId xmlns:a16="http://schemas.microsoft.com/office/drawing/2014/main" id="{C293EFCA-F8D9-437F-BBDE-D23B0F61DF56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027536" y="351099"/>
            <a:ext cx="713197" cy="476000"/>
          </a:xfrm>
          <a:prstGeom prst="rect">
            <a:avLst/>
          </a:prstGeom>
        </p:spPr>
      </p:pic>
      <p:grpSp>
        <p:nvGrpSpPr>
          <p:cNvPr id="31" name="Grupo 30">
            <a:extLst>
              <a:ext uri="{FF2B5EF4-FFF2-40B4-BE49-F238E27FC236}">
                <a16:creationId xmlns:a16="http://schemas.microsoft.com/office/drawing/2014/main" id="{7745E27F-467E-4749-8E47-3209094E0C66}"/>
              </a:ext>
            </a:extLst>
          </p:cNvPr>
          <p:cNvGrpSpPr/>
          <p:nvPr/>
        </p:nvGrpSpPr>
        <p:grpSpPr>
          <a:xfrm>
            <a:off x="526230" y="2080990"/>
            <a:ext cx="160028" cy="1041337"/>
            <a:chOff x="508707" y="2032864"/>
            <a:chExt cx="160028" cy="1041337"/>
          </a:xfrm>
        </p:grpSpPr>
        <p:pic>
          <p:nvPicPr>
            <p:cNvPr id="57" name="Imagen 56">
              <a:extLst>
                <a:ext uri="{FF2B5EF4-FFF2-40B4-BE49-F238E27FC236}">
                  <a16:creationId xmlns:a16="http://schemas.microsoft.com/office/drawing/2014/main" id="{961930C2-F576-49DD-A7AA-2FDB4D77175D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7508" y="2035205"/>
              <a:ext cx="162906" cy="158223"/>
            </a:xfrm>
            <a:prstGeom prst="rect">
              <a:avLst/>
            </a:prstGeom>
          </p:spPr>
        </p:pic>
        <p:pic>
          <p:nvPicPr>
            <p:cNvPr id="58" name="Imagen 57">
              <a:extLst>
                <a:ext uri="{FF2B5EF4-FFF2-40B4-BE49-F238E27FC236}">
                  <a16:creationId xmlns:a16="http://schemas.microsoft.com/office/drawing/2014/main" id="{56867267-B475-4E69-9D58-EC62A6FE058B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7509" y="2315160"/>
              <a:ext cx="162906" cy="158223"/>
            </a:xfrm>
            <a:prstGeom prst="rect">
              <a:avLst/>
            </a:prstGeom>
          </p:spPr>
        </p:pic>
        <p:pic>
          <p:nvPicPr>
            <p:cNvPr id="60" name="Imagen 59">
              <a:extLst>
                <a:ext uri="{FF2B5EF4-FFF2-40B4-BE49-F238E27FC236}">
                  <a16:creationId xmlns:a16="http://schemas.microsoft.com/office/drawing/2014/main" id="{E29EF204-A448-4002-8A1C-DB0341F31464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6366" y="2619960"/>
              <a:ext cx="162906" cy="158223"/>
            </a:xfrm>
            <a:prstGeom prst="rect">
              <a:avLst/>
            </a:prstGeom>
          </p:spPr>
        </p:pic>
        <p:pic>
          <p:nvPicPr>
            <p:cNvPr id="63" name="Imagen 62">
              <a:extLst>
                <a:ext uri="{FF2B5EF4-FFF2-40B4-BE49-F238E27FC236}">
                  <a16:creationId xmlns:a16="http://schemas.microsoft.com/office/drawing/2014/main" id="{86120641-32C4-4AE8-94D3-C94C18868525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8171" y="2913636"/>
              <a:ext cx="162906" cy="158223"/>
            </a:xfrm>
            <a:prstGeom prst="rect">
              <a:avLst/>
            </a:prstGeom>
          </p:spPr>
        </p:pic>
      </p:grpSp>
      <p:sp>
        <p:nvSpPr>
          <p:cNvPr id="64" name="Placa 63">
            <a:extLst>
              <a:ext uri="{FF2B5EF4-FFF2-40B4-BE49-F238E27FC236}">
                <a16:creationId xmlns:a16="http://schemas.microsoft.com/office/drawing/2014/main" id="{1F1A37EF-7612-4F45-97CD-3C62C17F6D0D}"/>
              </a:ext>
            </a:extLst>
          </p:cNvPr>
          <p:cNvSpPr/>
          <p:nvPr/>
        </p:nvSpPr>
        <p:spPr>
          <a:xfrm flipH="1">
            <a:off x="544463" y="3806973"/>
            <a:ext cx="1680470" cy="1381373"/>
          </a:xfrm>
          <a:prstGeom prst="plaque">
            <a:avLst>
              <a:gd name="adj" fmla="val 6619"/>
            </a:avLst>
          </a:prstGeom>
          <a:noFill/>
          <a:ln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pic>
        <p:nvPicPr>
          <p:cNvPr id="32" name="Imagen 31">
            <a:extLst>
              <a:ext uri="{FF2B5EF4-FFF2-40B4-BE49-F238E27FC236}">
                <a16:creationId xmlns:a16="http://schemas.microsoft.com/office/drawing/2014/main" id="{26B63D50-3602-4D67-A76C-633D6D374657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259097" y="6541363"/>
            <a:ext cx="628638" cy="674145"/>
          </a:xfrm>
          <a:prstGeom prst="rect">
            <a:avLst/>
          </a:prstGeom>
        </p:spPr>
      </p:pic>
      <p:pic>
        <p:nvPicPr>
          <p:cNvPr id="65" name="Imagen 64">
            <a:extLst>
              <a:ext uri="{FF2B5EF4-FFF2-40B4-BE49-F238E27FC236}">
                <a16:creationId xmlns:a16="http://schemas.microsoft.com/office/drawing/2014/main" id="{D0CA3D43-846C-4A28-B7BE-3C0790EA8870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65716" t="50407"/>
          <a:stretch/>
        </p:blipFill>
        <p:spPr>
          <a:xfrm flipH="1">
            <a:off x="4623101" y="-1"/>
            <a:ext cx="445785" cy="47838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65694901"/>
      </p:ext>
    </p:extLst>
  </p:cSld>
  <p:clrMapOvr>
    <a:masterClrMapping/>
  </p:clrMapOvr>
</p:sld>
</file>

<file path=ppt/slides/slide1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5" name="Imagen 74">
            <a:extLst>
              <a:ext uri="{FF2B5EF4-FFF2-40B4-BE49-F238E27FC236}">
                <a16:creationId xmlns:a16="http://schemas.microsoft.com/office/drawing/2014/main" id="{86F066D6-3665-40A8-84FE-3CF74306B4E7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5802" t="16947" r="6588" b="21582"/>
          <a:stretch/>
        </p:blipFill>
        <p:spPr>
          <a:xfrm flipH="1">
            <a:off x="2534249" y="1615242"/>
            <a:ext cx="2241249" cy="5818323"/>
          </a:xfrm>
          <a:prstGeom prst="rect">
            <a:avLst/>
          </a:prstGeom>
        </p:spPr>
      </p:pic>
      <p:grpSp>
        <p:nvGrpSpPr>
          <p:cNvPr id="90" name="Grupo 89">
            <a:extLst>
              <a:ext uri="{FF2B5EF4-FFF2-40B4-BE49-F238E27FC236}">
                <a16:creationId xmlns:a16="http://schemas.microsoft.com/office/drawing/2014/main" id="{6A10F933-5BE6-45D0-9227-6F90A3B05617}"/>
              </a:ext>
            </a:extLst>
          </p:cNvPr>
          <p:cNvGrpSpPr/>
          <p:nvPr/>
        </p:nvGrpSpPr>
        <p:grpSpPr>
          <a:xfrm>
            <a:off x="2431176" y="1277695"/>
            <a:ext cx="2333423" cy="338554"/>
            <a:chOff x="282012" y="1116730"/>
            <a:chExt cx="2333423" cy="338554"/>
          </a:xfrm>
        </p:grpSpPr>
        <p:grpSp>
          <p:nvGrpSpPr>
            <p:cNvPr id="76" name="Grupo 75">
              <a:extLst>
                <a:ext uri="{FF2B5EF4-FFF2-40B4-BE49-F238E27FC236}">
                  <a16:creationId xmlns:a16="http://schemas.microsoft.com/office/drawing/2014/main" id="{A61A1061-E59C-431B-BF67-DEFCDEE579BE}"/>
                </a:ext>
              </a:extLst>
            </p:cNvPr>
            <p:cNvGrpSpPr/>
            <p:nvPr/>
          </p:nvGrpSpPr>
          <p:grpSpPr>
            <a:xfrm>
              <a:off x="1292286" y="1199456"/>
              <a:ext cx="1323149" cy="173102"/>
              <a:chOff x="2351916" y="2459619"/>
              <a:chExt cx="1424738" cy="173102"/>
            </a:xfrm>
          </p:grpSpPr>
          <p:pic>
            <p:nvPicPr>
              <p:cNvPr id="77" name="Imagen 76">
                <a:extLst>
                  <a:ext uri="{FF2B5EF4-FFF2-40B4-BE49-F238E27FC236}">
                    <a16:creationId xmlns:a16="http://schemas.microsoft.com/office/drawing/2014/main" id="{B7A81B46-CA0D-4087-89EF-FAE09193A61A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351916" y="2459619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78" name="Imagen 77">
                <a:extLst>
                  <a:ext uri="{FF2B5EF4-FFF2-40B4-BE49-F238E27FC236}">
                    <a16:creationId xmlns:a16="http://schemas.microsoft.com/office/drawing/2014/main" id="{E94153B6-6DC4-4AB7-AC3B-F55DD2065F5B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534444" y="2462337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79" name="Imagen 78">
                <a:extLst>
                  <a:ext uri="{FF2B5EF4-FFF2-40B4-BE49-F238E27FC236}">
                    <a16:creationId xmlns:a16="http://schemas.microsoft.com/office/drawing/2014/main" id="{EA1DF94F-D73B-4068-AC8A-D0A408DD32D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713545" y="2467401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0" name="Imagen 79">
                <a:extLst>
                  <a:ext uri="{FF2B5EF4-FFF2-40B4-BE49-F238E27FC236}">
                    <a16:creationId xmlns:a16="http://schemas.microsoft.com/office/drawing/2014/main" id="{62C852A6-1DC0-492C-8708-0BCE85A2F8DC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898714" y="2467401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1" name="Imagen 80">
                <a:extLst>
                  <a:ext uri="{FF2B5EF4-FFF2-40B4-BE49-F238E27FC236}">
                    <a16:creationId xmlns:a16="http://schemas.microsoft.com/office/drawing/2014/main" id="{0177E378-B2D1-433E-B487-95F0ADA2623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080634" y="2462337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2" name="Imagen 81">
                <a:extLst>
                  <a:ext uri="{FF2B5EF4-FFF2-40B4-BE49-F238E27FC236}">
                    <a16:creationId xmlns:a16="http://schemas.microsoft.com/office/drawing/2014/main" id="{5D2CCC76-1728-4CCE-8CA6-F4D7D93C730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259735" y="2463688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3" name="Imagen 82">
                <a:extLst>
                  <a:ext uri="{FF2B5EF4-FFF2-40B4-BE49-F238E27FC236}">
                    <a16:creationId xmlns:a16="http://schemas.microsoft.com/office/drawing/2014/main" id="{8737CD88-8CE9-45B7-B88B-A039D1BC2D9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436306" y="2459619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4" name="Imagen 83">
                <a:extLst>
                  <a:ext uri="{FF2B5EF4-FFF2-40B4-BE49-F238E27FC236}">
                    <a16:creationId xmlns:a16="http://schemas.microsoft.com/office/drawing/2014/main" id="{9C749F1B-619A-40EE-A3E5-6C9759F13278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624293" y="2462337"/>
                <a:ext cx="152361" cy="165320"/>
              </a:xfrm>
              <a:prstGeom prst="rect">
                <a:avLst/>
              </a:prstGeom>
            </p:spPr>
          </p:pic>
        </p:grpSp>
        <p:sp>
          <p:nvSpPr>
            <p:cNvPr id="86" name="CuadroTexto 85">
              <a:extLst>
                <a:ext uri="{FF2B5EF4-FFF2-40B4-BE49-F238E27FC236}">
                  <a16:creationId xmlns:a16="http://schemas.microsoft.com/office/drawing/2014/main" id="{E7CF8BFC-D72D-4A50-9441-6DC5C224B0DC}"/>
                </a:ext>
              </a:extLst>
            </p:cNvPr>
            <p:cNvSpPr txBox="1"/>
            <p:nvPr/>
          </p:nvSpPr>
          <p:spPr>
            <a:xfrm>
              <a:off x="282012" y="1116730"/>
              <a:ext cx="1081021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s-CL" sz="1600" dirty="0">
                  <a:latin typeface="that i love you" pitchFamily="2" charset="0"/>
                </a:rPr>
                <a:t>Hidratación</a:t>
              </a:r>
            </a:p>
          </p:txBody>
        </p:sp>
      </p:grpSp>
      <p:sp>
        <p:nvSpPr>
          <p:cNvPr id="2" name="Rectángulo: esquinas redondeadas 1">
            <a:extLst>
              <a:ext uri="{FF2B5EF4-FFF2-40B4-BE49-F238E27FC236}">
                <a16:creationId xmlns:a16="http://schemas.microsoft.com/office/drawing/2014/main" id="{8AFFB728-72C6-47D6-8CF6-8E68D901CF0E}"/>
              </a:ext>
            </a:extLst>
          </p:cNvPr>
          <p:cNvSpPr/>
          <p:nvPr/>
        </p:nvSpPr>
        <p:spPr>
          <a:xfrm flipH="1">
            <a:off x="2536574" y="808814"/>
            <a:ext cx="2238924" cy="348713"/>
          </a:xfrm>
          <a:prstGeom prst="roundRect">
            <a:avLst>
              <a:gd name="adj" fmla="val 20690"/>
            </a:avLst>
          </a:prstGeom>
          <a:noFill/>
          <a:ln>
            <a:solidFill>
              <a:schemeClr val="bg1">
                <a:lumMod val="65000"/>
              </a:schemeClr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grpSp>
        <p:nvGrpSpPr>
          <p:cNvPr id="20" name="Grupo 19">
            <a:extLst>
              <a:ext uri="{FF2B5EF4-FFF2-40B4-BE49-F238E27FC236}">
                <a16:creationId xmlns:a16="http://schemas.microsoft.com/office/drawing/2014/main" id="{9E56ED60-C0FC-4AFF-8B2B-402E4644997E}"/>
              </a:ext>
            </a:extLst>
          </p:cNvPr>
          <p:cNvGrpSpPr/>
          <p:nvPr/>
        </p:nvGrpSpPr>
        <p:grpSpPr>
          <a:xfrm>
            <a:off x="2648158" y="551964"/>
            <a:ext cx="1302561" cy="270451"/>
            <a:chOff x="3427898" y="945416"/>
            <a:chExt cx="1302561" cy="270451"/>
          </a:xfrm>
        </p:grpSpPr>
        <p:sp>
          <p:nvSpPr>
            <p:cNvPr id="6" name="Elipse 5">
              <a:extLst>
                <a:ext uri="{FF2B5EF4-FFF2-40B4-BE49-F238E27FC236}">
                  <a16:creationId xmlns:a16="http://schemas.microsoft.com/office/drawing/2014/main" id="{2C5DCEA4-6AF6-49BD-B708-B769FAFE792C}"/>
                </a:ext>
              </a:extLst>
            </p:cNvPr>
            <p:cNvSpPr/>
            <p:nvPr/>
          </p:nvSpPr>
          <p:spPr>
            <a:xfrm>
              <a:off x="3448303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7" name="CuadroTexto 6">
              <a:extLst>
                <a:ext uri="{FF2B5EF4-FFF2-40B4-BE49-F238E27FC236}">
                  <a16:creationId xmlns:a16="http://schemas.microsoft.com/office/drawing/2014/main" id="{AA089D6C-B1E2-48FB-BE83-481042A4D336}"/>
                </a:ext>
              </a:extLst>
            </p:cNvPr>
            <p:cNvSpPr txBox="1"/>
            <p:nvPr/>
          </p:nvSpPr>
          <p:spPr>
            <a:xfrm>
              <a:off x="3427898" y="945416"/>
              <a:ext cx="167925" cy="2623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L</a:t>
              </a:r>
            </a:p>
          </p:txBody>
        </p:sp>
        <p:sp>
          <p:nvSpPr>
            <p:cNvPr id="8" name="Elipse 7">
              <a:extLst>
                <a:ext uri="{FF2B5EF4-FFF2-40B4-BE49-F238E27FC236}">
                  <a16:creationId xmlns:a16="http://schemas.microsoft.com/office/drawing/2014/main" id="{EF3D6D35-0B29-48F8-A7E7-F05677A56176}"/>
                </a:ext>
              </a:extLst>
            </p:cNvPr>
            <p:cNvSpPr/>
            <p:nvPr/>
          </p:nvSpPr>
          <p:spPr>
            <a:xfrm>
              <a:off x="3636352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9" name="CuadroTexto 8">
              <a:extLst>
                <a:ext uri="{FF2B5EF4-FFF2-40B4-BE49-F238E27FC236}">
                  <a16:creationId xmlns:a16="http://schemas.microsoft.com/office/drawing/2014/main" id="{9A7EF53A-AA99-48D2-85A8-CA65C6ED1C5E}"/>
                </a:ext>
              </a:extLst>
            </p:cNvPr>
            <p:cNvSpPr txBox="1"/>
            <p:nvPr/>
          </p:nvSpPr>
          <p:spPr>
            <a:xfrm>
              <a:off x="3604676" y="945416"/>
              <a:ext cx="167925" cy="2623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M</a:t>
              </a:r>
            </a:p>
          </p:txBody>
        </p:sp>
        <p:sp>
          <p:nvSpPr>
            <p:cNvPr id="10" name="Elipse 9">
              <a:extLst>
                <a:ext uri="{FF2B5EF4-FFF2-40B4-BE49-F238E27FC236}">
                  <a16:creationId xmlns:a16="http://schemas.microsoft.com/office/drawing/2014/main" id="{B0003AE6-C47F-46BF-B6B1-DDBB042C0368}"/>
                </a:ext>
              </a:extLst>
            </p:cNvPr>
            <p:cNvSpPr/>
            <p:nvPr/>
          </p:nvSpPr>
          <p:spPr>
            <a:xfrm>
              <a:off x="3822502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1" name="CuadroTexto 10">
              <a:extLst>
                <a:ext uri="{FF2B5EF4-FFF2-40B4-BE49-F238E27FC236}">
                  <a16:creationId xmlns:a16="http://schemas.microsoft.com/office/drawing/2014/main" id="{93A2415F-9910-41C0-9834-ACE5EE7EC06F}"/>
                </a:ext>
              </a:extLst>
            </p:cNvPr>
            <p:cNvSpPr txBox="1"/>
            <p:nvPr/>
          </p:nvSpPr>
          <p:spPr>
            <a:xfrm>
              <a:off x="3795934" y="953506"/>
              <a:ext cx="167925" cy="2623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M</a:t>
              </a:r>
            </a:p>
          </p:txBody>
        </p:sp>
        <p:sp>
          <p:nvSpPr>
            <p:cNvPr id="12" name="Elipse 11">
              <a:extLst>
                <a:ext uri="{FF2B5EF4-FFF2-40B4-BE49-F238E27FC236}">
                  <a16:creationId xmlns:a16="http://schemas.microsoft.com/office/drawing/2014/main" id="{C7C288CE-F547-4E52-94A3-8C23F40BEE3C}"/>
                </a:ext>
              </a:extLst>
            </p:cNvPr>
            <p:cNvSpPr/>
            <p:nvPr/>
          </p:nvSpPr>
          <p:spPr>
            <a:xfrm>
              <a:off x="4008652" y="983612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3" name="CuadroTexto 12">
              <a:extLst>
                <a:ext uri="{FF2B5EF4-FFF2-40B4-BE49-F238E27FC236}">
                  <a16:creationId xmlns:a16="http://schemas.microsoft.com/office/drawing/2014/main" id="{4114C506-8170-47D2-9D5A-128DBFEEE7C8}"/>
                </a:ext>
              </a:extLst>
            </p:cNvPr>
            <p:cNvSpPr txBox="1"/>
            <p:nvPr/>
          </p:nvSpPr>
          <p:spPr>
            <a:xfrm>
              <a:off x="3987194" y="951397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J</a:t>
              </a:r>
            </a:p>
          </p:txBody>
        </p:sp>
        <p:sp>
          <p:nvSpPr>
            <p:cNvPr id="14" name="Elipse 13">
              <a:extLst>
                <a:ext uri="{FF2B5EF4-FFF2-40B4-BE49-F238E27FC236}">
                  <a16:creationId xmlns:a16="http://schemas.microsoft.com/office/drawing/2014/main" id="{7CC52FD5-4E7C-49FA-BD83-A545EB3FC017}"/>
                </a:ext>
              </a:extLst>
            </p:cNvPr>
            <p:cNvSpPr/>
            <p:nvPr/>
          </p:nvSpPr>
          <p:spPr>
            <a:xfrm>
              <a:off x="4195174" y="983612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5" name="CuadroTexto 14">
              <a:extLst>
                <a:ext uri="{FF2B5EF4-FFF2-40B4-BE49-F238E27FC236}">
                  <a16:creationId xmlns:a16="http://schemas.microsoft.com/office/drawing/2014/main" id="{DDD8D263-EBC7-4AD3-8203-2FC2CBE524AF}"/>
                </a:ext>
              </a:extLst>
            </p:cNvPr>
            <p:cNvSpPr txBox="1"/>
            <p:nvPr/>
          </p:nvSpPr>
          <p:spPr>
            <a:xfrm>
              <a:off x="4169468" y="953506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V</a:t>
              </a:r>
            </a:p>
          </p:txBody>
        </p:sp>
        <p:sp>
          <p:nvSpPr>
            <p:cNvPr id="16" name="Elipse 15">
              <a:extLst>
                <a:ext uri="{FF2B5EF4-FFF2-40B4-BE49-F238E27FC236}">
                  <a16:creationId xmlns:a16="http://schemas.microsoft.com/office/drawing/2014/main" id="{1684D4EA-52BA-4FA5-A1FB-CB87FE74C584}"/>
                </a:ext>
              </a:extLst>
            </p:cNvPr>
            <p:cNvSpPr/>
            <p:nvPr/>
          </p:nvSpPr>
          <p:spPr>
            <a:xfrm>
              <a:off x="4383504" y="983612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7" name="CuadroTexto 16">
              <a:extLst>
                <a:ext uri="{FF2B5EF4-FFF2-40B4-BE49-F238E27FC236}">
                  <a16:creationId xmlns:a16="http://schemas.microsoft.com/office/drawing/2014/main" id="{3308939E-46AD-485D-B001-89690CD4E751}"/>
                </a:ext>
              </a:extLst>
            </p:cNvPr>
            <p:cNvSpPr txBox="1"/>
            <p:nvPr/>
          </p:nvSpPr>
          <p:spPr>
            <a:xfrm>
              <a:off x="4354590" y="945416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S</a:t>
              </a:r>
            </a:p>
          </p:txBody>
        </p:sp>
        <p:sp>
          <p:nvSpPr>
            <p:cNvPr id="18" name="Elipse 17">
              <a:extLst>
                <a:ext uri="{FF2B5EF4-FFF2-40B4-BE49-F238E27FC236}">
                  <a16:creationId xmlns:a16="http://schemas.microsoft.com/office/drawing/2014/main" id="{A8672FC7-70F5-4C49-A014-22DFFFBC4EA9}"/>
                </a:ext>
              </a:extLst>
            </p:cNvPr>
            <p:cNvSpPr/>
            <p:nvPr/>
          </p:nvSpPr>
          <p:spPr>
            <a:xfrm>
              <a:off x="4562534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9" name="CuadroTexto 18">
              <a:extLst>
                <a:ext uri="{FF2B5EF4-FFF2-40B4-BE49-F238E27FC236}">
                  <a16:creationId xmlns:a16="http://schemas.microsoft.com/office/drawing/2014/main" id="{FDD8A62F-1C31-4D5B-8003-266E7EE66DB5}"/>
                </a:ext>
              </a:extLst>
            </p:cNvPr>
            <p:cNvSpPr txBox="1"/>
            <p:nvPr/>
          </p:nvSpPr>
          <p:spPr>
            <a:xfrm>
              <a:off x="4541872" y="945416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D</a:t>
              </a:r>
            </a:p>
          </p:txBody>
        </p:sp>
      </p:grpSp>
      <p:sp>
        <p:nvSpPr>
          <p:cNvPr id="43" name="Rectángulo: esquinas redondeadas 42">
            <a:extLst>
              <a:ext uri="{FF2B5EF4-FFF2-40B4-BE49-F238E27FC236}">
                <a16:creationId xmlns:a16="http://schemas.microsoft.com/office/drawing/2014/main" id="{89D5D1E2-00DC-4937-B50F-B770D836BFF9}"/>
              </a:ext>
            </a:extLst>
          </p:cNvPr>
          <p:cNvSpPr/>
          <p:nvPr/>
        </p:nvSpPr>
        <p:spPr>
          <a:xfrm flipH="1">
            <a:off x="460830" y="5801409"/>
            <a:ext cx="1867912" cy="1306787"/>
          </a:xfrm>
          <a:prstGeom prst="roundRect">
            <a:avLst>
              <a:gd name="adj" fmla="val 3042"/>
            </a:avLst>
          </a:prstGeom>
          <a:noFill/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61" name="CuadroTexto 60">
            <a:extLst>
              <a:ext uri="{FF2B5EF4-FFF2-40B4-BE49-F238E27FC236}">
                <a16:creationId xmlns:a16="http://schemas.microsoft.com/office/drawing/2014/main" id="{B1867932-8D36-4858-BFF8-81AECC48EBAD}"/>
              </a:ext>
            </a:extLst>
          </p:cNvPr>
          <p:cNvSpPr txBox="1"/>
          <p:nvPr/>
        </p:nvSpPr>
        <p:spPr>
          <a:xfrm>
            <a:off x="502270" y="470523"/>
            <a:ext cx="1705246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CL" sz="4800" dirty="0">
                <a:latin typeface="August Script Bold free" pitchFamily="2" charset="0"/>
              </a:rPr>
              <a:t>Año</a:t>
            </a:r>
          </a:p>
        </p:txBody>
      </p:sp>
      <p:sp>
        <p:nvSpPr>
          <p:cNvPr id="62" name="CuadroTexto 61">
            <a:extLst>
              <a:ext uri="{FF2B5EF4-FFF2-40B4-BE49-F238E27FC236}">
                <a16:creationId xmlns:a16="http://schemas.microsoft.com/office/drawing/2014/main" id="{D7348A25-2C0A-4180-9706-193D7ACDBC8E}"/>
              </a:ext>
            </a:extLst>
          </p:cNvPr>
          <p:cNvSpPr txBox="1"/>
          <p:nvPr/>
        </p:nvSpPr>
        <p:spPr>
          <a:xfrm>
            <a:off x="1109446" y="921803"/>
            <a:ext cx="149088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CL" sz="4000" dirty="0" smtClean="0">
                <a:latin typeface="August Script Bold free" pitchFamily="2" charset="0"/>
              </a:rPr>
              <a:t>2022 </a:t>
            </a:r>
            <a:endParaRPr lang="es-CL" sz="4000" dirty="0">
              <a:latin typeface="August Script Bold free" pitchFamily="2" charset="0"/>
            </a:endParaRPr>
          </a:p>
        </p:txBody>
      </p:sp>
      <p:sp>
        <p:nvSpPr>
          <p:cNvPr id="27" name="CuadroTexto 26">
            <a:extLst>
              <a:ext uri="{FF2B5EF4-FFF2-40B4-BE49-F238E27FC236}">
                <a16:creationId xmlns:a16="http://schemas.microsoft.com/office/drawing/2014/main" id="{F0091D1D-C5BA-4DD7-B564-F84C4F3256B9}"/>
              </a:ext>
            </a:extLst>
          </p:cNvPr>
          <p:cNvSpPr txBox="1"/>
          <p:nvPr/>
        </p:nvSpPr>
        <p:spPr>
          <a:xfrm>
            <a:off x="788889" y="1505371"/>
            <a:ext cx="136617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CL" sz="3600" dirty="0">
                <a:latin typeface="Ayunindra Font" pitchFamily="50" charset="0"/>
              </a:rPr>
              <a:t>Metas</a:t>
            </a:r>
          </a:p>
        </p:txBody>
      </p:sp>
      <p:cxnSp>
        <p:nvCxnSpPr>
          <p:cNvPr id="34" name="Conector recto 33">
            <a:extLst>
              <a:ext uri="{FF2B5EF4-FFF2-40B4-BE49-F238E27FC236}">
                <a16:creationId xmlns:a16="http://schemas.microsoft.com/office/drawing/2014/main" id="{6C326F97-CC68-4216-8B0B-6409AE189A23}"/>
              </a:ext>
            </a:extLst>
          </p:cNvPr>
          <p:cNvCxnSpPr>
            <a:cxnSpLocks/>
          </p:cNvCxnSpPr>
          <p:nvPr/>
        </p:nvCxnSpPr>
        <p:spPr>
          <a:xfrm>
            <a:off x="719609" y="2193173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Conector recto 36">
            <a:extLst>
              <a:ext uri="{FF2B5EF4-FFF2-40B4-BE49-F238E27FC236}">
                <a16:creationId xmlns:a16="http://schemas.microsoft.com/office/drawing/2014/main" id="{7A9A9E17-643C-46C7-8DA1-90ACB4FD0A6E}"/>
              </a:ext>
            </a:extLst>
          </p:cNvPr>
          <p:cNvCxnSpPr>
            <a:cxnSpLocks/>
          </p:cNvCxnSpPr>
          <p:nvPr/>
        </p:nvCxnSpPr>
        <p:spPr>
          <a:xfrm>
            <a:off x="720116" y="2475725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Conector recto 37">
            <a:extLst>
              <a:ext uri="{FF2B5EF4-FFF2-40B4-BE49-F238E27FC236}">
                <a16:creationId xmlns:a16="http://schemas.microsoft.com/office/drawing/2014/main" id="{117FEECC-50E9-48AE-A3A0-ECE918D11567}"/>
              </a:ext>
            </a:extLst>
          </p:cNvPr>
          <p:cNvCxnSpPr>
            <a:cxnSpLocks/>
          </p:cNvCxnSpPr>
          <p:nvPr/>
        </p:nvCxnSpPr>
        <p:spPr>
          <a:xfrm>
            <a:off x="718240" y="2780525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Conector recto 38">
            <a:extLst>
              <a:ext uri="{FF2B5EF4-FFF2-40B4-BE49-F238E27FC236}">
                <a16:creationId xmlns:a16="http://schemas.microsoft.com/office/drawing/2014/main" id="{F24D8324-6901-4816-8512-FDC54A3E01DF}"/>
              </a:ext>
            </a:extLst>
          </p:cNvPr>
          <p:cNvCxnSpPr>
            <a:cxnSpLocks/>
          </p:cNvCxnSpPr>
          <p:nvPr/>
        </p:nvCxnSpPr>
        <p:spPr>
          <a:xfrm>
            <a:off x="718240" y="3074201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Placa 2">
            <a:extLst>
              <a:ext uri="{FF2B5EF4-FFF2-40B4-BE49-F238E27FC236}">
                <a16:creationId xmlns:a16="http://schemas.microsoft.com/office/drawing/2014/main" id="{C3F9C842-00FA-4A41-AA78-EC49C9D9D4A3}"/>
              </a:ext>
            </a:extLst>
          </p:cNvPr>
          <p:cNvSpPr/>
          <p:nvPr/>
        </p:nvSpPr>
        <p:spPr>
          <a:xfrm flipH="1">
            <a:off x="489789" y="3750740"/>
            <a:ext cx="1791840" cy="1500318"/>
          </a:xfrm>
          <a:prstGeom prst="plaque">
            <a:avLst>
              <a:gd name="adj" fmla="val 6619"/>
            </a:avLst>
          </a:prstGeom>
          <a:solidFill>
            <a:srgbClr val="FCEBE0"/>
          </a:solidFill>
          <a:ln>
            <a:solidFill>
              <a:srgbClr val="FCD6D7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70" name="CuadroTexto 69">
            <a:extLst>
              <a:ext uri="{FF2B5EF4-FFF2-40B4-BE49-F238E27FC236}">
                <a16:creationId xmlns:a16="http://schemas.microsoft.com/office/drawing/2014/main" id="{C5660BA0-7AA5-442F-B19F-51782AAE91E1}"/>
              </a:ext>
            </a:extLst>
          </p:cNvPr>
          <p:cNvSpPr txBox="1"/>
          <p:nvPr/>
        </p:nvSpPr>
        <p:spPr>
          <a:xfrm flipH="1">
            <a:off x="560832" y="3174959"/>
            <a:ext cx="157604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CL" sz="3200" dirty="0">
                <a:latin typeface="Please write me a song" panose="02000603000000000000" pitchFamily="2" charset="0"/>
                <a:ea typeface="Please write me a song" panose="02000603000000000000" pitchFamily="2" charset="0"/>
              </a:rPr>
              <a:t>Importante</a:t>
            </a:r>
          </a:p>
        </p:txBody>
      </p:sp>
      <p:sp>
        <p:nvSpPr>
          <p:cNvPr id="72" name="CuadroTexto 71">
            <a:extLst>
              <a:ext uri="{FF2B5EF4-FFF2-40B4-BE49-F238E27FC236}">
                <a16:creationId xmlns:a16="http://schemas.microsoft.com/office/drawing/2014/main" id="{FA02E334-CC17-4B72-8C99-28B64BC13A1C}"/>
              </a:ext>
            </a:extLst>
          </p:cNvPr>
          <p:cNvSpPr txBox="1"/>
          <p:nvPr/>
        </p:nvSpPr>
        <p:spPr>
          <a:xfrm flipH="1">
            <a:off x="773256" y="5571063"/>
            <a:ext cx="1293702" cy="594906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algn="ctr"/>
            <a:r>
              <a:rPr lang="es-CL" sz="3266" dirty="0">
                <a:latin typeface="The Sunset" pitchFamily="2" charset="0"/>
              </a:rPr>
              <a:t>Notas</a:t>
            </a:r>
          </a:p>
        </p:txBody>
      </p:sp>
      <p:pic>
        <p:nvPicPr>
          <p:cNvPr id="22" name="Imagen 21">
            <a:extLst>
              <a:ext uri="{FF2B5EF4-FFF2-40B4-BE49-F238E27FC236}">
                <a16:creationId xmlns:a16="http://schemas.microsoft.com/office/drawing/2014/main" id="{62CBFADE-6F0F-42F1-9100-230F3D7A9794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188956" y="4650379"/>
            <a:ext cx="727315" cy="2864905"/>
          </a:xfrm>
          <a:prstGeom prst="rect">
            <a:avLst/>
          </a:prstGeom>
        </p:spPr>
      </p:pic>
      <p:pic>
        <p:nvPicPr>
          <p:cNvPr id="23" name="Imagen 22">
            <a:extLst>
              <a:ext uri="{FF2B5EF4-FFF2-40B4-BE49-F238E27FC236}">
                <a16:creationId xmlns:a16="http://schemas.microsoft.com/office/drawing/2014/main" id="{2B2C2E0D-EB88-46B4-AC8F-E4A9A8B31354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43898" t="21174"/>
          <a:stretch/>
        </p:blipFill>
        <p:spPr>
          <a:xfrm>
            <a:off x="0" y="0"/>
            <a:ext cx="909986" cy="976498"/>
          </a:xfrm>
          <a:prstGeom prst="rect">
            <a:avLst/>
          </a:prstGeom>
        </p:spPr>
      </p:pic>
      <p:pic>
        <p:nvPicPr>
          <p:cNvPr id="25" name="Imagen 24">
            <a:extLst>
              <a:ext uri="{FF2B5EF4-FFF2-40B4-BE49-F238E27FC236}">
                <a16:creationId xmlns:a16="http://schemas.microsoft.com/office/drawing/2014/main" id="{C293EFCA-F8D9-437F-BBDE-D23B0F61DF56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027536" y="351099"/>
            <a:ext cx="713197" cy="476000"/>
          </a:xfrm>
          <a:prstGeom prst="rect">
            <a:avLst/>
          </a:prstGeom>
        </p:spPr>
      </p:pic>
      <p:grpSp>
        <p:nvGrpSpPr>
          <p:cNvPr id="31" name="Grupo 30">
            <a:extLst>
              <a:ext uri="{FF2B5EF4-FFF2-40B4-BE49-F238E27FC236}">
                <a16:creationId xmlns:a16="http://schemas.microsoft.com/office/drawing/2014/main" id="{7745E27F-467E-4749-8E47-3209094E0C66}"/>
              </a:ext>
            </a:extLst>
          </p:cNvPr>
          <p:cNvGrpSpPr/>
          <p:nvPr/>
        </p:nvGrpSpPr>
        <p:grpSpPr>
          <a:xfrm>
            <a:off x="526230" y="2080990"/>
            <a:ext cx="160028" cy="1041337"/>
            <a:chOff x="508707" y="2032864"/>
            <a:chExt cx="160028" cy="1041337"/>
          </a:xfrm>
        </p:grpSpPr>
        <p:pic>
          <p:nvPicPr>
            <p:cNvPr id="57" name="Imagen 56">
              <a:extLst>
                <a:ext uri="{FF2B5EF4-FFF2-40B4-BE49-F238E27FC236}">
                  <a16:creationId xmlns:a16="http://schemas.microsoft.com/office/drawing/2014/main" id="{961930C2-F576-49DD-A7AA-2FDB4D77175D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7508" y="2035205"/>
              <a:ext cx="162906" cy="158223"/>
            </a:xfrm>
            <a:prstGeom prst="rect">
              <a:avLst/>
            </a:prstGeom>
          </p:spPr>
        </p:pic>
        <p:pic>
          <p:nvPicPr>
            <p:cNvPr id="58" name="Imagen 57">
              <a:extLst>
                <a:ext uri="{FF2B5EF4-FFF2-40B4-BE49-F238E27FC236}">
                  <a16:creationId xmlns:a16="http://schemas.microsoft.com/office/drawing/2014/main" id="{56867267-B475-4E69-9D58-EC62A6FE058B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7509" y="2315160"/>
              <a:ext cx="162906" cy="158223"/>
            </a:xfrm>
            <a:prstGeom prst="rect">
              <a:avLst/>
            </a:prstGeom>
          </p:spPr>
        </p:pic>
        <p:pic>
          <p:nvPicPr>
            <p:cNvPr id="60" name="Imagen 59">
              <a:extLst>
                <a:ext uri="{FF2B5EF4-FFF2-40B4-BE49-F238E27FC236}">
                  <a16:creationId xmlns:a16="http://schemas.microsoft.com/office/drawing/2014/main" id="{E29EF204-A448-4002-8A1C-DB0341F31464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6366" y="2619960"/>
              <a:ext cx="162906" cy="158223"/>
            </a:xfrm>
            <a:prstGeom prst="rect">
              <a:avLst/>
            </a:prstGeom>
          </p:spPr>
        </p:pic>
        <p:pic>
          <p:nvPicPr>
            <p:cNvPr id="63" name="Imagen 62">
              <a:extLst>
                <a:ext uri="{FF2B5EF4-FFF2-40B4-BE49-F238E27FC236}">
                  <a16:creationId xmlns:a16="http://schemas.microsoft.com/office/drawing/2014/main" id="{86120641-32C4-4AE8-94D3-C94C18868525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8171" y="2913636"/>
              <a:ext cx="162906" cy="158223"/>
            </a:xfrm>
            <a:prstGeom prst="rect">
              <a:avLst/>
            </a:prstGeom>
          </p:spPr>
        </p:pic>
      </p:grpSp>
      <p:sp>
        <p:nvSpPr>
          <p:cNvPr id="64" name="Placa 63">
            <a:extLst>
              <a:ext uri="{FF2B5EF4-FFF2-40B4-BE49-F238E27FC236}">
                <a16:creationId xmlns:a16="http://schemas.microsoft.com/office/drawing/2014/main" id="{1F1A37EF-7612-4F45-97CD-3C62C17F6D0D}"/>
              </a:ext>
            </a:extLst>
          </p:cNvPr>
          <p:cNvSpPr/>
          <p:nvPr/>
        </p:nvSpPr>
        <p:spPr>
          <a:xfrm flipH="1">
            <a:off x="544463" y="3806973"/>
            <a:ext cx="1680470" cy="1381373"/>
          </a:xfrm>
          <a:prstGeom prst="plaque">
            <a:avLst>
              <a:gd name="adj" fmla="val 6619"/>
            </a:avLst>
          </a:prstGeom>
          <a:noFill/>
          <a:ln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pic>
        <p:nvPicPr>
          <p:cNvPr id="32" name="Imagen 31">
            <a:extLst>
              <a:ext uri="{FF2B5EF4-FFF2-40B4-BE49-F238E27FC236}">
                <a16:creationId xmlns:a16="http://schemas.microsoft.com/office/drawing/2014/main" id="{26B63D50-3602-4D67-A76C-633D6D374657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259097" y="6541363"/>
            <a:ext cx="628638" cy="674145"/>
          </a:xfrm>
          <a:prstGeom prst="rect">
            <a:avLst/>
          </a:prstGeom>
        </p:spPr>
      </p:pic>
      <p:pic>
        <p:nvPicPr>
          <p:cNvPr id="65" name="Imagen 64">
            <a:extLst>
              <a:ext uri="{FF2B5EF4-FFF2-40B4-BE49-F238E27FC236}">
                <a16:creationId xmlns:a16="http://schemas.microsoft.com/office/drawing/2014/main" id="{D0CA3D43-846C-4A28-B7BE-3C0790EA8870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65716" t="50407"/>
          <a:stretch/>
        </p:blipFill>
        <p:spPr>
          <a:xfrm flipH="1">
            <a:off x="4623101" y="-1"/>
            <a:ext cx="445785" cy="47838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54377742"/>
      </p:ext>
    </p:extLst>
  </p:cSld>
  <p:clrMapOvr>
    <a:masterClrMapping/>
  </p:clrMapOvr>
</p:sld>
</file>

<file path=ppt/slides/slide1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5" name="Imagen 74">
            <a:extLst>
              <a:ext uri="{FF2B5EF4-FFF2-40B4-BE49-F238E27FC236}">
                <a16:creationId xmlns:a16="http://schemas.microsoft.com/office/drawing/2014/main" id="{86F066D6-3665-40A8-84FE-3CF74306B4E7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5802" t="16947" r="6588" b="21582"/>
          <a:stretch/>
        </p:blipFill>
        <p:spPr>
          <a:xfrm flipH="1">
            <a:off x="2534249" y="1615242"/>
            <a:ext cx="2241249" cy="5818323"/>
          </a:xfrm>
          <a:prstGeom prst="rect">
            <a:avLst/>
          </a:prstGeom>
        </p:spPr>
      </p:pic>
      <p:grpSp>
        <p:nvGrpSpPr>
          <p:cNvPr id="90" name="Grupo 89">
            <a:extLst>
              <a:ext uri="{FF2B5EF4-FFF2-40B4-BE49-F238E27FC236}">
                <a16:creationId xmlns:a16="http://schemas.microsoft.com/office/drawing/2014/main" id="{6A10F933-5BE6-45D0-9227-6F90A3B05617}"/>
              </a:ext>
            </a:extLst>
          </p:cNvPr>
          <p:cNvGrpSpPr/>
          <p:nvPr/>
        </p:nvGrpSpPr>
        <p:grpSpPr>
          <a:xfrm>
            <a:off x="2431176" y="1277695"/>
            <a:ext cx="2333423" cy="338554"/>
            <a:chOff x="282012" y="1116730"/>
            <a:chExt cx="2333423" cy="338554"/>
          </a:xfrm>
        </p:grpSpPr>
        <p:grpSp>
          <p:nvGrpSpPr>
            <p:cNvPr id="76" name="Grupo 75">
              <a:extLst>
                <a:ext uri="{FF2B5EF4-FFF2-40B4-BE49-F238E27FC236}">
                  <a16:creationId xmlns:a16="http://schemas.microsoft.com/office/drawing/2014/main" id="{A61A1061-E59C-431B-BF67-DEFCDEE579BE}"/>
                </a:ext>
              </a:extLst>
            </p:cNvPr>
            <p:cNvGrpSpPr/>
            <p:nvPr/>
          </p:nvGrpSpPr>
          <p:grpSpPr>
            <a:xfrm>
              <a:off x="1292286" y="1199456"/>
              <a:ext cx="1323149" cy="173102"/>
              <a:chOff x="2351916" y="2459619"/>
              <a:chExt cx="1424738" cy="173102"/>
            </a:xfrm>
          </p:grpSpPr>
          <p:pic>
            <p:nvPicPr>
              <p:cNvPr id="77" name="Imagen 76">
                <a:extLst>
                  <a:ext uri="{FF2B5EF4-FFF2-40B4-BE49-F238E27FC236}">
                    <a16:creationId xmlns:a16="http://schemas.microsoft.com/office/drawing/2014/main" id="{B7A81B46-CA0D-4087-89EF-FAE09193A61A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351916" y="2459619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78" name="Imagen 77">
                <a:extLst>
                  <a:ext uri="{FF2B5EF4-FFF2-40B4-BE49-F238E27FC236}">
                    <a16:creationId xmlns:a16="http://schemas.microsoft.com/office/drawing/2014/main" id="{E94153B6-6DC4-4AB7-AC3B-F55DD2065F5B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534444" y="2462337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79" name="Imagen 78">
                <a:extLst>
                  <a:ext uri="{FF2B5EF4-FFF2-40B4-BE49-F238E27FC236}">
                    <a16:creationId xmlns:a16="http://schemas.microsoft.com/office/drawing/2014/main" id="{EA1DF94F-D73B-4068-AC8A-D0A408DD32D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713545" y="2467401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0" name="Imagen 79">
                <a:extLst>
                  <a:ext uri="{FF2B5EF4-FFF2-40B4-BE49-F238E27FC236}">
                    <a16:creationId xmlns:a16="http://schemas.microsoft.com/office/drawing/2014/main" id="{62C852A6-1DC0-492C-8708-0BCE85A2F8DC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898714" y="2467401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1" name="Imagen 80">
                <a:extLst>
                  <a:ext uri="{FF2B5EF4-FFF2-40B4-BE49-F238E27FC236}">
                    <a16:creationId xmlns:a16="http://schemas.microsoft.com/office/drawing/2014/main" id="{0177E378-B2D1-433E-B487-95F0ADA2623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080634" y="2462337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2" name="Imagen 81">
                <a:extLst>
                  <a:ext uri="{FF2B5EF4-FFF2-40B4-BE49-F238E27FC236}">
                    <a16:creationId xmlns:a16="http://schemas.microsoft.com/office/drawing/2014/main" id="{5D2CCC76-1728-4CCE-8CA6-F4D7D93C730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259735" y="2463688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3" name="Imagen 82">
                <a:extLst>
                  <a:ext uri="{FF2B5EF4-FFF2-40B4-BE49-F238E27FC236}">
                    <a16:creationId xmlns:a16="http://schemas.microsoft.com/office/drawing/2014/main" id="{8737CD88-8CE9-45B7-B88B-A039D1BC2D9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436306" y="2459619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4" name="Imagen 83">
                <a:extLst>
                  <a:ext uri="{FF2B5EF4-FFF2-40B4-BE49-F238E27FC236}">
                    <a16:creationId xmlns:a16="http://schemas.microsoft.com/office/drawing/2014/main" id="{9C749F1B-619A-40EE-A3E5-6C9759F13278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624293" y="2462337"/>
                <a:ext cx="152361" cy="165320"/>
              </a:xfrm>
              <a:prstGeom prst="rect">
                <a:avLst/>
              </a:prstGeom>
            </p:spPr>
          </p:pic>
        </p:grpSp>
        <p:sp>
          <p:nvSpPr>
            <p:cNvPr id="86" name="CuadroTexto 85">
              <a:extLst>
                <a:ext uri="{FF2B5EF4-FFF2-40B4-BE49-F238E27FC236}">
                  <a16:creationId xmlns:a16="http://schemas.microsoft.com/office/drawing/2014/main" id="{E7CF8BFC-D72D-4A50-9441-6DC5C224B0DC}"/>
                </a:ext>
              </a:extLst>
            </p:cNvPr>
            <p:cNvSpPr txBox="1"/>
            <p:nvPr/>
          </p:nvSpPr>
          <p:spPr>
            <a:xfrm>
              <a:off x="282012" y="1116730"/>
              <a:ext cx="1081021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s-CL" sz="1600" dirty="0">
                  <a:latin typeface="that i love you" pitchFamily="2" charset="0"/>
                </a:rPr>
                <a:t>Hidratación</a:t>
              </a:r>
            </a:p>
          </p:txBody>
        </p:sp>
      </p:grpSp>
      <p:sp>
        <p:nvSpPr>
          <p:cNvPr id="2" name="Rectángulo: esquinas redondeadas 1">
            <a:extLst>
              <a:ext uri="{FF2B5EF4-FFF2-40B4-BE49-F238E27FC236}">
                <a16:creationId xmlns:a16="http://schemas.microsoft.com/office/drawing/2014/main" id="{8AFFB728-72C6-47D6-8CF6-8E68D901CF0E}"/>
              </a:ext>
            </a:extLst>
          </p:cNvPr>
          <p:cNvSpPr/>
          <p:nvPr/>
        </p:nvSpPr>
        <p:spPr>
          <a:xfrm flipH="1">
            <a:off x="2536574" y="808814"/>
            <a:ext cx="2238924" cy="348713"/>
          </a:xfrm>
          <a:prstGeom prst="roundRect">
            <a:avLst>
              <a:gd name="adj" fmla="val 20690"/>
            </a:avLst>
          </a:prstGeom>
          <a:noFill/>
          <a:ln>
            <a:solidFill>
              <a:schemeClr val="bg1">
                <a:lumMod val="65000"/>
              </a:schemeClr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grpSp>
        <p:nvGrpSpPr>
          <p:cNvPr id="20" name="Grupo 19">
            <a:extLst>
              <a:ext uri="{FF2B5EF4-FFF2-40B4-BE49-F238E27FC236}">
                <a16:creationId xmlns:a16="http://schemas.microsoft.com/office/drawing/2014/main" id="{9E56ED60-C0FC-4AFF-8B2B-402E4644997E}"/>
              </a:ext>
            </a:extLst>
          </p:cNvPr>
          <p:cNvGrpSpPr/>
          <p:nvPr/>
        </p:nvGrpSpPr>
        <p:grpSpPr>
          <a:xfrm>
            <a:off x="2648158" y="551964"/>
            <a:ext cx="1302561" cy="270451"/>
            <a:chOff x="3427898" y="945416"/>
            <a:chExt cx="1302561" cy="270451"/>
          </a:xfrm>
        </p:grpSpPr>
        <p:sp>
          <p:nvSpPr>
            <p:cNvPr id="6" name="Elipse 5">
              <a:extLst>
                <a:ext uri="{FF2B5EF4-FFF2-40B4-BE49-F238E27FC236}">
                  <a16:creationId xmlns:a16="http://schemas.microsoft.com/office/drawing/2014/main" id="{2C5DCEA4-6AF6-49BD-B708-B769FAFE792C}"/>
                </a:ext>
              </a:extLst>
            </p:cNvPr>
            <p:cNvSpPr/>
            <p:nvPr/>
          </p:nvSpPr>
          <p:spPr>
            <a:xfrm>
              <a:off x="3448303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7" name="CuadroTexto 6">
              <a:extLst>
                <a:ext uri="{FF2B5EF4-FFF2-40B4-BE49-F238E27FC236}">
                  <a16:creationId xmlns:a16="http://schemas.microsoft.com/office/drawing/2014/main" id="{AA089D6C-B1E2-48FB-BE83-481042A4D336}"/>
                </a:ext>
              </a:extLst>
            </p:cNvPr>
            <p:cNvSpPr txBox="1"/>
            <p:nvPr/>
          </p:nvSpPr>
          <p:spPr>
            <a:xfrm>
              <a:off x="3427898" y="945416"/>
              <a:ext cx="167925" cy="2623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L</a:t>
              </a:r>
            </a:p>
          </p:txBody>
        </p:sp>
        <p:sp>
          <p:nvSpPr>
            <p:cNvPr id="8" name="Elipse 7">
              <a:extLst>
                <a:ext uri="{FF2B5EF4-FFF2-40B4-BE49-F238E27FC236}">
                  <a16:creationId xmlns:a16="http://schemas.microsoft.com/office/drawing/2014/main" id="{EF3D6D35-0B29-48F8-A7E7-F05677A56176}"/>
                </a:ext>
              </a:extLst>
            </p:cNvPr>
            <p:cNvSpPr/>
            <p:nvPr/>
          </p:nvSpPr>
          <p:spPr>
            <a:xfrm>
              <a:off x="3636352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9" name="CuadroTexto 8">
              <a:extLst>
                <a:ext uri="{FF2B5EF4-FFF2-40B4-BE49-F238E27FC236}">
                  <a16:creationId xmlns:a16="http://schemas.microsoft.com/office/drawing/2014/main" id="{9A7EF53A-AA99-48D2-85A8-CA65C6ED1C5E}"/>
                </a:ext>
              </a:extLst>
            </p:cNvPr>
            <p:cNvSpPr txBox="1"/>
            <p:nvPr/>
          </p:nvSpPr>
          <p:spPr>
            <a:xfrm>
              <a:off x="3604676" y="945416"/>
              <a:ext cx="167925" cy="2623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M</a:t>
              </a:r>
            </a:p>
          </p:txBody>
        </p:sp>
        <p:sp>
          <p:nvSpPr>
            <p:cNvPr id="10" name="Elipse 9">
              <a:extLst>
                <a:ext uri="{FF2B5EF4-FFF2-40B4-BE49-F238E27FC236}">
                  <a16:creationId xmlns:a16="http://schemas.microsoft.com/office/drawing/2014/main" id="{B0003AE6-C47F-46BF-B6B1-DDBB042C0368}"/>
                </a:ext>
              </a:extLst>
            </p:cNvPr>
            <p:cNvSpPr/>
            <p:nvPr/>
          </p:nvSpPr>
          <p:spPr>
            <a:xfrm>
              <a:off x="3822502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1" name="CuadroTexto 10">
              <a:extLst>
                <a:ext uri="{FF2B5EF4-FFF2-40B4-BE49-F238E27FC236}">
                  <a16:creationId xmlns:a16="http://schemas.microsoft.com/office/drawing/2014/main" id="{93A2415F-9910-41C0-9834-ACE5EE7EC06F}"/>
                </a:ext>
              </a:extLst>
            </p:cNvPr>
            <p:cNvSpPr txBox="1"/>
            <p:nvPr/>
          </p:nvSpPr>
          <p:spPr>
            <a:xfrm>
              <a:off x="3795934" y="953506"/>
              <a:ext cx="167925" cy="2623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M</a:t>
              </a:r>
            </a:p>
          </p:txBody>
        </p:sp>
        <p:sp>
          <p:nvSpPr>
            <p:cNvPr id="12" name="Elipse 11">
              <a:extLst>
                <a:ext uri="{FF2B5EF4-FFF2-40B4-BE49-F238E27FC236}">
                  <a16:creationId xmlns:a16="http://schemas.microsoft.com/office/drawing/2014/main" id="{C7C288CE-F547-4E52-94A3-8C23F40BEE3C}"/>
                </a:ext>
              </a:extLst>
            </p:cNvPr>
            <p:cNvSpPr/>
            <p:nvPr/>
          </p:nvSpPr>
          <p:spPr>
            <a:xfrm>
              <a:off x="4008652" y="983612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3" name="CuadroTexto 12">
              <a:extLst>
                <a:ext uri="{FF2B5EF4-FFF2-40B4-BE49-F238E27FC236}">
                  <a16:creationId xmlns:a16="http://schemas.microsoft.com/office/drawing/2014/main" id="{4114C506-8170-47D2-9D5A-128DBFEEE7C8}"/>
                </a:ext>
              </a:extLst>
            </p:cNvPr>
            <p:cNvSpPr txBox="1"/>
            <p:nvPr/>
          </p:nvSpPr>
          <p:spPr>
            <a:xfrm>
              <a:off x="3987194" y="951397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J</a:t>
              </a:r>
            </a:p>
          </p:txBody>
        </p:sp>
        <p:sp>
          <p:nvSpPr>
            <p:cNvPr id="14" name="Elipse 13">
              <a:extLst>
                <a:ext uri="{FF2B5EF4-FFF2-40B4-BE49-F238E27FC236}">
                  <a16:creationId xmlns:a16="http://schemas.microsoft.com/office/drawing/2014/main" id="{7CC52FD5-4E7C-49FA-BD83-A545EB3FC017}"/>
                </a:ext>
              </a:extLst>
            </p:cNvPr>
            <p:cNvSpPr/>
            <p:nvPr/>
          </p:nvSpPr>
          <p:spPr>
            <a:xfrm>
              <a:off x="4195174" y="983612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5" name="CuadroTexto 14">
              <a:extLst>
                <a:ext uri="{FF2B5EF4-FFF2-40B4-BE49-F238E27FC236}">
                  <a16:creationId xmlns:a16="http://schemas.microsoft.com/office/drawing/2014/main" id="{DDD8D263-EBC7-4AD3-8203-2FC2CBE524AF}"/>
                </a:ext>
              </a:extLst>
            </p:cNvPr>
            <p:cNvSpPr txBox="1"/>
            <p:nvPr/>
          </p:nvSpPr>
          <p:spPr>
            <a:xfrm>
              <a:off x="4169468" y="953506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V</a:t>
              </a:r>
            </a:p>
          </p:txBody>
        </p:sp>
        <p:sp>
          <p:nvSpPr>
            <p:cNvPr id="16" name="Elipse 15">
              <a:extLst>
                <a:ext uri="{FF2B5EF4-FFF2-40B4-BE49-F238E27FC236}">
                  <a16:creationId xmlns:a16="http://schemas.microsoft.com/office/drawing/2014/main" id="{1684D4EA-52BA-4FA5-A1FB-CB87FE74C584}"/>
                </a:ext>
              </a:extLst>
            </p:cNvPr>
            <p:cNvSpPr/>
            <p:nvPr/>
          </p:nvSpPr>
          <p:spPr>
            <a:xfrm>
              <a:off x="4383504" y="983612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7" name="CuadroTexto 16">
              <a:extLst>
                <a:ext uri="{FF2B5EF4-FFF2-40B4-BE49-F238E27FC236}">
                  <a16:creationId xmlns:a16="http://schemas.microsoft.com/office/drawing/2014/main" id="{3308939E-46AD-485D-B001-89690CD4E751}"/>
                </a:ext>
              </a:extLst>
            </p:cNvPr>
            <p:cNvSpPr txBox="1"/>
            <p:nvPr/>
          </p:nvSpPr>
          <p:spPr>
            <a:xfrm>
              <a:off x="4354590" y="945416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S</a:t>
              </a:r>
            </a:p>
          </p:txBody>
        </p:sp>
        <p:sp>
          <p:nvSpPr>
            <p:cNvPr id="18" name="Elipse 17">
              <a:extLst>
                <a:ext uri="{FF2B5EF4-FFF2-40B4-BE49-F238E27FC236}">
                  <a16:creationId xmlns:a16="http://schemas.microsoft.com/office/drawing/2014/main" id="{A8672FC7-70F5-4C49-A014-22DFFFBC4EA9}"/>
                </a:ext>
              </a:extLst>
            </p:cNvPr>
            <p:cNvSpPr/>
            <p:nvPr/>
          </p:nvSpPr>
          <p:spPr>
            <a:xfrm>
              <a:off x="4562534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9" name="CuadroTexto 18">
              <a:extLst>
                <a:ext uri="{FF2B5EF4-FFF2-40B4-BE49-F238E27FC236}">
                  <a16:creationId xmlns:a16="http://schemas.microsoft.com/office/drawing/2014/main" id="{FDD8A62F-1C31-4D5B-8003-266E7EE66DB5}"/>
                </a:ext>
              </a:extLst>
            </p:cNvPr>
            <p:cNvSpPr txBox="1"/>
            <p:nvPr/>
          </p:nvSpPr>
          <p:spPr>
            <a:xfrm>
              <a:off x="4541872" y="945416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D</a:t>
              </a:r>
            </a:p>
          </p:txBody>
        </p:sp>
      </p:grpSp>
      <p:sp>
        <p:nvSpPr>
          <p:cNvPr id="43" name="Rectángulo: esquinas redondeadas 42">
            <a:extLst>
              <a:ext uri="{FF2B5EF4-FFF2-40B4-BE49-F238E27FC236}">
                <a16:creationId xmlns:a16="http://schemas.microsoft.com/office/drawing/2014/main" id="{89D5D1E2-00DC-4937-B50F-B770D836BFF9}"/>
              </a:ext>
            </a:extLst>
          </p:cNvPr>
          <p:cNvSpPr/>
          <p:nvPr/>
        </p:nvSpPr>
        <p:spPr>
          <a:xfrm flipH="1">
            <a:off x="460830" y="5801409"/>
            <a:ext cx="1867912" cy="1306787"/>
          </a:xfrm>
          <a:prstGeom prst="roundRect">
            <a:avLst>
              <a:gd name="adj" fmla="val 3042"/>
            </a:avLst>
          </a:prstGeom>
          <a:noFill/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61" name="CuadroTexto 60">
            <a:extLst>
              <a:ext uri="{FF2B5EF4-FFF2-40B4-BE49-F238E27FC236}">
                <a16:creationId xmlns:a16="http://schemas.microsoft.com/office/drawing/2014/main" id="{B1867932-8D36-4858-BFF8-81AECC48EBAD}"/>
              </a:ext>
            </a:extLst>
          </p:cNvPr>
          <p:cNvSpPr txBox="1"/>
          <p:nvPr/>
        </p:nvSpPr>
        <p:spPr>
          <a:xfrm>
            <a:off x="502270" y="470523"/>
            <a:ext cx="1705246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CL" sz="4800" dirty="0">
                <a:latin typeface="August Script Bold free" pitchFamily="2" charset="0"/>
              </a:rPr>
              <a:t>Año</a:t>
            </a:r>
          </a:p>
        </p:txBody>
      </p:sp>
      <p:sp>
        <p:nvSpPr>
          <p:cNvPr id="62" name="CuadroTexto 61">
            <a:extLst>
              <a:ext uri="{FF2B5EF4-FFF2-40B4-BE49-F238E27FC236}">
                <a16:creationId xmlns:a16="http://schemas.microsoft.com/office/drawing/2014/main" id="{D7348A25-2C0A-4180-9706-193D7ACDBC8E}"/>
              </a:ext>
            </a:extLst>
          </p:cNvPr>
          <p:cNvSpPr txBox="1"/>
          <p:nvPr/>
        </p:nvSpPr>
        <p:spPr>
          <a:xfrm>
            <a:off x="1109446" y="921803"/>
            <a:ext cx="149088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CL" sz="4000" dirty="0" smtClean="0">
                <a:latin typeface="August Script Bold free" pitchFamily="2" charset="0"/>
              </a:rPr>
              <a:t>2022 </a:t>
            </a:r>
            <a:endParaRPr lang="es-CL" sz="4000" dirty="0">
              <a:latin typeface="August Script Bold free" pitchFamily="2" charset="0"/>
            </a:endParaRPr>
          </a:p>
        </p:txBody>
      </p:sp>
      <p:sp>
        <p:nvSpPr>
          <p:cNvPr id="27" name="CuadroTexto 26">
            <a:extLst>
              <a:ext uri="{FF2B5EF4-FFF2-40B4-BE49-F238E27FC236}">
                <a16:creationId xmlns:a16="http://schemas.microsoft.com/office/drawing/2014/main" id="{F0091D1D-C5BA-4DD7-B564-F84C4F3256B9}"/>
              </a:ext>
            </a:extLst>
          </p:cNvPr>
          <p:cNvSpPr txBox="1"/>
          <p:nvPr/>
        </p:nvSpPr>
        <p:spPr>
          <a:xfrm>
            <a:off x="788889" y="1505371"/>
            <a:ext cx="136617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CL" sz="3600" dirty="0">
                <a:latin typeface="Ayunindra Font" pitchFamily="50" charset="0"/>
              </a:rPr>
              <a:t>Metas</a:t>
            </a:r>
          </a:p>
        </p:txBody>
      </p:sp>
      <p:cxnSp>
        <p:nvCxnSpPr>
          <p:cNvPr id="34" name="Conector recto 33">
            <a:extLst>
              <a:ext uri="{FF2B5EF4-FFF2-40B4-BE49-F238E27FC236}">
                <a16:creationId xmlns:a16="http://schemas.microsoft.com/office/drawing/2014/main" id="{6C326F97-CC68-4216-8B0B-6409AE189A23}"/>
              </a:ext>
            </a:extLst>
          </p:cNvPr>
          <p:cNvCxnSpPr>
            <a:cxnSpLocks/>
          </p:cNvCxnSpPr>
          <p:nvPr/>
        </p:nvCxnSpPr>
        <p:spPr>
          <a:xfrm>
            <a:off x="719609" y="2193173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Conector recto 36">
            <a:extLst>
              <a:ext uri="{FF2B5EF4-FFF2-40B4-BE49-F238E27FC236}">
                <a16:creationId xmlns:a16="http://schemas.microsoft.com/office/drawing/2014/main" id="{7A9A9E17-643C-46C7-8DA1-90ACB4FD0A6E}"/>
              </a:ext>
            </a:extLst>
          </p:cNvPr>
          <p:cNvCxnSpPr>
            <a:cxnSpLocks/>
          </p:cNvCxnSpPr>
          <p:nvPr/>
        </p:nvCxnSpPr>
        <p:spPr>
          <a:xfrm>
            <a:off x="720116" y="2475725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Conector recto 37">
            <a:extLst>
              <a:ext uri="{FF2B5EF4-FFF2-40B4-BE49-F238E27FC236}">
                <a16:creationId xmlns:a16="http://schemas.microsoft.com/office/drawing/2014/main" id="{117FEECC-50E9-48AE-A3A0-ECE918D11567}"/>
              </a:ext>
            </a:extLst>
          </p:cNvPr>
          <p:cNvCxnSpPr>
            <a:cxnSpLocks/>
          </p:cNvCxnSpPr>
          <p:nvPr/>
        </p:nvCxnSpPr>
        <p:spPr>
          <a:xfrm>
            <a:off x="718240" y="2780525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Conector recto 38">
            <a:extLst>
              <a:ext uri="{FF2B5EF4-FFF2-40B4-BE49-F238E27FC236}">
                <a16:creationId xmlns:a16="http://schemas.microsoft.com/office/drawing/2014/main" id="{F24D8324-6901-4816-8512-FDC54A3E01DF}"/>
              </a:ext>
            </a:extLst>
          </p:cNvPr>
          <p:cNvCxnSpPr>
            <a:cxnSpLocks/>
          </p:cNvCxnSpPr>
          <p:nvPr/>
        </p:nvCxnSpPr>
        <p:spPr>
          <a:xfrm>
            <a:off x="718240" y="3074201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Placa 2">
            <a:extLst>
              <a:ext uri="{FF2B5EF4-FFF2-40B4-BE49-F238E27FC236}">
                <a16:creationId xmlns:a16="http://schemas.microsoft.com/office/drawing/2014/main" id="{C3F9C842-00FA-4A41-AA78-EC49C9D9D4A3}"/>
              </a:ext>
            </a:extLst>
          </p:cNvPr>
          <p:cNvSpPr/>
          <p:nvPr/>
        </p:nvSpPr>
        <p:spPr>
          <a:xfrm flipH="1">
            <a:off x="489789" y="3750740"/>
            <a:ext cx="1791840" cy="1500318"/>
          </a:xfrm>
          <a:prstGeom prst="plaque">
            <a:avLst>
              <a:gd name="adj" fmla="val 6619"/>
            </a:avLst>
          </a:prstGeom>
          <a:solidFill>
            <a:srgbClr val="FCEBE0"/>
          </a:solidFill>
          <a:ln>
            <a:solidFill>
              <a:srgbClr val="FCD6D7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70" name="CuadroTexto 69">
            <a:extLst>
              <a:ext uri="{FF2B5EF4-FFF2-40B4-BE49-F238E27FC236}">
                <a16:creationId xmlns:a16="http://schemas.microsoft.com/office/drawing/2014/main" id="{C5660BA0-7AA5-442F-B19F-51782AAE91E1}"/>
              </a:ext>
            </a:extLst>
          </p:cNvPr>
          <p:cNvSpPr txBox="1"/>
          <p:nvPr/>
        </p:nvSpPr>
        <p:spPr>
          <a:xfrm flipH="1">
            <a:off x="560832" y="3174959"/>
            <a:ext cx="157604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CL" sz="3200" dirty="0">
                <a:latin typeface="Please write me a song" panose="02000603000000000000" pitchFamily="2" charset="0"/>
                <a:ea typeface="Please write me a song" panose="02000603000000000000" pitchFamily="2" charset="0"/>
              </a:rPr>
              <a:t>Importante</a:t>
            </a:r>
          </a:p>
        </p:txBody>
      </p:sp>
      <p:sp>
        <p:nvSpPr>
          <p:cNvPr id="72" name="CuadroTexto 71">
            <a:extLst>
              <a:ext uri="{FF2B5EF4-FFF2-40B4-BE49-F238E27FC236}">
                <a16:creationId xmlns:a16="http://schemas.microsoft.com/office/drawing/2014/main" id="{FA02E334-CC17-4B72-8C99-28B64BC13A1C}"/>
              </a:ext>
            </a:extLst>
          </p:cNvPr>
          <p:cNvSpPr txBox="1"/>
          <p:nvPr/>
        </p:nvSpPr>
        <p:spPr>
          <a:xfrm flipH="1">
            <a:off x="773256" y="5571063"/>
            <a:ext cx="1293702" cy="594906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algn="ctr"/>
            <a:r>
              <a:rPr lang="es-CL" sz="3266" dirty="0">
                <a:latin typeface="The Sunset" pitchFamily="2" charset="0"/>
              </a:rPr>
              <a:t>Notas</a:t>
            </a:r>
          </a:p>
        </p:txBody>
      </p:sp>
      <p:pic>
        <p:nvPicPr>
          <p:cNvPr id="22" name="Imagen 21">
            <a:extLst>
              <a:ext uri="{FF2B5EF4-FFF2-40B4-BE49-F238E27FC236}">
                <a16:creationId xmlns:a16="http://schemas.microsoft.com/office/drawing/2014/main" id="{62CBFADE-6F0F-42F1-9100-230F3D7A9794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188956" y="4650379"/>
            <a:ext cx="727315" cy="2864905"/>
          </a:xfrm>
          <a:prstGeom prst="rect">
            <a:avLst/>
          </a:prstGeom>
        </p:spPr>
      </p:pic>
      <p:pic>
        <p:nvPicPr>
          <p:cNvPr id="23" name="Imagen 22">
            <a:extLst>
              <a:ext uri="{FF2B5EF4-FFF2-40B4-BE49-F238E27FC236}">
                <a16:creationId xmlns:a16="http://schemas.microsoft.com/office/drawing/2014/main" id="{2B2C2E0D-EB88-46B4-AC8F-E4A9A8B31354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43898" t="21174"/>
          <a:stretch/>
        </p:blipFill>
        <p:spPr>
          <a:xfrm>
            <a:off x="0" y="0"/>
            <a:ext cx="909986" cy="976498"/>
          </a:xfrm>
          <a:prstGeom prst="rect">
            <a:avLst/>
          </a:prstGeom>
        </p:spPr>
      </p:pic>
      <p:pic>
        <p:nvPicPr>
          <p:cNvPr id="25" name="Imagen 24">
            <a:extLst>
              <a:ext uri="{FF2B5EF4-FFF2-40B4-BE49-F238E27FC236}">
                <a16:creationId xmlns:a16="http://schemas.microsoft.com/office/drawing/2014/main" id="{C293EFCA-F8D9-437F-BBDE-D23B0F61DF56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027536" y="351099"/>
            <a:ext cx="713197" cy="476000"/>
          </a:xfrm>
          <a:prstGeom prst="rect">
            <a:avLst/>
          </a:prstGeom>
        </p:spPr>
      </p:pic>
      <p:grpSp>
        <p:nvGrpSpPr>
          <p:cNvPr id="31" name="Grupo 30">
            <a:extLst>
              <a:ext uri="{FF2B5EF4-FFF2-40B4-BE49-F238E27FC236}">
                <a16:creationId xmlns:a16="http://schemas.microsoft.com/office/drawing/2014/main" id="{7745E27F-467E-4749-8E47-3209094E0C66}"/>
              </a:ext>
            </a:extLst>
          </p:cNvPr>
          <p:cNvGrpSpPr/>
          <p:nvPr/>
        </p:nvGrpSpPr>
        <p:grpSpPr>
          <a:xfrm>
            <a:off x="526230" y="2080990"/>
            <a:ext cx="160028" cy="1041337"/>
            <a:chOff x="508707" y="2032864"/>
            <a:chExt cx="160028" cy="1041337"/>
          </a:xfrm>
        </p:grpSpPr>
        <p:pic>
          <p:nvPicPr>
            <p:cNvPr id="57" name="Imagen 56">
              <a:extLst>
                <a:ext uri="{FF2B5EF4-FFF2-40B4-BE49-F238E27FC236}">
                  <a16:creationId xmlns:a16="http://schemas.microsoft.com/office/drawing/2014/main" id="{961930C2-F576-49DD-A7AA-2FDB4D77175D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7508" y="2035205"/>
              <a:ext cx="162906" cy="158223"/>
            </a:xfrm>
            <a:prstGeom prst="rect">
              <a:avLst/>
            </a:prstGeom>
          </p:spPr>
        </p:pic>
        <p:pic>
          <p:nvPicPr>
            <p:cNvPr id="58" name="Imagen 57">
              <a:extLst>
                <a:ext uri="{FF2B5EF4-FFF2-40B4-BE49-F238E27FC236}">
                  <a16:creationId xmlns:a16="http://schemas.microsoft.com/office/drawing/2014/main" id="{56867267-B475-4E69-9D58-EC62A6FE058B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7509" y="2315160"/>
              <a:ext cx="162906" cy="158223"/>
            </a:xfrm>
            <a:prstGeom prst="rect">
              <a:avLst/>
            </a:prstGeom>
          </p:spPr>
        </p:pic>
        <p:pic>
          <p:nvPicPr>
            <p:cNvPr id="60" name="Imagen 59">
              <a:extLst>
                <a:ext uri="{FF2B5EF4-FFF2-40B4-BE49-F238E27FC236}">
                  <a16:creationId xmlns:a16="http://schemas.microsoft.com/office/drawing/2014/main" id="{E29EF204-A448-4002-8A1C-DB0341F31464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6366" y="2619960"/>
              <a:ext cx="162906" cy="158223"/>
            </a:xfrm>
            <a:prstGeom prst="rect">
              <a:avLst/>
            </a:prstGeom>
          </p:spPr>
        </p:pic>
        <p:pic>
          <p:nvPicPr>
            <p:cNvPr id="63" name="Imagen 62">
              <a:extLst>
                <a:ext uri="{FF2B5EF4-FFF2-40B4-BE49-F238E27FC236}">
                  <a16:creationId xmlns:a16="http://schemas.microsoft.com/office/drawing/2014/main" id="{86120641-32C4-4AE8-94D3-C94C18868525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8171" y="2913636"/>
              <a:ext cx="162906" cy="158223"/>
            </a:xfrm>
            <a:prstGeom prst="rect">
              <a:avLst/>
            </a:prstGeom>
          </p:spPr>
        </p:pic>
      </p:grpSp>
      <p:sp>
        <p:nvSpPr>
          <p:cNvPr id="64" name="Placa 63">
            <a:extLst>
              <a:ext uri="{FF2B5EF4-FFF2-40B4-BE49-F238E27FC236}">
                <a16:creationId xmlns:a16="http://schemas.microsoft.com/office/drawing/2014/main" id="{1F1A37EF-7612-4F45-97CD-3C62C17F6D0D}"/>
              </a:ext>
            </a:extLst>
          </p:cNvPr>
          <p:cNvSpPr/>
          <p:nvPr/>
        </p:nvSpPr>
        <p:spPr>
          <a:xfrm flipH="1">
            <a:off x="544463" y="3806973"/>
            <a:ext cx="1680470" cy="1381373"/>
          </a:xfrm>
          <a:prstGeom prst="plaque">
            <a:avLst>
              <a:gd name="adj" fmla="val 6619"/>
            </a:avLst>
          </a:prstGeom>
          <a:noFill/>
          <a:ln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pic>
        <p:nvPicPr>
          <p:cNvPr id="32" name="Imagen 31">
            <a:extLst>
              <a:ext uri="{FF2B5EF4-FFF2-40B4-BE49-F238E27FC236}">
                <a16:creationId xmlns:a16="http://schemas.microsoft.com/office/drawing/2014/main" id="{26B63D50-3602-4D67-A76C-633D6D374657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259097" y="6541363"/>
            <a:ext cx="628638" cy="674145"/>
          </a:xfrm>
          <a:prstGeom prst="rect">
            <a:avLst/>
          </a:prstGeom>
        </p:spPr>
      </p:pic>
      <p:pic>
        <p:nvPicPr>
          <p:cNvPr id="65" name="Imagen 64">
            <a:extLst>
              <a:ext uri="{FF2B5EF4-FFF2-40B4-BE49-F238E27FC236}">
                <a16:creationId xmlns:a16="http://schemas.microsoft.com/office/drawing/2014/main" id="{D0CA3D43-846C-4A28-B7BE-3C0790EA8870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65716" t="50407"/>
          <a:stretch/>
        </p:blipFill>
        <p:spPr>
          <a:xfrm flipH="1">
            <a:off x="4623101" y="-1"/>
            <a:ext cx="445785" cy="47838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10800395"/>
      </p:ext>
    </p:extLst>
  </p:cSld>
  <p:clrMapOvr>
    <a:masterClrMapping/>
  </p:clrMapOvr>
</p:sld>
</file>

<file path=ppt/slides/slide1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5" name="Imagen 74">
            <a:extLst>
              <a:ext uri="{FF2B5EF4-FFF2-40B4-BE49-F238E27FC236}">
                <a16:creationId xmlns:a16="http://schemas.microsoft.com/office/drawing/2014/main" id="{86F066D6-3665-40A8-84FE-3CF74306B4E7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5802" t="16947" r="6588" b="21582"/>
          <a:stretch/>
        </p:blipFill>
        <p:spPr>
          <a:xfrm flipH="1">
            <a:off x="2534249" y="1615242"/>
            <a:ext cx="2241249" cy="5818323"/>
          </a:xfrm>
          <a:prstGeom prst="rect">
            <a:avLst/>
          </a:prstGeom>
        </p:spPr>
      </p:pic>
      <p:grpSp>
        <p:nvGrpSpPr>
          <p:cNvPr id="90" name="Grupo 89">
            <a:extLst>
              <a:ext uri="{FF2B5EF4-FFF2-40B4-BE49-F238E27FC236}">
                <a16:creationId xmlns:a16="http://schemas.microsoft.com/office/drawing/2014/main" id="{6A10F933-5BE6-45D0-9227-6F90A3B05617}"/>
              </a:ext>
            </a:extLst>
          </p:cNvPr>
          <p:cNvGrpSpPr/>
          <p:nvPr/>
        </p:nvGrpSpPr>
        <p:grpSpPr>
          <a:xfrm>
            <a:off x="2431176" y="1277695"/>
            <a:ext cx="2333423" cy="338554"/>
            <a:chOff x="282012" y="1116730"/>
            <a:chExt cx="2333423" cy="338554"/>
          </a:xfrm>
        </p:grpSpPr>
        <p:grpSp>
          <p:nvGrpSpPr>
            <p:cNvPr id="76" name="Grupo 75">
              <a:extLst>
                <a:ext uri="{FF2B5EF4-FFF2-40B4-BE49-F238E27FC236}">
                  <a16:creationId xmlns:a16="http://schemas.microsoft.com/office/drawing/2014/main" id="{A61A1061-E59C-431B-BF67-DEFCDEE579BE}"/>
                </a:ext>
              </a:extLst>
            </p:cNvPr>
            <p:cNvGrpSpPr/>
            <p:nvPr/>
          </p:nvGrpSpPr>
          <p:grpSpPr>
            <a:xfrm>
              <a:off x="1292286" y="1199456"/>
              <a:ext cx="1323149" cy="173102"/>
              <a:chOff x="2351916" y="2459619"/>
              <a:chExt cx="1424738" cy="173102"/>
            </a:xfrm>
          </p:grpSpPr>
          <p:pic>
            <p:nvPicPr>
              <p:cNvPr id="77" name="Imagen 76">
                <a:extLst>
                  <a:ext uri="{FF2B5EF4-FFF2-40B4-BE49-F238E27FC236}">
                    <a16:creationId xmlns:a16="http://schemas.microsoft.com/office/drawing/2014/main" id="{B7A81B46-CA0D-4087-89EF-FAE09193A61A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351916" y="2459619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78" name="Imagen 77">
                <a:extLst>
                  <a:ext uri="{FF2B5EF4-FFF2-40B4-BE49-F238E27FC236}">
                    <a16:creationId xmlns:a16="http://schemas.microsoft.com/office/drawing/2014/main" id="{E94153B6-6DC4-4AB7-AC3B-F55DD2065F5B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534444" y="2462337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79" name="Imagen 78">
                <a:extLst>
                  <a:ext uri="{FF2B5EF4-FFF2-40B4-BE49-F238E27FC236}">
                    <a16:creationId xmlns:a16="http://schemas.microsoft.com/office/drawing/2014/main" id="{EA1DF94F-D73B-4068-AC8A-D0A408DD32D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713545" y="2467401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0" name="Imagen 79">
                <a:extLst>
                  <a:ext uri="{FF2B5EF4-FFF2-40B4-BE49-F238E27FC236}">
                    <a16:creationId xmlns:a16="http://schemas.microsoft.com/office/drawing/2014/main" id="{62C852A6-1DC0-492C-8708-0BCE85A2F8DC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898714" y="2467401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1" name="Imagen 80">
                <a:extLst>
                  <a:ext uri="{FF2B5EF4-FFF2-40B4-BE49-F238E27FC236}">
                    <a16:creationId xmlns:a16="http://schemas.microsoft.com/office/drawing/2014/main" id="{0177E378-B2D1-433E-B487-95F0ADA2623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080634" y="2462337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2" name="Imagen 81">
                <a:extLst>
                  <a:ext uri="{FF2B5EF4-FFF2-40B4-BE49-F238E27FC236}">
                    <a16:creationId xmlns:a16="http://schemas.microsoft.com/office/drawing/2014/main" id="{5D2CCC76-1728-4CCE-8CA6-F4D7D93C730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259735" y="2463688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3" name="Imagen 82">
                <a:extLst>
                  <a:ext uri="{FF2B5EF4-FFF2-40B4-BE49-F238E27FC236}">
                    <a16:creationId xmlns:a16="http://schemas.microsoft.com/office/drawing/2014/main" id="{8737CD88-8CE9-45B7-B88B-A039D1BC2D9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436306" y="2459619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4" name="Imagen 83">
                <a:extLst>
                  <a:ext uri="{FF2B5EF4-FFF2-40B4-BE49-F238E27FC236}">
                    <a16:creationId xmlns:a16="http://schemas.microsoft.com/office/drawing/2014/main" id="{9C749F1B-619A-40EE-A3E5-6C9759F13278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624293" y="2462337"/>
                <a:ext cx="152361" cy="165320"/>
              </a:xfrm>
              <a:prstGeom prst="rect">
                <a:avLst/>
              </a:prstGeom>
            </p:spPr>
          </p:pic>
        </p:grpSp>
        <p:sp>
          <p:nvSpPr>
            <p:cNvPr id="86" name="CuadroTexto 85">
              <a:extLst>
                <a:ext uri="{FF2B5EF4-FFF2-40B4-BE49-F238E27FC236}">
                  <a16:creationId xmlns:a16="http://schemas.microsoft.com/office/drawing/2014/main" id="{E7CF8BFC-D72D-4A50-9441-6DC5C224B0DC}"/>
                </a:ext>
              </a:extLst>
            </p:cNvPr>
            <p:cNvSpPr txBox="1"/>
            <p:nvPr/>
          </p:nvSpPr>
          <p:spPr>
            <a:xfrm>
              <a:off x="282012" y="1116730"/>
              <a:ext cx="1081021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s-CL" sz="1600" dirty="0">
                  <a:latin typeface="that i love you" pitchFamily="2" charset="0"/>
                </a:rPr>
                <a:t>Hidratación</a:t>
              </a:r>
            </a:p>
          </p:txBody>
        </p:sp>
      </p:grpSp>
      <p:sp>
        <p:nvSpPr>
          <p:cNvPr id="2" name="Rectángulo: esquinas redondeadas 1">
            <a:extLst>
              <a:ext uri="{FF2B5EF4-FFF2-40B4-BE49-F238E27FC236}">
                <a16:creationId xmlns:a16="http://schemas.microsoft.com/office/drawing/2014/main" id="{8AFFB728-72C6-47D6-8CF6-8E68D901CF0E}"/>
              </a:ext>
            </a:extLst>
          </p:cNvPr>
          <p:cNvSpPr/>
          <p:nvPr/>
        </p:nvSpPr>
        <p:spPr>
          <a:xfrm flipH="1">
            <a:off x="2536574" y="808814"/>
            <a:ext cx="2238924" cy="348713"/>
          </a:xfrm>
          <a:prstGeom prst="roundRect">
            <a:avLst>
              <a:gd name="adj" fmla="val 20690"/>
            </a:avLst>
          </a:prstGeom>
          <a:noFill/>
          <a:ln>
            <a:solidFill>
              <a:schemeClr val="bg1">
                <a:lumMod val="65000"/>
              </a:schemeClr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grpSp>
        <p:nvGrpSpPr>
          <p:cNvPr id="20" name="Grupo 19">
            <a:extLst>
              <a:ext uri="{FF2B5EF4-FFF2-40B4-BE49-F238E27FC236}">
                <a16:creationId xmlns:a16="http://schemas.microsoft.com/office/drawing/2014/main" id="{9E56ED60-C0FC-4AFF-8B2B-402E4644997E}"/>
              </a:ext>
            </a:extLst>
          </p:cNvPr>
          <p:cNvGrpSpPr/>
          <p:nvPr/>
        </p:nvGrpSpPr>
        <p:grpSpPr>
          <a:xfrm>
            <a:off x="2648158" y="551964"/>
            <a:ext cx="1302561" cy="270451"/>
            <a:chOff x="3427898" y="945416"/>
            <a:chExt cx="1302561" cy="270451"/>
          </a:xfrm>
        </p:grpSpPr>
        <p:sp>
          <p:nvSpPr>
            <p:cNvPr id="6" name="Elipse 5">
              <a:extLst>
                <a:ext uri="{FF2B5EF4-FFF2-40B4-BE49-F238E27FC236}">
                  <a16:creationId xmlns:a16="http://schemas.microsoft.com/office/drawing/2014/main" id="{2C5DCEA4-6AF6-49BD-B708-B769FAFE792C}"/>
                </a:ext>
              </a:extLst>
            </p:cNvPr>
            <p:cNvSpPr/>
            <p:nvPr/>
          </p:nvSpPr>
          <p:spPr>
            <a:xfrm>
              <a:off x="3448303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7" name="CuadroTexto 6">
              <a:extLst>
                <a:ext uri="{FF2B5EF4-FFF2-40B4-BE49-F238E27FC236}">
                  <a16:creationId xmlns:a16="http://schemas.microsoft.com/office/drawing/2014/main" id="{AA089D6C-B1E2-48FB-BE83-481042A4D336}"/>
                </a:ext>
              </a:extLst>
            </p:cNvPr>
            <p:cNvSpPr txBox="1"/>
            <p:nvPr/>
          </p:nvSpPr>
          <p:spPr>
            <a:xfrm>
              <a:off x="3427898" y="945416"/>
              <a:ext cx="167925" cy="2623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L</a:t>
              </a:r>
            </a:p>
          </p:txBody>
        </p:sp>
        <p:sp>
          <p:nvSpPr>
            <p:cNvPr id="8" name="Elipse 7">
              <a:extLst>
                <a:ext uri="{FF2B5EF4-FFF2-40B4-BE49-F238E27FC236}">
                  <a16:creationId xmlns:a16="http://schemas.microsoft.com/office/drawing/2014/main" id="{EF3D6D35-0B29-48F8-A7E7-F05677A56176}"/>
                </a:ext>
              </a:extLst>
            </p:cNvPr>
            <p:cNvSpPr/>
            <p:nvPr/>
          </p:nvSpPr>
          <p:spPr>
            <a:xfrm>
              <a:off x="3636352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9" name="CuadroTexto 8">
              <a:extLst>
                <a:ext uri="{FF2B5EF4-FFF2-40B4-BE49-F238E27FC236}">
                  <a16:creationId xmlns:a16="http://schemas.microsoft.com/office/drawing/2014/main" id="{9A7EF53A-AA99-48D2-85A8-CA65C6ED1C5E}"/>
                </a:ext>
              </a:extLst>
            </p:cNvPr>
            <p:cNvSpPr txBox="1"/>
            <p:nvPr/>
          </p:nvSpPr>
          <p:spPr>
            <a:xfrm>
              <a:off x="3604676" y="945416"/>
              <a:ext cx="167925" cy="2623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M</a:t>
              </a:r>
            </a:p>
          </p:txBody>
        </p:sp>
        <p:sp>
          <p:nvSpPr>
            <p:cNvPr id="10" name="Elipse 9">
              <a:extLst>
                <a:ext uri="{FF2B5EF4-FFF2-40B4-BE49-F238E27FC236}">
                  <a16:creationId xmlns:a16="http://schemas.microsoft.com/office/drawing/2014/main" id="{B0003AE6-C47F-46BF-B6B1-DDBB042C0368}"/>
                </a:ext>
              </a:extLst>
            </p:cNvPr>
            <p:cNvSpPr/>
            <p:nvPr/>
          </p:nvSpPr>
          <p:spPr>
            <a:xfrm>
              <a:off x="3822502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1" name="CuadroTexto 10">
              <a:extLst>
                <a:ext uri="{FF2B5EF4-FFF2-40B4-BE49-F238E27FC236}">
                  <a16:creationId xmlns:a16="http://schemas.microsoft.com/office/drawing/2014/main" id="{93A2415F-9910-41C0-9834-ACE5EE7EC06F}"/>
                </a:ext>
              </a:extLst>
            </p:cNvPr>
            <p:cNvSpPr txBox="1"/>
            <p:nvPr/>
          </p:nvSpPr>
          <p:spPr>
            <a:xfrm>
              <a:off x="3795934" y="953506"/>
              <a:ext cx="167925" cy="2623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M</a:t>
              </a:r>
            </a:p>
          </p:txBody>
        </p:sp>
        <p:sp>
          <p:nvSpPr>
            <p:cNvPr id="12" name="Elipse 11">
              <a:extLst>
                <a:ext uri="{FF2B5EF4-FFF2-40B4-BE49-F238E27FC236}">
                  <a16:creationId xmlns:a16="http://schemas.microsoft.com/office/drawing/2014/main" id="{C7C288CE-F547-4E52-94A3-8C23F40BEE3C}"/>
                </a:ext>
              </a:extLst>
            </p:cNvPr>
            <p:cNvSpPr/>
            <p:nvPr/>
          </p:nvSpPr>
          <p:spPr>
            <a:xfrm>
              <a:off x="4008652" y="983612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3" name="CuadroTexto 12">
              <a:extLst>
                <a:ext uri="{FF2B5EF4-FFF2-40B4-BE49-F238E27FC236}">
                  <a16:creationId xmlns:a16="http://schemas.microsoft.com/office/drawing/2014/main" id="{4114C506-8170-47D2-9D5A-128DBFEEE7C8}"/>
                </a:ext>
              </a:extLst>
            </p:cNvPr>
            <p:cNvSpPr txBox="1"/>
            <p:nvPr/>
          </p:nvSpPr>
          <p:spPr>
            <a:xfrm>
              <a:off x="3987194" y="951397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J</a:t>
              </a:r>
            </a:p>
          </p:txBody>
        </p:sp>
        <p:sp>
          <p:nvSpPr>
            <p:cNvPr id="14" name="Elipse 13">
              <a:extLst>
                <a:ext uri="{FF2B5EF4-FFF2-40B4-BE49-F238E27FC236}">
                  <a16:creationId xmlns:a16="http://schemas.microsoft.com/office/drawing/2014/main" id="{7CC52FD5-4E7C-49FA-BD83-A545EB3FC017}"/>
                </a:ext>
              </a:extLst>
            </p:cNvPr>
            <p:cNvSpPr/>
            <p:nvPr/>
          </p:nvSpPr>
          <p:spPr>
            <a:xfrm>
              <a:off x="4195174" y="983612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5" name="CuadroTexto 14">
              <a:extLst>
                <a:ext uri="{FF2B5EF4-FFF2-40B4-BE49-F238E27FC236}">
                  <a16:creationId xmlns:a16="http://schemas.microsoft.com/office/drawing/2014/main" id="{DDD8D263-EBC7-4AD3-8203-2FC2CBE524AF}"/>
                </a:ext>
              </a:extLst>
            </p:cNvPr>
            <p:cNvSpPr txBox="1"/>
            <p:nvPr/>
          </p:nvSpPr>
          <p:spPr>
            <a:xfrm>
              <a:off x="4169468" y="953506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V</a:t>
              </a:r>
            </a:p>
          </p:txBody>
        </p:sp>
        <p:sp>
          <p:nvSpPr>
            <p:cNvPr id="16" name="Elipse 15">
              <a:extLst>
                <a:ext uri="{FF2B5EF4-FFF2-40B4-BE49-F238E27FC236}">
                  <a16:creationId xmlns:a16="http://schemas.microsoft.com/office/drawing/2014/main" id="{1684D4EA-52BA-4FA5-A1FB-CB87FE74C584}"/>
                </a:ext>
              </a:extLst>
            </p:cNvPr>
            <p:cNvSpPr/>
            <p:nvPr/>
          </p:nvSpPr>
          <p:spPr>
            <a:xfrm>
              <a:off x="4383504" y="983612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7" name="CuadroTexto 16">
              <a:extLst>
                <a:ext uri="{FF2B5EF4-FFF2-40B4-BE49-F238E27FC236}">
                  <a16:creationId xmlns:a16="http://schemas.microsoft.com/office/drawing/2014/main" id="{3308939E-46AD-485D-B001-89690CD4E751}"/>
                </a:ext>
              </a:extLst>
            </p:cNvPr>
            <p:cNvSpPr txBox="1"/>
            <p:nvPr/>
          </p:nvSpPr>
          <p:spPr>
            <a:xfrm>
              <a:off x="4354590" y="945416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S</a:t>
              </a:r>
            </a:p>
          </p:txBody>
        </p:sp>
        <p:sp>
          <p:nvSpPr>
            <p:cNvPr id="18" name="Elipse 17">
              <a:extLst>
                <a:ext uri="{FF2B5EF4-FFF2-40B4-BE49-F238E27FC236}">
                  <a16:creationId xmlns:a16="http://schemas.microsoft.com/office/drawing/2014/main" id="{A8672FC7-70F5-4C49-A014-22DFFFBC4EA9}"/>
                </a:ext>
              </a:extLst>
            </p:cNvPr>
            <p:cNvSpPr/>
            <p:nvPr/>
          </p:nvSpPr>
          <p:spPr>
            <a:xfrm>
              <a:off x="4562534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9" name="CuadroTexto 18">
              <a:extLst>
                <a:ext uri="{FF2B5EF4-FFF2-40B4-BE49-F238E27FC236}">
                  <a16:creationId xmlns:a16="http://schemas.microsoft.com/office/drawing/2014/main" id="{FDD8A62F-1C31-4D5B-8003-266E7EE66DB5}"/>
                </a:ext>
              </a:extLst>
            </p:cNvPr>
            <p:cNvSpPr txBox="1"/>
            <p:nvPr/>
          </p:nvSpPr>
          <p:spPr>
            <a:xfrm>
              <a:off x="4541872" y="945416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D</a:t>
              </a:r>
            </a:p>
          </p:txBody>
        </p:sp>
      </p:grpSp>
      <p:sp>
        <p:nvSpPr>
          <p:cNvPr id="43" name="Rectángulo: esquinas redondeadas 42">
            <a:extLst>
              <a:ext uri="{FF2B5EF4-FFF2-40B4-BE49-F238E27FC236}">
                <a16:creationId xmlns:a16="http://schemas.microsoft.com/office/drawing/2014/main" id="{89D5D1E2-00DC-4937-B50F-B770D836BFF9}"/>
              </a:ext>
            </a:extLst>
          </p:cNvPr>
          <p:cNvSpPr/>
          <p:nvPr/>
        </p:nvSpPr>
        <p:spPr>
          <a:xfrm flipH="1">
            <a:off x="460830" y="5801409"/>
            <a:ext cx="1867912" cy="1306787"/>
          </a:xfrm>
          <a:prstGeom prst="roundRect">
            <a:avLst>
              <a:gd name="adj" fmla="val 3042"/>
            </a:avLst>
          </a:prstGeom>
          <a:noFill/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61" name="CuadroTexto 60">
            <a:extLst>
              <a:ext uri="{FF2B5EF4-FFF2-40B4-BE49-F238E27FC236}">
                <a16:creationId xmlns:a16="http://schemas.microsoft.com/office/drawing/2014/main" id="{B1867932-8D36-4858-BFF8-81AECC48EBAD}"/>
              </a:ext>
            </a:extLst>
          </p:cNvPr>
          <p:cNvSpPr txBox="1"/>
          <p:nvPr/>
        </p:nvSpPr>
        <p:spPr>
          <a:xfrm>
            <a:off x="502270" y="470523"/>
            <a:ext cx="1705246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CL" sz="4800" dirty="0">
                <a:latin typeface="August Script Bold free" pitchFamily="2" charset="0"/>
              </a:rPr>
              <a:t>Año</a:t>
            </a:r>
          </a:p>
        </p:txBody>
      </p:sp>
      <p:sp>
        <p:nvSpPr>
          <p:cNvPr id="62" name="CuadroTexto 61">
            <a:extLst>
              <a:ext uri="{FF2B5EF4-FFF2-40B4-BE49-F238E27FC236}">
                <a16:creationId xmlns:a16="http://schemas.microsoft.com/office/drawing/2014/main" id="{D7348A25-2C0A-4180-9706-193D7ACDBC8E}"/>
              </a:ext>
            </a:extLst>
          </p:cNvPr>
          <p:cNvSpPr txBox="1"/>
          <p:nvPr/>
        </p:nvSpPr>
        <p:spPr>
          <a:xfrm>
            <a:off x="1109446" y="921803"/>
            <a:ext cx="149088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CL" sz="4000" dirty="0" smtClean="0">
                <a:latin typeface="August Script Bold free" pitchFamily="2" charset="0"/>
              </a:rPr>
              <a:t>2022 </a:t>
            </a:r>
            <a:endParaRPr lang="es-CL" sz="4000" dirty="0">
              <a:latin typeface="August Script Bold free" pitchFamily="2" charset="0"/>
            </a:endParaRPr>
          </a:p>
        </p:txBody>
      </p:sp>
      <p:sp>
        <p:nvSpPr>
          <p:cNvPr id="27" name="CuadroTexto 26">
            <a:extLst>
              <a:ext uri="{FF2B5EF4-FFF2-40B4-BE49-F238E27FC236}">
                <a16:creationId xmlns:a16="http://schemas.microsoft.com/office/drawing/2014/main" id="{F0091D1D-C5BA-4DD7-B564-F84C4F3256B9}"/>
              </a:ext>
            </a:extLst>
          </p:cNvPr>
          <p:cNvSpPr txBox="1"/>
          <p:nvPr/>
        </p:nvSpPr>
        <p:spPr>
          <a:xfrm>
            <a:off x="788889" y="1505371"/>
            <a:ext cx="136617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CL" sz="3600" dirty="0">
                <a:latin typeface="Ayunindra Font" pitchFamily="50" charset="0"/>
              </a:rPr>
              <a:t>Metas</a:t>
            </a:r>
          </a:p>
        </p:txBody>
      </p:sp>
      <p:cxnSp>
        <p:nvCxnSpPr>
          <p:cNvPr id="34" name="Conector recto 33">
            <a:extLst>
              <a:ext uri="{FF2B5EF4-FFF2-40B4-BE49-F238E27FC236}">
                <a16:creationId xmlns:a16="http://schemas.microsoft.com/office/drawing/2014/main" id="{6C326F97-CC68-4216-8B0B-6409AE189A23}"/>
              </a:ext>
            </a:extLst>
          </p:cNvPr>
          <p:cNvCxnSpPr>
            <a:cxnSpLocks/>
          </p:cNvCxnSpPr>
          <p:nvPr/>
        </p:nvCxnSpPr>
        <p:spPr>
          <a:xfrm>
            <a:off x="719609" y="2193173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Conector recto 36">
            <a:extLst>
              <a:ext uri="{FF2B5EF4-FFF2-40B4-BE49-F238E27FC236}">
                <a16:creationId xmlns:a16="http://schemas.microsoft.com/office/drawing/2014/main" id="{7A9A9E17-643C-46C7-8DA1-90ACB4FD0A6E}"/>
              </a:ext>
            </a:extLst>
          </p:cNvPr>
          <p:cNvCxnSpPr>
            <a:cxnSpLocks/>
          </p:cNvCxnSpPr>
          <p:nvPr/>
        </p:nvCxnSpPr>
        <p:spPr>
          <a:xfrm>
            <a:off x="720116" y="2475725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Conector recto 37">
            <a:extLst>
              <a:ext uri="{FF2B5EF4-FFF2-40B4-BE49-F238E27FC236}">
                <a16:creationId xmlns:a16="http://schemas.microsoft.com/office/drawing/2014/main" id="{117FEECC-50E9-48AE-A3A0-ECE918D11567}"/>
              </a:ext>
            </a:extLst>
          </p:cNvPr>
          <p:cNvCxnSpPr>
            <a:cxnSpLocks/>
          </p:cNvCxnSpPr>
          <p:nvPr/>
        </p:nvCxnSpPr>
        <p:spPr>
          <a:xfrm>
            <a:off x="718240" y="2780525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Conector recto 38">
            <a:extLst>
              <a:ext uri="{FF2B5EF4-FFF2-40B4-BE49-F238E27FC236}">
                <a16:creationId xmlns:a16="http://schemas.microsoft.com/office/drawing/2014/main" id="{F24D8324-6901-4816-8512-FDC54A3E01DF}"/>
              </a:ext>
            </a:extLst>
          </p:cNvPr>
          <p:cNvCxnSpPr>
            <a:cxnSpLocks/>
          </p:cNvCxnSpPr>
          <p:nvPr/>
        </p:nvCxnSpPr>
        <p:spPr>
          <a:xfrm>
            <a:off x="718240" y="3074201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Placa 2">
            <a:extLst>
              <a:ext uri="{FF2B5EF4-FFF2-40B4-BE49-F238E27FC236}">
                <a16:creationId xmlns:a16="http://schemas.microsoft.com/office/drawing/2014/main" id="{C3F9C842-00FA-4A41-AA78-EC49C9D9D4A3}"/>
              </a:ext>
            </a:extLst>
          </p:cNvPr>
          <p:cNvSpPr/>
          <p:nvPr/>
        </p:nvSpPr>
        <p:spPr>
          <a:xfrm flipH="1">
            <a:off x="489789" y="3750740"/>
            <a:ext cx="1791840" cy="1500318"/>
          </a:xfrm>
          <a:prstGeom prst="plaque">
            <a:avLst>
              <a:gd name="adj" fmla="val 6619"/>
            </a:avLst>
          </a:prstGeom>
          <a:solidFill>
            <a:srgbClr val="FCEBE0"/>
          </a:solidFill>
          <a:ln>
            <a:solidFill>
              <a:srgbClr val="FCD6D7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70" name="CuadroTexto 69">
            <a:extLst>
              <a:ext uri="{FF2B5EF4-FFF2-40B4-BE49-F238E27FC236}">
                <a16:creationId xmlns:a16="http://schemas.microsoft.com/office/drawing/2014/main" id="{C5660BA0-7AA5-442F-B19F-51782AAE91E1}"/>
              </a:ext>
            </a:extLst>
          </p:cNvPr>
          <p:cNvSpPr txBox="1"/>
          <p:nvPr/>
        </p:nvSpPr>
        <p:spPr>
          <a:xfrm flipH="1">
            <a:off x="560832" y="3174959"/>
            <a:ext cx="157604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CL" sz="3200" dirty="0">
                <a:latin typeface="Please write me a song" panose="02000603000000000000" pitchFamily="2" charset="0"/>
                <a:ea typeface="Please write me a song" panose="02000603000000000000" pitchFamily="2" charset="0"/>
              </a:rPr>
              <a:t>Importante</a:t>
            </a:r>
          </a:p>
        </p:txBody>
      </p:sp>
      <p:sp>
        <p:nvSpPr>
          <p:cNvPr id="72" name="CuadroTexto 71">
            <a:extLst>
              <a:ext uri="{FF2B5EF4-FFF2-40B4-BE49-F238E27FC236}">
                <a16:creationId xmlns:a16="http://schemas.microsoft.com/office/drawing/2014/main" id="{FA02E334-CC17-4B72-8C99-28B64BC13A1C}"/>
              </a:ext>
            </a:extLst>
          </p:cNvPr>
          <p:cNvSpPr txBox="1"/>
          <p:nvPr/>
        </p:nvSpPr>
        <p:spPr>
          <a:xfrm flipH="1">
            <a:off x="773256" y="5571063"/>
            <a:ext cx="1293702" cy="594906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algn="ctr"/>
            <a:r>
              <a:rPr lang="es-CL" sz="3266" dirty="0">
                <a:latin typeface="The Sunset" pitchFamily="2" charset="0"/>
              </a:rPr>
              <a:t>Notas</a:t>
            </a:r>
          </a:p>
        </p:txBody>
      </p:sp>
      <p:pic>
        <p:nvPicPr>
          <p:cNvPr id="22" name="Imagen 21">
            <a:extLst>
              <a:ext uri="{FF2B5EF4-FFF2-40B4-BE49-F238E27FC236}">
                <a16:creationId xmlns:a16="http://schemas.microsoft.com/office/drawing/2014/main" id="{62CBFADE-6F0F-42F1-9100-230F3D7A9794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188956" y="4650379"/>
            <a:ext cx="727315" cy="2864905"/>
          </a:xfrm>
          <a:prstGeom prst="rect">
            <a:avLst/>
          </a:prstGeom>
        </p:spPr>
      </p:pic>
      <p:pic>
        <p:nvPicPr>
          <p:cNvPr id="23" name="Imagen 22">
            <a:extLst>
              <a:ext uri="{FF2B5EF4-FFF2-40B4-BE49-F238E27FC236}">
                <a16:creationId xmlns:a16="http://schemas.microsoft.com/office/drawing/2014/main" id="{2B2C2E0D-EB88-46B4-AC8F-E4A9A8B31354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43898" t="21174"/>
          <a:stretch/>
        </p:blipFill>
        <p:spPr>
          <a:xfrm>
            <a:off x="0" y="0"/>
            <a:ext cx="909986" cy="976498"/>
          </a:xfrm>
          <a:prstGeom prst="rect">
            <a:avLst/>
          </a:prstGeom>
        </p:spPr>
      </p:pic>
      <p:pic>
        <p:nvPicPr>
          <p:cNvPr id="25" name="Imagen 24">
            <a:extLst>
              <a:ext uri="{FF2B5EF4-FFF2-40B4-BE49-F238E27FC236}">
                <a16:creationId xmlns:a16="http://schemas.microsoft.com/office/drawing/2014/main" id="{C293EFCA-F8D9-437F-BBDE-D23B0F61DF56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027536" y="351099"/>
            <a:ext cx="713197" cy="476000"/>
          </a:xfrm>
          <a:prstGeom prst="rect">
            <a:avLst/>
          </a:prstGeom>
        </p:spPr>
      </p:pic>
      <p:grpSp>
        <p:nvGrpSpPr>
          <p:cNvPr id="31" name="Grupo 30">
            <a:extLst>
              <a:ext uri="{FF2B5EF4-FFF2-40B4-BE49-F238E27FC236}">
                <a16:creationId xmlns:a16="http://schemas.microsoft.com/office/drawing/2014/main" id="{7745E27F-467E-4749-8E47-3209094E0C66}"/>
              </a:ext>
            </a:extLst>
          </p:cNvPr>
          <p:cNvGrpSpPr/>
          <p:nvPr/>
        </p:nvGrpSpPr>
        <p:grpSpPr>
          <a:xfrm>
            <a:off x="526230" y="2080990"/>
            <a:ext cx="160028" cy="1041337"/>
            <a:chOff x="508707" y="2032864"/>
            <a:chExt cx="160028" cy="1041337"/>
          </a:xfrm>
        </p:grpSpPr>
        <p:pic>
          <p:nvPicPr>
            <p:cNvPr id="57" name="Imagen 56">
              <a:extLst>
                <a:ext uri="{FF2B5EF4-FFF2-40B4-BE49-F238E27FC236}">
                  <a16:creationId xmlns:a16="http://schemas.microsoft.com/office/drawing/2014/main" id="{961930C2-F576-49DD-A7AA-2FDB4D77175D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7508" y="2035205"/>
              <a:ext cx="162906" cy="158223"/>
            </a:xfrm>
            <a:prstGeom prst="rect">
              <a:avLst/>
            </a:prstGeom>
          </p:spPr>
        </p:pic>
        <p:pic>
          <p:nvPicPr>
            <p:cNvPr id="58" name="Imagen 57">
              <a:extLst>
                <a:ext uri="{FF2B5EF4-FFF2-40B4-BE49-F238E27FC236}">
                  <a16:creationId xmlns:a16="http://schemas.microsoft.com/office/drawing/2014/main" id="{56867267-B475-4E69-9D58-EC62A6FE058B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7509" y="2315160"/>
              <a:ext cx="162906" cy="158223"/>
            </a:xfrm>
            <a:prstGeom prst="rect">
              <a:avLst/>
            </a:prstGeom>
          </p:spPr>
        </p:pic>
        <p:pic>
          <p:nvPicPr>
            <p:cNvPr id="60" name="Imagen 59">
              <a:extLst>
                <a:ext uri="{FF2B5EF4-FFF2-40B4-BE49-F238E27FC236}">
                  <a16:creationId xmlns:a16="http://schemas.microsoft.com/office/drawing/2014/main" id="{E29EF204-A448-4002-8A1C-DB0341F31464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6366" y="2619960"/>
              <a:ext cx="162906" cy="158223"/>
            </a:xfrm>
            <a:prstGeom prst="rect">
              <a:avLst/>
            </a:prstGeom>
          </p:spPr>
        </p:pic>
        <p:pic>
          <p:nvPicPr>
            <p:cNvPr id="63" name="Imagen 62">
              <a:extLst>
                <a:ext uri="{FF2B5EF4-FFF2-40B4-BE49-F238E27FC236}">
                  <a16:creationId xmlns:a16="http://schemas.microsoft.com/office/drawing/2014/main" id="{86120641-32C4-4AE8-94D3-C94C18868525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8171" y="2913636"/>
              <a:ext cx="162906" cy="158223"/>
            </a:xfrm>
            <a:prstGeom prst="rect">
              <a:avLst/>
            </a:prstGeom>
          </p:spPr>
        </p:pic>
      </p:grpSp>
      <p:sp>
        <p:nvSpPr>
          <p:cNvPr id="64" name="Placa 63">
            <a:extLst>
              <a:ext uri="{FF2B5EF4-FFF2-40B4-BE49-F238E27FC236}">
                <a16:creationId xmlns:a16="http://schemas.microsoft.com/office/drawing/2014/main" id="{1F1A37EF-7612-4F45-97CD-3C62C17F6D0D}"/>
              </a:ext>
            </a:extLst>
          </p:cNvPr>
          <p:cNvSpPr/>
          <p:nvPr/>
        </p:nvSpPr>
        <p:spPr>
          <a:xfrm flipH="1">
            <a:off x="544463" y="3806973"/>
            <a:ext cx="1680470" cy="1381373"/>
          </a:xfrm>
          <a:prstGeom prst="plaque">
            <a:avLst>
              <a:gd name="adj" fmla="val 6619"/>
            </a:avLst>
          </a:prstGeom>
          <a:noFill/>
          <a:ln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pic>
        <p:nvPicPr>
          <p:cNvPr id="32" name="Imagen 31">
            <a:extLst>
              <a:ext uri="{FF2B5EF4-FFF2-40B4-BE49-F238E27FC236}">
                <a16:creationId xmlns:a16="http://schemas.microsoft.com/office/drawing/2014/main" id="{26B63D50-3602-4D67-A76C-633D6D374657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259097" y="6541363"/>
            <a:ext cx="628638" cy="674145"/>
          </a:xfrm>
          <a:prstGeom prst="rect">
            <a:avLst/>
          </a:prstGeom>
        </p:spPr>
      </p:pic>
      <p:pic>
        <p:nvPicPr>
          <p:cNvPr id="65" name="Imagen 64">
            <a:extLst>
              <a:ext uri="{FF2B5EF4-FFF2-40B4-BE49-F238E27FC236}">
                <a16:creationId xmlns:a16="http://schemas.microsoft.com/office/drawing/2014/main" id="{D0CA3D43-846C-4A28-B7BE-3C0790EA8870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65716" t="50407"/>
          <a:stretch/>
        </p:blipFill>
        <p:spPr>
          <a:xfrm flipH="1">
            <a:off x="4623101" y="-1"/>
            <a:ext cx="445785" cy="47838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69098665"/>
      </p:ext>
    </p:extLst>
  </p:cSld>
  <p:clrMapOvr>
    <a:masterClrMapping/>
  </p:clrMapOvr>
</p:sld>
</file>

<file path=ppt/slides/slide1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5" name="Imagen 74">
            <a:extLst>
              <a:ext uri="{FF2B5EF4-FFF2-40B4-BE49-F238E27FC236}">
                <a16:creationId xmlns:a16="http://schemas.microsoft.com/office/drawing/2014/main" id="{86F066D6-3665-40A8-84FE-3CF74306B4E7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5802" t="16947" r="6588" b="21582"/>
          <a:stretch/>
        </p:blipFill>
        <p:spPr>
          <a:xfrm flipH="1">
            <a:off x="2534249" y="1615242"/>
            <a:ext cx="2241249" cy="5818323"/>
          </a:xfrm>
          <a:prstGeom prst="rect">
            <a:avLst/>
          </a:prstGeom>
        </p:spPr>
      </p:pic>
      <p:grpSp>
        <p:nvGrpSpPr>
          <p:cNvPr id="90" name="Grupo 89">
            <a:extLst>
              <a:ext uri="{FF2B5EF4-FFF2-40B4-BE49-F238E27FC236}">
                <a16:creationId xmlns:a16="http://schemas.microsoft.com/office/drawing/2014/main" id="{6A10F933-5BE6-45D0-9227-6F90A3B05617}"/>
              </a:ext>
            </a:extLst>
          </p:cNvPr>
          <p:cNvGrpSpPr/>
          <p:nvPr/>
        </p:nvGrpSpPr>
        <p:grpSpPr>
          <a:xfrm>
            <a:off x="2431176" y="1277695"/>
            <a:ext cx="2333423" cy="338554"/>
            <a:chOff x="282012" y="1116730"/>
            <a:chExt cx="2333423" cy="338554"/>
          </a:xfrm>
        </p:grpSpPr>
        <p:grpSp>
          <p:nvGrpSpPr>
            <p:cNvPr id="76" name="Grupo 75">
              <a:extLst>
                <a:ext uri="{FF2B5EF4-FFF2-40B4-BE49-F238E27FC236}">
                  <a16:creationId xmlns:a16="http://schemas.microsoft.com/office/drawing/2014/main" id="{A61A1061-E59C-431B-BF67-DEFCDEE579BE}"/>
                </a:ext>
              </a:extLst>
            </p:cNvPr>
            <p:cNvGrpSpPr/>
            <p:nvPr/>
          </p:nvGrpSpPr>
          <p:grpSpPr>
            <a:xfrm>
              <a:off x="1292286" y="1199456"/>
              <a:ext cx="1323149" cy="173102"/>
              <a:chOff x="2351916" y="2459619"/>
              <a:chExt cx="1424738" cy="173102"/>
            </a:xfrm>
          </p:grpSpPr>
          <p:pic>
            <p:nvPicPr>
              <p:cNvPr id="77" name="Imagen 76">
                <a:extLst>
                  <a:ext uri="{FF2B5EF4-FFF2-40B4-BE49-F238E27FC236}">
                    <a16:creationId xmlns:a16="http://schemas.microsoft.com/office/drawing/2014/main" id="{B7A81B46-CA0D-4087-89EF-FAE09193A61A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351916" y="2459619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78" name="Imagen 77">
                <a:extLst>
                  <a:ext uri="{FF2B5EF4-FFF2-40B4-BE49-F238E27FC236}">
                    <a16:creationId xmlns:a16="http://schemas.microsoft.com/office/drawing/2014/main" id="{E94153B6-6DC4-4AB7-AC3B-F55DD2065F5B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534444" y="2462337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79" name="Imagen 78">
                <a:extLst>
                  <a:ext uri="{FF2B5EF4-FFF2-40B4-BE49-F238E27FC236}">
                    <a16:creationId xmlns:a16="http://schemas.microsoft.com/office/drawing/2014/main" id="{EA1DF94F-D73B-4068-AC8A-D0A408DD32D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713545" y="2467401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0" name="Imagen 79">
                <a:extLst>
                  <a:ext uri="{FF2B5EF4-FFF2-40B4-BE49-F238E27FC236}">
                    <a16:creationId xmlns:a16="http://schemas.microsoft.com/office/drawing/2014/main" id="{62C852A6-1DC0-492C-8708-0BCE85A2F8DC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898714" y="2467401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1" name="Imagen 80">
                <a:extLst>
                  <a:ext uri="{FF2B5EF4-FFF2-40B4-BE49-F238E27FC236}">
                    <a16:creationId xmlns:a16="http://schemas.microsoft.com/office/drawing/2014/main" id="{0177E378-B2D1-433E-B487-95F0ADA2623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080634" y="2462337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2" name="Imagen 81">
                <a:extLst>
                  <a:ext uri="{FF2B5EF4-FFF2-40B4-BE49-F238E27FC236}">
                    <a16:creationId xmlns:a16="http://schemas.microsoft.com/office/drawing/2014/main" id="{5D2CCC76-1728-4CCE-8CA6-F4D7D93C730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259735" y="2463688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3" name="Imagen 82">
                <a:extLst>
                  <a:ext uri="{FF2B5EF4-FFF2-40B4-BE49-F238E27FC236}">
                    <a16:creationId xmlns:a16="http://schemas.microsoft.com/office/drawing/2014/main" id="{8737CD88-8CE9-45B7-B88B-A039D1BC2D9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436306" y="2459619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4" name="Imagen 83">
                <a:extLst>
                  <a:ext uri="{FF2B5EF4-FFF2-40B4-BE49-F238E27FC236}">
                    <a16:creationId xmlns:a16="http://schemas.microsoft.com/office/drawing/2014/main" id="{9C749F1B-619A-40EE-A3E5-6C9759F13278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624293" y="2462337"/>
                <a:ext cx="152361" cy="165320"/>
              </a:xfrm>
              <a:prstGeom prst="rect">
                <a:avLst/>
              </a:prstGeom>
            </p:spPr>
          </p:pic>
        </p:grpSp>
        <p:sp>
          <p:nvSpPr>
            <p:cNvPr id="86" name="CuadroTexto 85">
              <a:extLst>
                <a:ext uri="{FF2B5EF4-FFF2-40B4-BE49-F238E27FC236}">
                  <a16:creationId xmlns:a16="http://schemas.microsoft.com/office/drawing/2014/main" id="{E7CF8BFC-D72D-4A50-9441-6DC5C224B0DC}"/>
                </a:ext>
              </a:extLst>
            </p:cNvPr>
            <p:cNvSpPr txBox="1"/>
            <p:nvPr/>
          </p:nvSpPr>
          <p:spPr>
            <a:xfrm>
              <a:off x="282012" y="1116730"/>
              <a:ext cx="1081021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s-CL" sz="1600" dirty="0">
                  <a:latin typeface="that i love you" pitchFamily="2" charset="0"/>
                </a:rPr>
                <a:t>Hidratación</a:t>
              </a:r>
            </a:p>
          </p:txBody>
        </p:sp>
      </p:grpSp>
      <p:sp>
        <p:nvSpPr>
          <p:cNvPr id="2" name="Rectángulo: esquinas redondeadas 1">
            <a:extLst>
              <a:ext uri="{FF2B5EF4-FFF2-40B4-BE49-F238E27FC236}">
                <a16:creationId xmlns:a16="http://schemas.microsoft.com/office/drawing/2014/main" id="{8AFFB728-72C6-47D6-8CF6-8E68D901CF0E}"/>
              </a:ext>
            </a:extLst>
          </p:cNvPr>
          <p:cNvSpPr/>
          <p:nvPr/>
        </p:nvSpPr>
        <p:spPr>
          <a:xfrm flipH="1">
            <a:off x="2536574" y="808814"/>
            <a:ext cx="2238924" cy="348713"/>
          </a:xfrm>
          <a:prstGeom prst="roundRect">
            <a:avLst>
              <a:gd name="adj" fmla="val 20690"/>
            </a:avLst>
          </a:prstGeom>
          <a:noFill/>
          <a:ln>
            <a:solidFill>
              <a:schemeClr val="bg1">
                <a:lumMod val="65000"/>
              </a:schemeClr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grpSp>
        <p:nvGrpSpPr>
          <p:cNvPr id="20" name="Grupo 19">
            <a:extLst>
              <a:ext uri="{FF2B5EF4-FFF2-40B4-BE49-F238E27FC236}">
                <a16:creationId xmlns:a16="http://schemas.microsoft.com/office/drawing/2014/main" id="{9E56ED60-C0FC-4AFF-8B2B-402E4644997E}"/>
              </a:ext>
            </a:extLst>
          </p:cNvPr>
          <p:cNvGrpSpPr/>
          <p:nvPr/>
        </p:nvGrpSpPr>
        <p:grpSpPr>
          <a:xfrm>
            <a:off x="2648158" y="551964"/>
            <a:ext cx="1302561" cy="270451"/>
            <a:chOff x="3427898" y="945416"/>
            <a:chExt cx="1302561" cy="270451"/>
          </a:xfrm>
        </p:grpSpPr>
        <p:sp>
          <p:nvSpPr>
            <p:cNvPr id="6" name="Elipse 5">
              <a:extLst>
                <a:ext uri="{FF2B5EF4-FFF2-40B4-BE49-F238E27FC236}">
                  <a16:creationId xmlns:a16="http://schemas.microsoft.com/office/drawing/2014/main" id="{2C5DCEA4-6AF6-49BD-B708-B769FAFE792C}"/>
                </a:ext>
              </a:extLst>
            </p:cNvPr>
            <p:cNvSpPr/>
            <p:nvPr/>
          </p:nvSpPr>
          <p:spPr>
            <a:xfrm>
              <a:off x="3448303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7" name="CuadroTexto 6">
              <a:extLst>
                <a:ext uri="{FF2B5EF4-FFF2-40B4-BE49-F238E27FC236}">
                  <a16:creationId xmlns:a16="http://schemas.microsoft.com/office/drawing/2014/main" id="{AA089D6C-B1E2-48FB-BE83-481042A4D336}"/>
                </a:ext>
              </a:extLst>
            </p:cNvPr>
            <p:cNvSpPr txBox="1"/>
            <p:nvPr/>
          </p:nvSpPr>
          <p:spPr>
            <a:xfrm>
              <a:off x="3427898" y="945416"/>
              <a:ext cx="167925" cy="2623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L</a:t>
              </a:r>
            </a:p>
          </p:txBody>
        </p:sp>
        <p:sp>
          <p:nvSpPr>
            <p:cNvPr id="8" name="Elipse 7">
              <a:extLst>
                <a:ext uri="{FF2B5EF4-FFF2-40B4-BE49-F238E27FC236}">
                  <a16:creationId xmlns:a16="http://schemas.microsoft.com/office/drawing/2014/main" id="{EF3D6D35-0B29-48F8-A7E7-F05677A56176}"/>
                </a:ext>
              </a:extLst>
            </p:cNvPr>
            <p:cNvSpPr/>
            <p:nvPr/>
          </p:nvSpPr>
          <p:spPr>
            <a:xfrm>
              <a:off x="3636352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9" name="CuadroTexto 8">
              <a:extLst>
                <a:ext uri="{FF2B5EF4-FFF2-40B4-BE49-F238E27FC236}">
                  <a16:creationId xmlns:a16="http://schemas.microsoft.com/office/drawing/2014/main" id="{9A7EF53A-AA99-48D2-85A8-CA65C6ED1C5E}"/>
                </a:ext>
              </a:extLst>
            </p:cNvPr>
            <p:cNvSpPr txBox="1"/>
            <p:nvPr/>
          </p:nvSpPr>
          <p:spPr>
            <a:xfrm>
              <a:off x="3604676" y="945416"/>
              <a:ext cx="167925" cy="2623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M</a:t>
              </a:r>
            </a:p>
          </p:txBody>
        </p:sp>
        <p:sp>
          <p:nvSpPr>
            <p:cNvPr id="10" name="Elipse 9">
              <a:extLst>
                <a:ext uri="{FF2B5EF4-FFF2-40B4-BE49-F238E27FC236}">
                  <a16:creationId xmlns:a16="http://schemas.microsoft.com/office/drawing/2014/main" id="{B0003AE6-C47F-46BF-B6B1-DDBB042C0368}"/>
                </a:ext>
              </a:extLst>
            </p:cNvPr>
            <p:cNvSpPr/>
            <p:nvPr/>
          </p:nvSpPr>
          <p:spPr>
            <a:xfrm>
              <a:off x="3822502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1" name="CuadroTexto 10">
              <a:extLst>
                <a:ext uri="{FF2B5EF4-FFF2-40B4-BE49-F238E27FC236}">
                  <a16:creationId xmlns:a16="http://schemas.microsoft.com/office/drawing/2014/main" id="{93A2415F-9910-41C0-9834-ACE5EE7EC06F}"/>
                </a:ext>
              </a:extLst>
            </p:cNvPr>
            <p:cNvSpPr txBox="1"/>
            <p:nvPr/>
          </p:nvSpPr>
          <p:spPr>
            <a:xfrm>
              <a:off x="3795934" y="953506"/>
              <a:ext cx="167925" cy="2623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M</a:t>
              </a:r>
            </a:p>
          </p:txBody>
        </p:sp>
        <p:sp>
          <p:nvSpPr>
            <p:cNvPr id="12" name="Elipse 11">
              <a:extLst>
                <a:ext uri="{FF2B5EF4-FFF2-40B4-BE49-F238E27FC236}">
                  <a16:creationId xmlns:a16="http://schemas.microsoft.com/office/drawing/2014/main" id="{C7C288CE-F547-4E52-94A3-8C23F40BEE3C}"/>
                </a:ext>
              </a:extLst>
            </p:cNvPr>
            <p:cNvSpPr/>
            <p:nvPr/>
          </p:nvSpPr>
          <p:spPr>
            <a:xfrm>
              <a:off x="4008652" y="983612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3" name="CuadroTexto 12">
              <a:extLst>
                <a:ext uri="{FF2B5EF4-FFF2-40B4-BE49-F238E27FC236}">
                  <a16:creationId xmlns:a16="http://schemas.microsoft.com/office/drawing/2014/main" id="{4114C506-8170-47D2-9D5A-128DBFEEE7C8}"/>
                </a:ext>
              </a:extLst>
            </p:cNvPr>
            <p:cNvSpPr txBox="1"/>
            <p:nvPr/>
          </p:nvSpPr>
          <p:spPr>
            <a:xfrm>
              <a:off x="3987194" y="951397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J</a:t>
              </a:r>
            </a:p>
          </p:txBody>
        </p:sp>
        <p:sp>
          <p:nvSpPr>
            <p:cNvPr id="14" name="Elipse 13">
              <a:extLst>
                <a:ext uri="{FF2B5EF4-FFF2-40B4-BE49-F238E27FC236}">
                  <a16:creationId xmlns:a16="http://schemas.microsoft.com/office/drawing/2014/main" id="{7CC52FD5-4E7C-49FA-BD83-A545EB3FC017}"/>
                </a:ext>
              </a:extLst>
            </p:cNvPr>
            <p:cNvSpPr/>
            <p:nvPr/>
          </p:nvSpPr>
          <p:spPr>
            <a:xfrm>
              <a:off x="4195174" y="983612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5" name="CuadroTexto 14">
              <a:extLst>
                <a:ext uri="{FF2B5EF4-FFF2-40B4-BE49-F238E27FC236}">
                  <a16:creationId xmlns:a16="http://schemas.microsoft.com/office/drawing/2014/main" id="{DDD8D263-EBC7-4AD3-8203-2FC2CBE524AF}"/>
                </a:ext>
              </a:extLst>
            </p:cNvPr>
            <p:cNvSpPr txBox="1"/>
            <p:nvPr/>
          </p:nvSpPr>
          <p:spPr>
            <a:xfrm>
              <a:off x="4169468" y="953506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V</a:t>
              </a:r>
            </a:p>
          </p:txBody>
        </p:sp>
        <p:sp>
          <p:nvSpPr>
            <p:cNvPr id="16" name="Elipse 15">
              <a:extLst>
                <a:ext uri="{FF2B5EF4-FFF2-40B4-BE49-F238E27FC236}">
                  <a16:creationId xmlns:a16="http://schemas.microsoft.com/office/drawing/2014/main" id="{1684D4EA-52BA-4FA5-A1FB-CB87FE74C584}"/>
                </a:ext>
              </a:extLst>
            </p:cNvPr>
            <p:cNvSpPr/>
            <p:nvPr/>
          </p:nvSpPr>
          <p:spPr>
            <a:xfrm>
              <a:off x="4383504" y="983612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7" name="CuadroTexto 16">
              <a:extLst>
                <a:ext uri="{FF2B5EF4-FFF2-40B4-BE49-F238E27FC236}">
                  <a16:creationId xmlns:a16="http://schemas.microsoft.com/office/drawing/2014/main" id="{3308939E-46AD-485D-B001-89690CD4E751}"/>
                </a:ext>
              </a:extLst>
            </p:cNvPr>
            <p:cNvSpPr txBox="1"/>
            <p:nvPr/>
          </p:nvSpPr>
          <p:spPr>
            <a:xfrm>
              <a:off x="4354590" y="945416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S</a:t>
              </a:r>
            </a:p>
          </p:txBody>
        </p:sp>
        <p:sp>
          <p:nvSpPr>
            <p:cNvPr id="18" name="Elipse 17">
              <a:extLst>
                <a:ext uri="{FF2B5EF4-FFF2-40B4-BE49-F238E27FC236}">
                  <a16:creationId xmlns:a16="http://schemas.microsoft.com/office/drawing/2014/main" id="{A8672FC7-70F5-4C49-A014-22DFFFBC4EA9}"/>
                </a:ext>
              </a:extLst>
            </p:cNvPr>
            <p:cNvSpPr/>
            <p:nvPr/>
          </p:nvSpPr>
          <p:spPr>
            <a:xfrm>
              <a:off x="4562534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9" name="CuadroTexto 18">
              <a:extLst>
                <a:ext uri="{FF2B5EF4-FFF2-40B4-BE49-F238E27FC236}">
                  <a16:creationId xmlns:a16="http://schemas.microsoft.com/office/drawing/2014/main" id="{FDD8A62F-1C31-4D5B-8003-266E7EE66DB5}"/>
                </a:ext>
              </a:extLst>
            </p:cNvPr>
            <p:cNvSpPr txBox="1"/>
            <p:nvPr/>
          </p:nvSpPr>
          <p:spPr>
            <a:xfrm>
              <a:off x="4541872" y="945416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D</a:t>
              </a:r>
            </a:p>
          </p:txBody>
        </p:sp>
      </p:grpSp>
      <p:sp>
        <p:nvSpPr>
          <p:cNvPr id="43" name="Rectángulo: esquinas redondeadas 42">
            <a:extLst>
              <a:ext uri="{FF2B5EF4-FFF2-40B4-BE49-F238E27FC236}">
                <a16:creationId xmlns:a16="http://schemas.microsoft.com/office/drawing/2014/main" id="{89D5D1E2-00DC-4937-B50F-B770D836BFF9}"/>
              </a:ext>
            </a:extLst>
          </p:cNvPr>
          <p:cNvSpPr/>
          <p:nvPr/>
        </p:nvSpPr>
        <p:spPr>
          <a:xfrm flipH="1">
            <a:off x="460830" y="5801409"/>
            <a:ext cx="1867912" cy="1306787"/>
          </a:xfrm>
          <a:prstGeom prst="roundRect">
            <a:avLst>
              <a:gd name="adj" fmla="val 3042"/>
            </a:avLst>
          </a:prstGeom>
          <a:noFill/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61" name="CuadroTexto 60">
            <a:extLst>
              <a:ext uri="{FF2B5EF4-FFF2-40B4-BE49-F238E27FC236}">
                <a16:creationId xmlns:a16="http://schemas.microsoft.com/office/drawing/2014/main" id="{B1867932-8D36-4858-BFF8-81AECC48EBAD}"/>
              </a:ext>
            </a:extLst>
          </p:cNvPr>
          <p:cNvSpPr txBox="1"/>
          <p:nvPr/>
        </p:nvSpPr>
        <p:spPr>
          <a:xfrm>
            <a:off x="502270" y="470523"/>
            <a:ext cx="1705246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CL" sz="4800" dirty="0">
                <a:latin typeface="August Script Bold free" pitchFamily="2" charset="0"/>
              </a:rPr>
              <a:t>Año</a:t>
            </a:r>
          </a:p>
        </p:txBody>
      </p:sp>
      <p:sp>
        <p:nvSpPr>
          <p:cNvPr id="62" name="CuadroTexto 61">
            <a:extLst>
              <a:ext uri="{FF2B5EF4-FFF2-40B4-BE49-F238E27FC236}">
                <a16:creationId xmlns:a16="http://schemas.microsoft.com/office/drawing/2014/main" id="{D7348A25-2C0A-4180-9706-193D7ACDBC8E}"/>
              </a:ext>
            </a:extLst>
          </p:cNvPr>
          <p:cNvSpPr txBox="1"/>
          <p:nvPr/>
        </p:nvSpPr>
        <p:spPr>
          <a:xfrm>
            <a:off x="1109446" y="921803"/>
            <a:ext cx="149088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CL" sz="4000" dirty="0" smtClean="0">
                <a:latin typeface="August Script Bold free" pitchFamily="2" charset="0"/>
              </a:rPr>
              <a:t>2022 </a:t>
            </a:r>
            <a:endParaRPr lang="es-CL" sz="4000" dirty="0">
              <a:latin typeface="August Script Bold free" pitchFamily="2" charset="0"/>
            </a:endParaRPr>
          </a:p>
        </p:txBody>
      </p:sp>
      <p:sp>
        <p:nvSpPr>
          <p:cNvPr id="27" name="CuadroTexto 26">
            <a:extLst>
              <a:ext uri="{FF2B5EF4-FFF2-40B4-BE49-F238E27FC236}">
                <a16:creationId xmlns:a16="http://schemas.microsoft.com/office/drawing/2014/main" id="{F0091D1D-C5BA-4DD7-B564-F84C4F3256B9}"/>
              </a:ext>
            </a:extLst>
          </p:cNvPr>
          <p:cNvSpPr txBox="1"/>
          <p:nvPr/>
        </p:nvSpPr>
        <p:spPr>
          <a:xfrm>
            <a:off x="788889" y="1505371"/>
            <a:ext cx="136617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CL" sz="3600" dirty="0">
                <a:latin typeface="Ayunindra Font" pitchFamily="50" charset="0"/>
              </a:rPr>
              <a:t>Metas</a:t>
            </a:r>
          </a:p>
        </p:txBody>
      </p:sp>
      <p:cxnSp>
        <p:nvCxnSpPr>
          <p:cNvPr id="34" name="Conector recto 33">
            <a:extLst>
              <a:ext uri="{FF2B5EF4-FFF2-40B4-BE49-F238E27FC236}">
                <a16:creationId xmlns:a16="http://schemas.microsoft.com/office/drawing/2014/main" id="{6C326F97-CC68-4216-8B0B-6409AE189A23}"/>
              </a:ext>
            </a:extLst>
          </p:cNvPr>
          <p:cNvCxnSpPr>
            <a:cxnSpLocks/>
          </p:cNvCxnSpPr>
          <p:nvPr/>
        </p:nvCxnSpPr>
        <p:spPr>
          <a:xfrm>
            <a:off x="719609" y="2193173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Conector recto 36">
            <a:extLst>
              <a:ext uri="{FF2B5EF4-FFF2-40B4-BE49-F238E27FC236}">
                <a16:creationId xmlns:a16="http://schemas.microsoft.com/office/drawing/2014/main" id="{7A9A9E17-643C-46C7-8DA1-90ACB4FD0A6E}"/>
              </a:ext>
            </a:extLst>
          </p:cNvPr>
          <p:cNvCxnSpPr>
            <a:cxnSpLocks/>
          </p:cNvCxnSpPr>
          <p:nvPr/>
        </p:nvCxnSpPr>
        <p:spPr>
          <a:xfrm>
            <a:off x="720116" y="2475725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Conector recto 37">
            <a:extLst>
              <a:ext uri="{FF2B5EF4-FFF2-40B4-BE49-F238E27FC236}">
                <a16:creationId xmlns:a16="http://schemas.microsoft.com/office/drawing/2014/main" id="{117FEECC-50E9-48AE-A3A0-ECE918D11567}"/>
              </a:ext>
            </a:extLst>
          </p:cNvPr>
          <p:cNvCxnSpPr>
            <a:cxnSpLocks/>
          </p:cNvCxnSpPr>
          <p:nvPr/>
        </p:nvCxnSpPr>
        <p:spPr>
          <a:xfrm>
            <a:off x="718240" y="2780525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Conector recto 38">
            <a:extLst>
              <a:ext uri="{FF2B5EF4-FFF2-40B4-BE49-F238E27FC236}">
                <a16:creationId xmlns:a16="http://schemas.microsoft.com/office/drawing/2014/main" id="{F24D8324-6901-4816-8512-FDC54A3E01DF}"/>
              </a:ext>
            </a:extLst>
          </p:cNvPr>
          <p:cNvCxnSpPr>
            <a:cxnSpLocks/>
          </p:cNvCxnSpPr>
          <p:nvPr/>
        </p:nvCxnSpPr>
        <p:spPr>
          <a:xfrm>
            <a:off x="718240" y="3074201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Placa 2">
            <a:extLst>
              <a:ext uri="{FF2B5EF4-FFF2-40B4-BE49-F238E27FC236}">
                <a16:creationId xmlns:a16="http://schemas.microsoft.com/office/drawing/2014/main" id="{C3F9C842-00FA-4A41-AA78-EC49C9D9D4A3}"/>
              </a:ext>
            </a:extLst>
          </p:cNvPr>
          <p:cNvSpPr/>
          <p:nvPr/>
        </p:nvSpPr>
        <p:spPr>
          <a:xfrm flipH="1">
            <a:off x="489789" y="3750740"/>
            <a:ext cx="1791840" cy="1500318"/>
          </a:xfrm>
          <a:prstGeom prst="plaque">
            <a:avLst>
              <a:gd name="adj" fmla="val 6619"/>
            </a:avLst>
          </a:prstGeom>
          <a:solidFill>
            <a:srgbClr val="FCEBE0"/>
          </a:solidFill>
          <a:ln>
            <a:solidFill>
              <a:srgbClr val="FCD6D7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70" name="CuadroTexto 69">
            <a:extLst>
              <a:ext uri="{FF2B5EF4-FFF2-40B4-BE49-F238E27FC236}">
                <a16:creationId xmlns:a16="http://schemas.microsoft.com/office/drawing/2014/main" id="{C5660BA0-7AA5-442F-B19F-51782AAE91E1}"/>
              </a:ext>
            </a:extLst>
          </p:cNvPr>
          <p:cNvSpPr txBox="1"/>
          <p:nvPr/>
        </p:nvSpPr>
        <p:spPr>
          <a:xfrm flipH="1">
            <a:off x="560832" y="3174959"/>
            <a:ext cx="157604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CL" sz="3200" dirty="0">
                <a:latin typeface="Please write me a song" panose="02000603000000000000" pitchFamily="2" charset="0"/>
                <a:ea typeface="Please write me a song" panose="02000603000000000000" pitchFamily="2" charset="0"/>
              </a:rPr>
              <a:t>Importante</a:t>
            </a:r>
          </a:p>
        </p:txBody>
      </p:sp>
      <p:sp>
        <p:nvSpPr>
          <p:cNvPr id="72" name="CuadroTexto 71">
            <a:extLst>
              <a:ext uri="{FF2B5EF4-FFF2-40B4-BE49-F238E27FC236}">
                <a16:creationId xmlns:a16="http://schemas.microsoft.com/office/drawing/2014/main" id="{FA02E334-CC17-4B72-8C99-28B64BC13A1C}"/>
              </a:ext>
            </a:extLst>
          </p:cNvPr>
          <p:cNvSpPr txBox="1"/>
          <p:nvPr/>
        </p:nvSpPr>
        <p:spPr>
          <a:xfrm flipH="1">
            <a:off x="773256" y="5571063"/>
            <a:ext cx="1293702" cy="594906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algn="ctr"/>
            <a:r>
              <a:rPr lang="es-CL" sz="3266" dirty="0">
                <a:latin typeface="The Sunset" pitchFamily="2" charset="0"/>
              </a:rPr>
              <a:t>Notas</a:t>
            </a:r>
          </a:p>
        </p:txBody>
      </p:sp>
      <p:pic>
        <p:nvPicPr>
          <p:cNvPr id="22" name="Imagen 21">
            <a:extLst>
              <a:ext uri="{FF2B5EF4-FFF2-40B4-BE49-F238E27FC236}">
                <a16:creationId xmlns:a16="http://schemas.microsoft.com/office/drawing/2014/main" id="{62CBFADE-6F0F-42F1-9100-230F3D7A9794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188956" y="4650379"/>
            <a:ext cx="727315" cy="2864905"/>
          </a:xfrm>
          <a:prstGeom prst="rect">
            <a:avLst/>
          </a:prstGeom>
        </p:spPr>
      </p:pic>
      <p:pic>
        <p:nvPicPr>
          <p:cNvPr id="23" name="Imagen 22">
            <a:extLst>
              <a:ext uri="{FF2B5EF4-FFF2-40B4-BE49-F238E27FC236}">
                <a16:creationId xmlns:a16="http://schemas.microsoft.com/office/drawing/2014/main" id="{2B2C2E0D-EB88-46B4-AC8F-E4A9A8B31354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43898" t="21174"/>
          <a:stretch/>
        </p:blipFill>
        <p:spPr>
          <a:xfrm>
            <a:off x="0" y="0"/>
            <a:ext cx="909986" cy="976498"/>
          </a:xfrm>
          <a:prstGeom prst="rect">
            <a:avLst/>
          </a:prstGeom>
        </p:spPr>
      </p:pic>
      <p:pic>
        <p:nvPicPr>
          <p:cNvPr id="25" name="Imagen 24">
            <a:extLst>
              <a:ext uri="{FF2B5EF4-FFF2-40B4-BE49-F238E27FC236}">
                <a16:creationId xmlns:a16="http://schemas.microsoft.com/office/drawing/2014/main" id="{C293EFCA-F8D9-437F-BBDE-D23B0F61DF56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027536" y="351099"/>
            <a:ext cx="713197" cy="476000"/>
          </a:xfrm>
          <a:prstGeom prst="rect">
            <a:avLst/>
          </a:prstGeom>
        </p:spPr>
      </p:pic>
      <p:grpSp>
        <p:nvGrpSpPr>
          <p:cNvPr id="31" name="Grupo 30">
            <a:extLst>
              <a:ext uri="{FF2B5EF4-FFF2-40B4-BE49-F238E27FC236}">
                <a16:creationId xmlns:a16="http://schemas.microsoft.com/office/drawing/2014/main" id="{7745E27F-467E-4749-8E47-3209094E0C66}"/>
              </a:ext>
            </a:extLst>
          </p:cNvPr>
          <p:cNvGrpSpPr/>
          <p:nvPr/>
        </p:nvGrpSpPr>
        <p:grpSpPr>
          <a:xfrm>
            <a:off x="526230" y="2080990"/>
            <a:ext cx="160028" cy="1041337"/>
            <a:chOff x="508707" y="2032864"/>
            <a:chExt cx="160028" cy="1041337"/>
          </a:xfrm>
        </p:grpSpPr>
        <p:pic>
          <p:nvPicPr>
            <p:cNvPr id="57" name="Imagen 56">
              <a:extLst>
                <a:ext uri="{FF2B5EF4-FFF2-40B4-BE49-F238E27FC236}">
                  <a16:creationId xmlns:a16="http://schemas.microsoft.com/office/drawing/2014/main" id="{961930C2-F576-49DD-A7AA-2FDB4D77175D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7508" y="2035205"/>
              <a:ext cx="162906" cy="158223"/>
            </a:xfrm>
            <a:prstGeom prst="rect">
              <a:avLst/>
            </a:prstGeom>
          </p:spPr>
        </p:pic>
        <p:pic>
          <p:nvPicPr>
            <p:cNvPr id="58" name="Imagen 57">
              <a:extLst>
                <a:ext uri="{FF2B5EF4-FFF2-40B4-BE49-F238E27FC236}">
                  <a16:creationId xmlns:a16="http://schemas.microsoft.com/office/drawing/2014/main" id="{56867267-B475-4E69-9D58-EC62A6FE058B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7509" y="2315160"/>
              <a:ext cx="162906" cy="158223"/>
            </a:xfrm>
            <a:prstGeom prst="rect">
              <a:avLst/>
            </a:prstGeom>
          </p:spPr>
        </p:pic>
        <p:pic>
          <p:nvPicPr>
            <p:cNvPr id="60" name="Imagen 59">
              <a:extLst>
                <a:ext uri="{FF2B5EF4-FFF2-40B4-BE49-F238E27FC236}">
                  <a16:creationId xmlns:a16="http://schemas.microsoft.com/office/drawing/2014/main" id="{E29EF204-A448-4002-8A1C-DB0341F31464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6366" y="2619960"/>
              <a:ext cx="162906" cy="158223"/>
            </a:xfrm>
            <a:prstGeom prst="rect">
              <a:avLst/>
            </a:prstGeom>
          </p:spPr>
        </p:pic>
        <p:pic>
          <p:nvPicPr>
            <p:cNvPr id="63" name="Imagen 62">
              <a:extLst>
                <a:ext uri="{FF2B5EF4-FFF2-40B4-BE49-F238E27FC236}">
                  <a16:creationId xmlns:a16="http://schemas.microsoft.com/office/drawing/2014/main" id="{86120641-32C4-4AE8-94D3-C94C18868525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8171" y="2913636"/>
              <a:ext cx="162906" cy="158223"/>
            </a:xfrm>
            <a:prstGeom prst="rect">
              <a:avLst/>
            </a:prstGeom>
          </p:spPr>
        </p:pic>
      </p:grpSp>
      <p:sp>
        <p:nvSpPr>
          <p:cNvPr id="64" name="Placa 63">
            <a:extLst>
              <a:ext uri="{FF2B5EF4-FFF2-40B4-BE49-F238E27FC236}">
                <a16:creationId xmlns:a16="http://schemas.microsoft.com/office/drawing/2014/main" id="{1F1A37EF-7612-4F45-97CD-3C62C17F6D0D}"/>
              </a:ext>
            </a:extLst>
          </p:cNvPr>
          <p:cNvSpPr/>
          <p:nvPr/>
        </p:nvSpPr>
        <p:spPr>
          <a:xfrm flipH="1">
            <a:off x="544463" y="3806973"/>
            <a:ext cx="1680470" cy="1381373"/>
          </a:xfrm>
          <a:prstGeom prst="plaque">
            <a:avLst>
              <a:gd name="adj" fmla="val 6619"/>
            </a:avLst>
          </a:prstGeom>
          <a:noFill/>
          <a:ln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pic>
        <p:nvPicPr>
          <p:cNvPr id="32" name="Imagen 31">
            <a:extLst>
              <a:ext uri="{FF2B5EF4-FFF2-40B4-BE49-F238E27FC236}">
                <a16:creationId xmlns:a16="http://schemas.microsoft.com/office/drawing/2014/main" id="{26B63D50-3602-4D67-A76C-633D6D374657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259097" y="6541363"/>
            <a:ext cx="628638" cy="674145"/>
          </a:xfrm>
          <a:prstGeom prst="rect">
            <a:avLst/>
          </a:prstGeom>
        </p:spPr>
      </p:pic>
      <p:pic>
        <p:nvPicPr>
          <p:cNvPr id="65" name="Imagen 64">
            <a:extLst>
              <a:ext uri="{FF2B5EF4-FFF2-40B4-BE49-F238E27FC236}">
                <a16:creationId xmlns:a16="http://schemas.microsoft.com/office/drawing/2014/main" id="{D0CA3D43-846C-4A28-B7BE-3C0790EA8870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65716" t="50407"/>
          <a:stretch/>
        </p:blipFill>
        <p:spPr>
          <a:xfrm flipH="1">
            <a:off x="4623101" y="-1"/>
            <a:ext cx="445785" cy="47838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31083213"/>
      </p:ext>
    </p:extLst>
  </p:cSld>
  <p:clrMapOvr>
    <a:masterClrMapping/>
  </p:clrMapOvr>
</p:sld>
</file>

<file path=ppt/slides/slide1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5" name="Imagen 74">
            <a:extLst>
              <a:ext uri="{FF2B5EF4-FFF2-40B4-BE49-F238E27FC236}">
                <a16:creationId xmlns:a16="http://schemas.microsoft.com/office/drawing/2014/main" id="{86F066D6-3665-40A8-84FE-3CF74306B4E7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5802" t="16947" r="6588" b="21582"/>
          <a:stretch/>
        </p:blipFill>
        <p:spPr>
          <a:xfrm flipH="1">
            <a:off x="2534249" y="1615242"/>
            <a:ext cx="2241249" cy="5818323"/>
          </a:xfrm>
          <a:prstGeom prst="rect">
            <a:avLst/>
          </a:prstGeom>
        </p:spPr>
      </p:pic>
      <p:grpSp>
        <p:nvGrpSpPr>
          <p:cNvPr id="90" name="Grupo 89">
            <a:extLst>
              <a:ext uri="{FF2B5EF4-FFF2-40B4-BE49-F238E27FC236}">
                <a16:creationId xmlns:a16="http://schemas.microsoft.com/office/drawing/2014/main" id="{6A10F933-5BE6-45D0-9227-6F90A3B05617}"/>
              </a:ext>
            </a:extLst>
          </p:cNvPr>
          <p:cNvGrpSpPr/>
          <p:nvPr/>
        </p:nvGrpSpPr>
        <p:grpSpPr>
          <a:xfrm>
            <a:off x="2431176" y="1277695"/>
            <a:ext cx="2333423" cy="338554"/>
            <a:chOff x="282012" y="1116730"/>
            <a:chExt cx="2333423" cy="338554"/>
          </a:xfrm>
        </p:grpSpPr>
        <p:grpSp>
          <p:nvGrpSpPr>
            <p:cNvPr id="76" name="Grupo 75">
              <a:extLst>
                <a:ext uri="{FF2B5EF4-FFF2-40B4-BE49-F238E27FC236}">
                  <a16:creationId xmlns:a16="http://schemas.microsoft.com/office/drawing/2014/main" id="{A61A1061-E59C-431B-BF67-DEFCDEE579BE}"/>
                </a:ext>
              </a:extLst>
            </p:cNvPr>
            <p:cNvGrpSpPr/>
            <p:nvPr/>
          </p:nvGrpSpPr>
          <p:grpSpPr>
            <a:xfrm>
              <a:off x="1292286" y="1199456"/>
              <a:ext cx="1323149" cy="173102"/>
              <a:chOff x="2351916" y="2459619"/>
              <a:chExt cx="1424738" cy="173102"/>
            </a:xfrm>
          </p:grpSpPr>
          <p:pic>
            <p:nvPicPr>
              <p:cNvPr id="77" name="Imagen 76">
                <a:extLst>
                  <a:ext uri="{FF2B5EF4-FFF2-40B4-BE49-F238E27FC236}">
                    <a16:creationId xmlns:a16="http://schemas.microsoft.com/office/drawing/2014/main" id="{B7A81B46-CA0D-4087-89EF-FAE09193A61A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351916" y="2459619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78" name="Imagen 77">
                <a:extLst>
                  <a:ext uri="{FF2B5EF4-FFF2-40B4-BE49-F238E27FC236}">
                    <a16:creationId xmlns:a16="http://schemas.microsoft.com/office/drawing/2014/main" id="{E94153B6-6DC4-4AB7-AC3B-F55DD2065F5B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534444" y="2462337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79" name="Imagen 78">
                <a:extLst>
                  <a:ext uri="{FF2B5EF4-FFF2-40B4-BE49-F238E27FC236}">
                    <a16:creationId xmlns:a16="http://schemas.microsoft.com/office/drawing/2014/main" id="{EA1DF94F-D73B-4068-AC8A-D0A408DD32D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713545" y="2467401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0" name="Imagen 79">
                <a:extLst>
                  <a:ext uri="{FF2B5EF4-FFF2-40B4-BE49-F238E27FC236}">
                    <a16:creationId xmlns:a16="http://schemas.microsoft.com/office/drawing/2014/main" id="{62C852A6-1DC0-492C-8708-0BCE85A2F8DC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898714" y="2467401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1" name="Imagen 80">
                <a:extLst>
                  <a:ext uri="{FF2B5EF4-FFF2-40B4-BE49-F238E27FC236}">
                    <a16:creationId xmlns:a16="http://schemas.microsoft.com/office/drawing/2014/main" id="{0177E378-B2D1-433E-B487-95F0ADA2623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080634" y="2462337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2" name="Imagen 81">
                <a:extLst>
                  <a:ext uri="{FF2B5EF4-FFF2-40B4-BE49-F238E27FC236}">
                    <a16:creationId xmlns:a16="http://schemas.microsoft.com/office/drawing/2014/main" id="{5D2CCC76-1728-4CCE-8CA6-F4D7D93C730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259735" y="2463688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3" name="Imagen 82">
                <a:extLst>
                  <a:ext uri="{FF2B5EF4-FFF2-40B4-BE49-F238E27FC236}">
                    <a16:creationId xmlns:a16="http://schemas.microsoft.com/office/drawing/2014/main" id="{8737CD88-8CE9-45B7-B88B-A039D1BC2D9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436306" y="2459619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4" name="Imagen 83">
                <a:extLst>
                  <a:ext uri="{FF2B5EF4-FFF2-40B4-BE49-F238E27FC236}">
                    <a16:creationId xmlns:a16="http://schemas.microsoft.com/office/drawing/2014/main" id="{9C749F1B-619A-40EE-A3E5-6C9759F13278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624293" y="2462337"/>
                <a:ext cx="152361" cy="165320"/>
              </a:xfrm>
              <a:prstGeom prst="rect">
                <a:avLst/>
              </a:prstGeom>
            </p:spPr>
          </p:pic>
        </p:grpSp>
        <p:sp>
          <p:nvSpPr>
            <p:cNvPr id="86" name="CuadroTexto 85">
              <a:extLst>
                <a:ext uri="{FF2B5EF4-FFF2-40B4-BE49-F238E27FC236}">
                  <a16:creationId xmlns:a16="http://schemas.microsoft.com/office/drawing/2014/main" id="{E7CF8BFC-D72D-4A50-9441-6DC5C224B0DC}"/>
                </a:ext>
              </a:extLst>
            </p:cNvPr>
            <p:cNvSpPr txBox="1"/>
            <p:nvPr/>
          </p:nvSpPr>
          <p:spPr>
            <a:xfrm>
              <a:off x="282012" y="1116730"/>
              <a:ext cx="1081021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s-CL" sz="1600" dirty="0">
                  <a:latin typeface="that i love you" pitchFamily="2" charset="0"/>
                </a:rPr>
                <a:t>Hidratación</a:t>
              </a:r>
            </a:p>
          </p:txBody>
        </p:sp>
      </p:grpSp>
      <p:sp>
        <p:nvSpPr>
          <p:cNvPr id="2" name="Rectángulo: esquinas redondeadas 1">
            <a:extLst>
              <a:ext uri="{FF2B5EF4-FFF2-40B4-BE49-F238E27FC236}">
                <a16:creationId xmlns:a16="http://schemas.microsoft.com/office/drawing/2014/main" id="{8AFFB728-72C6-47D6-8CF6-8E68D901CF0E}"/>
              </a:ext>
            </a:extLst>
          </p:cNvPr>
          <p:cNvSpPr/>
          <p:nvPr/>
        </p:nvSpPr>
        <p:spPr>
          <a:xfrm flipH="1">
            <a:off x="2536574" y="808814"/>
            <a:ext cx="2238924" cy="348713"/>
          </a:xfrm>
          <a:prstGeom prst="roundRect">
            <a:avLst>
              <a:gd name="adj" fmla="val 20690"/>
            </a:avLst>
          </a:prstGeom>
          <a:noFill/>
          <a:ln>
            <a:solidFill>
              <a:schemeClr val="bg1">
                <a:lumMod val="65000"/>
              </a:schemeClr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grpSp>
        <p:nvGrpSpPr>
          <p:cNvPr id="20" name="Grupo 19">
            <a:extLst>
              <a:ext uri="{FF2B5EF4-FFF2-40B4-BE49-F238E27FC236}">
                <a16:creationId xmlns:a16="http://schemas.microsoft.com/office/drawing/2014/main" id="{9E56ED60-C0FC-4AFF-8B2B-402E4644997E}"/>
              </a:ext>
            </a:extLst>
          </p:cNvPr>
          <p:cNvGrpSpPr/>
          <p:nvPr/>
        </p:nvGrpSpPr>
        <p:grpSpPr>
          <a:xfrm>
            <a:off x="2648158" y="551964"/>
            <a:ext cx="1302561" cy="270451"/>
            <a:chOff x="3427898" y="945416"/>
            <a:chExt cx="1302561" cy="270451"/>
          </a:xfrm>
        </p:grpSpPr>
        <p:sp>
          <p:nvSpPr>
            <p:cNvPr id="6" name="Elipse 5">
              <a:extLst>
                <a:ext uri="{FF2B5EF4-FFF2-40B4-BE49-F238E27FC236}">
                  <a16:creationId xmlns:a16="http://schemas.microsoft.com/office/drawing/2014/main" id="{2C5DCEA4-6AF6-49BD-B708-B769FAFE792C}"/>
                </a:ext>
              </a:extLst>
            </p:cNvPr>
            <p:cNvSpPr/>
            <p:nvPr/>
          </p:nvSpPr>
          <p:spPr>
            <a:xfrm>
              <a:off x="3448303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7" name="CuadroTexto 6">
              <a:extLst>
                <a:ext uri="{FF2B5EF4-FFF2-40B4-BE49-F238E27FC236}">
                  <a16:creationId xmlns:a16="http://schemas.microsoft.com/office/drawing/2014/main" id="{AA089D6C-B1E2-48FB-BE83-481042A4D336}"/>
                </a:ext>
              </a:extLst>
            </p:cNvPr>
            <p:cNvSpPr txBox="1"/>
            <p:nvPr/>
          </p:nvSpPr>
          <p:spPr>
            <a:xfrm>
              <a:off x="3427898" y="945416"/>
              <a:ext cx="167925" cy="2623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L</a:t>
              </a:r>
            </a:p>
          </p:txBody>
        </p:sp>
        <p:sp>
          <p:nvSpPr>
            <p:cNvPr id="8" name="Elipse 7">
              <a:extLst>
                <a:ext uri="{FF2B5EF4-FFF2-40B4-BE49-F238E27FC236}">
                  <a16:creationId xmlns:a16="http://schemas.microsoft.com/office/drawing/2014/main" id="{EF3D6D35-0B29-48F8-A7E7-F05677A56176}"/>
                </a:ext>
              </a:extLst>
            </p:cNvPr>
            <p:cNvSpPr/>
            <p:nvPr/>
          </p:nvSpPr>
          <p:spPr>
            <a:xfrm>
              <a:off x="3636352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9" name="CuadroTexto 8">
              <a:extLst>
                <a:ext uri="{FF2B5EF4-FFF2-40B4-BE49-F238E27FC236}">
                  <a16:creationId xmlns:a16="http://schemas.microsoft.com/office/drawing/2014/main" id="{9A7EF53A-AA99-48D2-85A8-CA65C6ED1C5E}"/>
                </a:ext>
              </a:extLst>
            </p:cNvPr>
            <p:cNvSpPr txBox="1"/>
            <p:nvPr/>
          </p:nvSpPr>
          <p:spPr>
            <a:xfrm>
              <a:off x="3604676" y="945416"/>
              <a:ext cx="167925" cy="2623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M</a:t>
              </a:r>
            </a:p>
          </p:txBody>
        </p:sp>
        <p:sp>
          <p:nvSpPr>
            <p:cNvPr id="10" name="Elipse 9">
              <a:extLst>
                <a:ext uri="{FF2B5EF4-FFF2-40B4-BE49-F238E27FC236}">
                  <a16:creationId xmlns:a16="http://schemas.microsoft.com/office/drawing/2014/main" id="{B0003AE6-C47F-46BF-B6B1-DDBB042C0368}"/>
                </a:ext>
              </a:extLst>
            </p:cNvPr>
            <p:cNvSpPr/>
            <p:nvPr/>
          </p:nvSpPr>
          <p:spPr>
            <a:xfrm>
              <a:off x="3822502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1" name="CuadroTexto 10">
              <a:extLst>
                <a:ext uri="{FF2B5EF4-FFF2-40B4-BE49-F238E27FC236}">
                  <a16:creationId xmlns:a16="http://schemas.microsoft.com/office/drawing/2014/main" id="{93A2415F-9910-41C0-9834-ACE5EE7EC06F}"/>
                </a:ext>
              </a:extLst>
            </p:cNvPr>
            <p:cNvSpPr txBox="1"/>
            <p:nvPr/>
          </p:nvSpPr>
          <p:spPr>
            <a:xfrm>
              <a:off x="3795934" y="953506"/>
              <a:ext cx="167925" cy="2623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M</a:t>
              </a:r>
            </a:p>
          </p:txBody>
        </p:sp>
        <p:sp>
          <p:nvSpPr>
            <p:cNvPr id="12" name="Elipse 11">
              <a:extLst>
                <a:ext uri="{FF2B5EF4-FFF2-40B4-BE49-F238E27FC236}">
                  <a16:creationId xmlns:a16="http://schemas.microsoft.com/office/drawing/2014/main" id="{C7C288CE-F547-4E52-94A3-8C23F40BEE3C}"/>
                </a:ext>
              </a:extLst>
            </p:cNvPr>
            <p:cNvSpPr/>
            <p:nvPr/>
          </p:nvSpPr>
          <p:spPr>
            <a:xfrm>
              <a:off x="4008652" y="983612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3" name="CuadroTexto 12">
              <a:extLst>
                <a:ext uri="{FF2B5EF4-FFF2-40B4-BE49-F238E27FC236}">
                  <a16:creationId xmlns:a16="http://schemas.microsoft.com/office/drawing/2014/main" id="{4114C506-8170-47D2-9D5A-128DBFEEE7C8}"/>
                </a:ext>
              </a:extLst>
            </p:cNvPr>
            <p:cNvSpPr txBox="1"/>
            <p:nvPr/>
          </p:nvSpPr>
          <p:spPr>
            <a:xfrm>
              <a:off x="3987194" y="951397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J</a:t>
              </a:r>
            </a:p>
          </p:txBody>
        </p:sp>
        <p:sp>
          <p:nvSpPr>
            <p:cNvPr id="14" name="Elipse 13">
              <a:extLst>
                <a:ext uri="{FF2B5EF4-FFF2-40B4-BE49-F238E27FC236}">
                  <a16:creationId xmlns:a16="http://schemas.microsoft.com/office/drawing/2014/main" id="{7CC52FD5-4E7C-49FA-BD83-A545EB3FC017}"/>
                </a:ext>
              </a:extLst>
            </p:cNvPr>
            <p:cNvSpPr/>
            <p:nvPr/>
          </p:nvSpPr>
          <p:spPr>
            <a:xfrm>
              <a:off x="4195174" y="983612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5" name="CuadroTexto 14">
              <a:extLst>
                <a:ext uri="{FF2B5EF4-FFF2-40B4-BE49-F238E27FC236}">
                  <a16:creationId xmlns:a16="http://schemas.microsoft.com/office/drawing/2014/main" id="{DDD8D263-EBC7-4AD3-8203-2FC2CBE524AF}"/>
                </a:ext>
              </a:extLst>
            </p:cNvPr>
            <p:cNvSpPr txBox="1"/>
            <p:nvPr/>
          </p:nvSpPr>
          <p:spPr>
            <a:xfrm>
              <a:off x="4169468" y="953506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V</a:t>
              </a:r>
            </a:p>
          </p:txBody>
        </p:sp>
        <p:sp>
          <p:nvSpPr>
            <p:cNvPr id="16" name="Elipse 15">
              <a:extLst>
                <a:ext uri="{FF2B5EF4-FFF2-40B4-BE49-F238E27FC236}">
                  <a16:creationId xmlns:a16="http://schemas.microsoft.com/office/drawing/2014/main" id="{1684D4EA-52BA-4FA5-A1FB-CB87FE74C584}"/>
                </a:ext>
              </a:extLst>
            </p:cNvPr>
            <p:cNvSpPr/>
            <p:nvPr/>
          </p:nvSpPr>
          <p:spPr>
            <a:xfrm>
              <a:off x="4383504" y="983612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7" name="CuadroTexto 16">
              <a:extLst>
                <a:ext uri="{FF2B5EF4-FFF2-40B4-BE49-F238E27FC236}">
                  <a16:creationId xmlns:a16="http://schemas.microsoft.com/office/drawing/2014/main" id="{3308939E-46AD-485D-B001-89690CD4E751}"/>
                </a:ext>
              </a:extLst>
            </p:cNvPr>
            <p:cNvSpPr txBox="1"/>
            <p:nvPr/>
          </p:nvSpPr>
          <p:spPr>
            <a:xfrm>
              <a:off x="4354590" y="945416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S</a:t>
              </a:r>
            </a:p>
          </p:txBody>
        </p:sp>
        <p:sp>
          <p:nvSpPr>
            <p:cNvPr id="18" name="Elipse 17">
              <a:extLst>
                <a:ext uri="{FF2B5EF4-FFF2-40B4-BE49-F238E27FC236}">
                  <a16:creationId xmlns:a16="http://schemas.microsoft.com/office/drawing/2014/main" id="{A8672FC7-70F5-4C49-A014-22DFFFBC4EA9}"/>
                </a:ext>
              </a:extLst>
            </p:cNvPr>
            <p:cNvSpPr/>
            <p:nvPr/>
          </p:nvSpPr>
          <p:spPr>
            <a:xfrm>
              <a:off x="4562534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9" name="CuadroTexto 18">
              <a:extLst>
                <a:ext uri="{FF2B5EF4-FFF2-40B4-BE49-F238E27FC236}">
                  <a16:creationId xmlns:a16="http://schemas.microsoft.com/office/drawing/2014/main" id="{FDD8A62F-1C31-4D5B-8003-266E7EE66DB5}"/>
                </a:ext>
              </a:extLst>
            </p:cNvPr>
            <p:cNvSpPr txBox="1"/>
            <p:nvPr/>
          </p:nvSpPr>
          <p:spPr>
            <a:xfrm>
              <a:off x="4541872" y="945416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D</a:t>
              </a:r>
            </a:p>
          </p:txBody>
        </p:sp>
      </p:grpSp>
      <p:sp>
        <p:nvSpPr>
          <p:cNvPr id="43" name="Rectángulo: esquinas redondeadas 42">
            <a:extLst>
              <a:ext uri="{FF2B5EF4-FFF2-40B4-BE49-F238E27FC236}">
                <a16:creationId xmlns:a16="http://schemas.microsoft.com/office/drawing/2014/main" id="{89D5D1E2-00DC-4937-B50F-B770D836BFF9}"/>
              </a:ext>
            </a:extLst>
          </p:cNvPr>
          <p:cNvSpPr/>
          <p:nvPr/>
        </p:nvSpPr>
        <p:spPr>
          <a:xfrm flipH="1">
            <a:off x="460830" y="5801409"/>
            <a:ext cx="1867912" cy="1306787"/>
          </a:xfrm>
          <a:prstGeom prst="roundRect">
            <a:avLst>
              <a:gd name="adj" fmla="val 3042"/>
            </a:avLst>
          </a:prstGeom>
          <a:noFill/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61" name="CuadroTexto 60">
            <a:extLst>
              <a:ext uri="{FF2B5EF4-FFF2-40B4-BE49-F238E27FC236}">
                <a16:creationId xmlns:a16="http://schemas.microsoft.com/office/drawing/2014/main" id="{B1867932-8D36-4858-BFF8-81AECC48EBAD}"/>
              </a:ext>
            </a:extLst>
          </p:cNvPr>
          <p:cNvSpPr txBox="1"/>
          <p:nvPr/>
        </p:nvSpPr>
        <p:spPr>
          <a:xfrm>
            <a:off x="502270" y="470523"/>
            <a:ext cx="1705246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CL" sz="4800" dirty="0">
                <a:latin typeface="August Script Bold free" pitchFamily="2" charset="0"/>
              </a:rPr>
              <a:t>Año</a:t>
            </a:r>
          </a:p>
        </p:txBody>
      </p:sp>
      <p:sp>
        <p:nvSpPr>
          <p:cNvPr id="62" name="CuadroTexto 61">
            <a:extLst>
              <a:ext uri="{FF2B5EF4-FFF2-40B4-BE49-F238E27FC236}">
                <a16:creationId xmlns:a16="http://schemas.microsoft.com/office/drawing/2014/main" id="{D7348A25-2C0A-4180-9706-193D7ACDBC8E}"/>
              </a:ext>
            </a:extLst>
          </p:cNvPr>
          <p:cNvSpPr txBox="1"/>
          <p:nvPr/>
        </p:nvSpPr>
        <p:spPr>
          <a:xfrm>
            <a:off x="1109446" y="921803"/>
            <a:ext cx="149088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CL" sz="4000" dirty="0" smtClean="0">
                <a:latin typeface="August Script Bold free" pitchFamily="2" charset="0"/>
              </a:rPr>
              <a:t>2022 </a:t>
            </a:r>
            <a:endParaRPr lang="es-CL" sz="4000" dirty="0">
              <a:latin typeface="August Script Bold free" pitchFamily="2" charset="0"/>
            </a:endParaRPr>
          </a:p>
        </p:txBody>
      </p:sp>
      <p:sp>
        <p:nvSpPr>
          <p:cNvPr id="27" name="CuadroTexto 26">
            <a:extLst>
              <a:ext uri="{FF2B5EF4-FFF2-40B4-BE49-F238E27FC236}">
                <a16:creationId xmlns:a16="http://schemas.microsoft.com/office/drawing/2014/main" id="{F0091D1D-C5BA-4DD7-B564-F84C4F3256B9}"/>
              </a:ext>
            </a:extLst>
          </p:cNvPr>
          <p:cNvSpPr txBox="1"/>
          <p:nvPr/>
        </p:nvSpPr>
        <p:spPr>
          <a:xfrm>
            <a:off x="788889" y="1505371"/>
            <a:ext cx="136617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CL" sz="3600" dirty="0">
                <a:latin typeface="Ayunindra Font" pitchFamily="50" charset="0"/>
              </a:rPr>
              <a:t>Metas</a:t>
            </a:r>
          </a:p>
        </p:txBody>
      </p:sp>
      <p:cxnSp>
        <p:nvCxnSpPr>
          <p:cNvPr id="34" name="Conector recto 33">
            <a:extLst>
              <a:ext uri="{FF2B5EF4-FFF2-40B4-BE49-F238E27FC236}">
                <a16:creationId xmlns:a16="http://schemas.microsoft.com/office/drawing/2014/main" id="{6C326F97-CC68-4216-8B0B-6409AE189A23}"/>
              </a:ext>
            </a:extLst>
          </p:cNvPr>
          <p:cNvCxnSpPr>
            <a:cxnSpLocks/>
          </p:cNvCxnSpPr>
          <p:nvPr/>
        </p:nvCxnSpPr>
        <p:spPr>
          <a:xfrm>
            <a:off x="719609" y="2193173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Conector recto 36">
            <a:extLst>
              <a:ext uri="{FF2B5EF4-FFF2-40B4-BE49-F238E27FC236}">
                <a16:creationId xmlns:a16="http://schemas.microsoft.com/office/drawing/2014/main" id="{7A9A9E17-643C-46C7-8DA1-90ACB4FD0A6E}"/>
              </a:ext>
            </a:extLst>
          </p:cNvPr>
          <p:cNvCxnSpPr>
            <a:cxnSpLocks/>
          </p:cNvCxnSpPr>
          <p:nvPr/>
        </p:nvCxnSpPr>
        <p:spPr>
          <a:xfrm>
            <a:off x="720116" y="2475725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Conector recto 37">
            <a:extLst>
              <a:ext uri="{FF2B5EF4-FFF2-40B4-BE49-F238E27FC236}">
                <a16:creationId xmlns:a16="http://schemas.microsoft.com/office/drawing/2014/main" id="{117FEECC-50E9-48AE-A3A0-ECE918D11567}"/>
              </a:ext>
            </a:extLst>
          </p:cNvPr>
          <p:cNvCxnSpPr>
            <a:cxnSpLocks/>
          </p:cNvCxnSpPr>
          <p:nvPr/>
        </p:nvCxnSpPr>
        <p:spPr>
          <a:xfrm>
            <a:off x="718240" y="2780525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Conector recto 38">
            <a:extLst>
              <a:ext uri="{FF2B5EF4-FFF2-40B4-BE49-F238E27FC236}">
                <a16:creationId xmlns:a16="http://schemas.microsoft.com/office/drawing/2014/main" id="{F24D8324-6901-4816-8512-FDC54A3E01DF}"/>
              </a:ext>
            </a:extLst>
          </p:cNvPr>
          <p:cNvCxnSpPr>
            <a:cxnSpLocks/>
          </p:cNvCxnSpPr>
          <p:nvPr/>
        </p:nvCxnSpPr>
        <p:spPr>
          <a:xfrm>
            <a:off x="718240" y="3074201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Placa 2">
            <a:extLst>
              <a:ext uri="{FF2B5EF4-FFF2-40B4-BE49-F238E27FC236}">
                <a16:creationId xmlns:a16="http://schemas.microsoft.com/office/drawing/2014/main" id="{C3F9C842-00FA-4A41-AA78-EC49C9D9D4A3}"/>
              </a:ext>
            </a:extLst>
          </p:cNvPr>
          <p:cNvSpPr/>
          <p:nvPr/>
        </p:nvSpPr>
        <p:spPr>
          <a:xfrm flipH="1">
            <a:off x="489789" y="3750740"/>
            <a:ext cx="1791840" cy="1500318"/>
          </a:xfrm>
          <a:prstGeom prst="plaque">
            <a:avLst>
              <a:gd name="adj" fmla="val 6619"/>
            </a:avLst>
          </a:prstGeom>
          <a:solidFill>
            <a:srgbClr val="FCEBE0"/>
          </a:solidFill>
          <a:ln>
            <a:solidFill>
              <a:srgbClr val="FCD6D7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70" name="CuadroTexto 69">
            <a:extLst>
              <a:ext uri="{FF2B5EF4-FFF2-40B4-BE49-F238E27FC236}">
                <a16:creationId xmlns:a16="http://schemas.microsoft.com/office/drawing/2014/main" id="{C5660BA0-7AA5-442F-B19F-51782AAE91E1}"/>
              </a:ext>
            </a:extLst>
          </p:cNvPr>
          <p:cNvSpPr txBox="1"/>
          <p:nvPr/>
        </p:nvSpPr>
        <p:spPr>
          <a:xfrm flipH="1">
            <a:off x="560832" y="3174959"/>
            <a:ext cx="157604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CL" sz="3200" dirty="0">
                <a:latin typeface="Please write me a song" panose="02000603000000000000" pitchFamily="2" charset="0"/>
                <a:ea typeface="Please write me a song" panose="02000603000000000000" pitchFamily="2" charset="0"/>
              </a:rPr>
              <a:t>Importante</a:t>
            </a:r>
          </a:p>
        </p:txBody>
      </p:sp>
      <p:sp>
        <p:nvSpPr>
          <p:cNvPr id="72" name="CuadroTexto 71">
            <a:extLst>
              <a:ext uri="{FF2B5EF4-FFF2-40B4-BE49-F238E27FC236}">
                <a16:creationId xmlns:a16="http://schemas.microsoft.com/office/drawing/2014/main" id="{FA02E334-CC17-4B72-8C99-28B64BC13A1C}"/>
              </a:ext>
            </a:extLst>
          </p:cNvPr>
          <p:cNvSpPr txBox="1"/>
          <p:nvPr/>
        </p:nvSpPr>
        <p:spPr>
          <a:xfrm flipH="1">
            <a:off x="773256" y="5571063"/>
            <a:ext cx="1293702" cy="594906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algn="ctr"/>
            <a:r>
              <a:rPr lang="es-CL" sz="3266" dirty="0">
                <a:latin typeface="The Sunset" pitchFamily="2" charset="0"/>
              </a:rPr>
              <a:t>Notas</a:t>
            </a:r>
          </a:p>
        </p:txBody>
      </p:sp>
      <p:pic>
        <p:nvPicPr>
          <p:cNvPr id="22" name="Imagen 21">
            <a:extLst>
              <a:ext uri="{FF2B5EF4-FFF2-40B4-BE49-F238E27FC236}">
                <a16:creationId xmlns:a16="http://schemas.microsoft.com/office/drawing/2014/main" id="{62CBFADE-6F0F-42F1-9100-230F3D7A9794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188956" y="4650379"/>
            <a:ext cx="727315" cy="2864905"/>
          </a:xfrm>
          <a:prstGeom prst="rect">
            <a:avLst/>
          </a:prstGeom>
        </p:spPr>
      </p:pic>
      <p:pic>
        <p:nvPicPr>
          <p:cNvPr id="23" name="Imagen 22">
            <a:extLst>
              <a:ext uri="{FF2B5EF4-FFF2-40B4-BE49-F238E27FC236}">
                <a16:creationId xmlns:a16="http://schemas.microsoft.com/office/drawing/2014/main" id="{2B2C2E0D-EB88-46B4-AC8F-E4A9A8B31354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43898" t="21174"/>
          <a:stretch/>
        </p:blipFill>
        <p:spPr>
          <a:xfrm>
            <a:off x="0" y="0"/>
            <a:ext cx="909986" cy="976498"/>
          </a:xfrm>
          <a:prstGeom prst="rect">
            <a:avLst/>
          </a:prstGeom>
        </p:spPr>
      </p:pic>
      <p:pic>
        <p:nvPicPr>
          <p:cNvPr id="25" name="Imagen 24">
            <a:extLst>
              <a:ext uri="{FF2B5EF4-FFF2-40B4-BE49-F238E27FC236}">
                <a16:creationId xmlns:a16="http://schemas.microsoft.com/office/drawing/2014/main" id="{C293EFCA-F8D9-437F-BBDE-D23B0F61DF56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027536" y="351099"/>
            <a:ext cx="713197" cy="476000"/>
          </a:xfrm>
          <a:prstGeom prst="rect">
            <a:avLst/>
          </a:prstGeom>
        </p:spPr>
      </p:pic>
      <p:grpSp>
        <p:nvGrpSpPr>
          <p:cNvPr id="31" name="Grupo 30">
            <a:extLst>
              <a:ext uri="{FF2B5EF4-FFF2-40B4-BE49-F238E27FC236}">
                <a16:creationId xmlns:a16="http://schemas.microsoft.com/office/drawing/2014/main" id="{7745E27F-467E-4749-8E47-3209094E0C66}"/>
              </a:ext>
            </a:extLst>
          </p:cNvPr>
          <p:cNvGrpSpPr/>
          <p:nvPr/>
        </p:nvGrpSpPr>
        <p:grpSpPr>
          <a:xfrm>
            <a:off x="526230" y="2080990"/>
            <a:ext cx="160028" cy="1041337"/>
            <a:chOff x="508707" y="2032864"/>
            <a:chExt cx="160028" cy="1041337"/>
          </a:xfrm>
        </p:grpSpPr>
        <p:pic>
          <p:nvPicPr>
            <p:cNvPr id="57" name="Imagen 56">
              <a:extLst>
                <a:ext uri="{FF2B5EF4-FFF2-40B4-BE49-F238E27FC236}">
                  <a16:creationId xmlns:a16="http://schemas.microsoft.com/office/drawing/2014/main" id="{961930C2-F576-49DD-A7AA-2FDB4D77175D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7508" y="2035205"/>
              <a:ext cx="162906" cy="158223"/>
            </a:xfrm>
            <a:prstGeom prst="rect">
              <a:avLst/>
            </a:prstGeom>
          </p:spPr>
        </p:pic>
        <p:pic>
          <p:nvPicPr>
            <p:cNvPr id="58" name="Imagen 57">
              <a:extLst>
                <a:ext uri="{FF2B5EF4-FFF2-40B4-BE49-F238E27FC236}">
                  <a16:creationId xmlns:a16="http://schemas.microsoft.com/office/drawing/2014/main" id="{56867267-B475-4E69-9D58-EC62A6FE058B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7509" y="2315160"/>
              <a:ext cx="162906" cy="158223"/>
            </a:xfrm>
            <a:prstGeom prst="rect">
              <a:avLst/>
            </a:prstGeom>
          </p:spPr>
        </p:pic>
        <p:pic>
          <p:nvPicPr>
            <p:cNvPr id="60" name="Imagen 59">
              <a:extLst>
                <a:ext uri="{FF2B5EF4-FFF2-40B4-BE49-F238E27FC236}">
                  <a16:creationId xmlns:a16="http://schemas.microsoft.com/office/drawing/2014/main" id="{E29EF204-A448-4002-8A1C-DB0341F31464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6366" y="2619960"/>
              <a:ext cx="162906" cy="158223"/>
            </a:xfrm>
            <a:prstGeom prst="rect">
              <a:avLst/>
            </a:prstGeom>
          </p:spPr>
        </p:pic>
        <p:pic>
          <p:nvPicPr>
            <p:cNvPr id="63" name="Imagen 62">
              <a:extLst>
                <a:ext uri="{FF2B5EF4-FFF2-40B4-BE49-F238E27FC236}">
                  <a16:creationId xmlns:a16="http://schemas.microsoft.com/office/drawing/2014/main" id="{86120641-32C4-4AE8-94D3-C94C18868525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8171" y="2913636"/>
              <a:ext cx="162906" cy="158223"/>
            </a:xfrm>
            <a:prstGeom prst="rect">
              <a:avLst/>
            </a:prstGeom>
          </p:spPr>
        </p:pic>
      </p:grpSp>
      <p:sp>
        <p:nvSpPr>
          <p:cNvPr id="64" name="Placa 63">
            <a:extLst>
              <a:ext uri="{FF2B5EF4-FFF2-40B4-BE49-F238E27FC236}">
                <a16:creationId xmlns:a16="http://schemas.microsoft.com/office/drawing/2014/main" id="{1F1A37EF-7612-4F45-97CD-3C62C17F6D0D}"/>
              </a:ext>
            </a:extLst>
          </p:cNvPr>
          <p:cNvSpPr/>
          <p:nvPr/>
        </p:nvSpPr>
        <p:spPr>
          <a:xfrm flipH="1">
            <a:off x="544463" y="3806973"/>
            <a:ext cx="1680470" cy="1381373"/>
          </a:xfrm>
          <a:prstGeom prst="plaque">
            <a:avLst>
              <a:gd name="adj" fmla="val 6619"/>
            </a:avLst>
          </a:prstGeom>
          <a:noFill/>
          <a:ln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pic>
        <p:nvPicPr>
          <p:cNvPr id="32" name="Imagen 31">
            <a:extLst>
              <a:ext uri="{FF2B5EF4-FFF2-40B4-BE49-F238E27FC236}">
                <a16:creationId xmlns:a16="http://schemas.microsoft.com/office/drawing/2014/main" id="{26B63D50-3602-4D67-A76C-633D6D374657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259097" y="6541363"/>
            <a:ext cx="628638" cy="674145"/>
          </a:xfrm>
          <a:prstGeom prst="rect">
            <a:avLst/>
          </a:prstGeom>
        </p:spPr>
      </p:pic>
      <p:pic>
        <p:nvPicPr>
          <p:cNvPr id="65" name="Imagen 64">
            <a:extLst>
              <a:ext uri="{FF2B5EF4-FFF2-40B4-BE49-F238E27FC236}">
                <a16:creationId xmlns:a16="http://schemas.microsoft.com/office/drawing/2014/main" id="{D0CA3D43-846C-4A28-B7BE-3C0790EA8870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65716" t="50407"/>
          <a:stretch/>
        </p:blipFill>
        <p:spPr>
          <a:xfrm flipH="1">
            <a:off x="4623101" y="-1"/>
            <a:ext cx="445785" cy="47838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50259267"/>
      </p:ext>
    </p:extLst>
  </p:cSld>
  <p:clrMapOvr>
    <a:masterClrMapping/>
  </p:clrMapOvr>
</p:sld>
</file>

<file path=ppt/slides/slide1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5" name="Imagen 74">
            <a:extLst>
              <a:ext uri="{FF2B5EF4-FFF2-40B4-BE49-F238E27FC236}">
                <a16:creationId xmlns:a16="http://schemas.microsoft.com/office/drawing/2014/main" id="{86F066D6-3665-40A8-84FE-3CF74306B4E7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5802" t="16947" r="6588" b="21582"/>
          <a:stretch/>
        </p:blipFill>
        <p:spPr>
          <a:xfrm flipH="1">
            <a:off x="2534249" y="1615242"/>
            <a:ext cx="2241249" cy="5818323"/>
          </a:xfrm>
          <a:prstGeom prst="rect">
            <a:avLst/>
          </a:prstGeom>
        </p:spPr>
      </p:pic>
      <p:grpSp>
        <p:nvGrpSpPr>
          <p:cNvPr id="90" name="Grupo 89">
            <a:extLst>
              <a:ext uri="{FF2B5EF4-FFF2-40B4-BE49-F238E27FC236}">
                <a16:creationId xmlns:a16="http://schemas.microsoft.com/office/drawing/2014/main" id="{6A10F933-5BE6-45D0-9227-6F90A3B05617}"/>
              </a:ext>
            </a:extLst>
          </p:cNvPr>
          <p:cNvGrpSpPr/>
          <p:nvPr/>
        </p:nvGrpSpPr>
        <p:grpSpPr>
          <a:xfrm>
            <a:off x="2431176" y="1277695"/>
            <a:ext cx="2333423" cy="338554"/>
            <a:chOff x="282012" y="1116730"/>
            <a:chExt cx="2333423" cy="338554"/>
          </a:xfrm>
        </p:grpSpPr>
        <p:grpSp>
          <p:nvGrpSpPr>
            <p:cNvPr id="76" name="Grupo 75">
              <a:extLst>
                <a:ext uri="{FF2B5EF4-FFF2-40B4-BE49-F238E27FC236}">
                  <a16:creationId xmlns:a16="http://schemas.microsoft.com/office/drawing/2014/main" id="{A61A1061-E59C-431B-BF67-DEFCDEE579BE}"/>
                </a:ext>
              </a:extLst>
            </p:cNvPr>
            <p:cNvGrpSpPr/>
            <p:nvPr/>
          </p:nvGrpSpPr>
          <p:grpSpPr>
            <a:xfrm>
              <a:off x="1292286" y="1199456"/>
              <a:ext cx="1323149" cy="173102"/>
              <a:chOff x="2351916" y="2459619"/>
              <a:chExt cx="1424738" cy="173102"/>
            </a:xfrm>
          </p:grpSpPr>
          <p:pic>
            <p:nvPicPr>
              <p:cNvPr id="77" name="Imagen 76">
                <a:extLst>
                  <a:ext uri="{FF2B5EF4-FFF2-40B4-BE49-F238E27FC236}">
                    <a16:creationId xmlns:a16="http://schemas.microsoft.com/office/drawing/2014/main" id="{B7A81B46-CA0D-4087-89EF-FAE09193A61A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351916" y="2459619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78" name="Imagen 77">
                <a:extLst>
                  <a:ext uri="{FF2B5EF4-FFF2-40B4-BE49-F238E27FC236}">
                    <a16:creationId xmlns:a16="http://schemas.microsoft.com/office/drawing/2014/main" id="{E94153B6-6DC4-4AB7-AC3B-F55DD2065F5B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534444" y="2462337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79" name="Imagen 78">
                <a:extLst>
                  <a:ext uri="{FF2B5EF4-FFF2-40B4-BE49-F238E27FC236}">
                    <a16:creationId xmlns:a16="http://schemas.microsoft.com/office/drawing/2014/main" id="{EA1DF94F-D73B-4068-AC8A-D0A408DD32D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713545" y="2467401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0" name="Imagen 79">
                <a:extLst>
                  <a:ext uri="{FF2B5EF4-FFF2-40B4-BE49-F238E27FC236}">
                    <a16:creationId xmlns:a16="http://schemas.microsoft.com/office/drawing/2014/main" id="{62C852A6-1DC0-492C-8708-0BCE85A2F8DC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898714" y="2467401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1" name="Imagen 80">
                <a:extLst>
                  <a:ext uri="{FF2B5EF4-FFF2-40B4-BE49-F238E27FC236}">
                    <a16:creationId xmlns:a16="http://schemas.microsoft.com/office/drawing/2014/main" id="{0177E378-B2D1-433E-B487-95F0ADA2623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080634" y="2462337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2" name="Imagen 81">
                <a:extLst>
                  <a:ext uri="{FF2B5EF4-FFF2-40B4-BE49-F238E27FC236}">
                    <a16:creationId xmlns:a16="http://schemas.microsoft.com/office/drawing/2014/main" id="{5D2CCC76-1728-4CCE-8CA6-F4D7D93C730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259735" y="2463688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3" name="Imagen 82">
                <a:extLst>
                  <a:ext uri="{FF2B5EF4-FFF2-40B4-BE49-F238E27FC236}">
                    <a16:creationId xmlns:a16="http://schemas.microsoft.com/office/drawing/2014/main" id="{8737CD88-8CE9-45B7-B88B-A039D1BC2D9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436306" y="2459619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4" name="Imagen 83">
                <a:extLst>
                  <a:ext uri="{FF2B5EF4-FFF2-40B4-BE49-F238E27FC236}">
                    <a16:creationId xmlns:a16="http://schemas.microsoft.com/office/drawing/2014/main" id="{9C749F1B-619A-40EE-A3E5-6C9759F13278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624293" y="2462337"/>
                <a:ext cx="152361" cy="165320"/>
              </a:xfrm>
              <a:prstGeom prst="rect">
                <a:avLst/>
              </a:prstGeom>
            </p:spPr>
          </p:pic>
        </p:grpSp>
        <p:sp>
          <p:nvSpPr>
            <p:cNvPr id="86" name="CuadroTexto 85">
              <a:extLst>
                <a:ext uri="{FF2B5EF4-FFF2-40B4-BE49-F238E27FC236}">
                  <a16:creationId xmlns:a16="http://schemas.microsoft.com/office/drawing/2014/main" id="{E7CF8BFC-D72D-4A50-9441-6DC5C224B0DC}"/>
                </a:ext>
              </a:extLst>
            </p:cNvPr>
            <p:cNvSpPr txBox="1"/>
            <p:nvPr/>
          </p:nvSpPr>
          <p:spPr>
            <a:xfrm>
              <a:off x="282012" y="1116730"/>
              <a:ext cx="1081021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s-CL" sz="1600" dirty="0">
                  <a:latin typeface="that i love you" pitchFamily="2" charset="0"/>
                </a:rPr>
                <a:t>Hidratación</a:t>
              </a:r>
            </a:p>
          </p:txBody>
        </p:sp>
      </p:grpSp>
      <p:sp>
        <p:nvSpPr>
          <p:cNvPr id="2" name="Rectángulo: esquinas redondeadas 1">
            <a:extLst>
              <a:ext uri="{FF2B5EF4-FFF2-40B4-BE49-F238E27FC236}">
                <a16:creationId xmlns:a16="http://schemas.microsoft.com/office/drawing/2014/main" id="{8AFFB728-72C6-47D6-8CF6-8E68D901CF0E}"/>
              </a:ext>
            </a:extLst>
          </p:cNvPr>
          <p:cNvSpPr/>
          <p:nvPr/>
        </p:nvSpPr>
        <p:spPr>
          <a:xfrm flipH="1">
            <a:off x="2536574" y="808814"/>
            <a:ext cx="2238924" cy="348713"/>
          </a:xfrm>
          <a:prstGeom prst="roundRect">
            <a:avLst>
              <a:gd name="adj" fmla="val 20690"/>
            </a:avLst>
          </a:prstGeom>
          <a:noFill/>
          <a:ln>
            <a:solidFill>
              <a:schemeClr val="bg1">
                <a:lumMod val="65000"/>
              </a:schemeClr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grpSp>
        <p:nvGrpSpPr>
          <p:cNvPr id="20" name="Grupo 19">
            <a:extLst>
              <a:ext uri="{FF2B5EF4-FFF2-40B4-BE49-F238E27FC236}">
                <a16:creationId xmlns:a16="http://schemas.microsoft.com/office/drawing/2014/main" id="{9E56ED60-C0FC-4AFF-8B2B-402E4644997E}"/>
              </a:ext>
            </a:extLst>
          </p:cNvPr>
          <p:cNvGrpSpPr/>
          <p:nvPr/>
        </p:nvGrpSpPr>
        <p:grpSpPr>
          <a:xfrm>
            <a:off x="2648158" y="551964"/>
            <a:ext cx="1302561" cy="270451"/>
            <a:chOff x="3427898" y="945416"/>
            <a:chExt cx="1302561" cy="270451"/>
          </a:xfrm>
        </p:grpSpPr>
        <p:sp>
          <p:nvSpPr>
            <p:cNvPr id="6" name="Elipse 5">
              <a:extLst>
                <a:ext uri="{FF2B5EF4-FFF2-40B4-BE49-F238E27FC236}">
                  <a16:creationId xmlns:a16="http://schemas.microsoft.com/office/drawing/2014/main" id="{2C5DCEA4-6AF6-49BD-B708-B769FAFE792C}"/>
                </a:ext>
              </a:extLst>
            </p:cNvPr>
            <p:cNvSpPr/>
            <p:nvPr/>
          </p:nvSpPr>
          <p:spPr>
            <a:xfrm>
              <a:off x="3448303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7" name="CuadroTexto 6">
              <a:extLst>
                <a:ext uri="{FF2B5EF4-FFF2-40B4-BE49-F238E27FC236}">
                  <a16:creationId xmlns:a16="http://schemas.microsoft.com/office/drawing/2014/main" id="{AA089D6C-B1E2-48FB-BE83-481042A4D336}"/>
                </a:ext>
              </a:extLst>
            </p:cNvPr>
            <p:cNvSpPr txBox="1"/>
            <p:nvPr/>
          </p:nvSpPr>
          <p:spPr>
            <a:xfrm>
              <a:off x="3427898" y="945416"/>
              <a:ext cx="167925" cy="2623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L</a:t>
              </a:r>
            </a:p>
          </p:txBody>
        </p:sp>
        <p:sp>
          <p:nvSpPr>
            <p:cNvPr id="8" name="Elipse 7">
              <a:extLst>
                <a:ext uri="{FF2B5EF4-FFF2-40B4-BE49-F238E27FC236}">
                  <a16:creationId xmlns:a16="http://schemas.microsoft.com/office/drawing/2014/main" id="{EF3D6D35-0B29-48F8-A7E7-F05677A56176}"/>
                </a:ext>
              </a:extLst>
            </p:cNvPr>
            <p:cNvSpPr/>
            <p:nvPr/>
          </p:nvSpPr>
          <p:spPr>
            <a:xfrm>
              <a:off x="3636352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9" name="CuadroTexto 8">
              <a:extLst>
                <a:ext uri="{FF2B5EF4-FFF2-40B4-BE49-F238E27FC236}">
                  <a16:creationId xmlns:a16="http://schemas.microsoft.com/office/drawing/2014/main" id="{9A7EF53A-AA99-48D2-85A8-CA65C6ED1C5E}"/>
                </a:ext>
              </a:extLst>
            </p:cNvPr>
            <p:cNvSpPr txBox="1"/>
            <p:nvPr/>
          </p:nvSpPr>
          <p:spPr>
            <a:xfrm>
              <a:off x="3604676" y="945416"/>
              <a:ext cx="167925" cy="2623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M</a:t>
              </a:r>
            </a:p>
          </p:txBody>
        </p:sp>
        <p:sp>
          <p:nvSpPr>
            <p:cNvPr id="10" name="Elipse 9">
              <a:extLst>
                <a:ext uri="{FF2B5EF4-FFF2-40B4-BE49-F238E27FC236}">
                  <a16:creationId xmlns:a16="http://schemas.microsoft.com/office/drawing/2014/main" id="{B0003AE6-C47F-46BF-B6B1-DDBB042C0368}"/>
                </a:ext>
              </a:extLst>
            </p:cNvPr>
            <p:cNvSpPr/>
            <p:nvPr/>
          </p:nvSpPr>
          <p:spPr>
            <a:xfrm>
              <a:off x="3822502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1" name="CuadroTexto 10">
              <a:extLst>
                <a:ext uri="{FF2B5EF4-FFF2-40B4-BE49-F238E27FC236}">
                  <a16:creationId xmlns:a16="http://schemas.microsoft.com/office/drawing/2014/main" id="{93A2415F-9910-41C0-9834-ACE5EE7EC06F}"/>
                </a:ext>
              </a:extLst>
            </p:cNvPr>
            <p:cNvSpPr txBox="1"/>
            <p:nvPr/>
          </p:nvSpPr>
          <p:spPr>
            <a:xfrm>
              <a:off x="3795934" y="953506"/>
              <a:ext cx="167925" cy="2623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M</a:t>
              </a:r>
            </a:p>
          </p:txBody>
        </p:sp>
        <p:sp>
          <p:nvSpPr>
            <p:cNvPr id="12" name="Elipse 11">
              <a:extLst>
                <a:ext uri="{FF2B5EF4-FFF2-40B4-BE49-F238E27FC236}">
                  <a16:creationId xmlns:a16="http://schemas.microsoft.com/office/drawing/2014/main" id="{C7C288CE-F547-4E52-94A3-8C23F40BEE3C}"/>
                </a:ext>
              </a:extLst>
            </p:cNvPr>
            <p:cNvSpPr/>
            <p:nvPr/>
          </p:nvSpPr>
          <p:spPr>
            <a:xfrm>
              <a:off x="4008652" y="983612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3" name="CuadroTexto 12">
              <a:extLst>
                <a:ext uri="{FF2B5EF4-FFF2-40B4-BE49-F238E27FC236}">
                  <a16:creationId xmlns:a16="http://schemas.microsoft.com/office/drawing/2014/main" id="{4114C506-8170-47D2-9D5A-128DBFEEE7C8}"/>
                </a:ext>
              </a:extLst>
            </p:cNvPr>
            <p:cNvSpPr txBox="1"/>
            <p:nvPr/>
          </p:nvSpPr>
          <p:spPr>
            <a:xfrm>
              <a:off x="3987194" y="951397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J</a:t>
              </a:r>
            </a:p>
          </p:txBody>
        </p:sp>
        <p:sp>
          <p:nvSpPr>
            <p:cNvPr id="14" name="Elipse 13">
              <a:extLst>
                <a:ext uri="{FF2B5EF4-FFF2-40B4-BE49-F238E27FC236}">
                  <a16:creationId xmlns:a16="http://schemas.microsoft.com/office/drawing/2014/main" id="{7CC52FD5-4E7C-49FA-BD83-A545EB3FC017}"/>
                </a:ext>
              </a:extLst>
            </p:cNvPr>
            <p:cNvSpPr/>
            <p:nvPr/>
          </p:nvSpPr>
          <p:spPr>
            <a:xfrm>
              <a:off x="4195174" y="983612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5" name="CuadroTexto 14">
              <a:extLst>
                <a:ext uri="{FF2B5EF4-FFF2-40B4-BE49-F238E27FC236}">
                  <a16:creationId xmlns:a16="http://schemas.microsoft.com/office/drawing/2014/main" id="{DDD8D263-EBC7-4AD3-8203-2FC2CBE524AF}"/>
                </a:ext>
              </a:extLst>
            </p:cNvPr>
            <p:cNvSpPr txBox="1"/>
            <p:nvPr/>
          </p:nvSpPr>
          <p:spPr>
            <a:xfrm>
              <a:off x="4169468" y="953506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V</a:t>
              </a:r>
            </a:p>
          </p:txBody>
        </p:sp>
        <p:sp>
          <p:nvSpPr>
            <p:cNvPr id="16" name="Elipse 15">
              <a:extLst>
                <a:ext uri="{FF2B5EF4-FFF2-40B4-BE49-F238E27FC236}">
                  <a16:creationId xmlns:a16="http://schemas.microsoft.com/office/drawing/2014/main" id="{1684D4EA-52BA-4FA5-A1FB-CB87FE74C584}"/>
                </a:ext>
              </a:extLst>
            </p:cNvPr>
            <p:cNvSpPr/>
            <p:nvPr/>
          </p:nvSpPr>
          <p:spPr>
            <a:xfrm>
              <a:off x="4383504" y="983612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7" name="CuadroTexto 16">
              <a:extLst>
                <a:ext uri="{FF2B5EF4-FFF2-40B4-BE49-F238E27FC236}">
                  <a16:creationId xmlns:a16="http://schemas.microsoft.com/office/drawing/2014/main" id="{3308939E-46AD-485D-B001-89690CD4E751}"/>
                </a:ext>
              </a:extLst>
            </p:cNvPr>
            <p:cNvSpPr txBox="1"/>
            <p:nvPr/>
          </p:nvSpPr>
          <p:spPr>
            <a:xfrm>
              <a:off x="4354590" y="945416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S</a:t>
              </a:r>
            </a:p>
          </p:txBody>
        </p:sp>
        <p:sp>
          <p:nvSpPr>
            <p:cNvPr id="18" name="Elipse 17">
              <a:extLst>
                <a:ext uri="{FF2B5EF4-FFF2-40B4-BE49-F238E27FC236}">
                  <a16:creationId xmlns:a16="http://schemas.microsoft.com/office/drawing/2014/main" id="{A8672FC7-70F5-4C49-A014-22DFFFBC4EA9}"/>
                </a:ext>
              </a:extLst>
            </p:cNvPr>
            <p:cNvSpPr/>
            <p:nvPr/>
          </p:nvSpPr>
          <p:spPr>
            <a:xfrm>
              <a:off x="4562534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9" name="CuadroTexto 18">
              <a:extLst>
                <a:ext uri="{FF2B5EF4-FFF2-40B4-BE49-F238E27FC236}">
                  <a16:creationId xmlns:a16="http://schemas.microsoft.com/office/drawing/2014/main" id="{FDD8A62F-1C31-4D5B-8003-266E7EE66DB5}"/>
                </a:ext>
              </a:extLst>
            </p:cNvPr>
            <p:cNvSpPr txBox="1"/>
            <p:nvPr/>
          </p:nvSpPr>
          <p:spPr>
            <a:xfrm>
              <a:off x="4541872" y="945416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D</a:t>
              </a:r>
            </a:p>
          </p:txBody>
        </p:sp>
      </p:grpSp>
      <p:sp>
        <p:nvSpPr>
          <p:cNvPr id="43" name="Rectángulo: esquinas redondeadas 42">
            <a:extLst>
              <a:ext uri="{FF2B5EF4-FFF2-40B4-BE49-F238E27FC236}">
                <a16:creationId xmlns:a16="http://schemas.microsoft.com/office/drawing/2014/main" id="{89D5D1E2-00DC-4937-B50F-B770D836BFF9}"/>
              </a:ext>
            </a:extLst>
          </p:cNvPr>
          <p:cNvSpPr/>
          <p:nvPr/>
        </p:nvSpPr>
        <p:spPr>
          <a:xfrm flipH="1">
            <a:off x="460830" y="5801409"/>
            <a:ext cx="1867912" cy="1306787"/>
          </a:xfrm>
          <a:prstGeom prst="roundRect">
            <a:avLst>
              <a:gd name="adj" fmla="val 3042"/>
            </a:avLst>
          </a:prstGeom>
          <a:noFill/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61" name="CuadroTexto 60">
            <a:extLst>
              <a:ext uri="{FF2B5EF4-FFF2-40B4-BE49-F238E27FC236}">
                <a16:creationId xmlns:a16="http://schemas.microsoft.com/office/drawing/2014/main" id="{B1867932-8D36-4858-BFF8-81AECC48EBAD}"/>
              </a:ext>
            </a:extLst>
          </p:cNvPr>
          <p:cNvSpPr txBox="1"/>
          <p:nvPr/>
        </p:nvSpPr>
        <p:spPr>
          <a:xfrm>
            <a:off x="502270" y="470523"/>
            <a:ext cx="1705246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CL" sz="4800" dirty="0">
                <a:latin typeface="August Script Bold free" pitchFamily="2" charset="0"/>
              </a:rPr>
              <a:t>Año</a:t>
            </a:r>
          </a:p>
        </p:txBody>
      </p:sp>
      <p:sp>
        <p:nvSpPr>
          <p:cNvPr id="62" name="CuadroTexto 61">
            <a:extLst>
              <a:ext uri="{FF2B5EF4-FFF2-40B4-BE49-F238E27FC236}">
                <a16:creationId xmlns:a16="http://schemas.microsoft.com/office/drawing/2014/main" id="{D7348A25-2C0A-4180-9706-193D7ACDBC8E}"/>
              </a:ext>
            </a:extLst>
          </p:cNvPr>
          <p:cNvSpPr txBox="1"/>
          <p:nvPr/>
        </p:nvSpPr>
        <p:spPr>
          <a:xfrm>
            <a:off x="1109446" y="921803"/>
            <a:ext cx="149088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CL" sz="4000" dirty="0" smtClean="0">
                <a:latin typeface="August Script Bold free" pitchFamily="2" charset="0"/>
              </a:rPr>
              <a:t>2022 </a:t>
            </a:r>
            <a:endParaRPr lang="es-CL" sz="4000" dirty="0">
              <a:latin typeface="August Script Bold free" pitchFamily="2" charset="0"/>
            </a:endParaRPr>
          </a:p>
        </p:txBody>
      </p:sp>
      <p:sp>
        <p:nvSpPr>
          <p:cNvPr id="27" name="CuadroTexto 26">
            <a:extLst>
              <a:ext uri="{FF2B5EF4-FFF2-40B4-BE49-F238E27FC236}">
                <a16:creationId xmlns:a16="http://schemas.microsoft.com/office/drawing/2014/main" id="{F0091D1D-C5BA-4DD7-B564-F84C4F3256B9}"/>
              </a:ext>
            </a:extLst>
          </p:cNvPr>
          <p:cNvSpPr txBox="1"/>
          <p:nvPr/>
        </p:nvSpPr>
        <p:spPr>
          <a:xfrm>
            <a:off x="788889" y="1505371"/>
            <a:ext cx="136617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CL" sz="3600" dirty="0">
                <a:latin typeface="Ayunindra Font" pitchFamily="50" charset="0"/>
              </a:rPr>
              <a:t>Metas</a:t>
            </a:r>
          </a:p>
        </p:txBody>
      </p:sp>
      <p:cxnSp>
        <p:nvCxnSpPr>
          <p:cNvPr id="34" name="Conector recto 33">
            <a:extLst>
              <a:ext uri="{FF2B5EF4-FFF2-40B4-BE49-F238E27FC236}">
                <a16:creationId xmlns:a16="http://schemas.microsoft.com/office/drawing/2014/main" id="{6C326F97-CC68-4216-8B0B-6409AE189A23}"/>
              </a:ext>
            </a:extLst>
          </p:cNvPr>
          <p:cNvCxnSpPr>
            <a:cxnSpLocks/>
          </p:cNvCxnSpPr>
          <p:nvPr/>
        </p:nvCxnSpPr>
        <p:spPr>
          <a:xfrm>
            <a:off x="719609" y="2193173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Conector recto 36">
            <a:extLst>
              <a:ext uri="{FF2B5EF4-FFF2-40B4-BE49-F238E27FC236}">
                <a16:creationId xmlns:a16="http://schemas.microsoft.com/office/drawing/2014/main" id="{7A9A9E17-643C-46C7-8DA1-90ACB4FD0A6E}"/>
              </a:ext>
            </a:extLst>
          </p:cNvPr>
          <p:cNvCxnSpPr>
            <a:cxnSpLocks/>
          </p:cNvCxnSpPr>
          <p:nvPr/>
        </p:nvCxnSpPr>
        <p:spPr>
          <a:xfrm>
            <a:off x="720116" y="2475725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Conector recto 37">
            <a:extLst>
              <a:ext uri="{FF2B5EF4-FFF2-40B4-BE49-F238E27FC236}">
                <a16:creationId xmlns:a16="http://schemas.microsoft.com/office/drawing/2014/main" id="{117FEECC-50E9-48AE-A3A0-ECE918D11567}"/>
              </a:ext>
            </a:extLst>
          </p:cNvPr>
          <p:cNvCxnSpPr>
            <a:cxnSpLocks/>
          </p:cNvCxnSpPr>
          <p:nvPr/>
        </p:nvCxnSpPr>
        <p:spPr>
          <a:xfrm>
            <a:off x="718240" y="2780525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Conector recto 38">
            <a:extLst>
              <a:ext uri="{FF2B5EF4-FFF2-40B4-BE49-F238E27FC236}">
                <a16:creationId xmlns:a16="http://schemas.microsoft.com/office/drawing/2014/main" id="{F24D8324-6901-4816-8512-FDC54A3E01DF}"/>
              </a:ext>
            </a:extLst>
          </p:cNvPr>
          <p:cNvCxnSpPr>
            <a:cxnSpLocks/>
          </p:cNvCxnSpPr>
          <p:nvPr/>
        </p:nvCxnSpPr>
        <p:spPr>
          <a:xfrm>
            <a:off x="718240" y="3074201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Placa 2">
            <a:extLst>
              <a:ext uri="{FF2B5EF4-FFF2-40B4-BE49-F238E27FC236}">
                <a16:creationId xmlns:a16="http://schemas.microsoft.com/office/drawing/2014/main" id="{C3F9C842-00FA-4A41-AA78-EC49C9D9D4A3}"/>
              </a:ext>
            </a:extLst>
          </p:cNvPr>
          <p:cNvSpPr/>
          <p:nvPr/>
        </p:nvSpPr>
        <p:spPr>
          <a:xfrm flipH="1">
            <a:off x="489789" y="3750740"/>
            <a:ext cx="1791840" cy="1500318"/>
          </a:xfrm>
          <a:prstGeom prst="plaque">
            <a:avLst>
              <a:gd name="adj" fmla="val 6619"/>
            </a:avLst>
          </a:prstGeom>
          <a:solidFill>
            <a:srgbClr val="FCEBE0"/>
          </a:solidFill>
          <a:ln>
            <a:solidFill>
              <a:srgbClr val="FCD6D7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70" name="CuadroTexto 69">
            <a:extLst>
              <a:ext uri="{FF2B5EF4-FFF2-40B4-BE49-F238E27FC236}">
                <a16:creationId xmlns:a16="http://schemas.microsoft.com/office/drawing/2014/main" id="{C5660BA0-7AA5-442F-B19F-51782AAE91E1}"/>
              </a:ext>
            </a:extLst>
          </p:cNvPr>
          <p:cNvSpPr txBox="1"/>
          <p:nvPr/>
        </p:nvSpPr>
        <p:spPr>
          <a:xfrm flipH="1">
            <a:off x="560832" y="3174959"/>
            <a:ext cx="157604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CL" sz="3200" dirty="0">
                <a:latin typeface="Please write me a song" panose="02000603000000000000" pitchFamily="2" charset="0"/>
                <a:ea typeface="Please write me a song" panose="02000603000000000000" pitchFamily="2" charset="0"/>
              </a:rPr>
              <a:t>Importante</a:t>
            </a:r>
          </a:p>
        </p:txBody>
      </p:sp>
      <p:sp>
        <p:nvSpPr>
          <p:cNvPr id="72" name="CuadroTexto 71">
            <a:extLst>
              <a:ext uri="{FF2B5EF4-FFF2-40B4-BE49-F238E27FC236}">
                <a16:creationId xmlns:a16="http://schemas.microsoft.com/office/drawing/2014/main" id="{FA02E334-CC17-4B72-8C99-28B64BC13A1C}"/>
              </a:ext>
            </a:extLst>
          </p:cNvPr>
          <p:cNvSpPr txBox="1"/>
          <p:nvPr/>
        </p:nvSpPr>
        <p:spPr>
          <a:xfrm flipH="1">
            <a:off x="773256" y="5571063"/>
            <a:ext cx="1293702" cy="594906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algn="ctr"/>
            <a:r>
              <a:rPr lang="es-CL" sz="3266" dirty="0">
                <a:latin typeface="The Sunset" pitchFamily="2" charset="0"/>
              </a:rPr>
              <a:t>Notas</a:t>
            </a:r>
          </a:p>
        </p:txBody>
      </p:sp>
      <p:pic>
        <p:nvPicPr>
          <p:cNvPr id="22" name="Imagen 21">
            <a:extLst>
              <a:ext uri="{FF2B5EF4-FFF2-40B4-BE49-F238E27FC236}">
                <a16:creationId xmlns:a16="http://schemas.microsoft.com/office/drawing/2014/main" id="{62CBFADE-6F0F-42F1-9100-230F3D7A9794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188956" y="4650379"/>
            <a:ext cx="727315" cy="2864905"/>
          </a:xfrm>
          <a:prstGeom prst="rect">
            <a:avLst/>
          </a:prstGeom>
        </p:spPr>
      </p:pic>
      <p:pic>
        <p:nvPicPr>
          <p:cNvPr id="23" name="Imagen 22">
            <a:extLst>
              <a:ext uri="{FF2B5EF4-FFF2-40B4-BE49-F238E27FC236}">
                <a16:creationId xmlns:a16="http://schemas.microsoft.com/office/drawing/2014/main" id="{2B2C2E0D-EB88-46B4-AC8F-E4A9A8B31354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43898" t="21174"/>
          <a:stretch/>
        </p:blipFill>
        <p:spPr>
          <a:xfrm>
            <a:off x="0" y="0"/>
            <a:ext cx="909986" cy="976498"/>
          </a:xfrm>
          <a:prstGeom prst="rect">
            <a:avLst/>
          </a:prstGeom>
        </p:spPr>
      </p:pic>
      <p:pic>
        <p:nvPicPr>
          <p:cNvPr id="25" name="Imagen 24">
            <a:extLst>
              <a:ext uri="{FF2B5EF4-FFF2-40B4-BE49-F238E27FC236}">
                <a16:creationId xmlns:a16="http://schemas.microsoft.com/office/drawing/2014/main" id="{C293EFCA-F8D9-437F-BBDE-D23B0F61DF56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027536" y="351099"/>
            <a:ext cx="713197" cy="476000"/>
          </a:xfrm>
          <a:prstGeom prst="rect">
            <a:avLst/>
          </a:prstGeom>
        </p:spPr>
      </p:pic>
      <p:grpSp>
        <p:nvGrpSpPr>
          <p:cNvPr id="31" name="Grupo 30">
            <a:extLst>
              <a:ext uri="{FF2B5EF4-FFF2-40B4-BE49-F238E27FC236}">
                <a16:creationId xmlns:a16="http://schemas.microsoft.com/office/drawing/2014/main" id="{7745E27F-467E-4749-8E47-3209094E0C66}"/>
              </a:ext>
            </a:extLst>
          </p:cNvPr>
          <p:cNvGrpSpPr/>
          <p:nvPr/>
        </p:nvGrpSpPr>
        <p:grpSpPr>
          <a:xfrm>
            <a:off x="526230" y="2080990"/>
            <a:ext cx="160028" cy="1041337"/>
            <a:chOff x="508707" y="2032864"/>
            <a:chExt cx="160028" cy="1041337"/>
          </a:xfrm>
        </p:grpSpPr>
        <p:pic>
          <p:nvPicPr>
            <p:cNvPr id="57" name="Imagen 56">
              <a:extLst>
                <a:ext uri="{FF2B5EF4-FFF2-40B4-BE49-F238E27FC236}">
                  <a16:creationId xmlns:a16="http://schemas.microsoft.com/office/drawing/2014/main" id="{961930C2-F576-49DD-A7AA-2FDB4D77175D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7508" y="2035205"/>
              <a:ext cx="162906" cy="158223"/>
            </a:xfrm>
            <a:prstGeom prst="rect">
              <a:avLst/>
            </a:prstGeom>
          </p:spPr>
        </p:pic>
        <p:pic>
          <p:nvPicPr>
            <p:cNvPr id="58" name="Imagen 57">
              <a:extLst>
                <a:ext uri="{FF2B5EF4-FFF2-40B4-BE49-F238E27FC236}">
                  <a16:creationId xmlns:a16="http://schemas.microsoft.com/office/drawing/2014/main" id="{56867267-B475-4E69-9D58-EC62A6FE058B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7509" y="2315160"/>
              <a:ext cx="162906" cy="158223"/>
            </a:xfrm>
            <a:prstGeom prst="rect">
              <a:avLst/>
            </a:prstGeom>
          </p:spPr>
        </p:pic>
        <p:pic>
          <p:nvPicPr>
            <p:cNvPr id="60" name="Imagen 59">
              <a:extLst>
                <a:ext uri="{FF2B5EF4-FFF2-40B4-BE49-F238E27FC236}">
                  <a16:creationId xmlns:a16="http://schemas.microsoft.com/office/drawing/2014/main" id="{E29EF204-A448-4002-8A1C-DB0341F31464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6366" y="2619960"/>
              <a:ext cx="162906" cy="158223"/>
            </a:xfrm>
            <a:prstGeom prst="rect">
              <a:avLst/>
            </a:prstGeom>
          </p:spPr>
        </p:pic>
        <p:pic>
          <p:nvPicPr>
            <p:cNvPr id="63" name="Imagen 62">
              <a:extLst>
                <a:ext uri="{FF2B5EF4-FFF2-40B4-BE49-F238E27FC236}">
                  <a16:creationId xmlns:a16="http://schemas.microsoft.com/office/drawing/2014/main" id="{86120641-32C4-4AE8-94D3-C94C18868525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8171" y="2913636"/>
              <a:ext cx="162906" cy="158223"/>
            </a:xfrm>
            <a:prstGeom prst="rect">
              <a:avLst/>
            </a:prstGeom>
          </p:spPr>
        </p:pic>
      </p:grpSp>
      <p:sp>
        <p:nvSpPr>
          <p:cNvPr id="64" name="Placa 63">
            <a:extLst>
              <a:ext uri="{FF2B5EF4-FFF2-40B4-BE49-F238E27FC236}">
                <a16:creationId xmlns:a16="http://schemas.microsoft.com/office/drawing/2014/main" id="{1F1A37EF-7612-4F45-97CD-3C62C17F6D0D}"/>
              </a:ext>
            </a:extLst>
          </p:cNvPr>
          <p:cNvSpPr/>
          <p:nvPr/>
        </p:nvSpPr>
        <p:spPr>
          <a:xfrm flipH="1">
            <a:off x="544463" y="3806973"/>
            <a:ext cx="1680470" cy="1381373"/>
          </a:xfrm>
          <a:prstGeom prst="plaque">
            <a:avLst>
              <a:gd name="adj" fmla="val 6619"/>
            </a:avLst>
          </a:prstGeom>
          <a:noFill/>
          <a:ln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pic>
        <p:nvPicPr>
          <p:cNvPr id="32" name="Imagen 31">
            <a:extLst>
              <a:ext uri="{FF2B5EF4-FFF2-40B4-BE49-F238E27FC236}">
                <a16:creationId xmlns:a16="http://schemas.microsoft.com/office/drawing/2014/main" id="{26B63D50-3602-4D67-A76C-633D6D374657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259097" y="6541363"/>
            <a:ext cx="628638" cy="674145"/>
          </a:xfrm>
          <a:prstGeom prst="rect">
            <a:avLst/>
          </a:prstGeom>
        </p:spPr>
      </p:pic>
      <p:pic>
        <p:nvPicPr>
          <p:cNvPr id="65" name="Imagen 64">
            <a:extLst>
              <a:ext uri="{FF2B5EF4-FFF2-40B4-BE49-F238E27FC236}">
                <a16:creationId xmlns:a16="http://schemas.microsoft.com/office/drawing/2014/main" id="{D0CA3D43-846C-4A28-B7BE-3C0790EA8870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65716" t="50407"/>
          <a:stretch/>
        </p:blipFill>
        <p:spPr>
          <a:xfrm flipH="1">
            <a:off x="4623101" y="-1"/>
            <a:ext cx="445785" cy="47838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61227451"/>
      </p:ext>
    </p:extLst>
  </p:cSld>
  <p:clrMapOvr>
    <a:masterClrMapping/>
  </p:clrMapOvr>
</p:sld>
</file>

<file path=ppt/slides/slide1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5" name="Imagen 74">
            <a:extLst>
              <a:ext uri="{FF2B5EF4-FFF2-40B4-BE49-F238E27FC236}">
                <a16:creationId xmlns:a16="http://schemas.microsoft.com/office/drawing/2014/main" id="{86F066D6-3665-40A8-84FE-3CF74306B4E7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5802" t="16947" r="6588" b="21582"/>
          <a:stretch/>
        </p:blipFill>
        <p:spPr>
          <a:xfrm flipH="1">
            <a:off x="2534249" y="1615242"/>
            <a:ext cx="2241249" cy="5818323"/>
          </a:xfrm>
          <a:prstGeom prst="rect">
            <a:avLst/>
          </a:prstGeom>
        </p:spPr>
      </p:pic>
      <p:grpSp>
        <p:nvGrpSpPr>
          <p:cNvPr id="90" name="Grupo 89">
            <a:extLst>
              <a:ext uri="{FF2B5EF4-FFF2-40B4-BE49-F238E27FC236}">
                <a16:creationId xmlns:a16="http://schemas.microsoft.com/office/drawing/2014/main" id="{6A10F933-5BE6-45D0-9227-6F90A3B05617}"/>
              </a:ext>
            </a:extLst>
          </p:cNvPr>
          <p:cNvGrpSpPr/>
          <p:nvPr/>
        </p:nvGrpSpPr>
        <p:grpSpPr>
          <a:xfrm>
            <a:off x="2431176" y="1277695"/>
            <a:ext cx="2333423" cy="338554"/>
            <a:chOff x="282012" y="1116730"/>
            <a:chExt cx="2333423" cy="338554"/>
          </a:xfrm>
        </p:grpSpPr>
        <p:grpSp>
          <p:nvGrpSpPr>
            <p:cNvPr id="76" name="Grupo 75">
              <a:extLst>
                <a:ext uri="{FF2B5EF4-FFF2-40B4-BE49-F238E27FC236}">
                  <a16:creationId xmlns:a16="http://schemas.microsoft.com/office/drawing/2014/main" id="{A61A1061-E59C-431B-BF67-DEFCDEE579BE}"/>
                </a:ext>
              </a:extLst>
            </p:cNvPr>
            <p:cNvGrpSpPr/>
            <p:nvPr/>
          </p:nvGrpSpPr>
          <p:grpSpPr>
            <a:xfrm>
              <a:off x="1292286" y="1199456"/>
              <a:ext cx="1323149" cy="173102"/>
              <a:chOff x="2351916" y="2459619"/>
              <a:chExt cx="1424738" cy="173102"/>
            </a:xfrm>
          </p:grpSpPr>
          <p:pic>
            <p:nvPicPr>
              <p:cNvPr id="77" name="Imagen 76">
                <a:extLst>
                  <a:ext uri="{FF2B5EF4-FFF2-40B4-BE49-F238E27FC236}">
                    <a16:creationId xmlns:a16="http://schemas.microsoft.com/office/drawing/2014/main" id="{B7A81B46-CA0D-4087-89EF-FAE09193A61A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351916" y="2459619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78" name="Imagen 77">
                <a:extLst>
                  <a:ext uri="{FF2B5EF4-FFF2-40B4-BE49-F238E27FC236}">
                    <a16:creationId xmlns:a16="http://schemas.microsoft.com/office/drawing/2014/main" id="{E94153B6-6DC4-4AB7-AC3B-F55DD2065F5B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534444" y="2462337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79" name="Imagen 78">
                <a:extLst>
                  <a:ext uri="{FF2B5EF4-FFF2-40B4-BE49-F238E27FC236}">
                    <a16:creationId xmlns:a16="http://schemas.microsoft.com/office/drawing/2014/main" id="{EA1DF94F-D73B-4068-AC8A-D0A408DD32D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713545" y="2467401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0" name="Imagen 79">
                <a:extLst>
                  <a:ext uri="{FF2B5EF4-FFF2-40B4-BE49-F238E27FC236}">
                    <a16:creationId xmlns:a16="http://schemas.microsoft.com/office/drawing/2014/main" id="{62C852A6-1DC0-492C-8708-0BCE85A2F8DC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898714" y="2467401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1" name="Imagen 80">
                <a:extLst>
                  <a:ext uri="{FF2B5EF4-FFF2-40B4-BE49-F238E27FC236}">
                    <a16:creationId xmlns:a16="http://schemas.microsoft.com/office/drawing/2014/main" id="{0177E378-B2D1-433E-B487-95F0ADA2623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080634" y="2462337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2" name="Imagen 81">
                <a:extLst>
                  <a:ext uri="{FF2B5EF4-FFF2-40B4-BE49-F238E27FC236}">
                    <a16:creationId xmlns:a16="http://schemas.microsoft.com/office/drawing/2014/main" id="{5D2CCC76-1728-4CCE-8CA6-F4D7D93C730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259735" y="2463688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3" name="Imagen 82">
                <a:extLst>
                  <a:ext uri="{FF2B5EF4-FFF2-40B4-BE49-F238E27FC236}">
                    <a16:creationId xmlns:a16="http://schemas.microsoft.com/office/drawing/2014/main" id="{8737CD88-8CE9-45B7-B88B-A039D1BC2D9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436306" y="2459619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4" name="Imagen 83">
                <a:extLst>
                  <a:ext uri="{FF2B5EF4-FFF2-40B4-BE49-F238E27FC236}">
                    <a16:creationId xmlns:a16="http://schemas.microsoft.com/office/drawing/2014/main" id="{9C749F1B-619A-40EE-A3E5-6C9759F13278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624293" y="2462337"/>
                <a:ext cx="152361" cy="165320"/>
              </a:xfrm>
              <a:prstGeom prst="rect">
                <a:avLst/>
              </a:prstGeom>
            </p:spPr>
          </p:pic>
        </p:grpSp>
        <p:sp>
          <p:nvSpPr>
            <p:cNvPr id="86" name="CuadroTexto 85">
              <a:extLst>
                <a:ext uri="{FF2B5EF4-FFF2-40B4-BE49-F238E27FC236}">
                  <a16:creationId xmlns:a16="http://schemas.microsoft.com/office/drawing/2014/main" id="{E7CF8BFC-D72D-4A50-9441-6DC5C224B0DC}"/>
                </a:ext>
              </a:extLst>
            </p:cNvPr>
            <p:cNvSpPr txBox="1"/>
            <p:nvPr/>
          </p:nvSpPr>
          <p:spPr>
            <a:xfrm>
              <a:off x="282012" y="1116730"/>
              <a:ext cx="1081021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s-CL" sz="1600" dirty="0">
                  <a:latin typeface="that i love you" pitchFamily="2" charset="0"/>
                </a:rPr>
                <a:t>Hidratación</a:t>
              </a:r>
            </a:p>
          </p:txBody>
        </p:sp>
      </p:grpSp>
      <p:sp>
        <p:nvSpPr>
          <p:cNvPr id="2" name="Rectángulo: esquinas redondeadas 1">
            <a:extLst>
              <a:ext uri="{FF2B5EF4-FFF2-40B4-BE49-F238E27FC236}">
                <a16:creationId xmlns:a16="http://schemas.microsoft.com/office/drawing/2014/main" id="{8AFFB728-72C6-47D6-8CF6-8E68D901CF0E}"/>
              </a:ext>
            </a:extLst>
          </p:cNvPr>
          <p:cNvSpPr/>
          <p:nvPr/>
        </p:nvSpPr>
        <p:spPr>
          <a:xfrm flipH="1">
            <a:off x="2536574" y="808814"/>
            <a:ext cx="2238924" cy="348713"/>
          </a:xfrm>
          <a:prstGeom prst="roundRect">
            <a:avLst>
              <a:gd name="adj" fmla="val 20690"/>
            </a:avLst>
          </a:prstGeom>
          <a:noFill/>
          <a:ln>
            <a:solidFill>
              <a:schemeClr val="bg1">
                <a:lumMod val="65000"/>
              </a:schemeClr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grpSp>
        <p:nvGrpSpPr>
          <p:cNvPr id="20" name="Grupo 19">
            <a:extLst>
              <a:ext uri="{FF2B5EF4-FFF2-40B4-BE49-F238E27FC236}">
                <a16:creationId xmlns:a16="http://schemas.microsoft.com/office/drawing/2014/main" id="{9E56ED60-C0FC-4AFF-8B2B-402E4644997E}"/>
              </a:ext>
            </a:extLst>
          </p:cNvPr>
          <p:cNvGrpSpPr/>
          <p:nvPr/>
        </p:nvGrpSpPr>
        <p:grpSpPr>
          <a:xfrm>
            <a:off x="2648158" y="551964"/>
            <a:ext cx="1302561" cy="270451"/>
            <a:chOff x="3427898" y="945416"/>
            <a:chExt cx="1302561" cy="270451"/>
          </a:xfrm>
        </p:grpSpPr>
        <p:sp>
          <p:nvSpPr>
            <p:cNvPr id="6" name="Elipse 5">
              <a:extLst>
                <a:ext uri="{FF2B5EF4-FFF2-40B4-BE49-F238E27FC236}">
                  <a16:creationId xmlns:a16="http://schemas.microsoft.com/office/drawing/2014/main" id="{2C5DCEA4-6AF6-49BD-B708-B769FAFE792C}"/>
                </a:ext>
              </a:extLst>
            </p:cNvPr>
            <p:cNvSpPr/>
            <p:nvPr/>
          </p:nvSpPr>
          <p:spPr>
            <a:xfrm>
              <a:off x="3448303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7" name="CuadroTexto 6">
              <a:extLst>
                <a:ext uri="{FF2B5EF4-FFF2-40B4-BE49-F238E27FC236}">
                  <a16:creationId xmlns:a16="http://schemas.microsoft.com/office/drawing/2014/main" id="{AA089D6C-B1E2-48FB-BE83-481042A4D336}"/>
                </a:ext>
              </a:extLst>
            </p:cNvPr>
            <p:cNvSpPr txBox="1"/>
            <p:nvPr/>
          </p:nvSpPr>
          <p:spPr>
            <a:xfrm>
              <a:off x="3427898" y="945416"/>
              <a:ext cx="167925" cy="2623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L</a:t>
              </a:r>
            </a:p>
          </p:txBody>
        </p:sp>
        <p:sp>
          <p:nvSpPr>
            <p:cNvPr id="8" name="Elipse 7">
              <a:extLst>
                <a:ext uri="{FF2B5EF4-FFF2-40B4-BE49-F238E27FC236}">
                  <a16:creationId xmlns:a16="http://schemas.microsoft.com/office/drawing/2014/main" id="{EF3D6D35-0B29-48F8-A7E7-F05677A56176}"/>
                </a:ext>
              </a:extLst>
            </p:cNvPr>
            <p:cNvSpPr/>
            <p:nvPr/>
          </p:nvSpPr>
          <p:spPr>
            <a:xfrm>
              <a:off x="3636352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9" name="CuadroTexto 8">
              <a:extLst>
                <a:ext uri="{FF2B5EF4-FFF2-40B4-BE49-F238E27FC236}">
                  <a16:creationId xmlns:a16="http://schemas.microsoft.com/office/drawing/2014/main" id="{9A7EF53A-AA99-48D2-85A8-CA65C6ED1C5E}"/>
                </a:ext>
              </a:extLst>
            </p:cNvPr>
            <p:cNvSpPr txBox="1"/>
            <p:nvPr/>
          </p:nvSpPr>
          <p:spPr>
            <a:xfrm>
              <a:off x="3604676" y="945416"/>
              <a:ext cx="167925" cy="2623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M</a:t>
              </a:r>
            </a:p>
          </p:txBody>
        </p:sp>
        <p:sp>
          <p:nvSpPr>
            <p:cNvPr id="10" name="Elipse 9">
              <a:extLst>
                <a:ext uri="{FF2B5EF4-FFF2-40B4-BE49-F238E27FC236}">
                  <a16:creationId xmlns:a16="http://schemas.microsoft.com/office/drawing/2014/main" id="{B0003AE6-C47F-46BF-B6B1-DDBB042C0368}"/>
                </a:ext>
              </a:extLst>
            </p:cNvPr>
            <p:cNvSpPr/>
            <p:nvPr/>
          </p:nvSpPr>
          <p:spPr>
            <a:xfrm>
              <a:off x="3822502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1" name="CuadroTexto 10">
              <a:extLst>
                <a:ext uri="{FF2B5EF4-FFF2-40B4-BE49-F238E27FC236}">
                  <a16:creationId xmlns:a16="http://schemas.microsoft.com/office/drawing/2014/main" id="{93A2415F-9910-41C0-9834-ACE5EE7EC06F}"/>
                </a:ext>
              </a:extLst>
            </p:cNvPr>
            <p:cNvSpPr txBox="1"/>
            <p:nvPr/>
          </p:nvSpPr>
          <p:spPr>
            <a:xfrm>
              <a:off x="3795934" y="953506"/>
              <a:ext cx="167925" cy="2623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M</a:t>
              </a:r>
            </a:p>
          </p:txBody>
        </p:sp>
        <p:sp>
          <p:nvSpPr>
            <p:cNvPr id="12" name="Elipse 11">
              <a:extLst>
                <a:ext uri="{FF2B5EF4-FFF2-40B4-BE49-F238E27FC236}">
                  <a16:creationId xmlns:a16="http://schemas.microsoft.com/office/drawing/2014/main" id="{C7C288CE-F547-4E52-94A3-8C23F40BEE3C}"/>
                </a:ext>
              </a:extLst>
            </p:cNvPr>
            <p:cNvSpPr/>
            <p:nvPr/>
          </p:nvSpPr>
          <p:spPr>
            <a:xfrm>
              <a:off x="4008652" y="983612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3" name="CuadroTexto 12">
              <a:extLst>
                <a:ext uri="{FF2B5EF4-FFF2-40B4-BE49-F238E27FC236}">
                  <a16:creationId xmlns:a16="http://schemas.microsoft.com/office/drawing/2014/main" id="{4114C506-8170-47D2-9D5A-128DBFEEE7C8}"/>
                </a:ext>
              </a:extLst>
            </p:cNvPr>
            <p:cNvSpPr txBox="1"/>
            <p:nvPr/>
          </p:nvSpPr>
          <p:spPr>
            <a:xfrm>
              <a:off x="3987194" y="951397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J</a:t>
              </a:r>
            </a:p>
          </p:txBody>
        </p:sp>
        <p:sp>
          <p:nvSpPr>
            <p:cNvPr id="14" name="Elipse 13">
              <a:extLst>
                <a:ext uri="{FF2B5EF4-FFF2-40B4-BE49-F238E27FC236}">
                  <a16:creationId xmlns:a16="http://schemas.microsoft.com/office/drawing/2014/main" id="{7CC52FD5-4E7C-49FA-BD83-A545EB3FC017}"/>
                </a:ext>
              </a:extLst>
            </p:cNvPr>
            <p:cNvSpPr/>
            <p:nvPr/>
          </p:nvSpPr>
          <p:spPr>
            <a:xfrm>
              <a:off x="4195174" y="983612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5" name="CuadroTexto 14">
              <a:extLst>
                <a:ext uri="{FF2B5EF4-FFF2-40B4-BE49-F238E27FC236}">
                  <a16:creationId xmlns:a16="http://schemas.microsoft.com/office/drawing/2014/main" id="{DDD8D263-EBC7-4AD3-8203-2FC2CBE524AF}"/>
                </a:ext>
              </a:extLst>
            </p:cNvPr>
            <p:cNvSpPr txBox="1"/>
            <p:nvPr/>
          </p:nvSpPr>
          <p:spPr>
            <a:xfrm>
              <a:off x="4169468" y="953506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V</a:t>
              </a:r>
            </a:p>
          </p:txBody>
        </p:sp>
        <p:sp>
          <p:nvSpPr>
            <p:cNvPr id="16" name="Elipse 15">
              <a:extLst>
                <a:ext uri="{FF2B5EF4-FFF2-40B4-BE49-F238E27FC236}">
                  <a16:creationId xmlns:a16="http://schemas.microsoft.com/office/drawing/2014/main" id="{1684D4EA-52BA-4FA5-A1FB-CB87FE74C584}"/>
                </a:ext>
              </a:extLst>
            </p:cNvPr>
            <p:cNvSpPr/>
            <p:nvPr/>
          </p:nvSpPr>
          <p:spPr>
            <a:xfrm>
              <a:off x="4383504" y="983612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7" name="CuadroTexto 16">
              <a:extLst>
                <a:ext uri="{FF2B5EF4-FFF2-40B4-BE49-F238E27FC236}">
                  <a16:creationId xmlns:a16="http://schemas.microsoft.com/office/drawing/2014/main" id="{3308939E-46AD-485D-B001-89690CD4E751}"/>
                </a:ext>
              </a:extLst>
            </p:cNvPr>
            <p:cNvSpPr txBox="1"/>
            <p:nvPr/>
          </p:nvSpPr>
          <p:spPr>
            <a:xfrm>
              <a:off x="4354590" y="945416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S</a:t>
              </a:r>
            </a:p>
          </p:txBody>
        </p:sp>
        <p:sp>
          <p:nvSpPr>
            <p:cNvPr id="18" name="Elipse 17">
              <a:extLst>
                <a:ext uri="{FF2B5EF4-FFF2-40B4-BE49-F238E27FC236}">
                  <a16:creationId xmlns:a16="http://schemas.microsoft.com/office/drawing/2014/main" id="{A8672FC7-70F5-4C49-A014-22DFFFBC4EA9}"/>
                </a:ext>
              </a:extLst>
            </p:cNvPr>
            <p:cNvSpPr/>
            <p:nvPr/>
          </p:nvSpPr>
          <p:spPr>
            <a:xfrm>
              <a:off x="4562534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9" name="CuadroTexto 18">
              <a:extLst>
                <a:ext uri="{FF2B5EF4-FFF2-40B4-BE49-F238E27FC236}">
                  <a16:creationId xmlns:a16="http://schemas.microsoft.com/office/drawing/2014/main" id="{FDD8A62F-1C31-4D5B-8003-266E7EE66DB5}"/>
                </a:ext>
              </a:extLst>
            </p:cNvPr>
            <p:cNvSpPr txBox="1"/>
            <p:nvPr/>
          </p:nvSpPr>
          <p:spPr>
            <a:xfrm>
              <a:off x="4541872" y="945416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D</a:t>
              </a:r>
            </a:p>
          </p:txBody>
        </p:sp>
      </p:grpSp>
      <p:sp>
        <p:nvSpPr>
          <p:cNvPr id="43" name="Rectángulo: esquinas redondeadas 42">
            <a:extLst>
              <a:ext uri="{FF2B5EF4-FFF2-40B4-BE49-F238E27FC236}">
                <a16:creationId xmlns:a16="http://schemas.microsoft.com/office/drawing/2014/main" id="{89D5D1E2-00DC-4937-B50F-B770D836BFF9}"/>
              </a:ext>
            </a:extLst>
          </p:cNvPr>
          <p:cNvSpPr/>
          <p:nvPr/>
        </p:nvSpPr>
        <p:spPr>
          <a:xfrm flipH="1">
            <a:off x="460830" y="5801409"/>
            <a:ext cx="1867912" cy="1306787"/>
          </a:xfrm>
          <a:prstGeom prst="roundRect">
            <a:avLst>
              <a:gd name="adj" fmla="val 3042"/>
            </a:avLst>
          </a:prstGeom>
          <a:noFill/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61" name="CuadroTexto 60">
            <a:extLst>
              <a:ext uri="{FF2B5EF4-FFF2-40B4-BE49-F238E27FC236}">
                <a16:creationId xmlns:a16="http://schemas.microsoft.com/office/drawing/2014/main" id="{B1867932-8D36-4858-BFF8-81AECC48EBAD}"/>
              </a:ext>
            </a:extLst>
          </p:cNvPr>
          <p:cNvSpPr txBox="1"/>
          <p:nvPr/>
        </p:nvSpPr>
        <p:spPr>
          <a:xfrm>
            <a:off x="502270" y="470523"/>
            <a:ext cx="1705246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CL" sz="4800" dirty="0">
                <a:latin typeface="August Script Bold free" pitchFamily="2" charset="0"/>
              </a:rPr>
              <a:t>Año</a:t>
            </a:r>
          </a:p>
        </p:txBody>
      </p:sp>
      <p:sp>
        <p:nvSpPr>
          <p:cNvPr id="62" name="CuadroTexto 61">
            <a:extLst>
              <a:ext uri="{FF2B5EF4-FFF2-40B4-BE49-F238E27FC236}">
                <a16:creationId xmlns:a16="http://schemas.microsoft.com/office/drawing/2014/main" id="{D7348A25-2C0A-4180-9706-193D7ACDBC8E}"/>
              </a:ext>
            </a:extLst>
          </p:cNvPr>
          <p:cNvSpPr txBox="1"/>
          <p:nvPr/>
        </p:nvSpPr>
        <p:spPr>
          <a:xfrm>
            <a:off x="1109446" y="921803"/>
            <a:ext cx="149088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CL" sz="4000" dirty="0" smtClean="0">
                <a:latin typeface="August Script Bold free" pitchFamily="2" charset="0"/>
              </a:rPr>
              <a:t>2022 </a:t>
            </a:r>
            <a:endParaRPr lang="es-CL" sz="4000" dirty="0">
              <a:latin typeface="August Script Bold free" pitchFamily="2" charset="0"/>
            </a:endParaRPr>
          </a:p>
        </p:txBody>
      </p:sp>
      <p:sp>
        <p:nvSpPr>
          <p:cNvPr id="27" name="CuadroTexto 26">
            <a:extLst>
              <a:ext uri="{FF2B5EF4-FFF2-40B4-BE49-F238E27FC236}">
                <a16:creationId xmlns:a16="http://schemas.microsoft.com/office/drawing/2014/main" id="{F0091D1D-C5BA-4DD7-B564-F84C4F3256B9}"/>
              </a:ext>
            </a:extLst>
          </p:cNvPr>
          <p:cNvSpPr txBox="1"/>
          <p:nvPr/>
        </p:nvSpPr>
        <p:spPr>
          <a:xfrm>
            <a:off x="788889" y="1505371"/>
            <a:ext cx="136617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CL" sz="3600" dirty="0">
                <a:latin typeface="Ayunindra Font" pitchFamily="50" charset="0"/>
              </a:rPr>
              <a:t>Metas</a:t>
            </a:r>
          </a:p>
        </p:txBody>
      </p:sp>
      <p:cxnSp>
        <p:nvCxnSpPr>
          <p:cNvPr id="34" name="Conector recto 33">
            <a:extLst>
              <a:ext uri="{FF2B5EF4-FFF2-40B4-BE49-F238E27FC236}">
                <a16:creationId xmlns:a16="http://schemas.microsoft.com/office/drawing/2014/main" id="{6C326F97-CC68-4216-8B0B-6409AE189A23}"/>
              </a:ext>
            </a:extLst>
          </p:cNvPr>
          <p:cNvCxnSpPr>
            <a:cxnSpLocks/>
          </p:cNvCxnSpPr>
          <p:nvPr/>
        </p:nvCxnSpPr>
        <p:spPr>
          <a:xfrm>
            <a:off x="719609" y="2193173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Conector recto 36">
            <a:extLst>
              <a:ext uri="{FF2B5EF4-FFF2-40B4-BE49-F238E27FC236}">
                <a16:creationId xmlns:a16="http://schemas.microsoft.com/office/drawing/2014/main" id="{7A9A9E17-643C-46C7-8DA1-90ACB4FD0A6E}"/>
              </a:ext>
            </a:extLst>
          </p:cNvPr>
          <p:cNvCxnSpPr>
            <a:cxnSpLocks/>
          </p:cNvCxnSpPr>
          <p:nvPr/>
        </p:nvCxnSpPr>
        <p:spPr>
          <a:xfrm>
            <a:off x="720116" y="2475725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Conector recto 37">
            <a:extLst>
              <a:ext uri="{FF2B5EF4-FFF2-40B4-BE49-F238E27FC236}">
                <a16:creationId xmlns:a16="http://schemas.microsoft.com/office/drawing/2014/main" id="{117FEECC-50E9-48AE-A3A0-ECE918D11567}"/>
              </a:ext>
            </a:extLst>
          </p:cNvPr>
          <p:cNvCxnSpPr>
            <a:cxnSpLocks/>
          </p:cNvCxnSpPr>
          <p:nvPr/>
        </p:nvCxnSpPr>
        <p:spPr>
          <a:xfrm>
            <a:off x="718240" y="2780525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Conector recto 38">
            <a:extLst>
              <a:ext uri="{FF2B5EF4-FFF2-40B4-BE49-F238E27FC236}">
                <a16:creationId xmlns:a16="http://schemas.microsoft.com/office/drawing/2014/main" id="{F24D8324-6901-4816-8512-FDC54A3E01DF}"/>
              </a:ext>
            </a:extLst>
          </p:cNvPr>
          <p:cNvCxnSpPr>
            <a:cxnSpLocks/>
          </p:cNvCxnSpPr>
          <p:nvPr/>
        </p:nvCxnSpPr>
        <p:spPr>
          <a:xfrm>
            <a:off x="718240" y="3074201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Placa 2">
            <a:extLst>
              <a:ext uri="{FF2B5EF4-FFF2-40B4-BE49-F238E27FC236}">
                <a16:creationId xmlns:a16="http://schemas.microsoft.com/office/drawing/2014/main" id="{C3F9C842-00FA-4A41-AA78-EC49C9D9D4A3}"/>
              </a:ext>
            </a:extLst>
          </p:cNvPr>
          <p:cNvSpPr/>
          <p:nvPr/>
        </p:nvSpPr>
        <p:spPr>
          <a:xfrm flipH="1">
            <a:off x="489789" y="3750740"/>
            <a:ext cx="1791840" cy="1500318"/>
          </a:xfrm>
          <a:prstGeom prst="plaque">
            <a:avLst>
              <a:gd name="adj" fmla="val 6619"/>
            </a:avLst>
          </a:prstGeom>
          <a:solidFill>
            <a:srgbClr val="FCEBE0"/>
          </a:solidFill>
          <a:ln>
            <a:solidFill>
              <a:srgbClr val="FCD6D7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70" name="CuadroTexto 69">
            <a:extLst>
              <a:ext uri="{FF2B5EF4-FFF2-40B4-BE49-F238E27FC236}">
                <a16:creationId xmlns:a16="http://schemas.microsoft.com/office/drawing/2014/main" id="{C5660BA0-7AA5-442F-B19F-51782AAE91E1}"/>
              </a:ext>
            </a:extLst>
          </p:cNvPr>
          <p:cNvSpPr txBox="1"/>
          <p:nvPr/>
        </p:nvSpPr>
        <p:spPr>
          <a:xfrm flipH="1">
            <a:off x="560832" y="3174959"/>
            <a:ext cx="157604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CL" sz="3200" dirty="0">
                <a:latin typeface="Please write me a song" panose="02000603000000000000" pitchFamily="2" charset="0"/>
                <a:ea typeface="Please write me a song" panose="02000603000000000000" pitchFamily="2" charset="0"/>
              </a:rPr>
              <a:t>Importante</a:t>
            </a:r>
          </a:p>
        </p:txBody>
      </p:sp>
      <p:sp>
        <p:nvSpPr>
          <p:cNvPr id="72" name="CuadroTexto 71">
            <a:extLst>
              <a:ext uri="{FF2B5EF4-FFF2-40B4-BE49-F238E27FC236}">
                <a16:creationId xmlns:a16="http://schemas.microsoft.com/office/drawing/2014/main" id="{FA02E334-CC17-4B72-8C99-28B64BC13A1C}"/>
              </a:ext>
            </a:extLst>
          </p:cNvPr>
          <p:cNvSpPr txBox="1"/>
          <p:nvPr/>
        </p:nvSpPr>
        <p:spPr>
          <a:xfrm flipH="1">
            <a:off x="773256" y="5571063"/>
            <a:ext cx="1293702" cy="594906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algn="ctr"/>
            <a:r>
              <a:rPr lang="es-CL" sz="3266" dirty="0">
                <a:latin typeface="The Sunset" pitchFamily="2" charset="0"/>
              </a:rPr>
              <a:t>Notas</a:t>
            </a:r>
          </a:p>
        </p:txBody>
      </p:sp>
      <p:pic>
        <p:nvPicPr>
          <p:cNvPr id="22" name="Imagen 21">
            <a:extLst>
              <a:ext uri="{FF2B5EF4-FFF2-40B4-BE49-F238E27FC236}">
                <a16:creationId xmlns:a16="http://schemas.microsoft.com/office/drawing/2014/main" id="{62CBFADE-6F0F-42F1-9100-230F3D7A9794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188956" y="4650379"/>
            <a:ext cx="727315" cy="2864905"/>
          </a:xfrm>
          <a:prstGeom prst="rect">
            <a:avLst/>
          </a:prstGeom>
        </p:spPr>
      </p:pic>
      <p:pic>
        <p:nvPicPr>
          <p:cNvPr id="23" name="Imagen 22">
            <a:extLst>
              <a:ext uri="{FF2B5EF4-FFF2-40B4-BE49-F238E27FC236}">
                <a16:creationId xmlns:a16="http://schemas.microsoft.com/office/drawing/2014/main" id="{2B2C2E0D-EB88-46B4-AC8F-E4A9A8B31354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43898" t="21174"/>
          <a:stretch/>
        </p:blipFill>
        <p:spPr>
          <a:xfrm>
            <a:off x="0" y="0"/>
            <a:ext cx="909986" cy="976498"/>
          </a:xfrm>
          <a:prstGeom prst="rect">
            <a:avLst/>
          </a:prstGeom>
        </p:spPr>
      </p:pic>
      <p:pic>
        <p:nvPicPr>
          <p:cNvPr id="25" name="Imagen 24">
            <a:extLst>
              <a:ext uri="{FF2B5EF4-FFF2-40B4-BE49-F238E27FC236}">
                <a16:creationId xmlns:a16="http://schemas.microsoft.com/office/drawing/2014/main" id="{C293EFCA-F8D9-437F-BBDE-D23B0F61DF56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027536" y="351099"/>
            <a:ext cx="713197" cy="476000"/>
          </a:xfrm>
          <a:prstGeom prst="rect">
            <a:avLst/>
          </a:prstGeom>
        </p:spPr>
      </p:pic>
      <p:grpSp>
        <p:nvGrpSpPr>
          <p:cNvPr id="31" name="Grupo 30">
            <a:extLst>
              <a:ext uri="{FF2B5EF4-FFF2-40B4-BE49-F238E27FC236}">
                <a16:creationId xmlns:a16="http://schemas.microsoft.com/office/drawing/2014/main" id="{7745E27F-467E-4749-8E47-3209094E0C66}"/>
              </a:ext>
            </a:extLst>
          </p:cNvPr>
          <p:cNvGrpSpPr/>
          <p:nvPr/>
        </p:nvGrpSpPr>
        <p:grpSpPr>
          <a:xfrm>
            <a:off x="526230" y="2080990"/>
            <a:ext cx="160028" cy="1041337"/>
            <a:chOff x="508707" y="2032864"/>
            <a:chExt cx="160028" cy="1041337"/>
          </a:xfrm>
        </p:grpSpPr>
        <p:pic>
          <p:nvPicPr>
            <p:cNvPr id="57" name="Imagen 56">
              <a:extLst>
                <a:ext uri="{FF2B5EF4-FFF2-40B4-BE49-F238E27FC236}">
                  <a16:creationId xmlns:a16="http://schemas.microsoft.com/office/drawing/2014/main" id="{961930C2-F576-49DD-A7AA-2FDB4D77175D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7508" y="2035205"/>
              <a:ext cx="162906" cy="158223"/>
            </a:xfrm>
            <a:prstGeom prst="rect">
              <a:avLst/>
            </a:prstGeom>
          </p:spPr>
        </p:pic>
        <p:pic>
          <p:nvPicPr>
            <p:cNvPr id="58" name="Imagen 57">
              <a:extLst>
                <a:ext uri="{FF2B5EF4-FFF2-40B4-BE49-F238E27FC236}">
                  <a16:creationId xmlns:a16="http://schemas.microsoft.com/office/drawing/2014/main" id="{56867267-B475-4E69-9D58-EC62A6FE058B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7509" y="2315160"/>
              <a:ext cx="162906" cy="158223"/>
            </a:xfrm>
            <a:prstGeom prst="rect">
              <a:avLst/>
            </a:prstGeom>
          </p:spPr>
        </p:pic>
        <p:pic>
          <p:nvPicPr>
            <p:cNvPr id="60" name="Imagen 59">
              <a:extLst>
                <a:ext uri="{FF2B5EF4-FFF2-40B4-BE49-F238E27FC236}">
                  <a16:creationId xmlns:a16="http://schemas.microsoft.com/office/drawing/2014/main" id="{E29EF204-A448-4002-8A1C-DB0341F31464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6366" y="2619960"/>
              <a:ext cx="162906" cy="158223"/>
            </a:xfrm>
            <a:prstGeom prst="rect">
              <a:avLst/>
            </a:prstGeom>
          </p:spPr>
        </p:pic>
        <p:pic>
          <p:nvPicPr>
            <p:cNvPr id="63" name="Imagen 62">
              <a:extLst>
                <a:ext uri="{FF2B5EF4-FFF2-40B4-BE49-F238E27FC236}">
                  <a16:creationId xmlns:a16="http://schemas.microsoft.com/office/drawing/2014/main" id="{86120641-32C4-4AE8-94D3-C94C18868525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8171" y="2913636"/>
              <a:ext cx="162906" cy="158223"/>
            </a:xfrm>
            <a:prstGeom prst="rect">
              <a:avLst/>
            </a:prstGeom>
          </p:spPr>
        </p:pic>
      </p:grpSp>
      <p:sp>
        <p:nvSpPr>
          <p:cNvPr id="64" name="Placa 63">
            <a:extLst>
              <a:ext uri="{FF2B5EF4-FFF2-40B4-BE49-F238E27FC236}">
                <a16:creationId xmlns:a16="http://schemas.microsoft.com/office/drawing/2014/main" id="{1F1A37EF-7612-4F45-97CD-3C62C17F6D0D}"/>
              </a:ext>
            </a:extLst>
          </p:cNvPr>
          <p:cNvSpPr/>
          <p:nvPr/>
        </p:nvSpPr>
        <p:spPr>
          <a:xfrm flipH="1">
            <a:off x="544463" y="3806973"/>
            <a:ext cx="1680470" cy="1381373"/>
          </a:xfrm>
          <a:prstGeom prst="plaque">
            <a:avLst>
              <a:gd name="adj" fmla="val 6619"/>
            </a:avLst>
          </a:prstGeom>
          <a:noFill/>
          <a:ln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pic>
        <p:nvPicPr>
          <p:cNvPr id="32" name="Imagen 31">
            <a:extLst>
              <a:ext uri="{FF2B5EF4-FFF2-40B4-BE49-F238E27FC236}">
                <a16:creationId xmlns:a16="http://schemas.microsoft.com/office/drawing/2014/main" id="{26B63D50-3602-4D67-A76C-633D6D374657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259097" y="6541363"/>
            <a:ext cx="628638" cy="674145"/>
          </a:xfrm>
          <a:prstGeom prst="rect">
            <a:avLst/>
          </a:prstGeom>
        </p:spPr>
      </p:pic>
      <p:pic>
        <p:nvPicPr>
          <p:cNvPr id="65" name="Imagen 64">
            <a:extLst>
              <a:ext uri="{FF2B5EF4-FFF2-40B4-BE49-F238E27FC236}">
                <a16:creationId xmlns:a16="http://schemas.microsoft.com/office/drawing/2014/main" id="{D0CA3D43-846C-4A28-B7BE-3C0790EA8870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65716" t="50407"/>
          <a:stretch/>
        </p:blipFill>
        <p:spPr>
          <a:xfrm flipH="1">
            <a:off x="4623101" y="-1"/>
            <a:ext cx="445785" cy="47838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81402443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" name="Imagen 14">
            <a:extLst>
              <a:ext uri="{FF2B5EF4-FFF2-40B4-BE49-F238E27FC236}">
                <a16:creationId xmlns:a16="http://schemas.microsoft.com/office/drawing/2014/main" id="{388CD74C-266B-4245-A123-311FA2046642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l="26633" t="9514" r="29569" b="27352"/>
          <a:stretch/>
        </p:blipFill>
        <p:spPr>
          <a:xfrm rot="16200000">
            <a:off x="2149118" y="-1694346"/>
            <a:ext cx="770655" cy="5068891"/>
          </a:xfrm>
          <a:prstGeom prst="rect">
            <a:avLst/>
          </a:prstGeom>
        </p:spPr>
      </p:pic>
      <p:sp>
        <p:nvSpPr>
          <p:cNvPr id="14" name="Rectángulo 13">
            <a:extLst>
              <a:ext uri="{FF2B5EF4-FFF2-40B4-BE49-F238E27FC236}">
                <a16:creationId xmlns:a16="http://schemas.microsoft.com/office/drawing/2014/main" id="{76FCC9E7-86E8-4697-9B9A-42416A70A008}"/>
              </a:ext>
            </a:extLst>
          </p:cNvPr>
          <p:cNvSpPr/>
          <p:nvPr/>
        </p:nvSpPr>
        <p:spPr>
          <a:xfrm>
            <a:off x="550915" y="1479012"/>
            <a:ext cx="1262639" cy="53264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sz="2800" dirty="0"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Nombre:</a:t>
            </a:r>
            <a:endParaRPr lang="es-CL" sz="2800" dirty="0">
              <a:effectLst/>
              <a:latin typeface="Akazan Lt" panose="02000506020000020003" pitchFamily="2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16" name="Rectángulo 15">
            <a:extLst>
              <a:ext uri="{FF2B5EF4-FFF2-40B4-BE49-F238E27FC236}">
                <a16:creationId xmlns:a16="http://schemas.microsoft.com/office/drawing/2014/main" id="{C2E8C191-0B39-4CE3-9AA8-54064CF01255}"/>
              </a:ext>
            </a:extLst>
          </p:cNvPr>
          <p:cNvSpPr/>
          <p:nvPr/>
        </p:nvSpPr>
        <p:spPr>
          <a:xfrm>
            <a:off x="550914" y="1920016"/>
            <a:ext cx="1262639" cy="53264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sz="2800" dirty="0"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E-mail:</a:t>
            </a:r>
            <a:endParaRPr lang="es-CL" sz="2800" dirty="0">
              <a:effectLst/>
              <a:latin typeface="Akazan Lt" panose="02000506020000020003" pitchFamily="2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17" name="Rectángulo 16">
            <a:extLst>
              <a:ext uri="{FF2B5EF4-FFF2-40B4-BE49-F238E27FC236}">
                <a16:creationId xmlns:a16="http://schemas.microsoft.com/office/drawing/2014/main" id="{1E5872A1-17BF-49EF-BBC1-0D7F36D8F13C}"/>
              </a:ext>
            </a:extLst>
          </p:cNvPr>
          <p:cNvSpPr/>
          <p:nvPr/>
        </p:nvSpPr>
        <p:spPr>
          <a:xfrm>
            <a:off x="550914" y="2375845"/>
            <a:ext cx="1491241" cy="53264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sz="2800" dirty="0"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Direccion:</a:t>
            </a:r>
            <a:endParaRPr lang="es-CL" sz="2800" dirty="0">
              <a:effectLst/>
              <a:latin typeface="Akazan Lt" panose="02000506020000020003" pitchFamily="2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18" name="Rectángulo 17">
            <a:extLst>
              <a:ext uri="{FF2B5EF4-FFF2-40B4-BE49-F238E27FC236}">
                <a16:creationId xmlns:a16="http://schemas.microsoft.com/office/drawing/2014/main" id="{031EE475-B176-4C75-899C-CD3EF109393C}"/>
              </a:ext>
            </a:extLst>
          </p:cNvPr>
          <p:cNvSpPr/>
          <p:nvPr/>
        </p:nvSpPr>
        <p:spPr>
          <a:xfrm>
            <a:off x="550914" y="2867482"/>
            <a:ext cx="1491241" cy="53264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sz="2800" dirty="0"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Celular:</a:t>
            </a:r>
            <a:endParaRPr lang="es-CL" sz="2800" dirty="0">
              <a:effectLst/>
              <a:latin typeface="Akazan Lt" panose="02000506020000020003" pitchFamily="2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19" name="Rectángulo 18">
            <a:extLst>
              <a:ext uri="{FF2B5EF4-FFF2-40B4-BE49-F238E27FC236}">
                <a16:creationId xmlns:a16="http://schemas.microsoft.com/office/drawing/2014/main" id="{95D40CE1-709C-4D7C-B323-DACFCD993782}"/>
              </a:ext>
            </a:extLst>
          </p:cNvPr>
          <p:cNvSpPr/>
          <p:nvPr/>
        </p:nvSpPr>
        <p:spPr>
          <a:xfrm>
            <a:off x="2503303" y="2897386"/>
            <a:ext cx="1491241" cy="53264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sz="2800" dirty="0"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Teléfono:</a:t>
            </a:r>
            <a:endParaRPr lang="es-CL" sz="2800" dirty="0">
              <a:effectLst/>
              <a:latin typeface="Akazan Lt" panose="02000506020000020003" pitchFamily="2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21" name="Rectángulo 20">
            <a:extLst>
              <a:ext uri="{FF2B5EF4-FFF2-40B4-BE49-F238E27FC236}">
                <a16:creationId xmlns:a16="http://schemas.microsoft.com/office/drawing/2014/main" id="{855728DB-B987-41D5-9E7C-81DE6F960D69}"/>
              </a:ext>
            </a:extLst>
          </p:cNvPr>
          <p:cNvSpPr/>
          <p:nvPr/>
        </p:nvSpPr>
        <p:spPr>
          <a:xfrm>
            <a:off x="550915" y="4798459"/>
            <a:ext cx="1262639" cy="53264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sz="2800" dirty="0"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Empresa:</a:t>
            </a:r>
            <a:endParaRPr lang="es-CL" sz="2800" dirty="0">
              <a:effectLst/>
              <a:latin typeface="Akazan Lt" panose="02000506020000020003" pitchFamily="2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22" name="Rectángulo 21">
            <a:extLst>
              <a:ext uri="{FF2B5EF4-FFF2-40B4-BE49-F238E27FC236}">
                <a16:creationId xmlns:a16="http://schemas.microsoft.com/office/drawing/2014/main" id="{4B30E6A8-93E1-4AB5-8F89-87A374A766BC}"/>
              </a:ext>
            </a:extLst>
          </p:cNvPr>
          <p:cNvSpPr/>
          <p:nvPr/>
        </p:nvSpPr>
        <p:spPr>
          <a:xfrm>
            <a:off x="550914" y="5239463"/>
            <a:ext cx="1262639" cy="53264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sz="2800" dirty="0"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E-mail:</a:t>
            </a:r>
            <a:endParaRPr lang="es-CL" sz="2800" dirty="0">
              <a:effectLst/>
              <a:latin typeface="Akazan Lt" panose="02000506020000020003" pitchFamily="2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23" name="Rectángulo 22">
            <a:extLst>
              <a:ext uri="{FF2B5EF4-FFF2-40B4-BE49-F238E27FC236}">
                <a16:creationId xmlns:a16="http://schemas.microsoft.com/office/drawing/2014/main" id="{1B1B51BA-E20D-4E56-93FD-F3489EA14BAC}"/>
              </a:ext>
            </a:extLst>
          </p:cNvPr>
          <p:cNvSpPr/>
          <p:nvPr/>
        </p:nvSpPr>
        <p:spPr>
          <a:xfrm>
            <a:off x="550914" y="5695292"/>
            <a:ext cx="1491241" cy="53264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sz="2800" dirty="0"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Direccion:</a:t>
            </a:r>
            <a:endParaRPr lang="es-CL" sz="2800" dirty="0">
              <a:effectLst/>
              <a:latin typeface="Akazan Lt" panose="02000506020000020003" pitchFamily="2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24" name="Rectángulo 23">
            <a:extLst>
              <a:ext uri="{FF2B5EF4-FFF2-40B4-BE49-F238E27FC236}">
                <a16:creationId xmlns:a16="http://schemas.microsoft.com/office/drawing/2014/main" id="{5207B3FD-4AB6-4014-B5E4-252B68A563E6}"/>
              </a:ext>
            </a:extLst>
          </p:cNvPr>
          <p:cNvSpPr/>
          <p:nvPr/>
        </p:nvSpPr>
        <p:spPr>
          <a:xfrm>
            <a:off x="550914" y="6186929"/>
            <a:ext cx="1491241" cy="53264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sz="2800" dirty="0"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Celular:</a:t>
            </a:r>
            <a:endParaRPr lang="es-CL" sz="2800" dirty="0">
              <a:effectLst/>
              <a:latin typeface="Akazan Lt" panose="02000506020000020003" pitchFamily="2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25" name="Rectángulo 24">
            <a:extLst>
              <a:ext uri="{FF2B5EF4-FFF2-40B4-BE49-F238E27FC236}">
                <a16:creationId xmlns:a16="http://schemas.microsoft.com/office/drawing/2014/main" id="{0395AB04-33B2-4F84-BF6E-33AEA472F005}"/>
              </a:ext>
            </a:extLst>
          </p:cNvPr>
          <p:cNvSpPr/>
          <p:nvPr/>
        </p:nvSpPr>
        <p:spPr>
          <a:xfrm>
            <a:off x="2496344" y="6215095"/>
            <a:ext cx="1491241" cy="53264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sz="2800" dirty="0"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Teléfono:</a:t>
            </a:r>
            <a:endParaRPr lang="es-CL" sz="2800" dirty="0">
              <a:effectLst/>
              <a:latin typeface="Akazan Lt" panose="02000506020000020003" pitchFamily="2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pic>
        <p:nvPicPr>
          <p:cNvPr id="26" name="Imagen 25">
            <a:extLst>
              <a:ext uri="{FF2B5EF4-FFF2-40B4-BE49-F238E27FC236}">
                <a16:creationId xmlns:a16="http://schemas.microsoft.com/office/drawing/2014/main" id="{BC3B0875-F1F5-404E-B917-DFF1C89E0277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l="26633" t="9514" r="29569" b="27352"/>
          <a:stretch/>
        </p:blipFill>
        <p:spPr>
          <a:xfrm rot="16200000">
            <a:off x="2460388" y="4951172"/>
            <a:ext cx="148115" cy="5068891"/>
          </a:xfrm>
          <a:prstGeom prst="rect">
            <a:avLst/>
          </a:prstGeom>
        </p:spPr>
      </p:pic>
      <p:cxnSp>
        <p:nvCxnSpPr>
          <p:cNvPr id="4" name="Conector recto 3">
            <a:extLst>
              <a:ext uri="{FF2B5EF4-FFF2-40B4-BE49-F238E27FC236}">
                <a16:creationId xmlns:a16="http://schemas.microsoft.com/office/drawing/2014/main" id="{6812D82D-F515-4DEE-A6A7-C85894564E9A}"/>
              </a:ext>
            </a:extLst>
          </p:cNvPr>
          <p:cNvCxnSpPr>
            <a:cxnSpLocks/>
          </p:cNvCxnSpPr>
          <p:nvPr/>
        </p:nvCxnSpPr>
        <p:spPr>
          <a:xfrm>
            <a:off x="1652337" y="1866853"/>
            <a:ext cx="3064042" cy="0"/>
          </a:xfrm>
          <a:prstGeom prst="line">
            <a:avLst/>
          </a:prstGeom>
          <a:ln w="635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Conector recto 26">
            <a:extLst>
              <a:ext uri="{FF2B5EF4-FFF2-40B4-BE49-F238E27FC236}">
                <a16:creationId xmlns:a16="http://schemas.microsoft.com/office/drawing/2014/main" id="{F9A375C0-6832-4829-9AF4-28147630E474}"/>
              </a:ext>
            </a:extLst>
          </p:cNvPr>
          <p:cNvCxnSpPr>
            <a:cxnSpLocks/>
          </p:cNvCxnSpPr>
          <p:nvPr/>
        </p:nvCxnSpPr>
        <p:spPr>
          <a:xfrm>
            <a:off x="1411705" y="2309624"/>
            <a:ext cx="3304674" cy="0"/>
          </a:xfrm>
          <a:prstGeom prst="line">
            <a:avLst/>
          </a:prstGeom>
          <a:ln w="635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Conector recto 27">
            <a:extLst>
              <a:ext uri="{FF2B5EF4-FFF2-40B4-BE49-F238E27FC236}">
                <a16:creationId xmlns:a16="http://schemas.microsoft.com/office/drawing/2014/main" id="{65496751-6402-495B-A593-A0FD82706EAF}"/>
              </a:ext>
            </a:extLst>
          </p:cNvPr>
          <p:cNvCxnSpPr>
            <a:cxnSpLocks/>
          </p:cNvCxnSpPr>
          <p:nvPr/>
        </p:nvCxnSpPr>
        <p:spPr>
          <a:xfrm>
            <a:off x="1781469" y="2794854"/>
            <a:ext cx="2934910" cy="0"/>
          </a:xfrm>
          <a:prstGeom prst="line">
            <a:avLst/>
          </a:prstGeom>
          <a:ln w="635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Conector recto 28">
            <a:extLst>
              <a:ext uri="{FF2B5EF4-FFF2-40B4-BE49-F238E27FC236}">
                <a16:creationId xmlns:a16="http://schemas.microsoft.com/office/drawing/2014/main" id="{09F732EB-0E78-4F87-9AA7-FC959E7613CF}"/>
              </a:ext>
            </a:extLst>
          </p:cNvPr>
          <p:cNvCxnSpPr>
            <a:cxnSpLocks/>
          </p:cNvCxnSpPr>
          <p:nvPr/>
        </p:nvCxnSpPr>
        <p:spPr>
          <a:xfrm>
            <a:off x="3570549" y="3267593"/>
            <a:ext cx="1145830" cy="0"/>
          </a:xfrm>
          <a:prstGeom prst="line">
            <a:avLst/>
          </a:prstGeom>
          <a:ln w="635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Conector recto 29">
            <a:extLst>
              <a:ext uri="{FF2B5EF4-FFF2-40B4-BE49-F238E27FC236}">
                <a16:creationId xmlns:a16="http://schemas.microsoft.com/office/drawing/2014/main" id="{116D11E3-47CF-40BD-B7C1-99F769769C1B}"/>
              </a:ext>
            </a:extLst>
          </p:cNvPr>
          <p:cNvCxnSpPr>
            <a:cxnSpLocks/>
          </p:cNvCxnSpPr>
          <p:nvPr/>
        </p:nvCxnSpPr>
        <p:spPr>
          <a:xfrm>
            <a:off x="1469240" y="3277636"/>
            <a:ext cx="1145830" cy="0"/>
          </a:xfrm>
          <a:prstGeom prst="line">
            <a:avLst/>
          </a:prstGeom>
          <a:ln w="635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Conector recto 30">
            <a:extLst>
              <a:ext uri="{FF2B5EF4-FFF2-40B4-BE49-F238E27FC236}">
                <a16:creationId xmlns:a16="http://schemas.microsoft.com/office/drawing/2014/main" id="{2BD15889-1BB4-4EC6-86BE-8A62E2DE4495}"/>
              </a:ext>
            </a:extLst>
          </p:cNvPr>
          <p:cNvCxnSpPr>
            <a:cxnSpLocks/>
          </p:cNvCxnSpPr>
          <p:nvPr/>
        </p:nvCxnSpPr>
        <p:spPr>
          <a:xfrm>
            <a:off x="1707377" y="5221126"/>
            <a:ext cx="2999477" cy="0"/>
          </a:xfrm>
          <a:prstGeom prst="line">
            <a:avLst/>
          </a:prstGeom>
          <a:ln w="635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Conector recto 31">
            <a:extLst>
              <a:ext uri="{FF2B5EF4-FFF2-40B4-BE49-F238E27FC236}">
                <a16:creationId xmlns:a16="http://schemas.microsoft.com/office/drawing/2014/main" id="{F1E7D0C0-D705-49D2-A860-D3DEEA41F1D8}"/>
              </a:ext>
            </a:extLst>
          </p:cNvPr>
          <p:cNvCxnSpPr>
            <a:cxnSpLocks/>
          </p:cNvCxnSpPr>
          <p:nvPr/>
        </p:nvCxnSpPr>
        <p:spPr>
          <a:xfrm>
            <a:off x="1392655" y="5667430"/>
            <a:ext cx="3314199" cy="0"/>
          </a:xfrm>
          <a:prstGeom prst="line">
            <a:avLst/>
          </a:prstGeom>
          <a:ln w="635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Conector recto 32">
            <a:extLst>
              <a:ext uri="{FF2B5EF4-FFF2-40B4-BE49-F238E27FC236}">
                <a16:creationId xmlns:a16="http://schemas.microsoft.com/office/drawing/2014/main" id="{3128CCB9-A7D0-47AD-98B2-AA6990ADAF9C}"/>
              </a:ext>
            </a:extLst>
          </p:cNvPr>
          <p:cNvCxnSpPr>
            <a:cxnSpLocks/>
          </p:cNvCxnSpPr>
          <p:nvPr/>
        </p:nvCxnSpPr>
        <p:spPr>
          <a:xfrm>
            <a:off x="1749184" y="6097426"/>
            <a:ext cx="2957670" cy="0"/>
          </a:xfrm>
          <a:prstGeom prst="line">
            <a:avLst/>
          </a:prstGeom>
          <a:ln w="635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Conector recto 33">
            <a:extLst>
              <a:ext uri="{FF2B5EF4-FFF2-40B4-BE49-F238E27FC236}">
                <a16:creationId xmlns:a16="http://schemas.microsoft.com/office/drawing/2014/main" id="{056437BB-CB50-4F01-BF9B-9EB1BE5167A5}"/>
              </a:ext>
            </a:extLst>
          </p:cNvPr>
          <p:cNvCxnSpPr>
            <a:cxnSpLocks/>
          </p:cNvCxnSpPr>
          <p:nvPr/>
        </p:nvCxnSpPr>
        <p:spPr>
          <a:xfrm>
            <a:off x="3570549" y="6592336"/>
            <a:ext cx="1136305" cy="0"/>
          </a:xfrm>
          <a:prstGeom prst="line">
            <a:avLst/>
          </a:prstGeom>
          <a:ln w="635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Conector recto 34">
            <a:extLst>
              <a:ext uri="{FF2B5EF4-FFF2-40B4-BE49-F238E27FC236}">
                <a16:creationId xmlns:a16="http://schemas.microsoft.com/office/drawing/2014/main" id="{094A1390-5636-47BC-A7B3-290CE765DB07}"/>
              </a:ext>
            </a:extLst>
          </p:cNvPr>
          <p:cNvCxnSpPr>
            <a:cxnSpLocks/>
          </p:cNvCxnSpPr>
          <p:nvPr/>
        </p:nvCxnSpPr>
        <p:spPr>
          <a:xfrm>
            <a:off x="1469240" y="6592336"/>
            <a:ext cx="1145830" cy="0"/>
          </a:xfrm>
          <a:prstGeom prst="line">
            <a:avLst/>
          </a:prstGeom>
          <a:ln w="635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8" name="Rectángulo 37">
            <a:extLst>
              <a:ext uri="{FF2B5EF4-FFF2-40B4-BE49-F238E27FC236}">
                <a16:creationId xmlns:a16="http://schemas.microsoft.com/office/drawing/2014/main" id="{60A10B1E-A6F2-4D8C-A2A3-D812BC878B8F}"/>
              </a:ext>
            </a:extLst>
          </p:cNvPr>
          <p:cNvSpPr/>
          <p:nvPr/>
        </p:nvSpPr>
        <p:spPr>
          <a:xfrm>
            <a:off x="550914" y="390842"/>
            <a:ext cx="4148168" cy="107830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07000"/>
              </a:lnSpc>
              <a:spcAft>
                <a:spcPts val="726"/>
              </a:spcAft>
            </a:pPr>
            <a:r>
              <a:rPr lang="es-CL" sz="5988" dirty="0">
                <a:solidFill>
                  <a:schemeClr val="bg1"/>
                </a:solidFill>
                <a:latin typeface="Angelface" pitchFamily="50" charset="0"/>
                <a:ea typeface="Calibri" panose="020F0502020204030204" pitchFamily="34" charset="0"/>
                <a:cs typeface="Times New Roman" panose="02020603050405020304" pitchFamily="18" charset="0"/>
              </a:rPr>
              <a:t>Datos Personales</a:t>
            </a:r>
            <a:endParaRPr lang="es-CL" sz="6532" dirty="0">
              <a:solidFill>
                <a:schemeClr val="bg1"/>
              </a:solidFill>
              <a:latin typeface="Angelface" pitchFamily="50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39" name="Rectángulo 38">
            <a:extLst>
              <a:ext uri="{FF2B5EF4-FFF2-40B4-BE49-F238E27FC236}">
                <a16:creationId xmlns:a16="http://schemas.microsoft.com/office/drawing/2014/main" id="{4A7C645F-2600-4D16-9923-8B49AC5ADBA8}"/>
              </a:ext>
            </a:extLst>
          </p:cNvPr>
          <p:cNvSpPr/>
          <p:nvPr/>
        </p:nvSpPr>
        <p:spPr>
          <a:xfrm>
            <a:off x="568211" y="3820386"/>
            <a:ext cx="4148168" cy="107830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07000"/>
              </a:lnSpc>
              <a:spcAft>
                <a:spcPts val="726"/>
              </a:spcAft>
            </a:pPr>
            <a:r>
              <a:rPr lang="es-CL" sz="5988" dirty="0">
                <a:latin typeface="Angelface" pitchFamily="50" charset="0"/>
                <a:ea typeface="Calibri" panose="020F0502020204030204" pitchFamily="34" charset="0"/>
                <a:cs typeface="Times New Roman" panose="02020603050405020304" pitchFamily="18" charset="0"/>
              </a:rPr>
              <a:t>Datos Comerciales</a:t>
            </a:r>
            <a:endParaRPr lang="es-CL" sz="6532" dirty="0">
              <a:latin typeface="Angelface" pitchFamily="50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711972385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4" name="Imagen 113">
            <a:extLst>
              <a:ext uri="{FF2B5EF4-FFF2-40B4-BE49-F238E27FC236}">
                <a16:creationId xmlns:a16="http://schemas.microsoft.com/office/drawing/2014/main" id="{E2C72D66-3C05-40F4-818E-4CB8631B94FA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26633" t="9514" r="29569" b="27352"/>
          <a:stretch/>
        </p:blipFill>
        <p:spPr>
          <a:xfrm rot="16200000">
            <a:off x="2185505" y="-1998928"/>
            <a:ext cx="697876" cy="5068891"/>
          </a:xfrm>
          <a:prstGeom prst="rect">
            <a:avLst/>
          </a:prstGeom>
        </p:spPr>
      </p:pic>
      <p:sp>
        <p:nvSpPr>
          <p:cNvPr id="112" name="Rectángulo: esquinas redondeadas 111">
            <a:extLst>
              <a:ext uri="{FF2B5EF4-FFF2-40B4-BE49-F238E27FC236}">
                <a16:creationId xmlns:a16="http://schemas.microsoft.com/office/drawing/2014/main" id="{E115D612-3661-42A9-A486-91A7B88EA55F}"/>
              </a:ext>
            </a:extLst>
          </p:cNvPr>
          <p:cNvSpPr/>
          <p:nvPr/>
        </p:nvSpPr>
        <p:spPr>
          <a:xfrm>
            <a:off x="440504" y="6367648"/>
            <a:ext cx="4290148" cy="890633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110" name="Rectángulo: esquinas redondeadas 109">
            <a:extLst>
              <a:ext uri="{FF2B5EF4-FFF2-40B4-BE49-F238E27FC236}">
                <a16:creationId xmlns:a16="http://schemas.microsoft.com/office/drawing/2014/main" id="{9B78243E-FF09-471B-A928-593DCFE6BCF1}"/>
              </a:ext>
            </a:extLst>
          </p:cNvPr>
          <p:cNvSpPr/>
          <p:nvPr/>
        </p:nvSpPr>
        <p:spPr>
          <a:xfrm>
            <a:off x="440505" y="3776826"/>
            <a:ext cx="4290148" cy="1439386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84" name="Rectángulo: esquinas redondeadas 83">
            <a:extLst>
              <a:ext uri="{FF2B5EF4-FFF2-40B4-BE49-F238E27FC236}">
                <a16:creationId xmlns:a16="http://schemas.microsoft.com/office/drawing/2014/main" id="{AD7414DD-8DE6-45B8-8112-9BDDF0B186AF}"/>
              </a:ext>
            </a:extLst>
          </p:cNvPr>
          <p:cNvSpPr/>
          <p:nvPr/>
        </p:nvSpPr>
        <p:spPr>
          <a:xfrm>
            <a:off x="420001" y="1536627"/>
            <a:ext cx="4310651" cy="697874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2" name="Rectángulo: esquinas redondeadas 1">
            <a:extLst>
              <a:ext uri="{FF2B5EF4-FFF2-40B4-BE49-F238E27FC236}">
                <a16:creationId xmlns:a16="http://schemas.microsoft.com/office/drawing/2014/main" id="{99FF4510-806D-4AC7-8D73-69B355A697B8}"/>
              </a:ext>
            </a:extLst>
          </p:cNvPr>
          <p:cNvSpPr/>
          <p:nvPr/>
        </p:nvSpPr>
        <p:spPr>
          <a:xfrm>
            <a:off x="1308997" y="1142665"/>
            <a:ext cx="1021080" cy="217998"/>
          </a:xfrm>
          <a:prstGeom prst="roundRect">
            <a:avLst>
              <a:gd name="adj" fmla="val 0"/>
            </a:avLst>
          </a:prstGeom>
          <a:noFill/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4" name="Rectángulo 3">
            <a:extLst>
              <a:ext uri="{FF2B5EF4-FFF2-40B4-BE49-F238E27FC236}">
                <a16:creationId xmlns:a16="http://schemas.microsoft.com/office/drawing/2014/main" id="{2AFB77A1-E7B9-4F47-9144-3CC7BDF7EE3D}"/>
              </a:ext>
            </a:extLst>
          </p:cNvPr>
          <p:cNvSpPr/>
          <p:nvPr/>
        </p:nvSpPr>
        <p:spPr>
          <a:xfrm>
            <a:off x="440504" y="1056234"/>
            <a:ext cx="1021080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N.º Pedido</a:t>
            </a:r>
            <a:endParaRPr lang="es-CL" dirty="0">
              <a:effectLst/>
              <a:latin typeface="Akazan Lt" panose="02000506020000020003" pitchFamily="2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5" name="Rectángulo: esquinas redondeadas 4">
            <a:extLst>
              <a:ext uri="{FF2B5EF4-FFF2-40B4-BE49-F238E27FC236}">
                <a16:creationId xmlns:a16="http://schemas.microsoft.com/office/drawing/2014/main" id="{2842A9BB-0E44-4F1E-97DD-EF7322732B51}"/>
              </a:ext>
            </a:extLst>
          </p:cNvPr>
          <p:cNvSpPr/>
          <p:nvPr/>
        </p:nvSpPr>
        <p:spPr>
          <a:xfrm>
            <a:off x="3675604" y="1142059"/>
            <a:ext cx="1021080" cy="217998"/>
          </a:xfrm>
          <a:prstGeom prst="roundRect">
            <a:avLst>
              <a:gd name="adj" fmla="val 0"/>
            </a:avLst>
          </a:prstGeom>
          <a:noFill/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6" name="Rectángulo 5">
            <a:extLst>
              <a:ext uri="{FF2B5EF4-FFF2-40B4-BE49-F238E27FC236}">
                <a16:creationId xmlns:a16="http://schemas.microsoft.com/office/drawing/2014/main" id="{7F3D37A6-278E-4B2C-8776-6E7C1A84784E}"/>
              </a:ext>
            </a:extLst>
          </p:cNvPr>
          <p:cNvSpPr/>
          <p:nvPr/>
        </p:nvSpPr>
        <p:spPr>
          <a:xfrm>
            <a:off x="3079506" y="1063864"/>
            <a:ext cx="1021080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Fecha</a:t>
            </a:r>
          </a:p>
        </p:txBody>
      </p:sp>
      <p:grpSp>
        <p:nvGrpSpPr>
          <p:cNvPr id="17" name="Grupo 16">
            <a:extLst>
              <a:ext uri="{FF2B5EF4-FFF2-40B4-BE49-F238E27FC236}">
                <a16:creationId xmlns:a16="http://schemas.microsoft.com/office/drawing/2014/main" id="{A1221EF0-FDFE-48C3-A647-6370BEFC3A9F}"/>
              </a:ext>
            </a:extLst>
          </p:cNvPr>
          <p:cNvGrpSpPr/>
          <p:nvPr/>
        </p:nvGrpSpPr>
        <p:grpSpPr>
          <a:xfrm>
            <a:off x="428996" y="1535416"/>
            <a:ext cx="4190338" cy="715275"/>
            <a:chOff x="461175" y="1120552"/>
            <a:chExt cx="4190338" cy="715275"/>
          </a:xfrm>
        </p:grpSpPr>
        <p:sp>
          <p:nvSpPr>
            <p:cNvPr id="8" name="Rectángulo 7">
              <a:extLst>
                <a:ext uri="{FF2B5EF4-FFF2-40B4-BE49-F238E27FC236}">
                  <a16:creationId xmlns:a16="http://schemas.microsoft.com/office/drawing/2014/main" id="{9A52EE84-0DE8-4F26-AD5E-3CE20593F425}"/>
                </a:ext>
              </a:extLst>
            </p:cNvPr>
            <p:cNvSpPr/>
            <p:nvPr/>
          </p:nvSpPr>
          <p:spPr>
            <a:xfrm>
              <a:off x="477077" y="1120552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Cliente: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" name="Rectángulo 8">
              <a:extLst>
                <a:ext uri="{FF2B5EF4-FFF2-40B4-BE49-F238E27FC236}">
                  <a16:creationId xmlns:a16="http://schemas.microsoft.com/office/drawing/2014/main" id="{0293D1B7-439B-4947-A5F0-41627F3784A1}"/>
                </a:ext>
              </a:extLst>
            </p:cNvPr>
            <p:cNvSpPr/>
            <p:nvPr/>
          </p:nvSpPr>
          <p:spPr>
            <a:xfrm>
              <a:off x="461175" y="1452518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Teléfono: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10" name="Rectángulo 9">
              <a:extLst>
                <a:ext uri="{FF2B5EF4-FFF2-40B4-BE49-F238E27FC236}">
                  <a16:creationId xmlns:a16="http://schemas.microsoft.com/office/drawing/2014/main" id="{18CEE0AE-BC72-4F64-89A2-783C42213717}"/>
                </a:ext>
              </a:extLst>
            </p:cNvPr>
            <p:cNvSpPr/>
            <p:nvPr/>
          </p:nvSpPr>
          <p:spPr>
            <a:xfrm>
              <a:off x="2542395" y="1460468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Celular: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12" name="Conector recto 11">
              <a:extLst>
                <a:ext uri="{FF2B5EF4-FFF2-40B4-BE49-F238E27FC236}">
                  <a16:creationId xmlns:a16="http://schemas.microsoft.com/office/drawing/2014/main" id="{44FD2E21-B38E-48E6-8AF0-3E3DE6E69487}"/>
                </a:ext>
              </a:extLst>
            </p:cNvPr>
            <p:cNvCxnSpPr/>
            <p:nvPr/>
          </p:nvCxnSpPr>
          <p:spPr>
            <a:xfrm>
              <a:off x="1089328" y="1380954"/>
              <a:ext cx="3562185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Conector recto 12">
              <a:extLst>
                <a:ext uri="{FF2B5EF4-FFF2-40B4-BE49-F238E27FC236}">
                  <a16:creationId xmlns:a16="http://schemas.microsoft.com/office/drawing/2014/main" id="{FF0615F5-297B-42CC-9227-B689F664423A}"/>
                </a:ext>
              </a:extLst>
            </p:cNvPr>
            <p:cNvCxnSpPr>
              <a:cxnSpLocks/>
            </p:cNvCxnSpPr>
            <p:nvPr/>
          </p:nvCxnSpPr>
          <p:spPr>
            <a:xfrm>
              <a:off x="1194019" y="1700333"/>
              <a:ext cx="1348376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" name="Conector recto 14">
              <a:extLst>
                <a:ext uri="{FF2B5EF4-FFF2-40B4-BE49-F238E27FC236}">
                  <a16:creationId xmlns:a16="http://schemas.microsoft.com/office/drawing/2014/main" id="{BD48C7B8-5CAC-4F82-9216-C8AB344C1EF2}"/>
                </a:ext>
              </a:extLst>
            </p:cNvPr>
            <p:cNvCxnSpPr>
              <a:cxnSpLocks/>
            </p:cNvCxnSpPr>
            <p:nvPr/>
          </p:nvCxnSpPr>
          <p:spPr>
            <a:xfrm>
              <a:off x="3228230" y="1700333"/>
              <a:ext cx="1423283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7" name="Grupo 26">
            <a:extLst>
              <a:ext uri="{FF2B5EF4-FFF2-40B4-BE49-F238E27FC236}">
                <a16:creationId xmlns:a16="http://schemas.microsoft.com/office/drawing/2014/main" id="{D011FB4B-7475-4BE9-A358-6DA41A8D12AD}"/>
              </a:ext>
            </a:extLst>
          </p:cNvPr>
          <p:cNvGrpSpPr/>
          <p:nvPr/>
        </p:nvGrpSpPr>
        <p:grpSpPr>
          <a:xfrm>
            <a:off x="899417" y="2332501"/>
            <a:ext cx="3359980" cy="319046"/>
            <a:chOff x="864702" y="1908569"/>
            <a:chExt cx="3359980" cy="319046"/>
          </a:xfrm>
        </p:grpSpPr>
        <p:sp>
          <p:nvSpPr>
            <p:cNvPr id="19" name="Rectángulo: esquinas redondeadas 18">
              <a:extLst>
                <a:ext uri="{FF2B5EF4-FFF2-40B4-BE49-F238E27FC236}">
                  <a16:creationId xmlns:a16="http://schemas.microsoft.com/office/drawing/2014/main" id="{90C1F828-0023-4BD0-AE55-1A1D3BABD5CA}"/>
                </a:ext>
              </a:extLst>
            </p:cNvPr>
            <p:cNvSpPr/>
            <p:nvPr/>
          </p:nvSpPr>
          <p:spPr>
            <a:xfrm>
              <a:off x="888509" y="1931042"/>
              <a:ext cx="3336173" cy="267576"/>
            </a:xfrm>
            <a:prstGeom prst="roundRect">
              <a:avLst>
                <a:gd name="adj" fmla="val 3808"/>
              </a:avLst>
            </a:prstGeom>
            <a:solidFill>
              <a:srgbClr val="E5EBF7"/>
            </a:solidFill>
            <a:ln w="6350"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20" name="Rectángulo 19">
              <a:extLst>
                <a:ext uri="{FF2B5EF4-FFF2-40B4-BE49-F238E27FC236}">
                  <a16:creationId xmlns:a16="http://schemas.microsoft.com/office/drawing/2014/main" id="{56986F0A-658A-4DCF-8EF6-0F185C7C5060}"/>
                </a:ext>
              </a:extLst>
            </p:cNvPr>
            <p:cNvSpPr/>
            <p:nvPr/>
          </p:nvSpPr>
          <p:spPr>
            <a:xfrm>
              <a:off x="864702" y="1910995"/>
              <a:ext cx="140708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Tipo de Servicio: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21" name="Rectángulo 20">
              <a:extLst>
                <a:ext uri="{FF2B5EF4-FFF2-40B4-BE49-F238E27FC236}">
                  <a16:creationId xmlns:a16="http://schemas.microsoft.com/office/drawing/2014/main" id="{6492D76D-BD6D-4616-9DE0-599FC92A6658}"/>
                </a:ext>
              </a:extLst>
            </p:cNvPr>
            <p:cNvSpPr/>
            <p:nvPr/>
          </p:nvSpPr>
          <p:spPr>
            <a:xfrm>
              <a:off x="1993616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2" name="Rectángulo 21">
              <a:extLst>
                <a:ext uri="{FF2B5EF4-FFF2-40B4-BE49-F238E27FC236}">
                  <a16:creationId xmlns:a16="http://schemas.microsoft.com/office/drawing/2014/main" id="{BE82BD38-E445-4696-A0AB-597A418C5665}"/>
                </a:ext>
              </a:extLst>
            </p:cNvPr>
            <p:cNvSpPr/>
            <p:nvPr/>
          </p:nvSpPr>
          <p:spPr>
            <a:xfrm>
              <a:off x="2072635" y="1908569"/>
              <a:ext cx="654616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Costura</a:t>
              </a:r>
            </a:p>
          </p:txBody>
        </p:sp>
        <p:sp>
          <p:nvSpPr>
            <p:cNvPr id="23" name="Rectángulo 22">
              <a:extLst>
                <a:ext uri="{FF2B5EF4-FFF2-40B4-BE49-F238E27FC236}">
                  <a16:creationId xmlns:a16="http://schemas.microsoft.com/office/drawing/2014/main" id="{68F4B250-3831-418F-BFC4-D431DBC2CA70}"/>
                </a:ext>
              </a:extLst>
            </p:cNvPr>
            <p:cNvSpPr/>
            <p:nvPr/>
          </p:nvSpPr>
          <p:spPr>
            <a:xfrm>
              <a:off x="2660329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4" name="Rectángulo 23">
              <a:extLst>
                <a:ext uri="{FF2B5EF4-FFF2-40B4-BE49-F238E27FC236}">
                  <a16:creationId xmlns:a16="http://schemas.microsoft.com/office/drawing/2014/main" id="{4AA89D6B-DBBA-402D-AEBE-71E144A67F00}"/>
                </a:ext>
              </a:extLst>
            </p:cNvPr>
            <p:cNvSpPr/>
            <p:nvPr/>
          </p:nvSpPr>
          <p:spPr>
            <a:xfrm>
              <a:off x="2750460" y="1915094"/>
              <a:ext cx="81676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Confección</a:t>
              </a:r>
            </a:p>
          </p:txBody>
        </p:sp>
        <p:sp>
          <p:nvSpPr>
            <p:cNvPr id="25" name="Rectángulo 24">
              <a:extLst>
                <a:ext uri="{FF2B5EF4-FFF2-40B4-BE49-F238E27FC236}">
                  <a16:creationId xmlns:a16="http://schemas.microsoft.com/office/drawing/2014/main" id="{E35C0224-B0B5-4F53-8A83-F99AB3741D53}"/>
                </a:ext>
              </a:extLst>
            </p:cNvPr>
            <p:cNvSpPr/>
            <p:nvPr/>
          </p:nvSpPr>
          <p:spPr>
            <a:xfrm>
              <a:off x="3522045" y="2000787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6" name="Rectángulo 25">
              <a:extLst>
                <a:ext uri="{FF2B5EF4-FFF2-40B4-BE49-F238E27FC236}">
                  <a16:creationId xmlns:a16="http://schemas.microsoft.com/office/drawing/2014/main" id="{6D0BC1E9-E235-4F61-AC23-ACA0B4CF88CA}"/>
                </a:ext>
              </a:extLst>
            </p:cNvPr>
            <p:cNvSpPr/>
            <p:nvPr/>
          </p:nvSpPr>
          <p:spPr>
            <a:xfrm>
              <a:off x="3612029" y="1915094"/>
              <a:ext cx="552402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Otros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sp>
        <p:nvSpPr>
          <p:cNvPr id="28" name="Rectángulo 27">
            <a:extLst>
              <a:ext uri="{FF2B5EF4-FFF2-40B4-BE49-F238E27FC236}">
                <a16:creationId xmlns:a16="http://schemas.microsoft.com/office/drawing/2014/main" id="{68588BD4-AE96-4CF9-9C4B-24A6D79FE99D}"/>
              </a:ext>
            </a:extLst>
          </p:cNvPr>
          <p:cNvSpPr/>
          <p:nvPr/>
        </p:nvSpPr>
        <p:spPr>
          <a:xfrm>
            <a:off x="354701" y="2633649"/>
            <a:ext cx="2183733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Descripción del Servicio:</a:t>
            </a:r>
            <a:endParaRPr lang="es-CL" dirty="0">
              <a:effectLst/>
              <a:latin typeface="Akazan Lt" panose="02000506020000020003" pitchFamily="2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pic>
        <p:nvPicPr>
          <p:cNvPr id="30" name="Imagen 29">
            <a:extLst>
              <a:ext uri="{FF2B5EF4-FFF2-40B4-BE49-F238E27FC236}">
                <a16:creationId xmlns:a16="http://schemas.microsoft.com/office/drawing/2014/main" id="{3E931A31-DC47-4A40-8DA9-8FC83A9306DD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203" t="66278" r="8673" b="23449"/>
          <a:stretch/>
        </p:blipFill>
        <p:spPr>
          <a:xfrm>
            <a:off x="440505" y="2944813"/>
            <a:ext cx="4301657" cy="738769"/>
          </a:xfrm>
          <a:prstGeom prst="rect">
            <a:avLst/>
          </a:prstGeom>
        </p:spPr>
      </p:pic>
      <p:grpSp>
        <p:nvGrpSpPr>
          <p:cNvPr id="76" name="Grupo 75">
            <a:extLst>
              <a:ext uri="{FF2B5EF4-FFF2-40B4-BE49-F238E27FC236}">
                <a16:creationId xmlns:a16="http://schemas.microsoft.com/office/drawing/2014/main" id="{EBD2F4EC-A8BF-4680-A871-AD5F1ACFA33A}"/>
              </a:ext>
            </a:extLst>
          </p:cNvPr>
          <p:cNvGrpSpPr/>
          <p:nvPr/>
        </p:nvGrpSpPr>
        <p:grpSpPr>
          <a:xfrm>
            <a:off x="513147" y="3825721"/>
            <a:ext cx="4187950" cy="1277269"/>
            <a:chOff x="425691" y="4023521"/>
            <a:chExt cx="4187950" cy="1277269"/>
          </a:xfrm>
        </p:grpSpPr>
        <p:sp>
          <p:nvSpPr>
            <p:cNvPr id="39" name="Rectángulo 38">
              <a:extLst>
                <a:ext uri="{FF2B5EF4-FFF2-40B4-BE49-F238E27FC236}">
                  <a16:creationId xmlns:a16="http://schemas.microsoft.com/office/drawing/2014/main" id="{02E4A93C-8F9C-4884-B2B6-80528735D3E3}"/>
                </a:ext>
              </a:extLst>
            </p:cNvPr>
            <p:cNvSpPr/>
            <p:nvPr/>
          </p:nvSpPr>
          <p:spPr>
            <a:xfrm>
              <a:off x="425691" y="4023521"/>
              <a:ext cx="118105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Ficha de Medidas</a:t>
              </a:r>
            </a:p>
          </p:txBody>
        </p:sp>
        <p:sp>
          <p:nvSpPr>
            <p:cNvPr id="41" name="Rectángulo 40">
              <a:extLst>
                <a:ext uri="{FF2B5EF4-FFF2-40B4-BE49-F238E27FC236}">
                  <a16:creationId xmlns:a16="http://schemas.microsoft.com/office/drawing/2014/main" id="{92B9E128-7B4C-45E7-9BA8-B9EA85687B92}"/>
                </a:ext>
              </a:extLst>
            </p:cNvPr>
            <p:cNvSpPr/>
            <p:nvPr/>
          </p:nvSpPr>
          <p:spPr>
            <a:xfrm>
              <a:off x="754528" y="4254831"/>
              <a:ext cx="66475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H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ombros</a:t>
              </a:r>
            </a:p>
          </p:txBody>
        </p:sp>
        <p:grpSp>
          <p:nvGrpSpPr>
            <p:cNvPr id="53" name="Grupo 52">
              <a:extLst>
                <a:ext uri="{FF2B5EF4-FFF2-40B4-BE49-F238E27FC236}">
                  <a16:creationId xmlns:a16="http://schemas.microsoft.com/office/drawing/2014/main" id="{F280F20A-CEEA-4B75-946C-268CF551042A}"/>
                </a:ext>
              </a:extLst>
            </p:cNvPr>
            <p:cNvGrpSpPr/>
            <p:nvPr/>
          </p:nvGrpSpPr>
          <p:grpSpPr>
            <a:xfrm>
              <a:off x="499785" y="4324233"/>
              <a:ext cx="319496" cy="903494"/>
              <a:chOff x="499785" y="4324233"/>
              <a:chExt cx="319496" cy="903494"/>
            </a:xfrm>
          </p:grpSpPr>
          <p:sp>
            <p:nvSpPr>
              <p:cNvPr id="40" name="Rectángulo 39">
                <a:extLst>
                  <a:ext uri="{FF2B5EF4-FFF2-40B4-BE49-F238E27FC236}">
                    <a16:creationId xmlns:a16="http://schemas.microsoft.com/office/drawing/2014/main" id="{E47B04F6-4E0C-443A-9D7F-51CC3A6E8167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 dirty="0"/>
              </a:p>
            </p:txBody>
          </p:sp>
          <p:sp>
            <p:nvSpPr>
              <p:cNvPr id="42" name="Rectángulo 41">
                <a:extLst>
                  <a:ext uri="{FF2B5EF4-FFF2-40B4-BE49-F238E27FC236}">
                    <a16:creationId xmlns:a16="http://schemas.microsoft.com/office/drawing/2014/main" id="{E0D8D7D1-E8A9-477D-BB59-7D4037A10AD8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3" name="Rectángulo 42">
                <a:extLst>
                  <a:ext uri="{FF2B5EF4-FFF2-40B4-BE49-F238E27FC236}">
                    <a16:creationId xmlns:a16="http://schemas.microsoft.com/office/drawing/2014/main" id="{F11EEA12-BB2F-4295-96AC-15AABB2EB594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4" name="Rectángulo 43">
                <a:extLst>
                  <a:ext uri="{FF2B5EF4-FFF2-40B4-BE49-F238E27FC236}">
                    <a16:creationId xmlns:a16="http://schemas.microsoft.com/office/drawing/2014/main" id="{4CA8619C-54F1-4E1B-8AD0-2AB97850AF39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5" name="Rectángulo 44">
                <a:extLst>
                  <a:ext uri="{FF2B5EF4-FFF2-40B4-BE49-F238E27FC236}">
                    <a16:creationId xmlns:a16="http://schemas.microsoft.com/office/drawing/2014/main" id="{A892E23F-412E-4C2B-BF07-19DEFB875F6D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48" name="Rectángulo 47">
              <a:extLst>
                <a:ext uri="{FF2B5EF4-FFF2-40B4-BE49-F238E27FC236}">
                  <a16:creationId xmlns:a16="http://schemas.microsoft.com/office/drawing/2014/main" id="{F61B7A8A-9FD8-4CD0-98C1-D19A7D442815}"/>
                </a:ext>
              </a:extLst>
            </p:cNvPr>
            <p:cNvSpPr/>
            <p:nvPr/>
          </p:nvSpPr>
          <p:spPr>
            <a:xfrm>
              <a:off x="754528" y="4446790"/>
              <a:ext cx="66475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Busto</a:t>
              </a:r>
            </a:p>
          </p:txBody>
        </p:sp>
        <p:sp>
          <p:nvSpPr>
            <p:cNvPr id="49" name="Rectángulo 48">
              <a:extLst>
                <a:ext uri="{FF2B5EF4-FFF2-40B4-BE49-F238E27FC236}">
                  <a16:creationId xmlns:a16="http://schemas.microsoft.com/office/drawing/2014/main" id="{CB2C72A1-AB47-4A03-B163-24BB2C1F201C}"/>
                </a:ext>
              </a:extLst>
            </p:cNvPr>
            <p:cNvSpPr/>
            <p:nvPr/>
          </p:nvSpPr>
          <p:spPr>
            <a:xfrm>
              <a:off x="754528" y="4627222"/>
              <a:ext cx="934027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Larg</a:t>
              </a: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 Espalda</a:t>
              </a:r>
            </a:p>
          </p:txBody>
        </p:sp>
        <p:sp>
          <p:nvSpPr>
            <p:cNvPr id="50" name="Rectángulo 49">
              <a:extLst>
                <a:ext uri="{FF2B5EF4-FFF2-40B4-BE49-F238E27FC236}">
                  <a16:creationId xmlns:a16="http://schemas.microsoft.com/office/drawing/2014/main" id="{C5BC14CB-F47E-4D58-8F68-DDE41F381913}"/>
                </a:ext>
              </a:extLst>
            </p:cNvPr>
            <p:cNvSpPr/>
            <p:nvPr/>
          </p:nvSpPr>
          <p:spPr>
            <a:xfrm>
              <a:off x="754528" y="4819750"/>
              <a:ext cx="934027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Busto</a:t>
              </a:r>
            </a:p>
          </p:txBody>
        </p:sp>
        <p:sp>
          <p:nvSpPr>
            <p:cNvPr id="52" name="Rectángulo 51">
              <a:extLst>
                <a:ext uri="{FF2B5EF4-FFF2-40B4-BE49-F238E27FC236}">
                  <a16:creationId xmlns:a16="http://schemas.microsoft.com/office/drawing/2014/main" id="{39884370-F146-4FD9-9DE4-63D0F5CF1CFD}"/>
                </a:ext>
              </a:extLst>
            </p:cNvPr>
            <p:cNvSpPr/>
            <p:nvPr/>
          </p:nvSpPr>
          <p:spPr>
            <a:xfrm>
              <a:off x="763644" y="5019073"/>
              <a:ext cx="54205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</a:t>
              </a:r>
            </a:p>
          </p:txBody>
        </p:sp>
        <p:grpSp>
          <p:nvGrpSpPr>
            <p:cNvPr id="54" name="Grupo 53">
              <a:extLst>
                <a:ext uri="{FF2B5EF4-FFF2-40B4-BE49-F238E27FC236}">
                  <a16:creationId xmlns:a16="http://schemas.microsoft.com/office/drawing/2014/main" id="{899D3852-9FE5-4802-ABAC-63F149199D1B}"/>
                </a:ext>
              </a:extLst>
            </p:cNvPr>
            <p:cNvGrpSpPr/>
            <p:nvPr/>
          </p:nvGrpSpPr>
          <p:grpSpPr>
            <a:xfrm>
              <a:off x="1603520" y="4324233"/>
              <a:ext cx="319496" cy="903494"/>
              <a:chOff x="499785" y="4324233"/>
              <a:chExt cx="319496" cy="903494"/>
            </a:xfrm>
          </p:grpSpPr>
          <p:sp>
            <p:nvSpPr>
              <p:cNvPr id="55" name="Rectángulo 54">
                <a:extLst>
                  <a:ext uri="{FF2B5EF4-FFF2-40B4-BE49-F238E27FC236}">
                    <a16:creationId xmlns:a16="http://schemas.microsoft.com/office/drawing/2014/main" id="{B9500116-F8A0-4B60-A41D-DDA61DAD96E1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6" name="Rectángulo 55">
                <a:extLst>
                  <a:ext uri="{FF2B5EF4-FFF2-40B4-BE49-F238E27FC236}">
                    <a16:creationId xmlns:a16="http://schemas.microsoft.com/office/drawing/2014/main" id="{32936542-49CC-49B3-82EB-7BF61A120F45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7" name="Rectángulo 56">
                <a:extLst>
                  <a:ext uri="{FF2B5EF4-FFF2-40B4-BE49-F238E27FC236}">
                    <a16:creationId xmlns:a16="http://schemas.microsoft.com/office/drawing/2014/main" id="{8750774D-2064-4D64-A3A9-4DF20C839018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8" name="Rectángulo 57">
                <a:extLst>
                  <a:ext uri="{FF2B5EF4-FFF2-40B4-BE49-F238E27FC236}">
                    <a16:creationId xmlns:a16="http://schemas.microsoft.com/office/drawing/2014/main" id="{83283F80-022F-44A8-A5C5-F600B41761E0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9" name="Rectángulo 58">
                <a:extLst>
                  <a:ext uri="{FF2B5EF4-FFF2-40B4-BE49-F238E27FC236}">
                    <a16:creationId xmlns:a16="http://schemas.microsoft.com/office/drawing/2014/main" id="{B3B65F57-430F-44F5-B56A-77EC86B78C32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60" name="Rectángulo 59">
              <a:extLst>
                <a:ext uri="{FF2B5EF4-FFF2-40B4-BE49-F238E27FC236}">
                  <a16:creationId xmlns:a16="http://schemas.microsoft.com/office/drawing/2014/main" id="{6466DA8E-C652-4658-9DE6-CC4010FF4254}"/>
                </a:ext>
              </a:extLst>
            </p:cNvPr>
            <p:cNvSpPr/>
            <p:nvPr/>
          </p:nvSpPr>
          <p:spPr>
            <a:xfrm>
              <a:off x="1857045" y="4249221"/>
              <a:ext cx="140225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Frente </a:t>
              </a:r>
            </a:p>
          </p:txBody>
        </p:sp>
        <p:sp>
          <p:nvSpPr>
            <p:cNvPr id="61" name="Rectángulo 60">
              <a:extLst>
                <a:ext uri="{FF2B5EF4-FFF2-40B4-BE49-F238E27FC236}">
                  <a16:creationId xmlns:a16="http://schemas.microsoft.com/office/drawing/2014/main" id="{31371062-0AD6-4B71-A228-5A8B2CD3F31E}"/>
                </a:ext>
              </a:extLst>
            </p:cNvPr>
            <p:cNvSpPr/>
            <p:nvPr/>
          </p:nvSpPr>
          <p:spPr>
            <a:xfrm>
              <a:off x="1857045" y="4448480"/>
              <a:ext cx="1327750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Costado</a:t>
              </a:r>
            </a:p>
          </p:txBody>
        </p:sp>
        <p:sp>
          <p:nvSpPr>
            <p:cNvPr id="62" name="Rectángulo 61">
              <a:extLst>
                <a:ext uri="{FF2B5EF4-FFF2-40B4-BE49-F238E27FC236}">
                  <a16:creationId xmlns:a16="http://schemas.microsoft.com/office/drawing/2014/main" id="{5A4E51EF-8D78-4EC7-9B0F-BE0BEA9BB197}"/>
                </a:ext>
              </a:extLst>
            </p:cNvPr>
            <p:cNvSpPr/>
            <p:nvPr/>
          </p:nvSpPr>
          <p:spPr>
            <a:xfrm>
              <a:off x="1867696" y="4627222"/>
              <a:ext cx="60857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Cadera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63" name="Rectángulo 62">
              <a:extLst>
                <a:ext uri="{FF2B5EF4-FFF2-40B4-BE49-F238E27FC236}">
                  <a16:creationId xmlns:a16="http://schemas.microsoft.com/office/drawing/2014/main" id="{14010947-628E-4464-9589-CBFF26BCD86C}"/>
                </a:ext>
              </a:extLst>
            </p:cNvPr>
            <p:cNvSpPr/>
            <p:nvPr/>
          </p:nvSpPr>
          <p:spPr>
            <a:xfrm>
              <a:off x="1867696" y="4813319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Rodilla</a:t>
              </a:r>
            </a:p>
          </p:txBody>
        </p:sp>
        <p:sp>
          <p:nvSpPr>
            <p:cNvPr id="64" name="Rectángulo 63">
              <a:extLst>
                <a:ext uri="{FF2B5EF4-FFF2-40B4-BE49-F238E27FC236}">
                  <a16:creationId xmlns:a16="http://schemas.microsoft.com/office/drawing/2014/main" id="{B9F5A617-31DA-4B42-AA9F-20464752E28F}"/>
                </a:ext>
              </a:extLst>
            </p:cNvPr>
            <p:cNvSpPr/>
            <p:nvPr/>
          </p:nvSpPr>
          <p:spPr>
            <a:xfrm>
              <a:off x="1862655" y="5016100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Rodilla</a:t>
              </a:r>
            </a:p>
          </p:txBody>
        </p:sp>
        <p:grpSp>
          <p:nvGrpSpPr>
            <p:cNvPr id="65" name="Grupo 64">
              <a:extLst>
                <a:ext uri="{FF2B5EF4-FFF2-40B4-BE49-F238E27FC236}">
                  <a16:creationId xmlns:a16="http://schemas.microsoft.com/office/drawing/2014/main" id="{320CD5EF-93F7-494C-8D7A-6A0B8DEABED7}"/>
                </a:ext>
              </a:extLst>
            </p:cNvPr>
            <p:cNvGrpSpPr/>
            <p:nvPr/>
          </p:nvGrpSpPr>
          <p:grpSpPr>
            <a:xfrm>
              <a:off x="3122565" y="4330398"/>
              <a:ext cx="319496" cy="903494"/>
              <a:chOff x="499785" y="4324233"/>
              <a:chExt cx="319496" cy="903494"/>
            </a:xfrm>
          </p:grpSpPr>
          <p:sp>
            <p:nvSpPr>
              <p:cNvPr id="66" name="Rectángulo 65">
                <a:extLst>
                  <a:ext uri="{FF2B5EF4-FFF2-40B4-BE49-F238E27FC236}">
                    <a16:creationId xmlns:a16="http://schemas.microsoft.com/office/drawing/2014/main" id="{F5AFC7C4-3C8D-4234-9F99-591641CB149C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7" name="Rectángulo 66">
                <a:extLst>
                  <a:ext uri="{FF2B5EF4-FFF2-40B4-BE49-F238E27FC236}">
                    <a16:creationId xmlns:a16="http://schemas.microsoft.com/office/drawing/2014/main" id="{672EC4D9-7968-40EF-8E37-0AB1B0B57B4D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8" name="Rectángulo 67">
                <a:extLst>
                  <a:ext uri="{FF2B5EF4-FFF2-40B4-BE49-F238E27FC236}">
                    <a16:creationId xmlns:a16="http://schemas.microsoft.com/office/drawing/2014/main" id="{79992F34-89A5-437A-A008-60DF00CD58FB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9" name="Rectángulo 68">
                <a:extLst>
                  <a:ext uri="{FF2B5EF4-FFF2-40B4-BE49-F238E27FC236}">
                    <a16:creationId xmlns:a16="http://schemas.microsoft.com/office/drawing/2014/main" id="{5A44A7C8-1EF2-4BA3-A253-805C71A8205A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70" name="Rectángulo 69">
                <a:extLst>
                  <a:ext uri="{FF2B5EF4-FFF2-40B4-BE49-F238E27FC236}">
                    <a16:creationId xmlns:a16="http://schemas.microsoft.com/office/drawing/2014/main" id="{9FCEB1F4-D108-40F4-9C61-46A7811EF12A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71" name="Rectángulo 70">
              <a:extLst>
                <a:ext uri="{FF2B5EF4-FFF2-40B4-BE49-F238E27FC236}">
                  <a16:creationId xmlns:a16="http://schemas.microsoft.com/office/drawing/2014/main" id="{7667203C-F86F-4632-8695-E8C8F777376B}"/>
                </a:ext>
              </a:extLst>
            </p:cNvPr>
            <p:cNvSpPr/>
            <p:nvPr/>
          </p:nvSpPr>
          <p:spPr>
            <a:xfrm>
              <a:off x="3391445" y="4257235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Pantalones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2" name="Rectángulo 71">
              <a:extLst>
                <a:ext uri="{FF2B5EF4-FFF2-40B4-BE49-F238E27FC236}">
                  <a16:creationId xmlns:a16="http://schemas.microsoft.com/office/drawing/2014/main" id="{58BFB19A-50EB-45F1-A3CE-85D479F6FF63}"/>
                </a:ext>
              </a:extLst>
            </p:cNvPr>
            <p:cNvSpPr/>
            <p:nvPr/>
          </p:nvSpPr>
          <p:spPr>
            <a:xfrm>
              <a:off x="3392643" y="4443247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Falda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3" name="Rectángulo 72">
              <a:extLst>
                <a:ext uri="{FF2B5EF4-FFF2-40B4-BE49-F238E27FC236}">
                  <a16:creationId xmlns:a16="http://schemas.microsoft.com/office/drawing/2014/main" id="{1D61C0AB-6E23-4955-B604-F5425931A240}"/>
                </a:ext>
              </a:extLst>
            </p:cNvPr>
            <p:cNvSpPr/>
            <p:nvPr/>
          </p:nvSpPr>
          <p:spPr>
            <a:xfrm>
              <a:off x="3388231" y="4632248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Brazos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4" name="Rectángulo 73">
              <a:extLst>
                <a:ext uri="{FF2B5EF4-FFF2-40B4-BE49-F238E27FC236}">
                  <a16:creationId xmlns:a16="http://schemas.microsoft.com/office/drawing/2014/main" id="{82FFD66E-2E43-472B-9751-82F25D60E63F}"/>
                </a:ext>
              </a:extLst>
            </p:cNvPr>
            <p:cNvSpPr/>
            <p:nvPr/>
          </p:nvSpPr>
          <p:spPr>
            <a:xfrm>
              <a:off x="3391445" y="4824776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Brazos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5" name="Rectángulo 74">
              <a:extLst>
                <a:ext uri="{FF2B5EF4-FFF2-40B4-BE49-F238E27FC236}">
                  <a16:creationId xmlns:a16="http://schemas.microsoft.com/office/drawing/2014/main" id="{567DC8AA-44AB-4858-80A5-59093DB9B205}"/>
                </a:ext>
              </a:extLst>
            </p:cNvPr>
            <p:cNvSpPr/>
            <p:nvPr/>
          </p:nvSpPr>
          <p:spPr>
            <a:xfrm>
              <a:off x="3392014" y="5019687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Puños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77" name="Grupo 76">
            <a:extLst>
              <a:ext uri="{FF2B5EF4-FFF2-40B4-BE49-F238E27FC236}">
                <a16:creationId xmlns:a16="http://schemas.microsoft.com/office/drawing/2014/main" id="{E1C409F8-653D-4D9B-BD5A-C6F51AAA093A}"/>
              </a:ext>
            </a:extLst>
          </p:cNvPr>
          <p:cNvGrpSpPr/>
          <p:nvPr/>
        </p:nvGrpSpPr>
        <p:grpSpPr>
          <a:xfrm>
            <a:off x="827247" y="5284367"/>
            <a:ext cx="3869438" cy="314947"/>
            <a:chOff x="846774" y="1908569"/>
            <a:chExt cx="3869438" cy="314947"/>
          </a:xfrm>
        </p:grpSpPr>
        <p:sp>
          <p:nvSpPr>
            <p:cNvPr id="78" name="Rectángulo: esquinas redondeadas 77">
              <a:extLst>
                <a:ext uri="{FF2B5EF4-FFF2-40B4-BE49-F238E27FC236}">
                  <a16:creationId xmlns:a16="http://schemas.microsoft.com/office/drawing/2014/main" id="{2060D2E5-A165-4593-B293-BEB07BBA723F}"/>
                </a:ext>
              </a:extLst>
            </p:cNvPr>
            <p:cNvSpPr/>
            <p:nvPr/>
          </p:nvSpPr>
          <p:spPr>
            <a:xfrm>
              <a:off x="888509" y="1931042"/>
              <a:ext cx="3548063" cy="267576"/>
            </a:xfrm>
            <a:prstGeom prst="roundRect">
              <a:avLst>
                <a:gd name="adj" fmla="val 3808"/>
              </a:avLst>
            </a:prstGeom>
            <a:solidFill>
              <a:srgbClr val="E5EBF7"/>
            </a:solidFill>
            <a:ln w="6350"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79" name="Rectángulo 78">
              <a:extLst>
                <a:ext uri="{FF2B5EF4-FFF2-40B4-BE49-F238E27FC236}">
                  <a16:creationId xmlns:a16="http://schemas.microsoft.com/office/drawing/2014/main" id="{E7877A37-7626-4D32-BC91-E7815A0457B0}"/>
                </a:ext>
              </a:extLst>
            </p:cNvPr>
            <p:cNvSpPr/>
            <p:nvPr/>
          </p:nvSpPr>
          <p:spPr>
            <a:xfrm>
              <a:off x="846774" y="1910995"/>
              <a:ext cx="140708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Material Utilizado</a:t>
              </a:r>
            </a:p>
          </p:txBody>
        </p:sp>
        <p:sp>
          <p:nvSpPr>
            <p:cNvPr id="80" name="Rectángulo 79">
              <a:extLst>
                <a:ext uri="{FF2B5EF4-FFF2-40B4-BE49-F238E27FC236}">
                  <a16:creationId xmlns:a16="http://schemas.microsoft.com/office/drawing/2014/main" id="{EED52FFC-D234-4972-9362-CCA8BD8E1E1D}"/>
                </a:ext>
              </a:extLst>
            </p:cNvPr>
            <p:cNvSpPr/>
            <p:nvPr/>
          </p:nvSpPr>
          <p:spPr>
            <a:xfrm>
              <a:off x="1951784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81" name="Rectángulo 80">
              <a:extLst>
                <a:ext uri="{FF2B5EF4-FFF2-40B4-BE49-F238E27FC236}">
                  <a16:creationId xmlns:a16="http://schemas.microsoft.com/office/drawing/2014/main" id="{810D7B33-A378-48EE-81DB-D80ABF08CAFF}"/>
                </a:ext>
              </a:extLst>
            </p:cNvPr>
            <p:cNvSpPr/>
            <p:nvPr/>
          </p:nvSpPr>
          <p:spPr>
            <a:xfrm>
              <a:off x="2018850" y="1908569"/>
              <a:ext cx="1230415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Traído por cliente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82" name="Rectángulo 81">
              <a:extLst>
                <a:ext uri="{FF2B5EF4-FFF2-40B4-BE49-F238E27FC236}">
                  <a16:creationId xmlns:a16="http://schemas.microsoft.com/office/drawing/2014/main" id="{C6BA340D-8998-4AB9-89C7-B008C984CE74}"/>
                </a:ext>
              </a:extLst>
            </p:cNvPr>
            <p:cNvSpPr/>
            <p:nvPr/>
          </p:nvSpPr>
          <p:spPr>
            <a:xfrm>
              <a:off x="3114635" y="2000787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85" name="Rectángulo 84">
              <a:extLst>
                <a:ext uri="{FF2B5EF4-FFF2-40B4-BE49-F238E27FC236}">
                  <a16:creationId xmlns:a16="http://schemas.microsoft.com/office/drawing/2014/main" id="{E804BDC5-B8E3-4BEE-B9A1-7A7F9FE1772F}"/>
                </a:ext>
              </a:extLst>
            </p:cNvPr>
            <p:cNvSpPr/>
            <p:nvPr/>
          </p:nvSpPr>
          <p:spPr>
            <a:xfrm>
              <a:off x="3194974" y="1908569"/>
              <a:ext cx="152123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Comprado por uno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pic>
        <p:nvPicPr>
          <p:cNvPr id="86" name="Imagen 85">
            <a:extLst>
              <a:ext uri="{FF2B5EF4-FFF2-40B4-BE49-F238E27FC236}">
                <a16:creationId xmlns:a16="http://schemas.microsoft.com/office/drawing/2014/main" id="{5E40D706-1789-41B8-8B26-B918DFB9E15B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203" t="66278" r="8673" b="23356"/>
          <a:stretch/>
        </p:blipFill>
        <p:spPr>
          <a:xfrm>
            <a:off x="420002" y="5572807"/>
            <a:ext cx="4301657" cy="745544"/>
          </a:xfrm>
          <a:prstGeom prst="rect">
            <a:avLst/>
          </a:prstGeom>
        </p:spPr>
      </p:pic>
      <p:grpSp>
        <p:nvGrpSpPr>
          <p:cNvPr id="99" name="Grupo 98">
            <a:extLst>
              <a:ext uri="{FF2B5EF4-FFF2-40B4-BE49-F238E27FC236}">
                <a16:creationId xmlns:a16="http://schemas.microsoft.com/office/drawing/2014/main" id="{A495B0AB-2D8A-4029-A820-29583E476264}"/>
              </a:ext>
            </a:extLst>
          </p:cNvPr>
          <p:cNvGrpSpPr/>
          <p:nvPr/>
        </p:nvGrpSpPr>
        <p:grpSpPr>
          <a:xfrm>
            <a:off x="513886" y="6402346"/>
            <a:ext cx="4328637" cy="751470"/>
            <a:chOff x="507023" y="6357999"/>
            <a:chExt cx="4328637" cy="751470"/>
          </a:xfrm>
        </p:grpSpPr>
        <p:sp>
          <p:nvSpPr>
            <p:cNvPr id="88" name="Rectángulo 87">
              <a:extLst>
                <a:ext uri="{FF2B5EF4-FFF2-40B4-BE49-F238E27FC236}">
                  <a16:creationId xmlns:a16="http://schemas.microsoft.com/office/drawing/2014/main" id="{CABB359B-7FAA-4851-BFBB-C7E16CD1F9CA}"/>
                </a:ext>
              </a:extLst>
            </p:cNvPr>
            <p:cNvSpPr/>
            <p:nvPr/>
          </p:nvSpPr>
          <p:spPr>
            <a:xfrm>
              <a:off x="507023" y="6357999"/>
              <a:ext cx="1590222" cy="34394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6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Formas de Pago</a:t>
              </a:r>
              <a:endParaRPr lang="es-CL" sz="16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89" name="Rectángulo 88">
              <a:extLst>
                <a:ext uri="{FF2B5EF4-FFF2-40B4-BE49-F238E27FC236}">
                  <a16:creationId xmlns:a16="http://schemas.microsoft.com/office/drawing/2014/main" id="{5C3FB13F-67AB-4E67-B8DB-16F6AEF462D6}"/>
                </a:ext>
              </a:extLst>
            </p:cNvPr>
            <p:cNvSpPr/>
            <p:nvPr/>
          </p:nvSpPr>
          <p:spPr>
            <a:xfrm>
              <a:off x="508665" y="6755574"/>
              <a:ext cx="118105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Total a Pagar: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90" name="Conector recto 89">
              <a:extLst>
                <a:ext uri="{FF2B5EF4-FFF2-40B4-BE49-F238E27FC236}">
                  <a16:creationId xmlns:a16="http://schemas.microsoft.com/office/drawing/2014/main" id="{E991F5D5-602F-41C6-A05E-4F641BA735F5}"/>
                </a:ext>
              </a:extLst>
            </p:cNvPr>
            <p:cNvCxnSpPr>
              <a:cxnSpLocks/>
            </p:cNvCxnSpPr>
            <p:nvPr/>
          </p:nvCxnSpPr>
          <p:spPr>
            <a:xfrm>
              <a:off x="1405339" y="6956676"/>
              <a:ext cx="1125661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3" name="Rectángulo 92">
              <a:extLst>
                <a:ext uri="{FF2B5EF4-FFF2-40B4-BE49-F238E27FC236}">
                  <a16:creationId xmlns:a16="http://schemas.microsoft.com/office/drawing/2014/main" id="{6EBF0BAA-1830-4082-9014-C97DF0F57357}"/>
                </a:ext>
              </a:extLst>
            </p:cNvPr>
            <p:cNvSpPr/>
            <p:nvPr/>
          </p:nvSpPr>
          <p:spPr>
            <a:xfrm>
              <a:off x="2618328" y="6480608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94" name="Rectángulo 93">
              <a:extLst>
                <a:ext uri="{FF2B5EF4-FFF2-40B4-BE49-F238E27FC236}">
                  <a16:creationId xmlns:a16="http://schemas.microsoft.com/office/drawing/2014/main" id="{6B27A875-5C49-4CE4-884A-53A0A9CD71C2}"/>
                </a:ext>
              </a:extLst>
            </p:cNvPr>
            <p:cNvSpPr/>
            <p:nvPr/>
          </p:nvSpPr>
          <p:spPr>
            <a:xfrm>
              <a:off x="2698547" y="6392360"/>
              <a:ext cx="213711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50% Adel</a:t>
              </a: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anto / 50% Entrega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5" name="Rectángulo 94">
              <a:extLst>
                <a:ext uri="{FF2B5EF4-FFF2-40B4-BE49-F238E27FC236}">
                  <a16:creationId xmlns:a16="http://schemas.microsoft.com/office/drawing/2014/main" id="{796D9CDE-CE6A-44BC-B977-018DBDB7ADB1}"/>
                </a:ext>
              </a:extLst>
            </p:cNvPr>
            <p:cNvSpPr/>
            <p:nvPr/>
          </p:nvSpPr>
          <p:spPr>
            <a:xfrm>
              <a:off x="2618327" y="6671604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96" name="Rectángulo 95">
              <a:extLst>
                <a:ext uri="{FF2B5EF4-FFF2-40B4-BE49-F238E27FC236}">
                  <a16:creationId xmlns:a16="http://schemas.microsoft.com/office/drawing/2014/main" id="{E1A9C05A-E9F5-40BA-9B89-F4925868A6E2}"/>
                </a:ext>
              </a:extLst>
            </p:cNvPr>
            <p:cNvSpPr/>
            <p:nvPr/>
          </p:nvSpPr>
          <p:spPr>
            <a:xfrm>
              <a:off x="2698547" y="6590190"/>
              <a:ext cx="125637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Tarjeta de Crédito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7" name="Rectángulo 96">
              <a:extLst>
                <a:ext uri="{FF2B5EF4-FFF2-40B4-BE49-F238E27FC236}">
                  <a16:creationId xmlns:a16="http://schemas.microsoft.com/office/drawing/2014/main" id="{FDB9D3DA-79A0-4743-B169-42B0206C7917}"/>
                </a:ext>
              </a:extLst>
            </p:cNvPr>
            <p:cNvSpPr/>
            <p:nvPr/>
          </p:nvSpPr>
          <p:spPr>
            <a:xfrm>
              <a:off x="2734595" y="6796948"/>
              <a:ext cx="125637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Pago Completo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8" name="Rectángulo 97">
              <a:extLst>
                <a:ext uri="{FF2B5EF4-FFF2-40B4-BE49-F238E27FC236}">
                  <a16:creationId xmlns:a16="http://schemas.microsoft.com/office/drawing/2014/main" id="{C23ACB03-E850-4859-963B-A4D496E13724}"/>
                </a:ext>
              </a:extLst>
            </p:cNvPr>
            <p:cNvSpPr/>
            <p:nvPr/>
          </p:nvSpPr>
          <p:spPr>
            <a:xfrm>
              <a:off x="2618327" y="6872424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</p:grpSp>
      <p:sp>
        <p:nvSpPr>
          <p:cNvPr id="83" name="Rectángulo 82">
            <a:extLst>
              <a:ext uri="{FF2B5EF4-FFF2-40B4-BE49-F238E27FC236}">
                <a16:creationId xmlns:a16="http://schemas.microsoft.com/office/drawing/2014/main" id="{FF1B5714-D46E-4962-9BD8-8C3EB344E93F}"/>
              </a:ext>
            </a:extLst>
          </p:cNvPr>
          <p:cNvSpPr/>
          <p:nvPr/>
        </p:nvSpPr>
        <p:spPr>
          <a:xfrm>
            <a:off x="551357" y="63750"/>
            <a:ext cx="4148168" cy="107830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07000"/>
              </a:lnSpc>
              <a:spcAft>
                <a:spcPts val="726"/>
              </a:spcAft>
            </a:pPr>
            <a:r>
              <a:rPr lang="es-CL" sz="5988" dirty="0">
                <a:solidFill>
                  <a:schemeClr val="bg1"/>
                </a:solidFill>
                <a:latin typeface="Angelface" pitchFamily="50" charset="0"/>
                <a:ea typeface="Calibri" panose="020F0502020204030204" pitchFamily="34" charset="0"/>
                <a:cs typeface="Times New Roman" panose="02020603050405020304" pitchFamily="18" charset="0"/>
              </a:rPr>
              <a:t>Ordenes de Venta</a:t>
            </a:r>
            <a:endParaRPr lang="es-CL" sz="6532" dirty="0">
              <a:solidFill>
                <a:schemeClr val="bg1"/>
              </a:solidFill>
              <a:latin typeface="Angelface" pitchFamily="50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101" name="Rectángulo: esquinas redondeadas 100">
            <a:extLst>
              <a:ext uri="{FF2B5EF4-FFF2-40B4-BE49-F238E27FC236}">
                <a16:creationId xmlns:a16="http://schemas.microsoft.com/office/drawing/2014/main" id="{0A155951-9671-4EA6-9BA5-4894C98CB333}"/>
              </a:ext>
            </a:extLst>
          </p:cNvPr>
          <p:cNvSpPr/>
          <p:nvPr/>
        </p:nvSpPr>
        <p:spPr>
          <a:xfrm>
            <a:off x="473237" y="1582469"/>
            <a:ext cx="4223447" cy="604994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111" name="Rectángulo: esquinas redondeadas 110">
            <a:extLst>
              <a:ext uri="{FF2B5EF4-FFF2-40B4-BE49-F238E27FC236}">
                <a16:creationId xmlns:a16="http://schemas.microsoft.com/office/drawing/2014/main" id="{2F0F5CEE-A183-4B39-8715-F1C8F735566B}"/>
              </a:ext>
            </a:extLst>
          </p:cNvPr>
          <p:cNvSpPr/>
          <p:nvPr/>
        </p:nvSpPr>
        <p:spPr>
          <a:xfrm>
            <a:off x="524368" y="3850804"/>
            <a:ext cx="4115236" cy="1279658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113" name="Rectángulo: esquinas redondeadas 112">
            <a:extLst>
              <a:ext uri="{FF2B5EF4-FFF2-40B4-BE49-F238E27FC236}">
                <a16:creationId xmlns:a16="http://schemas.microsoft.com/office/drawing/2014/main" id="{907035ED-50C6-4207-BD92-D5027B05F656}"/>
              </a:ext>
            </a:extLst>
          </p:cNvPr>
          <p:cNvSpPr/>
          <p:nvPr/>
        </p:nvSpPr>
        <p:spPr>
          <a:xfrm>
            <a:off x="521789" y="6431097"/>
            <a:ext cx="4115236" cy="762266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</p:spTree>
    <p:extLst>
      <p:ext uri="{BB962C8B-B14F-4D97-AF65-F5344CB8AC3E}">
        <p14:creationId xmlns:p14="http://schemas.microsoft.com/office/powerpoint/2010/main" val="568604259"/>
      </p:ext>
    </p:extLst>
  </p:cSld>
  <p:clrMapOvr>
    <a:masterClrMapping/>
  </p:clrMapOvr>
</p:sld>
</file>

<file path=ppt/slides/slide2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5" name="Imagen 74">
            <a:extLst>
              <a:ext uri="{FF2B5EF4-FFF2-40B4-BE49-F238E27FC236}">
                <a16:creationId xmlns:a16="http://schemas.microsoft.com/office/drawing/2014/main" id="{86F066D6-3665-40A8-84FE-3CF74306B4E7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5802" t="16947" r="6588" b="21582"/>
          <a:stretch/>
        </p:blipFill>
        <p:spPr>
          <a:xfrm flipH="1">
            <a:off x="2534249" y="1615242"/>
            <a:ext cx="2241249" cy="5818323"/>
          </a:xfrm>
          <a:prstGeom prst="rect">
            <a:avLst/>
          </a:prstGeom>
        </p:spPr>
      </p:pic>
      <p:grpSp>
        <p:nvGrpSpPr>
          <p:cNvPr id="90" name="Grupo 89">
            <a:extLst>
              <a:ext uri="{FF2B5EF4-FFF2-40B4-BE49-F238E27FC236}">
                <a16:creationId xmlns:a16="http://schemas.microsoft.com/office/drawing/2014/main" id="{6A10F933-5BE6-45D0-9227-6F90A3B05617}"/>
              </a:ext>
            </a:extLst>
          </p:cNvPr>
          <p:cNvGrpSpPr/>
          <p:nvPr/>
        </p:nvGrpSpPr>
        <p:grpSpPr>
          <a:xfrm>
            <a:off x="2431176" y="1277695"/>
            <a:ext cx="2333423" cy="338554"/>
            <a:chOff x="282012" y="1116730"/>
            <a:chExt cx="2333423" cy="338554"/>
          </a:xfrm>
        </p:grpSpPr>
        <p:grpSp>
          <p:nvGrpSpPr>
            <p:cNvPr id="76" name="Grupo 75">
              <a:extLst>
                <a:ext uri="{FF2B5EF4-FFF2-40B4-BE49-F238E27FC236}">
                  <a16:creationId xmlns:a16="http://schemas.microsoft.com/office/drawing/2014/main" id="{A61A1061-E59C-431B-BF67-DEFCDEE579BE}"/>
                </a:ext>
              </a:extLst>
            </p:cNvPr>
            <p:cNvGrpSpPr/>
            <p:nvPr/>
          </p:nvGrpSpPr>
          <p:grpSpPr>
            <a:xfrm>
              <a:off x="1292286" y="1199456"/>
              <a:ext cx="1323149" cy="173102"/>
              <a:chOff x="2351916" y="2459619"/>
              <a:chExt cx="1424738" cy="173102"/>
            </a:xfrm>
          </p:grpSpPr>
          <p:pic>
            <p:nvPicPr>
              <p:cNvPr id="77" name="Imagen 76">
                <a:extLst>
                  <a:ext uri="{FF2B5EF4-FFF2-40B4-BE49-F238E27FC236}">
                    <a16:creationId xmlns:a16="http://schemas.microsoft.com/office/drawing/2014/main" id="{B7A81B46-CA0D-4087-89EF-FAE09193A61A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351916" y="2459619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78" name="Imagen 77">
                <a:extLst>
                  <a:ext uri="{FF2B5EF4-FFF2-40B4-BE49-F238E27FC236}">
                    <a16:creationId xmlns:a16="http://schemas.microsoft.com/office/drawing/2014/main" id="{E94153B6-6DC4-4AB7-AC3B-F55DD2065F5B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534444" y="2462337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79" name="Imagen 78">
                <a:extLst>
                  <a:ext uri="{FF2B5EF4-FFF2-40B4-BE49-F238E27FC236}">
                    <a16:creationId xmlns:a16="http://schemas.microsoft.com/office/drawing/2014/main" id="{EA1DF94F-D73B-4068-AC8A-D0A408DD32D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713545" y="2467401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0" name="Imagen 79">
                <a:extLst>
                  <a:ext uri="{FF2B5EF4-FFF2-40B4-BE49-F238E27FC236}">
                    <a16:creationId xmlns:a16="http://schemas.microsoft.com/office/drawing/2014/main" id="{62C852A6-1DC0-492C-8708-0BCE85A2F8DC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898714" y="2467401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1" name="Imagen 80">
                <a:extLst>
                  <a:ext uri="{FF2B5EF4-FFF2-40B4-BE49-F238E27FC236}">
                    <a16:creationId xmlns:a16="http://schemas.microsoft.com/office/drawing/2014/main" id="{0177E378-B2D1-433E-B487-95F0ADA2623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080634" y="2462337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2" name="Imagen 81">
                <a:extLst>
                  <a:ext uri="{FF2B5EF4-FFF2-40B4-BE49-F238E27FC236}">
                    <a16:creationId xmlns:a16="http://schemas.microsoft.com/office/drawing/2014/main" id="{5D2CCC76-1728-4CCE-8CA6-F4D7D93C730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259735" y="2463688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3" name="Imagen 82">
                <a:extLst>
                  <a:ext uri="{FF2B5EF4-FFF2-40B4-BE49-F238E27FC236}">
                    <a16:creationId xmlns:a16="http://schemas.microsoft.com/office/drawing/2014/main" id="{8737CD88-8CE9-45B7-B88B-A039D1BC2D9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436306" y="2459619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4" name="Imagen 83">
                <a:extLst>
                  <a:ext uri="{FF2B5EF4-FFF2-40B4-BE49-F238E27FC236}">
                    <a16:creationId xmlns:a16="http://schemas.microsoft.com/office/drawing/2014/main" id="{9C749F1B-619A-40EE-A3E5-6C9759F13278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624293" y="2462337"/>
                <a:ext cx="152361" cy="165320"/>
              </a:xfrm>
              <a:prstGeom prst="rect">
                <a:avLst/>
              </a:prstGeom>
            </p:spPr>
          </p:pic>
        </p:grpSp>
        <p:sp>
          <p:nvSpPr>
            <p:cNvPr id="86" name="CuadroTexto 85">
              <a:extLst>
                <a:ext uri="{FF2B5EF4-FFF2-40B4-BE49-F238E27FC236}">
                  <a16:creationId xmlns:a16="http://schemas.microsoft.com/office/drawing/2014/main" id="{E7CF8BFC-D72D-4A50-9441-6DC5C224B0DC}"/>
                </a:ext>
              </a:extLst>
            </p:cNvPr>
            <p:cNvSpPr txBox="1"/>
            <p:nvPr/>
          </p:nvSpPr>
          <p:spPr>
            <a:xfrm>
              <a:off x="282012" y="1116730"/>
              <a:ext cx="1081021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s-CL" sz="1600" dirty="0">
                  <a:latin typeface="that i love you" pitchFamily="2" charset="0"/>
                </a:rPr>
                <a:t>Hidratación</a:t>
              </a:r>
            </a:p>
          </p:txBody>
        </p:sp>
      </p:grpSp>
      <p:sp>
        <p:nvSpPr>
          <p:cNvPr id="2" name="Rectángulo: esquinas redondeadas 1">
            <a:extLst>
              <a:ext uri="{FF2B5EF4-FFF2-40B4-BE49-F238E27FC236}">
                <a16:creationId xmlns:a16="http://schemas.microsoft.com/office/drawing/2014/main" id="{8AFFB728-72C6-47D6-8CF6-8E68D901CF0E}"/>
              </a:ext>
            </a:extLst>
          </p:cNvPr>
          <p:cNvSpPr/>
          <p:nvPr/>
        </p:nvSpPr>
        <p:spPr>
          <a:xfrm flipH="1">
            <a:off x="2536574" y="808814"/>
            <a:ext cx="2238924" cy="348713"/>
          </a:xfrm>
          <a:prstGeom prst="roundRect">
            <a:avLst>
              <a:gd name="adj" fmla="val 20690"/>
            </a:avLst>
          </a:prstGeom>
          <a:noFill/>
          <a:ln>
            <a:solidFill>
              <a:schemeClr val="bg1">
                <a:lumMod val="65000"/>
              </a:schemeClr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grpSp>
        <p:nvGrpSpPr>
          <p:cNvPr id="20" name="Grupo 19">
            <a:extLst>
              <a:ext uri="{FF2B5EF4-FFF2-40B4-BE49-F238E27FC236}">
                <a16:creationId xmlns:a16="http://schemas.microsoft.com/office/drawing/2014/main" id="{9E56ED60-C0FC-4AFF-8B2B-402E4644997E}"/>
              </a:ext>
            </a:extLst>
          </p:cNvPr>
          <p:cNvGrpSpPr/>
          <p:nvPr/>
        </p:nvGrpSpPr>
        <p:grpSpPr>
          <a:xfrm>
            <a:off x="2648158" y="551964"/>
            <a:ext cx="1302561" cy="270451"/>
            <a:chOff x="3427898" y="945416"/>
            <a:chExt cx="1302561" cy="270451"/>
          </a:xfrm>
        </p:grpSpPr>
        <p:sp>
          <p:nvSpPr>
            <p:cNvPr id="6" name="Elipse 5">
              <a:extLst>
                <a:ext uri="{FF2B5EF4-FFF2-40B4-BE49-F238E27FC236}">
                  <a16:creationId xmlns:a16="http://schemas.microsoft.com/office/drawing/2014/main" id="{2C5DCEA4-6AF6-49BD-B708-B769FAFE792C}"/>
                </a:ext>
              </a:extLst>
            </p:cNvPr>
            <p:cNvSpPr/>
            <p:nvPr/>
          </p:nvSpPr>
          <p:spPr>
            <a:xfrm>
              <a:off x="3448303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7" name="CuadroTexto 6">
              <a:extLst>
                <a:ext uri="{FF2B5EF4-FFF2-40B4-BE49-F238E27FC236}">
                  <a16:creationId xmlns:a16="http://schemas.microsoft.com/office/drawing/2014/main" id="{AA089D6C-B1E2-48FB-BE83-481042A4D336}"/>
                </a:ext>
              </a:extLst>
            </p:cNvPr>
            <p:cNvSpPr txBox="1"/>
            <p:nvPr/>
          </p:nvSpPr>
          <p:spPr>
            <a:xfrm>
              <a:off x="3427898" y="945416"/>
              <a:ext cx="167925" cy="2623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L</a:t>
              </a:r>
            </a:p>
          </p:txBody>
        </p:sp>
        <p:sp>
          <p:nvSpPr>
            <p:cNvPr id="8" name="Elipse 7">
              <a:extLst>
                <a:ext uri="{FF2B5EF4-FFF2-40B4-BE49-F238E27FC236}">
                  <a16:creationId xmlns:a16="http://schemas.microsoft.com/office/drawing/2014/main" id="{EF3D6D35-0B29-48F8-A7E7-F05677A56176}"/>
                </a:ext>
              </a:extLst>
            </p:cNvPr>
            <p:cNvSpPr/>
            <p:nvPr/>
          </p:nvSpPr>
          <p:spPr>
            <a:xfrm>
              <a:off x="3636352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9" name="CuadroTexto 8">
              <a:extLst>
                <a:ext uri="{FF2B5EF4-FFF2-40B4-BE49-F238E27FC236}">
                  <a16:creationId xmlns:a16="http://schemas.microsoft.com/office/drawing/2014/main" id="{9A7EF53A-AA99-48D2-85A8-CA65C6ED1C5E}"/>
                </a:ext>
              </a:extLst>
            </p:cNvPr>
            <p:cNvSpPr txBox="1"/>
            <p:nvPr/>
          </p:nvSpPr>
          <p:spPr>
            <a:xfrm>
              <a:off x="3604676" y="945416"/>
              <a:ext cx="167925" cy="2623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M</a:t>
              </a:r>
            </a:p>
          </p:txBody>
        </p:sp>
        <p:sp>
          <p:nvSpPr>
            <p:cNvPr id="10" name="Elipse 9">
              <a:extLst>
                <a:ext uri="{FF2B5EF4-FFF2-40B4-BE49-F238E27FC236}">
                  <a16:creationId xmlns:a16="http://schemas.microsoft.com/office/drawing/2014/main" id="{B0003AE6-C47F-46BF-B6B1-DDBB042C0368}"/>
                </a:ext>
              </a:extLst>
            </p:cNvPr>
            <p:cNvSpPr/>
            <p:nvPr/>
          </p:nvSpPr>
          <p:spPr>
            <a:xfrm>
              <a:off x="3822502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1" name="CuadroTexto 10">
              <a:extLst>
                <a:ext uri="{FF2B5EF4-FFF2-40B4-BE49-F238E27FC236}">
                  <a16:creationId xmlns:a16="http://schemas.microsoft.com/office/drawing/2014/main" id="{93A2415F-9910-41C0-9834-ACE5EE7EC06F}"/>
                </a:ext>
              </a:extLst>
            </p:cNvPr>
            <p:cNvSpPr txBox="1"/>
            <p:nvPr/>
          </p:nvSpPr>
          <p:spPr>
            <a:xfrm>
              <a:off x="3795934" y="953506"/>
              <a:ext cx="167925" cy="2623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M</a:t>
              </a:r>
            </a:p>
          </p:txBody>
        </p:sp>
        <p:sp>
          <p:nvSpPr>
            <p:cNvPr id="12" name="Elipse 11">
              <a:extLst>
                <a:ext uri="{FF2B5EF4-FFF2-40B4-BE49-F238E27FC236}">
                  <a16:creationId xmlns:a16="http://schemas.microsoft.com/office/drawing/2014/main" id="{C7C288CE-F547-4E52-94A3-8C23F40BEE3C}"/>
                </a:ext>
              </a:extLst>
            </p:cNvPr>
            <p:cNvSpPr/>
            <p:nvPr/>
          </p:nvSpPr>
          <p:spPr>
            <a:xfrm>
              <a:off x="4008652" y="983612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3" name="CuadroTexto 12">
              <a:extLst>
                <a:ext uri="{FF2B5EF4-FFF2-40B4-BE49-F238E27FC236}">
                  <a16:creationId xmlns:a16="http://schemas.microsoft.com/office/drawing/2014/main" id="{4114C506-8170-47D2-9D5A-128DBFEEE7C8}"/>
                </a:ext>
              </a:extLst>
            </p:cNvPr>
            <p:cNvSpPr txBox="1"/>
            <p:nvPr/>
          </p:nvSpPr>
          <p:spPr>
            <a:xfrm>
              <a:off x="3987194" y="951397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J</a:t>
              </a:r>
            </a:p>
          </p:txBody>
        </p:sp>
        <p:sp>
          <p:nvSpPr>
            <p:cNvPr id="14" name="Elipse 13">
              <a:extLst>
                <a:ext uri="{FF2B5EF4-FFF2-40B4-BE49-F238E27FC236}">
                  <a16:creationId xmlns:a16="http://schemas.microsoft.com/office/drawing/2014/main" id="{7CC52FD5-4E7C-49FA-BD83-A545EB3FC017}"/>
                </a:ext>
              </a:extLst>
            </p:cNvPr>
            <p:cNvSpPr/>
            <p:nvPr/>
          </p:nvSpPr>
          <p:spPr>
            <a:xfrm>
              <a:off x="4195174" y="983612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5" name="CuadroTexto 14">
              <a:extLst>
                <a:ext uri="{FF2B5EF4-FFF2-40B4-BE49-F238E27FC236}">
                  <a16:creationId xmlns:a16="http://schemas.microsoft.com/office/drawing/2014/main" id="{DDD8D263-EBC7-4AD3-8203-2FC2CBE524AF}"/>
                </a:ext>
              </a:extLst>
            </p:cNvPr>
            <p:cNvSpPr txBox="1"/>
            <p:nvPr/>
          </p:nvSpPr>
          <p:spPr>
            <a:xfrm>
              <a:off x="4169468" y="953506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V</a:t>
              </a:r>
            </a:p>
          </p:txBody>
        </p:sp>
        <p:sp>
          <p:nvSpPr>
            <p:cNvPr id="16" name="Elipse 15">
              <a:extLst>
                <a:ext uri="{FF2B5EF4-FFF2-40B4-BE49-F238E27FC236}">
                  <a16:creationId xmlns:a16="http://schemas.microsoft.com/office/drawing/2014/main" id="{1684D4EA-52BA-4FA5-A1FB-CB87FE74C584}"/>
                </a:ext>
              </a:extLst>
            </p:cNvPr>
            <p:cNvSpPr/>
            <p:nvPr/>
          </p:nvSpPr>
          <p:spPr>
            <a:xfrm>
              <a:off x="4383504" y="983612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7" name="CuadroTexto 16">
              <a:extLst>
                <a:ext uri="{FF2B5EF4-FFF2-40B4-BE49-F238E27FC236}">
                  <a16:creationId xmlns:a16="http://schemas.microsoft.com/office/drawing/2014/main" id="{3308939E-46AD-485D-B001-89690CD4E751}"/>
                </a:ext>
              </a:extLst>
            </p:cNvPr>
            <p:cNvSpPr txBox="1"/>
            <p:nvPr/>
          </p:nvSpPr>
          <p:spPr>
            <a:xfrm>
              <a:off x="4354590" y="945416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S</a:t>
              </a:r>
            </a:p>
          </p:txBody>
        </p:sp>
        <p:sp>
          <p:nvSpPr>
            <p:cNvPr id="18" name="Elipse 17">
              <a:extLst>
                <a:ext uri="{FF2B5EF4-FFF2-40B4-BE49-F238E27FC236}">
                  <a16:creationId xmlns:a16="http://schemas.microsoft.com/office/drawing/2014/main" id="{A8672FC7-70F5-4C49-A014-22DFFFBC4EA9}"/>
                </a:ext>
              </a:extLst>
            </p:cNvPr>
            <p:cNvSpPr/>
            <p:nvPr/>
          </p:nvSpPr>
          <p:spPr>
            <a:xfrm>
              <a:off x="4562534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9" name="CuadroTexto 18">
              <a:extLst>
                <a:ext uri="{FF2B5EF4-FFF2-40B4-BE49-F238E27FC236}">
                  <a16:creationId xmlns:a16="http://schemas.microsoft.com/office/drawing/2014/main" id="{FDD8A62F-1C31-4D5B-8003-266E7EE66DB5}"/>
                </a:ext>
              </a:extLst>
            </p:cNvPr>
            <p:cNvSpPr txBox="1"/>
            <p:nvPr/>
          </p:nvSpPr>
          <p:spPr>
            <a:xfrm>
              <a:off x="4541872" y="945416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D</a:t>
              </a:r>
            </a:p>
          </p:txBody>
        </p:sp>
      </p:grpSp>
      <p:sp>
        <p:nvSpPr>
          <p:cNvPr id="43" name="Rectángulo: esquinas redondeadas 42">
            <a:extLst>
              <a:ext uri="{FF2B5EF4-FFF2-40B4-BE49-F238E27FC236}">
                <a16:creationId xmlns:a16="http://schemas.microsoft.com/office/drawing/2014/main" id="{89D5D1E2-00DC-4937-B50F-B770D836BFF9}"/>
              </a:ext>
            </a:extLst>
          </p:cNvPr>
          <p:cNvSpPr/>
          <p:nvPr/>
        </p:nvSpPr>
        <p:spPr>
          <a:xfrm flipH="1">
            <a:off x="460830" y="5801409"/>
            <a:ext cx="1867912" cy="1306787"/>
          </a:xfrm>
          <a:prstGeom prst="roundRect">
            <a:avLst>
              <a:gd name="adj" fmla="val 3042"/>
            </a:avLst>
          </a:prstGeom>
          <a:noFill/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61" name="CuadroTexto 60">
            <a:extLst>
              <a:ext uri="{FF2B5EF4-FFF2-40B4-BE49-F238E27FC236}">
                <a16:creationId xmlns:a16="http://schemas.microsoft.com/office/drawing/2014/main" id="{B1867932-8D36-4858-BFF8-81AECC48EBAD}"/>
              </a:ext>
            </a:extLst>
          </p:cNvPr>
          <p:cNvSpPr txBox="1"/>
          <p:nvPr/>
        </p:nvSpPr>
        <p:spPr>
          <a:xfrm>
            <a:off x="502270" y="470523"/>
            <a:ext cx="1705246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CL" sz="4800" dirty="0">
                <a:latin typeface="August Script Bold free" pitchFamily="2" charset="0"/>
              </a:rPr>
              <a:t>Año</a:t>
            </a:r>
          </a:p>
        </p:txBody>
      </p:sp>
      <p:sp>
        <p:nvSpPr>
          <p:cNvPr id="62" name="CuadroTexto 61">
            <a:extLst>
              <a:ext uri="{FF2B5EF4-FFF2-40B4-BE49-F238E27FC236}">
                <a16:creationId xmlns:a16="http://schemas.microsoft.com/office/drawing/2014/main" id="{D7348A25-2C0A-4180-9706-193D7ACDBC8E}"/>
              </a:ext>
            </a:extLst>
          </p:cNvPr>
          <p:cNvSpPr txBox="1"/>
          <p:nvPr/>
        </p:nvSpPr>
        <p:spPr>
          <a:xfrm>
            <a:off x="1109446" y="921803"/>
            <a:ext cx="149088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CL" sz="4000" dirty="0" smtClean="0">
                <a:latin typeface="August Script Bold free" pitchFamily="2" charset="0"/>
              </a:rPr>
              <a:t>2022 </a:t>
            </a:r>
            <a:endParaRPr lang="es-CL" sz="4000" dirty="0">
              <a:latin typeface="August Script Bold free" pitchFamily="2" charset="0"/>
            </a:endParaRPr>
          </a:p>
        </p:txBody>
      </p:sp>
      <p:sp>
        <p:nvSpPr>
          <p:cNvPr id="27" name="CuadroTexto 26">
            <a:extLst>
              <a:ext uri="{FF2B5EF4-FFF2-40B4-BE49-F238E27FC236}">
                <a16:creationId xmlns:a16="http://schemas.microsoft.com/office/drawing/2014/main" id="{F0091D1D-C5BA-4DD7-B564-F84C4F3256B9}"/>
              </a:ext>
            </a:extLst>
          </p:cNvPr>
          <p:cNvSpPr txBox="1"/>
          <p:nvPr/>
        </p:nvSpPr>
        <p:spPr>
          <a:xfrm>
            <a:off x="788889" y="1505371"/>
            <a:ext cx="136617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CL" sz="3600" dirty="0">
                <a:latin typeface="Ayunindra Font" pitchFamily="50" charset="0"/>
              </a:rPr>
              <a:t>Metas</a:t>
            </a:r>
          </a:p>
        </p:txBody>
      </p:sp>
      <p:cxnSp>
        <p:nvCxnSpPr>
          <p:cNvPr id="34" name="Conector recto 33">
            <a:extLst>
              <a:ext uri="{FF2B5EF4-FFF2-40B4-BE49-F238E27FC236}">
                <a16:creationId xmlns:a16="http://schemas.microsoft.com/office/drawing/2014/main" id="{6C326F97-CC68-4216-8B0B-6409AE189A23}"/>
              </a:ext>
            </a:extLst>
          </p:cNvPr>
          <p:cNvCxnSpPr>
            <a:cxnSpLocks/>
          </p:cNvCxnSpPr>
          <p:nvPr/>
        </p:nvCxnSpPr>
        <p:spPr>
          <a:xfrm>
            <a:off x="719609" y="2193173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Conector recto 36">
            <a:extLst>
              <a:ext uri="{FF2B5EF4-FFF2-40B4-BE49-F238E27FC236}">
                <a16:creationId xmlns:a16="http://schemas.microsoft.com/office/drawing/2014/main" id="{7A9A9E17-643C-46C7-8DA1-90ACB4FD0A6E}"/>
              </a:ext>
            </a:extLst>
          </p:cNvPr>
          <p:cNvCxnSpPr>
            <a:cxnSpLocks/>
          </p:cNvCxnSpPr>
          <p:nvPr/>
        </p:nvCxnSpPr>
        <p:spPr>
          <a:xfrm>
            <a:off x="720116" y="2475725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Conector recto 37">
            <a:extLst>
              <a:ext uri="{FF2B5EF4-FFF2-40B4-BE49-F238E27FC236}">
                <a16:creationId xmlns:a16="http://schemas.microsoft.com/office/drawing/2014/main" id="{117FEECC-50E9-48AE-A3A0-ECE918D11567}"/>
              </a:ext>
            </a:extLst>
          </p:cNvPr>
          <p:cNvCxnSpPr>
            <a:cxnSpLocks/>
          </p:cNvCxnSpPr>
          <p:nvPr/>
        </p:nvCxnSpPr>
        <p:spPr>
          <a:xfrm>
            <a:off x="718240" y="2780525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Conector recto 38">
            <a:extLst>
              <a:ext uri="{FF2B5EF4-FFF2-40B4-BE49-F238E27FC236}">
                <a16:creationId xmlns:a16="http://schemas.microsoft.com/office/drawing/2014/main" id="{F24D8324-6901-4816-8512-FDC54A3E01DF}"/>
              </a:ext>
            </a:extLst>
          </p:cNvPr>
          <p:cNvCxnSpPr>
            <a:cxnSpLocks/>
          </p:cNvCxnSpPr>
          <p:nvPr/>
        </p:nvCxnSpPr>
        <p:spPr>
          <a:xfrm>
            <a:off x="718240" y="3074201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Placa 2">
            <a:extLst>
              <a:ext uri="{FF2B5EF4-FFF2-40B4-BE49-F238E27FC236}">
                <a16:creationId xmlns:a16="http://schemas.microsoft.com/office/drawing/2014/main" id="{C3F9C842-00FA-4A41-AA78-EC49C9D9D4A3}"/>
              </a:ext>
            </a:extLst>
          </p:cNvPr>
          <p:cNvSpPr/>
          <p:nvPr/>
        </p:nvSpPr>
        <p:spPr>
          <a:xfrm flipH="1">
            <a:off x="489789" y="3750740"/>
            <a:ext cx="1791840" cy="1500318"/>
          </a:xfrm>
          <a:prstGeom prst="plaque">
            <a:avLst>
              <a:gd name="adj" fmla="val 6619"/>
            </a:avLst>
          </a:prstGeom>
          <a:solidFill>
            <a:srgbClr val="FCEBE0"/>
          </a:solidFill>
          <a:ln>
            <a:solidFill>
              <a:srgbClr val="FCD6D7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70" name="CuadroTexto 69">
            <a:extLst>
              <a:ext uri="{FF2B5EF4-FFF2-40B4-BE49-F238E27FC236}">
                <a16:creationId xmlns:a16="http://schemas.microsoft.com/office/drawing/2014/main" id="{C5660BA0-7AA5-442F-B19F-51782AAE91E1}"/>
              </a:ext>
            </a:extLst>
          </p:cNvPr>
          <p:cNvSpPr txBox="1"/>
          <p:nvPr/>
        </p:nvSpPr>
        <p:spPr>
          <a:xfrm flipH="1">
            <a:off x="560832" y="3174959"/>
            <a:ext cx="157604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CL" sz="3200" dirty="0">
                <a:latin typeface="Please write me a song" panose="02000603000000000000" pitchFamily="2" charset="0"/>
                <a:ea typeface="Please write me a song" panose="02000603000000000000" pitchFamily="2" charset="0"/>
              </a:rPr>
              <a:t>Importante</a:t>
            </a:r>
          </a:p>
        </p:txBody>
      </p:sp>
      <p:sp>
        <p:nvSpPr>
          <p:cNvPr id="72" name="CuadroTexto 71">
            <a:extLst>
              <a:ext uri="{FF2B5EF4-FFF2-40B4-BE49-F238E27FC236}">
                <a16:creationId xmlns:a16="http://schemas.microsoft.com/office/drawing/2014/main" id="{FA02E334-CC17-4B72-8C99-28B64BC13A1C}"/>
              </a:ext>
            </a:extLst>
          </p:cNvPr>
          <p:cNvSpPr txBox="1"/>
          <p:nvPr/>
        </p:nvSpPr>
        <p:spPr>
          <a:xfrm flipH="1">
            <a:off x="773256" y="5571063"/>
            <a:ext cx="1293702" cy="594906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algn="ctr"/>
            <a:r>
              <a:rPr lang="es-CL" sz="3266" dirty="0">
                <a:latin typeface="The Sunset" pitchFamily="2" charset="0"/>
              </a:rPr>
              <a:t>Notas</a:t>
            </a:r>
          </a:p>
        </p:txBody>
      </p:sp>
      <p:pic>
        <p:nvPicPr>
          <p:cNvPr id="22" name="Imagen 21">
            <a:extLst>
              <a:ext uri="{FF2B5EF4-FFF2-40B4-BE49-F238E27FC236}">
                <a16:creationId xmlns:a16="http://schemas.microsoft.com/office/drawing/2014/main" id="{62CBFADE-6F0F-42F1-9100-230F3D7A9794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188956" y="4650379"/>
            <a:ext cx="727315" cy="2864905"/>
          </a:xfrm>
          <a:prstGeom prst="rect">
            <a:avLst/>
          </a:prstGeom>
        </p:spPr>
      </p:pic>
      <p:pic>
        <p:nvPicPr>
          <p:cNvPr id="23" name="Imagen 22">
            <a:extLst>
              <a:ext uri="{FF2B5EF4-FFF2-40B4-BE49-F238E27FC236}">
                <a16:creationId xmlns:a16="http://schemas.microsoft.com/office/drawing/2014/main" id="{2B2C2E0D-EB88-46B4-AC8F-E4A9A8B31354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43898" t="21174"/>
          <a:stretch/>
        </p:blipFill>
        <p:spPr>
          <a:xfrm>
            <a:off x="0" y="0"/>
            <a:ext cx="909986" cy="976498"/>
          </a:xfrm>
          <a:prstGeom prst="rect">
            <a:avLst/>
          </a:prstGeom>
        </p:spPr>
      </p:pic>
      <p:pic>
        <p:nvPicPr>
          <p:cNvPr id="25" name="Imagen 24">
            <a:extLst>
              <a:ext uri="{FF2B5EF4-FFF2-40B4-BE49-F238E27FC236}">
                <a16:creationId xmlns:a16="http://schemas.microsoft.com/office/drawing/2014/main" id="{C293EFCA-F8D9-437F-BBDE-D23B0F61DF56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027536" y="351099"/>
            <a:ext cx="713197" cy="476000"/>
          </a:xfrm>
          <a:prstGeom prst="rect">
            <a:avLst/>
          </a:prstGeom>
        </p:spPr>
      </p:pic>
      <p:grpSp>
        <p:nvGrpSpPr>
          <p:cNvPr id="31" name="Grupo 30">
            <a:extLst>
              <a:ext uri="{FF2B5EF4-FFF2-40B4-BE49-F238E27FC236}">
                <a16:creationId xmlns:a16="http://schemas.microsoft.com/office/drawing/2014/main" id="{7745E27F-467E-4749-8E47-3209094E0C66}"/>
              </a:ext>
            </a:extLst>
          </p:cNvPr>
          <p:cNvGrpSpPr/>
          <p:nvPr/>
        </p:nvGrpSpPr>
        <p:grpSpPr>
          <a:xfrm>
            <a:off x="526230" y="2080990"/>
            <a:ext cx="160028" cy="1041337"/>
            <a:chOff x="508707" y="2032864"/>
            <a:chExt cx="160028" cy="1041337"/>
          </a:xfrm>
        </p:grpSpPr>
        <p:pic>
          <p:nvPicPr>
            <p:cNvPr id="57" name="Imagen 56">
              <a:extLst>
                <a:ext uri="{FF2B5EF4-FFF2-40B4-BE49-F238E27FC236}">
                  <a16:creationId xmlns:a16="http://schemas.microsoft.com/office/drawing/2014/main" id="{961930C2-F576-49DD-A7AA-2FDB4D77175D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7508" y="2035205"/>
              <a:ext cx="162906" cy="158223"/>
            </a:xfrm>
            <a:prstGeom prst="rect">
              <a:avLst/>
            </a:prstGeom>
          </p:spPr>
        </p:pic>
        <p:pic>
          <p:nvPicPr>
            <p:cNvPr id="58" name="Imagen 57">
              <a:extLst>
                <a:ext uri="{FF2B5EF4-FFF2-40B4-BE49-F238E27FC236}">
                  <a16:creationId xmlns:a16="http://schemas.microsoft.com/office/drawing/2014/main" id="{56867267-B475-4E69-9D58-EC62A6FE058B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7509" y="2315160"/>
              <a:ext cx="162906" cy="158223"/>
            </a:xfrm>
            <a:prstGeom prst="rect">
              <a:avLst/>
            </a:prstGeom>
          </p:spPr>
        </p:pic>
        <p:pic>
          <p:nvPicPr>
            <p:cNvPr id="60" name="Imagen 59">
              <a:extLst>
                <a:ext uri="{FF2B5EF4-FFF2-40B4-BE49-F238E27FC236}">
                  <a16:creationId xmlns:a16="http://schemas.microsoft.com/office/drawing/2014/main" id="{E29EF204-A448-4002-8A1C-DB0341F31464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6366" y="2619960"/>
              <a:ext cx="162906" cy="158223"/>
            </a:xfrm>
            <a:prstGeom prst="rect">
              <a:avLst/>
            </a:prstGeom>
          </p:spPr>
        </p:pic>
        <p:pic>
          <p:nvPicPr>
            <p:cNvPr id="63" name="Imagen 62">
              <a:extLst>
                <a:ext uri="{FF2B5EF4-FFF2-40B4-BE49-F238E27FC236}">
                  <a16:creationId xmlns:a16="http://schemas.microsoft.com/office/drawing/2014/main" id="{86120641-32C4-4AE8-94D3-C94C18868525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8171" y="2913636"/>
              <a:ext cx="162906" cy="158223"/>
            </a:xfrm>
            <a:prstGeom prst="rect">
              <a:avLst/>
            </a:prstGeom>
          </p:spPr>
        </p:pic>
      </p:grpSp>
      <p:sp>
        <p:nvSpPr>
          <p:cNvPr id="64" name="Placa 63">
            <a:extLst>
              <a:ext uri="{FF2B5EF4-FFF2-40B4-BE49-F238E27FC236}">
                <a16:creationId xmlns:a16="http://schemas.microsoft.com/office/drawing/2014/main" id="{1F1A37EF-7612-4F45-97CD-3C62C17F6D0D}"/>
              </a:ext>
            </a:extLst>
          </p:cNvPr>
          <p:cNvSpPr/>
          <p:nvPr/>
        </p:nvSpPr>
        <p:spPr>
          <a:xfrm flipH="1">
            <a:off x="544463" y="3806973"/>
            <a:ext cx="1680470" cy="1381373"/>
          </a:xfrm>
          <a:prstGeom prst="plaque">
            <a:avLst>
              <a:gd name="adj" fmla="val 6619"/>
            </a:avLst>
          </a:prstGeom>
          <a:noFill/>
          <a:ln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pic>
        <p:nvPicPr>
          <p:cNvPr id="32" name="Imagen 31">
            <a:extLst>
              <a:ext uri="{FF2B5EF4-FFF2-40B4-BE49-F238E27FC236}">
                <a16:creationId xmlns:a16="http://schemas.microsoft.com/office/drawing/2014/main" id="{26B63D50-3602-4D67-A76C-633D6D374657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259097" y="6541363"/>
            <a:ext cx="628638" cy="674145"/>
          </a:xfrm>
          <a:prstGeom prst="rect">
            <a:avLst/>
          </a:prstGeom>
        </p:spPr>
      </p:pic>
      <p:pic>
        <p:nvPicPr>
          <p:cNvPr id="65" name="Imagen 64">
            <a:extLst>
              <a:ext uri="{FF2B5EF4-FFF2-40B4-BE49-F238E27FC236}">
                <a16:creationId xmlns:a16="http://schemas.microsoft.com/office/drawing/2014/main" id="{D0CA3D43-846C-4A28-B7BE-3C0790EA8870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65716" t="50407"/>
          <a:stretch/>
        </p:blipFill>
        <p:spPr>
          <a:xfrm flipH="1">
            <a:off x="4623101" y="-1"/>
            <a:ext cx="445785" cy="47838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06775153"/>
      </p:ext>
    </p:extLst>
  </p:cSld>
  <p:clrMapOvr>
    <a:masterClrMapping/>
  </p:clrMapOvr>
</p:sld>
</file>

<file path=ppt/slides/slide2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5" name="Imagen 74">
            <a:extLst>
              <a:ext uri="{FF2B5EF4-FFF2-40B4-BE49-F238E27FC236}">
                <a16:creationId xmlns:a16="http://schemas.microsoft.com/office/drawing/2014/main" id="{86F066D6-3665-40A8-84FE-3CF74306B4E7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5802" t="16947" r="6588" b="21582"/>
          <a:stretch/>
        </p:blipFill>
        <p:spPr>
          <a:xfrm flipH="1">
            <a:off x="2534249" y="1615242"/>
            <a:ext cx="2241249" cy="5818323"/>
          </a:xfrm>
          <a:prstGeom prst="rect">
            <a:avLst/>
          </a:prstGeom>
        </p:spPr>
      </p:pic>
      <p:grpSp>
        <p:nvGrpSpPr>
          <p:cNvPr id="90" name="Grupo 89">
            <a:extLst>
              <a:ext uri="{FF2B5EF4-FFF2-40B4-BE49-F238E27FC236}">
                <a16:creationId xmlns:a16="http://schemas.microsoft.com/office/drawing/2014/main" id="{6A10F933-5BE6-45D0-9227-6F90A3B05617}"/>
              </a:ext>
            </a:extLst>
          </p:cNvPr>
          <p:cNvGrpSpPr/>
          <p:nvPr/>
        </p:nvGrpSpPr>
        <p:grpSpPr>
          <a:xfrm>
            <a:off x="2431176" y="1277695"/>
            <a:ext cx="2333423" cy="338554"/>
            <a:chOff x="282012" y="1116730"/>
            <a:chExt cx="2333423" cy="338554"/>
          </a:xfrm>
        </p:grpSpPr>
        <p:grpSp>
          <p:nvGrpSpPr>
            <p:cNvPr id="76" name="Grupo 75">
              <a:extLst>
                <a:ext uri="{FF2B5EF4-FFF2-40B4-BE49-F238E27FC236}">
                  <a16:creationId xmlns:a16="http://schemas.microsoft.com/office/drawing/2014/main" id="{A61A1061-E59C-431B-BF67-DEFCDEE579BE}"/>
                </a:ext>
              </a:extLst>
            </p:cNvPr>
            <p:cNvGrpSpPr/>
            <p:nvPr/>
          </p:nvGrpSpPr>
          <p:grpSpPr>
            <a:xfrm>
              <a:off x="1292286" y="1199456"/>
              <a:ext cx="1323149" cy="173102"/>
              <a:chOff x="2351916" y="2459619"/>
              <a:chExt cx="1424738" cy="173102"/>
            </a:xfrm>
          </p:grpSpPr>
          <p:pic>
            <p:nvPicPr>
              <p:cNvPr id="77" name="Imagen 76">
                <a:extLst>
                  <a:ext uri="{FF2B5EF4-FFF2-40B4-BE49-F238E27FC236}">
                    <a16:creationId xmlns:a16="http://schemas.microsoft.com/office/drawing/2014/main" id="{B7A81B46-CA0D-4087-89EF-FAE09193A61A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351916" y="2459619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78" name="Imagen 77">
                <a:extLst>
                  <a:ext uri="{FF2B5EF4-FFF2-40B4-BE49-F238E27FC236}">
                    <a16:creationId xmlns:a16="http://schemas.microsoft.com/office/drawing/2014/main" id="{E94153B6-6DC4-4AB7-AC3B-F55DD2065F5B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534444" y="2462337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79" name="Imagen 78">
                <a:extLst>
                  <a:ext uri="{FF2B5EF4-FFF2-40B4-BE49-F238E27FC236}">
                    <a16:creationId xmlns:a16="http://schemas.microsoft.com/office/drawing/2014/main" id="{EA1DF94F-D73B-4068-AC8A-D0A408DD32D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713545" y="2467401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0" name="Imagen 79">
                <a:extLst>
                  <a:ext uri="{FF2B5EF4-FFF2-40B4-BE49-F238E27FC236}">
                    <a16:creationId xmlns:a16="http://schemas.microsoft.com/office/drawing/2014/main" id="{62C852A6-1DC0-492C-8708-0BCE85A2F8DC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898714" y="2467401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1" name="Imagen 80">
                <a:extLst>
                  <a:ext uri="{FF2B5EF4-FFF2-40B4-BE49-F238E27FC236}">
                    <a16:creationId xmlns:a16="http://schemas.microsoft.com/office/drawing/2014/main" id="{0177E378-B2D1-433E-B487-95F0ADA2623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080634" y="2462337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2" name="Imagen 81">
                <a:extLst>
                  <a:ext uri="{FF2B5EF4-FFF2-40B4-BE49-F238E27FC236}">
                    <a16:creationId xmlns:a16="http://schemas.microsoft.com/office/drawing/2014/main" id="{5D2CCC76-1728-4CCE-8CA6-F4D7D93C730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259735" y="2463688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3" name="Imagen 82">
                <a:extLst>
                  <a:ext uri="{FF2B5EF4-FFF2-40B4-BE49-F238E27FC236}">
                    <a16:creationId xmlns:a16="http://schemas.microsoft.com/office/drawing/2014/main" id="{8737CD88-8CE9-45B7-B88B-A039D1BC2D9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436306" y="2459619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4" name="Imagen 83">
                <a:extLst>
                  <a:ext uri="{FF2B5EF4-FFF2-40B4-BE49-F238E27FC236}">
                    <a16:creationId xmlns:a16="http://schemas.microsoft.com/office/drawing/2014/main" id="{9C749F1B-619A-40EE-A3E5-6C9759F13278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624293" y="2462337"/>
                <a:ext cx="152361" cy="165320"/>
              </a:xfrm>
              <a:prstGeom prst="rect">
                <a:avLst/>
              </a:prstGeom>
            </p:spPr>
          </p:pic>
        </p:grpSp>
        <p:sp>
          <p:nvSpPr>
            <p:cNvPr id="86" name="CuadroTexto 85">
              <a:extLst>
                <a:ext uri="{FF2B5EF4-FFF2-40B4-BE49-F238E27FC236}">
                  <a16:creationId xmlns:a16="http://schemas.microsoft.com/office/drawing/2014/main" id="{E7CF8BFC-D72D-4A50-9441-6DC5C224B0DC}"/>
                </a:ext>
              </a:extLst>
            </p:cNvPr>
            <p:cNvSpPr txBox="1"/>
            <p:nvPr/>
          </p:nvSpPr>
          <p:spPr>
            <a:xfrm>
              <a:off x="282012" y="1116730"/>
              <a:ext cx="1081021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s-CL" sz="1600" dirty="0">
                  <a:latin typeface="that i love you" pitchFamily="2" charset="0"/>
                </a:rPr>
                <a:t>Hidratación</a:t>
              </a:r>
            </a:p>
          </p:txBody>
        </p:sp>
      </p:grpSp>
      <p:sp>
        <p:nvSpPr>
          <p:cNvPr id="2" name="Rectángulo: esquinas redondeadas 1">
            <a:extLst>
              <a:ext uri="{FF2B5EF4-FFF2-40B4-BE49-F238E27FC236}">
                <a16:creationId xmlns:a16="http://schemas.microsoft.com/office/drawing/2014/main" id="{8AFFB728-72C6-47D6-8CF6-8E68D901CF0E}"/>
              </a:ext>
            </a:extLst>
          </p:cNvPr>
          <p:cNvSpPr/>
          <p:nvPr/>
        </p:nvSpPr>
        <p:spPr>
          <a:xfrm flipH="1">
            <a:off x="2536574" y="808814"/>
            <a:ext cx="2238924" cy="348713"/>
          </a:xfrm>
          <a:prstGeom prst="roundRect">
            <a:avLst>
              <a:gd name="adj" fmla="val 20690"/>
            </a:avLst>
          </a:prstGeom>
          <a:noFill/>
          <a:ln>
            <a:solidFill>
              <a:schemeClr val="bg1">
                <a:lumMod val="65000"/>
              </a:schemeClr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grpSp>
        <p:nvGrpSpPr>
          <p:cNvPr id="20" name="Grupo 19">
            <a:extLst>
              <a:ext uri="{FF2B5EF4-FFF2-40B4-BE49-F238E27FC236}">
                <a16:creationId xmlns:a16="http://schemas.microsoft.com/office/drawing/2014/main" id="{9E56ED60-C0FC-4AFF-8B2B-402E4644997E}"/>
              </a:ext>
            </a:extLst>
          </p:cNvPr>
          <p:cNvGrpSpPr/>
          <p:nvPr/>
        </p:nvGrpSpPr>
        <p:grpSpPr>
          <a:xfrm>
            <a:off x="2648158" y="551964"/>
            <a:ext cx="1302561" cy="270451"/>
            <a:chOff x="3427898" y="945416"/>
            <a:chExt cx="1302561" cy="270451"/>
          </a:xfrm>
        </p:grpSpPr>
        <p:sp>
          <p:nvSpPr>
            <p:cNvPr id="6" name="Elipse 5">
              <a:extLst>
                <a:ext uri="{FF2B5EF4-FFF2-40B4-BE49-F238E27FC236}">
                  <a16:creationId xmlns:a16="http://schemas.microsoft.com/office/drawing/2014/main" id="{2C5DCEA4-6AF6-49BD-B708-B769FAFE792C}"/>
                </a:ext>
              </a:extLst>
            </p:cNvPr>
            <p:cNvSpPr/>
            <p:nvPr/>
          </p:nvSpPr>
          <p:spPr>
            <a:xfrm>
              <a:off x="3448303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7" name="CuadroTexto 6">
              <a:extLst>
                <a:ext uri="{FF2B5EF4-FFF2-40B4-BE49-F238E27FC236}">
                  <a16:creationId xmlns:a16="http://schemas.microsoft.com/office/drawing/2014/main" id="{AA089D6C-B1E2-48FB-BE83-481042A4D336}"/>
                </a:ext>
              </a:extLst>
            </p:cNvPr>
            <p:cNvSpPr txBox="1"/>
            <p:nvPr/>
          </p:nvSpPr>
          <p:spPr>
            <a:xfrm>
              <a:off x="3427898" y="945416"/>
              <a:ext cx="167925" cy="2623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L</a:t>
              </a:r>
            </a:p>
          </p:txBody>
        </p:sp>
        <p:sp>
          <p:nvSpPr>
            <p:cNvPr id="8" name="Elipse 7">
              <a:extLst>
                <a:ext uri="{FF2B5EF4-FFF2-40B4-BE49-F238E27FC236}">
                  <a16:creationId xmlns:a16="http://schemas.microsoft.com/office/drawing/2014/main" id="{EF3D6D35-0B29-48F8-A7E7-F05677A56176}"/>
                </a:ext>
              </a:extLst>
            </p:cNvPr>
            <p:cNvSpPr/>
            <p:nvPr/>
          </p:nvSpPr>
          <p:spPr>
            <a:xfrm>
              <a:off x="3636352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9" name="CuadroTexto 8">
              <a:extLst>
                <a:ext uri="{FF2B5EF4-FFF2-40B4-BE49-F238E27FC236}">
                  <a16:creationId xmlns:a16="http://schemas.microsoft.com/office/drawing/2014/main" id="{9A7EF53A-AA99-48D2-85A8-CA65C6ED1C5E}"/>
                </a:ext>
              </a:extLst>
            </p:cNvPr>
            <p:cNvSpPr txBox="1"/>
            <p:nvPr/>
          </p:nvSpPr>
          <p:spPr>
            <a:xfrm>
              <a:off x="3604676" y="945416"/>
              <a:ext cx="167925" cy="2623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M</a:t>
              </a:r>
            </a:p>
          </p:txBody>
        </p:sp>
        <p:sp>
          <p:nvSpPr>
            <p:cNvPr id="10" name="Elipse 9">
              <a:extLst>
                <a:ext uri="{FF2B5EF4-FFF2-40B4-BE49-F238E27FC236}">
                  <a16:creationId xmlns:a16="http://schemas.microsoft.com/office/drawing/2014/main" id="{B0003AE6-C47F-46BF-B6B1-DDBB042C0368}"/>
                </a:ext>
              </a:extLst>
            </p:cNvPr>
            <p:cNvSpPr/>
            <p:nvPr/>
          </p:nvSpPr>
          <p:spPr>
            <a:xfrm>
              <a:off x="3822502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1" name="CuadroTexto 10">
              <a:extLst>
                <a:ext uri="{FF2B5EF4-FFF2-40B4-BE49-F238E27FC236}">
                  <a16:creationId xmlns:a16="http://schemas.microsoft.com/office/drawing/2014/main" id="{93A2415F-9910-41C0-9834-ACE5EE7EC06F}"/>
                </a:ext>
              </a:extLst>
            </p:cNvPr>
            <p:cNvSpPr txBox="1"/>
            <p:nvPr/>
          </p:nvSpPr>
          <p:spPr>
            <a:xfrm>
              <a:off x="3795934" y="953506"/>
              <a:ext cx="167925" cy="2623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M</a:t>
              </a:r>
            </a:p>
          </p:txBody>
        </p:sp>
        <p:sp>
          <p:nvSpPr>
            <p:cNvPr id="12" name="Elipse 11">
              <a:extLst>
                <a:ext uri="{FF2B5EF4-FFF2-40B4-BE49-F238E27FC236}">
                  <a16:creationId xmlns:a16="http://schemas.microsoft.com/office/drawing/2014/main" id="{C7C288CE-F547-4E52-94A3-8C23F40BEE3C}"/>
                </a:ext>
              </a:extLst>
            </p:cNvPr>
            <p:cNvSpPr/>
            <p:nvPr/>
          </p:nvSpPr>
          <p:spPr>
            <a:xfrm>
              <a:off x="4008652" y="983612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3" name="CuadroTexto 12">
              <a:extLst>
                <a:ext uri="{FF2B5EF4-FFF2-40B4-BE49-F238E27FC236}">
                  <a16:creationId xmlns:a16="http://schemas.microsoft.com/office/drawing/2014/main" id="{4114C506-8170-47D2-9D5A-128DBFEEE7C8}"/>
                </a:ext>
              </a:extLst>
            </p:cNvPr>
            <p:cNvSpPr txBox="1"/>
            <p:nvPr/>
          </p:nvSpPr>
          <p:spPr>
            <a:xfrm>
              <a:off x="3987194" y="951397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J</a:t>
              </a:r>
            </a:p>
          </p:txBody>
        </p:sp>
        <p:sp>
          <p:nvSpPr>
            <p:cNvPr id="14" name="Elipse 13">
              <a:extLst>
                <a:ext uri="{FF2B5EF4-FFF2-40B4-BE49-F238E27FC236}">
                  <a16:creationId xmlns:a16="http://schemas.microsoft.com/office/drawing/2014/main" id="{7CC52FD5-4E7C-49FA-BD83-A545EB3FC017}"/>
                </a:ext>
              </a:extLst>
            </p:cNvPr>
            <p:cNvSpPr/>
            <p:nvPr/>
          </p:nvSpPr>
          <p:spPr>
            <a:xfrm>
              <a:off x="4195174" y="983612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5" name="CuadroTexto 14">
              <a:extLst>
                <a:ext uri="{FF2B5EF4-FFF2-40B4-BE49-F238E27FC236}">
                  <a16:creationId xmlns:a16="http://schemas.microsoft.com/office/drawing/2014/main" id="{DDD8D263-EBC7-4AD3-8203-2FC2CBE524AF}"/>
                </a:ext>
              </a:extLst>
            </p:cNvPr>
            <p:cNvSpPr txBox="1"/>
            <p:nvPr/>
          </p:nvSpPr>
          <p:spPr>
            <a:xfrm>
              <a:off x="4169468" y="953506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V</a:t>
              </a:r>
            </a:p>
          </p:txBody>
        </p:sp>
        <p:sp>
          <p:nvSpPr>
            <p:cNvPr id="16" name="Elipse 15">
              <a:extLst>
                <a:ext uri="{FF2B5EF4-FFF2-40B4-BE49-F238E27FC236}">
                  <a16:creationId xmlns:a16="http://schemas.microsoft.com/office/drawing/2014/main" id="{1684D4EA-52BA-4FA5-A1FB-CB87FE74C584}"/>
                </a:ext>
              </a:extLst>
            </p:cNvPr>
            <p:cNvSpPr/>
            <p:nvPr/>
          </p:nvSpPr>
          <p:spPr>
            <a:xfrm>
              <a:off x="4383504" y="983612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7" name="CuadroTexto 16">
              <a:extLst>
                <a:ext uri="{FF2B5EF4-FFF2-40B4-BE49-F238E27FC236}">
                  <a16:creationId xmlns:a16="http://schemas.microsoft.com/office/drawing/2014/main" id="{3308939E-46AD-485D-B001-89690CD4E751}"/>
                </a:ext>
              </a:extLst>
            </p:cNvPr>
            <p:cNvSpPr txBox="1"/>
            <p:nvPr/>
          </p:nvSpPr>
          <p:spPr>
            <a:xfrm>
              <a:off x="4354590" y="945416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S</a:t>
              </a:r>
            </a:p>
          </p:txBody>
        </p:sp>
        <p:sp>
          <p:nvSpPr>
            <p:cNvPr id="18" name="Elipse 17">
              <a:extLst>
                <a:ext uri="{FF2B5EF4-FFF2-40B4-BE49-F238E27FC236}">
                  <a16:creationId xmlns:a16="http://schemas.microsoft.com/office/drawing/2014/main" id="{A8672FC7-70F5-4C49-A014-22DFFFBC4EA9}"/>
                </a:ext>
              </a:extLst>
            </p:cNvPr>
            <p:cNvSpPr/>
            <p:nvPr/>
          </p:nvSpPr>
          <p:spPr>
            <a:xfrm>
              <a:off x="4562534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9" name="CuadroTexto 18">
              <a:extLst>
                <a:ext uri="{FF2B5EF4-FFF2-40B4-BE49-F238E27FC236}">
                  <a16:creationId xmlns:a16="http://schemas.microsoft.com/office/drawing/2014/main" id="{FDD8A62F-1C31-4D5B-8003-266E7EE66DB5}"/>
                </a:ext>
              </a:extLst>
            </p:cNvPr>
            <p:cNvSpPr txBox="1"/>
            <p:nvPr/>
          </p:nvSpPr>
          <p:spPr>
            <a:xfrm>
              <a:off x="4541872" y="945416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D</a:t>
              </a:r>
            </a:p>
          </p:txBody>
        </p:sp>
      </p:grpSp>
      <p:sp>
        <p:nvSpPr>
          <p:cNvPr id="43" name="Rectángulo: esquinas redondeadas 42">
            <a:extLst>
              <a:ext uri="{FF2B5EF4-FFF2-40B4-BE49-F238E27FC236}">
                <a16:creationId xmlns:a16="http://schemas.microsoft.com/office/drawing/2014/main" id="{89D5D1E2-00DC-4937-B50F-B770D836BFF9}"/>
              </a:ext>
            </a:extLst>
          </p:cNvPr>
          <p:cNvSpPr/>
          <p:nvPr/>
        </p:nvSpPr>
        <p:spPr>
          <a:xfrm flipH="1">
            <a:off x="460830" y="5801409"/>
            <a:ext cx="1867912" cy="1306787"/>
          </a:xfrm>
          <a:prstGeom prst="roundRect">
            <a:avLst>
              <a:gd name="adj" fmla="val 3042"/>
            </a:avLst>
          </a:prstGeom>
          <a:noFill/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61" name="CuadroTexto 60">
            <a:extLst>
              <a:ext uri="{FF2B5EF4-FFF2-40B4-BE49-F238E27FC236}">
                <a16:creationId xmlns:a16="http://schemas.microsoft.com/office/drawing/2014/main" id="{B1867932-8D36-4858-BFF8-81AECC48EBAD}"/>
              </a:ext>
            </a:extLst>
          </p:cNvPr>
          <p:cNvSpPr txBox="1"/>
          <p:nvPr/>
        </p:nvSpPr>
        <p:spPr>
          <a:xfrm>
            <a:off x="502270" y="470523"/>
            <a:ext cx="1705246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CL" sz="4800" dirty="0">
                <a:latin typeface="August Script Bold free" pitchFamily="2" charset="0"/>
              </a:rPr>
              <a:t>Año</a:t>
            </a:r>
          </a:p>
        </p:txBody>
      </p:sp>
      <p:sp>
        <p:nvSpPr>
          <p:cNvPr id="62" name="CuadroTexto 61">
            <a:extLst>
              <a:ext uri="{FF2B5EF4-FFF2-40B4-BE49-F238E27FC236}">
                <a16:creationId xmlns:a16="http://schemas.microsoft.com/office/drawing/2014/main" id="{D7348A25-2C0A-4180-9706-193D7ACDBC8E}"/>
              </a:ext>
            </a:extLst>
          </p:cNvPr>
          <p:cNvSpPr txBox="1"/>
          <p:nvPr/>
        </p:nvSpPr>
        <p:spPr>
          <a:xfrm>
            <a:off x="1109446" y="921803"/>
            <a:ext cx="149088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CL" sz="4000" dirty="0" smtClean="0">
                <a:latin typeface="August Script Bold free" pitchFamily="2" charset="0"/>
              </a:rPr>
              <a:t>2022 </a:t>
            </a:r>
            <a:endParaRPr lang="es-CL" sz="4000" dirty="0">
              <a:latin typeface="August Script Bold free" pitchFamily="2" charset="0"/>
            </a:endParaRPr>
          </a:p>
        </p:txBody>
      </p:sp>
      <p:sp>
        <p:nvSpPr>
          <p:cNvPr id="27" name="CuadroTexto 26">
            <a:extLst>
              <a:ext uri="{FF2B5EF4-FFF2-40B4-BE49-F238E27FC236}">
                <a16:creationId xmlns:a16="http://schemas.microsoft.com/office/drawing/2014/main" id="{F0091D1D-C5BA-4DD7-B564-F84C4F3256B9}"/>
              </a:ext>
            </a:extLst>
          </p:cNvPr>
          <p:cNvSpPr txBox="1"/>
          <p:nvPr/>
        </p:nvSpPr>
        <p:spPr>
          <a:xfrm>
            <a:off x="788889" y="1505371"/>
            <a:ext cx="136617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CL" sz="3600" dirty="0">
                <a:latin typeface="Ayunindra Font" pitchFamily="50" charset="0"/>
              </a:rPr>
              <a:t>Metas</a:t>
            </a:r>
          </a:p>
        </p:txBody>
      </p:sp>
      <p:cxnSp>
        <p:nvCxnSpPr>
          <p:cNvPr id="34" name="Conector recto 33">
            <a:extLst>
              <a:ext uri="{FF2B5EF4-FFF2-40B4-BE49-F238E27FC236}">
                <a16:creationId xmlns:a16="http://schemas.microsoft.com/office/drawing/2014/main" id="{6C326F97-CC68-4216-8B0B-6409AE189A23}"/>
              </a:ext>
            </a:extLst>
          </p:cNvPr>
          <p:cNvCxnSpPr>
            <a:cxnSpLocks/>
          </p:cNvCxnSpPr>
          <p:nvPr/>
        </p:nvCxnSpPr>
        <p:spPr>
          <a:xfrm>
            <a:off x="719609" y="2193173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Conector recto 36">
            <a:extLst>
              <a:ext uri="{FF2B5EF4-FFF2-40B4-BE49-F238E27FC236}">
                <a16:creationId xmlns:a16="http://schemas.microsoft.com/office/drawing/2014/main" id="{7A9A9E17-643C-46C7-8DA1-90ACB4FD0A6E}"/>
              </a:ext>
            </a:extLst>
          </p:cNvPr>
          <p:cNvCxnSpPr>
            <a:cxnSpLocks/>
          </p:cNvCxnSpPr>
          <p:nvPr/>
        </p:nvCxnSpPr>
        <p:spPr>
          <a:xfrm>
            <a:off x="720116" y="2475725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Conector recto 37">
            <a:extLst>
              <a:ext uri="{FF2B5EF4-FFF2-40B4-BE49-F238E27FC236}">
                <a16:creationId xmlns:a16="http://schemas.microsoft.com/office/drawing/2014/main" id="{117FEECC-50E9-48AE-A3A0-ECE918D11567}"/>
              </a:ext>
            </a:extLst>
          </p:cNvPr>
          <p:cNvCxnSpPr>
            <a:cxnSpLocks/>
          </p:cNvCxnSpPr>
          <p:nvPr/>
        </p:nvCxnSpPr>
        <p:spPr>
          <a:xfrm>
            <a:off x="718240" y="2780525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Conector recto 38">
            <a:extLst>
              <a:ext uri="{FF2B5EF4-FFF2-40B4-BE49-F238E27FC236}">
                <a16:creationId xmlns:a16="http://schemas.microsoft.com/office/drawing/2014/main" id="{F24D8324-6901-4816-8512-FDC54A3E01DF}"/>
              </a:ext>
            </a:extLst>
          </p:cNvPr>
          <p:cNvCxnSpPr>
            <a:cxnSpLocks/>
          </p:cNvCxnSpPr>
          <p:nvPr/>
        </p:nvCxnSpPr>
        <p:spPr>
          <a:xfrm>
            <a:off x="718240" y="3074201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Placa 2">
            <a:extLst>
              <a:ext uri="{FF2B5EF4-FFF2-40B4-BE49-F238E27FC236}">
                <a16:creationId xmlns:a16="http://schemas.microsoft.com/office/drawing/2014/main" id="{C3F9C842-00FA-4A41-AA78-EC49C9D9D4A3}"/>
              </a:ext>
            </a:extLst>
          </p:cNvPr>
          <p:cNvSpPr/>
          <p:nvPr/>
        </p:nvSpPr>
        <p:spPr>
          <a:xfrm flipH="1">
            <a:off x="489789" y="3750740"/>
            <a:ext cx="1791840" cy="1500318"/>
          </a:xfrm>
          <a:prstGeom prst="plaque">
            <a:avLst>
              <a:gd name="adj" fmla="val 6619"/>
            </a:avLst>
          </a:prstGeom>
          <a:solidFill>
            <a:srgbClr val="FCEBE0"/>
          </a:solidFill>
          <a:ln>
            <a:solidFill>
              <a:srgbClr val="FCD6D7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70" name="CuadroTexto 69">
            <a:extLst>
              <a:ext uri="{FF2B5EF4-FFF2-40B4-BE49-F238E27FC236}">
                <a16:creationId xmlns:a16="http://schemas.microsoft.com/office/drawing/2014/main" id="{C5660BA0-7AA5-442F-B19F-51782AAE91E1}"/>
              </a:ext>
            </a:extLst>
          </p:cNvPr>
          <p:cNvSpPr txBox="1"/>
          <p:nvPr/>
        </p:nvSpPr>
        <p:spPr>
          <a:xfrm flipH="1">
            <a:off x="560832" y="3174959"/>
            <a:ext cx="157604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CL" sz="3200" dirty="0">
                <a:latin typeface="Please write me a song" panose="02000603000000000000" pitchFamily="2" charset="0"/>
                <a:ea typeface="Please write me a song" panose="02000603000000000000" pitchFamily="2" charset="0"/>
              </a:rPr>
              <a:t>Importante</a:t>
            </a:r>
          </a:p>
        </p:txBody>
      </p:sp>
      <p:sp>
        <p:nvSpPr>
          <p:cNvPr id="72" name="CuadroTexto 71">
            <a:extLst>
              <a:ext uri="{FF2B5EF4-FFF2-40B4-BE49-F238E27FC236}">
                <a16:creationId xmlns:a16="http://schemas.microsoft.com/office/drawing/2014/main" id="{FA02E334-CC17-4B72-8C99-28B64BC13A1C}"/>
              </a:ext>
            </a:extLst>
          </p:cNvPr>
          <p:cNvSpPr txBox="1"/>
          <p:nvPr/>
        </p:nvSpPr>
        <p:spPr>
          <a:xfrm flipH="1">
            <a:off x="773256" y="5571063"/>
            <a:ext cx="1293702" cy="594906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algn="ctr"/>
            <a:r>
              <a:rPr lang="es-CL" sz="3266" dirty="0">
                <a:latin typeface="The Sunset" pitchFamily="2" charset="0"/>
              </a:rPr>
              <a:t>Notas</a:t>
            </a:r>
          </a:p>
        </p:txBody>
      </p:sp>
      <p:pic>
        <p:nvPicPr>
          <p:cNvPr id="22" name="Imagen 21">
            <a:extLst>
              <a:ext uri="{FF2B5EF4-FFF2-40B4-BE49-F238E27FC236}">
                <a16:creationId xmlns:a16="http://schemas.microsoft.com/office/drawing/2014/main" id="{62CBFADE-6F0F-42F1-9100-230F3D7A9794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188956" y="4650379"/>
            <a:ext cx="727315" cy="2864905"/>
          </a:xfrm>
          <a:prstGeom prst="rect">
            <a:avLst/>
          </a:prstGeom>
        </p:spPr>
      </p:pic>
      <p:pic>
        <p:nvPicPr>
          <p:cNvPr id="23" name="Imagen 22">
            <a:extLst>
              <a:ext uri="{FF2B5EF4-FFF2-40B4-BE49-F238E27FC236}">
                <a16:creationId xmlns:a16="http://schemas.microsoft.com/office/drawing/2014/main" id="{2B2C2E0D-EB88-46B4-AC8F-E4A9A8B31354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43898" t="21174"/>
          <a:stretch/>
        </p:blipFill>
        <p:spPr>
          <a:xfrm>
            <a:off x="0" y="0"/>
            <a:ext cx="909986" cy="976498"/>
          </a:xfrm>
          <a:prstGeom prst="rect">
            <a:avLst/>
          </a:prstGeom>
        </p:spPr>
      </p:pic>
      <p:pic>
        <p:nvPicPr>
          <p:cNvPr id="25" name="Imagen 24">
            <a:extLst>
              <a:ext uri="{FF2B5EF4-FFF2-40B4-BE49-F238E27FC236}">
                <a16:creationId xmlns:a16="http://schemas.microsoft.com/office/drawing/2014/main" id="{C293EFCA-F8D9-437F-BBDE-D23B0F61DF56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027536" y="351099"/>
            <a:ext cx="713197" cy="476000"/>
          </a:xfrm>
          <a:prstGeom prst="rect">
            <a:avLst/>
          </a:prstGeom>
        </p:spPr>
      </p:pic>
      <p:grpSp>
        <p:nvGrpSpPr>
          <p:cNvPr id="31" name="Grupo 30">
            <a:extLst>
              <a:ext uri="{FF2B5EF4-FFF2-40B4-BE49-F238E27FC236}">
                <a16:creationId xmlns:a16="http://schemas.microsoft.com/office/drawing/2014/main" id="{7745E27F-467E-4749-8E47-3209094E0C66}"/>
              </a:ext>
            </a:extLst>
          </p:cNvPr>
          <p:cNvGrpSpPr/>
          <p:nvPr/>
        </p:nvGrpSpPr>
        <p:grpSpPr>
          <a:xfrm>
            <a:off x="526230" y="2080990"/>
            <a:ext cx="160028" cy="1041337"/>
            <a:chOff x="508707" y="2032864"/>
            <a:chExt cx="160028" cy="1041337"/>
          </a:xfrm>
        </p:grpSpPr>
        <p:pic>
          <p:nvPicPr>
            <p:cNvPr id="57" name="Imagen 56">
              <a:extLst>
                <a:ext uri="{FF2B5EF4-FFF2-40B4-BE49-F238E27FC236}">
                  <a16:creationId xmlns:a16="http://schemas.microsoft.com/office/drawing/2014/main" id="{961930C2-F576-49DD-A7AA-2FDB4D77175D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7508" y="2035205"/>
              <a:ext cx="162906" cy="158223"/>
            </a:xfrm>
            <a:prstGeom prst="rect">
              <a:avLst/>
            </a:prstGeom>
          </p:spPr>
        </p:pic>
        <p:pic>
          <p:nvPicPr>
            <p:cNvPr id="58" name="Imagen 57">
              <a:extLst>
                <a:ext uri="{FF2B5EF4-FFF2-40B4-BE49-F238E27FC236}">
                  <a16:creationId xmlns:a16="http://schemas.microsoft.com/office/drawing/2014/main" id="{56867267-B475-4E69-9D58-EC62A6FE058B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7509" y="2315160"/>
              <a:ext cx="162906" cy="158223"/>
            </a:xfrm>
            <a:prstGeom prst="rect">
              <a:avLst/>
            </a:prstGeom>
          </p:spPr>
        </p:pic>
        <p:pic>
          <p:nvPicPr>
            <p:cNvPr id="60" name="Imagen 59">
              <a:extLst>
                <a:ext uri="{FF2B5EF4-FFF2-40B4-BE49-F238E27FC236}">
                  <a16:creationId xmlns:a16="http://schemas.microsoft.com/office/drawing/2014/main" id="{E29EF204-A448-4002-8A1C-DB0341F31464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6366" y="2619960"/>
              <a:ext cx="162906" cy="158223"/>
            </a:xfrm>
            <a:prstGeom prst="rect">
              <a:avLst/>
            </a:prstGeom>
          </p:spPr>
        </p:pic>
        <p:pic>
          <p:nvPicPr>
            <p:cNvPr id="63" name="Imagen 62">
              <a:extLst>
                <a:ext uri="{FF2B5EF4-FFF2-40B4-BE49-F238E27FC236}">
                  <a16:creationId xmlns:a16="http://schemas.microsoft.com/office/drawing/2014/main" id="{86120641-32C4-4AE8-94D3-C94C18868525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8171" y="2913636"/>
              <a:ext cx="162906" cy="158223"/>
            </a:xfrm>
            <a:prstGeom prst="rect">
              <a:avLst/>
            </a:prstGeom>
          </p:spPr>
        </p:pic>
      </p:grpSp>
      <p:sp>
        <p:nvSpPr>
          <p:cNvPr id="64" name="Placa 63">
            <a:extLst>
              <a:ext uri="{FF2B5EF4-FFF2-40B4-BE49-F238E27FC236}">
                <a16:creationId xmlns:a16="http://schemas.microsoft.com/office/drawing/2014/main" id="{1F1A37EF-7612-4F45-97CD-3C62C17F6D0D}"/>
              </a:ext>
            </a:extLst>
          </p:cNvPr>
          <p:cNvSpPr/>
          <p:nvPr/>
        </p:nvSpPr>
        <p:spPr>
          <a:xfrm flipH="1">
            <a:off x="544463" y="3806973"/>
            <a:ext cx="1680470" cy="1381373"/>
          </a:xfrm>
          <a:prstGeom prst="plaque">
            <a:avLst>
              <a:gd name="adj" fmla="val 6619"/>
            </a:avLst>
          </a:prstGeom>
          <a:noFill/>
          <a:ln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pic>
        <p:nvPicPr>
          <p:cNvPr id="32" name="Imagen 31">
            <a:extLst>
              <a:ext uri="{FF2B5EF4-FFF2-40B4-BE49-F238E27FC236}">
                <a16:creationId xmlns:a16="http://schemas.microsoft.com/office/drawing/2014/main" id="{26B63D50-3602-4D67-A76C-633D6D374657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259097" y="6541363"/>
            <a:ext cx="628638" cy="674145"/>
          </a:xfrm>
          <a:prstGeom prst="rect">
            <a:avLst/>
          </a:prstGeom>
        </p:spPr>
      </p:pic>
      <p:pic>
        <p:nvPicPr>
          <p:cNvPr id="65" name="Imagen 64">
            <a:extLst>
              <a:ext uri="{FF2B5EF4-FFF2-40B4-BE49-F238E27FC236}">
                <a16:creationId xmlns:a16="http://schemas.microsoft.com/office/drawing/2014/main" id="{D0CA3D43-846C-4A28-B7BE-3C0790EA8870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65716" t="50407"/>
          <a:stretch/>
        </p:blipFill>
        <p:spPr>
          <a:xfrm flipH="1">
            <a:off x="4623101" y="-1"/>
            <a:ext cx="445785" cy="47838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77246791"/>
      </p:ext>
    </p:extLst>
  </p:cSld>
  <p:clrMapOvr>
    <a:masterClrMapping/>
  </p:clrMapOvr>
</p:sld>
</file>

<file path=ppt/slides/slide2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5" name="Imagen 74">
            <a:extLst>
              <a:ext uri="{FF2B5EF4-FFF2-40B4-BE49-F238E27FC236}">
                <a16:creationId xmlns:a16="http://schemas.microsoft.com/office/drawing/2014/main" id="{86F066D6-3665-40A8-84FE-3CF74306B4E7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5802" t="16947" r="6588" b="21582"/>
          <a:stretch/>
        </p:blipFill>
        <p:spPr>
          <a:xfrm flipH="1">
            <a:off x="2534249" y="1615242"/>
            <a:ext cx="2241249" cy="5818323"/>
          </a:xfrm>
          <a:prstGeom prst="rect">
            <a:avLst/>
          </a:prstGeom>
        </p:spPr>
      </p:pic>
      <p:grpSp>
        <p:nvGrpSpPr>
          <p:cNvPr id="90" name="Grupo 89">
            <a:extLst>
              <a:ext uri="{FF2B5EF4-FFF2-40B4-BE49-F238E27FC236}">
                <a16:creationId xmlns:a16="http://schemas.microsoft.com/office/drawing/2014/main" id="{6A10F933-5BE6-45D0-9227-6F90A3B05617}"/>
              </a:ext>
            </a:extLst>
          </p:cNvPr>
          <p:cNvGrpSpPr/>
          <p:nvPr/>
        </p:nvGrpSpPr>
        <p:grpSpPr>
          <a:xfrm>
            <a:off x="2431176" y="1277695"/>
            <a:ext cx="2333423" cy="338554"/>
            <a:chOff x="282012" y="1116730"/>
            <a:chExt cx="2333423" cy="338554"/>
          </a:xfrm>
        </p:grpSpPr>
        <p:grpSp>
          <p:nvGrpSpPr>
            <p:cNvPr id="76" name="Grupo 75">
              <a:extLst>
                <a:ext uri="{FF2B5EF4-FFF2-40B4-BE49-F238E27FC236}">
                  <a16:creationId xmlns:a16="http://schemas.microsoft.com/office/drawing/2014/main" id="{A61A1061-E59C-431B-BF67-DEFCDEE579BE}"/>
                </a:ext>
              </a:extLst>
            </p:cNvPr>
            <p:cNvGrpSpPr/>
            <p:nvPr/>
          </p:nvGrpSpPr>
          <p:grpSpPr>
            <a:xfrm>
              <a:off x="1292286" y="1199456"/>
              <a:ext cx="1323149" cy="173102"/>
              <a:chOff x="2351916" y="2459619"/>
              <a:chExt cx="1424738" cy="173102"/>
            </a:xfrm>
          </p:grpSpPr>
          <p:pic>
            <p:nvPicPr>
              <p:cNvPr id="77" name="Imagen 76">
                <a:extLst>
                  <a:ext uri="{FF2B5EF4-FFF2-40B4-BE49-F238E27FC236}">
                    <a16:creationId xmlns:a16="http://schemas.microsoft.com/office/drawing/2014/main" id="{B7A81B46-CA0D-4087-89EF-FAE09193A61A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351916" y="2459619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78" name="Imagen 77">
                <a:extLst>
                  <a:ext uri="{FF2B5EF4-FFF2-40B4-BE49-F238E27FC236}">
                    <a16:creationId xmlns:a16="http://schemas.microsoft.com/office/drawing/2014/main" id="{E94153B6-6DC4-4AB7-AC3B-F55DD2065F5B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534444" y="2462337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79" name="Imagen 78">
                <a:extLst>
                  <a:ext uri="{FF2B5EF4-FFF2-40B4-BE49-F238E27FC236}">
                    <a16:creationId xmlns:a16="http://schemas.microsoft.com/office/drawing/2014/main" id="{EA1DF94F-D73B-4068-AC8A-D0A408DD32D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713545" y="2467401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0" name="Imagen 79">
                <a:extLst>
                  <a:ext uri="{FF2B5EF4-FFF2-40B4-BE49-F238E27FC236}">
                    <a16:creationId xmlns:a16="http://schemas.microsoft.com/office/drawing/2014/main" id="{62C852A6-1DC0-492C-8708-0BCE85A2F8DC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898714" y="2467401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1" name="Imagen 80">
                <a:extLst>
                  <a:ext uri="{FF2B5EF4-FFF2-40B4-BE49-F238E27FC236}">
                    <a16:creationId xmlns:a16="http://schemas.microsoft.com/office/drawing/2014/main" id="{0177E378-B2D1-433E-B487-95F0ADA2623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080634" y="2462337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2" name="Imagen 81">
                <a:extLst>
                  <a:ext uri="{FF2B5EF4-FFF2-40B4-BE49-F238E27FC236}">
                    <a16:creationId xmlns:a16="http://schemas.microsoft.com/office/drawing/2014/main" id="{5D2CCC76-1728-4CCE-8CA6-F4D7D93C730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259735" y="2463688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3" name="Imagen 82">
                <a:extLst>
                  <a:ext uri="{FF2B5EF4-FFF2-40B4-BE49-F238E27FC236}">
                    <a16:creationId xmlns:a16="http://schemas.microsoft.com/office/drawing/2014/main" id="{8737CD88-8CE9-45B7-B88B-A039D1BC2D9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436306" y="2459619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4" name="Imagen 83">
                <a:extLst>
                  <a:ext uri="{FF2B5EF4-FFF2-40B4-BE49-F238E27FC236}">
                    <a16:creationId xmlns:a16="http://schemas.microsoft.com/office/drawing/2014/main" id="{9C749F1B-619A-40EE-A3E5-6C9759F13278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624293" y="2462337"/>
                <a:ext cx="152361" cy="165320"/>
              </a:xfrm>
              <a:prstGeom prst="rect">
                <a:avLst/>
              </a:prstGeom>
            </p:spPr>
          </p:pic>
        </p:grpSp>
        <p:sp>
          <p:nvSpPr>
            <p:cNvPr id="86" name="CuadroTexto 85">
              <a:extLst>
                <a:ext uri="{FF2B5EF4-FFF2-40B4-BE49-F238E27FC236}">
                  <a16:creationId xmlns:a16="http://schemas.microsoft.com/office/drawing/2014/main" id="{E7CF8BFC-D72D-4A50-9441-6DC5C224B0DC}"/>
                </a:ext>
              </a:extLst>
            </p:cNvPr>
            <p:cNvSpPr txBox="1"/>
            <p:nvPr/>
          </p:nvSpPr>
          <p:spPr>
            <a:xfrm>
              <a:off x="282012" y="1116730"/>
              <a:ext cx="1081021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s-CL" sz="1600" dirty="0">
                  <a:latin typeface="that i love you" pitchFamily="2" charset="0"/>
                </a:rPr>
                <a:t>Hidratación</a:t>
              </a:r>
            </a:p>
          </p:txBody>
        </p:sp>
      </p:grpSp>
      <p:sp>
        <p:nvSpPr>
          <p:cNvPr id="2" name="Rectángulo: esquinas redondeadas 1">
            <a:extLst>
              <a:ext uri="{FF2B5EF4-FFF2-40B4-BE49-F238E27FC236}">
                <a16:creationId xmlns:a16="http://schemas.microsoft.com/office/drawing/2014/main" id="{8AFFB728-72C6-47D6-8CF6-8E68D901CF0E}"/>
              </a:ext>
            </a:extLst>
          </p:cNvPr>
          <p:cNvSpPr/>
          <p:nvPr/>
        </p:nvSpPr>
        <p:spPr>
          <a:xfrm flipH="1">
            <a:off x="2536574" y="808814"/>
            <a:ext cx="2238924" cy="348713"/>
          </a:xfrm>
          <a:prstGeom prst="roundRect">
            <a:avLst>
              <a:gd name="adj" fmla="val 20690"/>
            </a:avLst>
          </a:prstGeom>
          <a:noFill/>
          <a:ln>
            <a:solidFill>
              <a:schemeClr val="bg1">
                <a:lumMod val="65000"/>
              </a:schemeClr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grpSp>
        <p:nvGrpSpPr>
          <p:cNvPr id="20" name="Grupo 19">
            <a:extLst>
              <a:ext uri="{FF2B5EF4-FFF2-40B4-BE49-F238E27FC236}">
                <a16:creationId xmlns:a16="http://schemas.microsoft.com/office/drawing/2014/main" id="{9E56ED60-C0FC-4AFF-8B2B-402E4644997E}"/>
              </a:ext>
            </a:extLst>
          </p:cNvPr>
          <p:cNvGrpSpPr/>
          <p:nvPr/>
        </p:nvGrpSpPr>
        <p:grpSpPr>
          <a:xfrm>
            <a:off x="2648158" y="551964"/>
            <a:ext cx="1302561" cy="270451"/>
            <a:chOff x="3427898" y="945416"/>
            <a:chExt cx="1302561" cy="270451"/>
          </a:xfrm>
        </p:grpSpPr>
        <p:sp>
          <p:nvSpPr>
            <p:cNvPr id="6" name="Elipse 5">
              <a:extLst>
                <a:ext uri="{FF2B5EF4-FFF2-40B4-BE49-F238E27FC236}">
                  <a16:creationId xmlns:a16="http://schemas.microsoft.com/office/drawing/2014/main" id="{2C5DCEA4-6AF6-49BD-B708-B769FAFE792C}"/>
                </a:ext>
              </a:extLst>
            </p:cNvPr>
            <p:cNvSpPr/>
            <p:nvPr/>
          </p:nvSpPr>
          <p:spPr>
            <a:xfrm>
              <a:off x="3448303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7" name="CuadroTexto 6">
              <a:extLst>
                <a:ext uri="{FF2B5EF4-FFF2-40B4-BE49-F238E27FC236}">
                  <a16:creationId xmlns:a16="http://schemas.microsoft.com/office/drawing/2014/main" id="{AA089D6C-B1E2-48FB-BE83-481042A4D336}"/>
                </a:ext>
              </a:extLst>
            </p:cNvPr>
            <p:cNvSpPr txBox="1"/>
            <p:nvPr/>
          </p:nvSpPr>
          <p:spPr>
            <a:xfrm>
              <a:off x="3427898" y="945416"/>
              <a:ext cx="167925" cy="2623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L</a:t>
              </a:r>
            </a:p>
          </p:txBody>
        </p:sp>
        <p:sp>
          <p:nvSpPr>
            <p:cNvPr id="8" name="Elipse 7">
              <a:extLst>
                <a:ext uri="{FF2B5EF4-FFF2-40B4-BE49-F238E27FC236}">
                  <a16:creationId xmlns:a16="http://schemas.microsoft.com/office/drawing/2014/main" id="{EF3D6D35-0B29-48F8-A7E7-F05677A56176}"/>
                </a:ext>
              </a:extLst>
            </p:cNvPr>
            <p:cNvSpPr/>
            <p:nvPr/>
          </p:nvSpPr>
          <p:spPr>
            <a:xfrm>
              <a:off x="3636352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9" name="CuadroTexto 8">
              <a:extLst>
                <a:ext uri="{FF2B5EF4-FFF2-40B4-BE49-F238E27FC236}">
                  <a16:creationId xmlns:a16="http://schemas.microsoft.com/office/drawing/2014/main" id="{9A7EF53A-AA99-48D2-85A8-CA65C6ED1C5E}"/>
                </a:ext>
              </a:extLst>
            </p:cNvPr>
            <p:cNvSpPr txBox="1"/>
            <p:nvPr/>
          </p:nvSpPr>
          <p:spPr>
            <a:xfrm>
              <a:off x="3604676" y="945416"/>
              <a:ext cx="167925" cy="2623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M</a:t>
              </a:r>
            </a:p>
          </p:txBody>
        </p:sp>
        <p:sp>
          <p:nvSpPr>
            <p:cNvPr id="10" name="Elipse 9">
              <a:extLst>
                <a:ext uri="{FF2B5EF4-FFF2-40B4-BE49-F238E27FC236}">
                  <a16:creationId xmlns:a16="http://schemas.microsoft.com/office/drawing/2014/main" id="{B0003AE6-C47F-46BF-B6B1-DDBB042C0368}"/>
                </a:ext>
              </a:extLst>
            </p:cNvPr>
            <p:cNvSpPr/>
            <p:nvPr/>
          </p:nvSpPr>
          <p:spPr>
            <a:xfrm>
              <a:off x="3822502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1" name="CuadroTexto 10">
              <a:extLst>
                <a:ext uri="{FF2B5EF4-FFF2-40B4-BE49-F238E27FC236}">
                  <a16:creationId xmlns:a16="http://schemas.microsoft.com/office/drawing/2014/main" id="{93A2415F-9910-41C0-9834-ACE5EE7EC06F}"/>
                </a:ext>
              </a:extLst>
            </p:cNvPr>
            <p:cNvSpPr txBox="1"/>
            <p:nvPr/>
          </p:nvSpPr>
          <p:spPr>
            <a:xfrm>
              <a:off x="3795934" y="953506"/>
              <a:ext cx="167925" cy="2623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M</a:t>
              </a:r>
            </a:p>
          </p:txBody>
        </p:sp>
        <p:sp>
          <p:nvSpPr>
            <p:cNvPr id="12" name="Elipse 11">
              <a:extLst>
                <a:ext uri="{FF2B5EF4-FFF2-40B4-BE49-F238E27FC236}">
                  <a16:creationId xmlns:a16="http://schemas.microsoft.com/office/drawing/2014/main" id="{C7C288CE-F547-4E52-94A3-8C23F40BEE3C}"/>
                </a:ext>
              </a:extLst>
            </p:cNvPr>
            <p:cNvSpPr/>
            <p:nvPr/>
          </p:nvSpPr>
          <p:spPr>
            <a:xfrm>
              <a:off x="4008652" y="983612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3" name="CuadroTexto 12">
              <a:extLst>
                <a:ext uri="{FF2B5EF4-FFF2-40B4-BE49-F238E27FC236}">
                  <a16:creationId xmlns:a16="http://schemas.microsoft.com/office/drawing/2014/main" id="{4114C506-8170-47D2-9D5A-128DBFEEE7C8}"/>
                </a:ext>
              </a:extLst>
            </p:cNvPr>
            <p:cNvSpPr txBox="1"/>
            <p:nvPr/>
          </p:nvSpPr>
          <p:spPr>
            <a:xfrm>
              <a:off x="3987194" y="951397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J</a:t>
              </a:r>
            </a:p>
          </p:txBody>
        </p:sp>
        <p:sp>
          <p:nvSpPr>
            <p:cNvPr id="14" name="Elipse 13">
              <a:extLst>
                <a:ext uri="{FF2B5EF4-FFF2-40B4-BE49-F238E27FC236}">
                  <a16:creationId xmlns:a16="http://schemas.microsoft.com/office/drawing/2014/main" id="{7CC52FD5-4E7C-49FA-BD83-A545EB3FC017}"/>
                </a:ext>
              </a:extLst>
            </p:cNvPr>
            <p:cNvSpPr/>
            <p:nvPr/>
          </p:nvSpPr>
          <p:spPr>
            <a:xfrm>
              <a:off x="4195174" y="983612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5" name="CuadroTexto 14">
              <a:extLst>
                <a:ext uri="{FF2B5EF4-FFF2-40B4-BE49-F238E27FC236}">
                  <a16:creationId xmlns:a16="http://schemas.microsoft.com/office/drawing/2014/main" id="{DDD8D263-EBC7-4AD3-8203-2FC2CBE524AF}"/>
                </a:ext>
              </a:extLst>
            </p:cNvPr>
            <p:cNvSpPr txBox="1"/>
            <p:nvPr/>
          </p:nvSpPr>
          <p:spPr>
            <a:xfrm>
              <a:off x="4169468" y="953506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V</a:t>
              </a:r>
            </a:p>
          </p:txBody>
        </p:sp>
        <p:sp>
          <p:nvSpPr>
            <p:cNvPr id="16" name="Elipse 15">
              <a:extLst>
                <a:ext uri="{FF2B5EF4-FFF2-40B4-BE49-F238E27FC236}">
                  <a16:creationId xmlns:a16="http://schemas.microsoft.com/office/drawing/2014/main" id="{1684D4EA-52BA-4FA5-A1FB-CB87FE74C584}"/>
                </a:ext>
              </a:extLst>
            </p:cNvPr>
            <p:cNvSpPr/>
            <p:nvPr/>
          </p:nvSpPr>
          <p:spPr>
            <a:xfrm>
              <a:off x="4383504" y="983612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7" name="CuadroTexto 16">
              <a:extLst>
                <a:ext uri="{FF2B5EF4-FFF2-40B4-BE49-F238E27FC236}">
                  <a16:creationId xmlns:a16="http://schemas.microsoft.com/office/drawing/2014/main" id="{3308939E-46AD-485D-B001-89690CD4E751}"/>
                </a:ext>
              </a:extLst>
            </p:cNvPr>
            <p:cNvSpPr txBox="1"/>
            <p:nvPr/>
          </p:nvSpPr>
          <p:spPr>
            <a:xfrm>
              <a:off x="4354590" y="945416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S</a:t>
              </a:r>
            </a:p>
          </p:txBody>
        </p:sp>
        <p:sp>
          <p:nvSpPr>
            <p:cNvPr id="18" name="Elipse 17">
              <a:extLst>
                <a:ext uri="{FF2B5EF4-FFF2-40B4-BE49-F238E27FC236}">
                  <a16:creationId xmlns:a16="http://schemas.microsoft.com/office/drawing/2014/main" id="{A8672FC7-70F5-4C49-A014-22DFFFBC4EA9}"/>
                </a:ext>
              </a:extLst>
            </p:cNvPr>
            <p:cNvSpPr/>
            <p:nvPr/>
          </p:nvSpPr>
          <p:spPr>
            <a:xfrm>
              <a:off x="4562534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9" name="CuadroTexto 18">
              <a:extLst>
                <a:ext uri="{FF2B5EF4-FFF2-40B4-BE49-F238E27FC236}">
                  <a16:creationId xmlns:a16="http://schemas.microsoft.com/office/drawing/2014/main" id="{FDD8A62F-1C31-4D5B-8003-266E7EE66DB5}"/>
                </a:ext>
              </a:extLst>
            </p:cNvPr>
            <p:cNvSpPr txBox="1"/>
            <p:nvPr/>
          </p:nvSpPr>
          <p:spPr>
            <a:xfrm>
              <a:off x="4541872" y="945416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D</a:t>
              </a:r>
            </a:p>
          </p:txBody>
        </p:sp>
      </p:grpSp>
      <p:sp>
        <p:nvSpPr>
          <p:cNvPr id="43" name="Rectángulo: esquinas redondeadas 42">
            <a:extLst>
              <a:ext uri="{FF2B5EF4-FFF2-40B4-BE49-F238E27FC236}">
                <a16:creationId xmlns:a16="http://schemas.microsoft.com/office/drawing/2014/main" id="{89D5D1E2-00DC-4937-B50F-B770D836BFF9}"/>
              </a:ext>
            </a:extLst>
          </p:cNvPr>
          <p:cNvSpPr/>
          <p:nvPr/>
        </p:nvSpPr>
        <p:spPr>
          <a:xfrm flipH="1">
            <a:off x="460830" y="5801409"/>
            <a:ext cx="1867912" cy="1306787"/>
          </a:xfrm>
          <a:prstGeom prst="roundRect">
            <a:avLst>
              <a:gd name="adj" fmla="val 3042"/>
            </a:avLst>
          </a:prstGeom>
          <a:noFill/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61" name="CuadroTexto 60">
            <a:extLst>
              <a:ext uri="{FF2B5EF4-FFF2-40B4-BE49-F238E27FC236}">
                <a16:creationId xmlns:a16="http://schemas.microsoft.com/office/drawing/2014/main" id="{B1867932-8D36-4858-BFF8-81AECC48EBAD}"/>
              </a:ext>
            </a:extLst>
          </p:cNvPr>
          <p:cNvSpPr txBox="1"/>
          <p:nvPr/>
        </p:nvSpPr>
        <p:spPr>
          <a:xfrm>
            <a:off x="502270" y="470523"/>
            <a:ext cx="1705246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CL" sz="4800" dirty="0">
                <a:latin typeface="August Script Bold free" pitchFamily="2" charset="0"/>
              </a:rPr>
              <a:t>Año</a:t>
            </a:r>
          </a:p>
        </p:txBody>
      </p:sp>
      <p:sp>
        <p:nvSpPr>
          <p:cNvPr id="62" name="CuadroTexto 61">
            <a:extLst>
              <a:ext uri="{FF2B5EF4-FFF2-40B4-BE49-F238E27FC236}">
                <a16:creationId xmlns:a16="http://schemas.microsoft.com/office/drawing/2014/main" id="{D7348A25-2C0A-4180-9706-193D7ACDBC8E}"/>
              </a:ext>
            </a:extLst>
          </p:cNvPr>
          <p:cNvSpPr txBox="1"/>
          <p:nvPr/>
        </p:nvSpPr>
        <p:spPr>
          <a:xfrm>
            <a:off x="1109446" y="921803"/>
            <a:ext cx="149088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CL" sz="4000" dirty="0" smtClean="0">
                <a:latin typeface="August Script Bold free" pitchFamily="2" charset="0"/>
              </a:rPr>
              <a:t>2022 </a:t>
            </a:r>
            <a:endParaRPr lang="es-CL" sz="4000" dirty="0">
              <a:latin typeface="August Script Bold free" pitchFamily="2" charset="0"/>
            </a:endParaRPr>
          </a:p>
        </p:txBody>
      </p:sp>
      <p:sp>
        <p:nvSpPr>
          <p:cNvPr id="27" name="CuadroTexto 26">
            <a:extLst>
              <a:ext uri="{FF2B5EF4-FFF2-40B4-BE49-F238E27FC236}">
                <a16:creationId xmlns:a16="http://schemas.microsoft.com/office/drawing/2014/main" id="{F0091D1D-C5BA-4DD7-B564-F84C4F3256B9}"/>
              </a:ext>
            </a:extLst>
          </p:cNvPr>
          <p:cNvSpPr txBox="1"/>
          <p:nvPr/>
        </p:nvSpPr>
        <p:spPr>
          <a:xfrm>
            <a:off x="788889" y="1505371"/>
            <a:ext cx="136617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CL" sz="3600" dirty="0">
                <a:latin typeface="Ayunindra Font" pitchFamily="50" charset="0"/>
              </a:rPr>
              <a:t>Metas</a:t>
            </a:r>
          </a:p>
        </p:txBody>
      </p:sp>
      <p:cxnSp>
        <p:nvCxnSpPr>
          <p:cNvPr id="34" name="Conector recto 33">
            <a:extLst>
              <a:ext uri="{FF2B5EF4-FFF2-40B4-BE49-F238E27FC236}">
                <a16:creationId xmlns:a16="http://schemas.microsoft.com/office/drawing/2014/main" id="{6C326F97-CC68-4216-8B0B-6409AE189A23}"/>
              </a:ext>
            </a:extLst>
          </p:cNvPr>
          <p:cNvCxnSpPr>
            <a:cxnSpLocks/>
          </p:cNvCxnSpPr>
          <p:nvPr/>
        </p:nvCxnSpPr>
        <p:spPr>
          <a:xfrm>
            <a:off x="719609" y="2193173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Conector recto 36">
            <a:extLst>
              <a:ext uri="{FF2B5EF4-FFF2-40B4-BE49-F238E27FC236}">
                <a16:creationId xmlns:a16="http://schemas.microsoft.com/office/drawing/2014/main" id="{7A9A9E17-643C-46C7-8DA1-90ACB4FD0A6E}"/>
              </a:ext>
            </a:extLst>
          </p:cNvPr>
          <p:cNvCxnSpPr>
            <a:cxnSpLocks/>
          </p:cNvCxnSpPr>
          <p:nvPr/>
        </p:nvCxnSpPr>
        <p:spPr>
          <a:xfrm>
            <a:off x="720116" y="2475725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Conector recto 37">
            <a:extLst>
              <a:ext uri="{FF2B5EF4-FFF2-40B4-BE49-F238E27FC236}">
                <a16:creationId xmlns:a16="http://schemas.microsoft.com/office/drawing/2014/main" id="{117FEECC-50E9-48AE-A3A0-ECE918D11567}"/>
              </a:ext>
            </a:extLst>
          </p:cNvPr>
          <p:cNvCxnSpPr>
            <a:cxnSpLocks/>
          </p:cNvCxnSpPr>
          <p:nvPr/>
        </p:nvCxnSpPr>
        <p:spPr>
          <a:xfrm>
            <a:off x="718240" y="2780525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Conector recto 38">
            <a:extLst>
              <a:ext uri="{FF2B5EF4-FFF2-40B4-BE49-F238E27FC236}">
                <a16:creationId xmlns:a16="http://schemas.microsoft.com/office/drawing/2014/main" id="{F24D8324-6901-4816-8512-FDC54A3E01DF}"/>
              </a:ext>
            </a:extLst>
          </p:cNvPr>
          <p:cNvCxnSpPr>
            <a:cxnSpLocks/>
          </p:cNvCxnSpPr>
          <p:nvPr/>
        </p:nvCxnSpPr>
        <p:spPr>
          <a:xfrm>
            <a:off x="718240" y="3074201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Placa 2">
            <a:extLst>
              <a:ext uri="{FF2B5EF4-FFF2-40B4-BE49-F238E27FC236}">
                <a16:creationId xmlns:a16="http://schemas.microsoft.com/office/drawing/2014/main" id="{C3F9C842-00FA-4A41-AA78-EC49C9D9D4A3}"/>
              </a:ext>
            </a:extLst>
          </p:cNvPr>
          <p:cNvSpPr/>
          <p:nvPr/>
        </p:nvSpPr>
        <p:spPr>
          <a:xfrm flipH="1">
            <a:off x="489789" y="3750740"/>
            <a:ext cx="1791840" cy="1500318"/>
          </a:xfrm>
          <a:prstGeom prst="plaque">
            <a:avLst>
              <a:gd name="adj" fmla="val 6619"/>
            </a:avLst>
          </a:prstGeom>
          <a:solidFill>
            <a:srgbClr val="FCEBE0"/>
          </a:solidFill>
          <a:ln>
            <a:solidFill>
              <a:srgbClr val="FCD6D7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70" name="CuadroTexto 69">
            <a:extLst>
              <a:ext uri="{FF2B5EF4-FFF2-40B4-BE49-F238E27FC236}">
                <a16:creationId xmlns:a16="http://schemas.microsoft.com/office/drawing/2014/main" id="{C5660BA0-7AA5-442F-B19F-51782AAE91E1}"/>
              </a:ext>
            </a:extLst>
          </p:cNvPr>
          <p:cNvSpPr txBox="1"/>
          <p:nvPr/>
        </p:nvSpPr>
        <p:spPr>
          <a:xfrm flipH="1">
            <a:off x="560832" y="3174959"/>
            <a:ext cx="157604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CL" sz="3200" dirty="0">
                <a:latin typeface="Please write me a song" panose="02000603000000000000" pitchFamily="2" charset="0"/>
                <a:ea typeface="Please write me a song" panose="02000603000000000000" pitchFamily="2" charset="0"/>
              </a:rPr>
              <a:t>Importante</a:t>
            </a:r>
          </a:p>
        </p:txBody>
      </p:sp>
      <p:sp>
        <p:nvSpPr>
          <p:cNvPr id="72" name="CuadroTexto 71">
            <a:extLst>
              <a:ext uri="{FF2B5EF4-FFF2-40B4-BE49-F238E27FC236}">
                <a16:creationId xmlns:a16="http://schemas.microsoft.com/office/drawing/2014/main" id="{FA02E334-CC17-4B72-8C99-28B64BC13A1C}"/>
              </a:ext>
            </a:extLst>
          </p:cNvPr>
          <p:cNvSpPr txBox="1"/>
          <p:nvPr/>
        </p:nvSpPr>
        <p:spPr>
          <a:xfrm flipH="1">
            <a:off x="773256" y="5571063"/>
            <a:ext cx="1293702" cy="594906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algn="ctr"/>
            <a:r>
              <a:rPr lang="es-CL" sz="3266" dirty="0">
                <a:latin typeface="The Sunset" pitchFamily="2" charset="0"/>
              </a:rPr>
              <a:t>Notas</a:t>
            </a:r>
          </a:p>
        </p:txBody>
      </p:sp>
      <p:pic>
        <p:nvPicPr>
          <p:cNvPr id="22" name="Imagen 21">
            <a:extLst>
              <a:ext uri="{FF2B5EF4-FFF2-40B4-BE49-F238E27FC236}">
                <a16:creationId xmlns:a16="http://schemas.microsoft.com/office/drawing/2014/main" id="{62CBFADE-6F0F-42F1-9100-230F3D7A9794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188956" y="4650379"/>
            <a:ext cx="727315" cy="2864905"/>
          </a:xfrm>
          <a:prstGeom prst="rect">
            <a:avLst/>
          </a:prstGeom>
        </p:spPr>
      </p:pic>
      <p:pic>
        <p:nvPicPr>
          <p:cNvPr id="23" name="Imagen 22">
            <a:extLst>
              <a:ext uri="{FF2B5EF4-FFF2-40B4-BE49-F238E27FC236}">
                <a16:creationId xmlns:a16="http://schemas.microsoft.com/office/drawing/2014/main" id="{2B2C2E0D-EB88-46B4-AC8F-E4A9A8B31354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43898" t="21174"/>
          <a:stretch/>
        </p:blipFill>
        <p:spPr>
          <a:xfrm>
            <a:off x="0" y="0"/>
            <a:ext cx="909986" cy="976498"/>
          </a:xfrm>
          <a:prstGeom prst="rect">
            <a:avLst/>
          </a:prstGeom>
        </p:spPr>
      </p:pic>
      <p:pic>
        <p:nvPicPr>
          <p:cNvPr id="25" name="Imagen 24">
            <a:extLst>
              <a:ext uri="{FF2B5EF4-FFF2-40B4-BE49-F238E27FC236}">
                <a16:creationId xmlns:a16="http://schemas.microsoft.com/office/drawing/2014/main" id="{C293EFCA-F8D9-437F-BBDE-D23B0F61DF56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027536" y="351099"/>
            <a:ext cx="713197" cy="476000"/>
          </a:xfrm>
          <a:prstGeom prst="rect">
            <a:avLst/>
          </a:prstGeom>
        </p:spPr>
      </p:pic>
      <p:grpSp>
        <p:nvGrpSpPr>
          <p:cNvPr id="31" name="Grupo 30">
            <a:extLst>
              <a:ext uri="{FF2B5EF4-FFF2-40B4-BE49-F238E27FC236}">
                <a16:creationId xmlns:a16="http://schemas.microsoft.com/office/drawing/2014/main" id="{7745E27F-467E-4749-8E47-3209094E0C66}"/>
              </a:ext>
            </a:extLst>
          </p:cNvPr>
          <p:cNvGrpSpPr/>
          <p:nvPr/>
        </p:nvGrpSpPr>
        <p:grpSpPr>
          <a:xfrm>
            <a:off x="526230" y="2080990"/>
            <a:ext cx="160028" cy="1041337"/>
            <a:chOff x="508707" y="2032864"/>
            <a:chExt cx="160028" cy="1041337"/>
          </a:xfrm>
        </p:grpSpPr>
        <p:pic>
          <p:nvPicPr>
            <p:cNvPr id="57" name="Imagen 56">
              <a:extLst>
                <a:ext uri="{FF2B5EF4-FFF2-40B4-BE49-F238E27FC236}">
                  <a16:creationId xmlns:a16="http://schemas.microsoft.com/office/drawing/2014/main" id="{961930C2-F576-49DD-A7AA-2FDB4D77175D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7508" y="2035205"/>
              <a:ext cx="162906" cy="158223"/>
            </a:xfrm>
            <a:prstGeom prst="rect">
              <a:avLst/>
            </a:prstGeom>
          </p:spPr>
        </p:pic>
        <p:pic>
          <p:nvPicPr>
            <p:cNvPr id="58" name="Imagen 57">
              <a:extLst>
                <a:ext uri="{FF2B5EF4-FFF2-40B4-BE49-F238E27FC236}">
                  <a16:creationId xmlns:a16="http://schemas.microsoft.com/office/drawing/2014/main" id="{56867267-B475-4E69-9D58-EC62A6FE058B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7509" y="2315160"/>
              <a:ext cx="162906" cy="158223"/>
            </a:xfrm>
            <a:prstGeom prst="rect">
              <a:avLst/>
            </a:prstGeom>
          </p:spPr>
        </p:pic>
        <p:pic>
          <p:nvPicPr>
            <p:cNvPr id="60" name="Imagen 59">
              <a:extLst>
                <a:ext uri="{FF2B5EF4-FFF2-40B4-BE49-F238E27FC236}">
                  <a16:creationId xmlns:a16="http://schemas.microsoft.com/office/drawing/2014/main" id="{E29EF204-A448-4002-8A1C-DB0341F31464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6366" y="2619960"/>
              <a:ext cx="162906" cy="158223"/>
            </a:xfrm>
            <a:prstGeom prst="rect">
              <a:avLst/>
            </a:prstGeom>
          </p:spPr>
        </p:pic>
        <p:pic>
          <p:nvPicPr>
            <p:cNvPr id="63" name="Imagen 62">
              <a:extLst>
                <a:ext uri="{FF2B5EF4-FFF2-40B4-BE49-F238E27FC236}">
                  <a16:creationId xmlns:a16="http://schemas.microsoft.com/office/drawing/2014/main" id="{86120641-32C4-4AE8-94D3-C94C18868525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8171" y="2913636"/>
              <a:ext cx="162906" cy="158223"/>
            </a:xfrm>
            <a:prstGeom prst="rect">
              <a:avLst/>
            </a:prstGeom>
          </p:spPr>
        </p:pic>
      </p:grpSp>
      <p:sp>
        <p:nvSpPr>
          <p:cNvPr id="64" name="Placa 63">
            <a:extLst>
              <a:ext uri="{FF2B5EF4-FFF2-40B4-BE49-F238E27FC236}">
                <a16:creationId xmlns:a16="http://schemas.microsoft.com/office/drawing/2014/main" id="{1F1A37EF-7612-4F45-97CD-3C62C17F6D0D}"/>
              </a:ext>
            </a:extLst>
          </p:cNvPr>
          <p:cNvSpPr/>
          <p:nvPr/>
        </p:nvSpPr>
        <p:spPr>
          <a:xfrm flipH="1">
            <a:off x="544463" y="3806973"/>
            <a:ext cx="1680470" cy="1381373"/>
          </a:xfrm>
          <a:prstGeom prst="plaque">
            <a:avLst>
              <a:gd name="adj" fmla="val 6619"/>
            </a:avLst>
          </a:prstGeom>
          <a:noFill/>
          <a:ln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pic>
        <p:nvPicPr>
          <p:cNvPr id="32" name="Imagen 31">
            <a:extLst>
              <a:ext uri="{FF2B5EF4-FFF2-40B4-BE49-F238E27FC236}">
                <a16:creationId xmlns:a16="http://schemas.microsoft.com/office/drawing/2014/main" id="{26B63D50-3602-4D67-A76C-633D6D374657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259097" y="6541363"/>
            <a:ext cx="628638" cy="674145"/>
          </a:xfrm>
          <a:prstGeom prst="rect">
            <a:avLst/>
          </a:prstGeom>
        </p:spPr>
      </p:pic>
      <p:pic>
        <p:nvPicPr>
          <p:cNvPr id="65" name="Imagen 64">
            <a:extLst>
              <a:ext uri="{FF2B5EF4-FFF2-40B4-BE49-F238E27FC236}">
                <a16:creationId xmlns:a16="http://schemas.microsoft.com/office/drawing/2014/main" id="{D0CA3D43-846C-4A28-B7BE-3C0790EA8870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65716" t="50407"/>
          <a:stretch/>
        </p:blipFill>
        <p:spPr>
          <a:xfrm flipH="1">
            <a:off x="4623101" y="-1"/>
            <a:ext cx="445785" cy="47838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77272424"/>
      </p:ext>
    </p:extLst>
  </p:cSld>
  <p:clrMapOvr>
    <a:masterClrMapping/>
  </p:clrMapOvr>
</p:sld>
</file>

<file path=ppt/slides/slide2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5" name="Imagen 74">
            <a:extLst>
              <a:ext uri="{FF2B5EF4-FFF2-40B4-BE49-F238E27FC236}">
                <a16:creationId xmlns:a16="http://schemas.microsoft.com/office/drawing/2014/main" id="{86F066D6-3665-40A8-84FE-3CF74306B4E7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5802" t="16947" r="6588" b="21582"/>
          <a:stretch/>
        </p:blipFill>
        <p:spPr>
          <a:xfrm flipH="1">
            <a:off x="2534249" y="1615242"/>
            <a:ext cx="2241249" cy="5818323"/>
          </a:xfrm>
          <a:prstGeom prst="rect">
            <a:avLst/>
          </a:prstGeom>
        </p:spPr>
      </p:pic>
      <p:grpSp>
        <p:nvGrpSpPr>
          <p:cNvPr id="90" name="Grupo 89">
            <a:extLst>
              <a:ext uri="{FF2B5EF4-FFF2-40B4-BE49-F238E27FC236}">
                <a16:creationId xmlns:a16="http://schemas.microsoft.com/office/drawing/2014/main" id="{6A10F933-5BE6-45D0-9227-6F90A3B05617}"/>
              </a:ext>
            </a:extLst>
          </p:cNvPr>
          <p:cNvGrpSpPr/>
          <p:nvPr/>
        </p:nvGrpSpPr>
        <p:grpSpPr>
          <a:xfrm>
            <a:off x="2431176" y="1277695"/>
            <a:ext cx="2333423" cy="338554"/>
            <a:chOff x="282012" y="1116730"/>
            <a:chExt cx="2333423" cy="338554"/>
          </a:xfrm>
        </p:grpSpPr>
        <p:grpSp>
          <p:nvGrpSpPr>
            <p:cNvPr id="76" name="Grupo 75">
              <a:extLst>
                <a:ext uri="{FF2B5EF4-FFF2-40B4-BE49-F238E27FC236}">
                  <a16:creationId xmlns:a16="http://schemas.microsoft.com/office/drawing/2014/main" id="{A61A1061-E59C-431B-BF67-DEFCDEE579BE}"/>
                </a:ext>
              </a:extLst>
            </p:cNvPr>
            <p:cNvGrpSpPr/>
            <p:nvPr/>
          </p:nvGrpSpPr>
          <p:grpSpPr>
            <a:xfrm>
              <a:off x="1292286" y="1199456"/>
              <a:ext cx="1323149" cy="173102"/>
              <a:chOff x="2351916" y="2459619"/>
              <a:chExt cx="1424738" cy="173102"/>
            </a:xfrm>
          </p:grpSpPr>
          <p:pic>
            <p:nvPicPr>
              <p:cNvPr id="77" name="Imagen 76">
                <a:extLst>
                  <a:ext uri="{FF2B5EF4-FFF2-40B4-BE49-F238E27FC236}">
                    <a16:creationId xmlns:a16="http://schemas.microsoft.com/office/drawing/2014/main" id="{B7A81B46-CA0D-4087-89EF-FAE09193A61A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351916" y="2459619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78" name="Imagen 77">
                <a:extLst>
                  <a:ext uri="{FF2B5EF4-FFF2-40B4-BE49-F238E27FC236}">
                    <a16:creationId xmlns:a16="http://schemas.microsoft.com/office/drawing/2014/main" id="{E94153B6-6DC4-4AB7-AC3B-F55DD2065F5B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534444" y="2462337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79" name="Imagen 78">
                <a:extLst>
                  <a:ext uri="{FF2B5EF4-FFF2-40B4-BE49-F238E27FC236}">
                    <a16:creationId xmlns:a16="http://schemas.microsoft.com/office/drawing/2014/main" id="{EA1DF94F-D73B-4068-AC8A-D0A408DD32D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713545" y="2467401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0" name="Imagen 79">
                <a:extLst>
                  <a:ext uri="{FF2B5EF4-FFF2-40B4-BE49-F238E27FC236}">
                    <a16:creationId xmlns:a16="http://schemas.microsoft.com/office/drawing/2014/main" id="{62C852A6-1DC0-492C-8708-0BCE85A2F8DC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898714" y="2467401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1" name="Imagen 80">
                <a:extLst>
                  <a:ext uri="{FF2B5EF4-FFF2-40B4-BE49-F238E27FC236}">
                    <a16:creationId xmlns:a16="http://schemas.microsoft.com/office/drawing/2014/main" id="{0177E378-B2D1-433E-B487-95F0ADA2623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080634" y="2462337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2" name="Imagen 81">
                <a:extLst>
                  <a:ext uri="{FF2B5EF4-FFF2-40B4-BE49-F238E27FC236}">
                    <a16:creationId xmlns:a16="http://schemas.microsoft.com/office/drawing/2014/main" id="{5D2CCC76-1728-4CCE-8CA6-F4D7D93C730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259735" y="2463688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3" name="Imagen 82">
                <a:extLst>
                  <a:ext uri="{FF2B5EF4-FFF2-40B4-BE49-F238E27FC236}">
                    <a16:creationId xmlns:a16="http://schemas.microsoft.com/office/drawing/2014/main" id="{8737CD88-8CE9-45B7-B88B-A039D1BC2D9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436306" y="2459619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4" name="Imagen 83">
                <a:extLst>
                  <a:ext uri="{FF2B5EF4-FFF2-40B4-BE49-F238E27FC236}">
                    <a16:creationId xmlns:a16="http://schemas.microsoft.com/office/drawing/2014/main" id="{9C749F1B-619A-40EE-A3E5-6C9759F13278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624293" y="2462337"/>
                <a:ext cx="152361" cy="165320"/>
              </a:xfrm>
              <a:prstGeom prst="rect">
                <a:avLst/>
              </a:prstGeom>
            </p:spPr>
          </p:pic>
        </p:grpSp>
        <p:sp>
          <p:nvSpPr>
            <p:cNvPr id="86" name="CuadroTexto 85">
              <a:extLst>
                <a:ext uri="{FF2B5EF4-FFF2-40B4-BE49-F238E27FC236}">
                  <a16:creationId xmlns:a16="http://schemas.microsoft.com/office/drawing/2014/main" id="{E7CF8BFC-D72D-4A50-9441-6DC5C224B0DC}"/>
                </a:ext>
              </a:extLst>
            </p:cNvPr>
            <p:cNvSpPr txBox="1"/>
            <p:nvPr/>
          </p:nvSpPr>
          <p:spPr>
            <a:xfrm>
              <a:off x="282012" y="1116730"/>
              <a:ext cx="1081021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s-CL" sz="1600" dirty="0">
                  <a:latin typeface="that i love you" pitchFamily="2" charset="0"/>
                </a:rPr>
                <a:t>Hidratación</a:t>
              </a:r>
            </a:p>
          </p:txBody>
        </p:sp>
      </p:grpSp>
      <p:sp>
        <p:nvSpPr>
          <p:cNvPr id="2" name="Rectángulo: esquinas redondeadas 1">
            <a:extLst>
              <a:ext uri="{FF2B5EF4-FFF2-40B4-BE49-F238E27FC236}">
                <a16:creationId xmlns:a16="http://schemas.microsoft.com/office/drawing/2014/main" id="{8AFFB728-72C6-47D6-8CF6-8E68D901CF0E}"/>
              </a:ext>
            </a:extLst>
          </p:cNvPr>
          <p:cNvSpPr/>
          <p:nvPr/>
        </p:nvSpPr>
        <p:spPr>
          <a:xfrm flipH="1">
            <a:off x="2536574" y="808814"/>
            <a:ext cx="2238924" cy="348713"/>
          </a:xfrm>
          <a:prstGeom prst="roundRect">
            <a:avLst>
              <a:gd name="adj" fmla="val 20690"/>
            </a:avLst>
          </a:prstGeom>
          <a:noFill/>
          <a:ln>
            <a:solidFill>
              <a:schemeClr val="bg1">
                <a:lumMod val="65000"/>
              </a:schemeClr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grpSp>
        <p:nvGrpSpPr>
          <p:cNvPr id="20" name="Grupo 19">
            <a:extLst>
              <a:ext uri="{FF2B5EF4-FFF2-40B4-BE49-F238E27FC236}">
                <a16:creationId xmlns:a16="http://schemas.microsoft.com/office/drawing/2014/main" id="{9E56ED60-C0FC-4AFF-8B2B-402E4644997E}"/>
              </a:ext>
            </a:extLst>
          </p:cNvPr>
          <p:cNvGrpSpPr/>
          <p:nvPr/>
        </p:nvGrpSpPr>
        <p:grpSpPr>
          <a:xfrm>
            <a:off x="2648158" y="551964"/>
            <a:ext cx="1302561" cy="270451"/>
            <a:chOff x="3427898" y="945416"/>
            <a:chExt cx="1302561" cy="270451"/>
          </a:xfrm>
        </p:grpSpPr>
        <p:sp>
          <p:nvSpPr>
            <p:cNvPr id="6" name="Elipse 5">
              <a:extLst>
                <a:ext uri="{FF2B5EF4-FFF2-40B4-BE49-F238E27FC236}">
                  <a16:creationId xmlns:a16="http://schemas.microsoft.com/office/drawing/2014/main" id="{2C5DCEA4-6AF6-49BD-B708-B769FAFE792C}"/>
                </a:ext>
              </a:extLst>
            </p:cNvPr>
            <p:cNvSpPr/>
            <p:nvPr/>
          </p:nvSpPr>
          <p:spPr>
            <a:xfrm>
              <a:off x="3448303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7" name="CuadroTexto 6">
              <a:extLst>
                <a:ext uri="{FF2B5EF4-FFF2-40B4-BE49-F238E27FC236}">
                  <a16:creationId xmlns:a16="http://schemas.microsoft.com/office/drawing/2014/main" id="{AA089D6C-B1E2-48FB-BE83-481042A4D336}"/>
                </a:ext>
              </a:extLst>
            </p:cNvPr>
            <p:cNvSpPr txBox="1"/>
            <p:nvPr/>
          </p:nvSpPr>
          <p:spPr>
            <a:xfrm>
              <a:off x="3427898" y="945416"/>
              <a:ext cx="167925" cy="2623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L</a:t>
              </a:r>
            </a:p>
          </p:txBody>
        </p:sp>
        <p:sp>
          <p:nvSpPr>
            <p:cNvPr id="8" name="Elipse 7">
              <a:extLst>
                <a:ext uri="{FF2B5EF4-FFF2-40B4-BE49-F238E27FC236}">
                  <a16:creationId xmlns:a16="http://schemas.microsoft.com/office/drawing/2014/main" id="{EF3D6D35-0B29-48F8-A7E7-F05677A56176}"/>
                </a:ext>
              </a:extLst>
            </p:cNvPr>
            <p:cNvSpPr/>
            <p:nvPr/>
          </p:nvSpPr>
          <p:spPr>
            <a:xfrm>
              <a:off x="3636352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9" name="CuadroTexto 8">
              <a:extLst>
                <a:ext uri="{FF2B5EF4-FFF2-40B4-BE49-F238E27FC236}">
                  <a16:creationId xmlns:a16="http://schemas.microsoft.com/office/drawing/2014/main" id="{9A7EF53A-AA99-48D2-85A8-CA65C6ED1C5E}"/>
                </a:ext>
              </a:extLst>
            </p:cNvPr>
            <p:cNvSpPr txBox="1"/>
            <p:nvPr/>
          </p:nvSpPr>
          <p:spPr>
            <a:xfrm>
              <a:off x="3604676" y="945416"/>
              <a:ext cx="167925" cy="2623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M</a:t>
              </a:r>
            </a:p>
          </p:txBody>
        </p:sp>
        <p:sp>
          <p:nvSpPr>
            <p:cNvPr id="10" name="Elipse 9">
              <a:extLst>
                <a:ext uri="{FF2B5EF4-FFF2-40B4-BE49-F238E27FC236}">
                  <a16:creationId xmlns:a16="http://schemas.microsoft.com/office/drawing/2014/main" id="{B0003AE6-C47F-46BF-B6B1-DDBB042C0368}"/>
                </a:ext>
              </a:extLst>
            </p:cNvPr>
            <p:cNvSpPr/>
            <p:nvPr/>
          </p:nvSpPr>
          <p:spPr>
            <a:xfrm>
              <a:off x="3822502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1" name="CuadroTexto 10">
              <a:extLst>
                <a:ext uri="{FF2B5EF4-FFF2-40B4-BE49-F238E27FC236}">
                  <a16:creationId xmlns:a16="http://schemas.microsoft.com/office/drawing/2014/main" id="{93A2415F-9910-41C0-9834-ACE5EE7EC06F}"/>
                </a:ext>
              </a:extLst>
            </p:cNvPr>
            <p:cNvSpPr txBox="1"/>
            <p:nvPr/>
          </p:nvSpPr>
          <p:spPr>
            <a:xfrm>
              <a:off x="3795934" y="953506"/>
              <a:ext cx="167925" cy="2623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M</a:t>
              </a:r>
            </a:p>
          </p:txBody>
        </p:sp>
        <p:sp>
          <p:nvSpPr>
            <p:cNvPr id="12" name="Elipse 11">
              <a:extLst>
                <a:ext uri="{FF2B5EF4-FFF2-40B4-BE49-F238E27FC236}">
                  <a16:creationId xmlns:a16="http://schemas.microsoft.com/office/drawing/2014/main" id="{C7C288CE-F547-4E52-94A3-8C23F40BEE3C}"/>
                </a:ext>
              </a:extLst>
            </p:cNvPr>
            <p:cNvSpPr/>
            <p:nvPr/>
          </p:nvSpPr>
          <p:spPr>
            <a:xfrm>
              <a:off x="4008652" y="983612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3" name="CuadroTexto 12">
              <a:extLst>
                <a:ext uri="{FF2B5EF4-FFF2-40B4-BE49-F238E27FC236}">
                  <a16:creationId xmlns:a16="http://schemas.microsoft.com/office/drawing/2014/main" id="{4114C506-8170-47D2-9D5A-128DBFEEE7C8}"/>
                </a:ext>
              </a:extLst>
            </p:cNvPr>
            <p:cNvSpPr txBox="1"/>
            <p:nvPr/>
          </p:nvSpPr>
          <p:spPr>
            <a:xfrm>
              <a:off x="3987194" y="951397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J</a:t>
              </a:r>
            </a:p>
          </p:txBody>
        </p:sp>
        <p:sp>
          <p:nvSpPr>
            <p:cNvPr id="14" name="Elipse 13">
              <a:extLst>
                <a:ext uri="{FF2B5EF4-FFF2-40B4-BE49-F238E27FC236}">
                  <a16:creationId xmlns:a16="http://schemas.microsoft.com/office/drawing/2014/main" id="{7CC52FD5-4E7C-49FA-BD83-A545EB3FC017}"/>
                </a:ext>
              </a:extLst>
            </p:cNvPr>
            <p:cNvSpPr/>
            <p:nvPr/>
          </p:nvSpPr>
          <p:spPr>
            <a:xfrm>
              <a:off x="4195174" y="983612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5" name="CuadroTexto 14">
              <a:extLst>
                <a:ext uri="{FF2B5EF4-FFF2-40B4-BE49-F238E27FC236}">
                  <a16:creationId xmlns:a16="http://schemas.microsoft.com/office/drawing/2014/main" id="{DDD8D263-EBC7-4AD3-8203-2FC2CBE524AF}"/>
                </a:ext>
              </a:extLst>
            </p:cNvPr>
            <p:cNvSpPr txBox="1"/>
            <p:nvPr/>
          </p:nvSpPr>
          <p:spPr>
            <a:xfrm>
              <a:off x="4169468" y="953506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V</a:t>
              </a:r>
            </a:p>
          </p:txBody>
        </p:sp>
        <p:sp>
          <p:nvSpPr>
            <p:cNvPr id="16" name="Elipse 15">
              <a:extLst>
                <a:ext uri="{FF2B5EF4-FFF2-40B4-BE49-F238E27FC236}">
                  <a16:creationId xmlns:a16="http://schemas.microsoft.com/office/drawing/2014/main" id="{1684D4EA-52BA-4FA5-A1FB-CB87FE74C584}"/>
                </a:ext>
              </a:extLst>
            </p:cNvPr>
            <p:cNvSpPr/>
            <p:nvPr/>
          </p:nvSpPr>
          <p:spPr>
            <a:xfrm>
              <a:off x="4383504" y="983612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7" name="CuadroTexto 16">
              <a:extLst>
                <a:ext uri="{FF2B5EF4-FFF2-40B4-BE49-F238E27FC236}">
                  <a16:creationId xmlns:a16="http://schemas.microsoft.com/office/drawing/2014/main" id="{3308939E-46AD-485D-B001-89690CD4E751}"/>
                </a:ext>
              </a:extLst>
            </p:cNvPr>
            <p:cNvSpPr txBox="1"/>
            <p:nvPr/>
          </p:nvSpPr>
          <p:spPr>
            <a:xfrm>
              <a:off x="4354590" y="945416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S</a:t>
              </a:r>
            </a:p>
          </p:txBody>
        </p:sp>
        <p:sp>
          <p:nvSpPr>
            <p:cNvPr id="18" name="Elipse 17">
              <a:extLst>
                <a:ext uri="{FF2B5EF4-FFF2-40B4-BE49-F238E27FC236}">
                  <a16:creationId xmlns:a16="http://schemas.microsoft.com/office/drawing/2014/main" id="{A8672FC7-70F5-4C49-A014-22DFFFBC4EA9}"/>
                </a:ext>
              </a:extLst>
            </p:cNvPr>
            <p:cNvSpPr/>
            <p:nvPr/>
          </p:nvSpPr>
          <p:spPr>
            <a:xfrm>
              <a:off x="4562534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9" name="CuadroTexto 18">
              <a:extLst>
                <a:ext uri="{FF2B5EF4-FFF2-40B4-BE49-F238E27FC236}">
                  <a16:creationId xmlns:a16="http://schemas.microsoft.com/office/drawing/2014/main" id="{FDD8A62F-1C31-4D5B-8003-266E7EE66DB5}"/>
                </a:ext>
              </a:extLst>
            </p:cNvPr>
            <p:cNvSpPr txBox="1"/>
            <p:nvPr/>
          </p:nvSpPr>
          <p:spPr>
            <a:xfrm>
              <a:off x="4541872" y="945416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D</a:t>
              </a:r>
            </a:p>
          </p:txBody>
        </p:sp>
      </p:grpSp>
      <p:sp>
        <p:nvSpPr>
          <p:cNvPr id="43" name="Rectángulo: esquinas redondeadas 42">
            <a:extLst>
              <a:ext uri="{FF2B5EF4-FFF2-40B4-BE49-F238E27FC236}">
                <a16:creationId xmlns:a16="http://schemas.microsoft.com/office/drawing/2014/main" id="{89D5D1E2-00DC-4937-B50F-B770D836BFF9}"/>
              </a:ext>
            </a:extLst>
          </p:cNvPr>
          <p:cNvSpPr/>
          <p:nvPr/>
        </p:nvSpPr>
        <p:spPr>
          <a:xfrm flipH="1">
            <a:off x="460830" y="5801409"/>
            <a:ext cx="1867912" cy="1306787"/>
          </a:xfrm>
          <a:prstGeom prst="roundRect">
            <a:avLst>
              <a:gd name="adj" fmla="val 3042"/>
            </a:avLst>
          </a:prstGeom>
          <a:noFill/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61" name="CuadroTexto 60">
            <a:extLst>
              <a:ext uri="{FF2B5EF4-FFF2-40B4-BE49-F238E27FC236}">
                <a16:creationId xmlns:a16="http://schemas.microsoft.com/office/drawing/2014/main" id="{B1867932-8D36-4858-BFF8-81AECC48EBAD}"/>
              </a:ext>
            </a:extLst>
          </p:cNvPr>
          <p:cNvSpPr txBox="1"/>
          <p:nvPr/>
        </p:nvSpPr>
        <p:spPr>
          <a:xfrm>
            <a:off x="502270" y="470523"/>
            <a:ext cx="1705246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CL" sz="4800" dirty="0">
                <a:latin typeface="August Script Bold free" pitchFamily="2" charset="0"/>
              </a:rPr>
              <a:t>Año</a:t>
            </a:r>
          </a:p>
        </p:txBody>
      </p:sp>
      <p:sp>
        <p:nvSpPr>
          <p:cNvPr id="62" name="CuadroTexto 61">
            <a:extLst>
              <a:ext uri="{FF2B5EF4-FFF2-40B4-BE49-F238E27FC236}">
                <a16:creationId xmlns:a16="http://schemas.microsoft.com/office/drawing/2014/main" id="{D7348A25-2C0A-4180-9706-193D7ACDBC8E}"/>
              </a:ext>
            </a:extLst>
          </p:cNvPr>
          <p:cNvSpPr txBox="1"/>
          <p:nvPr/>
        </p:nvSpPr>
        <p:spPr>
          <a:xfrm>
            <a:off x="1109446" y="921803"/>
            <a:ext cx="149088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CL" sz="4000" dirty="0" smtClean="0">
                <a:latin typeface="August Script Bold free" pitchFamily="2" charset="0"/>
              </a:rPr>
              <a:t>2022 </a:t>
            </a:r>
            <a:endParaRPr lang="es-CL" sz="4000" dirty="0">
              <a:latin typeface="August Script Bold free" pitchFamily="2" charset="0"/>
            </a:endParaRPr>
          </a:p>
        </p:txBody>
      </p:sp>
      <p:sp>
        <p:nvSpPr>
          <p:cNvPr id="27" name="CuadroTexto 26">
            <a:extLst>
              <a:ext uri="{FF2B5EF4-FFF2-40B4-BE49-F238E27FC236}">
                <a16:creationId xmlns:a16="http://schemas.microsoft.com/office/drawing/2014/main" id="{F0091D1D-C5BA-4DD7-B564-F84C4F3256B9}"/>
              </a:ext>
            </a:extLst>
          </p:cNvPr>
          <p:cNvSpPr txBox="1"/>
          <p:nvPr/>
        </p:nvSpPr>
        <p:spPr>
          <a:xfrm>
            <a:off x="788889" y="1505371"/>
            <a:ext cx="136617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CL" sz="3600" dirty="0">
                <a:latin typeface="Ayunindra Font" pitchFamily="50" charset="0"/>
              </a:rPr>
              <a:t>Metas</a:t>
            </a:r>
          </a:p>
        </p:txBody>
      </p:sp>
      <p:cxnSp>
        <p:nvCxnSpPr>
          <p:cNvPr id="34" name="Conector recto 33">
            <a:extLst>
              <a:ext uri="{FF2B5EF4-FFF2-40B4-BE49-F238E27FC236}">
                <a16:creationId xmlns:a16="http://schemas.microsoft.com/office/drawing/2014/main" id="{6C326F97-CC68-4216-8B0B-6409AE189A23}"/>
              </a:ext>
            </a:extLst>
          </p:cNvPr>
          <p:cNvCxnSpPr>
            <a:cxnSpLocks/>
          </p:cNvCxnSpPr>
          <p:nvPr/>
        </p:nvCxnSpPr>
        <p:spPr>
          <a:xfrm>
            <a:off x="719609" y="2193173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Conector recto 36">
            <a:extLst>
              <a:ext uri="{FF2B5EF4-FFF2-40B4-BE49-F238E27FC236}">
                <a16:creationId xmlns:a16="http://schemas.microsoft.com/office/drawing/2014/main" id="{7A9A9E17-643C-46C7-8DA1-90ACB4FD0A6E}"/>
              </a:ext>
            </a:extLst>
          </p:cNvPr>
          <p:cNvCxnSpPr>
            <a:cxnSpLocks/>
          </p:cNvCxnSpPr>
          <p:nvPr/>
        </p:nvCxnSpPr>
        <p:spPr>
          <a:xfrm>
            <a:off x="720116" y="2475725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Conector recto 37">
            <a:extLst>
              <a:ext uri="{FF2B5EF4-FFF2-40B4-BE49-F238E27FC236}">
                <a16:creationId xmlns:a16="http://schemas.microsoft.com/office/drawing/2014/main" id="{117FEECC-50E9-48AE-A3A0-ECE918D11567}"/>
              </a:ext>
            </a:extLst>
          </p:cNvPr>
          <p:cNvCxnSpPr>
            <a:cxnSpLocks/>
          </p:cNvCxnSpPr>
          <p:nvPr/>
        </p:nvCxnSpPr>
        <p:spPr>
          <a:xfrm>
            <a:off x="718240" y="2780525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Conector recto 38">
            <a:extLst>
              <a:ext uri="{FF2B5EF4-FFF2-40B4-BE49-F238E27FC236}">
                <a16:creationId xmlns:a16="http://schemas.microsoft.com/office/drawing/2014/main" id="{F24D8324-6901-4816-8512-FDC54A3E01DF}"/>
              </a:ext>
            </a:extLst>
          </p:cNvPr>
          <p:cNvCxnSpPr>
            <a:cxnSpLocks/>
          </p:cNvCxnSpPr>
          <p:nvPr/>
        </p:nvCxnSpPr>
        <p:spPr>
          <a:xfrm>
            <a:off x="718240" y="3074201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Placa 2">
            <a:extLst>
              <a:ext uri="{FF2B5EF4-FFF2-40B4-BE49-F238E27FC236}">
                <a16:creationId xmlns:a16="http://schemas.microsoft.com/office/drawing/2014/main" id="{C3F9C842-00FA-4A41-AA78-EC49C9D9D4A3}"/>
              </a:ext>
            </a:extLst>
          </p:cNvPr>
          <p:cNvSpPr/>
          <p:nvPr/>
        </p:nvSpPr>
        <p:spPr>
          <a:xfrm flipH="1">
            <a:off x="489789" y="3750740"/>
            <a:ext cx="1791840" cy="1500318"/>
          </a:xfrm>
          <a:prstGeom prst="plaque">
            <a:avLst>
              <a:gd name="adj" fmla="val 6619"/>
            </a:avLst>
          </a:prstGeom>
          <a:solidFill>
            <a:srgbClr val="FCEBE0"/>
          </a:solidFill>
          <a:ln>
            <a:solidFill>
              <a:srgbClr val="FCD6D7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70" name="CuadroTexto 69">
            <a:extLst>
              <a:ext uri="{FF2B5EF4-FFF2-40B4-BE49-F238E27FC236}">
                <a16:creationId xmlns:a16="http://schemas.microsoft.com/office/drawing/2014/main" id="{C5660BA0-7AA5-442F-B19F-51782AAE91E1}"/>
              </a:ext>
            </a:extLst>
          </p:cNvPr>
          <p:cNvSpPr txBox="1"/>
          <p:nvPr/>
        </p:nvSpPr>
        <p:spPr>
          <a:xfrm flipH="1">
            <a:off x="560832" y="3174959"/>
            <a:ext cx="157604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CL" sz="3200" dirty="0">
                <a:latin typeface="Please write me a song" panose="02000603000000000000" pitchFamily="2" charset="0"/>
                <a:ea typeface="Please write me a song" panose="02000603000000000000" pitchFamily="2" charset="0"/>
              </a:rPr>
              <a:t>Importante</a:t>
            </a:r>
          </a:p>
        </p:txBody>
      </p:sp>
      <p:sp>
        <p:nvSpPr>
          <p:cNvPr id="72" name="CuadroTexto 71">
            <a:extLst>
              <a:ext uri="{FF2B5EF4-FFF2-40B4-BE49-F238E27FC236}">
                <a16:creationId xmlns:a16="http://schemas.microsoft.com/office/drawing/2014/main" id="{FA02E334-CC17-4B72-8C99-28B64BC13A1C}"/>
              </a:ext>
            </a:extLst>
          </p:cNvPr>
          <p:cNvSpPr txBox="1"/>
          <p:nvPr/>
        </p:nvSpPr>
        <p:spPr>
          <a:xfrm flipH="1">
            <a:off x="773256" y="5571063"/>
            <a:ext cx="1293702" cy="594906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algn="ctr"/>
            <a:r>
              <a:rPr lang="es-CL" sz="3266" dirty="0">
                <a:latin typeface="The Sunset" pitchFamily="2" charset="0"/>
              </a:rPr>
              <a:t>Notas</a:t>
            </a:r>
          </a:p>
        </p:txBody>
      </p:sp>
      <p:pic>
        <p:nvPicPr>
          <p:cNvPr id="22" name="Imagen 21">
            <a:extLst>
              <a:ext uri="{FF2B5EF4-FFF2-40B4-BE49-F238E27FC236}">
                <a16:creationId xmlns:a16="http://schemas.microsoft.com/office/drawing/2014/main" id="{62CBFADE-6F0F-42F1-9100-230F3D7A9794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188956" y="4650379"/>
            <a:ext cx="727315" cy="2864905"/>
          </a:xfrm>
          <a:prstGeom prst="rect">
            <a:avLst/>
          </a:prstGeom>
        </p:spPr>
      </p:pic>
      <p:pic>
        <p:nvPicPr>
          <p:cNvPr id="23" name="Imagen 22">
            <a:extLst>
              <a:ext uri="{FF2B5EF4-FFF2-40B4-BE49-F238E27FC236}">
                <a16:creationId xmlns:a16="http://schemas.microsoft.com/office/drawing/2014/main" id="{2B2C2E0D-EB88-46B4-AC8F-E4A9A8B31354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43898" t="21174"/>
          <a:stretch/>
        </p:blipFill>
        <p:spPr>
          <a:xfrm>
            <a:off x="0" y="0"/>
            <a:ext cx="909986" cy="976498"/>
          </a:xfrm>
          <a:prstGeom prst="rect">
            <a:avLst/>
          </a:prstGeom>
        </p:spPr>
      </p:pic>
      <p:pic>
        <p:nvPicPr>
          <p:cNvPr id="25" name="Imagen 24">
            <a:extLst>
              <a:ext uri="{FF2B5EF4-FFF2-40B4-BE49-F238E27FC236}">
                <a16:creationId xmlns:a16="http://schemas.microsoft.com/office/drawing/2014/main" id="{C293EFCA-F8D9-437F-BBDE-D23B0F61DF56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027536" y="351099"/>
            <a:ext cx="713197" cy="476000"/>
          </a:xfrm>
          <a:prstGeom prst="rect">
            <a:avLst/>
          </a:prstGeom>
        </p:spPr>
      </p:pic>
      <p:grpSp>
        <p:nvGrpSpPr>
          <p:cNvPr id="31" name="Grupo 30">
            <a:extLst>
              <a:ext uri="{FF2B5EF4-FFF2-40B4-BE49-F238E27FC236}">
                <a16:creationId xmlns:a16="http://schemas.microsoft.com/office/drawing/2014/main" id="{7745E27F-467E-4749-8E47-3209094E0C66}"/>
              </a:ext>
            </a:extLst>
          </p:cNvPr>
          <p:cNvGrpSpPr/>
          <p:nvPr/>
        </p:nvGrpSpPr>
        <p:grpSpPr>
          <a:xfrm>
            <a:off x="526230" y="2080990"/>
            <a:ext cx="160028" cy="1041337"/>
            <a:chOff x="508707" y="2032864"/>
            <a:chExt cx="160028" cy="1041337"/>
          </a:xfrm>
        </p:grpSpPr>
        <p:pic>
          <p:nvPicPr>
            <p:cNvPr id="57" name="Imagen 56">
              <a:extLst>
                <a:ext uri="{FF2B5EF4-FFF2-40B4-BE49-F238E27FC236}">
                  <a16:creationId xmlns:a16="http://schemas.microsoft.com/office/drawing/2014/main" id="{961930C2-F576-49DD-A7AA-2FDB4D77175D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7508" y="2035205"/>
              <a:ext cx="162906" cy="158223"/>
            </a:xfrm>
            <a:prstGeom prst="rect">
              <a:avLst/>
            </a:prstGeom>
          </p:spPr>
        </p:pic>
        <p:pic>
          <p:nvPicPr>
            <p:cNvPr id="58" name="Imagen 57">
              <a:extLst>
                <a:ext uri="{FF2B5EF4-FFF2-40B4-BE49-F238E27FC236}">
                  <a16:creationId xmlns:a16="http://schemas.microsoft.com/office/drawing/2014/main" id="{56867267-B475-4E69-9D58-EC62A6FE058B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7509" y="2315160"/>
              <a:ext cx="162906" cy="158223"/>
            </a:xfrm>
            <a:prstGeom prst="rect">
              <a:avLst/>
            </a:prstGeom>
          </p:spPr>
        </p:pic>
        <p:pic>
          <p:nvPicPr>
            <p:cNvPr id="60" name="Imagen 59">
              <a:extLst>
                <a:ext uri="{FF2B5EF4-FFF2-40B4-BE49-F238E27FC236}">
                  <a16:creationId xmlns:a16="http://schemas.microsoft.com/office/drawing/2014/main" id="{E29EF204-A448-4002-8A1C-DB0341F31464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6366" y="2619960"/>
              <a:ext cx="162906" cy="158223"/>
            </a:xfrm>
            <a:prstGeom prst="rect">
              <a:avLst/>
            </a:prstGeom>
          </p:spPr>
        </p:pic>
        <p:pic>
          <p:nvPicPr>
            <p:cNvPr id="63" name="Imagen 62">
              <a:extLst>
                <a:ext uri="{FF2B5EF4-FFF2-40B4-BE49-F238E27FC236}">
                  <a16:creationId xmlns:a16="http://schemas.microsoft.com/office/drawing/2014/main" id="{86120641-32C4-4AE8-94D3-C94C18868525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8171" y="2913636"/>
              <a:ext cx="162906" cy="158223"/>
            </a:xfrm>
            <a:prstGeom prst="rect">
              <a:avLst/>
            </a:prstGeom>
          </p:spPr>
        </p:pic>
      </p:grpSp>
      <p:sp>
        <p:nvSpPr>
          <p:cNvPr id="64" name="Placa 63">
            <a:extLst>
              <a:ext uri="{FF2B5EF4-FFF2-40B4-BE49-F238E27FC236}">
                <a16:creationId xmlns:a16="http://schemas.microsoft.com/office/drawing/2014/main" id="{1F1A37EF-7612-4F45-97CD-3C62C17F6D0D}"/>
              </a:ext>
            </a:extLst>
          </p:cNvPr>
          <p:cNvSpPr/>
          <p:nvPr/>
        </p:nvSpPr>
        <p:spPr>
          <a:xfrm flipH="1">
            <a:off x="544463" y="3806973"/>
            <a:ext cx="1680470" cy="1381373"/>
          </a:xfrm>
          <a:prstGeom prst="plaque">
            <a:avLst>
              <a:gd name="adj" fmla="val 6619"/>
            </a:avLst>
          </a:prstGeom>
          <a:noFill/>
          <a:ln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pic>
        <p:nvPicPr>
          <p:cNvPr id="32" name="Imagen 31">
            <a:extLst>
              <a:ext uri="{FF2B5EF4-FFF2-40B4-BE49-F238E27FC236}">
                <a16:creationId xmlns:a16="http://schemas.microsoft.com/office/drawing/2014/main" id="{26B63D50-3602-4D67-A76C-633D6D374657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259097" y="6541363"/>
            <a:ext cx="628638" cy="674145"/>
          </a:xfrm>
          <a:prstGeom prst="rect">
            <a:avLst/>
          </a:prstGeom>
        </p:spPr>
      </p:pic>
      <p:pic>
        <p:nvPicPr>
          <p:cNvPr id="65" name="Imagen 64">
            <a:extLst>
              <a:ext uri="{FF2B5EF4-FFF2-40B4-BE49-F238E27FC236}">
                <a16:creationId xmlns:a16="http://schemas.microsoft.com/office/drawing/2014/main" id="{D0CA3D43-846C-4A28-B7BE-3C0790EA8870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65716" t="50407"/>
          <a:stretch/>
        </p:blipFill>
        <p:spPr>
          <a:xfrm flipH="1">
            <a:off x="4623101" y="-1"/>
            <a:ext cx="445785" cy="47838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32725183"/>
      </p:ext>
    </p:extLst>
  </p:cSld>
  <p:clrMapOvr>
    <a:masterClrMapping/>
  </p:clrMapOvr>
</p:sld>
</file>

<file path=ppt/slides/slide2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5" name="Imagen 74">
            <a:extLst>
              <a:ext uri="{FF2B5EF4-FFF2-40B4-BE49-F238E27FC236}">
                <a16:creationId xmlns:a16="http://schemas.microsoft.com/office/drawing/2014/main" id="{86F066D6-3665-40A8-84FE-3CF74306B4E7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5802" t="16947" r="6588" b="21582"/>
          <a:stretch/>
        </p:blipFill>
        <p:spPr>
          <a:xfrm flipH="1">
            <a:off x="2534249" y="1615242"/>
            <a:ext cx="2241249" cy="5818323"/>
          </a:xfrm>
          <a:prstGeom prst="rect">
            <a:avLst/>
          </a:prstGeom>
        </p:spPr>
      </p:pic>
      <p:grpSp>
        <p:nvGrpSpPr>
          <p:cNvPr id="90" name="Grupo 89">
            <a:extLst>
              <a:ext uri="{FF2B5EF4-FFF2-40B4-BE49-F238E27FC236}">
                <a16:creationId xmlns:a16="http://schemas.microsoft.com/office/drawing/2014/main" id="{6A10F933-5BE6-45D0-9227-6F90A3B05617}"/>
              </a:ext>
            </a:extLst>
          </p:cNvPr>
          <p:cNvGrpSpPr/>
          <p:nvPr/>
        </p:nvGrpSpPr>
        <p:grpSpPr>
          <a:xfrm>
            <a:off x="2431176" y="1277695"/>
            <a:ext cx="2333423" cy="338554"/>
            <a:chOff x="282012" y="1116730"/>
            <a:chExt cx="2333423" cy="338554"/>
          </a:xfrm>
        </p:grpSpPr>
        <p:grpSp>
          <p:nvGrpSpPr>
            <p:cNvPr id="76" name="Grupo 75">
              <a:extLst>
                <a:ext uri="{FF2B5EF4-FFF2-40B4-BE49-F238E27FC236}">
                  <a16:creationId xmlns:a16="http://schemas.microsoft.com/office/drawing/2014/main" id="{A61A1061-E59C-431B-BF67-DEFCDEE579BE}"/>
                </a:ext>
              </a:extLst>
            </p:cNvPr>
            <p:cNvGrpSpPr/>
            <p:nvPr/>
          </p:nvGrpSpPr>
          <p:grpSpPr>
            <a:xfrm>
              <a:off x="1292286" y="1199456"/>
              <a:ext cx="1323149" cy="173102"/>
              <a:chOff x="2351916" y="2459619"/>
              <a:chExt cx="1424738" cy="173102"/>
            </a:xfrm>
          </p:grpSpPr>
          <p:pic>
            <p:nvPicPr>
              <p:cNvPr id="77" name="Imagen 76">
                <a:extLst>
                  <a:ext uri="{FF2B5EF4-FFF2-40B4-BE49-F238E27FC236}">
                    <a16:creationId xmlns:a16="http://schemas.microsoft.com/office/drawing/2014/main" id="{B7A81B46-CA0D-4087-89EF-FAE09193A61A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351916" y="2459619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78" name="Imagen 77">
                <a:extLst>
                  <a:ext uri="{FF2B5EF4-FFF2-40B4-BE49-F238E27FC236}">
                    <a16:creationId xmlns:a16="http://schemas.microsoft.com/office/drawing/2014/main" id="{E94153B6-6DC4-4AB7-AC3B-F55DD2065F5B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534444" y="2462337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79" name="Imagen 78">
                <a:extLst>
                  <a:ext uri="{FF2B5EF4-FFF2-40B4-BE49-F238E27FC236}">
                    <a16:creationId xmlns:a16="http://schemas.microsoft.com/office/drawing/2014/main" id="{EA1DF94F-D73B-4068-AC8A-D0A408DD32D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713545" y="2467401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0" name="Imagen 79">
                <a:extLst>
                  <a:ext uri="{FF2B5EF4-FFF2-40B4-BE49-F238E27FC236}">
                    <a16:creationId xmlns:a16="http://schemas.microsoft.com/office/drawing/2014/main" id="{62C852A6-1DC0-492C-8708-0BCE85A2F8DC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898714" y="2467401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1" name="Imagen 80">
                <a:extLst>
                  <a:ext uri="{FF2B5EF4-FFF2-40B4-BE49-F238E27FC236}">
                    <a16:creationId xmlns:a16="http://schemas.microsoft.com/office/drawing/2014/main" id="{0177E378-B2D1-433E-B487-95F0ADA2623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080634" y="2462337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2" name="Imagen 81">
                <a:extLst>
                  <a:ext uri="{FF2B5EF4-FFF2-40B4-BE49-F238E27FC236}">
                    <a16:creationId xmlns:a16="http://schemas.microsoft.com/office/drawing/2014/main" id="{5D2CCC76-1728-4CCE-8CA6-F4D7D93C730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259735" y="2463688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3" name="Imagen 82">
                <a:extLst>
                  <a:ext uri="{FF2B5EF4-FFF2-40B4-BE49-F238E27FC236}">
                    <a16:creationId xmlns:a16="http://schemas.microsoft.com/office/drawing/2014/main" id="{8737CD88-8CE9-45B7-B88B-A039D1BC2D9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436306" y="2459619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4" name="Imagen 83">
                <a:extLst>
                  <a:ext uri="{FF2B5EF4-FFF2-40B4-BE49-F238E27FC236}">
                    <a16:creationId xmlns:a16="http://schemas.microsoft.com/office/drawing/2014/main" id="{9C749F1B-619A-40EE-A3E5-6C9759F13278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624293" y="2462337"/>
                <a:ext cx="152361" cy="165320"/>
              </a:xfrm>
              <a:prstGeom prst="rect">
                <a:avLst/>
              </a:prstGeom>
            </p:spPr>
          </p:pic>
        </p:grpSp>
        <p:sp>
          <p:nvSpPr>
            <p:cNvPr id="86" name="CuadroTexto 85">
              <a:extLst>
                <a:ext uri="{FF2B5EF4-FFF2-40B4-BE49-F238E27FC236}">
                  <a16:creationId xmlns:a16="http://schemas.microsoft.com/office/drawing/2014/main" id="{E7CF8BFC-D72D-4A50-9441-6DC5C224B0DC}"/>
                </a:ext>
              </a:extLst>
            </p:cNvPr>
            <p:cNvSpPr txBox="1"/>
            <p:nvPr/>
          </p:nvSpPr>
          <p:spPr>
            <a:xfrm>
              <a:off x="282012" y="1116730"/>
              <a:ext cx="1081021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s-CL" sz="1600" dirty="0">
                  <a:latin typeface="that i love you" pitchFamily="2" charset="0"/>
                </a:rPr>
                <a:t>Hidratación</a:t>
              </a:r>
            </a:p>
          </p:txBody>
        </p:sp>
      </p:grpSp>
      <p:sp>
        <p:nvSpPr>
          <p:cNvPr id="2" name="Rectángulo: esquinas redondeadas 1">
            <a:extLst>
              <a:ext uri="{FF2B5EF4-FFF2-40B4-BE49-F238E27FC236}">
                <a16:creationId xmlns:a16="http://schemas.microsoft.com/office/drawing/2014/main" id="{8AFFB728-72C6-47D6-8CF6-8E68D901CF0E}"/>
              </a:ext>
            </a:extLst>
          </p:cNvPr>
          <p:cNvSpPr/>
          <p:nvPr/>
        </p:nvSpPr>
        <p:spPr>
          <a:xfrm flipH="1">
            <a:off x="2536574" y="808814"/>
            <a:ext cx="2238924" cy="348713"/>
          </a:xfrm>
          <a:prstGeom prst="roundRect">
            <a:avLst>
              <a:gd name="adj" fmla="val 20690"/>
            </a:avLst>
          </a:prstGeom>
          <a:noFill/>
          <a:ln>
            <a:solidFill>
              <a:schemeClr val="bg1">
                <a:lumMod val="65000"/>
              </a:schemeClr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grpSp>
        <p:nvGrpSpPr>
          <p:cNvPr id="20" name="Grupo 19">
            <a:extLst>
              <a:ext uri="{FF2B5EF4-FFF2-40B4-BE49-F238E27FC236}">
                <a16:creationId xmlns:a16="http://schemas.microsoft.com/office/drawing/2014/main" id="{9E56ED60-C0FC-4AFF-8B2B-402E4644997E}"/>
              </a:ext>
            </a:extLst>
          </p:cNvPr>
          <p:cNvGrpSpPr/>
          <p:nvPr/>
        </p:nvGrpSpPr>
        <p:grpSpPr>
          <a:xfrm>
            <a:off x="2648158" y="551964"/>
            <a:ext cx="1302561" cy="270451"/>
            <a:chOff x="3427898" y="945416"/>
            <a:chExt cx="1302561" cy="270451"/>
          </a:xfrm>
        </p:grpSpPr>
        <p:sp>
          <p:nvSpPr>
            <p:cNvPr id="6" name="Elipse 5">
              <a:extLst>
                <a:ext uri="{FF2B5EF4-FFF2-40B4-BE49-F238E27FC236}">
                  <a16:creationId xmlns:a16="http://schemas.microsoft.com/office/drawing/2014/main" id="{2C5DCEA4-6AF6-49BD-B708-B769FAFE792C}"/>
                </a:ext>
              </a:extLst>
            </p:cNvPr>
            <p:cNvSpPr/>
            <p:nvPr/>
          </p:nvSpPr>
          <p:spPr>
            <a:xfrm>
              <a:off x="3448303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7" name="CuadroTexto 6">
              <a:extLst>
                <a:ext uri="{FF2B5EF4-FFF2-40B4-BE49-F238E27FC236}">
                  <a16:creationId xmlns:a16="http://schemas.microsoft.com/office/drawing/2014/main" id="{AA089D6C-B1E2-48FB-BE83-481042A4D336}"/>
                </a:ext>
              </a:extLst>
            </p:cNvPr>
            <p:cNvSpPr txBox="1"/>
            <p:nvPr/>
          </p:nvSpPr>
          <p:spPr>
            <a:xfrm>
              <a:off x="3427898" y="945416"/>
              <a:ext cx="167925" cy="2623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L</a:t>
              </a:r>
            </a:p>
          </p:txBody>
        </p:sp>
        <p:sp>
          <p:nvSpPr>
            <p:cNvPr id="8" name="Elipse 7">
              <a:extLst>
                <a:ext uri="{FF2B5EF4-FFF2-40B4-BE49-F238E27FC236}">
                  <a16:creationId xmlns:a16="http://schemas.microsoft.com/office/drawing/2014/main" id="{EF3D6D35-0B29-48F8-A7E7-F05677A56176}"/>
                </a:ext>
              </a:extLst>
            </p:cNvPr>
            <p:cNvSpPr/>
            <p:nvPr/>
          </p:nvSpPr>
          <p:spPr>
            <a:xfrm>
              <a:off x="3636352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9" name="CuadroTexto 8">
              <a:extLst>
                <a:ext uri="{FF2B5EF4-FFF2-40B4-BE49-F238E27FC236}">
                  <a16:creationId xmlns:a16="http://schemas.microsoft.com/office/drawing/2014/main" id="{9A7EF53A-AA99-48D2-85A8-CA65C6ED1C5E}"/>
                </a:ext>
              </a:extLst>
            </p:cNvPr>
            <p:cNvSpPr txBox="1"/>
            <p:nvPr/>
          </p:nvSpPr>
          <p:spPr>
            <a:xfrm>
              <a:off x="3604676" y="945416"/>
              <a:ext cx="167925" cy="2623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M</a:t>
              </a:r>
            </a:p>
          </p:txBody>
        </p:sp>
        <p:sp>
          <p:nvSpPr>
            <p:cNvPr id="10" name="Elipse 9">
              <a:extLst>
                <a:ext uri="{FF2B5EF4-FFF2-40B4-BE49-F238E27FC236}">
                  <a16:creationId xmlns:a16="http://schemas.microsoft.com/office/drawing/2014/main" id="{B0003AE6-C47F-46BF-B6B1-DDBB042C0368}"/>
                </a:ext>
              </a:extLst>
            </p:cNvPr>
            <p:cNvSpPr/>
            <p:nvPr/>
          </p:nvSpPr>
          <p:spPr>
            <a:xfrm>
              <a:off x="3822502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1" name="CuadroTexto 10">
              <a:extLst>
                <a:ext uri="{FF2B5EF4-FFF2-40B4-BE49-F238E27FC236}">
                  <a16:creationId xmlns:a16="http://schemas.microsoft.com/office/drawing/2014/main" id="{93A2415F-9910-41C0-9834-ACE5EE7EC06F}"/>
                </a:ext>
              </a:extLst>
            </p:cNvPr>
            <p:cNvSpPr txBox="1"/>
            <p:nvPr/>
          </p:nvSpPr>
          <p:spPr>
            <a:xfrm>
              <a:off x="3795934" y="953506"/>
              <a:ext cx="167925" cy="2623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M</a:t>
              </a:r>
            </a:p>
          </p:txBody>
        </p:sp>
        <p:sp>
          <p:nvSpPr>
            <p:cNvPr id="12" name="Elipse 11">
              <a:extLst>
                <a:ext uri="{FF2B5EF4-FFF2-40B4-BE49-F238E27FC236}">
                  <a16:creationId xmlns:a16="http://schemas.microsoft.com/office/drawing/2014/main" id="{C7C288CE-F547-4E52-94A3-8C23F40BEE3C}"/>
                </a:ext>
              </a:extLst>
            </p:cNvPr>
            <p:cNvSpPr/>
            <p:nvPr/>
          </p:nvSpPr>
          <p:spPr>
            <a:xfrm>
              <a:off x="4008652" y="983612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3" name="CuadroTexto 12">
              <a:extLst>
                <a:ext uri="{FF2B5EF4-FFF2-40B4-BE49-F238E27FC236}">
                  <a16:creationId xmlns:a16="http://schemas.microsoft.com/office/drawing/2014/main" id="{4114C506-8170-47D2-9D5A-128DBFEEE7C8}"/>
                </a:ext>
              </a:extLst>
            </p:cNvPr>
            <p:cNvSpPr txBox="1"/>
            <p:nvPr/>
          </p:nvSpPr>
          <p:spPr>
            <a:xfrm>
              <a:off x="3987194" y="951397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J</a:t>
              </a:r>
            </a:p>
          </p:txBody>
        </p:sp>
        <p:sp>
          <p:nvSpPr>
            <p:cNvPr id="14" name="Elipse 13">
              <a:extLst>
                <a:ext uri="{FF2B5EF4-FFF2-40B4-BE49-F238E27FC236}">
                  <a16:creationId xmlns:a16="http://schemas.microsoft.com/office/drawing/2014/main" id="{7CC52FD5-4E7C-49FA-BD83-A545EB3FC017}"/>
                </a:ext>
              </a:extLst>
            </p:cNvPr>
            <p:cNvSpPr/>
            <p:nvPr/>
          </p:nvSpPr>
          <p:spPr>
            <a:xfrm>
              <a:off x="4195174" y="983612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5" name="CuadroTexto 14">
              <a:extLst>
                <a:ext uri="{FF2B5EF4-FFF2-40B4-BE49-F238E27FC236}">
                  <a16:creationId xmlns:a16="http://schemas.microsoft.com/office/drawing/2014/main" id="{DDD8D263-EBC7-4AD3-8203-2FC2CBE524AF}"/>
                </a:ext>
              </a:extLst>
            </p:cNvPr>
            <p:cNvSpPr txBox="1"/>
            <p:nvPr/>
          </p:nvSpPr>
          <p:spPr>
            <a:xfrm>
              <a:off x="4169468" y="953506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V</a:t>
              </a:r>
            </a:p>
          </p:txBody>
        </p:sp>
        <p:sp>
          <p:nvSpPr>
            <p:cNvPr id="16" name="Elipse 15">
              <a:extLst>
                <a:ext uri="{FF2B5EF4-FFF2-40B4-BE49-F238E27FC236}">
                  <a16:creationId xmlns:a16="http://schemas.microsoft.com/office/drawing/2014/main" id="{1684D4EA-52BA-4FA5-A1FB-CB87FE74C584}"/>
                </a:ext>
              </a:extLst>
            </p:cNvPr>
            <p:cNvSpPr/>
            <p:nvPr/>
          </p:nvSpPr>
          <p:spPr>
            <a:xfrm>
              <a:off x="4383504" y="983612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7" name="CuadroTexto 16">
              <a:extLst>
                <a:ext uri="{FF2B5EF4-FFF2-40B4-BE49-F238E27FC236}">
                  <a16:creationId xmlns:a16="http://schemas.microsoft.com/office/drawing/2014/main" id="{3308939E-46AD-485D-B001-89690CD4E751}"/>
                </a:ext>
              </a:extLst>
            </p:cNvPr>
            <p:cNvSpPr txBox="1"/>
            <p:nvPr/>
          </p:nvSpPr>
          <p:spPr>
            <a:xfrm>
              <a:off x="4354590" y="945416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S</a:t>
              </a:r>
            </a:p>
          </p:txBody>
        </p:sp>
        <p:sp>
          <p:nvSpPr>
            <p:cNvPr id="18" name="Elipse 17">
              <a:extLst>
                <a:ext uri="{FF2B5EF4-FFF2-40B4-BE49-F238E27FC236}">
                  <a16:creationId xmlns:a16="http://schemas.microsoft.com/office/drawing/2014/main" id="{A8672FC7-70F5-4C49-A014-22DFFFBC4EA9}"/>
                </a:ext>
              </a:extLst>
            </p:cNvPr>
            <p:cNvSpPr/>
            <p:nvPr/>
          </p:nvSpPr>
          <p:spPr>
            <a:xfrm>
              <a:off x="4562534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9" name="CuadroTexto 18">
              <a:extLst>
                <a:ext uri="{FF2B5EF4-FFF2-40B4-BE49-F238E27FC236}">
                  <a16:creationId xmlns:a16="http://schemas.microsoft.com/office/drawing/2014/main" id="{FDD8A62F-1C31-4D5B-8003-266E7EE66DB5}"/>
                </a:ext>
              </a:extLst>
            </p:cNvPr>
            <p:cNvSpPr txBox="1"/>
            <p:nvPr/>
          </p:nvSpPr>
          <p:spPr>
            <a:xfrm>
              <a:off x="4541872" y="945416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D</a:t>
              </a:r>
            </a:p>
          </p:txBody>
        </p:sp>
      </p:grpSp>
      <p:sp>
        <p:nvSpPr>
          <p:cNvPr id="43" name="Rectángulo: esquinas redondeadas 42">
            <a:extLst>
              <a:ext uri="{FF2B5EF4-FFF2-40B4-BE49-F238E27FC236}">
                <a16:creationId xmlns:a16="http://schemas.microsoft.com/office/drawing/2014/main" id="{89D5D1E2-00DC-4937-B50F-B770D836BFF9}"/>
              </a:ext>
            </a:extLst>
          </p:cNvPr>
          <p:cNvSpPr/>
          <p:nvPr/>
        </p:nvSpPr>
        <p:spPr>
          <a:xfrm flipH="1">
            <a:off x="460830" y="5801409"/>
            <a:ext cx="1867912" cy="1306787"/>
          </a:xfrm>
          <a:prstGeom prst="roundRect">
            <a:avLst>
              <a:gd name="adj" fmla="val 3042"/>
            </a:avLst>
          </a:prstGeom>
          <a:noFill/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61" name="CuadroTexto 60">
            <a:extLst>
              <a:ext uri="{FF2B5EF4-FFF2-40B4-BE49-F238E27FC236}">
                <a16:creationId xmlns:a16="http://schemas.microsoft.com/office/drawing/2014/main" id="{B1867932-8D36-4858-BFF8-81AECC48EBAD}"/>
              </a:ext>
            </a:extLst>
          </p:cNvPr>
          <p:cNvSpPr txBox="1"/>
          <p:nvPr/>
        </p:nvSpPr>
        <p:spPr>
          <a:xfrm>
            <a:off x="502270" y="470523"/>
            <a:ext cx="1705246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CL" sz="4800" dirty="0">
                <a:latin typeface="August Script Bold free" pitchFamily="2" charset="0"/>
              </a:rPr>
              <a:t>Año</a:t>
            </a:r>
          </a:p>
        </p:txBody>
      </p:sp>
      <p:sp>
        <p:nvSpPr>
          <p:cNvPr id="62" name="CuadroTexto 61">
            <a:extLst>
              <a:ext uri="{FF2B5EF4-FFF2-40B4-BE49-F238E27FC236}">
                <a16:creationId xmlns:a16="http://schemas.microsoft.com/office/drawing/2014/main" id="{D7348A25-2C0A-4180-9706-193D7ACDBC8E}"/>
              </a:ext>
            </a:extLst>
          </p:cNvPr>
          <p:cNvSpPr txBox="1"/>
          <p:nvPr/>
        </p:nvSpPr>
        <p:spPr>
          <a:xfrm>
            <a:off x="1109446" y="921803"/>
            <a:ext cx="149088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CL" sz="4000" dirty="0" smtClean="0">
                <a:latin typeface="August Script Bold free" pitchFamily="2" charset="0"/>
              </a:rPr>
              <a:t>2022 </a:t>
            </a:r>
            <a:endParaRPr lang="es-CL" sz="4000" dirty="0">
              <a:latin typeface="August Script Bold free" pitchFamily="2" charset="0"/>
            </a:endParaRPr>
          </a:p>
        </p:txBody>
      </p:sp>
      <p:sp>
        <p:nvSpPr>
          <p:cNvPr id="27" name="CuadroTexto 26">
            <a:extLst>
              <a:ext uri="{FF2B5EF4-FFF2-40B4-BE49-F238E27FC236}">
                <a16:creationId xmlns:a16="http://schemas.microsoft.com/office/drawing/2014/main" id="{F0091D1D-C5BA-4DD7-B564-F84C4F3256B9}"/>
              </a:ext>
            </a:extLst>
          </p:cNvPr>
          <p:cNvSpPr txBox="1"/>
          <p:nvPr/>
        </p:nvSpPr>
        <p:spPr>
          <a:xfrm>
            <a:off x="788889" y="1505371"/>
            <a:ext cx="136617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CL" sz="3600" dirty="0">
                <a:latin typeface="Ayunindra Font" pitchFamily="50" charset="0"/>
              </a:rPr>
              <a:t>Metas</a:t>
            </a:r>
          </a:p>
        </p:txBody>
      </p:sp>
      <p:cxnSp>
        <p:nvCxnSpPr>
          <p:cNvPr id="34" name="Conector recto 33">
            <a:extLst>
              <a:ext uri="{FF2B5EF4-FFF2-40B4-BE49-F238E27FC236}">
                <a16:creationId xmlns:a16="http://schemas.microsoft.com/office/drawing/2014/main" id="{6C326F97-CC68-4216-8B0B-6409AE189A23}"/>
              </a:ext>
            </a:extLst>
          </p:cNvPr>
          <p:cNvCxnSpPr>
            <a:cxnSpLocks/>
          </p:cNvCxnSpPr>
          <p:nvPr/>
        </p:nvCxnSpPr>
        <p:spPr>
          <a:xfrm>
            <a:off x="719609" y="2193173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Conector recto 36">
            <a:extLst>
              <a:ext uri="{FF2B5EF4-FFF2-40B4-BE49-F238E27FC236}">
                <a16:creationId xmlns:a16="http://schemas.microsoft.com/office/drawing/2014/main" id="{7A9A9E17-643C-46C7-8DA1-90ACB4FD0A6E}"/>
              </a:ext>
            </a:extLst>
          </p:cNvPr>
          <p:cNvCxnSpPr>
            <a:cxnSpLocks/>
          </p:cNvCxnSpPr>
          <p:nvPr/>
        </p:nvCxnSpPr>
        <p:spPr>
          <a:xfrm>
            <a:off x="720116" y="2475725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Conector recto 37">
            <a:extLst>
              <a:ext uri="{FF2B5EF4-FFF2-40B4-BE49-F238E27FC236}">
                <a16:creationId xmlns:a16="http://schemas.microsoft.com/office/drawing/2014/main" id="{117FEECC-50E9-48AE-A3A0-ECE918D11567}"/>
              </a:ext>
            </a:extLst>
          </p:cNvPr>
          <p:cNvCxnSpPr>
            <a:cxnSpLocks/>
          </p:cNvCxnSpPr>
          <p:nvPr/>
        </p:nvCxnSpPr>
        <p:spPr>
          <a:xfrm>
            <a:off x="718240" y="2780525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Conector recto 38">
            <a:extLst>
              <a:ext uri="{FF2B5EF4-FFF2-40B4-BE49-F238E27FC236}">
                <a16:creationId xmlns:a16="http://schemas.microsoft.com/office/drawing/2014/main" id="{F24D8324-6901-4816-8512-FDC54A3E01DF}"/>
              </a:ext>
            </a:extLst>
          </p:cNvPr>
          <p:cNvCxnSpPr>
            <a:cxnSpLocks/>
          </p:cNvCxnSpPr>
          <p:nvPr/>
        </p:nvCxnSpPr>
        <p:spPr>
          <a:xfrm>
            <a:off x="718240" y="3074201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Placa 2">
            <a:extLst>
              <a:ext uri="{FF2B5EF4-FFF2-40B4-BE49-F238E27FC236}">
                <a16:creationId xmlns:a16="http://schemas.microsoft.com/office/drawing/2014/main" id="{C3F9C842-00FA-4A41-AA78-EC49C9D9D4A3}"/>
              </a:ext>
            </a:extLst>
          </p:cNvPr>
          <p:cNvSpPr/>
          <p:nvPr/>
        </p:nvSpPr>
        <p:spPr>
          <a:xfrm flipH="1">
            <a:off x="489789" y="3750740"/>
            <a:ext cx="1791840" cy="1500318"/>
          </a:xfrm>
          <a:prstGeom prst="plaque">
            <a:avLst>
              <a:gd name="adj" fmla="val 6619"/>
            </a:avLst>
          </a:prstGeom>
          <a:solidFill>
            <a:srgbClr val="FCEBE0"/>
          </a:solidFill>
          <a:ln>
            <a:solidFill>
              <a:srgbClr val="FCD6D7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70" name="CuadroTexto 69">
            <a:extLst>
              <a:ext uri="{FF2B5EF4-FFF2-40B4-BE49-F238E27FC236}">
                <a16:creationId xmlns:a16="http://schemas.microsoft.com/office/drawing/2014/main" id="{C5660BA0-7AA5-442F-B19F-51782AAE91E1}"/>
              </a:ext>
            </a:extLst>
          </p:cNvPr>
          <p:cNvSpPr txBox="1"/>
          <p:nvPr/>
        </p:nvSpPr>
        <p:spPr>
          <a:xfrm flipH="1">
            <a:off x="560832" y="3174959"/>
            <a:ext cx="157604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CL" sz="3200" dirty="0">
                <a:latin typeface="Please write me a song" panose="02000603000000000000" pitchFamily="2" charset="0"/>
                <a:ea typeface="Please write me a song" panose="02000603000000000000" pitchFamily="2" charset="0"/>
              </a:rPr>
              <a:t>Importante</a:t>
            </a:r>
          </a:p>
        </p:txBody>
      </p:sp>
      <p:sp>
        <p:nvSpPr>
          <p:cNvPr id="72" name="CuadroTexto 71">
            <a:extLst>
              <a:ext uri="{FF2B5EF4-FFF2-40B4-BE49-F238E27FC236}">
                <a16:creationId xmlns:a16="http://schemas.microsoft.com/office/drawing/2014/main" id="{FA02E334-CC17-4B72-8C99-28B64BC13A1C}"/>
              </a:ext>
            </a:extLst>
          </p:cNvPr>
          <p:cNvSpPr txBox="1"/>
          <p:nvPr/>
        </p:nvSpPr>
        <p:spPr>
          <a:xfrm flipH="1">
            <a:off x="773256" y="5571063"/>
            <a:ext cx="1293702" cy="594906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algn="ctr"/>
            <a:r>
              <a:rPr lang="es-CL" sz="3266" dirty="0">
                <a:latin typeface="The Sunset" pitchFamily="2" charset="0"/>
              </a:rPr>
              <a:t>Notas</a:t>
            </a:r>
          </a:p>
        </p:txBody>
      </p:sp>
      <p:pic>
        <p:nvPicPr>
          <p:cNvPr id="22" name="Imagen 21">
            <a:extLst>
              <a:ext uri="{FF2B5EF4-FFF2-40B4-BE49-F238E27FC236}">
                <a16:creationId xmlns:a16="http://schemas.microsoft.com/office/drawing/2014/main" id="{62CBFADE-6F0F-42F1-9100-230F3D7A9794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188956" y="4650379"/>
            <a:ext cx="727315" cy="2864905"/>
          </a:xfrm>
          <a:prstGeom prst="rect">
            <a:avLst/>
          </a:prstGeom>
        </p:spPr>
      </p:pic>
      <p:pic>
        <p:nvPicPr>
          <p:cNvPr id="23" name="Imagen 22">
            <a:extLst>
              <a:ext uri="{FF2B5EF4-FFF2-40B4-BE49-F238E27FC236}">
                <a16:creationId xmlns:a16="http://schemas.microsoft.com/office/drawing/2014/main" id="{2B2C2E0D-EB88-46B4-AC8F-E4A9A8B31354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43898" t="21174"/>
          <a:stretch/>
        </p:blipFill>
        <p:spPr>
          <a:xfrm>
            <a:off x="0" y="0"/>
            <a:ext cx="909986" cy="976498"/>
          </a:xfrm>
          <a:prstGeom prst="rect">
            <a:avLst/>
          </a:prstGeom>
        </p:spPr>
      </p:pic>
      <p:pic>
        <p:nvPicPr>
          <p:cNvPr id="25" name="Imagen 24">
            <a:extLst>
              <a:ext uri="{FF2B5EF4-FFF2-40B4-BE49-F238E27FC236}">
                <a16:creationId xmlns:a16="http://schemas.microsoft.com/office/drawing/2014/main" id="{C293EFCA-F8D9-437F-BBDE-D23B0F61DF56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027536" y="351099"/>
            <a:ext cx="713197" cy="476000"/>
          </a:xfrm>
          <a:prstGeom prst="rect">
            <a:avLst/>
          </a:prstGeom>
        </p:spPr>
      </p:pic>
      <p:grpSp>
        <p:nvGrpSpPr>
          <p:cNvPr id="31" name="Grupo 30">
            <a:extLst>
              <a:ext uri="{FF2B5EF4-FFF2-40B4-BE49-F238E27FC236}">
                <a16:creationId xmlns:a16="http://schemas.microsoft.com/office/drawing/2014/main" id="{7745E27F-467E-4749-8E47-3209094E0C66}"/>
              </a:ext>
            </a:extLst>
          </p:cNvPr>
          <p:cNvGrpSpPr/>
          <p:nvPr/>
        </p:nvGrpSpPr>
        <p:grpSpPr>
          <a:xfrm>
            <a:off x="526230" y="2080990"/>
            <a:ext cx="160028" cy="1041337"/>
            <a:chOff x="508707" y="2032864"/>
            <a:chExt cx="160028" cy="1041337"/>
          </a:xfrm>
        </p:grpSpPr>
        <p:pic>
          <p:nvPicPr>
            <p:cNvPr id="57" name="Imagen 56">
              <a:extLst>
                <a:ext uri="{FF2B5EF4-FFF2-40B4-BE49-F238E27FC236}">
                  <a16:creationId xmlns:a16="http://schemas.microsoft.com/office/drawing/2014/main" id="{961930C2-F576-49DD-A7AA-2FDB4D77175D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7508" y="2035205"/>
              <a:ext cx="162906" cy="158223"/>
            </a:xfrm>
            <a:prstGeom prst="rect">
              <a:avLst/>
            </a:prstGeom>
          </p:spPr>
        </p:pic>
        <p:pic>
          <p:nvPicPr>
            <p:cNvPr id="58" name="Imagen 57">
              <a:extLst>
                <a:ext uri="{FF2B5EF4-FFF2-40B4-BE49-F238E27FC236}">
                  <a16:creationId xmlns:a16="http://schemas.microsoft.com/office/drawing/2014/main" id="{56867267-B475-4E69-9D58-EC62A6FE058B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7509" y="2315160"/>
              <a:ext cx="162906" cy="158223"/>
            </a:xfrm>
            <a:prstGeom prst="rect">
              <a:avLst/>
            </a:prstGeom>
          </p:spPr>
        </p:pic>
        <p:pic>
          <p:nvPicPr>
            <p:cNvPr id="60" name="Imagen 59">
              <a:extLst>
                <a:ext uri="{FF2B5EF4-FFF2-40B4-BE49-F238E27FC236}">
                  <a16:creationId xmlns:a16="http://schemas.microsoft.com/office/drawing/2014/main" id="{E29EF204-A448-4002-8A1C-DB0341F31464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6366" y="2619960"/>
              <a:ext cx="162906" cy="158223"/>
            </a:xfrm>
            <a:prstGeom prst="rect">
              <a:avLst/>
            </a:prstGeom>
          </p:spPr>
        </p:pic>
        <p:pic>
          <p:nvPicPr>
            <p:cNvPr id="63" name="Imagen 62">
              <a:extLst>
                <a:ext uri="{FF2B5EF4-FFF2-40B4-BE49-F238E27FC236}">
                  <a16:creationId xmlns:a16="http://schemas.microsoft.com/office/drawing/2014/main" id="{86120641-32C4-4AE8-94D3-C94C18868525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8171" y="2913636"/>
              <a:ext cx="162906" cy="158223"/>
            </a:xfrm>
            <a:prstGeom prst="rect">
              <a:avLst/>
            </a:prstGeom>
          </p:spPr>
        </p:pic>
      </p:grpSp>
      <p:sp>
        <p:nvSpPr>
          <p:cNvPr id="64" name="Placa 63">
            <a:extLst>
              <a:ext uri="{FF2B5EF4-FFF2-40B4-BE49-F238E27FC236}">
                <a16:creationId xmlns:a16="http://schemas.microsoft.com/office/drawing/2014/main" id="{1F1A37EF-7612-4F45-97CD-3C62C17F6D0D}"/>
              </a:ext>
            </a:extLst>
          </p:cNvPr>
          <p:cNvSpPr/>
          <p:nvPr/>
        </p:nvSpPr>
        <p:spPr>
          <a:xfrm flipH="1">
            <a:off x="544463" y="3806973"/>
            <a:ext cx="1680470" cy="1381373"/>
          </a:xfrm>
          <a:prstGeom prst="plaque">
            <a:avLst>
              <a:gd name="adj" fmla="val 6619"/>
            </a:avLst>
          </a:prstGeom>
          <a:noFill/>
          <a:ln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pic>
        <p:nvPicPr>
          <p:cNvPr id="32" name="Imagen 31">
            <a:extLst>
              <a:ext uri="{FF2B5EF4-FFF2-40B4-BE49-F238E27FC236}">
                <a16:creationId xmlns:a16="http://schemas.microsoft.com/office/drawing/2014/main" id="{26B63D50-3602-4D67-A76C-633D6D374657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259097" y="6541363"/>
            <a:ext cx="628638" cy="674145"/>
          </a:xfrm>
          <a:prstGeom prst="rect">
            <a:avLst/>
          </a:prstGeom>
        </p:spPr>
      </p:pic>
      <p:pic>
        <p:nvPicPr>
          <p:cNvPr id="65" name="Imagen 64">
            <a:extLst>
              <a:ext uri="{FF2B5EF4-FFF2-40B4-BE49-F238E27FC236}">
                <a16:creationId xmlns:a16="http://schemas.microsoft.com/office/drawing/2014/main" id="{D0CA3D43-846C-4A28-B7BE-3C0790EA8870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65716" t="50407"/>
          <a:stretch/>
        </p:blipFill>
        <p:spPr>
          <a:xfrm flipH="1">
            <a:off x="4623101" y="-1"/>
            <a:ext cx="445785" cy="47838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332476"/>
      </p:ext>
    </p:extLst>
  </p:cSld>
  <p:clrMapOvr>
    <a:masterClrMapping/>
  </p:clrMapOvr>
</p:sld>
</file>

<file path=ppt/slides/slide2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5" name="Imagen 74">
            <a:extLst>
              <a:ext uri="{FF2B5EF4-FFF2-40B4-BE49-F238E27FC236}">
                <a16:creationId xmlns:a16="http://schemas.microsoft.com/office/drawing/2014/main" id="{86F066D6-3665-40A8-84FE-3CF74306B4E7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5802" t="16947" r="6588" b="21582"/>
          <a:stretch/>
        </p:blipFill>
        <p:spPr>
          <a:xfrm flipH="1">
            <a:off x="2534249" y="1615242"/>
            <a:ext cx="2241249" cy="5818323"/>
          </a:xfrm>
          <a:prstGeom prst="rect">
            <a:avLst/>
          </a:prstGeom>
        </p:spPr>
      </p:pic>
      <p:grpSp>
        <p:nvGrpSpPr>
          <p:cNvPr id="90" name="Grupo 89">
            <a:extLst>
              <a:ext uri="{FF2B5EF4-FFF2-40B4-BE49-F238E27FC236}">
                <a16:creationId xmlns:a16="http://schemas.microsoft.com/office/drawing/2014/main" id="{6A10F933-5BE6-45D0-9227-6F90A3B05617}"/>
              </a:ext>
            </a:extLst>
          </p:cNvPr>
          <p:cNvGrpSpPr/>
          <p:nvPr/>
        </p:nvGrpSpPr>
        <p:grpSpPr>
          <a:xfrm>
            <a:off x="2431176" y="1277695"/>
            <a:ext cx="2333423" cy="338554"/>
            <a:chOff x="282012" y="1116730"/>
            <a:chExt cx="2333423" cy="338554"/>
          </a:xfrm>
        </p:grpSpPr>
        <p:grpSp>
          <p:nvGrpSpPr>
            <p:cNvPr id="76" name="Grupo 75">
              <a:extLst>
                <a:ext uri="{FF2B5EF4-FFF2-40B4-BE49-F238E27FC236}">
                  <a16:creationId xmlns:a16="http://schemas.microsoft.com/office/drawing/2014/main" id="{A61A1061-E59C-431B-BF67-DEFCDEE579BE}"/>
                </a:ext>
              </a:extLst>
            </p:cNvPr>
            <p:cNvGrpSpPr/>
            <p:nvPr/>
          </p:nvGrpSpPr>
          <p:grpSpPr>
            <a:xfrm>
              <a:off x="1292286" y="1199456"/>
              <a:ext cx="1323149" cy="173102"/>
              <a:chOff x="2351916" y="2459619"/>
              <a:chExt cx="1424738" cy="173102"/>
            </a:xfrm>
          </p:grpSpPr>
          <p:pic>
            <p:nvPicPr>
              <p:cNvPr id="77" name="Imagen 76">
                <a:extLst>
                  <a:ext uri="{FF2B5EF4-FFF2-40B4-BE49-F238E27FC236}">
                    <a16:creationId xmlns:a16="http://schemas.microsoft.com/office/drawing/2014/main" id="{B7A81B46-CA0D-4087-89EF-FAE09193A61A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351916" y="2459619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78" name="Imagen 77">
                <a:extLst>
                  <a:ext uri="{FF2B5EF4-FFF2-40B4-BE49-F238E27FC236}">
                    <a16:creationId xmlns:a16="http://schemas.microsoft.com/office/drawing/2014/main" id="{E94153B6-6DC4-4AB7-AC3B-F55DD2065F5B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534444" y="2462337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79" name="Imagen 78">
                <a:extLst>
                  <a:ext uri="{FF2B5EF4-FFF2-40B4-BE49-F238E27FC236}">
                    <a16:creationId xmlns:a16="http://schemas.microsoft.com/office/drawing/2014/main" id="{EA1DF94F-D73B-4068-AC8A-D0A408DD32D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713545" y="2467401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0" name="Imagen 79">
                <a:extLst>
                  <a:ext uri="{FF2B5EF4-FFF2-40B4-BE49-F238E27FC236}">
                    <a16:creationId xmlns:a16="http://schemas.microsoft.com/office/drawing/2014/main" id="{62C852A6-1DC0-492C-8708-0BCE85A2F8DC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898714" y="2467401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1" name="Imagen 80">
                <a:extLst>
                  <a:ext uri="{FF2B5EF4-FFF2-40B4-BE49-F238E27FC236}">
                    <a16:creationId xmlns:a16="http://schemas.microsoft.com/office/drawing/2014/main" id="{0177E378-B2D1-433E-B487-95F0ADA2623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080634" y="2462337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2" name="Imagen 81">
                <a:extLst>
                  <a:ext uri="{FF2B5EF4-FFF2-40B4-BE49-F238E27FC236}">
                    <a16:creationId xmlns:a16="http://schemas.microsoft.com/office/drawing/2014/main" id="{5D2CCC76-1728-4CCE-8CA6-F4D7D93C730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259735" y="2463688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3" name="Imagen 82">
                <a:extLst>
                  <a:ext uri="{FF2B5EF4-FFF2-40B4-BE49-F238E27FC236}">
                    <a16:creationId xmlns:a16="http://schemas.microsoft.com/office/drawing/2014/main" id="{8737CD88-8CE9-45B7-B88B-A039D1BC2D9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436306" y="2459619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4" name="Imagen 83">
                <a:extLst>
                  <a:ext uri="{FF2B5EF4-FFF2-40B4-BE49-F238E27FC236}">
                    <a16:creationId xmlns:a16="http://schemas.microsoft.com/office/drawing/2014/main" id="{9C749F1B-619A-40EE-A3E5-6C9759F13278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624293" y="2462337"/>
                <a:ext cx="152361" cy="165320"/>
              </a:xfrm>
              <a:prstGeom prst="rect">
                <a:avLst/>
              </a:prstGeom>
            </p:spPr>
          </p:pic>
        </p:grpSp>
        <p:sp>
          <p:nvSpPr>
            <p:cNvPr id="86" name="CuadroTexto 85">
              <a:extLst>
                <a:ext uri="{FF2B5EF4-FFF2-40B4-BE49-F238E27FC236}">
                  <a16:creationId xmlns:a16="http://schemas.microsoft.com/office/drawing/2014/main" id="{E7CF8BFC-D72D-4A50-9441-6DC5C224B0DC}"/>
                </a:ext>
              </a:extLst>
            </p:cNvPr>
            <p:cNvSpPr txBox="1"/>
            <p:nvPr/>
          </p:nvSpPr>
          <p:spPr>
            <a:xfrm>
              <a:off x="282012" y="1116730"/>
              <a:ext cx="1081021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s-CL" sz="1600" dirty="0">
                  <a:latin typeface="that i love you" pitchFamily="2" charset="0"/>
                </a:rPr>
                <a:t>Hidratación</a:t>
              </a:r>
            </a:p>
          </p:txBody>
        </p:sp>
      </p:grpSp>
      <p:sp>
        <p:nvSpPr>
          <p:cNvPr id="2" name="Rectángulo: esquinas redondeadas 1">
            <a:extLst>
              <a:ext uri="{FF2B5EF4-FFF2-40B4-BE49-F238E27FC236}">
                <a16:creationId xmlns:a16="http://schemas.microsoft.com/office/drawing/2014/main" id="{8AFFB728-72C6-47D6-8CF6-8E68D901CF0E}"/>
              </a:ext>
            </a:extLst>
          </p:cNvPr>
          <p:cNvSpPr/>
          <p:nvPr/>
        </p:nvSpPr>
        <p:spPr>
          <a:xfrm flipH="1">
            <a:off x="2536574" y="808814"/>
            <a:ext cx="2238924" cy="348713"/>
          </a:xfrm>
          <a:prstGeom prst="roundRect">
            <a:avLst>
              <a:gd name="adj" fmla="val 20690"/>
            </a:avLst>
          </a:prstGeom>
          <a:noFill/>
          <a:ln>
            <a:solidFill>
              <a:schemeClr val="bg1">
                <a:lumMod val="65000"/>
              </a:schemeClr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grpSp>
        <p:nvGrpSpPr>
          <p:cNvPr id="20" name="Grupo 19">
            <a:extLst>
              <a:ext uri="{FF2B5EF4-FFF2-40B4-BE49-F238E27FC236}">
                <a16:creationId xmlns:a16="http://schemas.microsoft.com/office/drawing/2014/main" id="{9E56ED60-C0FC-4AFF-8B2B-402E4644997E}"/>
              </a:ext>
            </a:extLst>
          </p:cNvPr>
          <p:cNvGrpSpPr/>
          <p:nvPr/>
        </p:nvGrpSpPr>
        <p:grpSpPr>
          <a:xfrm>
            <a:off x="2648158" y="551964"/>
            <a:ext cx="1302561" cy="270451"/>
            <a:chOff x="3427898" y="945416"/>
            <a:chExt cx="1302561" cy="270451"/>
          </a:xfrm>
        </p:grpSpPr>
        <p:sp>
          <p:nvSpPr>
            <p:cNvPr id="6" name="Elipse 5">
              <a:extLst>
                <a:ext uri="{FF2B5EF4-FFF2-40B4-BE49-F238E27FC236}">
                  <a16:creationId xmlns:a16="http://schemas.microsoft.com/office/drawing/2014/main" id="{2C5DCEA4-6AF6-49BD-B708-B769FAFE792C}"/>
                </a:ext>
              </a:extLst>
            </p:cNvPr>
            <p:cNvSpPr/>
            <p:nvPr/>
          </p:nvSpPr>
          <p:spPr>
            <a:xfrm>
              <a:off x="3448303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7" name="CuadroTexto 6">
              <a:extLst>
                <a:ext uri="{FF2B5EF4-FFF2-40B4-BE49-F238E27FC236}">
                  <a16:creationId xmlns:a16="http://schemas.microsoft.com/office/drawing/2014/main" id="{AA089D6C-B1E2-48FB-BE83-481042A4D336}"/>
                </a:ext>
              </a:extLst>
            </p:cNvPr>
            <p:cNvSpPr txBox="1"/>
            <p:nvPr/>
          </p:nvSpPr>
          <p:spPr>
            <a:xfrm>
              <a:off x="3427898" y="945416"/>
              <a:ext cx="167925" cy="2623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L</a:t>
              </a:r>
            </a:p>
          </p:txBody>
        </p:sp>
        <p:sp>
          <p:nvSpPr>
            <p:cNvPr id="8" name="Elipse 7">
              <a:extLst>
                <a:ext uri="{FF2B5EF4-FFF2-40B4-BE49-F238E27FC236}">
                  <a16:creationId xmlns:a16="http://schemas.microsoft.com/office/drawing/2014/main" id="{EF3D6D35-0B29-48F8-A7E7-F05677A56176}"/>
                </a:ext>
              </a:extLst>
            </p:cNvPr>
            <p:cNvSpPr/>
            <p:nvPr/>
          </p:nvSpPr>
          <p:spPr>
            <a:xfrm>
              <a:off x="3636352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9" name="CuadroTexto 8">
              <a:extLst>
                <a:ext uri="{FF2B5EF4-FFF2-40B4-BE49-F238E27FC236}">
                  <a16:creationId xmlns:a16="http://schemas.microsoft.com/office/drawing/2014/main" id="{9A7EF53A-AA99-48D2-85A8-CA65C6ED1C5E}"/>
                </a:ext>
              </a:extLst>
            </p:cNvPr>
            <p:cNvSpPr txBox="1"/>
            <p:nvPr/>
          </p:nvSpPr>
          <p:spPr>
            <a:xfrm>
              <a:off x="3604676" y="945416"/>
              <a:ext cx="167925" cy="2623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M</a:t>
              </a:r>
            </a:p>
          </p:txBody>
        </p:sp>
        <p:sp>
          <p:nvSpPr>
            <p:cNvPr id="10" name="Elipse 9">
              <a:extLst>
                <a:ext uri="{FF2B5EF4-FFF2-40B4-BE49-F238E27FC236}">
                  <a16:creationId xmlns:a16="http://schemas.microsoft.com/office/drawing/2014/main" id="{B0003AE6-C47F-46BF-B6B1-DDBB042C0368}"/>
                </a:ext>
              </a:extLst>
            </p:cNvPr>
            <p:cNvSpPr/>
            <p:nvPr/>
          </p:nvSpPr>
          <p:spPr>
            <a:xfrm>
              <a:off x="3822502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1" name="CuadroTexto 10">
              <a:extLst>
                <a:ext uri="{FF2B5EF4-FFF2-40B4-BE49-F238E27FC236}">
                  <a16:creationId xmlns:a16="http://schemas.microsoft.com/office/drawing/2014/main" id="{93A2415F-9910-41C0-9834-ACE5EE7EC06F}"/>
                </a:ext>
              </a:extLst>
            </p:cNvPr>
            <p:cNvSpPr txBox="1"/>
            <p:nvPr/>
          </p:nvSpPr>
          <p:spPr>
            <a:xfrm>
              <a:off x="3795934" y="953506"/>
              <a:ext cx="167925" cy="2623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M</a:t>
              </a:r>
            </a:p>
          </p:txBody>
        </p:sp>
        <p:sp>
          <p:nvSpPr>
            <p:cNvPr id="12" name="Elipse 11">
              <a:extLst>
                <a:ext uri="{FF2B5EF4-FFF2-40B4-BE49-F238E27FC236}">
                  <a16:creationId xmlns:a16="http://schemas.microsoft.com/office/drawing/2014/main" id="{C7C288CE-F547-4E52-94A3-8C23F40BEE3C}"/>
                </a:ext>
              </a:extLst>
            </p:cNvPr>
            <p:cNvSpPr/>
            <p:nvPr/>
          </p:nvSpPr>
          <p:spPr>
            <a:xfrm>
              <a:off x="4008652" y="983612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3" name="CuadroTexto 12">
              <a:extLst>
                <a:ext uri="{FF2B5EF4-FFF2-40B4-BE49-F238E27FC236}">
                  <a16:creationId xmlns:a16="http://schemas.microsoft.com/office/drawing/2014/main" id="{4114C506-8170-47D2-9D5A-128DBFEEE7C8}"/>
                </a:ext>
              </a:extLst>
            </p:cNvPr>
            <p:cNvSpPr txBox="1"/>
            <p:nvPr/>
          </p:nvSpPr>
          <p:spPr>
            <a:xfrm>
              <a:off x="3987194" y="951397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J</a:t>
              </a:r>
            </a:p>
          </p:txBody>
        </p:sp>
        <p:sp>
          <p:nvSpPr>
            <p:cNvPr id="14" name="Elipse 13">
              <a:extLst>
                <a:ext uri="{FF2B5EF4-FFF2-40B4-BE49-F238E27FC236}">
                  <a16:creationId xmlns:a16="http://schemas.microsoft.com/office/drawing/2014/main" id="{7CC52FD5-4E7C-49FA-BD83-A545EB3FC017}"/>
                </a:ext>
              </a:extLst>
            </p:cNvPr>
            <p:cNvSpPr/>
            <p:nvPr/>
          </p:nvSpPr>
          <p:spPr>
            <a:xfrm>
              <a:off x="4195174" y="983612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5" name="CuadroTexto 14">
              <a:extLst>
                <a:ext uri="{FF2B5EF4-FFF2-40B4-BE49-F238E27FC236}">
                  <a16:creationId xmlns:a16="http://schemas.microsoft.com/office/drawing/2014/main" id="{DDD8D263-EBC7-4AD3-8203-2FC2CBE524AF}"/>
                </a:ext>
              </a:extLst>
            </p:cNvPr>
            <p:cNvSpPr txBox="1"/>
            <p:nvPr/>
          </p:nvSpPr>
          <p:spPr>
            <a:xfrm>
              <a:off x="4169468" y="953506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V</a:t>
              </a:r>
            </a:p>
          </p:txBody>
        </p:sp>
        <p:sp>
          <p:nvSpPr>
            <p:cNvPr id="16" name="Elipse 15">
              <a:extLst>
                <a:ext uri="{FF2B5EF4-FFF2-40B4-BE49-F238E27FC236}">
                  <a16:creationId xmlns:a16="http://schemas.microsoft.com/office/drawing/2014/main" id="{1684D4EA-52BA-4FA5-A1FB-CB87FE74C584}"/>
                </a:ext>
              </a:extLst>
            </p:cNvPr>
            <p:cNvSpPr/>
            <p:nvPr/>
          </p:nvSpPr>
          <p:spPr>
            <a:xfrm>
              <a:off x="4383504" y="983612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7" name="CuadroTexto 16">
              <a:extLst>
                <a:ext uri="{FF2B5EF4-FFF2-40B4-BE49-F238E27FC236}">
                  <a16:creationId xmlns:a16="http://schemas.microsoft.com/office/drawing/2014/main" id="{3308939E-46AD-485D-B001-89690CD4E751}"/>
                </a:ext>
              </a:extLst>
            </p:cNvPr>
            <p:cNvSpPr txBox="1"/>
            <p:nvPr/>
          </p:nvSpPr>
          <p:spPr>
            <a:xfrm>
              <a:off x="4354590" y="945416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S</a:t>
              </a:r>
            </a:p>
          </p:txBody>
        </p:sp>
        <p:sp>
          <p:nvSpPr>
            <p:cNvPr id="18" name="Elipse 17">
              <a:extLst>
                <a:ext uri="{FF2B5EF4-FFF2-40B4-BE49-F238E27FC236}">
                  <a16:creationId xmlns:a16="http://schemas.microsoft.com/office/drawing/2014/main" id="{A8672FC7-70F5-4C49-A014-22DFFFBC4EA9}"/>
                </a:ext>
              </a:extLst>
            </p:cNvPr>
            <p:cNvSpPr/>
            <p:nvPr/>
          </p:nvSpPr>
          <p:spPr>
            <a:xfrm>
              <a:off x="4562534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9" name="CuadroTexto 18">
              <a:extLst>
                <a:ext uri="{FF2B5EF4-FFF2-40B4-BE49-F238E27FC236}">
                  <a16:creationId xmlns:a16="http://schemas.microsoft.com/office/drawing/2014/main" id="{FDD8A62F-1C31-4D5B-8003-266E7EE66DB5}"/>
                </a:ext>
              </a:extLst>
            </p:cNvPr>
            <p:cNvSpPr txBox="1"/>
            <p:nvPr/>
          </p:nvSpPr>
          <p:spPr>
            <a:xfrm>
              <a:off x="4541872" y="945416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D</a:t>
              </a:r>
            </a:p>
          </p:txBody>
        </p:sp>
      </p:grpSp>
      <p:sp>
        <p:nvSpPr>
          <p:cNvPr id="43" name="Rectángulo: esquinas redondeadas 42">
            <a:extLst>
              <a:ext uri="{FF2B5EF4-FFF2-40B4-BE49-F238E27FC236}">
                <a16:creationId xmlns:a16="http://schemas.microsoft.com/office/drawing/2014/main" id="{89D5D1E2-00DC-4937-B50F-B770D836BFF9}"/>
              </a:ext>
            </a:extLst>
          </p:cNvPr>
          <p:cNvSpPr/>
          <p:nvPr/>
        </p:nvSpPr>
        <p:spPr>
          <a:xfrm flipH="1">
            <a:off x="460830" y="5801409"/>
            <a:ext cx="1867912" cy="1306787"/>
          </a:xfrm>
          <a:prstGeom prst="roundRect">
            <a:avLst>
              <a:gd name="adj" fmla="val 3042"/>
            </a:avLst>
          </a:prstGeom>
          <a:noFill/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61" name="CuadroTexto 60">
            <a:extLst>
              <a:ext uri="{FF2B5EF4-FFF2-40B4-BE49-F238E27FC236}">
                <a16:creationId xmlns:a16="http://schemas.microsoft.com/office/drawing/2014/main" id="{B1867932-8D36-4858-BFF8-81AECC48EBAD}"/>
              </a:ext>
            </a:extLst>
          </p:cNvPr>
          <p:cNvSpPr txBox="1"/>
          <p:nvPr/>
        </p:nvSpPr>
        <p:spPr>
          <a:xfrm>
            <a:off x="502270" y="470523"/>
            <a:ext cx="1705246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CL" sz="4800" dirty="0">
                <a:latin typeface="August Script Bold free" pitchFamily="2" charset="0"/>
              </a:rPr>
              <a:t>Año</a:t>
            </a:r>
          </a:p>
        </p:txBody>
      </p:sp>
      <p:sp>
        <p:nvSpPr>
          <p:cNvPr id="62" name="CuadroTexto 61">
            <a:extLst>
              <a:ext uri="{FF2B5EF4-FFF2-40B4-BE49-F238E27FC236}">
                <a16:creationId xmlns:a16="http://schemas.microsoft.com/office/drawing/2014/main" id="{D7348A25-2C0A-4180-9706-193D7ACDBC8E}"/>
              </a:ext>
            </a:extLst>
          </p:cNvPr>
          <p:cNvSpPr txBox="1"/>
          <p:nvPr/>
        </p:nvSpPr>
        <p:spPr>
          <a:xfrm>
            <a:off x="1109446" y="921803"/>
            <a:ext cx="149088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CL" sz="4000" dirty="0" smtClean="0">
                <a:latin typeface="August Script Bold free" pitchFamily="2" charset="0"/>
              </a:rPr>
              <a:t>2022 </a:t>
            </a:r>
            <a:endParaRPr lang="es-CL" sz="4000" dirty="0">
              <a:latin typeface="August Script Bold free" pitchFamily="2" charset="0"/>
            </a:endParaRPr>
          </a:p>
        </p:txBody>
      </p:sp>
      <p:sp>
        <p:nvSpPr>
          <p:cNvPr id="27" name="CuadroTexto 26">
            <a:extLst>
              <a:ext uri="{FF2B5EF4-FFF2-40B4-BE49-F238E27FC236}">
                <a16:creationId xmlns:a16="http://schemas.microsoft.com/office/drawing/2014/main" id="{F0091D1D-C5BA-4DD7-B564-F84C4F3256B9}"/>
              </a:ext>
            </a:extLst>
          </p:cNvPr>
          <p:cNvSpPr txBox="1"/>
          <p:nvPr/>
        </p:nvSpPr>
        <p:spPr>
          <a:xfrm>
            <a:off x="788889" y="1505371"/>
            <a:ext cx="136617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CL" sz="3600" dirty="0">
                <a:latin typeface="Ayunindra Font" pitchFamily="50" charset="0"/>
              </a:rPr>
              <a:t>Metas</a:t>
            </a:r>
          </a:p>
        </p:txBody>
      </p:sp>
      <p:cxnSp>
        <p:nvCxnSpPr>
          <p:cNvPr id="34" name="Conector recto 33">
            <a:extLst>
              <a:ext uri="{FF2B5EF4-FFF2-40B4-BE49-F238E27FC236}">
                <a16:creationId xmlns:a16="http://schemas.microsoft.com/office/drawing/2014/main" id="{6C326F97-CC68-4216-8B0B-6409AE189A23}"/>
              </a:ext>
            </a:extLst>
          </p:cNvPr>
          <p:cNvCxnSpPr>
            <a:cxnSpLocks/>
          </p:cNvCxnSpPr>
          <p:nvPr/>
        </p:nvCxnSpPr>
        <p:spPr>
          <a:xfrm>
            <a:off x="719609" y="2193173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Conector recto 36">
            <a:extLst>
              <a:ext uri="{FF2B5EF4-FFF2-40B4-BE49-F238E27FC236}">
                <a16:creationId xmlns:a16="http://schemas.microsoft.com/office/drawing/2014/main" id="{7A9A9E17-643C-46C7-8DA1-90ACB4FD0A6E}"/>
              </a:ext>
            </a:extLst>
          </p:cNvPr>
          <p:cNvCxnSpPr>
            <a:cxnSpLocks/>
          </p:cNvCxnSpPr>
          <p:nvPr/>
        </p:nvCxnSpPr>
        <p:spPr>
          <a:xfrm>
            <a:off x="720116" y="2475725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Conector recto 37">
            <a:extLst>
              <a:ext uri="{FF2B5EF4-FFF2-40B4-BE49-F238E27FC236}">
                <a16:creationId xmlns:a16="http://schemas.microsoft.com/office/drawing/2014/main" id="{117FEECC-50E9-48AE-A3A0-ECE918D11567}"/>
              </a:ext>
            </a:extLst>
          </p:cNvPr>
          <p:cNvCxnSpPr>
            <a:cxnSpLocks/>
          </p:cNvCxnSpPr>
          <p:nvPr/>
        </p:nvCxnSpPr>
        <p:spPr>
          <a:xfrm>
            <a:off x="718240" y="2780525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Conector recto 38">
            <a:extLst>
              <a:ext uri="{FF2B5EF4-FFF2-40B4-BE49-F238E27FC236}">
                <a16:creationId xmlns:a16="http://schemas.microsoft.com/office/drawing/2014/main" id="{F24D8324-6901-4816-8512-FDC54A3E01DF}"/>
              </a:ext>
            </a:extLst>
          </p:cNvPr>
          <p:cNvCxnSpPr>
            <a:cxnSpLocks/>
          </p:cNvCxnSpPr>
          <p:nvPr/>
        </p:nvCxnSpPr>
        <p:spPr>
          <a:xfrm>
            <a:off x="718240" y="3074201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Placa 2">
            <a:extLst>
              <a:ext uri="{FF2B5EF4-FFF2-40B4-BE49-F238E27FC236}">
                <a16:creationId xmlns:a16="http://schemas.microsoft.com/office/drawing/2014/main" id="{C3F9C842-00FA-4A41-AA78-EC49C9D9D4A3}"/>
              </a:ext>
            </a:extLst>
          </p:cNvPr>
          <p:cNvSpPr/>
          <p:nvPr/>
        </p:nvSpPr>
        <p:spPr>
          <a:xfrm flipH="1">
            <a:off x="489789" y="3750740"/>
            <a:ext cx="1791840" cy="1500318"/>
          </a:xfrm>
          <a:prstGeom prst="plaque">
            <a:avLst>
              <a:gd name="adj" fmla="val 6619"/>
            </a:avLst>
          </a:prstGeom>
          <a:solidFill>
            <a:srgbClr val="FCEBE0"/>
          </a:solidFill>
          <a:ln>
            <a:solidFill>
              <a:srgbClr val="FCD6D7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70" name="CuadroTexto 69">
            <a:extLst>
              <a:ext uri="{FF2B5EF4-FFF2-40B4-BE49-F238E27FC236}">
                <a16:creationId xmlns:a16="http://schemas.microsoft.com/office/drawing/2014/main" id="{C5660BA0-7AA5-442F-B19F-51782AAE91E1}"/>
              </a:ext>
            </a:extLst>
          </p:cNvPr>
          <p:cNvSpPr txBox="1"/>
          <p:nvPr/>
        </p:nvSpPr>
        <p:spPr>
          <a:xfrm flipH="1">
            <a:off x="560832" y="3174959"/>
            <a:ext cx="157604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CL" sz="3200" dirty="0">
                <a:latin typeface="Please write me a song" panose="02000603000000000000" pitchFamily="2" charset="0"/>
                <a:ea typeface="Please write me a song" panose="02000603000000000000" pitchFamily="2" charset="0"/>
              </a:rPr>
              <a:t>Importante</a:t>
            </a:r>
          </a:p>
        </p:txBody>
      </p:sp>
      <p:sp>
        <p:nvSpPr>
          <p:cNvPr id="72" name="CuadroTexto 71">
            <a:extLst>
              <a:ext uri="{FF2B5EF4-FFF2-40B4-BE49-F238E27FC236}">
                <a16:creationId xmlns:a16="http://schemas.microsoft.com/office/drawing/2014/main" id="{FA02E334-CC17-4B72-8C99-28B64BC13A1C}"/>
              </a:ext>
            </a:extLst>
          </p:cNvPr>
          <p:cNvSpPr txBox="1"/>
          <p:nvPr/>
        </p:nvSpPr>
        <p:spPr>
          <a:xfrm flipH="1">
            <a:off x="773256" y="5571063"/>
            <a:ext cx="1293702" cy="594906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algn="ctr"/>
            <a:r>
              <a:rPr lang="es-CL" sz="3266" dirty="0">
                <a:latin typeface="The Sunset" pitchFamily="2" charset="0"/>
              </a:rPr>
              <a:t>Notas</a:t>
            </a:r>
          </a:p>
        </p:txBody>
      </p:sp>
      <p:pic>
        <p:nvPicPr>
          <p:cNvPr id="22" name="Imagen 21">
            <a:extLst>
              <a:ext uri="{FF2B5EF4-FFF2-40B4-BE49-F238E27FC236}">
                <a16:creationId xmlns:a16="http://schemas.microsoft.com/office/drawing/2014/main" id="{62CBFADE-6F0F-42F1-9100-230F3D7A9794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188956" y="4650379"/>
            <a:ext cx="727315" cy="2864905"/>
          </a:xfrm>
          <a:prstGeom prst="rect">
            <a:avLst/>
          </a:prstGeom>
        </p:spPr>
      </p:pic>
      <p:pic>
        <p:nvPicPr>
          <p:cNvPr id="23" name="Imagen 22">
            <a:extLst>
              <a:ext uri="{FF2B5EF4-FFF2-40B4-BE49-F238E27FC236}">
                <a16:creationId xmlns:a16="http://schemas.microsoft.com/office/drawing/2014/main" id="{2B2C2E0D-EB88-46B4-AC8F-E4A9A8B31354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43898" t="21174"/>
          <a:stretch/>
        </p:blipFill>
        <p:spPr>
          <a:xfrm>
            <a:off x="0" y="0"/>
            <a:ext cx="909986" cy="976498"/>
          </a:xfrm>
          <a:prstGeom prst="rect">
            <a:avLst/>
          </a:prstGeom>
        </p:spPr>
      </p:pic>
      <p:pic>
        <p:nvPicPr>
          <p:cNvPr id="25" name="Imagen 24">
            <a:extLst>
              <a:ext uri="{FF2B5EF4-FFF2-40B4-BE49-F238E27FC236}">
                <a16:creationId xmlns:a16="http://schemas.microsoft.com/office/drawing/2014/main" id="{C293EFCA-F8D9-437F-BBDE-D23B0F61DF56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027536" y="351099"/>
            <a:ext cx="713197" cy="476000"/>
          </a:xfrm>
          <a:prstGeom prst="rect">
            <a:avLst/>
          </a:prstGeom>
        </p:spPr>
      </p:pic>
      <p:grpSp>
        <p:nvGrpSpPr>
          <p:cNvPr id="31" name="Grupo 30">
            <a:extLst>
              <a:ext uri="{FF2B5EF4-FFF2-40B4-BE49-F238E27FC236}">
                <a16:creationId xmlns:a16="http://schemas.microsoft.com/office/drawing/2014/main" id="{7745E27F-467E-4749-8E47-3209094E0C66}"/>
              </a:ext>
            </a:extLst>
          </p:cNvPr>
          <p:cNvGrpSpPr/>
          <p:nvPr/>
        </p:nvGrpSpPr>
        <p:grpSpPr>
          <a:xfrm>
            <a:off x="526230" y="2080990"/>
            <a:ext cx="160028" cy="1041337"/>
            <a:chOff x="508707" y="2032864"/>
            <a:chExt cx="160028" cy="1041337"/>
          </a:xfrm>
        </p:grpSpPr>
        <p:pic>
          <p:nvPicPr>
            <p:cNvPr id="57" name="Imagen 56">
              <a:extLst>
                <a:ext uri="{FF2B5EF4-FFF2-40B4-BE49-F238E27FC236}">
                  <a16:creationId xmlns:a16="http://schemas.microsoft.com/office/drawing/2014/main" id="{961930C2-F576-49DD-A7AA-2FDB4D77175D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7508" y="2035205"/>
              <a:ext cx="162906" cy="158223"/>
            </a:xfrm>
            <a:prstGeom prst="rect">
              <a:avLst/>
            </a:prstGeom>
          </p:spPr>
        </p:pic>
        <p:pic>
          <p:nvPicPr>
            <p:cNvPr id="58" name="Imagen 57">
              <a:extLst>
                <a:ext uri="{FF2B5EF4-FFF2-40B4-BE49-F238E27FC236}">
                  <a16:creationId xmlns:a16="http://schemas.microsoft.com/office/drawing/2014/main" id="{56867267-B475-4E69-9D58-EC62A6FE058B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7509" y="2315160"/>
              <a:ext cx="162906" cy="158223"/>
            </a:xfrm>
            <a:prstGeom prst="rect">
              <a:avLst/>
            </a:prstGeom>
          </p:spPr>
        </p:pic>
        <p:pic>
          <p:nvPicPr>
            <p:cNvPr id="60" name="Imagen 59">
              <a:extLst>
                <a:ext uri="{FF2B5EF4-FFF2-40B4-BE49-F238E27FC236}">
                  <a16:creationId xmlns:a16="http://schemas.microsoft.com/office/drawing/2014/main" id="{E29EF204-A448-4002-8A1C-DB0341F31464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6366" y="2619960"/>
              <a:ext cx="162906" cy="158223"/>
            </a:xfrm>
            <a:prstGeom prst="rect">
              <a:avLst/>
            </a:prstGeom>
          </p:spPr>
        </p:pic>
        <p:pic>
          <p:nvPicPr>
            <p:cNvPr id="63" name="Imagen 62">
              <a:extLst>
                <a:ext uri="{FF2B5EF4-FFF2-40B4-BE49-F238E27FC236}">
                  <a16:creationId xmlns:a16="http://schemas.microsoft.com/office/drawing/2014/main" id="{86120641-32C4-4AE8-94D3-C94C18868525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8171" y="2913636"/>
              <a:ext cx="162906" cy="158223"/>
            </a:xfrm>
            <a:prstGeom prst="rect">
              <a:avLst/>
            </a:prstGeom>
          </p:spPr>
        </p:pic>
      </p:grpSp>
      <p:sp>
        <p:nvSpPr>
          <p:cNvPr id="64" name="Placa 63">
            <a:extLst>
              <a:ext uri="{FF2B5EF4-FFF2-40B4-BE49-F238E27FC236}">
                <a16:creationId xmlns:a16="http://schemas.microsoft.com/office/drawing/2014/main" id="{1F1A37EF-7612-4F45-97CD-3C62C17F6D0D}"/>
              </a:ext>
            </a:extLst>
          </p:cNvPr>
          <p:cNvSpPr/>
          <p:nvPr/>
        </p:nvSpPr>
        <p:spPr>
          <a:xfrm flipH="1">
            <a:off x="544463" y="3806973"/>
            <a:ext cx="1680470" cy="1381373"/>
          </a:xfrm>
          <a:prstGeom prst="plaque">
            <a:avLst>
              <a:gd name="adj" fmla="val 6619"/>
            </a:avLst>
          </a:prstGeom>
          <a:noFill/>
          <a:ln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pic>
        <p:nvPicPr>
          <p:cNvPr id="32" name="Imagen 31">
            <a:extLst>
              <a:ext uri="{FF2B5EF4-FFF2-40B4-BE49-F238E27FC236}">
                <a16:creationId xmlns:a16="http://schemas.microsoft.com/office/drawing/2014/main" id="{26B63D50-3602-4D67-A76C-633D6D374657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259097" y="6541363"/>
            <a:ext cx="628638" cy="674145"/>
          </a:xfrm>
          <a:prstGeom prst="rect">
            <a:avLst/>
          </a:prstGeom>
        </p:spPr>
      </p:pic>
      <p:pic>
        <p:nvPicPr>
          <p:cNvPr id="65" name="Imagen 64">
            <a:extLst>
              <a:ext uri="{FF2B5EF4-FFF2-40B4-BE49-F238E27FC236}">
                <a16:creationId xmlns:a16="http://schemas.microsoft.com/office/drawing/2014/main" id="{D0CA3D43-846C-4A28-B7BE-3C0790EA8870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65716" t="50407"/>
          <a:stretch/>
        </p:blipFill>
        <p:spPr>
          <a:xfrm flipH="1">
            <a:off x="4623101" y="-1"/>
            <a:ext cx="445785" cy="47838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71293523"/>
      </p:ext>
    </p:extLst>
  </p:cSld>
  <p:clrMapOvr>
    <a:masterClrMapping/>
  </p:clrMapOvr>
</p:sld>
</file>

<file path=ppt/slides/slide2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5" name="Imagen 74">
            <a:extLst>
              <a:ext uri="{FF2B5EF4-FFF2-40B4-BE49-F238E27FC236}">
                <a16:creationId xmlns:a16="http://schemas.microsoft.com/office/drawing/2014/main" id="{86F066D6-3665-40A8-84FE-3CF74306B4E7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5802" t="16947" r="6588" b="21582"/>
          <a:stretch/>
        </p:blipFill>
        <p:spPr>
          <a:xfrm flipH="1">
            <a:off x="2534249" y="1615242"/>
            <a:ext cx="2241249" cy="5818323"/>
          </a:xfrm>
          <a:prstGeom prst="rect">
            <a:avLst/>
          </a:prstGeom>
        </p:spPr>
      </p:pic>
      <p:grpSp>
        <p:nvGrpSpPr>
          <p:cNvPr id="90" name="Grupo 89">
            <a:extLst>
              <a:ext uri="{FF2B5EF4-FFF2-40B4-BE49-F238E27FC236}">
                <a16:creationId xmlns:a16="http://schemas.microsoft.com/office/drawing/2014/main" id="{6A10F933-5BE6-45D0-9227-6F90A3B05617}"/>
              </a:ext>
            </a:extLst>
          </p:cNvPr>
          <p:cNvGrpSpPr/>
          <p:nvPr/>
        </p:nvGrpSpPr>
        <p:grpSpPr>
          <a:xfrm>
            <a:off x="2431176" y="1277695"/>
            <a:ext cx="2333423" cy="338554"/>
            <a:chOff x="282012" y="1116730"/>
            <a:chExt cx="2333423" cy="338554"/>
          </a:xfrm>
        </p:grpSpPr>
        <p:grpSp>
          <p:nvGrpSpPr>
            <p:cNvPr id="76" name="Grupo 75">
              <a:extLst>
                <a:ext uri="{FF2B5EF4-FFF2-40B4-BE49-F238E27FC236}">
                  <a16:creationId xmlns:a16="http://schemas.microsoft.com/office/drawing/2014/main" id="{A61A1061-E59C-431B-BF67-DEFCDEE579BE}"/>
                </a:ext>
              </a:extLst>
            </p:cNvPr>
            <p:cNvGrpSpPr/>
            <p:nvPr/>
          </p:nvGrpSpPr>
          <p:grpSpPr>
            <a:xfrm>
              <a:off x="1292286" y="1199456"/>
              <a:ext cx="1323149" cy="173102"/>
              <a:chOff x="2351916" y="2459619"/>
              <a:chExt cx="1424738" cy="173102"/>
            </a:xfrm>
          </p:grpSpPr>
          <p:pic>
            <p:nvPicPr>
              <p:cNvPr id="77" name="Imagen 76">
                <a:extLst>
                  <a:ext uri="{FF2B5EF4-FFF2-40B4-BE49-F238E27FC236}">
                    <a16:creationId xmlns:a16="http://schemas.microsoft.com/office/drawing/2014/main" id="{B7A81B46-CA0D-4087-89EF-FAE09193A61A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351916" y="2459619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78" name="Imagen 77">
                <a:extLst>
                  <a:ext uri="{FF2B5EF4-FFF2-40B4-BE49-F238E27FC236}">
                    <a16:creationId xmlns:a16="http://schemas.microsoft.com/office/drawing/2014/main" id="{E94153B6-6DC4-4AB7-AC3B-F55DD2065F5B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534444" y="2462337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79" name="Imagen 78">
                <a:extLst>
                  <a:ext uri="{FF2B5EF4-FFF2-40B4-BE49-F238E27FC236}">
                    <a16:creationId xmlns:a16="http://schemas.microsoft.com/office/drawing/2014/main" id="{EA1DF94F-D73B-4068-AC8A-D0A408DD32D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713545" y="2467401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0" name="Imagen 79">
                <a:extLst>
                  <a:ext uri="{FF2B5EF4-FFF2-40B4-BE49-F238E27FC236}">
                    <a16:creationId xmlns:a16="http://schemas.microsoft.com/office/drawing/2014/main" id="{62C852A6-1DC0-492C-8708-0BCE85A2F8DC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898714" y="2467401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1" name="Imagen 80">
                <a:extLst>
                  <a:ext uri="{FF2B5EF4-FFF2-40B4-BE49-F238E27FC236}">
                    <a16:creationId xmlns:a16="http://schemas.microsoft.com/office/drawing/2014/main" id="{0177E378-B2D1-433E-B487-95F0ADA2623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080634" y="2462337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2" name="Imagen 81">
                <a:extLst>
                  <a:ext uri="{FF2B5EF4-FFF2-40B4-BE49-F238E27FC236}">
                    <a16:creationId xmlns:a16="http://schemas.microsoft.com/office/drawing/2014/main" id="{5D2CCC76-1728-4CCE-8CA6-F4D7D93C730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259735" y="2463688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3" name="Imagen 82">
                <a:extLst>
                  <a:ext uri="{FF2B5EF4-FFF2-40B4-BE49-F238E27FC236}">
                    <a16:creationId xmlns:a16="http://schemas.microsoft.com/office/drawing/2014/main" id="{8737CD88-8CE9-45B7-B88B-A039D1BC2D9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436306" y="2459619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4" name="Imagen 83">
                <a:extLst>
                  <a:ext uri="{FF2B5EF4-FFF2-40B4-BE49-F238E27FC236}">
                    <a16:creationId xmlns:a16="http://schemas.microsoft.com/office/drawing/2014/main" id="{9C749F1B-619A-40EE-A3E5-6C9759F13278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624293" y="2462337"/>
                <a:ext cx="152361" cy="165320"/>
              </a:xfrm>
              <a:prstGeom prst="rect">
                <a:avLst/>
              </a:prstGeom>
            </p:spPr>
          </p:pic>
        </p:grpSp>
        <p:sp>
          <p:nvSpPr>
            <p:cNvPr id="86" name="CuadroTexto 85">
              <a:extLst>
                <a:ext uri="{FF2B5EF4-FFF2-40B4-BE49-F238E27FC236}">
                  <a16:creationId xmlns:a16="http://schemas.microsoft.com/office/drawing/2014/main" id="{E7CF8BFC-D72D-4A50-9441-6DC5C224B0DC}"/>
                </a:ext>
              </a:extLst>
            </p:cNvPr>
            <p:cNvSpPr txBox="1"/>
            <p:nvPr/>
          </p:nvSpPr>
          <p:spPr>
            <a:xfrm>
              <a:off x="282012" y="1116730"/>
              <a:ext cx="1081021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s-CL" sz="1600" dirty="0">
                  <a:latin typeface="that i love you" pitchFamily="2" charset="0"/>
                </a:rPr>
                <a:t>Hidratación</a:t>
              </a:r>
            </a:p>
          </p:txBody>
        </p:sp>
      </p:grpSp>
      <p:sp>
        <p:nvSpPr>
          <p:cNvPr id="2" name="Rectángulo: esquinas redondeadas 1">
            <a:extLst>
              <a:ext uri="{FF2B5EF4-FFF2-40B4-BE49-F238E27FC236}">
                <a16:creationId xmlns:a16="http://schemas.microsoft.com/office/drawing/2014/main" id="{8AFFB728-72C6-47D6-8CF6-8E68D901CF0E}"/>
              </a:ext>
            </a:extLst>
          </p:cNvPr>
          <p:cNvSpPr/>
          <p:nvPr/>
        </p:nvSpPr>
        <p:spPr>
          <a:xfrm flipH="1">
            <a:off x="2536574" y="808814"/>
            <a:ext cx="2238924" cy="348713"/>
          </a:xfrm>
          <a:prstGeom prst="roundRect">
            <a:avLst>
              <a:gd name="adj" fmla="val 20690"/>
            </a:avLst>
          </a:prstGeom>
          <a:noFill/>
          <a:ln>
            <a:solidFill>
              <a:schemeClr val="bg1">
                <a:lumMod val="65000"/>
              </a:schemeClr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grpSp>
        <p:nvGrpSpPr>
          <p:cNvPr id="20" name="Grupo 19">
            <a:extLst>
              <a:ext uri="{FF2B5EF4-FFF2-40B4-BE49-F238E27FC236}">
                <a16:creationId xmlns:a16="http://schemas.microsoft.com/office/drawing/2014/main" id="{9E56ED60-C0FC-4AFF-8B2B-402E4644997E}"/>
              </a:ext>
            </a:extLst>
          </p:cNvPr>
          <p:cNvGrpSpPr/>
          <p:nvPr/>
        </p:nvGrpSpPr>
        <p:grpSpPr>
          <a:xfrm>
            <a:off x="2648158" y="551964"/>
            <a:ext cx="1302561" cy="270451"/>
            <a:chOff x="3427898" y="945416"/>
            <a:chExt cx="1302561" cy="270451"/>
          </a:xfrm>
        </p:grpSpPr>
        <p:sp>
          <p:nvSpPr>
            <p:cNvPr id="6" name="Elipse 5">
              <a:extLst>
                <a:ext uri="{FF2B5EF4-FFF2-40B4-BE49-F238E27FC236}">
                  <a16:creationId xmlns:a16="http://schemas.microsoft.com/office/drawing/2014/main" id="{2C5DCEA4-6AF6-49BD-B708-B769FAFE792C}"/>
                </a:ext>
              </a:extLst>
            </p:cNvPr>
            <p:cNvSpPr/>
            <p:nvPr/>
          </p:nvSpPr>
          <p:spPr>
            <a:xfrm>
              <a:off x="3448303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7" name="CuadroTexto 6">
              <a:extLst>
                <a:ext uri="{FF2B5EF4-FFF2-40B4-BE49-F238E27FC236}">
                  <a16:creationId xmlns:a16="http://schemas.microsoft.com/office/drawing/2014/main" id="{AA089D6C-B1E2-48FB-BE83-481042A4D336}"/>
                </a:ext>
              </a:extLst>
            </p:cNvPr>
            <p:cNvSpPr txBox="1"/>
            <p:nvPr/>
          </p:nvSpPr>
          <p:spPr>
            <a:xfrm>
              <a:off x="3427898" y="945416"/>
              <a:ext cx="167925" cy="2623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L</a:t>
              </a:r>
            </a:p>
          </p:txBody>
        </p:sp>
        <p:sp>
          <p:nvSpPr>
            <p:cNvPr id="8" name="Elipse 7">
              <a:extLst>
                <a:ext uri="{FF2B5EF4-FFF2-40B4-BE49-F238E27FC236}">
                  <a16:creationId xmlns:a16="http://schemas.microsoft.com/office/drawing/2014/main" id="{EF3D6D35-0B29-48F8-A7E7-F05677A56176}"/>
                </a:ext>
              </a:extLst>
            </p:cNvPr>
            <p:cNvSpPr/>
            <p:nvPr/>
          </p:nvSpPr>
          <p:spPr>
            <a:xfrm>
              <a:off x="3636352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9" name="CuadroTexto 8">
              <a:extLst>
                <a:ext uri="{FF2B5EF4-FFF2-40B4-BE49-F238E27FC236}">
                  <a16:creationId xmlns:a16="http://schemas.microsoft.com/office/drawing/2014/main" id="{9A7EF53A-AA99-48D2-85A8-CA65C6ED1C5E}"/>
                </a:ext>
              </a:extLst>
            </p:cNvPr>
            <p:cNvSpPr txBox="1"/>
            <p:nvPr/>
          </p:nvSpPr>
          <p:spPr>
            <a:xfrm>
              <a:off x="3604676" y="945416"/>
              <a:ext cx="167925" cy="2623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M</a:t>
              </a:r>
            </a:p>
          </p:txBody>
        </p:sp>
        <p:sp>
          <p:nvSpPr>
            <p:cNvPr id="10" name="Elipse 9">
              <a:extLst>
                <a:ext uri="{FF2B5EF4-FFF2-40B4-BE49-F238E27FC236}">
                  <a16:creationId xmlns:a16="http://schemas.microsoft.com/office/drawing/2014/main" id="{B0003AE6-C47F-46BF-B6B1-DDBB042C0368}"/>
                </a:ext>
              </a:extLst>
            </p:cNvPr>
            <p:cNvSpPr/>
            <p:nvPr/>
          </p:nvSpPr>
          <p:spPr>
            <a:xfrm>
              <a:off x="3822502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1" name="CuadroTexto 10">
              <a:extLst>
                <a:ext uri="{FF2B5EF4-FFF2-40B4-BE49-F238E27FC236}">
                  <a16:creationId xmlns:a16="http://schemas.microsoft.com/office/drawing/2014/main" id="{93A2415F-9910-41C0-9834-ACE5EE7EC06F}"/>
                </a:ext>
              </a:extLst>
            </p:cNvPr>
            <p:cNvSpPr txBox="1"/>
            <p:nvPr/>
          </p:nvSpPr>
          <p:spPr>
            <a:xfrm>
              <a:off x="3795934" y="953506"/>
              <a:ext cx="167925" cy="2623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M</a:t>
              </a:r>
            </a:p>
          </p:txBody>
        </p:sp>
        <p:sp>
          <p:nvSpPr>
            <p:cNvPr id="12" name="Elipse 11">
              <a:extLst>
                <a:ext uri="{FF2B5EF4-FFF2-40B4-BE49-F238E27FC236}">
                  <a16:creationId xmlns:a16="http://schemas.microsoft.com/office/drawing/2014/main" id="{C7C288CE-F547-4E52-94A3-8C23F40BEE3C}"/>
                </a:ext>
              </a:extLst>
            </p:cNvPr>
            <p:cNvSpPr/>
            <p:nvPr/>
          </p:nvSpPr>
          <p:spPr>
            <a:xfrm>
              <a:off x="4008652" y="983612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3" name="CuadroTexto 12">
              <a:extLst>
                <a:ext uri="{FF2B5EF4-FFF2-40B4-BE49-F238E27FC236}">
                  <a16:creationId xmlns:a16="http://schemas.microsoft.com/office/drawing/2014/main" id="{4114C506-8170-47D2-9D5A-128DBFEEE7C8}"/>
                </a:ext>
              </a:extLst>
            </p:cNvPr>
            <p:cNvSpPr txBox="1"/>
            <p:nvPr/>
          </p:nvSpPr>
          <p:spPr>
            <a:xfrm>
              <a:off x="3987194" y="951397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J</a:t>
              </a:r>
            </a:p>
          </p:txBody>
        </p:sp>
        <p:sp>
          <p:nvSpPr>
            <p:cNvPr id="14" name="Elipse 13">
              <a:extLst>
                <a:ext uri="{FF2B5EF4-FFF2-40B4-BE49-F238E27FC236}">
                  <a16:creationId xmlns:a16="http://schemas.microsoft.com/office/drawing/2014/main" id="{7CC52FD5-4E7C-49FA-BD83-A545EB3FC017}"/>
                </a:ext>
              </a:extLst>
            </p:cNvPr>
            <p:cNvSpPr/>
            <p:nvPr/>
          </p:nvSpPr>
          <p:spPr>
            <a:xfrm>
              <a:off x="4195174" y="983612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5" name="CuadroTexto 14">
              <a:extLst>
                <a:ext uri="{FF2B5EF4-FFF2-40B4-BE49-F238E27FC236}">
                  <a16:creationId xmlns:a16="http://schemas.microsoft.com/office/drawing/2014/main" id="{DDD8D263-EBC7-4AD3-8203-2FC2CBE524AF}"/>
                </a:ext>
              </a:extLst>
            </p:cNvPr>
            <p:cNvSpPr txBox="1"/>
            <p:nvPr/>
          </p:nvSpPr>
          <p:spPr>
            <a:xfrm>
              <a:off x="4169468" y="953506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V</a:t>
              </a:r>
            </a:p>
          </p:txBody>
        </p:sp>
        <p:sp>
          <p:nvSpPr>
            <p:cNvPr id="16" name="Elipse 15">
              <a:extLst>
                <a:ext uri="{FF2B5EF4-FFF2-40B4-BE49-F238E27FC236}">
                  <a16:creationId xmlns:a16="http://schemas.microsoft.com/office/drawing/2014/main" id="{1684D4EA-52BA-4FA5-A1FB-CB87FE74C584}"/>
                </a:ext>
              </a:extLst>
            </p:cNvPr>
            <p:cNvSpPr/>
            <p:nvPr/>
          </p:nvSpPr>
          <p:spPr>
            <a:xfrm>
              <a:off x="4383504" y="983612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7" name="CuadroTexto 16">
              <a:extLst>
                <a:ext uri="{FF2B5EF4-FFF2-40B4-BE49-F238E27FC236}">
                  <a16:creationId xmlns:a16="http://schemas.microsoft.com/office/drawing/2014/main" id="{3308939E-46AD-485D-B001-89690CD4E751}"/>
                </a:ext>
              </a:extLst>
            </p:cNvPr>
            <p:cNvSpPr txBox="1"/>
            <p:nvPr/>
          </p:nvSpPr>
          <p:spPr>
            <a:xfrm>
              <a:off x="4354590" y="945416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S</a:t>
              </a:r>
            </a:p>
          </p:txBody>
        </p:sp>
        <p:sp>
          <p:nvSpPr>
            <p:cNvPr id="18" name="Elipse 17">
              <a:extLst>
                <a:ext uri="{FF2B5EF4-FFF2-40B4-BE49-F238E27FC236}">
                  <a16:creationId xmlns:a16="http://schemas.microsoft.com/office/drawing/2014/main" id="{A8672FC7-70F5-4C49-A014-22DFFFBC4EA9}"/>
                </a:ext>
              </a:extLst>
            </p:cNvPr>
            <p:cNvSpPr/>
            <p:nvPr/>
          </p:nvSpPr>
          <p:spPr>
            <a:xfrm>
              <a:off x="4562534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9" name="CuadroTexto 18">
              <a:extLst>
                <a:ext uri="{FF2B5EF4-FFF2-40B4-BE49-F238E27FC236}">
                  <a16:creationId xmlns:a16="http://schemas.microsoft.com/office/drawing/2014/main" id="{FDD8A62F-1C31-4D5B-8003-266E7EE66DB5}"/>
                </a:ext>
              </a:extLst>
            </p:cNvPr>
            <p:cNvSpPr txBox="1"/>
            <p:nvPr/>
          </p:nvSpPr>
          <p:spPr>
            <a:xfrm>
              <a:off x="4541872" y="945416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D</a:t>
              </a:r>
            </a:p>
          </p:txBody>
        </p:sp>
      </p:grpSp>
      <p:sp>
        <p:nvSpPr>
          <p:cNvPr id="43" name="Rectángulo: esquinas redondeadas 42">
            <a:extLst>
              <a:ext uri="{FF2B5EF4-FFF2-40B4-BE49-F238E27FC236}">
                <a16:creationId xmlns:a16="http://schemas.microsoft.com/office/drawing/2014/main" id="{89D5D1E2-00DC-4937-B50F-B770D836BFF9}"/>
              </a:ext>
            </a:extLst>
          </p:cNvPr>
          <p:cNvSpPr/>
          <p:nvPr/>
        </p:nvSpPr>
        <p:spPr>
          <a:xfrm flipH="1">
            <a:off x="460830" y="5801409"/>
            <a:ext cx="1867912" cy="1306787"/>
          </a:xfrm>
          <a:prstGeom prst="roundRect">
            <a:avLst>
              <a:gd name="adj" fmla="val 3042"/>
            </a:avLst>
          </a:prstGeom>
          <a:noFill/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61" name="CuadroTexto 60">
            <a:extLst>
              <a:ext uri="{FF2B5EF4-FFF2-40B4-BE49-F238E27FC236}">
                <a16:creationId xmlns:a16="http://schemas.microsoft.com/office/drawing/2014/main" id="{B1867932-8D36-4858-BFF8-81AECC48EBAD}"/>
              </a:ext>
            </a:extLst>
          </p:cNvPr>
          <p:cNvSpPr txBox="1"/>
          <p:nvPr/>
        </p:nvSpPr>
        <p:spPr>
          <a:xfrm>
            <a:off x="502270" y="470523"/>
            <a:ext cx="1705246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CL" sz="4800" dirty="0">
                <a:latin typeface="August Script Bold free" pitchFamily="2" charset="0"/>
              </a:rPr>
              <a:t>Año</a:t>
            </a:r>
          </a:p>
        </p:txBody>
      </p:sp>
      <p:sp>
        <p:nvSpPr>
          <p:cNvPr id="62" name="CuadroTexto 61">
            <a:extLst>
              <a:ext uri="{FF2B5EF4-FFF2-40B4-BE49-F238E27FC236}">
                <a16:creationId xmlns:a16="http://schemas.microsoft.com/office/drawing/2014/main" id="{D7348A25-2C0A-4180-9706-193D7ACDBC8E}"/>
              </a:ext>
            </a:extLst>
          </p:cNvPr>
          <p:cNvSpPr txBox="1"/>
          <p:nvPr/>
        </p:nvSpPr>
        <p:spPr>
          <a:xfrm>
            <a:off x="1109446" y="921803"/>
            <a:ext cx="149088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CL" sz="4000" dirty="0" smtClean="0">
                <a:latin typeface="August Script Bold free" pitchFamily="2" charset="0"/>
              </a:rPr>
              <a:t>2022 </a:t>
            </a:r>
            <a:endParaRPr lang="es-CL" sz="4000" dirty="0">
              <a:latin typeface="August Script Bold free" pitchFamily="2" charset="0"/>
            </a:endParaRPr>
          </a:p>
        </p:txBody>
      </p:sp>
      <p:sp>
        <p:nvSpPr>
          <p:cNvPr id="27" name="CuadroTexto 26">
            <a:extLst>
              <a:ext uri="{FF2B5EF4-FFF2-40B4-BE49-F238E27FC236}">
                <a16:creationId xmlns:a16="http://schemas.microsoft.com/office/drawing/2014/main" id="{F0091D1D-C5BA-4DD7-B564-F84C4F3256B9}"/>
              </a:ext>
            </a:extLst>
          </p:cNvPr>
          <p:cNvSpPr txBox="1"/>
          <p:nvPr/>
        </p:nvSpPr>
        <p:spPr>
          <a:xfrm>
            <a:off x="788889" y="1505371"/>
            <a:ext cx="136617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CL" sz="3600" dirty="0">
                <a:latin typeface="Ayunindra Font" pitchFamily="50" charset="0"/>
              </a:rPr>
              <a:t>Metas</a:t>
            </a:r>
          </a:p>
        </p:txBody>
      </p:sp>
      <p:cxnSp>
        <p:nvCxnSpPr>
          <p:cNvPr id="34" name="Conector recto 33">
            <a:extLst>
              <a:ext uri="{FF2B5EF4-FFF2-40B4-BE49-F238E27FC236}">
                <a16:creationId xmlns:a16="http://schemas.microsoft.com/office/drawing/2014/main" id="{6C326F97-CC68-4216-8B0B-6409AE189A23}"/>
              </a:ext>
            </a:extLst>
          </p:cNvPr>
          <p:cNvCxnSpPr>
            <a:cxnSpLocks/>
          </p:cNvCxnSpPr>
          <p:nvPr/>
        </p:nvCxnSpPr>
        <p:spPr>
          <a:xfrm>
            <a:off x="719609" y="2193173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Conector recto 36">
            <a:extLst>
              <a:ext uri="{FF2B5EF4-FFF2-40B4-BE49-F238E27FC236}">
                <a16:creationId xmlns:a16="http://schemas.microsoft.com/office/drawing/2014/main" id="{7A9A9E17-643C-46C7-8DA1-90ACB4FD0A6E}"/>
              </a:ext>
            </a:extLst>
          </p:cNvPr>
          <p:cNvCxnSpPr>
            <a:cxnSpLocks/>
          </p:cNvCxnSpPr>
          <p:nvPr/>
        </p:nvCxnSpPr>
        <p:spPr>
          <a:xfrm>
            <a:off x="720116" y="2475725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Conector recto 37">
            <a:extLst>
              <a:ext uri="{FF2B5EF4-FFF2-40B4-BE49-F238E27FC236}">
                <a16:creationId xmlns:a16="http://schemas.microsoft.com/office/drawing/2014/main" id="{117FEECC-50E9-48AE-A3A0-ECE918D11567}"/>
              </a:ext>
            </a:extLst>
          </p:cNvPr>
          <p:cNvCxnSpPr>
            <a:cxnSpLocks/>
          </p:cNvCxnSpPr>
          <p:nvPr/>
        </p:nvCxnSpPr>
        <p:spPr>
          <a:xfrm>
            <a:off x="718240" y="2780525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Conector recto 38">
            <a:extLst>
              <a:ext uri="{FF2B5EF4-FFF2-40B4-BE49-F238E27FC236}">
                <a16:creationId xmlns:a16="http://schemas.microsoft.com/office/drawing/2014/main" id="{F24D8324-6901-4816-8512-FDC54A3E01DF}"/>
              </a:ext>
            </a:extLst>
          </p:cNvPr>
          <p:cNvCxnSpPr>
            <a:cxnSpLocks/>
          </p:cNvCxnSpPr>
          <p:nvPr/>
        </p:nvCxnSpPr>
        <p:spPr>
          <a:xfrm>
            <a:off x="718240" y="3074201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Placa 2">
            <a:extLst>
              <a:ext uri="{FF2B5EF4-FFF2-40B4-BE49-F238E27FC236}">
                <a16:creationId xmlns:a16="http://schemas.microsoft.com/office/drawing/2014/main" id="{C3F9C842-00FA-4A41-AA78-EC49C9D9D4A3}"/>
              </a:ext>
            </a:extLst>
          </p:cNvPr>
          <p:cNvSpPr/>
          <p:nvPr/>
        </p:nvSpPr>
        <p:spPr>
          <a:xfrm flipH="1">
            <a:off x="489789" y="3750740"/>
            <a:ext cx="1791840" cy="1500318"/>
          </a:xfrm>
          <a:prstGeom prst="plaque">
            <a:avLst>
              <a:gd name="adj" fmla="val 6619"/>
            </a:avLst>
          </a:prstGeom>
          <a:solidFill>
            <a:srgbClr val="FCEBE0"/>
          </a:solidFill>
          <a:ln>
            <a:solidFill>
              <a:srgbClr val="FCD6D7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70" name="CuadroTexto 69">
            <a:extLst>
              <a:ext uri="{FF2B5EF4-FFF2-40B4-BE49-F238E27FC236}">
                <a16:creationId xmlns:a16="http://schemas.microsoft.com/office/drawing/2014/main" id="{C5660BA0-7AA5-442F-B19F-51782AAE91E1}"/>
              </a:ext>
            </a:extLst>
          </p:cNvPr>
          <p:cNvSpPr txBox="1"/>
          <p:nvPr/>
        </p:nvSpPr>
        <p:spPr>
          <a:xfrm flipH="1">
            <a:off x="560832" y="3174959"/>
            <a:ext cx="157604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CL" sz="3200" dirty="0">
                <a:latin typeface="Please write me a song" panose="02000603000000000000" pitchFamily="2" charset="0"/>
                <a:ea typeface="Please write me a song" panose="02000603000000000000" pitchFamily="2" charset="0"/>
              </a:rPr>
              <a:t>Importante</a:t>
            </a:r>
          </a:p>
        </p:txBody>
      </p:sp>
      <p:sp>
        <p:nvSpPr>
          <p:cNvPr id="72" name="CuadroTexto 71">
            <a:extLst>
              <a:ext uri="{FF2B5EF4-FFF2-40B4-BE49-F238E27FC236}">
                <a16:creationId xmlns:a16="http://schemas.microsoft.com/office/drawing/2014/main" id="{FA02E334-CC17-4B72-8C99-28B64BC13A1C}"/>
              </a:ext>
            </a:extLst>
          </p:cNvPr>
          <p:cNvSpPr txBox="1"/>
          <p:nvPr/>
        </p:nvSpPr>
        <p:spPr>
          <a:xfrm flipH="1">
            <a:off x="773256" y="5571063"/>
            <a:ext cx="1293702" cy="594906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algn="ctr"/>
            <a:r>
              <a:rPr lang="es-CL" sz="3266" dirty="0">
                <a:latin typeface="The Sunset" pitchFamily="2" charset="0"/>
              </a:rPr>
              <a:t>Notas</a:t>
            </a:r>
          </a:p>
        </p:txBody>
      </p:sp>
      <p:pic>
        <p:nvPicPr>
          <p:cNvPr id="22" name="Imagen 21">
            <a:extLst>
              <a:ext uri="{FF2B5EF4-FFF2-40B4-BE49-F238E27FC236}">
                <a16:creationId xmlns:a16="http://schemas.microsoft.com/office/drawing/2014/main" id="{62CBFADE-6F0F-42F1-9100-230F3D7A9794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188956" y="4650379"/>
            <a:ext cx="727315" cy="2864905"/>
          </a:xfrm>
          <a:prstGeom prst="rect">
            <a:avLst/>
          </a:prstGeom>
        </p:spPr>
      </p:pic>
      <p:pic>
        <p:nvPicPr>
          <p:cNvPr id="23" name="Imagen 22">
            <a:extLst>
              <a:ext uri="{FF2B5EF4-FFF2-40B4-BE49-F238E27FC236}">
                <a16:creationId xmlns:a16="http://schemas.microsoft.com/office/drawing/2014/main" id="{2B2C2E0D-EB88-46B4-AC8F-E4A9A8B31354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43898" t="21174"/>
          <a:stretch/>
        </p:blipFill>
        <p:spPr>
          <a:xfrm>
            <a:off x="0" y="0"/>
            <a:ext cx="909986" cy="976498"/>
          </a:xfrm>
          <a:prstGeom prst="rect">
            <a:avLst/>
          </a:prstGeom>
        </p:spPr>
      </p:pic>
      <p:pic>
        <p:nvPicPr>
          <p:cNvPr id="25" name="Imagen 24">
            <a:extLst>
              <a:ext uri="{FF2B5EF4-FFF2-40B4-BE49-F238E27FC236}">
                <a16:creationId xmlns:a16="http://schemas.microsoft.com/office/drawing/2014/main" id="{C293EFCA-F8D9-437F-BBDE-D23B0F61DF56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027536" y="351099"/>
            <a:ext cx="713197" cy="476000"/>
          </a:xfrm>
          <a:prstGeom prst="rect">
            <a:avLst/>
          </a:prstGeom>
        </p:spPr>
      </p:pic>
      <p:grpSp>
        <p:nvGrpSpPr>
          <p:cNvPr id="31" name="Grupo 30">
            <a:extLst>
              <a:ext uri="{FF2B5EF4-FFF2-40B4-BE49-F238E27FC236}">
                <a16:creationId xmlns:a16="http://schemas.microsoft.com/office/drawing/2014/main" id="{7745E27F-467E-4749-8E47-3209094E0C66}"/>
              </a:ext>
            </a:extLst>
          </p:cNvPr>
          <p:cNvGrpSpPr/>
          <p:nvPr/>
        </p:nvGrpSpPr>
        <p:grpSpPr>
          <a:xfrm>
            <a:off x="526230" y="2080990"/>
            <a:ext cx="160028" cy="1041337"/>
            <a:chOff x="508707" y="2032864"/>
            <a:chExt cx="160028" cy="1041337"/>
          </a:xfrm>
        </p:grpSpPr>
        <p:pic>
          <p:nvPicPr>
            <p:cNvPr id="57" name="Imagen 56">
              <a:extLst>
                <a:ext uri="{FF2B5EF4-FFF2-40B4-BE49-F238E27FC236}">
                  <a16:creationId xmlns:a16="http://schemas.microsoft.com/office/drawing/2014/main" id="{961930C2-F576-49DD-A7AA-2FDB4D77175D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7508" y="2035205"/>
              <a:ext cx="162906" cy="158223"/>
            </a:xfrm>
            <a:prstGeom prst="rect">
              <a:avLst/>
            </a:prstGeom>
          </p:spPr>
        </p:pic>
        <p:pic>
          <p:nvPicPr>
            <p:cNvPr id="58" name="Imagen 57">
              <a:extLst>
                <a:ext uri="{FF2B5EF4-FFF2-40B4-BE49-F238E27FC236}">
                  <a16:creationId xmlns:a16="http://schemas.microsoft.com/office/drawing/2014/main" id="{56867267-B475-4E69-9D58-EC62A6FE058B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7509" y="2315160"/>
              <a:ext cx="162906" cy="158223"/>
            </a:xfrm>
            <a:prstGeom prst="rect">
              <a:avLst/>
            </a:prstGeom>
          </p:spPr>
        </p:pic>
        <p:pic>
          <p:nvPicPr>
            <p:cNvPr id="60" name="Imagen 59">
              <a:extLst>
                <a:ext uri="{FF2B5EF4-FFF2-40B4-BE49-F238E27FC236}">
                  <a16:creationId xmlns:a16="http://schemas.microsoft.com/office/drawing/2014/main" id="{E29EF204-A448-4002-8A1C-DB0341F31464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6366" y="2619960"/>
              <a:ext cx="162906" cy="158223"/>
            </a:xfrm>
            <a:prstGeom prst="rect">
              <a:avLst/>
            </a:prstGeom>
          </p:spPr>
        </p:pic>
        <p:pic>
          <p:nvPicPr>
            <p:cNvPr id="63" name="Imagen 62">
              <a:extLst>
                <a:ext uri="{FF2B5EF4-FFF2-40B4-BE49-F238E27FC236}">
                  <a16:creationId xmlns:a16="http://schemas.microsoft.com/office/drawing/2014/main" id="{86120641-32C4-4AE8-94D3-C94C18868525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8171" y="2913636"/>
              <a:ext cx="162906" cy="158223"/>
            </a:xfrm>
            <a:prstGeom prst="rect">
              <a:avLst/>
            </a:prstGeom>
          </p:spPr>
        </p:pic>
      </p:grpSp>
      <p:sp>
        <p:nvSpPr>
          <p:cNvPr id="64" name="Placa 63">
            <a:extLst>
              <a:ext uri="{FF2B5EF4-FFF2-40B4-BE49-F238E27FC236}">
                <a16:creationId xmlns:a16="http://schemas.microsoft.com/office/drawing/2014/main" id="{1F1A37EF-7612-4F45-97CD-3C62C17F6D0D}"/>
              </a:ext>
            </a:extLst>
          </p:cNvPr>
          <p:cNvSpPr/>
          <p:nvPr/>
        </p:nvSpPr>
        <p:spPr>
          <a:xfrm flipH="1">
            <a:off x="544463" y="3806973"/>
            <a:ext cx="1680470" cy="1381373"/>
          </a:xfrm>
          <a:prstGeom prst="plaque">
            <a:avLst>
              <a:gd name="adj" fmla="val 6619"/>
            </a:avLst>
          </a:prstGeom>
          <a:noFill/>
          <a:ln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pic>
        <p:nvPicPr>
          <p:cNvPr id="32" name="Imagen 31">
            <a:extLst>
              <a:ext uri="{FF2B5EF4-FFF2-40B4-BE49-F238E27FC236}">
                <a16:creationId xmlns:a16="http://schemas.microsoft.com/office/drawing/2014/main" id="{26B63D50-3602-4D67-A76C-633D6D374657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259097" y="6541363"/>
            <a:ext cx="628638" cy="674145"/>
          </a:xfrm>
          <a:prstGeom prst="rect">
            <a:avLst/>
          </a:prstGeom>
        </p:spPr>
      </p:pic>
      <p:pic>
        <p:nvPicPr>
          <p:cNvPr id="65" name="Imagen 64">
            <a:extLst>
              <a:ext uri="{FF2B5EF4-FFF2-40B4-BE49-F238E27FC236}">
                <a16:creationId xmlns:a16="http://schemas.microsoft.com/office/drawing/2014/main" id="{D0CA3D43-846C-4A28-B7BE-3C0790EA8870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65716" t="50407"/>
          <a:stretch/>
        </p:blipFill>
        <p:spPr>
          <a:xfrm flipH="1">
            <a:off x="4623101" y="-1"/>
            <a:ext cx="445785" cy="47838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24615274"/>
      </p:ext>
    </p:extLst>
  </p:cSld>
  <p:clrMapOvr>
    <a:masterClrMapping/>
  </p:clrMapOvr>
</p:sld>
</file>

<file path=ppt/slides/slide2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5" name="Imagen 74">
            <a:extLst>
              <a:ext uri="{FF2B5EF4-FFF2-40B4-BE49-F238E27FC236}">
                <a16:creationId xmlns:a16="http://schemas.microsoft.com/office/drawing/2014/main" id="{86F066D6-3665-40A8-84FE-3CF74306B4E7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5802" t="16947" r="6588" b="21582"/>
          <a:stretch/>
        </p:blipFill>
        <p:spPr>
          <a:xfrm flipH="1">
            <a:off x="2534249" y="1615242"/>
            <a:ext cx="2241249" cy="5818323"/>
          </a:xfrm>
          <a:prstGeom prst="rect">
            <a:avLst/>
          </a:prstGeom>
        </p:spPr>
      </p:pic>
      <p:grpSp>
        <p:nvGrpSpPr>
          <p:cNvPr id="90" name="Grupo 89">
            <a:extLst>
              <a:ext uri="{FF2B5EF4-FFF2-40B4-BE49-F238E27FC236}">
                <a16:creationId xmlns:a16="http://schemas.microsoft.com/office/drawing/2014/main" id="{6A10F933-5BE6-45D0-9227-6F90A3B05617}"/>
              </a:ext>
            </a:extLst>
          </p:cNvPr>
          <p:cNvGrpSpPr/>
          <p:nvPr/>
        </p:nvGrpSpPr>
        <p:grpSpPr>
          <a:xfrm>
            <a:off x="2431176" y="1277695"/>
            <a:ext cx="2333423" cy="338554"/>
            <a:chOff x="282012" y="1116730"/>
            <a:chExt cx="2333423" cy="338554"/>
          </a:xfrm>
        </p:grpSpPr>
        <p:grpSp>
          <p:nvGrpSpPr>
            <p:cNvPr id="76" name="Grupo 75">
              <a:extLst>
                <a:ext uri="{FF2B5EF4-FFF2-40B4-BE49-F238E27FC236}">
                  <a16:creationId xmlns:a16="http://schemas.microsoft.com/office/drawing/2014/main" id="{A61A1061-E59C-431B-BF67-DEFCDEE579BE}"/>
                </a:ext>
              </a:extLst>
            </p:cNvPr>
            <p:cNvGrpSpPr/>
            <p:nvPr/>
          </p:nvGrpSpPr>
          <p:grpSpPr>
            <a:xfrm>
              <a:off x="1292286" y="1199456"/>
              <a:ext cx="1323149" cy="173102"/>
              <a:chOff x="2351916" y="2459619"/>
              <a:chExt cx="1424738" cy="173102"/>
            </a:xfrm>
          </p:grpSpPr>
          <p:pic>
            <p:nvPicPr>
              <p:cNvPr id="77" name="Imagen 76">
                <a:extLst>
                  <a:ext uri="{FF2B5EF4-FFF2-40B4-BE49-F238E27FC236}">
                    <a16:creationId xmlns:a16="http://schemas.microsoft.com/office/drawing/2014/main" id="{B7A81B46-CA0D-4087-89EF-FAE09193A61A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351916" y="2459619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78" name="Imagen 77">
                <a:extLst>
                  <a:ext uri="{FF2B5EF4-FFF2-40B4-BE49-F238E27FC236}">
                    <a16:creationId xmlns:a16="http://schemas.microsoft.com/office/drawing/2014/main" id="{E94153B6-6DC4-4AB7-AC3B-F55DD2065F5B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534444" y="2462337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79" name="Imagen 78">
                <a:extLst>
                  <a:ext uri="{FF2B5EF4-FFF2-40B4-BE49-F238E27FC236}">
                    <a16:creationId xmlns:a16="http://schemas.microsoft.com/office/drawing/2014/main" id="{EA1DF94F-D73B-4068-AC8A-D0A408DD32D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713545" y="2467401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0" name="Imagen 79">
                <a:extLst>
                  <a:ext uri="{FF2B5EF4-FFF2-40B4-BE49-F238E27FC236}">
                    <a16:creationId xmlns:a16="http://schemas.microsoft.com/office/drawing/2014/main" id="{62C852A6-1DC0-492C-8708-0BCE85A2F8DC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898714" y="2467401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1" name="Imagen 80">
                <a:extLst>
                  <a:ext uri="{FF2B5EF4-FFF2-40B4-BE49-F238E27FC236}">
                    <a16:creationId xmlns:a16="http://schemas.microsoft.com/office/drawing/2014/main" id="{0177E378-B2D1-433E-B487-95F0ADA2623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080634" y="2462337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2" name="Imagen 81">
                <a:extLst>
                  <a:ext uri="{FF2B5EF4-FFF2-40B4-BE49-F238E27FC236}">
                    <a16:creationId xmlns:a16="http://schemas.microsoft.com/office/drawing/2014/main" id="{5D2CCC76-1728-4CCE-8CA6-F4D7D93C730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259735" y="2463688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3" name="Imagen 82">
                <a:extLst>
                  <a:ext uri="{FF2B5EF4-FFF2-40B4-BE49-F238E27FC236}">
                    <a16:creationId xmlns:a16="http://schemas.microsoft.com/office/drawing/2014/main" id="{8737CD88-8CE9-45B7-B88B-A039D1BC2D9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436306" y="2459619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4" name="Imagen 83">
                <a:extLst>
                  <a:ext uri="{FF2B5EF4-FFF2-40B4-BE49-F238E27FC236}">
                    <a16:creationId xmlns:a16="http://schemas.microsoft.com/office/drawing/2014/main" id="{9C749F1B-619A-40EE-A3E5-6C9759F13278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624293" y="2462337"/>
                <a:ext cx="152361" cy="165320"/>
              </a:xfrm>
              <a:prstGeom prst="rect">
                <a:avLst/>
              </a:prstGeom>
            </p:spPr>
          </p:pic>
        </p:grpSp>
        <p:sp>
          <p:nvSpPr>
            <p:cNvPr id="86" name="CuadroTexto 85">
              <a:extLst>
                <a:ext uri="{FF2B5EF4-FFF2-40B4-BE49-F238E27FC236}">
                  <a16:creationId xmlns:a16="http://schemas.microsoft.com/office/drawing/2014/main" id="{E7CF8BFC-D72D-4A50-9441-6DC5C224B0DC}"/>
                </a:ext>
              </a:extLst>
            </p:cNvPr>
            <p:cNvSpPr txBox="1"/>
            <p:nvPr/>
          </p:nvSpPr>
          <p:spPr>
            <a:xfrm>
              <a:off x="282012" y="1116730"/>
              <a:ext cx="1081021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s-CL" sz="1600" dirty="0">
                  <a:latin typeface="that i love you" pitchFamily="2" charset="0"/>
                </a:rPr>
                <a:t>Hidratación</a:t>
              </a:r>
            </a:p>
          </p:txBody>
        </p:sp>
      </p:grpSp>
      <p:sp>
        <p:nvSpPr>
          <p:cNvPr id="2" name="Rectángulo: esquinas redondeadas 1">
            <a:extLst>
              <a:ext uri="{FF2B5EF4-FFF2-40B4-BE49-F238E27FC236}">
                <a16:creationId xmlns:a16="http://schemas.microsoft.com/office/drawing/2014/main" id="{8AFFB728-72C6-47D6-8CF6-8E68D901CF0E}"/>
              </a:ext>
            </a:extLst>
          </p:cNvPr>
          <p:cNvSpPr/>
          <p:nvPr/>
        </p:nvSpPr>
        <p:spPr>
          <a:xfrm flipH="1">
            <a:off x="2536574" y="808814"/>
            <a:ext cx="2238924" cy="348713"/>
          </a:xfrm>
          <a:prstGeom prst="roundRect">
            <a:avLst>
              <a:gd name="adj" fmla="val 20690"/>
            </a:avLst>
          </a:prstGeom>
          <a:noFill/>
          <a:ln>
            <a:solidFill>
              <a:schemeClr val="bg1">
                <a:lumMod val="65000"/>
              </a:schemeClr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grpSp>
        <p:nvGrpSpPr>
          <p:cNvPr id="20" name="Grupo 19">
            <a:extLst>
              <a:ext uri="{FF2B5EF4-FFF2-40B4-BE49-F238E27FC236}">
                <a16:creationId xmlns:a16="http://schemas.microsoft.com/office/drawing/2014/main" id="{9E56ED60-C0FC-4AFF-8B2B-402E4644997E}"/>
              </a:ext>
            </a:extLst>
          </p:cNvPr>
          <p:cNvGrpSpPr/>
          <p:nvPr/>
        </p:nvGrpSpPr>
        <p:grpSpPr>
          <a:xfrm>
            <a:off x="2648158" y="551964"/>
            <a:ext cx="1302561" cy="270451"/>
            <a:chOff x="3427898" y="945416"/>
            <a:chExt cx="1302561" cy="270451"/>
          </a:xfrm>
        </p:grpSpPr>
        <p:sp>
          <p:nvSpPr>
            <p:cNvPr id="6" name="Elipse 5">
              <a:extLst>
                <a:ext uri="{FF2B5EF4-FFF2-40B4-BE49-F238E27FC236}">
                  <a16:creationId xmlns:a16="http://schemas.microsoft.com/office/drawing/2014/main" id="{2C5DCEA4-6AF6-49BD-B708-B769FAFE792C}"/>
                </a:ext>
              </a:extLst>
            </p:cNvPr>
            <p:cNvSpPr/>
            <p:nvPr/>
          </p:nvSpPr>
          <p:spPr>
            <a:xfrm>
              <a:off x="3448303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7" name="CuadroTexto 6">
              <a:extLst>
                <a:ext uri="{FF2B5EF4-FFF2-40B4-BE49-F238E27FC236}">
                  <a16:creationId xmlns:a16="http://schemas.microsoft.com/office/drawing/2014/main" id="{AA089D6C-B1E2-48FB-BE83-481042A4D336}"/>
                </a:ext>
              </a:extLst>
            </p:cNvPr>
            <p:cNvSpPr txBox="1"/>
            <p:nvPr/>
          </p:nvSpPr>
          <p:spPr>
            <a:xfrm>
              <a:off x="3427898" y="945416"/>
              <a:ext cx="167925" cy="2623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L</a:t>
              </a:r>
            </a:p>
          </p:txBody>
        </p:sp>
        <p:sp>
          <p:nvSpPr>
            <p:cNvPr id="8" name="Elipse 7">
              <a:extLst>
                <a:ext uri="{FF2B5EF4-FFF2-40B4-BE49-F238E27FC236}">
                  <a16:creationId xmlns:a16="http://schemas.microsoft.com/office/drawing/2014/main" id="{EF3D6D35-0B29-48F8-A7E7-F05677A56176}"/>
                </a:ext>
              </a:extLst>
            </p:cNvPr>
            <p:cNvSpPr/>
            <p:nvPr/>
          </p:nvSpPr>
          <p:spPr>
            <a:xfrm>
              <a:off x="3636352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9" name="CuadroTexto 8">
              <a:extLst>
                <a:ext uri="{FF2B5EF4-FFF2-40B4-BE49-F238E27FC236}">
                  <a16:creationId xmlns:a16="http://schemas.microsoft.com/office/drawing/2014/main" id="{9A7EF53A-AA99-48D2-85A8-CA65C6ED1C5E}"/>
                </a:ext>
              </a:extLst>
            </p:cNvPr>
            <p:cNvSpPr txBox="1"/>
            <p:nvPr/>
          </p:nvSpPr>
          <p:spPr>
            <a:xfrm>
              <a:off x="3604676" y="945416"/>
              <a:ext cx="167925" cy="2623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M</a:t>
              </a:r>
            </a:p>
          </p:txBody>
        </p:sp>
        <p:sp>
          <p:nvSpPr>
            <p:cNvPr id="10" name="Elipse 9">
              <a:extLst>
                <a:ext uri="{FF2B5EF4-FFF2-40B4-BE49-F238E27FC236}">
                  <a16:creationId xmlns:a16="http://schemas.microsoft.com/office/drawing/2014/main" id="{B0003AE6-C47F-46BF-B6B1-DDBB042C0368}"/>
                </a:ext>
              </a:extLst>
            </p:cNvPr>
            <p:cNvSpPr/>
            <p:nvPr/>
          </p:nvSpPr>
          <p:spPr>
            <a:xfrm>
              <a:off x="3822502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1" name="CuadroTexto 10">
              <a:extLst>
                <a:ext uri="{FF2B5EF4-FFF2-40B4-BE49-F238E27FC236}">
                  <a16:creationId xmlns:a16="http://schemas.microsoft.com/office/drawing/2014/main" id="{93A2415F-9910-41C0-9834-ACE5EE7EC06F}"/>
                </a:ext>
              </a:extLst>
            </p:cNvPr>
            <p:cNvSpPr txBox="1"/>
            <p:nvPr/>
          </p:nvSpPr>
          <p:spPr>
            <a:xfrm>
              <a:off x="3795934" y="953506"/>
              <a:ext cx="167925" cy="2623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M</a:t>
              </a:r>
            </a:p>
          </p:txBody>
        </p:sp>
        <p:sp>
          <p:nvSpPr>
            <p:cNvPr id="12" name="Elipse 11">
              <a:extLst>
                <a:ext uri="{FF2B5EF4-FFF2-40B4-BE49-F238E27FC236}">
                  <a16:creationId xmlns:a16="http://schemas.microsoft.com/office/drawing/2014/main" id="{C7C288CE-F547-4E52-94A3-8C23F40BEE3C}"/>
                </a:ext>
              </a:extLst>
            </p:cNvPr>
            <p:cNvSpPr/>
            <p:nvPr/>
          </p:nvSpPr>
          <p:spPr>
            <a:xfrm>
              <a:off x="4008652" y="983612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3" name="CuadroTexto 12">
              <a:extLst>
                <a:ext uri="{FF2B5EF4-FFF2-40B4-BE49-F238E27FC236}">
                  <a16:creationId xmlns:a16="http://schemas.microsoft.com/office/drawing/2014/main" id="{4114C506-8170-47D2-9D5A-128DBFEEE7C8}"/>
                </a:ext>
              </a:extLst>
            </p:cNvPr>
            <p:cNvSpPr txBox="1"/>
            <p:nvPr/>
          </p:nvSpPr>
          <p:spPr>
            <a:xfrm>
              <a:off x="3987194" y="951397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J</a:t>
              </a:r>
            </a:p>
          </p:txBody>
        </p:sp>
        <p:sp>
          <p:nvSpPr>
            <p:cNvPr id="14" name="Elipse 13">
              <a:extLst>
                <a:ext uri="{FF2B5EF4-FFF2-40B4-BE49-F238E27FC236}">
                  <a16:creationId xmlns:a16="http://schemas.microsoft.com/office/drawing/2014/main" id="{7CC52FD5-4E7C-49FA-BD83-A545EB3FC017}"/>
                </a:ext>
              </a:extLst>
            </p:cNvPr>
            <p:cNvSpPr/>
            <p:nvPr/>
          </p:nvSpPr>
          <p:spPr>
            <a:xfrm>
              <a:off x="4195174" y="983612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5" name="CuadroTexto 14">
              <a:extLst>
                <a:ext uri="{FF2B5EF4-FFF2-40B4-BE49-F238E27FC236}">
                  <a16:creationId xmlns:a16="http://schemas.microsoft.com/office/drawing/2014/main" id="{DDD8D263-EBC7-4AD3-8203-2FC2CBE524AF}"/>
                </a:ext>
              </a:extLst>
            </p:cNvPr>
            <p:cNvSpPr txBox="1"/>
            <p:nvPr/>
          </p:nvSpPr>
          <p:spPr>
            <a:xfrm>
              <a:off x="4169468" y="953506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V</a:t>
              </a:r>
            </a:p>
          </p:txBody>
        </p:sp>
        <p:sp>
          <p:nvSpPr>
            <p:cNvPr id="16" name="Elipse 15">
              <a:extLst>
                <a:ext uri="{FF2B5EF4-FFF2-40B4-BE49-F238E27FC236}">
                  <a16:creationId xmlns:a16="http://schemas.microsoft.com/office/drawing/2014/main" id="{1684D4EA-52BA-4FA5-A1FB-CB87FE74C584}"/>
                </a:ext>
              </a:extLst>
            </p:cNvPr>
            <p:cNvSpPr/>
            <p:nvPr/>
          </p:nvSpPr>
          <p:spPr>
            <a:xfrm>
              <a:off x="4383504" y="983612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7" name="CuadroTexto 16">
              <a:extLst>
                <a:ext uri="{FF2B5EF4-FFF2-40B4-BE49-F238E27FC236}">
                  <a16:creationId xmlns:a16="http://schemas.microsoft.com/office/drawing/2014/main" id="{3308939E-46AD-485D-B001-89690CD4E751}"/>
                </a:ext>
              </a:extLst>
            </p:cNvPr>
            <p:cNvSpPr txBox="1"/>
            <p:nvPr/>
          </p:nvSpPr>
          <p:spPr>
            <a:xfrm>
              <a:off x="4354590" y="945416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S</a:t>
              </a:r>
            </a:p>
          </p:txBody>
        </p:sp>
        <p:sp>
          <p:nvSpPr>
            <p:cNvPr id="18" name="Elipse 17">
              <a:extLst>
                <a:ext uri="{FF2B5EF4-FFF2-40B4-BE49-F238E27FC236}">
                  <a16:creationId xmlns:a16="http://schemas.microsoft.com/office/drawing/2014/main" id="{A8672FC7-70F5-4C49-A014-22DFFFBC4EA9}"/>
                </a:ext>
              </a:extLst>
            </p:cNvPr>
            <p:cNvSpPr/>
            <p:nvPr/>
          </p:nvSpPr>
          <p:spPr>
            <a:xfrm>
              <a:off x="4562534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9" name="CuadroTexto 18">
              <a:extLst>
                <a:ext uri="{FF2B5EF4-FFF2-40B4-BE49-F238E27FC236}">
                  <a16:creationId xmlns:a16="http://schemas.microsoft.com/office/drawing/2014/main" id="{FDD8A62F-1C31-4D5B-8003-266E7EE66DB5}"/>
                </a:ext>
              </a:extLst>
            </p:cNvPr>
            <p:cNvSpPr txBox="1"/>
            <p:nvPr/>
          </p:nvSpPr>
          <p:spPr>
            <a:xfrm>
              <a:off x="4541872" y="945416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D</a:t>
              </a:r>
            </a:p>
          </p:txBody>
        </p:sp>
      </p:grpSp>
      <p:sp>
        <p:nvSpPr>
          <p:cNvPr id="43" name="Rectángulo: esquinas redondeadas 42">
            <a:extLst>
              <a:ext uri="{FF2B5EF4-FFF2-40B4-BE49-F238E27FC236}">
                <a16:creationId xmlns:a16="http://schemas.microsoft.com/office/drawing/2014/main" id="{89D5D1E2-00DC-4937-B50F-B770D836BFF9}"/>
              </a:ext>
            </a:extLst>
          </p:cNvPr>
          <p:cNvSpPr/>
          <p:nvPr/>
        </p:nvSpPr>
        <p:spPr>
          <a:xfrm flipH="1">
            <a:off x="460830" y="5801409"/>
            <a:ext cx="1867912" cy="1306787"/>
          </a:xfrm>
          <a:prstGeom prst="roundRect">
            <a:avLst>
              <a:gd name="adj" fmla="val 3042"/>
            </a:avLst>
          </a:prstGeom>
          <a:noFill/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61" name="CuadroTexto 60">
            <a:extLst>
              <a:ext uri="{FF2B5EF4-FFF2-40B4-BE49-F238E27FC236}">
                <a16:creationId xmlns:a16="http://schemas.microsoft.com/office/drawing/2014/main" id="{B1867932-8D36-4858-BFF8-81AECC48EBAD}"/>
              </a:ext>
            </a:extLst>
          </p:cNvPr>
          <p:cNvSpPr txBox="1"/>
          <p:nvPr/>
        </p:nvSpPr>
        <p:spPr>
          <a:xfrm>
            <a:off x="502270" y="470523"/>
            <a:ext cx="1705246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CL" sz="4800" dirty="0">
                <a:latin typeface="August Script Bold free" pitchFamily="2" charset="0"/>
              </a:rPr>
              <a:t>Año</a:t>
            </a:r>
          </a:p>
        </p:txBody>
      </p:sp>
      <p:sp>
        <p:nvSpPr>
          <p:cNvPr id="62" name="CuadroTexto 61">
            <a:extLst>
              <a:ext uri="{FF2B5EF4-FFF2-40B4-BE49-F238E27FC236}">
                <a16:creationId xmlns:a16="http://schemas.microsoft.com/office/drawing/2014/main" id="{D7348A25-2C0A-4180-9706-193D7ACDBC8E}"/>
              </a:ext>
            </a:extLst>
          </p:cNvPr>
          <p:cNvSpPr txBox="1"/>
          <p:nvPr/>
        </p:nvSpPr>
        <p:spPr>
          <a:xfrm>
            <a:off x="1109446" y="921803"/>
            <a:ext cx="149088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CL" sz="4000" dirty="0" smtClean="0">
                <a:latin typeface="August Script Bold free" pitchFamily="2" charset="0"/>
              </a:rPr>
              <a:t>2022 </a:t>
            </a:r>
            <a:endParaRPr lang="es-CL" sz="4000" dirty="0">
              <a:latin typeface="August Script Bold free" pitchFamily="2" charset="0"/>
            </a:endParaRPr>
          </a:p>
        </p:txBody>
      </p:sp>
      <p:sp>
        <p:nvSpPr>
          <p:cNvPr id="27" name="CuadroTexto 26">
            <a:extLst>
              <a:ext uri="{FF2B5EF4-FFF2-40B4-BE49-F238E27FC236}">
                <a16:creationId xmlns:a16="http://schemas.microsoft.com/office/drawing/2014/main" id="{F0091D1D-C5BA-4DD7-B564-F84C4F3256B9}"/>
              </a:ext>
            </a:extLst>
          </p:cNvPr>
          <p:cNvSpPr txBox="1"/>
          <p:nvPr/>
        </p:nvSpPr>
        <p:spPr>
          <a:xfrm>
            <a:off x="788889" y="1505371"/>
            <a:ext cx="136617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CL" sz="3600" dirty="0">
                <a:latin typeface="Ayunindra Font" pitchFamily="50" charset="0"/>
              </a:rPr>
              <a:t>Metas</a:t>
            </a:r>
          </a:p>
        </p:txBody>
      </p:sp>
      <p:cxnSp>
        <p:nvCxnSpPr>
          <p:cNvPr id="34" name="Conector recto 33">
            <a:extLst>
              <a:ext uri="{FF2B5EF4-FFF2-40B4-BE49-F238E27FC236}">
                <a16:creationId xmlns:a16="http://schemas.microsoft.com/office/drawing/2014/main" id="{6C326F97-CC68-4216-8B0B-6409AE189A23}"/>
              </a:ext>
            </a:extLst>
          </p:cNvPr>
          <p:cNvCxnSpPr>
            <a:cxnSpLocks/>
          </p:cNvCxnSpPr>
          <p:nvPr/>
        </p:nvCxnSpPr>
        <p:spPr>
          <a:xfrm>
            <a:off x="719609" y="2193173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Conector recto 36">
            <a:extLst>
              <a:ext uri="{FF2B5EF4-FFF2-40B4-BE49-F238E27FC236}">
                <a16:creationId xmlns:a16="http://schemas.microsoft.com/office/drawing/2014/main" id="{7A9A9E17-643C-46C7-8DA1-90ACB4FD0A6E}"/>
              </a:ext>
            </a:extLst>
          </p:cNvPr>
          <p:cNvCxnSpPr>
            <a:cxnSpLocks/>
          </p:cNvCxnSpPr>
          <p:nvPr/>
        </p:nvCxnSpPr>
        <p:spPr>
          <a:xfrm>
            <a:off x="720116" y="2475725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Conector recto 37">
            <a:extLst>
              <a:ext uri="{FF2B5EF4-FFF2-40B4-BE49-F238E27FC236}">
                <a16:creationId xmlns:a16="http://schemas.microsoft.com/office/drawing/2014/main" id="{117FEECC-50E9-48AE-A3A0-ECE918D11567}"/>
              </a:ext>
            </a:extLst>
          </p:cNvPr>
          <p:cNvCxnSpPr>
            <a:cxnSpLocks/>
          </p:cNvCxnSpPr>
          <p:nvPr/>
        </p:nvCxnSpPr>
        <p:spPr>
          <a:xfrm>
            <a:off x="718240" y="2780525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Conector recto 38">
            <a:extLst>
              <a:ext uri="{FF2B5EF4-FFF2-40B4-BE49-F238E27FC236}">
                <a16:creationId xmlns:a16="http://schemas.microsoft.com/office/drawing/2014/main" id="{F24D8324-6901-4816-8512-FDC54A3E01DF}"/>
              </a:ext>
            </a:extLst>
          </p:cNvPr>
          <p:cNvCxnSpPr>
            <a:cxnSpLocks/>
          </p:cNvCxnSpPr>
          <p:nvPr/>
        </p:nvCxnSpPr>
        <p:spPr>
          <a:xfrm>
            <a:off x="718240" y="3074201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Placa 2">
            <a:extLst>
              <a:ext uri="{FF2B5EF4-FFF2-40B4-BE49-F238E27FC236}">
                <a16:creationId xmlns:a16="http://schemas.microsoft.com/office/drawing/2014/main" id="{C3F9C842-00FA-4A41-AA78-EC49C9D9D4A3}"/>
              </a:ext>
            </a:extLst>
          </p:cNvPr>
          <p:cNvSpPr/>
          <p:nvPr/>
        </p:nvSpPr>
        <p:spPr>
          <a:xfrm flipH="1">
            <a:off x="489789" y="3750740"/>
            <a:ext cx="1791840" cy="1500318"/>
          </a:xfrm>
          <a:prstGeom prst="plaque">
            <a:avLst>
              <a:gd name="adj" fmla="val 6619"/>
            </a:avLst>
          </a:prstGeom>
          <a:solidFill>
            <a:srgbClr val="FCEBE0"/>
          </a:solidFill>
          <a:ln>
            <a:solidFill>
              <a:srgbClr val="FCD6D7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70" name="CuadroTexto 69">
            <a:extLst>
              <a:ext uri="{FF2B5EF4-FFF2-40B4-BE49-F238E27FC236}">
                <a16:creationId xmlns:a16="http://schemas.microsoft.com/office/drawing/2014/main" id="{C5660BA0-7AA5-442F-B19F-51782AAE91E1}"/>
              </a:ext>
            </a:extLst>
          </p:cNvPr>
          <p:cNvSpPr txBox="1"/>
          <p:nvPr/>
        </p:nvSpPr>
        <p:spPr>
          <a:xfrm flipH="1">
            <a:off x="560832" y="3174959"/>
            <a:ext cx="157604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CL" sz="3200" dirty="0">
                <a:latin typeface="Please write me a song" panose="02000603000000000000" pitchFamily="2" charset="0"/>
                <a:ea typeface="Please write me a song" panose="02000603000000000000" pitchFamily="2" charset="0"/>
              </a:rPr>
              <a:t>Importante</a:t>
            </a:r>
          </a:p>
        </p:txBody>
      </p:sp>
      <p:sp>
        <p:nvSpPr>
          <p:cNvPr id="72" name="CuadroTexto 71">
            <a:extLst>
              <a:ext uri="{FF2B5EF4-FFF2-40B4-BE49-F238E27FC236}">
                <a16:creationId xmlns:a16="http://schemas.microsoft.com/office/drawing/2014/main" id="{FA02E334-CC17-4B72-8C99-28B64BC13A1C}"/>
              </a:ext>
            </a:extLst>
          </p:cNvPr>
          <p:cNvSpPr txBox="1"/>
          <p:nvPr/>
        </p:nvSpPr>
        <p:spPr>
          <a:xfrm flipH="1">
            <a:off x="773256" y="5571063"/>
            <a:ext cx="1293702" cy="594906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algn="ctr"/>
            <a:r>
              <a:rPr lang="es-CL" sz="3266" dirty="0">
                <a:latin typeface="The Sunset" pitchFamily="2" charset="0"/>
              </a:rPr>
              <a:t>Notas</a:t>
            </a:r>
          </a:p>
        </p:txBody>
      </p:sp>
      <p:pic>
        <p:nvPicPr>
          <p:cNvPr id="22" name="Imagen 21">
            <a:extLst>
              <a:ext uri="{FF2B5EF4-FFF2-40B4-BE49-F238E27FC236}">
                <a16:creationId xmlns:a16="http://schemas.microsoft.com/office/drawing/2014/main" id="{62CBFADE-6F0F-42F1-9100-230F3D7A9794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188956" y="4650379"/>
            <a:ext cx="727315" cy="2864905"/>
          </a:xfrm>
          <a:prstGeom prst="rect">
            <a:avLst/>
          </a:prstGeom>
        </p:spPr>
      </p:pic>
      <p:pic>
        <p:nvPicPr>
          <p:cNvPr id="23" name="Imagen 22">
            <a:extLst>
              <a:ext uri="{FF2B5EF4-FFF2-40B4-BE49-F238E27FC236}">
                <a16:creationId xmlns:a16="http://schemas.microsoft.com/office/drawing/2014/main" id="{2B2C2E0D-EB88-46B4-AC8F-E4A9A8B31354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43898" t="21174"/>
          <a:stretch/>
        </p:blipFill>
        <p:spPr>
          <a:xfrm>
            <a:off x="0" y="0"/>
            <a:ext cx="909986" cy="976498"/>
          </a:xfrm>
          <a:prstGeom prst="rect">
            <a:avLst/>
          </a:prstGeom>
        </p:spPr>
      </p:pic>
      <p:pic>
        <p:nvPicPr>
          <p:cNvPr id="25" name="Imagen 24">
            <a:extLst>
              <a:ext uri="{FF2B5EF4-FFF2-40B4-BE49-F238E27FC236}">
                <a16:creationId xmlns:a16="http://schemas.microsoft.com/office/drawing/2014/main" id="{C293EFCA-F8D9-437F-BBDE-D23B0F61DF56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027536" y="351099"/>
            <a:ext cx="713197" cy="476000"/>
          </a:xfrm>
          <a:prstGeom prst="rect">
            <a:avLst/>
          </a:prstGeom>
        </p:spPr>
      </p:pic>
      <p:grpSp>
        <p:nvGrpSpPr>
          <p:cNvPr id="31" name="Grupo 30">
            <a:extLst>
              <a:ext uri="{FF2B5EF4-FFF2-40B4-BE49-F238E27FC236}">
                <a16:creationId xmlns:a16="http://schemas.microsoft.com/office/drawing/2014/main" id="{7745E27F-467E-4749-8E47-3209094E0C66}"/>
              </a:ext>
            </a:extLst>
          </p:cNvPr>
          <p:cNvGrpSpPr/>
          <p:nvPr/>
        </p:nvGrpSpPr>
        <p:grpSpPr>
          <a:xfrm>
            <a:off x="526230" y="2080990"/>
            <a:ext cx="160028" cy="1041337"/>
            <a:chOff x="508707" y="2032864"/>
            <a:chExt cx="160028" cy="1041337"/>
          </a:xfrm>
        </p:grpSpPr>
        <p:pic>
          <p:nvPicPr>
            <p:cNvPr id="57" name="Imagen 56">
              <a:extLst>
                <a:ext uri="{FF2B5EF4-FFF2-40B4-BE49-F238E27FC236}">
                  <a16:creationId xmlns:a16="http://schemas.microsoft.com/office/drawing/2014/main" id="{961930C2-F576-49DD-A7AA-2FDB4D77175D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7508" y="2035205"/>
              <a:ext cx="162906" cy="158223"/>
            </a:xfrm>
            <a:prstGeom prst="rect">
              <a:avLst/>
            </a:prstGeom>
          </p:spPr>
        </p:pic>
        <p:pic>
          <p:nvPicPr>
            <p:cNvPr id="58" name="Imagen 57">
              <a:extLst>
                <a:ext uri="{FF2B5EF4-FFF2-40B4-BE49-F238E27FC236}">
                  <a16:creationId xmlns:a16="http://schemas.microsoft.com/office/drawing/2014/main" id="{56867267-B475-4E69-9D58-EC62A6FE058B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7509" y="2315160"/>
              <a:ext cx="162906" cy="158223"/>
            </a:xfrm>
            <a:prstGeom prst="rect">
              <a:avLst/>
            </a:prstGeom>
          </p:spPr>
        </p:pic>
        <p:pic>
          <p:nvPicPr>
            <p:cNvPr id="60" name="Imagen 59">
              <a:extLst>
                <a:ext uri="{FF2B5EF4-FFF2-40B4-BE49-F238E27FC236}">
                  <a16:creationId xmlns:a16="http://schemas.microsoft.com/office/drawing/2014/main" id="{E29EF204-A448-4002-8A1C-DB0341F31464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6366" y="2619960"/>
              <a:ext cx="162906" cy="158223"/>
            </a:xfrm>
            <a:prstGeom prst="rect">
              <a:avLst/>
            </a:prstGeom>
          </p:spPr>
        </p:pic>
        <p:pic>
          <p:nvPicPr>
            <p:cNvPr id="63" name="Imagen 62">
              <a:extLst>
                <a:ext uri="{FF2B5EF4-FFF2-40B4-BE49-F238E27FC236}">
                  <a16:creationId xmlns:a16="http://schemas.microsoft.com/office/drawing/2014/main" id="{86120641-32C4-4AE8-94D3-C94C18868525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8171" y="2913636"/>
              <a:ext cx="162906" cy="158223"/>
            </a:xfrm>
            <a:prstGeom prst="rect">
              <a:avLst/>
            </a:prstGeom>
          </p:spPr>
        </p:pic>
      </p:grpSp>
      <p:sp>
        <p:nvSpPr>
          <p:cNvPr id="64" name="Placa 63">
            <a:extLst>
              <a:ext uri="{FF2B5EF4-FFF2-40B4-BE49-F238E27FC236}">
                <a16:creationId xmlns:a16="http://schemas.microsoft.com/office/drawing/2014/main" id="{1F1A37EF-7612-4F45-97CD-3C62C17F6D0D}"/>
              </a:ext>
            </a:extLst>
          </p:cNvPr>
          <p:cNvSpPr/>
          <p:nvPr/>
        </p:nvSpPr>
        <p:spPr>
          <a:xfrm flipH="1">
            <a:off x="544463" y="3806973"/>
            <a:ext cx="1680470" cy="1381373"/>
          </a:xfrm>
          <a:prstGeom prst="plaque">
            <a:avLst>
              <a:gd name="adj" fmla="val 6619"/>
            </a:avLst>
          </a:prstGeom>
          <a:noFill/>
          <a:ln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pic>
        <p:nvPicPr>
          <p:cNvPr id="32" name="Imagen 31">
            <a:extLst>
              <a:ext uri="{FF2B5EF4-FFF2-40B4-BE49-F238E27FC236}">
                <a16:creationId xmlns:a16="http://schemas.microsoft.com/office/drawing/2014/main" id="{26B63D50-3602-4D67-A76C-633D6D374657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259097" y="6541363"/>
            <a:ext cx="628638" cy="674145"/>
          </a:xfrm>
          <a:prstGeom prst="rect">
            <a:avLst/>
          </a:prstGeom>
        </p:spPr>
      </p:pic>
      <p:pic>
        <p:nvPicPr>
          <p:cNvPr id="65" name="Imagen 64">
            <a:extLst>
              <a:ext uri="{FF2B5EF4-FFF2-40B4-BE49-F238E27FC236}">
                <a16:creationId xmlns:a16="http://schemas.microsoft.com/office/drawing/2014/main" id="{D0CA3D43-846C-4A28-B7BE-3C0790EA8870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65716" t="50407"/>
          <a:stretch/>
        </p:blipFill>
        <p:spPr>
          <a:xfrm flipH="1">
            <a:off x="4623101" y="-1"/>
            <a:ext cx="445785" cy="47838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0428016"/>
      </p:ext>
    </p:extLst>
  </p:cSld>
  <p:clrMapOvr>
    <a:masterClrMapping/>
  </p:clrMapOvr>
</p:sld>
</file>

<file path=ppt/slides/slide2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5" name="Imagen 74">
            <a:extLst>
              <a:ext uri="{FF2B5EF4-FFF2-40B4-BE49-F238E27FC236}">
                <a16:creationId xmlns:a16="http://schemas.microsoft.com/office/drawing/2014/main" id="{86F066D6-3665-40A8-84FE-3CF74306B4E7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5802" t="16947" r="6588" b="21582"/>
          <a:stretch/>
        </p:blipFill>
        <p:spPr>
          <a:xfrm flipH="1">
            <a:off x="2534249" y="1615242"/>
            <a:ext cx="2241249" cy="5818323"/>
          </a:xfrm>
          <a:prstGeom prst="rect">
            <a:avLst/>
          </a:prstGeom>
        </p:spPr>
      </p:pic>
      <p:grpSp>
        <p:nvGrpSpPr>
          <p:cNvPr id="90" name="Grupo 89">
            <a:extLst>
              <a:ext uri="{FF2B5EF4-FFF2-40B4-BE49-F238E27FC236}">
                <a16:creationId xmlns:a16="http://schemas.microsoft.com/office/drawing/2014/main" id="{6A10F933-5BE6-45D0-9227-6F90A3B05617}"/>
              </a:ext>
            </a:extLst>
          </p:cNvPr>
          <p:cNvGrpSpPr/>
          <p:nvPr/>
        </p:nvGrpSpPr>
        <p:grpSpPr>
          <a:xfrm>
            <a:off x="2431176" y="1277695"/>
            <a:ext cx="2333423" cy="338554"/>
            <a:chOff x="282012" y="1116730"/>
            <a:chExt cx="2333423" cy="338554"/>
          </a:xfrm>
        </p:grpSpPr>
        <p:grpSp>
          <p:nvGrpSpPr>
            <p:cNvPr id="76" name="Grupo 75">
              <a:extLst>
                <a:ext uri="{FF2B5EF4-FFF2-40B4-BE49-F238E27FC236}">
                  <a16:creationId xmlns:a16="http://schemas.microsoft.com/office/drawing/2014/main" id="{A61A1061-E59C-431B-BF67-DEFCDEE579BE}"/>
                </a:ext>
              </a:extLst>
            </p:cNvPr>
            <p:cNvGrpSpPr/>
            <p:nvPr/>
          </p:nvGrpSpPr>
          <p:grpSpPr>
            <a:xfrm>
              <a:off x="1292286" y="1199456"/>
              <a:ext cx="1323149" cy="173102"/>
              <a:chOff x="2351916" y="2459619"/>
              <a:chExt cx="1424738" cy="173102"/>
            </a:xfrm>
          </p:grpSpPr>
          <p:pic>
            <p:nvPicPr>
              <p:cNvPr id="77" name="Imagen 76">
                <a:extLst>
                  <a:ext uri="{FF2B5EF4-FFF2-40B4-BE49-F238E27FC236}">
                    <a16:creationId xmlns:a16="http://schemas.microsoft.com/office/drawing/2014/main" id="{B7A81B46-CA0D-4087-89EF-FAE09193A61A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351916" y="2459619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78" name="Imagen 77">
                <a:extLst>
                  <a:ext uri="{FF2B5EF4-FFF2-40B4-BE49-F238E27FC236}">
                    <a16:creationId xmlns:a16="http://schemas.microsoft.com/office/drawing/2014/main" id="{E94153B6-6DC4-4AB7-AC3B-F55DD2065F5B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534444" y="2462337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79" name="Imagen 78">
                <a:extLst>
                  <a:ext uri="{FF2B5EF4-FFF2-40B4-BE49-F238E27FC236}">
                    <a16:creationId xmlns:a16="http://schemas.microsoft.com/office/drawing/2014/main" id="{EA1DF94F-D73B-4068-AC8A-D0A408DD32D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713545" y="2467401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0" name="Imagen 79">
                <a:extLst>
                  <a:ext uri="{FF2B5EF4-FFF2-40B4-BE49-F238E27FC236}">
                    <a16:creationId xmlns:a16="http://schemas.microsoft.com/office/drawing/2014/main" id="{62C852A6-1DC0-492C-8708-0BCE85A2F8DC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898714" y="2467401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1" name="Imagen 80">
                <a:extLst>
                  <a:ext uri="{FF2B5EF4-FFF2-40B4-BE49-F238E27FC236}">
                    <a16:creationId xmlns:a16="http://schemas.microsoft.com/office/drawing/2014/main" id="{0177E378-B2D1-433E-B487-95F0ADA2623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080634" y="2462337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2" name="Imagen 81">
                <a:extLst>
                  <a:ext uri="{FF2B5EF4-FFF2-40B4-BE49-F238E27FC236}">
                    <a16:creationId xmlns:a16="http://schemas.microsoft.com/office/drawing/2014/main" id="{5D2CCC76-1728-4CCE-8CA6-F4D7D93C730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259735" y="2463688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3" name="Imagen 82">
                <a:extLst>
                  <a:ext uri="{FF2B5EF4-FFF2-40B4-BE49-F238E27FC236}">
                    <a16:creationId xmlns:a16="http://schemas.microsoft.com/office/drawing/2014/main" id="{8737CD88-8CE9-45B7-B88B-A039D1BC2D9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436306" y="2459619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4" name="Imagen 83">
                <a:extLst>
                  <a:ext uri="{FF2B5EF4-FFF2-40B4-BE49-F238E27FC236}">
                    <a16:creationId xmlns:a16="http://schemas.microsoft.com/office/drawing/2014/main" id="{9C749F1B-619A-40EE-A3E5-6C9759F13278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624293" y="2462337"/>
                <a:ext cx="152361" cy="165320"/>
              </a:xfrm>
              <a:prstGeom prst="rect">
                <a:avLst/>
              </a:prstGeom>
            </p:spPr>
          </p:pic>
        </p:grpSp>
        <p:sp>
          <p:nvSpPr>
            <p:cNvPr id="86" name="CuadroTexto 85">
              <a:extLst>
                <a:ext uri="{FF2B5EF4-FFF2-40B4-BE49-F238E27FC236}">
                  <a16:creationId xmlns:a16="http://schemas.microsoft.com/office/drawing/2014/main" id="{E7CF8BFC-D72D-4A50-9441-6DC5C224B0DC}"/>
                </a:ext>
              </a:extLst>
            </p:cNvPr>
            <p:cNvSpPr txBox="1"/>
            <p:nvPr/>
          </p:nvSpPr>
          <p:spPr>
            <a:xfrm>
              <a:off x="282012" y="1116730"/>
              <a:ext cx="1081021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s-CL" sz="1600" dirty="0">
                  <a:latin typeface="that i love you" pitchFamily="2" charset="0"/>
                </a:rPr>
                <a:t>Hidratación</a:t>
              </a:r>
            </a:p>
          </p:txBody>
        </p:sp>
      </p:grpSp>
      <p:sp>
        <p:nvSpPr>
          <p:cNvPr id="2" name="Rectángulo: esquinas redondeadas 1">
            <a:extLst>
              <a:ext uri="{FF2B5EF4-FFF2-40B4-BE49-F238E27FC236}">
                <a16:creationId xmlns:a16="http://schemas.microsoft.com/office/drawing/2014/main" id="{8AFFB728-72C6-47D6-8CF6-8E68D901CF0E}"/>
              </a:ext>
            </a:extLst>
          </p:cNvPr>
          <p:cNvSpPr/>
          <p:nvPr/>
        </p:nvSpPr>
        <p:spPr>
          <a:xfrm flipH="1">
            <a:off x="2536574" y="808814"/>
            <a:ext cx="2238924" cy="348713"/>
          </a:xfrm>
          <a:prstGeom prst="roundRect">
            <a:avLst>
              <a:gd name="adj" fmla="val 20690"/>
            </a:avLst>
          </a:prstGeom>
          <a:noFill/>
          <a:ln>
            <a:solidFill>
              <a:schemeClr val="bg1">
                <a:lumMod val="65000"/>
              </a:schemeClr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grpSp>
        <p:nvGrpSpPr>
          <p:cNvPr id="20" name="Grupo 19">
            <a:extLst>
              <a:ext uri="{FF2B5EF4-FFF2-40B4-BE49-F238E27FC236}">
                <a16:creationId xmlns:a16="http://schemas.microsoft.com/office/drawing/2014/main" id="{9E56ED60-C0FC-4AFF-8B2B-402E4644997E}"/>
              </a:ext>
            </a:extLst>
          </p:cNvPr>
          <p:cNvGrpSpPr/>
          <p:nvPr/>
        </p:nvGrpSpPr>
        <p:grpSpPr>
          <a:xfrm>
            <a:off x="2648158" y="551964"/>
            <a:ext cx="1302561" cy="270451"/>
            <a:chOff x="3427898" y="945416"/>
            <a:chExt cx="1302561" cy="270451"/>
          </a:xfrm>
        </p:grpSpPr>
        <p:sp>
          <p:nvSpPr>
            <p:cNvPr id="6" name="Elipse 5">
              <a:extLst>
                <a:ext uri="{FF2B5EF4-FFF2-40B4-BE49-F238E27FC236}">
                  <a16:creationId xmlns:a16="http://schemas.microsoft.com/office/drawing/2014/main" id="{2C5DCEA4-6AF6-49BD-B708-B769FAFE792C}"/>
                </a:ext>
              </a:extLst>
            </p:cNvPr>
            <p:cNvSpPr/>
            <p:nvPr/>
          </p:nvSpPr>
          <p:spPr>
            <a:xfrm>
              <a:off x="3448303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7" name="CuadroTexto 6">
              <a:extLst>
                <a:ext uri="{FF2B5EF4-FFF2-40B4-BE49-F238E27FC236}">
                  <a16:creationId xmlns:a16="http://schemas.microsoft.com/office/drawing/2014/main" id="{AA089D6C-B1E2-48FB-BE83-481042A4D336}"/>
                </a:ext>
              </a:extLst>
            </p:cNvPr>
            <p:cNvSpPr txBox="1"/>
            <p:nvPr/>
          </p:nvSpPr>
          <p:spPr>
            <a:xfrm>
              <a:off x="3427898" y="945416"/>
              <a:ext cx="167925" cy="2623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L</a:t>
              </a:r>
            </a:p>
          </p:txBody>
        </p:sp>
        <p:sp>
          <p:nvSpPr>
            <p:cNvPr id="8" name="Elipse 7">
              <a:extLst>
                <a:ext uri="{FF2B5EF4-FFF2-40B4-BE49-F238E27FC236}">
                  <a16:creationId xmlns:a16="http://schemas.microsoft.com/office/drawing/2014/main" id="{EF3D6D35-0B29-48F8-A7E7-F05677A56176}"/>
                </a:ext>
              </a:extLst>
            </p:cNvPr>
            <p:cNvSpPr/>
            <p:nvPr/>
          </p:nvSpPr>
          <p:spPr>
            <a:xfrm>
              <a:off x="3636352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9" name="CuadroTexto 8">
              <a:extLst>
                <a:ext uri="{FF2B5EF4-FFF2-40B4-BE49-F238E27FC236}">
                  <a16:creationId xmlns:a16="http://schemas.microsoft.com/office/drawing/2014/main" id="{9A7EF53A-AA99-48D2-85A8-CA65C6ED1C5E}"/>
                </a:ext>
              </a:extLst>
            </p:cNvPr>
            <p:cNvSpPr txBox="1"/>
            <p:nvPr/>
          </p:nvSpPr>
          <p:spPr>
            <a:xfrm>
              <a:off x="3604676" y="945416"/>
              <a:ext cx="167925" cy="2623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M</a:t>
              </a:r>
            </a:p>
          </p:txBody>
        </p:sp>
        <p:sp>
          <p:nvSpPr>
            <p:cNvPr id="10" name="Elipse 9">
              <a:extLst>
                <a:ext uri="{FF2B5EF4-FFF2-40B4-BE49-F238E27FC236}">
                  <a16:creationId xmlns:a16="http://schemas.microsoft.com/office/drawing/2014/main" id="{B0003AE6-C47F-46BF-B6B1-DDBB042C0368}"/>
                </a:ext>
              </a:extLst>
            </p:cNvPr>
            <p:cNvSpPr/>
            <p:nvPr/>
          </p:nvSpPr>
          <p:spPr>
            <a:xfrm>
              <a:off x="3822502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1" name="CuadroTexto 10">
              <a:extLst>
                <a:ext uri="{FF2B5EF4-FFF2-40B4-BE49-F238E27FC236}">
                  <a16:creationId xmlns:a16="http://schemas.microsoft.com/office/drawing/2014/main" id="{93A2415F-9910-41C0-9834-ACE5EE7EC06F}"/>
                </a:ext>
              </a:extLst>
            </p:cNvPr>
            <p:cNvSpPr txBox="1"/>
            <p:nvPr/>
          </p:nvSpPr>
          <p:spPr>
            <a:xfrm>
              <a:off x="3795934" y="953506"/>
              <a:ext cx="167925" cy="2623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M</a:t>
              </a:r>
            </a:p>
          </p:txBody>
        </p:sp>
        <p:sp>
          <p:nvSpPr>
            <p:cNvPr id="12" name="Elipse 11">
              <a:extLst>
                <a:ext uri="{FF2B5EF4-FFF2-40B4-BE49-F238E27FC236}">
                  <a16:creationId xmlns:a16="http://schemas.microsoft.com/office/drawing/2014/main" id="{C7C288CE-F547-4E52-94A3-8C23F40BEE3C}"/>
                </a:ext>
              </a:extLst>
            </p:cNvPr>
            <p:cNvSpPr/>
            <p:nvPr/>
          </p:nvSpPr>
          <p:spPr>
            <a:xfrm>
              <a:off x="4008652" y="983612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3" name="CuadroTexto 12">
              <a:extLst>
                <a:ext uri="{FF2B5EF4-FFF2-40B4-BE49-F238E27FC236}">
                  <a16:creationId xmlns:a16="http://schemas.microsoft.com/office/drawing/2014/main" id="{4114C506-8170-47D2-9D5A-128DBFEEE7C8}"/>
                </a:ext>
              </a:extLst>
            </p:cNvPr>
            <p:cNvSpPr txBox="1"/>
            <p:nvPr/>
          </p:nvSpPr>
          <p:spPr>
            <a:xfrm>
              <a:off x="3987194" y="951397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J</a:t>
              </a:r>
            </a:p>
          </p:txBody>
        </p:sp>
        <p:sp>
          <p:nvSpPr>
            <p:cNvPr id="14" name="Elipse 13">
              <a:extLst>
                <a:ext uri="{FF2B5EF4-FFF2-40B4-BE49-F238E27FC236}">
                  <a16:creationId xmlns:a16="http://schemas.microsoft.com/office/drawing/2014/main" id="{7CC52FD5-4E7C-49FA-BD83-A545EB3FC017}"/>
                </a:ext>
              </a:extLst>
            </p:cNvPr>
            <p:cNvSpPr/>
            <p:nvPr/>
          </p:nvSpPr>
          <p:spPr>
            <a:xfrm>
              <a:off x="4195174" y="983612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5" name="CuadroTexto 14">
              <a:extLst>
                <a:ext uri="{FF2B5EF4-FFF2-40B4-BE49-F238E27FC236}">
                  <a16:creationId xmlns:a16="http://schemas.microsoft.com/office/drawing/2014/main" id="{DDD8D263-EBC7-4AD3-8203-2FC2CBE524AF}"/>
                </a:ext>
              </a:extLst>
            </p:cNvPr>
            <p:cNvSpPr txBox="1"/>
            <p:nvPr/>
          </p:nvSpPr>
          <p:spPr>
            <a:xfrm>
              <a:off x="4169468" y="953506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V</a:t>
              </a:r>
            </a:p>
          </p:txBody>
        </p:sp>
        <p:sp>
          <p:nvSpPr>
            <p:cNvPr id="16" name="Elipse 15">
              <a:extLst>
                <a:ext uri="{FF2B5EF4-FFF2-40B4-BE49-F238E27FC236}">
                  <a16:creationId xmlns:a16="http://schemas.microsoft.com/office/drawing/2014/main" id="{1684D4EA-52BA-4FA5-A1FB-CB87FE74C584}"/>
                </a:ext>
              </a:extLst>
            </p:cNvPr>
            <p:cNvSpPr/>
            <p:nvPr/>
          </p:nvSpPr>
          <p:spPr>
            <a:xfrm>
              <a:off x="4383504" y="983612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7" name="CuadroTexto 16">
              <a:extLst>
                <a:ext uri="{FF2B5EF4-FFF2-40B4-BE49-F238E27FC236}">
                  <a16:creationId xmlns:a16="http://schemas.microsoft.com/office/drawing/2014/main" id="{3308939E-46AD-485D-B001-89690CD4E751}"/>
                </a:ext>
              </a:extLst>
            </p:cNvPr>
            <p:cNvSpPr txBox="1"/>
            <p:nvPr/>
          </p:nvSpPr>
          <p:spPr>
            <a:xfrm>
              <a:off x="4354590" y="945416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S</a:t>
              </a:r>
            </a:p>
          </p:txBody>
        </p:sp>
        <p:sp>
          <p:nvSpPr>
            <p:cNvPr id="18" name="Elipse 17">
              <a:extLst>
                <a:ext uri="{FF2B5EF4-FFF2-40B4-BE49-F238E27FC236}">
                  <a16:creationId xmlns:a16="http://schemas.microsoft.com/office/drawing/2014/main" id="{A8672FC7-70F5-4C49-A014-22DFFFBC4EA9}"/>
                </a:ext>
              </a:extLst>
            </p:cNvPr>
            <p:cNvSpPr/>
            <p:nvPr/>
          </p:nvSpPr>
          <p:spPr>
            <a:xfrm>
              <a:off x="4562534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9" name="CuadroTexto 18">
              <a:extLst>
                <a:ext uri="{FF2B5EF4-FFF2-40B4-BE49-F238E27FC236}">
                  <a16:creationId xmlns:a16="http://schemas.microsoft.com/office/drawing/2014/main" id="{FDD8A62F-1C31-4D5B-8003-266E7EE66DB5}"/>
                </a:ext>
              </a:extLst>
            </p:cNvPr>
            <p:cNvSpPr txBox="1"/>
            <p:nvPr/>
          </p:nvSpPr>
          <p:spPr>
            <a:xfrm>
              <a:off x="4541872" y="945416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D</a:t>
              </a:r>
            </a:p>
          </p:txBody>
        </p:sp>
      </p:grpSp>
      <p:sp>
        <p:nvSpPr>
          <p:cNvPr id="43" name="Rectángulo: esquinas redondeadas 42">
            <a:extLst>
              <a:ext uri="{FF2B5EF4-FFF2-40B4-BE49-F238E27FC236}">
                <a16:creationId xmlns:a16="http://schemas.microsoft.com/office/drawing/2014/main" id="{89D5D1E2-00DC-4937-B50F-B770D836BFF9}"/>
              </a:ext>
            </a:extLst>
          </p:cNvPr>
          <p:cNvSpPr/>
          <p:nvPr/>
        </p:nvSpPr>
        <p:spPr>
          <a:xfrm flipH="1">
            <a:off x="460830" y="5801409"/>
            <a:ext cx="1867912" cy="1306787"/>
          </a:xfrm>
          <a:prstGeom prst="roundRect">
            <a:avLst>
              <a:gd name="adj" fmla="val 3042"/>
            </a:avLst>
          </a:prstGeom>
          <a:noFill/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61" name="CuadroTexto 60">
            <a:extLst>
              <a:ext uri="{FF2B5EF4-FFF2-40B4-BE49-F238E27FC236}">
                <a16:creationId xmlns:a16="http://schemas.microsoft.com/office/drawing/2014/main" id="{B1867932-8D36-4858-BFF8-81AECC48EBAD}"/>
              </a:ext>
            </a:extLst>
          </p:cNvPr>
          <p:cNvSpPr txBox="1"/>
          <p:nvPr/>
        </p:nvSpPr>
        <p:spPr>
          <a:xfrm>
            <a:off x="502270" y="470523"/>
            <a:ext cx="1705246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CL" sz="4800" dirty="0">
                <a:latin typeface="August Script Bold free" pitchFamily="2" charset="0"/>
              </a:rPr>
              <a:t>Año</a:t>
            </a:r>
          </a:p>
        </p:txBody>
      </p:sp>
      <p:sp>
        <p:nvSpPr>
          <p:cNvPr id="62" name="CuadroTexto 61">
            <a:extLst>
              <a:ext uri="{FF2B5EF4-FFF2-40B4-BE49-F238E27FC236}">
                <a16:creationId xmlns:a16="http://schemas.microsoft.com/office/drawing/2014/main" id="{D7348A25-2C0A-4180-9706-193D7ACDBC8E}"/>
              </a:ext>
            </a:extLst>
          </p:cNvPr>
          <p:cNvSpPr txBox="1"/>
          <p:nvPr/>
        </p:nvSpPr>
        <p:spPr>
          <a:xfrm>
            <a:off x="1109446" y="921803"/>
            <a:ext cx="149088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CL" sz="4000" dirty="0" smtClean="0">
                <a:latin typeface="August Script Bold free" pitchFamily="2" charset="0"/>
              </a:rPr>
              <a:t>2022 </a:t>
            </a:r>
            <a:endParaRPr lang="es-CL" sz="4000" dirty="0">
              <a:latin typeface="August Script Bold free" pitchFamily="2" charset="0"/>
            </a:endParaRPr>
          </a:p>
        </p:txBody>
      </p:sp>
      <p:sp>
        <p:nvSpPr>
          <p:cNvPr id="27" name="CuadroTexto 26">
            <a:extLst>
              <a:ext uri="{FF2B5EF4-FFF2-40B4-BE49-F238E27FC236}">
                <a16:creationId xmlns:a16="http://schemas.microsoft.com/office/drawing/2014/main" id="{F0091D1D-C5BA-4DD7-B564-F84C4F3256B9}"/>
              </a:ext>
            </a:extLst>
          </p:cNvPr>
          <p:cNvSpPr txBox="1"/>
          <p:nvPr/>
        </p:nvSpPr>
        <p:spPr>
          <a:xfrm>
            <a:off x="788889" y="1505371"/>
            <a:ext cx="136617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CL" sz="3600" dirty="0">
                <a:latin typeface="Ayunindra Font" pitchFamily="50" charset="0"/>
              </a:rPr>
              <a:t>Metas</a:t>
            </a:r>
          </a:p>
        </p:txBody>
      </p:sp>
      <p:cxnSp>
        <p:nvCxnSpPr>
          <p:cNvPr id="34" name="Conector recto 33">
            <a:extLst>
              <a:ext uri="{FF2B5EF4-FFF2-40B4-BE49-F238E27FC236}">
                <a16:creationId xmlns:a16="http://schemas.microsoft.com/office/drawing/2014/main" id="{6C326F97-CC68-4216-8B0B-6409AE189A23}"/>
              </a:ext>
            </a:extLst>
          </p:cNvPr>
          <p:cNvCxnSpPr>
            <a:cxnSpLocks/>
          </p:cNvCxnSpPr>
          <p:nvPr/>
        </p:nvCxnSpPr>
        <p:spPr>
          <a:xfrm>
            <a:off x="719609" y="2193173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Conector recto 36">
            <a:extLst>
              <a:ext uri="{FF2B5EF4-FFF2-40B4-BE49-F238E27FC236}">
                <a16:creationId xmlns:a16="http://schemas.microsoft.com/office/drawing/2014/main" id="{7A9A9E17-643C-46C7-8DA1-90ACB4FD0A6E}"/>
              </a:ext>
            </a:extLst>
          </p:cNvPr>
          <p:cNvCxnSpPr>
            <a:cxnSpLocks/>
          </p:cNvCxnSpPr>
          <p:nvPr/>
        </p:nvCxnSpPr>
        <p:spPr>
          <a:xfrm>
            <a:off x="720116" y="2475725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Conector recto 37">
            <a:extLst>
              <a:ext uri="{FF2B5EF4-FFF2-40B4-BE49-F238E27FC236}">
                <a16:creationId xmlns:a16="http://schemas.microsoft.com/office/drawing/2014/main" id="{117FEECC-50E9-48AE-A3A0-ECE918D11567}"/>
              </a:ext>
            </a:extLst>
          </p:cNvPr>
          <p:cNvCxnSpPr>
            <a:cxnSpLocks/>
          </p:cNvCxnSpPr>
          <p:nvPr/>
        </p:nvCxnSpPr>
        <p:spPr>
          <a:xfrm>
            <a:off x="718240" y="2780525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Conector recto 38">
            <a:extLst>
              <a:ext uri="{FF2B5EF4-FFF2-40B4-BE49-F238E27FC236}">
                <a16:creationId xmlns:a16="http://schemas.microsoft.com/office/drawing/2014/main" id="{F24D8324-6901-4816-8512-FDC54A3E01DF}"/>
              </a:ext>
            </a:extLst>
          </p:cNvPr>
          <p:cNvCxnSpPr>
            <a:cxnSpLocks/>
          </p:cNvCxnSpPr>
          <p:nvPr/>
        </p:nvCxnSpPr>
        <p:spPr>
          <a:xfrm>
            <a:off x="718240" y="3074201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Placa 2">
            <a:extLst>
              <a:ext uri="{FF2B5EF4-FFF2-40B4-BE49-F238E27FC236}">
                <a16:creationId xmlns:a16="http://schemas.microsoft.com/office/drawing/2014/main" id="{C3F9C842-00FA-4A41-AA78-EC49C9D9D4A3}"/>
              </a:ext>
            </a:extLst>
          </p:cNvPr>
          <p:cNvSpPr/>
          <p:nvPr/>
        </p:nvSpPr>
        <p:spPr>
          <a:xfrm flipH="1">
            <a:off x="489789" y="3750740"/>
            <a:ext cx="1791840" cy="1500318"/>
          </a:xfrm>
          <a:prstGeom prst="plaque">
            <a:avLst>
              <a:gd name="adj" fmla="val 6619"/>
            </a:avLst>
          </a:prstGeom>
          <a:solidFill>
            <a:srgbClr val="FCEBE0"/>
          </a:solidFill>
          <a:ln>
            <a:solidFill>
              <a:srgbClr val="FCD6D7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70" name="CuadroTexto 69">
            <a:extLst>
              <a:ext uri="{FF2B5EF4-FFF2-40B4-BE49-F238E27FC236}">
                <a16:creationId xmlns:a16="http://schemas.microsoft.com/office/drawing/2014/main" id="{C5660BA0-7AA5-442F-B19F-51782AAE91E1}"/>
              </a:ext>
            </a:extLst>
          </p:cNvPr>
          <p:cNvSpPr txBox="1"/>
          <p:nvPr/>
        </p:nvSpPr>
        <p:spPr>
          <a:xfrm flipH="1">
            <a:off x="560832" y="3174959"/>
            <a:ext cx="157604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CL" sz="3200" dirty="0">
                <a:latin typeface="Please write me a song" panose="02000603000000000000" pitchFamily="2" charset="0"/>
                <a:ea typeface="Please write me a song" panose="02000603000000000000" pitchFamily="2" charset="0"/>
              </a:rPr>
              <a:t>Importante</a:t>
            </a:r>
          </a:p>
        </p:txBody>
      </p:sp>
      <p:sp>
        <p:nvSpPr>
          <p:cNvPr id="72" name="CuadroTexto 71">
            <a:extLst>
              <a:ext uri="{FF2B5EF4-FFF2-40B4-BE49-F238E27FC236}">
                <a16:creationId xmlns:a16="http://schemas.microsoft.com/office/drawing/2014/main" id="{FA02E334-CC17-4B72-8C99-28B64BC13A1C}"/>
              </a:ext>
            </a:extLst>
          </p:cNvPr>
          <p:cNvSpPr txBox="1"/>
          <p:nvPr/>
        </p:nvSpPr>
        <p:spPr>
          <a:xfrm flipH="1">
            <a:off x="773256" y="5571063"/>
            <a:ext cx="1293702" cy="594906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algn="ctr"/>
            <a:r>
              <a:rPr lang="es-CL" sz="3266" dirty="0">
                <a:latin typeface="The Sunset" pitchFamily="2" charset="0"/>
              </a:rPr>
              <a:t>Notas</a:t>
            </a:r>
          </a:p>
        </p:txBody>
      </p:sp>
      <p:pic>
        <p:nvPicPr>
          <p:cNvPr id="22" name="Imagen 21">
            <a:extLst>
              <a:ext uri="{FF2B5EF4-FFF2-40B4-BE49-F238E27FC236}">
                <a16:creationId xmlns:a16="http://schemas.microsoft.com/office/drawing/2014/main" id="{62CBFADE-6F0F-42F1-9100-230F3D7A9794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188956" y="4650379"/>
            <a:ext cx="727315" cy="2864905"/>
          </a:xfrm>
          <a:prstGeom prst="rect">
            <a:avLst/>
          </a:prstGeom>
        </p:spPr>
      </p:pic>
      <p:pic>
        <p:nvPicPr>
          <p:cNvPr id="23" name="Imagen 22">
            <a:extLst>
              <a:ext uri="{FF2B5EF4-FFF2-40B4-BE49-F238E27FC236}">
                <a16:creationId xmlns:a16="http://schemas.microsoft.com/office/drawing/2014/main" id="{2B2C2E0D-EB88-46B4-AC8F-E4A9A8B31354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43898" t="21174"/>
          <a:stretch/>
        </p:blipFill>
        <p:spPr>
          <a:xfrm>
            <a:off x="0" y="0"/>
            <a:ext cx="909986" cy="976498"/>
          </a:xfrm>
          <a:prstGeom prst="rect">
            <a:avLst/>
          </a:prstGeom>
        </p:spPr>
      </p:pic>
      <p:pic>
        <p:nvPicPr>
          <p:cNvPr id="25" name="Imagen 24">
            <a:extLst>
              <a:ext uri="{FF2B5EF4-FFF2-40B4-BE49-F238E27FC236}">
                <a16:creationId xmlns:a16="http://schemas.microsoft.com/office/drawing/2014/main" id="{C293EFCA-F8D9-437F-BBDE-D23B0F61DF56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027536" y="351099"/>
            <a:ext cx="713197" cy="476000"/>
          </a:xfrm>
          <a:prstGeom prst="rect">
            <a:avLst/>
          </a:prstGeom>
        </p:spPr>
      </p:pic>
      <p:grpSp>
        <p:nvGrpSpPr>
          <p:cNvPr id="31" name="Grupo 30">
            <a:extLst>
              <a:ext uri="{FF2B5EF4-FFF2-40B4-BE49-F238E27FC236}">
                <a16:creationId xmlns:a16="http://schemas.microsoft.com/office/drawing/2014/main" id="{7745E27F-467E-4749-8E47-3209094E0C66}"/>
              </a:ext>
            </a:extLst>
          </p:cNvPr>
          <p:cNvGrpSpPr/>
          <p:nvPr/>
        </p:nvGrpSpPr>
        <p:grpSpPr>
          <a:xfrm>
            <a:off x="526230" y="2080990"/>
            <a:ext cx="160028" cy="1041337"/>
            <a:chOff x="508707" y="2032864"/>
            <a:chExt cx="160028" cy="1041337"/>
          </a:xfrm>
        </p:grpSpPr>
        <p:pic>
          <p:nvPicPr>
            <p:cNvPr id="57" name="Imagen 56">
              <a:extLst>
                <a:ext uri="{FF2B5EF4-FFF2-40B4-BE49-F238E27FC236}">
                  <a16:creationId xmlns:a16="http://schemas.microsoft.com/office/drawing/2014/main" id="{961930C2-F576-49DD-A7AA-2FDB4D77175D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7508" y="2035205"/>
              <a:ext cx="162906" cy="158223"/>
            </a:xfrm>
            <a:prstGeom prst="rect">
              <a:avLst/>
            </a:prstGeom>
          </p:spPr>
        </p:pic>
        <p:pic>
          <p:nvPicPr>
            <p:cNvPr id="58" name="Imagen 57">
              <a:extLst>
                <a:ext uri="{FF2B5EF4-FFF2-40B4-BE49-F238E27FC236}">
                  <a16:creationId xmlns:a16="http://schemas.microsoft.com/office/drawing/2014/main" id="{56867267-B475-4E69-9D58-EC62A6FE058B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7509" y="2315160"/>
              <a:ext cx="162906" cy="158223"/>
            </a:xfrm>
            <a:prstGeom prst="rect">
              <a:avLst/>
            </a:prstGeom>
          </p:spPr>
        </p:pic>
        <p:pic>
          <p:nvPicPr>
            <p:cNvPr id="60" name="Imagen 59">
              <a:extLst>
                <a:ext uri="{FF2B5EF4-FFF2-40B4-BE49-F238E27FC236}">
                  <a16:creationId xmlns:a16="http://schemas.microsoft.com/office/drawing/2014/main" id="{E29EF204-A448-4002-8A1C-DB0341F31464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6366" y="2619960"/>
              <a:ext cx="162906" cy="158223"/>
            </a:xfrm>
            <a:prstGeom prst="rect">
              <a:avLst/>
            </a:prstGeom>
          </p:spPr>
        </p:pic>
        <p:pic>
          <p:nvPicPr>
            <p:cNvPr id="63" name="Imagen 62">
              <a:extLst>
                <a:ext uri="{FF2B5EF4-FFF2-40B4-BE49-F238E27FC236}">
                  <a16:creationId xmlns:a16="http://schemas.microsoft.com/office/drawing/2014/main" id="{86120641-32C4-4AE8-94D3-C94C18868525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8171" y="2913636"/>
              <a:ext cx="162906" cy="158223"/>
            </a:xfrm>
            <a:prstGeom prst="rect">
              <a:avLst/>
            </a:prstGeom>
          </p:spPr>
        </p:pic>
      </p:grpSp>
      <p:sp>
        <p:nvSpPr>
          <p:cNvPr id="64" name="Placa 63">
            <a:extLst>
              <a:ext uri="{FF2B5EF4-FFF2-40B4-BE49-F238E27FC236}">
                <a16:creationId xmlns:a16="http://schemas.microsoft.com/office/drawing/2014/main" id="{1F1A37EF-7612-4F45-97CD-3C62C17F6D0D}"/>
              </a:ext>
            </a:extLst>
          </p:cNvPr>
          <p:cNvSpPr/>
          <p:nvPr/>
        </p:nvSpPr>
        <p:spPr>
          <a:xfrm flipH="1">
            <a:off x="544463" y="3806973"/>
            <a:ext cx="1680470" cy="1381373"/>
          </a:xfrm>
          <a:prstGeom prst="plaque">
            <a:avLst>
              <a:gd name="adj" fmla="val 6619"/>
            </a:avLst>
          </a:prstGeom>
          <a:noFill/>
          <a:ln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pic>
        <p:nvPicPr>
          <p:cNvPr id="32" name="Imagen 31">
            <a:extLst>
              <a:ext uri="{FF2B5EF4-FFF2-40B4-BE49-F238E27FC236}">
                <a16:creationId xmlns:a16="http://schemas.microsoft.com/office/drawing/2014/main" id="{26B63D50-3602-4D67-A76C-633D6D374657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259097" y="6541363"/>
            <a:ext cx="628638" cy="674145"/>
          </a:xfrm>
          <a:prstGeom prst="rect">
            <a:avLst/>
          </a:prstGeom>
        </p:spPr>
      </p:pic>
      <p:pic>
        <p:nvPicPr>
          <p:cNvPr id="65" name="Imagen 64">
            <a:extLst>
              <a:ext uri="{FF2B5EF4-FFF2-40B4-BE49-F238E27FC236}">
                <a16:creationId xmlns:a16="http://schemas.microsoft.com/office/drawing/2014/main" id="{D0CA3D43-846C-4A28-B7BE-3C0790EA8870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65716" t="50407"/>
          <a:stretch/>
        </p:blipFill>
        <p:spPr>
          <a:xfrm flipH="1">
            <a:off x="4623101" y="-1"/>
            <a:ext cx="445785" cy="47838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84118893"/>
      </p:ext>
    </p:extLst>
  </p:cSld>
  <p:clrMapOvr>
    <a:masterClrMapping/>
  </p:clrMapOvr>
</p:sld>
</file>

<file path=ppt/slides/slide2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5" name="Imagen 74">
            <a:extLst>
              <a:ext uri="{FF2B5EF4-FFF2-40B4-BE49-F238E27FC236}">
                <a16:creationId xmlns:a16="http://schemas.microsoft.com/office/drawing/2014/main" id="{86F066D6-3665-40A8-84FE-3CF74306B4E7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5802" t="16947" r="6588" b="21582"/>
          <a:stretch/>
        </p:blipFill>
        <p:spPr>
          <a:xfrm flipH="1">
            <a:off x="2534249" y="1615242"/>
            <a:ext cx="2241249" cy="5818323"/>
          </a:xfrm>
          <a:prstGeom prst="rect">
            <a:avLst/>
          </a:prstGeom>
        </p:spPr>
      </p:pic>
      <p:grpSp>
        <p:nvGrpSpPr>
          <p:cNvPr id="90" name="Grupo 89">
            <a:extLst>
              <a:ext uri="{FF2B5EF4-FFF2-40B4-BE49-F238E27FC236}">
                <a16:creationId xmlns:a16="http://schemas.microsoft.com/office/drawing/2014/main" id="{6A10F933-5BE6-45D0-9227-6F90A3B05617}"/>
              </a:ext>
            </a:extLst>
          </p:cNvPr>
          <p:cNvGrpSpPr/>
          <p:nvPr/>
        </p:nvGrpSpPr>
        <p:grpSpPr>
          <a:xfrm>
            <a:off x="2431176" y="1277695"/>
            <a:ext cx="2333423" cy="338554"/>
            <a:chOff x="282012" y="1116730"/>
            <a:chExt cx="2333423" cy="338554"/>
          </a:xfrm>
        </p:grpSpPr>
        <p:grpSp>
          <p:nvGrpSpPr>
            <p:cNvPr id="76" name="Grupo 75">
              <a:extLst>
                <a:ext uri="{FF2B5EF4-FFF2-40B4-BE49-F238E27FC236}">
                  <a16:creationId xmlns:a16="http://schemas.microsoft.com/office/drawing/2014/main" id="{A61A1061-E59C-431B-BF67-DEFCDEE579BE}"/>
                </a:ext>
              </a:extLst>
            </p:cNvPr>
            <p:cNvGrpSpPr/>
            <p:nvPr/>
          </p:nvGrpSpPr>
          <p:grpSpPr>
            <a:xfrm>
              <a:off x="1292286" y="1199456"/>
              <a:ext cx="1323149" cy="173102"/>
              <a:chOff x="2351916" y="2459619"/>
              <a:chExt cx="1424738" cy="173102"/>
            </a:xfrm>
          </p:grpSpPr>
          <p:pic>
            <p:nvPicPr>
              <p:cNvPr id="77" name="Imagen 76">
                <a:extLst>
                  <a:ext uri="{FF2B5EF4-FFF2-40B4-BE49-F238E27FC236}">
                    <a16:creationId xmlns:a16="http://schemas.microsoft.com/office/drawing/2014/main" id="{B7A81B46-CA0D-4087-89EF-FAE09193A61A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351916" y="2459619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78" name="Imagen 77">
                <a:extLst>
                  <a:ext uri="{FF2B5EF4-FFF2-40B4-BE49-F238E27FC236}">
                    <a16:creationId xmlns:a16="http://schemas.microsoft.com/office/drawing/2014/main" id="{E94153B6-6DC4-4AB7-AC3B-F55DD2065F5B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534444" y="2462337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79" name="Imagen 78">
                <a:extLst>
                  <a:ext uri="{FF2B5EF4-FFF2-40B4-BE49-F238E27FC236}">
                    <a16:creationId xmlns:a16="http://schemas.microsoft.com/office/drawing/2014/main" id="{EA1DF94F-D73B-4068-AC8A-D0A408DD32D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713545" y="2467401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0" name="Imagen 79">
                <a:extLst>
                  <a:ext uri="{FF2B5EF4-FFF2-40B4-BE49-F238E27FC236}">
                    <a16:creationId xmlns:a16="http://schemas.microsoft.com/office/drawing/2014/main" id="{62C852A6-1DC0-492C-8708-0BCE85A2F8DC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898714" y="2467401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1" name="Imagen 80">
                <a:extLst>
                  <a:ext uri="{FF2B5EF4-FFF2-40B4-BE49-F238E27FC236}">
                    <a16:creationId xmlns:a16="http://schemas.microsoft.com/office/drawing/2014/main" id="{0177E378-B2D1-433E-B487-95F0ADA2623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080634" y="2462337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2" name="Imagen 81">
                <a:extLst>
                  <a:ext uri="{FF2B5EF4-FFF2-40B4-BE49-F238E27FC236}">
                    <a16:creationId xmlns:a16="http://schemas.microsoft.com/office/drawing/2014/main" id="{5D2CCC76-1728-4CCE-8CA6-F4D7D93C730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259735" y="2463688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3" name="Imagen 82">
                <a:extLst>
                  <a:ext uri="{FF2B5EF4-FFF2-40B4-BE49-F238E27FC236}">
                    <a16:creationId xmlns:a16="http://schemas.microsoft.com/office/drawing/2014/main" id="{8737CD88-8CE9-45B7-B88B-A039D1BC2D9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436306" y="2459619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4" name="Imagen 83">
                <a:extLst>
                  <a:ext uri="{FF2B5EF4-FFF2-40B4-BE49-F238E27FC236}">
                    <a16:creationId xmlns:a16="http://schemas.microsoft.com/office/drawing/2014/main" id="{9C749F1B-619A-40EE-A3E5-6C9759F13278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624293" y="2462337"/>
                <a:ext cx="152361" cy="165320"/>
              </a:xfrm>
              <a:prstGeom prst="rect">
                <a:avLst/>
              </a:prstGeom>
            </p:spPr>
          </p:pic>
        </p:grpSp>
        <p:sp>
          <p:nvSpPr>
            <p:cNvPr id="86" name="CuadroTexto 85">
              <a:extLst>
                <a:ext uri="{FF2B5EF4-FFF2-40B4-BE49-F238E27FC236}">
                  <a16:creationId xmlns:a16="http://schemas.microsoft.com/office/drawing/2014/main" id="{E7CF8BFC-D72D-4A50-9441-6DC5C224B0DC}"/>
                </a:ext>
              </a:extLst>
            </p:cNvPr>
            <p:cNvSpPr txBox="1"/>
            <p:nvPr/>
          </p:nvSpPr>
          <p:spPr>
            <a:xfrm>
              <a:off x="282012" y="1116730"/>
              <a:ext cx="1081021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s-CL" sz="1600" dirty="0">
                  <a:latin typeface="that i love you" pitchFamily="2" charset="0"/>
                </a:rPr>
                <a:t>Hidratación</a:t>
              </a:r>
            </a:p>
          </p:txBody>
        </p:sp>
      </p:grpSp>
      <p:sp>
        <p:nvSpPr>
          <p:cNvPr id="2" name="Rectángulo: esquinas redondeadas 1">
            <a:extLst>
              <a:ext uri="{FF2B5EF4-FFF2-40B4-BE49-F238E27FC236}">
                <a16:creationId xmlns:a16="http://schemas.microsoft.com/office/drawing/2014/main" id="{8AFFB728-72C6-47D6-8CF6-8E68D901CF0E}"/>
              </a:ext>
            </a:extLst>
          </p:cNvPr>
          <p:cNvSpPr/>
          <p:nvPr/>
        </p:nvSpPr>
        <p:spPr>
          <a:xfrm flipH="1">
            <a:off x="2536574" y="808814"/>
            <a:ext cx="2238924" cy="348713"/>
          </a:xfrm>
          <a:prstGeom prst="roundRect">
            <a:avLst>
              <a:gd name="adj" fmla="val 20690"/>
            </a:avLst>
          </a:prstGeom>
          <a:noFill/>
          <a:ln>
            <a:solidFill>
              <a:schemeClr val="bg1">
                <a:lumMod val="65000"/>
              </a:schemeClr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grpSp>
        <p:nvGrpSpPr>
          <p:cNvPr id="20" name="Grupo 19">
            <a:extLst>
              <a:ext uri="{FF2B5EF4-FFF2-40B4-BE49-F238E27FC236}">
                <a16:creationId xmlns:a16="http://schemas.microsoft.com/office/drawing/2014/main" id="{9E56ED60-C0FC-4AFF-8B2B-402E4644997E}"/>
              </a:ext>
            </a:extLst>
          </p:cNvPr>
          <p:cNvGrpSpPr/>
          <p:nvPr/>
        </p:nvGrpSpPr>
        <p:grpSpPr>
          <a:xfrm>
            <a:off x="2648158" y="551964"/>
            <a:ext cx="1302561" cy="270451"/>
            <a:chOff x="3427898" y="945416"/>
            <a:chExt cx="1302561" cy="270451"/>
          </a:xfrm>
        </p:grpSpPr>
        <p:sp>
          <p:nvSpPr>
            <p:cNvPr id="6" name="Elipse 5">
              <a:extLst>
                <a:ext uri="{FF2B5EF4-FFF2-40B4-BE49-F238E27FC236}">
                  <a16:creationId xmlns:a16="http://schemas.microsoft.com/office/drawing/2014/main" id="{2C5DCEA4-6AF6-49BD-B708-B769FAFE792C}"/>
                </a:ext>
              </a:extLst>
            </p:cNvPr>
            <p:cNvSpPr/>
            <p:nvPr/>
          </p:nvSpPr>
          <p:spPr>
            <a:xfrm>
              <a:off x="3448303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7" name="CuadroTexto 6">
              <a:extLst>
                <a:ext uri="{FF2B5EF4-FFF2-40B4-BE49-F238E27FC236}">
                  <a16:creationId xmlns:a16="http://schemas.microsoft.com/office/drawing/2014/main" id="{AA089D6C-B1E2-48FB-BE83-481042A4D336}"/>
                </a:ext>
              </a:extLst>
            </p:cNvPr>
            <p:cNvSpPr txBox="1"/>
            <p:nvPr/>
          </p:nvSpPr>
          <p:spPr>
            <a:xfrm>
              <a:off x="3427898" y="945416"/>
              <a:ext cx="167925" cy="2623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L</a:t>
              </a:r>
            </a:p>
          </p:txBody>
        </p:sp>
        <p:sp>
          <p:nvSpPr>
            <p:cNvPr id="8" name="Elipse 7">
              <a:extLst>
                <a:ext uri="{FF2B5EF4-FFF2-40B4-BE49-F238E27FC236}">
                  <a16:creationId xmlns:a16="http://schemas.microsoft.com/office/drawing/2014/main" id="{EF3D6D35-0B29-48F8-A7E7-F05677A56176}"/>
                </a:ext>
              </a:extLst>
            </p:cNvPr>
            <p:cNvSpPr/>
            <p:nvPr/>
          </p:nvSpPr>
          <p:spPr>
            <a:xfrm>
              <a:off x="3636352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9" name="CuadroTexto 8">
              <a:extLst>
                <a:ext uri="{FF2B5EF4-FFF2-40B4-BE49-F238E27FC236}">
                  <a16:creationId xmlns:a16="http://schemas.microsoft.com/office/drawing/2014/main" id="{9A7EF53A-AA99-48D2-85A8-CA65C6ED1C5E}"/>
                </a:ext>
              </a:extLst>
            </p:cNvPr>
            <p:cNvSpPr txBox="1"/>
            <p:nvPr/>
          </p:nvSpPr>
          <p:spPr>
            <a:xfrm>
              <a:off x="3604676" y="945416"/>
              <a:ext cx="167925" cy="2623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M</a:t>
              </a:r>
            </a:p>
          </p:txBody>
        </p:sp>
        <p:sp>
          <p:nvSpPr>
            <p:cNvPr id="10" name="Elipse 9">
              <a:extLst>
                <a:ext uri="{FF2B5EF4-FFF2-40B4-BE49-F238E27FC236}">
                  <a16:creationId xmlns:a16="http://schemas.microsoft.com/office/drawing/2014/main" id="{B0003AE6-C47F-46BF-B6B1-DDBB042C0368}"/>
                </a:ext>
              </a:extLst>
            </p:cNvPr>
            <p:cNvSpPr/>
            <p:nvPr/>
          </p:nvSpPr>
          <p:spPr>
            <a:xfrm>
              <a:off x="3822502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1" name="CuadroTexto 10">
              <a:extLst>
                <a:ext uri="{FF2B5EF4-FFF2-40B4-BE49-F238E27FC236}">
                  <a16:creationId xmlns:a16="http://schemas.microsoft.com/office/drawing/2014/main" id="{93A2415F-9910-41C0-9834-ACE5EE7EC06F}"/>
                </a:ext>
              </a:extLst>
            </p:cNvPr>
            <p:cNvSpPr txBox="1"/>
            <p:nvPr/>
          </p:nvSpPr>
          <p:spPr>
            <a:xfrm>
              <a:off x="3795934" y="953506"/>
              <a:ext cx="167925" cy="2623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M</a:t>
              </a:r>
            </a:p>
          </p:txBody>
        </p:sp>
        <p:sp>
          <p:nvSpPr>
            <p:cNvPr id="12" name="Elipse 11">
              <a:extLst>
                <a:ext uri="{FF2B5EF4-FFF2-40B4-BE49-F238E27FC236}">
                  <a16:creationId xmlns:a16="http://schemas.microsoft.com/office/drawing/2014/main" id="{C7C288CE-F547-4E52-94A3-8C23F40BEE3C}"/>
                </a:ext>
              </a:extLst>
            </p:cNvPr>
            <p:cNvSpPr/>
            <p:nvPr/>
          </p:nvSpPr>
          <p:spPr>
            <a:xfrm>
              <a:off x="4008652" y="983612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3" name="CuadroTexto 12">
              <a:extLst>
                <a:ext uri="{FF2B5EF4-FFF2-40B4-BE49-F238E27FC236}">
                  <a16:creationId xmlns:a16="http://schemas.microsoft.com/office/drawing/2014/main" id="{4114C506-8170-47D2-9D5A-128DBFEEE7C8}"/>
                </a:ext>
              </a:extLst>
            </p:cNvPr>
            <p:cNvSpPr txBox="1"/>
            <p:nvPr/>
          </p:nvSpPr>
          <p:spPr>
            <a:xfrm>
              <a:off x="3987194" y="951397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J</a:t>
              </a:r>
            </a:p>
          </p:txBody>
        </p:sp>
        <p:sp>
          <p:nvSpPr>
            <p:cNvPr id="14" name="Elipse 13">
              <a:extLst>
                <a:ext uri="{FF2B5EF4-FFF2-40B4-BE49-F238E27FC236}">
                  <a16:creationId xmlns:a16="http://schemas.microsoft.com/office/drawing/2014/main" id="{7CC52FD5-4E7C-49FA-BD83-A545EB3FC017}"/>
                </a:ext>
              </a:extLst>
            </p:cNvPr>
            <p:cNvSpPr/>
            <p:nvPr/>
          </p:nvSpPr>
          <p:spPr>
            <a:xfrm>
              <a:off x="4195174" y="983612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5" name="CuadroTexto 14">
              <a:extLst>
                <a:ext uri="{FF2B5EF4-FFF2-40B4-BE49-F238E27FC236}">
                  <a16:creationId xmlns:a16="http://schemas.microsoft.com/office/drawing/2014/main" id="{DDD8D263-EBC7-4AD3-8203-2FC2CBE524AF}"/>
                </a:ext>
              </a:extLst>
            </p:cNvPr>
            <p:cNvSpPr txBox="1"/>
            <p:nvPr/>
          </p:nvSpPr>
          <p:spPr>
            <a:xfrm>
              <a:off x="4169468" y="953506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V</a:t>
              </a:r>
            </a:p>
          </p:txBody>
        </p:sp>
        <p:sp>
          <p:nvSpPr>
            <p:cNvPr id="16" name="Elipse 15">
              <a:extLst>
                <a:ext uri="{FF2B5EF4-FFF2-40B4-BE49-F238E27FC236}">
                  <a16:creationId xmlns:a16="http://schemas.microsoft.com/office/drawing/2014/main" id="{1684D4EA-52BA-4FA5-A1FB-CB87FE74C584}"/>
                </a:ext>
              </a:extLst>
            </p:cNvPr>
            <p:cNvSpPr/>
            <p:nvPr/>
          </p:nvSpPr>
          <p:spPr>
            <a:xfrm>
              <a:off x="4383504" y="983612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7" name="CuadroTexto 16">
              <a:extLst>
                <a:ext uri="{FF2B5EF4-FFF2-40B4-BE49-F238E27FC236}">
                  <a16:creationId xmlns:a16="http://schemas.microsoft.com/office/drawing/2014/main" id="{3308939E-46AD-485D-B001-89690CD4E751}"/>
                </a:ext>
              </a:extLst>
            </p:cNvPr>
            <p:cNvSpPr txBox="1"/>
            <p:nvPr/>
          </p:nvSpPr>
          <p:spPr>
            <a:xfrm>
              <a:off x="4354590" y="945416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S</a:t>
              </a:r>
            </a:p>
          </p:txBody>
        </p:sp>
        <p:sp>
          <p:nvSpPr>
            <p:cNvPr id="18" name="Elipse 17">
              <a:extLst>
                <a:ext uri="{FF2B5EF4-FFF2-40B4-BE49-F238E27FC236}">
                  <a16:creationId xmlns:a16="http://schemas.microsoft.com/office/drawing/2014/main" id="{A8672FC7-70F5-4C49-A014-22DFFFBC4EA9}"/>
                </a:ext>
              </a:extLst>
            </p:cNvPr>
            <p:cNvSpPr/>
            <p:nvPr/>
          </p:nvSpPr>
          <p:spPr>
            <a:xfrm>
              <a:off x="4562534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9" name="CuadroTexto 18">
              <a:extLst>
                <a:ext uri="{FF2B5EF4-FFF2-40B4-BE49-F238E27FC236}">
                  <a16:creationId xmlns:a16="http://schemas.microsoft.com/office/drawing/2014/main" id="{FDD8A62F-1C31-4D5B-8003-266E7EE66DB5}"/>
                </a:ext>
              </a:extLst>
            </p:cNvPr>
            <p:cNvSpPr txBox="1"/>
            <p:nvPr/>
          </p:nvSpPr>
          <p:spPr>
            <a:xfrm>
              <a:off x="4541872" y="945416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D</a:t>
              </a:r>
            </a:p>
          </p:txBody>
        </p:sp>
      </p:grpSp>
      <p:sp>
        <p:nvSpPr>
          <p:cNvPr id="43" name="Rectángulo: esquinas redondeadas 42">
            <a:extLst>
              <a:ext uri="{FF2B5EF4-FFF2-40B4-BE49-F238E27FC236}">
                <a16:creationId xmlns:a16="http://schemas.microsoft.com/office/drawing/2014/main" id="{89D5D1E2-00DC-4937-B50F-B770D836BFF9}"/>
              </a:ext>
            </a:extLst>
          </p:cNvPr>
          <p:cNvSpPr/>
          <p:nvPr/>
        </p:nvSpPr>
        <p:spPr>
          <a:xfrm flipH="1">
            <a:off x="460830" y="5801409"/>
            <a:ext cx="1867912" cy="1306787"/>
          </a:xfrm>
          <a:prstGeom prst="roundRect">
            <a:avLst>
              <a:gd name="adj" fmla="val 3042"/>
            </a:avLst>
          </a:prstGeom>
          <a:noFill/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61" name="CuadroTexto 60">
            <a:extLst>
              <a:ext uri="{FF2B5EF4-FFF2-40B4-BE49-F238E27FC236}">
                <a16:creationId xmlns:a16="http://schemas.microsoft.com/office/drawing/2014/main" id="{B1867932-8D36-4858-BFF8-81AECC48EBAD}"/>
              </a:ext>
            </a:extLst>
          </p:cNvPr>
          <p:cNvSpPr txBox="1"/>
          <p:nvPr/>
        </p:nvSpPr>
        <p:spPr>
          <a:xfrm>
            <a:off x="502270" y="470523"/>
            <a:ext cx="1705246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CL" sz="4800" dirty="0">
                <a:latin typeface="August Script Bold free" pitchFamily="2" charset="0"/>
              </a:rPr>
              <a:t>Año</a:t>
            </a:r>
          </a:p>
        </p:txBody>
      </p:sp>
      <p:sp>
        <p:nvSpPr>
          <p:cNvPr id="62" name="CuadroTexto 61">
            <a:extLst>
              <a:ext uri="{FF2B5EF4-FFF2-40B4-BE49-F238E27FC236}">
                <a16:creationId xmlns:a16="http://schemas.microsoft.com/office/drawing/2014/main" id="{D7348A25-2C0A-4180-9706-193D7ACDBC8E}"/>
              </a:ext>
            </a:extLst>
          </p:cNvPr>
          <p:cNvSpPr txBox="1"/>
          <p:nvPr/>
        </p:nvSpPr>
        <p:spPr>
          <a:xfrm>
            <a:off x="1109446" y="921803"/>
            <a:ext cx="149088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CL" sz="4000" dirty="0" smtClean="0">
                <a:latin typeface="August Script Bold free" pitchFamily="2" charset="0"/>
              </a:rPr>
              <a:t>2022 </a:t>
            </a:r>
            <a:endParaRPr lang="es-CL" sz="4000" dirty="0">
              <a:latin typeface="August Script Bold free" pitchFamily="2" charset="0"/>
            </a:endParaRPr>
          </a:p>
        </p:txBody>
      </p:sp>
      <p:sp>
        <p:nvSpPr>
          <p:cNvPr id="27" name="CuadroTexto 26">
            <a:extLst>
              <a:ext uri="{FF2B5EF4-FFF2-40B4-BE49-F238E27FC236}">
                <a16:creationId xmlns:a16="http://schemas.microsoft.com/office/drawing/2014/main" id="{F0091D1D-C5BA-4DD7-B564-F84C4F3256B9}"/>
              </a:ext>
            </a:extLst>
          </p:cNvPr>
          <p:cNvSpPr txBox="1"/>
          <p:nvPr/>
        </p:nvSpPr>
        <p:spPr>
          <a:xfrm>
            <a:off x="788889" y="1505371"/>
            <a:ext cx="136617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CL" sz="3600" dirty="0">
                <a:latin typeface="Ayunindra Font" pitchFamily="50" charset="0"/>
              </a:rPr>
              <a:t>Metas</a:t>
            </a:r>
          </a:p>
        </p:txBody>
      </p:sp>
      <p:cxnSp>
        <p:nvCxnSpPr>
          <p:cNvPr id="34" name="Conector recto 33">
            <a:extLst>
              <a:ext uri="{FF2B5EF4-FFF2-40B4-BE49-F238E27FC236}">
                <a16:creationId xmlns:a16="http://schemas.microsoft.com/office/drawing/2014/main" id="{6C326F97-CC68-4216-8B0B-6409AE189A23}"/>
              </a:ext>
            </a:extLst>
          </p:cNvPr>
          <p:cNvCxnSpPr>
            <a:cxnSpLocks/>
          </p:cNvCxnSpPr>
          <p:nvPr/>
        </p:nvCxnSpPr>
        <p:spPr>
          <a:xfrm>
            <a:off x="719609" y="2193173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Conector recto 36">
            <a:extLst>
              <a:ext uri="{FF2B5EF4-FFF2-40B4-BE49-F238E27FC236}">
                <a16:creationId xmlns:a16="http://schemas.microsoft.com/office/drawing/2014/main" id="{7A9A9E17-643C-46C7-8DA1-90ACB4FD0A6E}"/>
              </a:ext>
            </a:extLst>
          </p:cNvPr>
          <p:cNvCxnSpPr>
            <a:cxnSpLocks/>
          </p:cNvCxnSpPr>
          <p:nvPr/>
        </p:nvCxnSpPr>
        <p:spPr>
          <a:xfrm>
            <a:off x="720116" y="2475725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Conector recto 37">
            <a:extLst>
              <a:ext uri="{FF2B5EF4-FFF2-40B4-BE49-F238E27FC236}">
                <a16:creationId xmlns:a16="http://schemas.microsoft.com/office/drawing/2014/main" id="{117FEECC-50E9-48AE-A3A0-ECE918D11567}"/>
              </a:ext>
            </a:extLst>
          </p:cNvPr>
          <p:cNvCxnSpPr>
            <a:cxnSpLocks/>
          </p:cNvCxnSpPr>
          <p:nvPr/>
        </p:nvCxnSpPr>
        <p:spPr>
          <a:xfrm>
            <a:off x="718240" y="2780525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Conector recto 38">
            <a:extLst>
              <a:ext uri="{FF2B5EF4-FFF2-40B4-BE49-F238E27FC236}">
                <a16:creationId xmlns:a16="http://schemas.microsoft.com/office/drawing/2014/main" id="{F24D8324-6901-4816-8512-FDC54A3E01DF}"/>
              </a:ext>
            </a:extLst>
          </p:cNvPr>
          <p:cNvCxnSpPr>
            <a:cxnSpLocks/>
          </p:cNvCxnSpPr>
          <p:nvPr/>
        </p:nvCxnSpPr>
        <p:spPr>
          <a:xfrm>
            <a:off x="718240" y="3074201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Placa 2">
            <a:extLst>
              <a:ext uri="{FF2B5EF4-FFF2-40B4-BE49-F238E27FC236}">
                <a16:creationId xmlns:a16="http://schemas.microsoft.com/office/drawing/2014/main" id="{C3F9C842-00FA-4A41-AA78-EC49C9D9D4A3}"/>
              </a:ext>
            </a:extLst>
          </p:cNvPr>
          <p:cNvSpPr/>
          <p:nvPr/>
        </p:nvSpPr>
        <p:spPr>
          <a:xfrm flipH="1">
            <a:off x="489789" y="3750740"/>
            <a:ext cx="1791840" cy="1500318"/>
          </a:xfrm>
          <a:prstGeom prst="plaque">
            <a:avLst>
              <a:gd name="adj" fmla="val 6619"/>
            </a:avLst>
          </a:prstGeom>
          <a:solidFill>
            <a:srgbClr val="FCEBE0"/>
          </a:solidFill>
          <a:ln>
            <a:solidFill>
              <a:srgbClr val="FCD6D7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70" name="CuadroTexto 69">
            <a:extLst>
              <a:ext uri="{FF2B5EF4-FFF2-40B4-BE49-F238E27FC236}">
                <a16:creationId xmlns:a16="http://schemas.microsoft.com/office/drawing/2014/main" id="{C5660BA0-7AA5-442F-B19F-51782AAE91E1}"/>
              </a:ext>
            </a:extLst>
          </p:cNvPr>
          <p:cNvSpPr txBox="1"/>
          <p:nvPr/>
        </p:nvSpPr>
        <p:spPr>
          <a:xfrm flipH="1">
            <a:off x="560832" y="3174959"/>
            <a:ext cx="157604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CL" sz="3200" dirty="0">
                <a:latin typeface="Please write me a song" panose="02000603000000000000" pitchFamily="2" charset="0"/>
                <a:ea typeface="Please write me a song" panose="02000603000000000000" pitchFamily="2" charset="0"/>
              </a:rPr>
              <a:t>Importante</a:t>
            </a:r>
          </a:p>
        </p:txBody>
      </p:sp>
      <p:sp>
        <p:nvSpPr>
          <p:cNvPr id="72" name="CuadroTexto 71">
            <a:extLst>
              <a:ext uri="{FF2B5EF4-FFF2-40B4-BE49-F238E27FC236}">
                <a16:creationId xmlns:a16="http://schemas.microsoft.com/office/drawing/2014/main" id="{FA02E334-CC17-4B72-8C99-28B64BC13A1C}"/>
              </a:ext>
            </a:extLst>
          </p:cNvPr>
          <p:cNvSpPr txBox="1"/>
          <p:nvPr/>
        </p:nvSpPr>
        <p:spPr>
          <a:xfrm flipH="1">
            <a:off x="773256" y="5571063"/>
            <a:ext cx="1293702" cy="594906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algn="ctr"/>
            <a:r>
              <a:rPr lang="es-CL" sz="3266" dirty="0">
                <a:latin typeface="The Sunset" pitchFamily="2" charset="0"/>
              </a:rPr>
              <a:t>Notas</a:t>
            </a:r>
          </a:p>
        </p:txBody>
      </p:sp>
      <p:pic>
        <p:nvPicPr>
          <p:cNvPr id="22" name="Imagen 21">
            <a:extLst>
              <a:ext uri="{FF2B5EF4-FFF2-40B4-BE49-F238E27FC236}">
                <a16:creationId xmlns:a16="http://schemas.microsoft.com/office/drawing/2014/main" id="{62CBFADE-6F0F-42F1-9100-230F3D7A9794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188956" y="4650379"/>
            <a:ext cx="727315" cy="2864905"/>
          </a:xfrm>
          <a:prstGeom prst="rect">
            <a:avLst/>
          </a:prstGeom>
        </p:spPr>
      </p:pic>
      <p:pic>
        <p:nvPicPr>
          <p:cNvPr id="23" name="Imagen 22">
            <a:extLst>
              <a:ext uri="{FF2B5EF4-FFF2-40B4-BE49-F238E27FC236}">
                <a16:creationId xmlns:a16="http://schemas.microsoft.com/office/drawing/2014/main" id="{2B2C2E0D-EB88-46B4-AC8F-E4A9A8B31354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43898" t="21174"/>
          <a:stretch/>
        </p:blipFill>
        <p:spPr>
          <a:xfrm>
            <a:off x="0" y="0"/>
            <a:ext cx="909986" cy="976498"/>
          </a:xfrm>
          <a:prstGeom prst="rect">
            <a:avLst/>
          </a:prstGeom>
        </p:spPr>
      </p:pic>
      <p:pic>
        <p:nvPicPr>
          <p:cNvPr id="25" name="Imagen 24">
            <a:extLst>
              <a:ext uri="{FF2B5EF4-FFF2-40B4-BE49-F238E27FC236}">
                <a16:creationId xmlns:a16="http://schemas.microsoft.com/office/drawing/2014/main" id="{C293EFCA-F8D9-437F-BBDE-D23B0F61DF56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027536" y="351099"/>
            <a:ext cx="713197" cy="476000"/>
          </a:xfrm>
          <a:prstGeom prst="rect">
            <a:avLst/>
          </a:prstGeom>
        </p:spPr>
      </p:pic>
      <p:grpSp>
        <p:nvGrpSpPr>
          <p:cNvPr id="31" name="Grupo 30">
            <a:extLst>
              <a:ext uri="{FF2B5EF4-FFF2-40B4-BE49-F238E27FC236}">
                <a16:creationId xmlns:a16="http://schemas.microsoft.com/office/drawing/2014/main" id="{7745E27F-467E-4749-8E47-3209094E0C66}"/>
              </a:ext>
            </a:extLst>
          </p:cNvPr>
          <p:cNvGrpSpPr/>
          <p:nvPr/>
        </p:nvGrpSpPr>
        <p:grpSpPr>
          <a:xfrm>
            <a:off x="526230" y="2080990"/>
            <a:ext cx="160028" cy="1041337"/>
            <a:chOff x="508707" y="2032864"/>
            <a:chExt cx="160028" cy="1041337"/>
          </a:xfrm>
        </p:grpSpPr>
        <p:pic>
          <p:nvPicPr>
            <p:cNvPr id="57" name="Imagen 56">
              <a:extLst>
                <a:ext uri="{FF2B5EF4-FFF2-40B4-BE49-F238E27FC236}">
                  <a16:creationId xmlns:a16="http://schemas.microsoft.com/office/drawing/2014/main" id="{961930C2-F576-49DD-A7AA-2FDB4D77175D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7508" y="2035205"/>
              <a:ext cx="162906" cy="158223"/>
            </a:xfrm>
            <a:prstGeom prst="rect">
              <a:avLst/>
            </a:prstGeom>
          </p:spPr>
        </p:pic>
        <p:pic>
          <p:nvPicPr>
            <p:cNvPr id="58" name="Imagen 57">
              <a:extLst>
                <a:ext uri="{FF2B5EF4-FFF2-40B4-BE49-F238E27FC236}">
                  <a16:creationId xmlns:a16="http://schemas.microsoft.com/office/drawing/2014/main" id="{56867267-B475-4E69-9D58-EC62A6FE058B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7509" y="2315160"/>
              <a:ext cx="162906" cy="158223"/>
            </a:xfrm>
            <a:prstGeom prst="rect">
              <a:avLst/>
            </a:prstGeom>
          </p:spPr>
        </p:pic>
        <p:pic>
          <p:nvPicPr>
            <p:cNvPr id="60" name="Imagen 59">
              <a:extLst>
                <a:ext uri="{FF2B5EF4-FFF2-40B4-BE49-F238E27FC236}">
                  <a16:creationId xmlns:a16="http://schemas.microsoft.com/office/drawing/2014/main" id="{E29EF204-A448-4002-8A1C-DB0341F31464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6366" y="2619960"/>
              <a:ext cx="162906" cy="158223"/>
            </a:xfrm>
            <a:prstGeom prst="rect">
              <a:avLst/>
            </a:prstGeom>
          </p:spPr>
        </p:pic>
        <p:pic>
          <p:nvPicPr>
            <p:cNvPr id="63" name="Imagen 62">
              <a:extLst>
                <a:ext uri="{FF2B5EF4-FFF2-40B4-BE49-F238E27FC236}">
                  <a16:creationId xmlns:a16="http://schemas.microsoft.com/office/drawing/2014/main" id="{86120641-32C4-4AE8-94D3-C94C18868525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8171" y="2913636"/>
              <a:ext cx="162906" cy="158223"/>
            </a:xfrm>
            <a:prstGeom prst="rect">
              <a:avLst/>
            </a:prstGeom>
          </p:spPr>
        </p:pic>
      </p:grpSp>
      <p:sp>
        <p:nvSpPr>
          <p:cNvPr id="64" name="Placa 63">
            <a:extLst>
              <a:ext uri="{FF2B5EF4-FFF2-40B4-BE49-F238E27FC236}">
                <a16:creationId xmlns:a16="http://schemas.microsoft.com/office/drawing/2014/main" id="{1F1A37EF-7612-4F45-97CD-3C62C17F6D0D}"/>
              </a:ext>
            </a:extLst>
          </p:cNvPr>
          <p:cNvSpPr/>
          <p:nvPr/>
        </p:nvSpPr>
        <p:spPr>
          <a:xfrm flipH="1">
            <a:off x="544463" y="3806973"/>
            <a:ext cx="1680470" cy="1381373"/>
          </a:xfrm>
          <a:prstGeom prst="plaque">
            <a:avLst>
              <a:gd name="adj" fmla="val 6619"/>
            </a:avLst>
          </a:prstGeom>
          <a:noFill/>
          <a:ln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pic>
        <p:nvPicPr>
          <p:cNvPr id="32" name="Imagen 31">
            <a:extLst>
              <a:ext uri="{FF2B5EF4-FFF2-40B4-BE49-F238E27FC236}">
                <a16:creationId xmlns:a16="http://schemas.microsoft.com/office/drawing/2014/main" id="{26B63D50-3602-4D67-A76C-633D6D374657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259097" y="6541363"/>
            <a:ext cx="628638" cy="674145"/>
          </a:xfrm>
          <a:prstGeom prst="rect">
            <a:avLst/>
          </a:prstGeom>
        </p:spPr>
      </p:pic>
      <p:pic>
        <p:nvPicPr>
          <p:cNvPr id="65" name="Imagen 64">
            <a:extLst>
              <a:ext uri="{FF2B5EF4-FFF2-40B4-BE49-F238E27FC236}">
                <a16:creationId xmlns:a16="http://schemas.microsoft.com/office/drawing/2014/main" id="{D0CA3D43-846C-4A28-B7BE-3C0790EA8870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65716" t="50407"/>
          <a:stretch/>
        </p:blipFill>
        <p:spPr>
          <a:xfrm flipH="1">
            <a:off x="4623101" y="-1"/>
            <a:ext cx="445785" cy="47838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03102599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4" name="Imagen 113">
            <a:extLst>
              <a:ext uri="{FF2B5EF4-FFF2-40B4-BE49-F238E27FC236}">
                <a16:creationId xmlns:a16="http://schemas.microsoft.com/office/drawing/2014/main" id="{E2C72D66-3C05-40F4-818E-4CB8631B94FA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26633" t="9514" r="29569" b="27352"/>
          <a:stretch/>
        </p:blipFill>
        <p:spPr>
          <a:xfrm rot="16200000">
            <a:off x="2185505" y="-1998928"/>
            <a:ext cx="697876" cy="5068891"/>
          </a:xfrm>
          <a:prstGeom prst="rect">
            <a:avLst/>
          </a:prstGeom>
        </p:spPr>
      </p:pic>
      <p:sp>
        <p:nvSpPr>
          <p:cNvPr id="112" name="Rectángulo: esquinas redondeadas 111">
            <a:extLst>
              <a:ext uri="{FF2B5EF4-FFF2-40B4-BE49-F238E27FC236}">
                <a16:creationId xmlns:a16="http://schemas.microsoft.com/office/drawing/2014/main" id="{E115D612-3661-42A9-A486-91A7B88EA55F}"/>
              </a:ext>
            </a:extLst>
          </p:cNvPr>
          <p:cNvSpPr/>
          <p:nvPr/>
        </p:nvSpPr>
        <p:spPr>
          <a:xfrm>
            <a:off x="440504" y="6367648"/>
            <a:ext cx="4290148" cy="890633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110" name="Rectángulo: esquinas redondeadas 109">
            <a:extLst>
              <a:ext uri="{FF2B5EF4-FFF2-40B4-BE49-F238E27FC236}">
                <a16:creationId xmlns:a16="http://schemas.microsoft.com/office/drawing/2014/main" id="{9B78243E-FF09-471B-A928-593DCFE6BCF1}"/>
              </a:ext>
            </a:extLst>
          </p:cNvPr>
          <p:cNvSpPr/>
          <p:nvPr/>
        </p:nvSpPr>
        <p:spPr>
          <a:xfrm>
            <a:off x="440505" y="3776826"/>
            <a:ext cx="4290148" cy="1439386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84" name="Rectángulo: esquinas redondeadas 83">
            <a:extLst>
              <a:ext uri="{FF2B5EF4-FFF2-40B4-BE49-F238E27FC236}">
                <a16:creationId xmlns:a16="http://schemas.microsoft.com/office/drawing/2014/main" id="{AD7414DD-8DE6-45B8-8112-9BDDF0B186AF}"/>
              </a:ext>
            </a:extLst>
          </p:cNvPr>
          <p:cNvSpPr/>
          <p:nvPr/>
        </p:nvSpPr>
        <p:spPr>
          <a:xfrm>
            <a:off x="420001" y="1536627"/>
            <a:ext cx="4310651" cy="697874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2" name="Rectángulo: esquinas redondeadas 1">
            <a:extLst>
              <a:ext uri="{FF2B5EF4-FFF2-40B4-BE49-F238E27FC236}">
                <a16:creationId xmlns:a16="http://schemas.microsoft.com/office/drawing/2014/main" id="{99FF4510-806D-4AC7-8D73-69B355A697B8}"/>
              </a:ext>
            </a:extLst>
          </p:cNvPr>
          <p:cNvSpPr/>
          <p:nvPr/>
        </p:nvSpPr>
        <p:spPr>
          <a:xfrm>
            <a:off x="1308997" y="1142665"/>
            <a:ext cx="1021080" cy="217998"/>
          </a:xfrm>
          <a:prstGeom prst="roundRect">
            <a:avLst>
              <a:gd name="adj" fmla="val 0"/>
            </a:avLst>
          </a:prstGeom>
          <a:noFill/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4" name="Rectángulo 3">
            <a:extLst>
              <a:ext uri="{FF2B5EF4-FFF2-40B4-BE49-F238E27FC236}">
                <a16:creationId xmlns:a16="http://schemas.microsoft.com/office/drawing/2014/main" id="{2AFB77A1-E7B9-4F47-9144-3CC7BDF7EE3D}"/>
              </a:ext>
            </a:extLst>
          </p:cNvPr>
          <p:cNvSpPr/>
          <p:nvPr/>
        </p:nvSpPr>
        <p:spPr>
          <a:xfrm>
            <a:off x="440504" y="1056234"/>
            <a:ext cx="1021080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N.º Pedido</a:t>
            </a:r>
            <a:endParaRPr lang="es-CL" dirty="0">
              <a:effectLst/>
              <a:latin typeface="Akazan Lt" panose="02000506020000020003" pitchFamily="2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5" name="Rectángulo: esquinas redondeadas 4">
            <a:extLst>
              <a:ext uri="{FF2B5EF4-FFF2-40B4-BE49-F238E27FC236}">
                <a16:creationId xmlns:a16="http://schemas.microsoft.com/office/drawing/2014/main" id="{2842A9BB-0E44-4F1E-97DD-EF7322732B51}"/>
              </a:ext>
            </a:extLst>
          </p:cNvPr>
          <p:cNvSpPr/>
          <p:nvPr/>
        </p:nvSpPr>
        <p:spPr>
          <a:xfrm>
            <a:off x="3675604" y="1142059"/>
            <a:ext cx="1021080" cy="217998"/>
          </a:xfrm>
          <a:prstGeom prst="roundRect">
            <a:avLst>
              <a:gd name="adj" fmla="val 0"/>
            </a:avLst>
          </a:prstGeom>
          <a:noFill/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6" name="Rectángulo 5">
            <a:extLst>
              <a:ext uri="{FF2B5EF4-FFF2-40B4-BE49-F238E27FC236}">
                <a16:creationId xmlns:a16="http://schemas.microsoft.com/office/drawing/2014/main" id="{7F3D37A6-278E-4B2C-8776-6E7C1A84784E}"/>
              </a:ext>
            </a:extLst>
          </p:cNvPr>
          <p:cNvSpPr/>
          <p:nvPr/>
        </p:nvSpPr>
        <p:spPr>
          <a:xfrm>
            <a:off x="3079506" y="1063864"/>
            <a:ext cx="1021080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Fecha</a:t>
            </a:r>
          </a:p>
        </p:txBody>
      </p:sp>
      <p:grpSp>
        <p:nvGrpSpPr>
          <p:cNvPr id="17" name="Grupo 16">
            <a:extLst>
              <a:ext uri="{FF2B5EF4-FFF2-40B4-BE49-F238E27FC236}">
                <a16:creationId xmlns:a16="http://schemas.microsoft.com/office/drawing/2014/main" id="{A1221EF0-FDFE-48C3-A647-6370BEFC3A9F}"/>
              </a:ext>
            </a:extLst>
          </p:cNvPr>
          <p:cNvGrpSpPr/>
          <p:nvPr/>
        </p:nvGrpSpPr>
        <p:grpSpPr>
          <a:xfrm>
            <a:off x="428996" y="1535416"/>
            <a:ext cx="4190338" cy="715275"/>
            <a:chOff x="461175" y="1120552"/>
            <a:chExt cx="4190338" cy="715275"/>
          </a:xfrm>
        </p:grpSpPr>
        <p:sp>
          <p:nvSpPr>
            <p:cNvPr id="8" name="Rectángulo 7">
              <a:extLst>
                <a:ext uri="{FF2B5EF4-FFF2-40B4-BE49-F238E27FC236}">
                  <a16:creationId xmlns:a16="http://schemas.microsoft.com/office/drawing/2014/main" id="{9A52EE84-0DE8-4F26-AD5E-3CE20593F425}"/>
                </a:ext>
              </a:extLst>
            </p:cNvPr>
            <p:cNvSpPr/>
            <p:nvPr/>
          </p:nvSpPr>
          <p:spPr>
            <a:xfrm>
              <a:off x="477077" y="1120552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Cliente: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" name="Rectángulo 8">
              <a:extLst>
                <a:ext uri="{FF2B5EF4-FFF2-40B4-BE49-F238E27FC236}">
                  <a16:creationId xmlns:a16="http://schemas.microsoft.com/office/drawing/2014/main" id="{0293D1B7-439B-4947-A5F0-41627F3784A1}"/>
                </a:ext>
              </a:extLst>
            </p:cNvPr>
            <p:cNvSpPr/>
            <p:nvPr/>
          </p:nvSpPr>
          <p:spPr>
            <a:xfrm>
              <a:off x="461175" y="1452518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Teléfono: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10" name="Rectángulo 9">
              <a:extLst>
                <a:ext uri="{FF2B5EF4-FFF2-40B4-BE49-F238E27FC236}">
                  <a16:creationId xmlns:a16="http://schemas.microsoft.com/office/drawing/2014/main" id="{18CEE0AE-BC72-4F64-89A2-783C42213717}"/>
                </a:ext>
              </a:extLst>
            </p:cNvPr>
            <p:cNvSpPr/>
            <p:nvPr/>
          </p:nvSpPr>
          <p:spPr>
            <a:xfrm>
              <a:off x="2542395" y="1460468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Celular: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12" name="Conector recto 11">
              <a:extLst>
                <a:ext uri="{FF2B5EF4-FFF2-40B4-BE49-F238E27FC236}">
                  <a16:creationId xmlns:a16="http://schemas.microsoft.com/office/drawing/2014/main" id="{44FD2E21-B38E-48E6-8AF0-3E3DE6E69487}"/>
                </a:ext>
              </a:extLst>
            </p:cNvPr>
            <p:cNvCxnSpPr/>
            <p:nvPr/>
          </p:nvCxnSpPr>
          <p:spPr>
            <a:xfrm>
              <a:off x="1089328" y="1380954"/>
              <a:ext cx="3562185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Conector recto 12">
              <a:extLst>
                <a:ext uri="{FF2B5EF4-FFF2-40B4-BE49-F238E27FC236}">
                  <a16:creationId xmlns:a16="http://schemas.microsoft.com/office/drawing/2014/main" id="{FF0615F5-297B-42CC-9227-B689F664423A}"/>
                </a:ext>
              </a:extLst>
            </p:cNvPr>
            <p:cNvCxnSpPr>
              <a:cxnSpLocks/>
            </p:cNvCxnSpPr>
            <p:nvPr/>
          </p:nvCxnSpPr>
          <p:spPr>
            <a:xfrm>
              <a:off x="1194019" y="1700333"/>
              <a:ext cx="1348376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" name="Conector recto 14">
              <a:extLst>
                <a:ext uri="{FF2B5EF4-FFF2-40B4-BE49-F238E27FC236}">
                  <a16:creationId xmlns:a16="http://schemas.microsoft.com/office/drawing/2014/main" id="{BD48C7B8-5CAC-4F82-9216-C8AB344C1EF2}"/>
                </a:ext>
              </a:extLst>
            </p:cNvPr>
            <p:cNvCxnSpPr>
              <a:cxnSpLocks/>
            </p:cNvCxnSpPr>
            <p:nvPr/>
          </p:nvCxnSpPr>
          <p:spPr>
            <a:xfrm>
              <a:off x="3228230" y="1700333"/>
              <a:ext cx="1423283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7" name="Grupo 26">
            <a:extLst>
              <a:ext uri="{FF2B5EF4-FFF2-40B4-BE49-F238E27FC236}">
                <a16:creationId xmlns:a16="http://schemas.microsoft.com/office/drawing/2014/main" id="{D011FB4B-7475-4BE9-A358-6DA41A8D12AD}"/>
              </a:ext>
            </a:extLst>
          </p:cNvPr>
          <p:cNvGrpSpPr/>
          <p:nvPr/>
        </p:nvGrpSpPr>
        <p:grpSpPr>
          <a:xfrm>
            <a:off x="899417" y="2332501"/>
            <a:ext cx="3359980" cy="319046"/>
            <a:chOff x="864702" y="1908569"/>
            <a:chExt cx="3359980" cy="319046"/>
          </a:xfrm>
        </p:grpSpPr>
        <p:sp>
          <p:nvSpPr>
            <p:cNvPr id="19" name="Rectángulo: esquinas redondeadas 18">
              <a:extLst>
                <a:ext uri="{FF2B5EF4-FFF2-40B4-BE49-F238E27FC236}">
                  <a16:creationId xmlns:a16="http://schemas.microsoft.com/office/drawing/2014/main" id="{90C1F828-0023-4BD0-AE55-1A1D3BABD5CA}"/>
                </a:ext>
              </a:extLst>
            </p:cNvPr>
            <p:cNvSpPr/>
            <p:nvPr/>
          </p:nvSpPr>
          <p:spPr>
            <a:xfrm>
              <a:off x="888509" y="1931042"/>
              <a:ext cx="3336173" cy="267576"/>
            </a:xfrm>
            <a:prstGeom prst="roundRect">
              <a:avLst>
                <a:gd name="adj" fmla="val 3808"/>
              </a:avLst>
            </a:prstGeom>
            <a:solidFill>
              <a:srgbClr val="E5EBF7"/>
            </a:solidFill>
            <a:ln w="6350"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20" name="Rectángulo 19">
              <a:extLst>
                <a:ext uri="{FF2B5EF4-FFF2-40B4-BE49-F238E27FC236}">
                  <a16:creationId xmlns:a16="http://schemas.microsoft.com/office/drawing/2014/main" id="{56986F0A-658A-4DCF-8EF6-0F185C7C5060}"/>
                </a:ext>
              </a:extLst>
            </p:cNvPr>
            <p:cNvSpPr/>
            <p:nvPr/>
          </p:nvSpPr>
          <p:spPr>
            <a:xfrm>
              <a:off x="864702" y="1910995"/>
              <a:ext cx="140708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Tipo de Servicio: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21" name="Rectángulo 20">
              <a:extLst>
                <a:ext uri="{FF2B5EF4-FFF2-40B4-BE49-F238E27FC236}">
                  <a16:creationId xmlns:a16="http://schemas.microsoft.com/office/drawing/2014/main" id="{6492D76D-BD6D-4616-9DE0-599FC92A6658}"/>
                </a:ext>
              </a:extLst>
            </p:cNvPr>
            <p:cNvSpPr/>
            <p:nvPr/>
          </p:nvSpPr>
          <p:spPr>
            <a:xfrm>
              <a:off x="1993616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2" name="Rectángulo 21">
              <a:extLst>
                <a:ext uri="{FF2B5EF4-FFF2-40B4-BE49-F238E27FC236}">
                  <a16:creationId xmlns:a16="http://schemas.microsoft.com/office/drawing/2014/main" id="{BE82BD38-E445-4696-A0AB-597A418C5665}"/>
                </a:ext>
              </a:extLst>
            </p:cNvPr>
            <p:cNvSpPr/>
            <p:nvPr/>
          </p:nvSpPr>
          <p:spPr>
            <a:xfrm>
              <a:off x="2072635" y="1908569"/>
              <a:ext cx="654616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Costura</a:t>
              </a:r>
            </a:p>
          </p:txBody>
        </p:sp>
        <p:sp>
          <p:nvSpPr>
            <p:cNvPr id="23" name="Rectángulo 22">
              <a:extLst>
                <a:ext uri="{FF2B5EF4-FFF2-40B4-BE49-F238E27FC236}">
                  <a16:creationId xmlns:a16="http://schemas.microsoft.com/office/drawing/2014/main" id="{68F4B250-3831-418F-BFC4-D431DBC2CA70}"/>
                </a:ext>
              </a:extLst>
            </p:cNvPr>
            <p:cNvSpPr/>
            <p:nvPr/>
          </p:nvSpPr>
          <p:spPr>
            <a:xfrm>
              <a:off x="2660329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4" name="Rectángulo 23">
              <a:extLst>
                <a:ext uri="{FF2B5EF4-FFF2-40B4-BE49-F238E27FC236}">
                  <a16:creationId xmlns:a16="http://schemas.microsoft.com/office/drawing/2014/main" id="{4AA89D6B-DBBA-402D-AEBE-71E144A67F00}"/>
                </a:ext>
              </a:extLst>
            </p:cNvPr>
            <p:cNvSpPr/>
            <p:nvPr/>
          </p:nvSpPr>
          <p:spPr>
            <a:xfrm>
              <a:off x="2750460" y="1915094"/>
              <a:ext cx="81676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Confección</a:t>
              </a:r>
            </a:p>
          </p:txBody>
        </p:sp>
        <p:sp>
          <p:nvSpPr>
            <p:cNvPr id="25" name="Rectángulo 24">
              <a:extLst>
                <a:ext uri="{FF2B5EF4-FFF2-40B4-BE49-F238E27FC236}">
                  <a16:creationId xmlns:a16="http://schemas.microsoft.com/office/drawing/2014/main" id="{E35C0224-B0B5-4F53-8A83-F99AB3741D53}"/>
                </a:ext>
              </a:extLst>
            </p:cNvPr>
            <p:cNvSpPr/>
            <p:nvPr/>
          </p:nvSpPr>
          <p:spPr>
            <a:xfrm>
              <a:off x="3522045" y="2000787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6" name="Rectángulo 25">
              <a:extLst>
                <a:ext uri="{FF2B5EF4-FFF2-40B4-BE49-F238E27FC236}">
                  <a16:creationId xmlns:a16="http://schemas.microsoft.com/office/drawing/2014/main" id="{6D0BC1E9-E235-4F61-AC23-ACA0B4CF88CA}"/>
                </a:ext>
              </a:extLst>
            </p:cNvPr>
            <p:cNvSpPr/>
            <p:nvPr/>
          </p:nvSpPr>
          <p:spPr>
            <a:xfrm>
              <a:off x="3612029" y="1915094"/>
              <a:ext cx="552402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Otros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sp>
        <p:nvSpPr>
          <p:cNvPr id="28" name="Rectángulo 27">
            <a:extLst>
              <a:ext uri="{FF2B5EF4-FFF2-40B4-BE49-F238E27FC236}">
                <a16:creationId xmlns:a16="http://schemas.microsoft.com/office/drawing/2014/main" id="{68588BD4-AE96-4CF9-9C4B-24A6D79FE99D}"/>
              </a:ext>
            </a:extLst>
          </p:cNvPr>
          <p:cNvSpPr/>
          <p:nvPr/>
        </p:nvSpPr>
        <p:spPr>
          <a:xfrm>
            <a:off x="354701" y="2633649"/>
            <a:ext cx="2183733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Descripción del Servicio:</a:t>
            </a:r>
            <a:endParaRPr lang="es-CL" dirty="0">
              <a:effectLst/>
              <a:latin typeface="Akazan Lt" panose="02000506020000020003" pitchFamily="2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pic>
        <p:nvPicPr>
          <p:cNvPr id="30" name="Imagen 29">
            <a:extLst>
              <a:ext uri="{FF2B5EF4-FFF2-40B4-BE49-F238E27FC236}">
                <a16:creationId xmlns:a16="http://schemas.microsoft.com/office/drawing/2014/main" id="{3E931A31-DC47-4A40-8DA9-8FC83A9306DD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203" t="66278" r="8673" b="23449"/>
          <a:stretch/>
        </p:blipFill>
        <p:spPr>
          <a:xfrm>
            <a:off x="440505" y="2944813"/>
            <a:ext cx="4301657" cy="738769"/>
          </a:xfrm>
          <a:prstGeom prst="rect">
            <a:avLst/>
          </a:prstGeom>
        </p:spPr>
      </p:pic>
      <p:grpSp>
        <p:nvGrpSpPr>
          <p:cNvPr id="76" name="Grupo 75">
            <a:extLst>
              <a:ext uri="{FF2B5EF4-FFF2-40B4-BE49-F238E27FC236}">
                <a16:creationId xmlns:a16="http://schemas.microsoft.com/office/drawing/2014/main" id="{EBD2F4EC-A8BF-4680-A871-AD5F1ACFA33A}"/>
              </a:ext>
            </a:extLst>
          </p:cNvPr>
          <p:cNvGrpSpPr/>
          <p:nvPr/>
        </p:nvGrpSpPr>
        <p:grpSpPr>
          <a:xfrm>
            <a:off x="513147" y="3825721"/>
            <a:ext cx="4187950" cy="1277269"/>
            <a:chOff x="425691" y="4023521"/>
            <a:chExt cx="4187950" cy="1277269"/>
          </a:xfrm>
        </p:grpSpPr>
        <p:sp>
          <p:nvSpPr>
            <p:cNvPr id="39" name="Rectángulo 38">
              <a:extLst>
                <a:ext uri="{FF2B5EF4-FFF2-40B4-BE49-F238E27FC236}">
                  <a16:creationId xmlns:a16="http://schemas.microsoft.com/office/drawing/2014/main" id="{02E4A93C-8F9C-4884-B2B6-80528735D3E3}"/>
                </a:ext>
              </a:extLst>
            </p:cNvPr>
            <p:cNvSpPr/>
            <p:nvPr/>
          </p:nvSpPr>
          <p:spPr>
            <a:xfrm>
              <a:off x="425691" y="4023521"/>
              <a:ext cx="118105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Ficha de Medidas</a:t>
              </a:r>
            </a:p>
          </p:txBody>
        </p:sp>
        <p:sp>
          <p:nvSpPr>
            <p:cNvPr id="41" name="Rectángulo 40">
              <a:extLst>
                <a:ext uri="{FF2B5EF4-FFF2-40B4-BE49-F238E27FC236}">
                  <a16:creationId xmlns:a16="http://schemas.microsoft.com/office/drawing/2014/main" id="{92B9E128-7B4C-45E7-9BA8-B9EA85687B92}"/>
                </a:ext>
              </a:extLst>
            </p:cNvPr>
            <p:cNvSpPr/>
            <p:nvPr/>
          </p:nvSpPr>
          <p:spPr>
            <a:xfrm>
              <a:off x="754528" y="4254831"/>
              <a:ext cx="66475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H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ombros</a:t>
              </a:r>
            </a:p>
          </p:txBody>
        </p:sp>
        <p:grpSp>
          <p:nvGrpSpPr>
            <p:cNvPr id="53" name="Grupo 52">
              <a:extLst>
                <a:ext uri="{FF2B5EF4-FFF2-40B4-BE49-F238E27FC236}">
                  <a16:creationId xmlns:a16="http://schemas.microsoft.com/office/drawing/2014/main" id="{F280F20A-CEEA-4B75-946C-268CF551042A}"/>
                </a:ext>
              </a:extLst>
            </p:cNvPr>
            <p:cNvGrpSpPr/>
            <p:nvPr/>
          </p:nvGrpSpPr>
          <p:grpSpPr>
            <a:xfrm>
              <a:off x="499785" y="4324233"/>
              <a:ext cx="319496" cy="903494"/>
              <a:chOff x="499785" y="4324233"/>
              <a:chExt cx="319496" cy="903494"/>
            </a:xfrm>
          </p:grpSpPr>
          <p:sp>
            <p:nvSpPr>
              <p:cNvPr id="40" name="Rectángulo 39">
                <a:extLst>
                  <a:ext uri="{FF2B5EF4-FFF2-40B4-BE49-F238E27FC236}">
                    <a16:creationId xmlns:a16="http://schemas.microsoft.com/office/drawing/2014/main" id="{E47B04F6-4E0C-443A-9D7F-51CC3A6E8167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 dirty="0"/>
              </a:p>
            </p:txBody>
          </p:sp>
          <p:sp>
            <p:nvSpPr>
              <p:cNvPr id="42" name="Rectángulo 41">
                <a:extLst>
                  <a:ext uri="{FF2B5EF4-FFF2-40B4-BE49-F238E27FC236}">
                    <a16:creationId xmlns:a16="http://schemas.microsoft.com/office/drawing/2014/main" id="{E0D8D7D1-E8A9-477D-BB59-7D4037A10AD8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3" name="Rectángulo 42">
                <a:extLst>
                  <a:ext uri="{FF2B5EF4-FFF2-40B4-BE49-F238E27FC236}">
                    <a16:creationId xmlns:a16="http://schemas.microsoft.com/office/drawing/2014/main" id="{F11EEA12-BB2F-4295-96AC-15AABB2EB594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4" name="Rectángulo 43">
                <a:extLst>
                  <a:ext uri="{FF2B5EF4-FFF2-40B4-BE49-F238E27FC236}">
                    <a16:creationId xmlns:a16="http://schemas.microsoft.com/office/drawing/2014/main" id="{4CA8619C-54F1-4E1B-8AD0-2AB97850AF39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5" name="Rectángulo 44">
                <a:extLst>
                  <a:ext uri="{FF2B5EF4-FFF2-40B4-BE49-F238E27FC236}">
                    <a16:creationId xmlns:a16="http://schemas.microsoft.com/office/drawing/2014/main" id="{A892E23F-412E-4C2B-BF07-19DEFB875F6D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48" name="Rectángulo 47">
              <a:extLst>
                <a:ext uri="{FF2B5EF4-FFF2-40B4-BE49-F238E27FC236}">
                  <a16:creationId xmlns:a16="http://schemas.microsoft.com/office/drawing/2014/main" id="{F61B7A8A-9FD8-4CD0-98C1-D19A7D442815}"/>
                </a:ext>
              </a:extLst>
            </p:cNvPr>
            <p:cNvSpPr/>
            <p:nvPr/>
          </p:nvSpPr>
          <p:spPr>
            <a:xfrm>
              <a:off x="754528" y="4446790"/>
              <a:ext cx="66475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Busto</a:t>
              </a:r>
            </a:p>
          </p:txBody>
        </p:sp>
        <p:sp>
          <p:nvSpPr>
            <p:cNvPr id="49" name="Rectángulo 48">
              <a:extLst>
                <a:ext uri="{FF2B5EF4-FFF2-40B4-BE49-F238E27FC236}">
                  <a16:creationId xmlns:a16="http://schemas.microsoft.com/office/drawing/2014/main" id="{CB2C72A1-AB47-4A03-B163-24BB2C1F201C}"/>
                </a:ext>
              </a:extLst>
            </p:cNvPr>
            <p:cNvSpPr/>
            <p:nvPr/>
          </p:nvSpPr>
          <p:spPr>
            <a:xfrm>
              <a:off x="754528" y="4627222"/>
              <a:ext cx="934027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Larg</a:t>
              </a: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 Espalda</a:t>
              </a:r>
            </a:p>
          </p:txBody>
        </p:sp>
        <p:sp>
          <p:nvSpPr>
            <p:cNvPr id="50" name="Rectángulo 49">
              <a:extLst>
                <a:ext uri="{FF2B5EF4-FFF2-40B4-BE49-F238E27FC236}">
                  <a16:creationId xmlns:a16="http://schemas.microsoft.com/office/drawing/2014/main" id="{C5BC14CB-F47E-4D58-8F68-DDE41F381913}"/>
                </a:ext>
              </a:extLst>
            </p:cNvPr>
            <p:cNvSpPr/>
            <p:nvPr/>
          </p:nvSpPr>
          <p:spPr>
            <a:xfrm>
              <a:off x="754528" y="4819750"/>
              <a:ext cx="934027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Busto</a:t>
              </a:r>
            </a:p>
          </p:txBody>
        </p:sp>
        <p:sp>
          <p:nvSpPr>
            <p:cNvPr id="52" name="Rectángulo 51">
              <a:extLst>
                <a:ext uri="{FF2B5EF4-FFF2-40B4-BE49-F238E27FC236}">
                  <a16:creationId xmlns:a16="http://schemas.microsoft.com/office/drawing/2014/main" id="{39884370-F146-4FD9-9DE4-63D0F5CF1CFD}"/>
                </a:ext>
              </a:extLst>
            </p:cNvPr>
            <p:cNvSpPr/>
            <p:nvPr/>
          </p:nvSpPr>
          <p:spPr>
            <a:xfrm>
              <a:off x="763644" y="5019073"/>
              <a:ext cx="54205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</a:t>
              </a:r>
            </a:p>
          </p:txBody>
        </p:sp>
        <p:grpSp>
          <p:nvGrpSpPr>
            <p:cNvPr id="54" name="Grupo 53">
              <a:extLst>
                <a:ext uri="{FF2B5EF4-FFF2-40B4-BE49-F238E27FC236}">
                  <a16:creationId xmlns:a16="http://schemas.microsoft.com/office/drawing/2014/main" id="{899D3852-9FE5-4802-ABAC-63F149199D1B}"/>
                </a:ext>
              </a:extLst>
            </p:cNvPr>
            <p:cNvGrpSpPr/>
            <p:nvPr/>
          </p:nvGrpSpPr>
          <p:grpSpPr>
            <a:xfrm>
              <a:off x="1603520" y="4324233"/>
              <a:ext cx="319496" cy="903494"/>
              <a:chOff x="499785" y="4324233"/>
              <a:chExt cx="319496" cy="903494"/>
            </a:xfrm>
          </p:grpSpPr>
          <p:sp>
            <p:nvSpPr>
              <p:cNvPr id="55" name="Rectángulo 54">
                <a:extLst>
                  <a:ext uri="{FF2B5EF4-FFF2-40B4-BE49-F238E27FC236}">
                    <a16:creationId xmlns:a16="http://schemas.microsoft.com/office/drawing/2014/main" id="{B9500116-F8A0-4B60-A41D-DDA61DAD96E1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6" name="Rectángulo 55">
                <a:extLst>
                  <a:ext uri="{FF2B5EF4-FFF2-40B4-BE49-F238E27FC236}">
                    <a16:creationId xmlns:a16="http://schemas.microsoft.com/office/drawing/2014/main" id="{32936542-49CC-49B3-82EB-7BF61A120F45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7" name="Rectángulo 56">
                <a:extLst>
                  <a:ext uri="{FF2B5EF4-FFF2-40B4-BE49-F238E27FC236}">
                    <a16:creationId xmlns:a16="http://schemas.microsoft.com/office/drawing/2014/main" id="{8750774D-2064-4D64-A3A9-4DF20C839018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8" name="Rectángulo 57">
                <a:extLst>
                  <a:ext uri="{FF2B5EF4-FFF2-40B4-BE49-F238E27FC236}">
                    <a16:creationId xmlns:a16="http://schemas.microsoft.com/office/drawing/2014/main" id="{83283F80-022F-44A8-A5C5-F600B41761E0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9" name="Rectángulo 58">
                <a:extLst>
                  <a:ext uri="{FF2B5EF4-FFF2-40B4-BE49-F238E27FC236}">
                    <a16:creationId xmlns:a16="http://schemas.microsoft.com/office/drawing/2014/main" id="{B3B65F57-430F-44F5-B56A-77EC86B78C32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60" name="Rectángulo 59">
              <a:extLst>
                <a:ext uri="{FF2B5EF4-FFF2-40B4-BE49-F238E27FC236}">
                  <a16:creationId xmlns:a16="http://schemas.microsoft.com/office/drawing/2014/main" id="{6466DA8E-C652-4658-9DE6-CC4010FF4254}"/>
                </a:ext>
              </a:extLst>
            </p:cNvPr>
            <p:cNvSpPr/>
            <p:nvPr/>
          </p:nvSpPr>
          <p:spPr>
            <a:xfrm>
              <a:off x="1857045" y="4249221"/>
              <a:ext cx="140225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Frente </a:t>
              </a:r>
            </a:p>
          </p:txBody>
        </p:sp>
        <p:sp>
          <p:nvSpPr>
            <p:cNvPr id="61" name="Rectángulo 60">
              <a:extLst>
                <a:ext uri="{FF2B5EF4-FFF2-40B4-BE49-F238E27FC236}">
                  <a16:creationId xmlns:a16="http://schemas.microsoft.com/office/drawing/2014/main" id="{31371062-0AD6-4B71-A228-5A8B2CD3F31E}"/>
                </a:ext>
              </a:extLst>
            </p:cNvPr>
            <p:cNvSpPr/>
            <p:nvPr/>
          </p:nvSpPr>
          <p:spPr>
            <a:xfrm>
              <a:off x="1857045" y="4448480"/>
              <a:ext cx="1327750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Costado</a:t>
              </a:r>
            </a:p>
          </p:txBody>
        </p:sp>
        <p:sp>
          <p:nvSpPr>
            <p:cNvPr id="62" name="Rectángulo 61">
              <a:extLst>
                <a:ext uri="{FF2B5EF4-FFF2-40B4-BE49-F238E27FC236}">
                  <a16:creationId xmlns:a16="http://schemas.microsoft.com/office/drawing/2014/main" id="{5A4E51EF-8D78-4EC7-9B0F-BE0BEA9BB197}"/>
                </a:ext>
              </a:extLst>
            </p:cNvPr>
            <p:cNvSpPr/>
            <p:nvPr/>
          </p:nvSpPr>
          <p:spPr>
            <a:xfrm>
              <a:off x="1867696" y="4627222"/>
              <a:ext cx="60857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Cadera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63" name="Rectángulo 62">
              <a:extLst>
                <a:ext uri="{FF2B5EF4-FFF2-40B4-BE49-F238E27FC236}">
                  <a16:creationId xmlns:a16="http://schemas.microsoft.com/office/drawing/2014/main" id="{14010947-628E-4464-9589-CBFF26BCD86C}"/>
                </a:ext>
              </a:extLst>
            </p:cNvPr>
            <p:cNvSpPr/>
            <p:nvPr/>
          </p:nvSpPr>
          <p:spPr>
            <a:xfrm>
              <a:off x="1867696" y="4813319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Rodilla</a:t>
              </a:r>
            </a:p>
          </p:txBody>
        </p:sp>
        <p:sp>
          <p:nvSpPr>
            <p:cNvPr id="64" name="Rectángulo 63">
              <a:extLst>
                <a:ext uri="{FF2B5EF4-FFF2-40B4-BE49-F238E27FC236}">
                  <a16:creationId xmlns:a16="http://schemas.microsoft.com/office/drawing/2014/main" id="{B9F5A617-31DA-4B42-AA9F-20464752E28F}"/>
                </a:ext>
              </a:extLst>
            </p:cNvPr>
            <p:cNvSpPr/>
            <p:nvPr/>
          </p:nvSpPr>
          <p:spPr>
            <a:xfrm>
              <a:off x="1862655" y="5016100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Rodilla</a:t>
              </a:r>
            </a:p>
          </p:txBody>
        </p:sp>
        <p:grpSp>
          <p:nvGrpSpPr>
            <p:cNvPr id="65" name="Grupo 64">
              <a:extLst>
                <a:ext uri="{FF2B5EF4-FFF2-40B4-BE49-F238E27FC236}">
                  <a16:creationId xmlns:a16="http://schemas.microsoft.com/office/drawing/2014/main" id="{320CD5EF-93F7-494C-8D7A-6A0B8DEABED7}"/>
                </a:ext>
              </a:extLst>
            </p:cNvPr>
            <p:cNvGrpSpPr/>
            <p:nvPr/>
          </p:nvGrpSpPr>
          <p:grpSpPr>
            <a:xfrm>
              <a:off x="3122565" y="4330398"/>
              <a:ext cx="319496" cy="903494"/>
              <a:chOff x="499785" y="4324233"/>
              <a:chExt cx="319496" cy="903494"/>
            </a:xfrm>
          </p:grpSpPr>
          <p:sp>
            <p:nvSpPr>
              <p:cNvPr id="66" name="Rectángulo 65">
                <a:extLst>
                  <a:ext uri="{FF2B5EF4-FFF2-40B4-BE49-F238E27FC236}">
                    <a16:creationId xmlns:a16="http://schemas.microsoft.com/office/drawing/2014/main" id="{F5AFC7C4-3C8D-4234-9F99-591641CB149C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7" name="Rectángulo 66">
                <a:extLst>
                  <a:ext uri="{FF2B5EF4-FFF2-40B4-BE49-F238E27FC236}">
                    <a16:creationId xmlns:a16="http://schemas.microsoft.com/office/drawing/2014/main" id="{672EC4D9-7968-40EF-8E37-0AB1B0B57B4D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8" name="Rectángulo 67">
                <a:extLst>
                  <a:ext uri="{FF2B5EF4-FFF2-40B4-BE49-F238E27FC236}">
                    <a16:creationId xmlns:a16="http://schemas.microsoft.com/office/drawing/2014/main" id="{79992F34-89A5-437A-A008-60DF00CD58FB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9" name="Rectángulo 68">
                <a:extLst>
                  <a:ext uri="{FF2B5EF4-FFF2-40B4-BE49-F238E27FC236}">
                    <a16:creationId xmlns:a16="http://schemas.microsoft.com/office/drawing/2014/main" id="{5A44A7C8-1EF2-4BA3-A253-805C71A8205A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70" name="Rectángulo 69">
                <a:extLst>
                  <a:ext uri="{FF2B5EF4-FFF2-40B4-BE49-F238E27FC236}">
                    <a16:creationId xmlns:a16="http://schemas.microsoft.com/office/drawing/2014/main" id="{9FCEB1F4-D108-40F4-9C61-46A7811EF12A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71" name="Rectángulo 70">
              <a:extLst>
                <a:ext uri="{FF2B5EF4-FFF2-40B4-BE49-F238E27FC236}">
                  <a16:creationId xmlns:a16="http://schemas.microsoft.com/office/drawing/2014/main" id="{7667203C-F86F-4632-8695-E8C8F777376B}"/>
                </a:ext>
              </a:extLst>
            </p:cNvPr>
            <p:cNvSpPr/>
            <p:nvPr/>
          </p:nvSpPr>
          <p:spPr>
            <a:xfrm>
              <a:off x="3391445" y="4257235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Pantalones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2" name="Rectángulo 71">
              <a:extLst>
                <a:ext uri="{FF2B5EF4-FFF2-40B4-BE49-F238E27FC236}">
                  <a16:creationId xmlns:a16="http://schemas.microsoft.com/office/drawing/2014/main" id="{58BFB19A-50EB-45F1-A3CE-85D479F6FF63}"/>
                </a:ext>
              </a:extLst>
            </p:cNvPr>
            <p:cNvSpPr/>
            <p:nvPr/>
          </p:nvSpPr>
          <p:spPr>
            <a:xfrm>
              <a:off x="3392643" y="4443247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Falda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3" name="Rectángulo 72">
              <a:extLst>
                <a:ext uri="{FF2B5EF4-FFF2-40B4-BE49-F238E27FC236}">
                  <a16:creationId xmlns:a16="http://schemas.microsoft.com/office/drawing/2014/main" id="{1D61C0AB-6E23-4955-B604-F5425931A240}"/>
                </a:ext>
              </a:extLst>
            </p:cNvPr>
            <p:cNvSpPr/>
            <p:nvPr/>
          </p:nvSpPr>
          <p:spPr>
            <a:xfrm>
              <a:off x="3388231" y="4632248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Brazos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4" name="Rectángulo 73">
              <a:extLst>
                <a:ext uri="{FF2B5EF4-FFF2-40B4-BE49-F238E27FC236}">
                  <a16:creationId xmlns:a16="http://schemas.microsoft.com/office/drawing/2014/main" id="{82FFD66E-2E43-472B-9751-82F25D60E63F}"/>
                </a:ext>
              </a:extLst>
            </p:cNvPr>
            <p:cNvSpPr/>
            <p:nvPr/>
          </p:nvSpPr>
          <p:spPr>
            <a:xfrm>
              <a:off x="3391445" y="4824776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Brazos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5" name="Rectángulo 74">
              <a:extLst>
                <a:ext uri="{FF2B5EF4-FFF2-40B4-BE49-F238E27FC236}">
                  <a16:creationId xmlns:a16="http://schemas.microsoft.com/office/drawing/2014/main" id="{567DC8AA-44AB-4858-80A5-59093DB9B205}"/>
                </a:ext>
              </a:extLst>
            </p:cNvPr>
            <p:cNvSpPr/>
            <p:nvPr/>
          </p:nvSpPr>
          <p:spPr>
            <a:xfrm>
              <a:off x="3392014" y="5019687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Puños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77" name="Grupo 76">
            <a:extLst>
              <a:ext uri="{FF2B5EF4-FFF2-40B4-BE49-F238E27FC236}">
                <a16:creationId xmlns:a16="http://schemas.microsoft.com/office/drawing/2014/main" id="{E1C409F8-653D-4D9B-BD5A-C6F51AAA093A}"/>
              </a:ext>
            </a:extLst>
          </p:cNvPr>
          <p:cNvGrpSpPr/>
          <p:nvPr/>
        </p:nvGrpSpPr>
        <p:grpSpPr>
          <a:xfrm>
            <a:off x="827247" y="5284367"/>
            <a:ext cx="3869438" cy="314947"/>
            <a:chOff x="846774" y="1908569"/>
            <a:chExt cx="3869438" cy="314947"/>
          </a:xfrm>
        </p:grpSpPr>
        <p:sp>
          <p:nvSpPr>
            <p:cNvPr id="78" name="Rectángulo: esquinas redondeadas 77">
              <a:extLst>
                <a:ext uri="{FF2B5EF4-FFF2-40B4-BE49-F238E27FC236}">
                  <a16:creationId xmlns:a16="http://schemas.microsoft.com/office/drawing/2014/main" id="{2060D2E5-A165-4593-B293-BEB07BBA723F}"/>
                </a:ext>
              </a:extLst>
            </p:cNvPr>
            <p:cNvSpPr/>
            <p:nvPr/>
          </p:nvSpPr>
          <p:spPr>
            <a:xfrm>
              <a:off x="888509" y="1931042"/>
              <a:ext cx="3548063" cy="267576"/>
            </a:xfrm>
            <a:prstGeom prst="roundRect">
              <a:avLst>
                <a:gd name="adj" fmla="val 3808"/>
              </a:avLst>
            </a:prstGeom>
            <a:solidFill>
              <a:srgbClr val="E5EBF7"/>
            </a:solidFill>
            <a:ln w="6350"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79" name="Rectángulo 78">
              <a:extLst>
                <a:ext uri="{FF2B5EF4-FFF2-40B4-BE49-F238E27FC236}">
                  <a16:creationId xmlns:a16="http://schemas.microsoft.com/office/drawing/2014/main" id="{E7877A37-7626-4D32-BC91-E7815A0457B0}"/>
                </a:ext>
              </a:extLst>
            </p:cNvPr>
            <p:cNvSpPr/>
            <p:nvPr/>
          </p:nvSpPr>
          <p:spPr>
            <a:xfrm>
              <a:off x="846774" y="1910995"/>
              <a:ext cx="140708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Material Utilizado</a:t>
              </a:r>
            </a:p>
          </p:txBody>
        </p:sp>
        <p:sp>
          <p:nvSpPr>
            <p:cNvPr id="80" name="Rectángulo 79">
              <a:extLst>
                <a:ext uri="{FF2B5EF4-FFF2-40B4-BE49-F238E27FC236}">
                  <a16:creationId xmlns:a16="http://schemas.microsoft.com/office/drawing/2014/main" id="{EED52FFC-D234-4972-9362-CCA8BD8E1E1D}"/>
                </a:ext>
              </a:extLst>
            </p:cNvPr>
            <p:cNvSpPr/>
            <p:nvPr/>
          </p:nvSpPr>
          <p:spPr>
            <a:xfrm>
              <a:off x="1951784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81" name="Rectángulo 80">
              <a:extLst>
                <a:ext uri="{FF2B5EF4-FFF2-40B4-BE49-F238E27FC236}">
                  <a16:creationId xmlns:a16="http://schemas.microsoft.com/office/drawing/2014/main" id="{810D7B33-A378-48EE-81DB-D80ABF08CAFF}"/>
                </a:ext>
              </a:extLst>
            </p:cNvPr>
            <p:cNvSpPr/>
            <p:nvPr/>
          </p:nvSpPr>
          <p:spPr>
            <a:xfrm>
              <a:off x="2018850" y="1908569"/>
              <a:ext cx="1230415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Traído por cliente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82" name="Rectángulo 81">
              <a:extLst>
                <a:ext uri="{FF2B5EF4-FFF2-40B4-BE49-F238E27FC236}">
                  <a16:creationId xmlns:a16="http://schemas.microsoft.com/office/drawing/2014/main" id="{C6BA340D-8998-4AB9-89C7-B008C984CE74}"/>
                </a:ext>
              </a:extLst>
            </p:cNvPr>
            <p:cNvSpPr/>
            <p:nvPr/>
          </p:nvSpPr>
          <p:spPr>
            <a:xfrm>
              <a:off x="3114635" y="2000787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85" name="Rectángulo 84">
              <a:extLst>
                <a:ext uri="{FF2B5EF4-FFF2-40B4-BE49-F238E27FC236}">
                  <a16:creationId xmlns:a16="http://schemas.microsoft.com/office/drawing/2014/main" id="{E804BDC5-B8E3-4BEE-B9A1-7A7F9FE1772F}"/>
                </a:ext>
              </a:extLst>
            </p:cNvPr>
            <p:cNvSpPr/>
            <p:nvPr/>
          </p:nvSpPr>
          <p:spPr>
            <a:xfrm>
              <a:off x="3194974" y="1908569"/>
              <a:ext cx="152123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Comprado por uno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pic>
        <p:nvPicPr>
          <p:cNvPr id="86" name="Imagen 85">
            <a:extLst>
              <a:ext uri="{FF2B5EF4-FFF2-40B4-BE49-F238E27FC236}">
                <a16:creationId xmlns:a16="http://schemas.microsoft.com/office/drawing/2014/main" id="{5E40D706-1789-41B8-8B26-B918DFB9E15B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203" t="66278" r="8673" b="23356"/>
          <a:stretch/>
        </p:blipFill>
        <p:spPr>
          <a:xfrm>
            <a:off x="420002" y="5572807"/>
            <a:ext cx="4301657" cy="745544"/>
          </a:xfrm>
          <a:prstGeom prst="rect">
            <a:avLst/>
          </a:prstGeom>
        </p:spPr>
      </p:pic>
      <p:grpSp>
        <p:nvGrpSpPr>
          <p:cNvPr id="99" name="Grupo 98">
            <a:extLst>
              <a:ext uri="{FF2B5EF4-FFF2-40B4-BE49-F238E27FC236}">
                <a16:creationId xmlns:a16="http://schemas.microsoft.com/office/drawing/2014/main" id="{A495B0AB-2D8A-4029-A820-29583E476264}"/>
              </a:ext>
            </a:extLst>
          </p:cNvPr>
          <p:cNvGrpSpPr/>
          <p:nvPr/>
        </p:nvGrpSpPr>
        <p:grpSpPr>
          <a:xfrm>
            <a:off x="513886" y="6402346"/>
            <a:ext cx="4328637" cy="751470"/>
            <a:chOff x="507023" y="6357999"/>
            <a:chExt cx="4328637" cy="751470"/>
          </a:xfrm>
        </p:grpSpPr>
        <p:sp>
          <p:nvSpPr>
            <p:cNvPr id="88" name="Rectángulo 87">
              <a:extLst>
                <a:ext uri="{FF2B5EF4-FFF2-40B4-BE49-F238E27FC236}">
                  <a16:creationId xmlns:a16="http://schemas.microsoft.com/office/drawing/2014/main" id="{CABB359B-7FAA-4851-BFBB-C7E16CD1F9CA}"/>
                </a:ext>
              </a:extLst>
            </p:cNvPr>
            <p:cNvSpPr/>
            <p:nvPr/>
          </p:nvSpPr>
          <p:spPr>
            <a:xfrm>
              <a:off x="507023" y="6357999"/>
              <a:ext cx="1590222" cy="34394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6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Formas de Pago</a:t>
              </a:r>
              <a:endParaRPr lang="es-CL" sz="16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89" name="Rectángulo 88">
              <a:extLst>
                <a:ext uri="{FF2B5EF4-FFF2-40B4-BE49-F238E27FC236}">
                  <a16:creationId xmlns:a16="http://schemas.microsoft.com/office/drawing/2014/main" id="{5C3FB13F-67AB-4E67-B8DB-16F6AEF462D6}"/>
                </a:ext>
              </a:extLst>
            </p:cNvPr>
            <p:cNvSpPr/>
            <p:nvPr/>
          </p:nvSpPr>
          <p:spPr>
            <a:xfrm>
              <a:off x="508665" y="6755574"/>
              <a:ext cx="118105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Total a Pagar: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90" name="Conector recto 89">
              <a:extLst>
                <a:ext uri="{FF2B5EF4-FFF2-40B4-BE49-F238E27FC236}">
                  <a16:creationId xmlns:a16="http://schemas.microsoft.com/office/drawing/2014/main" id="{E991F5D5-602F-41C6-A05E-4F641BA735F5}"/>
                </a:ext>
              </a:extLst>
            </p:cNvPr>
            <p:cNvCxnSpPr>
              <a:cxnSpLocks/>
            </p:cNvCxnSpPr>
            <p:nvPr/>
          </p:nvCxnSpPr>
          <p:spPr>
            <a:xfrm>
              <a:off x="1405339" y="6956676"/>
              <a:ext cx="1125661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3" name="Rectángulo 92">
              <a:extLst>
                <a:ext uri="{FF2B5EF4-FFF2-40B4-BE49-F238E27FC236}">
                  <a16:creationId xmlns:a16="http://schemas.microsoft.com/office/drawing/2014/main" id="{6EBF0BAA-1830-4082-9014-C97DF0F57357}"/>
                </a:ext>
              </a:extLst>
            </p:cNvPr>
            <p:cNvSpPr/>
            <p:nvPr/>
          </p:nvSpPr>
          <p:spPr>
            <a:xfrm>
              <a:off x="2618328" y="6480608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94" name="Rectángulo 93">
              <a:extLst>
                <a:ext uri="{FF2B5EF4-FFF2-40B4-BE49-F238E27FC236}">
                  <a16:creationId xmlns:a16="http://schemas.microsoft.com/office/drawing/2014/main" id="{6B27A875-5C49-4CE4-884A-53A0A9CD71C2}"/>
                </a:ext>
              </a:extLst>
            </p:cNvPr>
            <p:cNvSpPr/>
            <p:nvPr/>
          </p:nvSpPr>
          <p:spPr>
            <a:xfrm>
              <a:off x="2698547" y="6392360"/>
              <a:ext cx="213711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50% Adel</a:t>
              </a: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anto / 50% Entrega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5" name="Rectángulo 94">
              <a:extLst>
                <a:ext uri="{FF2B5EF4-FFF2-40B4-BE49-F238E27FC236}">
                  <a16:creationId xmlns:a16="http://schemas.microsoft.com/office/drawing/2014/main" id="{796D9CDE-CE6A-44BC-B977-018DBDB7ADB1}"/>
                </a:ext>
              </a:extLst>
            </p:cNvPr>
            <p:cNvSpPr/>
            <p:nvPr/>
          </p:nvSpPr>
          <p:spPr>
            <a:xfrm>
              <a:off x="2618327" y="6671604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96" name="Rectángulo 95">
              <a:extLst>
                <a:ext uri="{FF2B5EF4-FFF2-40B4-BE49-F238E27FC236}">
                  <a16:creationId xmlns:a16="http://schemas.microsoft.com/office/drawing/2014/main" id="{E1A9C05A-E9F5-40BA-9B89-F4925868A6E2}"/>
                </a:ext>
              </a:extLst>
            </p:cNvPr>
            <p:cNvSpPr/>
            <p:nvPr/>
          </p:nvSpPr>
          <p:spPr>
            <a:xfrm>
              <a:off x="2698547" y="6590190"/>
              <a:ext cx="125637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Tarjeta de Crédito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7" name="Rectángulo 96">
              <a:extLst>
                <a:ext uri="{FF2B5EF4-FFF2-40B4-BE49-F238E27FC236}">
                  <a16:creationId xmlns:a16="http://schemas.microsoft.com/office/drawing/2014/main" id="{FDB9D3DA-79A0-4743-B169-42B0206C7917}"/>
                </a:ext>
              </a:extLst>
            </p:cNvPr>
            <p:cNvSpPr/>
            <p:nvPr/>
          </p:nvSpPr>
          <p:spPr>
            <a:xfrm>
              <a:off x="2734595" y="6796948"/>
              <a:ext cx="125637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Pago Completo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8" name="Rectángulo 97">
              <a:extLst>
                <a:ext uri="{FF2B5EF4-FFF2-40B4-BE49-F238E27FC236}">
                  <a16:creationId xmlns:a16="http://schemas.microsoft.com/office/drawing/2014/main" id="{C23ACB03-E850-4859-963B-A4D496E13724}"/>
                </a:ext>
              </a:extLst>
            </p:cNvPr>
            <p:cNvSpPr/>
            <p:nvPr/>
          </p:nvSpPr>
          <p:spPr>
            <a:xfrm>
              <a:off x="2618327" y="6872424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</p:grpSp>
      <p:sp>
        <p:nvSpPr>
          <p:cNvPr id="83" name="Rectángulo 82">
            <a:extLst>
              <a:ext uri="{FF2B5EF4-FFF2-40B4-BE49-F238E27FC236}">
                <a16:creationId xmlns:a16="http://schemas.microsoft.com/office/drawing/2014/main" id="{FF1B5714-D46E-4962-9BD8-8C3EB344E93F}"/>
              </a:ext>
            </a:extLst>
          </p:cNvPr>
          <p:cNvSpPr/>
          <p:nvPr/>
        </p:nvSpPr>
        <p:spPr>
          <a:xfrm>
            <a:off x="551357" y="63750"/>
            <a:ext cx="4148168" cy="107830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07000"/>
              </a:lnSpc>
              <a:spcAft>
                <a:spcPts val="726"/>
              </a:spcAft>
            </a:pPr>
            <a:r>
              <a:rPr lang="es-CL" sz="5988" dirty="0">
                <a:solidFill>
                  <a:schemeClr val="bg1"/>
                </a:solidFill>
                <a:latin typeface="Angelface" pitchFamily="50" charset="0"/>
                <a:ea typeface="Calibri" panose="020F0502020204030204" pitchFamily="34" charset="0"/>
                <a:cs typeface="Times New Roman" panose="02020603050405020304" pitchFamily="18" charset="0"/>
              </a:rPr>
              <a:t>Ordenes de Venta</a:t>
            </a:r>
            <a:endParaRPr lang="es-CL" sz="6532" dirty="0">
              <a:solidFill>
                <a:schemeClr val="bg1"/>
              </a:solidFill>
              <a:latin typeface="Angelface" pitchFamily="50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101" name="Rectángulo: esquinas redondeadas 100">
            <a:extLst>
              <a:ext uri="{FF2B5EF4-FFF2-40B4-BE49-F238E27FC236}">
                <a16:creationId xmlns:a16="http://schemas.microsoft.com/office/drawing/2014/main" id="{0A155951-9671-4EA6-9BA5-4894C98CB333}"/>
              </a:ext>
            </a:extLst>
          </p:cNvPr>
          <p:cNvSpPr/>
          <p:nvPr/>
        </p:nvSpPr>
        <p:spPr>
          <a:xfrm>
            <a:off x="473237" y="1582469"/>
            <a:ext cx="4223447" cy="604994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111" name="Rectángulo: esquinas redondeadas 110">
            <a:extLst>
              <a:ext uri="{FF2B5EF4-FFF2-40B4-BE49-F238E27FC236}">
                <a16:creationId xmlns:a16="http://schemas.microsoft.com/office/drawing/2014/main" id="{2F0F5CEE-A183-4B39-8715-F1C8F735566B}"/>
              </a:ext>
            </a:extLst>
          </p:cNvPr>
          <p:cNvSpPr/>
          <p:nvPr/>
        </p:nvSpPr>
        <p:spPr>
          <a:xfrm>
            <a:off x="524368" y="3850804"/>
            <a:ext cx="4115236" cy="1279658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113" name="Rectángulo: esquinas redondeadas 112">
            <a:extLst>
              <a:ext uri="{FF2B5EF4-FFF2-40B4-BE49-F238E27FC236}">
                <a16:creationId xmlns:a16="http://schemas.microsoft.com/office/drawing/2014/main" id="{907035ED-50C6-4207-BD92-D5027B05F656}"/>
              </a:ext>
            </a:extLst>
          </p:cNvPr>
          <p:cNvSpPr/>
          <p:nvPr/>
        </p:nvSpPr>
        <p:spPr>
          <a:xfrm>
            <a:off x="521789" y="6431097"/>
            <a:ext cx="4115236" cy="762266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</p:spTree>
    <p:extLst>
      <p:ext uri="{BB962C8B-B14F-4D97-AF65-F5344CB8AC3E}">
        <p14:creationId xmlns:p14="http://schemas.microsoft.com/office/powerpoint/2010/main" val="1108824896"/>
      </p:ext>
    </p:extLst>
  </p:cSld>
  <p:clrMapOvr>
    <a:masterClrMapping/>
  </p:clrMapOvr>
</p:sld>
</file>

<file path=ppt/slides/slide2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5" name="Imagen 74">
            <a:extLst>
              <a:ext uri="{FF2B5EF4-FFF2-40B4-BE49-F238E27FC236}">
                <a16:creationId xmlns:a16="http://schemas.microsoft.com/office/drawing/2014/main" id="{86F066D6-3665-40A8-84FE-3CF74306B4E7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5802" t="16947" r="6588" b="21582"/>
          <a:stretch/>
        </p:blipFill>
        <p:spPr>
          <a:xfrm flipH="1">
            <a:off x="2534249" y="1615242"/>
            <a:ext cx="2241249" cy="5818323"/>
          </a:xfrm>
          <a:prstGeom prst="rect">
            <a:avLst/>
          </a:prstGeom>
        </p:spPr>
      </p:pic>
      <p:grpSp>
        <p:nvGrpSpPr>
          <p:cNvPr id="90" name="Grupo 89">
            <a:extLst>
              <a:ext uri="{FF2B5EF4-FFF2-40B4-BE49-F238E27FC236}">
                <a16:creationId xmlns:a16="http://schemas.microsoft.com/office/drawing/2014/main" id="{6A10F933-5BE6-45D0-9227-6F90A3B05617}"/>
              </a:ext>
            </a:extLst>
          </p:cNvPr>
          <p:cNvGrpSpPr/>
          <p:nvPr/>
        </p:nvGrpSpPr>
        <p:grpSpPr>
          <a:xfrm>
            <a:off x="2431176" y="1277695"/>
            <a:ext cx="2333423" cy="338554"/>
            <a:chOff x="282012" y="1116730"/>
            <a:chExt cx="2333423" cy="338554"/>
          </a:xfrm>
        </p:grpSpPr>
        <p:grpSp>
          <p:nvGrpSpPr>
            <p:cNvPr id="76" name="Grupo 75">
              <a:extLst>
                <a:ext uri="{FF2B5EF4-FFF2-40B4-BE49-F238E27FC236}">
                  <a16:creationId xmlns:a16="http://schemas.microsoft.com/office/drawing/2014/main" id="{A61A1061-E59C-431B-BF67-DEFCDEE579BE}"/>
                </a:ext>
              </a:extLst>
            </p:cNvPr>
            <p:cNvGrpSpPr/>
            <p:nvPr/>
          </p:nvGrpSpPr>
          <p:grpSpPr>
            <a:xfrm>
              <a:off x="1292286" y="1199456"/>
              <a:ext cx="1323149" cy="173102"/>
              <a:chOff x="2351916" y="2459619"/>
              <a:chExt cx="1424738" cy="173102"/>
            </a:xfrm>
          </p:grpSpPr>
          <p:pic>
            <p:nvPicPr>
              <p:cNvPr id="77" name="Imagen 76">
                <a:extLst>
                  <a:ext uri="{FF2B5EF4-FFF2-40B4-BE49-F238E27FC236}">
                    <a16:creationId xmlns:a16="http://schemas.microsoft.com/office/drawing/2014/main" id="{B7A81B46-CA0D-4087-89EF-FAE09193A61A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351916" y="2459619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78" name="Imagen 77">
                <a:extLst>
                  <a:ext uri="{FF2B5EF4-FFF2-40B4-BE49-F238E27FC236}">
                    <a16:creationId xmlns:a16="http://schemas.microsoft.com/office/drawing/2014/main" id="{E94153B6-6DC4-4AB7-AC3B-F55DD2065F5B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534444" y="2462337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79" name="Imagen 78">
                <a:extLst>
                  <a:ext uri="{FF2B5EF4-FFF2-40B4-BE49-F238E27FC236}">
                    <a16:creationId xmlns:a16="http://schemas.microsoft.com/office/drawing/2014/main" id="{EA1DF94F-D73B-4068-AC8A-D0A408DD32D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713545" y="2467401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0" name="Imagen 79">
                <a:extLst>
                  <a:ext uri="{FF2B5EF4-FFF2-40B4-BE49-F238E27FC236}">
                    <a16:creationId xmlns:a16="http://schemas.microsoft.com/office/drawing/2014/main" id="{62C852A6-1DC0-492C-8708-0BCE85A2F8DC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898714" y="2467401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1" name="Imagen 80">
                <a:extLst>
                  <a:ext uri="{FF2B5EF4-FFF2-40B4-BE49-F238E27FC236}">
                    <a16:creationId xmlns:a16="http://schemas.microsoft.com/office/drawing/2014/main" id="{0177E378-B2D1-433E-B487-95F0ADA2623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080634" y="2462337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2" name="Imagen 81">
                <a:extLst>
                  <a:ext uri="{FF2B5EF4-FFF2-40B4-BE49-F238E27FC236}">
                    <a16:creationId xmlns:a16="http://schemas.microsoft.com/office/drawing/2014/main" id="{5D2CCC76-1728-4CCE-8CA6-F4D7D93C730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259735" y="2463688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3" name="Imagen 82">
                <a:extLst>
                  <a:ext uri="{FF2B5EF4-FFF2-40B4-BE49-F238E27FC236}">
                    <a16:creationId xmlns:a16="http://schemas.microsoft.com/office/drawing/2014/main" id="{8737CD88-8CE9-45B7-B88B-A039D1BC2D9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436306" y="2459619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4" name="Imagen 83">
                <a:extLst>
                  <a:ext uri="{FF2B5EF4-FFF2-40B4-BE49-F238E27FC236}">
                    <a16:creationId xmlns:a16="http://schemas.microsoft.com/office/drawing/2014/main" id="{9C749F1B-619A-40EE-A3E5-6C9759F13278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624293" y="2462337"/>
                <a:ext cx="152361" cy="165320"/>
              </a:xfrm>
              <a:prstGeom prst="rect">
                <a:avLst/>
              </a:prstGeom>
            </p:spPr>
          </p:pic>
        </p:grpSp>
        <p:sp>
          <p:nvSpPr>
            <p:cNvPr id="86" name="CuadroTexto 85">
              <a:extLst>
                <a:ext uri="{FF2B5EF4-FFF2-40B4-BE49-F238E27FC236}">
                  <a16:creationId xmlns:a16="http://schemas.microsoft.com/office/drawing/2014/main" id="{E7CF8BFC-D72D-4A50-9441-6DC5C224B0DC}"/>
                </a:ext>
              </a:extLst>
            </p:cNvPr>
            <p:cNvSpPr txBox="1"/>
            <p:nvPr/>
          </p:nvSpPr>
          <p:spPr>
            <a:xfrm>
              <a:off x="282012" y="1116730"/>
              <a:ext cx="1081021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s-CL" sz="1600" dirty="0">
                  <a:latin typeface="that i love you" pitchFamily="2" charset="0"/>
                </a:rPr>
                <a:t>Hidratación</a:t>
              </a:r>
            </a:p>
          </p:txBody>
        </p:sp>
      </p:grpSp>
      <p:sp>
        <p:nvSpPr>
          <p:cNvPr id="2" name="Rectángulo: esquinas redondeadas 1">
            <a:extLst>
              <a:ext uri="{FF2B5EF4-FFF2-40B4-BE49-F238E27FC236}">
                <a16:creationId xmlns:a16="http://schemas.microsoft.com/office/drawing/2014/main" id="{8AFFB728-72C6-47D6-8CF6-8E68D901CF0E}"/>
              </a:ext>
            </a:extLst>
          </p:cNvPr>
          <p:cNvSpPr/>
          <p:nvPr/>
        </p:nvSpPr>
        <p:spPr>
          <a:xfrm flipH="1">
            <a:off x="2536574" y="808814"/>
            <a:ext cx="2238924" cy="348713"/>
          </a:xfrm>
          <a:prstGeom prst="roundRect">
            <a:avLst>
              <a:gd name="adj" fmla="val 20690"/>
            </a:avLst>
          </a:prstGeom>
          <a:noFill/>
          <a:ln>
            <a:solidFill>
              <a:schemeClr val="bg1">
                <a:lumMod val="65000"/>
              </a:schemeClr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grpSp>
        <p:nvGrpSpPr>
          <p:cNvPr id="20" name="Grupo 19">
            <a:extLst>
              <a:ext uri="{FF2B5EF4-FFF2-40B4-BE49-F238E27FC236}">
                <a16:creationId xmlns:a16="http://schemas.microsoft.com/office/drawing/2014/main" id="{9E56ED60-C0FC-4AFF-8B2B-402E4644997E}"/>
              </a:ext>
            </a:extLst>
          </p:cNvPr>
          <p:cNvGrpSpPr/>
          <p:nvPr/>
        </p:nvGrpSpPr>
        <p:grpSpPr>
          <a:xfrm>
            <a:off x="2648158" y="551964"/>
            <a:ext cx="1302561" cy="270451"/>
            <a:chOff x="3427898" y="945416"/>
            <a:chExt cx="1302561" cy="270451"/>
          </a:xfrm>
        </p:grpSpPr>
        <p:sp>
          <p:nvSpPr>
            <p:cNvPr id="6" name="Elipse 5">
              <a:extLst>
                <a:ext uri="{FF2B5EF4-FFF2-40B4-BE49-F238E27FC236}">
                  <a16:creationId xmlns:a16="http://schemas.microsoft.com/office/drawing/2014/main" id="{2C5DCEA4-6AF6-49BD-B708-B769FAFE792C}"/>
                </a:ext>
              </a:extLst>
            </p:cNvPr>
            <p:cNvSpPr/>
            <p:nvPr/>
          </p:nvSpPr>
          <p:spPr>
            <a:xfrm>
              <a:off x="3448303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7" name="CuadroTexto 6">
              <a:extLst>
                <a:ext uri="{FF2B5EF4-FFF2-40B4-BE49-F238E27FC236}">
                  <a16:creationId xmlns:a16="http://schemas.microsoft.com/office/drawing/2014/main" id="{AA089D6C-B1E2-48FB-BE83-481042A4D336}"/>
                </a:ext>
              </a:extLst>
            </p:cNvPr>
            <p:cNvSpPr txBox="1"/>
            <p:nvPr/>
          </p:nvSpPr>
          <p:spPr>
            <a:xfrm>
              <a:off x="3427898" y="945416"/>
              <a:ext cx="167925" cy="2623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L</a:t>
              </a:r>
            </a:p>
          </p:txBody>
        </p:sp>
        <p:sp>
          <p:nvSpPr>
            <p:cNvPr id="8" name="Elipse 7">
              <a:extLst>
                <a:ext uri="{FF2B5EF4-FFF2-40B4-BE49-F238E27FC236}">
                  <a16:creationId xmlns:a16="http://schemas.microsoft.com/office/drawing/2014/main" id="{EF3D6D35-0B29-48F8-A7E7-F05677A56176}"/>
                </a:ext>
              </a:extLst>
            </p:cNvPr>
            <p:cNvSpPr/>
            <p:nvPr/>
          </p:nvSpPr>
          <p:spPr>
            <a:xfrm>
              <a:off x="3636352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9" name="CuadroTexto 8">
              <a:extLst>
                <a:ext uri="{FF2B5EF4-FFF2-40B4-BE49-F238E27FC236}">
                  <a16:creationId xmlns:a16="http://schemas.microsoft.com/office/drawing/2014/main" id="{9A7EF53A-AA99-48D2-85A8-CA65C6ED1C5E}"/>
                </a:ext>
              </a:extLst>
            </p:cNvPr>
            <p:cNvSpPr txBox="1"/>
            <p:nvPr/>
          </p:nvSpPr>
          <p:spPr>
            <a:xfrm>
              <a:off x="3604676" y="945416"/>
              <a:ext cx="167925" cy="2623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M</a:t>
              </a:r>
            </a:p>
          </p:txBody>
        </p:sp>
        <p:sp>
          <p:nvSpPr>
            <p:cNvPr id="10" name="Elipse 9">
              <a:extLst>
                <a:ext uri="{FF2B5EF4-FFF2-40B4-BE49-F238E27FC236}">
                  <a16:creationId xmlns:a16="http://schemas.microsoft.com/office/drawing/2014/main" id="{B0003AE6-C47F-46BF-B6B1-DDBB042C0368}"/>
                </a:ext>
              </a:extLst>
            </p:cNvPr>
            <p:cNvSpPr/>
            <p:nvPr/>
          </p:nvSpPr>
          <p:spPr>
            <a:xfrm>
              <a:off x="3822502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1" name="CuadroTexto 10">
              <a:extLst>
                <a:ext uri="{FF2B5EF4-FFF2-40B4-BE49-F238E27FC236}">
                  <a16:creationId xmlns:a16="http://schemas.microsoft.com/office/drawing/2014/main" id="{93A2415F-9910-41C0-9834-ACE5EE7EC06F}"/>
                </a:ext>
              </a:extLst>
            </p:cNvPr>
            <p:cNvSpPr txBox="1"/>
            <p:nvPr/>
          </p:nvSpPr>
          <p:spPr>
            <a:xfrm>
              <a:off x="3795934" y="953506"/>
              <a:ext cx="167925" cy="2623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M</a:t>
              </a:r>
            </a:p>
          </p:txBody>
        </p:sp>
        <p:sp>
          <p:nvSpPr>
            <p:cNvPr id="12" name="Elipse 11">
              <a:extLst>
                <a:ext uri="{FF2B5EF4-FFF2-40B4-BE49-F238E27FC236}">
                  <a16:creationId xmlns:a16="http://schemas.microsoft.com/office/drawing/2014/main" id="{C7C288CE-F547-4E52-94A3-8C23F40BEE3C}"/>
                </a:ext>
              </a:extLst>
            </p:cNvPr>
            <p:cNvSpPr/>
            <p:nvPr/>
          </p:nvSpPr>
          <p:spPr>
            <a:xfrm>
              <a:off x="4008652" y="983612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3" name="CuadroTexto 12">
              <a:extLst>
                <a:ext uri="{FF2B5EF4-FFF2-40B4-BE49-F238E27FC236}">
                  <a16:creationId xmlns:a16="http://schemas.microsoft.com/office/drawing/2014/main" id="{4114C506-8170-47D2-9D5A-128DBFEEE7C8}"/>
                </a:ext>
              </a:extLst>
            </p:cNvPr>
            <p:cNvSpPr txBox="1"/>
            <p:nvPr/>
          </p:nvSpPr>
          <p:spPr>
            <a:xfrm>
              <a:off x="3987194" y="951397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J</a:t>
              </a:r>
            </a:p>
          </p:txBody>
        </p:sp>
        <p:sp>
          <p:nvSpPr>
            <p:cNvPr id="14" name="Elipse 13">
              <a:extLst>
                <a:ext uri="{FF2B5EF4-FFF2-40B4-BE49-F238E27FC236}">
                  <a16:creationId xmlns:a16="http://schemas.microsoft.com/office/drawing/2014/main" id="{7CC52FD5-4E7C-49FA-BD83-A545EB3FC017}"/>
                </a:ext>
              </a:extLst>
            </p:cNvPr>
            <p:cNvSpPr/>
            <p:nvPr/>
          </p:nvSpPr>
          <p:spPr>
            <a:xfrm>
              <a:off x="4195174" y="983612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5" name="CuadroTexto 14">
              <a:extLst>
                <a:ext uri="{FF2B5EF4-FFF2-40B4-BE49-F238E27FC236}">
                  <a16:creationId xmlns:a16="http://schemas.microsoft.com/office/drawing/2014/main" id="{DDD8D263-EBC7-4AD3-8203-2FC2CBE524AF}"/>
                </a:ext>
              </a:extLst>
            </p:cNvPr>
            <p:cNvSpPr txBox="1"/>
            <p:nvPr/>
          </p:nvSpPr>
          <p:spPr>
            <a:xfrm>
              <a:off x="4169468" y="953506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V</a:t>
              </a:r>
            </a:p>
          </p:txBody>
        </p:sp>
        <p:sp>
          <p:nvSpPr>
            <p:cNvPr id="16" name="Elipse 15">
              <a:extLst>
                <a:ext uri="{FF2B5EF4-FFF2-40B4-BE49-F238E27FC236}">
                  <a16:creationId xmlns:a16="http://schemas.microsoft.com/office/drawing/2014/main" id="{1684D4EA-52BA-4FA5-A1FB-CB87FE74C584}"/>
                </a:ext>
              </a:extLst>
            </p:cNvPr>
            <p:cNvSpPr/>
            <p:nvPr/>
          </p:nvSpPr>
          <p:spPr>
            <a:xfrm>
              <a:off x="4383504" y="983612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7" name="CuadroTexto 16">
              <a:extLst>
                <a:ext uri="{FF2B5EF4-FFF2-40B4-BE49-F238E27FC236}">
                  <a16:creationId xmlns:a16="http://schemas.microsoft.com/office/drawing/2014/main" id="{3308939E-46AD-485D-B001-89690CD4E751}"/>
                </a:ext>
              </a:extLst>
            </p:cNvPr>
            <p:cNvSpPr txBox="1"/>
            <p:nvPr/>
          </p:nvSpPr>
          <p:spPr>
            <a:xfrm>
              <a:off x="4354590" y="945416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S</a:t>
              </a:r>
            </a:p>
          </p:txBody>
        </p:sp>
        <p:sp>
          <p:nvSpPr>
            <p:cNvPr id="18" name="Elipse 17">
              <a:extLst>
                <a:ext uri="{FF2B5EF4-FFF2-40B4-BE49-F238E27FC236}">
                  <a16:creationId xmlns:a16="http://schemas.microsoft.com/office/drawing/2014/main" id="{A8672FC7-70F5-4C49-A014-22DFFFBC4EA9}"/>
                </a:ext>
              </a:extLst>
            </p:cNvPr>
            <p:cNvSpPr/>
            <p:nvPr/>
          </p:nvSpPr>
          <p:spPr>
            <a:xfrm>
              <a:off x="4562534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9" name="CuadroTexto 18">
              <a:extLst>
                <a:ext uri="{FF2B5EF4-FFF2-40B4-BE49-F238E27FC236}">
                  <a16:creationId xmlns:a16="http://schemas.microsoft.com/office/drawing/2014/main" id="{FDD8A62F-1C31-4D5B-8003-266E7EE66DB5}"/>
                </a:ext>
              </a:extLst>
            </p:cNvPr>
            <p:cNvSpPr txBox="1"/>
            <p:nvPr/>
          </p:nvSpPr>
          <p:spPr>
            <a:xfrm>
              <a:off x="4541872" y="945416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D</a:t>
              </a:r>
            </a:p>
          </p:txBody>
        </p:sp>
      </p:grpSp>
      <p:sp>
        <p:nvSpPr>
          <p:cNvPr id="43" name="Rectángulo: esquinas redondeadas 42">
            <a:extLst>
              <a:ext uri="{FF2B5EF4-FFF2-40B4-BE49-F238E27FC236}">
                <a16:creationId xmlns:a16="http://schemas.microsoft.com/office/drawing/2014/main" id="{89D5D1E2-00DC-4937-B50F-B770D836BFF9}"/>
              </a:ext>
            </a:extLst>
          </p:cNvPr>
          <p:cNvSpPr/>
          <p:nvPr/>
        </p:nvSpPr>
        <p:spPr>
          <a:xfrm flipH="1">
            <a:off x="460830" y="5801409"/>
            <a:ext cx="1867912" cy="1306787"/>
          </a:xfrm>
          <a:prstGeom prst="roundRect">
            <a:avLst>
              <a:gd name="adj" fmla="val 3042"/>
            </a:avLst>
          </a:prstGeom>
          <a:noFill/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61" name="CuadroTexto 60">
            <a:extLst>
              <a:ext uri="{FF2B5EF4-FFF2-40B4-BE49-F238E27FC236}">
                <a16:creationId xmlns:a16="http://schemas.microsoft.com/office/drawing/2014/main" id="{B1867932-8D36-4858-BFF8-81AECC48EBAD}"/>
              </a:ext>
            </a:extLst>
          </p:cNvPr>
          <p:cNvSpPr txBox="1"/>
          <p:nvPr/>
        </p:nvSpPr>
        <p:spPr>
          <a:xfrm>
            <a:off x="502270" y="470523"/>
            <a:ext cx="1705246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CL" sz="4800" dirty="0">
                <a:latin typeface="August Script Bold free" pitchFamily="2" charset="0"/>
              </a:rPr>
              <a:t>Año</a:t>
            </a:r>
          </a:p>
        </p:txBody>
      </p:sp>
      <p:sp>
        <p:nvSpPr>
          <p:cNvPr id="62" name="CuadroTexto 61">
            <a:extLst>
              <a:ext uri="{FF2B5EF4-FFF2-40B4-BE49-F238E27FC236}">
                <a16:creationId xmlns:a16="http://schemas.microsoft.com/office/drawing/2014/main" id="{D7348A25-2C0A-4180-9706-193D7ACDBC8E}"/>
              </a:ext>
            </a:extLst>
          </p:cNvPr>
          <p:cNvSpPr txBox="1"/>
          <p:nvPr/>
        </p:nvSpPr>
        <p:spPr>
          <a:xfrm>
            <a:off x="1109446" y="921803"/>
            <a:ext cx="149088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CL" sz="4000" dirty="0" smtClean="0">
                <a:latin typeface="August Script Bold free" pitchFamily="2" charset="0"/>
              </a:rPr>
              <a:t>2022 </a:t>
            </a:r>
            <a:endParaRPr lang="es-CL" sz="4000" dirty="0">
              <a:latin typeface="August Script Bold free" pitchFamily="2" charset="0"/>
            </a:endParaRPr>
          </a:p>
        </p:txBody>
      </p:sp>
      <p:sp>
        <p:nvSpPr>
          <p:cNvPr id="27" name="CuadroTexto 26">
            <a:extLst>
              <a:ext uri="{FF2B5EF4-FFF2-40B4-BE49-F238E27FC236}">
                <a16:creationId xmlns:a16="http://schemas.microsoft.com/office/drawing/2014/main" id="{F0091D1D-C5BA-4DD7-B564-F84C4F3256B9}"/>
              </a:ext>
            </a:extLst>
          </p:cNvPr>
          <p:cNvSpPr txBox="1"/>
          <p:nvPr/>
        </p:nvSpPr>
        <p:spPr>
          <a:xfrm>
            <a:off x="788889" y="1505371"/>
            <a:ext cx="136617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CL" sz="3600" dirty="0">
                <a:latin typeface="Ayunindra Font" pitchFamily="50" charset="0"/>
              </a:rPr>
              <a:t>Metas</a:t>
            </a:r>
          </a:p>
        </p:txBody>
      </p:sp>
      <p:cxnSp>
        <p:nvCxnSpPr>
          <p:cNvPr id="34" name="Conector recto 33">
            <a:extLst>
              <a:ext uri="{FF2B5EF4-FFF2-40B4-BE49-F238E27FC236}">
                <a16:creationId xmlns:a16="http://schemas.microsoft.com/office/drawing/2014/main" id="{6C326F97-CC68-4216-8B0B-6409AE189A23}"/>
              </a:ext>
            </a:extLst>
          </p:cNvPr>
          <p:cNvCxnSpPr>
            <a:cxnSpLocks/>
          </p:cNvCxnSpPr>
          <p:nvPr/>
        </p:nvCxnSpPr>
        <p:spPr>
          <a:xfrm>
            <a:off x="719609" y="2193173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Conector recto 36">
            <a:extLst>
              <a:ext uri="{FF2B5EF4-FFF2-40B4-BE49-F238E27FC236}">
                <a16:creationId xmlns:a16="http://schemas.microsoft.com/office/drawing/2014/main" id="{7A9A9E17-643C-46C7-8DA1-90ACB4FD0A6E}"/>
              </a:ext>
            </a:extLst>
          </p:cNvPr>
          <p:cNvCxnSpPr>
            <a:cxnSpLocks/>
          </p:cNvCxnSpPr>
          <p:nvPr/>
        </p:nvCxnSpPr>
        <p:spPr>
          <a:xfrm>
            <a:off x="720116" y="2475725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Conector recto 37">
            <a:extLst>
              <a:ext uri="{FF2B5EF4-FFF2-40B4-BE49-F238E27FC236}">
                <a16:creationId xmlns:a16="http://schemas.microsoft.com/office/drawing/2014/main" id="{117FEECC-50E9-48AE-A3A0-ECE918D11567}"/>
              </a:ext>
            </a:extLst>
          </p:cNvPr>
          <p:cNvCxnSpPr>
            <a:cxnSpLocks/>
          </p:cNvCxnSpPr>
          <p:nvPr/>
        </p:nvCxnSpPr>
        <p:spPr>
          <a:xfrm>
            <a:off x="718240" y="2780525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Conector recto 38">
            <a:extLst>
              <a:ext uri="{FF2B5EF4-FFF2-40B4-BE49-F238E27FC236}">
                <a16:creationId xmlns:a16="http://schemas.microsoft.com/office/drawing/2014/main" id="{F24D8324-6901-4816-8512-FDC54A3E01DF}"/>
              </a:ext>
            </a:extLst>
          </p:cNvPr>
          <p:cNvCxnSpPr>
            <a:cxnSpLocks/>
          </p:cNvCxnSpPr>
          <p:nvPr/>
        </p:nvCxnSpPr>
        <p:spPr>
          <a:xfrm>
            <a:off x="718240" y="3074201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Placa 2">
            <a:extLst>
              <a:ext uri="{FF2B5EF4-FFF2-40B4-BE49-F238E27FC236}">
                <a16:creationId xmlns:a16="http://schemas.microsoft.com/office/drawing/2014/main" id="{C3F9C842-00FA-4A41-AA78-EC49C9D9D4A3}"/>
              </a:ext>
            </a:extLst>
          </p:cNvPr>
          <p:cNvSpPr/>
          <p:nvPr/>
        </p:nvSpPr>
        <p:spPr>
          <a:xfrm flipH="1">
            <a:off x="489789" y="3750740"/>
            <a:ext cx="1791840" cy="1500318"/>
          </a:xfrm>
          <a:prstGeom prst="plaque">
            <a:avLst>
              <a:gd name="adj" fmla="val 6619"/>
            </a:avLst>
          </a:prstGeom>
          <a:solidFill>
            <a:srgbClr val="FCEBE0"/>
          </a:solidFill>
          <a:ln>
            <a:solidFill>
              <a:srgbClr val="FCD6D7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70" name="CuadroTexto 69">
            <a:extLst>
              <a:ext uri="{FF2B5EF4-FFF2-40B4-BE49-F238E27FC236}">
                <a16:creationId xmlns:a16="http://schemas.microsoft.com/office/drawing/2014/main" id="{C5660BA0-7AA5-442F-B19F-51782AAE91E1}"/>
              </a:ext>
            </a:extLst>
          </p:cNvPr>
          <p:cNvSpPr txBox="1"/>
          <p:nvPr/>
        </p:nvSpPr>
        <p:spPr>
          <a:xfrm flipH="1">
            <a:off x="560832" y="3174959"/>
            <a:ext cx="157604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CL" sz="3200" dirty="0">
                <a:latin typeface="Please write me a song" panose="02000603000000000000" pitchFamily="2" charset="0"/>
                <a:ea typeface="Please write me a song" panose="02000603000000000000" pitchFamily="2" charset="0"/>
              </a:rPr>
              <a:t>Importante</a:t>
            </a:r>
          </a:p>
        </p:txBody>
      </p:sp>
      <p:sp>
        <p:nvSpPr>
          <p:cNvPr id="72" name="CuadroTexto 71">
            <a:extLst>
              <a:ext uri="{FF2B5EF4-FFF2-40B4-BE49-F238E27FC236}">
                <a16:creationId xmlns:a16="http://schemas.microsoft.com/office/drawing/2014/main" id="{FA02E334-CC17-4B72-8C99-28B64BC13A1C}"/>
              </a:ext>
            </a:extLst>
          </p:cNvPr>
          <p:cNvSpPr txBox="1"/>
          <p:nvPr/>
        </p:nvSpPr>
        <p:spPr>
          <a:xfrm flipH="1">
            <a:off x="773256" y="5571063"/>
            <a:ext cx="1293702" cy="594906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algn="ctr"/>
            <a:r>
              <a:rPr lang="es-CL" sz="3266" dirty="0">
                <a:latin typeface="The Sunset" pitchFamily="2" charset="0"/>
              </a:rPr>
              <a:t>Notas</a:t>
            </a:r>
          </a:p>
        </p:txBody>
      </p:sp>
      <p:pic>
        <p:nvPicPr>
          <p:cNvPr id="22" name="Imagen 21">
            <a:extLst>
              <a:ext uri="{FF2B5EF4-FFF2-40B4-BE49-F238E27FC236}">
                <a16:creationId xmlns:a16="http://schemas.microsoft.com/office/drawing/2014/main" id="{62CBFADE-6F0F-42F1-9100-230F3D7A9794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188956" y="4650379"/>
            <a:ext cx="727315" cy="2864905"/>
          </a:xfrm>
          <a:prstGeom prst="rect">
            <a:avLst/>
          </a:prstGeom>
        </p:spPr>
      </p:pic>
      <p:pic>
        <p:nvPicPr>
          <p:cNvPr id="23" name="Imagen 22">
            <a:extLst>
              <a:ext uri="{FF2B5EF4-FFF2-40B4-BE49-F238E27FC236}">
                <a16:creationId xmlns:a16="http://schemas.microsoft.com/office/drawing/2014/main" id="{2B2C2E0D-EB88-46B4-AC8F-E4A9A8B31354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43898" t="21174"/>
          <a:stretch/>
        </p:blipFill>
        <p:spPr>
          <a:xfrm>
            <a:off x="0" y="0"/>
            <a:ext cx="909986" cy="976498"/>
          </a:xfrm>
          <a:prstGeom prst="rect">
            <a:avLst/>
          </a:prstGeom>
        </p:spPr>
      </p:pic>
      <p:pic>
        <p:nvPicPr>
          <p:cNvPr id="25" name="Imagen 24">
            <a:extLst>
              <a:ext uri="{FF2B5EF4-FFF2-40B4-BE49-F238E27FC236}">
                <a16:creationId xmlns:a16="http://schemas.microsoft.com/office/drawing/2014/main" id="{C293EFCA-F8D9-437F-BBDE-D23B0F61DF56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027536" y="351099"/>
            <a:ext cx="713197" cy="476000"/>
          </a:xfrm>
          <a:prstGeom prst="rect">
            <a:avLst/>
          </a:prstGeom>
        </p:spPr>
      </p:pic>
      <p:grpSp>
        <p:nvGrpSpPr>
          <p:cNvPr id="31" name="Grupo 30">
            <a:extLst>
              <a:ext uri="{FF2B5EF4-FFF2-40B4-BE49-F238E27FC236}">
                <a16:creationId xmlns:a16="http://schemas.microsoft.com/office/drawing/2014/main" id="{7745E27F-467E-4749-8E47-3209094E0C66}"/>
              </a:ext>
            </a:extLst>
          </p:cNvPr>
          <p:cNvGrpSpPr/>
          <p:nvPr/>
        </p:nvGrpSpPr>
        <p:grpSpPr>
          <a:xfrm>
            <a:off x="526230" y="2080990"/>
            <a:ext cx="160028" cy="1041337"/>
            <a:chOff x="508707" y="2032864"/>
            <a:chExt cx="160028" cy="1041337"/>
          </a:xfrm>
        </p:grpSpPr>
        <p:pic>
          <p:nvPicPr>
            <p:cNvPr id="57" name="Imagen 56">
              <a:extLst>
                <a:ext uri="{FF2B5EF4-FFF2-40B4-BE49-F238E27FC236}">
                  <a16:creationId xmlns:a16="http://schemas.microsoft.com/office/drawing/2014/main" id="{961930C2-F576-49DD-A7AA-2FDB4D77175D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7508" y="2035205"/>
              <a:ext cx="162906" cy="158223"/>
            </a:xfrm>
            <a:prstGeom prst="rect">
              <a:avLst/>
            </a:prstGeom>
          </p:spPr>
        </p:pic>
        <p:pic>
          <p:nvPicPr>
            <p:cNvPr id="58" name="Imagen 57">
              <a:extLst>
                <a:ext uri="{FF2B5EF4-FFF2-40B4-BE49-F238E27FC236}">
                  <a16:creationId xmlns:a16="http://schemas.microsoft.com/office/drawing/2014/main" id="{56867267-B475-4E69-9D58-EC62A6FE058B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7509" y="2315160"/>
              <a:ext cx="162906" cy="158223"/>
            </a:xfrm>
            <a:prstGeom prst="rect">
              <a:avLst/>
            </a:prstGeom>
          </p:spPr>
        </p:pic>
        <p:pic>
          <p:nvPicPr>
            <p:cNvPr id="60" name="Imagen 59">
              <a:extLst>
                <a:ext uri="{FF2B5EF4-FFF2-40B4-BE49-F238E27FC236}">
                  <a16:creationId xmlns:a16="http://schemas.microsoft.com/office/drawing/2014/main" id="{E29EF204-A448-4002-8A1C-DB0341F31464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6366" y="2619960"/>
              <a:ext cx="162906" cy="158223"/>
            </a:xfrm>
            <a:prstGeom prst="rect">
              <a:avLst/>
            </a:prstGeom>
          </p:spPr>
        </p:pic>
        <p:pic>
          <p:nvPicPr>
            <p:cNvPr id="63" name="Imagen 62">
              <a:extLst>
                <a:ext uri="{FF2B5EF4-FFF2-40B4-BE49-F238E27FC236}">
                  <a16:creationId xmlns:a16="http://schemas.microsoft.com/office/drawing/2014/main" id="{86120641-32C4-4AE8-94D3-C94C18868525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8171" y="2913636"/>
              <a:ext cx="162906" cy="158223"/>
            </a:xfrm>
            <a:prstGeom prst="rect">
              <a:avLst/>
            </a:prstGeom>
          </p:spPr>
        </p:pic>
      </p:grpSp>
      <p:sp>
        <p:nvSpPr>
          <p:cNvPr id="64" name="Placa 63">
            <a:extLst>
              <a:ext uri="{FF2B5EF4-FFF2-40B4-BE49-F238E27FC236}">
                <a16:creationId xmlns:a16="http://schemas.microsoft.com/office/drawing/2014/main" id="{1F1A37EF-7612-4F45-97CD-3C62C17F6D0D}"/>
              </a:ext>
            </a:extLst>
          </p:cNvPr>
          <p:cNvSpPr/>
          <p:nvPr/>
        </p:nvSpPr>
        <p:spPr>
          <a:xfrm flipH="1">
            <a:off x="544463" y="3806973"/>
            <a:ext cx="1680470" cy="1381373"/>
          </a:xfrm>
          <a:prstGeom prst="plaque">
            <a:avLst>
              <a:gd name="adj" fmla="val 6619"/>
            </a:avLst>
          </a:prstGeom>
          <a:noFill/>
          <a:ln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pic>
        <p:nvPicPr>
          <p:cNvPr id="32" name="Imagen 31">
            <a:extLst>
              <a:ext uri="{FF2B5EF4-FFF2-40B4-BE49-F238E27FC236}">
                <a16:creationId xmlns:a16="http://schemas.microsoft.com/office/drawing/2014/main" id="{26B63D50-3602-4D67-A76C-633D6D374657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259097" y="6541363"/>
            <a:ext cx="628638" cy="674145"/>
          </a:xfrm>
          <a:prstGeom prst="rect">
            <a:avLst/>
          </a:prstGeom>
        </p:spPr>
      </p:pic>
      <p:pic>
        <p:nvPicPr>
          <p:cNvPr id="65" name="Imagen 64">
            <a:extLst>
              <a:ext uri="{FF2B5EF4-FFF2-40B4-BE49-F238E27FC236}">
                <a16:creationId xmlns:a16="http://schemas.microsoft.com/office/drawing/2014/main" id="{D0CA3D43-846C-4A28-B7BE-3C0790EA8870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65716" t="50407"/>
          <a:stretch/>
        </p:blipFill>
        <p:spPr>
          <a:xfrm flipH="1">
            <a:off x="4623101" y="-1"/>
            <a:ext cx="445785" cy="47838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22391492"/>
      </p:ext>
    </p:extLst>
  </p:cSld>
  <p:clrMapOvr>
    <a:masterClrMapping/>
  </p:clrMapOvr>
</p:sld>
</file>

<file path=ppt/slides/slide2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5" name="Imagen 74">
            <a:extLst>
              <a:ext uri="{FF2B5EF4-FFF2-40B4-BE49-F238E27FC236}">
                <a16:creationId xmlns:a16="http://schemas.microsoft.com/office/drawing/2014/main" id="{86F066D6-3665-40A8-84FE-3CF74306B4E7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5802" t="16947" r="6588" b="21582"/>
          <a:stretch/>
        </p:blipFill>
        <p:spPr>
          <a:xfrm flipH="1">
            <a:off x="2534249" y="1615242"/>
            <a:ext cx="2241249" cy="5818323"/>
          </a:xfrm>
          <a:prstGeom prst="rect">
            <a:avLst/>
          </a:prstGeom>
        </p:spPr>
      </p:pic>
      <p:grpSp>
        <p:nvGrpSpPr>
          <p:cNvPr id="90" name="Grupo 89">
            <a:extLst>
              <a:ext uri="{FF2B5EF4-FFF2-40B4-BE49-F238E27FC236}">
                <a16:creationId xmlns:a16="http://schemas.microsoft.com/office/drawing/2014/main" id="{6A10F933-5BE6-45D0-9227-6F90A3B05617}"/>
              </a:ext>
            </a:extLst>
          </p:cNvPr>
          <p:cNvGrpSpPr/>
          <p:nvPr/>
        </p:nvGrpSpPr>
        <p:grpSpPr>
          <a:xfrm>
            <a:off x="2431176" y="1277695"/>
            <a:ext cx="2333423" cy="338554"/>
            <a:chOff x="282012" y="1116730"/>
            <a:chExt cx="2333423" cy="338554"/>
          </a:xfrm>
        </p:grpSpPr>
        <p:grpSp>
          <p:nvGrpSpPr>
            <p:cNvPr id="76" name="Grupo 75">
              <a:extLst>
                <a:ext uri="{FF2B5EF4-FFF2-40B4-BE49-F238E27FC236}">
                  <a16:creationId xmlns:a16="http://schemas.microsoft.com/office/drawing/2014/main" id="{A61A1061-E59C-431B-BF67-DEFCDEE579BE}"/>
                </a:ext>
              </a:extLst>
            </p:cNvPr>
            <p:cNvGrpSpPr/>
            <p:nvPr/>
          </p:nvGrpSpPr>
          <p:grpSpPr>
            <a:xfrm>
              <a:off x="1292286" y="1199456"/>
              <a:ext cx="1323149" cy="173102"/>
              <a:chOff x="2351916" y="2459619"/>
              <a:chExt cx="1424738" cy="173102"/>
            </a:xfrm>
          </p:grpSpPr>
          <p:pic>
            <p:nvPicPr>
              <p:cNvPr id="77" name="Imagen 76">
                <a:extLst>
                  <a:ext uri="{FF2B5EF4-FFF2-40B4-BE49-F238E27FC236}">
                    <a16:creationId xmlns:a16="http://schemas.microsoft.com/office/drawing/2014/main" id="{B7A81B46-CA0D-4087-89EF-FAE09193A61A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351916" y="2459619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78" name="Imagen 77">
                <a:extLst>
                  <a:ext uri="{FF2B5EF4-FFF2-40B4-BE49-F238E27FC236}">
                    <a16:creationId xmlns:a16="http://schemas.microsoft.com/office/drawing/2014/main" id="{E94153B6-6DC4-4AB7-AC3B-F55DD2065F5B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534444" y="2462337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79" name="Imagen 78">
                <a:extLst>
                  <a:ext uri="{FF2B5EF4-FFF2-40B4-BE49-F238E27FC236}">
                    <a16:creationId xmlns:a16="http://schemas.microsoft.com/office/drawing/2014/main" id="{EA1DF94F-D73B-4068-AC8A-D0A408DD32D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713545" y="2467401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0" name="Imagen 79">
                <a:extLst>
                  <a:ext uri="{FF2B5EF4-FFF2-40B4-BE49-F238E27FC236}">
                    <a16:creationId xmlns:a16="http://schemas.microsoft.com/office/drawing/2014/main" id="{62C852A6-1DC0-492C-8708-0BCE85A2F8DC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898714" y="2467401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1" name="Imagen 80">
                <a:extLst>
                  <a:ext uri="{FF2B5EF4-FFF2-40B4-BE49-F238E27FC236}">
                    <a16:creationId xmlns:a16="http://schemas.microsoft.com/office/drawing/2014/main" id="{0177E378-B2D1-433E-B487-95F0ADA2623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080634" y="2462337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2" name="Imagen 81">
                <a:extLst>
                  <a:ext uri="{FF2B5EF4-FFF2-40B4-BE49-F238E27FC236}">
                    <a16:creationId xmlns:a16="http://schemas.microsoft.com/office/drawing/2014/main" id="{5D2CCC76-1728-4CCE-8CA6-F4D7D93C730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259735" y="2463688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3" name="Imagen 82">
                <a:extLst>
                  <a:ext uri="{FF2B5EF4-FFF2-40B4-BE49-F238E27FC236}">
                    <a16:creationId xmlns:a16="http://schemas.microsoft.com/office/drawing/2014/main" id="{8737CD88-8CE9-45B7-B88B-A039D1BC2D9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436306" y="2459619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4" name="Imagen 83">
                <a:extLst>
                  <a:ext uri="{FF2B5EF4-FFF2-40B4-BE49-F238E27FC236}">
                    <a16:creationId xmlns:a16="http://schemas.microsoft.com/office/drawing/2014/main" id="{9C749F1B-619A-40EE-A3E5-6C9759F13278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624293" y="2462337"/>
                <a:ext cx="152361" cy="165320"/>
              </a:xfrm>
              <a:prstGeom prst="rect">
                <a:avLst/>
              </a:prstGeom>
            </p:spPr>
          </p:pic>
        </p:grpSp>
        <p:sp>
          <p:nvSpPr>
            <p:cNvPr id="86" name="CuadroTexto 85">
              <a:extLst>
                <a:ext uri="{FF2B5EF4-FFF2-40B4-BE49-F238E27FC236}">
                  <a16:creationId xmlns:a16="http://schemas.microsoft.com/office/drawing/2014/main" id="{E7CF8BFC-D72D-4A50-9441-6DC5C224B0DC}"/>
                </a:ext>
              </a:extLst>
            </p:cNvPr>
            <p:cNvSpPr txBox="1"/>
            <p:nvPr/>
          </p:nvSpPr>
          <p:spPr>
            <a:xfrm>
              <a:off x="282012" y="1116730"/>
              <a:ext cx="1081021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s-CL" sz="1600" dirty="0">
                  <a:latin typeface="that i love you" pitchFamily="2" charset="0"/>
                </a:rPr>
                <a:t>Hidratación</a:t>
              </a:r>
            </a:p>
          </p:txBody>
        </p:sp>
      </p:grpSp>
      <p:sp>
        <p:nvSpPr>
          <p:cNvPr id="2" name="Rectángulo: esquinas redondeadas 1">
            <a:extLst>
              <a:ext uri="{FF2B5EF4-FFF2-40B4-BE49-F238E27FC236}">
                <a16:creationId xmlns:a16="http://schemas.microsoft.com/office/drawing/2014/main" id="{8AFFB728-72C6-47D6-8CF6-8E68D901CF0E}"/>
              </a:ext>
            </a:extLst>
          </p:cNvPr>
          <p:cNvSpPr/>
          <p:nvPr/>
        </p:nvSpPr>
        <p:spPr>
          <a:xfrm flipH="1">
            <a:off x="2536574" y="808814"/>
            <a:ext cx="2238924" cy="348713"/>
          </a:xfrm>
          <a:prstGeom prst="roundRect">
            <a:avLst>
              <a:gd name="adj" fmla="val 20690"/>
            </a:avLst>
          </a:prstGeom>
          <a:noFill/>
          <a:ln>
            <a:solidFill>
              <a:schemeClr val="bg1">
                <a:lumMod val="65000"/>
              </a:schemeClr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grpSp>
        <p:nvGrpSpPr>
          <p:cNvPr id="20" name="Grupo 19">
            <a:extLst>
              <a:ext uri="{FF2B5EF4-FFF2-40B4-BE49-F238E27FC236}">
                <a16:creationId xmlns:a16="http://schemas.microsoft.com/office/drawing/2014/main" id="{9E56ED60-C0FC-4AFF-8B2B-402E4644997E}"/>
              </a:ext>
            </a:extLst>
          </p:cNvPr>
          <p:cNvGrpSpPr/>
          <p:nvPr/>
        </p:nvGrpSpPr>
        <p:grpSpPr>
          <a:xfrm>
            <a:off x="2648158" y="551964"/>
            <a:ext cx="1302561" cy="270451"/>
            <a:chOff x="3427898" y="945416"/>
            <a:chExt cx="1302561" cy="270451"/>
          </a:xfrm>
        </p:grpSpPr>
        <p:sp>
          <p:nvSpPr>
            <p:cNvPr id="6" name="Elipse 5">
              <a:extLst>
                <a:ext uri="{FF2B5EF4-FFF2-40B4-BE49-F238E27FC236}">
                  <a16:creationId xmlns:a16="http://schemas.microsoft.com/office/drawing/2014/main" id="{2C5DCEA4-6AF6-49BD-B708-B769FAFE792C}"/>
                </a:ext>
              </a:extLst>
            </p:cNvPr>
            <p:cNvSpPr/>
            <p:nvPr/>
          </p:nvSpPr>
          <p:spPr>
            <a:xfrm>
              <a:off x="3448303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7" name="CuadroTexto 6">
              <a:extLst>
                <a:ext uri="{FF2B5EF4-FFF2-40B4-BE49-F238E27FC236}">
                  <a16:creationId xmlns:a16="http://schemas.microsoft.com/office/drawing/2014/main" id="{AA089D6C-B1E2-48FB-BE83-481042A4D336}"/>
                </a:ext>
              </a:extLst>
            </p:cNvPr>
            <p:cNvSpPr txBox="1"/>
            <p:nvPr/>
          </p:nvSpPr>
          <p:spPr>
            <a:xfrm>
              <a:off x="3427898" y="945416"/>
              <a:ext cx="167925" cy="2623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L</a:t>
              </a:r>
            </a:p>
          </p:txBody>
        </p:sp>
        <p:sp>
          <p:nvSpPr>
            <p:cNvPr id="8" name="Elipse 7">
              <a:extLst>
                <a:ext uri="{FF2B5EF4-FFF2-40B4-BE49-F238E27FC236}">
                  <a16:creationId xmlns:a16="http://schemas.microsoft.com/office/drawing/2014/main" id="{EF3D6D35-0B29-48F8-A7E7-F05677A56176}"/>
                </a:ext>
              </a:extLst>
            </p:cNvPr>
            <p:cNvSpPr/>
            <p:nvPr/>
          </p:nvSpPr>
          <p:spPr>
            <a:xfrm>
              <a:off x="3636352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9" name="CuadroTexto 8">
              <a:extLst>
                <a:ext uri="{FF2B5EF4-FFF2-40B4-BE49-F238E27FC236}">
                  <a16:creationId xmlns:a16="http://schemas.microsoft.com/office/drawing/2014/main" id="{9A7EF53A-AA99-48D2-85A8-CA65C6ED1C5E}"/>
                </a:ext>
              </a:extLst>
            </p:cNvPr>
            <p:cNvSpPr txBox="1"/>
            <p:nvPr/>
          </p:nvSpPr>
          <p:spPr>
            <a:xfrm>
              <a:off x="3604676" y="945416"/>
              <a:ext cx="167925" cy="2623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M</a:t>
              </a:r>
            </a:p>
          </p:txBody>
        </p:sp>
        <p:sp>
          <p:nvSpPr>
            <p:cNvPr id="10" name="Elipse 9">
              <a:extLst>
                <a:ext uri="{FF2B5EF4-FFF2-40B4-BE49-F238E27FC236}">
                  <a16:creationId xmlns:a16="http://schemas.microsoft.com/office/drawing/2014/main" id="{B0003AE6-C47F-46BF-B6B1-DDBB042C0368}"/>
                </a:ext>
              </a:extLst>
            </p:cNvPr>
            <p:cNvSpPr/>
            <p:nvPr/>
          </p:nvSpPr>
          <p:spPr>
            <a:xfrm>
              <a:off x="3822502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1" name="CuadroTexto 10">
              <a:extLst>
                <a:ext uri="{FF2B5EF4-FFF2-40B4-BE49-F238E27FC236}">
                  <a16:creationId xmlns:a16="http://schemas.microsoft.com/office/drawing/2014/main" id="{93A2415F-9910-41C0-9834-ACE5EE7EC06F}"/>
                </a:ext>
              </a:extLst>
            </p:cNvPr>
            <p:cNvSpPr txBox="1"/>
            <p:nvPr/>
          </p:nvSpPr>
          <p:spPr>
            <a:xfrm>
              <a:off x="3795934" y="953506"/>
              <a:ext cx="167925" cy="2623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M</a:t>
              </a:r>
            </a:p>
          </p:txBody>
        </p:sp>
        <p:sp>
          <p:nvSpPr>
            <p:cNvPr id="12" name="Elipse 11">
              <a:extLst>
                <a:ext uri="{FF2B5EF4-FFF2-40B4-BE49-F238E27FC236}">
                  <a16:creationId xmlns:a16="http://schemas.microsoft.com/office/drawing/2014/main" id="{C7C288CE-F547-4E52-94A3-8C23F40BEE3C}"/>
                </a:ext>
              </a:extLst>
            </p:cNvPr>
            <p:cNvSpPr/>
            <p:nvPr/>
          </p:nvSpPr>
          <p:spPr>
            <a:xfrm>
              <a:off x="4008652" y="983612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3" name="CuadroTexto 12">
              <a:extLst>
                <a:ext uri="{FF2B5EF4-FFF2-40B4-BE49-F238E27FC236}">
                  <a16:creationId xmlns:a16="http://schemas.microsoft.com/office/drawing/2014/main" id="{4114C506-8170-47D2-9D5A-128DBFEEE7C8}"/>
                </a:ext>
              </a:extLst>
            </p:cNvPr>
            <p:cNvSpPr txBox="1"/>
            <p:nvPr/>
          </p:nvSpPr>
          <p:spPr>
            <a:xfrm>
              <a:off x="3987194" y="951397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J</a:t>
              </a:r>
            </a:p>
          </p:txBody>
        </p:sp>
        <p:sp>
          <p:nvSpPr>
            <p:cNvPr id="14" name="Elipse 13">
              <a:extLst>
                <a:ext uri="{FF2B5EF4-FFF2-40B4-BE49-F238E27FC236}">
                  <a16:creationId xmlns:a16="http://schemas.microsoft.com/office/drawing/2014/main" id="{7CC52FD5-4E7C-49FA-BD83-A545EB3FC017}"/>
                </a:ext>
              </a:extLst>
            </p:cNvPr>
            <p:cNvSpPr/>
            <p:nvPr/>
          </p:nvSpPr>
          <p:spPr>
            <a:xfrm>
              <a:off x="4195174" y="983612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5" name="CuadroTexto 14">
              <a:extLst>
                <a:ext uri="{FF2B5EF4-FFF2-40B4-BE49-F238E27FC236}">
                  <a16:creationId xmlns:a16="http://schemas.microsoft.com/office/drawing/2014/main" id="{DDD8D263-EBC7-4AD3-8203-2FC2CBE524AF}"/>
                </a:ext>
              </a:extLst>
            </p:cNvPr>
            <p:cNvSpPr txBox="1"/>
            <p:nvPr/>
          </p:nvSpPr>
          <p:spPr>
            <a:xfrm>
              <a:off x="4169468" y="953506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V</a:t>
              </a:r>
            </a:p>
          </p:txBody>
        </p:sp>
        <p:sp>
          <p:nvSpPr>
            <p:cNvPr id="16" name="Elipse 15">
              <a:extLst>
                <a:ext uri="{FF2B5EF4-FFF2-40B4-BE49-F238E27FC236}">
                  <a16:creationId xmlns:a16="http://schemas.microsoft.com/office/drawing/2014/main" id="{1684D4EA-52BA-4FA5-A1FB-CB87FE74C584}"/>
                </a:ext>
              </a:extLst>
            </p:cNvPr>
            <p:cNvSpPr/>
            <p:nvPr/>
          </p:nvSpPr>
          <p:spPr>
            <a:xfrm>
              <a:off x="4383504" y="983612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7" name="CuadroTexto 16">
              <a:extLst>
                <a:ext uri="{FF2B5EF4-FFF2-40B4-BE49-F238E27FC236}">
                  <a16:creationId xmlns:a16="http://schemas.microsoft.com/office/drawing/2014/main" id="{3308939E-46AD-485D-B001-89690CD4E751}"/>
                </a:ext>
              </a:extLst>
            </p:cNvPr>
            <p:cNvSpPr txBox="1"/>
            <p:nvPr/>
          </p:nvSpPr>
          <p:spPr>
            <a:xfrm>
              <a:off x="4354590" y="945416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S</a:t>
              </a:r>
            </a:p>
          </p:txBody>
        </p:sp>
        <p:sp>
          <p:nvSpPr>
            <p:cNvPr id="18" name="Elipse 17">
              <a:extLst>
                <a:ext uri="{FF2B5EF4-FFF2-40B4-BE49-F238E27FC236}">
                  <a16:creationId xmlns:a16="http://schemas.microsoft.com/office/drawing/2014/main" id="{A8672FC7-70F5-4C49-A014-22DFFFBC4EA9}"/>
                </a:ext>
              </a:extLst>
            </p:cNvPr>
            <p:cNvSpPr/>
            <p:nvPr/>
          </p:nvSpPr>
          <p:spPr>
            <a:xfrm>
              <a:off x="4562534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9" name="CuadroTexto 18">
              <a:extLst>
                <a:ext uri="{FF2B5EF4-FFF2-40B4-BE49-F238E27FC236}">
                  <a16:creationId xmlns:a16="http://schemas.microsoft.com/office/drawing/2014/main" id="{FDD8A62F-1C31-4D5B-8003-266E7EE66DB5}"/>
                </a:ext>
              </a:extLst>
            </p:cNvPr>
            <p:cNvSpPr txBox="1"/>
            <p:nvPr/>
          </p:nvSpPr>
          <p:spPr>
            <a:xfrm>
              <a:off x="4541872" y="945416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D</a:t>
              </a:r>
            </a:p>
          </p:txBody>
        </p:sp>
      </p:grpSp>
      <p:sp>
        <p:nvSpPr>
          <p:cNvPr id="43" name="Rectángulo: esquinas redondeadas 42">
            <a:extLst>
              <a:ext uri="{FF2B5EF4-FFF2-40B4-BE49-F238E27FC236}">
                <a16:creationId xmlns:a16="http://schemas.microsoft.com/office/drawing/2014/main" id="{89D5D1E2-00DC-4937-B50F-B770D836BFF9}"/>
              </a:ext>
            </a:extLst>
          </p:cNvPr>
          <p:cNvSpPr/>
          <p:nvPr/>
        </p:nvSpPr>
        <p:spPr>
          <a:xfrm flipH="1">
            <a:off x="460830" y="5801409"/>
            <a:ext cx="1867912" cy="1306787"/>
          </a:xfrm>
          <a:prstGeom prst="roundRect">
            <a:avLst>
              <a:gd name="adj" fmla="val 3042"/>
            </a:avLst>
          </a:prstGeom>
          <a:noFill/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61" name="CuadroTexto 60">
            <a:extLst>
              <a:ext uri="{FF2B5EF4-FFF2-40B4-BE49-F238E27FC236}">
                <a16:creationId xmlns:a16="http://schemas.microsoft.com/office/drawing/2014/main" id="{B1867932-8D36-4858-BFF8-81AECC48EBAD}"/>
              </a:ext>
            </a:extLst>
          </p:cNvPr>
          <p:cNvSpPr txBox="1"/>
          <p:nvPr/>
        </p:nvSpPr>
        <p:spPr>
          <a:xfrm>
            <a:off x="502270" y="470523"/>
            <a:ext cx="1705246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CL" sz="4800" dirty="0">
                <a:latin typeface="August Script Bold free" pitchFamily="2" charset="0"/>
              </a:rPr>
              <a:t>Año</a:t>
            </a:r>
          </a:p>
        </p:txBody>
      </p:sp>
      <p:sp>
        <p:nvSpPr>
          <p:cNvPr id="62" name="CuadroTexto 61">
            <a:extLst>
              <a:ext uri="{FF2B5EF4-FFF2-40B4-BE49-F238E27FC236}">
                <a16:creationId xmlns:a16="http://schemas.microsoft.com/office/drawing/2014/main" id="{D7348A25-2C0A-4180-9706-193D7ACDBC8E}"/>
              </a:ext>
            </a:extLst>
          </p:cNvPr>
          <p:cNvSpPr txBox="1"/>
          <p:nvPr/>
        </p:nvSpPr>
        <p:spPr>
          <a:xfrm>
            <a:off x="1109446" y="921803"/>
            <a:ext cx="149088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CL" sz="4000" dirty="0" smtClean="0">
                <a:latin typeface="August Script Bold free" pitchFamily="2" charset="0"/>
              </a:rPr>
              <a:t>2022 </a:t>
            </a:r>
            <a:endParaRPr lang="es-CL" sz="4000" dirty="0">
              <a:latin typeface="August Script Bold free" pitchFamily="2" charset="0"/>
            </a:endParaRPr>
          </a:p>
        </p:txBody>
      </p:sp>
      <p:sp>
        <p:nvSpPr>
          <p:cNvPr id="27" name="CuadroTexto 26">
            <a:extLst>
              <a:ext uri="{FF2B5EF4-FFF2-40B4-BE49-F238E27FC236}">
                <a16:creationId xmlns:a16="http://schemas.microsoft.com/office/drawing/2014/main" id="{F0091D1D-C5BA-4DD7-B564-F84C4F3256B9}"/>
              </a:ext>
            </a:extLst>
          </p:cNvPr>
          <p:cNvSpPr txBox="1"/>
          <p:nvPr/>
        </p:nvSpPr>
        <p:spPr>
          <a:xfrm>
            <a:off x="788889" y="1505371"/>
            <a:ext cx="136617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CL" sz="3600" dirty="0">
                <a:latin typeface="Ayunindra Font" pitchFamily="50" charset="0"/>
              </a:rPr>
              <a:t>Metas</a:t>
            </a:r>
          </a:p>
        </p:txBody>
      </p:sp>
      <p:cxnSp>
        <p:nvCxnSpPr>
          <p:cNvPr id="34" name="Conector recto 33">
            <a:extLst>
              <a:ext uri="{FF2B5EF4-FFF2-40B4-BE49-F238E27FC236}">
                <a16:creationId xmlns:a16="http://schemas.microsoft.com/office/drawing/2014/main" id="{6C326F97-CC68-4216-8B0B-6409AE189A23}"/>
              </a:ext>
            </a:extLst>
          </p:cNvPr>
          <p:cNvCxnSpPr>
            <a:cxnSpLocks/>
          </p:cNvCxnSpPr>
          <p:nvPr/>
        </p:nvCxnSpPr>
        <p:spPr>
          <a:xfrm>
            <a:off x="719609" y="2193173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Conector recto 36">
            <a:extLst>
              <a:ext uri="{FF2B5EF4-FFF2-40B4-BE49-F238E27FC236}">
                <a16:creationId xmlns:a16="http://schemas.microsoft.com/office/drawing/2014/main" id="{7A9A9E17-643C-46C7-8DA1-90ACB4FD0A6E}"/>
              </a:ext>
            </a:extLst>
          </p:cNvPr>
          <p:cNvCxnSpPr>
            <a:cxnSpLocks/>
          </p:cNvCxnSpPr>
          <p:nvPr/>
        </p:nvCxnSpPr>
        <p:spPr>
          <a:xfrm>
            <a:off x="720116" y="2475725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Conector recto 37">
            <a:extLst>
              <a:ext uri="{FF2B5EF4-FFF2-40B4-BE49-F238E27FC236}">
                <a16:creationId xmlns:a16="http://schemas.microsoft.com/office/drawing/2014/main" id="{117FEECC-50E9-48AE-A3A0-ECE918D11567}"/>
              </a:ext>
            </a:extLst>
          </p:cNvPr>
          <p:cNvCxnSpPr>
            <a:cxnSpLocks/>
          </p:cNvCxnSpPr>
          <p:nvPr/>
        </p:nvCxnSpPr>
        <p:spPr>
          <a:xfrm>
            <a:off x="718240" y="2780525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Conector recto 38">
            <a:extLst>
              <a:ext uri="{FF2B5EF4-FFF2-40B4-BE49-F238E27FC236}">
                <a16:creationId xmlns:a16="http://schemas.microsoft.com/office/drawing/2014/main" id="{F24D8324-6901-4816-8512-FDC54A3E01DF}"/>
              </a:ext>
            </a:extLst>
          </p:cNvPr>
          <p:cNvCxnSpPr>
            <a:cxnSpLocks/>
          </p:cNvCxnSpPr>
          <p:nvPr/>
        </p:nvCxnSpPr>
        <p:spPr>
          <a:xfrm>
            <a:off x="718240" y="3074201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Placa 2">
            <a:extLst>
              <a:ext uri="{FF2B5EF4-FFF2-40B4-BE49-F238E27FC236}">
                <a16:creationId xmlns:a16="http://schemas.microsoft.com/office/drawing/2014/main" id="{C3F9C842-00FA-4A41-AA78-EC49C9D9D4A3}"/>
              </a:ext>
            </a:extLst>
          </p:cNvPr>
          <p:cNvSpPr/>
          <p:nvPr/>
        </p:nvSpPr>
        <p:spPr>
          <a:xfrm flipH="1">
            <a:off x="489789" y="3750740"/>
            <a:ext cx="1791840" cy="1500318"/>
          </a:xfrm>
          <a:prstGeom prst="plaque">
            <a:avLst>
              <a:gd name="adj" fmla="val 6619"/>
            </a:avLst>
          </a:prstGeom>
          <a:solidFill>
            <a:srgbClr val="FCEBE0"/>
          </a:solidFill>
          <a:ln>
            <a:solidFill>
              <a:srgbClr val="FCD6D7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70" name="CuadroTexto 69">
            <a:extLst>
              <a:ext uri="{FF2B5EF4-FFF2-40B4-BE49-F238E27FC236}">
                <a16:creationId xmlns:a16="http://schemas.microsoft.com/office/drawing/2014/main" id="{C5660BA0-7AA5-442F-B19F-51782AAE91E1}"/>
              </a:ext>
            </a:extLst>
          </p:cNvPr>
          <p:cNvSpPr txBox="1"/>
          <p:nvPr/>
        </p:nvSpPr>
        <p:spPr>
          <a:xfrm flipH="1">
            <a:off x="560832" y="3174959"/>
            <a:ext cx="157604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CL" sz="3200" dirty="0">
                <a:latin typeface="Please write me a song" panose="02000603000000000000" pitchFamily="2" charset="0"/>
                <a:ea typeface="Please write me a song" panose="02000603000000000000" pitchFamily="2" charset="0"/>
              </a:rPr>
              <a:t>Importante</a:t>
            </a:r>
          </a:p>
        </p:txBody>
      </p:sp>
      <p:sp>
        <p:nvSpPr>
          <p:cNvPr id="72" name="CuadroTexto 71">
            <a:extLst>
              <a:ext uri="{FF2B5EF4-FFF2-40B4-BE49-F238E27FC236}">
                <a16:creationId xmlns:a16="http://schemas.microsoft.com/office/drawing/2014/main" id="{FA02E334-CC17-4B72-8C99-28B64BC13A1C}"/>
              </a:ext>
            </a:extLst>
          </p:cNvPr>
          <p:cNvSpPr txBox="1"/>
          <p:nvPr/>
        </p:nvSpPr>
        <p:spPr>
          <a:xfrm flipH="1">
            <a:off x="773256" y="5571063"/>
            <a:ext cx="1293702" cy="594906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algn="ctr"/>
            <a:r>
              <a:rPr lang="es-CL" sz="3266" dirty="0">
                <a:latin typeface="The Sunset" pitchFamily="2" charset="0"/>
              </a:rPr>
              <a:t>Notas</a:t>
            </a:r>
          </a:p>
        </p:txBody>
      </p:sp>
      <p:pic>
        <p:nvPicPr>
          <p:cNvPr id="22" name="Imagen 21">
            <a:extLst>
              <a:ext uri="{FF2B5EF4-FFF2-40B4-BE49-F238E27FC236}">
                <a16:creationId xmlns:a16="http://schemas.microsoft.com/office/drawing/2014/main" id="{62CBFADE-6F0F-42F1-9100-230F3D7A9794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188956" y="4650379"/>
            <a:ext cx="727315" cy="2864905"/>
          </a:xfrm>
          <a:prstGeom prst="rect">
            <a:avLst/>
          </a:prstGeom>
        </p:spPr>
      </p:pic>
      <p:pic>
        <p:nvPicPr>
          <p:cNvPr id="23" name="Imagen 22">
            <a:extLst>
              <a:ext uri="{FF2B5EF4-FFF2-40B4-BE49-F238E27FC236}">
                <a16:creationId xmlns:a16="http://schemas.microsoft.com/office/drawing/2014/main" id="{2B2C2E0D-EB88-46B4-AC8F-E4A9A8B31354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43898" t="21174"/>
          <a:stretch/>
        </p:blipFill>
        <p:spPr>
          <a:xfrm>
            <a:off x="0" y="0"/>
            <a:ext cx="909986" cy="976498"/>
          </a:xfrm>
          <a:prstGeom prst="rect">
            <a:avLst/>
          </a:prstGeom>
        </p:spPr>
      </p:pic>
      <p:pic>
        <p:nvPicPr>
          <p:cNvPr id="25" name="Imagen 24">
            <a:extLst>
              <a:ext uri="{FF2B5EF4-FFF2-40B4-BE49-F238E27FC236}">
                <a16:creationId xmlns:a16="http://schemas.microsoft.com/office/drawing/2014/main" id="{C293EFCA-F8D9-437F-BBDE-D23B0F61DF56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027536" y="351099"/>
            <a:ext cx="713197" cy="476000"/>
          </a:xfrm>
          <a:prstGeom prst="rect">
            <a:avLst/>
          </a:prstGeom>
        </p:spPr>
      </p:pic>
      <p:grpSp>
        <p:nvGrpSpPr>
          <p:cNvPr id="31" name="Grupo 30">
            <a:extLst>
              <a:ext uri="{FF2B5EF4-FFF2-40B4-BE49-F238E27FC236}">
                <a16:creationId xmlns:a16="http://schemas.microsoft.com/office/drawing/2014/main" id="{7745E27F-467E-4749-8E47-3209094E0C66}"/>
              </a:ext>
            </a:extLst>
          </p:cNvPr>
          <p:cNvGrpSpPr/>
          <p:nvPr/>
        </p:nvGrpSpPr>
        <p:grpSpPr>
          <a:xfrm>
            <a:off x="526230" y="2080990"/>
            <a:ext cx="160028" cy="1041337"/>
            <a:chOff x="508707" y="2032864"/>
            <a:chExt cx="160028" cy="1041337"/>
          </a:xfrm>
        </p:grpSpPr>
        <p:pic>
          <p:nvPicPr>
            <p:cNvPr id="57" name="Imagen 56">
              <a:extLst>
                <a:ext uri="{FF2B5EF4-FFF2-40B4-BE49-F238E27FC236}">
                  <a16:creationId xmlns:a16="http://schemas.microsoft.com/office/drawing/2014/main" id="{961930C2-F576-49DD-A7AA-2FDB4D77175D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7508" y="2035205"/>
              <a:ext cx="162906" cy="158223"/>
            </a:xfrm>
            <a:prstGeom prst="rect">
              <a:avLst/>
            </a:prstGeom>
          </p:spPr>
        </p:pic>
        <p:pic>
          <p:nvPicPr>
            <p:cNvPr id="58" name="Imagen 57">
              <a:extLst>
                <a:ext uri="{FF2B5EF4-FFF2-40B4-BE49-F238E27FC236}">
                  <a16:creationId xmlns:a16="http://schemas.microsoft.com/office/drawing/2014/main" id="{56867267-B475-4E69-9D58-EC62A6FE058B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7509" y="2315160"/>
              <a:ext cx="162906" cy="158223"/>
            </a:xfrm>
            <a:prstGeom prst="rect">
              <a:avLst/>
            </a:prstGeom>
          </p:spPr>
        </p:pic>
        <p:pic>
          <p:nvPicPr>
            <p:cNvPr id="60" name="Imagen 59">
              <a:extLst>
                <a:ext uri="{FF2B5EF4-FFF2-40B4-BE49-F238E27FC236}">
                  <a16:creationId xmlns:a16="http://schemas.microsoft.com/office/drawing/2014/main" id="{E29EF204-A448-4002-8A1C-DB0341F31464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6366" y="2619960"/>
              <a:ext cx="162906" cy="158223"/>
            </a:xfrm>
            <a:prstGeom prst="rect">
              <a:avLst/>
            </a:prstGeom>
          </p:spPr>
        </p:pic>
        <p:pic>
          <p:nvPicPr>
            <p:cNvPr id="63" name="Imagen 62">
              <a:extLst>
                <a:ext uri="{FF2B5EF4-FFF2-40B4-BE49-F238E27FC236}">
                  <a16:creationId xmlns:a16="http://schemas.microsoft.com/office/drawing/2014/main" id="{86120641-32C4-4AE8-94D3-C94C18868525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8171" y="2913636"/>
              <a:ext cx="162906" cy="158223"/>
            </a:xfrm>
            <a:prstGeom prst="rect">
              <a:avLst/>
            </a:prstGeom>
          </p:spPr>
        </p:pic>
      </p:grpSp>
      <p:sp>
        <p:nvSpPr>
          <p:cNvPr id="64" name="Placa 63">
            <a:extLst>
              <a:ext uri="{FF2B5EF4-FFF2-40B4-BE49-F238E27FC236}">
                <a16:creationId xmlns:a16="http://schemas.microsoft.com/office/drawing/2014/main" id="{1F1A37EF-7612-4F45-97CD-3C62C17F6D0D}"/>
              </a:ext>
            </a:extLst>
          </p:cNvPr>
          <p:cNvSpPr/>
          <p:nvPr/>
        </p:nvSpPr>
        <p:spPr>
          <a:xfrm flipH="1">
            <a:off x="544463" y="3806973"/>
            <a:ext cx="1680470" cy="1381373"/>
          </a:xfrm>
          <a:prstGeom prst="plaque">
            <a:avLst>
              <a:gd name="adj" fmla="val 6619"/>
            </a:avLst>
          </a:prstGeom>
          <a:noFill/>
          <a:ln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pic>
        <p:nvPicPr>
          <p:cNvPr id="32" name="Imagen 31">
            <a:extLst>
              <a:ext uri="{FF2B5EF4-FFF2-40B4-BE49-F238E27FC236}">
                <a16:creationId xmlns:a16="http://schemas.microsoft.com/office/drawing/2014/main" id="{26B63D50-3602-4D67-A76C-633D6D374657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259097" y="6541363"/>
            <a:ext cx="628638" cy="674145"/>
          </a:xfrm>
          <a:prstGeom prst="rect">
            <a:avLst/>
          </a:prstGeom>
        </p:spPr>
      </p:pic>
      <p:pic>
        <p:nvPicPr>
          <p:cNvPr id="65" name="Imagen 64">
            <a:extLst>
              <a:ext uri="{FF2B5EF4-FFF2-40B4-BE49-F238E27FC236}">
                <a16:creationId xmlns:a16="http://schemas.microsoft.com/office/drawing/2014/main" id="{D0CA3D43-846C-4A28-B7BE-3C0790EA8870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65716" t="50407"/>
          <a:stretch/>
        </p:blipFill>
        <p:spPr>
          <a:xfrm flipH="1">
            <a:off x="4623101" y="-1"/>
            <a:ext cx="445785" cy="47838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23498880"/>
      </p:ext>
    </p:extLst>
  </p:cSld>
  <p:clrMapOvr>
    <a:masterClrMapping/>
  </p:clrMapOvr>
</p:sld>
</file>

<file path=ppt/slides/slide2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5" name="Imagen 74">
            <a:extLst>
              <a:ext uri="{FF2B5EF4-FFF2-40B4-BE49-F238E27FC236}">
                <a16:creationId xmlns:a16="http://schemas.microsoft.com/office/drawing/2014/main" id="{86F066D6-3665-40A8-84FE-3CF74306B4E7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5802" t="16947" r="6588" b="21582"/>
          <a:stretch/>
        </p:blipFill>
        <p:spPr>
          <a:xfrm flipH="1">
            <a:off x="2534249" y="1615242"/>
            <a:ext cx="2241249" cy="5818323"/>
          </a:xfrm>
          <a:prstGeom prst="rect">
            <a:avLst/>
          </a:prstGeom>
        </p:spPr>
      </p:pic>
      <p:grpSp>
        <p:nvGrpSpPr>
          <p:cNvPr id="90" name="Grupo 89">
            <a:extLst>
              <a:ext uri="{FF2B5EF4-FFF2-40B4-BE49-F238E27FC236}">
                <a16:creationId xmlns:a16="http://schemas.microsoft.com/office/drawing/2014/main" id="{6A10F933-5BE6-45D0-9227-6F90A3B05617}"/>
              </a:ext>
            </a:extLst>
          </p:cNvPr>
          <p:cNvGrpSpPr/>
          <p:nvPr/>
        </p:nvGrpSpPr>
        <p:grpSpPr>
          <a:xfrm>
            <a:off x="2431176" y="1277695"/>
            <a:ext cx="2333423" cy="338554"/>
            <a:chOff x="282012" y="1116730"/>
            <a:chExt cx="2333423" cy="338554"/>
          </a:xfrm>
        </p:grpSpPr>
        <p:grpSp>
          <p:nvGrpSpPr>
            <p:cNvPr id="76" name="Grupo 75">
              <a:extLst>
                <a:ext uri="{FF2B5EF4-FFF2-40B4-BE49-F238E27FC236}">
                  <a16:creationId xmlns:a16="http://schemas.microsoft.com/office/drawing/2014/main" id="{A61A1061-E59C-431B-BF67-DEFCDEE579BE}"/>
                </a:ext>
              </a:extLst>
            </p:cNvPr>
            <p:cNvGrpSpPr/>
            <p:nvPr/>
          </p:nvGrpSpPr>
          <p:grpSpPr>
            <a:xfrm>
              <a:off x="1292286" y="1199456"/>
              <a:ext cx="1323149" cy="173102"/>
              <a:chOff x="2351916" y="2459619"/>
              <a:chExt cx="1424738" cy="173102"/>
            </a:xfrm>
          </p:grpSpPr>
          <p:pic>
            <p:nvPicPr>
              <p:cNvPr id="77" name="Imagen 76">
                <a:extLst>
                  <a:ext uri="{FF2B5EF4-FFF2-40B4-BE49-F238E27FC236}">
                    <a16:creationId xmlns:a16="http://schemas.microsoft.com/office/drawing/2014/main" id="{B7A81B46-CA0D-4087-89EF-FAE09193A61A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351916" y="2459619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78" name="Imagen 77">
                <a:extLst>
                  <a:ext uri="{FF2B5EF4-FFF2-40B4-BE49-F238E27FC236}">
                    <a16:creationId xmlns:a16="http://schemas.microsoft.com/office/drawing/2014/main" id="{E94153B6-6DC4-4AB7-AC3B-F55DD2065F5B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534444" y="2462337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79" name="Imagen 78">
                <a:extLst>
                  <a:ext uri="{FF2B5EF4-FFF2-40B4-BE49-F238E27FC236}">
                    <a16:creationId xmlns:a16="http://schemas.microsoft.com/office/drawing/2014/main" id="{EA1DF94F-D73B-4068-AC8A-D0A408DD32D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713545" y="2467401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0" name="Imagen 79">
                <a:extLst>
                  <a:ext uri="{FF2B5EF4-FFF2-40B4-BE49-F238E27FC236}">
                    <a16:creationId xmlns:a16="http://schemas.microsoft.com/office/drawing/2014/main" id="{62C852A6-1DC0-492C-8708-0BCE85A2F8DC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898714" y="2467401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1" name="Imagen 80">
                <a:extLst>
                  <a:ext uri="{FF2B5EF4-FFF2-40B4-BE49-F238E27FC236}">
                    <a16:creationId xmlns:a16="http://schemas.microsoft.com/office/drawing/2014/main" id="{0177E378-B2D1-433E-B487-95F0ADA2623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080634" y="2462337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2" name="Imagen 81">
                <a:extLst>
                  <a:ext uri="{FF2B5EF4-FFF2-40B4-BE49-F238E27FC236}">
                    <a16:creationId xmlns:a16="http://schemas.microsoft.com/office/drawing/2014/main" id="{5D2CCC76-1728-4CCE-8CA6-F4D7D93C730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259735" y="2463688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3" name="Imagen 82">
                <a:extLst>
                  <a:ext uri="{FF2B5EF4-FFF2-40B4-BE49-F238E27FC236}">
                    <a16:creationId xmlns:a16="http://schemas.microsoft.com/office/drawing/2014/main" id="{8737CD88-8CE9-45B7-B88B-A039D1BC2D9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436306" y="2459619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4" name="Imagen 83">
                <a:extLst>
                  <a:ext uri="{FF2B5EF4-FFF2-40B4-BE49-F238E27FC236}">
                    <a16:creationId xmlns:a16="http://schemas.microsoft.com/office/drawing/2014/main" id="{9C749F1B-619A-40EE-A3E5-6C9759F13278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624293" y="2462337"/>
                <a:ext cx="152361" cy="165320"/>
              </a:xfrm>
              <a:prstGeom prst="rect">
                <a:avLst/>
              </a:prstGeom>
            </p:spPr>
          </p:pic>
        </p:grpSp>
        <p:sp>
          <p:nvSpPr>
            <p:cNvPr id="86" name="CuadroTexto 85">
              <a:extLst>
                <a:ext uri="{FF2B5EF4-FFF2-40B4-BE49-F238E27FC236}">
                  <a16:creationId xmlns:a16="http://schemas.microsoft.com/office/drawing/2014/main" id="{E7CF8BFC-D72D-4A50-9441-6DC5C224B0DC}"/>
                </a:ext>
              </a:extLst>
            </p:cNvPr>
            <p:cNvSpPr txBox="1"/>
            <p:nvPr/>
          </p:nvSpPr>
          <p:spPr>
            <a:xfrm>
              <a:off x="282012" y="1116730"/>
              <a:ext cx="1081021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s-CL" sz="1600" dirty="0">
                  <a:latin typeface="that i love you" pitchFamily="2" charset="0"/>
                </a:rPr>
                <a:t>Hidratación</a:t>
              </a:r>
            </a:p>
          </p:txBody>
        </p:sp>
      </p:grpSp>
      <p:sp>
        <p:nvSpPr>
          <p:cNvPr id="2" name="Rectángulo: esquinas redondeadas 1">
            <a:extLst>
              <a:ext uri="{FF2B5EF4-FFF2-40B4-BE49-F238E27FC236}">
                <a16:creationId xmlns:a16="http://schemas.microsoft.com/office/drawing/2014/main" id="{8AFFB728-72C6-47D6-8CF6-8E68D901CF0E}"/>
              </a:ext>
            </a:extLst>
          </p:cNvPr>
          <p:cNvSpPr/>
          <p:nvPr/>
        </p:nvSpPr>
        <p:spPr>
          <a:xfrm flipH="1">
            <a:off x="2536574" y="808814"/>
            <a:ext cx="2238924" cy="348713"/>
          </a:xfrm>
          <a:prstGeom prst="roundRect">
            <a:avLst>
              <a:gd name="adj" fmla="val 20690"/>
            </a:avLst>
          </a:prstGeom>
          <a:noFill/>
          <a:ln>
            <a:solidFill>
              <a:schemeClr val="bg1">
                <a:lumMod val="65000"/>
              </a:schemeClr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grpSp>
        <p:nvGrpSpPr>
          <p:cNvPr id="20" name="Grupo 19">
            <a:extLst>
              <a:ext uri="{FF2B5EF4-FFF2-40B4-BE49-F238E27FC236}">
                <a16:creationId xmlns:a16="http://schemas.microsoft.com/office/drawing/2014/main" id="{9E56ED60-C0FC-4AFF-8B2B-402E4644997E}"/>
              </a:ext>
            </a:extLst>
          </p:cNvPr>
          <p:cNvGrpSpPr/>
          <p:nvPr/>
        </p:nvGrpSpPr>
        <p:grpSpPr>
          <a:xfrm>
            <a:off x="2648158" y="551964"/>
            <a:ext cx="1302561" cy="270451"/>
            <a:chOff x="3427898" y="945416"/>
            <a:chExt cx="1302561" cy="270451"/>
          </a:xfrm>
        </p:grpSpPr>
        <p:sp>
          <p:nvSpPr>
            <p:cNvPr id="6" name="Elipse 5">
              <a:extLst>
                <a:ext uri="{FF2B5EF4-FFF2-40B4-BE49-F238E27FC236}">
                  <a16:creationId xmlns:a16="http://schemas.microsoft.com/office/drawing/2014/main" id="{2C5DCEA4-6AF6-49BD-B708-B769FAFE792C}"/>
                </a:ext>
              </a:extLst>
            </p:cNvPr>
            <p:cNvSpPr/>
            <p:nvPr/>
          </p:nvSpPr>
          <p:spPr>
            <a:xfrm>
              <a:off x="3448303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7" name="CuadroTexto 6">
              <a:extLst>
                <a:ext uri="{FF2B5EF4-FFF2-40B4-BE49-F238E27FC236}">
                  <a16:creationId xmlns:a16="http://schemas.microsoft.com/office/drawing/2014/main" id="{AA089D6C-B1E2-48FB-BE83-481042A4D336}"/>
                </a:ext>
              </a:extLst>
            </p:cNvPr>
            <p:cNvSpPr txBox="1"/>
            <p:nvPr/>
          </p:nvSpPr>
          <p:spPr>
            <a:xfrm>
              <a:off x="3427898" y="945416"/>
              <a:ext cx="167925" cy="2623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L</a:t>
              </a:r>
            </a:p>
          </p:txBody>
        </p:sp>
        <p:sp>
          <p:nvSpPr>
            <p:cNvPr id="8" name="Elipse 7">
              <a:extLst>
                <a:ext uri="{FF2B5EF4-FFF2-40B4-BE49-F238E27FC236}">
                  <a16:creationId xmlns:a16="http://schemas.microsoft.com/office/drawing/2014/main" id="{EF3D6D35-0B29-48F8-A7E7-F05677A56176}"/>
                </a:ext>
              </a:extLst>
            </p:cNvPr>
            <p:cNvSpPr/>
            <p:nvPr/>
          </p:nvSpPr>
          <p:spPr>
            <a:xfrm>
              <a:off x="3636352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9" name="CuadroTexto 8">
              <a:extLst>
                <a:ext uri="{FF2B5EF4-FFF2-40B4-BE49-F238E27FC236}">
                  <a16:creationId xmlns:a16="http://schemas.microsoft.com/office/drawing/2014/main" id="{9A7EF53A-AA99-48D2-85A8-CA65C6ED1C5E}"/>
                </a:ext>
              </a:extLst>
            </p:cNvPr>
            <p:cNvSpPr txBox="1"/>
            <p:nvPr/>
          </p:nvSpPr>
          <p:spPr>
            <a:xfrm>
              <a:off x="3604676" y="945416"/>
              <a:ext cx="167925" cy="2623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M</a:t>
              </a:r>
            </a:p>
          </p:txBody>
        </p:sp>
        <p:sp>
          <p:nvSpPr>
            <p:cNvPr id="10" name="Elipse 9">
              <a:extLst>
                <a:ext uri="{FF2B5EF4-FFF2-40B4-BE49-F238E27FC236}">
                  <a16:creationId xmlns:a16="http://schemas.microsoft.com/office/drawing/2014/main" id="{B0003AE6-C47F-46BF-B6B1-DDBB042C0368}"/>
                </a:ext>
              </a:extLst>
            </p:cNvPr>
            <p:cNvSpPr/>
            <p:nvPr/>
          </p:nvSpPr>
          <p:spPr>
            <a:xfrm>
              <a:off x="3822502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1" name="CuadroTexto 10">
              <a:extLst>
                <a:ext uri="{FF2B5EF4-FFF2-40B4-BE49-F238E27FC236}">
                  <a16:creationId xmlns:a16="http://schemas.microsoft.com/office/drawing/2014/main" id="{93A2415F-9910-41C0-9834-ACE5EE7EC06F}"/>
                </a:ext>
              </a:extLst>
            </p:cNvPr>
            <p:cNvSpPr txBox="1"/>
            <p:nvPr/>
          </p:nvSpPr>
          <p:spPr>
            <a:xfrm>
              <a:off x="3795934" y="953506"/>
              <a:ext cx="167925" cy="2623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M</a:t>
              </a:r>
            </a:p>
          </p:txBody>
        </p:sp>
        <p:sp>
          <p:nvSpPr>
            <p:cNvPr id="12" name="Elipse 11">
              <a:extLst>
                <a:ext uri="{FF2B5EF4-FFF2-40B4-BE49-F238E27FC236}">
                  <a16:creationId xmlns:a16="http://schemas.microsoft.com/office/drawing/2014/main" id="{C7C288CE-F547-4E52-94A3-8C23F40BEE3C}"/>
                </a:ext>
              </a:extLst>
            </p:cNvPr>
            <p:cNvSpPr/>
            <p:nvPr/>
          </p:nvSpPr>
          <p:spPr>
            <a:xfrm>
              <a:off x="4008652" y="983612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3" name="CuadroTexto 12">
              <a:extLst>
                <a:ext uri="{FF2B5EF4-FFF2-40B4-BE49-F238E27FC236}">
                  <a16:creationId xmlns:a16="http://schemas.microsoft.com/office/drawing/2014/main" id="{4114C506-8170-47D2-9D5A-128DBFEEE7C8}"/>
                </a:ext>
              </a:extLst>
            </p:cNvPr>
            <p:cNvSpPr txBox="1"/>
            <p:nvPr/>
          </p:nvSpPr>
          <p:spPr>
            <a:xfrm>
              <a:off x="3987194" y="951397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J</a:t>
              </a:r>
            </a:p>
          </p:txBody>
        </p:sp>
        <p:sp>
          <p:nvSpPr>
            <p:cNvPr id="14" name="Elipse 13">
              <a:extLst>
                <a:ext uri="{FF2B5EF4-FFF2-40B4-BE49-F238E27FC236}">
                  <a16:creationId xmlns:a16="http://schemas.microsoft.com/office/drawing/2014/main" id="{7CC52FD5-4E7C-49FA-BD83-A545EB3FC017}"/>
                </a:ext>
              </a:extLst>
            </p:cNvPr>
            <p:cNvSpPr/>
            <p:nvPr/>
          </p:nvSpPr>
          <p:spPr>
            <a:xfrm>
              <a:off x="4195174" y="983612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5" name="CuadroTexto 14">
              <a:extLst>
                <a:ext uri="{FF2B5EF4-FFF2-40B4-BE49-F238E27FC236}">
                  <a16:creationId xmlns:a16="http://schemas.microsoft.com/office/drawing/2014/main" id="{DDD8D263-EBC7-4AD3-8203-2FC2CBE524AF}"/>
                </a:ext>
              </a:extLst>
            </p:cNvPr>
            <p:cNvSpPr txBox="1"/>
            <p:nvPr/>
          </p:nvSpPr>
          <p:spPr>
            <a:xfrm>
              <a:off x="4169468" y="953506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V</a:t>
              </a:r>
            </a:p>
          </p:txBody>
        </p:sp>
        <p:sp>
          <p:nvSpPr>
            <p:cNvPr id="16" name="Elipse 15">
              <a:extLst>
                <a:ext uri="{FF2B5EF4-FFF2-40B4-BE49-F238E27FC236}">
                  <a16:creationId xmlns:a16="http://schemas.microsoft.com/office/drawing/2014/main" id="{1684D4EA-52BA-4FA5-A1FB-CB87FE74C584}"/>
                </a:ext>
              </a:extLst>
            </p:cNvPr>
            <p:cNvSpPr/>
            <p:nvPr/>
          </p:nvSpPr>
          <p:spPr>
            <a:xfrm>
              <a:off x="4383504" y="983612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7" name="CuadroTexto 16">
              <a:extLst>
                <a:ext uri="{FF2B5EF4-FFF2-40B4-BE49-F238E27FC236}">
                  <a16:creationId xmlns:a16="http://schemas.microsoft.com/office/drawing/2014/main" id="{3308939E-46AD-485D-B001-89690CD4E751}"/>
                </a:ext>
              </a:extLst>
            </p:cNvPr>
            <p:cNvSpPr txBox="1"/>
            <p:nvPr/>
          </p:nvSpPr>
          <p:spPr>
            <a:xfrm>
              <a:off x="4354590" y="945416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S</a:t>
              </a:r>
            </a:p>
          </p:txBody>
        </p:sp>
        <p:sp>
          <p:nvSpPr>
            <p:cNvPr id="18" name="Elipse 17">
              <a:extLst>
                <a:ext uri="{FF2B5EF4-FFF2-40B4-BE49-F238E27FC236}">
                  <a16:creationId xmlns:a16="http://schemas.microsoft.com/office/drawing/2014/main" id="{A8672FC7-70F5-4C49-A014-22DFFFBC4EA9}"/>
                </a:ext>
              </a:extLst>
            </p:cNvPr>
            <p:cNvSpPr/>
            <p:nvPr/>
          </p:nvSpPr>
          <p:spPr>
            <a:xfrm>
              <a:off x="4562534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9" name="CuadroTexto 18">
              <a:extLst>
                <a:ext uri="{FF2B5EF4-FFF2-40B4-BE49-F238E27FC236}">
                  <a16:creationId xmlns:a16="http://schemas.microsoft.com/office/drawing/2014/main" id="{FDD8A62F-1C31-4D5B-8003-266E7EE66DB5}"/>
                </a:ext>
              </a:extLst>
            </p:cNvPr>
            <p:cNvSpPr txBox="1"/>
            <p:nvPr/>
          </p:nvSpPr>
          <p:spPr>
            <a:xfrm>
              <a:off x="4541872" y="945416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D</a:t>
              </a:r>
            </a:p>
          </p:txBody>
        </p:sp>
      </p:grpSp>
      <p:sp>
        <p:nvSpPr>
          <p:cNvPr id="43" name="Rectángulo: esquinas redondeadas 42">
            <a:extLst>
              <a:ext uri="{FF2B5EF4-FFF2-40B4-BE49-F238E27FC236}">
                <a16:creationId xmlns:a16="http://schemas.microsoft.com/office/drawing/2014/main" id="{89D5D1E2-00DC-4937-B50F-B770D836BFF9}"/>
              </a:ext>
            </a:extLst>
          </p:cNvPr>
          <p:cNvSpPr/>
          <p:nvPr/>
        </p:nvSpPr>
        <p:spPr>
          <a:xfrm flipH="1">
            <a:off x="460830" y="5801409"/>
            <a:ext cx="1867912" cy="1306787"/>
          </a:xfrm>
          <a:prstGeom prst="roundRect">
            <a:avLst>
              <a:gd name="adj" fmla="val 3042"/>
            </a:avLst>
          </a:prstGeom>
          <a:noFill/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61" name="CuadroTexto 60">
            <a:extLst>
              <a:ext uri="{FF2B5EF4-FFF2-40B4-BE49-F238E27FC236}">
                <a16:creationId xmlns:a16="http://schemas.microsoft.com/office/drawing/2014/main" id="{B1867932-8D36-4858-BFF8-81AECC48EBAD}"/>
              </a:ext>
            </a:extLst>
          </p:cNvPr>
          <p:cNvSpPr txBox="1"/>
          <p:nvPr/>
        </p:nvSpPr>
        <p:spPr>
          <a:xfrm>
            <a:off x="502270" y="470523"/>
            <a:ext cx="1705246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CL" sz="4800" dirty="0">
                <a:latin typeface="August Script Bold free" pitchFamily="2" charset="0"/>
              </a:rPr>
              <a:t>Año</a:t>
            </a:r>
          </a:p>
        </p:txBody>
      </p:sp>
      <p:sp>
        <p:nvSpPr>
          <p:cNvPr id="62" name="CuadroTexto 61">
            <a:extLst>
              <a:ext uri="{FF2B5EF4-FFF2-40B4-BE49-F238E27FC236}">
                <a16:creationId xmlns:a16="http://schemas.microsoft.com/office/drawing/2014/main" id="{D7348A25-2C0A-4180-9706-193D7ACDBC8E}"/>
              </a:ext>
            </a:extLst>
          </p:cNvPr>
          <p:cNvSpPr txBox="1"/>
          <p:nvPr/>
        </p:nvSpPr>
        <p:spPr>
          <a:xfrm>
            <a:off x="1109446" y="921803"/>
            <a:ext cx="149088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CL" sz="4000" dirty="0" smtClean="0">
                <a:latin typeface="August Script Bold free" pitchFamily="2" charset="0"/>
              </a:rPr>
              <a:t>2022 </a:t>
            </a:r>
            <a:endParaRPr lang="es-CL" sz="4000" dirty="0">
              <a:latin typeface="August Script Bold free" pitchFamily="2" charset="0"/>
            </a:endParaRPr>
          </a:p>
        </p:txBody>
      </p:sp>
      <p:sp>
        <p:nvSpPr>
          <p:cNvPr id="27" name="CuadroTexto 26">
            <a:extLst>
              <a:ext uri="{FF2B5EF4-FFF2-40B4-BE49-F238E27FC236}">
                <a16:creationId xmlns:a16="http://schemas.microsoft.com/office/drawing/2014/main" id="{F0091D1D-C5BA-4DD7-B564-F84C4F3256B9}"/>
              </a:ext>
            </a:extLst>
          </p:cNvPr>
          <p:cNvSpPr txBox="1"/>
          <p:nvPr/>
        </p:nvSpPr>
        <p:spPr>
          <a:xfrm>
            <a:off x="788889" y="1505371"/>
            <a:ext cx="136617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CL" sz="3600" dirty="0">
                <a:latin typeface="Ayunindra Font" pitchFamily="50" charset="0"/>
              </a:rPr>
              <a:t>Metas</a:t>
            </a:r>
          </a:p>
        </p:txBody>
      </p:sp>
      <p:cxnSp>
        <p:nvCxnSpPr>
          <p:cNvPr id="34" name="Conector recto 33">
            <a:extLst>
              <a:ext uri="{FF2B5EF4-FFF2-40B4-BE49-F238E27FC236}">
                <a16:creationId xmlns:a16="http://schemas.microsoft.com/office/drawing/2014/main" id="{6C326F97-CC68-4216-8B0B-6409AE189A23}"/>
              </a:ext>
            </a:extLst>
          </p:cNvPr>
          <p:cNvCxnSpPr>
            <a:cxnSpLocks/>
          </p:cNvCxnSpPr>
          <p:nvPr/>
        </p:nvCxnSpPr>
        <p:spPr>
          <a:xfrm>
            <a:off x="719609" y="2193173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Conector recto 36">
            <a:extLst>
              <a:ext uri="{FF2B5EF4-FFF2-40B4-BE49-F238E27FC236}">
                <a16:creationId xmlns:a16="http://schemas.microsoft.com/office/drawing/2014/main" id="{7A9A9E17-643C-46C7-8DA1-90ACB4FD0A6E}"/>
              </a:ext>
            </a:extLst>
          </p:cNvPr>
          <p:cNvCxnSpPr>
            <a:cxnSpLocks/>
          </p:cNvCxnSpPr>
          <p:nvPr/>
        </p:nvCxnSpPr>
        <p:spPr>
          <a:xfrm>
            <a:off x="720116" y="2475725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Conector recto 37">
            <a:extLst>
              <a:ext uri="{FF2B5EF4-FFF2-40B4-BE49-F238E27FC236}">
                <a16:creationId xmlns:a16="http://schemas.microsoft.com/office/drawing/2014/main" id="{117FEECC-50E9-48AE-A3A0-ECE918D11567}"/>
              </a:ext>
            </a:extLst>
          </p:cNvPr>
          <p:cNvCxnSpPr>
            <a:cxnSpLocks/>
          </p:cNvCxnSpPr>
          <p:nvPr/>
        </p:nvCxnSpPr>
        <p:spPr>
          <a:xfrm>
            <a:off x="718240" y="2780525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Conector recto 38">
            <a:extLst>
              <a:ext uri="{FF2B5EF4-FFF2-40B4-BE49-F238E27FC236}">
                <a16:creationId xmlns:a16="http://schemas.microsoft.com/office/drawing/2014/main" id="{F24D8324-6901-4816-8512-FDC54A3E01DF}"/>
              </a:ext>
            </a:extLst>
          </p:cNvPr>
          <p:cNvCxnSpPr>
            <a:cxnSpLocks/>
          </p:cNvCxnSpPr>
          <p:nvPr/>
        </p:nvCxnSpPr>
        <p:spPr>
          <a:xfrm>
            <a:off x="718240" y="3074201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Placa 2">
            <a:extLst>
              <a:ext uri="{FF2B5EF4-FFF2-40B4-BE49-F238E27FC236}">
                <a16:creationId xmlns:a16="http://schemas.microsoft.com/office/drawing/2014/main" id="{C3F9C842-00FA-4A41-AA78-EC49C9D9D4A3}"/>
              </a:ext>
            </a:extLst>
          </p:cNvPr>
          <p:cNvSpPr/>
          <p:nvPr/>
        </p:nvSpPr>
        <p:spPr>
          <a:xfrm flipH="1">
            <a:off x="489789" y="3750740"/>
            <a:ext cx="1791840" cy="1500318"/>
          </a:xfrm>
          <a:prstGeom prst="plaque">
            <a:avLst>
              <a:gd name="adj" fmla="val 6619"/>
            </a:avLst>
          </a:prstGeom>
          <a:solidFill>
            <a:srgbClr val="FCEBE0"/>
          </a:solidFill>
          <a:ln>
            <a:solidFill>
              <a:srgbClr val="FCD6D7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70" name="CuadroTexto 69">
            <a:extLst>
              <a:ext uri="{FF2B5EF4-FFF2-40B4-BE49-F238E27FC236}">
                <a16:creationId xmlns:a16="http://schemas.microsoft.com/office/drawing/2014/main" id="{C5660BA0-7AA5-442F-B19F-51782AAE91E1}"/>
              </a:ext>
            </a:extLst>
          </p:cNvPr>
          <p:cNvSpPr txBox="1"/>
          <p:nvPr/>
        </p:nvSpPr>
        <p:spPr>
          <a:xfrm flipH="1">
            <a:off x="560832" y="3174959"/>
            <a:ext cx="157604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CL" sz="3200" dirty="0">
                <a:latin typeface="Please write me a song" panose="02000603000000000000" pitchFamily="2" charset="0"/>
                <a:ea typeface="Please write me a song" panose="02000603000000000000" pitchFamily="2" charset="0"/>
              </a:rPr>
              <a:t>Importante</a:t>
            </a:r>
          </a:p>
        </p:txBody>
      </p:sp>
      <p:sp>
        <p:nvSpPr>
          <p:cNvPr id="72" name="CuadroTexto 71">
            <a:extLst>
              <a:ext uri="{FF2B5EF4-FFF2-40B4-BE49-F238E27FC236}">
                <a16:creationId xmlns:a16="http://schemas.microsoft.com/office/drawing/2014/main" id="{FA02E334-CC17-4B72-8C99-28B64BC13A1C}"/>
              </a:ext>
            </a:extLst>
          </p:cNvPr>
          <p:cNvSpPr txBox="1"/>
          <p:nvPr/>
        </p:nvSpPr>
        <p:spPr>
          <a:xfrm flipH="1">
            <a:off x="773256" y="5571063"/>
            <a:ext cx="1293702" cy="594906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algn="ctr"/>
            <a:r>
              <a:rPr lang="es-CL" sz="3266" dirty="0">
                <a:latin typeface="The Sunset" pitchFamily="2" charset="0"/>
              </a:rPr>
              <a:t>Notas</a:t>
            </a:r>
          </a:p>
        </p:txBody>
      </p:sp>
      <p:pic>
        <p:nvPicPr>
          <p:cNvPr id="22" name="Imagen 21">
            <a:extLst>
              <a:ext uri="{FF2B5EF4-FFF2-40B4-BE49-F238E27FC236}">
                <a16:creationId xmlns:a16="http://schemas.microsoft.com/office/drawing/2014/main" id="{62CBFADE-6F0F-42F1-9100-230F3D7A9794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188956" y="4650379"/>
            <a:ext cx="727315" cy="2864905"/>
          </a:xfrm>
          <a:prstGeom prst="rect">
            <a:avLst/>
          </a:prstGeom>
        </p:spPr>
      </p:pic>
      <p:pic>
        <p:nvPicPr>
          <p:cNvPr id="23" name="Imagen 22">
            <a:extLst>
              <a:ext uri="{FF2B5EF4-FFF2-40B4-BE49-F238E27FC236}">
                <a16:creationId xmlns:a16="http://schemas.microsoft.com/office/drawing/2014/main" id="{2B2C2E0D-EB88-46B4-AC8F-E4A9A8B31354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43898" t="21174"/>
          <a:stretch/>
        </p:blipFill>
        <p:spPr>
          <a:xfrm>
            <a:off x="0" y="0"/>
            <a:ext cx="909986" cy="976498"/>
          </a:xfrm>
          <a:prstGeom prst="rect">
            <a:avLst/>
          </a:prstGeom>
        </p:spPr>
      </p:pic>
      <p:pic>
        <p:nvPicPr>
          <p:cNvPr id="25" name="Imagen 24">
            <a:extLst>
              <a:ext uri="{FF2B5EF4-FFF2-40B4-BE49-F238E27FC236}">
                <a16:creationId xmlns:a16="http://schemas.microsoft.com/office/drawing/2014/main" id="{C293EFCA-F8D9-437F-BBDE-D23B0F61DF56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027536" y="351099"/>
            <a:ext cx="713197" cy="476000"/>
          </a:xfrm>
          <a:prstGeom prst="rect">
            <a:avLst/>
          </a:prstGeom>
        </p:spPr>
      </p:pic>
      <p:grpSp>
        <p:nvGrpSpPr>
          <p:cNvPr id="31" name="Grupo 30">
            <a:extLst>
              <a:ext uri="{FF2B5EF4-FFF2-40B4-BE49-F238E27FC236}">
                <a16:creationId xmlns:a16="http://schemas.microsoft.com/office/drawing/2014/main" id="{7745E27F-467E-4749-8E47-3209094E0C66}"/>
              </a:ext>
            </a:extLst>
          </p:cNvPr>
          <p:cNvGrpSpPr/>
          <p:nvPr/>
        </p:nvGrpSpPr>
        <p:grpSpPr>
          <a:xfrm>
            <a:off x="526230" y="2080990"/>
            <a:ext cx="160028" cy="1041337"/>
            <a:chOff x="508707" y="2032864"/>
            <a:chExt cx="160028" cy="1041337"/>
          </a:xfrm>
        </p:grpSpPr>
        <p:pic>
          <p:nvPicPr>
            <p:cNvPr id="57" name="Imagen 56">
              <a:extLst>
                <a:ext uri="{FF2B5EF4-FFF2-40B4-BE49-F238E27FC236}">
                  <a16:creationId xmlns:a16="http://schemas.microsoft.com/office/drawing/2014/main" id="{961930C2-F576-49DD-A7AA-2FDB4D77175D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7508" y="2035205"/>
              <a:ext cx="162906" cy="158223"/>
            </a:xfrm>
            <a:prstGeom prst="rect">
              <a:avLst/>
            </a:prstGeom>
          </p:spPr>
        </p:pic>
        <p:pic>
          <p:nvPicPr>
            <p:cNvPr id="58" name="Imagen 57">
              <a:extLst>
                <a:ext uri="{FF2B5EF4-FFF2-40B4-BE49-F238E27FC236}">
                  <a16:creationId xmlns:a16="http://schemas.microsoft.com/office/drawing/2014/main" id="{56867267-B475-4E69-9D58-EC62A6FE058B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7509" y="2315160"/>
              <a:ext cx="162906" cy="158223"/>
            </a:xfrm>
            <a:prstGeom prst="rect">
              <a:avLst/>
            </a:prstGeom>
          </p:spPr>
        </p:pic>
        <p:pic>
          <p:nvPicPr>
            <p:cNvPr id="60" name="Imagen 59">
              <a:extLst>
                <a:ext uri="{FF2B5EF4-FFF2-40B4-BE49-F238E27FC236}">
                  <a16:creationId xmlns:a16="http://schemas.microsoft.com/office/drawing/2014/main" id="{E29EF204-A448-4002-8A1C-DB0341F31464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6366" y="2619960"/>
              <a:ext cx="162906" cy="158223"/>
            </a:xfrm>
            <a:prstGeom prst="rect">
              <a:avLst/>
            </a:prstGeom>
          </p:spPr>
        </p:pic>
        <p:pic>
          <p:nvPicPr>
            <p:cNvPr id="63" name="Imagen 62">
              <a:extLst>
                <a:ext uri="{FF2B5EF4-FFF2-40B4-BE49-F238E27FC236}">
                  <a16:creationId xmlns:a16="http://schemas.microsoft.com/office/drawing/2014/main" id="{86120641-32C4-4AE8-94D3-C94C18868525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8171" y="2913636"/>
              <a:ext cx="162906" cy="158223"/>
            </a:xfrm>
            <a:prstGeom prst="rect">
              <a:avLst/>
            </a:prstGeom>
          </p:spPr>
        </p:pic>
      </p:grpSp>
      <p:sp>
        <p:nvSpPr>
          <p:cNvPr id="64" name="Placa 63">
            <a:extLst>
              <a:ext uri="{FF2B5EF4-FFF2-40B4-BE49-F238E27FC236}">
                <a16:creationId xmlns:a16="http://schemas.microsoft.com/office/drawing/2014/main" id="{1F1A37EF-7612-4F45-97CD-3C62C17F6D0D}"/>
              </a:ext>
            </a:extLst>
          </p:cNvPr>
          <p:cNvSpPr/>
          <p:nvPr/>
        </p:nvSpPr>
        <p:spPr>
          <a:xfrm flipH="1">
            <a:off x="544463" y="3806973"/>
            <a:ext cx="1680470" cy="1381373"/>
          </a:xfrm>
          <a:prstGeom prst="plaque">
            <a:avLst>
              <a:gd name="adj" fmla="val 6619"/>
            </a:avLst>
          </a:prstGeom>
          <a:noFill/>
          <a:ln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pic>
        <p:nvPicPr>
          <p:cNvPr id="32" name="Imagen 31">
            <a:extLst>
              <a:ext uri="{FF2B5EF4-FFF2-40B4-BE49-F238E27FC236}">
                <a16:creationId xmlns:a16="http://schemas.microsoft.com/office/drawing/2014/main" id="{26B63D50-3602-4D67-A76C-633D6D374657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259097" y="6541363"/>
            <a:ext cx="628638" cy="674145"/>
          </a:xfrm>
          <a:prstGeom prst="rect">
            <a:avLst/>
          </a:prstGeom>
        </p:spPr>
      </p:pic>
      <p:pic>
        <p:nvPicPr>
          <p:cNvPr id="65" name="Imagen 64">
            <a:extLst>
              <a:ext uri="{FF2B5EF4-FFF2-40B4-BE49-F238E27FC236}">
                <a16:creationId xmlns:a16="http://schemas.microsoft.com/office/drawing/2014/main" id="{D0CA3D43-846C-4A28-B7BE-3C0790EA8870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65716" t="50407"/>
          <a:stretch/>
        </p:blipFill>
        <p:spPr>
          <a:xfrm flipH="1">
            <a:off x="4623101" y="-1"/>
            <a:ext cx="445785" cy="47838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3535865"/>
      </p:ext>
    </p:extLst>
  </p:cSld>
  <p:clrMapOvr>
    <a:masterClrMapping/>
  </p:clrMapOvr>
</p:sld>
</file>

<file path=ppt/slides/slide2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5" name="Imagen 74">
            <a:extLst>
              <a:ext uri="{FF2B5EF4-FFF2-40B4-BE49-F238E27FC236}">
                <a16:creationId xmlns:a16="http://schemas.microsoft.com/office/drawing/2014/main" id="{86F066D6-3665-40A8-84FE-3CF74306B4E7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5802" t="16947" r="6588" b="21582"/>
          <a:stretch/>
        </p:blipFill>
        <p:spPr>
          <a:xfrm flipH="1">
            <a:off x="2534249" y="1615242"/>
            <a:ext cx="2241249" cy="5818323"/>
          </a:xfrm>
          <a:prstGeom prst="rect">
            <a:avLst/>
          </a:prstGeom>
        </p:spPr>
      </p:pic>
      <p:grpSp>
        <p:nvGrpSpPr>
          <p:cNvPr id="90" name="Grupo 89">
            <a:extLst>
              <a:ext uri="{FF2B5EF4-FFF2-40B4-BE49-F238E27FC236}">
                <a16:creationId xmlns:a16="http://schemas.microsoft.com/office/drawing/2014/main" id="{6A10F933-5BE6-45D0-9227-6F90A3B05617}"/>
              </a:ext>
            </a:extLst>
          </p:cNvPr>
          <p:cNvGrpSpPr/>
          <p:nvPr/>
        </p:nvGrpSpPr>
        <p:grpSpPr>
          <a:xfrm>
            <a:off x="2431176" y="1277695"/>
            <a:ext cx="2333423" cy="338554"/>
            <a:chOff x="282012" y="1116730"/>
            <a:chExt cx="2333423" cy="338554"/>
          </a:xfrm>
        </p:grpSpPr>
        <p:grpSp>
          <p:nvGrpSpPr>
            <p:cNvPr id="76" name="Grupo 75">
              <a:extLst>
                <a:ext uri="{FF2B5EF4-FFF2-40B4-BE49-F238E27FC236}">
                  <a16:creationId xmlns:a16="http://schemas.microsoft.com/office/drawing/2014/main" id="{A61A1061-E59C-431B-BF67-DEFCDEE579BE}"/>
                </a:ext>
              </a:extLst>
            </p:cNvPr>
            <p:cNvGrpSpPr/>
            <p:nvPr/>
          </p:nvGrpSpPr>
          <p:grpSpPr>
            <a:xfrm>
              <a:off x="1292286" y="1199456"/>
              <a:ext cx="1323149" cy="173102"/>
              <a:chOff x="2351916" y="2459619"/>
              <a:chExt cx="1424738" cy="173102"/>
            </a:xfrm>
          </p:grpSpPr>
          <p:pic>
            <p:nvPicPr>
              <p:cNvPr id="77" name="Imagen 76">
                <a:extLst>
                  <a:ext uri="{FF2B5EF4-FFF2-40B4-BE49-F238E27FC236}">
                    <a16:creationId xmlns:a16="http://schemas.microsoft.com/office/drawing/2014/main" id="{B7A81B46-CA0D-4087-89EF-FAE09193A61A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351916" y="2459619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78" name="Imagen 77">
                <a:extLst>
                  <a:ext uri="{FF2B5EF4-FFF2-40B4-BE49-F238E27FC236}">
                    <a16:creationId xmlns:a16="http://schemas.microsoft.com/office/drawing/2014/main" id="{E94153B6-6DC4-4AB7-AC3B-F55DD2065F5B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534444" y="2462337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79" name="Imagen 78">
                <a:extLst>
                  <a:ext uri="{FF2B5EF4-FFF2-40B4-BE49-F238E27FC236}">
                    <a16:creationId xmlns:a16="http://schemas.microsoft.com/office/drawing/2014/main" id="{EA1DF94F-D73B-4068-AC8A-D0A408DD32D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713545" y="2467401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0" name="Imagen 79">
                <a:extLst>
                  <a:ext uri="{FF2B5EF4-FFF2-40B4-BE49-F238E27FC236}">
                    <a16:creationId xmlns:a16="http://schemas.microsoft.com/office/drawing/2014/main" id="{62C852A6-1DC0-492C-8708-0BCE85A2F8DC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898714" y="2467401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1" name="Imagen 80">
                <a:extLst>
                  <a:ext uri="{FF2B5EF4-FFF2-40B4-BE49-F238E27FC236}">
                    <a16:creationId xmlns:a16="http://schemas.microsoft.com/office/drawing/2014/main" id="{0177E378-B2D1-433E-B487-95F0ADA2623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080634" y="2462337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2" name="Imagen 81">
                <a:extLst>
                  <a:ext uri="{FF2B5EF4-FFF2-40B4-BE49-F238E27FC236}">
                    <a16:creationId xmlns:a16="http://schemas.microsoft.com/office/drawing/2014/main" id="{5D2CCC76-1728-4CCE-8CA6-F4D7D93C730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259735" y="2463688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3" name="Imagen 82">
                <a:extLst>
                  <a:ext uri="{FF2B5EF4-FFF2-40B4-BE49-F238E27FC236}">
                    <a16:creationId xmlns:a16="http://schemas.microsoft.com/office/drawing/2014/main" id="{8737CD88-8CE9-45B7-B88B-A039D1BC2D9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436306" y="2459619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4" name="Imagen 83">
                <a:extLst>
                  <a:ext uri="{FF2B5EF4-FFF2-40B4-BE49-F238E27FC236}">
                    <a16:creationId xmlns:a16="http://schemas.microsoft.com/office/drawing/2014/main" id="{9C749F1B-619A-40EE-A3E5-6C9759F13278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624293" y="2462337"/>
                <a:ext cx="152361" cy="165320"/>
              </a:xfrm>
              <a:prstGeom prst="rect">
                <a:avLst/>
              </a:prstGeom>
            </p:spPr>
          </p:pic>
        </p:grpSp>
        <p:sp>
          <p:nvSpPr>
            <p:cNvPr id="86" name="CuadroTexto 85">
              <a:extLst>
                <a:ext uri="{FF2B5EF4-FFF2-40B4-BE49-F238E27FC236}">
                  <a16:creationId xmlns:a16="http://schemas.microsoft.com/office/drawing/2014/main" id="{E7CF8BFC-D72D-4A50-9441-6DC5C224B0DC}"/>
                </a:ext>
              </a:extLst>
            </p:cNvPr>
            <p:cNvSpPr txBox="1"/>
            <p:nvPr/>
          </p:nvSpPr>
          <p:spPr>
            <a:xfrm>
              <a:off x="282012" y="1116730"/>
              <a:ext cx="1081021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s-CL" sz="1600" dirty="0">
                  <a:latin typeface="that i love you" pitchFamily="2" charset="0"/>
                </a:rPr>
                <a:t>Hidratación</a:t>
              </a:r>
            </a:p>
          </p:txBody>
        </p:sp>
      </p:grpSp>
      <p:sp>
        <p:nvSpPr>
          <p:cNvPr id="2" name="Rectángulo: esquinas redondeadas 1">
            <a:extLst>
              <a:ext uri="{FF2B5EF4-FFF2-40B4-BE49-F238E27FC236}">
                <a16:creationId xmlns:a16="http://schemas.microsoft.com/office/drawing/2014/main" id="{8AFFB728-72C6-47D6-8CF6-8E68D901CF0E}"/>
              </a:ext>
            </a:extLst>
          </p:cNvPr>
          <p:cNvSpPr/>
          <p:nvPr/>
        </p:nvSpPr>
        <p:spPr>
          <a:xfrm flipH="1">
            <a:off x="2536574" y="808814"/>
            <a:ext cx="2238924" cy="348713"/>
          </a:xfrm>
          <a:prstGeom prst="roundRect">
            <a:avLst>
              <a:gd name="adj" fmla="val 20690"/>
            </a:avLst>
          </a:prstGeom>
          <a:noFill/>
          <a:ln>
            <a:solidFill>
              <a:schemeClr val="bg1">
                <a:lumMod val="65000"/>
              </a:schemeClr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grpSp>
        <p:nvGrpSpPr>
          <p:cNvPr id="20" name="Grupo 19">
            <a:extLst>
              <a:ext uri="{FF2B5EF4-FFF2-40B4-BE49-F238E27FC236}">
                <a16:creationId xmlns:a16="http://schemas.microsoft.com/office/drawing/2014/main" id="{9E56ED60-C0FC-4AFF-8B2B-402E4644997E}"/>
              </a:ext>
            </a:extLst>
          </p:cNvPr>
          <p:cNvGrpSpPr/>
          <p:nvPr/>
        </p:nvGrpSpPr>
        <p:grpSpPr>
          <a:xfrm>
            <a:off x="2648158" y="551964"/>
            <a:ext cx="1302561" cy="270451"/>
            <a:chOff x="3427898" y="945416"/>
            <a:chExt cx="1302561" cy="270451"/>
          </a:xfrm>
        </p:grpSpPr>
        <p:sp>
          <p:nvSpPr>
            <p:cNvPr id="6" name="Elipse 5">
              <a:extLst>
                <a:ext uri="{FF2B5EF4-FFF2-40B4-BE49-F238E27FC236}">
                  <a16:creationId xmlns:a16="http://schemas.microsoft.com/office/drawing/2014/main" id="{2C5DCEA4-6AF6-49BD-B708-B769FAFE792C}"/>
                </a:ext>
              </a:extLst>
            </p:cNvPr>
            <p:cNvSpPr/>
            <p:nvPr/>
          </p:nvSpPr>
          <p:spPr>
            <a:xfrm>
              <a:off x="3448303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7" name="CuadroTexto 6">
              <a:extLst>
                <a:ext uri="{FF2B5EF4-FFF2-40B4-BE49-F238E27FC236}">
                  <a16:creationId xmlns:a16="http://schemas.microsoft.com/office/drawing/2014/main" id="{AA089D6C-B1E2-48FB-BE83-481042A4D336}"/>
                </a:ext>
              </a:extLst>
            </p:cNvPr>
            <p:cNvSpPr txBox="1"/>
            <p:nvPr/>
          </p:nvSpPr>
          <p:spPr>
            <a:xfrm>
              <a:off x="3427898" y="945416"/>
              <a:ext cx="167925" cy="2623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L</a:t>
              </a:r>
            </a:p>
          </p:txBody>
        </p:sp>
        <p:sp>
          <p:nvSpPr>
            <p:cNvPr id="8" name="Elipse 7">
              <a:extLst>
                <a:ext uri="{FF2B5EF4-FFF2-40B4-BE49-F238E27FC236}">
                  <a16:creationId xmlns:a16="http://schemas.microsoft.com/office/drawing/2014/main" id="{EF3D6D35-0B29-48F8-A7E7-F05677A56176}"/>
                </a:ext>
              </a:extLst>
            </p:cNvPr>
            <p:cNvSpPr/>
            <p:nvPr/>
          </p:nvSpPr>
          <p:spPr>
            <a:xfrm>
              <a:off x="3636352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9" name="CuadroTexto 8">
              <a:extLst>
                <a:ext uri="{FF2B5EF4-FFF2-40B4-BE49-F238E27FC236}">
                  <a16:creationId xmlns:a16="http://schemas.microsoft.com/office/drawing/2014/main" id="{9A7EF53A-AA99-48D2-85A8-CA65C6ED1C5E}"/>
                </a:ext>
              </a:extLst>
            </p:cNvPr>
            <p:cNvSpPr txBox="1"/>
            <p:nvPr/>
          </p:nvSpPr>
          <p:spPr>
            <a:xfrm>
              <a:off x="3604676" y="945416"/>
              <a:ext cx="167925" cy="2623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M</a:t>
              </a:r>
            </a:p>
          </p:txBody>
        </p:sp>
        <p:sp>
          <p:nvSpPr>
            <p:cNvPr id="10" name="Elipse 9">
              <a:extLst>
                <a:ext uri="{FF2B5EF4-FFF2-40B4-BE49-F238E27FC236}">
                  <a16:creationId xmlns:a16="http://schemas.microsoft.com/office/drawing/2014/main" id="{B0003AE6-C47F-46BF-B6B1-DDBB042C0368}"/>
                </a:ext>
              </a:extLst>
            </p:cNvPr>
            <p:cNvSpPr/>
            <p:nvPr/>
          </p:nvSpPr>
          <p:spPr>
            <a:xfrm>
              <a:off x="3822502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1" name="CuadroTexto 10">
              <a:extLst>
                <a:ext uri="{FF2B5EF4-FFF2-40B4-BE49-F238E27FC236}">
                  <a16:creationId xmlns:a16="http://schemas.microsoft.com/office/drawing/2014/main" id="{93A2415F-9910-41C0-9834-ACE5EE7EC06F}"/>
                </a:ext>
              </a:extLst>
            </p:cNvPr>
            <p:cNvSpPr txBox="1"/>
            <p:nvPr/>
          </p:nvSpPr>
          <p:spPr>
            <a:xfrm>
              <a:off x="3795934" y="953506"/>
              <a:ext cx="167925" cy="2623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M</a:t>
              </a:r>
            </a:p>
          </p:txBody>
        </p:sp>
        <p:sp>
          <p:nvSpPr>
            <p:cNvPr id="12" name="Elipse 11">
              <a:extLst>
                <a:ext uri="{FF2B5EF4-FFF2-40B4-BE49-F238E27FC236}">
                  <a16:creationId xmlns:a16="http://schemas.microsoft.com/office/drawing/2014/main" id="{C7C288CE-F547-4E52-94A3-8C23F40BEE3C}"/>
                </a:ext>
              </a:extLst>
            </p:cNvPr>
            <p:cNvSpPr/>
            <p:nvPr/>
          </p:nvSpPr>
          <p:spPr>
            <a:xfrm>
              <a:off x="4008652" y="983612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3" name="CuadroTexto 12">
              <a:extLst>
                <a:ext uri="{FF2B5EF4-FFF2-40B4-BE49-F238E27FC236}">
                  <a16:creationId xmlns:a16="http://schemas.microsoft.com/office/drawing/2014/main" id="{4114C506-8170-47D2-9D5A-128DBFEEE7C8}"/>
                </a:ext>
              </a:extLst>
            </p:cNvPr>
            <p:cNvSpPr txBox="1"/>
            <p:nvPr/>
          </p:nvSpPr>
          <p:spPr>
            <a:xfrm>
              <a:off x="3987194" y="951397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J</a:t>
              </a:r>
            </a:p>
          </p:txBody>
        </p:sp>
        <p:sp>
          <p:nvSpPr>
            <p:cNvPr id="14" name="Elipse 13">
              <a:extLst>
                <a:ext uri="{FF2B5EF4-FFF2-40B4-BE49-F238E27FC236}">
                  <a16:creationId xmlns:a16="http://schemas.microsoft.com/office/drawing/2014/main" id="{7CC52FD5-4E7C-49FA-BD83-A545EB3FC017}"/>
                </a:ext>
              </a:extLst>
            </p:cNvPr>
            <p:cNvSpPr/>
            <p:nvPr/>
          </p:nvSpPr>
          <p:spPr>
            <a:xfrm>
              <a:off x="4195174" y="983612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5" name="CuadroTexto 14">
              <a:extLst>
                <a:ext uri="{FF2B5EF4-FFF2-40B4-BE49-F238E27FC236}">
                  <a16:creationId xmlns:a16="http://schemas.microsoft.com/office/drawing/2014/main" id="{DDD8D263-EBC7-4AD3-8203-2FC2CBE524AF}"/>
                </a:ext>
              </a:extLst>
            </p:cNvPr>
            <p:cNvSpPr txBox="1"/>
            <p:nvPr/>
          </p:nvSpPr>
          <p:spPr>
            <a:xfrm>
              <a:off x="4169468" y="953506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V</a:t>
              </a:r>
            </a:p>
          </p:txBody>
        </p:sp>
        <p:sp>
          <p:nvSpPr>
            <p:cNvPr id="16" name="Elipse 15">
              <a:extLst>
                <a:ext uri="{FF2B5EF4-FFF2-40B4-BE49-F238E27FC236}">
                  <a16:creationId xmlns:a16="http://schemas.microsoft.com/office/drawing/2014/main" id="{1684D4EA-52BA-4FA5-A1FB-CB87FE74C584}"/>
                </a:ext>
              </a:extLst>
            </p:cNvPr>
            <p:cNvSpPr/>
            <p:nvPr/>
          </p:nvSpPr>
          <p:spPr>
            <a:xfrm>
              <a:off x="4383504" y="983612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7" name="CuadroTexto 16">
              <a:extLst>
                <a:ext uri="{FF2B5EF4-FFF2-40B4-BE49-F238E27FC236}">
                  <a16:creationId xmlns:a16="http://schemas.microsoft.com/office/drawing/2014/main" id="{3308939E-46AD-485D-B001-89690CD4E751}"/>
                </a:ext>
              </a:extLst>
            </p:cNvPr>
            <p:cNvSpPr txBox="1"/>
            <p:nvPr/>
          </p:nvSpPr>
          <p:spPr>
            <a:xfrm>
              <a:off x="4354590" y="945416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S</a:t>
              </a:r>
            </a:p>
          </p:txBody>
        </p:sp>
        <p:sp>
          <p:nvSpPr>
            <p:cNvPr id="18" name="Elipse 17">
              <a:extLst>
                <a:ext uri="{FF2B5EF4-FFF2-40B4-BE49-F238E27FC236}">
                  <a16:creationId xmlns:a16="http://schemas.microsoft.com/office/drawing/2014/main" id="{A8672FC7-70F5-4C49-A014-22DFFFBC4EA9}"/>
                </a:ext>
              </a:extLst>
            </p:cNvPr>
            <p:cNvSpPr/>
            <p:nvPr/>
          </p:nvSpPr>
          <p:spPr>
            <a:xfrm>
              <a:off x="4562534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9" name="CuadroTexto 18">
              <a:extLst>
                <a:ext uri="{FF2B5EF4-FFF2-40B4-BE49-F238E27FC236}">
                  <a16:creationId xmlns:a16="http://schemas.microsoft.com/office/drawing/2014/main" id="{FDD8A62F-1C31-4D5B-8003-266E7EE66DB5}"/>
                </a:ext>
              </a:extLst>
            </p:cNvPr>
            <p:cNvSpPr txBox="1"/>
            <p:nvPr/>
          </p:nvSpPr>
          <p:spPr>
            <a:xfrm>
              <a:off x="4541872" y="945416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D</a:t>
              </a:r>
            </a:p>
          </p:txBody>
        </p:sp>
      </p:grpSp>
      <p:sp>
        <p:nvSpPr>
          <p:cNvPr id="43" name="Rectángulo: esquinas redondeadas 42">
            <a:extLst>
              <a:ext uri="{FF2B5EF4-FFF2-40B4-BE49-F238E27FC236}">
                <a16:creationId xmlns:a16="http://schemas.microsoft.com/office/drawing/2014/main" id="{89D5D1E2-00DC-4937-B50F-B770D836BFF9}"/>
              </a:ext>
            </a:extLst>
          </p:cNvPr>
          <p:cNvSpPr/>
          <p:nvPr/>
        </p:nvSpPr>
        <p:spPr>
          <a:xfrm flipH="1">
            <a:off x="460830" y="5801409"/>
            <a:ext cx="1867912" cy="1306787"/>
          </a:xfrm>
          <a:prstGeom prst="roundRect">
            <a:avLst>
              <a:gd name="adj" fmla="val 3042"/>
            </a:avLst>
          </a:prstGeom>
          <a:noFill/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61" name="CuadroTexto 60">
            <a:extLst>
              <a:ext uri="{FF2B5EF4-FFF2-40B4-BE49-F238E27FC236}">
                <a16:creationId xmlns:a16="http://schemas.microsoft.com/office/drawing/2014/main" id="{B1867932-8D36-4858-BFF8-81AECC48EBAD}"/>
              </a:ext>
            </a:extLst>
          </p:cNvPr>
          <p:cNvSpPr txBox="1"/>
          <p:nvPr/>
        </p:nvSpPr>
        <p:spPr>
          <a:xfrm>
            <a:off x="502270" y="470523"/>
            <a:ext cx="1705246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CL" sz="4800" dirty="0">
                <a:latin typeface="August Script Bold free" pitchFamily="2" charset="0"/>
              </a:rPr>
              <a:t>Año</a:t>
            </a:r>
          </a:p>
        </p:txBody>
      </p:sp>
      <p:sp>
        <p:nvSpPr>
          <p:cNvPr id="62" name="CuadroTexto 61">
            <a:extLst>
              <a:ext uri="{FF2B5EF4-FFF2-40B4-BE49-F238E27FC236}">
                <a16:creationId xmlns:a16="http://schemas.microsoft.com/office/drawing/2014/main" id="{D7348A25-2C0A-4180-9706-193D7ACDBC8E}"/>
              </a:ext>
            </a:extLst>
          </p:cNvPr>
          <p:cNvSpPr txBox="1"/>
          <p:nvPr/>
        </p:nvSpPr>
        <p:spPr>
          <a:xfrm>
            <a:off x="1109446" y="921803"/>
            <a:ext cx="149088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CL" sz="4000" dirty="0" smtClean="0">
                <a:latin typeface="August Script Bold free" pitchFamily="2" charset="0"/>
              </a:rPr>
              <a:t>2022 </a:t>
            </a:r>
            <a:endParaRPr lang="es-CL" sz="4000" dirty="0">
              <a:latin typeface="August Script Bold free" pitchFamily="2" charset="0"/>
            </a:endParaRPr>
          </a:p>
        </p:txBody>
      </p:sp>
      <p:sp>
        <p:nvSpPr>
          <p:cNvPr id="27" name="CuadroTexto 26">
            <a:extLst>
              <a:ext uri="{FF2B5EF4-FFF2-40B4-BE49-F238E27FC236}">
                <a16:creationId xmlns:a16="http://schemas.microsoft.com/office/drawing/2014/main" id="{F0091D1D-C5BA-4DD7-B564-F84C4F3256B9}"/>
              </a:ext>
            </a:extLst>
          </p:cNvPr>
          <p:cNvSpPr txBox="1"/>
          <p:nvPr/>
        </p:nvSpPr>
        <p:spPr>
          <a:xfrm>
            <a:off x="788889" y="1505371"/>
            <a:ext cx="136617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CL" sz="3600" dirty="0">
                <a:latin typeface="Ayunindra Font" pitchFamily="50" charset="0"/>
              </a:rPr>
              <a:t>Metas</a:t>
            </a:r>
          </a:p>
        </p:txBody>
      </p:sp>
      <p:cxnSp>
        <p:nvCxnSpPr>
          <p:cNvPr id="34" name="Conector recto 33">
            <a:extLst>
              <a:ext uri="{FF2B5EF4-FFF2-40B4-BE49-F238E27FC236}">
                <a16:creationId xmlns:a16="http://schemas.microsoft.com/office/drawing/2014/main" id="{6C326F97-CC68-4216-8B0B-6409AE189A23}"/>
              </a:ext>
            </a:extLst>
          </p:cNvPr>
          <p:cNvCxnSpPr>
            <a:cxnSpLocks/>
          </p:cNvCxnSpPr>
          <p:nvPr/>
        </p:nvCxnSpPr>
        <p:spPr>
          <a:xfrm>
            <a:off x="719609" y="2193173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Conector recto 36">
            <a:extLst>
              <a:ext uri="{FF2B5EF4-FFF2-40B4-BE49-F238E27FC236}">
                <a16:creationId xmlns:a16="http://schemas.microsoft.com/office/drawing/2014/main" id="{7A9A9E17-643C-46C7-8DA1-90ACB4FD0A6E}"/>
              </a:ext>
            </a:extLst>
          </p:cNvPr>
          <p:cNvCxnSpPr>
            <a:cxnSpLocks/>
          </p:cNvCxnSpPr>
          <p:nvPr/>
        </p:nvCxnSpPr>
        <p:spPr>
          <a:xfrm>
            <a:off x="720116" y="2475725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Conector recto 37">
            <a:extLst>
              <a:ext uri="{FF2B5EF4-FFF2-40B4-BE49-F238E27FC236}">
                <a16:creationId xmlns:a16="http://schemas.microsoft.com/office/drawing/2014/main" id="{117FEECC-50E9-48AE-A3A0-ECE918D11567}"/>
              </a:ext>
            </a:extLst>
          </p:cNvPr>
          <p:cNvCxnSpPr>
            <a:cxnSpLocks/>
          </p:cNvCxnSpPr>
          <p:nvPr/>
        </p:nvCxnSpPr>
        <p:spPr>
          <a:xfrm>
            <a:off x="718240" y="2780525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Conector recto 38">
            <a:extLst>
              <a:ext uri="{FF2B5EF4-FFF2-40B4-BE49-F238E27FC236}">
                <a16:creationId xmlns:a16="http://schemas.microsoft.com/office/drawing/2014/main" id="{F24D8324-6901-4816-8512-FDC54A3E01DF}"/>
              </a:ext>
            </a:extLst>
          </p:cNvPr>
          <p:cNvCxnSpPr>
            <a:cxnSpLocks/>
          </p:cNvCxnSpPr>
          <p:nvPr/>
        </p:nvCxnSpPr>
        <p:spPr>
          <a:xfrm>
            <a:off x="718240" y="3074201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Placa 2">
            <a:extLst>
              <a:ext uri="{FF2B5EF4-FFF2-40B4-BE49-F238E27FC236}">
                <a16:creationId xmlns:a16="http://schemas.microsoft.com/office/drawing/2014/main" id="{C3F9C842-00FA-4A41-AA78-EC49C9D9D4A3}"/>
              </a:ext>
            </a:extLst>
          </p:cNvPr>
          <p:cNvSpPr/>
          <p:nvPr/>
        </p:nvSpPr>
        <p:spPr>
          <a:xfrm flipH="1">
            <a:off x="489789" y="3750740"/>
            <a:ext cx="1791840" cy="1500318"/>
          </a:xfrm>
          <a:prstGeom prst="plaque">
            <a:avLst>
              <a:gd name="adj" fmla="val 6619"/>
            </a:avLst>
          </a:prstGeom>
          <a:solidFill>
            <a:srgbClr val="FCEBE0"/>
          </a:solidFill>
          <a:ln>
            <a:solidFill>
              <a:srgbClr val="FCD6D7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70" name="CuadroTexto 69">
            <a:extLst>
              <a:ext uri="{FF2B5EF4-FFF2-40B4-BE49-F238E27FC236}">
                <a16:creationId xmlns:a16="http://schemas.microsoft.com/office/drawing/2014/main" id="{C5660BA0-7AA5-442F-B19F-51782AAE91E1}"/>
              </a:ext>
            </a:extLst>
          </p:cNvPr>
          <p:cNvSpPr txBox="1"/>
          <p:nvPr/>
        </p:nvSpPr>
        <p:spPr>
          <a:xfrm flipH="1">
            <a:off x="560832" y="3174959"/>
            <a:ext cx="157604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CL" sz="3200" dirty="0">
                <a:latin typeface="Please write me a song" panose="02000603000000000000" pitchFamily="2" charset="0"/>
                <a:ea typeface="Please write me a song" panose="02000603000000000000" pitchFamily="2" charset="0"/>
              </a:rPr>
              <a:t>Importante</a:t>
            </a:r>
          </a:p>
        </p:txBody>
      </p:sp>
      <p:sp>
        <p:nvSpPr>
          <p:cNvPr id="72" name="CuadroTexto 71">
            <a:extLst>
              <a:ext uri="{FF2B5EF4-FFF2-40B4-BE49-F238E27FC236}">
                <a16:creationId xmlns:a16="http://schemas.microsoft.com/office/drawing/2014/main" id="{FA02E334-CC17-4B72-8C99-28B64BC13A1C}"/>
              </a:ext>
            </a:extLst>
          </p:cNvPr>
          <p:cNvSpPr txBox="1"/>
          <p:nvPr/>
        </p:nvSpPr>
        <p:spPr>
          <a:xfrm flipH="1">
            <a:off x="773256" y="5571063"/>
            <a:ext cx="1293702" cy="594906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algn="ctr"/>
            <a:r>
              <a:rPr lang="es-CL" sz="3266" dirty="0">
                <a:latin typeface="The Sunset" pitchFamily="2" charset="0"/>
              </a:rPr>
              <a:t>Notas</a:t>
            </a:r>
          </a:p>
        </p:txBody>
      </p:sp>
      <p:pic>
        <p:nvPicPr>
          <p:cNvPr id="22" name="Imagen 21">
            <a:extLst>
              <a:ext uri="{FF2B5EF4-FFF2-40B4-BE49-F238E27FC236}">
                <a16:creationId xmlns:a16="http://schemas.microsoft.com/office/drawing/2014/main" id="{62CBFADE-6F0F-42F1-9100-230F3D7A9794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188956" y="4650379"/>
            <a:ext cx="727315" cy="2864905"/>
          </a:xfrm>
          <a:prstGeom prst="rect">
            <a:avLst/>
          </a:prstGeom>
        </p:spPr>
      </p:pic>
      <p:pic>
        <p:nvPicPr>
          <p:cNvPr id="23" name="Imagen 22">
            <a:extLst>
              <a:ext uri="{FF2B5EF4-FFF2-40B4-BE49-F238E27FC236}">
                <a16:creationId xmlns:a16="http://schemas.microsoft.com/office/drawing/2014/main" id="{2B2C2E0D-EB88-46B4-AC8F-E4A9A8B31354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43898" t="21174"/>
          <a:stretch/>
        </p:blipFill>
        <p:spPr>
          <a:xfrm>
            <a:off x="0" y="0"/>
            <a:ext cx="909986" cy="976498"/>
          </a:xfrm>
          <a:prstGeom prst="rect">
            <a:avLst/>
          </a:prstGeom>
        </p:spPr>
      </p:pic>
      <p:pic>
        <p:nvPicPr>
          <p:cNvPr id="25" name="Imagen 24">
            <a:extLst>
              <a:ext uri="{FF2B5EF4-FFF2-40B4-BE49-F238E27FC236}">
                <a16:creationId xmlns:a16="http://schemas.microsoft.com/office/drawing/2014/main" id="{C293EFCA-F8D9-437F-BBDE-D23B0F61DF56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027536" y="351099"/>
            <a:ext cx="713197" cy="476000"/>
          </a:xfrm>
          <a:prstGeom prst="rect">
            <a:avLst/>
          </a:prstGeom>
        </p:spPr>
      </p:pic>
      <p:grpSp>
        <p:nvGrpSpPr>
          <p:cNvPr id="31" name="Grupo 30">
            <a:extLst>
              <a:ext uri="{FF2B5EF4-FFF2-40B4-BE49-F238E27FC236}">
                <a16:creationId xmlns:a16="http://schemas.microsoft.com/office/drawing/2014/main" id="{7745E27F-467E-4749-8E47-3209094E0C66}"/>
              </a:ext>
            </a:extLst>
          </p:cNvPr>
          <p:cNvGrpSpPr/>
          <p:nvPr/>
        </p:nvGrpSpPr>
        <p:grpSpPr>
          <a:xfrm>
            <a:off x="526230" y="2080990"/>
            <a:ext cx="160028" cy="1041337"/>
            <a:chOff x="508707" y="2032864"/>
            <a:chExt cx="160028" cy="1041337"/>
          </a:xfrm>
        </p:grpSpPr>
        <p:pic>
          <p:nvPicPr>
            <p:cNvPr id="57" name="Imagen 56">
              <a:extLst>
                <a:ext uri="{FF2B5EF4-FFF2-40B4-BE49-F238E27FC236}">
                  <a16:creationId xmlns:a16="http://schemas.microsoft.com/office/drawing/2014/main" id="{961930C2-F576-49DD-A7AA-2FDB4D77175D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7508" y="2035205"/>
              <a:ext cx="162906" cy="158223"/>
            </a:xfrm>
            <a:prstGeom prst="rect">
              <a:avLst/>
            </a:prstGeom>
          </p:spPr>
        </p:pic>
        <p:pic>
          <p:nvPicPr>
            <p:cNvPr id="58" name="Imagen 57">
              <a:extLst>
                <a:ext uri="{FF2B5EF4-FFF2-40B4-BE49-F238E27FC236}">
                  <a16:creationId xmlns:a16="http://schemas.microsoft.com/office/drawing/2014/main" id="{56867267-B475-4E69-9D58-EC62A6FE058B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7509" y="2315160"/>
              <a:ext cx="162906" cy="158223"/>
            </a:xfrm>
            <a:prstGeom prst="rect">
              <a:avLst/>
            </a:prstGeom>
          </p:spPr>
        </p:pic>
        <p:pic>
          <p:nvPicPr>
            <p:cNvPr id="60" name="Imagen 59">
              <a:extLst>
                <a:ext uri="{FF2B5EF4-FFF2-40B4-BE49-F238E27FC236}">
                  <a16:creationId xmlns:a16="http://schemas.microsoft.com/office/drawing/2014/main" id="{E29EF204-A448-4002-8A1C-DB0341F31464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6366" y="2619960"/>
              <a:ext cx="162906" cy="158223"/>
            </a:xfrm>
            <a:prstGeom prst="rect">
              <a:avLst/>
            </a:prstGeom>
          </p:spPr>
        </p:pic>
        <p:pic>
          <p:nvPicPr>
            <p:cNvPr id="63" name="Imagen 62">
              <a:extLst>
                <a:ext uri="{FF2B5EF4-FFF2-40B4-BE49-F238E27FC236}">
                  <a16:creationId xmlns:a16="http://schemas.microsoft.com/office/drawing/2014/main" id="{86120641-32C4-4AE8-94D3-C94C18868525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8171" y="2913636"/>
              <a:ext cx="162906" cy="158223"/>
            </a:xfrm>
            <a:prstGeom prst="rect">
              <a:avLst/>
            </a:prstGeom>
          </p:spPr>
        </p:pic>
      </p:grpSp>
      <p:sp>
        <p:nvSpPr>
          <p:cNvPr id="64" name="Placa 63">
            <a:extLst>
              <a:ext uri="{FF2B5EF4-FFF2-40B4-BE49-F238E27FC236}">
                <a16:creationId xmlns:a16="http://schemas.microsoft.com/office/drawing/2014/main" id="{1F1A37EF-7612-4F45-97CD-3C62C17F6D0D}"/>
              </a:ext>
            </a:extLst>
          </p:cNvPr>
          <p:cNvSpPr/>
          <p:nvPr/>
        </p:nvSpPr>
        <p:spPr>
          <a:xfrm flipH="1">
            <a:off x="544463" y="3806973"/>
            <a:ext cx="1680470" cy="1381373"/>
          </a:xfrm>
          <a:prstGeom prst="plaque">
            <a:avLst>
              <a:gd name="adj" fmla="val 6619"/>
            </a:avLst>
          </a:prstGeom>
          <a:noFill/>
          <a:ln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pic>
        <p:nvPicPr>
          <p:cNvPr id="32" name="Imagen 31">
            <a:extLst>
              <a:ext uri="{FF2B5EF4-FFF2-40B4-BE49-F238E27FC236}">
                <a16:creationId xmlns:a16="http://schemas.microsoft.com/office/drawing/2014/main" id="{26B63D50-3602-4D67-A76C-633D6D374657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259097" y="6541363"/>
            <a:ext cx="628638" cy="674145"/>
          </a:xfrm>
          <a:prstGeom prst="rect">
            <a:avLst/>
          </a:prstGeom>
        </p:spPr>
      </p:pic>
      <p:pic>
        <p:nvPicPr>
          <p:cNvPr id="65" name="Imagen 64">
            <a:extLst>
              <a:ext uri="{FF2B5EF4-FFF2-40B4-BE49-F238E27FC236}">
                <a16:creationId xmlns:a16="http://schemas.microsoft.com/office/drawing/2014/main" id="{D0CA3D43-846C-4A28-B7BE-3C0790EA8870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65716" t="50407"/>
          <a:stretch/>
        </p:blipFill>
        <p:spPr>
          <a:xfrm flipH="1">
            <a:off x="4623101" y="-1"/>
            <a:ext cx="445785" cy="47838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58569020"/>
      </p:ext>
    </p:extLst>
  </p:cSld>
  <p:clrMapOvr>
    <a:masterClrMapping/>
  </p:clrMapOvr>
</p:sld>
</file>

<file path=ppt/slides/slide2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5" name="Imagen 74">
            <a:extLst>
              <a:ext uri="{FF2B5EF4-FFF2-40B4-BE49-F238E27FC236}">
                <a16:creationId xmlns:a16="http://schemas.microsoft.com/office/drawing/2014/main" id="{86F066D6-3665-40A8-84FE-3CF74306B4E7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5802" t="16947" r="6588" b="21582"/>
          <a:stretch/>
        </p:blipFill>
        <p:spPr>
          <a:xfrm flipH="1">
            <a:off x="2534249" y="1615242"/>
            <a:ext cx="2241249" cy="5818323"/>
          </a:xfrm>
          <a:prstGeom prst="rect">
            <a:avLst/>
          </a:prstGeom>
        </p:spPr>
      </p:pic>
      <p:grpSp>
        <p:nvGrpSpPr>
          <p:cNvPr id="90" name="Grupo 89">
            <a:extLst>
              <a:ext uri="{FF2B5EF4-FFF2-40B4-BE49-F238E27FC236}">
                <a16:creationId xmlns:a16="http://schemas.microsoft.com/office/drawing/2014/main" id="{6A10F933-5BE6-45D0-9227-6F90A3B05617}"/>
              </a:ext>
            </a:extLst>
          </p:cNvPr>
          <p:cNvGrpSpPr/>
          <p:nvPr/>
        </p:nvGrpSpPr>
        <p:grpSpPr>
          <a:xfrm>
            <a:off x="2431176" y="1277695"/>
            <a:ext cx="2333423" cy="338554"/>
            <a:chOff x="282012" y="1116730"/>
            <a:chExt cx="2333423" cy="338554"/>
          </a:xfrm>
        </p:grpSpPr>
        <p:grpSp>
          <p:nvGrpSpPr>
            <p:cNvPr id="76" name="Grupo 75">
              <a:extLst>
                <a:ext uri="{FF2B5EF4-FFF2-40B4-BE49-F238E27FC236}">
                  <a16:creationId xmlns:a16="http://schemas.microsoft.com/office/drawing/2014/main" id="{A61A1061-E59C-431B-BF67-DEFCDEE579BE}"/>
                </a:ext>
              </a:extLst>
            </p:cNvPr>
            <p:cNvGrpSpPr/>
            <p:nvPr/>
          </p:nvGrpSpPr>
          <p:grpSpPr>
            <a:xfrm>
              <a:off x="1292286" y="1199456"/>
              <a:ext cx="1323149" cy="173102"/>
              <a:chOff x="2351916" y="2459619"/>
              <a:chExt cx="1424738" cy="173102"/>
            </a:xfrm>
          </p:grpSpPr>
          <p:pic>
            <p:nvPicPr>
              <p:cNvPr id="77" name="Imagen 76">
                <a:extLst>
                  <a:ext uri="{FF2B5EF4-FFF2-40B4-BE49-F238E27FC236}">
                    <a16:creationId xmlns:a16="http://schemas.microsoft.com/office/drawing/2014/main" id="{B7A81B46-CA0D-4087-89EF-FAE09193A61A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351916" y="2459619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78" name="Imagen 77">
                <a:extLst>
                  <a:ext uri="{FF2B5EF4-FFF2-40B4-BE49-F238E27FC236}">
                    <a16:creationId xmlns:a16="http://schemas.microsoft.com/office/drawing/2014/main" id="{E94153B6-6DC4-4AB7-AC3B-F55DD2065F5B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534444" y="2462337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79" name="Imagen 78">
                <a:extLst>
                  <a:ext uri="{FF2B5EF4-FFF2-40B4-BE49-F238E27FC236}">
                    <a16:creationId xmlns:a16="http://schemas.microsoft.com/office/drawing/2014/main" id="{EA1DF94F-D73B-4068-AC8A-D0A408DD32D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713545" y="2467401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0" name="Imagen 79">
                <a:extLst>
                  <a:ext uri="{FF2B5EF4-FFF2-40B4-BE49-F238E27FC236}">
                    <a16:creationId xmlns:a16="http://schemas.microsoft.com/office/drawing/2014/main" id="{62C852A6-1DC0-492C-8708-0BCE85A2F8DC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898714" y="2467401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1" name="Imagen 80">
                <a:extLst>
                  <a:ext uri="{FF2B5EF4-FFF2-40B4-BE49-F238E27FC236}">
                    <a16:creationId xmlns:a16="http://schemas.microsoft.com/office/drawing/2014/main" id="{0177E378-B2D1-433E-B487-95F0ADA2623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080634" y="2462337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2" name="Imagen 81">
                <a:extLst>
                  <a:ext uri="{FF2B5EF4-FFF2-40B4-BE49-F238E27FC236}">
                    <a16:creationId xmlns:a16="http://schemas.microsoft.com/office/drawing/2014/main" id="{5D2CCC76-1728-4CCE-8CA6-F4D7D93C730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259735" y="2463688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3" name="Imagen 82">
                <a:extLst>
                  <a:ext uri="{FF2B5EF4-FFF2-40B4-BE49-F238E27FC236}">
                    <a16:creationId xmlns:a16="http://schemas.microsoft.com/office/drawing/2014/main" id="{8737CD88-8CE9-45B7-B88B-A039D1BC2D9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436306" y="2459619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4" name="Imagen 83">
                <a:extLst>
                  <a:ext uri="{FF2B5EF4-FFF2-40B4-BE49-F238E27FC236}">
                    <a16:creationId xmlns:a16="http://schemas.microsoft.com/office/drawing/2014/main" id="{9C749F1B-619A-40EE-A3E5-6C9759F13278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624293" y="2462337"/>
                <a:ext cx="152361" cy="165320"/>
              </a:xfrm>
              <a:prstGeom prst="rect">
                <a:avLst/>
              </a:prstGeom>
            </p:spPr>
          </p:pic>
        </p:grpSp>
        <p:sp>
          <p:nvSpPr>
            <p:cNvPr id="86" name="CuadroTexto 85">
              <a:extLst>
                <a:ext uri="{FF2B5EF4-FFF2-40B4-BE49-F238E27FC236}">
                  <a16:creationId xmlns:a16="http://schemas.microsoft.com/office/drawing/2014/main" id="{E7CF8BFC-D72D-4A50-9441-6DC5C224B0DC}"/>
                </a:ext>
              </a:extLst>
            </p:cNvPr>
            <p:cNvSpPr txBox="1"/>
            <p:nvPr/>
          </p:nvSpPr>
          <p:spPr>
            <a:xfrm>
              <a:off x="282012" y="1116730"/>
              <a:ext cx="1081021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s-CL" sz="1600" dirty="0">
                  <a:latin typeface="that i love you" pitchFamily="2" charset="0"/>
                </a:rPr>
                <a:t>Hidratación</a:t>
              </a:r>
            </a:p>
          </p:txBody>
        </p:sp>
      </p:grpSp>
      <p:sp>
        <p:nvSpPr>
          <p:cNvPr id="2" name="Rectángulo: esquinas redondeadas 1">
            <a:extLst>
              <a:ext uri="{FF2B5EF4-FFF2-40B4-BE49-F238E27FC236}">
                <a16:creationId xmlns:a16="http://schemas.microsoft.com/office/drawing/2014/main" id="{8AFFB728-72C6-47D6-8CF6-8E68D901CF0E}"/>
              </a:ext>
            </a:extLst>
          </p:cNvPr>
          <p:cNvSpPr/>
          <p:nvPr/>
        </p:nvSpPr>
        <p:spPr>
          <a:xfrm flipH="1">
            <a:off x="2536574" y="808814"/>
            <a:ext cx="2238924" cy="348713"/>
          </a:xfrm>
          <a:prstGeom prst="roundRect">
            <a:avLst>
              <a:gd name="adj" fmla="val 20690"/>
            </a:avLst>
          </a:prstGeom>
          <a:noFill/>
          <a:ln>
            <a:solidFill>
              <a:schemeClr val="bg1">
                <a:lumMod val="65000"/>
              </a:schemeClr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grpSp>
        <p:nvGrpSpPr>
          <p:cNvPr id="20" name="Grupo 19">
            <a:extLst>
              <a:ext uri="{FF2B5EF4-FFF2-40B4-BE49-F238E27FC236}">
                <a16:creationId xmlns:a16="http://schemas.microsoft.com/office/drawing/2014/main" id="{9E56ED60-C0FC-4AFF-8B2B-402E4644997E}"/>
              </a:ext>
            </a:extLst>
          </p:cNvPr>
          <p:cNvGrpSpPr/>
          <p:nvPr/>
        </p:nvGrpSpPr>
        <p:grpSpPr>
          <a:xfrm>
            <a:off x="2648158" y="551964"/>
            <a:ext cx="1302561" cy="270451"/>
            <a:chOff x="3427898" y="945416"/>
            <a:chExt cx="1302561" cy="270451"/>
          </a:xfrm>
        </p:grpSpPr>
        <p:sp>
          <p:nvSpPr>
            <p:cNvPr id="6" name="Elipse 5">
              <a:extLst>
                <a:ext uri="{FF2B5EF4-FFF2-40B4-BE49-F238E27FC236}">
                  <a16:creationId xmlns:a16="http://schemas.microsoft.com/office/drawing/2014/main" id="{2C5DCEA4-6AF6-49BD-B708-B769FAFE792C}"/>
                </a:ext>
              </a:extLst>
            </p:cNvPr>
            <p:cNvSpPr/>
            <p:nvPr/>
          </p:nvSpPr>
          <p:spPr>
            <a:xfrm>
              <a:off x="3448303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7" name="CuadroTexto 6">
              <a:extLst>
                <a:ext uri="{FF2B5EF4-FFF2-40B4-BE49-F238E27FC236}">
                  <a16:creationId xmlns:a16="http://schemas.microsoft.com/office/drawing/2014/main" id="{AA089D6C-B1E2-48FB-BE83-481042A4D336}"/>
                </a:ext>
              </a:extLst>
            </p:cNvPr>
            <p:cNvSpPr txBox="1"/>
            <p:nvPr/>
          </p:nvSpPr>
          <p:spPr>
            <a:xfrm>
              <a:off x="3427898" y="945416"/>
              <a:ext cx="167925" cy="2623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L</a:t>
              </a:r>
            </a:p>
          </p:txBody>
        </p:sp>
        <p:sp>
          <p:nvSpPr>
            <p:cNvPr id="8" name="Elipse 7">
              <a:extLst>
                <a:ext uri="{FF2B5EF4-FFF2-40B4-BE49-F238E27FC236}">
                  <a16:creationId xmlns:a16="http://schemas.microsoft.com/office/drawing/2014/main" id="{EF3D6D35-0B29-48F8-A7E7-F05677A56176}"/>
                </a:ext>
              </a:extLst>
            </p:cNvPr>
            <p:cNvSpPr/>
            <p:nvPr/>
          </p:nvSpPr>
          <p:spPr>
            <a:xfrm>
              <a:off x="3636352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9" name="CuadroTexto 8">
              <a:extLst>
                <a:ext uri="{FF2B5EF4-FFF2-40B4-BE49-F238E27FC236}">
                  <a16:creationId xmlns:a16="http://schemas.microsoft.com/office/drawing/2014/main" id="{9A7EF53A-AA99-48D2-85A8-CA65C6ED1C5E}"/>
                </a:ext>
              </a:extLst>
            </p:cNvPr>
            <p:cNvSpPr txBox="1"/>
            <p:nvPr/>
          </p:nvSpPr>
          <p:spPr>
            <a:xfrm>
              <a:off x="3604676" y="945416"/>
              <a:ext cx="167925" cy="2623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M</a:t>
              </a:r>
            </a:p>
          </p:txBody>
        </p:sp>
        <p:sp>
          <p:nvSpPr>
            <p:cNvPr id="10" name="Elipse 9">
              <a:extLst>
                <a:ext uri="{FF2B5EF4-FFF2-40B4-BE49-F238E27FC236}">
                  <a16:creationId xmlns:a16="http://schemas.microsoft.com/office/drawing/2014/main" id="{B0003AE6-C47F-46BF-B6B1-DDBB042C0368}"/>
                </a:ext>
              </a:extLst>
            </p:cNvPr>
            <p:cNvSpPr/>
            <p:nvPr/>
          </p:nvSpPr>
          <p:spPr>
            <a:xfrm>
              <a:off x="3822502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1" name="CuadroTexto 10">
              <a:extLst>
                <a:ext uri="{FF2B5EF4-FFF2-40B4-BE49-F238E27FC236}">
                  <a16:creationId xmlns:a16="http://schemas.microsoft.com/office/drawing/2014/main" id="{93A2415F-9910-41C0-9834-ACE5EE7EC06F}"/>
                </a:ext>
              </a:extLst>
            </p:cNvPr>
            <p:cNvSpPr txBox="1"/>
            <p:nvPr/>
          </p:nvSpPr>
          <p:spPr>
            <a:xfrm>
              <a:off x="3795934" y="953506"/>
              <a:ext cx="167925" cy="2623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M</a:t>
              </a:r>
            </a:p>
          </p:txBody>
        </p:sp>
        <p:sp>
          <p:nvSpPr>
            <p:cNvPr id="12" name="Elipse 11">
              <a:extLst>
                <a:ext uri="{FF2B5EF4-FFF2-40B4-BE49-F238E27FC236}">
                  <a16:creationId xmlns:a16="http://schemas.microsoft.com/office/drawing/2014/main" id="{C7C288CE-F547-4E52-94A3-8C23F40BEE3C}"/>
                </a:ext>
              </a:extLst>
            </p:cNvPr>
            <p:cNvSpPr/>
            <p:nvPr/>
          </p:nvSpPr>
          <p:spPr>
            <a:xfrm>
              <a:off x="4008652" y="983612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3" name="CuadroTexto 12">
              <a:extLst>
                <a:ext uri="{FF2B5EF4-FFF2-40B4-BE49-F238E27FC236}">
                  <a16:creationId xmlns:a16="http://schemas.microsoft.com/office/drawing/2014/main" id="{4114C506-8170-47D2-9D5A-128DBFEEE7C8}"/>
                </a:ext>
              </a:extLst>
            </p:cNvPr>
            <p:cNvSpPr txBox="1"/>
            <p:nvPr/>
          </p:nvSpPr>
          <p:spPr>
            <a:xfrm>
              <a:off x="3987194" y="951397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J</a:t>
              </a:r>
            </a:p>
          </p:txBody>
        </p:sp>
        <p:sp>
          <p:nvSpPr>
            <p:cNvPr id="14" name="Elipse 13">
              <a:extLst>
                <a:ext uri="{FF2B5EF4-FFF2-40B4-BE49-F238E27FC236}">
                  <a16:creationId xmlns:a16="http://schemas.microsoft.com/office/drawing/2014/main" id="{7CC52FD5-4E7C-49FA-BD83-A545EB3FC017}"/>
                </a:ext>
              </a:extLst>
            </p:cNvPr>
            <p:cNvSpPr/>
            <p:nvPr/>
          </p:nvSpPr>
          <p:spPr>
            <a:xfrm>
              <a:off x="4195174" y="983612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5" name="CuadroTexto 14">
              <a:extLst>
                <a:ext uri="{FF2B5EF4-FFF2-40B4-BE49-F238E27FC236}">
                  <a16:creationId xmlns:a16="http://schemas.microsoft.com/office/drawing/2014/main" id="{DDD8D263-EBC7-4AD3-8203-2FC2CBE524AF}"/>
                </a:ext>
              </a:extLst>
            </p:cNvPr>
            <p:cNvSpPr txBox="1"/>
            <p:nvPr/>
          </p:nvSpPr>
          <p:spPr>
            <a:xfrm>
              <a:off x="4169468" y="953506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V</a:t>
              </a:r>
            </a:p>
          </p:txBody>
        </p:sp>
        <p:sp>
          <p:nvSpPr>
            <p:cNvPr id="16" name="Elipse 15">
              <a:extLst>
                <a:ext uri="{FF2B5EF4-FFF2-40B4-BE49-F238E27FC236}">
                  <a16:creationId xmlns:a16="http://schemas.microsoft.com/office/drawing/2014/main" id="{1684D4EA-52BA-4FA5-A1FB-CB87FE74C584}"/>
                </a:ext>
              </a:extLst>
            </p:cNvPr>
            <p:cNvSpPr/>
            <p:nvPr/>
          </p:nvSpPr>
          <p:spPr>
            <a:xfrm>
              <a:off x="4383504" y="983612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7" name="CuadroTexto 16">
              <a:extLst>
                <a:ext uri="{FF2B5EF4-FFF2-40B4-BE49-F238E27FC236}">
                  <a16:creationId xmlns:a16="http://schemas.microsoft.com/office/drawing/2014/main" id="{3308939E-46AD-485D-B001-89690CD4E751}"/>
                </a:ext>
              </a:extLst>
            </p:cNvPr>
            <p:cNvSpPr txBox="1"/>
            <p:nvPr/>
          </p:nvSpPr>
          <p:spPr>
            <a:xfrm>
              <a:off x="4354590" y="945416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S</a:t>
              </a:r>
            </a:p>
          </p:txBody>
        </p:sp>
        <p:sp>
          <p:nvSpPr>
            <p:cNvPr id="18" name="Elipse 17">
              <a:extLst>
                <a:ext uri="{FF2B5EF4-FFF2-40B4-BE49-F238E27FC236}">
                  <a16:creationId xmlns:a16="http://schemas.microsoft.com/office/drawing/2014/main" id="{A8672FC7-70F5-4C49-A014-22DFFFBC4EA9}"/>
                </a:ext>
              </a:extLst>
            </p:cNvPr>
            <p:cNvSpPr/>
            <p:nvPr/>
          </p:nvSpPr>
          <p:spPr>
            <a:xfrm>
              <a:off x="4562534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9" name="CuadroTexto 18">
              <a:extLst>
                <a:ext uri="{FF2B5EF4-FFF2-40B4-BE49-F238E27FC236}">
                  <a16:creationId xmlns:a16="http://schemas.microsoft.com/office/drawing/2014/main" id="{FDD8A62F-1C31-4D5B-8003-266E7EE66DB5}"/>
                </a:ext>
              </a:extLst>
            </p:cNvPr>
            <p:cNvSpPr txBox="1"/>
            <p:nvPr/>
          </p:nvSpPr>
          <p:spPr>
            <a:xfrm>
              <a:off x="4541872" y="945416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D</a:t>
              </a:r>
            </a:p>
          </p:txBody>
        </p:sp>
      </p:grpSp>
      <p:sp>
        <p:nvSpPr>
          <p:cNvPr id="43" name="Rectángulo: esquinas redondeadas 42">
            <a:extLst>
              <a:ext uri="{FF2B5EF4-FFF2-40B4-BE49-F238E27FC236}">
                <a16:creationId xmlns:a16="http://schemas.microsoft.com/office/drawing/2014/main" id="{89D5D1E2-00DC-4937-B50F-B770D836BFF9}"/>
              </a:ext>
            </a:extLst>
          </p:cNvPr>
          <p:cNvSpPr/>
          <p:nvPr/>
        </p:nvSpPr>
        <p:spPr>
          <a:xfrm flipH="1">
            <a:off x="460830" y="5801409"/>
            <a:ext cx="1867912" cy="1306787"/>
          </a:xfrm>
          <a:prstGeom prst="roundRect">
            <a:avLst>
              <a:gd name="adj" fmla="val 3042"/>
            </a:avLst>
          </a:prstGeom>
          <a:noFill/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61" name="CuadroTexto 60">
            <a:extLst>
              <a:ext uri="{FF2B5EF4-FFF2-40B4-BE49-F238E27FC236}">
                <a16:creationId xmlns:a16="http://schemas.microsoft.com/office/drawing/2014/main" id="{B1867932-8D36-4858-BFF8-81AECC48EBAD}"/>
              </a:ext>
            </a:extLst>
          </p:cNvPr>
          <p:cNvSpPr txBox="1"/>
          <p:nvPr/>
        </p:nvSpPr>
        <p:spPr>
          <a:xfrm>
            <a:off x="502270" y="470523"/>
            <a:ext cx="1705246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CL" sz="4800" dirty="0">
                <a:latin typeface="August Script Bold free" pitchFamily="2" charset="0"/>
              </a:rPr>
              <a:t>Año</a:t>
            </a:r>
          </a:p>
        </p:txBody>
      </p:sp>
      <p:sp>
        <p:nvSpPr>
          <p:cNvPr id="62" name="CuadroTexto 61">
            <a:extLst>
              <a:ext uri="{FF2B5EF4-FFF2-40B4-BE49-F238E27FC236}">
                <a16:creationId xmlns:a16="http://schemas.microsoft.com/office/drawing/2014/main" id="{D7348A25-2C0A-4180-9706-193D7ACDBC8E}"/>
              </a:ext>
            </a:extLst>
          </p:cNvPr>
          <p:cNvSpPr txBox="1"/>
          <p:nvPr/>
        </p:nvSpPr>
        <p:spPr>
          <a:xfrm>
            <a:off x="1109446" y="921803"/>
            <a:ext cx="149088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CL" sz="4000" dirty="0" smtClean="0">
                <a:latin typeface="August Script Bold free" pitchFamily="2" charset="0"/>
              </a:rPr>
              <a:t>2022 </a:t>
            </a:r>
            <a:endParaRPr lang="es-CL" sz="4000" dirty="0">
              <a:latin typeface="August Script Bold free" pitchFamily="2" charset="0"/>
            </a:endParaRPr>
          </a:p>
        </p:txBody>
      </p:sp>
      <p:sp>
        <p:nvSpPr>
          <p:cNvPr id="27" name="CuadroTexto 26">
            <a:extLst>
              <a:ext uri="{FF2B5EF4-FFF2-40B4-BE49-F238E27FC236}">
                <a16:creationId xmlns:a16="http://schemas.microsoft.com/office/drawing/2014/main" id="{F0091D1D-C5BA-4DD7-B564-F84C4F3256B9}"/>
              </a:ext>
            </a:extLst>
          </p:cNvPr>
          <p:cNvSpPr txBox="1"/>
          <p:nvPr/>
        </p:nvSpPr>
        <p:spPr>
          <a:xfrm>
            <a:off x="788889" y="1505371"/>
            <a:ext cx="136617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CL" sz="3600" dirty="0">
                <a:latin typeface="Ayunindra Font" pitchFamily="50" charset="0"/>
              </a:rPr>
              <a:t>Metas</a:t>
            </a:r>
          </a:p>
        </p:txBody>
      </p:sp>
      <p:cxnSp>
        <p:nvCxnSpPr>
          <p:cNvPr id="34" name="Conector recto 33">
            <a:extLst>
              <a:ext uri="{FF2B5EF4-FFF2-40B4-BE49-F238E27FC236}">
                <a16:creationId xmlns:a16="http://schemas.microsoft.com/office/drawing/2014/main" id="{6C326F97-CC68-4216-8B0B-6409AE189A23}"/>
              </a:ext>
            </a:extLst>
          </p:cNvPr>
          <p:cNvCxnSpPr>
            <a:cxnSpLocks/>
          </p:cNvCxnSpPr>
          <p:nvPr/>
        </p:nvCxnSpPr>
        <p:spPr>
          <a:xfrm>
            <a:off x="719609" y="2193173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Conector recto 36">
            <a:extLst>
              <a:ext uri="{FF2B5EF4-FFF2-40B4-BE49-F238E27FC236}">
                <a16:creationId xmlns:a16="http://schemas.microsoft.com/office/drawing/2014/main" id="{7A9A9E17-643C-46C7-8DA1-90ACB4FD0A6E}"/>
              </a:ext>
            </a:extLst>
          </p:cNvPr>
          <p:cNvCxnSpPr>
            <a:cxnSpLocks/>
          </p:cNvCxnSpPr>
          <p:nvPr/>
        </p:nvCxnSpPr>
        <p:spPr>
          <a:xfrm>
            <a:off x="720116" y="2475725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Conector recto 37">
            <a:extLst>
              <a:ext uri="{FF2B5EF4-FFF2-40B4-BE49-F238E27FC236}">
                <a16:creationId xmlns:a16="http://schemas.microsoft.com/office/drawing/2014/main" id="{117FEECC-50E9-48AE-A3A0-ECE918D11567}"/>
              </a:ext>
            </a:extLst>
          </p:cNvPr>
          <p:cNvCxnSpPr>
            <a:cxnSpLocks/>
          </p:cNvCxnSpPr>
          <p:nvPr/>
        </p:nvCxnSpPr>
        <p:spPr>
          <a:xfrm>
            <a:off x="718240" y="2780525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Conector recto 38">
            <a:extLst>
              <a:ext uri="{FF2B5EF4-FFF2-40B4-BE49-F238E27FC236}">
                <a16:creationId xmlns:a16="http://schemas.microsoft.com/office/drawing/2014/main" id="{F24D8324-6901-4816-8512-FDC54A3E01DF}"/>
              </a:ext>
            </a:extLst>
          </p:cNvPr>
          <p:cNvCxnSpPr>
            <a:cxnSpLocks/>
          </p:cNvCxnSpPr>
          <p:nvPr/>
        </p:nvCxnSpPr>
        <p:spPr>
          <a:xfrm>
            <a:off x="718240" y="3074201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Placa 2">
            <a:extLst>
              <a:ext uri="{FF2B5EF4-FFF2-40B4-BE49-F238E27FC236}">
                <a16:creationId xmlns:a16="http://schemas.microsoft.com/office/drawing/2014/main" id="{C3F9C842-00FA-4A41-AA78-EC49C9D9D4A3}"/>
              </a:ext>
            </a:extLst>
          </p:cNvPr>
          <p:cNvSpPr/>
          <p:nvPr/>
        </p:nvSpPr>
        <p:spPr>
          <a:xfrm flipH="1">
            <a:off x="489789" y="3750740"/>
            <a:ext cx="1791840" cy="1500318"/>
          </a:xfrm>
          <a:prstGeom prst="plaque">
            <a:avLst>
              <a:gd name="adj" fmla="val 6619"/>
            </a:avLst>
          </a:prstGeom>
          <a:solidFill>
            <a:srgbClr val="FCEBE0"/>
          </a:solidFill>
          <a:ln>
            <a:solidFill>
              <a:srgbClr val="FCD6D7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70" name="CuadroTexto 69">
            <a:extLst>
              <a:ext uri="{FF2B5EF4-FFF2-40B4-BE49-F238E27FC236}">
                <a16:creationId xmlns:a16="http://schemas.microsoft.com/office/drawing/2014/main" id="{C5660BA0-7AA5-442F-B19F-51782AAE91E1}"/>
              </a:ext>
            </a:extLst>
          </p:cNvPr>
          <p:cNvSpPr txBox="1"/>
          <p:nvPr/>
        </p:nvSpPr>
        <p:spPr>
          <a:xfrm flipH="1">
            <a:off x="560832" y="3174959"/>
            <a:ext cx="157604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CL" sz="3200" dirty="0">
                <a:latin typeface="Please write me a song" panose="02000603000000000000" pitchFamily="2" charset="0"/>
                <a:ea typeface="Please write me a song" panose="02000603000000000000" pitchFamily="2" charset="0"/>
              </a:rPr>
              <a:t>Importante</a:t>
            </a:r>
          </a:p>
        </p:txBody>
      </p:sp>
      <p:sp>
        <p:nvSpPr>
          <p:cNvPr id="72" name="CuadroTexto 71">
            <a:extLst>
              <a:ext uri="{FF2B5EF4-FFF2-40B4-BE49-F238E27FC236}">
                <a16:creationId xmlns:a16="http://schemas.microsoft.com/office/drawing/2014/main" id="{FA02E334-CC17-4B72-8C99-28B64BC13A1C}"/>
              </a:ext>
            </a:extLst>
          </p:cNvPr>
          <p:cNvSpPr txBox="1"/>
          <p:nvPr/>
        </p:nvSpPr>
        <p:spPr>
          <a:xfrm flipH="1">
            <a:off x="773256" y="5571063"/>
            <a:ext cx="1293702" cy="594906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algn="ctr"/>
            <a:r>
              <a:rPr lang="es-CL" sz="3266" dirty="0">
                <a:latin typeface="The Sunset" pitchFamily="2" charset="0"/>
              </a:rPr>
              <a:t>Notas</a:t>
            </a:r>
          </a:p>
        </p:txBody>
      </p:sp>
      <p:pic>
        <p:nvPicPr>
          <p:cNvPr id="22" name="Imagen 21">
            <a:extLst>
              <a:ext uri="{FF2B5EF4-FFF2-40B4-BE49-F238E27FC236}">
                <a16:creationId xmlns:a16="http://schemas.microsoft.com/office/drawing/2014/main" id="{62CBFADE-6F0F-42F1-9100-230F3D7A9794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188956" y="4650379"/>
            <a:ext cx="727315" cy="2864905"/>
          </a:xfrm>
          <a:prstGeom prst="rect">
            <a:avLst/>
          </a:prstGeom>
        </p:spPr>
      </p:pic>
      <p:pic>
        <p:nvPicPr>
          <p:cNvPr id="23" name="Imagen 22">
            <a:extLst>
              <a:ext uri="{FF2B5EF4-FFF2-40B4-BE49-F238E27FC236}">
                <a16:creationId xmlns:a16="http://schemas.microsoft.com/office/drawing/2014/main" id="{2B2C2E0D-EB88-46B4-AC8F-E4A9A8B31354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43898" t="21174"/>
          <a:stretch/>
        </p:blipFill>
        <p:spPr>
          <a:xfrm>
            <a:off x="0" y="0"/>
            <a:ext cx="909986" cy="976498"/>
          </a:xfrm>
          <a:prstGeom prst="rect">
            <a:avLst/>
          </a:prstGeom>
        </p:spPr>
      </p:pic>
      <p:pic>
        <p:nvPicPr>
          <p:cNvPr id="25" name="Imagen 24">
            <a:extLst>
              <a:ext uri="{FF2B5EF4-FFF2-40B4-BE49-F238E27FC236}">
                <a16:creationId xmlns:a16="http://schemas.microsoft.com/office/drawing/2014/main" id="{C293EFCA-F8D9-437F-BBDE-D23B0F61DF56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027536" y="351099"/>
            <a:ext cx="713197" cy="476000"/>
          </a:xfrm>
          <a:prstGeom prst="rect">
            <a:avLst/>
          </a:prstGeom>
        </p:spPr>
      </p:pic>
      <p:grpSp>
        <p:nvGrpSpPr>
          <p:cNvPr id="31" name="Grupo 30">
            <a:extLst>
              <a:ext uri="{FF2B5EF4-FFF2-40B4-BE49-F238E27FC236}">
                <a16:creationId xmlns:a16="http://schemas.microsoft.com/office/drawing/2014/main" id="{7745E27F-467E-4749-8E47-3209094E0C66}"/>
              </a:ext>
            </a:extLst>
          </p:cNvPr>
          <p:cNvGrpSpPr/>
          <p:nvPr/>
        </p:nvGrpSpPr>
        <p:grpSpPr>
          <a:xfrm>
            <a:off x="526230" y="2080990"/>
            <a:ext cx="160028" cy="1041337"/>
            <a:chOff x="508707" y="2032864"/>
            <a:chExt cx="160028" cy="1041337"/>
          </a:xfrm>
        </p:grpSpPr>
        <p:pic>
          <p:nvPicPr>
            <p:cNvPr id="57" name="Imagen 56">
              <a:extLst>
                <a:ext uri="{FF2B5EF4-FFF2-40B4-BE49-F238E27FC236}">
                  <a16:creationId xmlns:a16="http://schemas.microsoft.com/office/drawing/2014/main" id="{961930C2-F576-49DD-A7AA-2FDB4D77175D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7508" y="2035205"/>
              <a:ext cx="162906" cy="158223"/>
            </a:xfrm>
            <a:prstGeom prst="rect">
              <a:avLst/>
            </a:prstGeom>
          </p:spPr>
        </p:pic>
        <p:pic>
          <p:nvPicPr>
            <p:cNvPr id="58" name="Imagen 57">
              <a:extLst>
                <a:ext uri="{FF2B5EF4-FFF2-40B4-BE49-F238E27FC236}">
                  <a16:creationId xmlns:a16="http://schemas.microsoft.com/office/drawing/2014/main" id="{56867267-B475-4E69-9D58-EC62A6FE058B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7509" y="2315160"/>
              <a:ext cx="162906" cy="158223"/>
            </a:xfrm>
            <a:prstGeom prst="rect">
              <a:avLst/>
            </a:prstGeom>
          </p:spPr>
        </p:pic>
        <p:pic>
          <p:nvPicPr>
            <p:cNvPr id="60" name="Imagen 59">
              <a:extLst>
                <a:ext uri="{FF2B5EF4-FFF2-40B4-BE49-F238E27FC236}">
                  <a16:creationId xmlns:a16="http://schemas.microsoft.com/office/drawing/2014/main" id="{E29EF204-A448-4002-8A1C-DB0341F31464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6366" y="2619960"/>
              <a:ext cx="162906" cy="158223"/>
            </a:xfrm>
            <a:prstGeom prst="rect">
              <a:avLst/>
            </a:prstGeom>
          </p:spPr>
        </p:pic>
        <p:pic>
          <p:nvPicPr>
            <p:cNvPr id="63" name="Imagen 62">
              <a:extLst>
                <a:ext uri="{FF2B5EF4-FFF2-40B4-BE49-F238E27FC236}">
                  <a16:creationId xmlns:a16="http://schemas.microsoft.com/office/drawing/2014/main" id="{86120641-32C4-4AE8-94D3-C94C18868525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8171" y="2913636"/>
              <a:ext cx="162906" cy="158223"/>
            </a:xfrm>
            <a:prstGeom prst="rect">
              <a:avLst/>
            </a:prstGeom>
          </p:spPr>
        </p:pic>
      </p:grpSp>
      <p:sp>
        <p:nvSpPr>
          <p:cNvPr id="64" name="Placa 63">
            <a:extLst>
              <a:ext uri="{FF2B5EF4-FFF2-40B4-BE49-F238E27FC236}">
                <a16:creationId xmlns:a16="http://schemas.microsoft.com/office/drawing/2014/main" id="{1F1A37EF-7612-4F45-97CD-3C62C17F6D0D}"/>
              </a:ext>
            </a:extLst>
          </p:cNvPr>
          <p:cNvSpPr/>
          <p:nvPr/>
        </p:nvSpPr>
        <p:spPr>
          <a:xfrm flipH="1">
            <a:off x="544463" y="3806973"/>
            <a:ext cx="1680470" cy="1381373"/>
          </a:xfrm>
          <a:prstGeom prst="plaque">
            <a:avLst>
              <a:gd name="adj" fmla="val 6619"/>
            </a:avLst>
          </a:prstGeom>
          <a:noFill/>
          <a:ln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pic>
        <p:nvPicPr>
          <p:cNvPr id="32" name="Imagen 31">
            <a:extLst>
              <a:ext uri="{FF2B5EF4-FFF2-40B4-BE49-F238E27FC236}">
                <a16:creationId xmlns:a16="http://schemas.microsoft.com/office/drawing/2014/main" id="{26B63D50-3602-4D67-A76C-633D6D374657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259097" y="6541363"/>
            <a:ext cx="628638" cy="674145"/>
          </a:xfrm>
          <a:prstGeom prst="rect">
            <a:avLst/>
          </a:prstGeom>
        </p:spPr>
      </p:pic>
      <p:pic>
        <p:nvPicPr>
          <p:cNvPr id="65" name="Imagen 64">
            <a:extLst>
              <a:ext uri="{FF2B5EF4-FFF2-40B4-BE49-F238E27FC236}">
                <a16:creationId xmlns:a16="http://schemas.microsoft.com/office/drawing/2014/main" id="{D0CA3D43-846C-4A28-B7BE-3C0790EA8870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65716" t="50407"/>
          <a:stretch/>
        </p:blipFill>
        <p:spPr>
          <a:xfrm flipH="1">
            <a:off x="4623101" y="-1"/>
            <a:ext cx="445785" cy="47838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97070581"/>
      </p:ext>
    </p:extLst>
  </p:cSld>
  <p:clrMapOvr>
    <a:masterClrMapping/>
  </p:clrMapOvr>
</p:sld>
</file>

<file path=ppt/slides/slide2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5" name="Imagen 74">
            <a:extLst>
              <a:ext uri="{FF2B5EF4-FFF2-40B4-BE49-F238E27FC236}">
                <a16:creationId xmlns:a16="http://schemas.microsoft.com/office/drawing/2014/main" id="{86F066D6-3665-40A8-84FE-3CF74306B4E7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5802" t="16947" r="6588" b="21582"/>
          <a:stretch/>
        </p:blipFill>
        <p:spPr>
          <a:xfrm flipH="1">
            <a:off x="2534249" y="1615242"/>
            <a:ext cx="2241249" cy="5818323"/>
          </a:xfrm>
          <a:prstGeom prst="rect">
            <a:avLst/>
          </a:prstGeom>
        </p:spPr>
      </p:pic>
      <p:grpSp>
        <p:nvGrpSpPr>
          <p:cNvPr id="90" name="Grupo 89">
            <a:extLst>
              <a:ext uri="{FF2B5EF4-FFF2-40B4-BE49-F238E27FC236}">
                <a16:creationId xmlns:a16="http://schemas.microsoft.com/office/drawing/2014/main" id="{6A10F933-5BE6-45D0-9227-6F90A3B05617}"/>
              </a:ext>
            </a:extLst>
          </p:cNvPr>
          <p:cNvGrpSpPr/>
          <p:nvPr/>
        </p:nvGrpSpPr>
        <p:grpSpPr>
          <a:xfrm>
            <a:off x="2431176" y="1277695"/>
            <a:ext cx="2333423" cy="338554"/>
            <a:chOff x="282012" y="1116730"/>
            <a:chExt cx="2333423" cy="338554"/>
          </a:xfrm>
        </p:grpSpPr>
        <p:grpSp>
          <p:nvGrpSpPr>
            <p:cNvPr id="76" name="Grupo 75">
              <a:extLst>
                <a:ext uri="{FF2B5EF4-FFF2-40B4-BE49-F238E27FC236}">
                  <a16:creationId xmlns:a16="http://schemas.microsoft.com/office/drawing/2014/main" id="{A61A1061-E59C-431B-BF67-DEFCDEE579BE}"/>
                </a:ext>
              </a:extLst>
            </p:cNvPr>
            <p:cNvGrpSpPr/>
            <p:nvPr/>
          </p:nvGrpSpPr>
          <p:grpSpPr>
            <a:xfrm>
              <a:off x="1292286" y="1199456"/>
              <a:ext cx="1323149" cy="173102"/>
              <a:chOff x="2351916" y="2459619"/>
              <a:chExt cx="1424738" cy="173102"/>
            </a:xfrm>
          </p:grpSpPr>
          <p:pic>
            <p:nvPicPr>
              <p:cNvPr id="77" name="Imagen 76">
                <a:extLst>
                  <a:ext uri="{FF2B5EF4-FFF2-40B4-BE49-F238E27FC236}">
                    <a16:creationId xmlns:a16="http://schemas.microsoft.com/office/drawing/2014/main" id="{B7A81B46-CA0D-4087-89EF-FAE09193A61A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351916" y="2459619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78" name="Imagen 77">
                <a:extLst>
                  <a:ext uri="{FF2B5EF4-FFF2-40B4-BE49-F238E27FC236}">
                    <a16:creationId xmlns:a16="http://schemas.microsoft.com/office/drawing/2014/main" id="{E94153B6-6DC4-4AB7-AC3B-F55DD2065F5B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534444" y="2462337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79" name="Imagen 78">
                <a:extLst>
                  <a:ext uri="{FF2B5EF4-FFF2-40B4-BE49-F238E27FC236}">
                    <a16:creationId xmlns:a16="http://schemas.microsoft.com/office/drawing/2014/main" id="{EA1DF94F-D73B-4068-AC8A-D0A408DD32D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713545" y="2467401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0" name="Imagen 79">
                <a:extLst>
                  <a:ext uri="{FF2B5EF4-FFF2-40B4-BE49-F238E27FC236}">
                    <a16:creationId xmlns:a16="http://schemas.microsoft.com/office/drawing/2014/main" id="{62C852A6-1DC0-492C-8708-0BCE85A2F8DC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898714" y="2467401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1" name="Imagen 80">
                <a:extLst>
                  <a:ext uri="{FF2B5EF4-FFF2-40B4-BE49-F238E27FC236}">
                    <a16:creationId xmlns:a16="http://schemas.microsoft.com/office/drawing/2014/main" id="{0177E378-B2D1-433E-B487-95F0ADA2623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080634" y="2462337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2" name="Imagen 81">
                <a:extLst>
                  <a:ext uri="{FF2B5EF4-FFF2-40B4-BE49-F238E27FC236}">
                    <a16:creationId xmlns:a16="http://schemas.microsoft.com/office/drawing/2014/main" id="{5D2CCC76-1728-4CCE-8CA6-F4D7D93C730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259735" y="2463688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3" name="Imagen 82">
                <a:extLst>
                  <a:ext uri="{FF2B5EF4-FFF2-40B4-BE49-F238E27FC236}">
                    <a16:creationId xmlns:a16="http://schemas.microsoft.com/office/drawing/2014/main" id="{8737CD88-8CE9-45B7-B88B-A039D1BC2D9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436306" y="2459619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4" name="Imagen 83">
                <a:extLst>
                  <a:ext uri="{FF2B5EF4-FFF2-40B4-BE49-F238E27FC236}">
                    <a16:creationId xmlns:a16="http://schemas.microsoft.com/office/drawing/2014/main" id="{9C749F1B-619A-40EE-A3E5-6C9759F13278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624293" y="2462337"/>
                <a:ext cx="152361" cy="165320"/>
              </a:xfrm>
              <a:prstGeom prst="rect">
                <a:avLst/>
              </a:prstGeom>
            </p:spPr>
          </p:pic>
        </p:grpSp>
        <p:sp>
          <p:nvSpPr>
            <p:cNvPr id="86" name="CuadroTexto 85">
              <a:extLst>
                <a:ext uri="{FF2B5EF4-FFF2-40B4-BE49-F238E27FC236}">
                  <a16:creationId xmlns:a16="http://schemas.microsoft.com/office/drawing/2014/main" id="{E7CF8BFC-D72D-4A50-9441-6DC5C224B0DC}"/>
                </a:ext>
              </a:extLst>
            </p:cNvPr>
            <p:cNvSpPr txBox="1"/>
            <p:nvPr/>
          </p:nvSpPr>
          <p:spPr>
            <a:xfrm>
              <a:off x="282012" y="1116730"/>
              <a:ext cx="1081021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s-CL" sz="1600" dirty="0">
                  <a:latin typeface="that i love you" pitchFamily="2" charset="0"/>
                </a:rPr>
                <a:t>Hidratación</a:t>
              </a:r>
            </a:p>
          </p:txBody>
        </p:sp>
      </p:grpSp>
      <p:sp>
        <p:nvSpPr>
          <p:cNvPr id="2" name="Rectángulo: esquinas redondeadas 1">
            <a:extLst>
              <a:ext uri="{FF2B5EF4-FFF2-40B4-BE49-F238E27FC236}">
                <a16:creationId xmlns:a16="http://schemas.microsoft.com/office/drawing/2014/main" id="{8AFFB728-72C6-47D6-8CF6-8E68D901CF0E}"/>
              </a:ext>
            </a:extLst>
          </p:cNvPr>
          <p:cNvSpPr/>
          <p:nvPr/>
        </p:nvSpPr>
        <p:spPr>
          <a:xfrm flipH="1">
            <a:off x="2536574" y="808814"/>
            <a:ext cx="2238924" cy="348713"/>
          </a:xfrm>
          <a:prstGeom prst="roundRect">
            <a:avLst>
              <a:gd name="adj" fmla="val 20690"/>
            </a:avLst>
          </a:prstGeom>
          <a:noFill/>
          <a:ln>
            <a:solidFill>
              <a:schemeClr val="bg1">
                <a:lumMod val="65000"/>
              </a:schemeClr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grpSp>
        <p:nvGrpSpPr>
          <p:cNvPr id="20" name="Grupo 19">
            <a:extLst>
              <a:ext uri="{FF2B5EF4-FFF2-40B4-BE49-F238E27FC236}">
                <a16:creationId xmlns:a16="http://schemas.microsoft.com/office/drawing/2014/main" id="{9E56ED60-C0FC-4AFF-8B2B-402E4644997E}"/>
              </a:ext>
            </a:extLst>
          </p:cNvPr>
          <p:cNvGrpSpPr/>
          <p:nvPr/>
        </p:nvGrpSpPr>
        <p:grpSpPr>
          <a:xfrm>
            <a:off x="2648158" y="551964"/>
            <a:ext cx="1302561" cy="270451"/>
            <a:chOff x="3427898" y="945416"/>
            <a:chExt cx="1302561" cy="270451"/>
          </a:xfrm>
        </p:grpSpPr>
        <p:sp>
          <p:nvSpPr>
            <p:cNvPr id="6" name="Elipse 5">
              <a:extLst>
                <a:ext uri="{FF2B5EF4-FFF2-40B4-BE49-F238E27FC236}">
                  <a16:creationId xmlns:a16="http://schemas.microsoft.com/office/drawing/2014/main" id="{2C5DCEA4-6AF6-49BD-B708-B769FAFE792C}"/>
                </a:ext>
              </a:extLst>
            </p:cNvPr>
            <p:cNvSpPr/>
            <p:nvPr/>
          </p:nvSpPr>
          <p:spPr>
            <a:xfrm>
              <a:off x="3448303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7" name="CuadroTexto 6">
              <a:extLst>
                <a:ext uri="{FF2B5EF4-FFF2-40B4-BE49-F238E27FC236}">
                  <a16:creationId xmlns:a16="http://schemas.microsoft.com/office/drawing/2014/main" id="{AA089D6C-B1E2-48FB-BE83-481042A4D336}"/>
                </a:ext>
              </a:extLst>
            </p:cNvPr>
            <p:cNvSpPr txBox="1"/>
            <p:nvPr/>
          </p:nvSpPr>
          <p:spPr>
            <a:xfrm>
              <a:off x="3427898" y="945416"/>
              <a:ext cx="167925" cy="2623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L</a:t>
              </a:r>
            </a:p>
          </p:txBody>
        </p:sp>
        <p:sp>
          <p:nvSpPr>
            <p:cNvPr id="8" name="Elipse 7">
              <a:extLst>
                <a:ext uri="{FF2B5EF4-FFF2-40B4-BE49-F238E27FC236}">
                  <a16:creationId xmlns:a16="http://schemas.microsoft.com/office/drawing/2014/main" id="{EF3D6D35-0B29-48F8-A7E7-F05677A56176}"/>
                </a:ext>
              </a:extLst>
            </p:cNvPr>
            <p:cNvSpPr/>
            <p:nvPr/>
          </p:nvSpPr>
          <p:spPr>
            <a:xfrm>
              <a:off x="3636352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9" name="CuadroTexto 8">
              <a:extLst>
                <a:ext uri="{FF2B5EF4-FFF2-40B4-BE49-F238E27FC236}">
                  <a16:creationId xmlns:a16="http://schemas.microsoft.com/office/drawing/2014/main" id="{9A7EF53A-AA99-48D2-85A8-CA65C6ED1C5E}"/>
                </a:ext>
              </a:extLst>
            </p:cNvPr>
            <p:cNvSpPr txBox="1"/>
            <p:nvPr/>
          </p:nvSpPr>
          <p:spPr>
            <a:xfrm>
              <a:off x="3604676" y="945416"/>
              <a:ext cx="167925" cy="2623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M</a:t>
              </a:r>
            </a:p>
          </p:txBody>
        </p:sp>
        <p:sp>
          <p:nvSpPr>
            <p:cNvPr id="10" name="Elipse 9">
              <a:extLst>
                <a:ext uri="{FF2B5EF4-FFF2-40B4-BE49-F238E27FC236}">
                  <a16:creationId xmlns:a16="http://schemas.microsoft.com/office/drawing/2014/main" id="{B0003AE6-C47F-46BF-B6B1-DDBB042C0368}"/>
                </a:ext>
              </a:extLst>
            </p:cNvPr>
            <p:cNvSpPr/>
            <p:nvPr/>
          </p:nvSpPr>
          <p:spPr>
            <a:xfrm>
              <a:off x="3822502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1" name="CuadroTexto 10">
              <a:extLst>
                <a:ext uri="{FF2B5EF4-FFF2-40B4-BE49-F238E27FC236}">
                  <a16:creationId xmlns:a16="http://schemas.microsoft.com/office/drawing/2014/main" id="{93A2415F-9910-41C0-9834-ACE5EE7EC06F}"/>
                </a:ext>
              </a:extLst>
            </p:cNvPr>
            <p:cNvSpPr txBox="1"/>
            <p:nvPr/>
          </p:nvSpPr>
          <p:spPr>
            <a:xfrm>
              <a:off x="3795934" y="953506"/>
              <a:ext cx="167925" cy="2623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M</a:t>
              </a:r>
            </a:p>
          </p:txBody>
        </p:sp>
        <p:sp>
          <p:nvSpPr>
            <p:cNvPr id="12" name="Elipse 11">
              <a:extLst>
                <a:ext uri="{FF2B5EF4-FFF2-40B4-BE49-F238E27FC236}">
                  <a16:creationId xmlns:a16="http://schemas.microsoft.com/office/drawing/2014/main" id="{C7C288CE-F547-4E52-94A3-8C23F40BEE3C}"/>
                </a:ext>
              </a:extLst>
            </p:cNvPr>
            <p:cNvSpPr/>
            <p:nvPr/>
          </p:nvSpPr>
          <p:spPr>
            <a:xfrm>
              <a:off x="4008652" y="983612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3" name="CuadroTexto 12">
              <a:extLst>
                <a:ext uri="{FF2B5EF4-FFF2-40B4-BE49-F238E27FC236}">
                  <a16:creationId xmlns:a16="http://schemas.microsoft.com/office/drawing/2014/main" id="{4114C506-8170-47D2-9D5A-128DBFEEE7C8}"/>
                </a:ext>
              </a:extLst>
            </p:cNvPr>
            <p:cNvSpPr txBox="1"/>
            <p:nvPr/>
          </p:nvSpPr>
          <p:spPr>
            <a:xfrm>
              <a:off x="3987194" y="951397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J</a:t>
              </a:r>
            </a:p>
          </p:txBody>
        </p:sp>
        <p:sp>
          <p:nvSpPr>
            <p:cNvPr id="14" name="Elipse 13">
              <a:extLst>
                <a:ext uri="{FF2B5EF4-FFF2-40B4-BE49-F238E27FC236}">
                  <a16:creationId xmlns:a16="http://schemas.microsoft.com/office/drawing/2014/main" id="{7CC52FD5-4E7C-49FA-BD83-A545EB3FC017}"/>
                </a:ext>
              </a:extLst>
            </p:cNvPr>
            <p:cNvSpPr/>
            <p:nvPr/>
          </p:nvSpPr>
          <p:spPr>
            <a:xfrm>
              <a:off x="4195174" y="983612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5" name="CuadroTexto 14">
              <a:extLst>
                <a:ext uri="{FF2B5EF4-FFF2-40B4-BE49-F238E27FC236}">
                  <a16:creationId xmlns:a16="http://schemas.microsoft.com/office/drawing/2014/main" id="{DDD8D263-EBC7-4AD3-8203-2FC2CBE524AF}"/>
                </a:ext>
              </a:extLst>
            </p:cNvPr>
            <p:cNvSpPr txBox="1"/>
            <p:nvPr/>
          </p:nvSpPr>
          <p:spPr>
            <a:xfrm>
              <a:off x="4169468" y="953506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V</a:t>
              </a:r>
            </a:p>
          </p:txBody>
        </p:sp>
        <p:sp>
          <p:nvSpPr>
            <p:cNvPr id="16" name="Elipse 15">
              <a:extLst>
                <a:ext uri="{FF2B5EF4-FFF2-40B4-BE49-F238E27FC236}">
                  <a16:creationId xmlns:a16="http://schemas.microsoft.com/office/drawing/2014/main" id="{1684D4EA-52BA-4FA5-A1FB-CB87FE74C584}"/>
                </a:ext>
              </a:extLst>
            </p:cNvPr>
            <p:cNvSpPr/>
            <p:nvPr/>
          </p:nvSpPr>
          <p:spPr>
            <a:xfrm>
              <a:off x="4383504" y="983612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7" name="CuadroTexto 16">
              <a:extLst>
                <a:ext uri="{FF2B5EF4-FFF2-40B4-BE49-F238E27FC236}">
                  <a16:creationId xmlns:a16="http://schemas.microsoft.com/office/drawing/2014/main" id="{3308939E-46AD-485D-B001-89690CD4E751}"/>
                </a:ext>
              </a:extLst>
            </p:cNvPr>
            <p:cNvSpPr txBox="1"/>
            <p:nvPr/>
          </p:nvSpPr>
          <p:spPr>
            <a:xfrm>
              <a:off x="4354590" y="945416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S</a:t>
              </a:r>
            </a:p>
          </p:txBody>
        </p:sp>
        <p:sp>
          <p:nvSpPr>
            <p:cNvPr id="18" name="Elipse 17">
              <a:extLst>
                <a:ext uri="{FF2B5EF4-FFF2-40B4-BE49-F238E27FC236}">
                  <a16:creationId xmlns:a16="http://schemas.microsoft.com/office/drawing/2014/main" id="{A8672FC7-70F5-4C49-A014-22DFFFBC4EA9}"/>
                </a:ext>
              </a:extLst>
            </p:cNvPr>
            <p:cNvSpPr/>
            <p:nvPr/>
          </p:nvSpPr>
          <p:spPr>
            <a:xfrm>
              <a:off x="4562534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9" name="CuadroTexto 18">
              <a:extLst>
                <a:ext uri="{FF2B5EF4-FFF2-40B4-BE49-F238E27FC236}">
                  <a16:creationId xmlns:a16="http://schemas.microsoft.com/office/drawing/2014/main" id="{FDD8A62F-1C31-4D5B-8003-266E7EE66DB5}"/>
                </a:ext>
              </a:extLst>
            </p:cNvPr>
            <p:cNvSpPr txBox="1"/>
            <p:nvPr/>
          </p:nvSpPr>
          <p:spPr>
            <a:xfrm>
              <a:off x="4541872" y="945416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D</a:t>
              </a:r>
            </a:p>
          </p:txBody>
        </p:sp>
      </p:grpSp>
      <p:sp>
        <p:nvSpPr>
          <p:cNvPr id="43" name="Rectángulo: esquinas redondeadas 42">
            <a:extLst>
              <a:ext uri="{FF2B5EF4-FFF2-40B4-BE49-F238E27FC236}">
                <a16:creationId xmlns:a16="http://schemas.microsoft.com/office/drawing/2014/main" id="{89D5D1E2-00DC-4937-B50F-B770D836BFF9}"/>
              </a:ext>
            </a:extLst>
          </p:cNvPr>
          <p:cNvSpPr/>
          <p:nvPr/>
        </p:nvSpPr>
        <p:spPr>
          <a:xfrm flipH="1">
            <a:off x="460830" y="5801409"/>
            <a:ext cx="1867912" cy="1306787"/>
          </a:xfrm>
          <a:prstGeom prst="roundRect">
            <a:avLst>
              <a:gd name="adj" fmla="val 3042"/>
            </a:avLst>
          </a:prstGeom>
          <a:noFill/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61" name="CuadroTexto 60">
            <a:extLst>
              <a:ext uri="{FF2B5EF4-FFF2-40B4-BE49-F238E27FC236}">
                <a16:creationId xmlns:a16="http://schemas.microsoft.com/office/drawing/2014/main" id="{B1867932-8D36-4858-BFF8-81AECC48EBAD}"/>
              </a:ext>
            </a:extLst>
          </p:cNvPr>
          <p:cNvSpPr txBox="1"/>
          <p:nvPr/>
        </p:nvSpPr>
        <p:spPr>
          <a:xfrm>
            <a:off x="502270" y="470523"/>
            <a:ext cx="1705246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CL" sz="4800" dirty="0">
                <a:latin typeface="August Script Bold free" pitchFamily="2" charset="0"/>
              </a:rPr>
              <a:t>Año</a:t>
            </a:r>
          </a:p>
        </p:txBody>
      </p:sp>
      <p:sp>
        <p:nvSpPr>
          <p:cNvPr id="62" name="CuadroTexto 61">
            <a:extLst>
              <a:ext uri="{FF2B5EF4-FFF2-40B4-BE49-F238E27FC236}">
                <a16:creationId xmlns:a16="http://schemas.microsoft.com/office/drawing/2014/main" id="{D7348A25-2C0A-4180-9706-193D7ACDBC8E}"/>
              </a:ext>
            </a:extLst>
          </p:cNvPr>
          <p:cNvSpPr txBox="1"/>
          <p:nvPr/>
        </p:nvSpPr>
        <p:spPr>
          <a:xfrm>
            <a:off x="1109446" y="921803"/>
            <a:ext cx="149088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CL" sz="4000" dirty="0" smtClean="0">
                <a:latin typeface="August Script Bold free" pitchFamily="2" charset="0"/>
              </a:rPr>
              <a:t>2022 </a:t>
            </a:r>
            <a:endParaRPr lang="es-CL" sz="4000" dirty="0">
              <a:latin typeface="August Script Bold free" pitchFamily="2" charset="0"/>
            </a:endParaRPr>
          </a:p>
        </p:txBody>
      </p:sp>
      <p:sp>
        <p:nvSpPr>
          <p:cNvPr id="27" name="CuadroTexto 26">
            <a:extLst>
              <a:ext uri="{FF2B5EF4-FFF2-40B4-BE49-F238E27FC236}">
                <a16:creationId xmlns:a16="http://schemas.microsoft.com/office/drawing/2014/main" id="{F0091D1D-C5BA-4DD7-B564-F84C4F3256B9}"/>
              </a:ext>
            </a:extLst>
          </p:cNvPr>
          <p:cNvSpPr txBox="1"/>
          <p:nvPr/>
        </p:nvSpPr>
        <p:spPr>
          <a:xfrm>
            <a:off x="788889" y="1505371"/>
            <a:ext cx="136617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CL" sz="3600" dirty="0">
                <a:latin typeface="Ayunindra Font" pitchFamily="50" charset="0"/>
              </a:rPr>
              <a:t>Metas</a:t>
            </a:r>
          </a:p>
        </p:txBody>
      </p:sp>
      <p:cxnSp>
        <p:nvCxnSpPr>
          <p:cNvPr id="34" name="Conector recto 33">
            <a:extLst>
              <a:ext uri="{FF2B5EF4-FFF2-40B4-BE49-F238E27FC236}">
                <a16:creationId xmlns:a16="http://schemas.microsoft.com/office/drawing/2014/main" id="{6C326F97-CC68-4216-8B0B-6409AE189A23}"/>
              </a:ext>
            </a:extLst>
          </p:cNvPr>
          <p:cNvCxnSpPr>
            <a:cxnSpLocks/>
          </p:cNvCxnSpPr>
          <p:nvPr/>
        </p:nvCxnSpPr>
        <p:spPr>
          <a:xfrm>
            <a:off x="719609" y="2193173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Conector recto 36">
            <a:extLst>
              <a:ext uri="{FF2B5EF4-FFF2-40B4-BE49-F238E27FC236}">
                <a16:creationId xmlns:a16="http://schemas.microsoft.com/office/drawing/2014/main" id="{7A9A9E17-643C-46C7-8DA1-90ACB4FD0A6E}"/>
              </a:ext>
            </a:extLst>
          </p:cNvPr>
          <p:cNvCxnSpPr>
            <a:cxnSpLocks/>
          </p:cNvCxnSpPr>
          <p:nvPr/>
        </p:nvCxnSpPr>
        <p:spPr>
          <a:xfrm>
            <a:off x="720116" y="2475725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Conector recto 37">
            <a:extLst>
              <a:ext uri="{FF2B5EF4-FFF2-40B4-BE49-F238E27FC236}">
                <a16:creationId xmlns:a16="http://schemas.microsoft.com/office/drawing/2014/main" id="{117FEECC-50E9-48AE-A3A0-ECE918D11567}"/>
              </a:ext>
            </a:extLst>
          </p:cNvPr>
          <p:cNvCxnSpPr>
            <a:cxnSpLocks/>
          </p:cNvCxnSpPr>
          <p:nvPr/>
        </p:nvCxnSpPr>
        <p:spPr>
          <a:xfrm>
            <a:off x="718240" y="2780525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Conector recto 38">
            <a:extLst>
              <a:ext uri="{FF2B5EF4-FFF2-40B4-BE49-F238E27FC236}">
                <a16:creationId xmlns:a16="http://schemas.microsoft.com/office/drawing/2014/main" id="{F24D8324-6901-4816-8512-FDC54A3E01DF}"/>
              </a:ext>
            </a:extLst>
          </p:cNvPr>
          <p:cNvCxnSpPr>
            <a:cxnSpLocks/>
          </p:cNvCxnSpPr>
          <p:nvPr/>
        </p:nvCxnSpPr>
        <p:spPr>
          <a:xfrm>
            <a:off x="718240" y="3074201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Placa 2">
            <a:extLst>
              <a:ext uri="{FF2B5EF4-FFF2-40B4-BE49-F238E27FC236}">
                <a16:creationId xmlns:a16="http://schemas.microsoft.com/office/drawing/2014/main" id="{C3F9C842-00FA-4A41-AA78-EC49C9D9D4A3}"/>
              </a:ext>
            </a:extLst>
          </p:cNvPr>
          <p:cNvSpPr/>
          <p:nvPr/>
        </p:nvSpPr>
        <p:spPr>
          <a:xfrm flipH="1">
            <a:off x="489789" y="3750740"/>
            <a:ext cx="1791840" cy="1500318"/>
          </a:xfrm>
          <a:prstGeom prst="plaque">
            <a:avLst>
              <a:gd name="adj" fmla="val 6619"/>
            </a:avLst>
          </a:prstGeom>
          <a:solidFill>
            <a:srgbClr val="FCEBE0"/>
          </a:solidFill>
          <a:ln>
            <a:solidFill>
              <a:srgbClr val="FCD6D7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70" name="CuadroTexto 69">
            <a:extLst>
              <a:ext uri="{FF2B5EF4-FFF2-40B4-BE49-F238E27FC236}">
                <a16:creationId xmlns:a16="http://schemas.microsoft.com/office/drawing/2014/main" id="{C5660BA0-7AA5-442F-B19F-51782AAE91E1}"/>
              </a:ext>
            </a:extLst>
          </p:cNvPr>
          <p:cNvSpPr txBox="1"/>
          <p:nvPr/>
        </p:nvSpPr>
        <p:spPr>
          <a:xfrm flipH="1">
            <a:off x="560832" y="3174959"/>
            <a:ext cx="157604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CL" sz="3200" dirty="0">
                <a:latin typeface="Please write me a song" panose="02000603000000000000" pitchFamily="2" charset="0"/>
                <a:ea typeface="Please write me a song" panose="02000603000000000000" pitchFamily="2" charset="0"/>
              </a:rPr>
              <a:t>Importante</a:t>
            </a:r>
          </a:p>
        </p:txBody>
      </p:sp>
      <p:sp>
        <p:nvSpPr>
          <p:cNvPr id="72" name="CuadroTexto 71">
            <a:extLst>
              <a:ext uri="{FF2B5EF4-FFF2-40B4-BE49-F238E27FC236}">
                <a16:creationId xmlns:a16="http://schemas.microsoft.com/office/drawing/2014/main" id="{FA02E334-CC17-4B72-8C99-28B64BC13A1C}"/>
              </a:ext>
            </a:extLst>
          </p:cNvPr>
          <p:cNvSpPr txBox="1"/>
          <p:nvPr/>
        </p:nvSpPr>
        <p:spPr>
          <a:xfrm flipH="1">
            <a:off x="773256" y="5571063"/>
            <a:ext cx="1293702" cy="594906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algn="ctr"/>
            <a:r>
              <a:rPr lang="es-CL" sz="3266" dirty="0">
                <a:latin typeface="The Sunset" pitchFamily="2" charset="0"/>
              </a:rPr>
              <a:t>Notas</a:t>
            </a:r>
          </a:p>
        </p:txBody>
      </p:sp>
      <p:pic>
        <p:nvPicPr>
          <p:cNvPr id="22" name="Imagen 21">
            <a:extLst>
              <a:ext uri="{FF2B5EF4-FFF2-40B4-BE49-F238E27FC236}">
                <a16:creationId xmlns:a16="http://schemas.microsoft.com/office/drawing/2014/main" id="{62CBFADE-6F0F-42F1-9100-230F3D7A9794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188956" y="4650379"/>
            <a:ext cx="727315" cy="2864905"/>
          </a:xfrm>
          <a:prstGeom prst="rect">
            <a:avLst/>
          </a:prstGeom>
        </p:spPr>
      </p:pic>
      <p:pic>
        <p:nvPicPr>
          <p:cNvPr id="23" name="Imagen 22">
            <a:extLst>
              <a:ext uri="{FF2B5EF4-FFF2-40B4-BE49-F238E27FC236}">
                <a16:creationId xmlns:a16="http://schemas.microsoft.com/office/drawing/2014/main" id="{2B2C2E0D-EB88-46B4-AC8F-E4A9A8B31354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43898" t="21174"/>
          <a:stretch/>
        </p:blipFill>
        <p:spPr>
          <a:xfrm>
            <a:off x="0" y="0"/>
            <a:ext cx="909986" cy="976498"/>
          </a:xfrm>
          <a:prstGeom prst="rect">
            <a:avLst/>
          </a:prstGeom>
        </p:spPr>
      </p:pic>
      <p:pic>
        <p:nvPicPr>
          <p:cNvPr id="25" name="Imagen 24">
            <a:extLst>
              <a:ext uri="{FF2B5EF4-FFF2-40B4-BE49-F238E27FC236}">
                <a16:creationId xmlns:a16="http://schemas.microsoft.com/office/drawing/2014/main" id="{C293EFCA-F8D9-437F-BBDE-D23B0F61DF56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027536" y="351099"/>
            <a:ext cx="713197" cy="476000"/>
          </a:xfrm>
          <a:prstGeom prst="rect">
            <a:avLst/>
          </a:prstGeom>
        </p:spPr>
      </p:pic>
      <p:grpSp>
        <p:nvGrpSpPr>
          <p:cNvPr id="31" name="Grupo 30">
            <a:extLst>
              <a:ext uri="{FF2B5EF4-FFF2-40B4-BE49-F238E27FC236}">
                <a16:creationId xmlns:a16="http://schemas.microsoft.com/office/drawing/2014/main" id="{7745E27F-467E-4749-8E47-3209094E0C66}"/>
              </a:ext>
            </a:extLst>
          </p:cNvPr>
          <p:cNvGrpSpPr/>
          <p:nvPr/>
        </p:nvGrpSpPr>
        <p:grpSpPr>
          <a:xfrm>
            <a:off x="526230" y="2080990"/>
            <a:ext cx="160028" cy="1041337"/>
            <a:chOff x="508707" y="2032864"/>
            <a:chExt cx="160028" cy="1041337"/>
          </a:xfrm>
        </p:grpSpPr>
        <p:pic>
          <p:nvPicPr>
            <p:cNvPr id="57" name="Imagen 56">
              <a:extLst>
                <a:ext uri="{FF2B5EF4-FFF2-40B4-BE49-F238E27FC236}">
                  <a16:creationId xmlns:a16="http://schemas.microsoft.com/office/drawing/2014/main" id="{961930C2-F576-49DD-A7AA-2FDB4D77175D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7508" y="2035205"/>
              <a:ext cx="162906" cy="158223"/>
            </a:xfrm>
            <a:prstGeom prst="rect">
              <a:avLst/>
            </a:prstGeom>
          </p:spPr>
        </p:pic>
        <p:pic>
          <p:nvPicPr>
            <p:cNvPr id="58" name="Imagen 57">
              <a:extLst>
                <a:ext uri="{FF2B5EF4-FFF2-40B4-BE49-F238E27FC236}">
                  <a16:creationId xmlns:a16="http://schemas.microsoft.com/office/drawing/2014/main" id="{56867267-B475-4E69-9D58-EC62A6FE058B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7509" y="2315160"/>
              <a:ext cx="162906" cy="158223"/>
            </a:xfrm>
            <a:prstGeom prst="rect">
              <a:avLst/>
            </a:prstGeom>
          </p:spPr>
        </p:pic>
        <p:pic>
          <p:nvPicPr>
            <p:cNvPr id="60" name="Imagen 59">
              <a:extLst>
                <a:ext uri="{FF2B5EF4-FFF2-40B4-BE49-F238E27FC236}">
                  <a16:creationId xmlns:a16="http://schemas.microsoft.com/office/drawing/2014/main" id="{E29EF204-A448-4002-8A1C-DB0341F31464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6366" y="2619960"/>
              <a:ext cx="162906" cy="158223"/>
            </a:xfrm>
            <a:prstGeom prst="rect">
              <a:avLst/>
            </a:prstGeom>
          </p:spPr>
        </p:pic>
        <p:pic>
          <p:nvPicPr>
            <p:cNvPr id="63" name="Imagen 62">
              <a:extLst>
                <a:ext uri="{FF2B5EF4-FFF2-40B4-BE49-F238E27FC236}">
                  <a16:creationId xmlns:a16="http://schemas.microsoft.com/office/drawing/2014/main" id="{86120641-32C4-4AE8-94D3-C94C18868525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8171" y="2913636"/>
              <a:ext cx="162906" cy="158223"/>
            </a:xfrm>
            <a:prstGeom prst="rect">
              <a:avLst/>
            </a:prstGeom>
          </p:spPr>
        </p:pic>
      </p:grpSp>
      <p:sp>
        <p:nvSpPr>
          <p:cNvPr id="64" name="Placa 63">
            <a:extLst>
              <a:ext uri="{FF2B5EF4-FFF2-40B4-BE49-F238E27FC236}">
                <a16:creationId xmlns:a16="http://schemas.microsoft.com/office/drawing/2014/main" id="{1F1A37EF-7612-4F45-97CD-3C62C17F6D0D}"/>
              </a:ext>
            </a:extLst>
          </p:cNvPr>
          <p:cNvSpPr/>
          <p:nvPr/>
        </p:nvSpPr>
        <p:spPr>
          <a:xfrm flipH="1">
            <a:off x="544463" y="3806973"/>
            <a:ext cx="1680470" cy="1381373"/>
          </a:xfrm>
          <a:prstGeom prst="plaque">
            <a:avLst>
              <a:gd name="adj" fmla="val 6619"/>
            </a:avLst>
          </a:prstGeom>
          <a:noFill/>
          <a:ln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pic>
        <p:nvPicPr>
          <p:cNvPr id="32" name="Imagen 31">
            <a:extLst>
              <a:ext uri="{FF2B5EF4-FFF2-40B4-BE49-F238E27FC236}">
                <a16:creationId xmlns:a16="http://schemas.microsoft.com/office/drawing/2014/main" id="{26B63D50-3602-4D67-A76C-633D6D374657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259097" y="6541363"/>
            <a:ext cx="628638" cy="674145"/>
          </a:xfrm>
          <a:prstGeom prst="rect">
            <a:avLst/>
          </a:prstGeom>
        </p:spPr>
      </p:pic>
      <p:pic>
        <p:nvPicPr>
          <p:cNvPr id="65" name="Imagen 64">
            <a:extLst>
              <a:ext uri="{FF2B5EF4-FFF2-40B4-BE49-F238E27FC236}">
                <a16:creationId xmlns:a16="http://schemas.microsoft.com/office/drawing/2014/main" id="{D0CA3D43-846C-4A28-B7BE-3C0790EA8870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65716" t="50407"/>
          <a:stretch/>
        </p:blipFill>
        <p:spPr>
          <a:xfrm flipH="1">
            <a:off x="4623101" y="-1"/>
            <a:ext cx="445785" cy="47838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868062260"/>
      </p:ext>
    </p:extLst>
  </p:cSld>
  <p:clrMapOvr>
    <a:masterClrMapping/>
  </p:clrMapOvr>
</p:sld>
</file>

<file path=ppt/slides/slide2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5" name="Imagen 74">
            <a:extLst>
              <a:ext uri="{FF2B5EF4-FFF2-40B4-BE49-F238E27FC236}">
                <a16:creationId xmlns:a16="http://schemas.microsoft.com/office/drawing/2014/main" id="{86F066D6-3665-40A8-84FE-3CF74306B4E7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5802" t="16947" r="6588" b="21582"/>
          <a:stretch/>
        </p:blipFill>
        <p:spPr>
          <a:xfrm flipH="1">
            <a:off x="2534249" y="1615242"/>
            <a:ext cx="2241249" cy="5818323"/>
          </a:xfrm>
          <a:prstGeom prst="rect">
            <a:avLst/>
          </a:prstGeom>
        </p:spPr>
      </p:pic>
      <p:grpSp>
        <p:nvGrpSpPr>
          <p:cNvPr id="90" name="Grupo 89">
            <a:extLst>
              <a:ext uri="{FF2B5EF4-FFF2-40B4-BE49-F238E27FC236}">
                <a16:creationId xmlns:a16="http://schemas.microsoft.com/office/drawing/2014/main" id="{6A10F933-5BE6-45D0-9227-6F90A3B05617}"/>
              </a:ext>
            </a:extLst>
          </p:cNvPr>
          <p:cNvGrpSpPr/>
          <p:nvPr/>
        </p:nvGrpSpPr>
        <p:grpSpPr>
          <a:xfrm>
            <a:off x="2431176" y="1277695"/>
            <a:ext cx="2333423" cy="338554"/>
            <a:chOff x="282012" y="1116730"/>
            <a:chExt cx="2333423" cy="338554"/>
          </a:xfrm>
        </p:grpSpPr>
        <p:grpSp>
          <p:nvGrpSpPr>
            <p:cNvPr id="76" name="Grupo 75">
              <a:extLst>
                <a:ext uri="{FF2B5EF4-FFF2-40B4-BE49-F238E27FC236}">
                  <a16:creationId xmlns:a16="http://schemas.microsoft.com/office/drawing/2014/main" id="{A61A1061-E59C-431B-BF67-DEFCDEE579BE}"/>
                </a:ext>
              </a:extLst>
            </p:cNvPr>
            <p:cNvGrpSpPr/>
            <p:nvPr/>
          </p:nvGrpSpPr>
          <p:grpSpPr>
            <a:xfrm>
              <a:off x="1292286" y="1199456"/>
              <a:ext cx="1323149" cy="173102"/>
              <a:chOff x="2351916" y="2459619"/>
              <a:chExt cx="1424738" cy="173102"/>
            </a:xfrm>
          </p:grpSpPr>
          <p:pic>
            <p:nvPicPr>
              <p:cNvPr id="77" name="Imagen 76">
                <a:extLst>
                  <a:ext uri="{FF2B5EF4-FFF2-40B4-BE49-F238E27FC236}">
                    <a16:creationId xmlns:a16="http://schemas.microsoft.com/office/drawing/2014/main" id="{B7A81B46-CA0D-4087-89EF-FAE09193A61A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351916" y="2459619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78" name="Imagen 77">
                <a:extLst>
                  <a:ext uri="{FF2B5EF4-FFF2-40B4-BE49-F238E27FC236}">
                    <a16:creationId xmlns:a16="http://schemas.microsoft.com/office/drawing/2014/main" id="{E94153B6-6DC4-4AB7-AC3B-F55DD2065F5B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534444" y="2462337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79" name="Imagen 78">
                <a:extLst>
                  <a:ext uri="{FF2B5EF4-FFF2-40B4-BE49-F238E27FC236}">
                    <a16:creationId xmlns:a16="http://schemas.microsoft.com/office/drawing/2014/main" id="{EA1DF94F-D73B-4068-AC8A-D0A408DD32D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713545" y="2467401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0" name="Imagen 79">
                <a:extLst>
                  <a:ext uri="{FF2B5EF4-FFF2-40B4-BE49-F238E27FC236}">
                    <a16:creationId xmlns:a16="http://schemas.microsoft.com/office/drawing/2014/main" id="{62C852A6-1DC0-492C-8708-0BCE85A2F8DC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898714" y="2467401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1" name="Imagen 80">
                <a:extLst>
                  <a:ext uri="{FF2B5EF4-FFF2-40B4-BE49-F238E27FC236}">
                    <a16:creationId xmlns:a16="http://schemas.microsoft.com/office/drawing/2014/main" id="{0177E378-B2D1-433E-B487-95F0ADA2623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080634" y="2462337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2" name="Imagen 81">
                <a:extLst>
                  <a:ext uri="{FF2B5EF4-FFF2-40B4-BE49-F238E27FC236}">
                    <a16:creationId xmlns:a16="http://schemas.microsoft.com/office/drawing/2014/main" id="{5D2CCC76-1728-4CCE-8CA6-F4D7D93C730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259735" y="2463688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3" name="Imagen 82">
                <a:extLst>
                  <a:ext uri="{FF2B5EF4-FFF2-40B4-BE49-F238E27FC236}">
                    <a16:creationId xmlns:a16="http://schemas.microsoft.com/office/drawing/2014/main" id="{8737CD88-8CE9-45B7-B88B-A039D1BC2D9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436306" y="2459619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4" name="Imagen 83">
                <a:extLst>
                  <a:ext uri="{FF2B5EF4-FFF2-40B4-BE49-F238E27FC236}">
                    <a16:creationId xmlns:a16="http://schemas.microsoft.com/office/drawing/2014/main" id="{9C749F1B-619A-40EE-A3E5-6C9759F13278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624293" y="2462337"/>
                <a:ext cx="152361" cy="165320"/>
              </a:xfrm>
              <a:prstGeom prst="rect">
                <a:avLst/>
              </a:prstGeom>
            </p:spPr>
          </p:pic>
        </p:grpSp>
        <p:sp>
          <p:nvSpPr>
            <p:cNvPr id="86" name="CuadroTexto 85">
              <a:extLst>
                <a:ext uri="{FF2B5EF4-FFF2-40B4-BE49-F238E27FC236}">
                  <a16:creationId xmlns:a16="http://schemas.microsoft.com/office/drawing/2014/main" id="{E7CF8BFC-D72D-4A50-9441-6DC5C224B0DC}"/>
                </a:ext>
              </a:extLst>
            </p:cNvPr>
            <p:cNvSpPr txBox="1"/>
            <p:nvPr/>
          </p:nvSpPr>
          <p:spPr>
            <a:xfrm>
              <a:off x="282012" y="1116730"/>
              <a:ext cx="1081021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s-CL" sz="1600" dirty="0">
                  <a:latin typeface="that i love you" pitchFamily="2" charset="0"/>
                </a:rPr>
                <a:t>Hidratación</a:t>
              </a:r>
            </a:p>
          </p:txBody>
        </p:sp>
      </p:grpSp>
      <p:sp>
        <p:nvSpPr>
          <p:cNvPr id="2" name="Rectángulo: esquinas redondeadas 1">
            <a:extLst>
              <a:ext uri="{FF2B5EF4-FFF2-40B4-BE49-F238E27FC236}">
                <a16:creationId xmlns:a16="http://schemas.microsoft.com/office/drawing/2014/main" id="{8AFFB728-72C6-47D6-8CF6-8E68D901CF0E}"/>
              </a:ext>
            </a:extLst>
          </p:cNvPr>
          <p:cNvSpPr/>
          <p:nvPr/>
        </p:nvSpPr>
        <p:spPr>
          <a:xfrm flipH="1">
            <a:off x="2536574" y="808814"/>
            <a:ext cx="2238924" cy="348713"/>
          </a:xfrm>
          <a:prstGeom prst="roundRect">
            <a:avLst>
              <a:gd name="adj" fmla="val 20690"/>
            </a:avLst>
          </a:prstGeom>
          <a:noFill/>
          <a:ln>
            <a:solidFill>
              <a:schemeClr val="bg1">
                <a:lumMod val="65000"/>
              </a:schemeClr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grpSp>
        <p:nvGrpSpPr>
          <p:cNvPr id="20" name="Grupo 19">
            <a:extLst>
              <a:ext uri="{FF2B5EF4-FFF2-40B4-BE49-F238E27FC236}">
                <a16:creationId xmlns:a16="http://schemas.microsoft.com/office/drawing/2014/main" id="{9E56ED60-C0FC-4AFF-8B2B-402E4644997E}"/>
              </a:ext>
            </a:extLst>
          </p:cNvPr>
          <p:cNvGrpSpPr/>
          <p:nvPr/>
        </p:nvGrpSpPr>
        <p:grpSpPr>
          <a:xfrm>
            <a:off x="2648158" y="551964"/>
            <a:ext cx="1302561" cy="270451"/>
            <a:chOff x="3427898" y="945416"/>
            <a:chExt cx="1302561" cy="270451"/>
          </a:xfrm>
        </p:grpSpPr>
        <p:sp>
          <p:nvSpPr>
            <p:cNvPr id="6" name="Elipse 5">
              <a:extLst>
                <a:ext uri="{FF2B5EF4-FFF2-40B4-BE49-F238E27FC236}">
                  <a16:creationId xmlns:a16="http://schemas.microsoft.com/office/drawing/2014/main" id="{2C5DCEA4-6AF6-49BD-B708-B769FAFE792C}"/>
                </a:ext>
              </a:extLst>
            </p:cNvPr>
            <p:cNvSpPr/>
            <p:nvPr/>
          </p:nvSpPr>
          <p:spPr>
            <a:xfrm>
              <a:off x="3448303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7" name="CuadroTexto 6">
              <a:extLst>
                <a:ext uri="{FF2B5EF4-FFF2-40B4-BE49-F238E27FC236}">
                  <a16:creationId xmlns:a16="http://schemas.microsoft.com/office/drawing/2014/main" id="{AA089D6C-B1E2-48FB-BE83-481042A4D336}"/>
                </a:ext>
              </a:extLst>
            </p:cNvPr>
            <p:cNvSpPr txBox="1"/>
            <p:nvPr/>
          </p:nvSpPr>
          <p:spPr>
            <a:xfrm>
              <a:off x="3427898" y="945416"/>
              <a:ext cx="167925" cy="2623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L</a:t>
              </a:r>
            </a:p>
          </p:txBody>
        </p:sp>
        <p:sp>
          <p:nvSpPr>
            <p:cNvPr id="8" name="Elipse 7">
              <a:extLst>
                <a:ext uri="{FF2B5EF4-FFF2-40B4-BE49-F238E27FC236}">
                  <a16:creationId xmlns:a16="http://schemas.microsoft.com/office/drawing/2014/main" id="{EF3D6D35-0B29-48F8-A7E7-F05677A56176}"/>
                </a:ext>
              </a:extLst>
            </p:cNvPr>
            <p:cNvSpPr/>
            <p:nvPr/>
          </p:nvSpPr>
          <p:spPr>
            <a:xfrm>
              <a:off x="3636352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9" name="CuadroTexto 8">
              <a:extLst>
                <a:ext uri="{FF2B5EF4-FFF2-40B4-BE49-F238E27FC236}">
                  <a16:creationId xmlns:a16="http://schemas.microsoft.com/office/drawing/2014/main" id="{9A7EF53A-AA99-48D2-85A8-CA65C6ED1C5E}"/>
                </a:ext>
              </a:extLst>
            </p:cNvPr>
            <p:cNvSpPr txBox="1"/>
            <p:nvPr/>
          </p:nvSpPr>
          <p:spPr>
            <a:xfrm>
              <a:off x="3604676" y="945416"/>
              <a:ext cx="167925" cy="2623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M</a:t>
              </a:r>
            </a:p>
          </p:txBody>
        </p:sp>
        <p:sp>
          <p:nvSpPr>
            <p:cNvPr id="10" name="Elipse 9">
              <a:extLst>
                <a:ext uri="{FF2B5EF4-FFF2-40B4-BE49-F238E27FC236}">
                  <a16:creationId xmlns:a16="http://schemas.microsoft.com/office/drawing/2014/main" id="{B0003AE6-C47F-46BF-B6B1-DDBB042C0368}"/>
                </a:ext>
              </a:extLst>
            </p:cNvPr>
            <p:cNvSpPr/>
            <p:nvPr/>
          </p:nvSpPr>
          <p:spPr>
            <a:xfrm>
              <a:off x="3822502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1" name="CuadroTexto 10">
              <a:extLst>
                <a:ext uri="{FF2B5EF4-FFF2-40B4-BE49-F238E27FC236}">
                  <a16:creationId xmlns:a16="http://schemas.microsoft.com/office/drawing/2014/main" id="{93A2415F-9910-41C0-9834-ACE5EE7EC06F}"/>
                </a:ext>
              </a:extLst>
            </p:cNvPr>
            <p:cNvSpPr txBox="1"/>
            <p:nvPr/>
          </p:nvSpPr>
          <p:spPr>
            <a:xfrm>
              <a:off x="3795934" y="953506"/>
              <a:ext cx="167925" cy="2623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M</a:t>
              </a:r>
            </a:p>
          </p:txBody>
        </p:sp>
        <p:sp>
          <p:nvSpPr>
            <p:cNvPr id="12" name="Elipse 11">
              <a:extLst>
                <a:ext uri="{FF2B5EF4-FFF2-40B4-BE49-F238E27FC236}">
                  <a16:creationId xmlns:a16="http://schemas.microsoft.com/office/drawing/2014/main" id="{C7C288CE-F547-4E52-94A3-8C23F40BEE3C}"/>
                </a:ext>
              </a:extLst>
            </p:cNvPr>
            <p:cNvSpPr/>
            <p:nvPr/>
          </p:nvSpPr>
          <p:spPr>
            <a:xfrm>
              <a:off x="4008652" y="983612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3" name="CuadroTexto 12">
              <a:extLst>
                <a:ext uri="{FF2B5EF4-FFF2-40B4-BE49-F238E27FC236}">
                  <a16:creationId xmlns:a16="http://schemas.microsoft.com/office/drawing/2014/main" id="{4114C506-8170-47D2-9D5A-128DBFEEE7C8}"/>
                </a:ext>
              </a:extLst>
            </p:cNvPr>
            <p:cNvSpPr txBox="1"/>
            <p:nvPr/>
          </p:nvSpPr>
          <p:spPr>
            <a:xfrm>
              <a:off x="3987194" y="951397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J</a:t>
              </a:r>
            </a:p>
          </p:txBody>
        </p:sp>
        <p:sp>
          <p:nvSpPr>
            <p:cNvPr id="14" name="Elipse 13">
              <a:extLst>
                <a:ext uri="{FF2B5EF4-FFF2-40B4-BE49-F238E27FC236}">
                  <a16:creationId xmlns:a16="http://schemas.microsoft.com/office/drawing/2014/main" id="{7CC52FD5-4E7C-49FA-BD83-A545EB3FC017}"/>
                </a:ext>
              </a:extLst>
            </p:cNvPr>
            <p:cNvSpPr/>
            <p:nvPr/>
          </p:nvSpPr>
          <p:spPr>
            <a:xfrm>
              <a:off x="4195174" y="983612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5" name="CuadroTexto 14">
              <a:extLst>
                <a:ext uri="{FF2B5EF4-FFF2-40B4-BE49-F238E27FC236}">
                  <a16:creationId xmlns:a16="http://schemas.microsoft.com/office/drawing/2014/main" id="{DDD8D263-EBC7-4AD3-8203-2FC2CBE524AF}"/>
                </a:ext>
              </a:extLst>
            </p:cNvPr>
            <p:cNvSpPr txBox="1"/>
            <p:nvPr/>
          </p:nvSpPr>
          <p:spPr>
            <a:xfrm>
              <a:off x="4169468" y="953506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V</a:t>
              </a:r>
            </a:p>
          </p:txBody>
        </p:sp>
        <p:sp>
          <p:nvSpPr>
            <p:cNvPr id="16" name="Elipse 15">
              <a:extLst>
                <a:ext uri="{FF2B5EF4-FFF2-40B4-BE49-F238E27FC236}">
                  <a16:creationId xmlns:a16="http://schemas.microsoft.com/office/drawing/2014/main" id="{1684D4EA-52BA-4FA5-A1FB-CB87FE74C584}"/>
                </a:ext>
              </a:extLst>
            </p:cNvPr>
            <p:cNvSpPr/>
            <p:nvPr/>
          </p:nvSpPr>
          <p:spPr>
            <a:xfrm>
              <a:off x="4383504" y="983612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7" name="CuadroTexto 16">
              <a:extLst>
                <a:ext uri="{FF2B5EF4-FFF2-40B4-BE49-F238E27FC236}">
                  <a16:creationId xmlns:a16="http://schemas.microsoft.com/office/drawing/2014/main" id="{3308939E-46AD-485D-B001-89690CD4E751}"/>
                </a:ext>
              </a:extLst>
            </p:cNvPr>
            <p:cNvSpPr txBox="1"/>
            <p:nvPr/>
          </p:nvSpPr>
          <p:spPr>
            <a:xfrm>
              <a:off x="4354590" y="945416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S</a:t>
              </a:r>
            </a:p>
          </p:txBody>
        </p:sp>
        <p:sp>
          <p:nvSpPr>
            <p:cNvPr id="18" name="Elipse 17">
              <a:extLst>
                <a:ext uri="{FF2B5EF4-FFF2-40B4-BE49-F238E27FC236}">
                  <a16:creationId xmlns:a16="http://schemas.microsoft.com/office/drawing/2014/main" id="{A8672FC7-70F5-4C49-A014-22DFFFBC4EA9}"/>
                </a:ext>
              </a:extLst>
            </p:cNvPr>
            <p:cNvSpPr/>
            <p:nvPr/>
          </p:nvSpPr>
          <p:spPr>
            <a:xfrm>
              <a:off x="4562534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9" name="CuadroTexto 18">
              <a:extLst>
                <a:ext uri="{FF2B5EF4-FFF2-40B4-BE49-F238E27FC236}">
                  <a16:creationId xmlns:a16="http://schemas.microsoft.com/office/drawing/2014/main" id="{FDD8A62F-1C31-4D5B-8003-266E7EE66DB5}"/>
                </a:ext>
              </a:extLst>
            </p:cNvPr>
            <p:cNvSpPr txBox="1"/>
            <p:nvPr/>
          </p:nvSpPr>
          <p:spPr>
            <a:xfrm>
              <a:off x="4541872" y="945416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D</a:t>
              </a:r>
            </a:p>
          </p:txBody>
        </p:sp>
      </p:grpSp>
      <p:sp>
        <p:nvSpPr>
          <p:cNvPr id="43" name="Rectángulo: esquinas redondeadas 42">
            <a:extLst>
              <a:ext uri="{FF2B5EF4-FFF2-40B4-BE49-F238E27FC236}">
                <a16:creationId xmlns:a16="http://schemas.microsoft.com/office/drawing/2014/main" id="{89D5D1E2-00DC-4937-B50F-B770D836BFF9}"/>
              </a:ext>
            </a:extLst>
          </p:cNvPr>
          <p:cNvSpPr/>
          <p:nvPr/>
        </p:nvSpPr>
        <p:spPr>
          <a:xfrm flipH="1">
            <a:off x="460830" y="5801409"/>
            <a:ext cx="1867912" cy="1306787"/>
          </a:xfrm>
          <a:prstGeom prst="roundRect">
            <a:avLst>
              <a:gd name="adj" fmla="val 3042"/>
            </a:avLst>
          </a:prstGeom>
          <a:noFill/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61" name="CuadroTexto 60">
            <a:extLst>
              <a:ext uri="{FF2B5EF4-FFF2-40B4-BE49-F238E27FC236}">
                <a16:creationId xmlns:a16="http://schemas.microsoft.com/office/drawing/2014/main" id="{B1867932-8D36-4858-BFF8-81AECC48EBAD}"/>
              </a:ext>
            </a:extLst>
          </p:cNvPr>
          <p:cNvSpPr txBox="1"/>
          <p:nvPr/>
        </p:nvSpPr>
        <p:spPr>
          <a:xfrm>
            <a:off x="502270" y="470523"/>
            <a:ext cx="1705246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CL" sz="4800" dirty="0">
                <a:latin typeface="August Script Bold free" pitchFamily="2" charset="0"/>
              </a:rPr>
              <a:t>Año</a:t>
            </a:r>
          </a:p>
        </p:txBody>
      </p:sp>
      <p:sp>
        <p:nvSpPr>
          <p:cNvPr id="62" name="CuadroTexto 61">
            <a:extLst>
              <a:ext uri="{FF2B5EF4-FFF2-40B4-BE49-F238E27FC236}">
                <a16:creationId xmlns:a16="http://schemas.microsoft.com/office/drawing/2014/main" id="{D7348A25-2C0A-4180-9706-193D7ACDBC8E}"/>
              </a:ext>
            </a:extLst>
          </p:cNvPr>
          <p:cNvSpPr txBox="1"/>
          <p:nvPr/>
        </p:nvSpPr>
        <p:spPr>
          <a:xfrm>
            <a:off x="1109446" y="921803"/>
            <a:ext cx="149088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CL" sz="4000" dirty="0" smtClean="0">
                <a:latin typeface="August Script Bold free" pitchFamily="2" charset="0"/>
              </a:rPr>
              <a:t>2022 </a:t>
            </a:r>
            <a:endParaRPr lang="es-CL" sz="4000" dirty="0">
              <a:latin typeface="August Script Bold free" pitchFamily="2" charset="0"/>
            </a:endParaRPr>
          </a:p>
        </p:txBody>
      </p:sp>
      <p:sp>
        <p:nvSpPr>
          <p:cNvPr id="27" name="CuadroTexto 26">
            <a:extLst>
              <a:ext uri="{FF2B5EF4-FFF2-40B4-BE49-F238E27FC236}">
                <a16:creationId xmlns:a16="http://schemas.microsoft.com/office/drawing/2014/main" id="{F0091D1D-C5BA-4DD7-B564-F84C4F3256B9}"/>
              </a:ext>
            </a:extLst>
          </p:cNvPr>
          <p:cNvSpPr txBox="1"/>
          <p:nvPr/>
        </p:nvSpPr>
        <p:spPr>
          <a:xfrm>
            <a:off x="788889" y="1505371"/>
            <a:ext cx="136617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CL" sz="3600" dirty="0">
                <a:latin typeface="Ayunindra Font" pitchFamily="50" charset="0"/>
              </a:rPr>
              <a:t>Metas</a:t>
            </a:r>
          </a:p>
        </p:txBody>
      </p:sp>
      <p:cxnSp>
        <p:nvCxnSpPr>
          <p:cNvPr id="34" name="Conector recto 33">
            <a:extLst>
              <a:ext uri="{FF2B5EF4-FFF2-40B4-BE49-F238E27FC236}">
                <a16:creationId xmlns:a16="http://schemas.microsoft.com/office/drawing/2014/main" id="{6C326F97-CC68-4216-8B0B-6409AE189A23}"/>
              </a:ext>
            </a:extLst>
          </p:cNvPr>
          <p:cNvCxnSpPr>
            <a:cxnSpLocks/>
          </p:cNvCxnSpPr>
          <p:nvPr/>
        </p:nvCxnSpPr>
        <p:spPr>
          <a:xfrm>
            <a:off x="719609" y="2193173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Conector recto 36">
            <a:extLst>
              <a:ext uri="{FF2B5EF4-FFF2-40B4-BE49-F238E27FC236}">
                <a16:creationId xmlns:a16="http://schemas.microsoft.com/office/drawing/2014/main" id="{7A9A9E17-643C-46C7-8DA1-90ACB4FD0A6E}"/>
              </a:ext>
            </a:extLst>
          </p:cNvPr>
          <p:cNvCxnSpPr>
            <a:cxnSpLocks/>
          </p:cNvCxnSpPr>
          <p:nvPr/>
        </p:nvCxnSpPr>
        <p:spPr>
          <a:xfrm>
            <a:off x="720116" y="2475725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Conector recto 37">
            <a:extLst>
              <a:ext uri="{FF2B5EF4-FFF2-40B4-BE49-F238E27FC236}">
                <a16:creationId xmlns:a16="http://schemas.microsoft.com/office/drawing/2014/main" id="{117FEECC-50E9-48AE-A3A0-ECE918D11567}"/>
              </a:ext>
            </a:extLst>
          </p:cNvPr>
          <p:cNvCxnSpPr>
            <a:cxnSpLocks/>
          </p:cNvCxnSpPr>
          <p:nvPr/>
        </p:nvCxnSpPr>
        <p:spPr>
          <a:xfrm>
            <a:off x="718240" y="2780525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Conector recto 38">
            <a:extLst>
              <a:ext uri="{FF2B5EF4-FFF2-40B4-BE49-F238E27FC236}">
                <a16:creationId xmlns:a16="http://schemas.microsoft.com/office/drawing/2014/main" id="{F24D8324-6901-4816-8512-FDC54A3E01DF}"/>
              </a:ext>
            </a:extLst>
          </p:cNvPr>
          <p:cNvCxnSpPr>
            <a:cxnSpLocks/>
          </p:cNvCxnSpPr>
          <p:nvPr/>
        </p:nvCxnSpPr>
        <p:spPr>
          <a:xfrm>
            <a:off x="718240" y="3074201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Placa 2">
            <a:extLst>
              <a:ext uri="{FF2B5EF4-FFF2-40B4-BE49-F238E27FC236}">
                <a16:creationId xmlns:a16="http://schemas.microsoft.com/office/drawing/2014/main" id="{C3F9C842-00FA-4A41-AA78-EC49C9D9D4A3}"/>
              </a:ext>
            </a:extLst>
          </p:cNvPr>
          <p:cNvSpPr/>
          <p:nvPr/>
        </p:nvSpPr>
        <p:spPr>
          <a:xfrm flipH="1">
            <a:off x="489789" y="3750740"/>
            <a:ext cx="1791840" cy="1500318"/>
          </a:xfrm>
          <a:prstGeom prst="plaque">
            <a:avLst>
              <a:gd name="adj" fmla="val 6619"/>
            </a:avLst>
          </a:prstGeom>
          <a:solidFill>
            <a:srgbClr val="FCEBE0"/>
          </a:solidFill>
          <a:ln>
            <a:solidFill>
              <a:srgbClr val="FCD6D7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70" name="CuadroTexto 69">
            <a:extLst>
              <a:ext uri="{FF2B5EF4-FFF2-40B4-BE49-F238E27FC236}">
                <a16:creationId xmlns:a16="http://schemas.microsoft.com/office/drawing/2014/main" id="{C5660BA0-7AA5-442F-B19F-51782AAE91E1}"/>
              </a:ext>
            </a:extLst>
          </p:cNvPr>
          <p:cNvSpPr txBox="1"/>
          <p:nvPr/>
        </p:nvSpPr>
        <p:spPr>
          <a:xfrm flipH="1">
            <a:off x="560832" y="3174959"/>
            <a:ext cx="157604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CL" sz="3200" dirty="0">
                <a:latin typeface="Please write me a song" panose="02000603000000000000" pitchFamily="2" charset="0"/>
                <a:ea typeface="Please write me a song" panose="02000603000000000000" pitchFamily="2" charset="0"/>
              </a:rPr>
              <a:t>Importante</a:t>
            </a:r>
          </a:p>
        </p:txBody>
      </p:sp>
      <p:sp>
        <p:nvSpPr>
          <p:cNvPr id="72" name="CuadroTexto 71">
            <a:extLst>
              <a:ext uri="{FF2B5EF4-FFF2-40B4-BE49-F238E27FC236}">
                <a16:creationId xmlns:a16="http://schemas.microsoft.com/office/drawing/2014/main" id="{FA02E334-CC17-4B72-8C99-28B64BC13A1C}"/>
              </a:ext>
            </a:extLst>
          </p:cNvPr>
          <p:cNvSpPr txBox="1"/>
          <p:nvPr/>
        </p:nvSpPr>
        <p:spPr>
          <a:xfrm flipH="1">
            <a:off x="773256" y="5571063"/>
            <a:ext cx="1293702" cy="594906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algn="ctr"/>
            <a:r>
              <a:rPr lang="es-CL" sz="3266" dirty="0">
                <a:latin typeface="The Sunset" pitchFamily="2" charset="0"/>
              </a:rPr>
              <a:t>Notas</a:t>
            </a:r>
          </a:p>
        </p:txBody>
      </p:sp>
      <p:pic>
        <p:nvPicPr>
          <p:cNvPr id="22" name="Imagen 21">
            <a:extLst>
              <a:ext uri="{FF2B5EF4-FFF2-40B4-BE49-F238E27FC236}">
                <a16:creationId xmlns:a16="http://schemas.microsoft.com/office/drawing/2014/main" id="{62CBFADE-6F0F-42F1-9100-230F3D7A9794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188956" y="4650379"/>
            <a:ext cx="727315" cy="2864905"/>
          </a:xfrm>
          <a:prstGeom prst="rect">
            <a:avLst/>
          </a:prstGeom>
        </p:spPr>
      </p:pic>
      <p:pic>
        <p:nvPicPr>
          <p:cNvPr id="23" name="Imagen 22">
            <a:extLst>
              <a:ext uri="{FF2B5EF4-FFF2-40B4-BE49-F238E27FC236}">
                <a16:creationId xmlns:a16="http://schemas.microsoft.com/office/drawing/2014/main" id="{2B2C2E0D-EB88-46B4-AC8F-E4A9A8B31354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43898" t="21174"/>
          <a:stretch/>
        </p:blipFill>
        <p:spPr>
          <a:xfrm>
            <a:off x="0" y="0"/>
            <a:ext cx="909986" cy="976498"/>
          </a:xfrm>
          <a:prstGeom prst="rect">
            <a:avLst/>
          </a:prstGeom>
        </p:spPr>
      </p:pic>
      <p:pic>
        <p:nvPicPr>
          <p:cNvPr id="25" name="Imagen 24">
            <a:extLst>
              <a:ext uri="{FF2B5EF4-FFF2-40B4-BE49-F238E27FC236}">
                <a16:creationId xmlns:a16="http://schemas.microsoft.com/office/drawing/2014/main" id="{C293EFCA-F8D9-437F-BBDE-D23B0F61DF56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027536" y="351099"/>
            <a:ext cx="713197" cy="476000"/>
          </a:xfrm>
          <a:prstGeom prst="rect">
            <a:avLst/>
          </a:prstGeom>
        </p:spPr>
      </p:pic>
      <p:grpSp>
        <p:nvGrpSpPr>
          <p:cNvPr id="31" name="Grupo 30">
            <a:extLst>
              <a:ext uri="{FF2B5EF4-FFF2-40B4-BE49-F238E27FC236}">
                <a16:creationId xmlns:a16="http://schemas.microsoft.com/office/drawing/2014/main" id="{7745E27F-467E-4749-8E47-3209094E0C66}"/>
              </a:ext>
            </a:extLst>
          </p:cNvPr>
          <p:cNvGrpSpPr/>
          <p:nvPr/>
        </p:nvGrpSpPr>
        <p:grpSpPr>
          <a:xfrm>
            <a:off x="526230" y="2080990"/>
            <a:ext cx="160028" cy="1041337"/>
            <a:chOff x="508707" y="2032864"/>
            <a:chExt cx="160028" cy="1041337"/>
          </a:xfrm>
        </p:grpSpPr>
        <p:pic>
          <p:nvPicPr>
            <p:cNvPr id="57" name="Imagen 56">
              <a:extLst>
                <a:ext uri="{FF2B5EF4-FFF2-40B4-BE49-F238E27FC236}">
                  <a16:creationId xmlns:a16="http://schemas.microsoft.com/office/drawing/2014/main" id="{961930C2-F576-49DD-A7AA-2FDB4D77175D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7508" y="2035205"/>
              <a:ext cx="162906" cy="158223"/>
            </a:xfrm>
            <a:prstGeom prst="rect">
              <a:avLst/>
            </a:prstGeom>
          </p:spPr>
        </p:pic>
        <p:pic>
          <p:nvPicPr>
            <p:cNvPr id="58" name="Imagen 57">
              <a:extLst>
                <a:ext uri="{FF2B5EF4-FFF2-40B4-BE49-F238E27FC236}">
                  <a16:creationId xmlns:a16="http://schemas.microsoft.com/office/drawing/2014/main" id="{56867267-B475-4E69-9D58-EC62A6FE058B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7509" y="2315160"/>
              <a:ext cx="162906" cy="158223"/>
            </a:xfrm>
            <a:prstGeom prst="rect">
              <a:avLst/>
            </a:prstGeom>
          </p:spPr>
        </p:pic>
        <p:pic>
          <p:nvPicPr>
            <p:cNvPr id="60" name="Imagen 59">
              <a:extLst>
                <a:ext uri="{FF2B5EF4-FFF2-40B4-BE49-F238E27FC236}">
                  <a16:creationId xmlns:a16="http://schemas.microsoft.com/office/drawing/2014/main" id="{E29EF204-A448-4002-8A1C-DB0341F31464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6366" y="2619960"/>
              <a:ext cx="162906" cy="158223"/>
            </a:xfrm>
            <a:prstGeom prst="rect">
              <a:avLst/>
            </a:prstGeom>
          </p:spPr>
        </p:pic>
        <p:pic>
          <p:nvPicPr>
            <p:cNvPr id="63" name="Imagen 62">
              <a:extLst>
                <a:ext uri="{FF2B5EF4-FFF2-40B4-BE49-F238E27FC236}">
                  <a16:creationId xmlns:a16="http://schemas.microsoft.com/office/drawing/2014/main" id="{86120641-32C4-4AE8-94D3-C94C18868525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8171" y="2913636"/>
              <a:ext cx="162906" cy="158223"/>
            </a:xfrm>
            <a:prstGeom prst="rect">
              <a:avLst/>
            </a:prstGeom>
          </p:spPr>
        </p:pic>
      </p:grpSp>
      <p:sp>
        <p:nvSpPr>
          <p:cNvPr id="64" name="Placa 63">
            <a:extLst>
              <a:ext uri="{FF2B5EF4-FFF2-40B4-BE49-F238E27FC236}">
                <a16:creationId xmlns:a16="http://schemas.microsoft.com/office/drawing/2014/main" id="{1F1A37EF-7612-4F45-97CD-3C62C17F6D0D}"/>
              </a:ext>
            </a:extLst>
          </p:cNvPr>
          <p:cNvSpPr/>
          <p:nvPr/>
        </p:nvSpPr>
        <p:spPr>
          <a:xfrm flipH="1">
            <a:off x="544463" y="3806973"/>
            <a:ext cx="1680470" cy="1381373"/>
          </a:xfrm>
          <a:prstGeom prst="plaque">
            <a:avLst>
              <a:gd name="adj" fmla="val 6619"/>
            </a:avLst>
          </a:prstGeom>
          <a:noFill/>
          <a:ln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pic>
        <p:nvPicPr>
          <p:cNvPr id="32" name="Imagen 31">
            <a:extLst>
              <a:ext uri="{FF2B5EF4-FFF2-40B4-BE49-F238E27FC236}">
                <a16:creationId xmlns:a16="http://schemas.microsoft.com/office/drawing/2014/main" id="{26B63D50-3602-4D67-A76C-633D6D374657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259097" y="6541363"/>
            <a:ext cx="628638" cy="674145"/>
          </a:xfrm>
          <a:prstGeom prst="rect">
            <a:avLst/>
          </a:prstGeom>
        </p:spPr>
      </p:pic>
      <p:pic>
        <p:nvPicPr>
          <p:cNvPr id="65" name="Imagen 64">
            <a:extLst>
              <a:ext uri="{FF2B5EF4-FFF2-40B4-BE49-F238E27FC236}">
                <a16:creationId xmlns:a16="http://schemas.microsoft.com/office/drawing/2014/main" id="{D0CA3D43-846C-4A28-B7BE-3C0790EA8870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65716" t="50407"/>
          <a:stretch/>
        </p:blipFill>
        <p:spPr>
          <a:xfrm flipH="1">
            <a:off x="4623101" y="-1"/>
            <a:ext cx="445785" cy="47838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01654467"/>
      </p:ext>
    </p:extLst>
  </p:cSld>
  <p:clrMapOvr>
    <a:masterClrMapping/>
  </p:clrMapOvr>
</p:sld>
</file>

<file path=ppt/slides/slide2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5" name="Imagen 74">
            <a:extLst>
              <a:ext uri="{FF2B5EF4-FFF2-40B4-BE49-F238E27FC236}">
                <a16:creationId xmlns:a16="http://schemas.microsoft.com/office/drawing/2014/main" id="{86F066D6-3665-40A8-84FE-3CF74306B4E7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5802" t="16947" r="6588" b="21582"/>
          <a:stretch/>
        </p:blipFill>
        <p:spPr>
          <a:xfrm flipH="1">
            <a:off x="2534249" y="1615242"/>
            <a:ext cx="2241249" cy="5818323"/>
          </a:xfrm>
          <a:prstGeom prst="rect">
            <a:avLst/>
          </a:prstGeom>
        </p:spPr>
      </p:pic>
      <p:grpSp>
        <p:nvGrpSpPr>
          <p:cNvPr id="90" name="Grupo 89">
            <a:extLst>
              <a:ext uri="{FF2B5EF4-FFF2-40B4-BE49-F238E27FC236}">
                <a16:creationId xmlns:a16="http://schemas.microsoft.com/office/drawing/2014/main" id="{6A10F933-5BE6-45D0-9227-6F90A3B05617}"/>
              </a:ext>
            </a:extLst>
          </p:cNvPr>
          <p:cNvGrpSpPr/>
          <p:nvPr/>
        </p:nvGrpSpPr>
        <p:grpSpPr>
          <a:xfrm>
            <a:off x="2431176" y="1277695"/>
            <a:ext cx="2333423" cy="338554"/>
            <a:chOff x="282012" y="1116730"/>
            <a:chExt cx="2333423" cy="338554"/>
          </a:xfrm>
        </p:grpSpPr>
        <p:grpSp>
          <p:nvGrpSpPr>
            <p:cNvPr id="76" name="Grupo 75">
              <a:extLst>
                <a:ext uri="{FF2B5EF4-FFF2-40B4-BE49-F238E27FC236}">
                  <a16:creationId xmlns:a16="http://schemas.microsoft.com/office/drawing/2014/main" id="{A61A1061-E59C-431B-BF67-DEFCDEE579BE}"/>
                </a:ext>
              </a:extLst>
            </p:cNvPr>
            <p:cNvGrpSpPr/>
            <p:nvPr/>
          </p:nvGrpSpPr>
          <p:grpSpPr>
            <a:xfrm>
              <a:off x="1292286" y="1199456"/>
              <a:ext cx="1323149" cy="173102"/>
              <a:chOff x="2351916" y="2459619"/>
              <a:chExt cx="1424738" cy="173102"/>
            </a:xfrm>
          </p:grpSpPr>
          <p:pic>
            <p:nvPicPr>
              <p:cNvPr id="77" name="Imagen 76">
                <a:extLst>
                  <a:ext uri="{FF2B5EF4-FFF2-40B4-BE49-F238E27FC236}">
                    <a16:creationId xmlns:a16="http://schemas.microsoft.com/office/drawing/2014/main" id="{B7A81B46-CA0D-4087-89EF-FAE09193A61A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351916" y="2459619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78" name="Imagen 77">
                <a:extLst>
                  <a:ext uri="{FF2B5EF4-FFF2-40B4-BE49-F238E27FC236}">
                    <a16:creationId xmlns:a16="http://schemas.microsoft.com/office/drawing/2014/main" id="{E94153B6-6DC4-4AB7-AC3B-F55DD2065F5B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534444" y="2462337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79" name="Imagen 78">
                <a:extLst>
                  <a:ext uri="{FF2B5EF4-FFF2-40B4-BE49-F238E27FC236}">
                    <a16:creationId xmlns:a16="http://schemas.microsoft.com/office/drawing/2014/main" id="{EA1DF94F-D73B-4068-AC8A-D0A408DD32D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713545" y="2467401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0" name="Imagen 79">
                <a:extLst>
                  <a:ext uri="{FF2B5EF4-FFF2-40B4-BE49-F238E27FC236}">
                    <a16:creationId xmlns:a16="http://schemas.microsoft.com/office/drawing/2014/main" id="{62C852A6-1DC0-492C-8708-0BCE85A2F8DC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898714" y="2467401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1" name="Imagen 80">
                <a:extLst>
                  <a:ext uri="{FF2B5EF4-FFF2-40B4-BE49-F238E27FC236}">
                    <a16:creationId xmlns:a16="http://schemas.microsoft.com/office/drawing/2014/main" id="{0177E378-B2D1-433E-B487-95F0ADA2623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080634" y="2462337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2" name="Imagen 81">
                <a:extLst>
                  <a:ext uri="{FF2B5EF4-FFF2-40B4-BE49-F238E27FC236}">
                    <a16:creationId xmlns:a16="http://schemas.microsoft.com/office/drawing/2014/main" id="{5D2CCC76-1728-4CCE-8CA6-F4D7D93C730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259735" y="2463688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3" name="Imagen 82">
                <a:extLst>
                  <a:ext uri="{FF2B5EF4-FFF2-40B4-BE49-F238E27FC236}">
                    <a16:creationId xmlns:a16="http://schemas.microsoft.com/office/drawing/2014/main" id="{8737CD88-8CE9-45B7-B88B-A039D1BC2D9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436306" y="2459619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4" name="Imagen 83">
                <a:extLst>
                  <a:ext uri="{FF2B5EF4-FFF2-40B4-BE49-F238E27FC236}">
                    <a16:creationId xmlns:a16="http://schemas.microsoft.com/office/drawing/2014/main" id="{9C749F1B-619A-40EE-A3E5-6C9759F13278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624293" y="2462337"/>
                <a:ext cx="152361" cy="165320"/>
              </a:xfrm>
              <a:prstGeom prst="rect">
                <a:avLst/>
              </a:prstGeom>
            </p:spPr>
          </p:pic>
        </p:grpSp>
        <p:sp>
          <p:nvSpPr>
            <p:cNvPr id="86" name="CuadroTexto 85">
              <a:extLst>
                <a:ext uri="{FF2B5EF4-FFF2-40B4-BE49-F238E27FC236}">
                  <a16:creationId xmlns:a16="http://schemas.microsoft.com/office/drawing/2014/main" id="{E7CF8BFC-D72D-4A50-9441-6DC5C224B0DC}"/>
                </a:ext>
              </a:extLst>
            </p:cNvPr>
            <p:cNvSpPr txBox="1"/>
            <p:nvPr/>
          </p:nvSpPr>
          <p:spPr>
            <a:xfrm>
              <a:off x="282012" y="1116730"/>
              <a:ext cx="1081021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s-CL" sz="1600" dirty="0">
                  <a:latin typeface="that i love you" pitchFamily="2" charset="0"/>
                </a:rPr>
                <a:t>Hidratación</a:t>
              </a:r>
            </a:p>
          </p:txBody>
        </p:sp>
      </p:grpSp>
      <p:sp>
        <p:nvSpPr>
          <p:cNvPr id="2" name="Rectángulo: esquinas redondeadas 1">
            <a:extLst>
              <a:ext uri="{FF2B5EF4-FFF2-40B4-BE49-F238E27FC236}">
                <a16:creationId xmlns:a16="http://schemas.microsoft.com/office/drawing/2014/main" id="{8AFFB728-72C6-47D6-8CF6-8E68D901CF0E}"/>
              </a:ext>
            </a:extLst>
          </p:cNvPr>
          <p:cNvSpPr/>
          <p:nvPr/>
        </p:nvSpPr>
        <p:spPr>
          <a:xfrm flipH="1">
            <a:off x="2536574" y="808814"/>
            <a:ext cx="2238924" cy="348713"/>
          </a:xfrm>
          <a:prstGeom prst="roundRect">
            <a:avLst>
              <a:gd name="adj" fmla="val 20690"/>
            </a:avLst>
          </a:prstGeom>
          <a:noFill/>
          <a:ln>
            <a:solidFill>
              <a:schemeClr val="bg1">
                <a:lumMod val="65000"/>
              </a:schemeClr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grpSp>
        <p:nvGrpSpPr>
          <p:cNvPr id="20" name="Grupo 19">
            <a:extLst>
              <a:ext uri="{FF2B5EF4-FFF2-40B4-BE49-F238E27FC236}">
                <a16:creationId xmlns:a16="http://schemas.microsoft.com/office/drawing/2014/main" id="{9E56ED60-C0FC-4AFF-8B2B-402E4644997E}"/>
              </a:ext>
            </a:extLst>
          </p:cNvPr>
          <p:cNvGrpSpPr/>
          <p:nvPr/>
        </p:nvGrpSpPr>
        <p:grpSpPr>
          <a:xfrm>
            <a:off x="2648158" y="551964"/>
            <a:ext cx="1302561" cy="270451"/>
            <a:chOff x="3427898" y="945416"/>
            <a:chExt cx="1302561" cy="270451"/>
          </a:xfrm>
        </p:grpSpPr>
        <p:sp>
          <p:nvSpPr>
            <p:cNvPr id="6" name="Elipse 5">
              <a:extLst>
                <a:ext uri="{FF2B5EF4-FFF2-40B4-BE49-F238E27FC236}">
                  <a16:creationId xmlns:a16="http://schemas.microsoft.com/office/drawing/2014/main" id="{2C5DCEA4-6AF6-49BD-B708-B769FAFE792C}"/>
                </a:ext>
              </a:extLst>
            </p:cNvPr>
            <p:cNvSpPr/>
            <p:nvPr/>
          </p:nvSpPr>
          <p:spPr>
            <a:xfrm>
              <a:off x="3448303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7" name="CuadroTexto 6">
              <a:extLst>
                <a:ext uri="{FF2B5EF4-FFF2-40B4-BE49-F238E27FC236}">
                  <a16:creationId xmlns:a16="http://schemas.microsoft.com/office/drawing/2014/main" id="{AA089D6C-B1E2-48FB-BE83-481042A4D336}"/>
                </a:ext>
              </a:extLst>
            </p:cNvPr>
            <p:cNvSpPr txBox="1"/>
            <p:nvPr/>
          </p:nvSpPr>
          <p:spPr>
            <a:xfrm>
              <a:off x="3427898" y="945416"/>
              <a:ext cx="167925" cy="2623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L</a:t>
              </a:r>
            </a:p>
          </p:txBody>
        </p:sp>
        <p:sp>
          <p:nvSpPr>
            <p:cNvPr id="8" name="Elipse 7">
              <a:extLst>
                <a:ext uri="{FF2B5EF4-FFF2-40B4-BE49-F238E27FC236}">
                  <a16:creationId xmlns:a16="http://schemas.microsoft.com/office/drawing/2014/main" id="{EF3D6D35-0B29-48F8-A7E7-F05677A56176}"/>
                </a:ext>
              </a:extLst>
            </p:cNvPr>
            <p:cNvSpPr/>
            <p:nvPr/>
          </p:nvSpPr>
          <p:spPr>
            <a:xfrm>
              <a:off x="3636352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9" name="CuadroTexto 8">
              <a:extLst>
                <a:ext uri="{FF2B5EF4-FFF2-40B4-BE49-F238E27FC236}">
                  <a16:creationId xmlns:a16="http://schemas.microsoft.com/office/drawing/2014/main" id="{9A7EF53A-AA99-48D2-85A8-CA65C6ED1C5E}"/>
                </a:ext>
              </a:extLst>
            </p:cNvPr>
            <p:cNvSpPr txBox="1"/>
            <p:nvPr/>
          </p:nvSpPr>
          <p:spPr>
            <a:xfrm>
              <a:off x="3604676" y="945416"/>
              <a:ext cx="167925" cy="2623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M</a:t>
              </a:r>
            </a:p>
          </p:txBody>
        </p:sp>
        <p:sp>
          <p:nvSpPr>
            <p:cNvPr id="10" name="Elipse 9">
              <a:extLst>
                <a:ext uri="{FF2B5EF4-FFF2-40B4-BE49-F238E27FC236}">
                  <a16:creationId xmlns:a16="http://schemas.microsoft.com/office/drawing/2014/main" id="{B0003AE6-C47F-46BF-B6B1-DDBB042C0368}"/>
                </a:ext>
              </a:extLst>
            </p:cNvPr>
            <p:cNvSpPr/>
            <p:nvPr/>
          </p:nvSpPr>
          <p:spPr>
            <a:xfrm>
              <a:off x="3822502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1" name="CuadroTexto 10">
              <a:extLst>
                <a:ext uri="{FF2B5EF4-FFF2-40B4-BE49-F238E27FC236}">
                  <a16:creationId xmlns:a16="http://schemas.microsoft.com/office/drawing/2014/main" id="{93A2415F-9910-41C0-9834-ACE5EE7EC06F}"/>
                </a:ext>
              </a:extLst>
            </p:cNvPr>
            <p:cNvSpPr txBox="1"/>
            <p:nvPr/>
          </p:nvSpPr>
          <p:spPr>
            <a:xfrm>
              <a:off x="3795934" y="953506"/>
              <a:ext cx="167925" cy="2623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M</a:t>
              </a:r>
            </a:p>
          </p:txBody>
        </p:sp>
        <p:sp>
          <p:nvSpPr>
            <p:cNvPr id="12" name="Elipse 11">
              <a:extLst>
                <a:ext uri="{FF2B5EF4-FFF2-40B4-BE49-F238E27FC236}">
                  <a16:creationId xmlns:a16="http://schemas.microsoft.com/office/drawing/2014/main" id="{C7C288CE-F547-4E52-94A3-8C23F40BEE3C}"/>
                </a:ext>
              </a:extLst>
            </p:cNvPr>
            <p:cNvSpPr/>
            <p:nvPr/>
          </p:nvSpPr>
          <p:spPr>
            <a:xfrm>
              <a:off x="4008652" y="983612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3" name="CuadroTexto 12">
              <a:extLst>
                <a:ext uri="{FF2B5EF4-FFF2-40B4-BE49-F238E27FC236}">
                  <a16:creationId xmlns:a16="http://schemas.microsoft.com/office/drawing/2014/main" id="{4114C506-8170-47D2-9D5A-128DBFEEE7C8}"/>
                </a:ext>
              </a:extLst>
            </p:cNvPr>
            <p:cNvSpPr txBox="1"/>
            <p:nvPr/>
          </p:nvSpPr>
          <p:spPr>
            <a:xfrm>
              <a:off x="3987194" y="951397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J</a:t>
              </a:r>
            </a:p>
          </p:txBody>
        </p:sp>
        <p:sp>
          <p:nvSpPr>
            <p:cNvPr id="14" name="Elipse 13">
              <a:extLst>
                <a:ext uri="{FF2B5EF4-FFF2-40B4-BE49-F238E27FC236}">
                  <a16:creationId xmlns:a16="http://schemas.microsoft.com/office/drawing/2014/main" id="{7CC52FD5-4E7C-49FA-BD83-A545EB3FC017}"/>
                </a:ext>
              </a:extLst>
            </p:cNvPr>
            <p:cNvSpPr/>
            <p:nvPr/>
          </p:nvSpPr>
          <p:spPr>
            <a:xfrm>
              <a:off x="4195174" y="983612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5" name="CuadroTexto 14">
              <a:extLst>
                <a:ext uri="{FF2B5EF4-FFF2-40B4-BE49-F238E27FC236}">
                  <a16:creationId xmlns:a16="http://schemas.microsoft.com/office/drawing/2014/main" id="{DDD8D263-EBC7-4AD3-8203-2FC2CBE524AF}"/>
                </a:ext>
              </a:extLst>
            </p:cNvPr>
            <p:cNvSpPr txBox="1"/>
            <p:nvPr/>
          </p:nvSpPr>
          <p:spPr>
            <a:xfrm>
              <a:off x="4169468" y="953506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V</a:t>
              </a:r>
            </a:p>
          </p:txBody>
        </p:sp>
        <p:sp>
          <p:nvSpPr>
            <p:cNvPr id="16" name="Elipse 15">
              <a:extLst>
                <a:ext uri="{FF2B5EF4-FFF2-40B4-BE49-F238E27FC236}">
                  <a16:creationId xmlns:a16="http://schemas.microsoft.com/office/drawing/2014/main" id="{1684D4EA-52BA-4FA5-A1FB-CB87FE74C584}"/>
                </a:ext>
              </a:extLst>
            </p:cNvPr>
            <p:cNvSpPr/>
            <p:nvPr/>
          </p:nvSpPr>
          <p:spPr>
            <a:xfrm>
              <a:off x="4383504" y="983612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7" name="CuadroTexto 16">
              <a:extLst>
                <a:ext uri="{FF2B5EF4-FFF2-40B4-BE49-F238E27FC236}">
                  <a16:creationId xmlns:a16="http://schemas.microsoft.com/office/drawing/2014/main" id="{3308939E-46AD-485D-B001-89690CD4E751}"/>
                </a:ext>
              </a:extLst>
            </p:cNvPr>
            <p:cNvSpPr txBox="1"/>
            <p:nvPr/>
          </p:nvSpPr>
          <p:spPr>
            <a:xfrm>
              <a:off x="4354590" y="945416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S</a:t>
              </a:r>
            </a:p>
          </p:txBody>
        </p:sp>
        <p:sp>
          <p:nvSpPr>
            <p:cNvPr id="18" name="Elipse 17">
              <a:extLst>
                <a:ext uri="{FF2B5EF4-FFF2-40B4-BE49-F238E27FC236}">
                  <a16:creationId xmlns:a16="http://schemas.microsoft.com/office/drawing/2014/main" id="{A8672FC7-70F5-4C49-A014-22DFFFBC4EA9}"/>
                </a:ext>
              </a:extLst>
            </p:cNvPr>
            <p:cNvSpPr/>
            <p:nvPr/>
          </p:nvSpPr>
          <p:spPr>
            <a:xfrm>
              <a:off x="4562534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9" name="CuadroTexto 18">
              <a:extLst>
                <a:ext uri="{FF2B5EF4-FFF2-40B4-BE49-F238E27FC236}">
                  <a16:creationId xmlns:a16="http://schemas.microsoft.com/office/drawing/2014/main" id="{FDD8A62F-1C31-4D5B-8003-266E7EE66DB5}"/>
                </a:ext>
              </a:extLst>
            </p:cNvPr>
            <p:cNvSpPr txBox="1"/>
            <p:nvPr/>
          </p:nvSpPr>
          <p:spPr>
            <a:xfrm>
              <a:off x="4541872" y="945416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D</a:t>
              </a:r>
            </a:p>
          </p:txBody>
        </p:sp>
      </p:grpSp>
      <p:sp>
        <p:nvSpPr>
          <p:cNvPr id="43" name="Rectángulo: esquinas redondeadas 42">
            <a:extLst>
              <a:ext uri="{FF2B5EF4-FFF2-40B4-BE49-F238E27FC236}">
                <a16:creationId xmlns:a16="http://schemas.microsoft.com/office/drawing/2014/main" id="{89D5D1E2-00DC-4937-B50F-B770D836BFF9}"/>
              </a:ext>
            </a:extLst>
          </p:cNvPr>
          <p:cNvSpPr/>
          <p:nvPr/>
        </p:nvSpPr>
        <p:spPr>
          <a:xfrm flipH="1">
            <a:off x="460830" y="5801409"/>
            <a:ext cx="1867912" cy="1306787"/>
          </a:xfrm>
          <a:prstGeom prst="roundRect">
            <a:avLst>
              <a:gd name="adj" fmla="val 3042"/>
            </a:avLst>
          </a:prstGeom>
          <a:noFill/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61" name="CuadroTexto 60">
            <a:extLst>
              <a:ext uri="{FF2B5EF4-FFF2-40B4-BE49-F238E27FC236}">
                <a16:creationId xmlns:a16="http://schemas.microsoft.com/office/drawing/2014/main" id="{B1867932-8D36-4858-BFF8-81AECC48EBAD}"/>
              </a:ext>
            </a:extLst>
          </p:cNvPr>
          <p:cNvSpPr txBox="1"/>
          <p:nvPr/>
        </p:nvSpPr>
        <p:spPr>
          <a:xfrm>
            <a:off x="502270" y="470523"/>
            <a:ext cx="1705246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CL" sz="4800" dirty="0">
                <a:latin typeface="August Script Bold free" pitchFamily="2" charset="0"/>
              </a:rPr>
              <a:t>Año</a:t>
            </a:r>
          </a:p>
        </p:txBody>
      </p:sp>
      <p:sp>
        <p:nvSpPr>
          <p:cNvPr id="62" name="CuadroTexto 61">
            <a:extLst>
              <a:ext uri="{FF2B5EF4-FFF2-40B4-BE49-F238E27FC236}">
                <a16:creationId xmlns:a16="http://schemas.microsoft.com/office/drawing/2014/main" id="{D7348A25-2C0A-4180-9706-193D7ACDBC8E}"/>
              </a:ext>
            </a:extLst>
          </p:cNvPr>
          <p:cNvSpPr txBox="1"/>
          <p:nvPr/>
        </p:nvSpPr>
        <p:spPr>
          <a:xfrm>
            <a:off x="1109446" y="921803"/>
            <a:ext cx="149088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CL" sz="4000" dirty="0" smtClean="0">
                <a:latin typeface="August Script Bold free" pitchFamily="2" charset="0"/>
              </a:rPr>
              <a:t>2022 </a:t>
            </a:r>
            <a:endParaRPr lang="es-CL" sz="4000" dirty="0">
              <a:latin typeface="August Script Bold free" pitchFamily="2" charset="0"/>
            </a:endParaRPr>
          </a:p>
        </p:txBody>
      </p:sp>
      <p:sp>
        <p:nvSpPr>
          <p:cNvPr id="27" name="CuadroTexto 26">
            <a:extLst>
              <a:ext uri="{FF2B5EF4-FFF2-40B4-BE49-F238E27FC236}">
                <a16:creationId xmlns:a16="http://schemas.microsoft.com/office/drawing/2014/main" id="{F0091D1D-C5BA-4DD7-B564-F84C4F3256B9}"/>
              </a:ext>
            </a:extLst>
          </p:cNvPr>
          <p:cNvSpPr txBox="1"/>
          <p:nvPr/>
        </p:nvSpPr>
        <p:spPr>
          <a:xfrm>
            <a:off x="788889" y="1505371"/>
            <a:ext cx="136617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CL" sz="3600" dirty="0">
                <a:latin typeface="Ayunindra Font" pitchFamily="50" charset="0"/>
              </a:rPr>
              <a:t>Metas</a:t>
            </a:r>
          </a:p>
        </p:txBody>
      </p:sp>
      <p:cxnSp>
        <p:nvCxnSpPr>
          <p:cNvPr id="34" name="Conector recto 33">
            <a:extLst>
              <a:ext uri="{FF2B5EF4-FFF2-40B4-BE49-F238E27FC236}">
                <a16:creationId xmlns:a16="http://schemas.microsoft.com/office/drawing/2014/main" id="{6C326F97-CC68-4216-8B0B-6409AE189A23}"/>
              </a:ext>
            </a:extLst>
          </p:cNvPr>
          <p:cNvCxnSpPr>
            <a:cxnSpLocks/>
          </p:cNvCxnSpPr>
          <p:nvPr/>
        </p:nvCxnSpPr>
        <p:spPr>
          <a:xfrm>
            <a:off x="719609" y="2193173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Conector recto 36">
            <a:extLst>
              <a:ext uri="{FF2B5EF4-FFF2-40B4-BE49-F238E27FC236}">
                <a16:creationId xmlns:a16="http://schemas.microsoft.com/office/drawing/2014/main" id="{7A9A9E17-643C-46C7-8DA1-90ACB4FD0A6E}"/>
              </a:ext>
            </a:extLst>
          </p:cNvPr>
          <p:cNvCxnSpPr>
            <a:cxnSpLocks/>
          </p:cNvCxnSpPr>
          <p:nvPr/>
        </p:nvCxnSpPr>
        <p:spPr>
          <a:xfrm>
            <a:off x="720116" y="2475725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Conector recto 37">
            <a:extLst>
              <a:ext uri="{FF2B5EF4-FFF2-40B4-BE49-F238E27FC236}">
                <a16:creationId xmlns:a16="http://schemas.microsoft.com/office/drawing/2014/main" id="{117FEECC-50E9-48AE-A3A0-ECE918D11567}"/>
              </a:ext>
            </a:extLst>
          </p:cNvPr>
          <p:cNvCxnSpPr>
            <a:cxnSpLocks/>
          </p:cNvCxnSpPr>
          <p:nvPr/>
        </p:nvCxnSpPr>
        <p:spPr>
          <a:xfrm>
            <a:off x="718240" y="2780525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Conector recto 38">
            <a:extLst>
              <a:ext uri="{FF2B5EF4-FFF2-40B4-BE49-F238E27FC236}">
                <a16:creationId xmlns:a16="http://schemas.microsoft.com/office/drawing/2014/main" id="{F24D8324-6901-4816-8512-FDC54A3E01DF}"/>
              </a:ext>
            </a:extLst>
          </p:cNvPr>
          <p:cNvCxnSpPr>
            <a:cxnSpLocks/>
          </p:cNvCxnSpPr>
          <p:nvPr/>
        </p:nvCxnSpPr>
        <p:spPr>
          <a:xfrm>
            <a:off x="718240" y="3074201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Placa 2">
            <a:extLst>
              <a:ext uri="{FF2B5EF4-FFF2-40B4-BE49-F238E27FC236}">
                <a16:creationId xmlns:a16="http://schemas.microsoft.com/office/drawing/2014/main" id="{C3F9C842-00FA-4A41-AA78-EC49C9D9D4A3}"/>
              </a:ext>
            </a:extLst>
          </p:cNvPr>
          <p:cNvSpPr/>
          <p:nvPr/>
        </p:nvSpPr>
        <p:spPr>
          <a:xfrm flipH="1">
            <a:off x="489789" y="3750740"/>
            <a:ext cx="1791840" cy="1500318"/>
          </a:xfrm>
          <a:prstGeom prst="plaque">
            <a:avLst>
              <a:gd name="adj" fmla="val 6619"/>
            </a:avLst>
          </a:prstGeom>
          <a:solidFill>
            <a:srgbClr val="FCEBE0"/>
          </a:solidFill>
          <a:ln>
            <a:solidFill>
              <a:srgbClr val="FCD6D7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70" name="CuadroTexto 69">
            <a:extLst>
              <a:ext uri="{FF2B5EF4-FFF2-40B4-BE49-F238E27FC236}">
                <a16:creationId xmlns:a16="http://schemas.microsoft.com/office/drawing/2014/main" id="{C5660BA0-7AA5-442F-B19F-51782AAE91E1}"/>
              </a:ext>
            </a:extLst>
          </p:cNvPr>
          <p:cNvSpPr txBox="1"/>
          <p:nvPr/>
        </p:nvSpPr>
        <p:spPr>
          <a:xfrm flipH="1">
            <a:off x="560832" y="3174959"/>
            <a:ext cx="157604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CL" sz="3200" dirty="0">
                <a:latin typeface="Please write me a song" panose="02000603000000000000" pitchFamily="2" charset="0"/>
                <a:ea typeface="Please write me a song" panose="02000603000000000000" pitchFamily="2" charset="0"/>
              </a:rPr>
              <a:t>Importante</a:t>
            </a:r>
          </a:p>
        </p:txBody>
      </p:sp>
      <p:sp>
        <p:nvSpPr>
          <p:cNvPr id="72" name="CuadroTexto 71">
            <a:extLst>
              <a:ext uri="{FF2B5EF4-FFF2-40B4-BE49-F238E27FC236}">
                <a16:creationId xmlns:a16="http://schemas.microsoft.com/office/drawing/2014/main" id="{FA02E334-CC17-4B72-8C99-28B64BC13A1C}"/>
              </a:ext>
            </a:extLst>
          </p:cNvPr>
          <p:cNvSpPr txBox="1"/>
          <p:nvPr/>
        </p:nvSpPr>
        <p:spPr>
          <a:xfrm flipH="1">
            <a:off x="773256" y="5571063"/>
            <a:ext cx="1293702" cy="594906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algn="ctr"/>
            <a:r>
              <a:rPr lang="es-CL" sz="3266" dirty="0">
                <a:latin typeface="The Sunset" pitchFamily="2" charset="0"/>
              </a:rPr>
              <a:t>Notas</a:t>
            </a:r>
          </a:p>
        </p:txBody>
      </p:sp>
      <p:pic>
        <p:nvPicPr>
          <p:cNvPr id="22" name="Imagen 21">
            <a:extLst>
              <a:ext uri="{FF2B5EF4-FFF2-40B4-BE49-F238E27FC236}">
                <a16:creationId xmlns:a16="http://schemas.microsoft.com/office/drawing/2014/main" id="{62CBFADE-6F0F-42F1-9100-230F3D7A9794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188956" y="4650379"/>
            <a:ext cx="727315" cy="2864905"/>
          </a:xfrm>
          <a:prstGeom prst="rect">
            <a:avLst/>
          </a:prstGeom>
        </p:spPr>
      </p:pic>
      <p:pic>
        <p:nvPicPr>
          <p:cNvPr id="23" name="Imagen 22">
            <a:extLst>
              <a:ext uri="{FF2B5EF4-FFF2-40B4-BE49-F238E27FC236}">
                <a16:creationId xmlns:a16="http://schemas.microsoft.com/office/drawing/2014/main" id="{2B2C2E0D-EB88-46B4-AC8F-E4A9A8B31354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43898" t="21174"/>
          <a:stretch/>
        </p:blipFill>
        <p:spPr>
          <a:xfrm>
            <a:off x="0" y="0"/>
            <a:ext cx="909986" cy="976498"/>
          </a:xfrm>
          <a:prstGeom prst="rect">
            <a:avLst/>
          </a:prstGeom>
        </p:spPr>
      </p:pic>
      <p:pic>
        <p:nvPicPr>
          <p:cNvPr id="25" name="Imagen 24">
            <a:extLst>
              <a:ext uri="{FF2B5EF4-FFF2-40B4-BE49-F238E27FC236}">
                <a16:creationId xmlns:a16="http://schemas.microsoft.com/office/drawing/2014/main" id="{C293EFCA-F8D9-437F-BBDE-D23B0F61DF56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027536" y="351099"/>
            <a:ext cx="713197" cy="476000"/>
          </a:xfrm>
          <a:prstGeom prst="rect">
            <a:avLst/>
          </a:prstGeom>
        </p:spPr>
      </p:pic>
      <p:grpSp>
        <p:nvGrpSpPr>
          <p:cNvPr id="31" name="Grupo 30">
            <a:extLst>
              <a:ext uri="{FF2B5EF4-FFF2-40B4-BE49-F238E27FC236}">
                <a16:creationId xmlns:a16="http://schemas.microsoft.com/office/drawing/2014/main" id="{7745E27F-467E-4749-8E47-3209094E0C66}"/>
              </a:ext>
            </a:extLst>
          </p:cNvPr>
          <p:cNvGrpSpPr/>
          <p:nvPr/>
        </p:nvGrpSpPr>
        <p:grpSpPr>
          <a:xfrm>
            <a:off x="526230" y="2080990"/>
            <a:ext cx="160028" cy="1041337"/>
            <a:chOff x="508707" y="2032864"/>
            <a:chExt cx="160028" cy="1041337"/>
          </a:xfrm>
        </p:grpSpPr>
        <p:pic>
          <p:nvPicPr>
            <p:cNvPr id="57" name="Imagen 56">
              <a:extLst>
                <a:ext uri="{FF2B5EF4-FFF2-40B4-BE49-F238E27FC236}">
                  <a16:creationId xmlns:a16="http://schemas.microsoft.com/office/drawing/2014/main" id="{961930C2-F576-49DD-A7AA-2FDB4D77175D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7508" y="2035205"/>
              <a:ext cx="162906" cy="158223"/>
            </a:xfrm>
            <a:prstGeom prst="rect">
              <a:avLst/>
            </a:prstGeom>
          </p:spPr>
        </p:pic>
        <p:pic>
          <p:nvPicPr>
            <p:cNvPr id="58" name="Imagen 57">
              <a:extLst>
                <a:ext uri="{FF2B5EF4-FFF2-40B4-BE49-F238E27FC236}">
                  <a16:creationId xmlns:a16="http://schemas.microsoft.com/office/drawing/2014/main" id="{56867267-B475-4E69-9D58-EC62A6FE058B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7509" y="2315160"/>
              <a:ext cx="162906" cy="158223"/>
            </a:xfrm>
            <a:prstGeom prst="rect">
              <a:avLst/>
            </a:prstGeom>
          </p:spPr>
        </p:pic>
        <p:pic>
          <p:nvPicPr>
            <p:cNvPr id="60" name="Imagen 59">
              <a:extLst>
                <a:ext uri="{FF2B5EF4-FFF2-40B4-BE49-F238E27FC236}">
                  <a16:creationId xmlns:a16="http://schemas.microsoft.com/office/drawing/2014/main" id="{E29EF204-A448-4002-8A1C-DB0341F31464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6366" y="2619960"/>
              <a:ext cx="162906" cy="158223"/>
            </a:xfrm>
            <a:prstGeom prst="rect">
              <a:avLst/>
            </a:prstGeom>
          </p:spPr>
        </p:pic>
        <p:pic>
          <p:nvPicPr>
            <p:cNvPr id="63" name="Imagen 62">
              <a:extLst>
                <a:ext uri="{FF2B5EF4-FFF2-40B4-BE49-F238E27FC236}">
                  <a16:creationId xmlns:a16="http://schemas.microsoft.com/office/drawing/2014/main" id="{86120641-32C4-4AE8-94D3-C94C18868525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8171" y="2913636"/>
              <a:ext cx="162906" cy="158223"/>
            </a:xfrm>
            <a:prstGeom prst="rect">
              <a:avLst/>
            </a:prstGeom>
          </p:spPr>
        </p:pic>
      </p:grpSp>
      <p:sp>
        <p:nvSpPr>
          <p:cNvPr id="64" name="Placa 63">
            <a:extLst>
              <a:ext uri="{FF2B5EF4-FFF2-40B4-BE49-F238E27FC236}">
                <a16:creationId xmlns:a16="http://schemas.microsoft.com/office/drawing/2014/main" id="{1F1A37EF-7612-4F45-97CD-3C62C17F6D0D}"/>
              </a:ext>
            </a:extLst>
          </p:cNvPr>
          <p:cNvSpPr/>
          <p:nvPr/>
        </p:nvSpPr>
        <p:spPr>
          <a:xfrm flipH="1">
            <a:off x="544463" y="3806973"/>
            <a:ext cx="1680470" cy="1381373"/>
          </a:xfrm>
          <a:prstGeom prst="plaque">
            <a:avLst>
              <a:gd name="adj" fmla="val 6619"/>
            </a:avLst>
          </a:prstGeom>
          <a:noFill/>
          <a:ln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pic>
        <p:nvPicPr>
          <p:cNvPr id="32" name="Imagen 31">
            <a:extLst>
              <a:ext uri="{FF2B5EF4-FFF2-40B4-BE49-F238E27FC236}">
                <a16:creationId xmlns:a16="http://schemas.microsoft.com/office/drawing/2014/main" id="{26B63D50-3602-4D67-A76C-633D6D374657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259097" y="6541363"/>
            <a:ext cx="628638" cy="674145"/>
          </a:xfrm>
          <a:prstGeom prst="rect">
            <a:avLst/>
          </a:prstGeom>
        </p:spPr>
      </p:pic>
      <p:pic>
        <p:nvPicPr>
          <p:cNvPr id="65" name="Imagen 64">
            <a:extLst>
              <a:ext uri="{FF2B5EF4-FFF2-40B4-BE49-F238E27FC236}">
                <a16:creationId xmlns:a16="http://schemas.microsoft.com/office/drawing/2014/main" id="{D0CA3D43-846C-4A28-B7BE-3C0790EA8870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65716" t="50407"/>
          <a:stretch/>
        </p:blipFill>
        <p:spPr>
          <a:xfrm flipH="1">
            <a:off x="4623101" y="-1"/>
            <a:ext cx="445785" cy="47838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99310169"/>
      </p:ext>
    </p:extLst>
  </p:cSld>
  <p:clrMapOvr>
    <a:masterClrMapping/>
  </p:clrMapOvr>
</p:sld>
</file>

<file path=ppt/slides/slide2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5" name="Imagen 74">
            <a:extLst>
              <a:ext uri="{FF2B5EF4-FFF2-40B4-BE49-F238E27FC236}">
                <a16:creationId xmlns:a16="http://schemas.microsoft.com/office/drawing/2014/main" id="{86F066D6-3665-40A8-84FE-3CF74306B4E7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5802" t="16947" r="6588" b="21582"/>
          <a:stretch/>
        </p:blipFill>
        <p:spPr>
          <a:xfrm flipH="1">
            <a:off x="2534249" y="1615242"/>
            <a:ext cx="2241249" cy="5818323"/>
          </a:xfrm>
          <a:prstGeom prst="rect">
            <a:avLst/>
          </a:prstGeom>
        </p:spPr>
      </p:pic>
      <p:grpSp>
        <p:nvGrpSpPr>
          <p:cNvPr id="90" name="Grupo 89">
            <a:extLst>
              <a:ext uri="{FF2B5EF4-FFF2-40B4-BE49-F238E27FC236}">
                <a16:creationId xmlns:a16="http://schemas.microsoft.com/office/drawing/2014/main" id="{6A10F933-5BE6-45D0-9227-6F90A3B05617}"/>
              </a:ext>
            </a:extLst>
          </p:cNvPr>
          <p:cNvGrpSpPr/>
          <p:nvPr/>
        </p:nvGrpSpPr>
        <p:grpSpPr>
          <a:xfrm>
            <a:off x="2431176" y="1277695"/>
            <a:ext cx="2333423" cy="338554"/>
            <a:chOff x="282012" y="1116730"/>
            <a:chExt cx="2333423" cy="338554"/>
          </a:xfrm>
        </p:grpSpPr>
        <p:grpSp>
          <p:nvGrpSpPr>
            <p:cNvPr id="76" name="Grupo 75">
              <a:extLst>
                <a:ext uri="{FF2B5EF4-FFF2-40B4-BE49-F238E27FC236}">
                  <a16:creationId xmlns:a16="http://schemas.microsoft.com/office/drawing/2014/main" id="{A61A1061-E59C-431B-BF67-DEFCDEE579BE}"/>
                </a:ext>
              </a:extLst>
            </p:cNvPr>
            <p:cNvGrpSpPr/>
            <p:nvPr/>
          </p:nvGrpSpPr>
          <p:grpSpPr>
            <a:xfrm>
              <a:off x="1292286" y="1199456"/>
              <a:ext cx="1323149" cy="173102"/>
              <a:chOff x="2351916" y="2459619"/>
              <a:chExt cx="1424738" cy="173102"/>
            </a:xfrm>
          </p:grpSpPr>
          <p:pic>
            <p:nvPicPr>
              <p:cNvPr id="77" name="Imagen 76">
                <a:extLst>
                  <a:ext uri="{FF2B5EF4-FFF2-40B4-BE49-F238E27FC236}">
                    <a16:creationId xmlns:a16="http://schemas.microsoft.com/office/drawing/2014/main" id="{B7A81B46-CA0D-4087-89EF-FAE09193A61A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351916" y="2459619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78" name="Imagen 77">
                <a:extLst>
                  <a:ext uri="{FF2B5EF4-FFF2-40B4-BE49-F238E27FC236}">
                    <a16:creationId xmlns:a16="http://schemas.microsoft.com/office/drawing/2014/main" id="{E94153B6-6DC4-4AB7-AC3B-F55DD2065F5B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534444" y="2462337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79" name="Imagen 78">
                <a:extLst>
                  <a:ext uri="{FF2B5EF4-FFF2-40B4-BE49-F238E27FC236}">
                    <a16:creationId xmlns:a16="http://schemas.microsoft.com/office/drawing/2014/main" id="{EA1DF94F-D73B-4068-AC8A-D0A408DD32D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713545" y="2467401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0" name="Imagen 79">
                <a:extLst>
                  <a:ext uri="{FF2B5EF4-FFF2-40B4-BE49-F238E27FC236}">
                    <a16:creationId xmlns:a16="http://schemas.microsoft.com/office/drawing/2014/main" id="{62C852A6-1DC0-492C-8708-0BCE85A2F8DC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898714" y="2467401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1" name="Imagen 80">
                <a:extLst>
                  <a:ext uri="{FF2B5EF4-FFF2-40B4-BE49-F238E27FC236}">
                    <a16:creationId xmlns:a16="http://schemas.microsoft.com/office/drawing/2014/main" id="{0177E378-B2D1-433E-B487-95F0ADA2623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080634" y="2462337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2" name="Imagen 81">
                <a:extLst>
                  <a:ext uri="{FF2B5EF4-FFF2-40B4-BE49-F238E27FC236}">
                    <a16:creationId xmlns:a16="http://schemas.microsoft.com/office/drawing/2014/main" id="{5D2CCC76-1728-4CCE-8CA6-F4D7D93C730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259735" y="2463688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3" name="Imagen 82">
                <a:extLst>
                  <a:ext uri="{FF2B5EF4-FFF2-40B4-BE49-F238E27FC236}">
                    <a16:creationId xmlns:a16="http://schemas.microsoft.com/office/drawing/2014/main" id="{8737CD88-8CE9-45B7-B88B-A039D1BC2D9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436306" y="2459619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4" name="Imagen 83">
                <a:extLst>
                  <a:ext uri="{FF2B5EF4-FFF2-40B4-BE49-F238E27FC236}">
                    <a16:creationId xmlns:a16="http://schemas.microsoft.com/office/drawing/2014/main" id="{9C749F1B-619A-40EE-A3E5-6C9759F13278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624293" y="2462337"/>
                <a:ext cx="152361" cy="165320"/>
              </a:xfrm>
              <a:prstGeom prst="rect">
                <a:avLst/>
              </a:prstGeom>
            </p:spPr>
          </p:pic>
        </p:grpSp>
        <p:sp>
          <p:nvSpPr>
            <p:cNvPr id="86" name="CuadroTexto 85">
              <a:extLst>
                <a:ext uri="{FF2B5EF4-FFF2-40B4-BE49-F238E27FC236}">
                  <a16:creationId xmlns:a16="http://schemas.microsoft.com/office/drawing/2014/main" id="{E7CF8BFC-D72D-4A50-9441-6DC5C224B0DC}"/>
                </a:ext>
              </a:extLst>
            </p:cNvPr>
            <p:cNvSpPr txBox="1"/>
            <p:nvPr/>
          </p:nvSpPr>
          <p:spPr>
            <a:xfrm>
              <a:off x="282012" y="1116730"/>
              <a:ext cx="1081021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s-CL" sz="1600" dirty="0">
                  <a:latin typeface="that i love you" pitchFamily="2" charset="0"/>
                </a:rPr>
                <a:t>Hidratación</a:t>
              </a:r>
            </a:p>
          </p:txBody>
        </p:sp>
      </p:grpSp>
      <p:sp>
        <p:nvSpPr>
          <p:cNvPr id="2" name="Rectángulo: esquinas redondeadas 1">
            <a:extLst>
              <a:ext uri="{FF2B5EF4-FFF2-40B4-BE49-F238E27FC236}">
                <a16:creationId xmlns:a16="http://schemas.microsoft.com/office/drawing/2014/main" id="{8AFFB728-72C6-47D6-8CF6-8E68D901CF0E}"/>
              </a:ext>
            </a:extLst>
          </p:cNvPr>
          <p:cNvSpPr/>
          <p:nvPr/>
        </p:nvSpPr>
        <p:spPr>
          <a:xfrm flipH="1">
            <a:off x="2536574" y="808814"/>
            <a:ext cx="2238924" cy="348713"/>
          </a:xfrm>
          <a:prstGeom prst="roundRect">
            <a:avLst>
              <a:gd name="adj" fmla="val 20690"/>
            </a:avLst>
          </a:prstGeom>
          <a:noFill/>
          <a:ln>
            <a:solidFill>
              <a:schemeClr val="bg1">
                <a:lumMod val="65000"/>
              </a:schemeClr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grpSp>
        <p:nvGrpSpPr>
          <p:cNvPr id="20" name="Grupo 19">
            <a:extLst>
              <a:ext uri="{FF2B5EF4-FFF2-40B4-BE49-F238E27FC236}">
                <a16:creationId xmlns:a16="http://schemas.microsoft.com/office/drawing/2014/main" id="{9E56ED60-C0FC-4AFF-8B2B-402E4644997E}"/>
              </a:ext>
            </a:extLst>
          </p:cNvPr>
          <p:cNvGrpSpPr/>
          <p:nvPr/>
        </p:nvGrpSpPr>
        <p:grpSpPr>
          <a:xfrm>
            <a:off x="2648158" y="551964"/>
            <a:ext cx="1302561" cy="270451"/>
            <a:chOff x="3427898" y="945416"/>
            <a:chExt cx="1302561" cy="270451"/>
          </a:xfrm>
        </p:grpSpPr>
        <p:sp>
          <p:nvSpPr>
            <p:cNvPr id="6" name="Elipse 5">
              <a:extLst>
                <a:ext uri="{FF2B5EF4-FFF2-40B4-BE49-F238E27FC236}">
                  <a16:creationId xmlns:a16="http://schemas.microsoft.com/office/drawing/2014/main" id="{2C5DCEA4-6AF6-49BD-B708-B769FAFE792C}"/>
                </a:ext>
              </a:extLst>
            </p:cNvPr>
            <p:cNvSpPr/>
            <p:nvPr/>
          </p:nvSpPr>
          <p:spPr>
            <a:xfrm>
              <a:off x="3448303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7" name="CuadroTexto 6">
              <a:extLst>
                <a:ext uri="{FF2B5EF4-FFF2-40B4-BE49-F238E27FC236}">
                  <a16:creationId xmlns:a16="http://schemas.microsoft.com/office/drawing/2014/main" id="{AA089D6C-B1E2-48FB-BE83-481042A4D336}"/>
                </a:ext>
              </a:extLst>
            </p:cNvPr>
            <p:cNvSpPr txBox="1"/>
            <p:nvPr/>
          </p:nvSpPr>
          <p:spPr>
            <a:xfrm>
              <a:off x="3427898" y="945416"/>
              <a:ext cx="167925" cy="2623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L</a:t>
              </a:r>
            </a:p>
          </p:txBody>
        </p:sp>
        <p:sp>
          <p:nvSpPr>
            <p:cNvPr id="8" name="Elipse 7">
              <a:extLst>
                <a:ext uri="{FF2B5EF4-FFF2-40B4-BE49-F238E27FC236}">
                  <a16:creationId xmlns:a16="http://schemas.microsoft.com/office/drawing/2014/main" id="{EF3D6D35-0B29-48F8-A7E7-F05677A56176}"/>
                </a:ext>
              </a:extLst>
            </p:cNvPr>
            <p:cNvSpPr/>
            <p:nvPr/>
          </p:nvSpPr>
          <p:spPr>
            <a:xfrm>
              <a:off x="3636352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9" name="CuadroTexto 8">
              <a:extLst>
                <a:ext uri="{FF2B5EF4-FFF2-40B4-BE49-F238E27FC236}">
                  <a16:creationId xmlns:a16="http://schemas.microsoft.com/office/drawing/2014/main" id="{9A7EF53A-AA99-48D2-85A8-CA65C6ED1C5E}"/>
                </a:ext>
              </a:extLst>
            </p:cNvPr>
            <p:cNvSpPr txBox="1"/>
            <p:nvPr/>
          </p:nvSpPr>
          <p:spPr>
            <a:xfrm>
              <a:off x="3604676" y="945416"/>
              <a:ext cx="167925" cy="2623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M</a:t>
              </a:r>
            </a:p>
          </p:txBody>
        </p:sp>
        <p:sp>
          <p:nvSpPr>
            <p:cNvPr id="10" name="Elipse 9">
              <a:extLst>
                <a:ext uri="{FF2B5EF4-FFF2-40B4-BE49-F238E27FC236}">
                  <a16:creationId xmlns:a16="http://schemas.microsoft.com/office/drawing/2014/main" id="{B0003AE6-C47F-46BF-B6B1-DDBB042C0368}"/>
                </a:ext>
              </a:extLst>
            </p:cNvPr>
            <p:cNvSpPr/>
            <p:nvPr/>
          </p:nvSpPr>
          <p:spPr>
            <a:xfrm>
              <a:off x="3822502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1" name="CuadroTexto 10">
              <a:extLst>
                <a:ext uri="{FF2B5EF4-FFF2-40B4-BE49-F238E27FC236}">
                  <a16:creationId xmlns:a16="http://schemas.microsoft.com/office/drawing/2014/main" id="{93A2415F-9910-41C0-9834-ACE5EE7EC06F}"/>
                </a:ext>
              </a:extLst>
            </p:cNvPr>
            <p:cNvSpPr txBox="1"/>
            <p:nvPr/>
          </p:nvSpPr>
          <p:spPr>
            <a:xfrm>
              <a:off x="3795934" y="953506"/>
              <a:ext cx="167925" cy="2623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M</a:t>
              </a:r>
            </a:p>
          </p:txBody>
        </p:sp>
        <p:sp>
          <p:nvSpPr>
            <p:cNvPr id="12" name="Elipse 11">
              <a:extLst>
                <a:ext uri="{FF2B5EF4-FFF2-40B4-BE49-F238E27FC236}">
                  <a16:creationId xmlns:a16="http://schemas.microsoft.com/office/drawing/2014/main" id="{C7C288CE-F547-4E52-94A3-8C23F40BEE3C}"/>
                </a:ext>
              </a:extLst>
            </p:cNvPr>
            <p:cNvSpPr/>
            <p:nvPr/>
          </p:nvSpPr>
          <p:spPr>
            <a:xfrm>
              <a:off x="4008652" y="983612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3" name="CuadroTexto 12">
              <a:extLst>
                <a:ext uri="{FF2B5EF4-FFF2-40B4-BE49-F238E27FC236}">
                  <a16:creationId xmlns:a16="http://schemas.microsoft.com/office/drawing/2014/main" id="{4114C506-8170-47D2-9D5A-128DBFEEE7C8}"/>
                </a:ext>
              </a:extLst>
            </p:cNvPr>
            <p:cNvSpPr txBox="1"/>
            <p:nvPr/>
          </p:nvSpPr>
          <p:spPr>
            <a:xfrm>
              <a:off x="3987194" y="951397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J</a:t>
              </a:r>
            </a:p>
          </p:txBody>
        </p:sp>
        <p:sp>
          <p:nvSpPr>
            <p:cNvPr id="14" name="Elipse 13">
              <a:extLst>
                <a:ext uri="{FF2B5EF4-FFF2-40B4-BE49-F238E27FC236}">
                  <a16:creationId xmlns:a16="http://schemas.microsoft.com/office/drawing/2014/main" id="{7CC52FD5-4E7C-49FA-BD83-A545EB3FC017}"/>
                </a:ext>
              </a:extLst>
            </p:cNvPr>
            <p:cNvSpPr/>
            <p:nvPr/>
          </p:nvSpPr>
          <p:spPr>
            <a:xfrm>
              <a:off x="4195174" y="983612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5" name="CuadroTexto 14">
              <a:extLst>
                <a:ext uri="{FF2B5EF4-FFF2-40B4-BE49-F238E27FC236}">
                  <a16:creationId xmlns:a16="http://schemas.microsoft.com/office/drawing/2014/main" id="{DDD8D263-EBC7-4AD3-8203-2FC2CBE524AF}"/>
                </a:ext>
              </a:extLst>
            </p:cNvPr>
            <p:cNvSpPr txBox="1"/>
            <p:nvPr/>
          </p:nvSpPr>
          <p:spPr>
            <a:xfrm>
              <a:off x="4169468" y="953506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V</a:t>
              </a:r>
            </a:p>
          </p:txBody>
        </p:sp>
        <p:sp>
          <p:nvSpPr>
            <p:cNvPr id="16" name="Elipse 15">
              <a:extLst>
                <a:ext uri="{FF2B5EF4-FFF2-40B4-BE49-F238E27FC236}">
                  <a16:creationId xmlns:a16="http://schemas.microsoft.com/office/drawing/2014/main" id="{1684D4EA-52BA-4FA5-A1FB-CB87FE74C584}"/>
                </a:ext>
              </a:extLst>
            </p:cNvPr>
            <p:cNvSpPr/>
            <p:nvPr/>
          </p:nvSpPr>
          <p:spPr>
            <a:xfrm>
              <a:off x="4383504" y="983612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7" name="CuadroTexto 16">
              <a:extLst>
                <a:ext uri="{FF2B5EF4-FFF2-40B4-BE49-F238E27FC236}">
                  <a16:creationId xmlns:a16="http://schemas.microsoft.com/office/drawing/2014/main" id="{3308939E-46AD-485D-B001-89690CD4E751}"/>
                </a:ext>
              </a:extLst>
            </p:cNvPr>
            <p:cNvSpPr txBox="1"/>
            <p:nvPr/>
          </p:nvSpPr>
          <p:spPr>
            <a:xfrm>
              <a:off x="4354590" y="945416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S</a:t>
              </a:r>
            </a:p>
          </p:txBody>
        </p:sp>
        <p:sp>
          <p:nvSpPr>
            <p:cNvPr id="18" name="Elipse 17">
              <a:extLst>
                <a:ext uri="{FF2B5EF4-FFF2-40B4-BE49-F238E27FC236}">
                  <a16:creationId xmlns:a16="http://schemas.microsoft.com/office/drawing/2014/main" id="{A8672FC7-70F5-4C49-A014-22DFFFBC4EA9}"/>
                </a:ext>
              </a:extLst>
            </p:cNvPr>
            <p:cNvSpPr/>
            <p:nvPr/>
          </p:nvSpPr>
          <p:spPr>
            <a:xfrm>
              <a:off x="4562534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9" name="CuadroTexto 18">
              <a:extLst>
                <a:ext uri="{FF2B5EF4-FFF2-40B4-BE49-F238E27FC236}">
                  <a16:creationId xmlns:a16="http://schemas.microsoft.com/office/drawing/2014/main" id="{FDD8A62F-1C31-4D5B-8003-266E7EE66DB5}"/>
                </a:ext>
              </a:extLst>
            </p:cNvPr>
            <p:cNvSpPr txBox="1"/>
            <p:nvPr/>
          </p:nvSpPr>
          <p:spPr>
            <a:xfrm>
              <a:off x="4541872" y="945416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D</a:t>
              </a:r>
            </a:p>
          </p:txBody>
        </p:sp>
      </p:grpSp>
      <p:sp>
        <p:nvSpPr>
          <p:cNvPr id="43" name="Rectángulo: esquinas redondeadas 42">
            <a:extLst>
              <a:ext uri="{FF2B5EF4-FFF2-40B4-BE49-F238E27FC236}">
                <a16:creationId xmlns:a16="http://schemas.microsoft.com/office/drawing/2014/main" id="{89D5D1E2-00DC-4937-B50F-B770D836BFF9}"/>
              </a:ext>
            </a:extLst>
          </p:cNvPr>
          <p:cNvSpPr/>
          <p:nvPr/>
        </p:nvSpPr>
        <p:spPr>
          <a:xfrm flipH="1">
            <a:off x="460830" y="5801409"/>
            <a:ext cx="1867912" cy="1306787"/>
          </a:xfrm>
          <a:prstGeom prst="roundRect">
            <a:avLst>
              <a:gd name="adj" fmla="val 3042"/>
            </a:avLst>
          </a:prstGeom>
          <a:noFill/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61" name="CuadroTexto 60">
            <a:extLst>
              <a:ext uri="{FF2B5EF4-FFF2-40B4-BE49-F238E27FC236}">
                <a16:creationId xmlns:a16="http://schemas.microsoft.com/office/drawing/2014/main" id="{B1867932-8D36-4858-BFF8-81AECC48EBAD}"/>
              </a:ext>
            </a:extLst>
          </p:cNvPr>
          <p:cNvSpPr txBox="1"/>
          <p:nvPr/>
        </p:nvSpPr>
        <p:spPr>
          <a:xfrm>
            <a:off x="502270" y="470523"/>
            <a:ext cx="1705246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CL" sz="4800" dirty="0">
                <a:latin typeface="August Script Bold free" pitchFamily="2" charset="0"/>
              </a:rPr>
              <a:t>Año</a:t>
            </a:r>
          </a:p>
        </p:txBody>
      </p:sp>
      <p:sp>
        <p:nvSpPr>
          <p:cNvPr id="62" name="CuadroTexto 61">
            <a:extLst>
              <a:ext uri="{FF2B5EF4-FFF2-40B4-BE49-F238E27FC236}">
                <a16:creationId xmlns:a16="http://schemas.microsoft.com/office/drawing/2014/main" id="{D7348A25-2C0A-4180-9706-193D7ACDBC8E}"/>
              </a:ext>
            </a:extLst>
          </p:cNvPr>
          <p:cNvSpPr txBox="1"/>
          <p:nvPr/>
        </p:nvSpPr>
        <p:spPr>
          <a:xfrm>
            <a:off x="1109446" y="921803"/>
            <a:ext cx="149088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CL" sz="4000" dirty="0" smtClean="0">
                <a:latin typeface="August Script Bold free" pitchFamily="2" charset="0"/>
              </a:rPr>
              <a:t>2022 </a:t>
            </a:r>
            <a:endParaRPr lang="es-CL" sz="4000" dirty="0">
              <a:latin typeface="August Script Bold free" pitchFamily="2" charset="0"/>
            </a:endParaRPr>
          </a:p>
        </p:txBody>
      </p:sp>
      <p:sp>
        <p:nvSpPr>
          <p:cNvPr id="27" name="CuadroTexto 26">
            <a:extLst>
              <a:ext uri="{FF2B5EF4-FFF2-40B4-BE49-F238E27FC236}">
                <a16:creationId xmlns:a16="http://schemas.microsoft.com/office/drawing/2014/main" id="{F0091D1D-C5BA-4DD7-B564-F84C4F3256B9}"/>
              </a:ext>
            </a:extLst>
          </p:cNvPr>
          <p:cNvSpPr txBox="1"/>
          <p:nvPr/>
        </p:nvSpPr>
        <p:spPr>
          <a:xfrm>
            <a:off x="788889" y="1505371"/>
            <a:ext cx="136617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CL" sz="3600" dirty="0">
                <a:latin typeface="Ayunindra Font" pitchFamily="50" charset="0"/>
              </a:rPr>
              <a:t>Metas</a:t>
            </a:r>
          </a:p>
        </p:txBody>
      </p:sp>
      <p:cxnSp>
        <p:nvCxnSpPr>
          <p:cNvPr id="34" name="Conector recto 33">
            <a:extLst>
              <a:ext uri="{FF2B5EF4-FFF2-40B4-BE49-F238E27FC236}">
                <a16:creationId xmlns:a16="http://schemas.microsoft.com/office/drawing/2014/main" id="{6C326F97-CC68-4216-8B0B-6409AE189A23}"/>
              </a:ext>
            </a:extLst>
          </p:cNvPr>
          <p:cNvCxnSpPr>
            <a:cxnSpLocks/>
          </p:cNvCxnSpPr>
          <p:nvPr/>
        </p:nvCxnSpPr>
        <p:spPr>
          <a:xfrm>
            <a:off x="719609" y="2193173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Conector recto 36">
            <a:extLst>
              <a:ext uri="{FF2B5EF4-FFF2-40B4-BE49-F238E27FC236}">
                <a16:creationId xmlns:a16="http://schemas.microsoft.com/office/drawing/2014/main" id="{7A9A9E17-643C-46C7-8DA1-90ACB4FD0A6E}"/>
              </a:ext>
            </a:extLst>
          </p:cNvPr>
          <p:cNvCxnSpPr>
            <a:cxnSpLocks/>
          </p:cNvCxnSpPr>
          <p:nvPr/>
        </p:nvCxnSpPr>
        <p:spPr>
          <a:xfrm>
            <a:off x="720116" y="2475725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Conector recto 37">
            <a:extLst>
              <a:ext uri="{FF2B5EF4-FFF2-40B4-BE49-F238E27FC236}">
                <a16:creationId xmlns:a16="http://schemas.microsoft.com/office/drawing/2014/main" id="{117FEECC-50E9-48AE-A3A0-ECE918D11567}"/>
              </a:ext>
            </a:extLst>
          </p:cNvPr>
          <p:cNvCxnSpPr>
            <a:cxnSpLocks/>
          </p:cNvCxnSpPr>
          <p:nvPr/>
        </p:nvCxnSpPr>
        <p:spPr>
          <a:xfrm>
            <a:off x="718240" y="2780525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Conector recto 38">
            <a:extLst>
              <a:ext uri="{FF2B5EF4-FFF2-40B4-BE49-F238E27FC236}">
                <a16:creationId xmlns:a16="http://schemas.microsoft.com/office/drawing/2014/main" id="{F24D8324-6901-4816-8512-FDC54A3E01DF}"/>
              </a:ext>
            </a:extLst>
          </p:cNvPr>
          <p:cNvCxnSpPr>
            <a:cxnSpLocks/>
          </p:cNvCxnSpPr>
          <p:nvPr/>
        </p:nvCxnSpPr>
        <p:spPr>
          <a:xfrm>
            <a:off x="718240" y="3074201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Placa 2">
            <a:extLst>
              <a:ext uri="{FF2B5EF4-FFF2-40B4-BE49-F238E27FC236}">
                <a16:creationId xmlns:a16="http://schemas.microsoft.com/office/drawing/2014/main" id="{C3F9C842-00FA-4A41-AA78-EC49C9D9D4A3}"/>
              </a:ext>
            </a:extLst>
          </p:cNvPr>
          <p:cNvSpPr/>
          <p:nvPr/>
        </p:nvSpPr>
        <p:spPr>
          <a:xfrm flipH="1">
            <a:off x="489789" y="3750740"/>
            <a:ext cx="1791840" cy="1500318"/>
          </a:xfrm>
          <a:prstGeom prst="plaque">
            <a:avLst>
              <a:gd name="adj" fmla="val 6619"/>
            </a:avLst>
          </a:prstGeom>
          <a:solidFill>
            <a:srgbClr val="FCEBE0"/>
          </a:solidFill>
          <a:ln>
            <a:solidFill>
              <a:srgbClr val="FCD6D7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70" name="CuadroTexto 69">
            <a:extLst>
              <a:ext uri="{FF2B5EF4-FFF2-40B4-BE49-F238E27FC236}">
                <a16:creationId xmlns:a16="http://schemas.microsoft.com/office/drawing/2014/main" id="{C5660BA0-7AA5-442F-B19F-51782AAE91E1}"/>
              </a:ext>
            </a:extLst>
          </p:cNvPr>
          <p:cNvSpPr txBox="1"/>
          <p:nvPr/>
        </p:nvSpPr>
        <p:spPr>
          <a:xfrm flipH="1">
            <a:off x="560832" y="3174959"/>
            <a:ext cx="157604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CL" sz="3200" dirty="0">
                <a:latin typeface="Please write me a song" panose="02000603000000000000" pitchFamily="2" charset="0"/>
                <a:ea typeface="Please write me a song" panose="02000603000000000000" pitchFamily="2" charset="0"/>
              </a:rPr>
              <a:t>Importante</a:t>
            </a:r>
          </a:p>
        </p:txBody>
      </p:sp>
      <p:sp>
        <p:nvSpPr>
          <p:cNvPr id="72" name="CuadroTexto 71">
            <a:extLst>
              <a:ext uri="{FF2B5EF4-FFF2-40B4-BE49-F238E27FC236}">
                <a16:creationId xmlns:a16="http://schemas.microsoft.com/office/drawing/2014/main" id="{FA02E334-CC17-4B72-8C99-28B64BC13A1C}"/>
              </a:ext>
            </a:extLst>
          </p:cNvPr>
          <p:cNvSpPr txBox="1"/>
          <p:nvPr/>
        </p:nvSpPr>
        <p:spPr>
          <a:xfrm flipH="1">
            <a:off x="773256" y="5571063"/>
            <a:ext cx="1293702" cy="594906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algn="ctr"/>
            <a:r>
              <a:rPr lang="es-CL" sz="3266" dirty="0">
                <a:latin typeface="The Sunset" pitchFamily="2" charset="0"/>
              </a:rPr>
              <a:t>Notas</a:t>
            </a:r>
          </a:p>
        </p:txBody>
      </p:sp>
      <p:pic>
        <p:nvPicPr>
          <p:cNvPr id="22" name="Imagen 21">
            <a:extLst>
              <a:ext uri="{FF2B5EF4-FFF2-40B4-BE49-F238E27FC236}">
                <a16:creationId xmlns:a16="http://schemas.microsoft.com/office/drawing/2014/main" id="{62CBFADE-6F0F-42F1-9100-230F3D7A9794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188956" y="4650379"/>
            <a:ext cx="727315" cy="2864905"/>
          </a:xfrm>
          <a:prstGeom prst="rect">
            <a:avLst/>
          </a:prstGeom>
        </p:spPr>
      </p:pic>
      <p:pic>
        <p:nvPicPr>
          <p:cNvPr id="23" name="Imagen 22">
            <a:extLst>
              <a:ext uri="{FF2B5EF4-FFF2-40B4-BE49-F238E27FC236}">
                <a16:creationId xmlns:a16="http://schemas.microsoft.com/office/drawing/2014/main" id="{2B2C2E0D-EB88-46B4-AC8F-E4A9A8B31354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43898" t="21174"/>
          <a:stretch/>
        </p:blipFill>
        <p:spPr>
          <a:xfrm>
            <a:off x="0" y="0"/>
            <a:ext cx="909986" cy="976498"/>
          </a:xfrm>
          <a:prstGeom prst="rect">
            <a:avLst/>
          </a:prstGeom>
        </p:spPr>
      </p:pic>
      <p:pic>
        <p:nvPicPr>
          <p:cNvPr id="25" name="Imagen 24">
            <a:extLst>
              <a:ext uri="{FF2B5EF4-FFF2-40B4-BE49-F238E27FC236}">
                <a16:creationId xmlns:a16="http://schemas.microsoft.com/office/drawing/2014/main" id="{C293EFCA-F8D9-437F-BBDE-D23B0F61DF56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027536" y="351099"/>
            <a:ext cx="713197" cy="476000"/>
          </a:xfrm>
          <a:prstGeom prst="rect">
            <a:avLst/>
          </a:prstGeom>
        </p:spPr>
      </p:pic>
      <p:grpSp>
        <p:nvGrpSpPr>
          <p:cNvPr id="31" name="Grupo 30">
            <a:extLst>
              <a:ext uri="{FF2B5EF4-FFF2-40B4-BE49-F238E27FC236}">
                <a16:creationId xmlns:a16="http://schemas.microsoft.com/office/drawing/2014/main" id="{7745E27F-467E-4749-8E47-3209094E0C66}"/>
              </a:ext>
            </a:extLst>
          </p:cNvPr>
          <p:cNvGrpSpPr/>
          <p:nvPr/>
        </p:nvGrpSpPr>
        <p:grpSpPr>
          <a:xfrm>
            <a:off x="526230" y="2080990"/>
            <a:ext cx="160028" cy="1041337"/>
            <a:chOff x="508707" y="2032864"/>
            <a:chExt cx="160028" cy="1041337"/>
          </a:xfrm>
        </p:grpSpPr>
        <p:pic>
          <p:nvPicPr>
            <p:cNvPr id="57" name="Imagen 56">
              <a:extLst>
                <a:ext uri="{FF2B5EF4-FFF2-40B4-BE49-F238E27FC236}">
                  <a16:creationId xmlns:a16="http://schemas.microsoft.com/office/drawing/2014/main" id="{961930C2-F576-49DD-A7AA-2FDB4D77175D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7508" y="2035205"/>
              <a:ext cx="162906" cy="158223"/>
            </a:xfrm>
            <a:prstGeom prst="rect">
              <a:avLst/>
            </a:prstGeom>
          </p:spPr>
        </p:pic>
        <p:pic>
          <p:nvPicPr>
            <p:cNvPr id="58" name="Imagen 57">
              <a:extLst>
                <a:ext uri="{FF2B5EF4-FFF2-40B4-BE49-F238E27FC236}">
                  <a16:creationId xmlns:a16="http://schemas.microsoft.com/office/drawing/2014/main" id="{56867267-B475-4E69-9D58-EC62A6FE058B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7509" y="2315160"/>
              <a:ext cx="162906" cy="158223"/>
            </a:xfrm>
            <a:prstGeom prst="rect">
              <a:avLst/>
            </a:prstGeom>
          </p:spPr>
        </p:pic>
        <p:pic>
          <p:nvPicPr>
            <p:cNvPr id="60" name="Imagen 59">
              <a:extLst>
                <a:ext uri="{FF2B5EF4-FFF2-40B4-BE49-F238E27FC236}">
                  <a16:creationId xmlns:a16="http://schemas.microsoft.com/office/drawing/2014/main" id="{E29EF204-A448-4002-8A1C-DB0341F31464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6366" y="2619960"/>
              <a:ext cx="162906" cy="158223"/>
            </a:xfrm>
            <a:prstGeom prst="rect">
              <a:avLst/>
            </a:prstGeom>
          </p:spPr>
        </p:pic>
        <p:pic>
          <p:nvPicPr>
            <p:cNvPr id="63" name="Imagen 62">
              <a:extLst>
                <a:ext uri="{FF2B5EF4-FFF2-40B4-BE49-F238E27FC236}">
                  <a16:creationId xmlns:a16="http://schemas.microsoft.com/office/drawing/2014/main" id="{86120641-32C4-4AE8-94D3-C94C18868525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8171" y="2913636"/>
              <a:ext cx="162906" cy="158223"/>
            </a:xfrm>
            <a:prstGeom prst="rect">
              <a:avLst/>
            </a:prstGeom>
          </p:spPr>
        </p:pic>
      </p:grpSp>
      <p:sp>
        <p:nvSpPr>
          <p:cNvPr id="64" name="Placa 63">
            <a:extLst>
              <a:ext uri="{FF2B5EF4-FFF2-40B4-BE49-F238E27FC236}">
                <a16:creationId xmlns:a16="http://schemas.microsoft.com/office/drawing/2014/main" id="{1F1A37EF-7612-4F45-97CD-3C62C17F6D0D}"/>
              </a:ext>
            </a:extLst>
          </p:cNvPr>
          <p:cNvSpPr/>
          <p:nvPr/>
        </p:nvSpPr>
        <p:spPr>
          <a:xfrm flipH="1">
            <a:off x="544463" y="3806973"/>
            <a:ext cx="1680470" cy="1381373"/>
          </a:xfrm>
          <a:prstGeom prst="plaque">
            <a:avLst>
              <a:gd name="adj" fmla="val 6619"/>
            </a:avLst>
          </a:prstGeom>
          <a:noFill/>
          <a:ln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pic>
        <p:nvPicPr>
          <p:cNvPr id="32" name="Imagen 31">
            <a:extLst>
              <a:ext uri="{FF2B5EF4-FFF2-40B4-BE49-F238E27FC236}">
                <a16:creationId xmlns:a16="http://schemas.microsoft.com/office/drawing/2014/main" id="{26B63D50-3602-4D67-A76C-633D6D374657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259097" y="6541363"/>
            <a:ext cx="628638" cy="674145"/>
          </a:xfrm>
          <a:prstGeom prst="rect">
            <a:avLst/>
          </a:prstGeom>
        </p:spPr>
      </p:pic>
      <p:pic>
        <p:nvPicPr>
          <p:cNvPr id="65" name="Imagen 64">
            <a:extLst>
              <a:ext uri="{FF2B5EF4-FFF2-40B4-BE49-F238E27FC236}">
                <a16:creationId xmlns:a16="http://schemas.microsoft.com/office/drawing/2014/main" id="{D0CA3D43-846C-4A28-B7BE-3C0790EA8870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65716" t="50407"/>
          <a:stretch/>
        </p:blipFill>
        <p:spPr>
          <a:xfrm flipH="1">
            <a:off x="4623101" y="-1"/>
            <a:ext cx="445785" cy="47838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9625250"/>
      </p:ext>
    </p:extLst>
  </p:cSld>
  <p:clrMapOvr>
    <a:masterClrMapping/>
  </p:clrMapOvr>
</p:sld>
</file>

<file path=ppt/slides/slide2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5" name="Imagen 74">
            <a:extLst>
              <a:ext uri="{FF2B5EF4-FFF2-40B4-BE49-F238E27FC236}">
                <a16:creationId xmlns:a16="http://schemas.microsoft.com/office/drawing/2014/main" id="{86F066D6-3665-40A8-84FE-3CF74306B4E7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5802" t="16947" r="6588" b="21582"/>
          <a:stretch/>
        </p:blipFill>
        <p:spPr>
          <a:xfrm flipH="1">
            <a:off x="2534249" y="1615242"/>
            <a:ext cx="2241249" cy="5818323"/>
          </a:xfrm>
          <a:prstGeom prst="rect">
            <a:avLst/>
          </a:prstGeom>
        </p:spPr>
      </p:pic>
      <p:grpSp>
        <p:nvGrpSpPr>
          <p:cNvPr id="90" name="Grupo 89">
            <a:extLst>
              <a:ext uri="{FF2B5EF4-FFF2-40B4-BE49-F238E27FC236}">
                <a16:creationId xmlns:a16="http://schemas.microsoft.com/office/drawing/2014/main" id="{6A10F933-5BE6-45D0-9227-6F90A3B05617}"/>
              </a:ext>
            </a:extLst>
          </p:cNvPr>
          <p:cNvGrpSpPr/>
          <p:nvPr/>
        </p:nvGrpSpPr>
        <p:grpSpPr>
          <a:xfrm>
            <a:off x="2431176" y="1277695"/>
            <a:ext cx="2333423" cy="338554"/>
            <a:chOff x="282012" y="1116730"/>
            <a:chExt cx="2333423" cy="338554"/>
          </a:xfrm>
        </p:grpSpPr>
        <p:grpSp>
          <p:nvGrpSpPr>
            <p:cNvPr id="76" name="Grupo 75">
              <a:extLst>
                <a:ext uri="{FF2B5EF4-FFF2-40B4-BE49-F238E27FC236}">
                  <a16:creationId xmlns:a16="http://schemas.microsoft.com/office/drawing/2014/main" id="{A61A1061-E59C-431B-BF67-DEFCDEE579BE}"/>
                </a:ext>
              </a:extLst>
            </p:cNvPr>
            <p:cNvGrpSpPr/>
            <p:nvPr/>
          </p:nvGrpSpPr>
          <p:grpSpPr>
            <a:xfrm>
              <a:off x="1292286" y="1199456"/>
              <a:ext cx="1323149" cy="173102"/>
              <a:chOff x="2351916" y="2459619"/>
              <a:chExt cx="1424738" cy="173102"/>
            </a:xfrm>
          </p:grpSpPr>
          <p:pic>
            <p:nvPicPr>
              <p:cNvPr id="77" name="Imagen 76">
                <a:extLst>
                  <a:ext uri="{FF2B5EF4-FFF2-40B4-BE49-F238E27FC236}">
                    <a16:creationId xmlns:a16="http://schemas.microsoft.com/office/drawing/2014/main" id="{B7A81B46-CA0D-4087-89EF-FAE09193A61A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351916" y="2459619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78" name="Imagen 77">
                <a:extLst>
                  <a:ext uri="{FF2B5EF4-FFF2-40B4-BE49-F238E27FC236}">
                    <a16:creationId xmlns:a16="http://schemas.microsoft.com/office/drawing/2014/main" id="{E94153B6-6DC4-4AB7-AC3B-F55DD2065F5B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534444" y="2462337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79" name="Imagen 78">
                <a:extLst>
                  <a:ext uri="{FF2B5EF4-FFF2-40B4-BE49-F238E27FC236}">
                    <a16:creationId xmlns:a16="http://schemas.microsoft.com/office/drawing/2014/main" id="{EA1DF94F-D73B-4068-AC8A-D0A408DD32D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713545" y="2467401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0" name="Imagen 79">
                <a:extLst>
                  <a:ext uri="{FF2B5EF4-FFF2-40B4-BE49-F238E27FC236}">
                    <a16:creationId xmlns:a16="http://schemas.microsoft.com/office/drawing/2014/main" id="{62C852A6-1DC0-492C-8708-0BCE85A2F8DC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898714" y="2467401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1" name="Imagen 80">
                <a:extLst>
                  <a:ext uri="{FF2B5EF4-FFF2-40B4-BE49-F238E27FC236}">
                    <a16:creationId xmlns:a16="http://schemas.microsoft.com/office/drawing/2014/main" id="{0177E378-B2D1-433E-B487-95F0ADA2623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080634" y="2462337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2" name="Imagen 81">
                <a:extLst>
                  <a:ext uri="{FF2B5EF4-FFF2-40B4-BE49-F238E27FC236}">
                    <a16:creationId xmlns:a16="http://schemas.microsoft.com/office/drawing/2014/main" id="{5D2CCC76-1728-4CCE-8CA6-F4D7D93C730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259735" y="2463688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3" name="Imagen 82">
                <a:extLst>
                  <a:ext uri="{FF2B5EF4-FFF2-40B4-BE49-F238E27FC236}">
                    <a16:creationId xmlns:a16="http://schemas.microsoft.com/office/drawing/2014/main" id="{8737CD88-8CE9-45B7-B88B-A039D1BC2D9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436306" y="2459619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4" name="Imagen 83">
                <a:extLst>
                  <a:ext uri="{FF2B5EF4-FFF2-40B4-BE49-F238E27FC236}">
                    <a16:creationId xmlns:a16="http://schemas.microsoft.com/office/drawing/2014/main" id="{9C749F1B-619A-40EE-A3E5-6C9759F13278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624293" y="2462337"/>
                <a:ext cx="152361" cy="165320"/>
              </a:xfrm>
              <a:prstGeom prst="rect">
                <a:avLst/>
              </a:prstGeom>
            </p:spPr>
          </p:pic>
        </p:grpSp>
        <p:sp>
          <p:nvSpPr>
            <p:cNvPr id="86" name="CuadroTexto 85">
              <a:extLst>
                <a:ext uri="{FF2B5EF4-FFF2-40B4-BE49-F238E27FC236}">
                  <a16:creationId xmlns:a16="http://schemas.microsoft.com/office/drawing/2014/main" id="{E7CF8BFC-D72D-4A50-9441-6DC5C224B0DC}"/>
                </a:ext>
              </a:extLst>
            </p:cNvPr>
            <p:cNvSpPr txBox="1"/>
            <p:nvPr/>
          </p:nvSpPr>
          <p:spPr>
            <a:xfrm>
              <a:off x="282012" y="1116730"/>
              <a:ext cx="1081021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s-CL" sz="1600" dirty="0">
                  <a:latin typeface="that i love you" pitchFamily="2" charset="0"/>
                </a:rPr>
                <a:t>Hidratación</a:t>
              </a:r>
            </a:p>
          </p:txBody>
        </p:sp>
      </p:grpSp>
      <p:sp>
        <p:nvSpPr>
          <p:cNvPr id="2" name="Rectángulo: esquinas redondeadas 1">
            <a:extLst>
              <a:ext uri="{FF2B5EF4-FFF2-40B4-BE49-F238E27FC236}">
                <a16:creationId xmlns:a16="http://schemas.microsoft.com/office/drawing/2014/main" id="{8AFFB728-72C6-47D6-8CF6-8E68D901CF0E}"/>
              </a:ext>
            </a:extLst>
          </p:cNvPr>
          <p:cNvSpPr/>
          <p:nvPr/>
        </p:nvSpPr>
        <p:spPr>
          <a:xfrm flipH="1">
            <a:off x="2536574" y="808814"/>
            <a:ext cx="2238924" cy="348713"/>
          </a:xfrm>
          <a:prstGeom prst="roundRect">
            <a:avLst>
              <a:gd name="adj" fmla="val 20690"/>
            </a:avLst>
          </a:prstGeom>
          <a:noFill/>
          <a:ln>
            <a:solidFill>
              <a:schemeClr val="bg1">
                <a:lumMod val="65000"/>
              </a:schemeClr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grpSp>
        <p:nvGrpSpPr>
          <p:cNvPr id="20" name="Grupo 19">
            <a:extLst>
              <a:ext uri="{FF2B5EF4-FFF2-40B4-BE49-F238E27FC236}">
                <a16:creationId xmlns:a16="http://schemas.microsoft.com/office/drawing/2014/main" id="{9E56ED60-C0FC-4AFF-8B2B-402E4644997E}"/>
              </a:ext>
            </a:extLst>
          </p:cNvPr>
          <p:cNvGrpSpPr/>
          <p:nvPr/>
        </p:nvGrpSpPr>
        <p:grpSpPr>
          <a:xfrm>
            <a:off x="2648158" y="551964"/>
            <a:ext cx="1302561" cy="270451"/>
            <a:chOff x="3427898" y="945416"/>
            <a:chExt cx="1302561" cy="270451"/>
          </a:xfrm>
        </p:grpSpPr>
        <p:sp>
          <p:nvSpPr>
            <p:cNvPr id="6" name="Elipse 5">
              <a:extLst>
                <a:ext uri="{FF2B5EF4-FFF2-40B4-BE49-F238E27FC236}">
                  <a16:creationId xmlns:a16="http://schemas.microsoft.com/office/drawing/2014/main" id="{2C5DCEA4-6AF6-49BD-B708-B769FAFE792C}"/>
                </a:ext>
              </a:extLst>
            </p:cNvPr>
            <p:cNvSpPr/>
            <p:nvPr/>
          </p:nvSpPr>
          <p:spPr>
            <a:xfrm>
              <a:off x="3448303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7" name="CuadroTexto 6">
              <a:extLst>
                <a:ext uri="{FF2B5EF4-FFF2-40B4-BE49-F238E27FC236}">
                  <a16:creationId xmlns:a16="http://schemas.microsoft.com/office/drawing/2014/main" id="{AA089D6C-B1E2-48FB-BE83-481042A4D336}"/>
                </a:ext>
              </a:extLst>
            </p:cNvPr>
            <p:cNvSpPr txBox="1"/>
            <p:nvPr/>
          </p:nvSpPr>
          <p:spPr>
            <a:xfrm>
              <a:off x="3427898" y="945416"/>
              <a:ext cx="167925" cy="2623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L</a:t>
              </a:r>
            </a:p>
          </p:txBody>
        </p:sp>
        <p:sp>
          <p:nvSpPr>
            <p:cNvPr id="8" name="Elipse 7">
              <a:extLst>
                <a:ext uri="{FF2B5EF4-FFF2-40B4-BE49-F238E27FC236}">
                  <a16:creationId xmlns:a16="http://schemas.microsoft.com/office/drawing/2014/main" id="{EF3D6D35-0B29-48F8-A7E7-F05677A56176}"/>
                </a:ext>
              </a:extLst>
            </p:cNvPr>
            <p:cNvSpPr/>
            <p:nvPr/>
          </p:nvSpPr>
          <p:spPr>
            <a:xfrm>
              <a:off x="3636352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9" name="CuadroTexto 8">
              <a:extLst>
                <a:ext uri="{FF2B5EF4-FFF2-40B4-BE49-F238E27FC236}">
                  <a16:creationId xmlns:a16="http://schemas.microsoft.com/office/drawing/2014/main" id="{9A7EF53A-AA99-48D2-85A8-CA65C6ED1C5E}"/>
                </a:ext>
              </a:extLst>
            </p:cNvPr>
            <p:cNvSpPr txBox="1"/>
            <p:nvPr/>
          </p:nvSpPr>
          <p:spPr>
            <a:xfrm>
              <a:off x="3604676" y="945416"/>
              <a:ext cx="167925" cy="2623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M</a:t>
              </a:r>
            </a:p>
          </p:txBody>
        </p:sp>
        <p:sp>
          <p:nvSpPr>
            <p:cNvPr id="10" name="Elipse 9">
              <a:extLst>
                <a:ext uri="{FF2B5EF4-FFF2-40B4-BE49-F238E27FC236}">
                  <a16:creationId xmlns:a16="http://schemas.microsoft.com/office/drawing/2014/main" id="{B0003AE6-C47F-46BF-B6B1-DDBB042C0368}"/>
                </a:ext>
              </a:extLst>
            </p:cNvPr>
            <p:cNvSpPr/>
            <p:nvPr/>
          </p:nvSpPr>
          <p:spPr>
            <a:xfrm>
              <a:off x="3822502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1" name="CuadroTexto 10">
              <a:extLst>
                <a:ext uri="{FF2B5EF4-FFF2-40B4-BE49-F238E27FC236}">
                  <a16:creationId xmlns:a16="http://schemas.microsoft.com/office/drawing/2014/main" id="{93A2415F-9910-41C0-9834-ACE5EE7EC06F}"/>
                </a:ext>
              </a:extLst>
            </p:cNvPr>
            <p:cNvSpPr txBox="1"/>
            <p:nvPr/>
          </p:nvSpPr>
          <p:spPr>
            <a:xfrm>
              <a:off x="3795934" y="953506"/>
              <a:ext cx="167925" cy="2623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M</a:t>
              </a:r>
            </a:p>
          </p:txBody>
        </p:sp>
        <p:sp>
          <p:nvSpPr>
            <p:cNvPr id="12" name="Elipse 11">
              <a:extLst>
                <a:ext uri="{FF2B5EF4-FFF2-40B4-BE49-F238E27FC236}">
                  <a16:creationId xmlns:a16="http://schemas.microsoft.com/office/drawing/2014/main" id="{C7C288CE-F547-4E52-94A3-8C23F40BEE3C}"/>
                </a:ext>
              </a:extLst>
            </p:cNvPr>
            <p:cNvSpPr/>
            <p:nvPr/>
          </p:nvSpPr>
          <p:spPr>
            <a:xfrm>
              <a:off x="4008652" y="983612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3" name="CuadroTexto 12">
              <a:extLst>
                <a:ext uri="{FF2B5EF4-FFF2-40B4-BE49-F238E27FC236}">
                  <a16:creationId xmlns:a16="http://schemas.microsoft.com/office/drawing/2014/main" id="{4114C506-8170-47D2-9D5A-128DBFEEE7C8}"/>
                </a:ext>
              </a:extLst>
            </p:cNvPr>
            <p:cNvSpPr txBox="1"/>
            <p:nvPr/>
          </p:nvSpPr>
          <p:spPr>
            <a:xfrm>
              <a:off x="3987194" y="951397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J</a:t>
              </a:r>
            </a:p>
          </p:txBody>
        </p:sp>
        <p:sp>
          <p:nvSpPr>
            <p:cNvPr id="14" name="Elipse 13">
              <a:extLst>
                <a:ext uri="{FF2B5EF4-FFF2-40B4-BE49-F238E27FC236}">
                  <a16:creationId xmlns:a16="http://schemas.microsoft.com/office/drawing/2014/main" id="{7CC52FD5-4E7C-49FA-BD83-A545EB3FC017}"/>
                </a:ext>
              </a:extLst>
            </p:cNvPr>
            <p:cNvSpPr/>
            <p:nvPr/>
          </p:nvSpPr>
          <p:spPr>
            <a:xfrm>
              <a:off x="4195174" y="983612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5" name="CuadroTexto 14">
              <a:extLst>
                <a:ext uri="{FF2B5EF4-FFF2-40B4-BE49-F238E27FC236}">
                  <a16:creationId xmlns:a16="http://schemas.microsoft.com/office/drawing/2014/main" id="{DDD8D263-EBC7-4AD3-8203-2FC2CBE524AF}"/>
                </a:ext>
              </a:extLst>
            </p:cNvPr>
            <p:cNvSpPr txBox="1"/>
            <p:nvPr/>
          </p:nvSpPr>
          <p:spPr>
            <a:xfrm>
              <a:off x="4169468" y="953506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V</a:t>
              </a:r>
            </a:p>
          </p:txBody>
        </p:sp>
        <p:sp>
          <p:nvSpPr>
            <p:cNvPr id="16" name="Elipse 15">
              <a:extLst>
                <a:ext uri="{FF2B5EF4-FFF2-40B4-BE49-F238E27FC236}">
                  <a16:creationId xmlns:a16="http://schemas.microsoft.com/office/drawing/2014/main" id="{1684D4EA-52BA-4FA5-A1FB-CB87FE74C584}"/>
                </a:ext>
              </a:extLst>
            </p:cNvPr>
            <p:cNvSpPr/>
            <p:nvPr/>
          </p:nvSpPr>
          <p:spPr>
            <a:xfrm>
              <a:off x="4383504" y="983612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7" name="CuadroTexto 16">
              <a:extLst>
                <a:ext uri="{FF2B5EF4-FFF2-40B4-BE49-F238E27FC236}">
                  <a16:creationId xmlns:a16="http://schemas.microsoft.com/office/drawing/2014/main" id="{3308939E-46AD-485D-B001-89690CD4E751}"/>
                </a:ext>
              </a:extLst>
            </p:cNvPr>
            <p:cNvSpPr txBox="1"/>
            <p:nvPr/>
          </p:nvSpPr>
          <p:spPr>
            <a:xfrm>
              <a:off x="4354590" y="945416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S</a:t>
              </a:r>
            </a:p>
          </p:txBody>
        </p:sp>
        <p:sp>
          <p:nvSpPr>
            <p:cNvPr id="18" name="Elipse 17">
              <a:extLst>
                <a:ext uri="{FF2B5EF4-FFF2-40B4-BE49-F238E27FC236}">
                  <a16:creationId xmlns:a16="http://schemas.microsoft.com/office/drawing/2014/main" id="{A8672FC7-70F5-4C49-A014-22DFFFBC4EA9}"/>
                </a:ext>
              </a:extLst>
            </p:cNvPr>
            <p:cNvSpPr/>
            <p:nvPr/>
          </p:nvSpPr>
          <p:spPr>
            <a:xfrm>
              <a:off x="4562534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9" name="CuadroTexto 18">
              <a:extLst>
                <a:ext uri="{FF2B5EF4-FFF2-40B4-BE49-F238E27FC236}">
                  <a16:creationId xmlns:a16="http://schemas.microsoft.com/office/drawing/2014/main" id="{FDD8A62F-1C31-4D5B-8003-266E7EE66DB5}"/>
                </a:ext>
              </a:extLst>
            </p:cNvPr>
            <p:cNvSpPr txBox="1"/>
            <p:nvPr/>
          </p:nvSpPr>
          <p:spPr>
            <a:xfrm>
              <a:off x="4541872" y="945416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D</a:t>
              </a:r>
            </a:p>
          </p:txBody>
        </p:sp>
      </p:grpSp>
      <p:sp>
        <p:nvSpPr>
          <p:cNvPr id="43" name="Rectángulo: esquinas redondeadas 42">
            <a:extLst>
              <a:ext uri="{FF2B5EF4-FFF2-40B4-BE49-F238E27FC236}">
                <a16:creationId xmlns:a16="http://schemas.microsoft.com/office/drawing/2014/main" id="{89D5D1E2-00DC-4937-B50F-B770D836BFF9}"/>
              </a:ext>
            </a:extLst>
          </p:cNvPr>
          <p:cNvSpPr/>
          <p:nvPr/>
        </p:nvSpPr>
        <p:spPr>
          <a:xfrm flipH="1">
            <a:off x="460830" y="5801409"/>
            <a:ext cx="1867912" cy="1306787"/>
          </a:xfrm>
          <a:prstGeom prst="roundRect">
            <a:avLst>
              <a:gd name="adj" fmla="val 3042"/>
            </a:avLst>
          </a:prstGeom>
          <a:noFill/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61" name="CuadroTexto 60">
            <a:extLst>
              <a:ext uri="{FF2B5EF4-FFF2-40B4-BE49-F238E27FC236}">
                <a16:creationId xmlns:a16="http://schemas.microsoft.com/office/drawing/2014/main" id="{B1867932-8D36-4858-BFF8-81AECC48EBAD}"/>
              </a:ext>
            </a:extLst>
          </p:cNvPr>
          <p:cNvSpPr txBox="1"/>
          <p:nvPr/>
        </p:nvSpPr>
        <p:spPr>
          <a:xfrm>
            <a:off x="502270" y="470523"/>
            <a:ext cx="1705246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CL" sz="4800" dirty="0">
                <a:latin typeface="August Script Bold free" pitchFamily="2" charset="0"/>
              </a:rPr>
              <a:t>Año</a:t>
            </a:r>
          </a:p>
        </p:txBody>
      </p:sp>
      <p:sp>
        <p:nvSpPr>
          <p:cNvPr id="62" name="CuadroTexto 61">
            <a:extLst>
              <a:ext uri="{FF2B5EF4-FFF2-40B4-BE49-F238E27FC236}">
                <a16:creationId xmlns:a16="http://schemas.microsoft.com/office/drawing/2014/main" id="{D7348A25-2C0A-4180-9706-193D7ACDBC8E}"/>
              </a:ext>
            </a:extLst>
          </p:cNvPr>
          <p:cNvSpPr txBox="1"/>
          <p:nvPr/>
        </p:nvSpPr>
        <p:spPr>
          <a:xfrm>
            <a:off x="1109446" y="921803"/>
            <a:ext cx="149088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CL" sz="4000" dirty="0" smtClean="0">
                <a:latin typeface="August Script Bold free" pitchFamily="2" charset="0"/>
              </a:rPr>
              <a:t>2022 </a:t>
            </a:r>
            <a:endParaRPr lang="es-CL" sz="4000" dirty="0">
              <a:latin typeface="August Script Bold free" pitchFamily="2" charset="0"/>
            </a:endParaRPr>
          </a:p>
        </p:txBody>
      </p:sp>
      <p:sp>
        <p:nvSpPr>
          <p:cNvPr id="27" name="CuadroTexto 26">
            <a:extLst>
              <a:ext uri="{FF2B5EF4-FFF2-40B4-BE49-F238E27FC236}">
                <a16:creationId xmlns:a16="http://schemas.microsoft.com/office/drawing/2014/main" id="{F0091D1D-C5BA-4DD7-B564-F84C4F3256B9}"/>
              </a:ext>
            </a:extLst>
          </p:cNvPr>
          <p:cNvSpPr txBox="1"/>
          <p:nvPr/>
        </p:nvSpPr>
        <p:spPr>
          <a:xfrm>
            <a:off x="788889" y="1505371"/>
            <a:ext cx="136617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CL" sz="3600" dirty="0">
                <a:latin typeface="Ayunindra Font" pitchFamily="50" charset="0"/>
              </a:rPr>
              <a:t>Metas</a:t>
            </a:r>
          </a:p>
        </p:txBody>
      </p:sp>
      <p:cxnSp>
        <p:nvCxnSpPr>
          <p:cNvPr id="34" name="Conector recto 33">
            <a:extLst>
              <a:ext uri="{FF2B5EF4-FFF2-40B4-BE49-F238E27FC236}">
                <a16:creationId xmlns:a16="http://schemas.microsoft.com/office/drawing/2014/main" id="{6C326F97-CC68-4216-8B0B-6409AE189A23}"/>
              </a:ext>
            </a:extLst>
          </p:cNvPr>
          <p:cNvCxnSpPr>
            <a:cxnSpLocks/>
          </p:cNvCxnSpPr>
          <p:nvPr/>
        </p:nvCxnSpPr>
        <p:spPr>
          <a:xfrm>
            <a:off x="719609" y="2193173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Conector recto 36">
            <a:extLst>
              <a:ext uri="{FF2B5EF4-FFF2-40B4-BE49-F238E27FC236}">
                <a16:creationId xmlns:a16="http://schemas.microsoft.com/office/drawing/2014/main" id="{7A9A9E17-643C-46C7-8DA1-90ACB4FD0A6E}"/>
              </a:ext>
            </a:extLst>
          </p:cNvPr>
          <p:cNvCxnSpPr>
            <a:cxnSpLocks/>
          </p:cNvCxnSpPr>
          <p:nvPr/>
        </p:nvCxnSpPr>
        <p:spPr>
          <a:xfrm>
            <a:off x="720116" y="2475725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Conector recto 37">
            <a:extLst>
              <a:ext uri="{FF2B5EF4-FFF2-40B4-BE49-F238E27FC236}">
                <a16:creationId xmlns:a16="http://schemas.microsoft.com/office/drawing/2014/main" id="{117FEECC-50E9-48AE-A3A0-ECE918D11567}"/>
              </a:ext>
            </a:extLst>
          </p:cNvPr>
          <p:cNvCxnSpPr>
            <a:cxnSpLocks/>
          </p:cNvCxnSpPr>
          <p:nvPr/>
        </p:nvCxnSpPr>
        <p:spPr>
          <a:xfrm>
            <a:off x="718240" y="2780525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Conector recto 38">
            <a:extLst>
              <a:ext uri="{FF2B5EF4-FFF2-40B4-BE49-F238E27FC236}">
                <a16:creationId xmlns:a16="http://schemas.microsoft.com/office/drawing/2014/main" id="{F24D8324-6901-4816-8512-FDC54A3E01DF}"/>
              </a:ext>
            </a:extLst>
          </p:cNvPr>
          <p:cNvCxnSpPr>
            <a:cxnSpLocks/>
          </p:cNvCxnSpPr>
          <p:nvPr/>
        </p:nvCxnSpPr>
        <p:spPr>
          <a:xfrm>
            <a:off x="718240" y="3074201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Placa 2">
            <a:extLst>
              <a:ext uri="{FF2B5EF4-FFF2-40B4-BE49-F238E27FC236}">
                <a16:creationId xmlns:a16="http://schemas.microsoft.com/office/drawing/2014/main" id="{C3F9C842-00FA-4A41-AA78-EC49C9D9D4A3}"/>
              </a:ext>
            </a:extLst>
          </p:cNvPr>
          <p:cNvSpPr/>
          <p:nvPr/>
        </p:nvSpPr>
        <p:spPr>
          <a:xfrm flipH="1">
            <a:off x="489789" y="3750740"/>
            <a:ext cx="1791840" cy="1500318"/>
          </a:xfrm>
          <a:prstGeom prst="plaque">
            <a:avLst>
              <a:gd name="adj" fmla="val 6619"/>
            </a:avLst>
          </a:prstGeom>
          <a:solidFill>
            <a:srgbClr val="FCEBE0"/>
          </a:solidFill>
          <a:ln>
            <a:solidFill>
              <a:srgbClr val="FCD6D7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70" name="CuadroTexto 69">
            <a:extLst>
              <a:ext uri="{FF2B5EF4-FFF2-40B4-BE49-F238E27FC236}">
                <a16:creationId xmlns:a16="http://schemas.microsoft.com/office/drawing/2014/main" id="{C5660BA0-7AA5-442F-B19F-51782AAE91E1}"/>
              </a:ext>
            </a:extLst>
          </p:cNvPr>
          <p:cNvSpPr txBox="1"/>
          <p:nvPr/>
        </p:nvSpPr>
        <p:spPr>
          <a:xfrm flipH="1">
            <a:off x="560832" y="3174959"/>
            <a:ext cx="157604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CL" sz="3200" dirty="0">
                <a:latin typeface="Please write me a song" panose="02000603000000000000" pitchFamily="2" charset="0"/>
                <a:ea typeface="Please write me a song" panose="02000603000000000000" pitchFamily="2" charset="0"/>
              </a:rPr>
              <a:t>Importante</a:t>
            </a:r>
          </a:p>
        </p:txBody>
      </p:sp>
      <p:sp>
        <p:nvSpPr>
          <p:cNvPr id="72" name="CuadroTexto 71">
            <a:extLst>
              <a:ext uri="{FF2B5EF4-FFF2-40B4-BE49-F238E27FC236}">
                <a16:creationId xmlns:a16="http://schemas.microsoft.com/office/drawing/2014/main" id="{FA02E334-CC17-4B72-8C99-28B64BC13A1C}"/>
              </a:ext>
            </a:extLst>
          </p:cNvPr>
          <p:cNvSpPr txBox="1"/>
          <p:nvPr/>
        </p:nvSpPr>
        <p:spPr>
          <a:xfrm flipH="1">
            <a:off x="773256" y="5571063"/>
            <a:ext cx="1293702" cy="594906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algn="ctr"/>
            <a:r>
              <a:rPr lang="es-CL" sz="3266" dirty="0">
                <a:latin typeface="The Sunset" pitchFamily="2" charset="0"/>
              </a:rPr>
              <a:t>Notas</a:t>
            </a:r>
          </a:p>
        </p:txBody>
      </p:sp>
      <p:pic>
        <p:nvPicPr>
          <p:cNvPr id="22" name="Imagen 21">
            <a:extLst>
              <a:ext uri="{FF2B5EF4-FFF2-40B4-BE49-F238E27FC236}">
                <a16:creationId xmlns:a16="http://schemas.microsoft.com/office/drawing/2014/main" id="{62CBFADE-6F0F-42F1-9100-230F3D7A9794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188956" y="4650379"/>
            <a:ext cx="727315" cy="2864905"/>
          </a:xfrm>
          <a:prstGeom prst="rect">
            <a:avLst/>
          </a:prstGeom>
        </p:spPr>
      </p:pic>
      <p:pic>
        <p:nvPicPr>
          <p:cNvPr id="23" name="Imagen 22">
            <a:extLst>
              <a:ext uri="{FF2B5EF4-FFF2-40B4-BE49-F238E27FC236}">
                <a16:creationId xmlns:a16="http://schemas.microsoft.com/office/drawing/2014/main" id="{2B2C2E0D-EB88-46B4-AC8F-E4A9A8B31354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43898" t="21174"/>
          <a:stretch/>
        </p:blipFill>
        <p:spPr>
          <a:xfrm>
            <a:off x="0" y="0"/>
            <a:ext cx="909986" cy="976498"/>
          </a:xfrm>
          <a:prstGeom prst="rect">
            <a:avLst/>
          </a:prstGeom>
        </p:spPr>
      </p:pic>
      <p:pic>
        <p:nvPicPr>
          <p:cNvPr id="25" name="Imagen 24">
            <a:extLst>
              <a:ext uri="{FF2B5EF4-FFF2-40B4-BE49-F238E27FC236}">
                <a16:creationId xmlns:a16="http://schemas.microsoft.com/office/drawing/2014/main" id="{C293EFCA-F8D9-437F-BBDE-D23B0F61DF56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027536" y="351099"/>
            <a:ext cx="713197" cy="476000"/>
          </a:xfrm>
          <a:prstGeom prst="rect">
            <a:avLst/>
          </a:prstGeom>
        </p:spPr>
      </p:pic>
      <p:grpSp>
        <p:nvGrpSpPr>
          <p:cNvPr id="31" name="Grupo 30">
            <a:extLst>
              <a:ext uri="{FF2B5EF4-FFF2-40B4-BE49-F238E27FC236}">
                <a16:creationId xmlns:a16="http://schemas.microsoft.com/office/drawing/2014/main" id="{7745E27F-467E-4749-8E47-3209094E0C66}"/>
              </a:ext>
            </a:extLst>
          </p:cNvPr>
          <p:cNvGrpSpPr/>
          <p:nvPr/>
        </p:nvGrpSpPr>
        <p:grpSpPr>
          <a:xfrm>
            <a:off x="526230" y="2080990"/>
            <a:ext cx="160028" cy="1041337"/>
            <a:chOff x="508707" y="2032864"/>
            <a:chExt cx="160028" cy="1041337"/>
          </a:xfrm>
        </p:grpSpPr>
        <p:pic>
          <p:nvPicPr>
            <p:cNvPr id="57" name="Imagen 56">
              <a:extLst>
                <a:ext uri="{FF2B5EF4-FFF2-40B4-BE49-F238E27FC236}">
                  <a16:creationId xmlns:a16="http://schemas.microsoft.com/office/drawing/2014/main" id="{961930C2-F576-49DD-A7AA-2FDB4D77175D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7508" y="2035205"/>
              <a:ext cx="162906" cy="158223"/>
            </a:xfrm>
            <a:prstGeom prst="rect">
              <a:avLst/>
            </a:prstGeom>
          </p:spPr>
        </p:pic>
        <p:pic>
          <p:nvPicPr>
            <p:cNvPr id="58" name="Imagen 57">
              <a:extLst>
                <a:ext uri="{FF2B5EF4-FFF2-40B4-BE49-F238E27FC236}">
                  <a16:creationId xmlns:a16="http://schemas.microsoft.com/office/drawing/2014/main" id="{56867267-B475-4E69-9D58-EC62A6FE058B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7509" y="2315160"/>
              <a:ext cx="162906" cy="158223"/>
            </a:xfrm>
            <a:prstGeom prst="rect">
              <a:avLst/>
            </a:prstGeom>
          </p:spPr>
        </p:pic>
        <p:pic>
          <p:nvPicPr>
            <p:cNvPr id="60" name="Imagen 59">
              <a:extLst>
                <a:ext uri="{FF2B5EF4-FFF2-40B4-BE49-F238E27FC236}">
                  <a16:creationId xmlns:a16="http://schemas.microsoft.com/office/drawing/2014/main" id="{E29EF204-A448-4002-8A1C-DB0341F31464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6366" y="2619960"/>
              <a:ext cx="162906" cy="158223"/>
            </a:xfrm>
            <a:prstGeom prst="rect">
              <a:avLst/>
            </a:prstGeom>
          </p:spPr>
        </p:pic>
        <p:pic>
          <p:nvPicPr>
            <p:cNvPr id="63" name="Imagen 62">
              <a:extLst>
                <a:ext uri="{FF2B5EF4-FFF2-40B4-BE49-F238E27FC236}">
                  <a16:creationId xmlns:a16="http://schemas.microsoft.com/office/drawing/2014/main" id="{86120641-32C4-4AE8-94D3-C94C18868525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8171" y="2913636"/>
              <a:ext cx="162906" cy="158223"/>
            </a:xfrm>
            <a:prstGeom prst="rect">
              <a:avLst/>
            </a:prstGeom>
          </p:spPr>
        </p:pic>
      </p:grpSp>
      <p:sp>
        <p:nvSpPr>
          <p:cNvPr id="64" name="Placa 63">
            <a:extLst>
              <a:ext uri="{FF2B5EF4-FFF2-40B4-BE49-F238E27FC236}">
                <a16:creationId xmlns:a16="http://schemas.microsoft.com/office/drawing/2014/main" id="{1F1A37EF-7612-4F45-97CD-3C62C17F6D0D}"/>
              </a:ext>
            </a:extLst>
          </p:cNvPr>
          <p:cNvSpPr/>
          <p:nvPr/>
        </p:nvSpPr>
        <p:spPr>
          <a:xfrm flipH="1">
            <a:off x="544463" y="3806973"/>
            <a:ext cx="1680470" cy="1381373"/>
          </a:xfrm>
          <a:prstGeom prst="plaque">
            <a:avLst>
              <a:gd name="adj" fmla="val 6619"/>
            </a:avLst>
          </a:prstGeom>
          <a:noFill/>
          <a:ln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pic>
        <p:nvPicPr>
          <p:cNvPr id="32" name="Imagen 31">
            <a:extLst>
              <a:ext uri="{FF2B5EF4-FFF2-40B4-BE49-F238E27FC236}">
                <a16:creationId xmlns:a16="http://schemas.microsoft.com/office/drawing/2014/main" id="{26B63D50-3602-4D67-A76C-633D6D374657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259097" y="6541363"/>
            <a:ext cx="628638" cy="674145"/>
          </a:xfrm>
          <a:prstGeom prst="rect">
            <a:avLst/>
          </a:prstGeom>
        </p:spPr>
      </p:pic>
      <p:pic>
        <p:nvPicPr>
          <p:cNvPr id="65" name="Imagen 64">
            <a:extLst>
              <a:ext uri="{FF2B5EF4-FFF2-40B4-BE49-F238E27FC236}">
                <a16:creationId xmlns:a16="http://schemas.microsoft.com/office/drawing/2014/main" id="{D0CA3D43-846C-4A28-B7BE-3C0790EA8870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65716" t="50407"/>
          <a:stretch/>
        </p:blipFill>
        <p:spPr>
          <a:xfrm flipH="1">
            <a:off x="4623101" y="-1"/>
            <a:ext cx="445785" cy="47838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10857745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4" name="Imagen 113">
            <a:extLst>
              <a:ext uri="{FF2B5EF4-FFF2-40B4-BE49-F238E27FC236}">
                <a16:creationId xmlns:a16="http://schemas.microsoft.com/office/drawing/2014/main" id="{E2C72D66-3C05-40F4-818E-4CB8631B94FA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26633" t="9514" r="29569" b="27352"/>
          <a:stretch/>
        </p:blipFill>
        <p:spPr>
          <a:xfrm rot="16200000">
            <a:off x="2185505" y="-1998928"/>
            <a:ext cx="697876" cy="5068891"/>
          </a:xfrm>
          <a:prstGeom prst="rect">
            <a:avLst/>
          </a:prstGeom>
        </p:spPr>
      </p:pic>
      <p:sp>
        <p:nvSpPr>
          <p:cNvPr id="112" name="Rectángulo: esquinas redondeadas 111">
            <a:extLst>
              <a:ext uri="{FF2B5EF4-FFF2-40B4-BE49-F238E27FC236}">
                <a16:creationId xmlns:a16="http://schemas.microsoft.com/office/drawing/2014/main" id="{E115D612-3661-42A9-A486-91A7B88EA55F}"/>
              </a:ext>
            </a:extLst>
          </p:cNvPr>
          <p:cNvSpPr/>
          <p:nvPr/>
        </p:nvSpPr>
        <p:spPr>
          <a:xfrm>
            <a:off x="440504" y="6367648"/>
            <a:ext cx="4290148" cy="890633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110" name="Rectángulo: esquinas redondeadas 109">
            <a:extLst>
              <a:ext uri="{FF2B5EF4-FFF2-40B4-BE49-F238E27FC236}">
                <a16:creationId xmlns:a16="http://schemas.microsoft.com/office/drawing/2014/main" id="{9B78243E-FF09-471B-A928-593DCFE6BCF1}"/>
              </a:ext>
            </a:extLst>
          </p:cNvPr>
          <p:cNvSpPr/>
          <p:nvPr/>
        </p:nvSpPr>
        <p:spPr>
          <a:xfrm>
            <a:off x="440505" y="3776826"/>
            <a:ext cx="4290148" cy="1439386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84" name="Rectángulo: esquinas redondeadas 83">
            <a:extLst>
              <a:ext uri="{FF2B5EF4-FFF2-40B4-BE49-F238E27FC236}">
                <a16:creationId xmlns:a16="http://schemas.microsoft.com/office/drawing/2014/main" id="{AD7414DD-8DE6-45B8-8112-9BDDF0B186AF}"/>
              </a:ext>
            </a:extLst>
          </p:cNvPr>
          <p:cNvSpPr/>
          <p:nvPr/>
        </p:nvSpPr>
        <p:spPr>
          <a:xfrm>
            <a:off x="420001" y="1536627"/>
            <a:ext cx="4310651" cy="697874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2" name="Rectángulo: esquinas redondeadas 1">
            <a:extLst>
              <a:ext uri="{FF2B5EF4-FFF2-40B4-BE49-F238E27FC236}">
                <a16:creationId xmlns:a16="http://schemas.microsoft.com/office/drawing/2014/main" id="{99FF4510-806D-4AC7-8D73-69B355A697B8}"/>
              </a:ext>
            </a:extLst>
          </p:cNvPr>
          <p:cNvSpPr/>
          <p:nvPr/>
        </p:nvSpPr>
        <p:spPr>
          <a:xfrm>
            <a:off x="1308997" y="1142665"/>
            <a:ext cx="1021080" cy="217998"/>
          </a:xfrm>
          <a:prstGeom prst="roundRect">
            <a:avLst>
              <a:gd name="adj" fmla="val 0"/>
            </a:avLst>
          </a:prstGeom>
          <a:noFill/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4" name="Rectángulo 3">
            <a:extLst>
              <a:ext uri="{FF2B5EF4-FFF2-40B4-BE49-F238E27FC236}">
                <a16:creationId xmlns:a16="http://schemas.microsoft.com/office/drawing/2014/main" id="{2AFB77A1-E7B9-4F47-9144-3CC7BDF7EE3D}"/>
              </a:ext>
            </a:extLst>
          </p:cNvPr>
          <p:cNvSpPr/>
          <p:nvPr/>
        </p:nvSpPr>
        <p:spPr>
          <a:xfrm>
            <a:off x="440504" y="1056234"/>
            <a:ext cx="1021080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N.º Pedido</a:t>
            </a:r>
            <a:endParaRPr lang="es-CL" dirty="0">
              <a:effectLst/>
              <a:latin typeface="Akazan Lt" panose="02000506020000020003" pitchFamily="2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5" name="Rectángulo: esquinas redondeadas 4">
            <a:extLst>
              <a:ext uri="{FF2B5EF4-FFF2-40B4-BE49-F238E27FC236}">
                <a16:creationId xmlns:a16="http://schemas.microsoft.com/office/drawing/2014/main" id="{2842A9BB-0E44-4F1E-97DD-EF7322732B51}"/>
              </a:ext>
            </a:extLst>
          </p:cNvPr>
          <p:cNvSpPr/>
          <p:nvPr/>
        </p:nvSpPr>
        <p:spPr>
          <a:xfrm>
            <a:off x="3675604" y="1142059"/>
            <a:ext cx="1021080" cy="217998"/>
          </a:xfrm>
          <a:prstGeom prst="roundRect">
            <a:avLst>
              <a:gd name="adj" fmla="val 0"/>
            </a:avLst>
          </a:prstGeom>
          <a:noFill/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6" name="Rectángulo 5">
            <a:extLst>
              <a:ext uri="{FF2B5EF4-FFF2-40B4-BE49-F238E27FC236}">
                <a16:creationId xmlns:a16="http://schemas.microsoft.com/office/drawing/2014/main" id="{7F3D37A6-278E-4B2C-8776-6E7C1A84784E}"/>
              </a:ext>
            </a:extLst>
          </p:cNvPr>
          <p:cNvSpPr/>
          <p:nvPr/>
        </p:nvSpPr>
        <p:spPr>
          <a:xfrm>
            <a:off x="3079506" y="1063864"/>
            <a:ext cx="1021080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Fecha</a:t>
            </a:r>
          </a:p>
        </p:txBody>
      </p:sp>
      <p:grpSp>
        <p:nvGrpSpPr>
          <p:cNvPr id="17" name="Grupo 16">
            <a:extLst>
              <a:ext uri="{FF2B5EF4-FFF2-40B4-BE49-F238E27FC236}">
                <a16:creationId xmlns:a16="http://schemas.microsoft.com/office/drawing/2014/main" id="{A1221EF0-FDFE-48C3-A647-6370BEFC3A9F}"/>
              </a:ext>
            </a:extLst>
          </p:cNvPr>
          <p:cNvGrpSpPr/>
          <p:nvPr/>
        </p:nvGrpSpPr>
        <p:grpSpPr>
          <a:xfrm>
            <a:off x="428996" y="1535416"/>
            <a:ext cx="4190338" cy="715275"/>
            <a:chOff x="461175" y="1120552"/>
            <a:chExt cx="4190338" cy="715275"/>
          </a:xfrm>
        </p:grpSpPr>
        <p:sp>
          <p:nvSpPr>
            <p:cNvPr id="8" name="Rectángulo 7">
              <a:extLst>
                <a:ext uri="{FF2B5EF4-FFF2-40B4-BE49-F238E27FC236}">
                  <a16:creationId xmlns:a16="http://schemas.microsoft.com/office/drawing/2014/main" id="{9A52EE84-0DE8-4F26-AD5E-3CE20593F425}"/>
                </a:ext>
              </a:extLst>
            </p:cNvPr>
            <p:cNvSpPr/>
            <p:nvPr/>
          </p:nvSpPr>
          <p:spPr>
            <a:xfrm>
              <a:off x="477077" y="1120552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Cliente: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" name="Rectángulo 8">
              <a:extLst>
                <a:ext uri="{FF2B5EF4-FFF2-40B4-BE49-F238E27FC236}">
                  <a16:creationId xmlns:a16="http://schemas.microsoft.com/office/drawing/2014/main" id="{0293D1B7-439B-4947-A5F0-41627F3784A1}"/>
                </a:ext>
              </a:extLst>
            </p:cNvPr>
            <p:cNvSpPr/>
            <p:nvPr/>
          </p:nvSpPr>
          <p:spPr>
            <a:xfrm>
              <a:off x="461175" y="1452518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Teléfono: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10" name="Rectángulo 9">
              <a:extLst>
                <a:ext uri="{FF2B5EF4-FFF2-40B4-BE49-F238E27FC236}">
                  <a16:creationId xmlns:a16="http://schemas.microsoft.com/office/drawing/2014/main" id="{18CEE0AE-BC72-4F64-89A2-783C42213717}"/>
                </a:ext>
              </a:extLst>
            </p:cNvPr>
            <p:cNvSpPr/>
            <p:nvPr/>
          </p:nvSpPr>
          <p:spPr>
            <a:xfrm>
              <a:off x="2542395" y="1460468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Celular: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12" name="Conector recto 11">
              <a:extLst>
                <a:ext uri="{FF2B5EF4-FFF2-40B4-BE49-F238E27FC236}">
                  <a16:creationId xmlns:a16="http://schemas.microsoft.com/office/drawing/2014/main" id="{44FD2E21-B38E-48E6-8AF0-3E3DE6E69487}"/>
                </a:ext>
              </a:extLst>
            </p:cNvPr>
            <p:cNvCxnSpPr/>
            <p:nvPr/>
          </p:nvCxnSpPr>
          <p:spPr>
            <a:xfrm>
              <a:off x="1089328" y="1380954"/>
              <a:ext cx="3562185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Conector recto 12">
              <a:extLst>
                <a:ext uri="{FF2B5EF4-FFF2-40B4-BE49-F238E27FC236}">
                  <a16:creationId xmlns:a16="http://schemas.microsoft.com/office/drawing/2014/main" id="{FF0615F5-297B-42CC-9227-B689F664423A}"/>
                </a:ext>
              </a:extLst>
            </p:cNvPr>
            <p:cNvCxnSpPr>
              <a:cxnSpLocks/>
            </p:cNvCxnSpPr>
            <p:nvPr/>
          </p:nvCxnSpPr>
          <p:spPr>
            <a:xfrm>
              <a:off x="1194019" y="1700333"/>
              <a:ext cx="1348376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" name="Conector recto 14">
              <a:extLst>
                <a:ext uri="{FF2B5EF4-FFF2-40B4-BE49-F238E27FC236}">
                  <a16:creationId xmlns:a16="http://schemas.microsoft.com/office/drawing/2014/main" id="{BD48C7B8-5CAC-4F82-9216-C8AB344C1EF2}"/>
                </a:ext>
              </a:extLst>
            </p:cNvPr>
            <p:cNvCxnSpPr>
              <a:cxnSpLocks/>
            </p:cNvCxnSpPr>
            <p:nvPr/>
          </p:nvCxnSpPr>
          <p:spPr>
            <a:xfrm>
              <a:off x="3228230" y="1700333"/>
              <a:ext cx="1423283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7" name="Grupo 26">
            <a:extLst>
              <a:ext uri="{FF2B5EF4-FFF2-40B4-BE49-F238E27FC236}">
                <a16:creationId xmlns:a16="http://schemas.microsoft.com/office/drawing/2014/main" id="{D011FB4B-7475-4BE9-A358-6DA41A8D12AD}"/>
              </a:ext>
            </a:extLst>
          </p:cNvPr>
          <p:cNvGrpSpPr/>
          <p:nvPr/>
        </p:nvGrpSpPr>
        <p:grpSpPr>
          <a:xfrm>
            <a:off x="899417" y="2332501"/>
            <a:ext cx="3359980" cy="319046"/>
            <a:chOff x="864702" y="1908569"/>
            <a:chExt cx="3359980" cy="319046"/>
          </a:xfrm>
        </p:grpSpPr>
        <p:sp>
          <p:nvSpPr>
            <p:cNvPr id="19" name="Rectángulo: esquinas redondeadas 18">
              <a:extLst>
                <a:ext uri="{FF2B5EF4-FFF2-40B4-BE49-F238E27FC236}">
                  <a16:creationId xmlns:a16="http://schemas.microsoft.com/office/drawing/2014/main" id="{90C1F828-0023-4BD0-AE55-1A1D3BABD5CA}"/>
                </a:ext>
              </a:extLst>
            </p:cNvPr>
            <p:cNvSpPr/>
            <p:nvPr/>
          </p:nvSpPr>
          <p:spPr>
            <a:xfrm>
              <a:off x="888509" y="1931042"/>
              <a:ext cx="3336173" cy="267576"/>
            </a:xfrm>
            <a:prstGeom prst="roundRect">
              <a:avLst>
                <a:gd name="adj" fmla="val 3808"/>
              </a:avLst>
            </a:prstGeom>
            <a:solidFill>
              <a:srgbClr val="E5EBF7"/>
            </a:solidFill>
            <a:ln w="6350"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20" name="Rectángulo 19">
              <a:extLst>
                <a:ext uri="{FF2B5EF4-FFF2-40B4-BE49-F238E27FC236}">
                  <a16:creationId xmlns:a16="http://schemas.microsoft.com/office/drawing/2014/main" id="{56986F0A-658A-4DCF-8EF6-0F185C7C5060}"/>
                </a:ext>
              </a:extLst>
            </p:cNvPr>
            <p:cNvSpPr/>
            <p:nvPr/>
          </p:nvSpPr>
          <p:spPr>
            <a:xfrm>
              <a:off x="864702" y="1910995"/>
              <a:ext cx="140708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Tipo de Servicio: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21" name="Rectángulo 20">
              <a:extLst>
                <a:ext uri="{FF2B5EF4-FFF2-40B4-BE49-F238E27FC236}">
                  <a16:creationId xmlns:a16="http://schemas.microsoft.com/office/drawing/2014/main" id="{6492D76D-BD6D-4616-9DE0-599FC92A6658}"/>
                </a:ext>
              </a:extLst>
            </p:cNvPr>
            <p:cNvSpPr/>
            <p:nvPr/>
          </p:nvSpPr>
          <p:spPr>
            <a:xfrm>
              <a:off x="1993616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2" name="Rectángulo 21">
              <a:extLst>
                <a:ext uri="{FF2B5EF4-FFF2-40B4-BE49-F238E27FC236}">
                  <a16:creationId xmlns:a16="http://schemas.microsoft.com/office/drawing/2014/main" id="{BE82BD38-E445-4696-A0AB-597A418C5665}"/>
                </a:ext>
              </a:extLst>
            </p:cNvPr>
            <p:cNvSpPr/>
            <p:nvPr/>
          </p:nvSpPr>
          <p:spPr>
            <a:xfrm>
              <a:off x="2072635" y="1908569"/>
              <a:ext cx="654616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Costura</a:t>
              </a:r>
            </a:p>
          </p:txBody>
        </p:sp>
        <p:sp>
          <p:nvSpPr>
            <p:cNvPr id="23" name="Rectángulo 22">
              <a:extLst>
                <a:ext uri="{FF2B5EF4-FFF2-40B4-BE49-F238E27FC236}">
                  <a16:creationId xmlns:a16="http://schemas.microsoft.com/office/drawing/2014/main" id="{68F4B250-3831-418F-BFC4-D431DBC2CA70}"/>
                </a:ext>
              </a:extLst>
            </p:cNvPr>
            <p:cNvSpPr/>
            <p:nvPr/>
          </p:nvSpPr>
          <p:spPr>
            <a:xfrm>
              <a:off x="2660329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4" name="Rectángulo 23">
              <a:extLst>
                <a:ext uri="{FF2B5EF4-FFF2-40B4-BE49-F238E27FC236}">
                  <a16:creationId xmlns:a16="http://schemas.microsoft.com/office/drawing/2014/main" id="{4AA89D6B-DBBA-402D-AEBE-71E144A67F00}"/>
                </a:ext>
              </a:extLst>
            </p:cNvPr>
            <p:cNvSpPr/>
            <p:nvPr/>
          </p:nvSpPr>
          <p:spPr>
            <a:xfrm>
              <a:off x="2750460" y="1915094"/>
              <a:ext cx="81676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Confección</a:t>
              </a:r>
            </a:p>
          </p:txBody>
        </p:sp>
        <p:sp>
          <p:nvSpPr>
            <p:cNvPr id="25" name="Rectángulo 24">
              <a:extLst>
                <a:ext uri="{FF2B5EF4-FFF2-40B4-BE49-F238E27FC236}">
                  <a16:creationId xmlns:a16="http://schemas.microsoft.com/office/drawing/2014/main" id="{E35C0224-B0B5-4F53-8A83-F99AB3741D53}"/>
                </a:ext>
              </a:extLst>
            </p:cNvPr>
            <p:cNvSpPr/>
            <p:nvPr/>
          </p:nvSpPr>
          <p:spPr>
            <a:xfrm>
              <a:off x="3522045" y="2000787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6" name="Rectángulo 25">
              <a:extLst>
                <a:ext uri="{FF2B5EF4-FFF2-40B4-BE49-F238E27FC236}">
                  <a16:creationId xmlns:a16="http://schemas.microsoft.com/office/drawing/2014/main" id="{6D0BC1E9-E235-4F61-AC23-ACA0B4CF88CA}"/>
                </a:ext>
              </a:extLst>
            </p:cNvPr>
            <p:cNvSpPr/>
            <p:nvPr/>
          </p:nvSpPr>
          <p:spPr>
            <a:xfrm>
              <a:off x="3612029" y="1915094"/>
              <a:ext cx="552402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Otros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sp>
        <p:nvSpPr>
          <p:cNvPr id="28" name="Rectángulo 27">
            <a:extLst>
              <a:ext uri="{FF2B5EF4-FFF2-40B4-BE49-F238E27FC236}">
                <a16:creationId xmlns:a16="http://schemas.microsoft.com/office/drawing/2014/main" id="{68588BD4-AE96-4CF9-9C4B-24A6D79FE99D}"/>
              </a:ext>
            </a:extLst>
          </p:cNvPr>
          <p:cNvSpPr/>
          <p:nvPr/>
        </p:nvSpPr>
        <p:spPr>
          <a:xfrm>
            <a:off x="354701" y="2633649"/>
            <a:ext cx="2183733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Descripción del Servicio:</a:t>
            </a:r>
            <a:endParaRPr lang="es-CL" dirty="0">
              <a:effectLst/>
              <a:latin typeface="Akazan Lt" panose="02000506020000020003" pitchFamily="2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pic>
        <p:nvPicPr>
          <p:cNvPr id="30" name="Imagen 29">
            <a:extLst>
              <a:ext uri="{FF2B5EF4-FFF2-40B4-BE49-F238E27FC236}">
                <a16:creationId xmlns:a16="http://schemas.microsoft.com/office/drawing/2014/main" id="{3E931A31-DC47-4A40-8DA9-8FC83A9306DD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203" t="66278" r="8673" b="23449"/>
          <a:stretch/>
        </p:blipFill>
        <p:spPr>
          <a:xfrm>
            <a:off x="440505" y="2944813"/>
            <a:ext cx="4301657" cy="738769"/>
          </a:xfrm>
          <a:prstGeom prst="rect">
            <a:avLst/>
          </a:prstGeom>
        </p:spPr>
      </p:pic>
      <p:grpSp>
        <p:nvGrpSpPr>
          <p:cNvPr id="76" name="Grupo 75">
            <a:extLst>
              <a:ext uri="{FF2B5EF4-FFF2-40B4-BE49-F238E27FC236}">
                <a16:creationId xmlns:a16="http://schemas.microsoft.com/office/drawing/2014/main" id="{EBD2F4EC-A8BF-4680-A871-AD5F1ACFA33A}"/>
              </a:ext>
            </a:extLst>
          </p:cNvPr>
          <p:cNvGrpSpPr/>
          <p:nvPr/>
        </p:nvGrpSpPr>
        <p:grpSpPr>
          <a:xfrm>
            <a:off x="513147" y="3825721"/>
            <a:ext cx="4187950" cy="1277269"/>
            <a:chOff x="425691" y="4023521"/>
            <a:chExt cx="4187950" cy="1277269"/>
          </a:xfrm>
        </p:grpSpPr>
        <p:sp>
          <p:nvSpPr>
            <p:cNvPr id="39" name="Rectángulo 38">
              <a:extLst>
                <a:ext uri="{FF2B5EF4-FFF2-40B4-BE49-F238E27FC236}">
                  <a16:creationId xmlns:a16="http://schemas.microsoft.com/office/drawing/2014/main" id="{02E4A93C-8F9C-4884-B2B6-80528735D3E3}"/>
                </a:ext>
              </a:extLst>
            </p:cNvPr>
            <p:cNvSpPr/>
            <p:nvPr/>
          </p:nvSpPr>
          <p:spPr>
            <a:xfrm>
              <a:off x="425691" y="4023521"/>
              <a:ext cx="118105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Ficha de Medidas</a:t>
              </a:r>
            </a:p>
          </p:txBody>
        </p:sp>
        <p:sp>
          <p:nvSpPr>
            <p:cNvPr id="41" name="Rectángulo 40">
              <a:extLst>
                <a:ext uri="{FF2B5EF4-FFF2-40B4-BE49-F238E27FC236}">
                  <a16:creationId xmlns:a16="http://schemas.microsoft.com/office/drawing/2014/main" id="{92B9E128-7B4C-45E7-9BA8-B9EA85687B92}"/>
                </a:ext>
              </a:extLst>
            </p:cNvPr>
            <p:cNvSpPr/>
            <p:nvPr/>
          </p:nvSpPr>
          <p:spPr>
            <a:xfrm>
              <a:off x="754528" y="4254831"/>
              <a:ext cx="66475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H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ombros</a:t>
              </a:r>
            </a:p>
          </p:txBody>
        </p:sp>
        <p:grpSp>
          <p:nvGrpSpPr>
            <p:cNvPr id="53" name="Grupo 52">
              <a:extLst>
                <a:ext uri="{FF2B5EF4-FFF2-40B4-BE49-F238E27FC236}">
                  <a16:creationId xmlns:a16="http://schemas.microsoft.com/office/drawing/2014/main" id="{F280F20A-CEEA-4B75-946C-268CF551042A}"/>
                </a:ext>
              </a:extLst>
            </p:cNvPr>
            <p:cNvGrpSpPr/>
            <p:nvPr/>
          </p:nvGrpSpPr>
          <p:grpSpPr>
            <a:xfrm>
              <a:off x="499785" y="4324233"/>
              <a:ext cx="319496" cy="903494"/>
              <a:chOff x="499785" y="4324233"/>
              <a:chExt cx="319496" cy="903494"/>
            </a:xfrm>
          </p:grpSpPr>
          <p:sp>
            <p:nvSpPr>
              <p:cNvPr id="40" name="Rectángulo 39">
                <a:extLst>
                  <a:ext uri="{FF2B5EF4-FFF2-40B4-BE49-F238E27FC236}">
                    <a16:creationId xmlns:a16="http://schemas.microsoft.com/office/drawing/2014/main" id="{E47B04F6-4E0C-443A-9D7F-51CC3A6E8167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 dirty="0"/>
              </a:p>
            </p:txBody>
          </p:sp>
          <p:sp>
            <p:nvSpPr>
              <p:cNvPr id="42" name="Rectángulo 41">
                <a:extLst>
                  <a:ext uri="{FF2B5EF4-FFF2-40B4-BE49-F238E27FC236}">
                    <a16:creationId xmlns:a16="http://schemas.microsoft.com/office/drawing/2014/main" id="{E0D8D7D1-E8A9-477D-BB59-7D4037A10AD8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3" name="Rectángulo 42">
                <a:extLst>
                  <a:ext uri="{FF2B5EF4-FFF2-40B4-BE49-F238E27FC236}">
                    <a16:creationId xmlns:a16="http://schemas.microsoft.com/office/drawing/2014/main" id="{F11EEA12-BB2F-4295-96AC-15AABB2EB594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4" name="Rectángulo 43">
                <a:extLst>
                  <a:ext uri="{FF2B5EF4-FFF2-40B4-BE49-F238E27FC236}">
                    <a16:creationId xmlns:a16="http://schemas.microsoft.com/office/drawing/2014/main" id="{4CA8619C-54F1-4E1B-8AD0-2AB97850AF39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5" name="Rectángulo 44">
                <a:extLst>
                  <a:ext uri="{FF2B5EF4-FFF2-40B4-BE49-F238E27FC236}">
                    <a16:creationId xmlns:a16="http://schemas.microsoft.com/office/drawing/2014/main" id="{A892E23F-412E-4C2B-BF07-19DEFB875F6D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48" name="Rectángulo 47">
              <a:extLst>
                <a:ext uri="{FF2B5EF4-FFF2-40B4-BE49-F238E27FC236}">
                  <a16:creationId xmlns:a16="http://schemas.microsoft.com/office/drawing/2014/main" id="{F61B7A8A-9FD8-4CD0-98C1-D19A7D442815}"/>
                </a:ext>
              </a:extLst>
            </p:cNvPr>
            <p:cNvSpPr/>
            <p:nvPr/>
          </p:nvSpPr>
          <p:spPr>
            <a:xfrm>
              <a:off x="754528" y="4446790"/>
              <a:ext cx="66475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Busto</a:t>
              </a:r>
            </a:p>
          </p:txBody>
        </p:sp>
        <p:sp>
          <p:nvSpPr>
            <p:cNvPr id="49" name="Rectángulo 48">
              <a:extLst>
                <a:ext uri="{FF2B5EF4-FFF2-40B4-BE49-F238E27FC236}">
                  <a16:creationId xmlns:a16="http://schemas.microsoft.com/office/drawing/2014/main" id="{CB2C72A1-AB47-4A03-B163-24BB2C1F201C}"/>
                </a:ext>
              </a:extLst>
            </p:cNvPr>
            <p:cNvSpPr/>
            <p:nvPr/>
          </p:nvSpPr>
          <p:spPr>
            <a:xfrm>
              <a:off x="754528" y="4627222"/>
              <a:ext cx="934027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Larg</a:t>
              </a: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 Espalda</a:t>
              </a:r>
            </a:p>
          </p:txBody>
        </p:sp>
        <p:sp>
          <p:nvSpPr>
            <p:cNvPr id="50" name="Rectángulo 49">
              <a:extLst>
                <a:ext uri="{FF2B5EF4-FFF2-40B4-BE49-F238E27FC236}">
                  <a16:creationId xmlns:a16="http://schemas.microsoft.com/office/drawing/2014/main" id="{C5BC14CB-F47E-4D58-8F68-DDE41F381913}"/>
                </a:ext>
              </a:extLst>
            </p:cNvPr>
            <p:cNvSpPr/>
            <p:nvPr/>
          </p:nvSpPr>
          <p:spPr>
            <a:xfrm>
              <a:off x="754528" y="4819750"/>
              <a:ext cx="934027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Busto</a:t>
              </a:r>
            </a:p>
          </p:txBody>
        </p:sp>
        <p:sp>
          <p:nvSpPr>
            <p:cNvPr id="52" name="Rectángulo 51">
              <a:extLst>
                <a:ext uri="{FF2B5EF4-FFF2-40B4-BE49-F238E27FC236}">
                  <a16:creationId xmlns:a16="http://schemas.microsoft.com/office/drawing/2014/main" id="{39884370-F146-4FD9-9DE4-63D0F5CF1CFD}"/>
                </a:ext>
              </a:extLst>
            </p:cNvPr>
            <p:cNvSpPr/>
            <p:nvPr/>
          </p:nvSpPr>
          <p:spPr>
            <a:xfrm>
              <a:off x="763644" y="5019073"/>
              <a:ext cx="54205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</a:t>
              </a:r>
            </a:p>
          </p:txBody>
        </p:sp>
        <p:grpSp>
          <p:nvGrpSpPr>
            <p:cNvPr id="54" name="Grupo 53">
              <a:extLst>
                <a:ext uri="{FF2B5EF4-FFF2-40B4-BE49-F238E27FC236}">
                  <a16:creationId xmlns:a16="http://schemas.microsoft.com/office/drawing/2014/main" id="{899D3852-9FE5-4802-ABAC-63F149199D1B}"/>
                </a:ext>
              </a:extLst>
            </p:cNvPr>
            <p:cNvGrpSpPr/>
            <p:nvPr/>
          </p:nvGrpSpPr>
          <p:grpSpPr>
            <a:xfrm>
              <a:off x="1603520" y="4324233"/>
              <a:ext cx="319496" cy="903494"/>
              <a:chOff x="499785" y="4324233"/>
              <a:chExt cx="319496" cy="903494"/>
            </a:xfrm>
          </p:grpSpPr>
          <p:sp>
            <p:nvSpPr>
              <p:cNvPr id="55" name="Rectángulo 54">
                <a:extLst>
                  <a:ext uri="{FF2B5EF4-FFF2-40B4-BE49-F238E27FC236}">
                    <a16:creationId xmlns:a16="http://schemas.microsoft.com/office/drawing/2014/main" id="{B9500116-F8A0-4B60-A41D-DDA61DAD96E1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6" name="Rectángulo 55">
                <a:extLst>
                  <a:ext uri="{FF2B5EF4-FFF2-40B4-BE49-F238E27FC236}">
                    <a16:creationId xmlns:a16="http://schemas.microsoft.com/office/drawing/2014/main" id="{32936542-49CC-49B3-82EB-7BF61A120F45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7" name="Rectángulo 56">
                <a:extLst>
                  <a:ext uri="{FF2B5EF4-FFF2-40B4-BE49-F238E27FC236}">
                    <a16:creationId xmlns:a16="http://schemas.microsoft.com/office/drawing/2014/main" id="{8750774D-2064-4D64-A3A9-4DF20C839018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8" name="Rectángulo 57">
                <a:extLst>
                  <a:ext uri="{FF2B5EF4-FFF2-40B4-BE49-F238E27FC236}">
                    <a16:creationId xmlns:a16="http://schemas.microsoft.com/office/drawing/2014/main" id="{83283F80-022F-44A8-A5C5-F600B41761E0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9" name="Rectángulo 58">
                <a:extLst>
                  <a:ext uri="{FF2B5EF4-FFF2-40B4-BE49-F238E27FC236}">
                    <a16:creationId xmlns:a16="http://schemas.microsoft.com/office/drawing/2014/main" id="{B3B65F57-430F-44F5-B56A-77EC86B78C32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60" name="Rectángulo 59">
              <a:extLst>
                <a:ext uri="{FF2B5EF4-FFF2-40B4-BE49-F238E27FC236}">
                  <a16:creationId xmlns:a16="http://schemas.microsoft.com/office/drawing/2014/main" id="{6466DA8E-C652-4658-9DE6-CC4010FF4254}"/>
                </a:ext>
              </a:extLst>
            </p:cNvPr>
            <p:cNvSpPr/>
            <p:nvPr/>
          </p:nvSpPr>
          <p:spPr>
            <a:xfrm>
              <a:off x="1857045" y="4249221"/>
              <a:ext cx="140225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Frente </a:t>
              </a:r>
            </a:p>
          </p:txBody>
        </p:sp>
        <p:sp>
          <p:nvSpPr>
            <p:cNvPr id="61" name="Rectángulo 60">
              <a:extLst>
                <a:ext uri="{FF2B5EF4-FFF2-40B4-BE49-F238E27FC236}">
                  <a16:creationId xmlns:a16="http://schemas.microsoft.com/office/drawing/2014/main" id="{31371062-0AD6-4B71-A228-5A8B2CD3F31E}"/>
                </a:ext>
              </a:extLst>
            </p:cNvPr>
            <p:cNvSpPr/>
            <p:nvPr/>
          </p:nvSpPr>
          <p:spPr>
            <a:xfrm>
              <a:off x="1857045" y="4448480"/>
              <a:ext cx="1327750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Costado</a:t>
              </a:r>
            </a:p>
          </p:txBody>
        </p:sp>
        <p:sp>
          <p:nvSpPr>
            <p:cNvPr id="62" name="Rectángulo 61">
              <a:extLst>
                <a:ext uri="{FF2B5EF4-FFF2-40B4-BE49-F238E27FC236}">
                  <a16:creationId xmlns:a16="http://schemas.microsoft.com/office/drawing/2014/main" id="{5A4E51EF-8D78-4EC7-9B0F-BE0BEA9BB197}"/>
                </a:ext>
              </a:extLst>
            </p:cNvPr>
            <p:cNvSpPr/>
            <p:nvPr/>
          </p:nvSpPr>
          <p:spPr>
            <a:xfrm>
              <a:off x="1867696" y="4627222"/>
              <a:ext cx="60857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Cadera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63" name="Rectángulo 62">
              <a:extLst>
                <a:ext uri="{FF2B5EF4-FFF2-40B4-BE49-F238E27FC236}">
                  <a16:creationId xmlns:a16="http://schemas.microsoft.com/office/drawing/2014/main" id="{14010947-628E-4464-9589-CBFF26BCD86C}"/>
                </a:ext>
              </a:extLst>
            </p:cNvPr>
            <p:cNvSpPr/>
            <p:nvPr/>
          </p:nvSpPr>
          <p:spPr>
            <a:xfrm>
              <a:off x="1867696" y="4813319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Rodilla</a:t>
              </a:r>
            </a:p>
          </p:txBody>
        </p:sp>
        <p:sp>
          <p:nvSpPr>
            <p:cNvPr id="64" name="Rectángulo 63">
              <a:extLst>
                <a:ext uri="{FF2B5EF4-FFF2-40B4-BE49-F238E27FC236}">
                  <a16:creationId xmlns:a16="http://schemas.microsoft.com/office/drawing/2014/main" id="{B9F5A617-31DA-4B42-AA9F-20464752E28F}"/>
                </a:ext>
              </a:extLst>
            </p:cNvPr>
            <p:cNvSpPr/>
            <p:nvPr/>
          </p:nvSpPr>
          <p:spPr>
            <a:xfrm>
              <a:off x="1862655" y="5016100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Rodilla</a:t>
              </a:r>
            </a:p>
          </p:txBody>
        </p:sp>
        <p:grpSp>
          <p:nvGrpSpPr>
            <p:cNvPr id="65" name="Grupo 64">
              <a:extLst>
                <a:ext uri="{FF2B5EF4-FFF2-40B4-BE49-F238E27FC236}">
                  <a16:creationId xmlns:a16="http://schemas.microsoft.com/office/drawing/2014/main" id="{320CD5EF-93F7-494C-8D7A-6A0B8DEABED7}"/>
                </a:ext>
              </a:extLst>
            </p:cNvPr>
            <p:cNvGrpSpPr/>
            <p:nvPr/>
          </p:nvGrpSpPr>
          <p:grpSpPr>
            <a:xfrm>
              <a:off x="3122565" y="4330398"/>
              <a:ext cx="319496" cy="903494"/>
              <a:chOff x="499785" y="4324233"/>
              <a:chExt cx="319496" cy="903494"/>
            </a:xfrm>
          </p:grpSpPr>
          <p:sp>
            <p:nvSpPr>
              <p:cNvPr id="66" name="Rectángulo 65">
                <a:extLst>
                  <a:ext uri="{FF2B5EF4-FFF2-40B4-BE49-F238E27FC236}">
                    <a16:creationId xmlns:a16="http://schemas.microsoft.com/office/drawing/2014/main" id="{F5AFC7C4-3C8D-4234-9F99-591641CB149C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7" name="Rectángulo 66">
                <a:extLst>
                  <a:ext uri="{FF2B5EF4-FFF2-40B4-BE49-F238E27FC236}">
                    <a16:creationId xmlns:a16="http://schemas.microsoft.com/office/drawing/2014/main" id="{672EC4D9-7968-40EF-8E37-0AB1B0B57B4D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8" name="Rectángulo 67">
                <a:extLst>
                  <a:ext uri="{FF2B5EF4-FFF2-40B4-BE49-F238E27FC236}">
                    <a16:creationId xmlns:a16="http://schemas.microsoft.com/office/drawing/2014/main" id="{79992F34-89A5-437A-A008-60DF00CD58FB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9" name="Rectángulo 68">
                <a:extLst>
                  <a:ext uri="{FF2B5EF4-FFF2-40B4-BE49-F238E27FC236}">
                    <a16:creationId xmlns:a16="http://schemas.microsoft.com/office/drawing/2014/main" id="{5A44A7C8-1EF2-4BA3-A253-805C71A8205A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70" name="Rectángulo 69">
                <a:extLst>
                  <a:ext uri="{FF2B5EF4-FFF2-40B4-BE49-F238E27FC236}">
                    <a16:creationId xmlns:a16="http://schemas.microsoft.com/office/drawing/2014/main" id="{9FCEB1F4-D108-40F4-9C61-46A7811EF12A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71" name="Rectángulo 70">
              <a:extLst>
                <a:ext uri="{FF2B5EF4-FFF2-40B4-BE49-F238E27FC236}">
                  <a16:creationId xmlns:a16="http://schemas.microsoft.com/office/drawing/2014/main" id="{7667203C-F86F-4632-8695-E8C8F777376B}"/>
                </a:ext>
              </a:extLst>
            </p:cNvPr>
            <p:cNvSpPr/>
            <p:nvPr/>
          </p:nvSpPr>
          <p:spPr>
            <a:xfrm>
              <a:off x="3391445" y="4257235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Pantalones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2" name="Rectángulo 71">
              <a:extLst>
                <a:ext uri="{FF2B5EF4-FFF2-40B4-BE49-F238E27FC236}">
                  <a16:creationId xmlns:a16="http://schemas.microsoft.com/office/drawing/2014/main" id="{58BFB19A-50EB-45F1-A3CE-85D479F6FF63}"/>
                </a:ext>
              </a:extLst>
            </p:cNvPr>
            <p:cNvSpPr/>
            <p:nvPr/>
          </p:nvSpPr>
          <p:spPr>
            <a:xfrm>
              <a:off x="3392643" y="4443247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Falda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3" name="Rectángulo 72">
              <a:extLst>
                <a:ext uri="{FF2B5EF4-FFF2-40B4-BE49-F238E27FC236}">
                  <a16:creationId xmlns:a16="http://schemas.microsoft.com/office/drawing/2014/main" id="{1D61C0AB-6E23-4955-B604-F5425931A240}"/>
                </a:ext>
              </a:extLst>
            </p:cNvPr>
            <p:cNvSpPr/>
            <p:nvPr/>
          </p:nvSpPr>
          <p:spPr>
            <a:xfrm>
              <a:off x="3388231" y="4632248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Brazos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4" name="Rectángulo 73">
              <a:extLst>
                <a:ext uri="{FF2B5EF4-FFF2-40B4-BE49-F238E27FC236}">
                  <a16:creationId xmlns:a16="http://schemas.microsoft.com/office/drawing/2014/main" id="{82FFD66E-2E43-472B-9751-82F25D60E63F}"/>
                </a:ext>
              </a:extLst>
            </p:cNvPr>
            <p:cNvSpPr/>
            <p:nvPr/>
          </p:nvSpPr>
          <p:spPr>
            <a:xfrm>
              <a:off x="3391445" y="4824776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Brazos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5" name="Rectángulo 74">
              <a:extLst>
                <a:ext uri="{FF2B5EF4-FFF2-40B4-BE49-F238E27FC236}">
                  <a16:creationId xmlns:a16="http://schemas.microsoft.com/office/drawing/2014/main" id="{567DC8AA-44AB-4858-80A5-59093DB9B205}"/>
                </a:ext>
              </a:extLst>
            </p:cNvPr>
            <p:cNvSpPr/>
            <p:nvPr/>
          </p:nvSpPr>
          <p:spPr>
            <a:xfrm>
              <a:off x="3392014" y="5019687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Puños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77" name="Grupo 76">
            <a:extLst>
              <a:ext uri="{FF2B5EF4-FFF2-40B4-BE49-F238E27FC236}">
                <a16:creationId xmlns:a16="http://schemas.microsoft.com/office/drawing/2014/main" id="{E1C409F8-653D-4D9B-BD5A-C6F51AAA093A}"/>
              </a:ext>
            </a:extLst>
          </p:cNvPr>
          <p:cNvGrpSpPr/>
          <p:nvPr/>
        </p:nvGrpSpPr>
        <p:grpSpPr>
          <a:xfrm>
            <a:off x="827247" y="5284367"/>
            <a:ext cx="3869438" cy="314947"/>
            <a:chOff x="846774" y="1908569"/>
            <a:chExt cx="3869438" cy="314947"/>
          </a:xfrm>
        </p:grpSpPr>
        <p:sp>
          <p:nvSpPr>
            <p:cNvPr id="78" name="Rectángulo: esquinas redondeadas 77">
              <a:extLst>
                <a:ext uri="{FF2B5EF4-FFF2-40B4-BE49-F238E27FC236}">
                  <a16:creationId xmlns:a16="http://schemas.microsoft.com/office/drawing/2014/main" id="{2060D2E5-A165-4593-B293-BEB07BBA723F}"/>
                </a:ext>
              </a:extLst>
            </p:cNvPr>
            <p:cNvSpPr/>
            <p:nvPr/>
          </p:nvSpPr>
          <p:spPr>
            <a:xfrm>
              <a:off x="888509" y="1931042"/>
              <a:ext cx="3548063" cy="267576"/>
            </a:xfrm>
            <a:prstGeom prst="roundRect">
              <a:avLst>
                <a:gd name="adj" fmla="val 3808"/>
              </a:avLst>
            </a:prstGeom>
            <a:solidFill>
              <a:srgbClr val="E5EBF7"/>
            </a:solidFill>
            <a:ln w="6350"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79" name="Rectángulo 78">
              <a:extLst>
                <a:ext uri="{FF2B5EF4-FFF2-40B4-BE49-F238E27FC236}">
                  <a16:creationId xmlns:a16="http://schemas.microsoft.com/office/drawing/2014/main" id="{E7877A37-7626-4D32-BC91-E7815A0457B0}"/>
                </a:ext>
              </a:extLst>
            </p:cNvPr>
            <p:cNvSpPr/>
            <p:nvPr/>
          </p:nvSpPr>
          <p:spPr>
            <a:xfrm>
              <a:off x="846774" y="1910995"/>
              <a:ext cx="140708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Material Utilizado</a:t>
              </a:r>
            </a:p>
          </p:txBody>
        </p:sp>
        <p:sp>
          <p:nvSpPr>
            <p:cNvPr id="80" name="Rectángulo 79">
              <a:extLst>
                <a:ext uri="{FF2B5EF4-FFF2-40B4-BE49-F238E27FC236}">
                  <a16:creationId xmlns:a16="http://schemas.microsoft.com/office/drawing/2014/main" id="{EED52FFC-D234-4972-9362-CCA8BD8E1E1D}"/>
                </a:ext>
              </a:extLst>
            </p:cNvPr>
            <p:cNvSpPr/>
            <p:nvPr/>
          </p:nvSpPr>
          <p:spPr>
            <a:xfrm>
              <a:off x="1951784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81" name="Rectángulo 80">
              <a:extLst>
                <a:ext uri="{FF2B5EF4-FFF2-40B4-BE49-F238E27FC236}">
                  <a16:creationId xmlns:a16="http://schemas.microsoft.com/office/drawing/2014/main" id="{810D7B33-A378-48EE-81DB-D80ABF08CAFF}"/>
                </a:ext>
              </a:extLst>
            </p:cNvPr>
            <p:cNvSpPr/>
            <p:nvPr/>
          </p:nvSpPr>
          <p:spPr>
            <a:xfrm>
              <a:off x="2018850" y="1908569"/>
              <a:ext cx="1230415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Traído por cliente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82" name="Rectángulo 81">
              <a:extLst>
                <a:ext uri="{FF2B5EF4-FFF2-40B4-BE49-F238E27FC236}">
                  <a16:creationId xmlns:a16="http://schemas.microsoft.com/office/drawing/2014/main" id="{C6BA340D-8998-4AB9-89C7-B008C984CE74}"/>
                </a:ext>
              </a:extLst>
            </p:cNvPr>
            <p:cNvSpPr/>
            <p:nvPr/>
          </p:nvSpPr>
          <p:spPr>
            <a:xfrm>
              <a:off x="3114635" y="2000787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85" name="Rectángulo 84">
              <a:extLst>
                <a:ext uri="{FF2B5EF4-FFF2-40B4-BE49-F238E27FC236}">
                  <a16:creationId xmlns:a16="http://schemas.microsoft.com/office/drawing/2014/main" id="{E804BDC5-B8E3-4BEE-B9A1-7A7F9FE1772F}"/>
                </a:ext>
              </a:extLst>
            </p:cNvPr>
            <p:cNvSpPr/>
            <p:nvPr/>
          </p:nvSpPr>
          <p:spPr>
            <a:xfrm>
              <a:off x="3194974" y="1908569"/>
              <a:ext cx="152123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Comprado por uno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pic>
        <p:nvPicPr>
          <p:cNvPr id="86" name="Imagen 85">
            <a:extLst>
              <a:ext uri="{FF2B5EF4-FFF2-40B4-BE49-F238E27FC236}">
                <a16:creationId xmlns:a16="http://schemas.microsoft.com/office/drawing/2014/main" id="{5E40D706-1789-41B8-8B26-B918DFB9E15B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203" t="66278" r="8673" b="23356"/>
          <a:stretch/>
        </p:blipFill>
        <p:spPr>
          <a:xfrm>
            <a:off x="420002" y="5572807"/>
            <a:ext cx="4301657" cy="745544"/>
          </a:xfrm>
          <a:prstGeom prst="rect">
            <a:avLst/>
          </a:prstGeom>
        </p:spPr>
      </p:pic>
      <p:grpSp>
        <p:nvGrpSpPr>
          <p:cNvPr id="99" name="Grupo 98">
            <a:extLst>
              <a:ext uri="{FF2B5EF4-FFF2-40B4-BE49-F238E27FC236}">
                <a16:creationId xmlns:a16="http://schemas.microsoft.com/office/drawing/2014/main" id="{A495B0AB-2D8A-4029-A820-29583E476264}"/>
              </a:ext>
            </a:extLst>
          </p:cNvPr>
          <p:cNvGrpSpPr/>
          <p:nvPr/>
        </p:nvGrpSpPr>
        <p:grpSpPr>
          <a:xfrm>
            <a:off x="513886" y="6402346"/>
            <a:ext cx="4328637" cy="751470"/>
            <a:chOff x="507023" y="6357999"/>
            <a:chExt cx="4328637" cy="751470"/>
          </a:xfrm>
        </p:grpSpPr>
        <p:sp>
          <p:nvSpPr>
            <p:cNvPr id="88" name="Rectángulo 87">
              <a:extLst>
                <a:ext uri="{FF2B5EF4-FFF2-40B4-BE49-F238E27FC236}">
                  <a16:creationId xmlns:a16="http://schemas.microsoft.com/office/drawing/2014/main" id="{CABB359B-7FAA-4851-BFBB-C7E16CD1F9CA}"/>
                </a:ext>
              </a:extLst>
            </p:cNvPr>
            <p:cNvSpPr/>
            <p:nvPr/>
          </p:nvSpPr>
          <p:spPr>
            <a:xfrm>
              <a:off x="507023" y="6357999"/>
              <a:ext cx="1590222" cy="34394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6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Formas de Pago</a:t>
              </a:r>
              <a:endParaRPr lang="es-CL" sz="16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89" name="Rectángulo 88">
              <a:extLst>
                <a:ext uri="{FF2B5EF4-FFF2-40B4-BE49-F238E27FC236}">
                  <a16:creationId xmlns:a16="http://schemas.microsoft.com/office/drawing/2014/main" id="{5C3FB13F-67AB-4E67-B8DB-16F6AEF462D6}"/>
                </a:ext>
              </a:extLst>
            </p:cNvPr>
            <p:cNvSpPr/>
            <p:nvPr/>
          </p:nvSpPr>
          <p:spPr>
            <a:xfrm>
              <a:off x="508665" y="6755574"/>
              <a:ext cx="118105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Total a Pagar: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90" name="Conector recto 89">
              <a:extLst>
                <a:ext uri="{FF2B5EF4-FFF2-40B4-BE49-F238E27FC236}">
                  <a16:creationId xmlns:a16="http://schemas.microsoft.com/office/drawing/2014/main" id="{E991F5D5-602F-41C6-A05E-4F641BA735F5}"/>
                </a:ext>
              </a:extLst>
            </p:cNvPr>
            <p:cNvCxnSpPr>
              <a:cxnSpLocks/>
            </p:cNvCxnSpPr>
            <p:nvPr/>
          </p:nvCxnSpPr>
          <p:spPr>
            <a:xfrm>
              <a:off x="1405339" y="6956676"/>
              <a:ext cx="1125661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3" name="Rectángulo 92">
              <a:extLst>
                <a:ext uri="{FF2B5EF4-FFF2-40B4-BE49-F238E27FC236}">
                  <a16:creationId xmlns:a16="http://schemas.microsoft.com/office/drawing/2014/main" id="{6EBF0BAA-1830-4082-9014-C97DF0F57357}"/>
                </a:ext>
              </a:extLst>
            </p:cNvPr>
            <p:cNvSpPr/>
            <p:nvPr/>
          </p:nvSpPr>
          <p:spPr>
            <a:xfrm>
              <a:off x="2618328" y="6480608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94" name="Rectángulo 93">
              <a:extLst>
                <a:ext uri="{FF2B5EF4-FFF2-40B4-BE49-F238E27FC236}">
                  <a16:creationId xmlns:a16="http://schemas.microsoft.com/office/drawing/2014/main" id="{6B27A875-5C49-4CE4-884A-53A0A9CD71C2}"/>
                </a:ext>
              </a:extLst>
            </p:cNvPr>
            <p:cNvSpPr/>
            <p:nvPr/>
          </p:nvSpPr>
          <p:spPr>
            <a:xfrm>
              <a:off x="2698547" y="6392360"/>
              <a:ext cx="213711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50% Adel</a:t>
              </a: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anto / 50% Entrega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5" name="Rectángulo 94">
              <a:extLst>
                <a:ext uri="{FF2B5EF4-FFF2-40B4-BE49-F238E27FC236}">
                  <a16:creationId xmlns:a16="http://schemas.microsoft.com/office/drawing/2014/main" id="{796D9CDE-CE6A-44BC-B977-018DBDB7ADB1}"/>
                </a:ext>
              </a:extLst>
            </p:cNvPr>
            <p:cNvSpPr/>
            <p:nvPr/>
          </p:nvSpPr>
          <p:spPr>
            <a:xfrm>
              <a:off x="2618327" y="6671604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96" name="Rectángulo 95">
              <a:extLst>
                <a:ext uri="{FF2B5EF4-FFF2-40B4-BE49-F238E27FC236}">
                  <a16:creationId xmlns:a16="http://schemas.microsoft.com/office/drawing/2014/main" id="{E1A9C05A-E9F5-40BA-9B89-F4925868A6E2}"/>
                </a:ext>
              </a:extLst>
            </p:cNvPr>
            <p:cNvSpPr/>
            <p:nvPr/>
          </p:nvSpPr>
          <p:spPr>
            <a:xfrm>
              <a:off x="2698547" y="6590190"/>
              <a:ext cx="125637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Tarjeta de Crédito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7" name="Rectángulo 96">
              <a:extLst>
                <a:ext uri="{FF2B5EF4-FFF2-40B4-BE49-F238E27FC236}">
                  <a16:creationId xmlns:a16="http://schemas.microsoft.com/office/drawing/2014/main" id="{FDB9D3DA-79A0-4743-B169-42B0206C7917}"/>
                </a:ext>
              </a:extLst>
            </p:cNvPr>
            <p:cNvSpPr/>
            <p:nvPr/>
          </p:nvSpPr>
          <p:spPr>
            <a:xfrm>
              <a:off x="2734595" y="6796948"/>
              <a:ext cx="125637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Pago Completo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8" name="Rectángulo 97">
              <a:extLst>
                <a:ext uri="{FF2B5EF4-FFF2-40B4-BE49-F238E27FC236}">
                  <a16:creationId xmlns:a16="http://schemas.microsoft.com/office/drawing/2014/main" id="{C23ACB03-E850-4859-963B-A4D496E13724}"/>
                </a:ext>
              </a:extLst>
            </p:cNvPr>
            <p:cNvSpPr/>
            <p:nvPr/>
          </p:nvSpPr>
          <p:spPr>
            <a:xfrm>
              <a:off x="2618327" y="6872424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</p:grpSp>
      <p:sp>
        <p:nvSpPr>
          <p:cNvPr id="83" name="Rectángulo 82">
            <a:extLst>
              <a:ext uri="{FF2B5EF4-FFF2-40B4-BE49-F238E27FC236}">
                <a16:creationId xmlns:a16="http://schemas.microsoft.com/office/drawing/2014/main" id="{FF1B5714-D46E-4962-9BD8-8C3EB344E93F}"/>
              </a:ext>
            </a:extLst>
          </p:cNvPr>
          <p:cNvSpPr/>
          <p:nvPr/>
        </p:nvSpPr>
        <p:spPr>
          <a:xfrm>
            <a:off x="551357" y="63750"/>
            <a:ext cx="4148168" cy="107830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07000"/>
              </a:lnSpc>
              <a:spcAft>
                <a:spcPts val="726"/>
              </a:spcAft>
            </a:pPr>
            <a:r>
              <a:rPr lang="es-CL" sz="5988" dirty="0">
                <a:solidFill>
                  <a:schemeClr val="bg1"/>
                </a:solidFill>
                <a:latin typeface="Angelface" pitchFamily="50" charset="0"/>
                <a:ea typeface="Calibri" panose="020F0502020204030204" pitchFamily="34" charset="0"/>
                <a:cs typeface="Times New Roman" panose="02020603050405020304" pitchFamily="18" charset="0"/>
              </a:rPr>
              <a:t>Ordenes de Venta</a:t>
            </a:r>
            <a:endParaRPr lang="es-CL" sz="6532" dirty="0">
              <a:solidFill>
                <a:schemeClr val="bg1"/>
              </a:solidFill>
              <a:latin typeface="Angelface" pitchFamily="50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101" name="Rectángulo: esquinas redondeadas 100">
            <a:extLst>
              <a:ext uri="{FF2B5EF4-FFF2-40B4-BE49-F238E27FC236}">
                <a16:creationId xmlns:a16="http://schemas.microsoft.com/office/drawing/2014/main" id="{0A155951-9671-4EA6-9BA5-4894C98CB333}"/>
              </a:ext>
            </a:extLst>
          </p:cNvPr>
          <p:cNvSpPr/>
          <p:nvPr/>
        </p:nvSpPr>
        <p:spPr>
          <a:xfrm>
            <a:off x="473237" y="1582469"/>
            <a:ext cx="4223447" cy="604994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111" name="Rectángulo: esquinas redondeadas 110">
            <a:extLst>
              <a:ext uri="{FF2B5EF4-FFF2-40B4-BE49-F238E27FC236}">
                <a16:creationId xmlns:a16="http://schemas.microsoft.com/office/drawing/2014/main" id="{2F0F5CEE-A183-4B39-8715-F1C8F735566B}"/>
              </a:ext>
            </a:extLst>
          </p:cNvPr>
          <p:cNvSpPr/>
          <p:nvPr/>
        </p:nvSpPr>
        <p:spPr>
          <a:xfrm>
            <a:off x="524368" y="3850804"/>
            <a:ext cx="4115236" cy="1279658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113" name="Rectángulo: esquinas redondeadas 112">
            <a:extLst>
              <a:ext uri="{FF2B5EF4-FFF2-40B4-BE49-F238E27FC236}">
                <a16:creationId xmlns:a16="http://schemas.microsoft.com/office/drawing/2014/main" id="{907035ED-50C6-4207-BD92-D5027B05F656}"/>
              </a:ext>
            </a:extLst>
          </p:cNvPr>
          <p:cNvSpPr/>
          <p:nvPr/>
        </p:nvSpPr>
        <p:spPr>
          <a:xfrm>
            <a:off x="521789" y="6431097"/>
            <a:ext cx="4115236" cy="762266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</p:spTree>
    <p:extLst>
      <p:ext uri="{BB962C8B-B14F-4D97-AF65-F5344CB8AC3E}">
        <p14:creationId xmlns:p14="http://schemas.microsoft.com/office/powerpoint/2010/main" val="758103355"/>
      </p:ext>
    </p:extLst>
  </p:cSld>
  <p:clrMapOvr>
    <a:masterClrMapping/>
  </p:clrMapOvr>
</p:sld>
</file>

<file path=ppt/slides/slide2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5" name="Imagen 74">
            <a:extLst>
              <a:ext uri="{FF2B5EF4-FFF2-40B4-BE49-F238E27FC236}">
                <a16:creationId xmlns:a16="http://schemas.microsoft.com/office/drawing/2014/main" id="{86F066D6-3665-40A8-84FE-3CF74306B4E7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5802" t="16947" r="6588" b="21582"/>
          <a:stretch/>
        </p:blipFill>
        <p:spPr>
          <a:xfrm flipH="1">
            <a:off x="2534249" y="1615242"/>
            <a:ext cx="2241249" cy="5818323"/>
          </a:xfrm>
          <a:prstGeom prst="rect">
            <a:avLst/>
          </a:prstGeom>
        </p:spPr>
      </p:pic>
      <p:grpSp>
        <p:nvGrpSpPr>
          <p:cNvPr id="90" name="Grupo 89">
            <a:extLst>
              <a:ext uri="{FF2B5EF4-FFF2-40B4-BE49-F238E27FC236}">
                <a16:creationId xmlns:a16="http://schemas.microsoft.com/office/drawing/2014/main" id="{6A10F933-5BE6-45D0-9227-6F90A3B05617}"/>
              </a:ext>
            </a:extLst>
          </p:cNvPr>
          <p:cNvGrpSpPr/>
          <p:nvPr/>
        </p:nvGrpSpPr>
        <p:grpSpPr>
          <a:xfrm>
            <a:off x="2431176" y="1277695"/>
            <a:ext cx="2333423" cy="338554"/>
            <a:chOff x="282012" y="1116730"/>
            <a:chExt cx="2333423" cy="338554"/>
          </a:xfrm>
        </p:grpSpPr>
        <p:grpSp>
          <p:nvGrpSpPr>
            <p:cNvPr id="76" name="Grupo 75">
              <a:extLst>
                <a:ext uri="{FF2B5EF4-FFF2-40B4-BE49-F238E27FC236}">
                  <a16:creationId xmlns:a16="http://schemas.microsoft.com/office/drawing/2014/main" id="{A61A1061-E59C-431B-BF67-DEFCDEE579BE}"/>
                </a:ext>
              </a:extLst>
            </p:cNvPr>
            <p:cNvGrpSpPr/>
            <p:nvPr/>
          </p:nvGrpSpPr>
          <p:grpSpPr>
            <a:xfrm>
              <a:off x="1292286" y="1199456"/>
              <a:ext cx="1323149" cy="173102"/>
              <a:chOff x="2351916" y="2459619"/>
              <a:chExt cx="1424738" cy="173102"/>
            </a:xfrm>
          </p:grpSpPr>
          <p:pic>
            <p:nvPicPr>
              <p:cNvPr id="77" name="Imagen 76">
                <a:extLst>
                  <a:ext uri="{FF2B5EF4-FFF2-40B4-BE49-F238E27FC236}">
                    <a16:creationId xmlns:a16="http://schemas.microsoft.com/office/drawing/2014/main" id="{B7A81B46-CA0D-4087-89EF-FAE09193A61A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351916" y="2459619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78" name="Imagen 77">
                <a:extLst>
                  <a:ext uri="{FF2B5EF4-FFF2-40B4-BE49-F238E27FC236}">
                    <a16:creationId xmlns:a16="http://schemas.microsoft.com/office/drawing/2014/main" id="{E94153B6-6DC4-4AB7-AC3B-F55DD2065F5B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534444" y="2462337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79" name="Imagen 78">
                <a:extLst>
                  <a:ext uri="{FF2B5EF4-FFF2-40B4-BE49-F238E27FC236}">
                    <a16:creationId xmlns:a16="http://schemas.microsoft.com/office/drawing/2014/main" id="{EA1DF94F-D73B-4068-AC8A-D0A408DD32D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713545" y="2467401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0" name="Imagen 79">
                <a:extLst>
                  <a:ext uri="{FF2B5EF4-FFF2-40B4-BE49-F238E27FC236}">
                    <a16:creationId xmlns:a16="http://schemas.microsoft.com/office/drawing/2014/main" id="{62C852A6-1DC0-492C-8708-0BCE85A2F8DC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898714" y="2467401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1" name="Imagen 80">
                <a:extLst>
                  <a:ext uri="{FF2B5EF4-FFF2-40B4-BE49-F238E27FC236}">
                    <a16:creationId xmlns:a16="http://schemas.microsoft.com/office/drawing/2014/main" id="{0177E378-B2D1-433E-B487-95F0ADA2623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080634" y="2462337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2" name="Imagen 81">
                <a:extLst>
                  <a:ext uri="{FF2B5EF4-FFF2-40B4-BE49-F238E27FC236}">
                    <a16:creationId xmlns:a16="http://schemas.microsoft.com/office/drawing/2014/main" id="{5D2CCC76-1728-4CCE-8CA6-F4D7D93C730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259735" y="2463688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3" name="Imagen 82">
                <a:extLst>
                  <a:ext uri="{FF2B5EF4-FFF2-40B4-BE49-F238E27FC236}">
                    <a16:creationId xmlns:a16="http://schemas.microsoft.com/office/drawing/2014/main" id="{8737CD88-8CE9-45B7-B88B-A039D1BC2D9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436306" y="2459619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4" name="Imagen 83">
                <a:extLst>
                  <a:ext uri="{FF2B5EF4-FFF2-40B4-BE49-F238E27FC236}">
                    <a16:creationId xmlns:a16="http://schemas.microsoft.com/office/drawing/2014/main" id="{9C749F1B-619A-40EE-A3E5-6C9759F13278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624293" y="2462337"/>
                <a:ext cx="152361" cy="165320"/>
              </a:xfrm>
              <a:prstGeom prst="rect">
                <a:avLst/>
              </a:prstGeom>
            </p:spPr>
          </p:pic>
        </p:grpSp>
        <p:sp>
          <p:nvSpPr>
            <p:cNvPr id="86" name="CuadroTexto 85">
              <a:extLst>
                <a:ext uri="{FF2B5EF4-FFF2-40B4-BE49-F238E27FC236}">
                  <a16:creationId xmlns:a16="http://schemas.microsoft.com/office/drawing/2014/main" id="{E7CF8BFC-D72D-4A50-9441-6DC5C224B0DC}"/>
                </a:ext>
              </a:extLst>
            </p:cNvPr>
            <p:cNvSpPr txBox="1"/>
            <p:nvPr/>
          </p:nvSpPr>
          <p:spPr>
            <a:xfrm>
              <a:off x="282012" y="1116730"/>
              <a:ext cx="1081021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s-CL" sz="1600" dirty="0">
                  <a:latin typeface="that i love you" pitchFamily="2" charset="0"/>
                </a:rPr>
                <a:t>Hidratación</a:t>
              </a:r>
            </a:p>
          </p:txBody>
        </p:sp>
      </p:grpSp>
      <p:sp>
        <p:nvSpPr>
          <p:cNvPr id="2" name="Rectángulo: esquinas redondeadas 1">
            <a:extLst>
              <a:ext uri="{FF2B5EF4-FFF2-40B4-BE49-F238E27FC236}">
                <a16:creationId xmlns:a16="http://schemas.microsoft.com/office/drawing/2014/main" id="{8AFFB728-72C6-47D6-8CF6-8E68D901CF0E}"/>
              </a:ext>
            </a:extLst>
          </p:cNvPr>
          <p:cNvSpPr/>
          <p:nvPr/>
        </p:nvSpPr>
        <p:spPr>
          <a:xfrm flipH="1">
            <a:off x="2536574" y="808814"/>
            <a:ext cx="2238924" cy="348713"/>
          </a:xfrm>
          <a:prstGeom prst="roundRect">
            <a:avLst>
              <a:gd name="adj" fmla="val 20690"/>
            </a:avLst>
          </a:prstGeom>
          <a:noFill/>
          <a:ln>
            <a:solidFill>
              <a:schemeClr val="bg1">
                <a:lumMod val="65000"/>
              </a:schemeClr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grpSp>
        <p:nvGrpSpPr>
          <p:cNvPr id="20" name="Grupo 19">
            <a:extLst>
              <a:ext uri="{FF2B5EF4-FFF2-40B4-BE49-F238E27FC236}">
                <a16:creationId xmlns:a16="http://schemas.microsoft.com/office/drawing/2014/main" id="{9E56ED60-C0FC-4AFF-8B2B-402E4644997E}"/>
              </a:ext>
            </a:extLst>
          </p:cNvPr>
          <p:cNvGrpSpPr/>
          <p:nvPr/>
        </p:nvGrpSpPr>
        <p:grpSpPr>
          <a:xfrm>
            <a:off x="2648158" y="551964"/>
            <a:ext cx="1302561" cy="270451"/>
            <a:chOff x="3427898" y="945416"/>
            <a:chExt cx="1302561" cy="270451"/>
          </a:xfrm>
        </p:grpSpPr>
        <p:sp>
          <p:nvSpPr>
            <p:cNvPr id="6" name="Elipse 5">
              <a:extLst>
                <a:ext uri="{FF2B5EF4-FFF2-40B4-BE49-F238E27FC236}">
                  <a16:creationId xmlns:a16="http://schemas.microsoft.com/office/drawing/2014/main" id="{2C5DCEA4-6AF6-49BD-B708-B769FAFE792C}"/>
                </a:ext>
              </a:extLst>
            </p:cNvPr>
            <p:cNvSpPr/>
            <p:nvPr/>
          </p:nvSpPr>
          <p:spPr>
            <a:xfrm>
              <a:off x="3448303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7" name="CuadroTexto 6">
              <a:extLst>
                <a:ext uri="{FF2B5EF4-FFF2-40B4-BE49-F238E27FC236}">
                  <a16:creationId xmlns:a16="http://schemas.microsoft.com/office/drawing/2014/main" id="{AA089D6C-B1E2-48FB-BE83-481042A4D336}"/>
                </a:ext>
              </a:extLst>
            </p:cNvPr>
            <p:cNvSpPr txBox="1"/>
            <p:nvPr/>
          </p:nvSpPr>
          <p:spPr>
            <a:xfrm>
              <a:off x="3427898" y="945416"/>
              <a:ext cx="167925" cy="2623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L</a:t>
              </a:r>
            </a:p>
          </p:txBody>
        </p:sp>
        <p:sp>
          <p:nvSpPr>
            <p:cNvPr id="8" name="Elipse 7">
              <a:extLst>
                <a:ext uri="{FF2B5EF4-FFF2-40B4-BE49-F238E27FC236}">
                  <a16:creationId xmlns:a16="http://schemas.microsoft.com/office/drawing/2014/main" id="{EF3D6D35-0B29-48F8-A7E7-F05677A56176}"/>
                </a:ext>
              </a:extLst>
            </p:cNvPr>
            <p:cNvSpPr/>
            <p:nvPr/>
          </p:nvSpPr>
          <p:spPr>
            <a:xfrm>
              <a:off x="3636352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9" name="CuadroTexto 8">
              <a:extLst>
                <a:ext uri="{FF2B5EF4-FFF2-40B4-BE49-F238E27FC236}">
                  <a16:creationId xmlns:a16="http://schemas.microsoft.com/office/drawing/2014/main" id="{9A7EF53A-AA99-48D2-85A8-CA65C6ED1C5E}"/>
                </a:ext>
              </a:extLst>
            </p:cNvPr>
            <p:cNvSpPr txBox="1"/>
            <p:nvPr/>
          </p:nvSpPr>
          <p:spPr>
            <a:xfrm>
              <a:off x="3604676" y="945416"/>
              <a:ext cx="167925" cy="2623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M</a:t>
              </a:r>
            </a:p>
          </p:txBody>
        </p:sp>
        <p:sp>
          <p:nvSpPr>
            <p:cNvPr id="10" name="Elipse 9">
              <a:extLst>
                <a:ext uri="{FF2B5EF4-FFF2-40B4-BE49-F238E27FC236}">
                  <a16:creationId xmlns:a16="http://schemas.microsoft.com/office/drawing/2014/main" id="{B0003AE6-C47F-46BF-B6B1-DDBB042C0368}"/>
                </a:ext>
              </a:extLst>
            </p:cNvPr>
            <p:cNvSpPr/>
            <p:nvPr/>
          </p:nvSpPr>
          <p:spPr>
            <a:xfrm>
              <a:off x="3822502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1" name="CuadroTexto 10">
              <a:extLst>
                <a:ext uri="{FF2B5EF4-FFF2-40B4-BE49-F238E27FC236}">
                  <a16:creationId xmlns:a16="http://schemas.microsoft.com/office/drawing/2014/main" id="{93A2415F-9910-41C0-9834-ACE5EE7EC06F}"/>
                </a:ext>
              </a:extLst>
            </p:cNvPr>
            <p:cNvSpPr txBox="1"/>
            <p:nvPr/>
          </p:nvSpPr>
          <p:spPr>
            <a:xfrm>
              <a:off x="3795934" y="953506"/>
              <a:ext cx="167925" cy="2623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M</a:t>
              </a:r>
            </a:p>
          </p:txBody>
        </p:sp>
        <p:sp>
          <p:nvSpPr>
            <p:cNvPr id="12" name="Elipse 11">
              <a:extLst>
                <a:ext uri="{FF2B5EF4-FFF2-40B4-BE49-F238E27FC236}">
                  <a16:creationId xmlns:a16="http://schemas.microsoft.com/office/drawing/2014/main" id="{C7C288CE-F547-4E52-94A3-8C23F40BEE3C}"/>
                </a:ext>
              </a:extLst>
            </p:cNvPr>
            <p:cNvSpPr/>
            <p:nvPr/>
          </p:nvSpPr>
          <p:spPr>
            <a:xfrm>
              <a:off x="4008652" y="983612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3" name="CuadroTexto 12">
              <a:extLst>
                <a:ext uri="{FF2B5EF4-FFF2-40B4-BE49-F238E27FC236}">
                  <a16:creationId xmlns:a16="http://schemas.microsoft.com/office/drawing/2014/main" id="{4114C506-8170-47D2-9D5A-128DBFEEE7C8}"/>
                </a:ext>
              </a:extLst>
            </p:cNvPr>
            <p:cNvSpPr txBox="1"/>
            <p:nvPr/>
          </p:nvSpPr>
          <p:spPr>
            <a:xfrm>
              <a:off x="3987194" y="951397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J</a:t>
              </a:r>
            </a:p>
          </p:txBody>
        </p:sp>
        <p:sp>
          <p:nvSpPr>
            <p:cNvPr id="14" name="Elipse 13">
              <a:extLst>
                <a:ext uri="{FF2B5EF4-FFF2-40B4-BE49-F238E27FC236}">
                  <a16:creationId xmlns:a16="http://schemas.microsoft.com/office/drawing/2014/main" id="{7CC52FD5-4E7C-49FA-BD83-A545EB3FC017}"/>
                </a:ext>
              </a:extLst>
            </p:cNvPr>
            <p:cNvSpPr/>
            <p:nvPr/>
          </p:nvSpPr>
          <p:spPr>
            <a:xfrm>
              <a:off x="4195174" y="983612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5" name="CuadroTexto 14">
              <a:extLst>
                <a:ext uri="{FF2B5EF4-FFF2-40B4-BE49-F238E27FC236}">
                  <a16:creationId xmlns:a16="http://schemas.microsoft.com/office/drawing/2014/main" id="{DDD8D263-EBC7-4AD3-8203-2FC2CBE524AF}"/>
                </a:ext>
              </a:extLst>
            </p:cNvPr>
            <p:cNvSpPr txBox="1"/>
            <p:nvPr/>
          </p:nvSpPr>
          <p:spPr>
            <a:xfrm>
              <a:off x="4169468" y="953506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V</a:t>
              </a:r>
            </a:p>
          </p:txBody>
        </p:sp>
        <p:sp>
          <p:nvSpPr>
            <p:cNvPr id="16" name="Elipse 15">
              <a:extLst>
                <a:ext uri="{FF2B5EF4-FFF2-40B4-BE49-F238E27FC236}">
                  <a16:creationId xmlns:a16="http://schemas.microsoft.com/office/drawing/2014/main" id="{1684D4EA-52BA-4FA5-A1FB-CB87FE74C584}"/>
                </a:ext>
              </a:extLst>
            </p:cNvPr>
            <p:cNvSpPr/>
            <p:nvPr/>
          </p:nvSpPr>
          <p:spPr>
            <a:xfrm>
              <a:off x="4383504" y="983612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7" name="CuadroTexto 16">
              <a:extLst>
                <a:ext uri="{FF2B5EF4-FFF2-40B4-BE49-F238E27FC236}">
                  <a16:creationId xmlns:a16="http://schemas.microsoft.com/office/drawing/2014/main" id="{3308939E-46AD-485D-B001-89690CD4E751}"/>
                </a:ext>
              </a:extLst>
            </p:cNvPr>
            <p:cNvSpPr txBox="1"/>
            <p:nvPr/>
          </p:nvSpPr>
          <p:spPr>
            <a:xfrm>
              <a:off x="4354590" y="945416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S</a:t>
              </a:r>
            </a:p>
          </p:txBody>
        </p:sp>
        <p:sp>
          <p:nvSpPr>
            <p:cNvPr id="18" name="Elipse 17">
              <a:extLst>
                <a:ext uri="{FF2B5EF4-FFF2-40B4-BE49-F238E27FC236}">
                  <a16:creationId xmlns:a16="http://schemas.microsoft.com/office/drawing/2014/main" id="{A8672FC7-70F5-4C49-A014-22DFFFBC4EA9}"/>
                </a:ext>
              </a:extLst>
            </p:cNvPr>
            <p:cNvSpPr/>
            <p:nvPr/>
          </p:nvSpPr>
          <p:spPr>
            <a:xfrm>
              <a:off x="4562534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9" name="CuadroTexto 18">
              <a:extLst>
                <a:ext uri="{FF2B5EF4-FFF2-40B4-BE49-F238E27FC236}">
                  <a16:creationId xmlns:a16="http://schemas.microsoft.com/office/drawing/2014/main" id="{FDD8A62F-1C31-4D5B-8003-266E7EE66DB5}"/>
                </a:ext>
              </a:extLst>
            </p:cNvPr>
            <p:cNvSpPr txBox="1"/>
            <p:nvPr/>
          </p:nvSpPr>
          <p:spPr>
            <a:xfrm>
              <a:off x="4541872" y="945416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D</a:t>
              </a:r>
            </a:p>
          </p:txBody>
        </p:sp>
      </p:grpSp>
      <p:sp>
        <p:nvSpPr>
          <p:cNvPr id="43" name="Rectángulo: esquinas redondeadas 42">
            <a:extLst>
              <a:ext uri="{FF2B5EF4-FFF2-40B4-BE49-F238E27FC236}">
                <a16:creationId xmlns:a16="http://schemas.microsoft.com/office/drawing/2014/main" id="{89D5D1E2-00DC-4937-B50F-B770D836BFF9}"/>
              </a:ext>
            </a:extLst>
          </p:cNvPr>
          <p:cNvSpPr/>
          <p:nvPr/>
        </p:nvSpPr>
        <p:spPr>
          <a:xfrm flipH="1">
            <a:off x="460830" y="5801409"/>
            <a:ext cx="1867912" cy="1306787"/>
          </a:xfrm>
          <a:prstGeom prst="roundRect">
            <a:avLst>
              <a:gd name="adj" fmla="val 3042"/>
            </a:avLst>
          </a:prstGeom>
          <a:noFill/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61" name="CuadroTexto 60">
            <a:extLst>
              <a:ext uri="{FF2B5EF4-FFF2-40B4-BE49-F238E27FC236}">
                <a16:creationId xmlns:a16="http://schemas.microsoft.com/office/drawing/2014/main" id="{B1867932-8D36-4858-BFF8-81AECC48EBAD}"/>
              </a:ext>
            </a:extLst>
          </p:cNvPr>
          <p:cNvSpPr txBox="1"/>
          <p:nvPr/>
        </p:nvSpPr>
        <p:spPr>
          <a:xfrm>
            <a:off x="502270" y="470523"/>
            <a:ext cx="1705246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CL" sz="4800" dirty="0">
                <a:latin typeface="August Script Bold free" pitchFamily="2" charset="0"/>
              </a:rPr>
              <a:t>Año</a:t>
            </a:r>
          </a:p>
        </p:txBody>
      </p:sp>
      <p:sp>
        <p:nvSpPr>
          <p:cNvPr id="62" name="CuadroTexto 61">
            <a:extLst>
              <a:ext uri="{FF2B5EF4-FFF2-40B4-BE49-F238E27FC236}">
                <a16:creationId xmlns:a16="http://schemas.microsoft.com/office/drawing/2014/main" id="{D7348A25-2C0A-4180-9706-193D7ACDBC8E}"/>
              </a:ext>
            </a:extLst>
          </p:cNvPr>
          <p:cNvSpPr txBox="1"/>
          <p:nvPr/>
        </p:nvSpPr>
        <p:spPr>
          <a:xfrm>
            <a:off x="1109446" y="921803"/>
            <a:ext cx="149088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CL" sz="4000" dirty="0" smtClean="0">
                <a:latin typeface="August Script Bold free" pitchFamily="2" charset="0"/>
              </a:rPr>
              <a:t>2022 </a:t>
            </a:r>
            <a:endParaRPr lang="es-CL" sz="4000" dirty="0">
              <a:latin typeface="August Script Bold free" pitchFamily="2" charset="0"/>
            </a:endParaRPr>
          </a:p>
        </p:txBody>
      </p:sp>
      <p:sp>
        <p:nvSpPr>
          <p:cNvPr id="27" name="CuadroTexto 26">
            <a:extLst>
              <a:ext uri="{FF2B5EF4-FFF2-40B4-BE49-F238E27FC236}">
                <a16:creationId xmlns:a16="http://schemas.microsoft.com/office/drawing/2014/main" id="{F0091D1D-C5BA-4DD7-B564-F84C4F3256B9}"/>
              </a:ext>
            </a:extLst>
          </p:cNvPr>
          <p:cNvSpPr txBox="1"/>
          <p:nvPr/>
        </p:nvSpPr>
        <p:spPr>
          <a:xfrm>
            <a:off x="788889" y="1505371"/>
            <a:ext cx="136617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CL" sz="3600" dirty="0">
                <a:latin typeface="Ayunindra Font" pitchFamily="50" charset="0"/>
              </a:rPr>
              <a:t>Metas</a:t>
            </a:r>
          </a:p>
        </p:txBody>
      </p:sp>
      <p:cxnSp>
        <p:nvCxnSpPr>
          <p:cNvPr id="34" name="Conector recto 33">
            <a:extLst>
              <a:ext uri="{FF2B5EF4-FFF2-40B4-BE49-F238E27FC236}">
                <a16:creationId xmlns:a16="http://schemas.microsoft.com/office/drawing/2014/main" id="{6C326F97-CC68-4216-8B0B-6409AE189A23}"/>
              </a:ext>
            </a:extLst>
          </p:cNvPr>
          <p:cNvCxnSpPr>
            <a:cxnSpLocks/>
          </p:cNvCxnSpPr>
          <p:nvPr/>
        </p:nvCxnSpPr>
        <p:spPr>
          <a:xfrm>
            <a:off x="719609" y="2193173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Conector recto 36">
            <a:extLst>
              <a:ext uri="{FF2B5EF4-FFF2-40B4-BE49-F238E27FC236}">
                <a16:creationId xmlns:a16="http://schemas.microsoft.com/office/drawing/2014/main" id="{7A9A9E17-643C-46C7-8DA1-90ACB4FD0A6E}"/>
              </a:ext>
            </a:extLst>
          </p:cNvPr>
          <p:cNvCxnSpPr>
            <a:cxnSpLocks/>
          </p:cNvCxnSpPr>
          <p:nvPr/>
        </p:nvCxnSpPr>
        <p:spPr>
          <a:xfrm>
            <a:off x="720116" y="2475725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Conector recto 37">
            <a:extLst>
              <a:ext uri="{FF2B5EF4-FFF2-40B4-BE49-F238E27FC236}">
                <a16:creationId xmlns:a16="http://schemas.microsoft.com/office/drawing/2014/main" id="{117FEECC-50E9-48AE-A3A0-ECE918D11567}"/>
              </a:ext>
            </a:extLst>
          </p:cNvPr>
          <p:cNvCxnSpPr>
            <a:cxnSpLocks/>
          </p:cNvCxnSpPr>
          <p:nvPr/>
        </p:nvCxnSpPr>
        <p:spPr>
          <a:xfrm>
            <a:off x="718240" y="2780525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Conector recto 38">
            <a:extLst>
              <a:ext uri="{FF2B5EF4-FFF2-40B4-BE49-F238E27FC236}">
                <a16:creationId xmlns:a16="http://schemas.microsoft.com/office/drawing/2014/main" id="{F24D8324-6901-4816-8512-FDC54A3E01DF}"/>
              </a:ext>
            </a:extLst>
          </p:cNvPr>
          <p:cNvCxnSpPr>
            <a:cxnSpLocks/>
          </p:cNvCxnSpPr>
          <p:nvPr/>
        </p:nvCxnSpPr>
        <p:spPr>
          <a:xfrm>
            <a:off x="718240" y="3074201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Placa 2">
            <a:extLst>
              <a:ext uri="{FF2B5EF4-FFF2-40B4-BE49-F238E27FC236}">
                <a16:creationId xmlns:a16="http://schemas.microsoft.com/office/drawing/2014/main" id="{C3F9C842-00FA-4A41-AA78-EC49C9D9D4A3}"/>
              </a:ext>
            </a:extLst>
          </p:cNvPr>
          <p:cNvSpPr/>
          <p:nvPr/>
        </p:nvSpPr>
        <p:spPr>
          <a:xfrm flipH="1">
            <a:off x="489789" y="3750740"/>
            <a:ext cx="1791840" cy="1500318"/>
          </a:xfrm>
          <a:prstGeom prst="plaque">
            <a:avLst>
              <a:gd name="adj" fmla="val 6619"/>
            </a:avLst>
          </a:prstGeom>
          <a:solidFill>
            <a:srgbClr val="FCEBE0"/>
          </a:solidFill>
          <a:ln>
            <a:solidFill>
              <a:srgbClr val="FCD6D7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70" name="CuadroTexto 69">
            <a:extLst>
              <a:ext uri="{FF2B5EF4-FFF2-40B4-BE49-F238E27FC236}">
                <a16:creationId xmlns:a16="http://schemas.microsoft.com/office/drawing/2014/main" id="{C5660BA0-7AA5-442F-B19F-51782AAE91E1}"/>
              </a:ext>
            </a:extLst>
          </p:cNvPr>
          <p:cNvSpPr txBox="1"/>
          <p:nvPr/>
        </p:nvSpPr>
        <p:spPr>
          <a:xfrm flipH="1">
            <a:off x="560832" y="3174959"/>
            <a:ext cx="157604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CL" sz="3200" dirty="0">
                <a:latin typeface="Please write me a song" panose="02000603000000000000" pitchFamily="2" charset="0"/>
                <a:ea typeface="Please write me a song" panose="02000603000000000000" pitchFamily="2" charset="0"/>
              </a:rPr>
              <a:t>Importante</a:t>
            </a:r>
          </a:p>
        </p:txBody>
      </p:sp>
      <p:sp>
        <p:nvSpPr>
          <p:cNvPr id="72" name="CuadroTexto 71">
            <a:extLst>
              <a:ext uri="{FF2B5EF4-FFF2-40B4-BE49-F238E27FC236}">
                <a16:creationId xmlns:a16="http://schemas.microsoft.com/office/drawing/2014/main" id="{FA02E334-CC17-4B72-8C99-28B64BC13A1C}"/>
              </a:ext>
            </a:extLst>
          </p:cNvPr>
          <p:cNvSpPr txBox="1"/>
          <p:nvPr/>
        </p:nvSpPr>
        <p:spPr>
          <a:xfrm flipH="1">
            <a:off x="773256" y="5571063"/>
            <a:ext cx="1293702" cy="594906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algn="ctr"/>
            <a:r>
              <a:rPr lang="es-CL" sz="3266" dirty="0">
                <a:latin typeface="The Sunset" pitchFamily="2" charset="0"/>
              </a:rPr>
              <a:t>Notas</a:t>
            </a:r>
          </a:p>
        </p:txBody>
      </p:sp>
      <p:pic>
        <p:nvPicPr>
          <p:cNvPr id="22" name="Imagen 21">
            <a:extLst>
              <a:ext uri="{FF2B5EF4-FFF2-40B4-BE49-F238E27FC236}">
                <a16:creationId xmlns:a16="http://schemas.microsoft.com/office/drawing/2014/main" id="{62CBFADE-6F0F-42F1-9100-230F3D7A9794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188956" y="4650379"/>
            <a:ext cx="727315" cy="2864905"/>
          </a:xfrm>
          <a:prstGeom prst="rect">
            <a:avLst/>
          </a:prstGeom>
        </p:spPr>
      </p:pic>
      <p:pic>
        <p:nvPicPr>
          <p:cNvPr id="23" name="Imagen 22">
            <a:extLst>
              <a:ext uri="{FF2B5EF4-FFF2-40B4-BE49-F238E27FC236}">
                <a16:creationId xmlns:a16="http://schemas.microsoft.com/office/drawing/2014/main" id="{2B2C2E0D-EB88-46B4-AC8F-E4A9A8B31354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43898" t="21174"/>
          <a:stretch/>
        </p:blipFill>
        <p:spPr>
          <a:xfrm>
            <a:off x="0" y="0"/>
            <a:ext cx="909986" cy="976498"/>
          </a:xfrm>
          <a:prstGeom prst="rect">
            <a:avLst/>
          </a:prstGeom>
        </p:spPr>
      </p:pic>
      <p:pic>
        <p:nvPicPr>
          <p:cNvPr id="25" name="Imagen 24">
            <a:extLst>
              <a:ext uri="{FF2B5EF4-FFF2-40B4-BE49-F238E27FC236}">
                <a16:creationId xmlns:a16="http://schemas.microsoft.com/office/drawing/2014/main" id="{C293EFCA-F8D9-437F-BBDE-D23B0F61DF56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027536" y="351099"/>
            <a:ext cx="713197" cy="476000"/>
          </a:xfrm>
          <a:prstGeom prst="rect">
            <a:avLst/>
          </a:prstGeom>
        </p:spPr>
      </p:pic>
      <p:grpSp>
        <p:nvGrpSpPr>
          <p:cNvPr id="31" name="Grupo 30">
            <a:extLst>
              <a:ext uri="{FF2B5EF4-FFF2-40B4-BE49-F238E27FC236}">
                <a16:creationId xmlns:a16="http://schemas.microsoft.com/office/drawing/2014/main" id="{7745E27F-467E-4749-8E47-3209094E0C66}"/>
              </a:ext>
            </a:extLst>
          </p:cNvPr>
          <p:cNvGrpSpPr/>
          <p:nvPr/>
        </p:nvGrpSpPr>
        <p:grpSpPr>
          <a:xfrm>
            <a:off x="526230" y="2080990"/>
            <a:ext cx="160028" cy="1041337"/>
            <a:chOff x="508707" y="2032864"/>
            <a:chExt cx="160028" cy="1041337"/>
          </a:xfrm>
        </p:grpSpPr>
        <p:pic>
          <p:nvPicPr>
            <p:cNvPr id="57" name="Imagen 56">
              <a:extLst>
                <a:ext uri="{FF2B5EF4-FFF2-40B4-BE49-F238E27FC236}">
                  <a16:creationId xmlns:a16="http://schemas.microsoft.com/office/drawing/2014/main" id="{961930C2-F576-49DD-A7AA-2FDB4D77175D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7508" y="2035205"/>
              <a:ext cx="162906" cy="158223"/>
            </a:xfrm>
            <a:prstGeom prst="rect">
              <a:avLst/>
            </a:prstGeom>
          </p:spPr>
        </p:pic>
        <p:pic>
          <p:nvPicPr>
            <p:cNvPr id="58" name="Imagen 57">
              <a:extLst>
                <a:ext uri="{FF2B5EF4-FFF2-40B4-BE49-F238E27FC236}">
                  <a16:creationId xmlns:a16="http://schemas.microsoft.com/office/drawing/2014/main" id="{56867267-B475-4E69-9D58-EC62A6FE058B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7509" y="2315160"/>
              <a:ext cx="162906" cy="158223"/>
            </a:xfrm>
            <a:prstGeom prst="rect">
              <a:avLst/>
            </a:prstGeom>
          </p:spPr>
        </p:pic>
        <p:pic>
          <p:nvPicPr>
            <p:cNvPr id="60" name="Imagen 59">
              <a:extLst>
                <a:ext uri="{FF2B5EF4-FFF2-40B4-BE49-F238E27FC236}">
                  <a16:creationId xmlns:a16="http://schemas.microsoft.com/office/drawing/2014/main" id="{E29EF204-A448-4002-8A1C-DB0341F31464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6366" y="2619960"/>
              <a:ext cx="162906" cy="158223"/>
            </a:xfrm>
            <a:prstGeom prst="rect">
              <a:avLst/>
            </a:prstGeom>
          </p:spPr>
        </p:pic>
        <p:pic>
          <p:nvPicPr>
            <p:cNvPr id="63" name="Imagen 62">
              <a:extLst>
                <a:ext uri="{FF2B5EF4-FFF2-40B4-BE49-F238E27FC236}">
                  <a16:creationId xmlns:a16="http://schemas.microsoft.com/office/drawing/2014/main" id="{86120641-32C4-4AE8-94D3-C94C18868525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8171" y="2913636"/>
              <a:ext cx="162906" cy="158223"/>
            </a:xfrm>
            <a:prstGeom prst="rect">
              <a:avLst/>
            </a:prstGeom>
          </p:spPr>
        </p:pic>
      </p:grpSp>
      <p:sp>
        <p:nvSpPr>
          <p:cNvPr id="64" name="Placa 63">
            <a:extLst>
              <a:ext uri="{FF2B5EF4-FFF2-40B4-BE49-F238E27FC236}">
                <a16:creationId xmlns:a16="http://schemas.microsoft.com/office/drawing/2014/main" id="{1F1A37EF-7612-4F45-97CD-3C62C17F6D0D}"/>
              </a:ext>
            </a:extLst>
          </p:cNvPr>
          <p:cNvSpPr/>
          <p:nvPr/>
        </p:nvSpPr>
        <p:spPr>
          <a:xfrm flipH="1">
            <a:off x="544463" y="3806973"/>
            <a:ext cx="1680470" cy="1381373"/>
          </a:xfrm>
          <a:prstGeom prst="plaque">
            <a:avLst>
              <a:gd name="adj" fmla="val 6619"/>
            </a:avLst>
          </a:prstGeom>
          <a:noFill/>
          <a:ln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pic>
        <p:nvPicPr>
          <p:cNvPr id="32" name="Imagen 31">
            <a:extLst>
              <a:ext uri="{FF2B5EF4-FFF2-40B4-BE49-F238E27FC236}">
                <a16:creationId xmlns:a16="http://schemas.microsoft.com/office/drawing/2014/main" id="{26B63D50-3602-4D67-A76C-633D6D374657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259097" y="6541363"/>
            <a:ext cx="628638" cy="674145"/>
          </a:xfrm>
          <a:prstGeom prst="rect">
            <a:avLst/>
          </a:prstGeom>
        </p:spPr>
      </p:pic>
      <p:pic>
        <p:nvPicPr>
          <p:cNvPr id="65" name="Imagen 64">
            <a:extLst>
              <a:ext uri="{FF2B5EF4-FFF2-40B4-BE49-F238E27FC236}">
                <a16:creationId xmlns:a16="http://schemas.microsoft.com/office/drawing/2014/main" id="{D0CA3D43-846C-4A28-B7BE-3C0790EA8870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65716" t="50407"/>
          <a:stretch/>
        </p:blipFill>
        <p:spPr>
          <a:xfrm flipH="1">
            <a:off x="4623101" y="-1"/>
            <a:ext cx="445785" cy="47838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05628259"/>
      </p:ext>
    </p:extLst>
  </p:cSld>
  <p:clrMapOvr>
    <a:masterClrMapping/>
  </p:clrMapOvr>
</p:sld>
</file>

<file path=ppt/slides/slide2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5" name="Imagen 74">
            <a:extLst>
              <a:ext uri="{FF2B5EF4-FFF2-40B4-BE49-F238E27FC236}">
                <a16:creationId xmlns:a16="http://schemas.microsoft.com/office/drawing/2014/main" id="{86F066D6-3665-40A8-84FE-3CF74306B4E7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5802" t="16947" r="6588" b="21582"/>
          <a:stretch/>
        </p:blipFill>
        <p:spPr>
          <a:xfrm flipH="1">
            <a:off x="2534249" y="1615242"/>
            <a:ext cx="2241249" cy="5818323"/>
          </a:xfrm>
          <a:prstGeom prst="rect">
            <a:avLst/>
          </a:prstGeom>
        </p:spPr>
      </p:pic>
      <p:grpSp>
        <p:nvGrpSpPr>
          <p:cNvPr id="90" name="Grupo 89">
            <a:extLst>
              <a:ext uri="{FF2B5EF4-FFF2-40B4-BE49-F238E27FC236}">
                <a16:creationId xmlns:a16="http://schemas.microsoft.com/office/drawing/2014/main" id="{6A10F933-5BE6-45D0-9227-6F90A3B05617}"/>
              </a:ext>
            </a:extLst>
          </p:cNvPr>
          <p:cNvGrpSpPr/>
          <p:nvPr/>
        </p:nvGrpSpPr>
        <p:grpSpPr>
          <a:xfrm>
            <a:off x="2431176" y="1277695"/>
            <a:ext cx="2333423" cy="338554"/>
            <a:chOff x="282012" y="1116730"/>
            <a:chExt cx="2333423" cy="338554"/>
          </a:xfrm>
        </p:grpSpPr>
        <p:grpSp>
          <p:nvGrpSpPr>
            <p:cNvPr id="76" name="Grupo 75">
              <a:extLst>
                <a:ext uri="{FF2B5EF4-FFF2-40B4-BE49-F238E27FC236}">
                  <a16:creationId xmlns:a16="http://schemas.microsoft.com/office/drawing/2014/main" id="{A61A1061-E59C-431B-BF67-DEFCDEE579BE}"/>
                </a:ext>
              </a:extLst>
            </p:cNvPr>
            <p:cNvGrpSpPr/>
            <p:nvPr/>
          </p:nvGrpSpPr>
          <p:grpSpPr>
            <a:xfrm>
              <a:off x="1292286" y="1199456"/>
              <a:ext cx="1323149" cy="173102"/>
              <a:chOff x="2351916" y="2459619"/>
              <a:chExt cx="1424738" cy="173102"/>
            </a:xfrm>
          </p:grpSpPr>
          <p:pic>
            <p:nvPicPr>
              <p:cNvPr id="77" name="Imagen 76">
                <a:extLst>
                  <a:ext uri="{FF2B5EF4-FFF2-40B4-BE49-F238E27FC236}">
                    <a16:creationId xmlns:a16="http://schemas.microsoft.com/office/drawing/2014/main" id="{B7A81B46-CA0D-4087-89EF-FAE09193A61A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351916" y="2459619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78" name="Imagen 77">
                <a:extLst>
                  <a:ext uri="{FF2B5EF4-FFF2-40B4-BE49-F238E27FC236}">
                    <a16:creationId xmlns:a16="http://schemas.microsoft.com/office/drawing/2014/main" id="{E94153B6-6DC4-4AB7-AC3B-F55DD2065F5B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534444" y="2462337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79" name="Imagen 78">
                <a:extLst>
                  <a:ext uri="{FF2B5EF4-FFF2-40B4-BE49-F238E27FC236}">
                    <a16:creationId xmlns:a16="http://schemas.microsoft.com/office/drawing/2014/main" id="{EA1DF94F-D73B-4068-AC8A-D0A408DD32D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713545" y="2467401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0" name="Imagen 79">
                <a:extLst>
                  <a:ext uri="{FF2B5EF4-FFF2-40B4-BE49-F238E27FC236}">
                    <a16:creationId xmlns:a16="http://schemas.microsoft.com/office/drawing/2014/main" id="{62C852A6-1DC0-492C-8708-0BCE85A2F8DC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898714" y="2467401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1" name="Imagen 80">
                <a:extLst>
                  <a:ext uri="{FF2B5EF4-FFF2-40B4-BE49-F238E27FC236}">
                    <a16:creationId xmlns:a16="http://schemas.microsoft.com/office/drawing/2014/main" id="{0177E378-B2D1-433E-B487-95F0ADA2623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080634" y="2462337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2" name="Imagen 81">
                <a:extLst>
                  <a:ext uri="{FF2B5EF4-FFF2-40B4-BE49-F238E27FC236}">
                    <a16:creationId xmlns:a16="http://schemas.microsoft.com/office/drawing/2014/main" id="{5D2CCC76-1728-4CCE-8CA6-F4D7D93C730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259735" y="2463688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3" name="Imagen 82">
                <a:extLst>
                  <a:ext uri="{FF2B5EF4-FFF2-40B4-BE49-F238E27FC236}">
                    <a16:creationId xmlns:a16="http://schemas.microsoft.com/office/drawing/2014/main" id="{8737CD88-8CE9-45B7-B88B-A039D1BC2D9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436306" y="2459619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4" name="Imagen 83">
                <a:extLst>
                  <a:ext uri="{FF2B5EF4-FFF2-40B4-BE49-F238E27FC236}">
                    <a16:creationId xmlns:a16="http://schemas.microsoft.com/office/drawing/2014/main" id="{9C749F1B-619A-40EE-A3E5-6C9759F13278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624293" y="2462337"/>
                <a:ext cx="152361" cy="165320"/>
              </a:xfrm>
              <a:prstGeom prst="rect">
                <a:avLst/>
              </a:prstGeom>
            </p:spPr>
          </p:pic>
        </p:grpSp>
        <p:sp>
          <p:nvSpPr>
            <p:cNvPr id="86" name="CuadroTexto 85">
              <a:extLst>
                <a:ext uri="{FF2B5EF4-FFF2-40B4-BE49-F238E27FC236}">
                  <a16:creationId xmlns:a16="http://schemas.microsoft.com/office/drawing/2014/main" id="{E7CF8BFC-D72D-4A50-9441-6DC5C224B0DC}"/>
                </a:ext>
              </a:extLst>
            </p:cNvPr>
            <p:cNvSpPr txBox="1"/>
            <p:nvPr/>
          </p:nvSpPr>
          <p:spPr>
            <a:xfrm>
              <a:off x="282012" y="1116730"/>
              <a:ext cx="1081021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s-CL" sz="1600" dirty="0">
                  <a:latin typeface="that i love you" pitchFamily="2" charset="0"/>
                </a:rPr>
                <a:t>Hidratación</a:t>
              </a:r>
            </a:p>
          </p:txBody>
        </p:sp>
      </p:grpSp>
      <p:sp>
        <p:nvSpPr>
          <p:cNvPr id="2" name="Rectángulo: esquinas redondeadas 1">
            <a:extLst>
              <a:ext uri="{FF2B5EF4-FFF2-40B4-BE49-F238E27FC236}">
                <a16:creationId xmlns:a16="http://schemas.microsoft.com/office/drawing/2014/main" id="{8AFFB728-72C6-47D6-8CF6-8E68D901CF0E}"/>
              </a:ext>
            </a:extLst>
          </p:cNvPr>
          <p:cNvSpPr/>
          <p:nvPr/>
        </p:nvSpPr>
        <p:spPr>
          <a:xfrm flipH="1">
            <a:off x="2536574" y="808814"/>
            <a:ext cx="2238924" cy="348713"/>
          </a:xfrm>
          <a:prstGeom prst="roundRect">
            <a:avLst>
              <a:gd name="adj" fmla="val 20690"/>
            </a:avLst>
          </a:prstGeom>
          <a:noFill/>
          <a:ln>
            <a:solidFill>
              <a:schemeClr val="bg1">
                <a:lumMod val="65000"/>
              </a:schemeClr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grpSp>
        <p:nvGrpSpPr>
          <p:cNvPr id="20" name="Grupo 19">
            <a:extLst>
              <a:ext uri="{FF2B5EF4-FFF2-40B4-BE49-F238E27FC236}">
                <a16:creationId xmlns:a16="http://schemas.microsoft.com/office/drawing/2014/main" id="{9E56ED60-C0FC-4AFF-8B2B-402E4644997E}"/>
              </a:ext>
            </a:extLst>
          </p:cNvPr>
          <p:cNvGrpSpPr/>
          <p:nvPr/>
        </p:nvGrpSpPr>
        <p:grpSpPr>
          <a:xfrm>
            <a:off x="2648158" y="551964"/>
            <a:ext cx="1302561" cy="270451"/>
            <a:chOff x="3427898" y="945416"/>
            <a:chExt cx="1302561" cy="270451"/>
          </a:xfrm>
        </p:grpSpPr>
        <p:sp>
          <p:nvSpPr>
            <p:cNvPr id="6" name="Elipse 5">
              <a:extLst>
                <a:ext uri="{FF2B5EF4-FFF2-40B4-BE49-F238E27FC236}">
                  <a16:creationId xmlns:a16="http://schemas.microsoft.com/office/drawing/2014/main" id="{2C5DCEA4-6AF6-49BD-B708-B769FAFE792C}"/>
                </a:ext>
              </a:extLst>
            </p:cNvPr>
            <p:cNvSpPr/>
            <p:nvPr/>
          </p:nvSpPr>
          <p:spPr>
            <a:xfrm>
              <a:off x="3448303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7" name="CuadroTexto 6">
              <a:extLst>
                <a:ext uri="{FF2B5EF4-FFF2-40B4-BE49-F238E27FC236}">
                  <a16:creationId xmlns:a16="http://schemas.microsoft.com/office/drawing/2014/main" id="{AA089D6C-B1E2-48FB-BE83-481042A4D336}"/>
                </a:ext>
              </a:extLst>
            </p:cNvPr>
            <p:cNvSpPr txBox="1"/>
            <p:nvPr/>
          </p:nvSpPr>
          <p:spPr>
            <a:xfrm>
              <a:off x="3427898" y="945416"/>
              <a:ext cx="167925" cy="2623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L</a:t>
              </a:r>
            </a:p>
          </p:txBody>
        </p:sp>
        <p:sp>
          <p:nvSpPr>
            <p:cNvPr id="8" name="Elipse 7">
              <a:extLst>
                <a:ext uri="{FF2B5EF4-FFF2-40B4-BE49-F238E27FC236}">
                  <a16:creationId xmlns:a16="http://schemas.microsoft.com/office/drawing/2014/main" id="{EF3D6D35-0B29-48F8-A7E7-F05677A56176}"/>
                </a:ext>
              </a:extLst>
            </p:cNvPr>
            <p:cNvSpPr/>
            <p:nvPr/>
          </p:nvSpPr>
          <p:spPr>
            <a:xfrm>
              <a:off x="3636352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9" name="CuadroTexto 8">
              <a:extLst>
                <a:ext uri="{FF2B5EF4-FFF2-40B4-BE49-F238E27FC236}">
                  <a16:creationId xmlns:a16="http://schemas.microsoft.com/office/drawing/2014/main" id="{9A7EF53A-AA99-48D2-85A8-CA65C6ED1C5E}"/>
                </a:ext>
              </a:extLst>
            </p:cNvPr>
            <p:cNvSpPr txBox="1"/>
            <p:nvPr/>
          </p:nvSpPr>
          <p:spPr>
            <a:xfrm>
              <a:off x="3604676" y="945416"/>
              <a:ext cx="167925" cy="2623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M</a:t>
              </a:r>
            </a:p>
          </p:txBody>
        </p:sp>
        <p:sp>
          <p:nvSpPr>
            <p:cNvPr id="10" name="Elipse 9">
              <a:extLst>
                <a:ext uri="{FF2B5EF4-FFF2-40B4-BE49-F238E27FC236}">
                  <a16:creationId xmlns:a16="http://schemas.microsoft.com/office/drawing/2014/main" id="{B0003AE6-C47F-46BF-B6B1-DDBB042C0368}"/>
                </a:ext>
              </a:extLst>
            </p:cNvPr>
            <p:cNvSpPr/>
            <p:nvPr/>
          </p:nvSpPr>
          <p:spPr>
            <a:xfrm>
              <a:off x="3822502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1" name="CuadroTexto 10">
              <a:extLst>
                <a:ext uri="{FF2B5EF4-FFF2-40B4-BE49-F238E27FC236}">
                  <a16:creationId xmlns:a16="http://schemas.microsoft.com/office/drawing/2014/main" id="{93A2415F-9910-41C0-9834-ACE5EE7EC06F}"/>
                </a:ext>
              </a:extLst>
            </p:cNvPr>
            <p:cNvSpPr txBox="1"/>
            <p:nvPr/>
          </p:nvSpPr>
          <p:spPr>
            <a:xfrm>
              <a:off x="3795934" y="953506"/>
              <a:ext cx="167925" cy="2623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M</a:t>
              </a:r>
            </a:p>
          </p:txBody>
        </p:sp>
        <p:sp>
          <p:nvSpPr>
            <p:cNvPr id="12" name="Elipse 11">
              <a:extLst>
                <a:ext uri="{FF2B5EF4-FFF2-40B4-BE49-F238E27FC236}">
                  <a16:creationId xmlns:a16="http://schemas.microsoft.com/office/drawing/2014/main" id="{C7C288CE-F547-4E52-94A3-8C23F40BEE3C}"/>
                </a:ext>
              </a:extLst>
            </p:cNvPr>
            <p:cNvSpPr/>
            <p:nvPr/>
          </p:nvSpPr>
          <p:spPr>
            <a:xfrm>
              <a:off x="4008652" y="983612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3" name="CuadroTexto 12">
              <a:extLst>
                <a:ext uri="{FF2B5EF4-FFF2-40B4-BE49-F238E27FC236}">
                  <a16:creationId xmlns:a16="http://schemas.microsoft.com/office/drawing/2014/main" id="{4114C506-8170-47D2-9D5A-128DBFEEE7C8}"/>
                </a:ext>
              </a:extLst>
            </p:cNvPr>
            <p:cNvSpPr txBox="1"/>
            <p:nvPr/>
          </p:nvSpPr>
          <p:spPr>
            <a:xfrm>
              <a:off x="3987194" y="951397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J</a:t>
              </a:r>
            </a:p>
          </p:txBody>
        </p:sp>
        <p:sp>
          <p:nvSpPr>
            <p:cNvPr id="14" name="Elipse 13">
              <a:extLst>
                <a:ext uri="{FF2B5EF4-FFF2-40B4-BE49-F238E27FC236}">
                  <a16:creationId xmlns:a16="http://schemas.microsoft.com/office/drawing/2014/main" id="{7CC52FD5-4E7C-49FA-BD83-A545EB3FC017}"/>
                </a:ext>
              </a:extLst>
            </p:cNvPr>
            <p:cNvSpPr/>
            <p:nvPr/>
          </p:nvSpPr>
          <p:spPr>
            <a:xfrm>
              <a:off x="4195174" y="983612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5" name="CuadroTexto 14">
              <a:extLst>
                <a:ext uri="{FF2B5EF4-FFF2-40B4-BE49-F238E27FC236}">
                  <a16:creationId xmlns:a16="http://schemas.microsoft.com/office/drawing/2014/main" id="{DDD8D263-EBC7-4AD3-8203-2FC2CBE524AF}"/>
                </a:ext>
              </a:extLst>
            </p:cNvPr>
            <p:cNvSpPr txBox="1"/>
            <p:nvPr/>
          </p:nvSpPr>
          <p:spPr>
            <a:xfrm>
              <a:off x="4169468" y="953506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V</a:t>
              </a:r>
            </a:p>
          </p:txBody>
        </p:sp>
        <p:sp>
          <p:nvSpPr>
            <p:cNvPr id="16" name="Elipse 15">
              <a:extLst>
                <a:ext uri="{FF2B5EF4-FFF2-40B4-BE49-F238E27FC236}">
                  <a16:creationId xmlns:a16="http://schemas.microsoft.com/office/drawing/2014/main" id="{1684D4EA-52BA-4FA5-A1FB-CB87FE74C584}"/>
                </a:ext>
              </a:extLst>
            </p:cNvPr>
            <p:cNvSpPr/>
            <p:nvPr/>
          </p:nvSpPr>
          <p:spPr>
            <a:xfrm>
              <a:off x="4383504" y="983612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7" name="CuadroTexto 16">
              <a:extLst>
                <a:ext uri="{FF2B5EF4-FFF2-40B4-BE49-F238E27FC236}">
                  <a16:creationId xmlns:a16="http://schemas.microsoft.com/office/drawing/2014/main" id="{3308939E-46AD-485D-B001-89690CD4E751}"/>
                </a:ext>
              </a:extLst>
            </p:cNvPr>
            <p:cNvSpPr txBox="1"/>
            <p:nvPr/>
          </p:nvSpPr>
          <p:spPr>
            <a:xfrm>
              <a:off x="4354590" y="945416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S</a:t>
              </a:r>
            </a:p>
          </p:txBody>
        </p:sp>
        <p:sp>
          <p:nvSpPr>
            <p:cNvPr id="18" name="Elipse 17">
              <a:extLst>
                <a:ext uri="{FF2B5EF4-FFF2-40B4-BE49-F238E27FC236}">
                  <a16:creationId xmlns:a16="http://schemas.microsoft.com/office/drawing/2014/main" id="{A8672FC7-70F5-4C49-A014-22DFFFBC4EA9}"/>
                </a:ext>
              </a:extLst>
            </p:cNvPr>
            <p:cNvSpPr/>
            <p:nvPr/>
          </p:nvSpPr>
          <p:spPr>
            <a:xfrm>
              <a:off x="4562534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9" name="CuadroTexto 18">
              <a:extLst>
                <a:ext uri="{FF2B5EF4-FFF2-40B4-BE49-F238E27FC236}">
                  <a16:creationId xmlns:a16="http://schemas.microsoft.com/office/drawing/2014/main" id="{FDD8A62F-1C31-4D5B-8003-266E7EE66DB5}"/>
                </a:ext>
              </a:extLst>
            </p:cNvPr>
            <p:cNvSpPr txBox="1"/>
            <p:nvPr/>
          </p:nvSpPr>
          <p:spPr>
            <a:xfrm>
              <a:off x="4541872" y="945416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D</a:t>
              </a:r>
            </a:p>
          </p:txBody>
        </p:sp>
      </p:grpSp>
      <p:sp>
        <p:nvSpPr>
          <p:cNvPr id="43" name="Rectángulo: esquinas redondeadas 42">
            <a:extLst>
              <a:ext uri="{FF2B5EF4-FFF2-40B4-BE49-F238E27FC236}">
                <a16:creationId xmlns:a16="http://schemas.microsoft.com/office/drawing/2014/main" id="{89D5D1E2-00DC-4937-B50F-B770D836BFF9}"/>
              </a:ext>
            </a:extLst>
          </p:cNvPr>
          <p:cNvSpPr/>
          <p:nvPr/>
        </p:nvSpPr>
        <p:spPr>
          <a:xfrm flipH="1">
            <a:off x="460830" y="5801409"/>
            <a:ext cx="1867912" cy="1306787"/>
          </a:xfrm>
          <a:prstGeom prst="roundRect">
            <a:avLst>
              <a:gd name="adj" fmla="val 3042"/>
            </a:avLst>
          </a:prstGeom>
          <a:noFill/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61" name="CuadroTexto 60">
            <a:extLst>
              <a:ext uri="{FF2B5EF4-FFF2-40B4-BE49-F238E27FC236}">
                <a16:creationId xmlns:a16="http://schemas.microsoft.com/office/drawing/2014/main" id="{B1867932-8D36-4858-BFF8-81AECC48EBAD}"/>
              </a:ext>
            </a:extLst>
          </p:cNvPr>
          <p:cNvSpPr txBox="1"/>
          <p:nvPr/>
        </p:nvSpPr>
        <p:spPr>
          <a:xfrm>
            <a:off x="502270" y="470523"/>
            <a:ext cx="1705246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CL" sz="4800" dirty="0">
                <a:latin typeface="August Script Bold free" pitchFamily="2" charset="0"/>
              </a:rPr>
              <a:t>Año</a:t>
            </a:r>
          </a:p>
        </p:txBody>
      </p:sp>
      <p:sp>
        <p:nvSpPr>
          <p:cNvPr id="62" name="CuadroTexto 61">
            <a:extLst>
              <a:ext uri="{FF2B5EF4-FFF2-40B4-BE49-F238E27FC236}">
                <a16:creationId xmlns:a16="http://schemas.microsoft.com/office/drawing/2014/main" id="{D7348A25-2C0A-4180-9706-193D7ACDBC8E}"/>
              </a:ext>
            </a:extLst>
          </p:cNvPr>
          <p:cNvSpPr txBox="1"/>
          <p:nvPr/>
        </p:nvSpPr>
        <p:spPr>
          <a:xfrm>
            <a:off x="1109446" y="921803"/>
            <a:ext cx="149088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CL" sz="4000" dirty="0" smtClean="0">
                <a:latin typeface="August Script Bold free" pitchFamily="2" charset="0"/>
              </a:rPr>
              <a:t>2022 </a:t>
            </a:r>
            <a:endParaRPr lang="es-CL" sz="4000" dirty="0">
              <a:latin typeface="August Script Bold free" pitchFamily="2" charset="0"/>
            </a:endParaRPr>
          </a:p>
        </p:txBody>
      </p:sp>
      <p:sp>
        <p:nvSpPr>
          <p:cNvPr id="27" name="CuadroTexto 26">
            <a:extLst>
              <a:ext uri="{FF2B5EF4-FFF2-40B4-BE49-F238E27FC236}">
                <a16:creationId xmlns:a16="http://schemas.microsoft.com/office/drawing/2014/main" id="{F0091D1D-C5BA-4DD7-B564-F84C4F3256B9}"/>
              </a:ext>
            </a:extLst>
          </p:cNvPr>
          <p:cNvSpPr txBox="1"/>
          <p:nvPr/>
        </p:nvSpPr>
        <p:spPr>
          <a:xfrm>
            <a:off x="788889" y="1505371"/>
            <a:ext cx="136617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CL" sz="3600" dirty="0">
                <a:latin typeface="Ayunindra Font" pitchFamily="50" charset="0"/>
              </a:rPr>
              <a:t>Metas</a:t>
            </a:r>
          </a:p>
        </p:txBody>
      </p:sp>
      <p:cxnSp>
        <p:nvCxnSpPr>
          <p:cNvPr id="34" name="Conector recto 33">
            <a:extLst>
              <a:ext uri="{FF2B5EF4-FFF2-40B4-BE49-F238E27FC236}">
                <a16:creationId xmlns:a16="http://schemas.microsoft.com/office/drawing/2014/main" id="{6C326F97-CC68-4216-8B0B-6409AE189A23}"/>
              </a:ext>
            </a:extLst>
          </p:cNvPr>
          <p:cNvCxnSpPr>
            <a:cxnSpLocks/>
          </p:cNvCxnSpPr>
          <p:nvPr/>
        </p:nvCxnSpPr>
        <p:spPr>
          <a:xfrm>
            <a:off x="719609" y="2193173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Conector recto 36">
            <a:extLst>
              <a:ext uri="{FF2B5EF4-FFF2-40B4-BE49-F238E27FC236}">
                <a16:creationId xmlns:a16="http://schemas.microsoft.com/office/drawing/2014/main" id="{7A9A9E17-643C-46C7-8DA1-90ACB4FD0A6E}"/>
              </a:ext>
            </a:extLst>
          </p:cNvPr>
          <p:cNvCxnSpPr>
            <a:cxnSpLocks/>
          </p:cNvCxnSpPr>
          <p:nvPr/>
        </p:nvCxnSpPr>
        <p:spPr>
          <a:xfrm>
            <a:off x="720116" y="2475725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Conector recto 37">
            <a:extLst>
              <a:ext uri="{FF2B5EF4-FFF2-40B4-BE49-F238E27FC236}">
                <a16:creationId xmlns:a16="http://schemas.microsoft.com/office/drawing/2014/main" id="{117FEECC-50E9-48AE-A3A0-ECE918D11567}"/>
              </a:ext>
            </a:extLst>
          </p:cNvPr>
          <p:cNvCxnSpPr>
            <a:cxnSpLocks/>
          </p:cNvCxnSpPr>
          <p:nvPr/>
        </p:nvCxnSpPr>
        <p:spPr>
          <a:xfrm>
            <a:off x="718240" y="2780525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Conector recto 38">
            <a:extLst>
              <a:ext uri="{FF2B5EF4-FFF2-40B4-BE49-F238E27FC236}">
                <a16:creationId xmlns:a16="http://schemas.microsoft.com/office/drawing/2014/main" id="{F24D8324-6901-4816-8512-FDC54A3E01DF}"/>
              </a:ext>
            </a:extLst>
          </p:cNvPr>
          <p:cNvCxnSpPr>
            <a:cxnSpLocks/>
          </p:cNvCxnSpPr>
          <p:nvPr/>
        </p:nvCxnSpPr>
        <p:spPr>
          <a:xfrm>
            <a:off x="718240" y="3074201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Placa 2">
            <a:extLst>
              <a:ext uri="{FF2B5EF4-FFF2-40B4-BE49-F238E27FC236}">
                <a16:creationId xmlns:a16="http://schemas.microsoft.com/office/drawing/2014/main" id="{C3F9C842-00FA-4A41-AA78-EC49C9D9D4A3}"/>
              </a:ext>
            </a:extLst>
          </p:cNvPr>
          <p:cNvSpPr/>
          <p:nvPr/>
        </p:nvSpPr>
        <p:spPr>
          <a:xfrm flipH="1">
            <a:off x="489789" y="3750740"/>
            <a:ext cx="1791840" cy="1500318"/>
          </a:xfrm>
          <a:prstGeom prst="plaque">
            <a:avLst>
              <a:gd name="adj" fmla="val 6619"/>
            </a:avLst>
          </a:prstGeom>
          <a:solidFill>
            <a:srgbClr val="FCEBE0"/>
          </a:solidFill>
          <a:ln>
            <a:solidFill>
              <a:srgbClr val="FCD6D7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70" name="CuadroTexto 69">
            <a:extLst>
              <a:ext uri="{FF2B5EF4-FFF2-40B4-BE49-F238E27FC236}">
                <a16:creationId xmlns:a16="http://schemas.microsoft.com/office/drawing/2014/main" id="{C5660BA0-7AA5-442F-B19F-51782AAE91E1}"/>
              </a:ext>
            </a:extLst>
          </p:cNvPr>
          <p:cNvSpPr txBox="1"/>
          <p:nvPr/>
        </p:nvSpPr>
        <p:spPr>
          <a:xfrm flipH="1">
            <a:off x="560832" y="3174959"/>
            <a:ext cx="157604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CL" sz="3200" dirty="0">
                <a:latin typeface="Please write me a song" panose="02000603000000000000" pitchFamily="2" charset="0"/>
                <a:ea typeface="Please write me a song" panose="02000603000000000000" pitchFamily="2" charset="0"/>
              </a:rPr>
              <a:t>Importante</a:t>
            </a:r>
          </a:p>
        </p:txBody>
      </p:sp>
      <p:sp>
        <p:nvSpPr>
          <p:cNvPr id="72" name="CuadroTexto 71">
            <a:extLst>
              <a:ext uri="{FF2B5EF4-FFF2-40B4-BE49-F238E27FC236}">
                <a16:creationId xmlns:a16="http://schemas.microsoft.com/office/drawing/2014/main" id="{FA02E334-CC17-4B72-8C99-28B64BC13A1C}"/>
              </a:ext>
            </a:extLst>
          </p:cNvPr>
          <p:cNvSpPr txBox="1"/>
          <p:nvPr/>
        </p:nvSpPr>
        <p:spPr>
          <a:xfrm flipH="1">
            <a:off x="773256" y="5571063"/>
            <a:ext cx="1293702" cy="594906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algn="ctr"/>
            <a:r>
              <a:rPr lang="es-CL" sz="3266" dirty="0">
                <a:latin typeface="The Sunset" pitchFamily="2" charset="0"/>
              </a:rPr>
              <a:t>Notas</a:t>
            </a:r>
          </a:p>
        </p:txBody>
      </p:sp>
      <p:pic>
        <p:nvPicPr>
          <p:cNvPr id="22" name="Imagen 21">
            <a:extLst>
              <a:ext uri="{FF2B5EF4-FFF2-40B4-BE49-F238E27FC236}">
                <a16:creationId xmlns:a16="http://schemas.microsoft.com/office/drawing/2014/main" id="{62CBFADE-6F0F-42F1-9100-230F3D7A9794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188956" y="4650379"/>
            <a:ext cx="727315" cy="2864905"/>
          </a:xfrm>
          <a:prstGeom prst="rect">
            <a:avLst/>
          </a:prstGeom>
        </p:spPr>
      </p:pic>
      <p:pic>
        <p:nvPicPr>
          <p:cNvPr id="23" name="Imagen 22">
            <a:extLst>
              <a:ext uri="{FF2B5EF4-FFF2-40B4-BE49-F238E27FC236}">
                <a16:creationId xmlns:a16="http://schemas.microsoft.com/office/drawing/2014/main" id="{2B2C2E0D-EB88-46B4-AC8F-E4A9A8B31354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43898" t="21174"/>
          <a:stretch/>
        </p:blipFill>
        <p:spPr>
          <a:xfrm>
            <a:off x="0" y="0"/>
            <a:ext cx="909986" cy="976498"/>
          </a:xfrm>
          <a:prstGeom prst="rect">
            <a:avLst/>
          </a:prstGeom>
        </p:spPr>
      </p:pic>
      <p:pic>
        <p:nvPicPr>
          <p:cNvPr id="25" name="Imagen 24">
            <a:extLst>
              <a:ext uri="{FF2B5EF4-FFF2-40B4-BE49-F238E27FC236}">
                <a16:creationId xmlns:a16="http://schemas.microsoft.com/office/drawing/2014/main" id="{C293EFCA-F8D9-437F-BBDE-D23B0F61DF56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027536" y="351099"/>
            <a:ext cx="713197" cy="476000"/>
          </a:xfrm>
          <a:prstGeom prst="rect">
            <a:avLst/>
          </a:prstGeom>
        </p:spPr>
      </p:pic>
      <p:grpSp>
        <p:nvGrpSpPr>
          <p:cNvPr id="31" name="Grupo 30">
            <a:extLst>
              <a:ext uri="{FF2B5EF4-FFF2-40B4-BE49-F238E27FC236}">
                <a16:creationId xmlns:a16="http://schemas.microsoft.com/office/drawing/2014/main" id="{7745E27F-467E-4749-8E47-3209094E0C66}"/>
              </a:ext>
            </a:extLst>
          </p:cNvPr>
          <p:cNvGrpSpPr/>
          <p:nvPr/>
        </p:nvGrpSpPr>
        <p:grpSpPr>
          <a:xfrm>
            <a:off x="526230" y="2080990"/>
            <a:ext cx="160028" cy="1041337"/>
            <a:chOff x="508707" y="2032864"/>
            <a:chExt cx="160028" cy="1041337"/>
          </a:xfrm>
        </p:grpSpPr>
        <p:pic>
          <p:nvPicPr>
            <p:cNvPr id="57" name="Imagen 56">
              <a:extLst>
                <a:ext uri="{FF2B5EF4-FFF2-40B4-BE49-F238E27FC236}">
                  <a16:creationId xmlns:a16="http://schemas.microsoft.com/office/drawing/2014/main" id="{961930C2-F576-49DD-A7AA-2FDB4D77175D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7508" y="2035205"/>
              <a:ext cx="162906" cy="158223"/>
            </a:xfrm>
            <a:prstGeom prst="rect">
              <a:avLst/>
            </a:prstGeom>
          </p:spPr>
        </p:pic>
        <p:pic>
          <p:nvPicPr>
            <p:cNvPr id="58" name="Imagen 57">
              <a:extLst>
                <a:ext uri="{FF2B5EF4-FFF2-40B4-BE49-F238E27FC236}">
                  <a16:creationId xmlns:a16="http://schemas.microsoft.com/office/drawing/2014/main" id="{56867267-B475-4E69-9D58-EC62A6FE058B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7509" y="2315160"/>
              <a:ext cx="162906" cy="158223"/>
            </a:xfrm>
            <a:prstGeom prst="rect">
              <a:avLst/>
            </a:prstGeom>
          </p:spPr>
        </p:pic>
        <p:pic>
          <p:nvPicPr>
            <p:cNvPr id="60" name="Imagen 59">
              <a:extLst>
                <a:ext uri="{FF2B5EF4-FFF2-40B4-BE49-F238E27FC236}">
                  <a16:creationId xmlns:a16="http://schemas.microsoft.com/office/drawing/2014/main" id="{E29EF204-A448-4002-8A1C-DB0341F31464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6366" y="2619960"/>
              <a:ext cx="162906" cy="158223"/>
            </a:xfrm>
            <a:prstGeom prst="rect">
              <a:avLst/>
            </a:prstGeom>
          </p:spPr>
        </p:pic>
        <p:pic>
          <p:nvPicPr>
            <p:cNvPr id="63" name="Imagen 62">
              <a:extLst>
                <a:ext uri="{FF2B5EF4-FFF2-40B4-BE49-F238E27FC236}">
                  <a16:creationId xmlns:a16="http://schemas.microsoft.com/office/drawing/2014/main" id="{86120641-32C4-4AE8-94D3-C94C18868525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8171" y="2913636"/>
              <a:ext cx="162906" cy="158223"/>
            </a:xfrm>
            <a:prstGeom prst="rect">
              <a:avLst/>
            </a:prstGeom>
          </p:spPr>
        </p:pic>
      </p:grpSp>
      <p:sp>
        <p:nvSpPr>
          <p:cNvPr id="64" name="Placa 63">
            <a:extLst>
              <a:ext uri="{FF2B5EF4-FFF2-40B4-BE49-F238E27FC236}">
                <a16:creationId xmlns:a16="http://schemas.microsoft.com/office/drawing/2014/main" id="{1F1A37EF-7612-4F45-97CD-3C62C17F6D0D}"/>
              </a:ext>
            </a:extLst>
          </p:cNvPr>
          <p:cNvSpPr/>
          <p:nvPr/>
        </p:nvSpPr>
        <p:spPr>
          <a:xfrm flipH="1">
            <a:off x="544463" y="3806973"/>
            <a:ext cx="1680470" cy="1381373"/>
          </a:xfrm>
          <a:prstGeom prst="plaque">
            <a:avLst>
              <a:gd name="adj" fmla="val 6619"/>
            </a:avLst>
          </a:prstGeom>
          <a:noFill/>
          <a:ln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pic>
        <p:nvPicPr>
          <p:cNvPr id="32" name="Imagen 31">
            <a:extLst>
              <a:ext uri="{FF2B5EF4-FFF2-40B4-BE49-F238E27FC236}">
                <a16:creationId xmlns:a16="http://schemas.microsoft.com/office/drawing/2014/main" id="{26B63D50-3602-4D67-A76C-633D6D374657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259097" y="6541363"/>
            <a:ext cx="628638" cy="674145"/>
          </a:xfrm>
          <a:prstGeom prst="rect">
            <a:avLst/>
          </a:prstGeom>
        </p:spPr>
      </p:pic>
      <p:pic>
        <p:nvPicPr>
          <p:cNvPr id="65" name="Imagen 64">
            <a:extLst>
              <a:ext uri="{FF2B5EF4-FFF2-40B4-BE49-F238E27FC236}">
                <a16:creationId xmlns:a16="http://schemas.microsoft.com/office/drawing/2014/main" id="{D0CA3D43-846C-4A28-B7BE-3C0790EA8870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65716" t="50407"/>
          <a:stretch/>
        </p:blipFill>
        <p:spPr>
          <a:xfrm flipH="1">
            <a:off x="4623101" y="-1"/>
            <a:ext cx="445785" cy="47838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52048229"/>
      </p:ext>
    </p:extLst>
  </p:cSld>
  <p:clrMapOvr>
    <a:masterClrMapping/>
  </p:clrMapOvr>
</p:sld>
</file>

<file path=ppt/slides/slide2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5" name="Imagen 74">
            <a:extLst>
              <a:ext uri="{FF2B5EF4-FFF2-40B4-BE49-F238E27FC236}">
                <a16:creationId xmlns:a16="http://schemas.microsoft.com/office/drawing/2014/main" id="{86F066D6-3665-40A8-84FE-3CF74306B4E7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5802" t="16947" r="6588" b="21582"/>
          <a:stretch/>
        </p:blipFill>
        <p:spPr>
          <a:xfrm flipH="1">
            <a:off x="2534249" y="1615242"/>
            <a:ext cx="2241249" cy="5818323"/>
          </a:xfrm>
          <a:prstGeom prst="rect">
            <a:avLst/>
          </a:prstGeom>
        </p:spPr>
      </p:pic>
      <p:grpSp>
        <p:nvGrpSpPr>
          <p:cNvPr id="90" name="Grupo 89">
            <a:extLst>
              <a:ext uri="{FF2B5EF4-FFF2-40B4-BE49-F238E27FC236}">
                <a16:creationId xmlns:a16="http://schemas.microsoft.com/office/drawing/2014/main" id="{6A10F933-5BE6-45D0-9227-6F90A3B05617}"/>
              </a:ext>
            </a:extLst>
          </p:cNvPr>
          <p:cNvGrpSpPr/>
          <p:nvPr/>
        </p:nvGrpSpPr>
        <p:grpSpPr>
          <a:xfrm>
            <a:off x="2431176" y="1277695"/>
            <a:ext cx="2333423" cy="338554"/>
            <a:chOff x="282012" y="1116730"/>
            <a:chExt cx="2333423" cy="338554"/>
          </a:xfrm>
        </p:grpSpPr>
        <p:grpSp>
          <p:nvGrpSpPr>
            <p:cNvPr id="76" name="Grupo 75">
              <a:extLst>
                <a:ext uri="{FF2B5EF4-FFF2-40B4-BE49-F238E27FC236}">
                  <a16:creationId xmlns:a16="http://schemas.microsoft.com/office/drawing/2014/main" id="{A61A1061-E59C-431B-BF67-DEFCDEE579BE}"/>
                </a:ext>
              </a:extLst>
            </p:cNvPr>
            <p:cNvGrpSpPr/>
            <p:nvPr/>
          </p:nvGrpSpPr>
          <p:grpSpPr>
            <a:xfrm>
              <a:off x="1292286" y="1199456"/>
              <a:ext cx="1323149" cy="173102"/>
              <a:chOff x="2351916" y="2459619"/>
              <a:chExt cx="1424738" cy="173102"/>
            </a:xfrm>
          </p:grpSpPr>
          <p:pic>
            <p:nvPicPr>
              <p:cNvPr id="77" name="Imagen 76">
                <a:extLst>
                  <a:ext uri="{FF2B5EF4-FFF2-40B4-BE49-F238E27FC236}">
                    <a16:creationId xmlns:a16="http://schemas.microsoft.com/office/drawing/2014/main" id="{B7A81B46-CA0D-4087-89EF-FAE09193A61A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351916" y="2459619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78" name="Imagen 77">
                <a:extLst>
                  <a:ext uri="{FF2B5EF4-FFF2-40B4-BE49-F238E27FC236}">
                    <a16:creationId xmlns:a16="http://schemas.microsoft.com/office/drawing/2014/main" id="{E94153B6-6DC4-4AB7-AC3B-F55DD2065F5B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534444" y="2462337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79" name="Imagen 78">
                <a:extLst>
                  <a:ext uri="{FF2B5EF4-FFF2-40B4-BE49-F238E27FC236}">
                    <a16:creationId xmlns:a16="http://schemas.microsoft.com/office/drawing/2014/main" id="{EA1DF94F-D73B-4068-AC8A-D0A408DD32D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713545" y="2467401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0" name="Imagen 79">
                <a:extLst>
                  <a:ext uri="{FF2B5EF4-FFF2-40B4-BE49-F238E27FC236}">
                    <a16:creationId xmlns:a16="http://schemas.microsoft.com/office/drawing/2014/main" id="{62C852A6-1DC0-492C-8708-0BCE85A2F8DC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898714" y="2467401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1" name="Imagen 80">
                <a:extLst>
                  <a:ext uri="{FF2B5EF4-FFF2-40B4-BE49-F238E27FC236}">
                    <a16:creationId xmlns:a16="http://schemas.microsoft.com/office/drawing/2014/main" id="{0177E378-B2D1-433E-B487-95F0ADA2623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080634" y="2462337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2" name="Imagen 81">
                <a:extLst>
                  <a:ext uri="{FF2B5EF4-FFF2-40B4-BE49-F238E27FC236}">
                    <a16:creationId xmlns:a16="http://schemas.microsoft.com/office/drawing/2014/main" id="{5D2CCC76-1728-4CCE-8CA6-F4D7D93C730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259735" y="2463688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3" name="Imagen 82">
                <a:extLst>
                  <a:ext uri="{FF2B5EF4-FFF2-40B4-BE49-F238E27FC236}">
                    <a16:creationId xmlns:a16="http://schemas.microsoft.com/office/drawing/2014/main" id="{8737CD88-8CE9-45B7-B88B-A039D1BC2D9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436306" y="2459619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4" name="Imagen 83">
                <a:extLst>
                  <a:ext uri="{FF2B5EF4-FFF2-40B4-BE49-F238E27FC236}">
                    <a16:creationId xmlns:a16="http://schemas.microsoft.com/office/drawing/2014/main" id="{9C749F1B-619A-40EE-A3E5-6C9759F13278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624293" y="2462337"/>
                <a:ext cx="152361" cy="165320"/>
              </a:xfrm>
              <a:prstGeom prst="rect">
                <a:avLst/>
              </a:prstGeom>
            </p:spPr>
          </p:pic>
        </p:grpSp>
        <p:sp>
          <p:nvSpPr>
            <p:cNvPr id="86" name="CuadroTexto 85">
              <a:extLst>
                <a:ext uri="{FF2B5EF4-FFF2-40B4-BE49-F238E27FC236}">
                  <a16:creationId xmlns:a16="http://schemas.microsoft.com/office/drawing/2014/main" id="{E7CF8BFC-D72D-4A50-9441-6DC5C224B0DC}"/>
                </a:ext>
              </a:extLst>
            </p:cNvPr>
            <p:cNvSpPr txBox="1"/>
            <p:nvPr/>
          </p:nvSpPr>
          <p:spPr>
            <a:xfrm>
              <a:off x="282012" y="1116730"/>
              <a:ext cx="1081021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s-CL" sz="1600" dirty="0">
                  <a:latin typeface="that i love you" pitchFamily="2" charset="0"/>
                </a:rPr>
                <a:t>Hidratación</a:t>
              </a:r>
            </a:p>
          </p:txBody>
        </p:sp>
      </p:grpSp>
      <p:sp>
        <p:nvSpPr>
          <p:cNvPr id="2" name="Rectángulo: esquinas redondeadas 1">
            <a:extLst>
              <a:ext uri="{FF2B5EF4-FFF2-40B4-BE49-F238E27FC236}">
                <a16:creationId xmlns:a16="http://schemas.microsoft.com/office/drawing/2014/main" id="{8AFFB728-72C6-47D6-8CF6-8E68D901CF0E}"/>
              </a:ext>
            </a:extLst>
          </p:cNvPr>
          <p:cNvSpPr/>
          <p:nvPr/>
        </p:nvSpPr>
        <p:spPr>
          <a:xfrm flipH="1">
            <a:off x="2536574" y="808814"/>
            <a:ext cx="2238924" cy="348713"/>
          </a:xfrm>
          <a:prstGeom prst="roundRect">
            <a:avLst>
              <a:gd name="adj" fmla="val 20690"/>
            </a:avLst>
          </a:prstGeom>
          <a:noFill/>
          <a:ln>
            <a:solidFill>
              <a:schemeClr val="bg1">
                <a:lumMod val="65000"/>
              </a:schemeClr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grpSp>
        <p:nvGrpSpPr>
          <p:cNvPr id="20" name="Grupo 19">
            <a:extLst>
              <a:ext uri="{FF2B5EF4-FFF2-40B4-BE49-F238E27FC236}">
                <a16:creationId xmlns:a16="http://schemas.microsoft.com/office/drawing/2014/main" id="{9E56ED60-C0FC-4AFF-8B2B-402E4644997E}"/>
              </a:ext>
            </a:extLst>
          </p:cNvPr>
          <p:cNvGrpSpPr/>
          <p:nvPr/>
        </p:nvGrpSpPr>
        <p:grpSpPr>
          <a:xfrm>
            <a:off x="2648158" y="551964"/>
            <a:ext cx="1302561" cy="270451"/>
            <a:chOff x="3427898" y="945416"/>
            <a:chExt cx="1302561" cy="270451"/>
          </a:xfrm>
        </p:grpSpPr>
        <p:sp>
          <p:nvSpPr>
            <p:cNvPr id="6" name="Elipse 5">
              <a:extLst>
                <a:ext uri="{FF2B5EF4-FFF2-40B4-BE49-F238E27FC236}">
                  <a16:creationId xmlns:a16="http://schemas.microsoft.com/office/drawing/2014/main" id="{2C5DCEA4-6AF6-49BD-B708-B769FAFE792C}"/>
                </a:ext>
              </a:extLst>
            </p:cNvPr>
            <p:cNvSpPr/>
            <p:nvPr/>
          </p:nvSpPr>
          <p:spPr>
            <a:xfrm>
              <a:off x="3448303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7" name="CuadroTexto 6">
              <a:extLst>
                <a:ext uri="{FF2B5EF4-FFF2-40B4-BE49-F238E27FC236}">
                  <a16:creationId xmlns:a16="http://schemas.microsoft.com/office/drawing/2014/main" id="{AA089D6C-B1E2-48FB-BE83-481042A4D336}"/>
                </a:ext>
              </a:extLst>
            </p:cNvPr>
            <p:cNvSpPr txBox="1"/>
            <p:nvPr/>
          </p:nvSpPr>
          <p:spPr>
            <a:xfrm>
              <a:off x="3427898" y="945416"/>
              <a:ext cx="167925" cy="2623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L</a:t>
              </a:r>
            </a:p>
          </p:txBody>
        </p:sp>
        <p:sp>
          <p:nvSpPr>
            <p:cNvPr id="8" name="Elipse 7">
              <a:extLst>
                <a:ext uri="{FF2B5EF4-FFF2-40B4-BE49-F238E27FC236}">
                  <a16:creationId xmlns:a16="http://schemas.microsoft.com/office/drawing/2014/main" id="{EF3D6D35-0B29-48F8-A7E7-F05677A56176}"/>
                </a:ext>
              </a:extLst>
            </p:cNvPr>
            <p:cNvSpPr/>
            <p:nvPr/>
          </p:nvSpPr>
          <p:spPr>
            <a:xfrm>
              <a:off x="3636352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9" name="CuadroTexto 8">
              <a:extLst>
                <a:ext uri="{FF2B5EF4-FFF2-40B4-BE49-F238E27FC236}">
                  <a16:creationId xmlns:a16="http://schemas.microsoft.com/office/drawing/2014/main" id="{9A7EF53A-AA99-48D2-85A8-CA65C6ED1C5E}"/>
                </a:ext>
              </a:extLst>
            </p:cNvPr>
            <p:cNvSpPr txBox="1"/>
            <p:nvPr/>
          </p:nvSpPr>
          <p:spPr>
            <a:xfrm>
              <a:off x="3604676" y="945416"/>
              <a:ext cx="167925" cy="2623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M</a:t>
              </a:r>
            </a:p>
          </p:txBody>
        </p:sp>
        <p:sp>
          <p:nvSpPr>
            <p:cNvPr id="10" name="Elipse 9">
              <a:extLst>
                <a:ext uri="{FF2B5EF4-FFF2-40B4-BE49-F238E27FC236}">
                  <a16:creationId xmlns:a16="http://schemas.microsoft.com/office/drawing/2014/main" id="{B0003AE6-C47F-46BF-B6B1-DDBB042C0368}"/>
                </a:ext>
              </a:extLst>
            </p:cNvPr>
            <p:cNvSpPr/>
            <p:nvPr/>
          </p:nvSpPr>
          <p:spPr>
            <a:xfrm>
              <a:off x="3822502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1" name="CuadroTexto 10">
              <a:extLst>
                <a:ext uri="{FF2B5EF4-FFF2-40B4-BE49-F238E27FC236}">
                  <a16:creationId xmlns:a16="http://schemas.microsoft.com/office/drawing/2014/main" id="{93A2415F-9910-41C0-9834-ACE5EE7EC06F}"/>
                </a:ext>
              </a:extLst>
            </p:cNvPr>
            <p:cNvSpPr txBox="1"/>
            <p:nvPr/>
          </p:nvSpPr>
          <p:spPr>
            <a:xfrm>
              <a:off x="3795934" y="953506"/>
              <a:ext cx="167925" cy="2623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M</a:t>
              </a:r>
            </a:p>
          </p:txBody>
        </p:sp>
        <p:sp>
          <p:nvSpPr>
            <p:cNvPr id="12" name="Elipse 11">
              <a:extLst>
                <a:ext uri="{FF2B5EF4-FFF2-40B4-BE49-F238E27FC236}">
                  <a16:creationId xmlns:a16="http://schemas.microsoft.com/office/drawing/2014/main" id="{C7C288CE-F547-4E52-94A3-8C23F40BEE3C}"/>
                </a:ext>
              </a:extLst>
            </p:cNvPr>
            <p:cNvSpPr/>
            <p:nvPr/>
          </p:nvSpPr>
          <p:spPr>
            <a:xfrm>
              <a:off x="4008652" y="983612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3" name="CuadroTexto 12">
              <a:extLst>
                <a:ext uri="{FF2B5EF4-FFF2-40B4-BE49-F238E27FC236}">
                  <a16:creationId xmlns:a16="http://schemas.microsoft.com/office/drawing/2014/main" id="{4114C506-8170-47D2-9D5A-128DBFEEE7C8}"/>
                </a:ext>
              </a:extLst>
            </p:cNvPr>
            <p:cNvSpPr txBox="1"/>
            <p:nvPr/>
          </p:nvSpPr>
          <p:spPr>
            <a:xfrm>
              <a:off x="3987194" y="951397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J</a:t>
              </a:r>
            </a:p>
          </p:txBody>
        </p:sp>
        <p:sp>
          <p:nvSpPr>
            <p:cNvPr id="14" name="Elipse 13">
              <a:extLst>
                <a:ext uri="{FF2B5EF4-FFF2-40B4-BE49-F238E27FC236}">
                  <a16:creationId xmlns:a16="http://schemas.microsoft.com/office/drawing/2014/main" id="{7CC52FD5-4E7C-49FA-BD83-A545EB3FC017}"/>
                </a:ext>
              </a:extLst>
            </p:cNvPr>
            <p:cNvSpPr/>
            <p:nvPr/>
          </p:nvSpPr>
          <p:spPr>
            <a:xfrm>
              <a:off x="4195174" y="983612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5" name="CuadroTexto 14">
              <a:extLst>
                <a:ext uri="{FF2B5EF4-FFF2-40B4-BE49-F238E27FC236}">
                  <a16:creationId xmlns:a16="http://schemas.microsoft.com/office/drawing/2014/main" id="{DDD8D263-EBC7-4AD3-8203-2FC2CBE524AF}"/>
                </a:ext>
              </a:extLst>
            </p:cNvPr>
            <p:cNvSpPr txBox="1"/>
            <p:nvPr/>
          </p:nvSpPr>
          <p:spPr>
            <a:xfrm>
              <a:off x="4169468" y="953506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V</a:t>
              </a:r>
            </a:p>
          </p:txBody>
        </p:sp>
        <p:sp>
          <p:nvSpPr>
            <p:cNvPr id="16" name="Elipse 15">
              <a:extLst>
                <a:ext uri="{FF2B5EF4-FFF2-40B4-BE49-F238E27FC236}">
                  <a16:creationId xmlns:a16="http://schemas.microsoft.com/office/drawing/2014/main" id="{1684D4EA-52BA-4FA5-A1FB-CB87FE74C584}"/>
                </a:ext>
              </a:extLst>
            </p:cNvPr>
            <p:cNvSpPr/>
            <p:nvPr/>
          </p:nvSpPr>
          <p:spPr>
            <a:xfrm>
              <a:off x="4383504" y="983612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7" name="CuadroTexto 16">
              <a:extLst>
                <a:ext uri="{FF2B5EF4-FFF2-40B4-BE49-F238E27FC236}">
                  <a16:creationId xmlns:a16="http://schemas.microsoft.com/office/drawing/2014/main" id="{3308939E-46AD-485D-B001-89690CD4E751}"/>
                </a:ext>
              </a:extLst>
            </p:cNvPr>
            <p:cNvSpPr txBox="1"/>
            <p:nvPr/>
          </p:nvSpPr>
          <p:spPr>
            <a:xfrm>
              <a:off x="4354590" y="945416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S</a:t>
              </a:r>
            </a:p>
          </p:txBody>
        </p:sp>
        <p:sp>
          <p:nvSpPr>
            <p:cNvPr id="18" name="Elipse 17">
              <a:extLst>
                <a:ext uri="{FF2B5EF4-FFF2-40B4-BE49-F238E27FC236}">
                  <a16:creationId xmlns:a16="http://schemas.microsoft.com/office/drawing/2014/main" id="{A8672FC7-70F5-4C49-A014-22DFFFBC4EA9}"/>
                </a:ext>
              </a:extLst>
            </p:cNvPr>
            <p:cNvSpPr/>
            <p:nvPr/>
          </p:nvSpPr>
          <p:spPr>
            <a:xfrm>
              <a:off x="4562534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9" name="CuadroTexto 18">
              <a:extLst>
                <a:ext uri="{FF2B5EF4-FFF2-40B4-BE49-F238E27FC236}">
                  <a16:creationId xmlns:a16="http://schemas.microsoft.com/office/drawing/2014/main" id="{FDD8A62F-1C31-4D5B-8003-266E7EE66DB5}"/>
                </a:ext>
              </a:extLst>
            </p:cNvPr>
            <p:cNvSpPr txBox="1"/>
            <p:nvPr/>
          </p:nvSpPr>
          <p:spPr>
            <a:xfrm>
              <a:off x="4541872" y="945416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D</a:t>
              </a:r>
            </a:p>
          </p:txBody>
        </p:sp>
      </p:grpSp>
      <p:sp>
        <p:nvSpPr>
          <p:cNvPr id="43" name="Rectángulo: esquinas redondeadas 42">
            <a:extLst>
              <a:ext uri="{FF2B5EF4-FFF2-40B4-BE49-F238E27FC236}">
                <a16:creationId xmlns:a16="http://schemas.microsoft.com/office/drawing/2014/main" id="{89D5D1E2-00DC-4937-B50F-B770D836BFF9}"/>
              </a:ext>
            </a:extLst>
          </p:cNvPr>
          <p:cNvSpPr/>
          <p:nvPr/>
        </p:nvSpPr>
        <p:spPr>
          <a:xfrm flipH="1">
            <a:off x="460830" y="5801409"/>
            <a:ext cx="1867912" cy="1306787"/>
          </a:xfrm>
          <a:prstGeom prst="roundRect">
            <a:avLst>
              <a:gd name="adj" fmla="val 3042"/>
            </a:avLst>
          </a:prstGeom>
          <a:noFill/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61" name="CuadroTexto 60">
            <a:extLst>
              <a:ext uri="{FF2B5EF4-FFF2-40B4-BE49-F238E27FC236}">
                <a16:creationId xmlns:a16="http://schemas.microsoft.com/office/drawing/2014/main" id="{B1867932-8D36-4858-BFF8-81AECC48EBAD}"/>
              </a:ext>
            </a:extLst>
          </p:cNvPr>
          <p:cNvSpPr txBox="1"/>
          <p:nvPr/>
        </p:nvSpPr>
        <p:spPr>
          <a:xfrm>
            <a:off x="502270" y="470523"/>
            <a:ext cx="1705246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CL" sz="4800" dirty="0">
                <a:latin typeface="August Script Bold free" pitchFamily="2" charset="0"/>
              </a:rPr>
              <a:t>Año</a:t>
            </a:r>
          </a:p>
        </p:txBody>
      </p:sp>
      <p:sp>
        <p:nvSpPr>
          <p:cNvPr id="62" name="CuadroTexto 61">
            <a:extLst>
              <a:ext uri="{FF2B5EF4-FFF2-40B4-BE49-F238E27FC236}">
                <a16:creationId xmlns:a16="http://schemas.microsoft.com/office/drawing/2014/main" id="{D7348A25-2C0A-4180-9706-193D7ACDBC8E}"/>
              </a:ext>
            </a:extLst>
          </p:cNvPr>
          <p:cNvSpPr txBox="1"/>
          <p:nvPr/>
        </p:nvSpPr>
        <p:spPr>
          <a:xfrm>
            <a:off x="1109446" y="921803"/>
            <a:ext cx="149088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CL" sz="4000" dirty="0" smtClean="0">
                <a:latin typeface="August Script Bold free" pitchFamily="2" charset="0"/>
              </a:rPr>
              <a:t>2022 </a:t>
            </a:r>
            <a:endParaRPr lang="es-CL" sz="4000" dirty="0">
              <a:latin typeface="August Script Bold free" pitchFamily="2" charset="0"/>
            </a:endParaRPr>
          </a:p>
        </p:txBody>
      </p:sp>
      <p:sp>
        <p:nvSpPr>
          <p:cNvPr id="27" name="CuadroTexto 26">
            <a:extLst>
              <a:ext uri="{FF2B5EF4-FFF2-40B4-BE49-F238E27FC236}">
                <a16:creationId xmlns:a16="http://schemas.microsoft.com/office/drawing/2014/main" id="{F0091D1D-C5BA-4DD7-B564-F84C4F3256B9}"/>
              </a:ext>
            </a:extLst>
          </p:cNvPr>
          <p:cNvSpPr txBox="1"/>
          <p:nvPr/>
        </p:nvSpPr>
        <p:spPr>
          <a:xfrm>
            <a:off x="788889" y="1505371"/>
            <a:ext cx="136617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CL" sz="3600" dirty="0">
                <a:latin typeface="Ayunindra Font" pitchFamily="50" charset="0"/>
              </a:rPr>
              <a:t>Metas</a:t>
            </a:r>
          </a:p>
        </p:txBody>
      </p:sp>
      <p:cxnSp>
        <p:nvCxnSpPr>
          <p:cNvPr id="34" name="Conector recto 33">
            <a:extLst>
              <a:ext uri="{FF2B5EF4-FFF2-40B4-BE49-F238E27FC236}">
                <a16:creationId xmlns:a16="http://schemas.microsoft.com/office/drawing/2014/main" id="{6C326F97-CC68-4216-8B0B-6409AE189A23}"/>
              </a:ext>
            </a:extLst>
          </p:cNvPr>
          <p:cNvCxnSpPr>
            <a:cxnSpLocks/>
          </p:cNvCxnSpPr>
          <p:nvPr/>
        </p:nvCxnSpPr>
        <p:spPr>
          <a:xfrm>
            <a:off x="719609" y="2193173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Conector recto 36">
            <a:extLst>
              <a:ext uri="{FF2B5EF4-FFF2-40B4-BE49-F238E27FC236}">
                <a16:creationId xmlns:a16="http://schemas.microsoft.com/office/drawing/2014/main" id="{7A9A9E17-643C-46C7-8DA1-90ACB4FD0A6E}"/>
              </a:ext>
            </a:extLst>
          </p:cNvPr>
          <p:cNvCxnSpPr>
            <a:cxnSpLocks/>
          </p:cNvCxnSpPr>
          <p:nvPr/>
        </p:nvCxnSpPr>
        <p:spPr>
          <a:xfrm>
            <a:off x="720116" y="2475725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Conector recto 37">
            <a:extLst>
              <a:ext uri="{FF2B5EF4-FFF2-40B4-BE49-F238E27FC236}">
                <a16:creationId xmlns:a16="http://schemas.microsoft.com/office/drawing/2014/main" id="{117FEECC-50E9-48AE-A3A0-ECE918D11567}"/>
              </a:ext>
            </a:extLst>
          </p:cNvPr>
          <p:cNvCxnSpPr>
            <a:cxnSpLocks/>
          </p:cNvCxnSpPr>
          <p:nvPr/>
        </p:nvCxnSpPr>
        <p:spPr>
          <a:xfrm>
            <a:off x="718240" y="2780525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Conector recto 38">
            <a:extLst>
              <a:ext uri="{FF2B5EF4-FFF2-40B4-BE49-F238E27FC236}">
                <a16:creationId xmlns:a16="http://schemas.microsoft.com/office/drawing/2014/main" id="{F24D8324-6901-4816-8512-FDC54A3E01DF}"/>
              </a:ext>
            </a:extLst>
          </p:cNvPr>
          <p:cNvCxnSpPr>
            <a:cxnSpLocks/>
          </p:cNvCxnSpPr>
          <p:nvPr/>
        </p:nvCxnSpPr>
        <p:spPr>
          <a:xfrm>
            <a:off x="718240" y="3074201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Placa 2">
            <a:extLst>
              <a:ext uri="{FF2B5EF4-FFF2-40B4-BE49-F238E27FC236}">
                <a16:creationId xmlns:a16="http://schemas.microsoft.com/office/drawing/2014/main" id="{C3F9C842-00FA-4A41-AA78-EC49C9D9D4A3}"/>
              </a:ext>
            </a:extLst>
          </p:cNvPr>
          <p:cNvSpPr/>
          <p:nvPr/>
        </p:nvSpPr>
        <p:spPr>
          <a:xfrm flipH="1">
            <a:off x="489789" y="3750740"/>
            <a:ext cx="1791840" cy="1500318"/>
          </a:xfrm>
          <a:prstGeom prst="plaque">
            <a:avLst>
              <a:gd name="adj" fmla="val 6619"/>
            </a:avLst>
          </a:prstGeom>
          <a:solidFill>
            <a:srgbClr val="FCEBE0"/>
          </a:solidFill>
          <a:ln>
            <a:solidFill>
              <a:srgbClr val="FCD6D7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70" name="CuadroTexto 69">
            <a:extLst>
              <a:ext uri="{FF2B5EF4-FFF2-40B4-BE49-F238E27FC236}">
                <a16:creationId xmlns:a16="http://schemas.microsoft.com/office/drawing/2014/main" id="{C5660BA0-7AA5-442F-B19F-51782AAE91E1}"/>
              </a:ext>
            </a:extLst>
          </p:cNvPr>
          <p:cNvSpPr txBox="1"/>
          <p:nvPr/>
        </p:nvSpPr>
        <p:spPr>
          <a:xfrm flipH="1">
            <a:off x="560832" y="3174959"/>
            <a:ext cx="157604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CL" sz="3200" dirty="0">
                <a:latin typeface="Please write me a song" panose="02000603000000000000" pitchFamily="2" charset="0"/>
                <a:ea typeface="Please write me a song" panose="02000603000000000000" pitchFamily="2" charset="0"/>
              </a:rPr>
              <a:t>Importante</a:t>
            </a:r>
          </a:p>
        </p:txBody>
      </p:sp>
      <p:sp>
        <p:nvSpPr>
          <p:cNvPr id="72" name="CuadroTexto 71">
            <a:extLst>
              <a:ext uri="{FF2B5EF4-FFF2-40B4-BE49-F238E27FC236}">
                <a16:creationId xmlns:a16="http://schemas.microsoft.com/office/drawing/2014/main" id="{FA02E334-CC17-4B72-8C99-28B64BC13A1C}"/>
              </a:ext>
            </a:extLst>
          </p:cNvPr>
          <p:cNvSpPr txBox="1"/>
          <p:nvPr/>
        </p:nvSpPr>
        <p:spPr>
          <a:xfrm flipH="1">
            <a:off x="773256" y="5571063"/>
            <a:ext cx="1293702" cy="594906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algn="ctr"/>
            <a:r>
              <a:rPr lang="es-CL" sz="3266" dirty="0">
                <a:latin typeface="The Sunset" pitchFamily="2" charset="0"/>
              </a:rPr>
              <a:t>Notas</a:t>
            </a:r>
          </a:p>
        </p:txBody>
      </p:sp>
      <p:pic>
        <p:nvPicPr>
          <p:cNvPr id="22" name="Imagen 21">
            <a:extLst>
              <a:ext uri="{FF2B5EF4-FFF2-40B4-BE49-F238E27FC236}">
                <a16:creationId xmlns:a16="http://schemas.microsoft.com/office/drawing/2014/main" id="{62CBFADE-6F0F-42F1-9100-230F3D7A9794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188956" y="4650379"/>
            <a:ext cx="727315" cy="2864905"/>
          </a:xfrm>
          <a:prstGeom prst="rect">
            <a:avLst/>
          </a:prstGeom>
        </p:spPr>
      </p:pic>
      <p:pic>
        <p:nvPicPr>
          <p:cNvPr id="23" name="Imagen 22">
            <a:extLst>
              <a:ext uri="{FF2B5EF4-FFF2-40B4-BE49-F238E27FC236}">
                <a16:creationId xmlns:a16="http://schemas.microsoft.com/office/drawing/2014/main" id="{2B2C2E0D-EB88-46B4-AC8F-E4A9A8B31354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43898" t="21174"/>
          <a:stretch/>
        </p:blipFill>
        <p:spPr>
          <a:xfrm>
            <a:off x="0" y="0"/>
            <a:ext cx="909986" cy="976498"/>
          </a:xfrm>
          <a:prstGeom prst="rect">
            <a:avLst/>
          </a:prstGeom>
        </p:spPr>
      </p:pic>
      <p:pic>
        <p:nvPicPr>
          <p:cNvPr id="25" name="Imagen 24">
            <a:extLst>
              <a:ext uri="{FF2B5EF4-FFF2-40B4-BE49-F238E27FC236}">
                <a16:creationId xmlns:a16="http://schemas.microsoft.com/office/drawing/2014/main" id="{C293EFCA-F8D9-437F-BBDE-D23B0F61DF56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027536" y="351099"/>
            <a:ext cx="713197" cy="476000"/>
          </a:xfrm>
          <a:prstGeom prst="rect">
            <a:avLst/>
          </a:prstGeom>
        </p:spPr>
      </p:pic>
      <p:grpSp>
        <p:nvGrpSpPr>
          <p:cNvPr id="31" name="Grupo 30">
            <a:extLst>
              <a:ext uri="{FF2B5EF4-FFF2-40B4-BE49-F238E27FC236}">
                <a16:creationId xmlns:a16="http://schemas.microsoft.com/office/drawing/2014/main" id="{7745E27F-467E-4749-8E47-3209094E0C66}"/>
              </a:ext>
            </a:extLst>
          </p:cNvPr>
          <p:cNvGrpSpPr/>
          <p:nvPr/>
        </p:nvGrpSpPr>
        <p:grpSpPr>
          <a:xfrm>
            <a:off x="526230" y="2080990"/>
            <a:ext cx="160028" cy="1041337"/>
            <a:chOff x="508707" y="2032864"/>
            <a:chExt cx="160028" cy="1041337"/>
          </a:xfrm>
        </p:grpSpPr>
        <p:pic>
          <p:nvPicPr>
            <p:cNvPr id="57" name="Imagen 56">
              <a:extLst>
                <a:ext uri="{FF2B5EF4-FFF2-40B4-BE49-F238E27FC236}">
                  <a16:creationId xmlns:a16="http://schemas.microsoft.com/office/drawing/2014/main" id="{961930C2-F576-49DD-A7AA-2FDB4D77175D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7508" y="2035205"/>
              <a:ext cx="162906" cy="158223"/>
            </a:xfrm>
            <a:prstGeom prst="rect">
              <a:avLst/>
            </a:prstGeom>
          </p:spPr>
        </p:pic>
        <p:pic>
          <p:nvPicPr>
            <p:cNvPr id="58" name="Imagen 57">
              <a:extLst>
                <a:ext uri="{FF2B5EF4-FFF2-40B4-BE49-F238E27FC236}">
                  <a16:creationId xmlns:a16="http://schemas.microsoft.com/office/drawing/2014/main" id="{56867267-B475-4E69-9D58-EC62A6FE058B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7509" y="2315160"/>
              <a:ext cx="162906" cy="158223"/>
            </a:xfrm>
            <a:prstGeom prst="rect">
              <a:avLst/>
            </a:prstGeom>
          </p:spPr>
        </p:pic>
        <p:pic>
          <p:nvPicPr>
            <p:cNvPr id="60" name="Imagen 59">
              <a:extLst>
                <a:ext uri="{FF2B5EF4-FFF2-40B4-BE49-F238E27FC236}">
                  <a16:creationId xmlns:a16="http://schemas.microsoft.com/office/drawing/2014/main" id="{E29EF204-A448-4002-8A1C-DB0341F31464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6366" y="2619960"/>
              <a:ext cx="162906" cy="158223"/>
            </a:xfrm>
            <a:prstGeom prst="rect">
              <a:avLst/>
            </a:prstGeom>
          </p:spPr>
        </p:pic>
        <p:pic>
          <p:nvPicPr>
            <p:cNvPr id="63" name="Imagen 62">
              <a:extLst>
                <a:ext uri="{FF2B5EF4-FFF2-40B4-BE49-F238E27FC236}">
                  <a16:creationId xmlns:a16="http://schemas.microsoft.com/office/drawing/2014/main" id="{86120641-32C4-4AE8-94D3-C94C18868525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8171" y="2913636"/>
              <a:ext cx="162906" cy="158223"/>
            </a:xfrm>
            <a:prstGeom prst="rect">
              <a:avLst/>
            </a:prstGeom>
          </p:spPr>
        </p:pic>
      </p:grpSp>
      <p:sp>
        <p:nvSpPr>
          <p:cNvPr id="64" name="Placa 63">
            <a:extLst>
              <a:ext uri="{FF2B5EF4-FFF2-40B4-BE49-F238E27FC236}">
                <a16:creationId xmlns:a16="http://schemas.microsoft.com/office/drawing/2014/main" id="{1F1A37EF-7612-4F45-97CD-3C62C17F6D0D}"/>
              </a:ext>
            </a:extLst>
          </p:cNvPr>
          <p:cNvSpPr/>
          <p:nvPr/>
        </p:nvSpPr>
        <p:spPr>
          <a:xfrm flipH="1">
            <a:off x="544463" y="3806973"/>
            <a:ext cx="1680470" cy="1381373"/>
          </a:xfrm>
          <a:prstGeom prst="plaque">
            <a:avLst>
              <a:gd name="adj" fmla="val 6619"/>
            </a:avLst>
          </a:prstGeom>
          <a:noFill/>
          <a:ln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pic>
        <p:nvPicPr>
          <p:cNvPr id="32" name="Imagen 31">
            <a:extLst>
              <a:ext uri="{FF2B5EF4-FFF2-40B4-BE49-F238E27FC236}">
                <a16:creationId xmlns:a16="http://schemas.microsoft.com/office/drawing/2014/main" id="{26B63D50-3602-4D67-A76C-633D6D374657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259097" y="6541363"/>
            <a:ext cx="628638" cy="674145"/>
          </a:xfrm>
          <a:prstGeom prst="rect">
            <a:avLst/>
          </a:prstGeom>
        </p:spPr>
      </p:pic>
      <p:pic>
        <p:nvPicPr>
          <p:cNvPr id="65" name="Imagen 64">
            <a:extLst>
              <a:ext uri="{FF2B5EF4-FFF2-40B4-BE49-F238E27FC236}">
                <a16:creationId xmlns:a16="http://schemas.microsoft.com/office/drawing/2014/main" id="{D0CA3D43-846C-4A28-B7BE-3C0790EA8870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65716" t="50407"/>
          <a:stretch/>
        </p:blipFill>
        <p:spPr>
          <a:xfrm flipH="1">
            <a:off x="4623101" y="-1"/>
            <a:ext cx="445785" cy="47838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21449845"/>
      </p:ext>
    </p:extLst>
  </p:cSld>
  <p:clrMapOvr>
    <a:masterClrMapping/>
  </p:clrMapOvr>
</p:sld>
</file>

<file path=ppt/slides/slide2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5" name="Imagen 74">
            <a:extLst>
              <a:ext uri="{FF2B5EF4-FFF2-40B4-BE49-F238E27FC236}">
                <a16:creationId xmlns:a16="http://schemas.microsoft.com/office/drawing/2014/main" id="{86F066D6-3665-40A8-84FE-3CF74306B4E7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5802" t="16947" r="6588" b="21582"/>
          <a:stretch/>
        </p:blipFill>
        <p:spPr>
          <a:xfrm flipH="1">
            <a:off x="2534249" y="1615242"/>
            <a:ext cx="2241249" cy="5818323"/>
          </a:xfrm>
          <a:prstGeom prst="rect">
            <a:avLst/>
          </a:prstGeom>
        </p:spPr>
      </p:pic>
      <p:grpSp>
        <p:nvGrpSpPr>
          <p:cNvPr id="90" name="Grupo 89">
            <a:extLst>
              <a:ext uri="{FF2B5EF4-FFF2-40B4-BE49-F238E27FC236}">
                <a16:creationId xmlns:a16="http://schemas.microsoft.com/office/drawing/2014/main" id="{6A10F933-5BE6-45D0-9227-6F90A3B05617}"/>
              </a:ext>
            </a:extLst>
          </p:cNvPr>
          <p:cNvGrpSpPr/>
          <p:nvPr/>
        </p:nvGrpSpPr>
        <p:grpSpPr>
          <a:xfrm>
            <a:off x="2431176" y="1277695"/>
            <a:ext cx="2333423" cy="338554"/>
            <a:chOff x="282012" y="1116730"/>
            <a:chExt cx="2333423" cy="338554"/>
          </a:xfrm>
        </p:grpSpPr>
        <p:grpSp>
          <p:nvGrpSpPr>
            <p:cNvPr id="76" name="Grupo 75">
              <a:extLst>
                <a:ext uri="{FF2B5EF4-FFF2-40B4-BE49-F238E27FC236}">
                  <a16:creationId xmlns:a16="http://schemas.microsoft.com/office/drawing/2014/main" id="{A61A1061-E59C-431B-BF67-DEFCDEE579BE}"/>
                </a:ext>
              </a:extLst>
            </p:cNvPr>
            <p:cNvGrpSpPr/>
            <p:nvPr/>
          </p:nvGrpSpPr>
          <p:grpSpPr>
            <a:xfrm>
              <a:off x="1292286" y="1199456"/>
              <a:ext cx="1323149" cy="173102"/>
              <a:chOff x="2351916" y="2459619"/>
              <a:chExt cx="1424738" cy="173102"/>
            </a:xfrm>
          </p:grpSpPr>
          <p:pic>
            <p:nvPicPr>
              <p:cNvPr id="77" name="Imagen 76">
                <a:extLst>
                  <a:ext uri="{FF2B5EF4-FFF2-40B4-BE49-F238E27FC236}">
                    <a16:creationId xmlns:a16="http://schemas.microsoft.com/office/drawing/2014/main" id="{B7A81B46-CA0D-4087-89EF-FAE09193A61A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351916" y="2459619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78" name="Imagen 77">
                <a:extLst>
                  <a:ext uri="{FF2B5EF4-FFF2-40B4-BE49-F238E27FC236}">
                    <a16:creationId xmlns:a16="http://schemas.microsoft.com/office/drawing/2014/main" id="{E94153B6-6DC4-4AB7-AC3B-F55DD2065F5B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534444" y="2462337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79" name="Imagen 78">
                <a:extLst>
                  <a:ext uri="{FF2B5EF4-FFF2-40B4-BE49-F238E27FC236}">
                    <a16:creationId xmlns:a16="http://schemas.microsoft.com/office/drawing/2014/main" id="{EA1DF94F-D73B-4068-AC8A-D0A408DD32D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713545" y="2467401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0" name="Imagen 79">
                <a:extLst>
                  <a:ext uri="{FF2B5EF4-FFF2-40B4-BE49-F238E27FC236}">
                    <a16:creationId xmlns:a16="http://schemas.microsoft.com/office/drawing/2014/main" id="{62C852A6-1DC0-492C-8708-0BCE85A2F8DC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898714" y="2467401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1" name="Imagen 80">
                <a:extLst>
                  <a:ext uri="{FF2B5EF4-FFF2-40B4-BE49-F238E27FC236}">
                    <a16:creationId xmlns:a16="http://schemas.microsoft.com/office/drawing/2014/main" id="{0177E378-B2D1-433E-B487-95F0ADA2623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080634" y="2462337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2" name="Imagen 81">
                <a:extLst>
                  <a:ext uri="{FF2B5EF4-FFF2-40B4-BE49-F238E27FC236}">
                    <a16:creationId xmlns:a16="http://schemas.microsoft.com/office/drawing/2014/main" id="{5D2CCC76-1728-4CCE-8CA6-F4D7D93C730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259735" y="2463688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3" name="Imagen 82">
                <a:extLst>
                  <a:ext uri="{FF2B5EF4-FFF2-40B4-BE49-F238E27FC236}">
                    <a16:creationId xmlns:a16="http://schemas.microsoft.com/office/drawing/2014/main" id="{8737CD88-8CE9-45B7-B88B-A039D1BC2D9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436306" y="2459619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4" name="Imagen 83">
                <a:extLst>
                  <a:ext uri="{FF2B5EF4-FFF2-40B4-BE49-F238E27FC236}">
                    <a16:creationId xmlns:a16="http://schemas.microsoft.com/office/drawing/2014/main" id="{9C749F1B-619A-40EE-A3E5-6C9759F13278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624293" y="2462337"/>
                <a:ext cx="152361" cy="165320"/>
              </a:xfrm>
              <a:prstGeom prst="rect">
                <a:avLst/>
              </a:prstGeom>
            </p:spPr>
          </p:pic>
        </p:grpSp>
        <p:sp>
          <p:nvSpPr>
            <p:cNvPr id="86" name="CuadroTexto 85">
              <a:extLst>
                <a:ext uri="{FF2B5EF4-FFF2-40B4-BE49-F238E27FC236}">
                  <a16:creationId xmlns:a16="http://schemas.microsoft.com/office/drawing/2014/main" id="{E7CF8BFC-D72D-4A50-9441-6DC5C224B0DC}"/>
                </a:ext>
              </a:extLst>
            </p:cNvPr>
            <p:cNvSpPr txBox="1"/>
            <p:nvPr/>
          </p:nvSpPr>
          <p:spPr>
            <a:xfrm>
              <a:off x="282012" y="1116730"/>
              <a:ext cx="1081021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s-CL" sz="1600" dirty="0">
                  <a:latin typeface="that i love you" pitchFamily="2" charset="0"/>
                </a:rPr>
                <a:t>Hidratación</a:t>
              </a:r>
            </a:p>
          </p:txBody>
        </p:sp>
      </p:grpSp>
      <p:sp>
        <p:nvSpPr>
          <p:cNvPr id="2" name="Rectángulo: esquinas redondeadas 1">
            <a:extLst>
              <a:ext uri="{FF2B5EF4-FFF2-40B4-BE49-F238E27FC236}">
                <a16:creationId xmlns:a16="http://schemas.microsoft.com/office/drawing/2014/main" id="{8AFFB728-72C6-47D6-8CF6-8E68D901CF0E}"/>
              </a:ext>
            </a:extLst>
          </p:cNvPr>
          <p:cNvSpPr/>
          <p:nvPr/>
        </p:nvSpPr>
        <p:spPr>
          <a:xfrm flipH="1">
            <a:off x="2536574" y="808814"/>
            <a:ext cx="2238924" cy="348713"/>
          </a:xfrm>
          <a:prstGeom prst="roundRect">
            <a:avLst>
              <a:gd name="adj" fmla="val 20690"/>
            </a:avLst>
          </a:prstGeom>
          <a:noFill/>
          <a:ln>
            <a:solidFill>
              <a:schemeClr val="bg1">
                <a:lumMod val="65000"/>
              </a:schemeClr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grpSp>
        <p:nvGrpSpPr>
          <p:cNvPr id="20" name="Grupo 19">
            <a:extLst>
              <a:ext uri="{FF2B5EF4-FFF2-40B4-BE49-F238E27FC236}">
                <a16:creationId xmlns:a16="http://schemas.microsoft.com/office/drawing/2014/main" id="{9E56ED60-C0FC-4AFF-8B2B-402E4644997E}"/>
              </a:ext>
            </a:extLst>
          </p:cNvPr>
          <p:cNvGrpSpPr/>
          <p:nvPr/>
        </p:nvGrpSpPr>
        <p:grpSpPr>
          <a:xfrm>
            <a:off x="2648158" y="551964"/>
            <a:ext cx="1302561" cy="270451"/>
            <a:chOff x="3427898" y="945416"/>
            <a:chExt cx="1302561" cy="270451"/>
          </a:xfrm>
        </p:grpSpPr>
        <p:sp>
          <p:nvSpPr>
            <p:cNvPr id="6" name="Elipse 5">
              <a:extLst>
                <a:ext uri="{FF2B5EF4-FFF2-40B4-BE49-F238E27FC236}">
                  <a16:creationId xmlns:a16="http://schemas.microsoft.com/office/drawing/2014/main" id="{2C5DCEA4-6AF6-49BD-B708-B769FAFE792C}"/>
                </a:ext>
              </a:extLst>
            </p:cNvPr>
            <p:cNvSpPr/>
            <p:nvPr/>
          </p:nvSpPr>
          <p:spPr>
            <a:xfrm>
              <a:off x="3448303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7" name="CuadroTexto 6">
              <a:extLst>
                <a:ext uri="{FF2B5EF4-FFF2-40B4-BE49-F238E27FC236}">
                  <a16:creationId xmlns:a16="http://schemas.microsoft.com/office/drawing/2014/main" id="{AA089D6C-B1E2-48FB-BE83-481042A4D336}"/>
                </a:ext>
              </a:extLst>
            </p:cNvPr>
            <p:cNvSpPr txBox="1"/>
            <p:nvPr/>
          </p:nvSpPr>
          <p:spPr>
            <a:xfrm>
              <a:off x="3427898" y="945416"/>
              <a:ext cx="167925" cy="2623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L</a:t>
              </a:r>
            </a:p>
          </p:txBody>
        </p:sp>
        <p:sp>
          <p:nvSpPr>
            <p:cNvPr id="8" name="Elipse 7">
              <a:extLst>
                <a:ext uri="{FF2B5EF4-FFF2-40B4-BE49-F238E27FC236}">
                  <a16:creationId xmlns:a16="http://schemas.microsoft.com/office/drawing/2014/main" id="{EF3D6D35-0B29-48F8-A7E7-F05677A56176}"/>
                </a:ext>
              </a:extLst>
            </p:cNvPr>
            <p:cNvSpPr/>
            <p:nvPr/>
          </p:nvSpPr>
          <p:spPr>
            <a:xfrm>
              <a:off x="3636352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9" name="CuadroTexto 8">
              <a:extLst>
                <a:ext uri="{FF2B5EF4-FFF2-40B4-BE49-F238E27FC236}">
                  <a16:creationId xmlns:a16="http://schemas.microsoft.com/office/drawing/2014/main" id="{9A7EF53A-AA99-48D2-85A8-CA65C6ED1C5E}"/>
                </a:ext>
              </a:extLst>
            </p:cNvPr>
            <p:cNvSpPr txBox="1"/>
            <p:nvPr/>
          </p:nvSpPr>
          <p:spPr>
            <a:xfrm>
              <a:off x="3604676" y="945416"/>
              <a:ext cx="167925" cy="2623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M</a:t>
              </a:r>
            </a:p>
          </p:txBody>
        </p:sp>
        <p:sp>
          <p:nvSpPr>
            <p:cNvPr id="10" name="Elipse 9">
              <a:extLst>
                <a:ext uri="{FF2B5EF4-FFF2-40B4-BE49-F238E27FC236}">
                  <a16:creationId xmlns:a16="http://schemas.microsoft.com/office/drawing/2014/main" id="{B0003AE6-C47F-46BF-B6B1-DDBB042C0368}"/>
                </a:ext>
              </a:extLst>
            </p:cNvPr>
            <p:cNvSpPr/>
            <p:nvPr/>
          </p:nvSpPr>
          <p:spPr>
            <a:xfrm>
              <a:off x="3822502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1" name="CuadroTexto 10">
              <a:extLst>
                <a:ext uri="{FF2B5EF4-FFF2-40B4-BE49-F238E27FC236}">
                  <a16:creationId xmlns:a16="http://schemas.microsoft.com/office/drawing/2014/main" id="{93A2415F-9910-41C0-9834-ACE5EE7EC06F}"/>
                </a:ext>
              </a:extLst>
            </p:cNvPr>
            <p:cNvSpPr txBox="1"/>
            <p:nvPr/>
          </p:nvSpPr>
          <p:spPr>
            <a:xfrm>
              <a:off x="3795934" y="953506"/>
              <a:ext cx="167925" cy="2623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M</a:t>
              </a:r>
            </a:p>
          </p:txBody>
        </p:sp>
        <p:sp>
          <p:nvSpPr>
            <p:cNvPr id="12" name="Elipse 11">
              <a:extLst>
                <a:ext uri="{FF2B5EF4-FFF2-40B4-BE49-F238E27FC236}">
                  <a16:creationId xmlns:a16="http://schemas.microsoft.com/office/drawing/2014/main" id="{C7C288CE-F547-4E52-94A3-8C23F40BEE3C}"/>
                </a:ext>
              </a:extLst>
            </p:cNvPr>
            <p:cNvSpPr/>
            <p:nvPr/>
          </p:nvSpPr>
          <p:spPr>
            <a:xfrm>
              <a:off x="4008652" y="983612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3" name="CuadroTexto 12">
              <a:extLst>
                <a:ext uri="{FF2B5EF4-FFF2-40B4-BE49-F238E27FC236}">
                  <a16:creationId xmlns:a16="http://schemas.microsoft.com/office/drawing/2014/main" id="{4114C506-8170-47D2-9D5A-128DBFEEE7C8}"/>
                </a:ext>
              </a:extLst>
            </p:cNvPr>
            <p:cNvSpPr txBox="1"/>
            <p:nvPr/>
          </p:nvSpPr>
          <p:spPr>
            <a:xfrm>
              <a:off x="3987194" y="951397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J</a:t>
              </a:r>
            </a:p>
          </p:txBody>
        </p:sp>
        <p:sp>
          <p:nvSpPr>
            <p:cNvPr id="14" name="Elipse 13">
              <a:extLst>
                <a:ext uri="{FF2B5EF4-FFF2-40B4-BE49-F238E27FC236}">
                  <a16:creationId xmlns:a16="http://schemas.microsoft.com/office/drawing/2014/main" id="{7CC52FD5-4E7C-49FA-BD83-A545EB3FC017}"/>
                </a:ext>
              </a:extLst>
            </p:cNvPr>
            <p:cNvSpPr/>
            <p:nvPr/>
          </p:nvSpPr>
          <p:spPr>
            <a:xfrm>
              <a:off x="4195174" y="983612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5" name="CuadroTexto 14">
              <a:extLst>
                <a:ext uri="{FF2B5EF4-FFF2-40B4-BE49-F238E27FC236}">
                  <a16:creationId xmlns:a16="http://schemas.microsoft.com/office/drawing/2014/main" id="{DDD8D263-EBC7-4AD3-8203-2FC2CBE524AF}"/>
                </a:ext>
              </a:extLst>
            </p:cNvPr>
            <p:cNvSpPr txBox="1"/>
            <p:nvPr/>
          </p:nvSpPr>
          <p:spPr>
            <a:xfrm>
              <a:off x="4169468" y="953506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V</a:t>
              </a:r>
            </a:p>
          </p:txBody>
        </p:sp>
        <p:sp>
          <p:nvSpPr>
            <p:cNvPr id="16" name="Elipse 15">
              <a:extLst>
                <a:ext uri="{FF2B5EF4-FFF2-40B4-BE49-F238E27FC236}">
                  <a16:creationId xmlns:a16="http://schemas.microsoft.com/office/drawing/2014/main" id="{1684D4EA-52BA-4FA5-A1FB-CB87FE74C584}"/>
                </a:ext>
              </a:extLst>
            </p:cNvPr>
            <p:cNvSpPr/>
            <p:nvPr/>
          </p:nvSpPr>
          <p:spPr>
            <a:xfrm>
              <a:off x="4383504" y="983612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7" name="CuadroTexto 16">
              <a:extLst>
                <a:ext uri="{FF2B5EF4-FFF2-40B4-BE49-F238E27FC236}">
                  <a16:creationId xmlns:a16="http://schemas.microsoft.com/office/drawing/2014/main" id="{3308939E-46AD-485D-B001-89690CD4E751}"/>
                </a:ext>
              </a:extLst>
            </p:cNvPr>
            <p:cNvSpPr txBox="1"/>
            <p:nvPr/>
          </p:nvSpPr>
          <p:spPr>
            <a:xfrm>
              <a:off x="4354590" y="945416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S</a:t>
              </a:r>
            </a:p>
          </p:txBody>
        </p:sp>
        <p:sp>
          <p:nvSpPr>
            <p:cNvPr id="18" name="Elipse 17">
              <a:extLst>
                <a:ext uri="{FF2B5EF4-FFF2-40B4-BE49-F238E27FC236}">
                  <a16:creationId xmlns:a16="http://schemas.microsoft.com/office/drawing/2014/main" id="{A8672FC7-70F5-4C49-A014-22DFFFBC4EA9}"/>
                </a:ext>
              </a:extLst>
            </p:cNvPr>
            <p:cNvSpPr/>
            <p:nvPr/>
          </p:nvSpPr>
          <p:spPr>
            <a:xfrm>
              <a:off x="4562534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9" name="CuadroTexto 18">
              <a:extLst>
                <a:ext uri="{FF2B5EF4-FFF2-40B4-BE49-F238E27FC236}">
                  <a16:creationId xmlns:a16="http://schemas.microsoft.com/office/drawing/2014/main" id="{FDD8A62F-1C31-4D5B-8003-266E7EE66DB5}"/>
                </a:ext>
              </a:extLst>
            </p:cNvPr>
            <p:cNvSpPr txBox="1"/>
            <p:nvPr/>
          </p:nvSpPr>
          <p:spPr>
            <a:xfrm>
              <a:off x="4541872" y="945416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D</a:t>
              </a:r>
            </a:p>
          </p:txBody>
        </p:sp>
      </p:grpSp>
      <p:sp>
        <p:nvSpPr>
          <p:cNvPr id="43" name="Rectángulo: esquinas redondeadas 42">
            <a:extLst>
              <a:ext uri="{FF2B5EF4-FFF2-40B4-BE49-F238E27FC236}">
                <a16:creationId xmlns:a16="http://schemas.microsoft.com/office/drawing/2014/main" id="{89D5D1E2-00DC-4937-B50F-B770D836BFF9}"/>
              </a:ext>
            </a:extLst>
          </p:cNvPr>
          <p:cNvSpPr/>
          <p:nvPr/>
        </p:nvSpPr>
        <p:spPr>
          <a:xfrm flipH="1">
            <a:off x="460830" y="5801409"/>
            <a:ext cx="1867912" cy="1306787"/>
          </a:xfrm>
          <a:prstGeom prst="roundRect">
            <a:avLst>
              <a:gd name="adj" fmla="val 3042"/>
            </a:avLst>
          </a:prstGeom>
          <a:noFill/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61" name="CuadroTexto 60">
            <a:extLst>
              <a:ext uri="{FF2B5EF4-FFF2-40B4-BE49-F238E27FC236}">
                <a16:creationId xmlns:a16="http://schemas.microsoft.com/office/drawing/2014/main" id="{B1867932-8D36-4858-BFF8-81AECC48EBAD}"/>
              </a:ext>
            </a:extLst>
          </p:cNvPr>
          <p:cNvSpPr txBox="1"/>
          <p:nvPr/>
        </p:nvSpPr>
        <p:spPr>
          <a:xfrm>
            <a:off x="502270" y="470523"/>
            <a:ext cx="1705246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CL" sz="4800" dirty="0">
                <a:latin typeface="August Script Bold free" pitchFamily="2" charset="0"/>
              </a:rPr>
              <a:t>Año</a:t>
            </a:r>
          </a:p>
        </p:txBody>
      </p:sp>
      <p:sp>
        <p:nvSpPr>
          <p:cNvPr id="62" name="CuadroTexto 61">
            <a:extLst>
              <a:ext uri="{FF2B5EF4-FFF2-40B4-BE49-F238E27FC236}">
                <a16:creationId xmlns:a16="http://schemas.microsoft.com/office/drawing/2014/main" id="{D7348A25-2C0A-4180-9706-193D7ACDBC8E}"/>
              </a:ext>
            </a:extLst>
          </p:cNvPr>
          <p:cNvSpPr txBox="1"/>
          <p:nvPr/>
        </p:nvSpPr>
        <p:spPr>
          <a:xfrm>
            <a:off x="1109446" y="921803"/>
            <a:ext cx="149088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CL" sz="4000" dirty="0" smtClean="0">
                <a:latin typeface="August Script Bold free" pitchFamily="2" charset="0"/>
              </a:rPr>
              <a:t>2022 </a:t>
            </a:r>
            <a:endParaRPr lang="es-CL" sz="4000" dirty="0">
              <a:latin typeface="August Script Bold free" pitchFamily="2" charset="0"/>
            </a:endParaRPr>
          </a:p>
        </p:txBody>
      </p:sp>
      <p:sp>
        <p:nvSpPr>
          <p:cNvPr id="27" name="CuadroTexto 26">
            <a:extLst>
              <a:ext uri="{FF2B5EF4-FFF2-40B4-BE49-F238E27FC236}">
                <a16:creationId xmlns:a16="http://schemas.microsoft.com/office/drawing/2014/main" id="{F0091D1D-C5BA-4DD7-B564-F84C4F3256B9}"/>
              </a:ext>
            </a:extLst>
          </p:cNvPr>
          <p:cNvSpPr txBox="1"/>
          <p:nvPr/>
        </p:nvSpPr>
        <p:spPr>
          <a:xfrm>
            <a:off x="788889" y="1505371"/>
            <a:ext cx="136617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CL" sz="3600" dirty="0">
                <a:latin typeface="Ayunindra Font" pitchFamily="50" charset="0"/>
              </a:rPr>
              <a:t>Metas</a:t>
            </a:r>
          </a:p>
        </p:txBody>
      </p:sp>
      <p:cxnSp>
        <p:nvCxnSpPr>
          <p:cNvPr id="34" name="Conector recto 33">
            <a:extLst>
              <a:ext uri="{FF2B5EF4-FFF2-40B4-BE49-F238E27FC236}">
                <a16:creationId xmlns:a16="http://schemas.microsoft.com/office/drawing/2014/main" id="{6C326F97-CC68-4216-8B0B-6409AE189A23}"/>
              </a:ext>
            </a:extLst>
          </p:cNvPr>
          <p:cNvCxnSpPr>
            <a:cxnSpLocks/>
          </p:cNvCxnSpPr>
          <p:nvPr/>
        </p:nvCxnSpPr>
        <p:spPr>
          <a:xfrm>
            <a:off x="719609" y="2193173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Conector recto 36">
            <a:extLst>
              <a:ext uri="{FF2B5EF4-FFF2-40B4-BE49-F238E27FC236}">
                <a16:creationId xmlns:a16="http://schemas.microsoft.com/office/drawing/2014/main" id="{7A9A9E17-643C-46C7-8DA1-90ACB4FD0A6E}"/>
              </a:ext>
            </a:extLst>
          </p:cNvPr>
          <p:cNvCxnSpPr>
            <a:cxnSpLocks/>
          </p:cNvCxnSpPr>
          <p:nvPr/>
        </p:nvCxnSpPr>
        <p:spPr>
          <a:xfrm>
            <a:off x="720116" y="2475725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Conector recto 37">
            <a:extLst>
              <a:ext uri="{FF2B5EF4-FFF2-40B4-BE49-F238E27FC236}">
                <a16:creationId xmlns:a16="http://schemas.microsoft.com/office/drawing/2014/main" id="{117FEECC-50E9-48AE-A3A0-ECE918D11567}"/>
              </a:ext>
            </a:extLst>
          </p:cNvPr>
          <p:cNvCxnSpPr>
            <a:cxnSpLocks/>
          </p:cNvCxnSpPr>
          <p:nvPr/>
        </p:nvCxnSpPr>
        <p:spPr>
          <a:xfrm>
            <a:off x="718240" y="2780525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Conector recto 38">
            <a:extLst>
              <a:ext uri="{FF2B5EF4-FFF2-40B4-BE49-F238E27FC236}">
                <a16:creationId xmlns:a16="http://schemas.microsoft.com/office/drawing/2014/main" id="{F24D8324-6901-4816-8512-FDC54A3E01DF}"/>
              </a:ext>
            </a:extLst>
          </p:cNvPr>
          <p:cNvCxnSpPr>
            <a:cxnSpLocks/>
          </p:cNvCxnSpPr>
          <p:nvPr/>
        </p:nvCxnSpPr>
        <p:spPr>
          <a:xfrm>
            <a:off x="718240" y="3074201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Placa 2">
            <a:extLst>
              <a:ext uri="{FF2B5EF4-FFF2-40B4-BE49-F238E27FC236}">
                <a16:creationId xmlns:a16="http://schemas.microsoft.com/office/drawing/2014/main" id="{C3F9C842-00FA-4A41-AA78-EC49C9D9D4A3}"/>
              </a:ext>
            </a:extLst>
          </p:cNvPr>
          <p:cNvSpPr/>
          <p:nvPr/>
        </p:nvSpPr>
        <p:spPr>
          <a:xfrm flipH="1">
            <a:off x="489789" y="3750740"/>
            <a:ext cx="1791840" cy="1500318"/>
          </a:xfrm>
          <a:prstGeom prst="plaque">
            <a:avLst>
              <a:gd name="adj" fmla="val 6619"/>
            </a:avLst>
          </a:prstGeom>
          <a:solidFill>
            <a:srgbClr val="FCEBE0"/>
          </a:solidFill>
          <a:ln>
            <a:solidFill>
              <a:srgbClr val="FCD6D7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70" name="CuadroTexto 69">
            <a:extLst>
              <a:ext uri="{FF2B5EF4-FFF2-40B4-BE49-F238E27FC236}">
                <a16:creationId xmlns:a16="http://schemas.microsoft.com/office/drawing/2014/main" id="{C5660BA0-7AA5-442F-B19F-51782AAE91E1}"/>
              </a:ext>
            </a:extLst>
          </p:cNvPr>
          <p:cNvSpPr txBox="1"/>
          <p:nvPr/>
        </p:nvSpPr>
        <p:spPr>
          <a:xfrm flipH="1">
            <a:off x="560832" y="3174959"/>
            <a:ext cx="157604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CL" sz="3200" dirty="0">
                <a:latin typeface="Please write me a song" panose="02000603000000000000" pitchFamily="2" charset="0"/>
                <a:ea typeface="Please write me a song" panose="02000603000000000000" pitchFamily="2" charset="0"/>
              </a:rPr>
              <a:t>Importante</a:t>
            </a:r>
          </a:p>
        </p:txBody>
      </p:sp>
      <p:sp>
        <p:nvSpPr>
          <p:cNvPr id="72" name="CuadroTexto 71">
            <a:extLst>
              <a:ext uri="{FF2B5EF4-FFF2-40B4-BE49-F238E27FC236}">
                <a16:creationId xmlns:a16="http://schemas.microsoft.com/office/drawing/2014/main" id="{FA02E334-CC17-4B72-8C99-28B64BC13A1C}"/>
              </a:ext>
            </a:extLst>
          </p:cNvPr>
          <p:cNvSpPr txBox="1"/>
          <p:nvPr/>
        </p:nvSpPr>
        <p:spPr>
          <a:xfrm flipH="1">
            <a:off x="773256" y="5571063"/>
            <a:ext cx="1293702" cy="594906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algn="ctr"/>
            <a:r>
              <a:rPr lang="es-CL" sz="3266" dirty="0">
                <a:latin typeface="The Sunset" pitchFamily="2" charset="0"/>
              </a:rPr>
              <a:t>Notas</a:t>
            </a:r>
          </a:p>
        </p:txBody>
      </p:sp>
      <p:pic>
        <p:nvPicPr>
          <p:cNvPr id="22" name="Imagen 21">
            <a:extLst>
              <a:ext uri="{FF2B5EF4-FFF2-40B4-BE49-F238E27FC236}">
                <a16:creationId xmlns:a16="http://schemas.microsoft.com/office/drawing/2014/main" id="{62CBFADE-6F0F-42F1-9100-230F3D7A9794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188956" y="4650379"/>
            <a:ext cx="727315" cy="2864905"/>
          </a:xfrm>
          <a:prstGeom prst="rect">
            <a:avLst/>
          </a:prstGeom>
        </p:spPr>
      </p:pic>
      <p:pic>
        <p:nvPicPr>
          <p:cNvPr id="23" name="Imagen 22">
            <a:extLst>
              <a:ext uri="{FF2B5EF4-FFF2-40B4-BE49-F238E27FC236}">
                <a16:creationId xmlns:a16="http://schemas.microsoft.com/office/drawing/2014/main" id="{2B2C2E0D-EB88-46B4-AC8F-E4A9A8B31354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43898" t="21174"/>
          <a:stretch/>
        </p:blipFill>
        <p:spPr>
          <a:xfrm>
            <a:off x="0" y="0"/>
            <a:ext cx="909986" cy="976498"/>
          </a:xfrm>
          <a:prstGeom prst="rect">
            <a:avLst/>
          </a:prstGeom>
        </p:spPr>
      </p:pic>
      <p:pic>
        <p:nvPicPr>
          <p:cNvPr id="25" name="Imagen 24">
            <a:extLst>
              <a:ext uri="{FF2B5EF4-FFF2-40B4-BE49-F238E27FC236}">
                <a16:creationId xmlns:a16="http://schemas.microsoft.com/office/drawing/2014/main" id="{C293EFCA-F8D9-437F-BBDE-D23B0F61DF56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027536" y="351099"/>
            <a:ext cx="713197" cy="476000"/>
          </a:xfrm>
          <a:prstGeom prst="rect">
            <a:avLst/>
          </a:prstGeom>
        </p:spPr>
      </p:pic>
      <p:grpSp>
        <p:nvGrpSpPr>
          <p:cNvPr id="31" name="Grupo 30">
            <a:extLst>
              <a:ext uri="{FF2B5EF4-FFF2-40B4-BE49-F238E27FC236}">
                <a16:creationId xmlns:a16="http://schemas.microsoft.com/office/drawing/2014/main" id="{7745E27F-467E-4749-8E47-3209094E0C66}"/>
              </a:ext>
            </a:extLst>
          </p:cNvPr>
          <p:cNvGrpSpPr/>
          <p:nvPr/>
        </p:nvGrpSpPr>
        <p:grpSpPr>
          <a:xfrm>
            <a:off x="526230" y="2080990"/>
            <a:ext cx="160028" cy="1041337"/>
            <a:chOff x="508707" y="2032864"/>
            <a:chExt cx="160028" cy="1041337"/>
          </a:xfrm>
        </p:grpSpPr>
        <p:pic>
          <p:nvPicPr>
            <p:cNvPr id="57" name="Imagen 56">
              <a:extLst>
                <a:ext uri="{FF2B5EF4-FFF2-40B4-BE49-F238E27FC236}">
                  <a16:creationId xmlns:a16="http://schemas.microsoft.com/office/drawing/2014/main" id="{961930C2-F576-49DD-A7AA-2FDB4D77175D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7508" y="2035205"/>
              <a:ext cx="162906" cy="158223"/>
            </a:xfrm>
            <a:prstGeom prst="rect">
              <a:avLst/>
            </a:prstGeom>
          </p:spPr>
        </p:pic>
        <p:pic>
          <p:nvPicPr>
            <p:cNvPr id="58" name="Imagen 57">
              <a:extLst>
                <a:ext uri="{FF2B5EF4-FFF2-40B4-BE49-F238E27FC236}">
                  <a16:creationId xmlns:a16="http://schemas.microsoft.com/office/drawing/2014/main" id="{56867267-B475-4E69-9D58-EC62A6FE058B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7509" y="2315160"/>
              <a:ext cx="162906" cy="158223"/>
            </a:xfrm>
            <a:prstGeom prst="rect">
              <a:avLst/>
            </a:prstGeom>
          </p:spPr>
        </p:pic>
        <p:pic>
          <p:nvPicPr>
            <p:cNvPr id="60" name="Imagen 59">
              <a:extLst>
                <a:ext uri="{FF2B5EF4-FFF2-40B4-BE49-F238E27FC236}">
                  <a16:creationId xmlns:a16="http://schemas.microsoft.com/office/drawing/2014/main" id="{E29EF204-A448-4002-8A1C-DB0341F31464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6366" y="2619960"/>
              <a:ext cx="162906" cy="158223"/>
            </a:xfrm>
            <a:prstGeom prst="rect">
              <a:avLst/>
            </a:prstGeom>
          </p:spPr>
        </p:pic>
        <p:pic>
          <p:nvPicPr>
            <p:cNvPr id="63" name="Imagen 62">
              <a:extLst>
                <a:ext uri="{FF2B5EF4-FFF2-40B4-BE49-F238E27FC236}">
                  <a16:creationId xmlns:a16="http://schemas.microsoft.com/office/drawing/2014/main" id="{86120641-32C4-4AE8-94D3-C94C18868525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8171" y="2913636"/>
              <a:ext cx="162906" cy="158223"/>
            </a:xfrm>
            <a:prstGeom prst="rect">
              <a:avLst/>
            </a:prstGeom>
          </p:spPr>
        </p:pic>
      </p:grpSp>
      <p:sp>
        <p:nvSpPr>
          <p:cNvPr id="64" name="Placa 63">
            <a:extLst>
              <a:ext uri="{FF2B5EF4-FFF2-40B4-BE49-F238E27FC236}">
                <a16:creationId xmlns:a16="http://schemas.microsoft.com/office/drawing/2014/main" id="{1F1A37EF-7612-4F45-97CD-3C62C17F6D0D}"/>
              </a:ext>
            </a:extLst>
          </p:cNvPr>
          <p:cNvSpPr/>
          <p:nvPr/>
        </p:nvSpPr>
        <p:spPr>
          <a:xfrm flipH="1">
            <a:off x="544463" y="3806973"/>
            <a:ext cx="1680470" cy="1381373"/>
          </a:xfrm>
          <a:prstGeom prst="plaque">
            <a:avLst>
              <a:gd name="adj" fmla="val 6619"/>
            </a:avLst>
          </a:prstGeom>
          <a:noFill/>
          <a:ln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pic>
        <p:nvPicPr>
          <p:cNvPr id="32" name="Imagen 31">
            <a:extLst>
              <a:ext uri="{FF2B5EF4-FFF2-40B4-BE49-F238E27FC236}">
                <a16:creationId xmlns:a16="http://schemas.microsoft.com/office/drawing/2014/main" id="{26B63D50-3602-4D67-A76C-633D6D374657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259097" y="6541363"/>
            <a:ext cx="628638" cy="674145"/>
          </a:xfrm>
          <a:prstGeom prst="rect">
            <a:avLst/>
          </a:prstGeom>
        </p:spPr>
      </p:pic>
      <p:pic>
        <p:nvPicPr>
          <p:cNvPr id="65" name="Imagen 64">
            <a:extLst>
              <a:ext uri="{FF2B5EF4-FFF2-40B4-BE49-F238E27FC236}">
                <a16:creationId xmlns:a16="http://schemas.microsoft.com/office/drawing/2014/main" id="{D0CA3D43-846C-4A28-B7BE-3C0790EA8870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65716" t="50407"/>
          <a:stretch/>
        </p:blipFill>
        <p:spPr>
          <a:xfrm flipH="1">
            <a:off x="4623101" y="-1"/>
            <a:ext cx="445785" cy="47838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97795446"/>
      </p:ext>
    </p:extLst>
  </p:cSld>
  <p:clrMapOvr>
    <a:masterClrMapping/>
  </p:clrMapOvr>
</p:sld>
</file>

<file path=ppt/slides/slide2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5" name="Imagen 74">
            <a:extLst>
              <a:ext uri="{FF2B5EF4-FFF2-40B4-BE49-F238E27FC236}">
                <a16:creationId xmlns:a16="http://schemas.microsoft.com/office/drawing/2014/main" id="{86F066D6-3665-40A8-84FE-3CF74306B4E7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5802" t="16947" r="6588" b="21582"/>
          <a:stretch/>
        </p:blipFill>
        <p:spPr>
          <a:xfrm flipH="1">
            <a:off x="2534249" y="1615242"/>
            <a:ext cx="2241249" cy="5818323"/>
          </a:xfrm>
          <a:prstGeom prst="rect">
            <a:avLst/>
          </a:prstGeom>
        </p:spPr>
      </p:pic>
      <p:grpSp>
        <p:nvGrpSpPr>
          <p:cNvPr id="90" name="Grupo 89">
            <a:extLst>
              <a:ext uri="{FF2B5EF4-FFF2-40B4-BE49-F238E27FC236}">
                <a16:creationId xmlns:a16="http://schemas.microsoft.com/office/drawing/2014/main" id="{6A10F933-5BE6-45D0-9227-6F90A3B05617}"/>
              </a:ext>
            </a:extLst>
          </p:cNvPr>
          <p:cNvGrpSpPr/>
          <p:nvPr/>
        </p:nvGrpSpPr>
        <p:grpSpPr>
          <a:xfrm>
            <a:off x="2431176" y="1277695"/>
            <a:ext cx="2333423" cy="338554"/>
            <a:chOff x="282012" y="1116730"/>
            <a:chExt cx="2333423" cy="338554"/>
          </a:xfrm>
        </p:grpSpPr>
        <p:grpSp>
          <p:nvGrpSpPr>
            <p:cNvPr id="76" name="Grupo 75">
              <a:extLst>
                <a:ext uri="{FF2B5EF4-FFF2-40B4-BE49-F238E27FC236}">
                  <a16:creationId xmlns:a16="http://schemas.microsoft.com/office/drawing/2014/main" id="{A61A1061-E59C-431B-BF67-DEFCDEE579BE}"/>
                </a:ext>
              </a:extLst>
            </p:cNvPr>
            <p:cNvGrpSpPr/>
            <p:nvPr/>
          </p:nvGrpSpPr>
          <p:grpSpPr>
            <a:xfrm>
              <a:off x="1292286" y="1199456"/>
              <a:ext cx="1323149" cy="173102"/>
              <a:chOff x="2351916" y="2459619"/>
              <a:chExt cx="1424738" cy="173102"/>
            </a:xfrm>
          </p:grpSpPr>
          <p:pic>
            <p:nvPicPr>
              <p:cNvPr id="77" name="Imagen 76">
                <a:extLst>
                  <a:ext uri="{FF2B5EF4-FFF2-40B4-BE49-F238E27FC236}">
                    <a16:creationId xmlns:a16="http://schemas.microsoft.com/office/drawing/2014/main" id="{B7A81B46-CA0D-4087-89EF-FAE09193A61A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351916" y="2459619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78" name="Imagen 77">
                <a:extLst>
                  <a:ext uri="{FF2B5EF4-FFF2-40B4-BE49-F238E27FC236}">
                    <a16:creationId xmlns:a16="http://schemas.microsoft.com/office/drawing/2014/main" id="{E94153B6-6DC4-4AB7-AC3B-F55DD2065F5B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534444" y="2462337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79" name="Imagen 78">
                <a:extLst>
                  <a:ext uri="{FF2B5EF4-FFF2-40B4-BE49-F238E27FC236}">
                    <a16:creationId xmlns:a16="http://schemas.microsoft.com/office/drawing/2014/main" id="{EA1DF94F-D73B-4068-AC8A-D0A408DD32D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713545" y="2467401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0" name="Imagen 79">
                <a:extLst>
                  <a:ext uri="{FF2B5EF4-FFF2-40B4-BE49-F238E27FC236}">
                    <a16:creationId xmlns:a16="http://schemas.microsoft.com/office/drawing/2014/main" id="{62C852A6-1DC0-492C-8708-0BCE85A2F8DC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898714" y="2467401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1" name="Imagen 80">
                <a:extLst>
                  <a:ext uri="{FF2B5EF4-FFF2-40B4-BE49-F238E27FC236}">
                    <a16:creationId xmlns:a16="http://schemas.microsoft.com/office/drawing/2014/main" id="{0177E378-B2D1-433E-B487-95F0ADA2623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080634" y="2462337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2" name="Imagen 81">
                <a:extLst>
                  <a:ext uri="{FF2B5EF4-FFF2-40B4-BE49-F238E27FC236}">
                    <a16:creationId xmlns:a16="http://schemas.microsoft.com/office/drawing/2014/main" id="{5D2CCC76-1728-4CCE-8CA6-F4D7D93C730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259735" y="2463688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3" name="Imagen 82">
                <a:extLst>
                  <a:ext uri="{FF2B5EF4-FFF2-40B4-BE49-F238E27FC236}">
                    <a16:creationId xmlns:a16="http://schemas.microsoft.com/office/drawing/2014/main" id="{8737CD88-8CE9-45B7-B88B-A039D1BC2D9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436306" y="2459619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4" name="Imagen 83">
                <a:extLst>
                  <a:ext uri="{FF2B5EF4-FFF2-40B4-BE49-F238E27FC236}">
                    <a16:creationId xmlns:a16="http://schemas.microsoft.com/office/drawing/2014/main" id="{9C749F1B-619A-40EE-A3E5-6C9759F13278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624293" y="2462337"/>
                <a:ext cx="152361" cy="165320"/>
              </a:xfrm>
              <a:prstGeom prst="rect">
                <a:avLst/>
              </a:prstGeom>
            </p:spPr>
          </p:pic>
        </p:grpSp>
        <p:sp>
          <p:nvSpPr>
            <p:cNvPr id="86" name="CuadroTexto 85">
              <a:extLst>
                <a:ext uri="{FF2B5EF4-FFF2-40B4-BE49-F238E27FC236}">
                  <a16:creationId xmlns:a16="http://schemas.microsoft.com/office/drawing/2014/main" id="{E7CF8BFC-D72D-4A50-9441-6DC5C224B0DC}"/>
                </a:ext>
              </a:extLst>
            </p:cNvPr>
            <p:cNvSpPr txBox="1"/>
            <p:nvPr/>
          </p:nvSpPr>
          <p:spPr>
            <a:xfrm>
              <a:off x="282012" y="1116730"/>
              <a:ext cx="1081021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s-CL" sz="1600" dirty="0">
                  <a:latin typeface="that i love you" pitchFamily="2" charset="0"/>
                </a:rPr>
                <a:t>Hidratación</a:t>
              </a:r>
            </a:p>
          </p:txBody>
        </p:sp>
      </p:grpSp>
      <p:sp>
        <p:nvSpPr>
          <p:cNvPr id="2" name="Rectángulo: esquinas redondeadas 1">
            <a:extLst>
              <a:ext uri="{FF2B5EF4-FFF2-40B4-BE49-F238E27FC236}">
                <a16:creationId xmlns:a16="http://schemas.microsoft.com/office/drawing/2014/main" id="{8AFFB728-72C6-47D6-8CF6-8E68D901CF0E}"/>
              </a:ext>
            </a:extLst>
          </p:cNvPr>
          <p:cNvSpPr/>
          <p:nvPr/>
        </p:nvSpPr>
        <p:spPr>
          <a:xfrm flipH="1">
            <a:off x="2536574" y="808814"/>
            <a:ext cx="2238924" cy="348713"/>
          </a:xfrm>
          <a:prstGeom prst="roundRect">
            <a:avLst>
              <a:gd name="adj" fmla="val 20690"/>
            </a:avLst>
          </a:prstGeom>
          <a:noFill/>
          <a:ln>
            <a:solidFill>
              <a:schemeClr val="bg1">
                <a:lumMod val="65000"/>
              </a:schemeClr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grpSp>
        <p:nvGrpSpPr>
          <p:cNvPr id="20" name="Grupo 19">
            <a:extLst>
              <a:ext uri="{FF2B5EF4-FFF2-40B4-BE49-F238E27FC236}">
                <a16:creationId xmlns:a16="http://schemas.microsoft.com/office/drawing/2014/main" id="{9E56ED60-C0FC-4AFF-8B2B-402E4644997E}"/>
              </a:ext>
            </a:extLst>
          </p:cNvPr>
          <p:cNvGrpSpPr/>
          <p:nvPr/>
        </p:nvGrpSpPr>
        <p:grpSpPr>
          <a:xfrm>
            <a:off x="2648158" y="551964"/>
            <a:ext cx="1302561" cy="270451"/>
            <a:chOff x="3427898" y="945416"/>
            <a:chExt cx="1302561" cy="270451"/>
          </a:xfrm>
        </p:grpSpPr>
        <p:sp>
          <p:nvSpPr>
            <p:cNvPr id="6" name="Elipse 5">
              <a:extLst>
                <a:ext uri="{FF2B5EF4-FFF2-40B4-BE49-F238E27FC236}">
                  <a16:creationId xmlns:a16="http://schemas.microsoft.com/office/drawing/2014/main" id="{2C5DCEA4-6AF6-49BD-B708-B769FAFE792C}"/>
                </a:ext>
              </a:extLst>
            </p:cNvPr>
            <p:cNvSpPr/>
            <p:nvPr/>
          </p:nvSpPr>
          <p:spPr>
            <a:xfrm>
              <a:off x="3448303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7" name="CuadroTexto 6">
              <a:extLst>
                <a:ext uri="{FF2B5EF4-FFF2-40B4-BE49-F238E27FC236}">
                  <a16:creationId xmlns:a16="http://schemas.microsoft.com/office/drawing/2014/main" id="{AA089D6C-B1E2-48FB-BE83-481042A4D336}"/>
                </a:ext>
              </a:extLst>
            </p:cNvPr>
            <p:cNvSpPr txBox="1"/>
            <p:nvPr/>
          </p:nvSpPr>
          <p:spPr>
            <a:xfrm>
              <a:off x="3427898" y="945416"/>
              <a:ext cx="167925" cy="2623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L</a:t>
              </a:r>
            </a:p>
          </p:txBody>
        </p:sp>
        <p:sp>
          <p:nvSpPr>
            <p:cNvPr id="8" name="Elipse 7">
              <a:extLst>
                <a:ext uri="{FF2B5EF4-FFF2-40B4-BE49-F238E27FC236}">
                  <a16:creationId xmlns:a16="http://schemas.microsoft.com/office/drawing/2014/main" id="{EF3D6D35-0B29-48F8-A7E7-F05677A56176}"/>
                </a:ext>
              </a:extLst>
            </p:cNvPr>
            <p:cNvSpPr/>
            <p:nvPr/>
          </p:nvSpPr>
          <p:spPr>
            <a:xfrm>
              <a:off x="3636352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9" name="CuadroTexto 8">
              <a:extLst>
                <a:ext uri="{FF2B5EF4-FFF2-40B4-BE49-F238E27FC236}">
                  <a16:creationId xmlns:a16="http://schemas.microsoft.com/office/drawing/2014/main" id="{9A7EF53A-AA99-48D2-85A8-CA65C6ED1C5E}"/>
                </a:ext>
              </a:extLst>
            </p:cNvPr>
            <p:cNvSpPr txBox="1"/>
            <p:nvPr/>
          </p:nvSpPr>
          <p:spPr>
            <a:xfrm>
              <a:off x="3604676" y="945416"/>
              <a:ext cx="167925" cy="2623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M</a:t>
              </a:r>
            </a:p>
          </p:txBody>
        </p:sp>
        <p:sp>
          <p:nvSpPr>
            <p:cNvPr id="10" name="Elipse 9">
              <a:extLst>
                <a:ext uri="{FF2B5EF4-FFF2-40B4-BE49-F238E27FC236}">
                  <a16:creationId xmlns:a16="http://schemas.microsoft.com/office/drawing/2014/main" id="{B0003AE6-C47F-46BF-B6B1-DDBB042C0368}"/>
                </a:ext>
              </a:extLst>
            </p:cNvPr>
            <p:cNvSpPr/>
            <p:nvPr/>
          </p:nvSpPr>
          <p:spPr>
            <a:xfrm>
              <a:off x="3822502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1" name="CuadroTexto 10">
              <a:extLst>
                <a:ext uri="{FF2B5EF4-FFF2-40B4-BE49-F238E27FC236}">
                  <a16:creationId xmlns:a16="http://schemas.microsoft.com/office/drawing/2014/main" id="{93A2415F-9910-41C0-9834-ACE5EE7EC06F}"/>
                </a:ext>
              </a:extLst>
            </p:cNvPr>
            <p:cNvSpPr txBox="1"/>
            <p:nvPr/>
          </p:nvSpPr>
          <p:spPr>
            <a:xfrm>
              <a:off x="3795934" y="953506"/>
              <a:ext cx="167925" cy="2623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M</a:t>
              </a:r>
            </a:p>
          </p:txBody>
        </p:sp>
        <p:sp>
          <p:nvSpPr>
            <p:cNvPr id="12" name="Elipse 11">
              <a:extLst>
                <a:ext uri="{FF2B5EF4-FFF2-40B4-BE49-F238E27FC236}">
                  <a16:creationId xmlns:a16="http://schemas.microsoft.com/office/drawing/2014/main" id="{C7C288CE-F547-4E52-94A3-8C23F40BEE3C}"/>
                </a:ext>
              </a:extLst>
            </p:cNvPr>
            <p:cNvSpPr/>
            <p:nvPr/>
          </p:nvSpPr>
          <p:spPr>
            <a:xfrm>
              <a:off x="4008652" y="983612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3" name="CuadroTexto 12">
              <a:extLst>
                <a:ext uri="{FF2B5EF4-FFF2-40B4-BE49-F238E27FC236}">
                  <a16:creationId xmlns:a16="http://schemas.microsoft.com/office/drawing/2014/main" id="{4114C506-8170-47D2-9D5A-128DBFEEE7C8}"/>
                </a:ext>
              </a:extLst>
            </p:cNvPr>
            <p:cNvSpPr txBox="1"/>
            <p:nvPr/>
          </p:nvSpPr>
          <p:spPr>
            <a:xfrm>
              <a:off x="3987194" y="951397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J</a:t>
              </a:r>
            </a:p>
          </p:txBody>
        </p:sp>
        <p:sp>
          <p:nvSpPr>
            <p:cNvPr id="14" name="Elipse 13">
              <a:extLst>
                <a:ext uri="{FF2B5EF4-FFF2-40B4-BE49-F238E27FC236}">
                  <a16:creationId xmlns:a16="http://schemas.microsoft.com/office/drawing/2014/main" id="{7CC52FD5-4E7C-49FA-BD83-A545EB3FC017}"/>
                </a:ext>
              </a:extLst>
            </p:cNvPr>
            <p:cNvSpPr/>
            <p:nvPr/>
          </p:nvSpPr>
          <p:spPr>
            <a:xfrm>
              <a:off x="4195174" y="983612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5" name="CuadroTexto 14">
              <a:extLst>
                <a:ext uri="{FF2B5EF4-FFF2-40B4-BE49-F238E27FC236}">
                  <a16:creationId xmlns:a16="http://schemas.microsoft.com/office/drawing/2014/main" id="{DDD8D263-EBC7-4AD3-8203-2FC2CBE524AF}"/>
                </a:ext>
              </a:extLst>
            </p:cNvPr>
            <p:cNvSpPr txBox="1"/>
            <p:nvPr/>
          </p:nvSpPr>
          <p:spPr>
            <a:xfrm>
              <a:off x="4169468" y="953506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V</a:t>
              </a:r>
            </a:p>
          </p:txBody>
        </p:sp>
        <p:sp>
          <p:nvSpPr>
            <p:cNvPr id="16" name="Elipse 15">
              <a:extLst>
                <a:ext uri="{FF2B5EF4-FFF2-40B4-BE49-F238E27FC236}">
                  <a16:creationId xmlns:a16="http://schemas.microsoft.com/office/drawing/2014/main" id="{1684D4EA-52BA-4FA5-A1FB-CB87FE74C584}"/>
                </a:ext>
              </a:extLst>
            </p:cNvPr>
            <p:cNvSpPr/>
            <p:nvPr/>
          </p:nvSpPr>
          <p:spPr>
            <a:xfrm>
              <a:off x="4383504" y="983612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7" name="CuadroTexto 16">
              <a:extLst>
                <a:ext uri="{FF2B5EF4-FFF2-40B4-BE49-F238E27FC236}">
                  <a16:creationId xmlns:a16="http://schemas.microsoft.com/office/drawing/2014/main" id="{3308939E-46AD-485D-B001-89690CD4E751}"/>
                </a:ext>
              </a:extLst>
            </p:cNvPr>
            <p:cNvSpPr txBox="1"/>
            <p:nvPr/>
          </p:nvSpPr>
          <p:spPr>
            <a:xfrm>
              <a:off x="4354590" y="945416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S</a:t>
              </a:r>
            </a:p>
          </p:txBody>
        </p:sp>
        <p:sp>
          <p:nvSpPr>
            <p:cNvPr id="18" name="Elipse 17">
              <a:extLst>
                <a:ext uri="{FF2B5EF4-FFF2-40B4-BE49-F238E27FC236}">
                  <a16:creationId xmlns:a16="http://schemas.microsoft.com/office/drawing/2014/main" id="{A8672FC7-70F5-4C49-A014-22DFFFBC4EA9}"/>
                </a:ext>
              </a:extLst>
            </p:cNvPr>
            <p:cNvSpPr/>
            <p:nvPr/>
          </p:nvSpPr>
          <p:spPr>
            <a:xfrm>
              <a:off x="4562534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9" name="CuadroTexto 18">
              <a:extLst>
                <a:ext uri="{FF2B5EF4-FFF2-40B4-BE49-F238E27FC236}">
                  <a16:creationId xmlns:a16="http://schemas.microsoft.com/office/drawing/2014/main" id="{FDD8A62F-1C31-4D5B-8003-266E7EE66DB5}"/>
                </a:ext>
              </a:extLst>
            </p:cNvPr>
            <p:cNvSpPr txBox="1"/>
            <p:nvPr/>
          </p:nvSpPr>
          <p:spPr>
            <a:xfrm>
              <a:off x="4541872" y="945416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D</a:t>
              </a:r>
            </a:p>
          </p:txBody>
        </p:sp>
      </p:grpSp>
      <p:sp>
        <p:nvSpPr>
          <p:cNvPr id="43" name="Rectángulo: esquinas redondeadas 42">
            <a:extLst>
              <a:ext uri="{FF2B5EF4-FFF2-40B4-BE49-F238E27FC236}">
                <a16:creationId xmlns:a16="http://schemas.microsoft.com/office/drawing/2014/main" id="{89D5D1E2-00DC-4937-B50F-B770D836BFF9}"/>
              </a:ext>
            </a:extLst>
          </p:cNvPr>
          <p:cNvSpPr/>
          <p:nvPr/>
        </p:nvSpPr>
        <p:spPr>
          <a:xfrm flipH="1">
            <a:off x="460830" y="5801409"/>
            <a:ext cx="1867912" cy="1306787"/>
          </a:xfrm>
          <a:prstGeom prst="roundRect">
            <a:avLst>
              <a:gd name="adj" fmla="val 3042"/>
            </a:avLst>
          </a:prstGeom>
          <a:noFill/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61" name="CuadroTexto 60">
            <a:extLst>
              <a:ext uri="{FF2B5EF4-FFF2-40B4-BE49-F238E27FC236}">
                <a16:creationId xmlns:a16="http://schemas.microsoft.com/office/drawing/2014/main" id="{B1867932-8D36-4858-BFF8-81AECC48EBAD}"/>
              </a:ext>
            </a:extLst>
          </p:cNvPr>
          <p:cNvSpPr txBox="1"/>
          <p:nvPr/>
        </p:nvSpPr>
        <p:spPr>
          <a:xfrm>
            <a:off x="502270" y="470523"/>
            <a:ext cx="1705246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CL" sz="4800" dirty="0">
                <a:latin typeface="August Script Bold free" pitchFamily="2" charset="0"/>
              </a:rPr>
              <a:t>Año</a:t>
            </a:r>
          </a:p>
        </p:txBody>
      </p:sp>
      <p:sp>
        <p:nvSpPr>
          <p:cNvPr id="62" name="CuadroTexto 61">
            <a:extLst>
              <a:ext uri="{FF2B5EF4-FFF2-40B4-BE49-F238E27FC236}">
                <a16:creationId xmlns:a16="http://schemas.microsoft.com/office/drawing/2014/main" id="{D7348A25-2C0A-4180-9706-193D7ACDBC8E}"/>
              </a:ext>
            </a:extLst>
          </p:cNvPr>
          <p:cNvSpPr txBox="1"/>
          <p:nvPr/>
        </p:nvSpPr>
        <p:spPr>
          <a:xfrm>
            <a:off x="1109446" y="921803"/>
            <a:ext cx="149088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CL" sz="4000" dirty="0" smtClean="0">
                <a:latin typeface="August Script Bold free" pitchFamily="2" charset="0"/>
              </a:rPr>
              <a:t>2022 </a:t>
            </a:r>
            <a:endParaRPr lang="es-CL" sz="4000" dirty="0">
              <a:latin typeface="August Script Bold free" pitchFamily="2" charset="0"/>
            </a:endParaRPr>
          </a:p>
        </p:txBody>
      </p:sp>
      <p:sp>
        <p:nvSpPr>
          <p:cNvPr id="27" name="CuadroTexto 26">
            <a:extLst>
              <a:ext uri="{FF2B5EF4-FFF2-40B4-BE49-F238E27FC236}">
                <a16:creationId xmlns:a16="http://schemas.microsoft.com/office/drawing/2014/main" id="{F0091D1D-C5BA-4DD7-B564-F84C4F3256B9}"/>
              </a:ext>
            </a:extLst>
          </p:cNvPr>
          <p:cNvSpPr txBox="1"/>
          <p:nvPr/>
        </p:nvSpPr>
        <p:spPr>
          <a:xfrm>
            <a:off x="788889" y="1505371"/>
            <a:ext cx="136617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CL" sz="3600" dirty="0">
                <a:latin typeface="Ayunindra Font" pitchFamily="50" charset="0"/>
              </a:rPr>
              <a:t>Metas</a:t>
            </a:r>
          </a:p>
        </p:txBody>
      </p:sp>
      <p:cxnSp>
        <p:nvCxnSpPr>
          <p:cNvPr id="34" name="Conector recto 33">
            <a:extLst>
              <a:ext uri="{FF2B5EF4-FFF2-40B4-BE49-F238E27FC236}">
                <a16:creationId xmlns:a16="http://schemas.microsoft.com/office/drawing/2014/main" id="{6C326F97-CC68-4216-8B0B-6409AE189A23}"/>
              </a:ext>
            </a:extLst>
          </p:cNvPr>
          <p:cNvCxnSpPr>
            <a:cxnSpLocks/>
          </p:cNvCxnSpPr>
          <p:nvPr/>
        </p:nvCxnSpPr>
        <p:spPr>
          <a:xfrm>
            <a:off x="719609" y="2193173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Conector recto 36">
            <a:extLst>
              <a:ext uri="{FF2B5EF4-FFF2-40B4-BE49-F238E27FC236}">
                <a16:creationId xmlns:a16="http://schemas.microsoft.com/office/drawing/2014/main" id="{7A9A9E17-643C-46C7-8DA1-90ACB4FD0A6E}"/>
              </a:ext>
            </a:extLst>
          </p:cNvPr>
          <p:cNvCxnSpPr>
            <a:cxnSpLocks/>
          </p:cNvCxnSpPr>
          <p:nvPr/>
        </p:nvCxnSpPr>
        <p:spPr>
          <a:xfrm>
            <a:off x="720116" y="2475725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Conector recto 37">
            <a:extLst>
              <a:ext uri="{FF2B5EF4-FFF2-40B4-BE49-F238E27FC236}">
                <a16:creationId xmlns:a16="http://schemas.microsoft.com/office/drawing/2014/main" id="{117FEECC-50E9-48AE-A3A0-ECE918D11567}"/>
              </a:ext>
            </a:extLst>
          </p:cNvPr>
          <p:cNvCxnSpPr>
            <a:cxnSpLocks/>
          </p:cNvCxnSpPr>
          <p:nvPr/>
        </p:nvCxnSpPr>
        <p:spPr>
          <a:xfrm>
            <a:off x="718240" y="2780525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Conector recto 38">
            <a:extLst>
              <a:ext uri="{FF2B5EF4-FFF2-40B4-BE49-F238E27FC236}">
                <a16:creationId xmlns:a16="http://schemas.microsoft.com/office/drawing/2014/main" id="{F24D8324-6901-4816-8512-FDC54A3E01DF}"/>
              </a:ext>
            </a:extLst>
          </p:cNvPr>
          <p:cNvCxnSpPr>
            <a:cxnSpLocks/>
          </p:cNvCxnSpPr>
          <p:nvPr/>
        </p:nvCxnSpPr>
        <p:spPr>
          <a:xfrm>
            <a:off x="718240" y="3074201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Placa 2">
            <a:extLst>
              <a:ext uri="{FF2B5EF4-FFF2-40B4-BE49-F238E27FC236}">
                <a16:creationId xmlns:a16="http://schemas.microsoft.com/office/drawing/2014/main" id="{C3F9C842-00FA-4A41-AA78-EC49C9D9D4A3}"/>
              </a:ext>
            </a:extLst>
          </p:cNvPr>
          <p:cNvSpPr/>
          <p:nvPr/>
        </p:nvSpPr>
        <p:spPr>
          <a:xfrm flipH="1">
            <a:off x="489789" y="3750740"/>
            <a:ext cx="1791840" cy="1500318"/>
          </a:xfrm>
          <a:prstGeom prst="plaque">
            <a:avLst>
              <a:gd name="adj" fmla="val 6619"/>
            </a:avLst>
          </a:prstGeom>
          <a:solidFill>
            <a:srgbClr val="FCEBE0"/>
          </a:solidFill>
          <a:ln>
            <a:solidFill>
              <a:srgbClr val="FCD6D7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70" name="CuadroTexto 69">
            <a:extLst>
              <a:ext uri="{FF2B5EF4-FFF2-40B4-BE49-F238E27FC236}">
                <a16:creationId xmlns:a16="http://schemas.microsoft.com/office/drawing/2014/main" id="{C5660BA0-7AA5-442F-B19F-51782AAE91E1}"/>
              </a:ext>
            </a:extLst>
          </p:cNvPr>
          <p:cNvSpPr txBox="1"/>
          <p:nvPr/>
        </p:nvSpPr>
        <p:spPr>
          <a:xfrm flipH="1">
            <a:off x="560832" y="3174959"/>
            <a:ext cx="157604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CL" sz="3200" dirty="0">
                <a:latin typeface="Please write me a song" panose="02000603000000000000" pitchFamily="2" charset="0"/>
                <a:ea typeface="Please write me a song" panose="02000603000000000000" pitchFamily="2" charset="0"/>
              </a:rPr>
              <a:t>Importante</a:t>
            </a:r>
          </a:p>
        </p:txBody>
      </p:sp>
      <p:sp>
        <p:nvSpPr>
          <p:cNvPr id="72" name="CuadroTexto 71">
            <a:extLst>
              <a:ext uri="{FF2B5EF4-FFF2-40B4-BE49-F238E27FC236}">
                <a16:creationId xmlns:a16="http://schemas.microsoft.com/office/drawing/2014/main" id="{FA02E334-CC17-4B72-8C99-28B64BC13A1C}"/>
              </a:ext>
            </a:extLst>
          </p:cNvPr>
          <p:cNvSpPr txBox="1"/>
          <p:nvPr/>
        </p:nvSpPr>
        <p:spPr>
          <a:xfrm flipH="1">
            <a:off x="773256" y="5571063"/>
            <a:ext cx="1293702" cy="594906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algn="ctr"/>
            <a:r>
              <a:rPr lang="es-CL" sz="3266" dirty="0">
                <a:latin typeface="The Sunset" pitchFamily="2" charset="0"/>
              </a:rPr>
              <a:t>Notas</a:t>
            </a:r>
          </a:p>
        </p:txBody>
      </p:sp>
      <p:pic>
        <p:nvPicPr>
          <p:cNvPr id="22" name="Imagen 21">
            <a:extLst>
              <a:ext uri="{FF2B5EF4-FFF2-40B4-BE49-F238E27FC236}">
                <a16:creationId xmlns:a16="http://schemas.microsoft.com/office/drawing/2014/main" id="{62CBFADE-6F0F-42F1-9100-230F3D7A9794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188956" y="4650379"/>
            <a:ext cx="727315" cy="2864905"/>
          </a:xfrm>
          <a:prstGeom prst="rect">
            <a:avLst/>
          </a:prstGeom>
        </p:spPr>
      </p:pic>
      <p:pic>
        <p:nvPicPr>
          <p:cNvPr id="23" name="Imagen 22">
            <a:extLst>
              <a:ext uri="{FF2B5EF4-FFF2-40B4-BE49-F238E27FC236}">
                <a16:creationId xmlns:a16="http://schemas.microsoft.com/office/drawing/2014/main" id="{2B2C2E0D-EB88-46B4-AC8F-E4A9A8B31354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43898" t="21174"/>
          <a:stretch/>
        </p:blipFill>
        <p:spPr>
          <a:xfrm>
            <a:off x="0" y="0"/>
            <a:ext cx="909986" cy="976498"/>
          </a:xfrm>
          <a:prstGeom prst="rect">
            <a:avLst/>
          </a:prstGeom>
        </p:spPr>
      </p:pic>
      <p:pic>
        <p:nvPicPr>
          <p:cNvPr id="25" name="Imagen 24">
            <a:extLst>
              <a:ext uri="{FF2B5EF4-FFF2-40B4-BE49-F238E27FC236}">
                <a16:creationId xmlns:a16="http://schemas.microsoft.com/office/drawing/2014/main" id="{C293EFCA-F8D9-437F-BBDE-D23B0F61DF56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027536" y="351099"/>
            <a:ext cx="713197" cy="476000"/>
          </a:xfrm>
          <a:prstGeom prst="rect">
            <a:avLst/>
          </a:prstGeom>
        </p:spPr>
      </p:pic>
      <p:grpSp>
        <p:nvGrpSpPr>
          <p:cNvPr id="31" name="Grupo 30">
            <a:extLst>
              <a:ext uri="{FF2B5EF4-FFF2-40B4-BE49-F238E27FC236}">
                <a16:creationId xmlns:a16="http://schemas.microsoft.com/office/drawing/2014/main" id="{7745E27F-467E-4749-8E47-3209094E0C66}"/>
              </a:ext>
            </a:extLst>
          </p:cNvPr>
          <p:cNvGrpSpPr/>
          <p:nvPr/>
        </p:nvGrpSpPr>
        <p:grpSpPr>
          <a:xfrm>
            <a:off x="526230" y="2080990"/>
            <a:ext cx="160028" cy="1041337"/>
            <a:chOff x="508707" y="2032864"/>
            <a:chExt cx="160028" cy="1041337"/>
          </a:xfrm>
        </p:grpSpPr>
        <p:pic>
          <p:nvPicPr>
            <p:cNvPr id="57" name="Imagen 56">
              <a:extLst>
                <a:ext uri="{FF2B5EF4-FFF2-40B4-BE49-F238E27FC236}">
                  <a16:creationId xmlns:a16="http://schemas.microsoft.com/office/drawing/2014/main" id="{961930C2-F576-49DD-A7AA-2FDB4D77175D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7508" y="2035205"/>
              <a:ext cx="162906" cy="158223"/>
            </a:xfrm>
            <a:prstGeom prst="rect">
              <a:avLst/>
            </a:prstGeom>
          </p:spPr>
        </p:pic>
        <p:pic>
          <p:nvPicPr>
            <p:cNvPr id="58" name="Imagen 57">
              <a:extLst>
                <a:ext uri="{FF2B5EF4-FFF2-40B4-BE49-F238E27FC236}">
                  <a16:creationId xmlns:a16="http://schemas.microsoft.com/office/drawing/2014/main" id="{56867267-B475-4E69-9D58-EC62A6FE058B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7509" y="2315160"/>
              <a:ext cx="162906" cy="158223"/>
            </a:xfrm>
            <a:prstGeom prst="rect">
              <a:avLst/>
            </a:prstGeom>
          </p:spPr>
        </p:pic>
        <p:pic>
          <p:nvPicPr>
            <p:cNvPr id="60" name="Imagen 59">
              <a:extLst>
                <a:ext uri="{FF2B5EF4-FFF2-40B4-BE49-F238E27FC236}">
                  <a16:creationId xmlns:a16="http://schemas.microsoft.com/office/drawing/2014/main" id="{E29EF204-A448-4002-8A1C-DB0341F31464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6366" y="2619960"/>
              <a:ext cx="162906" cy="158223"/>
            </a:xfrm>
            <a:prstGeom prst="rect">
              <a:avLst/>
            </a:prstGeom>
          </p:spPr>
        </p:pic>
        <p:pic>
          <p:nvPicPr>
            <p:cNvPr id="63" name="Imagen 62">
              <a:extLst>
                <a:ext uri="{FF2B5EF4-FFF2-40B4-BE49-F238E27FC236}">
                  <a16:creationId xmlns:a16="http://schemas.microsoft.com/office/drawing/2014/main" id="{86120641-32C4-4AE8-94D3-C94C18868525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8171" y="2913636"/>
              <a:ext cx="162906" cy="158223"/>
            </a:xfrm>
            <a:prstGeom prst="rect">
              <a:avLst/>
            </a:prstGeom>
          </p:spPr>
        </p:pic>
      </p:grpSp>
      <p:sp>
        <p:nvSpPr>
          <p:cNvPr id="64" name="Placa 63">
            <a:extLst>
              <a:ext uri="{FF2B5EF4-FFF2-40B4-BE49-F238E27FC236}">
                <a16:creationId xmlns:a16="http://schemas.microsoft.com/office/drawing/2014/main" id="{1F1A37EF-7612-4F45-97CD-3C62C17F6D0D}"/>
              </a:ext>
            </a:extLst>
          </p:cNvPr>
          <p:cNvSpPr/>
          <p:nvPr/>
        </p:nvSpPr>
        <p:spPr>
          <a:xfrm flipH="1">
            <a:off x="544463" y="3806973"/>
            <a:ext cx="1680470" cy="1381373"/>
          </a:xfrm>
          <a:prstGeom prst="plaque">
            <a:avLst>
              <a:gd name="adj" fmla="val 6619"/>
            </a:avLst>
          </a:prstGeom>
          <a:noFill/>
          <a:ln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pic>
        <p:nvPicPr>
          <p:cNvPr id="32" name="Imagen 31">
            <a:extLst>
              <a:ext uri="{FF2B5EF4-FFF2-40B4-BE49-F238E27FC236}">
                <a16:creationId xmlns:a16="http://schemas.microsoft.com/office/drawing/2014/main" id="{26B63D50-3602-4D67-A76C-633D6D374657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259097" y="6541363"/>
            <a:ext cx="628638" cy="674145"/>
          </a:xfrm>
          <a:prstGeom prst="rect">
            <a:avLst/>
          </a:prstGeom>
        </p:spPr>
      </p:pic>
      <p:pic>
        <p:nvPicPr>
          <p:cNvPr id="65" name="Imagen 64">
            <a:extLst>
              <a:ext uri="{FF2B5EF4-FFF2-40B4-BE49-F238E27FC236}">
                <a16:creationId xmlns:a16="http://schemas.microsoft.com/office/drawing/2014/main" id="{D0CA3D43-846C-4A28-B7BE-3C0790EA8870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65716" t="50407"/>
          <a:stretch/>
        </p:blipFill>
        <p:spPr>
          <a:xfrm flipH="1">
            <a:off x="4623101" y="-1"/>
            <a:ext cx="445785" cy="47838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14802898"/>
      </p:ext>
    </p:extLst>
  </p:cSld>
  <p:clrMapOvr>
    <a:masterClrMapping/>
  </p:clrMapOvr>
</p:sld>
</file>

<file path=ppt/slides/slide2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5" name="Imagen 74">
            <a:extLst>
              <a:ext uri="{FF2B5EF4-FFF2-40B4-BE49-F238E27FC236}">
                <a16:creationId xmlns:a16="http://schemas.microsoft.com/office/drawing/2014/main" id="{86F066D6-3665-40A8-84FE-3CF74306B4E7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5802" t="16947" r="6588" b="21582"/>
          <a:stretch/>
        </p:blipFill>
        <p:spPr>
          <a:xfrm flipH="1">
            <a:off x="2534249" y="1615242"/>
            <a:ext cx="2241249" cy="5818323"/>
          </a:xfrm>
          <a:prstGeom prst="rect">
            <a:avLst/>
          </a:prstGeom>
        </p:spPr>
      </p:pic>
      <p:grpSp>
        <p:nvGrpSpPr>
          <p:cNvPr id="90" name="Grupo 89">
            <a:extLst>
              <a:ext uri="{FF2B5EF4-FFF2-40B4-BE49-F238E27FC236}">
                <a16:creationId xmlns:a16="http://schemas.microsoft.com/office/drawing/2014/main" id="{6A10F933-5BE6-45D0-9227-6F90A3B05617}"/>
              </a:ext>
            </a:extLst>
          </p:cNvPr>
          <p:cNvGrpSpPr/>
          <p:nvPr/>
        </p:nvGrpSpPr>
        <p:grpSpPr>
          <a:xfrm>
            <a:off x="2431176" y="1277695"/>
            <a:ext cx="2333423" cy="338554"/>
            <a:chOff x="282012" y="1116730"/>
            <a:chExt cx="2333423" cy="338554"/>
          </a:xfrm>
        </p:grpSpPr>
        <p:grpSp>
          <p:nvGrpSpPr>
            <p:cNvPr id="76" name="Grupo 75">
              <a:extLst>
                <a:ext uri="{FF2B5EF4-FFF2-40B4-BE49-F238E27FC236}">
                  <a16:creationId xmlns:a16="http://schemas.microsoft.com/office/drawing/2014/main" id="{A61A1061-E59C-431B-BF67-DEFCDEE579BE}"/>
                </a:ext>
              </a:extLst>
            </p:cNvPr>
            <p:cNvGrpSpPr/>
            <p:nvPr/>
          </p:nvGrpSpPr>
          <p:grpSpPr>
            <a:xfrm>
              <a:off x="1292286" y="1199456"/>
              <a:ext cx="1323149" cy="173102"/>
              <a:chOff x="2351916" y="2459619"/>
              <a:chExt cx="1424738" cy="173102"/>
            </a:xfrm>
          </p:grpSpPr>
          <p:pic>
            <p:nvPicPr>
              <p:cNvPr id="77" name="Imagen 76">
                <a:extLst>
                  <a:ext uri="{FF2B5EF4-FFF2-40B4-BE49-F238E27FC236}">
                    <a16:creationId xmlns:a16="http://schemas.microsoft.com/office/drawing/2014/main" id="{B7A81B46-CA0D-4087-89EF-FAE09193A61A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351916" y="2459619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78" name="Imagen 77">
                <a:extLst>
                  <a:ext uri="{FF2B5EF4-FFF2-40B4-BE49-F238E27FC236}">
                    <a16:creationId xmlns:a16="http://schemas.microsoft.com/office/drawing/2014/main" id="{E94153B6-6DC4-4AB7-AC3B-F55DD2065F5B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534444" y="2462337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79" name="Imagen 78">
                <a:extLst>
                  <a:ext uri="{FF2B5EF4-FFF2-40B4-BE49-F238E27FC236}">
                    <a16:creationId xmlns:a16="http://schemas.microsoft.com/office/drawing/2014/main" id="{EA1DF94F-D73B-4068-AC8A-D0A408DD32D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713545" y="2467401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0" name="Imagen 79">
                <a:extLst>
                  <a:ext uri="{FF2B5EF4-FFF2-40B4-BE49-F238E27FC236}">
                    <a16:creationId xmlns:a16="http://schemas.microsoft.com/office/drawing/2014/main" id="{62C852A6-1DC0-492C-8708-0BCE85A2F8DC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898714" y="2467401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1" name="Imagen 80">
                <a:extLst>
                  <a:ext uri="{FF2B5EF4-FFF2-40B4-BE49-F238E27FC236}">
                    <a16:creationId xmlns:a16="http://schemas.microsoft.com/office/drawing/2014/main" id="{0177E378-B2D1-433E-B487-95F0ADA2623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080634" y="2462337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2" name="Imagen 81">
                <a:extLst>
                  <a:ext uri="{FF2B5EF4-FFF2-40B4-BE49-F238E27FC236}">
                    <a16:creationId xmlns:a16="http://schemas.microsoft.com/office/drawing/2014/main" id="{5D2CCC76-1728-4CCE-8CA6-F4D7D93C730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259735" y="2463688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3" name="Imagen 82">
                <a:extLst>
                  <a:ext uri="{FF2B5EF4-FFF2-40B4-BE49-F238E27FC236}">
                    <a16:creationId xmlns:a16="http://schemas.microsoft.com/office/drawing/2014/main" id="{8737CD88-8CE9-45B7-B88B-A039D1BC2D9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436306" y="2459619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4" name="Imagen 83">
                <a:extLst>
                  <a:ext uri="{FF2B5EF4-FFF2-40B4-BE49-F238E27FC236}">
                    <a16:creationId xmlns:a16="http://schemas.microsoft.com/office/drawing/2014/main" id="{9C749F1B-619A-40EE-A3E5-6C9759F13278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624293" y="2462337"/>
                <a:ext cx="152361" cy="165320"/>
              </a:xfrm>
              <a:prstGeom prst="rect">
                <a:avLst/>
              </a:prstGeom>
            </p:spPr>
          </p:pic>
        </p:grpSp>
        <p:sp>
          <p:nvSpPr>
            <p:cNvPr id="86" name="CuadroTexto 85">
              <a:extLst>
                <a:ext uri="{FF2B5EF4-FFF2-40B4-BE49-F238E27FC236}">
                  <a16:creationId xmlns:a16="http://schemas.microsoft.com/office/drawing/2014/main" id="{E7CF8BFC-D72D-4A50-9441-6DC5C224B0DC}"/>
                </a:ext>
              </a:extLst>
            </p:cNvPr>
            <p:cNvSpPr txBox="1"/>
            <p:nvPr/>
          </p:nvSpPr>
          <p:spPr>
            <a:xfrm>
              <a:off x="282012" y="1116730"/>
              <a:ext cx="1081021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s-CL" sz="1600" dirty="0">
                  <a:latin typeface="that i love you" pitchFamily="2" charset="0"/>
                </a:rPr>
                <a:t>Hidratación</a:t>
              </a:r>
            </a:p>
          </p:txBody>
        </p:sp>
      </p:grpSp>
      <p:sp>
        <p:nvSpPr>
          <p:cNvPr id="2" name="Rectángulo: esquinas redondeadas 1">
            <a:extLst>
              <a:ext uri="{FF2B5EF4-FFF2-40B4-BE49-F238E27FC236}">
                <a16:creationId xmlns:a16="http://schemas.microsoft.com/office/drawing/2014/main" id="{8AFFB728-72C6-47D6-8CF6-8E68D901CF0E}"/>
              </a:ext>
            </a:extLst>
          </p:cNvPr>
          <p:cNvSpPr/>
          <p:nvPr/>
        </p:nvSpPr>
        <p:spPr>
          <a:xfrm flipH="1">
            <a:off x="2536574" y="808814"/>
            <a:ext cx="2238924" cy="348713"/>
          </a:xfrm>
          <a:prstGeom prst="roundRect">
            <a:avLst>
              <a:gd name="adj" fmla="val 20690"/>
            </a:avLst>
          </a:prstGeom>
          <a:noFill/>
          <a:ln>
            <a:solidFill>
              <a:schemeClr val="bg1">
                <a:lumMod val="65000"/>
              </a:schemeClr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grpSp>
        <p:nvGrpSpPr>
          <p:cNvPr id="20" name="Grupo 19">
            <a:extLst>
              <a:ext uri="{FF2B5EF4-FFF2-40B4-BE49-F238E27FC236}">
                <a16:creationId xmlns:a16="http://schemas.microsoft.com/office/drawing/2014/main" id="{9E56ED60-C0FC-4AFF-8B2B-402E4644997E}"/>
              </a:ext>
            </a:extLst>
          </p:cNvPr>
          <p:cNvGrpSpPr/>
          <p:nvPr/>
        </p:nvGrpSpPr>
        <p:grpSpPr>
          <a:xfrm>
            <a:off x="2648158" y="551964"/>
            <a:ext cx="1302561" cy="270451"/>
            <a:chOff x="3427898" y="945416"/>
            <a:chExt cx="1302561" cy="270451"/>
          </a:xfrm>
        </p:grpSpPr>
        <p:sp>
          <p:nvSpPr>
            <p:cNvPr id="6" name="Elipse 5">
              <a:extLst>
                <a:ext uri="{FF2B5EF4-FFF2-40B4-BE49-F238E27FC236}">
                  <a16:creationId xmlns:a16="http://schemas.microsoft.com/office/drawing/2014/main" id="{2C5DCEA4-6AF6-49BD-B708-B769FAFE792C}"/>
                </a:ext>
              </a:extLst>
            </p:cNvPr>
            <p:cNvSpPr/>
            <p:nvPr/>
          </p:nvSpPr>
          <p:spPr>
            <a:xfrm>
              <a:off x="3448303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7" name="CuadroTexto 6">
              <a:extLst>
                <a:ext uri="{FF2B5EF4-FFF2-40B4-BE49-F238E27FC236}">
                  <a16:creationId xmlns:a16="http://schemas.microsoft.com/office/drawing/2014/main" id="{AA089D6C-B1E2-48FB-BE83-481042A4D336}"/>
                </a:ext>
              </a:extLst>
            </p:cNvPr>
            <p:cNvSpPr txBox="1"/>
            <p:nvPr/>
          </p:nvSpPr>
          <p:spPr>
            <a:xfrm>
              <a:off x="3427898" y="945416"/>
              <a:ext cx="167925" cy="2623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L</a:t>
              </a:r>
            </a:p>
          </p:txBody>
        </p:sp>
        <p:sp>
          <p:nvSpPr>
            <p:cNvPr id="8" name="Elipse 7">
              <a:extLst>
                <a:ext uri="{FF2B5EF4-FFF2-40B4-BE49-F238E27FC236}">
                  <a16:creationId xmlns:a16="http://schemas.microsoft.com/office/drawing/2014/main" id="{EF3D6D35-0B29-48F8-A7E7-F05677A56176}"/>
                </a:ext>
              </a:extLst>
            </p:cNvPr>
            <p:cNvSpPr/>
            <p:nvPr/>
          </p:nvSpPr>
          <p:spPr>
            <a:xfrm>
              <a:off x="3636352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9" name="CuadroTexto 8">
              <a:extLst>
                <a:ext uri="{FF2B5EF4-FFF2-40B4-BE49-F238E27FC236}">
                  <a16:creationId xmlns:a16="http://schemas.microsoft.com/office/drawing/2014/main" id="{9A7EF53A-AA99-48D2-85A8-CA65C6ED1C5E}"/>
                </a:ext>
              </a:extLst>
            </p:cNvPr>
            <p:cNvSpPr txBox="1"/>
            <p:nvPr/>
          </p:nvSpPr>
          <p:spPr>
            <a:xfrm>
              <a:off x="3604676" y="945416"/>
              <a:ext cx="167925" cy="2623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M</a:t>
              </a:r>
            </a:p>
          </p:txBody>
        </p:sp>
        <p:sp>
          <p:nvSpPr>
            <p:cNvPr id="10" name="Elipse 9">
              <a:extLst>
                <a:ext uri="{FF2B5EF4-FFF2-40B4-BE49-F238E27FC236}">
                  <a16:creationId xmlns:a16="http://schemas.microsoft.com/office/drawing/2014/main" id="{B0003AE6-C47F-46BF-B6B1-DDBB042C0368}"/>
                </a:ext>
              </a:extLst>
            </p:cNvPr>
            <p:cNvSpPr/>
            <p:nvPr/>
          </p:nvSpPr>
          <p:spPr>
            <a:xfrm>
              <a:off x="3822502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1" name="CuadroTexto 10">
              <a:extLst>
                <a:ext uri="{FF2B5EF4-FFF2-40B4-BE49-F238E27FC236}">
                  <a16:creationId xmlns:a16="http://schemas.microsoft.com/office/drawing/2014/main" id="{93A2415F-9910-41C0-9834-ACE5EE7EC06F}"/>
                </a:ext>
              </a:extLst>
            </p:cNvPr>
            <p:cNvSpPr txBox="1"/>
            <p:nvPr/>
          </p:nvSpPr>
          <p:spPr>
            <a:xfrm>
              <a:off x="3795934" y="953506"/>
              <a:ext cx="167925" cy="2623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M</a:t>
              </a:r>
            </a:p>
          </p:txBody>
        </p:sp>
        <p:sp>
          <p:nvSpPr>
            <p:cNvPr id="12" name="Elipse 11">
              <a:extLst>
                <a:ext uri="{FF2B5EF4-FFF2-40B4-BE49-F238E27FC236}">
                  <a16:creationId xmlns:a16="http://schemas.microsoft.com/office/drawing/2014/main" id="{C7C288CE-F547-4E52-94A3-8C23F40BEE3C}"/>
                </a:ext>
              </a:extLst>
            </p:cNvPr>
            <p:cNvSpPr/>
            <p:nvPr/>
          </p:nvSpPr>
          <p:spPr>
            <a:xfrm>
              <a:off x="4008652" y="983612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3" name="CuadroTexto 12">
              <a:extLst>
                <a:ext uri="{FF2B5EF4-FFF2-40B4-BE49-F238E27FC236}">
                  <a16:creationId xmlns:a16="http://schemas.microsoft.com/office/drawing/2014/main" id="{4114C506-8170-47D2-9D5A-128DBFEEE7C8}"/>
                </a:ext>
              </a:extLst>
            </p:cNvPr>
            <p:cNvSpPr txBox="1"/>
            <p:nvPr/>
          </p:nvSpPr>
          <p:spPr>
            <a:xfrm>
              <a:off x="3987194" y="951397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J</a:t>
              </a:r>
            </a:p>
          </p:txBody>
        </p:sp>
        <p:sp>
          <p:nvSpPr>
            <p:cNvPr id="14" name="Elipse 13">
              <a:extLst>
                <a:ext uri="{FF2B5EF4-FFF2-40B4-BE49-F238E27FC236}">
                  <a16:creationId xmlns:a16="http://schemas.microsoft.com/office/drawing/2014/main" id="{7CC52FD5-4E7C-49FA-BD83-A545EB3FC017}"/>
                </a:ext>
              </a:extLst>
            </p:cNvPr>
            <p:cNvSpPr/>
            <p:nvPr/>
          </p:nvSpPr>
          <p:spPr>
            <a:xfrm>
              <a:off x="4195174" y="983612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5" name="CuadroTexto 14">
              <a:extLst>
                <a:ext uri="{FF2B5EF4-FFF2-40B4-BE49-F238E27FC236}">
                  <a16:creationId xmlns:a16="http://schemas.microsoft.com/office/drawing/2014/main" id="{DDD8D263-EBC7-4AD3-8203-2FC2CBE524AF}"/>
                </a:ext>
              </a:extLst>
            </p:cNvPr>
            <p:cNvSpPr txBox="1"/>
            <p:nvPr/>
          </p:nvSpPr>
          <p:spPr>
            <a:xfrm>
              <a:off x="4169468" y="953506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V</a:t>
              </a:r>
            </a:p>
          </p:txBody>
        </p:sp>
        <p:sp>
          <p:nvSpPr>
            <p:cNvPr id="16" name="Elipse 15">
              <a:extLst>
                <a:ext uri="{FF2B5EF4-FFF2-40B4-BE49-F238E27FC236}">
                  <a16:creationId xmlns:a16="http://schemas.microsoft.com/office/drawing/2014/main" id="{1684D4EA-52BA-4FA5-A1FB-CB87FE74C584}"/>
                </a:ext>
              </a:extLst>
            </p:cNvPr>
            <p:cNvSpPr/>
            <p:nvPr/>
          </p:nvSpPr>
          <p:spPr>
            <a:xfrm>
              <a:off x="4383504" y="983612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7" name="CuadroTexto 16">
              <a:extLst>
                <a:ext uri="{FF2B5EF4-FFF2-40B4-BE49-F238E27FC236}">
                  <a16:creationId xmlns:a16="http://schemas.microsoft.com/office/drawing/2014/main" id="{3308939E-46AD-485D-B001-89690CD4E751}"/>
                </a:ext>
              </a:extLst>
            </p:cNvPr>
            <p:cNvSpPr txBox="1"/>
            <p:nvPr/>
          </p:nvSpPr>
          <p:spPr>
            <a:xfrm>
              <a:off x="4354590" y="945416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S</a:t>
              </a:r>
            </a:p>
          </p:txBody>
        </p:sp>
        <p:sp>
          <p:nvSpPr>
            <p:cNvPr id="18" name="Elipse 17">
              <a:extLst>
                <a:ext uri="{FF2B5EF4-FFF2-40B4-BE49-F238E27FC236}">
                  <a16:creationId xmlns:a16="http://schemas.microsoft.com/office/drawing/2014/main" id="{A8672FC7-70F5-4C49-A014-22DFFFBC4EA9}"/>
                </a:ext>
              </a:extLst>
            </p:cNvPr>
            <p:cNvSpPr/>
            <p:nvPr/>
          </p:nvSpPr>
          <p:spPr>
            <a:xfrm>
              <a:off x="4562534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9" name="CuadroTexto 18">
              <a:extLst>
                <a:ext uri="{FF2B5EF4-FFF2-40B4-BE49-F238E27FC236}">
                  <a16:creationId xmlns:a16="http://schemas.microsoft.com/office/drawing/2014/main" id="{FDD8A62F-1C31-4D5B-8003-266E7EE66DB5}"/>
                </a:ext>
              </a:extLst>
            </p:cNvPr>
            <p:cNvSpPr txBox="1"/>
            <p:nvPr/>
          </p:nvSpPr>
          <p:spPr>
            <a:xfrm>
              <a:off x="4541872" y="945416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D</a:t>
              </a:r>
            </a:p>
          </p:txBody>
        </p:sp>
      </p:grpSp>
      <p:sp>
        <p:nvSpPr>
          <p:cNvPr id="43" name="Rectángulo: esquinas redondeadas 42">
            <a:extLst>
              <a:ext uri="{FF2B5EF4-FFF2-40B4-BE49-F238E27FC236}">
                <a16:creationId xmlns:a16="http://schemas.microsoft.com/office/drawing/2014/main" id="{89D5D1E2-00DC-4937-B50F-B770D836BFF9}"/>
              </a:ext>
            </a:extLst>
          </p:cNvPr>
          <p:cNvSpPr/>
          <p:nvPr/>
        </p:nvSpPr>
        <p:spPr>
          <a:xfrm flipH="1">
            <a:off x="460830" y="5801409"/>
            <a:ext cx="1867912" cy="1306787"/>
          </a:xfrm>
          <a:prstGeom prst="roundRect">
            <a:avLst>
              <a:gd name="adj" fmla="val 3042"/>
            </a:avLst>
          </a:prstGeom>
          <a:noFill/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61" name="CuadroTexto 60">
            <a:extLst>
              <a:ext uri="{FF2B5EF4-FFF2-40B4-BE49-F238E27FC236}">
                <a16:creationId xmlns:a16="http://schemas.microsoft.com/office/drawing/2014/main" id="{B1867932-8D36-4858-BFF8-81AECC48EBAD}"/>
              </a:ext>
            </a:extLst>
          </p:cNvPr>
          <p:cNvSpPr txBox="1"/>
          <p:nvPr/>
        </p:nvSpPr>
        <p:spPr>
          <a:xfrm>
            <a:off x="502270" y="470523"/>
            <a:ext cx="1705246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CL" sz="4800" dirty="0">
                <a:latin typeface="August Script Bold free" pitchFamily="2" charset="0"/>
              </a:rPr>
              <a:t>Año</a:t>
            </a:r>
          </a:p>
        </p:txBody>
      </p:sp>
      <p:sp>
        <p:nvSpPr>
          <p:cNvPr id="62" name="CuadroTexto 61">
            <a:extLst>
              <a:ext uri="{FF2B5EF4-FFF2-40B4-BE49-F238E27FC236}">
                <a16:creationId xmlns:a16="http://schemas.microsoft.com/office/drawing/2014/main" id="{D7348A25-2C0A-4180-9706-193D7ACDBC8E}"/>
              </a:ext>
            </a:extLst>
          </p:cNvPr>
          <p:cNvSpPr txBox="1"/>
          <p:nvPr/>
        </p:nvSpPr>
        <p:spPr>
          <a:xfrm>
            <a:off x="1109446" y="921803"/>
            <a:ext cx="149088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CL" sz="4000" dirty="0" smtClean="0">
                <a:latin typeface="August Script Bold free" pitchFamily="2" charset="0"/>
              </a:rPr>
              <a:t>2022 </a:t>
            </a:r>
            <a:endParaRPr lang="es-CL" sz="4000" dirty="0">
              <a:latin typeface="August Script Bold free" pitchFamily="2" charset="0"/>
            </a:endParaRPr>
          </a:p>
        </p:txBody>
      </p:sp>
      <p:sp>
        <p:nvSpPr>
          <p:cNvPr id="27" name="CuadroTexto 26">
            <a:extLst>
              <a:ext uri="{FF2B5EF4-FFF2-40B4-BE49-F238E27FC236}">
                <a16:creationId xmlns:a16="http://schemas.microsoft.com/office/drawing/2014/main" id="{F0091D1D-C5BA-4DD7-B564-F84C4F3256B9}"/>
              </a:ext>
            </a:extLst>
          </p:cNvPr>
          <p:cNvSpPr txBox="1"/>
          <p:nvPr/>
        </p:nvSpPr>
        <p:spPr>
          <a:xfrm>
            <a:off x="788889" y="1505371"/>
            <a:ext cx="136617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CL" sz="3600" dirty="0">
                <a:latin typeface="Ayunindra Font" pitchFamily="50" charset="0"/>
              </a:rPr>
              <a:t>Metas</a:t>
            </a:r>
          </a:p>
        </p:txBody>
      </p:sp>
      <p:cxnSp>
        <p:nvCxnSpPr>
          <p:cNvPr id="34" name="Conector recto 33">
            <a:extLst>
              <a:ext uri="{FF2B5EF4-FFF2-40B4-BE49-F238E27FC236}">
                <a16:creationId xmlns:a16="http://schemas.microsoft.com/office/drawing/2014/main" id="{6C326F97-CC68-4216-8B0B-6409AE189A23}"/>
              </a:ext>
            </a:extLst>
          </p:cNvPr>
          <p:cNvCxnSpPr>
            <a:cxnSpLocks/>
          </p:cNvCxnSpPr>
          <p:nvPr/>
        </p:nvCxnSpPr>
        <p:spPr>
          <a:xfrm>
            <a:off x="719609" y="2193173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Conector recto 36">
            <a:extLst>
              <a:ext uri="{FF2B5EF4-FFF2-40B4-BE49-F238E27FC236}">
                <a16:creationId xmlns:a16="http://schemas.microsoft.com/office/drawing/2014/main" id="{7A9A9E17-643C-46C7-8DA1-90ACB4FD0A6E}"/>
              </a:ext>
            </a:extLst>
          </p:cNvPr>
          <p:cNvCxnSpPr>
            <a:cxnSpLocks/>
          </p:cNvCxnSpPr>
          <p:nvPr/>
        </p:nvCxnSpPr>
        <p:spPr>
          <a:xfrm>
            <a:off x="720116" y="2475725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Conector recto 37">
            <a:extLst>
              <a:ext uri="{FF2B5EF4-FFF2-40B4-BE49-F238E27FC236}">
                <a16:creationId xmlns:a16="http://schemas.microsoft.com/office/drawing/2014/main" id="{117FEECC-50E9-48AE-A3A0-ECE918D11567}"/>
              </a:ext>
            </a:extLst>
          </p:cNvPr>
          <p:cNvCxnSpPr>
            <a:cxnSpLocks/>
          </p:cNvCxnSpPr>
          <p:nvPr/>
        </p:nvCxnSpPr>
        <p:spPr>
          <a:xfrm>
            <a:off x="718240" y="2780525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Conector recto 38">
            <a:extLst>
              <a:ext uri="{FF2B5EF4-FFF2-40B4-BE49-F238E27FC236}">
                <a16:creationId xmlns:a16="http://schemas.microsoft.com/office/drawing/2014/main" id="{F24D8324-6901-4816-8512-FDC54A3E01DF}"/>
              </a:ext>
            </a:extLst>
          </p:cNvPr>
          <p:cNvCxnSpPr>
            <a:cxnSpLocks/>
          </p:cNvCxnSpPr>
          <p:nvPr/>
        </p:nvCxnSpPr>
        <p:spPr>
          <a:xfrm>
            <a:off x="718240" y="3074201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Placa 2">
            <a:extLst>
              <a:ext uri="{FF2B5EF4-FFF2-40B4-BE49-F238E27FC236}">
                <a16:creationId xmlns:a16="http://schemas.microsoft.com/office/drawing/2014/main" id="{C3F9C842-00FA-4A41-AA78-EC49C9D9D4A3}"/>
              </a:ext>
            </a:extLst>
          </p:cNvPr>
          <p:cNvSpPr/>
          <p:nvPr/>
        </p:nvSpPr>
        <p:spPr>
          <a:xfrm flipH="1">
            <a:off x="489789" y="3750740"/>
            <a:ext cx="1791840" cy="1500318"/>
          </a:xfrm>
          <a:prstGeom prst="plaque">
            <a:avLst>
              <a:gd name="adj" fmla="val 6619"/>
            </a:avLst>
          </a:prstGeom>
          <a:solidFill>
            <a:srgbClr val="FCEBE0"/>
          </a:solidFill>
          <a:ln>
            <a:solidFill>
              <a:srgbClr val="FCD6D7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70" name="CuadroTexto 69">
            <a:extLst>
              <a:ext uri="{FF2B5EF4-FFF2-40B4-BE49-F238E27FC236}">
                <a16:creationId xmlns:a16="http://schemas.microsoft.com/office/drawing/2014/main" id="{C5660BA0-7AA5-442F-B19F-51782AAE91E1}"/>
              </a:ext>
            </a:extLst>
          </p:cNvPr>
          <p:cNvSpPr txBox="1"/>
          <p:nvPr/>
        </p:nvSpPr>
        <p:spPr>
          <a:xfrm flipH="1">
            <a:off x="560832" y="3174959"/>
            <a:ext cx="157604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CL" sz="3200" dirty="0">
                <a:latin typeface="Please write me a song" panose="02000603000000000000" pitchFamily="2" charset="0"/>
                <a:ea typeface="Please write me a song" panose="02000603000000000000" pitchFamily="2" charset="0"/>
              </a:rPr>
              <a:t>Importante</a:t>
            </a:r>
          </a:p>
        </p:txBody>
      </p:sp>
      <p:sp>
        <p:nvSpPr>
          <p:cNvPr id="72" name="CuadroTexto 71">
            <a:extLst>
              <a:ext uri="{FF2B5EF4-FFF2-40B4-BE49-F238E27FC236}">
                <a16:creationId xmlns:a16="http://schemas.microsoft.com/office/drawing/2014/main" id="{FA02E334-CC17-4B72-8C99-28B64BC13A1C}"/>
              </a:ext>
            </a:extLst>
          </p:cNvPr>
          <p:cNvSpPr txBox="1"/>
          <p:nvPr/>
        </p:nvSpPr>
        <p:spPr>
          <a:xfrm flipH="1">
            <a:off x="773256" y="5571063"/>
            <a:ext cx="1293702" cy="594906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algn="ctr"/>
            <a:r>
              <a:rPr lang="es-CL" sz="3266" dirty="0">
                <a:latin typeface="The Sunset" pitchFamily="2" charset="0"/>
              </a:rPr>
              <a:t>Notas</a:t>
            </a:r>
          </a:p>
        </p:txBody>
      </p:sp>
      <p:pic>
        <p:nvPicPr>
          <p:cNvPr id="22" name="Imagen 21">
            <a:extLst>
              <a:ext uri="{FF2B5EF4-FFF2-40B4-BE49-F238E27FC236}">
                <a16:creationId xmlns:a16="http://schemas.microsoft.com/office/drawing/2014/main" id="{62CBFADE-6F0F-42F1-9100-230F3D7A9794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188956" y="4650379"/>
            <a:ext cx="727315" cy="2864905"/>
          </a:xfrm>
          <a:prstGeom prst="rect">
            <a:avLst/>
          </a:prstGeom>
        </p:spPr>
      </p:pic>
      <p:pic>
        <p:nvPicPr>
          <p:cNvPr id="23" name="Imagen 22">
            <a:extLst>
              <a:ext uri="{FF2B5EF4-FFF2-40B4-BE49-F238E27FC236}">
                <a16:creationId xmlns:a16="http://schemas.microsoft.com/office/drawing/2014/main" id="{2B2C2E0D-EB88-46B4-AC8F-E4A9A8B31354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43898" t="21174"/>
          <a:stretch/>
        </p:blipFill>
        <p:spPr>
          <a:xfrm>
            <a:off x="0" y="0"/>
            <a:ext cx="909986" cy="976498"/>
          </a:xfrm>
          <a:prstGeom prst="rect">
            <a:avLst/>
          </a:prstGeom>
        </p:spPr>
      </p:pic>
      <p:pic>
        <p:nvPicPr>
          <p:cNvPr id="25" name="Imagen 24">
            <a:extLst>
              <a:ext uri="{FF2B5EF4-FFF2-40B4-BE49-F238E27FC236}">
                <a16:creationId xmlns:a16="http://schemas.microsoft.com/office/drawing/2014/main" id="{C293EFCA-F8D9-437F-BBDE-D23B0F61DF56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027536" y="351099"/>
            <a:ext cx="713197" cy="476000"/>
          </a:xfrm>
          <a:prstGeom prst="rect">
            <a:avLst/>
          </a:prstGeom>
        </p:spPr>
      </p:pic>
      <p:grpSp>
        <p:nvGrpSpPr>
          <p:cNvPr id="31" name="Grupo 30">
            <a:extLst>
              <a:ext uri="{FF2B5EF4-FFF2-40B4-BE49-F238E27FC236}">
                <a16:creationId xmlns:a16="http://schemas.microsoft.com/office/drawing/2014/main" id="{7745E27F-467E-4749-8E47-3209094E0C66}"/>
              </a:ext>
            </a:extLst>
          </p:cNvPr>
          <p:cNvGrpSpPr/>
          <p:nvPr/>
        </p:nvGrpSpPr>
        <p:grpSpPr>
          <a:xfrm>
            <a:off x="526230" y="2080990"/>
            <a:ext cx="160028" cy="1041337"/>
            <a:chOff x="508707" y="2032864"/>
            <a:chExt cx="160028" cy="1041337"/>
          </a:xfrm>
        </p:grpSpPr>
        <p:pic>
          <p:nvPicPr>
            <p:cNvPr id="57" name="Imagen 56">
              <a:extLst>
                <a:ext uri="{FF2B5EF4-FFF2-40B4-BE49-F238E27FC236}">
                  <a16:creationId xmlns:a16="http://schemas.microsoft.com/office/drawing/2014/main" id="{961930C2-F576-49DD-A7AA-2FDB4D77175D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7508" y="2035205"/>
              <a:ext cx="162906" cy="158223"/>
            </a:xfrm>
            <a:prstGeom prst="rect">
              <a:avLst/>
            </a:prstGeom>
          </p:spPr>
        </p:pic>
        <p:pic>
          <p:nvPicPr>
            <p:cNvPr id="58" name="Imagen 57">
              <a:extLst>
                <a:ext uri="{FF2B5EF4-FFF2-40B4-BE49-F238E27FC236}">
                  <a16:creationId xmlns:a16="http://schemas.microsoft.com/office/drawing/2014/main" id="{56867267-B475-4E69-9D58-EC62A6FE058B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7509" y="2315160"/>
              <a:ext cx="162906" cy="158223"/>
            </a:xfrm>
            <a:prstGeom prst="rect">
              <a:avLst/>
            </a:prstGeom>
          </p:spPr>
        </p:pic>
        <p:pic>
          <p:nvPicPr>
            <p:cNvPr id="60" name="Imagen 59">
              <a:extLst>
                <a:ext uri="{FF2B5EF4-FFF2-40B4-BE49-F238E27FC236}">
                  <a16:creationId xmlns:a16="http://schemas.microsoft.com/office/drawing/2014/main" id="{E29EF204-A448-4002-8A1C-DB0341F31464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6366" y="2619960"/>
              <a:ext cx="162906" cy="158223"/>
            </a:xfrm>
            <a:prstGeom prst="rect">
              <a:avLst/>
            </a:prstGeom>
          </p:spPr>
        </p:pic>
        <p:pic>
          <p:nvPicPr>
            <p:cNvPr id="63" name="Imagen 62">
              <a:extLst>
                <a:ext uri="{FF2B5EF4-FFF2-40B4-BE49-F238E27FC236}">
                  <a16:creationId xmlns:a16="http://schemas.microsoft.com/office/drawing/2014/main" id="{86120641-32C4-4AE8-94D3-C94C18868525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8171" y="2913636"/>
              <a:ext cx="162906" cy="158223"/>
            </a:xfrm>
            <a:prstGeom prst="rect">
              <a:avLst/>
            </a:prstGeom>
          </p:spPr>
        </p:pic>
      </p:grpSp>
      <p:sp>
        <p:nvSpPr>
          <p:cNvPr id="64" name="Placa 63">
            <a:extLst>
              <a:ext uri="{FF2B5EF4-FFF2-40B4-BE49-F238E27FC236}">
                <a16:creationId xmlns:a16="http://schemas.microsoft.com/office/drawing/2014/main" id="{1F1A37EF-7612-4F45-97CD-3C62C17F6D0D}"/>
              </a:ext>
            </a:extLst>
          </p:cNvPr>
          <p:cNvSpPr/>
          <p:nvPr/>
        </p:nvSpPr>
        <p:spPr>
          <a:xfrm flipH="1">
            <a:off x="544463" y="3806973"/>
            <a:ext cx="1680470" cy="1381373"/>
          </a:xfrm>
          <a:prstGeom prst="plaque">
            <a:avLst>
              <a:gd name="adj" fmla="val 6619"/>
            </a:avLst>
          </a:prstGeom>
          <a:noFill/>
          <a:ln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pic>
        <p:nvPicPr>
          <p:cNvPr id="32" name="Imagen 31">
            <a:extLst>
              <a:ext uri="{FF2B5EF4-FFF2-40B4-BE49-F238E27FC236}">
                <a16:creationId xmlns:a16="http://schemas.microsoft.com/office/drawing/2014/main" id="{26B63D50-3602-4D67-A76C-633D6D374657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259097" y="6541363"/>
            <a:ext cx="628638" cy="674145"/>
          </a:xfrm>
          <a:prstGeom prst="rect">
            <a:avLst/>
          </a:prstGeom>
        </p:spPr>
      </p:pic>
      <p:pic>
        <p:nvPicPr>
          <p:cNvPr id="65" name="Imagen 64">
            <a:extLst>
              <a:ext uri="{FF2B5EF4-FFF2-40B4-BE49-F238E27FC236}">
                <a16:creationId xmlns:a16="http://schemas.microsoft.com/office/drawing/2014/main" id="{D0CA3D43-846C-4A28-B7BE-3C0790EA8870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65716" t="50407"/>
          <a:stretch/>
        </p:blipFill>
        <p:spPr>
          <a:xfrm flipH="1">
            <a:off x="4623101" y="-1"/>
            <a:ext cx="445785" cy="47838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08736448"/>
      </p:ext>
    </p:extLst>
  </p:cSld>
  <p:clrMapOvr>
    <a:masterClrMapping/>
  </p:clrMapOvr>
</p:sld>
</file>

<file path=ppt/slides/slide2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5" name="Imagen 74">
            <a:extLst>
              <a:ext uri="{FF2B5EF4-FFF2-40B4-BE49-F238E27FC236}">
                <a16:creationId xmlns:a16="http://schemas.microsoft.com/office/drawing/2014/main" id="{86F066D6-3665-40A8-84FE-3CF74306B4E7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5802" t="16947" r="6588" b="21582"/>
          <a:stretch/>
        </p:blipFill>
        <p:spPr>
          <a:xfrm flipH="1">
            <a:off x="2534249" y="1615242"/>
            <a:ext cx="2241249" cy="5818323"/>
          </a:xfrm>
          <a:prstGeom prst="rect">
            <a:avLst/>
          </a:prstGeom>
        </p:spPr>
      </p:pic>
      <p:grpSp>
        <p:nvGrpSpPr>
          <p:cNvPr id="90" name="Grupo 89">
            <a:extLst>
              <a:ext uri="{FF2B5EF4-FFF2-40B4-BE49-F238E27FC236}">
                <a16:creationId xmlns:a16="http://schemas.microsoft.com/office/drawing/2014/main" id="{6A10F933-5BE6-45D0-9227-6F90A3B05617}"/>
              </a:ext>
            </a:extLst>
          </p:cNvPr>
          <p:cNvGrpSpPr/>
          <p:nvPr/>
        </p:nvGrpSpPr>
        <p:grpSpPr>
          <a:xfrm>
            <a:off x="2431176" y="1277695"/>
            <a:ext cx="2333423" cy="338554"/>
            <a:chOff x="282012" y="1116730"/>
            <a:chExt cx="2333423" cy="338554"/>
          </a:xfrm>
        </p:grpSpPr>
        <p:grpSp>
          <p:nvGrpSpPr>
            <p:cNvPr id="76" name="Grupo 75">
              <a:extLst>
                <a:ext uri="{FF2B5EF4-FFF2-40B4-BE49-F238E27FC236}">
                  <a16:creationId xmlns:a16="http://schemas.microsoft.com/office/drawing/2014/main" id="{A61A1061-E59C-431B-BF67-DEFCDEE579BE}"/>
                </a:ext>
              </a:extLst>
            </p:cNvPr>
            <p:cNvGrpSpPr/>
            <p:nvPr/>
          </p:nvGrpSpPr>
          <p:grpSpPr>
            <a:xfrm>
              <a:off x="1292286" y="1199456"/>
              <a:ext cx="1323149" cy="173102"/>
              <a:chOff x="2351916" y="2459619"/>
              <a:chExt cx="1424738" cy="173102"/>
            </a:xfrm>
          </p:grpSpPr>
          <p:pic>
            <p:nvPicPr>
              <p:cNvPr id="77" name="Imagen 76">
                <a:extLst>
                  <a:ext uri="{FF2B5EF4-FFF2-40B4-BE49-F238E27FC236}">
                    <a16:creationId xmlns:a16="http://schemas.microsoft.com/office/drawing/2014/main" id="{B7A81B46-CA0D-4087-89EF-FAE09193A61A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351916" y="2459619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78" name="Imagen 77">
                <a:extLst>
                  <a:ext uri="{FF2B5EF4-FFF2-40B4-BE49-F238E27FC236}">
                    <a16:creationId xmlns:a16="http://schemas.microsoft.com/office/drawing/2014/main" id="{E94153B6-6DC4-4AB7-AC3B-F55DD2065F5B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534444" y="2462337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79" name="Imagen 78">
                <a:extLst>
                  <a:ext uri="{FF2B5EF4-FFF2-40B4-BE49-F238E27FC236}">
                    <a16:creationId xmlns:a16="http://schemas.microsoft.com/office/drawing/2014/main" id="{EA1DF94F-D73B-4068-AC8A-D0A408DD32D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713545" y="2467401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0" name="Imagen 79">
                <a:extLst>
                  <a:ext uri="{FF2B5EF4-FFF2-40B4-BE49-F238E27FC236}">
                    <a16:creationId xmlns:a16="http://schemas.microsoft.com/office/drawing/2014/main" id="{62C852A6-1DC0-492C-8708-0BCE85A2F8DC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898714" y="2467401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1" name="Imagen 80">
                <a:extLst>
                  <a:ext uri="{FF2B5EF4-FFF2-40B4-BE49-F238E27FC236}">
                    <a16:creationId xmlns:a16="http://schemas.microsoft.com/office/drawing/2014/main" id="{0177E378-B2D1-433E-B487-95F0ADA2623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080634" y="2462337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2" name="Imagen 81">
                <a:extLst>
                  <a:ext uri="{FF2B5EF4-FFF2-40B4-BE49-F238E27FC236}">
                    <a16:creationId xmlns:a16="http://schemas.microsoft.com/office/drawing/2014/main" id="{5D2CCC76-1728-4CCE-8CA6-F4D7D93C730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259735" y="2463688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3" name="Imagen 82">
                <a:extLst>
                  <a:ext uri="{FF2B5EF4-FFF2-40B4-BE49-F238E27FC236}">
                    <a16:creationId xmlns:a16="http://schemas.microsoft.com/office/drawing/2014/main" id="{8737CD88-8CE9-45B7-B88B-A039D1BC2D9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436306" y="2459619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4" name="Imagen 83">
                <a:extLst>
                  <a:ext uri="{FF2B5EF4-FFF2-40B4-BE49-F238E27FC236}">
                    <a16:creationId xmlns:a16="http://schemas.microsoft.com/office/drawing/2014/main" id="{9C749F1B-619A-40EE-A3E5-6C9759F13278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624293" y="2462337"/>
                <a:ext cx="152361" cy="165320"/>
              </a:xfrm>
              <a:prstGeom prst="rect">
                <a:avLst/>
              </a:prstGeom>
            </p:spPr>
          </p:pic>
        </p:grpSp>
        <p:sp>
          <p:nvSpPr>
            <p:cNvPr id="86" name="CuadroTexto 85">
              <a:extLst>
                <a:ext uri="{FF2B5EF4-FFF2-40B4-BE49-F238E27FC236}">
                  <a16:creationId xmlns:a16="http://schemas.microsoft.com/office/drawing/2014/main" id="{E7CF8BFC-D72D-4A50-9441-6DC5C224B0DC}"/>
                </a:ext>
              </a:extLst>
            </p:cNvPr>
            <p:cNvSpPr txBox="1"/>
            <p:nvPr/>
          </p:nvSpPr>
          <p:spPr>
            <a:xfrm>
              <a:off x="282012" y="1116730"/>
              <a:ext cx="1081021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s-CL" sz="1600" dirty="0">
                  <a:latin typeface="that i love you" pitchFamily="2" charset="0"/>
                </a:rPr>
                <a:t>Hidratación</a:t>
              </a:r>
            </a:p>
          </p:txBody>
        </p:sp>
      </p:grpSp>
      <p:sp>
        <p:nvSpPr>
          <p:cNvPr id="2" name="Rectángulo: esquinas redondeadas 1">
            <a:extLst>
              <a:ext uri="{FF2B5EF4-FFF2-40B4-BE49-F238E27FC236}">
                <a16:creationId xmlns:a16="http://schemas.microsoft.com/office/drawing/2014/main" id="{8AFFB728-72C6-47D6-8CF6-8E68D901CF0E}"/>
              </a:ext>
            </a:extLst>
          </p:cNvPr>
          <p:cNvSpPr/>
          <p:nvPr/>
        </p:nvSpPr>
        <p:spPr>
          <a:xfrm flipH="1">
            <a:off x="2536574" y="808814"/>
            <a:ext cx="2238924" cy="348713"/>
          </a:xfrm>
          <a:prstGeom prst="roundRect">
            <a:avLst>
              <a:gd name="adj" fmla="val 20690"/>
            </a:avLst>
          </a:prstGeom>
          <a:noFill/>
          <a:ln>
            <a:solidFill>
              <a:schemeClr val="bg1">
                <a:lumMod val="65000"/>
              </a:schemeClr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grpSp>
        <p:nvGrpSpPr>
          <p:cNvPr id="20" name="Grupo 19">
            <a:extLst>
              <a:ext uri="{FF2B5EF4-FFF2-40B4-BE49-F238E27FC236}">
                <a16:creationId xmlns:a16="http://schemas.microsoft.com/office/drawing/2014/main" id="{9E56ED60-C0FC-4AFF-8B2B-402E4644997E}"/>
              </a:ext>
            </a:extLst>
          </p:cNvPr>
          <p:cNvGrpSpPr/>
          <p:nvPr/>
        </p:nvGrpSpPr>
        <p:grpSpPr>
          <a:xfrm>
            <a:off x="2648158" y="551964"/>
            <a:ext cx="1302561" cy="270451"/>
            <a:chOff x="3427898" y="945416"/>
            <a:chExt cx="1302561" cy="270451"/>
          </a:xfrm>
        </p:grpSpPr>
        <p:sp>
          <p:nvSpPr>
            <p:cNvPr id="6" name="Elipse 5">
              <a:extLst>
                <a:ext uri="{FF2B5EF4-FFF2-40B4-BE49-F238E27FC236}">
                  <a16:creationId xmlns:a16="http://schemas.microsoft.com/office/drawing/2014/main" id="{2C5DCEA4-6AF6-49BD-B708-B769FAFE792C}"/>
                </a:ext>
              </a:extLst>
            </p:cNvPr>
            <p:cNvSpPr/>
            <p:nvPr/>
          </p:nvSpPr>
          <p:spPr>
            <a:xfrm>
              <a:off x="3448303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7" name="CuadroTexto 6">
              <a:extLst>
                <a:ext uri="{FF2B5EF4-FFF2-40B4-BE49-F238E27FC236}">
                  <a16:creationId xmlns:a16="http://schemas.microsoft.com/office/drawing/2014/main" id="{AA089D6C-B1E2-48FB-BE83-481042A4D336}"/>
                </a:ext>
              </a:extLst>
            </p:cNvPr>
            <p:cNvSpPr txBox="1"/>
            <p:nvPr/>
          </p:nvSpPr>
          <p:spPr>
            <a:xfrm>
              <a:off x="3427898" y="945416"/>
              <a:ext cx="167925" cy="2623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L</a:t>
              </a:r>
            </a:p>
          </p:txBody>
        </p:sp>
        <p:sp>
          <p:nvSpPr>
            <p:cNvPr id="8" name="Elipse 7">
              <a:extLst>
                <a:ext uri="{FF2B5EF4-FFF2-40B4-BE49-F238E27FC236}">
                  <a16:creationId xmlns:a16="http://schemas.microsoft.com/office/drawing/2014/main" id="{EF3D6D35-0B29-48F8-A7E7-F05677A56176}"/>
                </a:ext>
              </a:extLst>
            </p:cNvPr>
            <p:cNvSpPr/>
            <p:nvPr/>
          </p:nvSpPr>
          <p:spPr>
            <a:xfrm>
              <a:off x="3636352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9" name="CuadroTexto 8">
              <a:extLst>
                <a:ext uri="{FF2B5EF4-FFF2-40B4-BE49-F238E27FC236}">
                  <a16:creationId xmlns:a16="http://schemas.microsoft.com/office/drawing/2014/main" id="{9A7EF53A-AA99-48D2-85A8-CA65C6ED1C5E}"/>
                </a:ext>
              </a:extLst>
            </p:cNvPr>
            <p:cNvSpPr txBox="1"/>
            <p:nvPr/>
          </p:nvSpPr>
          <p:spPr>
            <a:xfrm>
              <a:off x="3604676" y="945416"/>
              <a:ext cx="167925" cy="2623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M</a:t>
              </a:r>
            </a:p>
          </p:txBody>
        </p:sp>
        <p:sp>
          <p:nvSpPr>
            <p:cNvPr id="10" name="Elipse 9">
              <a:extLst>
                <a:ext uri="{FF2B5EF4-FFF2-40B4-BE49-F238E27FC236}">
                  <a16:creationId xmlns:a16="http://schemas.microsoft.com/office/drawing/2014/main" id="{B0003AE6-C47F-46BF-B6B1-DDBB042C0368}"/>
                </a:ext>
              </a:extLst>
            </p:cNvPr>
            <p:cNvSpPr/>
            <p:nvPr/>
          </p:nvSpPr>
          <p:spPr>
            <a:xfrm>
              <a:off x="3822502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1" name="CuadroTexto 10">
              <a:extLst>
                <a:ext uri="{FF2B5EF4-FFF2-40B4-BE49-F238E27FC236}">
                  <a16:creationId xmlns:a16="http://schemas.microsoft.com/office/drawing/2014/main" id="{93A2415F-9910-41C0-9834-ACE5EE7EC06F}"/>
                </a:ext>
              </a:extLst>
            </p:cNvPr>
            <p:cNvSpPr txBox="1"/>
            <p:nvPr/>
          </p:nvSpPr>
          <p:spPr>
            <a:xfrm>
              <a:off x="3795934" y="953506"/>
              <a:ext cx="167925" cy="2623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M</a:t>
              </a:r>
            </a:p>
          </p:txBody>
        </p:sp>
        <p:sp>
          <p:nvSpPr>
            <p:cNvPr id="12" name="Elipse 11">
              <a:extLst>
                <a:ext uri="{FF2B5EF4-FFF2-40B4-BE49-F238E27FC236}">
                  <a16:creationId xmlns:a16="http://schemas.microsoft.com/office/drawing/2014/main" id="{C7C288CE-F547-4E52-94A3-8C23F40BEE3C}"/>
                </a:ext>
              </a:extLst>
            </p:cNvPr>
            <p:cNvSpPr/>
            <p:nvPr/>
          </p:nvSpPr>
          <p:spPr>
            <a:xfrm>
              <a:off x="4008652" y="983612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3" name="CuadroTexto 12">
              <a:extLst>
                <a:ext uri="{FF2B5EF4-FFF2-40B4-BE49-F238E27FC236}">
                  <a16:creationId xmlns:a16="http://schemas.microsoft.com/office/drawing/2014/main" id="{4114C506-8170-47D2-9D5A-128DBFEEE7C8}"/>
                </a:ext>
              </a:extLst>
            </p:cNvPr>
            <p:cNvSpPr txBox="1"/>
            <p:nvPr/>
          </p:nvSpPr>
          <p:spPr>
            <a:xfrm>
              <a:off x="3987194" y="951397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J</a:t>
              </a:r>
            </a:p>
          </p:txBody>
        </p:sp>
        <p:sp>
          <p:nvSpPr>
            <p:cNvPr id="14" name="Elipse 13">
              <a:extLst>
                <a:ext uri="{FF2B5EF4-FFF2-40B4-BE49-F238E27FC236}">
                  <a16:creationId xmlns:a16="http://schemas.microsoft.com/office/drawing/2014/main" id="{7CC52FD5-4E7C-49FA-BD83-A545EB3FC017}"/>
                </a:ext>
              </a:extLst>
            </p:cNvPr>
            <p:cNvSpPr/>
            <p:nvPr/>
          </p:nvSpPr>
          <p:spPr>
            <a:xfrm>
              <a:off x="4195174" y="983612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5" name="CuadroTexto 14">
              <a:extLst>
                <a:ext uri="{FF2B5EF4-FFF2-40B4-BE49-F238E27FC236}">
                  <a16:creationId xmlns:a16="http://schemas.microsoft.com/office/drawing/2014/main" id="{DDD8D263-EBC7-4AD3-8203-2FC2CBE524AF}"/>
                </a:ext>
              </a:extLst>
            </p:cNvPr>
            <p:cNvSpPr txBox="1"/>
            <p:nvPr/>
          </p:nvSpPr>
          <p:spPr>
            <a:xfrm>
              <a:off x="4169468" y="953506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V</a:t>
              </a:r>
            </a:p>
          </p:txBody>
        </p:sp>
        <p:sp>
          <p:nvSpPr>
            <p:cNvPr id="16" name="Elipse 15">
              <a:extLst>
                <a:ext uri="{FF2B5EF4-FFF2-40B4-BE49-F238E27FC236}">
                  <a16:creationId xmlns:a16="http://schemas.microsoft.com/office/drawing/2014/main" id="{1684D4EA-52BA-4FA5-A1FB-CB87FE74C584}"/>
                </a:ext>
              </a:extLst>
            </p:cNvPr>
            <p:cNvSpPr/>
            <p:nvPr/>
          </p:nvSpPr>
          <p:spPr>
            <a:xfrm>
              <a:off x="4383504" y="983612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7" name="CuadroTexto 16">
              <a:extLst>
                <a:ext uri="{FF2B5EF4-FFF2-40B4-BE49-F238E27FC236}">
                  <a16:creationId xmlns:a16="http://schemas.microsoft.com/office/drawing/2014/main" id="{3308939E-46AD-485D-B001-89690CD4E751}"/>
                </a:ext>
              </a:extLst>
            </p:cNvPr>
            <p:cNvSpPr txBox="1"/>
            <p:nvPr/>
          </p:nvSpPr>
          <p:spPr>
            <a:xfrm>
              <a:off x="4354590" y="945416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S</a:t>
              </a:r>
            </a:p>
          </p:txBody>
        </p:sp>
        <p:sp>
          <p:nvSpPr>
            <p:cNvPr id="18" name="Elipse 17">
              <a:extLst>
                <a:ext uri="{FF2B5EF4-FFF2-40B4-BE49-F238E27FC236}">
                  <a16:creationId xmlns:a16="http://schemas.microsoft.com/office/drawing/2014/main" id="{A8672FC7-70F5-4C49-A014-22DFFFBC4EA9}"/>
                </a:ext>
              </a:extLst>
            </p:cNvPr>
            <p:cNvSpPr/>
            <p:nvPr/>
          </p:nvSpPr>
          <p:spPr>
            <a:xfrm>
              <a:off x="4562534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9" name="CuadroTexto 18">
              <a:extLst>
                <a:ext uri="{FF2B5EF4-FFF2-40B4-BE49-F238E27FC236}">
                  <a16:creationId xmlns:a16="http://schemas.microsoft.com/office/drawing/2014/main" id="{FDD8A62F-1C31-4D5B-8003-266E7EE66DB5}"/>
                </a:ext>
              </a:extLst>
            </p:cNvPr>
            <p:cNvSpPr txBox="1"/>
            <p:nvPr/>
          </p:nvSpPr>
          <p:spPr>
            <a:xfrm>
              <a:off x="4541872" y="945416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D</a:t>
              </a:r>
            </a:p>
          </p:txBody>
        </p:sp>
      </p:grpSp>
      <p:sp>
        <p:nvSpPr>
          <p:cNvPr id="43" name="Rectángulo: esquinas redondeadas 42">
            <a:extLst>
              <a:ext uri="{FF2B5EF4-FFF2-40B4-BE49-F238E27FC236}">
                <a16:creationId xmlns:a16="http://schemas.microsoft.com/office/drawing/2014/main" id="{89D5D1E2-00DC-4937-B50F-B770D836BFF9}"/>
              </a:ext>
            </a:extLst>
          </p:cNvPr>
          <p:cNvSpPr/>
          <p:nvPr/>
        </p:nvSpPr>
        <p:spPr>
          <a:xfrm flipH="1">
            <a:off x="460830" y="5801409"/>
            <a:ext cx="1867912" cy="1306787"/>
          </a:xfrm>
          <a:prstGeom prst="roundRect">
            <a:avLst>
              <a:gd name="adj" fmla="val 3042"/>
            </a:avLst>
          </a:prstGeom>
          <a:noFill/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61" name="CuadroTexto 60">
            <a:extLst>
              <a:ext uri="{FF2B5EF4-FFF2-40B4-BE49-F238E27FC236}">
                <a16:creationId xmlns:a16="http://schemas.microsoft.com/office/drawing/2014/main" id="{B1867932-8D36-4858-BFF8-81AECC48EBAD}"/>
              </a:ext>
            </a:extLst>
          </p:cNvPr>
          <p:cNvSpPr txBox="1"/>
          <p:nvPr/>
        </p:nvSpPr>
        <p:spPr>
          <a:xfrm>
            <a:off x="502270" y="470523"/>
            <a:ext cx="1705246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CL" sz="4800" dirty="0">
                <a:latin typeface="August Script Bold free" pitchFamily="2" charset="0"/>
              </a:rPr>
              <a:t>Año</a:t>
            </a:r>
          </a:p>
        </p:txBody>
      </p:sp>
      <p:sp>
        <p:nvSpPr>
          <p:cNvPr id="62" name="CuadroTexto 61">
            <a:extLst>
              <a:ext uri="{FF2B5EF4-FFF2-40B4-BE49-F238E27FC236}">
                <a16:creationId xmlns:a16="http://schemas.microsoft.com/office/drawing/2014/main" id="{D7348A25-2C0A-4180-9706-193D7ACDBC8E}"/>
              </a:ext>
            </a:extLst>
          </p:cNvPr>
          <p:cNvSpPr txBox="1"/>
          <p:nvPr/>
        </p:nvSpPr>
        <p:spPr>
          <a:xfrm>
            <a:off x="1109446" y="921803"/>
            <a:ext cx="149088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CL" sz="4000" dirty="0" smtClean="0">
                <a:latin typeface="August Script Bold free" pitchFamily="2" charset="0"/>
              </a:rPr>
              <a:t>2022 </a:t>
            </a:r>
            <a:endParaRPr lang="es-CL" sz="4000" dirty="0">
              <a:latin typeface="August Script Bold free" pitchFamily="2" charset="0"/>
            </a:endParaRPr>
          </a:p>
        </p:txBody>
      </p:sp>
      <p:sp>
        <p:nvSpPr>
          <p:cNvPr id="27" name="CuadroTexto 26">
            <a:extLst>
              <a:ext uri="{FF2B5EF4-FFF2-40B4-BE49-F238E27FC236}">
                <a16:creationId xmlns:a16="http://schemas.microsoft.com/office/drawing/2014/main" id="{F0091D1D-C5BA-4DD7-B564-F84C4F3256B9}"/>
              </a:ext>
            </a:extLst>
          </p:cNvPr>
          <p:cNvSpPr txBox="1"/>
          <p:nvPr/>
        </p:nvSpPr>
        <p:spPr>
          <a:xfrm>
            <a:off x="788889" y="1505371"/>
            <a:ext cx="136617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CL" sz="3600" dirty="0">
                <a:latin typeface="Ayunindra Font" pitchFamily="50" charset="0"/>
              </a:rPr>
              <a:t>Metas</a:t>
            </a:r>
          </a:p>
        </p:txBody>
      </p:sp>
      <p:cxnSp>
        <p:nvCxnSpPr>
          <p:cNvPr id="34" name="Conector recto 33">
            <a:extLst>
              <a:ext uri="{FF2B5EF4-FFF2-40B4-BE49-F238E27FC236}">
                <a16:creationId xmlns:a16="http://schemas.microsoft.com/office/drawing/2014/main" id="{6C326F97-CC68-4216-8B0B-6409AE189A23}"/>
              </a:ext>
            </a:extLst>
          </p:cNvPr>
          <p:cNvCxnSpPr>
            <a:cxnSpLocks/>
          </p:cNvCxnSpPr>
          <p:nvPr/>
        </p:nvCxnSpPr>
        <p:spPr>
          <a:xfrm>
            <a:off x="719609" y="2193173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Conector recto 36">
            <a:extLst>
              <a:ext uri="{FF2B5EF4-FFF2-40B4-BE49-F238E27FC236}">
                <a16:creationId xmlns:a16="http://schemas.microsoft.com/office/drawing/2014/main" id="{7A9A9E17-643C-46C7-8DA1-90ACB4FD0A6E}"/>
              </a:ext>
            </a:extLst>
          </p:cNvPr>
          <p:cNvCxnSpPr>
            <a:cxnSpLocks/>
          </p:cNvCxnSpPr>
          <p:nvPr/>
        </p:nvCxnSpPr>
        <p:spPr>
          <a:xfrm>
            <a:off x="720116" y="2475725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Conector recto 37">
            <a:extLst>
              <a:ext uri="{FF2B5EF4-FFF2-40B4-BE49-F238E27FC236}">
                <a16:creationId xmlns:a16="http://schemas.microsoft.com/office/drawing/2014/main" id="{117FEECC-50E9-48AE-A3A0-ECE918D11567}"/>
              </a:ext>
            </a:extLst>
          </p:cNvPr>
          <p:cNvCxnSpPr>
            <a:cxnSpLocks/>
          </p:cNvCxnSpPr>
          <p:nvPr/>
        </p:nvCxnSpPr>
        <p:spPr>
          <a:xfrm>
            <a:off x="718240" y="2780525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Conector recto 38">
            <a:extLst>
              <a:ext uri="{FF2B5EF4-FFF2-40B4-BE49-F238E27FC236}">
                <a16:creationId xmlns:a16="http://schemas.microsoft.com/office/drawing/2014/main" id="{F24D8324-6901-4816-8512-FDC54A3E01DF}"/>
              </a:ext>
            </a:extLst>
          </p:cNvPr>
          <p:cNvCxnSpPr>
            <a:cxnSpLocks/>
          </p:cNvCxnSpPr>
          <p:nvPr/>
        </p:nvCxnSpPr>
        <p:spPr>
          <a:xfrm>
            <a:off x="718240" y="3074201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Placa 2">
            <a:extLst>
              <a:ext uri="{FF2B5EF4-FFF2-40B4-BE49-F238E27FC236}">
                <a16:creationId xmlns:a16="http://schemas.microsoft.com/office/drawing/2014/main" id="{C3F9C842-00FA-4A41-AA78-EC49C9D9D4A3}"/>
              </a:ext>
            </a:extLst>
          </p:cNvPr>
          <p:cNvSpPr/>
          <p:nvPr/>
        </p:nvSpPr>
        <p:spPr>
          <a:xfrm flipH="1">
            <a:off x="489789" y="3750740"/>
            <a:ext cx="1791840" cy="1500318"/>
          </a:xfrm>
          <a:prstGeom prst="plaque">
            <a:avLst>
              <a:gd name="adj" fmla="val 6619"/>
            </a:avLst>
          </a:prstGeom>
          <a:solidFill>
            <a:srgbClr val="FCEBE0"/>
          </a:solidFill>
          <a:ln>
            <a:solidFill>
              <a:srgbClr val="FCD6D7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70" name="CuadroTexto 69">
            <a:extLst>
              <a:ext uri="{FF2B5EF4-FFF2-40B4-BE49-F238E27FC236}">
                <a16:creationId xmlns:a16="http://schemas.microsoft.com/office/drawing/2014/main" id="{C5660BA0-7AA5-442F-B19F-51782AAE91E1}"/>
              </a:ext>
            </a:extLst>
          </p:cNvPr>
          <p:cNvSpPr txBox="1"/>
          <p:nvPr/>
        </p:nvSpPr>
        <p:spPr>
          <a:xfrm flipH="1">
            <a:off x="560832" y="3174959"/>
            <a:ext cx="157604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CL" sz="3200" dirty="0">
                <a:latin typeface="Please write me a song" panose="02000603000000000000" pitchFamily="2" charset="0"/>
                <a:ea typeface="Please write me a song" panose="02000603000000000000" pitchFamily="2" charset="0"/>
              </a:rPr>
              <a:t>Importante</a:t>
            </a:r>
          </a:p>
        </p:txBody>
      </p:sp>
      <p:sp>
        <p:nvSpPr>
          <p:cNvPr id="72" name="CuadroTexto 71">
            <a:extLst>
              <a:ext uri="{FF2B5EF4-FFF2-40B4-BE49-F238E27FC236}">
                <a16:creationId xmlns:a16="http://schemas.microsoft.com/office/drawing/2014/main" id="{FA02E334-CC17-4B72-8C99-28B64BC13A1C}"/>
              </a:ext>
            </a:extLst>
          </p:cNvPr>
          <p:cNvSpPr txBox="1"/>
          <p:nvPr/>
        </p:nvSpPr>
        <p:spPr>
          <a:xfrm flipH="1">
            <a:off x="773256" y="5571063"/>
            <a:ext cx="1293702" cy="594906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algn="ctr"/>
            <a:r>
              <a:rPr lang="es-CL" sz="3266" dirty="0">
                <a:latin typeface="The Sunset" pitchFamily="2" charset="0"/>
              </a:rPr>
              <a:t>Notas</a:t>
            </a:r>
          </a:p>
        </p:txBody>
      </p:sp>
      <p:pic>
        <p:nvPicPr>
          <p:cNvPr id="22" name="Imagen 21">
            <a:extLst>
              <a:ext uri="{FF2B5EF4-FFF2-40B4-BE49-F238E27FC236}">
                <a16:creationId xmlns:a16="http://schemas.microsoft.com/office/drawing/2014/main" id="{62CBFADE-6F0F-42F1-9100-230F3D7A9794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188956" y="4650379"/>
            <a:ext cx="727315" cy="2864905"/>
          </a:xfrm>
          <a:prstGeom prst="rect">
            <a:avLst/>
          </a:prstGeom>
        </p:spPr>
      </p:pic>
      <p:pic>
        <p:nvPicPr>
          <p:cNvPr id="23" name="Imagen 22">
            <a:extLst>
              <a:ext uri="{FF2B5EF4-FFF2-40B4-BE49-F238E27FC236}">
                <a16:creationId xmlns:a16="http://schemas.microsoft.com/office/drawing/2014/main" id="{2B2C2E0D-EB88-46B4-AC8F-E4A9A8B31354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43898" t="21174"/>
          <a:stretch/>
        </p:blipFill>
        <p:spPr>
          <a:xfrm>
            <a:off x="0" y="0"/>
            <a:ext cx="909986" cy="976498"/>
          </a:xfrm>
          <a:prstGeom prst="rect">
            <a:avLst/>
          </a:prstGeom>
        </p:spPr>
      </p:pic>
      <p:pic>
        <p:nvPicPr>
          <p:cNvPr id="25" name="Imagen 24">
            <a:extLst>
              <a:ext uri="{FF2B5EF4-FFF2-40B4-BE49-F238E27FC236}">
                <a16:creationId xmlns:a16="http://schemas.microsoft.com/office/drawing/2014/main" id="{C293EFCA-F8D9-437F-BBDE-D23B0F61DF56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027536" y="351099"/>
            <a:ext cx="713197" cy="476000"/>
          </a:xfrm>
          <a:prstGeom prst="rect">
            <a:avLst/>
          </a:prstGeom>
        </p:spPr>
      </p:pic>
      <p:grpSp>
        <p:nvGrpSpPr>
          <p:cNvPr id="31" name="Grupo 30">
            <a:extLst>
              <a:ext uri="{FF2B5EF4-FFF2-40B4-BE49-F238E27FC236}">
                <a16:creationId xmlns:a16="http://schemas.microsoft.com/office/drawing/2014/main" id="{7745E27F-467E-4749-8E47-3209094E0C66}"/>
              </a:ext>
            </a:extLst>
          </p:cNvPr>
          <p:cNvGrpSpPr/>
          <p:nvPr/>
        </p:nvGrpSpPr>
        <p:grpSpPr>
          <a:xfrm>
            <a:off x="526230" y="2080990"/>
            <a:ext cx="160028" cy="1041337"/>
            <a:chOff x="508707" y="2032864"/>
            <a:chExt cx="160028" cy="1041337"/>
          </a:xfrm>
        </p:grpSpPr>
        <p:pic>
          <p:nvPicPr>
            <p:cNvPr id="57" name="Imagen 56">
              <a:extLst>
                <a:ext uri="{FF2B5EF4-FFF2-40B4-BE49-F238E27FC236}">
                  <a16:creationId xmlns:a16="http://schemas.microsoft.com/office/drawing/2014/main" id="{961930C2-F576-49DD-A7AA-2FDB4D77175D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7508" y="2035205"/>
              <a:ext cx="162906" cy="158223"/>
            </a:xfrm>
            <a:prstGeom prst="rect">
              <a:avLst/>
            </a:prstGeom>
          </p:spPr>
        </p:pic>
        <p:pic>
          <p:nvPicPr>
            <p:cNvPr id="58" name="Imagen 57">
              <a:extLst>
                <a:ext uri="{FF2B5EF4-FFF2-40B4-BE49-F238E27FC236}">
                  <a16:creationId xmlns:a16="http://schemas.microsoft.com/office/drawing/2014/main" id="{56867267-B475-4E69-9D58-EC62A6FE058B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7509" y="2315160"/>
              <a:ext cx="162906" cy="158223"/>
            </a:xfrm>
            <a:prstGeom prst="rect">
              <a:avLst/>
            </a:prstGeom>
          </p:spPr>
        </p:pic>
        <p:pic>
          <p:nvPicPr>
            <p:cNvPr id="60" name="Imagen 59">
              <a:extLst>
                <a:ext uri="{FF2B5EF4-FFF2-40B4-BE49-F238E27FC236}">
                  <a16:creationId xmlns:a16="http://schemas.microsoft.com/office/drawing/2014/main" id="{E29EF204-A448-4002-8A1C-DB0341F31464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6366" y="2619960"/>
              <a:ext cx="162906" cy="158223"/>
            </a:xfrm>
            <a:prstGeom prst="rect">
              <a:avLst/>
            </a:prstGeom>
          </p:spPr>
        </p:pic>
        <p:pic>
          <p:nvPicPr>
            <p:cNvPr id="63" name="Imagen 62">
              <a:extLst>
                <a:ext uri="{FF2B5EF4-FFF2-40B4-BE49-F238E27FC236}">
                  <a16:creationId xmlns:a16="http://schemas.microsoft.com/office/drawing/2014/main" id="{86120641-32C4-4AE8-94D3-C94C18868525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8171" y="2913636"/>
              <a:ext cx="162906" cy="158223"/>
            </a:xfrm>
            <a:prstGeom prst="rect">
              <a:avLst/>
            </a:prstGeom>
          </p:spPr>
        </p:pic>
      </p:grpSp>
      <p:sp>
        <p:nvSpPr>
          <p:cNvPr id="64" name="Placa 63">
            <a:extLst>
              <a:ext uri="{FF2B5EF4-FFF2-40B4-BE49-F238E27FC236}">
                <a16:creationId xmlns:a16="http://schemas.microsoft.com/office/drawing/2014/main" id="{1F1A37EF-7612-4F45-97CD-3C62C17F6D0D}"/>
              </a:ext>
            </a:extLst>
          </p:cNvPr>
          <p:cNvSpPr/>
          <p:nvPr/>
        </p:nvSpPr>
        <p:spPr>
          <a:xfrm flipH="1">
            <a:off x="544463" y="3806973"/>
            <a:ext cx="1680470" cy="1381373"/>
          </a:xfrm>
          <a:prstGeom prst="plaque">
            <a:avLst>
              <a:gd name="adj" fmla="val 6619"/>
            </a:avLst>
          </a:prstGeom>
          <a:noFill/>
          <a:ln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pic>
        <p:nvPicPr>
          <p:cNvPr id="32" name="Imagen 31">
            <a:extLst>
              <a:ext uri="{FF2B5EF4-FFF2-40B4-BE49-F238E27FC236}">
                <a16:creationId xmlns:a16="http://schemas.microsoft.com/office/drawing/2014/main" id="{26B63D50-3602-4D67-A76C-633D6D374657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259097" y="6541363"/>
            <a:ext cx="628638" cy="674145"/>
          </a:xfrm>
          <a:prstGeom prst="rect">
            <a:avLst/>
          </a:prstGeom>
        </p:spPr>
      </p:pic>
      <p:pic>
        <p:nvPicPr>
          <p:cNvPr id="65" name="Imagen 64">
            <a:extLst>
              <a:ext uri="{FF2B5EF4-FFF2-40B4-BE49-F238E27FC236}">
                <a16:creationId xmlns:a16="http://schemas.microsoft.com/office/drawing/2014/main" id="{D0CA3D43-846C-4A28-B7BE-3C0790EA8870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65716" t="50407"/>
          <a:stretch/>
        </p:blipFill>
        <p:spPr>
          <a:xfrm flipH="1">
            <a:off x="4623101" y="-1"/>
            <a:ext cx="445785" cy="47838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31502595"/>
      </p:ext>
    </p:extLst>
  </p:cSld>
  <p:clrMapOvr>
    <a:masterClrMapping/>
  </p:clrMapOvr>
</p:sld>
</file>

<file path=ppt/slides/slide2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5" name="Imagen 74">
            <a:extLst>
              <a:ext uri="{FF2B5EF4-FFF2-40B4-BE49-F238E27FC236}">
                <a16:creationId xmlns:a16="http://schemas.microsoft.com/office/drawing/2014/main" id="{86F066D6-3665-40A8-84FE-3CF74306B4E7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5802" t="16947" r="6588" b="21582"/>
          <a:stretch/>
        </p:blipFill>
        <p:spPr>
          <a:xfrm flipH="1">
            <a:off x="2534249" y="1615242"/>
            <a:ext cx="2241249" cy="5818323"/>
          </a:xfrm>
          <a:prstGeom prst="rect">
            <a:avLst/>
          </a:prstGeom>
        </p:spPr>
      </p:pic>
      <p:grpSp>
        <p:nvGrpSpPr>
          <p:cNvPr id="90" name="Grupo 89">
            <a:extLst>
              <a:ext uri="{FF2B5EF4-FFF2-40B4-BE49-F238E27FC236}">
                <a16:creationId xmlns:a16="http://schemas.microsoft.com/office/drawing/2014/main" id="{6A10F933-5BE6-45D0-9227-6F90A3B05617}"/>
              </a:ext>
            </a:extLst>
          </p:cNvPr>
          <p:cNvGrpSpPr/>
          <p:nvPr/>
        </p:nvGrpSpPr>
        <p:grpSpPr>
          <a:xfrm>
            <a:off x="2431176" y="1277695"/>
            <a:ext cx="2333423" cy="338554"/>
            <a:chOff x="282012" y="1116730"/>
            <a:chExt cx="2333423" cy="338554"/>
          </a:xfrm>
        </p:grpSpPr>
        <p:grpSp>
          <p:nvGrpSpPr>
            <p:cNvPr id="76" name="Grupo 75">
              <a:extLst>
                <a:ext uri="{FF2B5EF4-FFF2-40B4-BE49-F238E27FC236}">
                  <a16:creationId xmlns:a16="http://schemas.microsoft.com/office/drawing/2014/main" id="{A61A1061-E59C-431B-BF67-DEFCDEE579BE}"/>
                </a:ext>
              </a:extLst>
            </p:cNvPr>
            <p:cNvGrpSpPr/>
            <p:nvPr/>
          </p:nvGrpSpPr>
          <p:grpSpPr>
            <a:xfrm>
              <a:off x="1292286" y="1199456"/>
              <a:ext cx="1323149" cy="173102"/>
              <a:chOff x="2351916" y="2459619"/>
              <a:chExt cx="1424738" cy="173102"/>
            </a:xfrm>
          </p:grpSpPr>
          <p:pic>
            <p:nvPicPr>
              <p:cNvPr id="77" name="Imagen 76">
                <a:extLst>
                  <a:ext uri="{FF2B5EF4-FFF2-40B4-BE49-F238E27FC236}">
                    <a16:creationId xmlns:a16="http://schemas.microsoft.com/office/drawing/2014/main" id="{B7A81B46-CA0D-4087-89EF-FAE09193A61A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351916" y="2459619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78" name="Imagen 77">
                <a:extLst>
                  <a:ext uri="{FF2B5EF4-FFF2-40B4-BE49-F238E27FC236}">
                    <a16:creationId xmlns:a16="http://schemas.microsoft.com/office/drawing/2014/main" id="{E94153B6-6DC4-4AB7-AC3B-F55DD2065F5B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534444" y="2462337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79" name="Imagen 78">
                <a:extLst>
                  <a:ext uri="{FF2B5EF4-FFF2-40B4-BE49-F238E27FC236}">
                    <a16:creationId xmlns:a16="http://schemas.microsoft.com/office/drawing/2014/main" id="{EA1DF94F-D73B-4068-AC8A-D0A408DD32D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713545" y="2467401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0" name="Imagen 79">
                <a:extLst>
                  <a:ext uri="{FF2B5EF4-FFF2-40B4-BE49-F238E27FC236}">
                    <a16:creationId xmlns:a16="http://schemas.microsoft.com/office/drawing/2014/main" id="{62C852A6-1DC0-492C-8708-0BCE85A2F8DC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898714" y="2467401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1" name="Imagen 80">
                <a:extLst>
                  <a:ext uri="{FF2B5EF4-FFF2-40B4-BE49-F238E27FC236}">
                    <a16:creationId xmlns:a16="http://schemas.microsoft.com/office/drawing/2014/main" id="{0177E378-B2D1-433E-B487-95F0ADA2623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080634" y="2462337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2" name="Imagen 81">
                <a:extLst>
                  <a:ext uri="{FF2B5EF4-FFF2-40B4-BE49-F238E27FC236}">
                    <a16:creationId xmlns:a16="http://schemas.microsoft.com/office/drawing/2014/main" id="{5D2CCC76-1728-4CCE-8CA6-F4D7D93C730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259735" y="2463688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3" name="Imagen 82">
                <a:extLst>
                  <a:ext uri="{FF2B5EF4-FFF2-40B4-BE49-F238E27FC236}">
                    <a16:creationId xmlns:a16="http://schemas.microsoft.com/office/drawing/2014/main" id="{8737CD88-8CE9-45B7-B88B-A039D1BC2D9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436306" y="2459619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4" name="Imagen 83">
                <a:extLst>
                  <a:ext uri="{FF2B5EF4-FFF2-40B4-BE49-F238E27FC236}">
                    <a16:creationId xmlns:a16="http://schemas.microsoft.com/office/drawing/2014/main" id="{9C749F1B-619A-40EE-A3E5-6C9759F13278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624293" y="2462337"/>
                <a:ext cx="152361" cy="165320"/>
              </a:xfrm>
              <a:prstGeom prst="rect">
                <a:avLst/>
              </a:prstGeom>
            </p:spPr>
          </p:pic>
        </p:grpSp>
        <p:sp>
          <p:nvSpPr>
            <p:cNvPr id="86" name="CuadroTexto 85">
              <a:extLst>
                <a:ext uri="{FF2B5EF4-FFF2-40B4-BE49-F238E27FC236}">
                  <a16:creationId xmlns:a16="http://schemas.microsoft.com/office/drawing/2014/main" id="{E7CF8BFC-D72D-4A50-9441-6DC5C224B0DC}"/>
                </a:ext>
              </a:extLst>
            </p:cNvPr>
            <p:cNvSpPr txBox="1"/>
            <p:nvPr/>
          </p:nvSpPr>
          <p:spPr>
            <a:xfrm>
              <a:off x="282012" y="1116730"/>
              <a:ext cx="1081021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s-CL" sz="1600" dirty="0">
                  <a:latin typeface="that i love you" pitchFamily="2" charset="0"/>
                </a:rPr>
                <a:t>Hidratación</a:t>
              </a:r>
            </a:p>
          </p:txBody>
        </p:sp>
      </p:grpSp>
      <p:sp>
        <p:nvSpPr>
          <p:cNvPr id="2" name="Rectángulo: esquinas redondeadas 1">
            <a:extLst>
              <a:ext uri="{FF2B5EF4-FFF2-40B4-BE49-F238E27FC236}">
                <a16:creationId xmlns:a16="http://schemas.microsoft.com/office/drawing/2014/main" id="{8AFFB728-72C6-47D6-8CF6-8E68D901CF0E}"/>
              </a:ext>
            </a:extLst>
          </p:cNvPr>
          <p:cNvSpPr/>
          <p:nvPr/>
        </p:nvSpPr>
        <p:spPr>
          <a:xfrm flipH="1">
            <a:off x="2536574" y="808814"/>
            <a:ext cx="2238924" cy="348713"/>
          </a:xfrm>
          <a:prstGeom prst="roundRect">
            <a:avLst>
              <a:gd name="adj" fmla="val 20690"/>
            </a:avLst>
          </a:prstGeom>
          <a:noFill/>
          <a:ln>
            <a:solidFill>
              <a:schemeClr val="bg1">
                <a:lumMod val="65000"/>
              </a:schemeClr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grpSp>
        <p:nvGrpSpPr>
          <p:cNvPr id="20" name="Grupo 19">
            <a:extLst>
              <a:ext uri="{FF2B5EF4-FFF2-40B4-BE49-F238E27FC236}">
                <a16:creationId xmlns:a16="http://schemas.microsoft.com/office/drawing/2014/main" id="{9E56ED60-C0FC-4AFF-8B2B-402E4644997E}"/>
              </a:ext>
            </a:extLst>
          </p:cNvPr>
          <p:cNvGrpSpPr/>
          <p:nvPr/>
        </p:nvGrpSpPr>
        <p:grpSpPr>
          <a:xfrm>
            <a:off x="2648158" y="551964"/>
            <a:ext cx="1302561" cy="270451"/>
            <a:chOff x="3427898" y="945416"/>
            <a:chExt cx="1302561" cy="270451"/>
          </a:xfrm>
        </p:grpSpPr>
        <p:sp>
          <p:nvSpPr>
            <p:cNvPr id="6" name="Elipse 5">
              <a:extLst>
                <a:ext uri="{FF2B5EF4-FFF2-40B4-BE49-F238E27FC236}">
                  <a16:creationId xmlns:a16="http://schemas.microsoft.com/office/drawing/2014/main" id="{2C5DCEA4-6AF6-49BD-B708-B769FAFE792C}"/>
                </a:ext>
              </a:extLst>
            </p:cNvPr>
            <p:cNvSpPr/>
            <p:nvPr/>
          </p:nvSpPr>
          <p:spPr>
            <a:xfrm>
              <a:off x="3448303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7" name="CuadroTexto 6">
              <a:extLst>
                <a:ext uri="{FF2B5EF4-FFF2-40B4-BE49-F238E27FC236}">
                  <a16:creationId xmlns:a16="http://schemas.microsoft.com/office/drawing/2014/main" id="{AA089D6C-B1E2-48FB-BE83-481042A4D336}"/>
                </a:ext>
              </a:extLst>
            </p:cNvPr>
            <p:cNvSpPr txBox="1"/>
            <p:nvPr/>
          </p:nvSpPr>
          <p:spPr>
            <a:xfrm>
              <a:off x="3427898" y="945416"/>
              <a:ext cx="167925" cy="2623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L</a:t>
              </a:r>
            </a:p>
          </p:txBody>
        </p:sp>
        <p:sp>
          <p:nvSpPr>
            <p:cNvPr id="8" name="Elipse 7">
              <a:extLst>
                <a:ext uri="{FF2B5EF4-FFF2-40B4-BE49-F238E27FC236}">
                  <a16:creationId xmlns:a16="http://schemas.microsoft.com/office/drawing/2014/main" id="{EF3D6D35-0B29-48F8-A7E7-F05677A56176}"/>
                </a:ext>
              </a:extLst>
            </p:cNvPr>
            <p:cNvSpPr/>
            <p:nvPr/>
          </p:nvSpPr>
          <p:spPr>
            <a:xfrm>
              <a:off x="3636352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9" name="CuadroTexto 8">
              <a:extLst>
                <a:ext uri="{FF2B5EF4-FFF2-40B4-BE49-F238E27FC236}">
                  <a16:creationId xmlns:a16="http://schemas.microsoft.com/office/drawing/2014/main" id="{9A7EF53A-AA99-48D2-85A8-CA65C6ED1C5E}"/>
                </a:ext>
              </a:extLst>
            </p:cNvPr>
            <p:cNvSpPr txBox="1"/>
            <p:nvPr/>
          </p:nvSpPr>
          <p:spPr>
            <a:xfrm>
              <a:off x="3604676" y="945416"/>
              <a:ext cx="167925" cy="2623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M</a:t>
              </a:r>
            </a:p>
          </p:txBody>
        </p:sp>
        <p:sp>
          <p:nvSpPr>
            <p:cNvPr id="10" name="Elipse 9">
              <a:extLst>
                <a:ext uri="{FF2B5EF4-FFF2-40B4-BE49-F238E27FC236}">
                  <a16:creationId xmlns:a16="http://schemas.microsoft.com/office/drawing/2014/main" id="{B0003AE6-C47F-46BF-B6B1-DDBB042C0368}"/>
                </a:ext>
              </a:extLst>
            </p:cNvPr>
            <p:cNvSpPr/>
            <p:nvPr/>
          </p:nvSpPr>
          <p:spPr>
            <a:xfrm>
              <a:off x="3822502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1" name="CuadroTexto 10">
              <a:extLst>
                <a:ext uri="{FF2B5EF4-FFF2-40B4-BE49-F238E27FC236}">
                  <a16:creationId xmlns:a16="http://schemas.microsoft.com/office/drawing/2014/main" id="{93A2415F-9910-41C0-9834-ACE5EE7EC06F}"/>
                </a:ext>
              </a:extLst>
            </p:cNvPr>
            <p:cNvSpPr txBox="1"/>
            <p:nvPr/>
          </p:nvSpPr>
          <p:spPr>
            <a:xfrm>
              <a:off x="3795934" y="953506"/>
              <a:ext cx="167925" cy="2623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M</a:t>
              </a:r>
            </a:p>
          </p:txBody>
        </p:sp>
        <p:sp>
          <p:nvSpPr>
            <p:cNvPr id="12" name="Elipse 11">
              <a:extLst>
                <a:ext uri="{FF2B5EF4-FFF2-40B4-BE49-F238E27FC236}">
                  <a16:creationId xmlns:a16="http://schemas.microsoft.com/office/drawing/2014/main" id="{C7C288CE-F547-4E52-94A3-8C23F40BEE3C}"/>
                </a:ext>
              </a:extLst>
            </p:cNvPr>
            <p:cNvSpPr/>
            <p:nvPr/>
          </p:nvSpPr>
          <p:spPr>
            <a:xfrm>
              <a:off x="4008652" y="983612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3" name="CuadroTexto 12">
              <a:extLst>
                <a:ext uri="{FF2B5EF4-FFF2-40B4-BE49-F238E27FC236}">
                  <a16:creationId xmlns:a16="http://schemas.microsoft.com/office/drawing/2014/main" id="{4114C506-8170-47D2-9D5A-128DBFEEE7C8}"/>
                </a:ext>
              </a:extLst>
            </p:cNvPr>
            <p:cNvSpPr txBox="1"/>
            <p:nvPr/>
          </p:nvSpPr>
          <p:spPr>
            <a:xfrm>
              <a:off x="3987194" y="951397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J</a:t>
              </a:r>
            </a:p>
          </p:txBody>
        </p:sp>
        <p:sp>
          <p:nvSpPr>
            <p:cNvPr id="14" name="Elipse 13">
              <a:extLst>
                <a:ext uri="{FF2B5EF4-FFF2-40B4-BE49-F238E27FC236}">
                  <a16:creationId xmlns:a16="http://schemas.microsoft.com/office/drawing/2014/main" id="{7CC52FD5-4E7C-49FA-BD83-A545EB3FC017}"/>
                </a:ext>
              </a:extLst>
            </p:cNvPr>
            <p:cNvSpPr/>
            <p:nvPr/>
          </p:nvSpPr>
          <p:spPr>
            <a:xfrm>
              <a:off x="4195174" y="983612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5" name="CuadroTexto 14">
              <a:extLst>
                <a:ext uri="{FF2B5EF4-FFF2-40B4-BE49-F238E27FC236}">
                  <a16:creationId xmlns:a16="http://schemas.microsoft.com/office/drawing/2014/main" id="{DDD8D263-EBC7-4AD3-8203-2FC2CBE524AF}"/>
                </a:ext>
              </a:extLst>
            </p:cNvPr>
            <p:cNvSpPr txBox="1"/>
            <p:nvPr/>
          </p:nvSpPr>
          <p:spPr>
            <a:xfrm>
              <a:off x="4169468" y="953506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V</a:t>
              </a:r>
            </a:p>
          </p:txBody>
        </p:sp>
        <p:sp>
          <p:nvSpPr>
            <p:cNvPr id="16" name="Elipse 15">
              <a:extLst>
                <a:ext uri="{FF2B5EF4-FFF2-40B4-BE49-F238E27FC236}">
                  <a16:creationId xmlns:a16="http://schemas.microsoft.com/office/drawing/2014/main" id="{1684D4EA-52BA-4FA5-A1FB-CB87FE74C584}"/>
                </a:ext>
              </a:extLst>
            </p:cNvPr>
            <p:cNvSpPr/>
            <p:nvPr/>
          </p:nvSpPr>
          <p:spPr>
            <a:xfrm>
              <a:off x="4383504" y="983612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7" name="CuadroTexto 16">
              <a:extLst>
                <a:ext uri="{FF2B5EF4-FFF2-40B4-BE49-F238E27FC236}">
                  <a16:creationId xmlns:a16="http://schemas.microsoft.com/office/drawing/2014/main" id="{3308939E-46AD-485D-B001-89690CD4E751}"/>
                </a:ext>
              </a:extLst>
            </p:cNvPr>
            <p:cNvSpPr txBox="1"/>
            <p:nvPr/>
          </p:nvSpPr>
          <p:spPr>
            <a:xfrm>
              <a:off x="4354590" y="945416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S</a:t>
              </a:r>
            </a:p>
          </p:txBody>
        </p:sp>
        <p:sp>
          <p:nvSpPr>
            <p:cNvPr id="18" name="Elipse 17">
              <a:extLst>
                <a:ext uri="{FF2B5EF4-FFF2-40B4-BE49-F238E27FC236}">
                  <a16:creationId xmlns:a16="http://schemas.microsoft.com/office/drawing/2014/main" id="{A8672FC7-70F5-4C49-A014-22DFFFBC4EA9}"/>
                </a:ext>
              </a:extLst>
            </p:cNvPr>
            <p:cNvSpPr/>
            <p:nvPr/>
          </p:nvSpPr>
          <p:spPr>
            <a:xfrm>
              <a:off x="4562534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9" name="CuadroTexto 18">
              <a:extLst>
                <a:ext uri="{FF2B5EF4-FFF2-40B4-BE49-F238E27FC236}">
                  <a16:creationId xmlns:a16="http://schemas.microsoft.com/office/drawing/2014/main" id="{FDD8A62F-1C31-4D5B-8003-266E7EE66DB5}"/>
                </a:ext>
              </a:extLst>
            </p:cNvPr>
            <p:cNvSpPr txBox="1"/>
            <p:nvPr/>
          </p:nvSpPr>
          <p:spPr>
            <a:xfrm>
              <a:off x="4541872" y="945416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D</a:t>
              </a:r>
            </a:p>
          </p:txBody>
        </p:sp>
      </p:grpSp>
      <p:sp>
        <p:nvSpPr>
          <p:cNvPr id="43" name="Rectángulo: esquinas redondeadas 42">
            <a:extLst>
              <a:ext uri="{FF2B5EF4-FFF2-40B4-BE49-F238E27FC236}">
                <a16:creationId xmlns:a16="http://schemas.microsoft.com/office/drawing/2014/main" id="{89D5D1E2-00DC-4937-B50F-B770D836BFF9}"/>
              </a:ext>
            </a:extLst>
          </p:cNvPr>
          <p:cNvSpPr/>
          <p:nvPr/>
        </p:nvSpPr>
        <p:spPr>
          <a:xfrm flipH="1">
            <a:off x="460830" y="5801409"/>
            <a:ext cx="1867912" cy="1306787"/>
          </a:xfrm>
          <a:prstGeom prst="roundRect">
            <a:avLst>
              <a:gd name="adj" fmla="val 3042"/>
            </a:avLst>
          </a:prstGeom>
          <a:noFill/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61" name="CuadroTexto 60">
            <a:extLst>
              <a:ext uri="{FF2B5EF4-FFF2-40B4-BE49-F238E27FC236}">
                <a16:creationId xmlns:a16="http://schemas.microsoft.com/office/drawing/2014/main" id="{B1867932-8D36-4858-BFF8-81AECC48EBAD}"/>
              </a:ext>
            </a:extLst>
          </p:cNvPr>
          <p:cNvSpPr txBox="1"/>
          <p:nvPr/>
        </p:nvSpPr>
        <p:spPr>
          <a:xfrm>
            <a:off x="502270" y="470523"/>
            <a:ext cx="1705246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CL" sz="4800" dirty="0">
                <a:latin typeface="August Script Bold free" pitchFamily="2" charset="0"/>
              </a:rPr>
              <a:t>Año</a:t>
            </a:r>
          </a:p>
        </p:txBody>
      </p:sp>
      <p:sp>
        <p:nvSpPr>
          <p:cNvPr id="62" name="CuadroTexto 61">
            <a:extLst>
              <a:ext uri="{FF2B5EF4-FFF2-40B4-BE49-F238E27FC236}">
                <a16:creationId xmlns:a16="http://schemas.microsoft.com/office/drawing/2014/main" id="{D7348A25-2C0A-4180-9706-193D7ACDBC8E}"/>
              </a:ext>
            </a:extLst>
          </p:cNvPr>
          <p:cNvSpPr txBox="1"/>
          <p:nvPr/>
        </p:nvSpPr>
        <p:spPr>
          <a:xfrm>
            <a:off x="1109446" y="921803"/>
            <a:ext cx="149088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CL" sz="4000" dirty="0" smtClean="0">
                <a:latin typeface="August Script Bold free" pitchFamily="2" charset="0"/>
              </a:rPr>
              <a:t>2022 </a:t>
            </a:r>
            <a:endParaRPr lang="es-CL" sz="4000" dirty="0">
              <a:latin typeface="August Script Bold free" pitchFamily="2" charset="0"/>
            </a:endParaRPr>
          </a:p>
        </p:txBody>
      </p:sp>
      <p:sp>
        <p:nvSpPr>
          <p:cNvPr id="27" name="CuadroTexto 26">
            <a:extLst>
              <a:ext uri="{FF2B5EF4-FFF2-40B4-BE49-F238E27FC236}">
                <a16:creationId xmlns:a16="http://schemas.microsoft.com/office/drawing/2014/main" id="{F0091D1D-C5BA-4DD7-B564-F84C4F3256B9}"/>
              </a:ext>
            </a:extLst>
          </p:cNvPr>
          <p:cNvSpPr txBox="1"/>
          <p:nvPr/>
        </p:nvSpPr>
        <p:spPr>
          <a:xfrm>
            <a:off x="788889" y="1505371"/>
            <a:ext cx="136617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CL" sz="3600" dirty="0">
                <a:latin typeface="Ayunindra Font" pitchFamily="50" charset="0"/>
              </a:rPr>
              <a:t>Metas</a:t>
            </a:r>
          </a:p>
        </p:txBody>
      </p:sp>
      <p:cxnSp>
        <p:nvCxnSpPr>
          <p:cNvPr id="34" name="Conector recto 33">
            <a:extLst>
              <a:ext uri="{FF2B5EF4-FFF2-40B4-BE49-F238E27FC236}">
                <a16:creationId xmlns:a16="http://schemas.microsoft.com/office/drawing/2014/main" id="{6C326F97-CC68-4216-8B0B-6409AE189A23}"/>
              </a:ext>
            </a:extLst>
          </p:cNvPr>
          <p:cNvCxnSpPr>
            <a:cxnSpLocks/>
          </p:cNvCxnSpPr>
          <p:nvPr/>
        </p:nvCxnSpPr>
        <p:spPr>
          <a:xfrm>
            <a:off x="719609" y="2193173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Conector recto 36">
            <a:extLst>
              <a:ext uri="{FF2B5EF4-FFF2-40B4-BE49-F238E27FC236}">
                <a16:creationId xmlns:a16="http://schemas.microsoft.com/office/drawing/2014/main" id="{7A9A9E17-643C-46C7-8DA1-90ACB4FD0A6E}"/>
              </a:ext>
            </a:extLst>
          </p:cNvPr>
          <p:cNvCxnSpPr>
            <a:cxnSpLocks/>
          </p:cNvCxnSpPr>
          <p:nvPr/>
        </p:nvCxnSpPr>
        <p:spPr>
          <a:xfrm>
            <a:off x="720116" y="2475725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Conector recto 37">
            <a:extLst>
              <a:ext uri="{FF2B5EF4-FFF2-40B4-BE49-F238E27FC236}">
                <a16:creationId xmlns:a16="http://schemas.microsoft.com/office/drawing/2014/main" id="{117FEECC-50E9-48AE-A3A0-ECE918D11567}"/>
              </a:ext>
            </a:extLst>
          </p:cNvPr>
          <p:cNvCxnSpPr>
            <a:cxnSpLocks/>
          </p:cNvCxnSpPr>
          <p:nvPr/>
        </p:nvCxnSpPr>
        <p:spPr>
          <a:xfrm>
            <a:off x="718240" y="2780525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Conector recto 38">
            <a:extLst>
              <a:ext uri="{FF2B5EF4-FFF2-40B4-BE49-F238E27FC236}">
                <a16:creationId xmlns:a16="http://schemas.microsoft.com/office/drawing/2014/main" id="{F24D8324-6901-4816-8512-FDC54A3E01DF}"/>
              </a:ext>
            </a:extLst>
          </p:cNvPr>
          <p:cNvCxnSpPr>
            <a:cxnSpLocks/>
          </p:cNvCxnSpPr>
          <p:nvPr/>
        </p:nvCxnSpPr>
        <p:spPr>
          <a:xfrm>
            <a:off x="718240" y="3074201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Placa 2">
            <a:extLst>
              <a:ext uri="{FF2B5EF4-FFF2-40B4-BE49-F238E27FC236}">
                <a16:creationId xmlns:a16="http://schemas.microsoft.com/office/drawing/2014/main" id="{C3F9C842-00FA-4A41-AA78-EC49C9D9D4A3}"/>
              </a:ext>
            </a:extLst>
          </p:cNvPr>
          <p:cNvSpPr/>
          <p:nvPr/>
        </p:nvSpPr>
        <p:spPr>
          <a:xfrm flipH="1">
            <a:off x="489789" y="3750740"/>
            <a:ext cx="1791840" cy="1500318"/>
          </a:xfrm>
          <a:prstGeom prst="plaque">
            <a:avLst>
              <a:gd name="adj" fmla="val 6619"/>
            </a:avLst>
          </a:prstGeom>
          <a:solidFill>
            <a:srgbClr val="FCEBE0"/>
          </a:solidFill>
          <a:ln>
            <a:solidFill>
              <a:srgbClr val="FCD6D7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70" name="CuadroTexto 69">
            <a:extLst>
              <a:ext uri="{FF2B5EF4-FFF2-40B4-BE49-F238E27FC236}">
                <a16:creationId xmlns:a16="http://schemas.microsoft.com/office/drawing/2014/main" id="{C5660BA0-7AA5-442F-B19F-51782AAE91E1}"/>
              </a:ext>
            </a:extLst>
          </p:cNvPr>
          <p:cNvSpPr txBox="1"/>
          <p:nvPr/>
        </p:nvSpPr>
        <p:spPr>
          <a:xfrm flipH="1">
            <a:off x="560832" y="3174959"/>
            <a:ext cx="157604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CL" sz="3200" dirty="0">
                <a:latin typeface="Please write me a song" panose="02000603000000000000" pitchFamily="2" charset="0"/>
                <a:ea typeface="Please write me a song" panose="02000603000000000000" pitchFamily="2" charset="0"/>
              </a:rPr>
              <a:t>Importante</a:t>
            </a:r>
          </a:p>
        </p:txBody>
      </p:sp>
      <p:sp>
        <p:nvSpPr>
          <p:cNvPr id="72" name="CuadroTexto 71">
            <a:extLst>
              <a:ext uri="{FF2B5EF4-FFF2-40B4-BE49-F238E27FC236}">
                <a16:creationId xmlns:a16="http://schemas.microsoft.com/office/drawing/2014/main" id="{FA02E334-CC17-4B72-8C99-28B64BC13A1C}"/>
              </a:ext>
            </a:extLst>
          </p:cNvPr>
          <p:cNvSpPr txBox="1"/>
          <p:nvPr/>
        </p:nvSpPr>
        <p:spPr>
          <a:xfrm flipH="1">
            <a:off x="773256" y="5571063"/>
            <a:ext cx="1293702" cy="594906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algn="ctr"/>
            <a:r>
              <a:rPr lang="es-CL" sz="3266" dirty="0">
                <a:latin typeface="The Sunset" pitchFamily="2" charset="0"/>
              </a:rPr>
              <a:t>Notas</a:t>
            </a:r>
          </a:p>
        </p:txBody>
      </p:sp>
      <p:pic>
        <p:nvPicPr>
          <p:cNvPr id="22" name="Imagen 21">
            <a:extLst>
              <a:ext uri="{FF2B5EF4-FFF2-40B4-BE49-F238E27FC236}">
                <a16:creationId xmlns:a16="http://schemas.microsoft.com/office/drawing/2014/main" id="{62CBFADE-6F0F-42F1-9100-230F3D7A9794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188956" y="4650379"/>
            <a:ext cx="727315" cy="2864905"/>
          </a:xfrm>
          <a:prstGeom prst="rect">
            <a:avLst/>
          </a:prstGeom>
        </p:spPr>
      </p:pic>
      <p:pic>
        <p:nvPicPr>
          <p:cNvPr id="23" name="Imagen 22">
            <a:extLst>
              <a:ext uri="{FF2B5EF4-FFF2-40B4-BE49-F238E27FC236}">
                <a16:creationId xmlns:a16="http://schemas.microsoft.com/office/drawing/2014/main" id="{2B2C2E0D-EB88-46B4-AC8F-E4A9A8B31354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43898" t="21174"/>
          <a:stretch/>
        </p:blipFill>
        <p:spPr>
          <a:xfrm>
            <a:off x="0" y="0"/>
            <a:ext cx="909986" cy="976498"/>
          </a:xfrm>
          <a:prstGeom prst="rect">
            <a:avLst/>
          </a:prstGeom>
        </p:spPr>
      </p:pic>
      <p:pic>
        <p:nvPicPr>
          <p:cNvPr id="25" name="Imagen 24">
            <a:extLst>
              <a:ext uri="{FF2B5EF4-FFF2-40B4-BE49-F238E27FC236}">
                <a16:creationId xmlns:a16="http://schemas.microsoft.com/office/drawing/2014/main" id="{C293EFCA-F8D9-437F-BBDE-D23B0F61DF56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027536" y="351099"/>
            <a:ext cx="713197" cy="476000"/>
          </a:xfrm>
          <a:prstGeom prst="rect">
            <a:avLst/>
          </a:prstGeom>
        </p:spPr>
      </p:pic>
      <p:grpSp>
        <p:nvGrpSpPr>
          <p:cNvPr id="31" name="Grupo 30">
            <a:extLst>
              <a:ext uri="{FF2B5EF4-FFF2-40B4-BE49-F238E27FC236}">
                <a16:creationId xmlns:a16="http://schemas.microsoft.com/office/drawing/2014/main" id="{7745E27F-467E-4749-8E47-3209094E0C66}"/>
              </a:ext>
            </a:extLst>
          </p:cNvPr>
          <p:cNvGrpSpPr/>
          <p:nvPr/>
        </p:nvGrpSpPr>
        <p:grpSpPr>
          <a:xfrm>
            <a:off x="526230" y="2080990"/>
            <a:ext cx="160028" cy="1041337"/>
            <a:chOff x="508707" y="2032864"/>
            <a:chExt cx="160028" cy="1041337"/>
          </a:xfrm>
        </p:grpSpPr>
        <p:pic>
          <p:nvPicPr>
            <p:cNvPr id="57" name="Imagen 56">
              <a:extLst>
                <a:ext uri="{FF2B5EF4-FFF2-40B4-BE49-F238E27FC236}">
                  <a16:creationId xmlns:a16="http://schemas.microsoft.com/office/drawing/2014/main" id="{961930C2-F576-49DD-A7AA-2FDB4D77175D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7508" y="2035205"/>
              <a:ext cx="162906" cy="158223"/>
            </a:xfrm>
            <a:prstGeom prst="rect">
              <a:avLst/>
            </a:prstGeom>
          </p:spPr>
        </p:pic>
        <p:pic>
          <p:nvPicPr>
            <p:cNvPr id="58" name="Imagen 57">
              <a:extLst>
                <a:ext uri="{FF2B5EF4-FFF2-40B4-BE49-F238E27FC236}">
                  <a16:creationId xmlns:a16="http://schemas.microsoft.com/office/drawing/2014/main" id="{56867267-B475-4E69-9D58-EC62A6FE058B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7509" y="2315160"/>
              <a:ext cx="162906" cy="158223"/>
            </a:xfrm>
            <a:prstGeom prst="rect">
              <a:avLst/>
            </a:prstGeom>
          </p:spPr>
        </p:pic>
        <p:pic>
          <p:nvPicPr>
            <p:cNvPr id="60" name="Imagen 59">
              <a:extLst>
                <a:ext uri="{FF2B5EF4-FFF2-40B4-BE49-F238E27FC236}">
                  <a16:creationId xmlns:a16="http://schemas.microsoft.com/office/drawing/2014/main" id="{E29EF204-A448-4002-8A1C-DB0341F31464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6366" y="2619960"/>
              <a:ext cx="162906" cy="158223"/>
            </a:xfrm>
            <a:prstGeom prst="rect">
              <a:avLst/>
            </a:prstGeom>
          </p:spPr>
        </p:pic>
        <p:pic>
          <p:nvPicPr>
            <p:cNvPr id="63" name="Imagen 62">
              <a:extLst>
                <a:ext uri="{FF2B5EF4-FFF2-40B4-BE49-F238E27FC236}">
                  <a16:creationId xmlns:a16="http://schemas.microsoft.com/office/drawing/2014/main" id="{86120641-32C4-4AE8-94D3-C94C18868525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8171" y="2913636"/>
              <a:ext cx="162906" cy="158223"/>
            </a:xfrm>
            <a:prstGeom prst="rect">
              <a:avLst/>
            </a:prstGeom>
          </p:spPr>
        </p:pic>
      </p:grpSp>
      <p:sp>
        <p:nvSpPr>
          <p:cNvPr id="64" name="Placa 63">
            <a:extLst>
              <a:ext uri="{FF2B5EF4-FFF2-40B4-BE49-F238E27FC236}">
                <a16:creationId xmlns:a16="http://schemas.microsoft.com/office/drawing/2014/main" id="{1F1A37EF-7612-4F45-97CD-3C62C17F6D0D}"/>
              </a:ext>
            </a:extLst>
          </p:cNvPr>
          <p:cNvSpPr/>
          <p:nvPr/>
        </p:nvSpPr>
        <p:spPr>
          <a:xfrm flipH="1">
            <a:off x="544463" y="3806973"/>
            <a:ext cx="1680470" cy="1381373"/>
          </a:xfrm>
          <a:prstGeom prst="plaque">
            <a:avLst>
              <a:gd name="adj" fmla="val 6619"/>
            </a:avLst>
          </a:prstGeom>
          <a:noFill/>
          <a:ln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pic>
        <p:nvPicPr>
          <p:cNvPr id="32" name="Imagen 31">
            <a:extLst>
              <a:ext uri="{FF2B5EF4-FFF2-40B4-BE49-F238E27FC236}">
                <a16:creationId xmlns:a16="http://schemas.microsoft.com/office/drawing/2014/main" id="{26B63D50-3602-4D67-A76C-633D6D374657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259097" y="6541363"/>
            <a:ext cx="628638" cy="674145"/>
          </a:xfrm>
          <a:prstGeom prst="rect">
            <a:avLst/>
          </a:prstGeom>
        </p:spPr>
      </p:pic>
      <p:pic>
        <p:nvPicPr>
          <p:cNvPr id="65" name="Imagen 64">
            <a:extLst>
              <a:ext uri="{FF2B5EF4-FFF2-40B4-BE49-F238E27FC236}">
                <a16:creationId xmlns:a16="http://schemas.microsoft.com/office/drawing/2014/main" id="{D0CA3D43-846C-4A28-B7BE-3C0790EA8870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65716" t="50407"/>
          <a:stretch/>
        </p:blipFill>
        <p:spPr>
          <a:xfrm flipH="1">
            <a:off x="4623101" y="-1"/>
            <a:ext cx="445785" cy="47838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5419169"/>
      </p:ext>
    </p:extLst>
  </p:cSld>
  <p:clrMapOvr>
    <a:masterClrMapping/>
  </p:clrMapOvr>
</p:sld>
</file>

<file path=ppt/slides/slide2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5" name="Imagen 74">
            <a:extLst>
              <a:ext uri="{FF2B5EF4-FFF2-40B4-BE49-F238E27FC236}">
                <a16:creationId xmlns:a16="http://schemas.microsoft.com/office/drawing/2014/main" id="{86F066D6-3665-40A8-84FE-3CF74306B4E7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5802" t="16947" r="6588" b="21582"/>
          <a:stretch/>
        </p:blipFill>
        <p:spPr>
          <a:xfrm flipH="1">
            <a:off x="2534249" y="1615242"/>
            <a:ext cx="2241249" cy="5818323"/>
          </a:xfrm>
          <a:prstGeom prst="rect">
            <a:avLst/>
          </a:prstGeom>
        </p:spPr>
      </p:pic>
      <p:grpSp>
        <p:nvGrpSpPr>
          <p:cNvPr id="90" name="Grupo 89">
            <a:extLst>
              <a:ext uri="{FF2B5EF4-FFF2-40B4-BE49-F238E27FC236}">
                <a16:creationId xmlns:a16="http://schemas.microsoft.com/office/drawing/2014/main" id="{6A10F933-5BE6-45D0-9227-6F90A3B05617}"/>
              </a:ext>
            </a:extLst>
          </p:cNvPr>
          <p:cNvGrpSpPr/>
          <p:nvPr/>
        </p:nvGrpSpPr>
        <p:grpSpPr>
          <a:xfrm>
            <a:off x="2431176" y="1277695"/>
            <a:ext cx="2333423" cy="338554"/>
            <a:chOff x="282012" y="1116730"/>
            <a:chExt cx="2333423" cy="338554"/>
          </a:xfrm>
        </p:grpSpPr>
        <p:grpSp>
          <p:nvGrpSpPr>
            <p:cNvPr id="76" name="Grupo 75">
              <a:extLst>
                <a:ext uri="{FF2B5EF4-FFF2-40B4-BE49-F238E27FC236}">
                  <a16:creationId xmlns:a16="http://schemas.microsoft.com/office/drawing/2014/main" id="{A61A1061-E59C-431B-BF67-DEFCDEE579BE}"/>
                </a:ext>
              </a:extLst>
            </p:cNvPr>
            <p:cNvGrpSpPr/>
            <p:nvPr/>
          </p:nvGrpSpPr>
          <p:grpSpPr>
            <a:xfrm>
              <a:off x="1292286" y="1199456"/>
              <a:ext cx="1323149" cy="173102"/>
              <a:chOff x="2351916" y="2459619"/>
              <a:chExt cx="1424738" cy="173102"/>
            </a:xfrm>
          </p:grpSpPr>
          <p:pic>
            <p:nvPicPr>
              <p:cNvPr id="77" name="Imagen 76">
                <a:extLst>
                  <a:ext uri="{FF2B5EF4-FFF2-40B4-BE49-F238E27FC236}">
                    <a16:creationId xmlns:a16="http://schemas.microsoft.com/office/drawing/2014/main" id="{B7A81B46-CA0D-4087-89EF-FAE09193A61A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351916" y="2459619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78" name="Imagen 77">
                <a:extLst>
                  <a:ext uri="{FF2B5EF4-FFF2-40B4-BE49-F238E27FC236}">
                    <a16:creationId xmlns:a16="http://schemas.microsoft.com/office/drawing/2014/main" id="{E94153B6-6DC4-4AB7-AC3B-F55DD2065F5B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534444" y="2462337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79" name="Imagen 78">
                <a:extLst>
                  <a:ext uri="{FF2B5EF4-FFF2-40B4-BE49-F238E27FC236}">
                    <a16:creationId xmlns:a16="http://schemas.microsoft.com/office/drawing/2014/main" id="{EA1DF94F-D73B-4068-AC8A-D0A408DD32D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713545" y="2467401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0" name="Imagen 79">
                <a:extLst>
                  <a:ext uri="{FF2B5EF4-FFF2-40B4-BE49-F238E27FC236}">
                    <a16:creationId xmlns:a16="http://schemas.microsoft.com/office/drawing/2014/main" id="{62C852A6-1DC0-492C-8708-0BCE85A2F8DC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898714" y="2467401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1" name="Imagen 80">
                <a:extLst>
                  <a:ext uri="{FF2B5EF4-FFF2-40B4-BE49-F238E27FC236}">
                    <a16:creationId xmlns:a16="http://schemas.microsoft.com/office/drawing/2014/main" id="{0177E378-B2D1-433E-B487-95F0ADA2623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080634" y="2462337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2" name="Imagen 81">
                <a:extLst>
                  <a:ext uri="{FF2B5EF4-FFF2-40B4-BE49-F238E27FC236}">
                    <a16:creationId xmlns:a16="http://schemas.microsoft.com/office/drawing/2014/main" id="{5D2CCC76-1728-4CCE-8CA6-F4D7D93C730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259735" y="2463688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3" name="Imagen 82">
                <a:extLst>
                  <a:ext uri="{FF2B5EF4-FFF2-40B4-BE49-F238E27FC236}">
                    <a16:creationId xmlns:a16="http://schemas.microsoft.com/office/drawing/2014/main" id="{8737CD88-8CE9-45B7-B88B-A039D1BC2D9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436306" y="2459619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4" name="Imagen 83">
                <a:extLst>
                  <a:ext uri="{FF2B5EF4-FFF2-40B4-BE49-F238E27FC236}">
                    <a16:creationId xmlns:a16="http://schemas.microsoft.com/office/drawing/2014/main" id="{9C749F1B-619A-40EE-A3E5-6C9759F13278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624293" y="2462337"/>
                <a:ext cx="152361" cy="165320"/>
              </a:xfrm>
              <a:prstGeom prst="rect">
                <a:avLst/>
              </a:prstGeom>
            </p:spPr>
          </p:pic>
        </p:grpSp>
        <p:sp>
          <p:nvSpPr>
            <p:cNvPr id="86" name="CuadroTexto 85">
              <a:extLst>
                <a:ext uri="{FF2B5EF4-FFF2-40B4-BE49-F238E27FC236}">
                  <a16:creationId xmlns:a16="http://schemas.microsoft.com/office/drawing/2014/main" id="{E7CF8BFC-D72D-4A50-9441-6DC5C224B0DC}"/>
                </a:ext>
              </a:extLst>
            </p:cNvPr>
            <p:cNvSpPr txBox="1"/>
            <p:nvPr/>
          </p:nvSpPr>
          <p:spPr>
            <a:xfrm>
              <a:off x="282012" y="1116730"/>
              <a:ext cx="1081021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s-CL" sz="1600" dirty="0">
                  <a:latin typeface="that i love you" pitchFamily="2" charset="0"/>
                </a:rPr>
                <a:t>Hidratación</a:t>
              </a:r>
            </a:p>
          </p:txBody>
        </p:sp>
      </p:grpSp>
      <p:sp>
        <p:nvSpPr>
          <p:cNvPr id="2" name="Rectángulo: esquinas redondeadas 1">
            <a:extLst>
              <a:ext uri="{FF2B5EF4-FFF2-40B4-BE49-F238E27FC236}">
                <a16:creationId xmlns:a16="http://schemas.microsoft.com/office/drawing/2014/main" id="{8AFFB728-72C6-47D6-8CF6-8E68D901CF0E}"/>
              </a:ext>
            </a:extLst>
          </p:cNvPr>
          <p:cNvSpPr/>
          <p:nvPr/>
        </p:nvSpPr>
        <p:spPr>
          <a:xfrm flipH="1">
            <a:off x="2536574" y="808814"/>
            <a:ext cx="2238924" cy="348713"/>
          </a:xfrm>
          <a:prstGeom prst="roundRect">
            <a:avLst>
              <a:gd name="adj" fmla="val 20690"/>
            </a:avLst>
          </a:prstGeom>
          <a:noFill/>
          <a:ln>
            <a:solidFill>
              <a:schemeClr val="bg1">
                <a:lumMod val="65000"/>
              </a:schemeClr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grpSp>
        <p:nvGrpSpPr>
          <p:cNvPr id="20" name="Grupo 19">
            <a:extLst>
              <a:ext uri="{FF2B5EF4-FFF2-40B4-BE49-F238E27FC236}">
                <a16:creationId xmlns:a16="http://schemas.microsoft.com/office/drawing/2014/main" id="{9E56ED60-C0FC-4AFF-8B2B-402E4644997E}"/>
              </a:ext>
            </a:extLst>
          </p:cNvPr>
          <p:cNvGrpSpPr/>
          <p:nvPr/>
        </p:nvGrpSpPr>
        <p:grpSpPr>
          <a:xfrm>
            <a:off x="2648158" y="551964"/>
            <a:ext cx="1302561" cy="270451"/>
            <a:chOff x="3427898" y="945416"/>
            <a:chExt cx="1302561" cy="270451"/>
          </a:xfrm>
        </p:grpSpPr>
        <p:sp>
          <p:nvSpPr>
            <p:cNvPr id="6" name="Elipse 5">
              <a:extLst>
                <a:ext uri="{FF2B5EF4-FFF2-40B4-BE49-F238E27FC236}">
                  <a16:creationId xmlns:a16="http://schemas.microsoft.com/office/drawing/2014/main" id="{2C5DCEA4-6AF6-49BD-B708-B769FAFE792C}"/>
                </a:ext>
              </a:extLst>
            </p:cNvPr>
            <p:cNvSpPr/>
            <p:nvPr/>
          </p:nvSpPr>
          <p:spPr>
            <a:xfrm>
              <a:off x="3448303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7" name="CuadroTexto 6">
              <a:extLst>
                <a:ext uri="{FF2B5EF4-FFF2-40B4-BE49-F238E27FC236}">
                  <a16:creationId xmlns:a16="http://schemas.microsoft.com/office/drawing/2014/main" id="{AA089D6C-B1E2-48FB-BE83-481042A4D336}"/>
                </a:ext>
              </a:extLst>
            </p:cNvPr>
            <p:cNvSpPr txBox="1"/>
            <p:nvPr/>
          </p:nvSpPr>
          <p:spPr>
            <a:xfrm>
              <a:off x="3427898" y="945416"/>
              <a:ext cx="167925" cy="2623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L</a:t>
              </a:r>
            </a:p>
          </p:txBody>
        </p:sp>
        <p:sp>
          <p:nvSpPr>
            <p:cNvPr id="8" name="Elipse 7">
              <a:extLst>
                <a:ext uri="{FF2B5EF4-FFF2-40B4-BE49-F238E27FC236}">
                  <a16:creationId xmlns:a16="http://schemas.microsoft.com/office/drawing/2014/main" id="{EF3D6D35-0B29-48F8-A7E7-F05677A56176}"/>
                </a:ext>
              </a:extLst>
            </p:cNvPr>
            <p:cNvSpPr/>
            <p:nvPr/>
          </p:nvSpPr>
          <p:spPr>
            <a:xfrm>
              <a:off x="3636352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9" name="CuadroTexto 8">
              <a:extLst>
                <a:ext uri="{FF2B5EF4-FFF2-40B4-BE49-F238E27FC236}">
                  <a16:creationId xmlns:a16="http://schemas.microsoft.com/office/drawing/2014/main" id="{9A7EF53A-AA99-48D2-85A8-CA65C6ED1C5E}"/>
                </a:ext>
              </a:extLst>
            </p:cNvPr>
            <p:cNvSpPr txBox="1"/>
            <p:nvPr/>
          </p:nvSpPr>
          <p:spPr>
            <a:xfrm>
              <a:off x="3604676" y="945416"/>
              <a:ext cx="167925" cy="2623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M</a:t>
              </a:r>
            </a:p>
          </p:txBody>
        </p:sp>
        <p:sp>
          <p:nvSpPr>
            <p:cNvPr id="10" name="Elipse 9">
              <a:extLst>
                <a:ext uri="{FF2B5EF4-FFF2-40B4-BE49-F238E27FC236}">
                  <a16:creationId xmlns:a16="http://schemas.microsoft.com/office/drawing/2014/main" id="{B0003AE6-C47F-46BF-B6B1-DDBB042C0368}"/>
                </a:ext>
              </a:extLst>
            </p:cNvPr>
            <p:cNvSpPr/>
            <p:nvPr/>
          </p:nvSpPr>
          <p:spPr>
            <a:xfrm>
              <a:off x="3822502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1" name="CuadroTexto 10">
              <a:extLst>
                <a:ext uri="{FF2B5EF4-FFF2-40B4-BE49-F238E27FC236}">
                  <a16:creationId xmlns:a16="http://schemas.microsoft.com/office/drawing/2014/main" id="{93A2415F-9910-41C0-9834-ACE5EE7EC06F}"/>
                </a:ext>
              </a:extLst>
            </p:cNvPr>
            <p:cNvSpPr txBox="1"/>
            <p:nvPr/>
          </p:nvSpPr>
          <p:spPr>
            <a:xfrm>
              <a:off x="3795934" y="953506"/>
              <a:ext cx="167925" cy="2623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M</a:t>
              </a:r>
            </a:p>
          </p:txBody>
        </p:sp>
        <p:sp>
          <p:nvSpPr>
            <p:cNvPr id="12" name="Elipse 11">
              <a:extLst>
                <a:ext uri="{FF2B5EF4-FFF2-40B4-BE49-F238E27FC236}">
                  <a16:creationId xmlns:a16="http://schemas.microsoft.com/office/drawing/2014/main" id="{C7C288CE-F547-4E52-94A3-8C23F40BEE3C}"/>
                </a:ext>
              </a:extLst>
            </p:cNvPr>
            <p:cNvSpPr/>
            <p:nvPr/>
          </p:nvSpPr>
          <p:spPr>
            <a:xfrm>
              <a:off x="4008652" y="983612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3" name="CuadroTexto 12">
              <a:extLst>
                <a:ext uri="{FF2B5EF4-FFF2-40B4-BE49-F238E27FC236}">
                  <a16:creationId xmlns:a16="http://schemas.microsoft.com/office/drawing/2014/main" id="{4114C506-8170-47D2-9D5A-128DBFEEE7C8}"/>
                </a:ext>
              </a:extLst>
            </p:cNvPr>
            <p:cNvSpPr txBox="1"/>
            <p:nvPr/>
          </p:nvSpPr>
          <p:spPr>
            <a:xfrm>
              <a:off x="3987194" y="951397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J</a:t>
              </a:r>
            </a:p>
          </p:txBody>
        </p:sp>
        <p:sp>
          <p:nvSpPr>
            <p:cNvPr id="14" name="Elipse 13">
              <a:extLst>
                <a:ext uri="{FF2B5EF4-FFF2-40B4-BE49-F238E27FC236}">
                  <a16:creationId xmlns:a16="http://schemas.microsoft.com/office/drawing/2014/main" id="{7CC52FD5-4E7C-49FA-BD83-A545EB3FC017}"/>
                </a:ext>
              </a:extLst>
            </p:cNvPr>
            <p:cNvSpPr/>
            <p:nvPr/>
          </p:nvSpPr>
          <p:spPr>
            <a:xfrm>
              <a:off x="4195174" y="983612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5" name="CuadroTexto 14">
              <a:extLst>
                <a:ext uri="{FF2B5EF4-FFF2-40B4-BE49-F238E27FC236}">
                  <a16:creationId xmlns:a16="http://schemas.microsoft.com/office/drawing/2014/main" id="{DDD8D263-EBC7-4AD3-8203-2FC2CBE524AF}"/>
                </a:ext>
              </a:extLst>
            </p:cNvPr>
            <p:cNvSpPr txBox="1"/>
            <p:nvPr/>
          </p:nvSpPr>
          <p:spPr>
            <a:xfrm>
              <a:off x="4169468" y="953506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V</a:t>
              </a:r>
            </a:p>
          </p:txBody>
        </p:sp>
        <p:sp>
          <p:nvSpPr>
            <p:cNvPr id="16" name="Elipse 15">
              <a:extLst>
                <a:ext uri="{FF2B5EF4-FFF2-40B4-BE49-F238E27FC236}">
                  <a16:creationId xmlns:a16="http://schemas.microsoft.com/office/drawing/2014/main" id="{1684D4EA-52BA-4FA5-A1FB-CB87FE74C584}"/>
                </a:ext>
              </a:extLst>
            </p:cNvPr>
            <p:cNvSpPr/>
            <p:nvPr/>
          </p:nvSpPr>
          <p:spPr>
            <a:xfrm>
              <a:off x="4383504" y="983612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7" name="CuadroTexto 16">
              <a:extLst>
                <a:ext uri="{FF2B5EF4-FFF2-40B4-BE49-F238E27FC236}">
                  <a16:creationId xmlns:a16="http://schemas.microsoft.com/office/drawing/2014/main" id="{3308939E-46AD-485D-B001-89690CD4E751}"/>
                </a:ext>
              </a:extLst>
            </p:cNvPr>
            <p:cNvSpPr txBox="1"/>
            <p:nvPr/>
          </p:nvSpPr>
          <p:spPr>
            <a:xfrm>
              <a:off x="4354590" y="945416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S</a:t>
              </a:r>
            </a:p>
          </p:txBody>
        </p:sp>
        <p:sp>
          <p:nvSpPr>
            <p:cNvPr id="18" name="Elipse 17">
              <a:extLst>
                <a:ext uri="{FF2B5EF4-FFF2-40B4-BE49-F238E27FC236}">
                  <a16:creationId xmlns:a16="http://schemas.microsoft.com/office/drawing/2014/main" id="{A8672FC7-70F5-4C49-A014-22DFFFBC4EA9}"/>
                </a:ext>
              </a:extLst>
            </p:cNvPr>
            <p:cNvSpPr/>
            <p:nvPr/>
          </p:nvSpPr>
          <p:spPr>
            <a:xfrm>
              <a:off x="4562534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9" name="CuadroTexto 18">
              <a:extLst>
                <a:ext uri="{FF2B5EF4-FFF2-40B4-BE49-F238E27FC236}">
                  <a16:creationId xmlns:a16="http://schemas.microsoft.com/office/drawing/2014/main" id="{FDD8A62F-1C31-4D5B-8003-266E7EE66DB5}"/>
                </a:ext>
              </a:extLst>
            </p:cNvPr>
            <p:cNvSpPr txBox="1"/>
            <p:nvPr/>
          </p:nvSpPr>
          <p:spPr>
            <a:xfrm>
              <a:off x="4541872" y="945416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D</a:t>
              </a:r>
            </a:p>
          </p:txBody>
        </p:sp>
      </p:grpSp>
      <p:sp>
        <p:nvSpPr>
          <p:cNvPr id="43" name="Rectángulo: esquinas redondeadas 42">
            <a:extLst>
              <a:ext uri="{FF2B5EF4-FFF2-40B4-BE49-F238E27FC236}">
                <a16:creationId xmlns:a16="http://schemas.microsoft.com/office/drawing/2014/main" id="{89D5D1E2-00DC-4937-B50F-B770D836BFF9}"/>
              </a:ext>
            </a:extLst>
          </p:cNvPr>
          <p:cNvSpPr/>
          <p:nvPr/>
        </p:nvSpPr>
        <p:spPr>
          <a:xfrm flipH="1">
            <a:off x="460830" y="5801409"/>
            <a:ext cx="1867912" cy="1306787"/>
          </a:xfrm>
          <a:prstGeom prst="roundRect">
            <a:avLst>
              <a:gd name="adj" fmla="val 3042"/>
            </a:avLst>
          </a:prstGeom>
          <a:noFill/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61" name="CuadroTexto 60">
            <a:extLst>
              <a:ext uri="{FF2B5EF4-FFF2-40B4-BE49-F238E27FC236}">
                <a16:creationId xmlns:a16="http://schemas.microsoft.com/office/drawing/2014/main" id="{B1867932-8D36-4858-BFF8-81AECC48EBAD}"/>
              </a:ext>
            </a:extLst>
          </p:cNvPr>
          <p:cNvSpPr txBox="1"/>
          <p:nvPr/>
        </p:nvSpPr>
        <p:spPr>
          <a:xfrm>
            <a:off x="502270" y="470523"/>
            <a:ext cx="1705246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CL" sz="4800" dirty="0">
                <a:latin typeface="August Script Bold free" pitchFamily="2" charset="0"/>
              </a:rPr>
              <a:t>Año</a:t>
            </a:r>
          </a:p>
        </p:txBody>
      </p:sp>
      <p:sp>
        <p:nvSpPr>
          <p:cNvPr id="62" name="CuadroTexto 61">
            <a:extLst>
              <a:ext uri="{FF2B5EF4-FFF2-40B4-BE49-F238E27FC236}">
                <a16:creationId xmlns:a16="http://schemas.microsoft.com/office/drawing/2014/main" id="{D7348A25-2C0A-4180-9706-193D7ACDBC8E}"/>
              </a:ext>
            </a:extLst>
          </p:cNvPr>
          <p:cNvSpPr txBox="1"/>
          <p:nvPr/>
        </p:nvSpPr>
        <p:spPr>
          <a:xfrm>
            <a:off x="1109446" y="921803"/>
            <a:ext cx="149088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CL" sz="4000" dirty="0" smtClean="0">
                <a:latin typeface="August Script Bold free" pitchFamily="2" charset="0"/>
              </a:rPr>
              <a:t>2022 </a:t>
            </a:r>
            <a:endParaRPr lang="es-CL" sz="4000" dirty="0">
              <a:latin typeface="August Script Bold free" pitchFamily="2" charset="0"/>
            </a:endParaRPr>
          </a:p>
        </p:txBody>
      </p:sp>
      <p:sp>
        <p:nvSpPr>
          <p:cNvPr id="27" name="CuadroTexto 26">
            <a:extLst>
              <a:ext uri="{FF2B5EF4-FFF2-40B4-BE49-F238E27FC236}">
                <a16:creationId xmlns:a16="http://schemas.microsoft.com/office/drawing/2014/main" id="{F0091D1D-C5BA-4DD7-B564-F84C4F3256B9}"/>
              </a:ext>
            </a:extLst>
          </p:cNvPr>
          <p:cNvSpPr txBox="1"/>
          <p:nvPr/>
        </p:nvSpPr>
        <p:spPr>
          <a:xfrm>
            <a:off x="788889" y="1505371"/>
            <a:ext cx="136617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CL" sz="3600" dirty="0">
                <a:latin typeface="Ayunindra Font" pitchFamily="50" charset="0"/>
              </a:rPr>
              <a:t>Metas</a:t>
            </a:r>
          </a:p>
        </p:txBody>
      </p:sp>
      <p:cxnSp>
        <p:nvCxnSpPr>
          <p:cNvPr id="34" name="Conector recto 33">
            <a:extLst>
              <a:ext uri="{FF2B5EF4-FFF2-40B4-BE49-F238E27FC236}">
                <a16:creationId xmlns:a16="http://schemas.microsoft.com/office/drawing/2014/main" id="{6C326F97-CC68-4216-8B0B-6409AE189A23}"/>
              </a:ext>
            </a:extLst>
          </p:cNvPr>
          <p:cNvCxnSpPr>
            <a:cxnSpLocks/>
          </p:cNvCxnSpPr>
          <p:nvPr/>
        </p:nvCxnSpPr>
        <p:spPr>
          <a:xfrm>
            <a:off x="719609" y="2193173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Conector recto 36">
            <a:extLst>
              <a:ext uri="{FF2B5EF4-FFF2-40B4-BE49-F238E27FC236}">
                <a16:creationId xmlns:a16="http://schemas.microsoft.com/office/drawing/2014/main" id="{7A9A9E17-643C-46C7-8DA1-90ACB4FD0A6E}"/>
              </a:ext>
            </a:extLst>
          </p:cNvPr>
          <p:cNvCxnSpPr>
            <a:cxnSpLocks/>
          </p:cNvCxnSpPr>
          <p:nvPr/>
        </p:nvCxnSpPr>
        <p:spPr>
          <a:xfrm>
            <a:off x="720116" y="2475725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Conector recto 37">
            <a:extLst>
              <a:ext uri="{FF2B5EF4-FFF2-40B4-BE49-F238E27FC236}">
                <a16:creationId xmlns:a16="http://schemas.microsoft.com/office/drawing/2014/main" id="{117FEECC-50E9-48AE-A3A0-ECE918D11567}"/>
              </a:ext>
            </a:extLst>
          </p:cNvPr>
          <p:cNvCxnSpPr>
            <a:cxnSpLocks/>
          </p:cNvCxnSpPr>
          <p:nvPr/>
        </p:nvCxnSpPr>
        <p:spPr>
          <a:xfrm>
            <a:off x="718240" y="2780525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Conector recto 38">
            <a:extLst>
              <a:ext uri="{FF2B5EF4-FFF2-40B4-BE49-F238E27FC236}">
                <a16:creationId xmlns:a16="http://schemas.microsoft.com/office/drawing/2014/main" id="{F24D8324-6901-4816-8512-FDC54A3E01DF}"/>
              </a:ext>
            </a:extLst>
          </p:cNvPr>
          <p:cNvCxnSpPr>
            <a:cxnSpLocks/>
          </p:cNvCxnSpPr>
          <p:nvPr/>
        </p:nvCxnSpPr>
        <p:spPr>
          <a:xfrm>
            <a:off x="718240" y="3074201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Placa 2">
            <a:extLst>
              <a:ext uri="{FF2B5EF4-FFF2-40B4-BE49-F238E27FC236}">
                <a16:creationId xmlns:a16="http://schemas.microsoft.com/office/drawing/2014/main" id="{C3F9C842-00FA-4A41-AA78-EC49C9D9D4A3}"/>
              </a:ext>
            </a:extLst>
          </p:cNvPr>
          <p:cNvSpPr/>
          <p:nvPr/>
        </p:nvSpPr>
        <p:spPr>
          <a:xfrm flipH="1">
            <a:off x="489789" y="3750740"/>
            <a:ext cx="1791840" cy="1500318"/>
          </a:xfrm>
          <a:prstGeom prst="plaque">
            <a:avLst>
              <a:gd name="adj" fmla="val 6619"/>
            </a:avLst>
          </a:prstGeom>
          <a:solidFill>
            <a:srgbClr val="FCEBE0"/>
          </a:solidFill>
          <a:ln>
            <a:solidFill>
              <a:srgbClr val="FCD6D7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70" name="CuadroTexto 69">
            <a:extLst>
              <a:ext uri="{FF2B5EF4-FFF2-40B4-BE49-F238E27FC236}">
                <a16:creationId xmlns:a16="http://schemas.microsoft.com/office/drawing/2014/main" id="{C5660BA0-7AA5-442F-B19F-51782AAE91E1}"/>
              </a:ext>
            </a:extLst>
          </p:cNvPr>
          <p:cNvSpPr txBox="1"/>
          <p:nvPr/>
        </p:nvSpPr>
        <p:spPr>
          <a:xfrm flipH="1">
            <a:off x="560832" y="3174959"/>
            <a:ext cx="157604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CL" sz="3200" dirty="0">
                <a:latin typeface="Please write me a song" panose="02000603000000000000" pitchFamily="2" charset="0"/>
                <a:ea typeface="Please write me a song" panose="02000603000000000000" pitchFamily="2" charset="0"/>
              </a:rPr>
              <a:t>Importante</a:t>
            </a:r>
          </a:p>
        </p:txBody>
      </p:sp>
      <p:sp>
        <p:nvSpPr>
          <p:cNvPr id="72" name="CuadroTexto 71">
            <a:extLst>
              <a:ext uri="{FF2B5EF4-FFF2-40B4-BE49-F238E27FC236}">
                <a16:creationId xmlns:a16="http://schemas.microsoft.com/office/drawing/2014/main" id="{FA02E334-CC17-4B72-8C99-28B64BC13A1C}"/>
              </a:ext>
            </a:extLst>
          </p:cNvPr>
          <p:cNvSpPr txBox="1"/>
          <p:nvPr/>
        </p:nvSpPr>
        <p:spPr>
          <a:xfrm flipH="1">
            <a:off x="773256" y="5571063"/>
            <a:ext cx="1293702" cy="594906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algn="ctr"/>
            <a:r>
              <a:rPr lang="es-CL" sz="3266" dirty="0">
                <a:latin typeface="The Sunset" pitchFamily="2" charset="0"/>
              </a:rPr>
              <a:t>Notas</a:t>
            </a:r>
          </a:p>
        </p:txBody>
      </p:sp>
      <p:pic>
        <p:nvPicPr>
          <p:cNvPr id="22" name="Imagen 21">
            <a:extLst>
              <a:ext uri="{FF2B5EF4-FFF2-40B4-BE49-F238E27FC236}">
                <a16:creationId xmlns:a16="http://schemas.microsoft.com/office/drawing/2014/main" id="{62CBFADE-6F0F-42F1-9100-230F3D7A9794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188956" y="4650379"/>
            <a:ext cx="727315" cy="2864905"/>
          </a:xfrm>
          <a:prstGeom prst="rect">
            <a:avLst/>
          </a:prstGeom>
        </p:spPr>
      </p:pic>
      <p:pic>
        <p:nvPicPr>
          <p:cNvPr id="23" name="Imagen 22">
            <a:extLst>
              <a:ext uri="{FF2B5EF4-FFF2-40B4-BE49-F238E27FC236}">
                <a16:creationId xmlns:a16="http://schemas.microsoft.com/office/drawing/2014/main" id="{2B2C2E0D-EB88-46B4-AC8F-E4A9A8B31354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43898" t="21174"/>
          <a:stretch/>
        </p:blipFill>
        <p:spPr>
          <a:xfrm>
            <a:off x="0" y="0"/>
            <a:ext cx="909986" cy="976498"/>
          </a:xfrm>
          <a:prstGeom prst="rect">
            <a:avLst/>
          </a:prstGeom>
        </p:spPr>
      </p:pic>
      <p:pic>
        <p:nvPicPr>
          <p:cNvPr id="25" name="Imagen 24">
            <a:extLst>
              <a:ext uri="{FF2B5EF4-FFF2-40B4-BE49-F238E27FC236}">
                <a16:creationId xmlns:a16="http://schemas.microsoft.com/office/drawing/2014/main" id="{C293EFCA-F8D9-437F-BBDE-D23B0F61DF56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027536" y="351099"/>
            <a:ext cx="713197" cy="476000"/>
          </a:xfrm>
          <a:prstGeom prst="rect">
            <a:avLst/>
          </a:prstGeom>
        </p:spPr>
      </p:pic>
      <p:grpSp>
        <p:nvGrpSpPr>
          <p:cNvPr id="31" name="Grupo 30">
            <a:extLst>
              <a:ext uri="{FF2B5EF4-FFF2-40B4-BE49-F238E27FC236}">
                <a16:creationId xmlns:a16="http://schemas.microsoft.com/office/drawing/2014/main" id="{7745E27F-467E-4749-8E47-3209094E0C66}"/>
              </a:ext>
            </a:extLst>
          </p:cNvPr>
          <p:cNvGrpSpPr/>
          <p:nvPr/>
        </p:nvGrpSpPr>
        <p:grpSpPr>
          <a:xfrm>
            <a:off x="526230" y="2080990"/>
            <a:ext cx="160028" cy="1041337"/>
            <a:chOff x="508707" y="2032864"/>
            <a:chExt cx="160028" cy="1041337"/>
          </a:xfrm>
        </p:grpSpPr>
        <p:pic>
          <p:nvPicPr>
            <p:cNvPr id="57" name="Imagen 56">
              <a:extLst>
                <a:ext uri="{FF2B5EF4-FFF2-40B4-BE49-F238E27FC236}">
                  <a16:creationId xmlns:a16="http://schemas.microsoft.com/office/drawing/2014/main" id="{961930C2-F576-49DD-A7AA-2FDB4D77175D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7508" y="2035205"/>
              <a:ext cx="162906" cy="158223"/>
            </a:xfrm>
            <a:prstGeom prst="rect">
              <a:avLst/>
            </a:prstGeom>
          </p:spPr>
        </p:pic>
        <p:pic>
          <p:nvPicPr>
            <p:cNvPr id="58" name="Imagen 57">
              <a:extLst>
                <a:ext uri="{FF2B5EF4-FFF2-40B4-BE49-F238E27FC236}">
                  <a16:creationId xmlns:a16="http://schemas.microsoft.com/office/drawing/2014/main" id="{56867267-B475-4E69-9D58-EC62A6FE058B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7509" y="2315160"/>
              <a:ext cx="162906" cy="158223"/>
            </a:xfrm>
            <a:prstGeom prst="rect">
              <a:avLst/>
            </a:prstGeom>
          </p:spPr>
        </p:pic>
        <p:pic>
          <p:nvPicPr>
            <p:cNvPr id="60" name="Imagen 59">
              <a:extLst>
                <a:ext uri="{FF2B5EF4-FFF2-40B4-BE49-F238E27FC236}">
                  <a16:creationId xmlns:a16="http://schemas.microsoft.com/office/drawing/2014/main" id="{E29EF204-A448-4002-8A1C-DB0341F31464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6366" y="2619960"/>
              <a:ext cx="162906" cy="158223"/>
            </a:xfrm>
            <a:prstGeom prst="rect">
              <a:avLst/>
            </a:prstGeom>
          </p:spPr>
        </p:pic>
        <p:pic>
          <p:nvPicPr>
            <p:cNvPr id="63" name="Imagen 62">
              <a:extLst>
                <a:ext uri="{FF2B5EF4-FFF2-40B4-BE49-F238E27FC236}">
                  <a16:creationId xmlns:a16="http://schemas.microsoft.com/office/drawing/2014/main" id="{86120641-32C4-4AE8-94D3-C94C18868525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8171" y="2913636"/>
              <a:ext cx="162906" cy="158223"/>
            </a:xfrm>
            <a:prstGeom prst="rect">
              <a:avLst/>
            </a:prstGeom>
          </p:spPr>
        </p:pic>
      </p:grpSp>
      <p:sp>
        <p:nvSpPr>
          <p:cNvPr id="64" name="Placa 63">
            <a:extLst>
              <a:ext uri="{FF2B5EF4-FFF2-40B4-BE49-F238E27FC236}">
                <a16:creationId xmlns:a16="http://schemas.microsoft.com/office/drawing/2014/main" id="{1F1A37EF-7612-4F45-97CD-3C62C17F6D0D}"/>
              </a:ext>
            </a:extLst>
          </p:cNvPr>
          <p:cNvSpPr/>
          <p:nvPr/>
        </p:nvSpPr>
        <p:spPr>
          <a:xfrm flipH="1">
            <a:off x="544463" y="3806973"/>
            <a:ext cx="1680470" cy="1381373"/>
          </a:xfrm>
          <a:prstGeom prst="plaque">
            <a:avLst>
              <a:gd name="adj" fmla="val 6619"/>
            </a:avLst>
          </a:prstGeom>
          <a:noFill/>
          <a:ln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pic>
        <p:nvPicPr>
          <p:cNvPr id="32" name="Imagen 31">
            <a:extLst>
              <a:ext uri="{FF2B5EF4-FFF2-40B4-BE49-F238E27FC236}">
                <a16:creationId xmlns:a16="http://schemas.microsoft.com/office/drawing/2014/main" id="{26B63D50-3602-4D67-A76C-633D6D374657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259097" y="6541363"/>
            <a:ext cx="628638" cy="674145"/>
          </a:xfrm>
          <a:prstGeom prst="rect">
            <a:avLst/>
          </a:prstGeom>
        </p:spPr>
      </p:pic>
      <p:pic>
        <p:nvPicPr>
          <p:cNvPr id="65" name="Imagen 64">
            <a:extLst>
              <a:ext uri="{FF2B5EF4-FFF2-40B4-BE49-F238E27FC236}">
                <a16:creationId xmlns:a16="http://schemas.microsoft.com/office/drawing/2014/main" id="{D0CA3D43-846C-4A28-B7BE-3C0790EA8870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65716" t="50407"/>
          <a:stretch/>
        </p:blipFill>
        <p:spPr>
          <a:xfrm flipH="1">
            <a:off x="4623101" y="-1"/>
            <a:ext cx="445785" cy="47838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8589065"/>
      </p:ext>
    </p:extLst>
  </p:cSld>
  <p:clrMapOvr>
    <a:masterClrMapping/>
  </p:clrMapOvr>
</p:sld>
</file>

<file path=ppt/slides/slide2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5" name="Imagen 74">
            <a:extLst>
              <a:ext uri="{FF2B5EF4-FFF2-40B4-BE49-F238E27FC236}">
                <a16:creationId xmlns:a16="http://schemas.microsoft.com/office/drawing/2014/main" id="{86F066D6-3665-40A8-84FE-3CF74306B4E7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5802" t="16947" r="6588" b="21582"/>
          <a:stretch/>
        </p:blipFill>
        <p:spPr>
          <a:xfrm flipH="1">
            <a:off x="2534249" y="1615242"/>
            <a:ext cx="2241249" cy="5818323"/>
          </a:xfrm>
          <a:prstGeom prst="rect">
            <a:avLst/>
          </a:prstGeom>
        </p:spPr>
      </p:pic>
      <p:grpSp>
        <p:nvGrpSpPr>
          <p:cNvPr id="90" name="Grupo 89">
            <a:extLst>
              <a:ext uri="{FF2B5EF4-FFF2-40B4-BE49-F238E27FC236}">
                <a16:creationId xmlns:a16="http://schemas.microsoft.com/office/drawing/2014/main" id="{6A10F933-5BE6-45D0-9227-6F90A3B05617}"/>
              </a:ext>
            </a:extLst>
          </p:cNvPr>
          <p:cNvGrpSpPr/>
          <p:nvPr/>
        </p:nvGrpSpPr>
        <p:grpSpPr>
          <a:xfrm>
            <a:off x="2431176" y="1277695"/>
            <a:ext cx="2333423" cy="338554"/>
            <a:chOff x="282012" y="1116730"/>
            <a:chExt cx="2333423" cy="338554"/>
          </a:xfrm>
        </p:grpSpPr>
        <p:grpSp>
          <p:nvGrpSpPr>
            <p:cNvPr id="76" name="Grupo 75">
              <a:extLst>
                <a:ext uri="{FF2B5EF4-FFF2-40B4-BE49-F238E27FC236}">
                  <a16:creationId xmlns:a16="http://schemas.microsoft.com/office/drawing/2014/main" id="{A61A1061-E59C-431B-BF67-DEFCDEE579BE}"/>
                </a:ext>
              </a:extLst>
            </p:cNvPr>
            <p:cNvGrpSpPr/>
            <p:nvPr/>
          </p:nvGrpSpPr>
          <p:grpSpPr>
            <a:xfrm>
              <a:off x="1292286" y="1199456"/>
              <a:ext cx="1323149" cy="173102"/>
              <a:chOff x="2351916" y="2459619"/>
              <a:chExt cx="1424738" cy="173102"/>
            </a:xfrm>
          </p:grpSpPr>
          <p:pic>
            <p:nvPicPr>
              <p:cNvPr id="77" name="Imagen 76">
                <a:extLst>
                  <a:ext uri="{FF2B5EF4-FFF2-40B4-BE49-F238E27FC236}">
                    <a16:creationId xmlns:a16="http://schemas.microsoft.com/office/drawing/2014/main" id="{B7A81B46-CA0D-4087-89EF-FAE09193A61A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351916" y="2459619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78" name="Imagen 77">
                <a:extLst>
                  <a:ext uri="{FF2B5EF4-FFF2-40B4-BE49-F238E27FC236}">
                    <a16:creationId xmlns:a16="http://schemas.microsoft.com/office/drawing/2014/main" id="{E94153B6-6DC4-4AB7-AC3B-F55DD2065F5B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534444" y="2462337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79" name="Imagen 78">
                <a:extLst>
                  <a:ext uri="{FF2B5EF4-FFF2-40B4-BE49-F238E27FC236}">
                    <a16:creationId xmlns:a16="http://schemas.microsoft.com/office/drawing/2014/main" id="{EA1DF94F-D73B-4068-AC8A-D0A408DD32D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713545" y="2467401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0" name="Imagen 79">
                <a:extLst>
                  <a:ext uri="{FF2B5EF4-FFF2-40B4-BE49-F238E27FC236}">
                    <a16:creationId xmlns:a16="http://schemas.microsoft.com/office/drawing/2014/main" id="{62C852A6-1DC0-492C-8708-0BCE85A2F8DC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898714" y="2467401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1" name="Imagen 80">
                <a:extLst>
                  <a:ext uri="{FF2B5EF4-FFF2-40B4-BE49-F238E27FC236}">
                    <a16:creationId xmlns:a16="http://schemas.microsoft.com/office/drawing/2014/main" id="{0177E378-B2D1-433E-B487-95F0ADA2623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080634" y="2462337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2" name="Imagen 81">
                <a:extLst>
                  <a:ext uri="{FF2B5EF4-FFF2-40B4-BE49-F238E27FC236}">
                    <a16:creationId xmlns:a16="http://schemas.microsoft.com/office/drawing/2014/main" id="{5D2CCC76-1728-4CCE-8CA6-F4D7D93C730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259735" y="2463688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3" name="Imagen 82">
                <a:extLst>
                  <a:ext uri="{FF2B5EF4-FFF2-40B4-BE49-F238E27FC236}">
                    <a16:creationId xmlns:a16="http://schemas.microsoft.com/office/drawing/2014/main" id="{8737CD88-8CE9-45B7-B88B-A039D1BC2D9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436306" y="2459619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4" name="Imagen 83">
                <a:extLst>
                  <a:ext uri="{FF2B5EF4-FFF2-40B4-BE49-F238E27FC236}">
                    <a16:creationId xmlns:a16="http://schemas.microsoft.com/office/drawing/2014/main" id="{9C749F1B-619A-40EE-A3E5-6C9759F13278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624293" y="2462337"/>
                <a:ext cx="152361" cy="165320"/>
              </a:xfrm>
              <a:prstGeom prst="rect">
                <a:avLst/>
              </a:prstGeom>
            </p:spPr>
          </p:pic>
        </p:grpSp>
        <p:sp>
          <p:nvSpPr>
            <p:cNvPr id="86" name="CuadroTexto 85">
              <a:extLst>
                <a:ext uri="{FF2B5EF4-FFF2-40B4-BE49-F238E27FC236}">
                  <a16:creationId xmlns:a16="http://schemas.microsoft.com/office/drawing/2014/main" id="{E7CF8BFC-D72D-4A50-9441-6DC5C224B0DC}"/>
                </a:ext>
              </a:extLst>
            </p:cNvPr>
            <p:cNvSpPr txBox="1"/>
            <p:nvPr/>
          </p:nvSpPr>
          <p:spPr>
            <a:xfrm>
              <a:off x="282012" y="1116730"/>
              <a:ext cx="1081021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s-CL" sz="1600" dirty="0">
                  <a:latin typeface="that i love you" pitchFamily="2" charset="0"/>
                </a:rPr>
                <a:t>Hidratación</a:t>
              </a:r>
            </a:p>
          </p:txBody>
        </p:sp>
      </p:grpSp>
      <p:sp>
        <p:nvSpPr>
          <p:cNvPr id="2" name="Rectángulo: esquinas redondeadas 1">
            <a:extLst>
              <a:ext uri="{FF2B5EF4-FFF2-40B4-BE49-F238E27FC236}">
                <a16:creationId xmlns:a16="http://schemas.microsoft.com/office/drawing/2014/main" id="{8AFFB728-72C6-47D6-8CF6-8E68D901CF0E}"/>
              </a:ext>
            </a:extLst>
          </p:cNvPr>
          <p:cNvSpPr/>
          <p:nvPr/>
        </p:nvSpPr>
        <p:spPr>
          <a:xfrm flipH="1">
            <a:off x="2536574" y="808814"/>
            <a:ext cx="2238924" cy="348713"/>
          </a:xfrm>
          <a:prstGeom prst="roundRect">
            <a:avLst>
              <a:gd name="adj" fmla="val 20690"/>
            </a:avLst>
          </a:prstGeom>
          <a:noFill/>
          <a:ln>
            <a:solidFill>
              <a:schemeClr val="bg1">
                <a:lumMod val="65000"/>
              </a:schemeClr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grpSp>
        <p:nvGrpSpPr>
          <p:cNvPr id="20" name="Grupo 19">
            <a:extLst>
              <a:ext uri="{FF2B5EF4-FFF2-40B4-BE49-F238E27FC236}">
                <a16:creationId xmlns:a16="http://schemas.microsoft.com/office/drawing/2014/main" id="{9E56ED60-C0FC-4AFF-8B2B-402E4644997E}"/>
              </a:ext>
            </a:extLst>
          </p:cNvPr>
          <p:cNvGrpSpPr/>
          <p:nvPr/>
        </p:nvGrpSpPr>
        <p:grpSpPr>
          <a:xfrm>
            <a:off x="2648158" y="551964"/>
            <a:ext cx="1302561" cy="270451"/>
            <a:chOff x="3427898" y="945416"/>
            <a:chExt cx="1302561" cy="270451"/>
          </a:xfrm>
        </p:grpSpPr>
        <p:sp>
          <p:nvSpPr>
            <p:cNvPr id="6" name="Elipse 5">
              <a:extLst>
                <a:ext uri="{FF2B5EF4-FFF2-40B4-BE49-F238E27FC236}">
                  <a16:creationId xmlns:a16="http://schemas.microsoft.com/office/drawing/2014/main" id="{2C5DCEA4-6AF6-49BD-B708-B769FAFE792C}"/>
                </a:ext>
              </a:extLst>
            </p:cNvPr>
            <p:cNvSpPr/>
            <p:nvPr/>
          </p:nvSpPr>
          <p:spPr>
            <a:xfrm>
              <a:off x="3448303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7" name="CuadroTexto 6">
              <a:extLst>
                <a:ext uri="{FF2B5EF4-FFF2-40B4-BE49-F238E27FC236}">
                  <a16:creationId xmlns:a16="http://schemas.microsoft.com/office/drawing/2014/main" id="{AA089D6C-B1E2-48FB-BE83-481042A4D336}"/>
                </a:ext>
              </a:extLst>
            </p:cNvPr>
            <p:cNvSpPr txBox="1"/>
            <p:nvPr/>
          </p:nvSpPr>
          <p:spPr>
            <a:xfrm>
              <a:off x="3427898" y="945416"/>
              <a:ext cx="167925" cy="2623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L</a:t>
              </a:r>
            </a:p>
          </p:txBody>
        </p:sp>
        <p:sp>
          <p:nvSpPr>
            <p:cNvPr id="8" name="Elipse 7">
              <a:extLst>
                <a:ext uri="{FF2B5EF4-FFF2-40B4-BE49-F238E27FC236}">
                  <a16:creationId xmlns:a16="http://schemas.microsoft.com/office/drawing/2014/main" id="{EF3D6D35-0B29-48F8-A7E7-F05677A56176}"/>
                </a:ext>
              </a:extLst>
            </p:cNvPr>
            <p:cNvSpPr/>
            <p:nvPr/>
          </p:nvSpPr>
          <p:spPr>
            <a:xfrm>
              <a:off x="3636352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9" name="CuadroTexto 8">
              <a:extLst>
                <a:ext uri="{FF2B5EF4-FFF2-40B4-BE49-F238E27FC236}">
                  <a16:creationId xmlns:a16="http://schemas.microsoft.com/office/drawing/2014/main" id="{9A7EF53A-AA99-48D2-85A8-CA65C6ED1C5E}"/>
                </a:ext>
              </a:extLst>
            </p:cNvPr>
            <p:cNvSpPr txBox="1"/>
            <p:nvPr/>
          </p:nvSpPr>
          <p:spPr>
            <a:xfrm>
              <a:off x="3604676" y="945416"/>
              <a:ext cx="167925" cy="2623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M</a:t>
              </a:r>
            </a:p>
          </p:txBody>
        </p:sp>
        <p:sp>
          <p:nvSpPr>
            <p:cNvPr id="10" name="Elipse 9">
              <a:extLst>
                <a:ext uri="{FF2B5EF4-FFF2-40B4-BE49-F238E27FC236}">
                  <a16:creationId xmlns:a16="http://schemas.microsoft.com/office/drawing/2014/main" id="{B0003AE6-C47F-46BF-B6B1-DDBB042C0368}"/>
                </a:ext>
              </a:extLst>
            </p:cNvPr>
            <p:cNvSpPr/>
            <p:nvPr/>
          </p:nvSpPr>
          <p:spPr>
            <a:xfrm>
              <a:off x="3822502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1" name="CuadroTexto 10">
              <a:extLst>
                <a:ext uri="{FF2B5EF4-FFF2-40B4-BE49-F238E27FC236}">
                  <a16:creationId xmlns:a16="http://schemas.microsoft.com/office/drawing/2014/main" id="{93A2415F-9910-41C0-9834-ACE5EE7EC06F}"/>
                </a:ext>
              </a:extLst>
            </p:cNvPr>
            <p:cNvSpPr txBox="1"/>
            <p:nvPr/>
          </p:nvSpPr>
          <p:spPr>
            <a:xfrm>
              <a:off x="3795934" y="953506"/>
              <a:ext cx="167925" cy="2623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M</a:t>
              </a:r>
            </a:p>
          </p:txBody>
        </p:sp>
        <p:sp>
          <p:nvSpPr>
            <p:cNvPr id="12" name="Elipse 11">
              <a:extLst>
                <a:ext uri="{FF2B5EF4-FFF2-40B4-BE49-F238E27FC236}">
                  <a16:creationId xmlns:a16="http://schemas.microsoft.com/office/drawing/2014/main" id="{C7C288CE-F547-4E52-94A3-8C23F40BEE3C}"/>
                </a:ext>
              </a:extLst>
            </p:cNvPr>
            <p:cNvSpPr/>
            <p:nvPr/>
          </p:nvSpPr>
          <p:spPr>
            <a:xfrm>
              <a:off x="4008652" y="983612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3" name="CuadroTexto 12">
              <a:extLst>
                <a:ext uri="{FF2B5EF4-FFF2-40B4-BE49-F238E27FC236}">
                  <a16:creationId xmlns:a16="http://schemas.microsoft.com/office/drawing/2014/main" id="{4114C506-8170-47D2-9D5A-128DBFEEE7C8}"/>
                </a:ext>
              </a:extLst>
            </p:cNvPr>
            <p:cNvSpPr txBox="1"/>
            <p:nvPr/>
          </p:nvSpPr>
          <p:spPr>
            <a:xfrm>
              <a:off x="3987194" y="951397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J</a:t>
              </a:r>
            </a:p>
          </p:txBody>
        </p:sp>
        <p:sp>
          <p:nvSpPr>
            <p:cNvPr id="14" name="Elipse 13">
              <a:extLst>
                <a:ext uri="{FF2B5EF4-FFF2-40B4-BE49-F238E27FC236}">
                  <a16:creationId xmlns:a16="http://schemas.microsoft.com/office/drawing/2014/main" id="{7CC52FD5-4E7C-49FA-BD83-A545EB3FC017}"/>
                </a:ext>
              </a:extLst>
            </p:cNvPr>
            <p:cNvSpPr/>
            <p:nvPr/>
          </p:nvSpPr>
          <p:spPr>
            <a:xfrm>
              <a:off x="4195174" y="983612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5" name="CuadroTexto 14">
              <a:extLst>
                <a:ext uri="{FF2B5EF4-FFF2-40B4-BE49-F238E27FC236}">
                  <a16:creationId xmlns:a16="http://schemas.microsoft.com/office/drawing/2014/main" id="{DDD8D263-EBC7-4AD3-8203-2FC2CBE524AF}"/>
                </a:ext>
              </a:extLst>
            </p:cNvPr>
            <p:cNvSpPr txBox="1"/>
            <p:nvPr/>
          </p:nvSpPr>
          <p:spPr>
            <a:xfrm>
              <a:off x="4169468" y="953506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V</a:t>
              </a:r>
            </a:p>
          </p:txBody>
        </p:sp>
        <p:sp>
          <p:nvSpPr>
            <p:cNvPr id="16" name="Elipse 15">
              <a:extLst>
                <a:ext uri="{FF2B5EF4-FFF2-40B4-BE49-F238E27FC236}">
                  <a16:creationId xmlns:a16="http://schemas.microsoft.com/office/drawing/2014/main" id="{1684D4EA-52BA-4FA5-A1FB-CB87FE74C584}"/>
                </a:ext>
              </a:extLst>
            </p:cNvPr>
            <p:cNvSpPr/>
            <p:nvPr/>
          </p:nvSpPr>
          <p:spPr>
            <a:xfrm>
              <a:off x="4383504" y="983612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7" name="CuadroTexto 16">
              <a:extLst>
                <a:ext uri="{FF2B5EF4-FFF2-40B4-BE49-F238E27FC236}">
                  <a16:creationId xmlns:a16="http://schemas.microsoft.com/office/drawing/2014/main" id="{3308939E-46AD-485D-B001-89690CD4E751}"/>
                </a:ext>
              </a:extLst>
            </p:cNvPr>
            <p:cNvSpPr txBox="1"/>
            <p:nvPr/>
          </p:nvSpPr>
          <p:spPr>
            <a:xfrm>
              <a:off x="4354590" y="945416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S</a:t>
              </a:r>
            </a:p>
          </p:txBody>
        </p:sp>
        <p:sp>
          <p:nvSpPr>
            <p:cNvPr id="18" name="Elipse 17">
              <a:extLst>
                <a:ext uri="{FF2B5EF4-FFF2-40B4-BE49-F238E27FC236}">
                  <a16:creationId xmlns:a16="http://schemas.microsoft.com/office/drawing/2014/main" id="{A8672FC7-70F5-4C49-A014-22DFFFBC4EA9}"/>
                </a:ext>
              </a:extLst>
            </p:cNvPr>
            <p:cNvSpPr/>
            <p:nvPr/>
          </p:nvSpPr>
          <p:spPr>
            <a:xfrm>
              <a:off x="4562534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9" name="CuadroTexto 18">
              <a:extLst>
                <a:ext uri="{FF2B5EF4-FFF2-40B4-BE49-F238E27FC236}">
                  <a16:creationId xmlns:a16="http://schemas.microsoft.com/office/drawing/2014/main" id="{FDD8A62F-1C31-4D5B-8003-266E7EE66DB5}"/>
                </a:ext>
              </a:extLst>
            </p:cNvPr>
            <p:cNvSpPr txBox="1"/>
            <p:nvPr/>
          </p:nvSpPr>
          <p:spPr>
            <a:xfrm>
              <a:off x="4541872" y="945416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D</a:t>
              </a:r>
            </a:p>
          </p:txBody>
        </p:sp>
      </p:grpSp>
      <p:sp>
        <p:nvSpPr>
          <p:cNvPr id="43" name="Rectángulo: esquinas redondeadas 42">
            <a:extLst>
              <a:ext uri="{FF2B5EF4-FFF2-40B4-BE49-F238E27FC236}">
                <a16:creationId xmlns:a16="http://schemas.microsoft.com/office/drawing/2014/main" id="{89D5D1E2-00DC-4937-B50F-B770D836BFF9}"/>
              </a:ext>
            </a:extLst>
          </p:cNvPr>
          <p:cNvSpPr/>
          <p:nvPr/>
        </p:nvSpPr>
        <p:spPr>
          <a:xfrm flipH="1">
            <a:off x="460830" y="5801409"/>
            <a:ext cx="1867912" cy="1306787"/>
          </a:xfrm>
          <a:prstGeom prst="roundRect">
            <a:avLst>
              <a:gd name="adj" fmla="val 3042"/>
            </a:avLst>
          </a:prstGeom>
          <a:noFill/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61" name="CuadroTexto 60">
            <a:extLst>
              <a:ext uri="{FF2B5EF4-FFF2-40B4-BE49-F238E27FC236}">
                <a16:creationId xmlns:a16="http://schemas.microsoft.com/office/drawing/2014/main" id="{B1867932-8D36-4858-BFF8-81AECC48EBAD}"/>
              </a:ext>
            </a:extLst>
          </p:cNvPr>
          <p:cNvSpPr txBox="1"/>
          <p:nvPr/>
        </p:nvSpPr>
        <p:spPr>
          <a:xfrm>
            <a:off x="502270" y="470523"/>
            <a:ext cx="1705246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CL" sz="4800" dirty="0">
                <a:latin typeface="August Script Bold free" pitchFamily="2" charset="0"/>
              </a:rPr>
              <a:t>Año</a:t>
            </a:r>
          </a:p>
        </p:txBody>
      </p:sp>
      <p:sp>
        <p:nvSpPr>
          <p:cNvPr id="62" name="CuadroTexto 61">
            <a:extLst>
              <a:ext uri="{FF2B5EF4-FFF2-40B4-BE49-F238E27FC236}">
                <a16:creationId xmlns:a16="http://schemas.microsoft.com/office/drawing/2014/main" id="{D7348A25-2C0A-4180-9706-193D7ACDBC8E}"/>
              </a:ext>
            </a:extLst>
          </p:cNvPr>
          <p:cNvSpPr txBox="1"/>
          <p:nvPr/>
        </p:nvSpPr>
        <p:spPr>
          <a:xfrm>
            <a:off x="1109446" y="921803"/>
            <a:ext cx="149088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CL" sz="4000" dirty="0" smtClean="0">
                <a:latin typeface="August Script Bold free" pitchFamily="2" charset="0"/>
              </a:rPr>
              <a:t>2022 </a:t>
            </a:r>
            <a:endParaRPr lang="es-CL" sz="4000" dirty="0">
              <a:latin typeface="August Script Bold free" pitchFamily="2" charset="0"/>
            </a:endParaRPr>
          </a:p>
        </p:txBody>
      </p:sp>
      <p:sp>
        <p:nvSpPr>
          <p:cNvPr id="27" name="CuadroTexto 26">
            <a:extLst>
              <a:ext uri="{FF2B5EF4-FFF2-40B4-BE49-F238E27FC236}">
                <a16:creationId xmlns:a16="http://schemas.microsoft.com/office/drawing/2014/main" id="{F0091D1D-C5BA-4DD7-B564-F84C4F3256B9}"/>
              </a:ext>
            </a:extLst>
          </p:cNvPr>
          <p:cNvSpPr txBox="1"/>
          <p:nvPr/>
        </p:nvSpPr>
        <p:spPr>
          <a:xfrm>
            <a:off x="788889" y="1505371"/>
            <a:ext cx="136617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CL" sz="3600" dirty="0">
                <a:latin typeface="Ayunindra Font" pitchFamily="50" charset="0"/>
              </a:rPr>
              <a:t>Metas</a:t>
            </a:r>
          </a:p>
        </p:txBody>
      </p:sp>
      <p:cxnSp>
        <p:nvCxnSpPr>
          <p:cNvPr id="34" name="Conector recto 33">
            <a:extLst>
              <a:ext uri="{FF2B5EF4-FFF2-40B4-BE49-F238E27FC236}">
                <a16:creationId xmlns:a16="http://schemas.microsoft.com/office/drawing/2014/main" id="{6C326F97-CC68-4216-8B0B-6409AE189A23}"/>
              </a:ext>
            </a:extLst>
          </p:cNvPr>
          <p:cNvCxnSpPr>
            <a:cxnSpLocks/>
          </p:cNvCxnSpPr>
          <p:nvPr/>
        </p:nvCxnSpPr>
        <p:spPr>
          <a:xfrm>
            <a:off x="719609" y="2193173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Conector recto 36">
            <a:extLst>
              <a:ext uri="{FF2B5EF4-FFF2-40B4-BE49-F238E27FC236}">
                <a16:creationId xmlns:a16="http://schemas.microsoft.com/office/drawing/2014/main" id="{7A9A9E17-643C-46C7-8DA1-90ACB4FD0A6E}"/>
              </a:ext>
            </a:extLst>
          </p:cNvPr>
          <p:cNvCxnSpPr>
            <a:cxnSpLocks/>
          </p:cNvCxnSpPr>
          <p:nvPr/>
        </p:nvCxnSpPr>
        <p:spPr>
          <a:xfrm>
            <a:off x="720116" y="2475725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Conector recto 37">
            <a:extLst>
              <a:ext uri="{FF2B5EF4-FFF2-40B4-BE49-F238E27FC236}">
                <a16:creationId xmlns:a16="http://schemas.microsoft.com/office/drawing/2014/main" id="{117FEECC-50E9-48AE-A3A0-ECE918D11567}"/>
              </a:ext>
            </a:extLst>
          </p:cNvPr>
          <p:cNvCxnSpPr>
            <a:cxnSpLocks/>
          </p:cNvCxnSpPr>
          <p:nvPr/>
        </p:nvCxnSpPr>
        <p:spPr>
          <a:xfrm>
            <a:off x="718240" y="2780525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Conector recto 38">
            <a:extLst>
              <a:ext uri="{FF2B5EF4-FFF2-40B4-BE49-F238E27FC236}">
                <a16:creationId xmlns:a16="http://schemas.microsoft.com/office/drawing/2014/main" id="{F24D8324-6901-4816-8512-FDC54A3E01DF}"/>
              </a:ext>
            </a:extLst>
          </p:cNvPr>
          <p:cNvCxnSpPr>
            <a:cxnSpLocks/>
          </p:cNvCxnSpPr>
          <p:nvPr/>
        </p:nvCxnSpPr>
        <p:spPr>
          <a:xfrm>
            <a:off x="718240" y="3074201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Placa 2">
            <a:extLst>
              <a:ext uri="{FF2B5EF4-FFF2-40B4-BE49-F238E27FC236}">
                <a16:creationId xmlns:a16="http://schemas.microsoft.com/office/drawing/2014/main" id="{C3F9C842-00FA-4A41-AA78-EC49C9D9D4A3}"/>
              </a:ext>
            </a:extLst>
          </p:cNvPr>
          <p:cNvSpPr/>
          <p:nvPr/>
        </p:nvSpPr>
        <p:spPr>
          <a:xfrm flipH="1">
            <a:off x="489789" y="3750740"/>
            <a:ext cx="1791840" cy="1500318"/>
          </a:xfrm>
          <a:prstGeom prst="plaque">
            <a:avLst>
              <a:gd name="adj" fmla="val 6619"/>
            </a:avLst>
          </a:prstGeom>
          <a:solidFill>
            <a:srgbClr val="FCEBE0"/>
          </a:solidFill>
          <a:ln>
            <a:solidFill>
              <a:srgbClr val="FCD6D7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70" name="CuadroTexto 69">
            <a:extLst>
              <a:ext uri="{FF2B5EF4-FFF2-40B4-BE49-F238E27FC236}">
                <a16:creationId xmlns:a16="http://schemas.microsoft.com/office/drawing/2014/main" id="{C5660BA0-7AA5-442F-B19F-51782AAE91E1}"/>
              </a:ext>
            </a:extLst>
          </p:cNvPr>
          <p:cNvSpPr txBox="1"/>
          <p:nvPr/>
        </p:nvSpPr>
        <p:spPr>
          <a:xfrm flipH="1">
            <a:off x="560832" y="3174959"/>
            <a:ext cx="157604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CL" sz="3200" dirty="0">
                <a:latin typeface="Please write me a song" panose="02000603000000000000" pitchFamily="2" charset="0"/>
                <a:ea typeface="Please write me a song" panose="02000603000000000000" pitchFamily="2" charset="0"/>
              </a:rPr>
              <a:t>Importante</a:t>
            </a:r>
          </a:p>
        </p:txBody>
      </p:sp>
      <p:sp>
        <p:nvSpPr>
          <p:cNvPr id="72" name="CuadroTexto 71">
            <a:extLst>
              <a:ext uri="{FF2B5EF4-FFF2-40B4-BE49-F238E27FC236}">
                <a16:creationId xmlns:a16="http://schemas.microsoft.com/office/drawing/2014/main" id="{FA02E334-CC17-4B72-8C99-28B64BC13A1C}"/>
              </a:ext>
            </a:extLst>
          </p:cNvPr>
          <p:cNvSpPr txBox="1"/>
          <p:nvPr/>
        </p:nvSpPr>
        <p:spPr>
          <a:xfrm flipH="1">
            <a:off x="773256" y="5571063"/>
            <a:ext cx="1293702" cy="594906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algn="ctr"/>
            <a:r>
              <a:rPr lang="es-CL" sz="3266" dirty="0">
                <a:latin typeface="The Sunset" pitchFamily="2" charset="0"/>
              </a:rPr>
              <a:t>Notas</a:t>
            </a:r>
          </a:p>
        </p:txBody>
      </p:sp>
      <p:pic>
        <p:nvPicPr>
          <p:cNvPr id="22" name="Imagen 21">
            <a:extLst>
              <a:ext uri="{FF2B5EF4-FFF2-40B4-BE49-F238E27FC236}">
                <a16:creationId xmlns:a16="http://schemas.microsoft.com/office/drawing/2014/main" id="{62CBFADE-6F0F-42F1-9100-230F3D7A9794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188956" y="4650379"/>
            <a:ext cx="727315" cy="2864905"/>
          </a:xfrm>
          <a:prstGeom prst="rect">
            <a:avLst/>
          </a:prstGeom>
        </p:spPr>
      </p:pic>
      <p:pic>
        <p:nvPicPr>
          <p:cNvPr id="23" name="Imagen 22">
            <a:extLst>
              <a:ext uri="{FF2B5EF4-FFF2-40B4-BE49-F238E27FC236}">
                <a16:creationId xmlns:a16="http://schemas.microsoft.com/office/drawing/2014/main" id="{2B2C2E0D-EB88-46B4-AC8F-E4A9A8B31354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43898" t="21174"/>
          <a:stretch/>
        </p:blipFill>
        <p:spPr>
          <a:xfrm>
            <a:off x="0" y="0"/>
            <a:ext cx="909986" cy="976498"/>
          </a:xfrm>
          <a:prstGeom prst="rect">
            <a:avLst/>
          </a:prstGeom>
        </p:spPr>
      </p:pic>
      <p:pic>
        <p:nvPicPr>
          <p:cNvPr id="25" name="Imagen 24">
            <a:extLst>
              <a:ext uri="{FF2B5EF4-FFF2-40B4-BE49-F238E27FC236}">
                <a16:creationId xmlns:a16="http://schemas.microsoft.com/office/drawing/2014/main" id="{C293EFCA-F8D9-437F-BBDE-D23B0F61DF56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027536" y="351099"/>
            <a:ext cx="713197" cy="476000"/>
          </a:xfrm>
          <a:prstGeom prst="rect">
            <a:avLst/>
          </a:prstGeom>
        </p:spPr>
      </p:pic>
      <p:grpSp>
        <p:nvGrpSpPr>
          <p:cNvPr id="31" name="Grupo 30">
            <a:extLst>
              <a:ext uri="{FF2B5EF4-FFF2-40B4-BE49-F238E27FC236}">
                <a16:creationId xmlns:a16="http://schemas.microsoft.com/office/drawing/2014/main" id="{7745E27F-467E-4749-8E47-3209094E0C66}"/>
              </a:ext>
            </a:extLst>
          </p:cNvPr>
          <p:cNvGrpSpPr/>
          <p:nvPr/>
        </p:nvGrpSpPr>
        <p:grpSpPr>
          <a:xfrm>
            <a:off x="526230" y="2080990"/>
            <a:ext cx="160028" cy="1041337"/>
            <a:chOff x="508707" y="2032864"/>
            <a:chExt cx="160028" cy="1041337"/>
          </a:xfrm>
        </p:grpSpPr>
        <p:pic>
          <p:nvPicPr>
            <p:cNvPr id="57" name="Imagen 56">
              <a:extLst>
                <a:ext uri="{FF2B5EF4-FFF2-40B4-BE49-F238E27FC236}">
                  <a16:creationId xmlns:a16="http://schemas.microsoft.com/office/drawing/2014/main" id="{961930C2-F576-49DD-A7AA-2FDB4D77175D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7508" y="2035205"/>
              <a:ext cx="162906" cy="158223"/>
            </a:xfrm>
            <a:prstGeom prst="rect">
              <a:avLst/>
            </a:prstGeom>
          </p:spPr>
        </p:pic>
        <p:pic>
          <p:nvPicPr>
            <p:cNvPr id="58" name="Imagen 57">
              <a:extLst>
                <a:ext uri="{FF2B5EF4-FFF2-40B4-BE49-F238E27FC236}">
                  <a16:creationId xmlns:a16="http://schemas.microsoft.com/office/drawing/2014/main" id="{56867267-B475-4E69-9D58-EC62A6FE058B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7509" y="2315160"/>
              <a:ext cx="162906" cy="158223"/>
            </a:xfrm>
            <a:prstGeom prst="rect">
              <a:avLst/>
            </a:prstGeom>
          </p:spPr>
        </p:pic>
        <p:pic>
          <p:nvPicPr>
            <p:cNvPr id="60" name="Imagen 59">
              <a:extLst>
                <a:ext uri="{FF2B5EF4-FFF2-40B4-BE49-F238E27FC236}">
                  <a16:creationId xmlns:a16="http://schemas.microsoft.com/office/drawing/2014/main" id="{E29EF204-A448-4002-8A1C-DB0341F31464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6366" y="2619960"/>
              <a:ext cx="162906" cy="158223"/>
            </a:xfrm>
            <a:prstGeom prst="rect">
              <a:avLst/>
            </a:prstGeom>
          </p:spPr>
        </p:pic>
        <p:pic>
          <p:nvPicPr>
            <p:cNvPr id="63" name="Imagen 62">
              <a:extLst>
                <a:ext uri="{FF2B5EF4-FFF2-40B4-BE49-F238E27FC236}">
                  <a16:creationId xmlns:a16="http://schemas.microsoft.com/office/drawing/2014/main" id="{86120641-32C4-4AE8-94D3-C94C18868525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8171" y="2913636"/>
              <a:ext cx="162906" cy="158223"/>
            </a:xfrm>
            <a:prstGeom prst="rect">
              <a:avLst/>
            </a:prstGeom>
          </p:spPr>
        </p:pic>
      </p:grpSp>
      <p:sp>
        <p:nvSpPr>
          <p:cNvPr id="64" name="Placa 63">
            <a:extLst>
              <a:ext uri="{FF2B5EF4-FFF2-40B4-BE49-F238E27FC236}">
                <a16:creationId xmlns:a16="http://schemas.microsoft.com/office/drawing/2014/main" id="{1F1A37EF-7612-4F45-97CD-3C62C17F6D0D}"/>
              </a:ext>
            </a:extLst>
          </p:cNvPr>
          <p:cNvSpPr/>
          <p:nvPr/>
        </p:nvSpPr>
        <p:spPr>
          <a:xfrm flipH="1">
            <a:off x="544463" y="3806973"/>
            <a:ext cx="1680470" cy="1381373"/>
          </a:xfrm>
          <a:prstGeom prst="plaque">
            <a:avLst>
              <a:gd name="adj" fmla="val 6619"/>
            </a:avLst>
          </a:prstGeom>
          <a:noFill/>
          <a:ln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pic>
        <p:nvPicPr>
          <p:cNvPr id="32" name="Imagen 31">
            <a:extLst>
              <a:ext uri="{FF2B5EF4-FFF2-40B4-BE49-F238E27FC236}">
                <a16:creationId xmlns:a16="http://schemas.microsoft.com/office/drawing/2014/main" id="{26B63D50-3602-4D67-A76C-633D6D374657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259097" y="6541363"/>
            <a:ext cx="628638" cy="674145"/>
          </a:xfrm>
          <a:prstGeom prst="rect">
            <a:avLst/>
          </a:prstGeom>
        </p:spPr>
      </p:pic>
      <p:pic>
        <p:nvPicPr>
          <p:cNvPr id="65" name="Imagen 64">
            <a:extLst>
              <a:ext uri="{FF2B5EF4-FFF2-40B4-BE49-F238E27FC236}">
                <a16:creationId xmlns:a16="http://schemas.microsoft.com/office/drawing/2014/main" id="{D0CA3D43-846C-4A28-B7BE-3C0790EA8870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65716" t="50407"/>
          <a:stretch/>
        </p:blipFill>
        <p:spPr>
          <a:xfrm flipH="1">
            <a:off x="4623101" y="-1"/>
            <a:ext cx="445785" cy="47838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9752842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4" name="Imagen 113">
            <a:extLst>
              <a:ext uri="{FF2B5EF4-FFF2-40B4-BE49-F238E27FC236}">
                <a16:creationId xmlns:a16="http://schemas.microsoft.com/office/drawing/2014/main" id="{E2C72D66-3C05-40F4-818E-4CB8631B94FA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26633" t="9514" r="29569" b="27352"/>
          <a:stretch/>
        </p:blipFill>
        <p:spPr>
          <a:xfrm rot="16200000">
            <a:off x="2185505" y="-1998928"/>
            <a:ext cx="697876" cy="5068891"/>
          </a:xfrm>
          <a:prstGeom prst="rect">
            <a:avLst/>
          </a:prstGeom>
        </p:spPr>
      </p:pic>
      <p:sp>
        <p:nvSpPr>
          <p:cNvPr id="112" name="Rectángulo: esquinas redondeadas 111">
            <a:extLst>
              <a:ext uri="{FF2B5EF4-FFF2-40B4-BE49-F238E27FC236}">
                <a16:creationId xmlns:a16="http://schemas.microsoft.com/office/drawing/2014/main" id="{E115D612-3661-42A9-A486-91A7B88EA55F}"/>
              </a:ext>
            </a:extLst>
          </p:cNvPr>
          <p:cNvSpPr/>
          <p:nvPr/>
        </p:nvSpPr>
        <p:spPr>
          <a:xfrm>
            <a:off x="440504" y="6367648"/>
            <a:ext cx="4290148" cy="890633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110" name="Rectángulo: esquinas redondeadas 109">
            <a:extLst>
              <a:ext uri="{FF2B5EF4-FFF2-40B4-BE49-F238E27FC236}">
                <a16:creationId xmlns:a16="http://schemas.microsoft.com/office/drawing/2014/main" id="{9B78243E-FF09-471B-A928-593DCFE6BCF1}"/>
              </a:ext>
            </a:extLst>
          </p:cNvPr>
          <p:cNvSpPr/>
          <p:nvPr/>
        </p:nvSpPr>
        <p:spPr>
          <a:xfrm>
            <a:off x="440505" y="3776826"/>
            <a:ext cx="4290148" cy="1439386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84" name="Rectángulo: esquinas redondeadas 83">
            <a:extLst>
              <a:ext uri="{FF2B5EF4-FFF2-40B4-BE49-F238E27FC236}">
                <a16:creationId xmlns:a16="http://schemas.microsoft.com/office/drawing/2014/main" id="{AD7414DD-8DE6-45B8-8112-9BDDF0B186AF}"/>
              </a:ext>
            </a:extLst>
          </p:cNvPr>
          <p:cNvSpPr/>
          <p:nvPr/>
        </p:nvSpPr>
        <p:spPr>
          <a:xfrm>
            <a:off x="420001" y="1536627"/>
            <a:ext cx="4310651" cy="697874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2" name="Rectángulo: esquinas redondeadas 1">
            <a:extLst>
              <a:ext uri="{FF2B5EF4-FFF2-40B4-BE49-F238E27FC236}">
                <a16:creationId xmlns:a16="http://schemas.microsoft.com/office/drawing/2014/main" id="{99FF4510-806D-4AC7-8D73-69B355A697B8}"/>
              </a:ext>
            </a:extLst>
          </p:cNvPr>
          <p:cNvSpPr/>
          <p:nvPr/>
        </p:nvSpPr>
        <p:spPr>
          <a:xfrm>
            <a:off x="1308997" y="1142665"/>
            <a:ext cx="1021080" cy="217998"/>
          </a:xfrm>
          <a:prstGeom prst="roundRect">
            <a:avLst>
              <a:gd name="adj" fmla="val 0"/>
            </a:avLst>
          </a:prstGeom>
          <a:noFill/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4" name="Rectángulo 3">
            <a:extLst>
              <a:ext uri="{FF2B5EF4-FFF2-40B4-BE49-F238E27FC236}">
                <a16:creationId xmlns:a16="http://schemas.microsoft.com/office/drawing/2014/main" id="{2AFB77A1-E7B9-4F47-9144-3CC7BDF7EE3D}"/>
              </a:ext>
            </a:extLst>
          </p:cNvPr>
          <p:cNvSpPr/>
          <p:nvPr/>
        </p:nvSpPr>
        <p:spPr>
          <a:xfrm>
            <a:off x="440504" y="1056234"/>
            <a:ext cx="1021080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N.º Pedido</a:t>
            </a:r>
            <a:endParaRPr lang="es-CL" dirty="0">
              <a:effectLst/>
              <a:latin typeface="Akazan Lt" panose="02000506020000020003" pitchFamily="2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5" name="Rectángulo: esquinas redondeadas 4">
            <a:extLst>
              <a:ext uri="{FF2B5EF4-FFF2-40B4-BE49-F238E27FC236}">
                <a16:creationId xmlns:a16="http://schemas.microsoft.com/office/drawing/2014/main" id="{2842A9BB-0E44-4F1E-97DD-EF7322732B51}"/>
              </a:ext>
            </a:extLst>
          </p:cNvPr>
          <p:cNvSpPr/>
          <p:nvPr/>
        </p:nvSpPr>
        <p:spPr>
          <a:xfrm>
            <a:off x="3675604" y="1142059"/>
            <a:ext cx="1021080" cy="217998"/>
          </a:xfrm>
          <a:prstGeom prst="roundRect">
            <a:avLst>
              <a:gd name="adj" fmla="val 0"/>
            </a:avLst>
          </a:prstGeom>
          <a:noFill/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6" name="Rectángulo 5">
            <a:extLst>
              <a:ext uri="{FF2B5EF4-FFF2-40B4-BE49-F238E27FC236}">
                <a16:creationId xmlns:a16="http://schemas.microsoft.com/office/drawing/2014/main" id="{7F3D37A6-278E-4B2C-8776-6E7C1A84784E}"/>
              </a:ext>
            </a:extLst>
          </p:cNvPr>
          <p:cNvSpPr/>
          <p:nvPr/>
        </p:nvSpPr>
        <p:spPr>
          <a:xfrm>
            <a:off x="3079506" y="1063864"/>
            <a:ext cx="1021080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Fecha</a:t>
            </a:r>
          </a:p>
        </p:txBody>
      </p:sp>
      <p:grpSp>
        <p:nvGrpSpPr>
          <p:cNvPr id="17" name="Grupo 16">
            <a:extLst>
              <a:ext uri="{FF2B5EF4-FFF2-40B4-BE49-F238E27FC236}">
                <a16:creationId xmlns:a16="http://schemas.microsoft.com/office/drawing/2014/main" id="{A1221EF0-FDFE-48C3-A647-6370BEFC3A9F}"/>
              </a:ext>
            </a:extLst>
          </p:cNvPr>
          <p:cNvGrpSpPr/>
          <p:nvPr/>
        </p:nvGrpSpPr>
        <p:grpSpPr>
          <a:xfrm>
            <a:off x="428996" y="1535416"/>
            <a:ext cx="4190338" cy="715275"/>
            <a:chOff x="461175" y="1120552"/>
            <a:chExt cx="4190338" cy="715275"/>
          </a:xfrm>
        </p:grpSpPr>
        <p:sp>
          <p:nvSpPr>
            <p:cNvPr id="8" name="Rectángulo 7">
              <a:extLst>
                <a:ext uri="{FF2B5EF4-FFF2-40B4-BE49-F238E27FC236}">
                  <a16:creationId xmlns:a16="http://schemas.microsoft.com/office/drawing/2014/main" id="{9A52EE84-0DE8-4F26-AD5E-3CE20593F425}"/>
                </a:ext>
              </a:extLst>
            </p:cNvPr>
            <p:cNvSpPr/>
            <p:nvPr/>
          </p:nvSpPr>
          <p:spPr>
            <a:xfrm>
              <a:off x="477077" y="1120552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Cliente: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" name="Rectángulo 8">
              <a:extLst>
                <a:ext uri="{FF2B5EF4-FFF2-40B4-BE49-F238E27FC236}">
                  <a16:creationId xmlns:a16="http://schemas.microsoft.com/office/drawing/2014/main" id="{0293D1B7-439B-4947-A5F0-41627F3784A1}"/>
                </a:ext>
              </a:extLst>
            </p:cNvPr>
            <p:cNvSpPr/>
            <p:nvPr/>
          </p:nvSpPr>
          <p:spPr>
            <a:xfrm>
              <a:off x="461175" y="1452518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Teléfono: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10" name="Rectángulo 9">
              <a:extLst>
                <a:ext uri="{FF2B5EF4-FFF2-40B4-BE49-F238E27FC236}">
                  <a16:creationId xmlns:a16="http://schemas.microsoft.com/office/drawing/2014/main" id="{18CEE0AE-BC72-4F64-89A2-783C42213717}"/>
                </a:ext>
              </a:extLst>
            </p:cNvPr>
            <p:cNvSpPr/>
            <p:nvPr/>
          </p:nvSpPr>
          <p:spPr>
            <a:xfrm>
              <a:off x="2542395" y="1460468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Celular: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12" name="Conector recto 11">
              <a:extLst>
                <a:ext uri="{FF2B5EF4-FFF2-40B4-BE49-F238E27FC236}">
                  <a16:creationId xmlns:a16="http://schemas.microsoft.com/office/drawing/2014/main" id="{44FD2E21-B38E-48E6-8AF0-3E3DE6E69487}"/>
                </a:ext>
              </a:extLst>
            </p:cNvPr>
            <p:cNvCxnSpPr/>
            <p:nvPr/>
          </p:nvCxnSpPr>
          <p:spPr>
            <a:xfrm>
              <a:off x="1089328" y="1380954"/>
              <a:ext cx="3562185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Conector recto 12">
              <a:extLst>
                <a:ext uri="{FF2B5EF4-FFF2-40B4-BE49-F238E27FC236}">
                  <a16:creationId xmlns:a16="http://schemas.microsoft.com/office/drawing/2014/main" id="{FF0615F5-297B-42CC-9227-B689F664423A}"/>
                </a:ext>
              </a:extLst>
            </p:cNvPr>
            <p:cNvCxnSpPr>
              <a:cxnSpLocks/>
            </p:cNvCxnSpPr>
            <p:nvPr/>
          </p:nvCxnSpPr>
          <p:spPr>
            <a:xfrm>
              <a:off x="1194019" y="1700333"/>
              <a:ext cx="1348376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" name="Conector recto 14">
              <a:extLst>
                <a:ext uri="{FF2B5EF4-FFF2-40B4-BE49-F238E27FC236}">
                  <a16:creationId xmlns:a16="http://schemas.microsoft.com/office/drawing/2014/main" id="{BD48C7B8-5CAC-4F82-9216-C8AB344C1EF2}"/>
                </a:ext>
              </a:extLst>
            </p:cNvPr>
            <p:cNvCxnSpPr>
              <a:cxnSpLocks/>
            </p:cNvCxnSpPr>
            <p:nvPr/>
          </p:nvCxnSpPr>
          <p:spPr>
            <a:xfrm>
              <a:off x="3228230" y="1700333"/>
              <a:ext cx="1423283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7" name="Grupo 26">
            <a:extLst>
              <a:ext uri="{FF2B5EF4-FFF2-40B4-BE49-F238E27FC236}">
                <a16:creationId xmlns:a16="http://schemas.microsoft.com/office/drawing/2014/main" id="{D011FB4B-7475-4BE9-A358-6DA41A8D12AD}"/>
              </a:ext>
            </a:extLst>
          </p:cNvPr>
          <p:cNvGrpSpPr/>
          <p:nvPr/>
        </p:nvGrpSpPr>
        <p:grpSpPr>
          <a:xfrm>
            <a:off x="899417" y="2332501"/>
            <a:ext cx="3359980" cy="319046"/>
            <a:chOff x="864702" y="1908569"/>
            <a:chExt cx="3359980" cy="319046"/>
          </a:xfrm>
        </p:grpSpPr>
        <p:sp>
          <p:nvSpPr>
            <p:cNvPr id="19" name="Rectángulo: esquinas redondeadas 18">
              <a:extLst>
                <a:ext uri="{FF2B5EF4-FFF2-40B4-BE49-F238E27FC236}">
                  <a16:creationId xmlns:a16="http://schemas.microsoft.com/office/drawing/2014/main" id="{90C1F828-0023-4BD0-AE55-1A1D3BABD5CA}"/>
                </a:ext>
              </a:extLst>
            </p:cNvPr>
            <p:cNvSpPr/>
            <p:nvPr/>
          </p:nvSpPr>
          <p:spPr>
            <a:xfrm>
              <a:off x="888509" y="1931042"/>
              <a:ext cx="3336173" cy="267576"/>
            </a:xfrm>
            <a:prstGeom prst="roundRect">
              <a:avLst>
                <a:gd name="adj" fmla="val 3808"/>
              </a:avLst>
            </a:prstGeom>
            <a:solidFill>
              <a:srgbClr val="E5EBF7"/>
            </a:solidFill>
            <a:ln w="6350"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20" name="Rectángulo 19">
              <a:extLst>
                <a:ext uri="{FF2B5EF4-FFF2-40B4-BE49-F238E27FC236}">
                  <a16:creationId xmlns:a16="http://schemas.microsoft.com/office/drawing/2014/main" id="{56986F0A-658A-4DCF-8EF6-0F185C7C5060}"/>
                </a:ext>
              </a:extLst>
            </p:cNvPr>
            <p:cNvSpPr/>
            <p:nvPr/>
          </p:nvSpPr>
          <p:spPr>
            <a:xfrm>
              <a:off x="864702" y="1910995"/>
              <a:ext cx="140708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Tipo de Servicio: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21" name="Rectángulo 20">
              <a:extLst>
                <a:ext uri="{FF2B5EF4-FFF2-40B4-BE49-F238E27FC236}">
                  <a16:creationId xmlns:a16="http://schemas.microsoft.com/office/drawing/2014/main" id="{6492D76D-BD6D-4616-9DE0-599FC92A6658}"/>
                </a:ext>
              </a:extLst>
            </p:cNvPr>
            <p:cNvSpPr/>
            <p:nvPr/>
          </p:nvSpPr>
          <p:spPr>
            <a:xfrm>
              <a:off x="1993616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2" name="Rectángulo 21">
              <a:extLst>
                <a:ext uri="{FF2B5EF4-FFF2-40B4-BE49-F238E27FC236}">
                  <a16:creationId xmlns:a16="http://schemas.microsoft.com/office/drawing/2014/main" id="{BE82BD38-E445-4696-A0AB-597A418C5665}"/>
                </a:ext>
              </a:extLst>
            </p:cNvPr>
            <p:cNvSpPr/>
            <p:nvPr/>
          </p:nvSpPr>
          <p:spPr>
            <a:xfrm>
              <a:off x="2072635" y="1908569"/>
              <a:ext cx="654616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Costura</a:t>
              </a:r>
            </a:p>
          </p:txBody>
        </p:sp>
        <p:sp>
          <p:nvSpPr>
            <p:cNvPr id="23" name="Rectángulo 22">
              <a:extLst>
                <a:ext uri="{FF2B5EF4-FFF2-40B4-BE49-F238E27FC236}">
                  <a16:creationId xmlns:a16="http://schemas.microsoft.com/office/drawing/2014/main" id="{68F4B250-3831-418F-BFC4-D431DBC2CA70}"/>
                </a:ext>
              </a:extLst>
            </p:cNvPr>
            <p:cNvSpPr/>
            <p:nvPr/>
          </p:nvSpPr>
          <p:spPr>
            <a:xfrm>
              <a:off x="2660329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4" name="Rectángulo 23">
              <a:extLst>
                <a:ext uri="{FF2B5EF4-FFF2-40B4-BE49-F238E27FC236}">
                  <a16:creationId xmlns:a16="http://schemas.microsoft.com/office/drawing/2014/main" id="{4AA89D6B-DBBA-402D-AEBE-71E144A67F00}"/>
                </a:ext>
              </a:extLst>
            </p:cNvPr>
            <p:cNvSpPr/>
            <p:nvPr/>
          </p:nvSpPr>
          <p:spPr>
            <a:xfrm>
              <a:off x="2750460" y="1915094"/>
              <a:ext cx="81676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Confección</a:t>
              </a:r>
            </a:p>
          </p:txBody>
        </p:sp>
        <p:sp>
          <p:nvSpPr>
            <p:cNvPr id="25" name="Rectángulo 24">
              <a:extLst>
                <a:ext uri="{FF2B5EF4-FFF2-40B4-BE49-F238E27FC236}">
                  <a16:creationId xmlns:a16="http://schemas.microsoft.com/office/drawing/2014/main" id="{E35C0224-B0B5-4F53-8A83-F99AB3741D53}"/>
                </a:ext>
              </a:extLst>
            </p:cNvPr>
            <p:cNvSpPr/>
            <p:nvPr/>
          </p:nvSpPr>
          <p:spPr>
            <a:xfrm>
              <a:off x="3522045" y="2000787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6" name="Rectángulo 25">
              <a:extLst>
                <a:ext uri="{FF2B5EF4-FFF2-40B4-BE49-F238E27FC236}">
                  <a16:creationId xmlns:a16="http://schemas.microsoft.com/office/drawing/2014/main" id="{6D0BC1E9-E235-4F61-AC23-ACA0B4CF88CA}"/>
                </a:ext>
              </a:extLst>
            </p:cNvPr>
            <p:cNvSpPr/>
            <p:nvPr/>
          </p:nvSpPr>
          <p:spPr>
            <a:xfrm>
              <a:off x="3612029" y="1915094"/>
              <a:ext cx="552402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Otros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sp>
        <p:nvSpPr>
          <p:cNvPr id="28" name="Rectángulo 27">
            <a:extLst>
              <a:ext uri="{FF2B5EF4-FFF2-40B4-BE49-F238E27FC236}">
                <a16:creationId xmlns:a16="http://schemas.microsoft.com/office/drawing/2014/main" id="{68588BD4-AE96-4CF9-9C4B-24A6D79FE99D}"/>
              </a:ext>
            </a:extLst>
          </p:cNvPr>
          <p:cNvSpPr/>
          <p:nvPr/>
        </p:nvSpPr>
        <p:spPr>
          <a:xfrm>
            <a:off x="354701" y="2633649"/>
            <a:ext cx="2183733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Descripción del Servicio:</a:t>
            </a:r>
            <a:endParaRPr lang="es-CL" dirty="0">
              <a:effectLst/>
              <a:latin typeface="Akazan Lt" panose="02000506020000020003" pitchFamily="2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pic>
        <p:nvPicPr>
          <p:cNvPr id="30" name="Imagen 29">
            <a:extLst>
              <a:ext uri="{FF2B5EF4-FFF2-40B4-BE49-F238E27FC236}">
                <a16:creationId xmlns:a16="http://schemas.microsoft.com/office/drawing/2014/main" id="{3E931A31-DC47-4A40-8DA9-8FC83A9306DD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203" t="66278" r="8673" b="23449"/>
          <a:stretch/>
        </p:blipFill>
        <p:spPr>
          <a:xfrm>
            <a:off x="440505" y="2944813"/>
            <a:ext cx="4301657" cy="738769"/>
          </a:xfrm>
          <a:prstGeom prst="rect">
            <a:avLst/>
          </a:prstGeom>
        </p:spPr>
      </p:pic>
      <p:grpSp>
        <p:nvGrpSpPr>
          <p:cNvPr id="76" name="Grupo 75">
            <a:extLst>
              <a:ext uri="{FF2B5EF4-FFF2-40B4-BE49-F238E27FC236}">
                <a16:creationId xmlns:a16="http://schemas.microsoft.com/office/drawing/2014/main" id="{EBD2F4EC-A8BF-4680-A871-AD5F1ACFA33A}"/>
              </a:ext>
            </a:extLst>
          </p:cNvPr>
          <p:cNvGrpSpPr/>
          <p:nvPr/>
        </p:nvGrpSpPr>
        <p:grpSpPr>
          <a:xfrm>
            <a:off x="513147" y="3825721"/>
            <a:ext cx="4187950" cy="1277269"/>
            <a:chOff x="425691" y="4023521"/>
            <a:chExt cx="4187950" cy="1277269"/>
          </a:xfrm>
        </p:grpSpPr>
        <p:sp>
          <p:nvSpPr>
            <p:cNvPr id="39" name="Rectángulo 38">
              <a:extLst>
                <a:ext uri="{FF2B5EF4-FFF2-40B4-BE49-F238E27FC236}">
                  <a16:creationId xmlns:a16="http://schemas.microsoft.com/office/drawing/2014/main" id="{02E4A93C-8F9C-4884-B2B6-80528735D3E3}"/>
                </a:ext>
              </a:extLst>
            </p:cNvPr>
            <p:cNvSpPr/>
            <p:nvPr/>
          </p:nvSpPr>
          <p:spPr>
            <a:xfrm>
              <a:off x="425691" y="4023521"/>
              <a:ext cx="118105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Ficha de Medidas</a:t>
              </a:r>
            </a:p>
          </p:txBody>
        </p:sp>
        <p:sp>
          <p:nvSpPr>
            <p:cNvPr id="41" name="Rectángulo 40">
              <a:extLst>
                <a:ext uri="{FF2B5EF4-FFF2-40B4-BE49-F238E27FC236}">
                  <a16:creationId xmlns:a16="http://schemas.microsoft.com/office/drawing/2014/main" id="{92B9E128-7B4C-45E7-9BA8-B9EA85687B92}"/>
                </a:ext>
              </a:extLst>
            </p:cNvPr>
            <p:cNvSpPr/>
            <p:nvPr/>
          </p:nvSpPr>
          <p:spPr>
            <a:xfrm>
              <a:off x="754528" y="4254831"/>
              <a:ext cx="66475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H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ombros</a:t>
              </a:r>
            </a:p>
          </p:txBody>
        </p:sp>
        <p:grpSp>
          <p:nvGrpSpPr>
            <p:cNvPr id="53" name="Grupo 52">
              <a:extLst>
                <a:ext uri="{FF2B5EF4-FFF2-40B4-BE49-F238E27FC236}">
                  <a16:creationId xmlns:a16="http://schemas.microsoft.com/office/drawing/2014/main" id="{F280F20A-CEEA-4B75-946C-268CF551042A}"/>
                </a:ext>
              </a:extLst>
            </p:cNvPr>
            <p:cNvGrpSpPr/>
            <p:nvPr/>
          </p:nvGrpSpPr>
          <p:grpSpPr>
            <a:xfrm>
              <a:off x="499785" y="4324233"/>
              <a:ext cx="319496" cy="903494"/>
              <a:chOff x="499785" y="4324233"/>
              <a:chExt cx="319496" cy="903494"/>
            </a:xfrm>
          </p:grpSpPr>
          <p:sp>
            <p:nvSpPr>
              <p:cNvPr id="40" name="Rectángulo 39">
                <a:extLst>
                  <a:ext uri="{FF2B5EF4-FFF2-40B4-BE49-F238E27FC236}">
                    <a16:creationId xmlns:a16="http://schemas.microsoft.com/office/drawing/2014/main" id="{E47B04F6-4E0C-443A-9D7F-51CC3A6E8167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 dirty="0"/>
              </a:p>
            </p:txBody>
          </p:sp>
          <p:sp>
            <p:nvSpPr>
              <p:cNvPr id="42" name="Rectángulo 41">
                <a:extLst>
                  <a:ext uri="{FF2B5EF4-FFF2-40B4-BE49-F238E27FC236}">
                    <a16:creationId xmlns:a16="http://schemas.microsoft.com/office/drawing/2014/main" id="{E0D8D7D1-E8A9-477D-BB59-7D4037A10AD8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3" name="Rectángulo 42">
                <a:extLst>
                  <a:ext uri="{FF2B5EF4-FFF2-40B4-BE49-F238E27FC236}">
                    <a16:creationId xmlns:a16="http://schemas.microsoft.com/office/drawing/2014/main" id="{F11EEA12-BB2F-4295-96AC-15AABB2EB594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4" name="Rectángulo 43">
                <a:extLst>
                  <a:ext uri="{FF2B5EF4-FFF2-40B4-BE49-F238E27FC236}">
                    <a16:creationId xmlns:a16="http://schemas.microsoft.com/office/drawing/2014/main" id="{4CA8619C-54F1-4E1B-8AD0-2AB97850AF39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5" name="Rectángulo 44">
                <a:extLst>
                  <a:ext uri="{FF2B5EF4-FFF2-40B4-BE49-F238E27FC236}">
                    <a16:creationId xmlns:a16="http://schemas.microsoft.com/office/drawing/2014/main" id="{A892E23F-412E-4C2B-BF07-19DEFB875F6D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48" name="Rectángulo 47">
              <a:extLst>
                <a:ext uri="{FF2B5EF4-FFF2-40B4-BE49-F238E27FC236}">
                  <a16:creationId xmlns:a16="http://schemas.microsoft.com/office/drawing/2014/main" id="{F61B7A8A-9FD8-4CD0-98C1-D19A7D442815}"/>
                </a:ext>
              </a:extLst>
            </p:cNvPr>
            <p:cNvSpPr/>
            <p:nvPr/>
          </p:nvSpPr>
          <p:spPr>
            <a:xfrm>
              <a:off x="754528" y="4446790"/>
              <a:ext cx="66475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Busto</a:t>
              </a:r>
            </a:p>
          </p:txBody>
        </p:sp>
        <p:sp>
          <p:nvSpPr>
            <p:cNvPr id="49" name="Rectángulo 48">
              <a:extLst>
                <a:ext uri="{FF2B5EF4-FFF2-40B4-BE49-F238E27FC236}">
                  <a16:creationId xmlns:a16="http://schemas.microsoft.com/office/drawing/2014/main" id="{CB2C72A1-AB47-4A03-B163-24BB2C1F201C}"/>
                </a:ext>
              </a:extLst>
            </p:cNvPr>
            <p:cNvSpPr/>
            <p:nvPr/>
          </p:nvSpPr>
          <p:spPr>
            <a:xfrm>
              <a:off x="754528" y="4627222"/>
              <a:ext cx="934027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Larg</a:t>
              </a: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 Espalda</a:t>
              </a:r>
            </a:p>
          </p:txBody>
        </p:sp>
        <p:sp>
          <p:nvSpPr>
            <p:cNvPr id="50" name="Rectángulo 49">
              <a:extLst>
                <a:ext uri="{FF2B5EF4-FFF2-40B4-BE49-F238E27FC236}">
                  <a16:creationId xmlns:a16="http://schemas.microsoft.com/office/drawing/2014/main" id="{C5BC14CB-F47E-4D58-8F68-DDE41F381913}"/>
                </a:ext>
              </a:extLst>
            </p:cNvPr>
            <p:cNvSpPr/>
            <p:nvPr/>
          </p:nvSpPr>
          <p:spPr>
            <a:xfrm>
              <a:off x="754528" y="4819750"/>
              <a:ext cx="934027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Busto</a:t>
              </a:r>
            </a:p>
          </p:txBody>
        </p:sp>
        <p:sp>
          <p:nvSpPr>
            <p:cNvPr id="52" name="Rectángulo 51">
              <a:extLst>
                <a:ext uri="{FF2B5EF4-FFF2-40B4-BE49-F238E27FC236}">
                  <a16:creationId xmlns:a16="http://schemas.microsoft.com/office/drawing/2014/main" id="{39884370-F146-4FD9-9DE4-63D0F5CF1CFD}"/>
                </a:ext>
              </a:extLst>
            </p:cNvPr>
            <p:cNvSpPr/>
            <p:nvPr/>
          </p:nvSpPr>
          <p:spPr>
            <a:xfrm>
              <a:off x="763644" y="5019073"/>
              <a:ext cx="54205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</a:t>
              </a:r>
            </a:p>
          </p:txBody>
        </p:sp>
        <p:grpSp>
          <p:nvGrpSpPr>
            <p:cNvPr id="54" name="Grupo 53">
              <a:extLst>
                <a:ext uri="{FF2B5EF4-FFF2-40B4-BE49-F238E27FC236}">
                  <a16:creationId xmlns:a16="http://schemas.microsoft.com/office/drawing/2014/main" id="{899D3852-9FE5-4802-ABAC-63F149199D1B}"/>
                </a:ext>
              </a:extLst>
            </p:cNvPr>
            <p:cNvGrpSpPr/>
            <p:nvPr/>
          </p:nvGrpSpPr>
          <p:grpSpPr>
            <a:xfrm>
              <a:off x="1603520" y="4324233"/>
              <a:ext cx="319496" cy="903494"/>
              <a:chOff x="499785" y="4324233"/>
              <a:chExt cx="319496" cy="903494"/>
            </a:xfrm>
          </p:grpSpPr>
          <p:sp>
            <p:nvSpPr>
              <p:cNvPr id="55" name="Rectángulo 54">
                <a:extLst>
                  <a:ext uri="{FF2B5EF4-FFF2-40B4-BE49-F238E27FC236}">
                    <a16:creationId xmlns:a16="http://schemas.microsoft.com/office/drawing/2014/main" id="{B9500116-F8A0-4B60-A41D-DDA61DAD96E1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6" name="Rectángulo 55">
                <a:extLst>
                  <a:ext uri="{FF2B5EF4-FFF2-40B4-BE49-F238E27FC236}">
                    <a16:creationId xmlns:a16="http://schemas.microsoft.com/office/drawing/2014/main" id="{32936542-49CC-49B3-82EB-7BF61A120F45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7" name="Rectángulo 56">
                <a:extLst>
                  <a:ext uri="{FF2B5EF4-FFF2-40B4-BE49-F238E27FC236}">
                    <a16:creationId xmlns:a16="http://schemas.microsoft.com/office/drawing/2014/main" id="{8750774D-2064-4D64-A3A9-4DF20C839018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8" name="Rectángulo 57">
                <a:extLst>
                  <a:ext uri="{FF2B5EF4-FFF2-40B4-BE49-F238E27FC236}">
                    <a16:creationId xmlns:a16="http://schemas.microsoft.com/office/drawing/2014/main" id="{83283F80-022F-44A8-A5C5-F600B41761E0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9" name="Rectángulo 58">
                <a:extLst>
                  <a:ext uri="{FF2B5EF4-FFF2-40B4-BE49-F238E27FC236}">
                    <a16:creationId xmlns:a16="http://schemas.microsoft.com/office/drawing/2014/main" id="{B3B65F57-430F-44F5-B56A-77EC86B78C32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60" name="Rectángulo 59">
              <a:extLst>
                <a:ext uri="{FF2B5EF4-FFF2-40B4-BE49-F238E27FC236}">
                  <a16:creationId xmlns:a16="http://schemas.microsoft.com/office/drawing/2014/main" id="{6466DA8E-C652-4658-9DE6-CC4010FF4254}"/>
                </a:ext>
              </a:extLst>
            </p:cNvPr>
            <p:cNvSpPr/>
            <p:nvPr/>
          </p:nvSpPr>
          <p:spPr>
            <a:xfrm>
              <a:off x="1857045" y="4249221"/>
              <a:ext cx="140225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Frente </a:t>
              </a:r>
            </a:p>
          </p:txBody>
        </p:sp>
        <p:sp>
          <p:nvSpPr>
            <p:cNvPr id="61" name="Rectángulo 60">
              <a:extLst>
                <a:ext uri="{FF2B5EF4-FFF2-40B4-BE49-F238E27FC236}">
                  <a16:creationId xmlns:a16="http://schemas.microsoft.com/office/drawing/2014/main" id="{31371062-0AD6-4B71-A228-5A8B2CD3F31E}"/>
                </a:ext>
              </a:extLst>
            </p:cNvPr>
            <p:cNvSpPr/>
            <p:nvPr/>
          </p:nvSpPr>
          <p:spPr>
            <a:xfrm>
              <a:off x="1857045" y="4448480"/>
              <a:ext cx="1327750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Costado</a:t>
              </a:r>
            </a:p>
          </p:txBody>
        </p:sp>
        <p:sp>
          <p:nvSpPr>
            <p:cNvPr id="62" name="Rectángulo 61">
              <a:extLst>
                <a:ext uri="{FF2B5EF4-FFF2-40B4-BE49-F238E27FC236}">
                  <a16:creationId xmlns:a16="http://schemas.microsoft.com/office/drawing/2014/main" id="{5A4E51EF-8D78-4EC7-9B0F-BE0BEA9BB197}"/>
                </a:ext>
              </a:extLst>
            </p:cNvPr>
            <p:cNvSpPr/>
            <p:nvPr/>
          </p:nvSpPr>
          <p:spPr>
            <a:xfrm>
              <a:off x="1867696" y="4627222"/>
              <a:ext cx="60857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Cadera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63" name="Rectángulo 62">
              <a:extLst>
                <a:ext uri="{FF2B5EF4-FFF2-40B4-BE49-F238E27FC236}">
                  <a16:creationId xmlns:a16="http://schemas.microsoft.com/office/drawing/2014/main" id="{14010947-628E-4464-9589-CBFF26BCD86C}"/>
                </a:ext>
              </a:extLst>
            </p:cNvPr>
            <p:cNvSpPr/>
            <p:nvPr/>
          </p:nvSpPr>
          <p:spPr>
            <a:xfrm>
              <a:off x="1867696" y="4813319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Rodilla</a:t>
              </a:r>
            </a:p>
          </p:txBody>
        </p:sp>
        <p:sp>
          <p:nvSpPr>
            <p:cNvPr id="64" name="Rectángulo 63">
              <a:extLst>
                <a:ext uri="{FF2B5EF4-FFF2-40B4-BE49-F238E27FC236}">
                  <a16:creationId xmlns:a16="http://schemas.microsoft.com/office/drawing/2014/main" id="{B9F5A617-31DA-4B42-AA9F-20464752E28F}"/>
                </a:ext>
              </a:extLst>
            </p:cNvPr>
            <p:cNvSpPr/>
            <p:nvPr/>
          </p:nvSpPr>
          <p:spPr>
            <a:xfrm>
              <a:off x="1862655" y="5016100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Rodilla</a:t>
              </a:r>
            </a:p>
          </p:txBody>
        </p:sp>
        <p:grpSp>
          <p:nvGrpSpPr>
            <p:cNvPr id="65" name="Grupo 64">
              <a:extLst>
                <a:ext uri="{FF2B5EF4-FFF2-40B4-BE49-F238E27FC236}">
                  <a16:creationId xmlns:a16="http://schemas.microsoft.com/office/drawing/2014/main" id="{320CD5EF-93F7-494C-8D7A-6A0B8DEABED7}"/>
                </a:ext>
              </a:extLst>
            </p:cNvPr>
            <p:cNvGrpSpPr/>
            <p:nvPr/>
          </p:nvGrpSpPr>
          <p:grpSpPr>
            <a:xfrm>
              <a:off x="3122565" y="4330398"/>
              <a:ext cx="319496" cy="903494"/>
              <a:chOff x="499785" y="4324233"/>
              <a:chExt cx="319496" cy="903494"/>
            </a:xfrm>
          </p:grpSpPr>
          <p:sp>
            <p:nvSpPr>
              <p:cNvPr id="66" name="Rectángulo 65">
                <a:extLst>
                  <a:ext uri="{FF2B5EF4-FFF2-40B4-BE49-F238E27FC236}">
                    <a16:creationId xmlns:a16="http://schemas.microsoft.com/office/drawing/2014/main" id="{F5AFC7C4-3C8D-4234-9F99-591641CB149C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7" name="Rectángulo 66">
                <a:extLst>
                  <a:ext uri="{FF2B5EF4-FFF2-40B4-BE49-F238E27FC236}">
                    <a16:creationId xmlns:a16="http://schemas.microsoft.com/office/drawing/2014/main" id="{672EC4D9-7968-40EF-8E37-0AB1B0B57B4D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8" name="Rectángulo 67">
                <a:extLst>
                  <a:ext uri="{FF2B5EF4-FFF2-40B4-BE49-F238E27FC236}">
                    <a16:creationId xmlns:a16="http://schemas.microsoft.com/office/drawing/2014/main" id="{79992F34-89A5-437A-A008-60DF00CD58FB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9" name="Rectángulo 68">
                <a:extLst>
                  <a:ext uri="{FF2B5EF4-FFF2-40B4-BE49-F238E27FC236}">
                    <a16:creationId xmlns:a16="http://schemas.microsoft.com/office/drawing/2014/main" id="{5A44A7C8-1EF2-4BA3-A253-805C71A8205A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70" name="Rectángulo 69">
                <a:extLst>
                  <a:ext uri="{FF2B5EF4-FFF2-40B4-BE49-F238E27FC236}">
                    <a16:creationId xmlns:a16="http://schemas.microsoft.com/office/drawing/2014/main" id="{9FCEB1F4-D108-40F4-9C61-46A7811EF12A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71" name="Rectángulo 70">
              <a:extLst>
                <a:ext uri="{FF2B5EF4-FFF2-40B4-BE49-F238E27FC236}">
                  <a16:creationId xmlns:a16="http://schemas.microsoft.com/office/drawing/2014/main" id="{7667203C-F86F-4632-8695-E8C8F777376B}"/>
                </a:ext>
              </a:extLst>
            </p:cNvPr>
            <p:cNvSpPr/>
            <p:nvPr/>
          </p:nvSpPr>
          <p:spPr>
            <a:xfrm>
              <a:off x="3391445" y="4257235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Pantalones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2" name="Rectángulo 71">
              <a:extLst>
                <a:ext uri="{FF2B5EF4-FFF2-40B4-BE49-F238E27FC236}">
                  <a16:creationId xmlns:a16="http://schemas.microsoft.com/office/drawing/2014/main" id="{58BFB19A-50EB-45F1-A3CE-85D479F6FF63}"/>
                </a:ext>
              </a:extLst>
            </p:cNvPr>
            <p:cNvSpPr/>
            <p:nvPr/>
          </p:nvSpPr>
          <p:spPr>
            <a:xfrm>
              <a:off x="3392643" y="4443247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Falda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3" name="Rectángulo 72">
              <a:extLst>
                <a:ext uri="{FF2B5EF4-FFF2-40B4-BE49-F238E27FC236}">
                  <a16:creationId xmlns:a16="http://schemas.microsoft.com/office/drawing/2014/main" id="{1D61C0AB-6E23-4955-B604-F5425931A240}"/>
                </a:ext>
              </a:extLst>
            </p:cNvPr>
            <p:cNvSpPr/>
            <p:nvPr/>
          </p:nvSpPr>
          <p:spPr>
            <a:xfrm>
              <a:off x="3388231" y="4632248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Brazos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4" name="Rectángulo 73">
              <a:extLst>
                <a:ext uri="{FF2B5EF4-FFF2-40B4-BE49-F238E27FC236}">
                  <a16:creationId xmlns:a16="http://schemas.microsoft.com/office/drawing/2014/main" id="{82FFD66E-2E43-472B-9751-82F25D60E63F}"/>
                </a:ext>
              </a:extLst>
            </p:cNvPr>
            <p:cNvSpPr/>
            <p:nvPr/>
          </p:nvSpPr>
          <p:spPr>
            <a:xfrm>
              <a:off x="3391445" y="4824776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Brazos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5" name="Rectángulo 74">
              <a:extLst>
                <a:ext uri="{FF2B5EF4-FFF2-40B4-BE49-F238E27FC236}">
                  <a16:creationId xmlns:a16="http://schemas.microsoft.com/office/drawing/2014/main" id="{567DC8AA-44AB-4858-80A5-59093DB9B205}"/>
                </a:ext>
              </a:extLst>
            </p:cNvPr>
            <p:cNvSpPr/>
            <p:nvPr/>
          </p:nvSpPr>
          <p:spPr>
            <a:xfrm>
              <a:off x="3392014" y="5019687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Puños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77" name="Grupo 76">
            <a:extLst>
              <a:ext uri="{FF2B5EF4-FFF2-40B4-BE49-F238E27FC236}">
                <a16:creationId xmlns:a16="http://schemas.microsoft.com/office/drawing/2014/main" id="{E1C409F8-653D-4D9B-BD5A-C6F51AAA093A}"/>
              </a:ext>
            </a:extLst>
          </p:cNvPr>
          <p:cNvGrpSpPr/>
          <p:nvPr/>
        </p:nvGrpSpPr>
        <p:grpSpPr>
          <a:xfrm>
            <a:off x="827247" y="5284367"/>
            <a:ext cx="3869438" cy="314947"/>
            <a:chOff x="846774" y="1908569"/>
            <a:chExt cx="3869438" cy="314947"/>
          </a:xfrm>
        </p:grpSpPr>
        <p:sp>
          <p:nvSpPr>
            <p:cNvPr id="78" name="Rectángulo: esquinas redondeadas 77">
              <a:extLst>
                <a:ext uri="{FF2B5EF4-FFF2-40B4-BE49-F238E27FC236}">
                  <a16:creationId xmlns:a16="http://schemas.microsoft.com/office/drawing/2014/main" id="{2060D2E5-A165-4593-B293-BEB07BBA723F}"/>
                </a:ext>
              </a:extLst>
            </p:cNvPr>
            <p:cNvSpPr/>
            <p:nvPr/>
          </p:nvSpPr>
          <p:spPr>
            <a:xfrm>
              <a:off x="888509" y="1931042"/>
              <a:ext cx="3548063" cy="267576"/>
            </a:xfrm>
            <a:prstGeom prst="roundRect">
              <a:avLst>
                <a:gd name="adj" fmla="val 3808"/>
              </a:avLst>
            </a:prstGeom>
            <a:solidFill>
              <a:srgbClr val="E5EBF7"/>
            </a:solidFill>
            <a:ln w="6350"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79" name="Rectángulo 78">
              <a:extLst>
                <a:ext uri="{FF2B5EF4-FFF2-40B4-BE49-F238E27FC236}">
                  <a16:creationId xmlns:a16="http://schemas.microsoft.com/office/drawing/2014/main" id="{E7877A37-7626-4D32-BC91-E7815A0457B0}"/>
                </a:ext>
              </a:extLst>
            </p:cNvPr>
            <p:cNvSpPr/>
            <p:nvPr/>
          </p:nvSpPr>
          <p:spPr>
            <a:xfrm>
              <a:off x="846774" y="1910995"/>
              <a:ext cx="140708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Material Utilizado</a:t>
              </a:r>
            </a:p>
          </p:txBody>
        </p:sp>
        <p:sp>
          <p:nvSpPr>
            <p:cNvPr id="80" name="Rectángulo 79">
              <a:extLst>
                <a:ext uri="{FF2B5EF4-FFF2-40B4-BE49-F238E27FC236}">
                  <a16:creationId xmlns:a16="http://schemas.microsoft.com/office/drawing/2014/main" id="{EED52FFC-D234-4972-9362-CCA8BD8E1E1D}"/>
                </a:ext>
              </a:extLst>
            </p:cNvPr>
            <p:cNvSpPr/>
            <p:nvPr/>
          </p:nvSpPr>
          <p:spPr>
            <a:xfrm>
              <a:off x="1951784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81" name="Rectángulo 80">
              <a:extLst>
                <a:ext uri="{FF2B5EF4-FFF2-40B4-BE49-F238E27FC236}">
                  <a16:creationId xmlns:a16="http://schemas.microsoft.com/office/drawing/2014/main" id="{810D7B33-A378-48EE-81DB-D80ABF08CAFF}"/>
                </a:ext>
              </a:extLst>
            </p:cNvPr>
            <p:cNvSpPr/>
            <p:nvPr/>
          </p:nvSpPr>
          <p:spPr>
            <a:xfrm>
              <a:off x="2018850" y="1908569"/>
              <a:ext cx="1230415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Traído por cliente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82" name="Rectángulo 81">
              <a:extLst>
                <a:ext uri="{FF2B5EF4-FFF2-40B4-BE49-F238E27FC236}">
                  <a16:creationId xmlns:a16="http://schemas.microsoft.com/office/drawing/2014/main" id="{C6BA340D-8998-4AB9-89C7-B008C984CE74}"/>
                </a:ext>
              </a:extLst>
            </p:cNvPr>
            <p:cNvSpPr/>
            <p:nvPr/>
          </p:nvSpPr>
          <p:spPr>
            <a:xfrm>
              <a:off x="3114635" y="2000787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85" name="Rectángulo 84">
              <a:extLst>
                <a:ext uri="{FF2B5EF4-FFF2-40B4-BE49-F238E27FC236}">
                  <a16:creationId xmlns:a16="http://schemas.microsoft.com/office/drawing/2014/main" id="{E804BDC5-B8E3-4BEE-B9A1-7A7F9FE1772F}"/>
                </a:ext>
              </a:extLst>
            </p:cNvPr>
            <p:cNvSpPr/>
            <p:nvPr/>
          </p:nvSpPr>
          <p:spPr>
            <a:xfrm>
              <a:off x="3194974" y="1908569"/>
              <a:ext cx="152123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Comprado por uno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pic>
        <p:nvPicPr>
          <p:cNvPr id="86" name="Imagen 85">
            <a:extLst>
              <a:ext uri="{FF2B5EF4-FFF2-40B4-BE49-F238E27FC236}">
                <a16:creationId xmlns:a16="http://schemas.microsoft.com/office/drawing/2014/main" id="{5E40D706-1789-41B8-8B26-B918DFB9E15B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203" t="66278" r="8673" b="23356"/>
          <a:stretch/>
        </p:blipFill>
        <p:spPr>
          <a:xfrm>
            <a:off x="420002" y="5572807"/>
            <a:ext cx="4301657" cy="745544"/>
          </a:xfrm>
          <a:prstGeom prst="rect">
            <a:avLst/>
          </a:prstGeom>
        </p:spPr>
      </p:pic>
      <p:grpSp>
        <p:nvGrpSpPr>
          <p:cNvPr id="99" name="Grupo 98">
            <a:extLst>
              <a:ext uri="{FF2B5EF4-FFF2-40B4-BE49-F238E27FC236}">
                <a16:creationId xmlns:a16="http://schemas.microsoft.com/office/drawing/2014/main" id="{A495B0AB-2D8A-4029-A820-29583E476264}"/>
              </a:ext>
            </a:extLst>
          </p:cNvPr>
          <p:cNvGrpSpPr/>
          <p:nvPr/>
        </p:nvGrpSpPr>
        <p:grpSpPr>
          <a:xfrm>
            <a:off x="513886" y="6402346"/>
            <a:ext cx="4328637" cy="751470"/>
            <a:chOff x="507023" y="6357999"/>
            <a:chExt cx="4328637" cy="751470"/>
          </a:xfrm>
        </p:grpSpPr>
        <p:sp>
          <p:nvSpPr>
            <p:cNvPr id="88" name="Rectángulo 87">
              <a:extLst>
                <a:ext uri="{FF2B5EF4-FFF2-40B4-BE49-F238E27FC236}">
                  <a16:creationId xmlns:a16="http://schemas.microsoft.com/office/drawing/2014/main" id="{CABB359B-7FAA-4851-BFBB-C7E16CD1F9CA}"/>
                </a:ext>
              </a:extLst>
            </p:cNvPr>
            <p:cNvSpPr/>
            <p:nvPr/>
          </p:nvSpPr>
          <p:spPr>
            <a:xfrm>
              <a:off x="507023" y="6357999"/>
              <a:ext cx="1590222" cy="34394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6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Formas de Pago</a:t>
              </a:r>
              <a:endParaRPr lang="es-CL" sz="16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89" name="Rectángulo 88">
              <a:extLst>
                <a:ext uri="{FF2B5EF4-FFF2-40B4-BE49-F238E27FC236}">
                  <a16:creationId xmlns:a16="http://schemas.microsoft.com/office/drawing/2014/main" id="{5C3FB13F-67AB-4E67-B8DB-16F6AEF462D6}"/>
                </a:ext>
              </a:extLst>
            </p:cNvPr>
            <p:cNvSpPr/>
            <p:nvPr/>
          </p:nvSpPr>
          <p:spPr>
            <a:xfrm>
              <a:off x="508665" y="6755574"/>
              <a:ext cx="118105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Total a Pagar: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90" name="Conector recto 89">
              <a:extLst>
                <a:ext uri="{FF2B5EF4-FFF2-40B4-BE49-F238E27FC236}">
                  <a16:creationId xmlns:a16="http://schemas.microsoft.com/office/drawing/2014/main" id="{E991F5D5-602F-41C6-A05E-4F641BA735F5}"/>
                </a:ext>
              </a:extLst>
            </p:cNvPr>
            <p:cNvCxnSpPr>
              <a:cxnSpLocks/>
            </p:cNvCxnSpPr>
            <p:nvPr/>
          </p:nvCxnSpPr>
          <p:spPr>
            <a:xfrm>
              <a:off x="1405339" y="6956676"/>
              <a:ext cx="1125661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3" name="Rectángulo 92">
              <a:extLst>
                <a:ext uri="{FF2B5EF4-FFF2-40B4-BE49-F238E27FC236}">
                  <a16:creationId xmlns:a16="http://schemas.microsoft.com/office/drawing/2014/main" id="{6EBF0BAA-1830-4082-9014-C97DF0F57357}"/>
                </a:ext>
              </a:extLst>
            </p:cNvPr>
            <p:cNvSpPr/>
            <p:nvPr/>
          </p:nvSpPr>
          <p:spPr>
            <a:xfrm>
              <a:off x="2618328" y="6480608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94" name="Rectángulo 93">
              <a:extLst>
                <a:ext uri="{FF2B5EF4-FFF2-40B4-BE49-F238E27FC236}">
                  <a16:creationId xmlns:a16="http://schemas.microsoft.com/office/drawing/2014/main" id="{6B27A875-5C49-4CE4-884A-53A0A9CD71C2}"/>
                </a:ext>
              </a:extLst>
            </p:cNvPr>
            <p:cNvSpPr/>
            <p:nvPr/>
          </p:nvSpPr>
          <p:spPr>
            <a:xfrm>
              <a:off x="2698547" y="6392360"/>
              <a:ext cx="213711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50% Adel</a:t>
              </a: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anto / 50% Entrega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5" name="Rectángulo 94">
              <a:extLst>
                <a:ext uri="{FF2B5EF4-FFF2-40B4-BE49-F238E27FC236}">
                  <a16:creationId xmlns:a16="http://schemas.microsoft.com/office/drawing/2014/main" id="{796D9CDE-CE6A-44BC-B977-018DBDB7ADB1}"/>
                </a:ext>
              </a:extLst>
            </p:cNvPr>
            <p:cNvSpPr/>
            <p:nvPr/>
          </p:nvSpPr>
          <p:spPr>
            <a:xfrm>
              <a:off x="2618327" y="6671604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96" name="Rectángulo 95">
              <a:extLst>
                <a:ext uri="{FF2B5EF4-FFF2-40B4-BE49-F238E27FC236}">
                  <a16:creationId xmlns:a16="http://schemas.microsoft.com/office/drawing/2014/main" id="{E1A9C05A-E9F5-40BA-9B89-F4925868A6E2}"/>
                </a:ext>
              </a:extLst>
            </p:cNvPr>
            <p:cNvSpPr/>
            <p:nvPr/>
          </p:nvSpPr>
          <p:spPr>
            <a:xfrm>
              <a:off x="2698547" y="6590190"/>
              <a:ext cx="125637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Tarjeta de Crédito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7" name="Rectángulo 96">
              <a:extLst>
                <a:ext uri="{FF2B5EF4-FFF2-40B4-BE49-F238E27FC236}">
                  <a16:creationId xmlns:a16="http://schemas.microsoft.com/office/drawing/2014/main" id="{FDB9D3DA-79A0-4743-B169-42B0206C7917}"/>
                </a:ext>
              </a:extLst>
            </p:cNvPr>
            <p:cNvSpPr/>
            <p:nvPr/>
          </p:nvSpPr>
          <p:spPr>
            <a:xfrm>
              <a:off x="2734595" y="6796948"/>
              <a:ext cx="125637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Pago Completo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8" name="Rectángulo 97">
              <a:extLst>
                <a:ext uri="{FF2B5EF4-FFF2-40B4-BE49-F238E27FC236}">
                  <a16:creationId xmlns:a16="http://schemas.microsoft.com/office/drawing/2014/main" id="{C23ACB03-E850-4859-963B-A4D496E13724}"/>
                </a:ext>
              </a:extLst>
            </p:cNvPr>
            <p:cNvSpPr/>
            <p:nvPr/>
          </p:nvSpPr>
          <p:spPr>
            <a:xfrm>
              <a:off x="2618327" y="6872424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</p:grpSp>
      <p:sp>
        <p:nvSpPr>
          <p:cNvPr id="83" name="Rectángulo 82">
            <a:extLst>
              <a:ext uri="{FF2B5EF4-FFF2-40B4-BE49-F238E27FC236}">
                <a16:creationId xmlns:a16="http://schemas.microsoft.com/office/drawing/2014/main" id="{FF1B5714-D46E-4962-9BD8-8C3EB344E93F}"/>
              </a:ext>
            </a:extLst>
          </p:cNvPr>
          <p:cNvSpPr/>
          <p:nvPr/>
        </p:nvSpPr>
        <p:spPr>
          <a:xfrm>
            <a:off x="551357" y="63750"/>
            <a:ext cx="4148168" cy="107830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07000"/>
              </a:lnSpc>
              <a:spcAft>
                <a:spcPts val="726"/>
              </a:spcAft>
            </a:pPr>
            <a:r>
              <a:rPr lang="es-CL" sz="5988" dirty="0">
                <a:solidFill>
                  <a:schemeClr val="bg1"/>
                </a:solidFill>
                <a:latin typeface="Angelface" pitchFamily="50" charset="0"/>
                <a:ea typeface="Calibri" panose="020F0502020204030204" pitchFamily="34" charset="0"/>
                <a:cs typeface="Times New Roman" panose="02020603050405020304" pitchFamily="18" charset="0"/>
              </a:rPr>
              <a:t>Ordenes de Venta</a:t>
            </a:r>
            <a:endParaRPr lang="es-CL" sz="6532" dirty="0">
              <a:solidFill>
                <a:schemeClr val="bg1"/>
              </a:solidFill>
              <a:latin typeface="Angelface" pitchFamily="50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101" name="Rectángulo: esquinas redondeadas 100">
            <a:extLst>
              <a:ext uri="{FF2B5EF4-FFF2-40B4-BE49-F238E27FC236}">
                <a16:creationId xmlns:a16="http://schemas.microsoft.com/office/drawing/2014/main" id="{0A155951-9671-4EA6-9BA5-4894C98CB333}"/>
              </a:ext>
            </a:extLst>
          </p:cNvPr>
          <p:cNvSpPr/>
          <p:nvPr/>
        </p:nvSpPr>
        <p:spPr>
          <a:xfrm>
            <a:off x="473237" y="1582469"/>
            <a:ext cx="4223447" cy="604994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111" name="Rectángulo: esquinas redondeadas 110">
            <a:extLst>
              <a:ext uri="{FF2B5EF4-FFF2-40B4-BE49-F238E27FC236}">
                <a16:creationId xmlns:a16="http://schemas.microsoft.com/office/drawing/2014/main" id="{2F0F5CEE-A183-4B39-8715-F1C8F735566B}"/>
              </a:ext>
            </a:extLst>
          </p:cNvPr>
          <p:cNvSpPr/>
          <p:nvPr/>
        </p:nvSpPr>
        <p:spPr>
          <a:xfrm>
            <a:off x="524368" y="3850804"/>
            <a:ext cx="4115236" cy="1279658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113" name="Rectángulo: esquinas redondeadas 112">
            <a:extLst>
              <a:ext uri="{FF2B5EF4-FFF2-40B4-BE49-F238E27FC236}">
                <a16:creationId xmlns:a16="http://schemas.microsoft.com/office/drawing/2014/main" id="{907035ED-50C6-4207-BD92-D5027B05F656}"/>
              </a:ext>
            </a:extLst>
          </p:cNvPr>
          <p:cNvSpPr/>
          <p:nvPr/>
        </p:nvSpPr>
        <p:spPr>
          <a:xfrm>
            <a:off x="521789" y="6431097"/>
            <a:ext cx="4115236" cy="762266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</p:spTree>
    <p:extLst>
      <p:ext uri="{BB962C8B-B14F-4D97-AF65-F5344CB8AC3E}">
        <p14:creationId xmlns:p14="http://schemas.microsoft.com/office/powerpoint/2010/main" val="936121798"/>
      </p:ext>
    </p:extLst>
  </p:cSld>
  <p:clrMapOvr>
    <a:masterClrMapping/>
  </p:clrMapOvr>
</p:sld>
</file>

<file path=ppt/slides/slide2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5" name="Imagen 74">
            <a:extLst>
              <a:ext uri="{FF2B5EF4-FFF2-40B4-BE49-F238E27FC236}">
                <a16:creationId xmlns:a16="http://schemas.microsoft.com/office/drawing/2014/main" id="{86F066D6-3665-40A8-84FE-3CF74306B4E7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5802" t="16947" r="6588" b="21582"/>
          <a:stretch/>
        </p:blipFill>
        <p:spPr>
          <a:xfrm flipH="1">
            <a:off x="2534249" y="1615242"/>
            <a:ext cx="2241249" cy="5818323"/>
          </a:xfrm>
          <a:prstGeom prst="rect">
            <a:avLst/>
          </a:prstGeom>
        </p:spPr>
      </p:pic>
      <p:grpSp>
        <p:nvGrpSpPr>
          <p:cNvPr id="90" name="Grupo 89">
            <a:extLst>
              <a:ext uri="{FF2B5EF4-FFF2-40B4-BE49-F238E27FC236}">
                <a16:creationId xmlns:a16="http://schemas.microsoft.com/office/drawing/2014/main" id="{6A10F933-5BE6-45D0-9227-6F90A3B05617}"/>
              </a:ext>
            </a:extLst>
          </p:cNvPr>
          <p:cNvGrpSpPr/>
          <p:nvPr/>
        </p:nvGrpSpPr>
        <p:grpSpPr>
          <a:xfrm>
            <a:off x="2431176" y="1277695"/>
            <a:ext cx="2333423" cy="338554"/>
            <a:chOff x="282012" y="1116730"/>
            <a:chExt cx="2333423" cy="338554"/>
          </a:xfrm>
        </p:grpSpPr>
        <p:grpSp>
          <p:nvGrpSpPr>
            <p:cNvPr id="76" name="Grupo 75">
              <a:extLst>
                <a:ext uri="{FF2B5EF4-FFF2-40B4-BE49-F238E27FC236}">
                  <a16:creationId xmlns:a16="http://schemas.microsoft.com/office/drawing/2014/main" id="{A61A1061-E59C-431B-BF67-DEFCDEE579BE}"/>
                </a:ext>
              </a:extLst>
            </p:cNvPr>
            <p:cNvGrpSpPr/>
            <p:nvPr/>
          </p:nvGrpSpPr>
          <p:grpSpPr>
            <a:xfrm>
              <a:off x="1292286" y="1199456"/>
              <a:ext cx="1323149" cy="173102"/>
              <a:chOff x="2351916" y="2459619"/>
              <a:chExt cx="1424738" cy="173102"/>
            </a:xfrm>
          </p:grpSpPr>
          <p:pic>
            <p:nvPicPr>
              <p:cNvPr id="77" name="Imagen 76">
                <a:extLst>
                  <a:ext uri="{FF2B5EF4-FFF2-40B4-BE49-F238E27FC236}">
                    <a16:creationId xmlns:a16="http://schemas.microsoft.com/office/drawing/2014/main" id="{B7A81B46-CA0D-4087-89EF-FAE09193A61A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351916" y="2459619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78" name="Imagen 77">
                <a:extLst>
                  <a:ext uri="{FF2B5EF4-FFF2-40B4-BE49-F238E27FC236}">
                    <a16:creationId xmlns:a16="http://schemas.microsoft.com/office/drawing/2014/main" id="{E94153B6-6DC4-4AB7-AC3B-F55DD2065F5B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534444" y="2462337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79" name="Imagen 78">
                <a:extLst>
                  <a:ext uri="{FF2B5EF4-FFF2-40B4-BE49-F238E27FC236}">
                    <a16:creationId xmlns:a16="http://schemas.microsoft.com/office/drawing/2014/main" id="{EA1DF94F-D73B-4068-AC8A-D0A408DD32D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713545" y="2467401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0" name="Imagen 79">
                <a:extLst>
                  <a:ext uri="{FF2B5EF4-FFF2-40B4-BE49-F238E27FC236}">
                    <a16:creationId xmlns:a16="http://schemas.microsoft.com/office/drawing/2014/main" id="{62C852A6-1DC0-492C-8708-0BCE85A2F8DC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898714" y="2467401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1" name="Imagen 80">
                <a:extLst>
                  <a:ext uri="{FF2B5EF4-FFF2-40B4-BE49-F238E27FC236}">
                    <a16:creationId xmlns:a16="http://schemas.microsoft.com/office/drawing/2014/main" id="{0177E378-B2D1-433E-B487-95F0ADA2623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080634" y="2462337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2" name="Imagen 81">
                <a:extLst>
                  <a:ext uri="{FF2B5EF4-FFF2-40B4-BE49-F238E27FC236}">
                    <a16:creationId xmlns:a16="http://schemas.microsoft.com/office/drawing/2014/main" id="{5D2CCC76-1728-4CCE-8CA6-F4D7D93C730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259735" y="2463688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3" name="Imagen 82">
                <a:extLst>
                  <a:ext uri="{FF2B5EF4-FFF2-40B4-BE49-F238E27FC236}">
                    <a16:creationId xmlns:a16="http://schemas.microsoft.com/office/drawing/2014/main" id="{8737CD88-8CE9-45B7-B88B-A039D1BC2D9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436306" y="2459619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4" name="Imagen 83">
                <a:extLst>
                  <a:ext uri="{FF2B5EF4-FFF2-40B4-BE49-F238E27FC236}">
                    <a16:creationId xmlns:a16="http://schemas.microsoft.com/office/drawing/2014/main" id="{9C749F1B-619A-40EE-A3E5-6C9759F13278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624293" y="2462337"/>
                <a:ext cx="152361" cy="165320"/>
              </a:xfrm>
              <a:prstGeom prst="rect">
                <a:avLst/>
              </a:prstGeom>
            </p:spPr>
          </p:pic>
        </p:grpSp>
        <p:sp>
          <p:nvSpPr>
            <p:cNvPr id="86" name="CuadroTexto 85">
              <a:extLst>
                <a:ext uri="{FF2B5EF4-FFF2-40B4-BE49-F238E27FC236}">
                  <a16:creationId xmlns:a16="http://schemas.microsoft.com/office/drawing/2014/main" id="{E7CF8BFC-D72D-4A50-9441-6DC5C224B0DC}"/>
                </a:ext>
              </a:extLst>
            </p:cNvPr>
            <p:cNvSpPr txBox="1"/>
            <p:nvPr/>
          </p:nvSpPr>
          <p:spPr>
            <a:xfrm>
              <a:off x="282012" y="1116730"/>
              <a:ext cx="1081021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s-CL" sz="1600" dirty="0">
                  <a:latin typeface="that i love you" pitchFamily="2" charset="0"/>
                </a:rPr>
                <a:t>Hidratación</a:t>
              </a:r>
            </a:p>
          </p:txBody>
        </p:sp>
      </p:grpSp>
      <p:sp>
        <p:nvSpPr>
          <p:cNvPr id="2" name="Rectángulo: esquinas redondeadas 1">
            <a:extLst>
              <a:ext uri="{FF2B5EF4-FFF2-40B4-BE49-F238E27FC236}">
                <a16:creationId xmlns:a16="http://schemas.microsoft.com/office/drawing/2014/main" id="{8AFFB728-72C6-47D6-8CF6-8E68D901CF0E}"/>
              </a:ext>
            </a:extLst>
          </p:cNvPr>
          <p:cNvSpPr/>
          <p:nvPr/>
        </p:nvSpPr>
        <p:spPr>
          <a:xfrm flipH="1">
            <a:off x="2536574" y="808814"/>
            <a:ext cx="2238924" cy="348713"/>
          </a:xfrm>
          <a:prstGeom prst="roundRect">
            <a:avLst>
              <a:gd name="adj" fmla="val 20690"/>
            </a:avLst>
          </a:prstGeom>
          <a:noFill/>
          <a:ln>
            <a:solidFill>
              <a:schemeClr val="bg1">
                <a:lumMod val="65000"/>
              </a:schemeClr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grpSp>
        <p:nvGrpSpPr>
          <p:cNvPr id="20" name="Grupo 19">
            <a:extLst>
              <a:ext uri="{FF2B5EF4-FFF2-40B4-BE49-F238E27FC236}">
                <a16:creationId xmlns:a16="http://schemas.microsoft.com/office/drawing/2014/main" id="{9E56ED60-C0FC-4AFF-8B2B-402E4644997E}"/>
              </a:ext>
            </a:extLst>
          </p:cNvPr>
          <p:cNvGrpSpPr/>
          <p:nvPr/>
        </p:nvGrpSpPr>
        <p:grpSpPr>
          <a:xfrm>
            <a:off x="2648158" y="551964"/>
            <a:ext cx="1302561" cy="270451"/>
            <a:chOff x="3427898" y="945416"/>
            <a:chExt cx="1302561" cy="270451"/>
          </a:xfrm>
        </p:grpSpPr>
        <p:sp>
          <p:nvSpPr>
            <p:cNvPr id="6" name="Elipse 5">
              <a:extLst>
                <a:ext uri="{FF2B5EF4-FFF2-40B4-BE49-F238E27FC236}">
                  <a16:creationId xmlns:a16="http://schemas.microsoft.com/office/drawing/2014/main" id="{2C5DCEA4-6AF6-49BD-B708-B769FAFE792C}"/>
                </a:ext>
              </a:extLst>
            </p:cNvPr>
            <p:cNvSpPr/>
            <p:nvPr/>
          </p:nvSpPr>
          <p:spPr>
            <a:xfrm>
              <a:off x="3448303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7" name="CuadroTexto 6">
              <a:extLst>
                <a:ext uri="{FF2B5EF4-FFF2-40B4-BE49-F238E27FC236}">
                  <a16:creationId xmlns:a16="http://schemas.microsoft.com/office/drawing/2014/main" id="{AA089D6C-B1E2-48FB-BE83-481042A4D336}"/>
                </a:ext>
              </a:extLst>
            </p:cNvPr>
            <p:cNvSpPr txBox="1"/>
            <p:nvPr/>
          </p:nvSpPr>
          <p:spPr>
            <a:xfrm>
              <a:off x="3427898" y="945416"/>
              <a:ext cx="167925" cy="2623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L</a:t>
              </a:r>
            </a:p>
          </p:txBody>
        </p:sp>
        <p:sp>
          <p:nvSpPr>
            <p:cNvPr id="8" name="Elipse 7">
              <a:extLst>
                <a:ext uri="{FF2B5EF4-FFF2-40B4-BE49-F238E27FC236}">
                  <a16:creationId xmlns:a16="http://schemas.microsoft.com/office/drawing/2014/main" id="{EF3D6D35-0B29-48F8-A7E7-F05677A56176}"/>
                </a:ext>
              </a:extLst>
            </p:cNvPr>
            <p:cNvSpPr/>
            <p:nvPr/>
          </p:nvSpPr>
          <p:spPr>
            <a:xfrm>
              <a:off x="3636352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9" name="CuadroTexto 8">
              <a:extLst>
                <a:ext uri="{FF2B5EF4-FFF2-40B4-BE49-F238E27FC236}">
                  <a16:creationId xmlns:a16="http://schemas.microsoft.com/office/drawing/2014/main" id="{9A7EF53A-AA99-48D2-85A8-CA65C6ED1C5E}"/>
                </a:ext>
              </a:extLst>
            </p:cNvPr>
            <p:cNvSpPr txBox="1"/>
            <p:nvPr/>
          </p:nvSpPr>
          <p:spPr>
            <a:xfrm>
              <a:off x="3604676" y="945416"/>
              <a:ext cx="167925" cy="2623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M</a:t>
              </a:r>
            </a:p>
          </p:txBody>
        </p:sp>
        <p:sp>
          <p:nvSpPr>
            <p:cNvPr id="10" name="Elipse 9">
              <a:extLst>
                <a:ext uri="{FF2B5EF4-FFF2-40B4-BE49-F238E27FC236}">
                  <a16:creationId xmlns:a16="http://schemas.microsoft.com/office/drawing/2014/main" id="{B0003AE6-C47F-46BF-B6B1-DDBB042C0368}"/>
                </a:ext>
              </a:extLst>
            </p:cNvPr>
            <p:cNvSpPr/>
            <p:nvPr/>
          </p:nvSpPr>
          <p:spPr>
            <a:xfrm>
              <a:off x="3822502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1" name="CuadroTexto 10">
              <a:extLst>
                <a:ext uri="{FF2B5EF4-FFF2-40B4-BE49-F238E27FC236}">
                  <a16:creationId xmlns:a16="http://schemas.microsoft.com/office/drawing/2014/main" id="{93A2415F-9910-41C0-9834-ACE5EE7EC06F}"/>
                </a:ext>
              </a:extLst>
            </p:cNvPr>
            <p:cNvSpPr txBox="1"/>
            <p:nvPr/>
          </p:nvSpPr>
          <p:spPr>
            <a:xfrm>
              <a:off x="3795934" y="953506"/>
              <a:ext cx="167925" cy="2623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M</a:t>
              </a:r>
            </a:p>
          </p:txBody>
        </p:sp>
        <p:sp>
          <p:nvSpPr>
            <p:cNvPr id="12" name="Elipse 11">
              <a:extLst>
                <a:ext uri="{FF2B5EF4-FFF2-40B4-BE49-F238E27FC236}">
                  <a16:creationId xmlns:a16="http://schemas.microsoft.com/office/drawing/2014/main" id="{C7C288CE-F547-4E52-94A3-8C23F40BEE3C}"/>
                </a:ext>
              </a:extLst>
            </p:cNvPr>
            <p:cNvSpPr/>
            <p:nvPr/>
          </p:nvSpPr>
          <p:spPr>
            <a:xfrm>
              <a:off x="4008652" y="983612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3" name="CuadroTexto 12">
              <a:extLst>
                <a:ext uri="{FF2B5EF4-FFF2-40B4-BE49-F238E27FC236}">
                  <a16:creationId xmlns:a16="http://schemas.microsoft.com/office/drawing/2014/main" id="{4114C506-8170-47D2-9D5A-128DBFEEE7C8}"/>
                </a:ext>
              </a:extLst>
            </p:cNvPr>
            <p:cNvSpPr txBox="1"/>
            <p:nvPr/>
          </p:nvSpPr>
          <p:spPr>
            <a:xfrm>
              <a:off x="3987194" y="951397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J</a:t>
              </a:r>
            </a:p>
          </p:txBody>
        </p:sp>
        <p:sp>
          <p:nvSpPr>
            <p:cNvPr id="14" name="Elipse 13">
              <a:extLst>
                <a:ext uri="{FF2B5EF4-FFF2-40B4-BE49-F238E27FC236}">
                  <a16:creationId xmlns:a16="http://schemas.microsoft.com/office/drawing/2014/main" id="{7CC52FD5-4E7C-49FA-BD83-A545EB3FC017}"/>
                </a:ext>
              </a:extLst>
            </p:cNvPr>
            <p:cNvSpPr/>
            <p:nvPr/>
          </p:nvSpPr>
          <p:spPr>
            <a:xfrm>
              <a:off x="4195174" y="983612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5" name="CuadroTexto 14">
              <a:extLst>
                <a:ext uri="{FF2B5EF4-FFF2-40B4-BE49-F238E27FC236}">
                  <a16:creationId xmlns:a16="http://schemas.microsoft.com/office/drawing/2014/main" id="{DDD8D263-EBC7-4AD3-8203-2FC2CBE524AF}"/>
                </a:ext>
              </a:extLst>
            </p:cNvPr>
            <p:cNvSpPr txBox="1"/>
            <p:nvPr/>
          </p:nvSpPr>
          <p:spPr>
            <a:xfrm>
              <a:off x="4169468" y="953506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V</a:t>
              </a:r>
            </a:p>
          </p:txBody>
        </p:sp>
        <p:sp>
          <p:nvSpPr>
            <p:cNvPr id="16" name="Elipse 15">
              <a:extLst>
                <a:ext uri="{FF2B5EF4-FFF2-40B4-BE49-F238E27FC236}">
                  <a16:creationId xmlns:a16="http://schemas.microsoft.com/office/drawing/2014/main" id="{1684D4EA-52BA-4FA5-A1FB-CB87FE74C584}"/>
                </a:ext>
              </a:extLst>
            </p:cNvPr>
            <p:cNvSpPr/>
            <p:nvPr/>
          </p:nvSpPr>
          <p:spPr>
            <a:xfrm>
              <a:off x="4383504" y="983612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7" name="CuadroTexto 16">
              <a:extLst>
                <a:ext uri="{FF2B5EF4-FFF2-40B4-BE49-F238E27FC236}">
                  <a16:creationId xmlns:a16="http://schemas.microsoft.com/office/drawing/2014/main" id="{3308939E-46AD-485D-B001-89690CD4E751}"/>
                </a:ext>
              </a:extLst>
            </p:cNvPr>
            <p:cNvSpPr txBox="1"/>
            <p:nvPr/>
          </p:nvSpPr>
          <p:spPr>
            <a:xfrm>
              <a:off x="4354590" y="945416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S</a:t>
              </a:r>
            </a:p>
          </p:txBody>
        </p:sp>
        <p:sp>
          <p:nvSpPr>
            <p:cNvPr id="18" name="Elipse 17">
              <a:extLst>
                <a:ext uri="{FF2B5EF4-FFF2-40B4-BE49-F238E27FC236}">
                  <a16:creationId xmlns:a16="http://schemas.microsoft.com/office/drawing/2014/main" id="{A8672FC7-70F5-4C49-A014-22DFFFBC4EA9}"/>
                </a:ext>
              </a:extLst>
            </p:cNvPr>
            <p:cNvSpPr/>
            <p:nvPr/>
          </p:nvSpPr>
          <p:spPr>
            <a:xfrm>
              <a:off x="4562534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9" name="CuadroTexto 18">
              <a:extLst>
                <a:ext uri="{FF2B5EF4-FFF2-40B4-BE49-F238E27FC236}">
                  <a16:creationId xmlns:a16="http://schemas.microsoft.com/office/drawing/2014/main" id="{FDD8A62F-1C31-4D5B-8003-266E7EE66DB5}"/>
                </a:ext>
              </a:extLst>
            </p:cNvPr>
            <p:cNvSpPr txBox="1"/>
            <p:nvPr/>
          </p:nvSpPr>
          <p:spPr>
            <a:xfrm>
              <a:off x="4541872" y="945416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D</a:t>
              </a:r>
            </a:p>
          </p:txBody>
        </p:sp>
      </p:grpSp>
      <p:sp>
        <p:nvSpPr>
          <p:cNvPr id="43" name="Rectángulo: esquinas redondeadas 42">
            <a:extLst>
              <a:ext uri="{FF2B5EF4-FFF2-40B4-BE49-F238E27FC236}">
                <a16:creationId xmlns:a16="http://schemas.microsoft.com/office/drawing/2014/main" id="{89D5D1E2-00DC-4937-B50F-B770D836BFF9}"/>
              </a:ext>
            </a:extLst>
          </p:cNvPr>
          <p:cNvSpPr/>
          <p:nvPr/>
        </p:nvSpPr>
        <p:spPr>
          <a:xfrm flipH="1">
            <a:off x="460830" y="5801409"/>
            <a:ext cx="1867912" cy="1306787"/>
          </a:xfrm>
          <a:prstGeom prst="roundRect">
            <a:avLst>
              <a:gd name="adj" fmla="val 3042"/>
            </a:avLst>
          </a:prstGeom>
          <a:noFill/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61" name="CuadroTexto 60">
            <a:extLst>
              <a:ext uri="{FF2B5EF4-FFF2-40B4-BE49-F238E27FC236}">
                <a16:creationId xmlns:a16="http://schemas.microsoft.com/office/drawing/2014/main" id="{B1867932-8D36-4858-BFF8-81AECC48EBAD}"/>
              </a:ext>
            </a:extLst>
          </p:cNvPr>
          <p:cNvSpPr txBox="1"/>
          <p:nvPr/>
        </p:nvSpPr>
        <p:spPr>
          <a:xfrm>
            <a:off x="502270" y="470523"/>
            <a:ext cx="1705246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CL" sz="4800" dirty="0">
                <a:latin typeface="August Script Bold free" pitchFamily="2" charset="0"/>
              </a:rPr>
              <a:t>Año</a:t>
            </a:r>
          </a:p>
        </p:txBody>
      </p:sp>
      <p:sp>
        <p:nvSpPr>
          <p:cNvPr id="62" name="CuadroTexto 61">
            <a:extLst>
              <a:ext uri="{FF2B5EF4-FFF2-40B4-BE49-F238E27FC236}">
                <a16:creationId xmlns:a16="http://schemas.microsoft.com/office/drawing/2014/main" id="{D7348A25-2C0A-4180-9706-193D7ACDBC8E}"/>
              </a:ext>
            </a:extLst>
          </p:cNvPr>
          <p:cNvSpPr txBox="1"/>
          <p:nvPr/>
        </p:nvSpPr>
        <p:spPr>
          <a:xfrm>
            <a:off x="1109446" y="921803"/>
            <a:ext cx="149088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CL" sz="4000" dirty="0" smtClean="0">
                <a:latin typeface="August Script Bold free" pitchFamily="2" charset="0"/>
              </a:rPr>
              <a:t>2022 </a:t>
            </a:r>
            <a:endParaRPr lang="es-CL" sz="4000" dirty="0">
              <a:latin typeface="August Script Bold free" pitchFamily="2" charset="0"/>
            </a:endParaRPr>
          </a:p>
        </p:txBody>
      </p:sp>
      <p:sp>
        <p:nvSpPr>
          <p:cNvPr id="27" name="CuadroTexto 26">
            <a:extLst>
              <a:ext uri="{FF2B5EF4-FFF2-40B4-BE49-F238E27FC236}">
                <a16:creationId xmlns:a16="http://schemas.microsoft.com/office/drawing/2014/main" id="{F0091D1D-C5BA-4DD7-B564-F84C4F3256B9}"/>
              </a:ext>
            </a:extLst>
          </p:cNvPr>
          <p:cNvSpPr txBox="1"/>
          <p:nvPr/>
        </p:nvSpPr>
        <p:spPr>
          <a:xfrm>
            <a:off x="788889" y="1505371"/>
            <a:ext cx="136617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CL" sz="3600" dirty="0">
                <a:latin typeface="Ayunindra Font" pitchFamily="50" charset="0"/>
              </a:rPr>
              <a:t>Metas</a:t>
            </a:r>
          </a:p>
        </p:txBody>
      </p:sp>
      <p:cxnSp>
        <p:nvCxnSpPr>
          <p:cNvPr id="34" name="Conector recto 33">
            <a:extLst>
              <a:ext uri="{FF2B5EF4-FFF2-40B4-BE49-F238E27FC236}">
                <a16:creationId xmlns:a16="http://schemas.microsoft.com/office/drawing/2014/main" id="{6C326F97-CC68-4216-8B0B-6409AE189A23}"/>
              </a:ext>
            </a:extLst>
          </p:cNvPr>
          <p:cNvCxnSpPr>
            <a:cxnSpLocks/>
          </p:cNvCxnSpPr>
          <p:nvPr/>
        </p:nvCxnSpPr>
        <p:spPr>
          <a:xfrm>
            <a:off x="719609" y="2193173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Conector recto 36">
            <a:extLst>
              <a:ext uri="{FF2B5EF4-FFF2-40B4-BE49-F238E27FC236}">
                <a16:creationId xmlns:a16="http://schemas.microsoft.com/office/drawing/2014/main" id="{7A9A9E17-643C-46C7-8DA1-90ACB4FD0A6E}"/>
              </a:ext>
            </a:extLst>
          </p:cNvPr>
          <p:cNvCxnSpPr>
            <a:cxnSpLocks/>
          </p:cNvCxnSpPr>
          <p:nvPr/>
        </p:nvCxnSpPr>
        <p:spPr>
          <a:xfrm>
            <a:off x="720116" y="2475725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Conector recto 37">
            <a:extLst>
              <a:ext uri="{FF2B5EF4-FFF2-40B4-BE49-F238E27FC236}">
                <a16:creationId xmlns:a16="http://schemas.microsoft.com/office/drawing/2014/main" id="{117FEECC-50E9-48AE-A3A0-ECE918D11567}"/>
              </a:ext>
            </a:extLst>
          </p:cNvPr>
          <p:cNvCxnSpPr>
            <a:cxnSpLocks/>
          </p:cNvCxnSpPr>
          <p:nvPr/>
        </p:nvCxnSpPr>
        <p:spPr>
          <a:xfrm>
            <a:off x="718240" y="2780525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Conector recto 38">
            <a:extLst>
              <a:ext uri="{FF2B5EF4-FFF2-40B4-BE49-F238E27FC236}">
                <a16:creationId xmlns:a16="http://schemas.microsoft.com/office/drawing/2014/main" id="{F24D8324-6901-4816-8512-FDC54A3E01DF}"/>
              </a:ext>
            </a:extLst>
          </p:cNvPr>
          <p:cNvCxnSpPr>
            <a:cxnSpLocks/>
          </p:cNvCxnSpPr>
          <p:nvPr/>
        </p:nvCxnSpPr>
        <p:spPr>
          <a:xfrm>
            <a:off x="718240" y="3074201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Placa 2">
            <a:extLst>
              <a:ext uri="{FF2B5EF4-FFF2-40B4-BE49-F238E27FC236}">
                <a16:creationId xmlns:a16="http://schemas.microsoft.com/office/drawing/2014/main" id="{C3F9C842-00FA-4A41-AA78-EC49C9D9D4A3}"/>
              </a:ext>
            </a:extLst>
          </p:cNvPr>
          <p:cNvSpPr/>
          <p:nvPr/>
        </p:nvSpPr>
        <p:spPr>
          <a:xfrm flipH="1">
            <a:off x="489789" y="3750740"/>
            <a:ext cx="1791840" cy="1500318"/>
          </a:xfrm>
          <a:prstGeom prst="plaque">
            <a:avLst>
              <a:gd name="adj" fmla="val 6619"/>
            </a:avLst>
          </a:prstGeom>
          <a:solidFill>
            <a:srgbClr val="FCEBE0"/>
          </a:solidFill>
          <a:ln>
            <a:solidFill>
              <a:srgbClr val="FCD6D7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70" name="CuadroTexto 69">
            <a:extLst>
              <a:ext uri="{FF2B5EF4-FFF2-40B4-BE49-F238E27FC236}">
                <a16:creationId xmlns:a16="http://schemas.microsoft.com/office/drawing/2014/main" id="{C5660BA0-7AA5-442F-B19F-51782AAE91E1}"/>
              </a:ext>
            </a:extLst>
          </p:cNvPr>
          <p:cNvSpPr txBox="1"/>
          <p:nvPr/>
        </p:nvSpPr>
        <p:spPr>
          <a:xfrm flipH="1">
            <a:off x="560832" y="3174959"/>
            <a:ext cx="157604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CL" sz="3200" dirty="0">
                <a:latin typeface="Please write me a song" panose="02000603000000000000" pitchFamily="2" charset="0"/>
                <a:ea typeface="Please write me a song" panose="02000603000000000000" pitchFamily="2" charset="0"/>
              </a:rPr>
              <a:t>Importante</a:t>
            </a:r>
          </a:p>
        </p:txBody>
      </p:sp>
      <p:sp>
        <p:nvSpPr>
          <p:cNvPr id="72" name="CuadroTexto 71">
            <a:extLst>
              <a:ext uri="{FF2B5EF4-FFF2-40B4-BE49-F238E27FC236}">
                <a16:creationId xmlns:a16="http://schemas.microsoft.com/office/drawing/2014/main" id="{FA02E334-CC17-4B72-8C99-28B64BC13A1C}"/>
              </a:ext>
            </a:extLst>
          </p:cNvPr>
          <p:cNvSpPr txBox="1"/>
          <p:nvPr/>
        </p:nvSpPr>
        <p:spPr>
          <a:xfrm flipH="1">
            <a:off x="773256" y="5571063"/>
            <a:ext cx="1293702" cy="594906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algn="ctr"/>
            <a:r>
              <a:rPr lang="es-CL" sz="3266" dirty="0">
                <a:latin typeface="The Sunset" pitchFamily="2" charset="0"/>
              </a:rPr>
              <a:t>Notas</a:t>
            </a:r>
          </a:p>
        </p:txBody>
      </p:sp>
      <p:pic>
        <p:nvPicPr>
          <p:cNvPr id="22" name="Imagen 21">
            <a:extLst>
              <a:ext uri="{FF2B5EF4-FFF2-40B4-BE49-F238E27FC236}">
                <a16:creationId xmlns:a16="http://schemas.microsoft.com/office/drawing/2014/main" id="{62CBFADE-6F0F-42F1-9100-230F3D7A9794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188956" y="4650379"/>
            <a:ext cx="727315" cy="2864905"/>
          </a:xfrm>
          <a:prstGeom prst="rect">
            <a:avLst/>
          </a:prstGeom>
        </p:spPr>
      </p:pic>
      <p:pic>
        <p:nvPicPr>
          <p:cNvPr id="23" name="Imagen 22">
            <a:extLst>
              <a:ext uri="{FF2B5EF4-FFF2-40B4-BE49-F238E27FC236}">
                <a16:creationId xmlns:a16="http://schemas.microsoft.com/office/drawing/2014/main" id="{2B2C2E0D-EB88-46B4-AC8F-E4A9A8B31354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43898" t="21174"/>
          <a:stretch/>
        </p:blipFill>
        <p:spPr>
          <a:xfrm>
            <a:off x="0" y="0"/>
            <a:ext cx="909986" cy="976498"/>
          </a:xfrm>
          <a:prstGeom prst="rect">
            <a:avLst/>
          </a:prstGeom>
        </p:spPr>
      </p:pic>
      <p:pic>
        <p:nvPicPr>
          <p:cNvPr id="25" name="Imagen 24">
            <a:extLst>
              <a:ext uri="{FF2B5EF4-FFF2-40B4-BE49-F238E27FC236}">
                <a16:creationId xmlns:a16="http://schemas.microsoft.com/office/drawing/2014/main" id="{C293EFCA-F8D9-437F-BBDE-D23B0F61DF56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027536" y="351099"/>
            <a:ext cx="713197" cy="476000"/>
          </a:xfrm>
          <a:prstGeom prst="rect">
            <a:avLst/>
          </a:prstGeom>
        </p:spPr>
      </p:pic>
      <p:grpSp>
        <p:nvGrpSpPr>
          <p:cNvPr id="31" name="Grupo 30">
            <a:extLst>
              <a:ext uri="{FF2B5EF4-FFF2-40B4-BE49-F238E27FC236}">
                <a16:creationId xmlns:a16="http://schemas.microsoft.com/office/drawing/2014/main" id="{7745E27F-467E-4749-8E47-3209094E0C66}"/>
              </a:ext>
            </a:extLst>
          </p:cNvPr>
          <p:cNvGrpSpPr/>
          <p:nvPr/>
        </p:nvGrpSpPr>
        <p:grpSpPr>
          <a:xfrm>
            <a:off x="526230" y="2080990"/>
            <a:ext cx="160028" cy="1041337"/>
            <a:chOff x="508707" y="2032864"/>
            <a:chExt cx="160028" cy="1041337"/>
          </a:xfrm>
        </p:grpSpPr>
        <p:pic>
          <p:nvPicPr>
            <p:cNvPr id="57" name="Imagen 56">
              <a:extLst>
                <a:ext uri="{FF2B5EF4-FFF2-40B4-BE49-F238E27FC236}">
                  <a16:creationId xmlns:a16="http://schemas.microsoft.com/office/drawing/2014/main" id="{961930C2-F576-49DD-A7AA-2FDB4D77175D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7508" y="2035205"/>
              <a:ext cx="162906" cy="158223"/>
            </a:xfrm>
            <a:prstGeom prst="rect">
              <a:avLst/>
            </a:prstGeom>
          </p:spPr>
        </p:pic>
        <p:pic>
          <p:nvPicPr>
            <p:cNvPr id="58" name="Imagen 57">
              <a:extLst>
                <a:ext uri="{FF2B5EF4-FFF2-40B4-BE49-F238E27FC236}">
                  <a16:creationId xmlns:a16="http://schemas.microsoft.com/office/drawing/2014/main" id="{56867267-B475-4E69-9D58-EC62A6FE058B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7509" y="2315160"/>
              <a:ext cx="162906" cy="158223"/>
            </a:xfrm>
            <a:prstGeom prst="rect">
              <a:avLst/>
            </a:prstGeom>
          </p:spPr>
        </p:pic>
        <p:pic>
          <p:nvPicPr>
            <p:cNvPr id="60" name="Imagen 59">
              <a:extLst>
                <a:ext uri="{FF2B5EF4-FFF2-40B4-BE49-F238E27FC236}">
                  <a16:creationId xmlns:a16="http://schemas.microsoft.com/office/drawing/2014/main" id="{E29EF204-A448-4002-8A1C-DB0341F31464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6366" y="2619960"/>
              <a:ext cx="162906" cy="158223"/>
            </a:xfrm>
            <a:prstGeom prst="rect">
              <a:avLst/>
            </a:prstGeom>
          </p:spPr>
        </p:pic>
        <p:pic>
          <p:nvPicPr>
            <p:cNvPr id="63" name="Imagen 62">
              <a:extLst>
                <a:ext uri="{FF2B5EF4-FFF2-40B4-BE49-F238E27FC236}">
                  <a16:creationId xmlns:a16="http://schemas.microsoft.com/office/drawing/2014/main" id="{86120641-32C4-4AE8-94D3-C94C18868525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8171" y="2913636"/>
              <a:ext cx="162906" cy="158223"/>
            </a:xfrm>
            <a:prstGeom prst="rect">
              <a:avLst/>
            </a:prstGeom>
          </p:spPr>
        </p:pic>
      </p:grpSp>
      <p:sp>
        <p:nvSpPr>
          <p:cNvPr id="64" name="Placa 63">
            <a:extLst>
              <a:ext uri="{FF2B5EF4-FFF2-40B4-BE49-F238E27FC236}">
                <a16:creationId xmlns:a16="http://schemas.microsoft.com/office/drawing/2014/main" id="{1F1A37EF-7612-4F45-97CD-3C62C17F6D0D}"/>
              </a:ext>
            </a:extLst>
          </p:cNvPr>
          <p:cNvSpPr/>
          <p:nvPr/>
        </p:nvSpPr>
        <p:spPr>
          <a:xfrm flipH="1">
            <a:off x="544463" y="3806973"/>
            <a:ext cx="1680470" cy="1381373"/>
          </a:xfrm>
          <a:prstGeom prst="plaque">
            <a:avLst>
              <a:gd name="adj" fmla="val 6619"/>
            </a:avLst>
          </a:prstGeom>
          <a:noFill/>
          <a:ln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pic>
        <p:nvPicPr>
          <p:cNvPr id="32" name="Imagen 31">
            <a:extLst>
              <a:ext uri="{FF2B5EF4-FFF2-40B4-BE49-F238E27FC236}">
                <a16:creationId xmlns:a16="http://schemas.microsoft.com/office/drawing/2014/main" id="{26B63D50-3602-4D67-A76C-633D6D374657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259097" y="6541363"/>
            <a:ext cx="628638" cy="674145"/>
          </a:xfrm>
          <a:prstGeom prst="rect">
            <a:avLst/>
          </a:prstGeom>
        </p:spPr>
      </p:pic>
      <p:pic>
        <p:nvPicPr>
          <p:cNvPr id="65" name="Imagen 64">
            <a:extLst>
              <a:ext uri="{FF2B5EF4-FFF2-40B4-BE49-F238E27FC236}">
                <a16:creationId xmlns:a16="http://schemas.microsoft.com/office/drawing/2014/main" id="{D0CA3D43-846C-4A28-B7BE-3C0790EA8870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65716" t="50407"/>
          <a:stretch/>
        </p:blipFill>
        <p:spPr>
          <a:xfrm flipH="1">
            <a:off x="4623101" y="-1"/>
            <a:ext cx="445785" cy="47838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93237910"/>
      </p:ext>
    </p:extLst>
  </p:cSld>
  <p:clrMapOvr>
    <a:masterClrMapping/>
  </p:clrMapOvr>
</p:sld>
</file>

<file path=ppt/slides/slide2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5" name="Imagen 74">
            <a:extLst>
              <a:ext uri="{FF2B5EF4-FFF2-40B4-BE49-F238E27FC236}">
                <a16:creationId xmlns:a16="http://schemas.microsoft.com/office/drawing/2014/main" id="{86F066D6-3665-40A8-84FE-3CF74306B4E7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5802" t="16947" r="6588" b="21582"/>
          <a:stretch/>
        </p:blipFill>
        <p:spPr>
          <a:xfrm flipH="1">
            <a:off x="2534249" y="1615242"/>
            <a:ext cx="2241249" cy="5818323"/>
          </a:xfrm>
          <a:prstGeom prst="rect">
            <a:avLst/>
          </a:prstGeom>
        </p:spPr>
      </p:pic>
      <p:grpSp>
        <p:nvGrpSpPr>
          <p:cNvPr id="90" name="Grupo 89">
            <a:extLst>
              <a:ext uri="{FF2B5EF4-FFF2-40B4-BE49-F238E27FC236}">
                <a16:creationId xmlns:a16="http://schemas.microsoft.com/office/drawing/2014/main" id="{6A10F933-5BE6-45D0-9227-6F90A3B05617}"/>
              </a:ext>
            </a:extLst>
          </p:cNvPr>
          <p:cNvGrpSpPr/>
          <p:nvPr/>
        </p:nvGrpSpPr>
        <p:grpSpPr>
          <a:xfrm>
            <a:off x="2431176" y="1277695"/>
            <a:ext cx="2333423" cy="338554"/>
            <a:chOff x="282012" y="1116730"/>
            <a:chExt cx="2333423" cy="338554"/>
          </a:xfrm>
        </p:grpSpPr>
        <p:grpSp>
          <p:nvGrpSpPr>
            <p:cNvPr id="76" name="Grupo 75">
              <a:extLst>
                <a:ext uri="{FF2B5EF4-FFF2-40B4-BE49-F238E27FC236}">
                  <a16:creationId xmlns:a16="http://schemas.microsoft.com/office/drawing/2014/main" id="{A61A1061-E59C-431B-BF67-DEFCDEE579BE}"/>
                </a:ext>
              </a:extLst>
            </p:cNvPr>
            <p:cNvGrpSpPr/>
            <p:nvPr/>
          </p:nvGrpSpPr>
          <p:grpSpPr>
            <a:xfrm>
              <a:off x="1292286" y="1199456"/>
              <a:ext cx="1323149" cy="173102"/>
              <a:chOff x="2351916" y="2459619"/>
              <a:chExt cx="1424738" cy="173102"/>
            </a:xfrm>
          </p:grpSpPr>
          <p:pic>
            <p:nvPicPr>
              <p:cNvPr id="77" name="Imagen 76">
                <a:extLst>
                  <a:ext uri="{FF2B5EF4-FFF2-40B4-BE49-F238E27FC236}">
                    <a16:creationId xmlns:a16="http://schemas.microsoft.com/office/drawing/2014/main" id="{B7A81B46-CA0D-4087-89EF-FAE09193A61A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351916" y="2459619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78" name="Imagen 77">
                <a:extLst>
                  <a:ext uri="{FF2B5EF4-FFF2-40B4-BE49-F238E27FC236}">
                    <a16:creationId xmlns:a16="http://schemas.microsoft.com/office/drawing/2014/main" id="{E94153B6-6DC4-4AB7-AC3B-F55DD2065F5B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534444" y="2462337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79" name="Imagen 78">
                <a:extLst>
                  <a:ext uri="{FF2B5EF4-FFF2-40B4-BE49-F238E27FC236}">
                    <a16:creationId xmlns:a16="http://schemas.microsoft.com/office/drawing/2014/main" id="{EA1DF94F-D73B-4068-AC8A-D0A408DD32D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713545" y="2467401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0" name="Imagen 79">
                <a:extLst>
                  <a:ext uri="{FF2B5EF4-FFF2-40B4-BE49-F238E27FC236}">
                    <a16:creationId xmlns:a16="http://schemas.microsoft.com/office/drawing/2014/main" id="{62C852A6-1DC0-492C-8708-0BCE85A2F8DC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898714" y="2467401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1" name="Imagen 80">
                <a:extLst>
                  <a:ext uri="{FF2B5EF4-FFF2-40B4-BE49-F238E27FC236}">
                    <a16:creationId xmlns:a16="http://schemas.microsoft.com/office/drawing/2014/main" id="{0177E378-B2D1-433E-B487-95F0ADA2623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080634" y="2462337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2" name="Imagen 81">
                <a:extLst>
                  <a:ext uri="{FF2B5EF4-FFF2-40B4-BE49-F238E27FC236}">
                    <a16:creationId xmlns:a16="http://schemas.microsoft.com/office/drawing/2014/main" id="{5D2CCC76-1728-4CCE-8CA6-F4D7D93C730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259735" y="2463688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3" name="Imagen 82">
                <a:extLst>
                  <a:ext uri="{FF2B5EF4-FFF2-40B4-BE49-F238E27FC236}">
                    <a16:creationId xmlns:a16="http://schemas.microsoft.com/office/drawing/2014/main" id="{8737CD88-8CE9-45B7-B88B-A039D1BC2D9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436306" y="2459619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4" name="Imagen 83">
                <a:extLst>
                  <a:ext uri="{FF2B5EF4-FFF2-40B4-BE49-F238E27FC236}">
                    <a16:creationId xmlns:a16="http://schemas.microsoft.com/office/drawing/2014/main" id="{9C749F1B-619A-40EE-A3E5-6C9759F13278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624293" y="2462337"/>
                <a:ext cx="152361" cy="165320"/>
              </a:xfrm>
              <a:prstGeom prst="rect">
                <a:avLst/>
              </a:prstGeom>
            </p:spPr>
          </p:pic>
        </p:grpSp>
        <p:sp>
          <p:nvSpPr>
            <p:cNvPr id="86" name="CuadroTexto 85">
              <a:extLst>
                <a:ext uri="{FF2B5EF4-FFF2-40B4-BE49-F238E27FC236}">
                  <a16:creationId xmlns:a16="http://schemas.microsoft.com/office/drawing/2014/main" id="{E7CF8BFC-D72D-4A50-9441-6DC5C224B0DC}"/>
                </a:ext>
              </a:extLst>
            </p:cNvPr>
            <p:cNvSpPr txBox="1"/>
            <p:nvPr/>
          </p:nvSpPr>
          <p:spPr>
            <a:xfrm>
              <a:off x="282012" y="1116730"/>
              <a:ext cx="1081021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s-CL" sz="1600" dirty="0">
                  <a:latin typeface="that i love you" pitchFamily="2" charset="0"/>
                </a:rPr>
                <a:t>Hidratación</a:t>
              </a:r>
            </a:p>
          </p:txBody>
        </p:sp>
      </p:grpSp>
      <p:sp>
        <p:nvSpPr>
          <p:cNvPr id="2" name="Rectángulo: esquinas redondeadas 1">
            <a:extLst>
              <a:ext uri="{FF2B5EF4-FFF2-40B4-BE49-F238E27FC236}">
                <a16:creationId xmlns:a16="http://schemas.microsoft.com/office/drawing/2014/main" id="{8AFFB728-72C6-47D6-8CF6-8E68D901CF0E}"/>
              </a:ext>
            </a:extLst>
          </p:cNvPr>
          <p:cNvSpPr/>
          <p:nvPr/>
        </p:nvSpPr>
        <p:spPr>
          <a:xfrm flipH="1">
            <a:off x="2536574" y="808814"/>
            <a:ext cx="2238924" cy="348713"/>
          </a:xfrm>
          <a:prstGeom prst="roundRect">
            <a:avLst>
              <a:gd name="adj" fmla="val 20690"/>
            </a:avLst>
          </a:prstGeom>
          <a:noFill/>
          <a:ln>
            <a:solidFill>
              <a:schemeClr val="bg1">
                <a:lumMod val="65000"/>
              </a:schemeClr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grpSp>
        <p:nvGrpSpPr>
          <p:cNvPr id="20" name="Grupo 19">
            <a:extLst>
              <a:ext uri="{FF2B5EF4-FFF2-40B4-BE49-F238E27FC236}">
                <a16:creationId xmlns:a16="http://schemas.microsoft.com/office/drawing/2014/main" id="{9E56ED60-C0FC-4AFF-8B2B-402E4644997E}"/>
              </a:ext>
            </a:extLst>
          </p:cNvPr>
          <p:cNvGrpSpPr/>
          <p:nvPr/>
        </p:nvGrpSpPr>
        <p:grpSpPr>
          <a:xfrm>
            <a:off x="2648158" y="551964"/>
            <a:ext cx="1302561" cy="270451"/>
            <a:chOff x="3427898" y="945416"/>
            <a:chExt cx="1302561" cy="270451"/>
          </a:xfrm>
        </p:grpSpPr>
        <p:sp>
          <p:nvSpPr>
            <p:cNvPr id="6" name="Elipse 5">
              <a:extLst>
                <a:ext uri="{FF2B5EF4-FFF2-40B4-BE49-F238E27FC236}">
                  <a16:creationId xmlns:a16="http://schemas.microsoft.com/office/drawing/2014/main" id="{2C5DCEA4-6AF6-49BD-B708-B769FAFE792C}"/>
                </a:ext>
              </a:extLst>
            </p:cNvPr>
            <p:cNvSpPr/>
            <p:nvPr/>
          </p:nvSpPr>
          <p:spPr>
            <a:xfrm>
              <a:off x="3448303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7" name="CuadroTexto 6">
              <a:extLst>
                <a:ext uri="{FF2B5EF4-FFF2-40B4-BE49-F238E27FC236}">
                  <a16:creationId xmlns:a16="http://schemas.microsoft.com/office/drawing/2014/main" id="{AA089D6C-B1E2-48FB-BE83-481042A4D336}"/>
                </a:ext>
              </a:extLst>
            </p:cNvPr>
            <p:cNvSpPr txBox="1"/>
            <p:nvPr/>
          </p:nvSpPr>
          <p:spPr>
            <a:xfrm>
              <a:off x="3427898" y="945416"/>
              <a:ext cx="167925" cy="2623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L</a:t>
              </a:r>
            </a:p>
          </p:txBody>
        </p:sp>
        <p:sp>
          <p:nvSpPr>
            <p:cNvPr id="8" name="Elipse 7">
              <a:extLst>
                <a:ext uri="{FF2B5EF4-FFF2-40B4-BE49-F238E27FC236}">
                  <a16:creationId xmlns:a16="http://schemas.microsoft.com/office/drawing/2014/main" id="{EF3D6D35-0B29-48F8-A7E7-F05677A56176}"/>
                </a:ext>
              </a:extLst>
            </p:cNvPr>
            <p:cNvSpPr/>
            <p:nvPr/>
          </p:nvSpPr>
          <p:spPr>
            <a:xfrm>
              <a:off x="3636352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9" name="CuadroTexto 8">
              <a:extLst>
                <a:ext uri="{FF2B5EF4-FFF2-40B4-BE49-F238E27FC236}">
                  <a16:creationId xmlns:a16="http://schemas.microsoft.com/office/drawing/2014/main" id="{9A7EF53A-AA99-48D2-85A8-CA65C6ED1C5E}"/>
                </a:ext>
              </a:extLst>
            </p:cNvPr>
            <p:cNvSpPr txBox="1"/>
            <p:nvPr/>
          </p:nvSpPr>
          <p:spPr>
            <a:xfrm>
              <a:off x="3604676" y="945416"/>
              <a:ext cx="167925" cy="2623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M</a:t>
              </a:r>
            </a:p>
          </p:txBody>
        </p:sp>
        <p:sp>
          <p:nvSpPr>
            <p:cNvPr id="10" name="Elipse 9">
              <a:extLst>
                <a:ext uri="{FF2B5EF4-FFF2-40B4-BE49-F238E27FC236}">
                  <a16:creationId xmlns:a16="http://schemas.microsoft.com/office/drawing/2014/main" id="{B0003AE6-C47F-46BF-B6B1-DDBB042C0368}"/>
                </a:ext>
              </a:extLst>
            </p:cNvPr>
            <p:cNvSpPr/>
            <p:nvPr/>
          </p:nvSpPr>
          <p:spPr>
            <a:xfrm>
              <a:off x="3822502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1" name="CuadroTexto 10">
              <a:extLst>
                <a:ext uri="{FF2B5EF4-FFF2-40B4-BE49-F238E27FC236}">
                  <a16:creationId xmlns:a16="http://schemas.microsoft.com/office/drawing/2014/main" id="{93A2415F-9910-41C0-9834-ACE5EE7EC06F}"/>
                </a:ext>
              </a:extLst>
            </p:cNvPr>
            <p:cNvSpPr txBox="1"/>
            <p:nvPr/>
          </p:nvSpPr>
          <p:spPr>
            <a:xfrm>
              <a:off x="3795934" y="953506"/>
              <a:ext cx="167925" cy="2623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M</a:t>
              </a:r>
            </a:p>
          </p:txBody>
        </p:sp>
        <p:sp>
          <p:nvSpPr>
            <p:cNvPr id="12" name="Elipse 11">
              <a:extLst>
                <a:ext uri="{FF2B5EF4-FFF2-40B4-BE49-F238E27FC236}">
                  <a16:creationId xmlns:a16="http://schemas.microsoft.com/office/drawing/2014/main" id="{C7C288CE-F547-4E52-94A3-8C23F40BEE3C}"/>
                </a:ext>
              </a:extLst>
            </p:cNvPr>
            <p:cNvSpPr/>
            <p:nvPr/>
          </p:nvSpPr>
          <p:spPr>
            <a:xfrm>
              <a:off x="4008652" y="983612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3" name="CuadroTexto 12">
              <a:extLst>
                <a:ext uri="{FF2B5EF4-FFF2-40B4-BE49-F238E27FC236}">
                  <a16:creationId xmlns:a16="http://schemas.microsoft.com/office/drawing/2014/main" id="{4114C506-8170-47D2-9D5A-128DBFEEE7C8}"/>
                </a:ext>
              </a:extLst>
            </p:cNvPr>
            <p:cNvSpPr txBox="1"/>
            <p:nvPr/>
          </p:nvSpPr>
          <p:spPr>
            <a:xfrm>
              <a:off x="3987194" y="951397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J</a:t>
              </a:r>
            </a:p>
          </p:txBody>
        </p:sp>
        <p:sp>
          <p:nvSpPr>
            <p:cNvPr id="14" name="Elipse 13">
              <a:extLst>
                <a:ext uri="{FF2B5EF4-FFF2-40B4-BE49-F238E27FC236}">
                  <a16:creationId xmlns:a16="http://schemas.microsoft.com/office/drawing/2014/main" id="{7CC52FD5-4E7C-49FA-BD83-A545EB3FC017}"/>
                </a:ext>
              </a:extLst>
            </p:cNvPr>
            <p:cNvSpPr/>
            <p:nvPr/>
          </p:nvSpPr>
          <p:spPr>
            <a:xfrm>
              <a:off x="4195174" y="983612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5" name="CuadroTexto 14">
              <a:extLst>
                <a:ext uri="{FF2B5EF4-FFF2-40B4-BE49-F238E27FC236}">
                  <a16:creationId xmlns:a16="http://schemas.microsoft.com/office/drawing/2014/main" id="{DDD8D263-EBC7-4AD3-8203-2FC2CBE524AF}"/>
                </a:ext>
              </a:extLst>
            </p:cNvPr>
            <p:cNvSpPr txBox="1"/>
            <p:nvPr/>
          </p:nvSpPr>
          <p:spPr>
            <a:xfrm>
              <a:off x="4169468" y="953506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V</a:t>
              </a:r>
            </a:p>
          </p:txBody>
        </p:sp>
        <p:sp>
          <p:nvSpPr>
            <p:cNvPr id="16" name="Elipse 15">
              <a:extLst>
                <a:ext uri="{FF2B5EF4-FFF2-40B4-BE49-F238E27FC236}">
                  <a16:creationId xmlns:a16="http://schemas.microsoft.com/office/drawing/2014/main" id="{1684D4EA-52BA-4FA5-A1FB-CB87FE74C584}"/>
                </a:ext>
              </a:extLst>
            </p:cNvPr>
            <p:cNvSpPr/>
            <p:nvPr/>
          </p:nvSpPr>
          <p:spPr>
            <a:xfrm>
              <a:off x="4383504" y="983612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7" name="CuadroTexto 16">
              <a:extLst>
                <a:ext uri="{FF2B5EF4-FFF2-40B4-BE49-F238E27FC236}">
                  <a16:creationId xmlns:a16="http://schemas.microsoft.com/office/drawing/2014/main" id="{3308939E-46AD-485D-B001-89690CD4E751}"/>
                </a:ext>
              </a:extLst>
            </p:cNvPr>
            <p:cNvSpPr txBox="1"/>
            <p:nvPr/>
          </p:nvSpPr>
          <p:spPr>
            <a:xfrm>
              <a:off x="4354590" y="945416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S</a:t>
              </a:r>
            </a:p>
          </p:txBody>
        </p:sp>
        <p:sp>
          <p:nvSpPr>
            <p:cNvPr id="18" name="Elipse 17">
              <a:extLst>
                <a:ext uri="{FF2B5EF4-FFF2-40B4-BE49-F238E27FC236}">
                  <a16:creationId xmlns:a16="http://schemas.microsoft.com/office/drawing/2014/main" id="{A8672FC7-70F5-4C49-A014-22DFFFBC4EA9}"/>
                </a:ext>
              </a:extLst>
            </p:cNvPr>
            <p:cNvSpPr/>
            <p:nvPr/>
          </p:nvSpPr>
          <p:spPr>
            <a:xfrm>
              <a:off x="4562534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9" name="CuadroTexto 18">
              <a:extLst>
                <a:ext uri="{FF2B5EF4-FFF2-40B4-BE49-F238E27FC236}">
                  <a16:creationId xmlns:a16="http://schemas.microsoft.com/office/drawing/2014/main" id="{FDD8A62F-1C31-4D5B-8003-266E7EE66DB5}"/>
                </a:ext>
              </a:extLst>
            </p:cNvPr>
            <p:cNvSpPr txBox="1"/>
            <p:nvPr/>
          </p:nvSpPr>
          <p:spPr>
            <a:xfrm>
              <a:off x="4541872" y="945416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D</a:t>
              </a:r>
            </a:p>
          </p:txBody>
        </p:sp>
      </p:grpSp>
      <p:sp>
        <p:nvSpPr>
          <p:cNvPr id="43" name="Rectángulo: esquinas redondeadas 42">
            <a:extLst>
              <a:ext uri="{FF2B5EF4-FFF2-40B4-BE49-F238E27FC236}">
                <a16:creationId xmlns:a16="http://schemas.microsoft.com/office/drawing/2014/main" id="{89D5D1E2-00DC-4937-B50F-B770D836BFF9}"/>
              </a:ext>
            </a:extLst>
          </p:cNvPr>
          <p:cNvSpPr/>
          <p:nvPr/>
        </p:nvSpPr>
        <p:spPr>
          <a:xfrm flipH="1">
            <a:off x="460830" y="5801409"/>
            <a:ext cx="1867912" cy="1306787"/>
          </a:xfrm>
          <a:prstGeom prst="roundRect">
            <a:avLst>
              <a:gd name="adj" fmla="val 3042"/>
            </a:avLst>
          </a:prstGeom>
          <a:noFill/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61" name="CuadroTexto 60">
            <a:extLst>
              <a:ext uri="{FF2B5EF4-FFF2-40B4-BE49-F238E27FC236}">
                <a16:creationId xmlns:a16="http://schemas.microsoft.com/office/drawing/2014/main" id="{B1867932-8D36-4858-BFF8-81AECC48EBAD}"/>
              </a:ext>
            </a:extLst>
          </p:cNvPr>
          <p:cNvSpPr txBox="1"/>
          <p:nvPr/>
        </p:nvSpPr>
        <p:spPr>
          <a:xfrm>
            <a:off x="502270" y="470523"/>
            <a:ext cx="1705246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CL" sz="4800" dirty="0">
                <a:latin typeface="August Script Bold free" pitchFamily="2" charset="0"/>
              </a:rPr>
              <a:t>Año</a:t>
            </a:r>
          </a:p>
        </p:txBody>
      </p:sp>
      <p:sp>
        <p:nvSpPr>
          <p:cNvPr id="62" name="CuadroTexto 61">
            <a:extLst>
              <a:ext uri="{FF2B5EF4-FFF2-40B4-BE49-F238E27FC236}">
                <a16:creationId xmlns:a16="http://schemas.microsoft.com/office/drawing/2014/main" id="{D7348A25-2C0A-4180-9706-193D7ACDBC8E}"/>
              </a:ext>
            </a:extLst>
          </p:cNvPr>
          <p:cNvSpPr txBox="1"/>
          <p:nvPr/>
        </p:nvSpPr>
        <p:spPr>
          <a:xfrm>
            <a:off x="1109446" y="921803"/>
            <a:ext cx="149088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CL" sz="4000" dirty="0" smtClean="0">
                <a:latin typeface="August Script Bold free" pitchFamily="2" charset="0"/>
              </a:rPr>
              <a:t>2022 </a:t>
            </a:r>
            <a:endParaRPr lang="es-CL" sz="4000" dirty="0">
              <a:latin typeface="August Script Bold free" pitchFamily="2" charset="0"/>
            </a:endParaRPr>
          </a:p>
        </p:txBody>
      </p:sp>
      <p:sp>
        <p:nvSpPr>
          <p:cNvPr id="27" name="CuadroTexto 26">
            <a:extLst>
              <a:ext uri="{FF2B5EF4-FFF2-40B4-BE49-F238E27FC236}">
                <a16:creationId xmlns:a16="http://schemas.microsoft.com/office/drawing/2014/main" id="{F0091D1D-C5BA-4DD7-B564-F84C4F3256B9}"/>
              </a:ext>
            </a:extLst>
          </p:cNvPr>
          <p:cNvSpPr txBox="1"/>
          <p:nvPr/>
        </p:nvSpPr>
        <p:spPr>
          <a:xfrm>
            <a:off x="788889" y="1505371"/>
            <a:ext cx="136617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CL" sz="3600" dirty="0">
                <a:latin typeface="Ayunindra Font" pitchFamily="50" charset="0"/>
              </a:rPr>
              <a:t>Metas</a:t>
            </a:r>
          </a:p>
        </p:txBody>
      </p:sp>
      <p:cxnSp>
        <p:nvCxnSpPr>
          <p:cNvPr id="34" name="Conector recto 33">
            <a:extLst>
              <a:ext uri="{FF2B5EF4-FFF2-40B4-BE49-F238E27FC236}">
                <a16:creationId xmlns:a16="http://schemas.microsoft.com/office/drawing/2014/main" id="{6C326F97-CC68-4216-8B0B-6409AE189A23}"/>
              </a:ext>
            </a:extLst>
          </p:cNvPr>
          <p:cNvCxnSpPr>
            <a:cxnSpLocks/>
          </p:cNvCxnSpPr>
          <p:nvPr/>
        </p:nvCxnSpPr>
        <p:spPr>
          <a:xfrm>
            <a:off x="719609" y="2193173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Conector recto 36">
            <a:extLst>
              <a:ext uri="{FF2B5EF4-FFF2-40B4-BE49-F238E27FC236}">
                <a16:creationId xmlns:a16="http://schemas.microsoft.com/office/drawing/2014/main" id="{7A9A9E17-643C-46C7-8DA1-90ACB4FD0A6E}"/>
              </a:ext>
            </a:extLst>
          </p:cNvPr>
          <p:cNvCxnSpPr>
            <a:cxnSpLocks/>
          </p:cNvCxnSpPr>
          <p:nvPr/>
        </p:nvCxnSpPr>
        <p:spPr>
          <a:xfrm>
            <a:off x="720116" y="2475725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Conector recto 37">
            <a:extLst>
              <a:ext uri="{FF2B5EF4-FFF2-40B4-BE49-F238E27FC236}">
                <a16:creationId xmlns:a16="http://schemas.microsoft.com/office/drawing/2014/main" id="{117FEECC-50E9-48AE-A3A0-ECE918D11567}"/>
              </a:ext>
            </a:extLst>
          </p:cNvPr>
          <p:cNvCxnSpPr>
            <a:cxnSpLocks/>
          </p:cNvCxnSpPr>
          <p:nvPr/>
        </p:nvCxnSpPr>
        <p:spPr>
          <a:xfrm>
            <a:off x="718240" y="2780525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Conector recto 38">
            <a:extLst>
              <a:ext uri="{FF2B5EF4-FFF2-40B4-BE49-F238E27FC236}">
                <a16:creationId xmlns:a16="http://schemas.microsoft.com/office/drawing/2014/main" id="{F24D8324-6901-4816-8512-FDC54A3E01DF}"/>
              </a:ext>
            </a:extLst>
          </p:cNvPr>
          <p:cNvCxnSpPr>
            <a:cxnSpLocks/>
          </p:cNvCxnSpPr>
          <p:nvPr/>
        </p:nvCxnSpPr>
        <p:spPr>
          <a:xfrm>
            <a:off x="718240" y="3074201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Placa 2">
            <a:extLst>
              <a:ext uri="{FF2B5EF4-FFF2-40B4-BE49-F238E27FC236}">
                <a16:creationId xmlns:a16="http://schemas.microsoft.com/office/drawing/2014/main" id="{C3F9C842-00FA-4A41-AA78-EC49C9D9D4A3}"/>
              </a:ext>
            </a:extLst>
          </p:cNvPr>
          <p:cNvSpPr/>
          <p:nvPr/>
        </p:nvSpPr>
        <p:spPr>
          <a:xfrm flipH="1">
            <a:off x="489789" y="3750740"/>
            <a:ext cx="1791840" cy="1500318"/>
          </a:xfrm>
          <a:prstGeom prst="plaque">
            <a:avLst>
              <a:gd name="adj" fmla="val 6619"/>
            </a:avLst>
          </a:prstGeom>
          <a:solidFill>
            <a:srgbClr val="FCEBE0"/>
          </a:solidFill>
          <a:ln>
            <a:solidFill>
              <a:srgbClr val="FCD6D7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70" name="CuadroTexto 69">
            <a:extLst>
              <a:ext uri="{FF2B5EF4-FFF2-40B4-BE49-F238E27FC236}">
                <a16:creationId xmlns:a16="http://schemas.microsoft.com/office/drawing/2014/main" id="{C5660BA0-7AA5-442F-B19F-51782AAE91E1}"/>
              </a:ext>
            </a:extLst>
          </p:cNvPr>
          <p:cNvSpPr txBox="1"/>
          <p:nvPr/>
        </p:nvSpPr>
        <p:spPr>
          <a:xfrm flipH="1">
            <a:off x="560832" y="3174959"/>
            <a:ext cx="157604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CL" sz="3200" dirty="0">
                <a:latin typeface="Please write me a song" panose="02000603000000000000" pitchFamily="2" charset="0"/>
                <a:ea typeface="Please write me a song" panose="02000603000000000000" pitchFamily="2" charset="0"/>
              </a:rPr>
              <a:t>Importante</a:t>
            </a:r>
          </a:p>
        </p:txBody>
      </p:sp>
      <p:sp>
        <p:nvSpPr>
          <p:cNvPr id="72" name="CuadroTexto 71">
            <a:extLst>
              <a:ext uri="{FF2B5EF4-FFF2-40B4-BE49-F238E27FC236}">
                <a16:creationId xmlns:a16="http://schemas.microsoft.com/office/drawing/2014/main" id="{FA02E334-CC17-4B72-8C99-28B64BC13A1C}"/>
              </a:ext>
            </a:extLst>
          </p:cNvPr>
          <p:cNvSpPr txBox="1"/>
          <p:nvPr/>
        </p:nvSpPr>
        <p:spPr>
          <a:xfrm flipH="1">
            <a:off x="773256" y="5571063"/>
            <a:ext cx="1293702" cy="594906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algn="ctr"/>
            <a:r>
              <a:rPr lang="es-CL" sz="3266" dirty="0">
                <a:latin typeface="The Sunset" pitchFamily="2" charset="0"/>
              </a:rPr>
              <a:t>Notas</a:t>
            </a:r>
          </a:p>
        </p:txBody>
      </p:sp>
      <p:pic>
        <p:nvPicPr>
          <p:cNvPr id="22" name="Imagen 21">
            <a:extLst>
              <a:ext uri="{FF2B5EF4-FFF2-40B4-BE49-F238E27FC236}">
                <a16:creationId xmlns:a16="http://schemas.microsoft.com/office/drawing/2014/main" id="{62CBFADE-6F0F-42F1-9100-230F3D7A9794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188956" y="4650379"/>
            <a:ext cx="727315" cy="2864905"/>
          </a:xfrm>
          <a:prstGeom prst="rect">
            <a:avLst/>
          </a:prstGeom>
        </p:spPr>
      </p:pic>
      <p:pic>
        <p:nvPicPr>
          <p:cNvPr id="23" name="Imagen 22">
            <a:extLst>
              <a:ext uri="{FF2B5EF4-FFF2-40B4-BE49-F238E27FC236}">
                <a16:creationId xmlns:a16="http://schemas.microsoft.com/office/drawing/2014/main" id="{2B2C2E0D-EB88-46B4-AC8F-E4A9A8B31354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43898" t="21174"/>
          <a:stretch/>
        </p:blipFill>
        <p:spPr>
          <a:xfrm>
            <a:off x="0" y="0"/>
            <a:ext cx="909986" cy="976498"/>
          </a:xfrm>
          <a:prstGeom prst="rect">
            <a:avLst/>
          </a:prstGeom>
        </p:spPr>
      </p:pic>
      <p:pic>
        <p:nvPicPr>
          <p:cNvPr id="25" name="Imagen 24">
            <a:extLst>
              <a:ext uri="{FF2B5EF4-FFF2-40B4-BE49-F238E27FC236}">
                <a16:creationId xmlns:a16="http://schemas.microsoft.com/office/drawing/2014/main" id="{C293EFCA-F8D9-437F-BBDE-D23B0F61DF56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027536" y="351099"/>
            <a:ext cx="713197" cy="476000"/>
          </a:xfrm>
          <a:prstGeom prst="rect">
            <a:avLst/>
          </a:prstGeom>
        </p:spPr>
      </p:pic>
      <p:grpSp>
        <p:nvGrpSpPr>
          <p:cNvPr id="31" name="Grupo 30">
            <a:extLst>
              <a:ext uri="{FF2B5EF4-FFF2-40B4-BE49-F238E27FC236}">
                <a16:creationId xmlns:a16="http://schemas.microsoft.com/office/drawing/2014/main" id="{7745E27F-467E-4749-8E47-3209094E0C66}"/>
              </a:ext>
            </a:extLst>
          </p:cNvPr>
          <p:cNvGrpSpPr/>
          <p:nvPr/>
        </p:nvGrpSpPr>
        <p:grpSpPr>
          <a:xfrm>
            <a:off x="526230" y="2080990"/>
            <a:ext cx="160028" cy="1041337"/>
            <a:chOff x="508707" y="2032864"/>
            <a:chExt cx="160028" cy="1041337"/>
          </a:xfrm>
        </p:grpSpPr>
        <p:pic>
          <p:nvPicPr>
            <p:cNvPr id="57" name="Imagen 56">
              <a:extLst>
                <a:ext uri="{FF2B5EF4-FFF2-40B4-BE49-F238E27FC236}">
                  <a16:creationId xmlns:a16="http://schemas.microsoft.com/office/drawing/2014/main" id="{961930C2-F576-49DD-A7AA-2FDB4D77175D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7508" y="2035205"/>
              <a:ext cx="162906" cy="158223"/>
            </a:xfrm>
            <a:prstGeom prst="rect">
              <a:avLst/>
            </a:prstGeom>
          </p:spPr>
        </p:pic>
        <p:pic>
          <p:nvPicPr>
            <p:cNvPr id="58" name="Imagen 57">
              <a:extLst>
                <a:ext uri="{FF2B5EF4-FFF2-40B4-BE49-F238E27FC236}">
                  <a16:creationId xmlns:a16="http://schemas.microsoft.com/office/drawing/2014/main" id="{56867267-B475-4E69-9D58-EC62A6FE058B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7509" y="2315160"/>
              <a:ext cx="162906" cy="158223"/>
            </a:xfrm>
            <a:prstGeom prst="rect">
              <a:avLst/>
            </a:prstGeom>
          </p:spPr>
        </p:pic>
        <p:pic>
          <p:nvPicPr>
            <p:cNvPr id="60" name="Imagen 59">
              <a:extLst>
                <a:ext uri="{FF2B5EF4-FFF2-40B4-BE49-F238E27FC236}">
                  <a16:creationId xmlns:a16="http://schemas.microsoft.com/office/drawing/2014/main" id="{E29EF204-A448-4002-8A1C-DB0341F31464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6366" y="2619960"/>
              <a:ext cx="162906" cy="158223"/>
            </a:xfrm>
            <a:prstGeom prst="rect">
              <a:avLst/>
            </a:prstGeom>
          </p:spPr>
        </p:pic>
        <p:pic>
          <p:nvPicPr>
            <p:cNvPr id="63" name="Imagen 62">
              <a:extLst>
                <a:ext uri="{FF2B5EF4-FFF2-40B4-BE49-F238E27FC236}">
                  <a16:creationId xmlns:a16="http://schemas.microsoft.com/office/drawing/2014/main" id="{86120641-32C4-4AE8-94D3-C94C18868525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8171" y="2913636"/>
              <a:ext cx="162906" cy="158223"/>
            </a:xfrm>
            <a:prstGeom prst="rect">
              <a:avLst/>
            </a:prstGeom>
          </p:spPr>
        </p:pic>
      </p:grpSp>
      <p:sp>
        <p:nvSpPr>
          <p:cNvPr id="64" name="Placa 63">
            <a:extLst>
              <a:ext uri="{FF2B5EF4-FFF2-40B4-BE49-F238E27FC236}">
                <a16:creationId xmlns:a16="http://schemas.microsoft.com/office/drawing/2014/main" id="{1F1A37EF-7612-4F45-97CD-3C62C17F6D0D}"/>
              </a:ext>
            </a:extLst>
          </p:cNvPr>
          <p:cNvSpPr/>
          <p:nvPr/>
        </p:nvSpPr>
        <p:spPr>
          <a:xfrm flipH="1">
            <a:off x="544463" y="3806973"/>
            <a:ext cx="1680470" cy="1381373"/>
          </a:xfrm>
          <a:prstGeom prst="plaque">
            <a:avLst>
              <a:gd name="adj" fmla="val 6619"/>
            </a:avLst>
          </a:prstGeom>
          <a:noFill/>
          <a:ln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pic>
        <p:nvPicPr>
          <p:cNvPr id="32" name="Imagen 31">
            <a:extLst>
              <a:ext uri="{FF2B5EF4-FFF2-40B4-BE49-F238E27FC236}">
                <a16:creationId xmlns:a16="http://schemas.microsoft.com/office/drawing/2014/main" id="{26B63D50-3602-4D67-A76C-633D6D374657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259097" y="6541363"/>
            <a:ext cx="628638" cy="674145"/>
          </a:xfrm>
          <a:prstGeom prst="rect">
            <a:avLst/>
          </a:prstGeom>
        </p:spPr>
      </p:pic>
      <p:pic>
        <p:nvPicPr>
          <p:cNvPr id="65" name="Imagen 64">
            <a:extLst>
              <a:ext uri="{FF2B5EF4-FFF2-40B4-BE49-F238E27FC236}">
                <a16:creationId xmlns:a16="http://schemas.microsoft.com/office/drawing/2014/main" id="{D0CA3D43-846C-4A28-B7BE-3C0790EA8870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65716" t="50407"/>
          <a:stretch/>
        </p:blipFill>
        <p:spPr>
          <a:xfrm flipH="1">
            <a:off x="4623101" y="-1"/>
            <a:ext cx="445785" cy="47838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14461586"/>
      </p:ext>
    </p:extLst>
  </p:cSld>
  <p:clrMapOvr>
    <a:masterClrMapping/>
  </p:clrMapOvr>
</p:sld>
</file>

<file path=ppt/slides/slide2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5" name="Imagen 74">
            <a:extLst>
              <a:ext uri="{FF2B5EF4-FFF2-40B4-BE49-F238E27FC236}">
                <a16:creationId xmlns:a16="http://schemas.microsoft.com/office/drawing/2014/main" id="{86F066D6-3665-40A8-84FE-3CF74306B4E7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5802" t="16947" r="6588" b="21582"/>
          <a:stretch/>
        </p:blipFill>
        <p:spPr>
          <a:xfrm flipH="1">
            <a:off x="2534249" y="1615242"/>
            <a:ext cx="2241249" cy="5818323"/>
          </a:xfrm>
          <a:prstGeom prst="rect">
            <a:avLst/>
          </a:prstGeom>
        </p:spPr>
      </p:pic>
      <p:grpSp>
        <p:nvGrpSpPr>
          <p:cNvPr id="90" name="Grupo 89">
            <a:extLst>
              <a:ext uri="{FF2B5EF4-FFF2-40B4-BE49-F238E27FC236}">
                <a16:creationId xmlns:a16="http://schemas.microsoft.com/office/drawing/2014/main" id="{6A10F933-5BE6-45D0-9227-6F90A3B05617}"/>
              </a:ext>
            </a:extLst>
          </p:cNvPr>
          <p:cNvGrpSpPr/>
          <p:nvPr/>
        </p:nvGrpSpPr>
        <p:grpSpPr>
          <a:xfrm>
            <a:off x="2431176" y="1277695"/>
            <a:ext cx="2333423" cy="338554"/>
            <a:chOff x="282012" y="1116730"/>
            <a:chExt cx="2333423" cy="338554"/>
          </a:xfrm>
        </p:grpSpPr>
        <p:grpSp>
          <p:nvGrpSpPr>
            <p:cNvPr id="76" name="Grupo 75">
              <a:extLst>
                <a:ext uri="{FF2B5EF4-FFF2-40B4-BE49-F238E27FC236}">
                  <a16:creationId xmlns:a16="http://schemas.microsoft.com/office/drawing/2014/main" id="{A61A1061-E59C-431B-BF67-DEFCDEE579BE}"/>
                </a:ext>
              </a:extLst>
            </p:cNvPr>
            <p:cNvGrpSpPr/>
            <p:nvPr/>
          </p:nvGrpSpPr>
          <p:grpSpPr>
            <a:xfrm>
              <a:off x="1292286" y="1199456"/>
              <a:ext cx="1323149" cy="173102"/>
              <a:chOff x="2351916" y="2459619"/>
              <a:chExt cx="1424738" cy="173102"/>
            </a:xfrm>
          </p:grpSpPr>
          <p:pic>
            <p:nvPicPr>
              <p:cNvPr id="77" name="Imagen 76">
                <a:extLst>
                  <a:ext uri="{FF2B5EF4-FFF2-40B4-BE49-F238E27FC236}">
                    <a16:creationId xmlns:a16="http://schemas.microsoft.com/office/drawing/2014/main" id="{B7A81B46-CA0D-4087-89EF-FAE09193A61A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351916" y="2459619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78" name="Imagen 77">
                <a:extLst>
                  <a:ext uri="{FF2B5EF4-FFF2-40B4-BE49-F238E27FC236}">
                    <a16:creationId xmlns:a16="http://schemas.microsoft.com/office/drawing/2014/main" id="{E94153B6-6DC4-4AB7-AC3B-F55DD2065F5B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534444" y="2462337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79" name="Imagen 78">
                <a:extLst>
                  <a:ext uri="{FF2B5EF4-FFF2-40B4-BE49-F238E27FC236}">
                    <a16:creationId xmlns:a16="http://schemas.microsoft.com/office/drawing/2014/main" id="{EA1DF94F-D73B-4068-AC8A-D0A408DD32D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713545" y="2467401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0" name="Imagen 79">
                <a:extLst>
                  <a:ext uri="{FF2B5EF4-FFF2-40B4-BE49-F238E27FC236}">
                    <a16:creationId xmlns:a16="http://schemas.microsoft.com/office/drawing/2014/main" id="{62C852A6-1DC0-492C-8708-0BCE85A2F8DC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898714" y="2467401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1" name="Imagen 80">
                <a:extLst>
                  <a:ext uri="{FF2B5EF4-FFF2-40B4-BE49-F238E27FC236}">
                    <a16:creationId xmlns:a16="http://schemas.microsoft.com/office/drawing/2014/main" id="{0177E378-B2D1-433E-B487-95F0ADA2623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080634" y="2462337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2" name="Imagen 81">
                <a:extLst>
                  <a:ext uri="{FF2B5EF4-FFF2-40B4-BE49-F238E27FC236}">
                    <a16:creationId xmlns:a16="http://schemas.microsoft.com/office/drawing/2014/main" id="{5D2CCC76-1728-4CCE-8CA6-F4D7D93C730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259735" y="2463688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3" name="Imagen 82">
                <a:extLst>
                  <a:ext uri="{FF2B5EF4-FFF2-40B4-BE49-F238E27FC236}">
                    <a16:creationId xmlns:a16="http://schemas.microsoft.com/office/drawing/2014/main" id="{8737CD88-8CE9-45B7-B88B-A039D1BC2D9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436306" y="2459619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4" name="Imagen 83">
                <a:extLst>
                  <a:ext uri="{FF2B5EF4-FFF2-40B4-BE49-F238E27FC236}">
                    <a16:creationId xmlns:a16="http://schemas.microsoft.com/office/drawing/2014/main" id="{9C749F1B-619A-40EE-A3E5-6C9759F13278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624293" y="2462337"/>
                <a:ext cx="152361" cy="165320"/>
              </a:xfrm>
              <a:prstGeom prst="rect">
                <a:avLst/>
              </a:prstGeom>
            </p:spPr>
          </p:pic>
        </p:grpSp>
        <p:sp>
          <p:nvSpPr>
            <p:cNvPr id="86" name="CuadroTexto 85">
              <a:extLst>
                <a:ext uri="{FF2B5EF4-FFF2-40B4-BE49-F238E27FC236}">
                  <a16:creationId xmlns:a16="http://schemas.microsoft.com/office/drawing/2014/main" id="{E7CF8BFC-D72D-4A50-9441-6DC5C224B0DC}"/>
                </a:ext>
              </a:extLst>
            </p:cNvPr>
            <p:cNvSpPr txBox="1"/>
            <p:nvPr/>
          </p:nvSpPr>
          <p:spPr>
            <a:xfrm>
              <a:off x="282012" y="1116730"/>
              <a:ext cx="1081021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s-CL" sz="1600" dirty="0">
                  <a:latin typeface="that i love you" pitchFamily="2" charset="0"/>
                </a:rPr>
                <a:t>Hidratación</a:t>
              </a:r>
            </a:p>
          </p:txBody>
        </p:sp>
      </p:grpSp>
      <p:sp>
        <p:nvSpPr>
          <p:cNvPr id="2" name="Rectángulo: esquinas redondeadas 1">
            <a:extLst>
              <a:ext uri="{FF2B5EF4-FFF2-40B4-BE49-F238E27FC236}">
                <a16:creationId xmlns:a16="http://schemas.microsoft.com/office/drawing/2014/main" id="{8AFFB728-72C6-47D6-8CF6-8E68D901CF0E}"/>
              </a:ext>
            </a:extLst>
          </p:cNvPr>
          <p:cNvSpPr/>
          <p:nvPr/>
        </p:nvSpPr>
        <p:spPr>
          <a:xfrm flipH="1">
            <a:off x="2536574" y="808814"/>
            <a:ext cx="2238924" cy="348713"/>
          </a:xfrm>
          <a:prstGeom prst="roundRect">
            <a:avLst>
              <a:gd name="adj" fmla="val 20690"/>
            </a:avLst>
          </a:prstGeom>
          <a:noFill/>
          <a:ln>
            <a:solidFill>
              <a:schemeClr val="bg1">
                <a:lumMod val="65000"/>
              </a:schemeClr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grpSp>
        <p:nvGrpSpPr>
          <p:cNvPr id="20" name="Grupo 19">
            <a:extLst>
              <a:ext uri="{FF2B5EF4-FFF2-40B4-BE49-F238E27FC236}">
                <a16:creationId xmlns:a16="http://schemas.microsoft.com/office/drawing/2014/main" id="{9E56ED60-C0FC-4AFF-8B2B-402E4644997E}"/>
              </a:ext>
            </a:extLst>
          </p:cNvPr>
          <p:cNvGrpSpPr/>
          <p:nvPr/>
        </p:nvGrpSpPr>
        <p:grpSpPr>
          <a:xfrm>
            <a:off x="2648158" y="551964"/>
            <a:ext cx="1302561" cy="270451"/>
            <a:chOff x="3427898" y="945416"/>
            <a:chExt cx="1302561" cy="270451"/>
          </a:xfrm>
        </p:grpSpPr>
        <p:sp>
          <p:nvSpPr>
            <p:cNvPr id="6" name="Elipse 5">
              <a:extLst>
                <a:ext uri="{FF2B5EF4-FFF2-40B4-BE49-F238E27FC236}">
                  <a16:creationId xmlns:a16="http://schemas.microsoft.com/office/drawing/2014/main" id="{2C5DCEA4-6AF6-49BD-B708-B769FAFE792C}"/>
                </a:ext>
              </a:extLst>
            </p:cNvPr>
            <p:cNvSpPr/>
            <p:nvPr/>
          </p:nvSpPr>
          <p:spPr>
            <a:xfrm>
              <a:off x="3448303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7" name="CuadroTexto 6">
              <a:extLst>
                <a:ext uri="{FF2B5EF4-FFF2-40B4-BE49-F238E27FC236}">
                  <a16:creationId xmlns:a16="http://schemas.microsoft.com/office/drawing/2014/main" id="{AA089D6C-B1E2-48FB-BE83-481042A4D336}"/>
                </a:ext>
              </a:extLst>
            </p:cNvPr>
            <p:cNvSpPr txBox="1"/>
            <p:nvPr/>
          </p:nvSpPr>
          <p:spPr>
            <a:xfrm>
              <a:off x="3427898" y="945416"/>
              <a:ext cx="167925" cy="2623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L</a:t>
              </a:r>
            </a:p>
          </p:txBody>
        </p:sp>
        <p:sp>
          <p:nvSpPr>
            <p:cNvPr id="8" name="Elipse 7">
              <a:extLst>
                <a:ext uri="{FF2B5EF4-FFF2-40B4-BE49-F238E27FC236}">
                  <a16:creationId xmlns:a16="http://schemas.microsoft.com/office/drawing/2014/main" id="{EF3D6D35-0B29-48F8-A7E7-F05677A56176}"/>
                </a:ext>
              </a:extLst>
            </p:cNvPr>
            <p:cNvSpPr/>
            <p:nvPr/>
          </p:nvSpPr>
          <p:spPr>
            <a:xfrm>
              <a:off x="3636352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9" name="CuadroTexto 8">
              <a:extLst>
                <a:ext uri="{FF2B5EF4-FFF2-40B4-BE49-F238E27FC236}">
                  <a16:creationId xmlns:a16="http://schemas.microsoft.com/office/drawing/2014/main" id="{9A7EF53A-AA99-48D2-85A8-CA65C6ED1C5E}"/>
                </a:ext>
              </a:extLst>
            </p:cNvPr>
            <p:cNvSpPr txBox="1"/>
            <p:nvPr/>
          </p:nvSpPr>
          <p:spPr>
            <a:xfrm>
              <a:off x="3604676" y="945416"/>
              <a:ext cx="167925" cy="2623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M</a:t>
              </a:r>
            </a:p>
          </p:txBody>
        </p:sp>
        <p:sp>
          <p:nvSpPr>
            <p:cNvPr id="10" name="Elipse 9">
              <a:extLst>
                <a:ext uri="{FF2B5EF4-FFF2-40B4-BE49-F238E27FC236}">
                  <a16:creationId xmlns:a16="http://schemas.microsoft.com/office/drawing/2014/main" id="{B0003AE6-C47F-46BF-B6B1-DDBB042C0368}"/>
                </a:ext>
              </a:extLst>
            </p:cNvPr>
            <p:cNvSpPr/>
            <p:nvPr/>
          </p:nvSpPr>
          <p:spPr>
            <a:xfrm>
              <a:off x="3822502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1" name="CuadroTexto 10">
              <a:extLst>
                <a:ext uri="{FF2B5EF4-FFF2-40B4-BE49-F238E27FC236}">
                  <a16:creationId xmlns:a16="http://schemas.microsoft.com/office/drawing/2014/main" id="{93A2415F-9910-41C0-9834-ACE5EE7EC06F}"/>
                </a:ext>
              </a:extLst>
            </p:cNvPr>
            <p:cNvSpPr txBox="1"/>
            <p:nvPr/>
          </p:nvSpPr>
          <p:spPr>
            <a:xfrm>
              <a:off x="3795934" y="953506"/>
              <a:ext cx="167925" cy="2623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M</a:t>
              </a:r>
            </a:p>
          </p:txBody>
        </p:sp>
        <p:sp>
          <p:nvSpPr>
            <p:cNvPr id="12" name="Elipse 11">
              <a:extLst>
                <a:ext uri="{FF2B5EF4-FFF2-40B4-BE49-F238E27FC236}">
                  <a16:creationId xmlns:a16="http://schemas.microsoft.com/office/drawing/2014/main" id="{C7C288CE-F547-4E52-94A3-8C23F40BEE3C}"/>
                </a:ext>
              </a:extLst>
            </p:cNvPr>
            <p:cNvSpPr/>
            <p:nvPr/>
          </p:nvSpPr>
          <p:spPr>
            <a:xfrm>
              <a:off x="4008652" y="983612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3" name="CuadroTexto 12">
              <a:extLst>
                <a:ext uri="{FF2B5EF4-FFF2-40B4-BE49-F238E27FC236}">
                  <a16:creationId xmlns:a16="http://schemas.microsoft.com/office/drawing/2014/main" id="{4114C506-8170-47D2-9D5A-128DBFEEE7C8}"/>
                </a:ext>
              </a:extLst>
            </p:cNvPr>
            <p:cNvSpPr txBox="1"/>
            <p:nvPr/>
          </p:nvSpPr>
          <p:spPr>
            <a:xfrm>
              <a:off x="3987194" y="951397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J</a:t>
              </a:r>
            </a:p>
          </p:txBody>
        </p:sp>
        <p:sp>
          <p:nvSpPr>
            <p:cNvPr id="14" name="Elipse 13">
              <a:extLst>
                <a:ext uri="{FF2B5EF4-FFF2-40B4-BE49-F238E27FC236}">
                  <a16:creationId xmlns:a16="http://schemas.microsoft.com/office/drawing/2014/main" id="{7CC52FD5-4E7C-49FA-BD83-A545EB3FC017}"/>
                </a:ext>
              </a:extLst>
            </p:cNvPr>
            <p:cNvSpPr/>
            <p:nvPr/>
          </p:nvSpPr>
          <p:spPr>
            <a:xfrm>
              <a:off x="4195174" y="983612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5" name="CuadroTexto 14">
              <a:extLst>
                <a:ext uri="{FF2B5EF4-FFF2-40B4-BE49-F238E27FC236}">
                  <a16:creationId xmlns:a16="http://schemas.microsoft.com/office/drawing/2014/main" id="{DDD8D263-EBC7-4AD3-8203-2FC2CBE524AF}"/>
                </a:ext>
              </a:extLst>
            </p:cNvPr>
            <p:cNvSpPr txBox="1"/>
            <p:nvPr/>
          </p:nvSpPr>
          <p:spPr>
            <a:xfrm>
              <a:off x="4169468" y="953506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V</a:t>
              </a:r>
            </a:p>
          </p:txBody>
        </p:sp>
        <p:sp>
          <p:nvSpPr>
            <p:cNvPr id="16" name="Elipse 15">
              <a:extLst>
                <a:ext uri="{FF2B5EF4-FFF2-40B4-BE49-F238E27FC236}">
                  <a16:creationId xmlns:a16="http://schemas.microsoft.com/office/drawing/2014/main" id="{1684D4EA-52BA-4FA5-A1FB-CB87FE74C584}"/>
                </a:ext>
              </a:extLst>
            </p:cNvPr>
            <p:cNvSpPr/>
            <p:nvPr/>
          </p:nvSpPr>
          <p:spPr>
            <a:xfrm>
              <a:off x="4383504" y="983612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7" name="CuadroTexto 16">
              <a:extLst>
                <a:ext uri="{FF2B5EF4-FFF2-40B4-BE49-F238E27FC236}">
                  <a16:creationId xmlns:a16="http://schemas.microsoft.com/office/drawing/2014/main" id="{3308939E-46AD-485D-B001-89690CD4E751}"/>
                </a:ext>
              </a:extLst>
            </p:cNvPr>
            <p:cNvSpPr txBox="1"/>
            <p:nvPr/>
          </p:nvSpPr>
          <p:spPr>
            <a:xfrm>
              <a:off x="4354590" y="945416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S</a:t>
              </a:r>
            </a:p>
          </p:txBody>
        </p:sp>
        <p:sp>
          <p:nvSpPr>
            <p:cNvPr id="18" name="Elipse 17">
              <a:extLst>
                <a:ext uri="{FF2B5EF4-FFF2-40B4-BE49-F238E27FC236}">
                  <a16:creationId xmlns:a16="http://schemas.microsoft.com/office/drawing/2014/main" id="{A8672FC7-70F5-4C49-A014-22DFFFBC4EA9}"/>
                </a:ext>
              </a:extLst>
            </p:cNvPr>
            <p:cNvSpPr/>
            <p:nvPr/>
          </p:nvSpPr>
          <p:spPr>
            <a:xfrm>
              <a:off x="4562534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9" name="CuadroTexto 18">
              <a:extLst>
                <a:ext uri="{FF2B5EF4-FFF2-40B4-BE49-F238E27FC236}">
                  <a16:creationId xmlns:a16="http://schemas.microsoft.com/office/drawing/2014/main" id="{FDD8A62F-1C31-4D5B-8003-266E7EE66DB5}"/>
                </a:ext>
              </a:extLst>
            </p:cNvPr>
            <p:cNvSpPr txBox="1"/>
            <p:nvPr/>
          </p:nvSpPr>
          <p:spPr>
            <a:xfrm>
              <a:off x="4541872" y="945416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D</a:t>
              </a:r>
            </a:p>
          </p:txBody>
        </p:sp>
      </p:grpSp>
      <p:sp>
        <p:nvSpPr>
          <p:cNvPr id="43" name="Rectángulo: esquinas redondeadas 42">
            <a:extLst>
              <a:ext uri="{FF2B5EF4-FFF2-40B4-BE49-F238E27FC236}">
                <a16:creationId xmlns:a16="http://schemas.microsoft.com/office/drawing/2014/main" id="{89D5D1E2-00DC-4937-B50F-B770D836BFF9}"/>
              </a:ext>
            </a:extLst>
          </p:cNvPr>
          <p:cNvSpPr/>
          <p:nvPr/>
        </p:nvSpPr>
        <p:spPr>
          <a:xfrm flipH="1">
            <a:off x="460830" y="5801409"/>
            <a:ext cx="1867912" cy="1306787"/>
          </a:xfrm>
          <a:prstGeom prst="roundRect">
            <a:avLst>
              <a:gd name="adj" fmla="val 3042"/>
            </a:avLst>
          </a:prstGeom>
          <a:noFill/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61" name="CuadroTexto 60">
            <a:extLst>
              <a:ext uri="{FF2B5EF4-FFF2-40B4-BE49-F238E27FC236}">
                <a16:creationId xmlns:a16="http://schemas.microsoft.com/office/drawing/2014/main" id="{B1867932-8D36-4858-BFF8-81AECC48EBAD}"/>
              </a:ext>
            </a:extLst>
          </p:cNvPr>
          <p:cNvSpPr txBox="1"/>
          <p:nvPr/>
        </p:nvSpPr>
        <p:spPr>
          <a:xfrm>
            <a:off x="502270" y="470523"/>
            <a:ext cx="1705246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CL" sz="4800" dirty="0">
                <a:latin typeface="August Script Bold free" pitchFamily="2" charset="0"/>
              </a:rPr>
              <a:t>Año</a:t>
            </a:r>
          </a:p>
        </p:txBody>
      </p:sp>
      <p:sp>
        <p:nvSpPr>
          <p:cNvPr id="62" name="CuadroTexto 61">
            <a:extLst>
              <a:ext uri="{FF2B5EF4-FFF2-40B4-BE49-F238E27FC236}">
                <a16:creationId xmlns:a16="http://schemas.microsoft.com/office/drawing/2014/main" id="{D7348A25-2C0A-4180-9706-193D7ACDBC8E}"/>
              </a:ext>
            </a:extLst>
          </p:cNvPr>
          <p:cNvSpPr txBox="1"/>
          <p:nvPr/>
        </p:nvSpPr>
        <p:spPr>
          <a:xfrm>
            <a:off x="1109446" y="921803"/>
            <a:ext cx="149088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CL" sz="4000" dirty="0" smtClean="0">
                <a:latin typeface="August Script Bold free" pitchFamily="2" charset="0"/>
              </a:rPr>
              <a:t>2022 </a:t>
            </a:r>
            <a:endParaRPr lang="es-CL" sz="4000" dirty="0">
              <a:latin typeface="August Script Bold free" pitchFamily="2" charset="0"/>
            </a:endParaRPr>
          </a:p>
        </p:txBody>
      </p:sp>
      <p:sp>
        <p:nvSpPr>
          <p:cNvPr id="27" name="CuadroTexto 26">
            <a:extLst>
              <a:ext uri="{FF2B5EF4-FFF2-40B4-BE49-F238E27FC236}">
                <a16:creationId xmlns:a16="http://schemas.microsoft.com/office/drawing/2014/main" id="{F0091D1D-C5BA-4DD7-B564-F84C4F3256B9}"/>
              </a:ext>
            </a:extLst>
          </p:cNvPr>
          <p:cNvSpPr txBox="1"/>
          <p:nvPr/>
        </p:nvSpPr>
        <p:spPr>
          <a:xfrm>
            <a:off x="788889" y="1505371"/>
            <a:ext cx="136617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CL" sz="3600" dirty="0">
                <a:latin typeface="Ayunindra Font" pitchFamily="50" charset="0"/>
              </a:rPr>
              <a:t>Metas</a:t>
            </a:r>
          </a:p>
        </p:txBody>
      </p:sp>
      <p:cxnSp>
        <p:nvCxnSpPr>
          <p:cNvPr id="34" name="Conector recto 33">
            <a:extLst>
              <a:ext uri="{FF2B5EF4-FFF2-40B4-BE49-F238E27FC236}">
                <a16:creationId xmlns:a16="http://schemas.microsoft.com/office/drawing/2014/main" id="{6C326F97-CC68-4216-8B0B-6409AE189A23}"/>
              </a:ext>
            </a:extLst>
          </p:cNvPr>
          <p:cNvCxnSpPr>
            <a:cxnSpLocks/>
          </p:cNvCxnSpPr>
          <p:nvPr/>
        </p:nvCxnSpPr>
        <p:spPr>
          <a:xfrm>
            <a:off x="719609" y="2193173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Conector recto 36">
            <a:extLst>
              <a:ext uri="{FF2B5EF4-FFF2-40B4-BE49-F238E27FC236}">
                <a16:creationId xmlns:a16="http://schemas.microsoft.com/office/drawing/2014/main" id="{7A9A9E17-643C-46C7-8DA1-90ACB4FD0A6E}"/>
              </a:ext>
            </a:extLst>
          </p:cNvPr>
          <p:cNvCxnSpPr>
            <a:cxnSpLocks/>
          </p:cNvCxnSpPr>
          <p:nvPr/>
        </p:nvCxnSpPr>
        <p:spPr>
          <a:xfrm>
            <a:off x="720116" y="2475725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Conector recto 37">
            <a:extLst>
              <a:ext uri="{FF2B5EF4-FFF2-40B4-BE49-F238E27FC236}">
                <a16:creationId xmlns:a16="http://schemas.microsoft.com/office/drawing/2014/main" id="{117FEECC-50E9-48AE-A3A0-ECE918D11567}"/>
              </a:ext>
            </a:extLst>
          </p:cNvPr>
          <p:cNvCxnSpPr>
            <a:cxnSpLocks/>
          </p:cNvCxnSpPr>
          <p:nvPr/>
        </p:nvCxnSpPr>
        <p:spPr>
          <a:xfrm>
            <a:off x="718240" y="2780525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Conector recto 38">
            <a:extLst>
              <a:ext uri="{FF2B5EF4-FFF2-40B4-BE49-F238E27FC236}">
                <a16:creationId xmlns:a16="http://schemas.microsoft.com/office/drawing/2014/main" id="{F24D8324-6901-4816-8512-FDC54A3E01DF}"/>
              </a:ext>
            </a:extLst>
          </p:cNvPr>
          <p:cNvCxnSpPr>
            <a:cxnSpLocks/>
          </p:cNvCxnSpPr>
          <p:nvPr/>
        </p:nvCxnSpPr>
        <p:spPr>
          <a:xfrm>
            <a:off x="718240" y="3074201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Placa 2">
            <a:extLst>
              <a:ext uri="{FF2B5EF4-FFF2-40B4-BE49-F238E27FC236}">
                <a16:creationId xmlns:a16="http://schemas.microsoft.com/office/drawing/2014/main" id="{C3F9C842-00FA-4A41-AA78-EC49C9D9D4A3}"/>
              </a:ext>
            </a:extLst>
          </p:cNvPr>
          <p:cNvSpPr/>
          <p:nvPr/>
        </p:nvSpPr>
        <p:spPr>
          <a:xfrm flipH="1">
            <a:off x="489789" y="3750740"/>
            <a:ext cx="1791840" cy="1500318"/>
          </a:xfrm>
          <a:prstGeom prst="plaque">
            <a:avLst>
              <a:gd name="adj" fmla="val 6619"/>
            </a:avLst>
          </a:prstGeom>
          <a:solidFill>
            <a:srgbClr val="FCEBE0"/>
          </a:solidFill>
          <a:ln>
            <a:solidFill>
              <a:srgbClr val="FCD6D7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70" name="CuadroTexto 69">
            <a:extLst>
              <a:ext uri="{FF2B5EF4-FFF2-40B4-BE49-F238E27FC236}">
                <a16:creationId xmlns:a16="http://schemas.microsoft.com/office/drawing/2014/main" id="{C5660BA0-7AA5-442F-B19F-51782AAE91E1}"/>
              </a:ext>
            </a:extLst>
          </p:cNvPr>
          <p:cNvSpPr txBox="1"/>
          <p:nvPr/>
        </p:nvSpPr>
        <p:spPr>
          <a:xfrm flipH="1">
            <a:off x="560832" y="3174959"/>
            <a:ext cx="157604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CL" sz="3200" dirty="0">
                <a:latin typeface="Please write me a song" panose="02000603000000000000" pitchFamily="2" charset="0"/>
                <a:ea typeface="Please write me a song" panose="02000603000000000000" pitchFamily="2" charset="0"/>
              </a:rPr>
              <a:t>Importante</a:t>
            </a:r>
          </a:p>
        </p:txBody>
      </p:sp>
      <p:sp>
        <p:nvSpPr>
          <p:cNvPr id="72" name="CuadroTexto 71">
            <a:extLst>
              <a:ext uri="{FF2B5EF4-FFF2-40B4-BE49-F238E27FC236}">
                <a16:creationId xmlns:a16="http://schemas.microsoft.com/office/drawing/2014/main" id="{FA02E334-CC17-4B72-8C99-28B64BC13A1C}"/>
              </a:ext>
            </a:extLst>
          </p:cNvPr>
          <p:cNvSpPr txBox="1"/>
          <p:nvPr/>
        </p:nvSpPr>
        <p:spPr>
          <a:xfrm flipH="1">
            <a:off x="773256" y="5571063"/>
            <a:ext cx="1293702" cy="594906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algn="ctr"/>
            <a:r>
              <a:rPr lang="es-CL" sz="3266" dirty="0">
                <a:latin typeface="The Sunset" pitchFamily="2" charset="0"/>
              </a:rPr>
              <a:t>Notas</a:t>
            </a:r>
          </a:p>
        </p:txBody>
      </p:sp>
      <p:pic>
        <p:nvPicPr>
          <p:cNvPr id="22" name="Imagen 21">
            <a:extLst>
              <a:ext uri="{FF2B5EF4-FFF2-40B4-BE49-F238E27FC236}">
                <a16:creationId xmlns:a16="http://schemas.microsoft.com/office/drawing/2014/main" id="{62CBFADE-6F0F-42F1-9100-230F3D7A9794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188956" y="4650379"/>
            <a:ext cx="727315" cy="2864905"/>
          </a:xfrm>
          <a:prstGeom prst="rect">
            <a:avLst/>
          </a:prstGeom>
        </p:spPr>
      </p:pic>
      <p:pic>
        <p:nvPicPr>
          <p:cNvPr id="23" name="Imagen 22">
            <a:extLst>
              <a:ext uri="{FF2B5EF4-FFF2-40B4-BE49-F238E27FC236}">
                <a16:creationId xmlns:a16="http://schemas.microsoft.com/office/drawing/2014/main" id="{2B2C2E0D-EB88-46B4-AC8F-E4A9A8B31354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43898" t="21174"/>
          <a:stretch/>
        </p:blipFill>
        <p:spPr>
          <a:xfrm>
            <a:off x="0" y="0"/>
            <a:ext cx="909986" cy="976498"/>
          </a:xfrm>
          <a:prstGeom prst="rect">
            <a:avLst/>
          </a:prstGeom>
        </p:spPr>
      </p:pic>
      <p:pic>
        <p:nvPicPr>
          <p:cNvPr id="25" name="Imagen 24">
            <a:extLst>
              <a:ext uri="{FF2B5EF4-FFF2-40B4-BE49-F238E27FC236}">
                <a16:creationId xmlns:a16="http://schemas.microsoft.com/office/drawing/2014/main" id="{C293EFCA-F8D9-437F-BBDE-D23B0F61DF56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027536" y="351099"/>
            <a:ext cx="713197" cy="476000"/>
          </a:xfrm>
          <a:prstGeom prst="rect">
            <a:avLst/>
          </a:prstGeom>
        </p:spPr>
      </p:pic>
      <p:grpSp>
        <p:nvGrpSpPr>
          <p:cNvPr id="31" name="Grupo 30">
            <a:extLst>
              <a:ext uri="{FF2B5EF4-FFF2-40B4-BE49-F238E27FC236}">
                <a16:creationId xmlns:a16="http://schemas.microsoft.com/office/drawing/2014/main" id="{7745E27F-467E-4749-8E47-3209094E0C66}"/>
              </a:ext>
            </a:extLst>
          </p:cNvPr>
          <p:cNvGrpSpPr/>
          <p:nvPr/>
        </p:nvGrpSpPr>
        <p:grpSpPr>
          <a:xfrm>
            <a:off x="526230" y="2080990"/>
            <a:ext cx="160028" cy="1041337"/>
            <a:chOff x="508707" y="2032864"/>
            <a:chExt cx="160028" cy="1041337"/>
          </a:xfrm>
        </p:grpSpPr>
        <p:pic>
          <p:nvPicPr>
            <p:cNvPr id="57" name="Imagen 56">
              <a:extLst>
                <a:ext uri="{FF2B5EF4-FFF2-40B4-BE49-F238E27FC236}">
                  <a16:creationId xmlns:a16="http://schemas.microsoft.com/office/drawing/2014/main" id="{961930C2-F576-49DD-A7AA-2FDB4D77175D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7508" y="2035205"/>
              <a:ext cx="162906" cy="158223"/>
            </a:xfrm>
            <a:prstGeom prst="rect">
              <a:avLst/>
            </a:prstGeom>
          </p:spPr>
        </p:pic>
        <p:pic>
          <p:nvPicPr>
            <p:cNvPr id="58" name="Imagen 57">
              <a:extLst>
                <a:ext uri="{FF2B5EF4-FFF2-40B4-BE49-F238E27FC236}">
                  <a16:creationId xmlns:a16="http://schemas.microsoft.com/office/drawing/2014/main" id="{56867267-B475-4E69-9D58-EC62A6FE058B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7509" y="2315160"/>
              <a:ext cx="162906" cy="158223"/>
            </a:xfrm>
            <a:prstGeom prst="rect">
              <a:avLst/>
            </a:prstGeom>
          </p:spPr>
        </p:pic>
        <p:pic>
          <p:nvPicPr>
            <p:cNvPr id="60" name="Imagen 59">
              <a:extLst>
                <a:ext uri="{FF2B5EF4-FFF2-40B4-BE49-F238E27FC236}">
                  <a16:creationId xmlns:a16="http://schemas.microsoft.com/office/drawing/2014/main" id="{E29EF204-A448-4002-8A1C-DB0341F31464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6366" y="2619960"/>
              <a:ext cx="162906" cy="158223"/>
            </a:xfrm>
            <a:prstGeom prst="rect">
              <a:avLst/>
            </a:prstGeom>
          </p:spPr>
        </p:pic>
        <p:pic>
          <p:nvPicPr>
            <p:cNvPr id="63" name="Imagen 62">
              <a:extLst>
                <a:ext uri="{FF2B5EF4-FFF2-40B4-BE49-F238E27FC236}">
                  <a16:creationId xmlns:a16="http://schemas.microsoft.com/office/drawing/2014/main" id="{86120641-32C4-4AE8-94D3-C94C18868525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8171" y="2913636"/>
              <a:ext cx="162906" cy="158223"/>
            </a:xfrm>
            <a:prstGeom prst="rect">
              <a:avLst/>
            </a:prstGeom>
          </p:spPr>
        </p:pic>
      </p:grpSp>
      <p:sp>
        <p:nvSpPr>
          <p:cNvPr id="64" name="Placa 63">
            <a:extLst>
              <a:ext uri="{FF2B5EF4-FFF2-40B4-BE49-F238E27FC236}">
                <a16:creationId xmlns:a16="http://schemas.microsoft.com/office/drawing/2014/main" id="{1F1A37EF-7612-4F45-97CD-3C62C17F6D0D}"/>
              </a:ext>
            </a:extLst>
          </p:cNvPr>
          <p:cNvSpPr/>
          <p:nvPr/>
        </p:nvSpPr>
        <p:spPr>
          <a:xfrm flipH="1">
            <a:off x="544463" y="3806973"/>
            <a:ext cx="1680470" cy="1381373"/>
          </a:xfrm>
          <a:prstGeom prst="plaque">
            <a:avLst>
              <a:gd name="adj" fmla="val 6619"/>
            </a:avLst>
          </a:prstGeom>
          <a:noFill/>
          <a:ln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pic>
        <p:nvPicPr>
          <p:cNvPr id="32" name="Imagen 31">
            <a:extLst>
              <a:ext uri="{FF2B5EF4-FFF2-40B4-BE49-F238E27FC236}">
                <a16:creationId xmlns:a16="http://schemas.microsoft.com/office/drawing/2014/main" id="{26B63D50-3602-4D67-A76C-633D6D374657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259097" y="6541363"/>
            <a:ext cx="628638" cy="674145"/>
          </a:xfrm>
          <a:prstGeom prst="rect">
            <a:avLst/>
          </a:prstGeom>
        </p:spPr>
      </p:pic>
      <p:pic>
        <p:nvPicPr>
          <p:cNvPr id="65" name="Imagen 64">
            <a:extLst>
              <a:ext uri="{FF2B5EF4-FFF2-40B4-BE49-F238E27FC236}">
                <a16:creationId xmlns:a16="http://schemas.microsoft.com/office/drawing/2014/main" id="{D0CA3D43-846C-4A28-B7BE-3C0790EA8870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65716" t="50407"/>
          <a:stretch/>
        </p:blipFill>
        <p:spPr>
          <a:xfrm flipH="1">
            <a:off x="4623101" y="-1"/>
            <a:ext cx="445785" cy="47838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77248588"/>
      </p:ext>
    </p:extLst>
  </p:cSld>
  <p:clrMapOvr>
    <a:masterClrMapping/>
  </p:clrMapOvr>
</p:sld>
</file>

<file path=ppt/slides/slide2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5" name="Imagen 74">
            <a:extLst>
              <a:ext uri="{FF2B5EF4-FFF2-40B4-BE49-F238E27FC236}">
                <a16:creationId xmlns:a16="http://schemas.microsoft.com/office/drawing/2014/main" id="{86F066D6-3665-40A8-84FE-3CF74306B4E7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5802" t="16947" r="6588" b="21582"/>
          <a:stretch/>
        </p:blipFill>
        <p:spPr>
          <a:xfrm flipH="1">
            <a:off x="2534249" y="1615242"/>
            <a:ext cx="2241249" cy="5818323"/>
          </a:xfrm>
          <a:prstGeom prst="rect">
            <a:avLst/>
          </a:prstGeom>
        </p:spPr>
      </p:pic>
      <p:grpSp>
        <p:nvGrpSpPr>
          <p:cNvPr id="90" name="Grupo 89">
            <a:extLst>
              <a:ext uri="{FF2B5EF4-FFF2-40B4-BE49-F238E27FC236}">
                <a16:creationId xmlns:a16="http://schemas.microsoft.com/office/drawing/2014/main" id="{6A10F933-5BE6-45D0-9227-6F90A3B05617}"/>
              </a:ext>
            </a:extLst>
          </p:cNvPr>
          <p:cNvGrpSpPr/>
          <p:nvPr/>
        </p:nvGrpSpPr>
        <p:grpSpPr>
          <a:xfrm>
            <a:off x="2431176" y="1277695"/>
            <a:ext cx="2333423" cy="338554"/>
            <a:chOff x="282012" y="1116730"/>
            <a:chExt cx="2333423" cy="338554"/>
          </a:xfrm>
        </p:grpSpPr>
        <p:grpSp>
          <p:nvGrpSpPr>
            <p:cNvPr id="76" name="Grupo 75">
              <a:extLst>
                <a:ext uri="{FF2B5EF4-FFF2-40B4-BE49-F238E27FC236}">
                  <a16:creationId xmlns:a16="http://schemas.microsoft.com/office/drawing/2014/main" id="{A61A1061-E59C-431B-BF67-DEFCDEE579BE}"/>
                </a:ext>
              </a:extLst>
            </p:cNvPr>
            <p:cNvGrpSpPr/>
            <p:nvPr/>
          </p:nvGrpSpPr>
          <p:grpSpPr>
            <a:xfrm>
              <a:off x="1292286" y="1199456"/>
              <a:ext cx="1323149" cy="173102"/>
              <a:chOff x="2351916" y="2459619"/>
              <a:chExt cx="1424738" cy="173102"/>
            </a:xfrm>
          </p:grpSpPr>
          <p:pic>
            <p:nvPicPr>
              <p:cNvPr id="77" name="Imagen 76">
                <a:extLst>
                  <a:ext uri="{FF2B5EF4-FFF2-40B4-BE49-F238E27FC236}">
                    <a16:creationId xmlns:a16="http://schemas.microsoft.com/office/drawing/2014/main" id="{B7A81B46-CA0D-4087-89EF-FAE09193A61A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351916" y="2459619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78" name="Imagen 77">
                <a:extLst>
                  <a:ext uri="{FF2B5EF4-FFF2-40B4-BE49-F238E27FC236}">
                    <a16:creationId xmlns:a16="http://schemas.microsoft.com/office/drawing/2014/main" id="{E94153B6-6DC4-4AB7-AC3B-F55DD2065F5B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534444" y="2462337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79" name="Imagen 78">
                <a:extLst>
                  <a:ext uri="{FF2B5EF4-FFF2-40B4-BE49-F238E27FC236}">
                    <a16:creationId xmlns:a16="http://schemas.microsoft.com/office/drawing/2014/main" id="{EA1DF94F-D73B-4068-AC8A-D0A408DD32D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713545" y="2467401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0" name="Imagen 79">
                <a:extLst>
                  <a:ext uri="{FF2B5EF4-FFF2-40B4-BE49-F238E27FC236}">
                    <a16:creationId xmlns:a16="http://schemas.microsoft.com/office/drawing/2014/main" id="{62C852A6-1DC0-492C-8708-0BCE85A2F8DC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898714" y="2467401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1" name="Imagen 80">
                <a:extLst>
                  <a:ext uri="{FF2B5EF4-FFF2-40B4-BE49-F238E27FC236}">
                    <a16:creationId xmlns:a16="http://schemas.microsoft.com/office/drawing/2014/main" id="{0177E378-B2D1-433E-B487-95F0ADA2623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080634" y="2462337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2" name="Imagen 81">
                <a:extLst>
                  <a:ext uri="{FF2B5EF4-FFF2-40B4-BE49-F238E27FC236}">
                    <a16:creationId xmlns:a16="http://schemas.microsoft.com/office/drawing/2014/main" id="{5D2CCC76-1728-4CCE-8CA6-F4D7D93C730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259735" y="2463688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3" name="Imagen 82">
                <a:extLst>
                  <a:ext uri="{FF2B5EF4-FFF2-40B4-BE49-F238E27FC236}">
                    <a16:creationId xmlns:a16="http://schemas.microsoft.com/office/drawing/2014/main" id="{8737CD88-8CE9-45B7-B88B-A039D1BC2D9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436306" y="2459619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4" name="Imagen 83">
                <a:extLst>
                  <a:ext uri="{FF2B5EF4-FFF2-40B4-BE49-F238E27FC236}">
                    <a16:creationId xmlns:a16="http://schemas.microsoft.com/office/drawing/2014/main" id="{9C749F1B-619A-40EE-A3E5-6C9759F13278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624293" y="2462337"/>
                <a:ext cx="152361" cy="165320"/>
              </a:xfrm>
              <a:prstGeom prst="rect">
                <a:avLst/>
              </a:prstGeom>
            </p:spPr>
          </p:pic>
        </p:grpSp>
        <p:sp>
          <p:nvSpPr>
            <p:cNvPr id="86" name="CuadroTexto 85">
              <a:extLst>
                <a:ext uri="{FF2B5EF4-FFF2-40B4-BE49-F238E27FC236}">
                  <a16:creationId xmlns:a16="http://schemas.microsoft.com/office/drawing/2014/main" id="{E7CF8BFC-D72D-4A50-9441-6DC5C224B0DC}"/>
                </a:ext>
              </a:extLst>
            </p:cNvPr>
            <p:cNvSpPr txBox="1"/>
            <p:nvPr/>
          </p:nvSpPr>
          <p:spPr>
            <a:xfrm>
              <a:off x="282012" y="1116730"/>
              <a:ext cx="1081021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s-CL" sz="1600" dirty="0">
                  <a:latin typeface="that i love you" pitchFamily="2" charset="0"/>
                </a:rPr>
                <a:t>Hidratación</a:t>
              </a:r>
            </a:p>
          </p:txBody>
        </p:sp>
      </p:grpSp>
      <p:sp>
        <p:nvSpPr>
          <p:cNvPr id="2" name="Rectángulo: esquinas redondeadas 1">
            <a:extLst>
              <a:ext uri="{FF2B5EF4-FFF2-40B4-BE49-F238E27FC236}">
                <a16:creationId xmlns:a16="http://schemas.microsoft.com/office/drawing/2014/main" id="{8AFFB728-72C6-47D6-8CF6-8E68D901CF0E}"/>
              </a:ext>
            </a:extLst>
          </p:cNvPr>
          <p:cNvSpPr/>
          <p:nvPr/>
        </p:nvSpPr>
        <p:spPr>
          <a:xfrm flipH="1">
            <a:off x="2536574" y="808814"/>
            <a:ext cx="2238924" cy="348713"/>
          </a:xfrm>
          <a:prstGeom prst="roundRect">
            <a:avLst>
              <a:gd name="adj" fmla="val 20690"/>
            </a:avLst>
          </a:prstGeom>
          <a:noFill/>
          <a:ln>
            <a:solidFill>
              <a:schemeClr val="bg1">
                <a:lumMod val="65000"/>
              </a:schemeClr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grpSp>
        <p:nvGrpSpPr>
          <p:cNvPr id="20" name="Grupo 19">
            <a:extLst>
              <a:ext uri="{FF2B5EF4-FFF2-40B4-BE49-F238E27FC236}">
                <a16:creationId xmlns:a16="http://schemas.microsoft.com/office/drawing/2014/main" id="{9E56ED60-C0FC-4AFF-8B2B-402E4644997E}"/>
              </a:ext>
            </a:extLst>
          </p:cNvPr>
          <p:cNvGrpSpPr/>
          <p:nvPr/>
        </p:nvGrpSpPr>
        <p:grpSpPr>
          <a:xfrm>
            <a:off x="2648158" y="551964"/>
            <a:ext cx="1302561" cy="270451"/>
            <a:chOff x="3427898" y="945416"/>
            <a:chExt cx="1302561" cy="270451"/>
          </a:xfrm>
        </p:grpSpPr>
        <p:sp>
          <p:nvSpPr>
            <p:cNvPr id="6" name="Elipse 5">
              <a:extLst>
                <a:ext uri="{FF2B5EF4-FFF2-40B4-BE49-F238E27FC236}">
                  <a16:creationId xmlns:a16="http://schemas.microsoft.com/office/drawing/2014/main" id="{2C5DCEA4-6AF6-49BD-B708-B769FAFE792C}"/>
                </a:ext>
              </a:extLst>
            </p:cNvPr>
            <p:cNvSpPr/>
            <p:nvPr/>
          </p:nvSpPr>
          <p:spPr>
            <a:xfrm>
              <a:off x="3448303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7" name="CuadroTexto 6">
              <a:extLst>
                <a:ext uri="{FF2B5EF4-FFF2-40B4-BE49-F238E27FC236}">
                  <a16:creationId xmlns:a16="http://schemas.microsoft.com/office/drawing/2014/main" id="{AA089D6C-B1E2-48FB-BE83-481042A4D336}"/>
                </a:ext>
              </a:extLst>
            </p:cNvPr>
            <p:cNvSpPr txBox="1"/>
            <p:nvPr/>
          </p:nvSpPr>
          <p:spPr>
            <a:xfrm>
              <a:off x="3427898" y="945416"/>
              <a:ext cx="167925" cy="2623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L</a:t>
              </a:r>
            </a:p>
          </p:txBody>
        </p:sp>
        <p:sp>
          <p:nvSpPr>
            <p:cNvPr id="8" name="Elipse 7">
              <a:extLst>
                <a:ext uri="{FF2B5EF4-FFF2-40B4-BE49-F238E27FC236}">
                  <a16:creationId xmlns:a16="http://schemas.microsoft.com/office/drawing/2014/main" id="{EF3D6D35-0B29-48F8-A7E7-F05677A56176}"/>
                </a:ext>
              </a:extLst>
            </p:cNvPr>
            <p:cNvSpPr/>
            <p:nvPr/>
          </p:nvSpPr>
          <p:spPr>
            <a:xfrm>
              <a:off x="3636352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9" name="CuadroTexto 8">
              <a:extLst>
                <a:ext uri="{FF2B5EF4-FFF2-40B4-BE49-F238E27FC236}">
                  <a16:creationId xmlns:a16="http://schemas.microsoft.com/office/drawing/2014/main" id="{9A7EF53A-AA99-48D2-85A8-CA65C6ED1C5E}"/>
                </a:ext>
              </a:extLst>
            </p:cNvPr>
            <p:cNvSpPr txBox="1"/>
            <p:nvPr/>
          </p:nvSpPr>
          <p:spPr>
            <a:xfrm>
              <a:off x="3604676" y="945416"/>
              <a:ext cx="167925" cy="2623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M</a:t>
              </a:r>
            </a:p>
          </p:txBody>
        </p:sp>
        <p:sp>
          <p:nvSpPr>
            <p:cNvPr id="10" name="Elipse 9">
              <a:extLst>
                <a:ext uri="{FF2B5EF4-FFF2-40B4-BE49-F238E27FC236}">
                  <a16:creationId xmlns:a16="http://schemas.microsoft.com/office/drawing/2014/main" id="{B0003AE6-C47F-46BF-B6B1-DDBB042C0368}"/>
                </a:ext>
              </a:extLst>
            </p:cNvPr>
            <p:cNvSpPr/>
            <p:nvPr/>
          </p:nvSpPr>
          <p:spPr>
            <a:xfrm>
              <a:off x="3822502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1" name="CuadroTexto 10">
              <a:extLst>
                <a:ext uri="{FF2B5EF4-FFF2-40B4-BE49-F238E27FC236}">
                  <a16:creationId xmlns:a16="http://schemas.microsoft.com/office/drawing/2014/main" id="{93A2415F-9910-41C0-9834-ACE5EE7EC06F}"/>
                </a:ext>
              </a:extLst>
            </p:cNvPr>
            <p:cNvSpPr txBox="1"/>
            <p:nvPr/>
          </p:nvSpPr>
          <p:spPr>
            <a:xfrm>
              <a:off x="3795934" y="953506"/>
              <a:ext cx="167925" cy="2623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M</a:t>
              </a:r>
            </a:p>
          </p:txBody>
        </p:sp>
        <p:sp>
          <p:nvSpPr>
            <p:cNvPr id="12" name="Elipse 11">
              <a:extLst>
                <a:ext uri="{FF2B5EF4-FFF2-40B4-BE49-F238E27FC236}">
                  <a16:creationId xmlns:a16="http://schemas.microsoft.com/office/drawing/2014/main" id="{C7C288CE-F547-4E52-94A3-8C23F40BEE3C}"/>
                </a:ext>
              </a:extLst>
            </p:cNvPr>
            <p:cNvSpPr/>
            <p:nvPr/>
          </p:nvSpPr>
          <p:spPr>
            <a:xfrm>
              <a:off x="4008652" y="983612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3" name="CuadroTexto 12">
              <a:extLst>
                <a:ext uri="{FF2B5EF4-FFF2-40B4-BE49-F238E27FC236}">
                  <a16:creationId xmlns:a16="http://schemas.microsoft.com/office/drawing/2014/main" id="{4114C506-8170-47D2-9D5A-128DBFEEE7C8}"/>
                </a:ext>
              </a:extLst>
            </p:cNvPr>
            <p:cNvSpPr txBox="1"/>
            <p:nvPr/>
          </p:nvSpPr>
          <p:spPr>
            <a:xfrm>
              <a:off x="3987194" y="951397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J</a:t>
              </a:r>
            </a:p>
          </p:txBody>
        </p:sp>
        <p:sp>
          <p:nvSpPr>
            <p:cNvPr id="14" name="Elipse 13">
              <a:extLst>
                <a:ext uri="{FF2B5EF4-FFF2-40B4-BE49-F238E27FC236}">
                  <a16:creationId xmlns:a16="http://schemas.microsoft.com/office/drawing/2014/main" id="{7CC52FD5-4E7C-49FA-BD83-A545EB3FC017}"/>
                </a:ext>
              </a:extLst>
            </p:cNvPr>
            <p:cNvSpPr/>
            <p:nvPr/>
          </p:nvSpPr>
          <p:spPr>
            <a:xfrm>
              <a:off x="4195174" y="983612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5" name="CuadroTexto 14">
              <a:extLst>
                <a:ext uri="{FF2B5EF4-FFF2-40B4-BE49-F238E27FC236}">
                  <a16:creationId xmlns:a16="http://schemas.microsoft.com/office/drawing/2014/main" id="{DDD8D263-EBC7-4AD3-8203-2FC2CBE524AF}"/>
                </a:ext>
              </a:extLst>
            </p:cNvPr>
            <p:cNvSpPr txBox="1"/>
            <p:nvPr/>
          </p:nvSpPr>
          <p:spPr>
            <a:xfrm>
              <a:off x="4169468" y="953506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V</a:t>
              </a:r>
            </a:p>
          </p:txBody>
        </p:sp>
        <p:sp>
          <p:nvSpPr>
            <p:cNvPr id="16" name="Elipse 15">
              <a:extLst>
                <a:ext uri="{FF2B5EF4-FFF2-40B4-BE49-F238E27FC236}">
                  <a16:creationId xmlns:a16="http://schemas.microsoft.com/office/drawing/2014/main" id="{1684D4EA-52BA-4FA5-A1FB-CB87FE74C584}"/>
                </a:ext>
              </a:extLst>
            </p:cNvPr>
            <p:cNvSpPr/>
            <p:nvPr/>
          </p:nvSpPr>
          <p:spPr>
            <a:xfrm>
              <a:off x="4383504" y="983612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7" name="CuadroTexto 16">
              <a:extLst>
                <a:ext uri="{FF2B5EF4-FFF2-40B4-BE49-F238E27FC236}">
                  <a16:creationId xmlns:a16="http://schemas.microsoft.com/office/drawing/2014/main" id="{3308939E-46AD-485D-B001-89690CD4E751}"/>
                </a:ext>
              </a:extLst>
            </p:cNvPr>
            <p:cNvSpPr txBox="1"/>
            <p:nvPr/>
          </p:nvSpPr>
          <p:spPr>
            <a:xfrm>
              <a:off x="4354590" y="945416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S</a:t>
              </a:r>
            </a:p>
          </p:txBody>
        </p:sp>
        <p:sp>
          <p:nvSpPr>
            <p:cNvPr id="18" name="Elipse 17">
              <a:extLst>
                <a:ext uri="{FF2B5EF4-FFF2-40B4-BE49-F238E27FC236}">
                  <a16:creationId xmlns:a16="http://schemas.microsoft.com/office/drawing/2014/main" id="{A8672FC7-70F5-4C49-A014-22DFFFBC4EA9}"/>
                </a:ext>
              </a:extLst>
            </p:cNvPr>
            <p:cNvSpPr/>
            <p:nvPr/>
          </p:nvSpPr>
          <p:spPr>
            <a:xfrm>
              <a:off x="4562534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9" name="CuadroTexto 18">
              <a:extLst>
                <a:ext uri="{FF2B5EF4-FFF2-40B4-BE49-F238E27FC236}">
                  <a16:creationId xmlns:a16="http://schemas.microsoft.com/office/drawing/2014/main" id="{FDD8A62F-1C31-4D5B-8003-266E7EE66DB5}"/>
                </a:ext>
              </a:extLst>
            </p:cNvPr>
            <p:cNvSpPr txBox="1"/>
            <p:nvPr/>
          </p:nvSpPr>
          <p:spPr>
            <a:xfrm>
              <a:off x="4541872" y="945416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D</a:t>
              </a:r>
            </a:p>
          </p:txBody>
        </p:sp>
      </p:grpSp>
      <p:sp>
        <p:nvSpPr>
          <p:cNvPr id="43" name="Rectángulo: esquinas redondeadas 42">
            <a:extLst>
              <a:ext uri="{FF2B5EF4-FFF2-40B4-BE49-F238E27FC236}">
                <a16:creationId xmlns:a16="http://schemas.microsoft.com/office/drawing/2014/main" id="{89D5D1E2-00DC-4937-B50F-B770D836BFF9}"/>
              </a:ext>
            </a:extLst>
          </p:cNvPr>
          <p:cNvSpPr/>
          <p:nvPr/>
        </p:nvSpPr>
        <p:spPr>
          <a:xfrm flipH="1">
            <a:off x="460830" y="5801409"/>
            <a:ext cx="1867912" cy="1306787"/>
          </a:xfrm>
          <a:prstGeom prst="roundRect">
            <a:avLst>
              <a:gd name="adj" fmla="val 3042"/>
            </a:avLst>
          </a:prstGeom>
          <a:noFill/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61" name="CuadroTexto 60">
            <a:extLst>
              <a:ext uri="{FF2B5EF4-FFF2-40B4-BE49-F238E27FC236}">
                <a16:creationId xmlns:a16="http://schemas.microsoft.com/office/drawing/2014/main" id="{B1867932-8D36-4858-BFF8-81AECC48EBAD}"/>
              </a:ext>
            </a:extLst>
          </p:cNvPr>
          <p:cNvSpPr txBox="1"/>
          <p:nvPr/>
        </p:nvSpPr>
        <p:spPr>
          <a:xfrm>
            <a:off x="502270" y="470523"/>
            <a:ext cx="1705246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CL" sz="4800" dirty="0">
                <a:latin typeface="August Script Bold free" pitchFamily="2" charset="0"/>
              </a:rPr>
              <a:t>Año</a:t>
            </a:r>
          </a:p>
        </p:txBody>
      </p:sp>
      <p:sp>
        <p:nvSpPr>
          <p:cNvPr id="62" name="CuadroTexto 61">
            <a:extLst>
              <a:ext uri="{FF2B5EF4-FFF2-40B4-BE49-F238E27FC236}">
                <a16:creationId xmlns:a16="http://schemas.microsoft.com/office/drawing/2014/main" id="{D7348A25-2C0A-4180-9706-193D7ACDBC8E}"/>
              </a:ext>
            </a:extLst>
          </p:cNvPr>
          <p:cNvSpPr txBox="1"/>
          <p:nvPr/>
        </p:nvSpPr>
        <p:spPr>
          <a:xfrm>
            <a:off x="1109446" y="921803"/>
            <a:ext cx="149088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CL" sz="4000" dirty="0" smtClean="0">
                <a:latin typeface="August Script Bold free" pitchFamily="2" charset="0"/>
              </a:rPr>
              <a:t>2022 </a:t>
            </a:r>
            <a:endParaRPr lang="es-CL" sz="4000" dirty="0">
              <a:latin typeface="August Script Bold free" pitchFamily="2" charset="0"/>
            </a:endParaRPr>
          </a:p>
        </p:txBody>
      </p:sp>
      <p:sp>
        <p:nvSpPr>
          <p:cNvPr id="27" name="CuadroTexto 26">
            <a:extLst>
              <a:ext uri="{FF2B5EF4-FFF2-40B4-BE49-F238E27FC236}">
                <a16:creationId xmlns:a16="http://schemas.microsoft.com/office/drawing/2014/main" id="{F0091D1D-C5BA-4DD7-B564-F84C4F3256B9}"/>
              </a:ext>
            </a:extLst>
          </p:cNvPr>
          <p:cNvSpPr txBox="1"/>
          <p:nvPr/>
        </p:nvSpPr>
        <p:spPr>
          <a:xfrm>
            <a:off x="788889" y="1505371"/>
            <a:ext cx="136617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CL" sz="3600" dirty="0">
                <a:latin typeface="Ayunindra Font" pitchFamily="50" charset="0"/>
              </a:rPr>
              <a:t>Metas</a:t>
            </a:r>
          </a:p>
        </p:txBody>
      </p:sp>
      <p:cxnSp>
        <p:nvCxnSpPr>
          <p:cNvPr id="34" name="Conector recto 33">
            <a:extLst>
              <a:ext uri="{FF2B5EF4-FFF2-40B4-BE49-F238E27FC236}">
                <a16:creationId xmlns:a16="http://schemas.microsoft.com/office/drawing/2014/main" id="{6C326F97-CC68-4216-8B0B-6409AE189A23}"/>
              </a:ext>
            </a:extLst>
          </p:cNvPr>
          <p:cNvCxnSpPr>
            <a:cxnSpLocks/>
          </p:cNvCxnSpPr>
          <p:nvPr/>
        </p:nvCxnSpPr>
        <p:spPr>
          <a:xfrm>
            <a:off x="719609" y="2193173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Conector recto 36">
            <a:extLst>
              <a:ext uri="{FF2B5EF4-FFF2-40B4-BE49-F238E27FC236}">
                <a16:creationId xmlns:a16="http://schemas.microsoft.com/office/drawing/2014/main" id="{7A9A9E17-643C-46C7-8DA1-90ACB4FD0A6E}"/>
              </a:ext>
            </a:extLst>
          </p:cNvPr>
          <p:cNvCxnSpPr>
            <a:cxnSpLocks/>
          </p:cNvCxnSpPr>
          <p:nvPr/>
        </p:nvCxnSpPr>
        <p:spPr>
          <a:xfrm>
            <a:off x="720116" y="2475725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Conector recto 37">
            <a:extLst>
              <a:ext uri="{FF2B5EF4-FFF2-40B4-BE49-F238E27FC236}">
                <a16:creationId xmlns:a16="http://schemas.microsoft.com/office/drawing/2014/main" id="{117FEECC-50E9-48AE-A3A0-ECE918D11567}"/>
              </a:ext>
            </a:extLst>
          </p:cNvPr>
          <p:cNvCxnSpPr>
            <a:cxnSpLocks/>
          </p:cNvCxnSpPr>
          <p:nvPr/>
        </p:nvCxnSpPr>
        <p:spPr>
          <a:xfrm>
            <a:off x="718240" y="2780525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Conector recto 38">
            <a:extLst>
              <a:ext uri="{FF2B5EF4-FFF2-40B4-BE49-F238E27FC236}">
                <a16:creationId xmlns:a16="http://schemas.microsoft.com/office/drawing/2014/main" id="{F24D8324-6901-4816-8512-FDC54A3E01DF}"/>
              </a:ext>
            </a:extLst>
          </p:cNvPr>
          <p:cNvCxnSpPr>
            <a:cxnSpLocks/>
          </p:cNvCxnSpPr>
          <p:nvPr/>
        </p:nvCxnSpPr>
        <p:spPr>
          <a:xfrm>
            <a:off x="718240" y="3074201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Placa 2">
            <a:extLst>
              <a:ext uri="{FF2B5EF4-FFF2-40B4-BE49-F238E27FC236}">
                <a16:creationId xmlns:a16="http://schemas.microsoft.com/office/drawing/2014/main" id="{C3F9C842-00FA-4A41-AA78-EC49C9D9D4A3}"/>
              </a:ext>
            </a:extLst>
          </p:cNvPr>
          <p:cNvSpPr/>
          <p:nvPr/>
        </p:nvSpPr>
        <p:spPr>
          <a:xfrm flipH="1">
            <a:off x="489789" y="3750740"/>
            <a:ext cx="1791840" cy="1500318"/>
          </a:xfrm>
          <a:prstGeom prst="plaque">
            <a:avLst>
              <a:gd name="adj" fmla="val 6619"/>
            </a:avLst>
          </a:prstGeom>
          <a:solidFill>
            <a:srgbClr val="FCEBE0"/>
          </a:solidFill>
          <a:ln>
            <a:solidFill>
              <a:srgbClr val="FCD6D7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70" name="CuadroTexto 69">
            <a:extLst>
              <a:ext uri="{FF2B5EF4-FFF2-40B4-BE49-F238E27FC236}">
                <a16:creationId xmlns:a16="http://schemas.microsoft.com/office/drawing/2014/main" id="{C5660BA0-7AA5-442F-B19F-51782AAE91E1}"/>
              </a:ext>
            </a:extLst>
          </p:cNvPr>
          <p:cNvSpPr txBox="1"/>
          <p:nvPr/>
        </p:nvSpPr>
        <p:spPr>
          <a:xfrm flipH="1">
            <a:off x="560832" y="3174959"/>
            <a:ext cx="157604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CL" sz="3200" dirty="0">
                <a:latin typeface="Please write me a song" panose="02000603000000000000" pitchFamily="2" charset="0"/>
                <a:ea typeface="Please write me a song" panose="02000603000000000000" pitchFamily="2" charset="0"/>
              </a:rPr>
              <a:t>Importante</a:t>
            </a:r>
          </a:p>
        </p:txBody>
      </p:sp>
      <p:sp>
        <p:nvSpPr>
          <p:cNvPr id="72" name="CuadroTexto 71">
            <a:extLst>
              <a:ext uri="{FF2B5EF4-FFF2-40B4-BE49-F238E27FC236}">
                <a16:creationId xmlns:a16="http://schemas.microsoft.com/office/drawing/2014/main" id="{FA02E334-CC17-4B72-8C99-28B64BC13A1C}"/>
              </a:ext>
            </a:extLst>
          </p:cNvPr>
          <p:cNvSpPr txBox="1"/>
          <p:nvPr/>
        </p:nvSpPr>
        <p:spPr>
          <a:xfrm flipH="1">
            <a:off x="773256" y="5571063"/>
            <a:ext cx="1293702" cy="594906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algn="ctr"/>
            <a:r>
              <a:rPr lang="es-CL" sz="3266" dirty="0">
                <a:latin typeface="The Sunset" pitchFamily="2" charset="0"/>
              </a:rPr>
              <a:t>Notas</a:t>
            </a:r>
          </a:p>
        </p:txBody>
      </p:sp>
      <p:pic>
        <p:nvPicPr>
          <p:cNvPr id="22" name="Imagen 21">
            <a:extLst>
              <a:ext uri="{FF2B5EF4-FFF2-40B4-BE49-F238E27FC236}">
                <a16:creationId xmlns:a16="http://schemas.microsoft.com/office/drawing/2014/main" id="{62CBFADE-6F0F-42F1-9100-230F3D7A9794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188956" y="4650379"/>
            <a:ext cx="727315" cy="2864905"/>
          </a:xfrm>
          <a:prstGeom prst="rect">
            <a:avLst/>
          </a:prstGeom>
        </p:spPr>
      </p:pic>
      <p:pic>
        <p:nvPicPr>
          <p:cNvPr id="23" name="Imagen 22">
            <a:extLst>
              <a:ext uri="{FF2B5EF4-FFF2-40B4-BE49-F238E27FC236}">
                <a16:creationId xmlns:a16="http://schemas.microsoft.com/office/drawing/2014/main" id="{2B2C2E0D-EB88-46B4-AC8F-E4A9A8B31354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43898" t="21174"/>
          <a:stretch/>
        </p:blipFill>
        <p:spPr>
          <a:xfrm>
            <a:off x="0" y="0"/>
            <a:ext cx="909986" cy="976498"/>
          </a:xfrm>
          <a:prstGeom prst="rect">
            <a:avLst/>
          </a:prstGeom>
        </p:spPr>
      </p:pic>
      <p:pic>
        <p:nvPicPr>
          <p:cNvPr id="25" name="Imagen 24">
            <a:extLst>
              <a:ext uri="{FF2B5EF4-FFF2-40B4-BE49-F238E27FC236}">
                <a16:creationId xmlns:a16="http://schemas.microsoft.com/office/drawing/2014/main" id="{C293EFCA-F8D9-437F-BBDE-D23B0F61DF56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027536" y="351099"/>
            <a:ext cx="713197" cy="476000"/>
          </a:xfrm>
          <a:prstGeom prst="rect">
            <a:avLst/>
          </a:prstGeom>
        </p:spPr>
      </p:pic>
      <p:grpSp>
        <p:nvGrpSpPr>
          <p:cNvPr id="31" name="Grupo 30">
            <a:extLst>
              <a:ext uri="{FF2B5EF4-FFF2-40B4-BE49-F238E27FC236}">
                <a16:creationId xmlns:a16="http://schemas.microsoft.com/office/drawing/2014/main" id="{7745E27F-467E-4749-8E47-3209094E0C66}"/>
              </a:ext>
            </a:extLst>
          </p:cNvPr>
          <p:cNvGrpSpPr/>
          <p:nvPr/>
        </p:nvGrpSpPr>
        <p:grpSpPr>
          <a:xfrm>
            <a:off x="526230" y="2080990"/>
            <a:ext cx="160028" cy="1041337"/>
            <a:chOff x="508707" y="2032864"/>
            <a:chExt cx="160028" cy="1041337"/>
          </a:xfrm>
        </p:grpSpPr>
        <p:pic>
          <p:nvPicPr>
            <p:cNvPr id="57" name="Imagen 56">
              <a:extLst>
                <a:ext uri="{FF2B5EF4-FFF2-40B4-BE49-F238E27FC236}">
                  <a16:creationId xmlns:a16="http://schemas.microsoft.com/office/drawing/2014/main" id="{961930C2-F576-49DD-A7AA-2FDB4D77175D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7508" y="2035205"/>
              <a:ext cx="162906" cy="158223"/>
            </a:xfrm>
            <a:prstGeom prst="rect">
              <a:avLst/>
            </a:prstGeom>
          </p:spPr>
        </p:pic>
        <p:pic>
          <p:nvPicPr>
            <p:cNvPr id="58" name="Imagen 57">
              <a:extLst>
                <a:ext uri="{FF2B5EF4-FFF2-40B4-BE49-F238E27FC236}">
                  <a16:creationId xmlns:a16="http://schemas.microsoft.com/office/drawing/2014/main" id="{56867267-B475-4E69-9D58-EC62A6FE058B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7509" y="2315160"/>
              <a:ext cx="162906" cy="158223"/>
            </a:xfrm>
            <a:prstGeom prst="rect">
              <a:avLst/>
            </a:prstGeom>
          </p:spPr>
        </p:pic>
        <p:pic>
          <p:nvPicPr>
            <p:cNvPr id="60" name="Imagen 59">
              <a:extLst>
                <a:ext uri="{FF2B5EF4-FFF2-40B4-BE49-F238E27FC236}">
                  <a16:creationId xmlns:a16="http://schemas.microsoft.com/office/drawing/2014/main" id="{E29EF204-A448-4002-8A1C-DB0341F31464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6366" y="2619960"/>
              <a:ext cx="162906" cy="158223"/>
            </a:xfrm>
            <a:prstGeom prst="rect">
              <a:avLst/>
            </a:prstGeom>
          </p:spPr>
        </p:pic>
        <p:pic>
          <p:nvPicPr>
            <p:cNvPr id="63" name="Imagen 62">
              <a:extLst>
                <a:ext uri="{FF2B5EF4-FFF2-40B4-BE49-F238E27FC236}">
                  <a16:creationId xmlns:a16="http://schemas.microsoft.com/office/drawing/2014/main" id="{86120641-32C4-4AE8-94D3-C94C18868525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8171" y="2913636"/>
              <a:ext cx="162906" cy="158223"/>
            </a:xfrm>
            <a:prstGeom prst="rect">
              <a:avLst/>
            </a:prstGeom>
          </p:spPr>
        </p:pic>
      </p:grpSp>
      <p:sp>
        <p:nvSpPr>
          <p:cNvPr id="64" name="Placa 63">
            <a:extLst>
              <a:ext uri="{FF2B5EF4-FFF2-40B4-BE49-F238E27FC236}">
                <a16:creationId xmlns:a16="http://schemas.microsoft.com/office/drawing/2014/main" id="{1F1A37EF-7612-4F45-97CD-3C62C17F6D0D}"/>
              </a:ext>
            </a:extLst>
          </p:cNvPr>
          <p:cNvSpPr/>
          <p:nvPr/>
        </p:nvSpPr>
        <p:spPr>
          <a:xfrm flipH="1">
            <a:off x="544463" y="3806973"/>
            <a:ext cx="1680470" cy="1381373"/>
          </a:xfrm>
          <a:prstGeom prst="plaque">
            <a:avLst>
              <a:gd name="adj" fmla="val 6619"/>
            </a:avLst>
          </a:prstGeom>
          <a:noFill/>
          <a:ln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pic>
        <p:nvPicPr>
          <p:cNvPr id="32" name="Imagen 31">
            <a:extLst>
              <a:ext uri="{FF2B5EF4-FFF2-40B4-BE49-F238E27FC236}">
                <a16:creationId xmlns:a16="http://schemas.microsoft.com/office/drawing/2014/main" id="{26B63D50-3602-4D67-A76C-633D6D374657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259097" y="6541363"/>
            <a:ext cx="628638" cy="674145"/>
          </a:xfrm>
          <a:prstGeom prst="rect">
            <a:avLst/>
          </a:prstGeom>
        </p:spPr>
      </p:pic>
      <p:pic>
        <p:nvPicPr>
          <p:cNvPr id="65" name="Imagen 64">
            <a:extLst>
              <a:ext uri="{FF2B5EF4-FFF2-40B4-BE49-F238E27FC236}">
                <a16:creationId xmlns:a16="http://schemas.microsoft.com/office/drawing/2014/main" id="{D0CA3D43-846C-4A28-B7BE-3C0790EA8870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65716" t="50407"/>
          <a:stretch/>
        </p:blipFill>
        <p:spPr>
          <a:xfrm flipH="1">
            <a:off x="4623101" y="-1"/>
            <a:ext cx="445785" cy="47838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94334185"/>
      </p:ext>
    </p:extLst>
  </p:cSld>
  <p:clrMapOvr>
    <a:masterClrMapping/>
  </p:clrMapOvr>
</p:sld>
</file>

<file path=ppt/slides/slide2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5" name="Imagen 74">
            <a:extLst>
              <a:ext uri="{FF2B5EF4-FFF2-40B4-BE49-F238E27FC236}">
                <a16:creationId xmlns:a16="http://schemas.microsoft.com/office/drawing/2014/main" id="{86F066D6-3665-40A8-84FE-3CF74306B4E7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5802" t="16947" r="6588" b="21582"/>
          <a:stretch/>
        </p:blipFill>
        <p:spPr>
          <a:xfrm flipH="1">
            <a:off x="2534249" y="1615242"/>
            <a:ext cx="2241249" cy="5818323"/>
          </a:xfrm>
          <a:prstGeom prst="rect">
            <a:avLst/>
          </a:prstGeom>
        </p:spPr>
      </p:pic>
      <p:grpSp>
        <p:nvGrpSpPr>
          <p:cNvPr id="90" name="Grupo 89">
            <a:extLst>
              <a:ext uri="{FF2B5EF4-FFF2-40B4-BE49-F238E27FC236}">
                <a16:creationId xmlns:a16="http://schemas.microsoft.com/office/drawing/2014/main" id="{6A10F933-5BE6-45D0-9227-6F90A3B05617}"/>
              </a:ext>
            </a:extLst>
          </p:cNvPr>
          <p:cNvGrpSpPr/>
          <p:nvPr/>
        </p:nvGrpSpPr>
        <p:grpSpPr>
          <a:xfrm>
            <a:off x="2431176" y="1277695"/>
            <a:ext cx="2333423" cy="338554"/>
            <a:chOff x="282012" y="1116730"/>
            <a:chExt cx="2333423" cy="338554"/>
          </a:xfrm>
        </p:grpSpPr>
        <p:grpSp>
          <p:nvGrpSpPr>
            <p:cNvPr id="76" name="Grupo 75">
              <a:extLst>
                <a:ext uri="{FF2B5EF4-FFF2-40B4-BE49-F238E27FC236}">
                  <a16:creationId xmlns:a16="http://schemas.microsoft.com/office/drawing/2014/main" id="{A61A1061-E59C-431B-BF67-DEFCDEE579BE}"/>
                </a:ext>
              </a:extLst>
            </p:cNvPr>
            <p:cNvGrpSpPr/>
            <p:nvPr/>
          </p:nvGrpSpPr>
          <p:grpSpPr>
            <a:xfrm>
              <a:off x="1292286" y="1199456"/>
              <a:ext cx="1323149" cy="173102"/>
              <a:chOff x="2351916" y="2459619"/>
              <a:chExt cx="1424738" cy="173102"/>
            </a:xfrm>
          </p:grpSpPr>
          <p:pic>
            <p:nvPicPr>
              <p:cNvPr id="77" name="Imagen 76">
                <a:extLst>
                  <a:ext uri="{FF2B5EF4-FFF2-40B4-BE49-F238E27FC236}">
                    <a16:creationId xmlns:a16="http://schemas.microsoft.com/office/drawing/2014/main" id="{B7A81B46-CA0D-4087-89EF-FAE09193A61A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351916" y="2459619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78" name="Imagen 77">
                <a:extLst>
                  <a:ext uri="{FF2B5EF4-FFF2-40B4-BE49-F238E27FC236}">
                    <a16:creationId xmlns:a16="http://schemas.microsoft.com/office/drawing/2014/main" id="{E94153B6-6DC4-4AB7-AC3B-F55DD2065F5B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534444" y="2462337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79" name="Imagen 78">
                <a:extLst>
                  <a:ext uri="{FF2B5EF4-FFF2-40B4-BE49-F238E27FC236}">
                    <a16:creationId xmlns:a16="http://schemas.microsoft.com/office/drawing/2014/main" id="{EA1DF94F-D73B-4068-AC8A-D0A408DD32D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713545" y="2467401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0" name="Imagen 79">
                <a:extLst>
                  <a:ext uri="{FF2B5EF4-FFF2-40B4-BE49-F238E27FC236}">
                    <a16:creationId xmlns:a16="http://schemas.microsoft.com/office/drawing/2014/main" id="{62C852A6-1DC0-492C-8708-0BCE85A2F8DC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898714" y="2467401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1" name="Imagen 80">
                <a:extLst>
                  <a:ext uri="{FF2B5EF4-FFF2-40B4-BE49-F238E27FC236}">
                    <a16:creationId xmlns:a16="http://schemas.microsoft.com/office/drawing/2014/main" id="{0177E378-B2D1-433E-B487-95F0ADA2623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080634" y="2462337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2" name="Imagen 81">
                <a:extLst>
                  <a:ext uri="{FF2B5EF4-FFF2-40B4-BE49-F238E27FC236}">
                    <a16:creationId xmlns:a16="http://schemas.microsoft.com/office/drawing/2014/main" id="{5D2CCC76-1728-4CCE-8CA6-F4D7D93C730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259735" y="2463688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3" name="Imagen 82">
                <a:extLst>
                  <a:ext uri="{FF2B5EF4-FFF2-40B4-BE49-F238E27FC236}">
                    <a16:creationId xmlns:a16="http://schemas.microsoft.com/office/drawing/2014/main" id="{8737CD88-8CE9-45B7-B88B-A039D1BC2D9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436306" y="2459619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4" name="Imagen 83">
                <a:extLst>
                  <a:ext uri="{FF2B5EF4-FFF2-40B4-BE49-F238E27FC236}">
                    <a16:creationId xmlns:a16="http://schemas.microsoft.com/office/drawing/2014/main" id="{9C749F1B-619A-40EE-A3E5-6C9759F13278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624293" y="2462337"/>
                <a:ext cx="152361" cy="165320"/>
              </a:xfrm>
              <a:prstGeom prst="rect">
                <a:avLst/>
              </a:prstGeom>
            </p:spPr>
          </p:pic>
        </p:grpSp>
        <p:sp>
          <p:nvSpPr>
            <p:cNvPr id="86" name="CuadroTexto 85">
              <a:extLst>
                <a:ext uri="{FF2B5EF4-FFF2-40B4-BE49-F238E27FC236}">
                  <a16:creationId xmlns:a16="http://schemas.microsoft.com/office/drawing/2014/main" id="{E7CF8BFC-D72D-4A50-9441-6DC5C224B0DC}"/>
                </a:ext>
              </a:extLst>
            </p:cNvPr>
            <p:cNvSpPr txBox="1"/>
            <p:nvPr/>
          </p:nvSpPr>
          <p:spPr>
            <a:xfrm>
              <a:off x="282012" y="1116730"/>
              <a:ext cx="1081021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s-CL" sz="1600" dirty="0">
                  <a:latin typeface="that i love you" pitchFamily="2" charset="0"/>
                </a:rPr>
                <a:t>Hidratación</a:t>
              </a:r>
            </a:p>
          </p:txBody>
        </p:sp>
      </p:grpSp>
      <p:sp>
        <p:nvSpPr>
          <p:cNvPr id="2" name="Rectángulo: esquinas redondeadas 1">
            <a:extLst>
              <a:ext uri="{FF2B5EF4-FFF2-40B4-BE49-F238E27FC236}">
                <a16:creationId xmlns:a16="http://schemas.microsoft.com/office/drawing/2014/main" id="{8AFFB728-72C6-47D6-8CF6-8E68D901CF0E}"/>
              </a:ext>
            </a:extLst>
          </p:cNvPr>
          <p:cNvSpPr/>
          <p:nvPr/>
        </p:nvSpPr>
        <p:spPr>
          <a:xfrm flipH="1">
            <a:off x="2536574" y="808814"/>
            <a:ext cx="2238924" cy="348713"/>
          </a:xfrm>
          <a:prstGeom prst="roundRect">
            <a:avLst>
              <a:gd name="adj" fmla="val 20690"/>
            </a:avLst>
          </a:prstGeom>
          <a:noFill/>
          <a:ln>
            <a:solidFill>
              <a:schemeClr val="bg1">
                <a:lumMod val="65000"/>
              </a:schemeClr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grpSp>
        <p:nvGrpSpPr>
          <p:cNvPr id="20" name="Grupo 19">
            <a:extLst>
              <a:ext uri="{FF2B5EF4-FFF2-40B4-BE49-F238E27FC236}">
                <a16:creationId xmlns:a16="http://schemas.microsoft.com/office/drawing/2014/main" id="{9E56ED60-C0FC-4AFF-8B2B-402E4644997E}"/>
              </a:ext>
            </a:extLst>
          </p:cNvPr>
          <p:cNvGrpSpPr/>
          <p:nvPr/>
        </p:nvGrpSpPr>
        <p:grpSpPr>
          <a:xfrm>
            <a:off x="2648158" y="551964"/>
            <a:ext cx="1302561" cy="270451"/>
            <a:chOff x="3427898" y="945416"/>
            <a:chExt cx="1302561" cy="270451"/>
          </a:xfrm>
        </p:grpSpPr>
        <p:sp>
          <p:nvSpPr>
            <p:cNvPr id="6" name="Elipse 5">
              <a:extLst>
                <a:ext uri="{FF2B5EF4-FFF2-40B4-BE49-F238E27FC236}">
                  <a16:creationId xmlns:a16="http://schemas.microsoft.com/office/drawing/2014/main" id="{2C5DCEA4-6AF6-49BD-B708-B769FAFE792C}"/>
                </a:ext>
              </a:extLst>
            </p:cNvPr>
            <p:cNvSpPr/>
            <p:nvPr/>
          </p:nvSpPr>
          <p:spPr>
            <a:xfrm>
              <a:off x="3448303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7" name="CuadroTexto 6">
              <a:extLst>
                <a:ext uri="{FF2B5EF4-FFF2-40B4-BE49-F238E27FC236}">
                  <a16:creationId xmlns:a16="http://schemas.microsoft.com/office/drawing/2014/main" id="{AA089D6C-B1E2-48FB-BE83-481042A4D336}"/>
                </a:ext>
              </a:extLst>
            </p:cNvPr>
            <p:cNvSpPr txBox="1"/>
            <p:nvPr/>
          </p:nvSpPr>
          <p:spPr>
            <a:xfrm>
              <a:off x="3427898" y="945416"/>
              <a:ext cx="167925" cy="2623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L</a:t>
              </a:r>
            </a:p>
          </p:txBody>
        </p:sp>
        <p:sp>
          <p:nvSpPr>
            <p:cNvPr id="8" name="Elipse 7">
              <a:extLst>
                <a:ext uri="{FF2B5EF4-FFF2-40B4-BE49-F238E27FC236}">
                  <a16:creationId xmlns:a16="http://schemas.microsoft.com/office/drawing/2014/main" id="{EF3D6D35-0B29-48F8-A7E7-F05677A56176}"/>
                </a:ext>
              </a:extLst>
            </p:cNvPr>
            <p:cNvSpPr/>
            <p:nvPr/>
          </p:nvSpPr>
          <p:spPr>
            <a:xfrm>
              <a:off x="3636352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9" name="CuadroTexto 8">
              <a:extLst>
                <a:ext uri="{FF2B5EF4-FFF2-40B4-BE49-F238E27FC236}">
                  <a16:creationId xmlns:a16="http://schemas.microsoft.com/office/drawing/2014/main" id="{9A7EF53A-AA99-48D2-85A8-CA65C6ED1C5E}"/>
                </a:ext>
              </a:extLst>
            </p:cNvPr>
            <p:cNvSpPr txBox="1"/>
            <p:nvPr/>
          </p:nvSpPr>
          <p:spPr>
            <a:xfrm>
              <a:off x="3604676" y="945416"/>
              <a:ext cx="167925" cy="2623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M</a:t>
              </a:r>
            </a:p>
          </p:txBody>
        </p:sp>
        <p:sp>
          <p:nvSpPr>
            <p:cNvPr id="10" name="Elipse 9">
              <a:extLst>
                <a:ext uri="{FF2B5EF4-FFF2-40B4-BE49-F238E27FC236}">
                  <a16:creationId xmlns:a16="http://schemas.microsoft.com/office/drawing/2014/main" id="{B0003AE6-C47F-46BF-B6B1-DDBB042C0368}"/>
                </a:ext>
              </a:extLst>
            </p:cNvPr>
            <p:cNvSpPr/>
            <p:nvPr/>
          </p:nvSpPr>
          <p:spPr>
            <a:xfrm>
              <a:off x="3822502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1" name="CuadroTexto 10">
              <a:extLst>
                <a:ext uri="{FF2B5EF4-FFF2-40B4-BE49-F238E27FC236}">
                  <a16:creationId xmlns:a16="http://schemas.microsoft.com/office/drawing/2014/main" id="{93A2415F-9910-41C0-9834-ACE5EE7EC06F}"/>
                </a:ext>
              </a:extLst>
            </p:cNvPr>
            <p:cNvSpPr txBox="1"/>
            <p:nvPr/>
          </p:nvSpPr>
          <p:spPr>
            <a:xfrm>
              <a:off x="3795934" y="953506"/>
              <a:ext cx="167925" cy="2623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M</a:t>
              </a:r>
            </a:p>
          </p:txBody>
        </p:sp>
        <p:sp>
          <p:nvSpPr>
            <p:cNvPr id="12" name="Elipse 11">
              <a:extLst>
                <a:ext uri="{FF2B5EF4-FFF2-40B4-BE49-F238E27FC236}">
                  <a16:creationId xmlns:a16="http://schemas.microsoft.com/office/drawing/2014/main" id="{C7C288CE-F547-4E52-94A3-8C23F40BEE3C}"/>
                </a:ext>
              </a:extLst>
            </p:cNvPr>
            <p:cNvSpPr/>
            <p:nvPr/>
          </p:nvSpPr>
          <p:spPr>
            <a:xfrm>
              <a:off x="4008652" y="983612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3" name="CuadroTexto 12">
              <a:extLst>
                <a:ext uri="{FF2B5EF4-FFF2-40B4-BE49-F238E27FC236}">
                  <a16:creationId xmlns:a16="http://schemas.microsoft.com/office/drawing/2014/main" id="{4114C506-8170-47D2-9D5A-128DBFEEE7C8}"/>
                </a:ext>
              </a:extLst>
            </p:cNvPr>
            <p:cNvSpPr txBox="1"/>
            <p:nvPr/>
          </p:nvSpPr>
          <p:spPr>
            <a:xfrm>
              <a:off x="3987194" y="951397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J</a:t>
              </a:r>
            </a:p>
          </p:txBody>
        </p:sp>
        <p:sp>
          <p:nvSpPr>
            <p:cNvPr id="14" name="Elipse 13">
              <a:extLst>
                <a:ext uri="{FF2B5EF4-FFF2-40B4-BE49-F238E27FC236}">
                  <a16:creationId xmlns:a16="http://schemas.microsoft.com/office/drawing/2014/main" id="{7CC52FD5-4E7C-49FA-BD83-A545EB3FC017}"/>
                </a:ext>
              </a:extLst>
            </p:cNvPr>
            <p:cNvSpPr/>
            <p:nvPr/>
          </p:nvSpPr>
          <p:spPr>
            <a:xfrm>
              <a:off x="4195174" y="983612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5" name="CuadroTexto 14">
              <a:extLst>
                <a:ext uri="{FF2B5EF4-FFF2-40B4-BE49-F238E27FC236}">
                  <a16:creationId xmlns:a16="http://schemas.microsoft.com/office/drawing/2014/main" id="{DDD8D263-EBC7-4AD3-8203-2FC2CBE524AF}"/>
                </a:ext>
              </a:extLst>
            </p:cNvPr>
            <p:cNvSpPr txBox="1"/>
            <p:nvPr/>
          </p:nvSpPr>
          <p:spPr>
            <a:xfrm>
              <a:off x="4169468" y="953506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V</a:t>
              </a:r>
            </a:p>
          </p:txBody>
        </p:sp>
        <p:sp>
          <p:nvSpPr>
            <p:cNvPr id="16" name="Elipse 15">
              <a:extLst>
                <a:ext uri="{FF2B5EF4-FFF2-40B4-BE49-F238E27FC236}">
                  <a16:creationId xmlns:a16="http://schemas.microsoft.com/office/drawing/2014/main" id="{1684D4EA-52BA-4FA5-A1FB-CB87FE74C584}"/>
                </a:ext>
              </a:extLst>
            </p:cNvPr>
            <p:cNvSpPr/>
            <p:nvPr/>
          </p:nvSpPr>
          <p:spPr>
            <a:xfrm>
              <a:off x="4383504" y="983612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7" name="CuadroTexto 16">
              <a:extLst>
                <a:ext uri="{FF2B5EF4-FFF2-40B4-BE49-F238E27FC236}">
                  <a16:creationId xmlns:a16="http://schemas.microsoft.com/office/drawing/2014/main" id="{3308939E-46AD-485D-B001-89690CD4E751}"/>
                </a:ext>
              </a:extLst>
            </p:cNvPr>
            <p:cNvSpPr txBox="1"/>
            <p:nvPr/>
          </p:nvSpPr>
          <p:spPr>
            <a:xfrm>
              <a:off x="4354590" y="945416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S</a:t>
              </a:r>
            </a:p>
          </p:txBody>
        </p:sp>
        <p:sp>
          <p:nvSpPr>
            <p:cNvPr id="18" name="Elipse 17">
              <a:extLst>
                <a:ext uri="{FF2B5EF4-FFF2-40B4-BE49-F238E27FC236}">
                  <a16:creationId xmlns:a16="http://schemas.microsoft.com/office/drawing/2014/main" id="{A8672FC7-70F5-4C49-A014-22DFFFBC4EA9}"/>
                </a:ext>
              </a:extLst>
            </p:cNvPr>
            <p:cNvSpPr/>
            <p:nvPr/>
          </p:nvSpPr>
          <p:spPr>
            <a:xfrm>
              <a:off x="4562534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9" name="CuadroTexto 18">
              <a:extLst>
                <a:ext uri="{FF2B5EF4-FFF2-40B4-BE49-F238E27FC236}">
                  <a16:creationId xmlns:a16="http://schemas.microsoft.com/office/drawing/2014/main" id="{FDD8A62F-1C31-4D5B-8003-266E7EE66DB5}"/>
                </a:ext>
              </a:extLst>
            </p:cNvPr>
            <p:cNvSpPr txBox="1"/>
            <p:nvPr/>
          </p:nvSpPr>
          <p:spPr>
            <a:xfrm>
              <a:off x="4541872" y="945416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D</a:t>
              </a:r>
            </a:p>
          </p:txBody>
        </p:sp>
      </p:grpSp>
      <p:sp>
        <p:nvSpPr>
          <p:cNvPr id="43" name="Rectángulo: esquinas redondeadas 42">
            <a:extLst>
              <a:ext uri="{FF2B5EF4-FFF2-40B4-BE49-F238E27FC236}">
                <a16:creationId xmlns:a16="http://schemas.microsoft.com/office/drawing/2014/main" id="{89D5D1E2-00DC-4937-B50F-B770D836BFF9}"/>
              </a:ext>
            </a:extLst>
          </p:cNvPr>
          <p:cNvSpPr/>
          <p:nvPr/>
        </p:nvSpPr>
        <p:spPr>
          <a:xfrm flipH="1">
            <a:off x="460830" y="5801409"/>
            <a:ext cx="1867912" cy="1306787"/>
          </a:xfrm>
          <a:prstGeom prst="roundRect">
            <a:avLst>
              <a:gd name="adj" fmla="val 3042"/>
            </a:avLst>
          </a:prstGeom>
          <a:noFill/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61" name="CuadroTexto 60">
            <a:extLst>
              <a:ext uri="{FF2B5EF4-FFF2-40B4-BE49-F238E27FC236}">
                <a16:creationId xmlns:a16="http://schemas.microsoft.com/office/drawing/2014/main" id="{B1867932-8D36-4858-BFF8-81AECC48EBAD}"/>
              </a:ext>
            </a:extLst>
          </p:cNvPr>
          <p:cNvSpPr txBox="1"/>
          <p:nvPr/>
        </p:nvSpPr>
        <p:spPr>
          <a:xfrm>
            <a:off x="502270" y="470523"/>
            <a:ext cx="1705246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CL" sz="4800" dirty="0">
                <a:latin typeface="August Script Bold free" pitchFamily="2" charset="0"/>
              </a:rPr>
              <a:t>Año</a:t>
            </a:r>
          </a:p>
        </p:txBody>
      </p:sp>
      <p:sp>
        <p:nvSpPr>
          <p:cNvPr id="62" name="CuadroTexto 61">
            <a:extLst>
              <a:ext uri="{FF2B5EF4-FFF2-40B4-BE49-F238E27FC236}">
                <a16:creationId xmlns:a16="http://schemas.microsoft.com/office/drawing/2014/main" id="{D7348A25-2C0A-4180-9706-193D7ACDBC8E}"/>
              </a:ext>
            </a:extLst>
          </p:cNvPr>
          <p:cNvSpPr txBox="1"/>
          <p:nvPr/>
        </p:nvSpPr>
        <p:spPr>
          <a:xfrm>
            <a:off x="1109446" y="921803"/>
            <a:ext cx="149088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CL" sz="4000" dirty="0" smtClean="0">
                <a:latin typeface="August Script Bold free" pitchFamily="2" charset="0"/>
              </a:rPr>
              <a:t>2022 </a:t>
            </a:r>
            <a:endParaRPr lang="es-CL" sz="4000" dirty="0">
              <a:latin typeface="August Script Bold free" pitchFamily="2" charset="0"/>
            </a:endParaRPr>
          </a:p>
        </p:txBody>
      </p:sp>
      <p:sp>
        <p:nvSpPr>
          <p:cNvPr id="27" name="CuadroTexto 26">
            <a:extLst>
              <a:ext uri="{FF2B5EF4-FFF2-40B4-BE49-F238E27FC236}">
                <a16:creationId xmlns:a16="http://schemas.microsoft.com/office/drawing/2014/main" id="{F0091D1D-C5BA-4DD7-B564-F84C4F3256B9}"/>
              </a:ext>
            </a:extLst>
          </p:cNvPr>
          <p:cNvSpPr txBox="1"/>
          <p:nvPr/>
        </p:nvSpPr>
        <p:spPr>
          <a:xfrm>
            <a:off x="788889" y="1505371"/>
            <a:ext cx="136617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CL" sz="3600" dirty="0">
                <a:latin typeface="Ayunindra Font" pitchFamily="50" charset="0"/>
              </a:rPr>
              <a:t>Metas</a:t>
            </a:r>
          </a:p>
        </p:txBody>
      </p:sp>
      <p:cxnSp>
        <p:nvCxnSpPr>
          <p:cNvPr id="34" name="Conector recto 33">
            <a:extLst>
              <a:ext uri="{FF2B5EF4-FFF2-40B4-BE49-F238E27FC236}">
                <a16:creationId xmlns:a16="http://schemas.microsoft.com/office/drawing/2014/main" id="{6C326F97-CC68-4216-8B0B-6409AE189A23}"/>
              </a:ext>
            </a:extLst>
          </p:cNvPr>
          <p:cNvCxnSpPr>
            <a:cxnSpLocks/>
          </p:cNvCxnSpPr>
          <p:nvPr/>
        </p:nvCxnSpPr>
        <p:spPr>
          <a:xfrm>
            <a:off x="719609" y="2193173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Conector recto 36">
            <a:extLst>
              <a:ext uri="{FF2B5EF4-FFF2-40B4-BE49-F238E27FC236}">
                <a16:creationId xmlns:a16="http://schemas.microsoft.com/office/drawing/2014/main" id="{7A9A9E17-643C-46C7-8DA1-90ACB4FD0A6E}"/>
              </a:ext>
            </a:extLst>
          </p:cNvPr>
          <p:cNvCxnSpPr>
            <a:cxnSpLocks/>
          </p:cNvCxnSpPr>
          <p:nvPr/>
        </p:nvCxnSpPr>
        <p:spPr>
          <a:xfrm>
            <a:off x="720116" y="2475725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Conector recto 37">
            <a:extLst>
              <a:ext uri="{FF2B5EF4-FFF2-40B4-BE49-F238E27FC236}">
                <a16:creationId xmlns:a16="http://schemas.microsoft.com/office/drawing/2014/main" id="{117FEECC-50E9-48AE-A3A0-ECE918D11567}"/>
              </a:ext>
            </a:extLst>
          </p:cNvPr>
          <p:cNvCxnSpPr>
            <a:cxnSpLocks/>
          </p:cNvCxnSpPr>
          <p:nvPr/>
        </p:nvCxnSpPr>
        <p:spPr>
          <a:xfrm>
            <a:off x="718240" y="2780525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Conector recto 38">
            <a:extLst>
              <a:ext uri="{FF2B5EF4-FFF2-40B4-BE49-F238E27FC236}">
                <a16:creationId xmlns:a16="http://schemas.microsoft.com/office/drawing/2014/main" id="{F24D8324-6901-4816-8512-FDC54A3E01DF}"/>
              </a:ext>
            </a:extLst>
          </p:cNvPr>
          <p:cNvCxnSpPr>
            <a:cxnSpLocks/>
          </p:cNvCxnSpPr>
          <p:nvPr/>
        </p:nvCxnSpPr>
        <p:spPr>
          <a:xfrm>
            <a:off x="718240" y="3074201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Placa 2">
            <a:extLst>
              <a:ext uri="{FF2B5EF4-FFF2-40B4-BE49-F238E27FC236}">
                <a16:creationId xmlns:a16="http://schemas.microsoft.com/office/drawing/2014/main" id="{C3F9C842-00FA-4A41-AA78-EC49C9D9D4A3}"/>
              </a:ext>
            </a:extLst>
          </p:cNvPr>
          <p:cNvSpPr/>
          <p:nvPr/>
        </p:nvSpPr>
        <p:spPr>
          <a:xfrm flipH="1">
            <a:off x="489789" y="3750740"/>
            <a:ext cx="1791840" cy="1500318"/>
          </a:xfrm>
          <a:prstGeom prst="plaque">
            <a:avLst>
              <a:gd name="adj" fmla="val 6619"/>
            </a:avLst>
          </a:prstGeom>
          <a:solidFill>
            <a:srgbClr val="FCEBE0"/>
          </a:solidFill>
          <a:ln>
            <a:solidFill>
              <a:srgbClr val="FCD6D7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70" name="CuadroTexto 69">
            <a:extLst>
              <a:ext uri="{FF2B5EF4-FFF2-40B4-BE49-F238E27FC236}">
                <a16:creationId xmlns:a16="http://schemas.microsoft.com/office/drawing/2014/main" id="{C5660BA0-7AA5-442F-B19F-51782AAE91E1}"/>
              </a:ext>
            </a:extLst>
          </p:cNvPr>
          <p:cNvSpPr txBox="1"/>
          <p:nvPr/>
        </p:nvSpPr>
        <p:spPr>
          <a:xfrm flipH="1">
            <a:off x="560832" y="3174959"/>
            <a:ext cx="157604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CL" sz="3200" dirty="0">
                <a:latin typeface="Please write me a song" panose="02000603000000000000" pitchFamily="2" charset="0"/>
                <a:ea typeface="Please write me a song" panose="02000603000000000000" pitchFamily="2" charset="0"/>
              </a:rPr>
              <a:t>Importante</a:t>
            </a:r>
          </a:p>
        </p:txBody>
      </p:sp>
      <p:sp>
        <p:nvSpPr>
          <p:cNvPr id="72" name="CuadroTexto 71">
            <a:extLst>
              <a:ext uri="{FF2B5EF4-FFF2-40B4-BE49-F238E27FC236}">
                <a16:creationId xmlns:a16="http://schemas.microsoft.com/office/drawing/2014/main" id="{FA02E334-CC17-4B72-8C99-28B64BC13A1C}"/>
              </a:ext>
            </a:extLst>
          </p:cNvPr>
          <p:cNvSpPr txBox="1"/>
          <p:nvPr/>
        </p:nvSpPr>
        <p:spPr>
          <a:xfrm flipH="1">
            <a:off x="773256" y="5571063"/>
            <a:ext cx="1293702" cy="594906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algn="ctr"/>
            <a:r>
              <a:rPr lang="es-CL" sz="3266" dirty="0">
                <a:latin typeface="The Sunset" pitchFamily="2" charset="0"/>
              </a:rPr>
              <a:t>Notas</a:t>
            </a:r>
          </a:p>
        </p:txBody>
      </p:sp>
      <p:pic>
        <p:nvPicPr>
          <p:cNvPr id="22" name="Imagen 21">
            <a:extLst>
              <a:ext uri="{FF2B5EF4-FFF2-40B4-BE49-F238E27FC236}">
                <a16:creationId xmlns:a16="http://schemas.microsoft.com/office/drawing/2014/main" id="{62CBFADE-6F0F-42F1-9100-230F3D7A9794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188956" y="4650379"/>
            <a:ext cx="727315" cy="2864905"/>
          </a:xfrm>
          <a:prstGeom prst="rect">
            <a:avLst/>
          </a:prstGeom>
        </p:spPr>
      </p:pic>
      <p:pic>
        <p:nvPicPr>
          <p:cNvPr id="23" name="Imagen 22">
            <a:extLst>
              <a:ext uri="{FF2B5EF4-FFF2-40B4-BE49-F238E27FC236}">
                <a16:creationId xmlns:a16="http://schemas.microsoft.com/office/drawing/2014/main" id="{2B2C2E0D-EB88-46B4-AC8F-E4A9A8B31354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43898" t="21174"/>
          <a:stretch/>
        </p:blipFill>
        <p:spPr>
          <a:xfrm>
            <a:off x="0" y="0"/>
            <a:ext cx="909986" cy="976498"/>
          </a:xfrm>
          <a:prstGeom prst="rect">
            <a:avLst/>
          </a:prstGeom>
        </p:spPr>
      </p:pic>
      <p:pic>
        <p:nvPicPr>
          <p:cNvPr id="25" name="Imagen 24">
            <a:extLst>
              <a:ext uri="{FF2B5EF4-FFF2-40B4-BE49-F238E27FC236}">
                <a16:creationId xmlns:a16="http://schemas.microsoft.com/office/drawing/2014/main" id="{C293EFCA-F8D9-437F-BBDE-D23B0F61DF56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027536" y="351099"/>
            <a:ext cx="713197" cy="476000"/>
          </a:xfrm>
          <a:prstGeom prst="rect">
            <a:avLst/>
          </a:prstGeom>
        </p:spPr>
      </p:pic>
      <p:grpSp>
        <p:nvGrpSpPr>
          <p:cNvPr id="31" name="Grupo 30">
            <a:extLst>
              <a:ext uri="{FF2B5EF4-FFF2-40B4-BE49-F238E27FC236}">
                <a16:creationId xmlns:a16="http://schemas.microsoft.com/office/drawing/2014/main" id="{7745E27F-467E-4749-8E47-3209094E0C66}"/>
              </a:ext>
            </a:extLst>
          </p:cNvPr>
          <p:cNvGrpSpPr/>
          <p:nvPr/>
        </p:nvGrpSpPr>
        <p:grpSpPr>
          <a:xfrm>
            <a:off x="526230" y="2080990"/>
            <a:ext cx="160028" cy="1041337"/>
            <a:chOff x="508707" y="2032864"/>
            <a:chExt cx="160028" cy="1041337"/>
          </a:xfrm>
        </p:grpSpPr>
        <p:pic>
          <p:nvPicPr>
            <p:cNvPr id="57" name="Imagen 56">
              <a:extLst>
                <a:ext uri="{FF2B5EF4-FFF2-40B4-BE49-F238E27FC236}">
                  <a16:creationId xmlns:a16="http://schemas.microsoft.com/office/drawing/2014/main" id="{961930C2-F576-49DD-A7AA-2FDB4D77175D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7508" y="2035205"/>
              <a:ext cx="162906" cy="158223"/>
            </a:xfrm>
            <a:prstGeom prst="rect">
              <a:avLst/>
            </a:prstGeom>
          </p:spPr>
        </p:pic>
        <p:pic>
          <p:nvPicPr>
            <p:cNvPr id="58" name="Imagen 57">
              <a:extLst>
                <a:ext uri="{FF2B5EF4-FFF2-40B4-BE49-F238E27FC236}">
                  <a16:creationId xmlns:a16="http://schemas.microsoft.com/office/drawing/2014/main" id="{56867267-B475-4E69-9D58-EC62A6FE058B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7509" y="2315160"/>
              <a:ext cx="162906" cy="158223"/>
            </a:xfrm>
            <a:prstGeom prst="rect">
              <a:avLst/>
            </a:prstGeom>
          </p:spPr>
        </p:pic>
        <p:pic>
          <p:nvPicPr>
            <p:cNvPr id="60" name="Imagen 59">
              <a:extLst>
                <a:ext uri="{FF2B5EF4-FFF2-40B4-BE49-F238E27FC236}">
                  <a16:creationId xmlns:a16="http://schemas.microsoft.com/office/drawing/2014/main" id="{E29EF204-A448-4002-8A1C-DB0341F31464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6366" y="2619960"/>
              <a:ext cx="162906" cy="158223"/>
            </a:xfrm>
            <a:prstGeom prst="rect">
              <a:avLst/>
            </a:prstGeom>
          </p:spPr>
        </p:pic>
        <p:pic>
          <p:nvPicPr>
            <p:cNvPr id="63" name="Imagen 62">
              <a:extLst>
                <a:ext uri="{FF2B5EF4-FFF2-40B4-BE49-F238E27FC236}">
                  <a16:creationId xmlns:a16="http://schemas.microsoft.com/office/drawing/2014/main" id="{86120641-32C4-4AE8-94D3-C94C18868525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8171" y="2913636"/>
              <a:ext cx="162906" cy="158223"/>
            </a:xfrm>
            <a:prstGeom prst="rect">
              <a:avLst/>
            </a:prstGeom>
          </p:spPr>
        </p:pic>
      </p:grpSp>
      <p:sp>
        <p:nvSpPr>
          <p:cNvPr id="64" name="Placa 63">
            <a:extLst>
              <a:ext uri="{FF2B5EF4-FFF2-40B4-BE49-F238E27FC236}">
                <a16:creationId xmlns:a16="http://schemas.microsoft.com/office/drawing/2014/main" id="{1F1A37EF-7612-4F45-97CD-3C62C17F6D0D}"/>
              </a:ext>
            </a:extLst>
          </p:cNvPr>
          <p:cNvSpPr/>
          <p:nvPr/>
        </p:nvSpPr>
        <p:spPr>
          <a:xfrm flipH="1">
            <a:off x="544463" y="3806973"/>
            <a:ext cx="1680470" cy="1381373"/>
          </a:xfrm>
          <a:prstGeom prst="plaque">
            <a:avLst>
              <a:gd name="adj" fmla="val 6619"/>
            </a:avLst>
          </a:prstGeom>
          <a:noFill/>
          <a:ln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pic>
        <p:nvPicPr>
          <p:cNvPr id="32" name="Imagen 31">
            <a:extLst>
              <a:ext uri="{FF2B5EF4-FFF2-40B4-BE49-F238E27FC236}">
                <a16:creationId xmlns:a16="http://schemas.microsoft.com/office/drawing/2014/main" id="{26B63D50-3602-4D67-A76C-633D6D374657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259097" y="6541363"/>
            <a:ext cx="628638" cy="674145"/>
          </a:xfrm>
          <a:prstGeom prst="rect">
            <a:avLst/>
          </a:prstGeom>
        </p:spPr>
      </p:pic>
      <p:pic>
        <p:nvPicPr>
          <p:cNvPr id="65" name="Imagen 64">
            <a:extLst>
              <a:ext uri="{FF2B5EF4-FFF2-40B4-BE49-F238E27FC236}">
                <a16:creationId xmlns:a16="http://schemas.microsoft.com/office/drawing/2014/main" id="{D0CA3D43-846C-4A28-B7BE-3C0790EA8870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65716" t="50407"/>
          <a:stretch/>
        </p:blipFill>
        <p:spPr>
          <a:xfrm flipH="1">
            <a:off x="4623101" y="-1"/>
            <a:ext cx="445785" cy="47838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14158370"/>
      </p:ext>
    </p:extLst>
  </p:cSld>
  <p:clrMapOvr>
    <a:masterClrMapping/>
  </p:clrMapOvr>
</p:sld>
</file>

<file path=ppt/slides/slide2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5" name="Imagen 74">
            <a:extLst>
              <a:ext uri="{FF2B5EF4-FFF2-40B4-BE49-F238E27FC236}">
                <a16:creationId xmlns:a16="http://schemas.microsoft.com/office/drawing/2014/main" id="{86F066D6-3665-40A8-84FE-3CF74306B4E7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5802" t="16947" r="6588" b="21582"/>
          <a:stretch/>
        </p:blipFill>
        <p:spPr>
          <a:xfrm flipH="1">
            <a:off x="2534249" y="1615242"/>
            <a:ext cx="2241249" cy="5818323"/>
          </a:xfrm>
          <a:prstGeom prst="rect">
            <a:avLst/>
          </a:prstGeom>
        </p:spPr>
      </p:pic>
      <p:grpSp>
        <p:nvGrpSpPr>
          <p:cNvPr id="90" name="Grupo 89">
            <a:extLst>
              <a:ext uri="{FF2B5EF4-FFF2-40B4-BE49-F238E27FC236}">
                <a16:creationId xmlns:a16="http://schemas.microsoft.com/office/drawing/2014/main" id="{6A10F933-5BE6-45D0-9227-6F90A3B05617}"/>
              </a:ext>
            </a:extLst>
          </p:cNvPr>
          <p:cNvGrpSpPr/>
          <p:nvPr/>
        </p:nvGrpSpPr>
        <p:grpSpPr>
          <a:xfrm>
            <a:off x="2431176" y="1277695"/>
            <a:ext cx="2333423" cy="338554"/>
            <a:chOff x="282012" y="1116730"/>
            <a:chExt cx="2333423" cy="338554"/>
          </a:xfrm>
        </p:grpSpPr>
        <p:grpSp>
          <p:nvGrpSpPr>
            <p:cNvPr id="76" name="Grupo 75">
              <a:extLst>
                <a:ext uri="{FF2B5EF4-FFF2-40B4-BE49-F238E27FC236}">
                  <a16:creationId xmlns:a16="http://schemas.microsoft.com/office/drawing/2014/main" id="{A61A1061-E59C-431B-BF67-DEFCDEE579BE}"/>
                </a:ext>
              </a:extLst>
            </p:cNvPr>
            <p:cNvGrpSpPr/>
            <p:nvPr/>
          </p:nvGrpSpPr>
          <p:grpSpPr>
            <a:xfrm>
              <a:off x="1292286" y="1199456"/>
              <a:ext cx="1323149" cy="173102"/>
              <a:chOff x="2351916" y="2459619"/>
              <a:chExt cx="1424738" cy="173102"/>
            </a:xfrm>
          </p:grpSpPr>
          <p:pic>
            <p:nvPicPr>
              <p:cNvPr id="77" name="Imagen 76">
                <a:extLst>
                  <a:ext uri="{FF2B5EF4-FFF2-40B4-BE49-F238E27FC236}">
                    <a16:creationId xmlns:a16="http://schemas.microsoft.com/office/drawing/2014/main" id="{B7A81B46-CA0D-4087-89EF-FAE09193A61A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351916" y="2459619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78" name="Imagen 77">
                <a:extLst>
                  <a:ext uri="{FF2B5EF4-FFF2-40B4-BE49-F238E27FC236}">
                    <a16:creationId xmlns:a16="http://schemas.microsoft.com/office/drawing/2014/main" id="{E94153B6-6DC4-4AB7-AC3B-F55DD2065F5B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534444" y="2462337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79" name="Imagen 78">
                <a:extLst>
                  <a:ext uri="{FF2B5EF4-FFF2-40B4-BE49-F238E27FC236}">
                    <a16:creationId xmlns:a16="http://schemas.microsoft.com/office/drawing/2014/main" id="{EA1DF94F-D73B-4068-AC8A-D0A408DD32D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713545" y="2467401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0" name="Imagen 79">
                <a:extLst>
                  <a:ext uri="{FF2B5EF4-FFF2-40B4-BE49-F238E27FC236}">
                    <a16:creationId xmlns:a16="http://schemas.microsoft.com/office/drawing/2014/main" id="{62C852A6-1DC0-492C-8708-0BCE85A2F8DC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898714" y="2467401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1" name="Imagen 80">
                <a:extLst>
                  <a:ext uri="{FF2B5EF4-FFF2-40B4-BE49-F238E27FC236}">
                    <a16:creationId xmlns:a16="http://schemas.microsoft.com/office/drawing/2014/main" id="{0177E378-B2D1-433E-B487-95F0ADA2623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080634" y="2462337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2" name="Imagen 81">
                <a:extLst>
                  <a:ext uri="{FF2B5EF4-FFF2-40B4-BE49-F238E27FC236}">
                    <a16:creationId xmlns:a16="http://schemas.microsoft.com/office/drawing/2014/main" id="{5D2CCC76-1728-4CCE-8CA6-F4D7D93C730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259735" y="2463688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3" name="Imagen 82">
                <a:extLst>
                  <a:ext uri="{FF2B5EF4-FFF2-40B4-BE49-F238E27FC236}">
                    <a16:creationId xmlns:a16="http://schemas.microsoft.com/office/drawing/2014/main" id="{8737CD88-8CE9-45B7-B88B-A039D1BC2D9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436306" y="2459619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4" name="Imagen 83">
                <a:extLst>
                  <a:ext uri="{FF2B5EF4-FFF2-40B4-BE49-F238E27FC236}">
                    <a16:creationId xmlns:a16="http://schemas.microsoft.com/office/drawing/2014/main" id="{9C749F1B-619A-40EE-A3E5-6C9759F13278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624293" y="2462337"/>
                <a:ext cx="152361" cy="165320"/>
              </a:xfrm>
              <a:prstGeom prst="rect">
                <a:avLst/>
              </a:prstGeom>
            </p:spPr>
          </p:pic>
        </p:grpSp>
        <p:sp>
          <p:nvSpPr>
            <p:cNvPr id="86" name="CuadroTexto 85">
              <a:extLst>
                <a:ext uri="{FF2B5EF4-FFF2-40B4-BE49-F238E27FC236}">
                  <a16:creationId xmlns:a16="http://schemas.microsoft.com/office/drawing/2014/main" id="{E7CF8BFC-D72D-4A50-9441-6DC5C224B0DC}"/>
                </a:ext>
              </a:extLst>
            </p:cNvPr>
            <p:cNvSpPr txBox="1"/>
            <p:nvPr/>
          </p:nvSpPr>
          <p:spPr>
            <a:xfrm>
              <a:off x="282012" y="1116730"/>
              <a:ext cx="1081021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s-CL" sz="1600" dirty="0">
                  <a:latin typeface="that i love you" pitchFamily="2" charset="0"/>
                </a:rPr>
                <a:t>Hidratación</a:t>
              </a:r>
            </a:p>
          </p:txBody>
        </p:sp>
      </p:grpSp>
      <p:sp>
        <p:nvSpPr>
          <p:cNvPr id="2" name="Rectángulo: esquinas redondeadas 1">
            <a:extLst>
              <a:ext uri="{FF2B5EF4-FFF2-40B4-BE49-F238E27FC236}">
                <a16:creationId xmlns:a16="http://schemas.microsoft.com/office/drawing/2014/main" id="{8AFFB728-72C6-47D6-8CF6-8E68D901CF0E}"/>
              </a:ext>
            </a:extLst>
          </p:cNvPr>
          <p:cNvSpPr/>
          <p:nvPr/>
        </p:nvSpPr>
        <p:spPr>
          <a:xfrm flipH="1">
            <a:off x="2536574" y="808814"/>
            <a:ext cx="2238924" cy="348713"/>
          </a:xfrm>
          <a:prstGeom prst="roundRect">
            <a:avLst>
              <a:gd name="adj" fmla="val 20690"/>
            </a:avLst>
          </a:prstGeom>
          <a:noFill/>
          <a:ln>
            <a:solidFill>
              <a:schemeClr val="bg1">
                <a:lumMod val="65000"/>
              </a:schemeClr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grpSp>
        <p:nvGrpSpPr>
          <p:cNvPr id="20" name="Grupo 19">
            <a:extLst>
              <a:ext uri="{FF2B5EF4-FFF2-40B4-BE49-F238E27FC236}">
                <a16:creationId xmlns:a16="http://schemas.microsoft.com/office/drawing/2014/main" id="{9E56ED60-C0FC-4AFF-8B2B-402E4644997E}"/>
              </a:ext>
            </a:extLst>
          </p:cNvPr>
          <p:cNvGrpSpPr/>
          <p:nvPr/>
        </p:nvGrpSpPr>
        <p:grpSpPr>
          <a:xfrm>
            <a:off x="2648158" y="551964"/>
            <a:ext cx="1302561" cy="270451"/>
            <a:chOff x="3427898" y="945416"/>
            <a:chExt cx="1302561" cy="270451"/>
          </a:xfrm>
        </p:grpSpPr>
        <p:sp>
          <p:nvSpPr>
            <p:cNvPr id="6" name="Elipse 5">
              <a:extLst>
                <a:ext uri="{FF2B5EF4-FFF2-40B4-BE49-F238E27FC236}">
                  <a16:creationId xmlns:a16="http://schemas.microsoft.com/office/drawing/2014/main" id="{2C5DCEA4-6AF6-49BD-B708-B769FAFE792C}"/>
                </a:ext>
              </a:extLst>
            </p:cNvPr>
            <p:cNvSpPr/>
            <p:nvPr/>
          </p:nvSpPr>
          <p:spPr>
            <a:xfrm>
              <a:off x="3448303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7" name="CuadroTexto 6">
              <a:extLst>
                <a:ext uri="{FF2B5EF4-FFF2-40B4-BE49-F238E27FC236}">
                  <a16:creationId xmlns:a16="http://schemas.microsoft.com/office/drawing/2014/main" id="{AA089D6C-B1E2-48FB-BE83-481042A4D336}"/>
                </a:ext>
              </a:extLst>
            </p:cNvPr>
            <p:cNvSpPr txBox="1"/>
            <p:nvPr/>
          </p:nvSpPr>
          <p:spPr>
            <a:xfrm>
              <a:off x="3427898" y="945416"/>
              <a:ext cx="167925" cy="2623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L</a:t>
              </a:r>
            </a:p>
          </p:txBody>
        </p:sp>
        <p:sp>
          <p:nvSpPr>
            <p:cNvPr id="8" name="Elipse 7">
              <a:extLst>
                <a:ext uri="{FF2B5EF4-FFF2-40B4-BE49-F238E27FC236}">
                  <a16:creationId xmlns:a16="http://schemas.microsoft.com/office/drawing/2014/main" id="{EF3D6D35-0B29-48F8-A7E7-F05677A56176}"/>
                </a:ext>
              </a:extLst>
            </p:cNvPr>
            <p:cNvSpPr/>
            <p:nvPr/>
          </p:nvSpPr>
          <p:spPr>
            <a:xfrm>
              <a:off x="3636352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9" name="CuadroTexto 8">
              <a:extLst>
                <a:ext uri="{FF2B5EF4-FFF2-40B4-BE49-F238E27FC236}">
                  <a16:creationId xmlns:a16="http://schemas.microsoft.com/office/drawing/2014/main" id="{9A7EF53A-AA99-48D2-85A8-CA65C6ED1C5E}"/>
                </a:ext>
              </a:extLst>
            </p:cNvPr>
            <p:cNvSpPr txBox="1"/>
            <p:nvPr/>
          </p:nvSpPr>
          <p:spPr>
            <a:xfrm>
              <a:off x="3604676" y="945416"/>
              <a:ext cx="167925" cy="2623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M</a:t>
              </a:r>
            </a:p>
          </p:txBody>
        </p:sp>
        <p:sp>
          <p:nvSpPr>
            <p:cNvPr id="10" name="Elipse 9">
              <a:extLst>
                <a:ext uri="{FF2B5EF4-FFF2-40B4-BE49-F238E27FC236}">
                  <a16:creationId xmlns:a16="http://schemas.microsoft.com/office/drawing/2014/main" id="{B0003AE6-C47F-46BF-B6B1-DDBB042C0368}"/>
                </a:ext>
              </a:extLst>
            </p:cNvPr>
            <p:cNvSpPr/>
            <p:nvPr/>
          </p:nvSpPr>
          <p:spPr>
            <a:xfrm>
              <a:off x="3822502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1" name="CuadroTexto 10">
              <a:extLst>
                <a:ext uri="{FF2B5EF4-FFF2-40B4-BE49-F238E27FC236}">
                  <a16:creationId xmlns:a16="http://schemas.microsoft.com/office/drawing/2014/main" id="{93A2415F-9910-41C0-9834-ACE5EE7EC06F}"/>
                </a:ext>
              </a:extLst>
            </p:cNvPr>
            <p:cNvSpPr txBox="1"/>
            <p:nvPr/>
          </p:nvSpPr>
          <p:spPr>
            <a:xfrm>
              <a:off x="3795934" y="953506"/>
              <a:ext cx="167925" cy="2623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M</a:t>
              </a:r>
            </a:p>
          </p:txBody>
        </p:sp>
        <p:sp>
          <p:nvSpPr>
            <p:cNvPr id="12" name="Elipse 11">
              <a:extLst>
                <a:ext uri="{FF2B5EF4-FFF2-40B4-BE49-F238E27FC236}">
                  <a16:creationId xmlns:a16="http://schemas.microsoft.com/office/drawing/2014/main" id="{C7C288CE-F547-4E52-94A3-8C23F40BEE3C}"/>
                </a:ext>
              </a:extLst>
            </p:cNvPr>
            <p:cNvSpPr/>
            <p:nvPr/>
          </p:nvSpPr>
          <p:spPr>
            <a:xfrm>
              <a:off x="4008652" y="983612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3" name="CuadroTexto 12">
              <a:extLst>
                <a:ext uri="{FF2B5EF4-FFF2-40B4-BE49-F238E27FC236}">
                  <a16:creationId xmlns:a16="http://schemas.microsoft.com/office/drawing/2014/main" id="{4114C506-8170-47D2-9D5A-128DBFEEE7C8}"/>
                </a:ext>
              </a:extLst>
            </p:cNvPr>
            <p:cNvSpPr txBox="1"/>
            <p:nvPr/>
          </p:nvSpPr>
          <p:spPr>
            <a:xfrm>
              <a:off x="3987194" y="951397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J</a:t>
              </a:r>
            </a:p>
          </p:txBody>
        </p:sp>
        <p:sp>
          <p:nvSpPr>
            <p:cNvPr id="14" name="Elipse 13">
              <a:extLst>
                <a:ext uri="{FF2B5EF4-FFF2-40B4-BE49-F238E27FC236}">
                  <a16:creationId xmlns:a16="http://schemas.microsoft.com/office/drawing/2014/main" id="{7CC52FD5-4E7C-49FA-BD83-A545EB3FC017}"/>
                </a:ext>
              </a:extLst>
            </p:cNvPr>
            <p:cNvSpPr/>
            <p:nvPr/>
          </p:nvSpPr>
          <p:spPr>
            <a:xfrm>
              <a:off x="4195174" y="983612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5" name="CuadroTexto 14">
              <a:extLst>
                <a:ext uri="{FF2B5EF4-FFF2-40B4-BE49-F238E27FC236}">
                  <a16:creationId xmlns:a16="http://schemas.microsoft.com/office/drawing/2014/main" id="{DDD8D263-EBC7-4AD3-8203-2FC2CBE524AF}"/>
                </a:ext>
              </a:extLst>
            </p:cNvPr>
            <p:cNvSpPr txBox="1"/>
            <p:nvPr/>
          </p:nvSpPr>
          <p:spPr>
            <a:xfrm>
              <a:off x="4169468" y="953506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V</a:t>
              </a:r>
            </a:p>
          </p:txBody>
        </p:sp>
        <p:sp>
          <p:nvSpPr>
            <p:cNvPr id="16" name="Elipse 15">
              <a:extLst>
                <a:ext uri="{FF2B5EF4-FFF2-40B4-BE49-F238E27FC236}">
                  <a16:creationId xmlns:a16="http://schemas.microsoft.com/office/drawing/2014/main" id="{1684D4EA-52BA-4FA5-A1FB-CB87FE74C584}"/>
                </a:ext>
              </a:extLst>
            </p:cNvPr>
            <p:cNvSpPr/>
            <p:nvPr/>
          </p:nvSpPr>
          <p:spPr>
            <a:xfrm>
              <a:off x="4383504" y="983612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7" name="CuadroTexto 16">
              <a:extLst>
                <a:ext uri="{FF2B5EF4-FFF2-40B4-BE49-F238E27FC236}">
                  <a16:creationId xmlns:a16="http://schemas.microsoft.com/office/drawing/2014/main" id="{3308939E-46AD-485D-B001-89690CD4E751}"/>
                </a:ext>
              </a:extLst>
            </p:cNvPr>
            <p:cNvSpPr txBox="1"/>
            <p:nvPr/>
          </p:nvSpPr>
          <p:spPr>
            <a:xfrm>
              <a:off x="4354590" y="945416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S</a:t>
              </a:r>
            </a:p>
          </p:txBody>
        </p:sp>
        <p:sp>
          <p:nvSpPr>
            <p:cNvPr id="18" name="Elipse 17">
              <a:extLst>
                <a:ext uri="{FF2B5EF4-FFF2-40B4-BE49-F238E27FC236}">
                  <a16:creationId xmlns:a16="http://schemas.microsoft.com/office/drawing/2014/main" id="{A8672FC7-70F5-4C49-A014-22DFFFBC4EA9}"/>
                </a:ext>
              </a:extLst>
            </p:cNvPr>
            <p:cNvSpPr/>
            <p:nvPr/>
          </p:nvSpPr>
          <p:spPr>
            <a:xfrm>
              <a:off x="4562534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9" name="CuadroTexto 18">
              <a:extLst>
                <a:ext uri="{FF2B5EF4-FFF2-40B4-BE49-F238E27FC236}">
                  <a16:creationId xmlns:a16="http://schemas.microsoft.com/office/drawing/2014/main" id="{FDD8A62F-1C31-4D5B-8003-266E7EE66DB5}"/>
                </a:ext>
              </a:extLst>
            </p:cNvPr>
            <p:cNvSpPr txBox="1"/>
            <p:nvPr/>
          </p:nvSpPr>
          <p:spPr>
            <a:xfrm>
              <a:off x="4541872" y="945416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D</a:t>
              </a:r>
            </a:p>
          </p:txBody>
        </p:sp>
      </p:grpSp>
      <p:sp>
        <p:nvSpPr>
          <p:cNvPr id="43" name="Rectángulo: esquinas redondeadas 42">
            <a:extLst>
              <a:ext uri="{FF2B5EF4-FFF2-40B4-BE49-F238E27FC236}">
                <a16:creationId xmlns:a16="http://schemas.microsoft.com/office/drawing/2014/main" id="{89D5D1E2-00DC-4937-B50F-B770D836BFF9}"/>
              </a:ext>
            </a:extLst>
          </p:cNvPr>
          <p:cNvSpPr/>
          <p:nvPr/>
        </p:nvSpPr>
        <p:spPr>
          <a:xfrm flipH="1">
            <a:off x="460830" y="5801409"/>
            <a:ext cx="1867912" cy="1306787"/>
          </a:xfrm>
          <a:prstGeom prst="roundRect">
            <a:avLst>
              <a:gd name="adj" fmla="val 3042"/>
            </a:avLst>
          </a:prstGeom>
          <a:noFill/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61" name="CuadroTexto 60">
            <a:extLst>
              <a:ext uri="{FF2B5EF4-FFF2-40B4-BE49-F238E27FC236}">
                <a16:creationId xmlns:a16="http://schemas.microsoft.com/office/drawing/2014/main" id="{B1867932-8D36-4858-BFF8-81AECC48EBAD}"/>
              </a:ext>
            </a:extLst>
          </p:cNvPr>
          <p:cNvSpPr txBox="1"/>
          <p:nvPr/>
        </p:nvSpPr>
        <p:spPr>
          <a:xfrm>
            <a:off x="502270" y="470523"/>
            <a:ext cx="1705246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CL" sz="4800" dirty="0">
                <a:latin typeface="August Script Bold free" pitchFamily="2" charset="0"/>
              </a:rPr>
              <a:t>Año</a:t>
            </a:r>
          </a:p>
        </p:txBody>
      </p:sp>
      <p:sp>
        <p:nvSpPr>
          <p:cNvPr id="62" name="CuadroTexto 61">
            <a:extLst>
              <a:ext uri="{FF2B5EF4-FFF2-40B4-BE49-F238E27FC236}">
                <a16:creationId xmlns:a16="http://schemas.microsoft.com/office/drawing/2014/main" id="{D7348A25-2C0A-4180-9706-193D7ACDBC8E}"/>
              </a:ext>
            </a:extLst>
          </p:cNvPr>
          <p:cNvSpPr txBox="1"/>
          <p:nvPr/>
        </p:nvSpPr>
        <p:spPr>
          <a:xfrm>
            <a:off x="1109446" y="921803"/>
            <a:ext cx="149088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CL" sz="4000" dirty="0" smtClean="0">
                <a:latin typeface="August Script Bold free" pitchFamily="2" charset="0"/>
              </a:rPr>
              <a:t>2022 </a:t>
            </a:r>
            <a:endParaRPr lang="es-CL" sz="4000" dirty="0">
              <a:latin typeface="August Script Bold free" pitchFamily="2" charset="0"/>
            </a:endParaRPr>
          </a:p>
        </p:txBody>
      </p:sp>
      <p:sp>
        <p:nvSpPr>
          <p:cNvPr id="27" name="CuadroTexto 26">
            <a:extLst>
              <a:ext uri="{FF2B5EF4-FFF2-40B4-BE49-F238E27FC236}">
                <a16:creationId xmlns:a16="http://schemas.microsoft.com/office/drawing/2014/main" id="{F0091D1D-C5BA-4DD7-B564-F84C4F3256B9}"/>
              </a:ext>
            </a:extLst>
          </p:cNvPr>
          <p:cNvSpPr txBox="1"/>
          <p:nvPr/>
        </p:nvSpPr>
        <p:spPr>
          <a:xfrm>
            <a:off x="788889" y="1505371"/>
            <a:ext cx="136617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CL" sz="3600" dirty="0">
                <a:latin typeface="Ayunindra Font" pitchFamily="50" charset="0"/>
              </a:rPr>
              <a:t>Metas</a:t>
            </a:r>
          </a:p>
        </p:txBody>
      </p:sp>
      <p:cxnSp>
        <p:nvCxnSpPr>
          <p:cNvPr id="34" name="Conector recto 33">
            <a:extLst>
              <a:ext uri="{FF2B5EF4-FFF2-40B4-BE49-F238E27FC236}">
                <a16:creationId xmlns:a16="http://schemas.microsoft.com/office/drawing/2014/main" id="{6C326F97-CC68-4216-8B0B-6409AE189A23}"/>
              </a:ext>
            </a:extLst>
          </p:cNvPr>
          <p:cNvCxnSpPr>
            <a:cxnSpLocks/>
          </p:cNvCxnSpPr>
          <p:nvPr/>
        </p:nvCxnSpPr>
        <p:spPr>
          <a:xfrm>
            <a:off x="719609" y="2193173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Conector recto 36">
            <a:extLst>
              <a:ext uri="{FF2B5EF4-FFF2-40B4-BE49-F238E27FC236}">
                <a16:creationId xmlns:a16="http://schemas.microsoft.com/office/drawing/2014/main" id="{7A9A9E17-643C-46C7-8DA1-90ACB4FD0A6E}"/>
              </a:ext>
            </a:extLst>
          </p:cNvPr>
          <p:cNvCxnSpPr>
            <a:cxnSpLocks/>
          </p:cNvCxnSpPr>
          <p:nvPr/>
        </p:nvCxnSpPr>
        <p:spPr>
          <a:xfrm>
            <a:off x="720116" y="2475725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Conector recto 37">
            <a:extLst>
              <a:ext uri="{FF2B5EF4-FFF2-40B4-BE49-F238E27FC236}">
                <a16:creationId xmlns:a16="http://schemas.microsoft.com/office/drawing/2014/main" id="{117FEECC-50E9-48AE-A3A0-ECE918D11567}"/>
              </a:ext>
            </a:extLst>
          </p:cNvPr>
          <p:cNvCxnSpPr>
            <a:cxnSpLocks/>
          </p:cNvCxnSpPr>
          <p:nvPr/>
        </p:nvCxnSpPr>
        <p:spPr>
          <a:xfrm>
            <a:off x="718240" y="2780525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Conector recto 38">
            <a:extLst>
              <a:ext uri="{FF2B5EF4-FFF2-40B4-BE49-F238E27FC236}">
                <a16:creationId xmlns:a16="http://schemas.microsoft.com/office/drawing/2014/main" id="{F24D8324-6901-4816-8512-FDC54A3E01DF}"/>
              </a:ext>
            </a:extLst>
          </p:cNvPr>
          <p:cNvCxnSpPr>
            <a:cxnSpLocks/>
          </p:cNvCxnSpPr>
          <p:nvPr/>
        </p:nvCxnSpPr>
        <p:spPr>
          <a:xfrm>
            <a:off x="718240" y="3074201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Placa 2">
            <a:extLst>
              <a:ext uri="{FF2B5EF4-FFF2-40B4-BE49-F238E27FC236}">
                <a16:creationId xmlns:a16="http://schemas.microsoft.com/office/drawing/2014/main" id="{C3F9C842-00FA-4A41-AA78-EC49C9D9D4A3}"/>
              </a:ext>
            </a:extLst>
          </p:cNvPr>
          <p:cNvSpPr/>
          <p:nvPr/>
        </p:nvSpPr>
        <p:spPr>
          <a:xfrm flipH="1">
            <a:off x="489789" y="3750740"/>
            <a:ext cx="1791840" cy="1500318"/>
          </a:xfrm>
          <a:prstGeom prst="plaque">
            <a:avLst>
              <a:gd name="adj" fmla="val 6619"/>
            </a:avLst>
          </a:prstGeom>
          <a:solidFill>
            <a:srgbClr val="FCEBE0"/>
          </a:solidFill>
          <a:ln>
            <a:solidFill>
              <a:srgbClr val="FCD6D7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70" name="CuadroTexto 69">
            <a:extLst>
              <a:ext uri="{FF2B5EF4-FFF2-40B4-BE49-F238E27FC236}">
                <a16:creationId xmlns:a16="http://schemas.microsoft.com/office/drawing/2014/main" id="{C5660BA0-7AA5-442F-B19F-51782AAE91E1}"/>
              </a:ext>
            </a:extLst>
          </p:cNvPr>
          <p:cNvSpPr txBox="1"/>
          <p:nvPr/>
        </p:nvSpPr>
        <p:spPr>
          <a:xfrm flipH="1">
            <a:off x="560832" y="3174959"/>
            <a:ext cx="157604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CL" sz="3200" dirty="0">
                <a:latin typeface="Please write me a song" panose="02000603000000000000" pitchFamily="2" charset="0"/>
                <a:ea typeface="Please write me a song" panose="02000603000000000000" pitchFamily="2" charset="0"/>
              </a:rPr>
              <a:t>Importante</a:t>
            </a:r>
          </a:p>
        </p:txBody>
      </p:sp>
      <p:sp>
        <p:nvSpPr>
          <p:cNvPr id="72" name="CuadroTexto 71">
            <a:extLst>
              <a:ext uri="{FF2B5EF4-FFF2-40B4-BE49-F238E27FC236}">
                <a16:creationId xmlns:a16="http://schemas.microsoft.com/office/drawing/2014/main" id="{FA02E334-CC17-4B72-8C99-28B64BC13A1C}"/>
              </a:ext>
            </a:extLst>
          </p:cNvPr>
          <p:cNvSpPr txBox="1"/>
          <p:nvPr/>
        </p:nvSpPr>
        <p:spPr>
          <a:xfrm flipH="1">
            <a:off x="773256" y="5571063"/>
            <a:ext cx="1293702" cy="594906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algn="ctr"/>
            <a:r>
              <a:rPr lang="es-CL" sz="3266" dirty="0">
                <a:latin typeface="The Sunset" pitchFamily="2" charset="0"/>
              </a:rPr>
              <a:t>Notas</a:t>
            </a:r>
          </a:p>
        </p:txBody>
      </p:sp>
      <p:pic>
        <p:nvPicPr>
          <p:cNvPr id="22" name="Imagen 21">
            <a:extLst>
              <a:ext uri="{FF2B5EF4-FFF2-40B4-BE49-F238E27FC236}">
                <a16:creationId xmlns:a16="http://schemas.microsoft.com/office/drawing/2014/main" id="{62CBFADE-6F0F-42F1-9100-230F3D7A9794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188956" y="4650379"/>
            <a:ext cx="727315" cy="2864905"/>
          </a:xfrm>
          <a:prstGeom prst="rect">
            <a:avLst/>
          </a:prstGeom>
        </p:spPr>
      </p:pic>
      <p:pic>
        <p:nvPicPr>
          <p:cNvPr id="23" name="Imagen 22">
            <a:extLst>
              <a:ext uri="{FF2B5EF4-FFF2-40B4-BE49-F238E27FC236}">
                <a16:creationId xmlns:a16="http://schemas.microsoft.com/office/drawing/2014/main" id="{2B2C2E0D-EB88-46B4-AC8F-E4A9A8B31354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43898" t="21174"/>
          <a:stretch/>
        </p:blipFill>
        <p:spPr>
          <a:xfrm>
            <a:off x="0" y="0"/>
            <a:ext cx="909986" cy="976498"/>
          </a:xfrm>
          <a:prstGeom prst="rect">
            <a:avLst/>
          </a:prstGeom>
        </p:spPr>
      </p:pic>
      <p:pic>
        <p:nvPicPr>
          <p:cNvPr id="25" name="Imagen 24">
            <a:extLst>
              <a:ext uri="{FF2B5EF4-FFF2-40B4-BE49-F238E27FC236}">
                <a16:creationId xmlns:a16="http://schemas.microsoft.com/office/drawing/2014/main" id="{C293EFCA-F8D9-437F-BBDE-D23B0F61DF56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027536" y="351099"/>
            <a:ext cx="713197" cy="476000"/>
          </a:xfrm>
          <a:prstGeom prst="rect">
            <a:avLst/>
          </a:prstGeom>
        </p:spPr>
      </p:pic>
      <p:grpSp>
        <p:nvGrpSpPr>
          <p:cNvPr id="31" name="Grupo 30">
            <a:extLst>
              <a:ext uri="{FF2B5EF4-FFF2-40B4-BE49-F238E27FC236}">
                <a16:creationId xmlns:a16="http://schemas.microsoft.com/office/drawing/2014/main" id="{7745E27F-467E-4749-8E47-3209094E0C66}"/>
              </a:ext>
            </a:extLst>
          </p:cNvPr>
          <p:cNvGrpSpPr/>
          <p:nvPr/>
        </p:nvGrpSpPr>
        <p:grpSpPr>
          <a:xfrm>
            <a:off x="526230" y="2080990"/>
            <a:ext cx="160028" cy="1041337"/>
            <a:chOff x="508707" y="2032864"/>
            <a:chExt cx="160028" cy="1041337"/>
          </a:xfrm>
        </p:grpSpPr>
        <p:pic>
          <p:nvPicPr>
            <p:cNvPr id="57" name="Imagen 56">
              <a:extLst>
                <a:ext uri="{FF2B5EF4-FFF2-40B4-BE49-F238E27FC236}">
                  <a16:creationId xmlns:a16="http://schemas.microsoft.com/office/drawing/2014/main" id="{961930C2-F576-49DD-A7AA-2FDB4D77175D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7508" y="2035205"/>
              <a:ext cx="162906" cy="158223"/>
            </a:xfrm>
            <a:prstGeom prst="rect">
              <a:avLst/>
            </a:prstGeom>
          </p:spPr>
        </p:pic>
        <p:pic>
          <p:nvPicPr>
            <p:cNvPr id="58" name="Imagen 57">
              <a:extLst>
                <a:ext uri="{FF2B5EF4-FFF2-40B4-BE49-F238E27FC236}">
                  <a16:creationId xmlns:a16="http://schemas.microsoft.com/office/drawing/2014/main" id="{56867267-B475-4E69-9D58-EC62A6FE058B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7509" y="2315160"/>
              <a:ext cx="162906" cy="158223"/>
            </a:xfrm>
            <a:prstGeom prst="rect">
              <a:avLst/>
            </a:prstGeom>
          </p:spPr>
        </p:pic>
        <p:pic>
          <p:nvPicPr>
            <p:cNvPr id="60" name="Imagen 59">
              <a:extLst>
                <a:ext uri="{FF2B5EF4-FFF2-40B4-BE49-F238E27FC236}">
                  <a16:creationId xmlns:a16="http://schemas.microsoft.com/office/drawing/2014/main" id="{E29EF204-A448-4002-8A1C-DB0341F31464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6366" y="2619960"/>
              <a:ext cx="162906" cy="158223"/>
            </a:xfrm>
            <a:prstGeom prst="rect">
              <a:avLst/>
            </a:prstGeom>
          </p:spPr>
        </p:pic>
        <p:pic>
          <p:nvPicPr>
            <p:cNvPr id="63" name="Imagen 62">
              <a:extLst>
                <a:ext uri="{FF2B5EF4-FFF2-40B4-BE49-F238E27FC236}">
                  <a16:creationId xmlns:a16="http://schemas.microsoft.com/office/drawing/2014/main" id="{86120641-32C4-4AE8-94D3-C94C18868525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8171" y="2913636"/>
              <a:ext cx="162906" cy="158223"/>
            </a:xfrm>
            <a:prstGeom prst="rect">
              <a:avLst/>
            </a:prstGeom>
          </p:spPr>
        </p:pic>
      </p:grpSp>
      <p:sp>
        <p:nvSpPr>
          <p:cNvPr id="64" name="Placa 63">
            <a:extLst>
              <a:ext uri="{FF2B5EF4-FFF2-40B4-BE49-F238E27FC236}">
                <a16:creationId xmlns:a16="http://schemas.microsoft.com/office/drawing/2014/main" id="{1F1A37EF-7612-4F45-97CD-3C62C17F6D0D}"/>
              </a:ext>
            </a:extLst>
          </p:cNvPr>
          <p:cNvSpPr/>
          <p:nvPr/>
        </p:nvSpPr>
        <p:spPr>
          <a:xfrm flipH="1">
            <a:off x="544463" y="3806973"/>
            <a:ext cx="1680470" cy="1381373"/>
          </a:xfrm>
          <a:prstGeom prst="plaque">
            <a:avLst>
              <a:gd name="adj" fmla="val 6619"/>
            </a:avLst>
          </a:prstGeom>
          <a:noFill/>
          <a:ln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pic>
        <p:nvPicPr>
          <p:cNvPr id="32" name="Imagen 31">
            <a:extLst>
              <a:ext uri="{FF2B5EF4-FFF2-40B4-BE49-F238E27FC236}">
                <a16:creationId xmlns:a16="http://schemas.microsoft.com/office/drawing/2014/main" id="{26B63D50-3602-4D67-A76C-633D6D374657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259097" y="6541363"/>
            <a:ext cx="628638" cy="674145"/>
          </a:xfrm>
          <a:prstGeom prst="rect">
            <a:avLst/>
          </a:prstGeom>
        </p:spPr>
      </p:pic>
      <p:pic>
        <p:nvPicPr>
          <p:cNvPr id="65" name="Imagen 64">
            <a:extLst>
              <a:ext uri="{FF2B5EF4-FFF2-40B4-BE49-F238E27FC236}">
                <a16:creationId xmlns:a16="http://schemas.microsoft.com/office/drawing/2014/main" id="{D0CA3D43-846C-4A28-B7BE-3C0790EA8870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65716" t="50407"/>
          <a:stretch/>
        </p:blipFill>
        <p:spPr>
          <a:xfrm flipH="1">
            <a:off x="4623101" y="-1"/>
            <a:ext cx="445785" cy="47838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23389552"/>
      </p:ext>
    </p:extLst>
  </p:cSld>
  <p:clrMapOvr>
    <a:masterClrMapping/>
  </p:clrMapOvr>
</p:sld>
</file>

<file path=ppt/slides/slide2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Imagen 3">
            <a:extLst>
              <a:ext uri="{FF2B5EF4-FFF2-40B4-BE49-F238E27FC236}">
                <a16:creationId xmlns:a16="http://schemas.microsoft.com/office/drawing/2014/main" id="{3B6E9DD4-43F5-4AB4-A10D-63CAFE8F680F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26633" t="9514" r="29569" b="27352"/>
          <a:stretch/>
        </p:blipFill>
        <p:spPr>
          <a:xfrm rot="16200000">
            <a:off x="2149115" y="-1890490"/>
            <a:ext cx="770655" cy="5068891"/>
          </a:xfrm>
          <a:prstGeom prst="rect">
            <a:avLst/>
          </a:prstGeom>
        </p:spPr>
      </p:pic>
      <p:sp>
        <p:nvSpPr>
          <p:cNvPr id="2" name="Rectángulo 1">
            <a:extLst>
              <a:ext uri="{FF2B5EF4-FFF2-40B4-BE49-F238E27FC236}">
                <a16:creationId xmlns:a16="http://schemas.microsoft.com/office/drawing/2014/main" id="{5FF4130D-8E24-4806-A055-2DA2400931F8}"/>
              </a:ext>
            </a:extLst>
          </p:cNvPr>
          <p:cNvSpPr/>
          <p:nvPr/>
        </p:nvSpPr>
        <p:spPr>
          <a:xfrm>
            <a:off x="460358" y="151294"/>
            <a:ext cx="4148168" cy="107830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07000"/>
              </a:lnSpc>
              <a:spcAft>
                <a:spcPts val="726"/>
              </a:spcAft>
            </a:pPr>
            <a:r>
              <a:rPr lang="es-CL" sz="5988" dirty="0">
                <a:solidFill>
                  <a:schemeClr val="bg1"/>
                </a:solidFill>
                <a:latin typeface="Angelface" pitchFamily="50" charset="0"/>
                <a:ea typeface="Calibri" panose="020F0502020204030204" pitchFamily="34" charset="0"/>
                <a:cs typeface="Times New Roman" panose="02020603050405020304" pitchFamily="18" charset="0"/>
              </a:rPr>
              <a:t>Notas Importantes</a:t>
            </a:r>
            <a:endParaRPr lang="es-CL" sz="6532" dirty="0">
              <a:solidFill>
                <a:schemeClr val="bg1"/>
              </a:solidFill>
              <a:latin typeface="Angelface" pitchFamily="50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pic>
        <p:nvPicPr>
          <p:cNvPr id="6" name="Imagen 5">
            <a:extLst>
              <a:ext uri="{FF2B5EF4-FFF2-40B4-BE49-F238E27FC236}">
                <a16:creationId xmlns:a16="http://schemas.microsoft.com/office/drawing/2014/main" id="{BD81768A-EDAA-4934-9777-5987DB4A149C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4681"/>
          <a:stretch/>
        </p:blipFill>
        <p:spPr>
          <a:xfrm>
            <a:off x="-3" y="1336936"/>
            <a:ext cx="5068888" cy="6135752"/>
          </a:xfrm>
          <a:prstGeom prst="rect">
            <a:avLst/>
          </a:prstGeom>
        </p:spPr>
      </p:pic>
      <p:grpSp>
        <p:nvGrpSpPr>
          <p:cNvPr id="15" name="Grupo 14">
            <a:extLst>
              <a:ext uri="{FF2B5EF4-FFF2-40B4-BE49-F238E27FC236}">
                <a16:creationId xmlns:a16="http://schemas.microsoft.com/office/drawing/2014/main" id="{BA7AEC23-A8DE-4454-B0E5-82F792EF3FE7}"/>
              </a:ext>
            </a:extLst>
          </p:cNvPr>
          <p:cNvGrpSpPr/>
          <p:nvPr/>
        </p:nvGrpSpPr>
        <p:grpSpPr>
          <a:xfrm>
            <a:off x="261115" y="1404690"/>
            <a:ext cx="838147" cy="763232"/>
            <a:chOff x="4086430" y="6492913"/>
            <a:chExt cx="838147" cy="763232"/>
          </a:xfrm>
        </p:grpSpPr>
        <p:pic>
          <p:nvPicPr>
            <p:cNvPr id="12" name="Imagen 11">
              <a:extLst>
                <a:ext uri="{FF2B5EF4-FFF2-40B4-BE49-F238E27FC236}">
                  <a16:creationId xmlns:a16="http://schemas.microsoft.com/office/drawing/2014/main" id="{4F7A3C5C-BBE5-4281-96C0-2394A41887FB}"/>
                </a:ext>
              </a:extLst>
            </p:cNvPr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 rot="17432542">
              <a:off x="4271630" y="6455101"/>
              <a:ext cx="615136" cy="690759"/>
            </a:xfrm>
            <a:prstGeom prst="rect">
              <a:avLst/>
            </a:prstGeom>
          </p:spPr>
        </p:pic>
        <p:pic>
          <p:nvPicPr>
            <p:cNvPr id="11" name="Imagen 10">
              <a:extLst>
                <a:ext uri="{FF2B5EF4-FFF2-40B4-BE49-F238E27FC236}">
                  <a16:creationId xmlns:a16="http://schemas.microsoft.com/office/drawing/2014/main" id="{1723F99B-1F55-4675-B804-4FA0B30A589A}"/>
                </a:ext>
              </a:extLst>
            </p:cNvPr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 rot="1860930">
              <a:off x="4291161" y="6848635"/>
              <a:ext cx="439875" cy="407510"/>
            </a:xfrm>
            <a:prstGeom prst="rect">
              <a:avLst/>
            </a:prstGeom>
          </p:spPr>
        </p:pic>
        <p:pic>
          <p:nvPicPr>
            <p:cNvPr id="10" name="Imagen 9">
              <a:extLst>
                <a:ext uri="{FF2B5EF4-FFF2-40B4-BE49-F238E27FC236}">
                  <a16:creationId xmlns:a16="http://schemas.microsoft.com/office/drawing/2014/main" id="{D939105C-F1C0-43D9-82EB-BD8290F8ECDC}"/>
                </a:ext>
              </a:extLst>
            </p:cNvPr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4086430" y="6708838"/>
              <a:ext cx="492767" cy="499152"/>
            </a:xfrm>
            <a:prstGeom prst="rect">
              <a:avLst/>
            </a:prstGeom>
          </p:spPr>
        </p:pic>
      </p:grpSp>
      <p:pic>
        <p:nvPicPr>
          <p:cNvPr id="14" name="Imagen 13">
            <a:extLst>
              <a:ext uri="{FF2B5EF4-FFF2-40B4-BE49-F238E27FC236}">
                <a16:creationId xmlns:a16="http://schemas.microsoft.com/office/drawing/2014/main" id="{7BDE9AF2-3376-4ED2-A499-992797E7FE6C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4291958" y="5130093"/>
            <a:ext cx="633136" cy="2313906"/>
          </a:xfrm>
          <a:prstGeom prst="rect">
            <a:avLst/>
          </a:prstGeom>
        </p:spPr>
      </p:pic>
      <p:pic>
        <p:nvPicPr>
          <p:cNvPr id="16" name="Imagen 15">
            <a:extLst>
              <a:ext uri="{FF2B5EF4-FFF2-40B4-BE49-F238E27FC236}">
                <a16:creationId xmlns:a16="http://schemas.microsoft.com/office/drawing/2014/main" id="{D7989835-0F92-45C8-82A6-647ECB83EC51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26633" t="9514" r="29569" b="27352"/>
          <a:stretch/>
        </p:blipFill>
        <p:spPr>
          <a:xfrm rot="16200000">
            <a:off x="2460388" y="4951172"/>
            <a:ext cx="148115" cy="506889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83940357"/>
      </p:ext>
    </p:extLst>
  </p:cSld>
  <p:clrMapOvr>
    <a:masterClrMapping/>
  </p:clrMapOvr>
</p:sld>
</file>

<file path=ppt/slides/slide2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Imagen 3">
            <a:extLst>
              <a:ext uri="{FF2B5EF4-FFF2-40B4-BE49-F238E27FC236}">
                <a16:creationId xmlns:a16="http://schemas.microsoft.com/office/drawing/2014/main" id="{3B6E9DD4-43F5-4AB4-A10D-63CAFE8F680F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26633" t="9514" r="29569" b="27352"/>
          <a:stretch/>
        </p:blipFill>
        <p:spPr>
          <a:xfrm rot="16200000">
            <a:off x="2149115" y="-1890490"/>
            <a:ext cx="770655" cy="5068891"/>
          </a:xfrm>
          <a:prstGeom prst="rect">
            <a:avLst/>
          </a:prstGeom>
        </p:spPr>
      </p:pic>
      <p:sp>
        <p:nvSpPr>
          <p:cNvPr id="2" name="Rectángulo 1">
            <a:extLst>
              <a:ext uri="{FF2B5EF4-FFF2-40B4-BE49-F238E27FC236}">
                <a16:creationId xmlns:a16="http://schemas.microsoft.com/office/drawing/2014/main" id="{5FF4130D-8E24-4806-A055-2DA2400931F8}"/>
              </a:ext>
            </a:extLst>
          </p:cNvPr>
          <p:cNvSpPr/>
          <p:nvPr/>
        </p:nvSpPr>
        <p:spPr>
          <a:xfrm>
            <a:off x="460358" y="151294"/>
            <a:ext cx="4148168" cy="107830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07000"/>
              </a:lnSpc>
              <a:spcAft>
                <a:spcPts val="726"/>
              </a:spcAft>
            </a:pPr>
            <a:r>
              <a:rPr lang="es-CL" sz="5988" dirty="0">
                <a:solidFill>
                  <a:schemeClr val="bg1"/>
                </a:solidFill>
                <a:latin typeface="Angelface" pitchFamily="50" charset="0"/>
                <a:ea typeface="Calibri" panose="020F0502020204030204" pitchFamily="34" charset="0"/>
                <a:cs typeface="Times New Roman" panose="02020603050405020304" pitchFamily="18" charset="0"/>
              </a:rPr>
              <a:t>Notas Importantes</a:t>
            </a:r>
            <a:endParaRPr lang="es-CL" sz="6532" dirty="0">
              <a:solidFill>
                <a:schemeClr val="bg1"/>
              </a:solidFill>
              <a:latin typeface="Angelface" pitchFamily="50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pic>
        <p:nvPicPr>
          <p:cNvPr id="6" name="Imagen 5">
            <a:extLst>
              <a:ext uri="{FF2B5EF4-FFF2-40B4-BE49-F238E27FC236}">
                <a16:creationId xmlns:a16="http://schemas.microsoft.com/office/drawing/2014/main" id="{BD81768A-EDAA-4934-9777-5987DB4A149C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4681"/>
          <a:stretch/>
        </p:blipFill>
        <p:spPr>
          <a:xfrm>
            <a:off x="-3" y="1336936"/>
            <a:ext cx="5068888" cy="6135752"/>
          </a:xfrm>
          <a:prstGeom prst="rect">
            <a:avLst/>
          </a:prstGeom>
        </p:spPr>
      </p:pic>
      <p:grpSp>
        <p:nvGrpSpPr>
          <p:cNvPr id="15" name="Grupo 14">
            <a:extLst>
              <a:ext uri="{FF2B5EF4-FFF2-40B4-BE49-F238E27FC236}">
                <a16:creationId xmlns:a16="http://schemas.microsoft.com/office/drawing/2014/main" id="{BA7AEC23-A8DE-4454-B0E5-82F792EF3FE7}"/>
              </a:ext>
            </a:extLst>
          </p:cNvPr>
          <p:cNvGrpSpPr/>
          <p:nvPr/>
        </p:nvGrpSpPr>
        <p:grpSpPr>
          <a:xfrm>
            <a:off x="261115" y="1404690"/>
            <a:ext cx="838147" cy="763232"/>
            <a:chOff x="4086430" y="6492913"/>
            <a:chExt cx="838147" cy="763232"/>
          </a:xfrm>
        </p:grpSpPr>
        <p:pic>
          <p:nvPicPr>
            <p:cNvPr id="12" name="Imagen 11">
              <a:extLst>
                <a:ext uri="{FF2B5EF4-FFF2-40B4-BE49-F238E27FC236}">
                  <a16:creationId xmlns:a16="http://schemas.microsoft.com/office/drawing/2014/main" id="{4F7A3C5C-BBE5-4281-96C0-2394A41887FB}"/>
                </a:ext>
              </a:extLst>
            </p:cNvPr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 rot="17432542">
              <a:off x="4271630" y="6455101"/>
              <a:ext cx="615136" cy="690759"/>
            </a:xfrm>
            <a:prstGeom prst="rect">
              <a:avLst/>
            </a:prstGeom>
          </p:spPr>
        </p:pic>
        <p:pic>
          <p:nvPicPr>
            <p:cNvPr id="11" name="Imagen 10">
              <a:extLst>
                <a:ext uri="{FF2B5EF4-FFF2-40B4-BE49-F238E27FC236}">
                  <a16:creationId xmlns:a16="http://schemas.microsoft.com/office/drawing/2014/main" id="{1723F99B-1F55-4675-B804-4FA0B30A589A}"/>
                </a:ext>
              </a:extLst>
            </p:cNvPr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 rot="1860930">
              <a:off x="4291161" y="6848635"/>
              <a:ext cx="439875" cy="407510"/>
            </a:xfrm>
            <a:prstGeom prst="rect">
              <a:avLst/>
            </a:prstGeom>
          </p:spPr>
        </p:pic>
        <p:pic>
          <p:nvPicPr>
            <p:cNvPr id="10" name="Imagen 9">
              <a:extLst>
                <a:ext uri="{FF2B5EF4-FFF2-40B4-BE49-F238E27FC236}">
                  <a16:creationId xmlns:a16="http://schemas.microsoft.com/office/drawing/2014/main" id="{D939105C-F1C0-43D9-82EB-BD8290F8ECDC}"/>
                </a:ext>
              </a:extLst>
            </p:cNvPr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4086430" y="6708838"/>
              <a:ext cx="492767" cy="499152"/>
            </a:xfrm>
            <a:prstGeom prst="rect">
              <a:avLst/>
            </a:prstGeom>
          </p:spPr>
        </p:pic>
      </p:grpSp>
      <p:pic>
        <p:nvPicPr>
          <p:cNvPr id="14" name="Imagen 13">
            <a:extLst>
              <a:ext uri="{FF2B5EF4-FFF2-40B4-BE49-F238E27FC236}">
                <a16:creationId xmlns:a16="http://schemas.microsoft.com/office/drawing/2014/main" id="{7BDE9AF2-3376-4ED2-A499-992797E7FE6C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4291958" y="5130093"/>
            <a:ext cx="633136" cy="2313906"/>
          </a:xfrm>
          <a:prstGeom prst="rect">
            <a:avLst/>
          </a:prstGeom>
        </p:spPr>
      </p:pic>
      <p:pic>
        <p:nvPicPr>
          <p:cNvPr id="16" name="Imagen 15">
            <a:extLst>
              <a:ext uri="{FF2B5EF4-FFF2-40B4-BE49-F238E27FC236}">
                <a16:creationId xmlns:a16="http://schemas.microsoft.com/office/drawing/2014/main" id="{D7989835-0F92-45C8-82A6-647ECB83EC51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26633" t="9514" r="29569" b="27352"/>
          <a:stretch/>
        </p:blipFill>
        <p:spPr>
          <a:xfrm rot="16200000">
            <a:off x="2460388" y="4951172"/>
            <a:ext cx="148115" cy="506889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36934653"/>
      </p:ext>
    </p:extLst>
  </p:cSld>
  <p:clrMapOvr>
    <a:masterClrMapping/>
  </p:clrMapOvr>
</p:sld>
</file>

<file path=ppt/slides/slide2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Imagen 3">
            <a:extLst>
              <a:ext uri="{FF2B5EF4-FFF2-40B4-BE49-F238E27FC236}">
                <a16:creationId xmlns:a16="http://schemas.microsoft.com/office/drawing/2014/main" id="{3B6E9DD4-43F5-4AB4-A10D-63CAFE8F680F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26633" t="9514" r="29569" b="27352"/>
          <a:stretch/>
        </p:blipFill>
        <p:spPr>
          <a:xfrm rot="16200000">
            <a:off x="2149115" y="-1890490"/>
            <a:ext cx="770655" cy="5068891"/>
          </a:xfrm>
          <a:prstGeom prst="rect">
            <a:avLst/>
          </a:prstGeom>
        </p:spPr>
      </p:pic>
      <p:sp>
        <p:nvSpPr>
          <p:cNvPr id="2" name="Rectángulo 1">
            <a:extLst>
              <a:ext uri="{FF2B5EF4-FFF2-40B4-BE49-F238E27FC236}">
                <a16:creationId xmlns:a16="http://schemas.microsoft.com/office/drawing/2014/main" id="{5FF4130D-8E24-4806-A055-2DA2400931F8}"/>
              </a:ext>
            </a:extLst>
          </p:cNvPr>
          <p:cNvSpPr/>
          <p:nvPr/>
        </p:nvSpPr>
        <p:spPr>
          <a:xfrm>
            <a:off x="460358" y="151294"/>
            <a:ext cx="4148168" cy="107830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07000"/>
              </a:lnSpc>
              <a:spcAft>
                <a:spcPts val="726"/>
              </a:spcAft>
            </a:pPr>
            <a:r>
              <a:rPr lang="es-CL" sz="5988" dirty="0">
                <a:solidFill>
                  <a:schemeClr val="bg1"/>
                </a:solidFill>
                <a:latin typeface="Angelface" pitchFamily="50" charset="0"/>
                <a:ea typeface="Calibri" panose="020F0502020204030204" pitchFamily="34" charset="0"/>
                <a:cs typeface="Times New Roman" panose="02020603050405020304" pitchFamily="18" charset="0"/>
              </a:rPr>
              <a:t>Notas Importantes</a:t>
            </a:r>
            <a:endParaRPr lang="es-CL" sz="6532" dirty="0">
              <a:solidFill>
                <a:schemeClr val="bg1"/>
              </a:solidFill>
              <a:latin typeface="Angelface" pitchFamily="50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pic>
        <p:nvPicPr>
          <p:cNvPr id="6" name="Imagen 5">
            <a:extLst>
              <a:ext uri="{FF2B5EF4-FFF2-40B4-BE49-F238E27FC236}">
                <a16:creationId xmlns:a16="http://schemas.microsoft.com/office/drawing/2014/main" id="{BD81768A-EDAA-4934-9777-5987DB4A149C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4681"/>
          <a:stretch/>
        </p:blipFill>
        <p:spPr>
          <a:xfrm>
            <a:off x="-3" y="1336936"/>
            <a:ext cx="5068888" cy="6135752"/>
          </a:xfrm>
          <a:prstGeom prst="rect">
            <a:avLst/>
          </a:prstGeom>
        </p:spPr>
      </p:pic>
      <p:grpSp>
        <p:nvGrpSpPr>
          <p:cNvPr id="15" name="Grupo 14">
            <a:extLst>
              <a:ext uri="{FF2B5EF4-FFF2-40B4-BE49-F238E27FC236}">
                <a16:creationId xmlns:a16="http://schemas.microsoft.com/office/drawing/2014/main" id="{BA7AEC23-A8DE-4454-B0E5-82F792EF3FE7}"/>
              </a:ext>
            </a:extLst>
          </p:cNvPr>
          <p:cNvGrpSpPr/>
          <p:nvPr/>
        </p:nvGrpSpPr>
        <p:grpSpPr>
          <a:xfrm>
            <a:off x="261115" y="1404690"/>
            <a:ext cx="838147" cy="763232"/>
            <a:chOff x="4086430" y="6492913"/>
            <a:chExt cx="838147" cy="763232"/>
          </a:xfrm>
        </p:grpSpPr>
        <p:pic>
          <p:nvPicPr>
            <p:cNvPr id="12" name="Imagen 11">
              <a:extLst>
                <a:ext uri="{FF2B5EF4-FFF2-40B4-BE49-F238E27FC236}">
                  <a16:creationId xmlns:a16="http://schemas.microsoft.com/office/drawing/2014/main" id="{4F7A3C5C-BBE5-4281-96C0-2394A41887FB}"/>
                </a:ext>
              </a:extLst>
            </p:cNvPr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 rot="17432542">
              <a:off x="4271630" y="6455101"/>
              <a:ext cx="615136" cy="690759"/>
            </a:xfrm>
            <a:prstGeom prst="rect">
              <a:avLst/>
            </a:prstGeom>
          </p:spPr>
        </p:pic>
        <p:pic>
          <p:nvPicPr>
            <p:cNvPr id="11" name="Imagen 10">
              <a:extLst>
                <a:ext uri="{FF2B5EF4-FFF2-40B4-BE49-F238E27FC236}">
                  <a16:creationId xmlns:a16="http://schemas.microsoft.com/office/drawing/2014/main" id="{1723F99B-1F55-4675-B804-4FA0B30A589A}"/>
                </a:ext>
              </a:extLst>
            </p:cNvPr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 rot="1860930">
              <a:off x="4291161" y="6848635"/>
              <a:ext cx="439875" cy="407510"/>
            </a:xfrm>
            <a:prstGeom prst="rect">
              <a:avLst/>
            </a:prstGeom>
          </p:spPr>
        </p:pic>
        <p:pic>
          <p:nvPicPr>
            <p:cNvPr id="10" name="Imagen 9">
              <a:extLst>
                <a:ext uri="{FF2B5EF4-FFF2-40B4-BE49-F238E27FC236}">
                  <a16:creationId xmlns:a16="http://schemas.microsoft.com/office/drawing/2014/main" id="{D939105C-F1C0-43D9-82EB-BD8290F8ECDC}"/>
                </a:ext>
              </a:extLst>
            </p:cNvPr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4086430" y="6708838"/>
              <a:ext cx="492767" cy="499152"/>
            </a:xfrm>
            <a:prstGeom prst="rect">
              <a:avLst/>
            </a:prstGeom>
          </p:spPr>
        </p:pic>
      </p:grpSp>
      <p:pic>
        <p:nvPicPr>
          <p:cNvPr id="14" name="Imagen 13">
            <a:extLst>
              <a:ext uri="{FF2B5EF4-FFF2-40B4-BE49-F238E27FC236}">
                <a16:creationId xmlns:a16="http://schemas.microsoft.com/office/drawing/2014/main" id="{7BDE9AF2-3376-4ED2-A499-992797E7FE6C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4291958" y="5130093"/>
            <a:ext cx="633136" cy="2313906"/>
          </a:xfrm>
          <a:prstGeom prst="rect">
            <a:avLst/>
          </a:prstGeom>
        </p:spPr>
      </p:pic>
      <p:pic>
        <p:nvPicPr>
          <p:cNvPr id="16" name="Imagen 15">
            <a:extLst>
              <a:ext uri="{FF2B5EF4-FFF2-40B4-BE49-F238E27FC236}">
                <a16:creationId xmlns:a16="http://schemas.microsoft.com/office/drawing/2014/main" id="{D7989835-0F92-45C8-82A6-647ECB83EC51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26633" t="9514" r="29569" b="27352"/>
          <a:stretch/>
        </p:blipFill>
        <p:spPr>
          <a:xfrm rot="16200000">
            <a:off x="2460388" y="4951172"/>
            <a:ext cx="148115" cy="506889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826813"/>
      </p:ext>
    </p:extLst>
  </p:cSld>
  <p:clrMapOvr>
    <a:masterClrMapping/>
  </p:clrMapOvr>
</p:sld>
</file>

<file path=ppt/slides/slide2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Imagen 3">
            <a:extLst>
              <a:ext uri="{FF2B5EF4-FFF2-40B4-BE49-F238E27FC236}">
                <a16:creationId xmlns:a16="http://schemas.microsoft.com/office/drawing/2014/main" id="{3B6E9DD4-43F5-4AB4-A10D-63CAFE8F680F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26633" t="9514" r="29569" b="27352"/>
          <a:stretch/>
        </p:blipFill>
        <p:spPr>
          <a:xfrm rot="16200000">
            <a:off x="2149115" y="-1890490"/>
            <a:ext cx="770655" cy="5068891"/>
          </a:xfrm>
          <a:prstGeom prst="rect">
            <a:avLst/>
          </a:prstGeom>
        </p:spPr>
      </p:pic>
      <p:sp>
        <p:nvSpPr>
          <p:cNvPr id="2" name="Rectángulo 1">
            <a:extLst>
              <a:ext uri="{FF2B5EF4-FFF2-40B4-BE49-F238E27FC236}">
                <a16:creationId xmlns:a16="http://schemas.microsoft.com/office/drawing/2014/main" id="{5FF4130D-8E24-4806-A055-2DA2400931F8}"/>
              </a:ext>
            </a:extLst>
          </p:cNvPr>
          <p:cNvSpPr/>
          <p:nvPr/>
        </p:nvSpPr>
        <p:spPr>
          <a:xfrm>
            <a:off x="460358" y="151294"/>
            <a:ext cx="4148168" cy="107830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07000"/>
              </a:lnSpc>
              <a:spcAft>
                <a:spcPts val="726"/>
              </a:spcAft>
            </a:pPr>
            <a:r>
              <a:rPr lang="es-CL" sz="5988" dirty="0">
                <a:solidFill>
                  <a:schemeClr val="bg1"/>
                </a:solidFill>
                <a:latin typeface="Angelface" pitchFamily="50" charset="0"/>
                <a:ea typeface="Calibri" panose="020F0502020204030204" pitchFamily="34" charset="0"/>
                <a:cs typeface="Times New Roman" panose="02020603050405020304" pitchFamily="18" charset="0"/>
              </a:rPr>
              <a:t>Notas Importantes</a:t>
            </a:r>
            <a:endParaRPr lang="es-CL" sz="6532" dirty="0">
              <a:solidFill>
                <a:schemeClr val="bg1"/>
              </a:solidFill>
              <a:latin typeface="Angelface" pitchFamily="50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pic>
        <p:nvPicPr>
          <p:cNvPr id="6" name="Imagen 5">
            <a:extLst>
              <a:ext uri="{FF2B5EF4-FFF2-40B4-BE49-F238E27FC236}">
                <a16:creationId xmlns:a16="http://schemas.microsoft.com/office/drawing/2014/main" id="{BD81768A-EDAA-4934-9777-5987DB4A149C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4681"/>
          <a:stretch/>
        </p:blipFill>
        <p:spPr>
          <a:xfrm>
            <a:off x="-3" y="1336936"/>
            <a:ext cx="5068888" cy="6135752"/>
          </a:xfrm>
          <a:prstGeom prst="rect">
            <a:avLst/>
          </a:prstGeom>
        </p:spPr>
      </p:pic>
      <p:grpSp>
        <p:nvGrpSpPr>
          <p:cNvPr id="15" name="Grupo 14">
            <a:extLst>
              <a:ext uri="{FF2B5EF4-FFF2-40B4-BE49-F238E27FC236}">
                <a16:creationId xmlns:a16="http://schemas.microsoft.com/office/drawing/2014/main" id="{BA7AEC23-A8DE-4454-B0E5-82F792EF3FE7}"/>
              </a:ext>
            </a:extLst>
          </p:cNvPr>
          <p:cNvGrpSpPr/>
          <p:nvPr/>
        </p:nvGrpSpPr>
        <p:grpSpPr>
          <a:xfrm>
            <a:off x="261115" y="1404690"/>
            <a:ext cx="838147" cy="763232"/>
            <a:chOff x="4086430" y="6492913"/>
            <a:chExt cx="838147" cy="763232"/>
          </a:xfrm>
        </p:grpSpPr>
        <p:pic>
          <p:nvPicPr>
            <p:cNvPr id="12" name="Imagen 11">
              <a:extLst>
                <a:ext uri="{FF2B5EF4-FFF2-40B4-BE49-F238E27FC236}">
                  <a16:creationId xmlns:a16="http://schemas.microsoft.com/office/drawing/2014/main" id="{4F7A3C5C-BBE5-4281-96C0-2394A41887FB}"/>
                </a:ext>
              </a:extLst>
            </p:cNvPr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 rot="17432542">
              <a:off x="4271630" y="6455101"/>
              <a:ext cx="615136" cy="690759"/>
            </a:xfrm>
            <a:prstGeom prst="rect">
              <a:avLst/>
            </a:prstGeom>
          </p:spPr>
        </p:pic>
        <p:pic>
          <p:nvPicPr>
            <p:cNvPr id="11" name="Imagen 10">
              <a:extLst>
                <a:ext uri="{FF2B5EF4-FFF2-40B4-BE49-F238E27FC236}">
                  <a16:creationId xmlns:a16="http://schemas.microsoft.com/office/drawing/2014/main" id="{1723F99B-1F55-4675-B804-4FA0B30A589A}"/>
                </a:ext>
              </a:extLst>
            </p:cNvPr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 rot="1860930">
              <a:off x="4291161" y="6848635"/>
              <a:ext cx="439875" cy="407510"/>
            </a:xfrm>
            <a:prstGeom prst="rect">
              <a:avLst/>
            </a:prstGeom>
          </p:spPr>
        </p:pic>
        <p:pic>
          <p:nvPicPr>
            <p:cNvPr id="10" name="Imagen 9">
              <a:extLst>
                <a:ext uri="{FF2B5EF4-FFF2-40B4-BE49-F238E27FC236}">
                  <a16:creationId xmlns:a16="http://schemas.microsoft.com/office/drawing/2014/main" id="{D939105C-F1C0-43D9-82EB-BD8290F8ECDC}"/>
                </a:ext>
              </a:extLst>
            </p:cNvPr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4086430" y="6708838"/>
              <a:ext cx="492767" cy="499152"/>
            </a:xfrm>
            <a:prstGeom prst="rect">
              <a:avLst/>
            </a:prstGeom>
          </p:spPr>
        </p:pic>
      </p:grpSp>
      <p:pic>
        <p:nvPicPr>
          <p:cNvPr id="14" name="Imagen 13">
            <a:extLst>
              <a:ext uri="{FF2B5EF4-FFF2-40B4-BE49-F238E27FC236}">
                <a16:creationId xmlns:a16="http://schemas.microsoft.com/office/drawing/2014/main" id="{7BDE9AF2-3376-4ED2-A499-992797E7FE6C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4291958" y="5130093"/>
            <a:ext cx="633136" cy="2313906"/>
          </a:xfrm>
          <a:prstGeom prst="rect">
            <a:avLst/>
          </a:prstGeom>
        </p:spPr>
      </p:pic>
      <p:pic>
        <p:nvPicPr>
          <p:cNvPr id="16" name="Imagen 15">
            <a:extLst>
              <a:ext uri="{FF2B5EF4-FFF2-40B4-BE49-F238E27FC236}">
                <a16:creationId xmlns:a16="http://schemas.microsoft.com/office/drawing/2014/main" id="{D7989835-0F92-45C8-82A6-647ECB83EC51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26633" t="9514" r="29569" b="27352"/>
          <a:stretch/>
        </p:blipFill>
        <p:spPr>
          <a:xfrm rot="16200000">
            <a:off x="2460388" y="4951172"/>
            <a:ext cx="148115" cy="506889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13973926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4" name="Imagen 113">
            <a:extLst>
              <a:ext uri="{FF2B5EF4-FFF2-40B4-BE49-F238E27FC236}">
                <a16:creationId xmlns:a16="http://schemas.microsoft.com/office/drawing/2014/main" id="{E2C72D66-3C05-40F4-818E-4CB8631B94FA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26633" t="9514" r="29569" b="27352"/>
          <a:stretch/>
        </p:blipFill>
        <p:spPr>
          <a:xfrm rot="16200000">
            <a:off x="2185505" y="-1998928"/>
            <a:ext cx="697876" cy="5068891"/>
          </a:xfrm>
          <a:prstGeom prst="rect">
            <a:avLst/>
          </a:prstGeom>
        </p:spPr>
      </p:pic>
      <p:sp>
        <p:nvSpPr>
          <p:cNvPr id="112" name="Rectángulo: esquinas redondeadas 111">
            <a:extLst>
              <a:ext uri="{FF2B5EF4-FFF2-40B4-BE49-F238E27FC236}">
                <a16:creationId xmlns:a16="http://schemas.microsoft.com/office/drawing/2014/main" id="{E115D612-3661-42A9-A486-91A7B88EA55F}"/>
              </a:ext>
            </a:extLst>
          </p:cNvPr>
          <p:cNvSpPr/>
          <p:nvPr/>
        </p:nvSpPr>
        <p:spPr>
          <a:xfrm>
            <a:off x="440504" y="6367648"/>
            <a:ext cx="4290148" cy="890633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110" name="Rectángulo: esquinas redondeadas 109">
            <a:extLst>
              <a:ext uri="{FF2B5EF4-FFF2-40B4-BE49-F238E27FC236}">
                <a16:creationId xmlns:a16="http://schemas.microsoft.com/office/drawing/2014/main" id="{9B78243E-FF09-471B-A928-593DCFE6BCF1}"/>
              </a:ext>
            </a:extLst>
          </p:cNvPr>
          <p:cNvSpPr/>
          <p:nvPr/>
        </p:nvSpPr>
        <p:spPr>
          <a:xfrm>
            <a:off x="440505" y="3776826"/>
            <a:ext cx="4290148" cy="1439386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84" name="Rectángulo: esquinas redondeadas 83">
            <a:extLst>
              <a:ext uri="{FF2B5EF4-FFF2-40B4-BE49-F238E27FC236}">
                <a16:creationId xmlns:a16="http://schemas.microsoft.com/office/drawing/2014/main" id="{AD7414DD-8DE6-45B8-8112-9BDDF0B186AF}"/>
              </a:ext>
            </a:extLst>
          </p:cNvPr>
          <p:cNvSpPr/>
          <p:nvPr/>
        </p:nvSpPr>
        <p:spPr>
          <a:xfrm>
            <a:off x="420001" y="1536627"/>
            <a:ext cx="4310651" cy="697874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2" name="Rectángulo: esquinas redondeadas 1">
            <a:extLst>
              <a:ext uri="{FF2B5EF4-FFF2-40B4-BE49-F238E27FC236}">
                <a16:creationId xmlns:a16="http://schemas.microsoft.com/office/drawing/2014/main" id="{99FF4510-806D-4AC7-8D73-69B355A697B8}"/>
              </a:ext>
            </a:extLst>
          </p:cNvPr>
          <p:cNvSpPr/>
          <p:nvPr/>
        </p:nvSpPr>
        <p:spPr>
          <a:xfrm>
            <a:off x="1308997" y="1142665"/>
            <a:ext cx="1021080" cy="217998"/>
          </a:xfrm>
          <a:prstGeom prst="roundRect">
            <a:avLst>
              <a:gd name="adj" fmla="val 0"/>
            </a:avLst>
          </a:prstGeom>
          <a:noFill/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4" name="Rectángulo 3">
            <a:extLst>
              <a:ext uri="{FF2B5EF4-FFF2-40B4-BE49-F238E27FC236}">
                <a16:creationId xmlns:a16="http://schemas.microsoft.com/office/drawing/2014/main" id="{2AFB77A1-E7B9-4F47-9144-3CC7BDF7EE3D}"/>
              </a:ext>
            </a:extLst>
          </p:cNvPr>
          <p:cNvSpPr/>
          <p:nvPr/>
        </p:nvSpPr>
        <p:spPr>
          <a:xfrm>
            <a:off x="440504" y="1056234"/>
            <a:ext cx="1021080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N.º Pedido</a:t>
            </a:r>
            <a:endParaRPr lang="es-CL" dirty="0">
              <a:effectLst/>
              <a:latin typeface="Akazan Lt" panose="02000506020000020003" pitchFamily="2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5" name="Rectángulo: esquinas redondeadas 4">
            <a:extLst>
              <a:ext uri="{FF2B5EF4-FFF2-40B4-BE49-F238E27FC236}">
                <a16:creationId xmlns:a16="http://schemas.microsoft.com/office/drawing/2014/main" id="{2842A9BB-0E44-4F1E-97DD-EF7322732B51}"/>
              </a:ext>
            </a:extLst>
          </p:cNvPr>
          <p:cNvSpPr/>
          <p:nvPr/>
        </p:nvSpPr>
        <p:spPr>
          <a:xfrm>
            <a:off x="3675604" y="1142059"/>
            <a:ext cx="1021080" cy="217998"/>
          </a:xfrm>
          <a:prstGeom prst="roundRect">
            <a:avLst>
              <a:gd name="adj" fmla="val 0"/>
            </a:avLst>
          </a:prstGeom>
          <a:noFill/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6" name="Rectángulo 5">
            <a:extLst>
              <a:ext uri="{FF2B5EF4-FFF2-40B4-BE49-F238E27FC236}">
                <a16:creationId xmlns:a16="http://schemas.microsoft.com/office/drawing/2014/main" id="{7F3D37A6-278E-4B2C-8776-6E7C1A84784E}"/>
              </a:ext>
            </a:extLst>
          </p:cNvPr>
          <p:cNvSpPr/>
          <p:nvPr/>
        </p:nvSpPr>
        <p:spPr>
          <a:xfrm>
            <a:off x="3079506" y="1063864"/>
            <a:ext cx="1021080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Fecha</a:t>
            </a:r>
          </a:p>
        </p:txBody>
      </p:sp>
      <p:grpSp>
        <p:nvGrpSpPr>
          <p:cNvPr id="17" name="Grupo 16">
            <a:extLst>
              <a:ext uri="{FF2B5EF4-FFF2-40B4-BE49-F238E27FC236}">
                <a16:creationId xmlns:a16="http://schemas.microsoft.com/office/drawing/2014/main" id="{A1221EF0-FDFE-48C3-A647-6370BEFC3A9F}"/>
              </a:ext>
            </a:extLst>
          </p:cNvPr>
          <p:cNvGrpSpPr/>
          <p:nvPr/>
        </p:nvGrpSpPr>
        <p:grpSpPr>
          <a:xfrm>
            <a:off x="428996" y="1535416"/>
            <a:ext cx="4190338" cy="715275"/>
            <a:chOff x="461175" y="1120552"/>
            <a:chExt cx="4190338" cy="715275"/>
          </a:xfrm>
        </p:grpSpPr>
        <p:sp>
          <p:nvSpPr>
            <p:cNvPr id="8" name="Rectángulo 7">
              <a:extLst>
                <a:ext uri="{FF2B5EF4-FFF2-40B4-BE49-F238E27FC236}">
                  <a16:creationId xmlns:a16="http://schemas.microsoft.com/office/drawing/2014/main" id="{9A52EE84-0DE8-4F26-AD5E-3CE20593F425}"/>
                </a:ext>
              </a:extLst>
            </p:cNvPr>
            <p:cNvSpPr/>
            <p:nvPr/>
          </p:nvSpPr>
          <p:spPr>
            <a:xfrm>
              <a:off x="477077" y="1120552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Cliente: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" name="Rectángulo 8">
              <a:extLst>
                <a:ext uri="{FF2B5EF4-FFF2-40B4-BE49-F238E27FC236}">
                  <a16:creationId xmlns:a16="http://schemas.microsoft.com/office/drawing/2014/main" id="{0293D1B7-439B-4947-A5F0-41627F3784A1}"/>
                </a:ext>
              </a:extLst>
            </p:cNvPr>
            <p:cNvSpPr/>
            <p:nvPr/>
          </p:nvSpPr>
          <p:spPr>
            <a:xfrm>
              <a:off x="461175" y="1452518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Teléfono: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10" name="Rectángulo 9">
              <a:extLst>
                <a:ext uri="{FF2B5EF4-FFF2-40B4-BE49-F238E27FC236}">
                  <a16:creationId xmlns:a16="http://schemas.microsoft.com/office/drawing/2014/main" id="{18CEE0AE-BC72-4F64-89A2-783C42213717}"/>
                </a:ext>
              </a:extLst>
            </p:cNvPr>
            <p:cNvSpPr/>
            <p:nvPr/>
          </p:nvSpPr>
          <p:spPr>
            <a:xfrm>
              <a:off x="2542395" y="1460468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Celular: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12" name="Conector recto 11">
              <a:extLst>
                <a:ext uri="{FF2B5EF4-FFF2-40B4-BE49-F238E27FC236}">
                  <a16:creationId xmlns:a16="http://schemas.microsoft.com/office/drawing/2014/main" id="{44FD2E21-B38E-48E6-8AF0-3E3DE6E69487}"/>
                </a:ext>
              </a:extLst>
            </p:cNvPr>
            <p:cNvCxnSpPr/>
            <p:nvPr/>
          </p:nvCxnSpPr>
          <p:spPr>
            <a:xfrm>
              <a:off x="1089328" y="1380954"/>
              <a:ext cx="3562185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Conector recto 12">
              <a:extLst>
                <a:ext uri="{FF2B5EF4-FFF2-40B4-BE49-F238E27FC236}">
                  <a16:creationId xmlns:a16="http://schemas.microsoft.com/office/drawing/2014/main" id="{FF0615F5-297B-42CC-9227-B689F664423A}"/>
                </a:ext>
              </a:extLst>
            </p:cNvPr>
            <p:cNvCxnSpPr>
              <a:cxnSpLocks/>
            </p:cNvCxnSpPr>
            <p:nvPr/>
          </p:nvCxnSpPr>
          <p:spPr>
            <a:xfrm>
              <a:off x="1194019" y="1700333"/>
              <a:ext cx="1348376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" name="Conector recto 14">
              <a:extLst>
                <a:ext uri="{FF2B5EF4-FFF2-40B4-BE49-F238E27FC236}">
                  <a16:creationId xmlns:a16="http://schemas.microsoft.com/office/drawing/2014/main" id="{BD48C7B8-5CAC-4F82-9216-C8AB344C1EF2}"/>
                </a:ext>
              </a:extLst>
            </p:cNvPr>
            <p:cNvCxnSpPr>
              <a:cxnSpLocks/>
            </p:cNvCxnSpPr>
            <p:nvPr/>
          </p:nvCxnSpPr>
          <p:spPr>
            <a:xfrm>
              <a:off x="3228230" y="1700333"/>
              <a:ext cx="1423283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7" name="Grupo 26">
            <a:extLst>
              <a:ext uri="{FF2B5EF4-FFF2-40B4-BE49-F238E27FC236}">
                <a16:creationId xmlns:a16="http://schemas.microsoft.com/office/drawing/2014/main" id="{D011FB4B-7475-4BE9-A358-6DA41A8D12AD}"/>
              </a:ext>
            </a:extLst>
          </p:cNvPr>
          <p:cNvGrpSpPr/>
          <p:nvPr/>
        </p:nvGrpSpPr>
        <p:grpSpPr>
          <a:xfrm>
            <a:off x="899417" y="2332501"/>
            <a:ext cx="3359980" cy="319046"/>
            <a:chOff x="864702" y="1908569"/>
            <a:chExt cx="3359980" cy="319046"/>
          </a:xfrm>
        </p:grpSpPr>
        <p:sp>
          <p:nvSpPr>
            <p:cNvPr id="19" name="Rectángulo: esquinas redondeadas 18">
              <a:extLst>
                <a:ext uri="{FF2B5EF4-FFF2-40B4-BE49-F238E27FC236}">
                  <a16:creationId xmlns:a16="http://schemas.microsoft.com/office/drawing/2014/main" id="{90C1F828-0023-4BD0-AE55-1A1D3BABD5CA}"/>
                </a:ext>
              </a:extLst>
            </p:cNvPr>
            <p:cNvSpPr/>
            <p:nvPr/>
          </p:nvSpPr>
          <p:spPr>
            <a:xfrm>
              <a:off x="888509" y="1931042"/>
              <a:ext cx="3336173" cy="267576"/>
            </a:xfrm>
            <a:prstGeom prst="roundRect">
              <a:avLst>
                <a:gd name="adj" fmla="val 3808"/>
              </a:avLst>
            </a:prstGeom>
            <a:solidFill>
              <a:srgbClr val="E5EBF7"/>
            </a:solidFill>
            <a:ln w="6350"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20" name="Rectángulo 19">
              <a:extLst>
                <a:ext uri="{FF2B5EF4-FFF2-40B4-BE49-F238E27FC236}">
                  <a16:creationId xmlns:a16="http://schemas.microsoft.com/office/drawing/2014/main" id="{56986F0A-658A-4DCF-8EF6-0F185C7C5060}"/>
                </a:ext>
              </a:extLst>
            </p:cNvPr>
            <p:cNvSpPr/>
            <p:nvPr/>
          </p:nvSpPr>
          <p:spPr>
            <a:xfrm>
              <a:off x="864702" y="1910995"/>
              <a:ext cx="140708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Tipo de Servicio: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21" name="Rectángulo 20">
              <a:extLst>
                <a:ext uri="{FF2B5EF4-FFF2-40B4-BE49-F238E27FC236}">
                  <a16:creationId xmlns:a16="http://schemas.microsoft.com/office/drawing/2014/main" id="{6492D76D-BD6D-4616-9DE0-599FC92A6658}"/>
                </a:ext>
              </a:extLst>
            </p:cNvPr>
            <p:cNvSpPr/>
            <p:nvPr/>
          </p:nvSpPr>
          <p:spPr>
            <a:xfrm>
              <a:off x="1993616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2" name="Rectángulo 21">
              <a:extLst>
                <a:ext uri="{FF2B5EF4-FFF2-40B4-BE49-F238E27FC236}">
                  <a16:creationId xmlns:a16="http://schemas.microsoft.com/office/drawing/2014/main" id="{BE82BD38-E445-4696-A0AB-597A418C5665}"/>
                </a:ext>
              </a:extLst>
            </p:cNvPr>
            <p:cNvSpPr/>
            <p:nvPr/>
          </p:nvSpPr>
          <p:spPr>
            <a:xfrm>
              <a:off x="2072635" y="1908569"/>
              <a:ext cx="654616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Costura</a:t>
              </a:r>
            </a:p>
          </p:txBody>
        </p:sp>
        <p:sp>
          <p:nvSpPr>
            <p:cNvPr id="23" name="Rectángulo 22">
              <a:extLst>
                <a:ext uri="{FF2B5EF4-FFF2-40B4-BE49-F238E27FC236}">
                  <a16:creationId xmlns:a16="http://schemas.microsoft.com/office/drawing/2014/main" id="{68F4B250-3831-418F-BFC4-D431DBC2CA70}"/>
                </a:ext>
              </a:extLst>
            </p:cNvPr>
            <p:cNvSpPr/>
            <p:nvPr/>
          </p:nvSpPr>
          <p:spPr>
            <a:xfrm>
              <a:off x="2660329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4" name="Rectángulo 23">
              <a:extLst>
                <a:ext uri="{FF2B5EF4-FFF2-40B4-BE49-F238E27FC236}">
                  <a16:creationId xmlns:a16="http://schemas.microsoft.com/office/drawing/2014/main" id="{4AA89D6B-DBBA-402D-AEBE-71E144A67F00}"/>
                </a:ext>
              </a:extLst>
            </p:cNvPr>
            <p:cNvSpPr/>
            <p:nvPr/>
          </p:nvSpPr>
          <p:spPr>
            <a:xfrm>
              <a:off x="2750460" y="1915094"/>
              <a:ext cx="81676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Confección</a:t>
              </a:r>
            </a:p>
          </p:txBody>
        </p:sp>
        <p:sp>
          <p:nvSpPr>
            <p:cNvPr id="25" name="Rectángulo 24">
              <a:extLst>
                <a:ext uri="{FF2B5EF4-FFF2-40B4-BE49-F238E27FC236}">
                  <a16:creationId xmlns:a16="http://schemas.microsoft.com/office/drawing/2014/main" id="{E35C0224-B0B5-4F53-8A83-F99AB3741D53}"/>
                </a:ext>
              </a:extLst>
            </p:cNvPr>
            <p:cNvSpPr/>
            <p:nvPr/>
          </p:nvSpPr>
          <p:spPr>
            <a:xfrm>
              <a:off x="3522045" y="2000787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6" name="Rectángulo 25">
              <a:extLst>
                <a:ext uri="{FF2B5EF4-FFF2-40B4-BE49-F238E27FC236}">
                  <a16:creationId xmlns:a16="http://schemas.microsoft.com/office/drawing/2014/main" id="{6D0BC1E9-E235-4F61-AC23-ACA0B4CF88CA}"/>
                </a:ext>
              </a:extLst>
            </p:cNvPr>
            <p:cNvSpPr/>
            <p:nvPr/>
          </p:nvSpPr>
          <p:spPr>
            <a:xfrm>
              <a:off x="3612029" y="1915094"/>
              <a:ext cx="552402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Otros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sp>
        <p:nvSpPr>
          <p:cNvPr id="28" name="Rectángulo 27">
            <a:extLst>
              <a:ext uri="{FF2B5EF4-FFF2-40B4-BE49-F238E27FC236}">
                <a16:creationId xmlns:a16="http://schemas.microsoft.com/office/drawing/2014/main" id="{68588BD4-AE96-4CF9-9C4B-24A6D79FE99D}"/>
              </a:ext>
            </a:extLst>
          </p:cNvPr>
          <p:cNvSpPr/>
          <p:nvPr/>
        </p:nvSpPr>
        <p:spPr>
          <a:xfrm>
            <a:off x="354701" y="2633649"/>
            <a:ext cx="2183733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Descripción del Servicio:</a:t>
            </a:r>
            <a:endParaRPr lang="es-CL" dirty="0">
              <a:effectLst/>
              <a:latin typeface="Akazan Lt" panose="02000506020000020003" pitchFamily="2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pic>
        <p:nvPicPr>
          <p:cNvPr id="30" name="Imagen 29">
            <a:extLst>
              <a:ext uri="{FF2B5EF4-FFF2-40B4-BE49-F238E27FC236}">
                <a16:creationId xmlns:a16="http://schemas.microsoft.com/office/drawing/2014/main" id="{3E931A31-DC47-4A40-8DA9-8FC83A9306DD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203" t="66278" r="8673" b="23449"/>
          <a:stretch/>
        </p:blipFill>
        <p:spPr>
          <a:xfrm>
            <a:off x="440505" y="2944813"/>
            <a:ext cx="4301657" cy="738769"/>
          </a:xfrm>
          <a:prstGeom prst="rect">
            <a:avLst/>
          </a:prstGeom>
        </p:spPr>
      </p:pic>
      <p:grpSp>
        <p:nvGrpSpPr>
          <p:cNvPr id="76" name="Grupo 75">
            <a:extLst>
              <a:ext uri="{FF2B5EF4-FFF2-40B4-BE49-F238E27FC236}">
                <a16:creationId xmlns:a16="http://schemas.microsoft.com/office/drawing/2014/main" id="{EBD2F4EC-A8BF-4680-A871-AD5F1ACFA33A}"/>
              </a:ext>
            </a:extLst>
          </p:cNvPr>
          <p:cNvGrpSpPr/>
          <p:nvPr/>
        </p:nvGrpSpPr>
        <p:grpSpPr>
          <a:xfrm>
            <a:off x="513147" y="3825721"/>
            <a:ext cx="4187950" cy="1277269"/>
            <a:chOff x="425691" y="4023521"/>
            <a:chExt cx="4187950" cy="1277269"/>
          </a:xfrm>
        </p:grpSpPr>
        <p:sp>
          <p:nvSpPr>
            <p:cNvPr id="39" name="Rectángulo 38">
              <a:extLst>
                <a:ext uri="{FF2B5EF4-FFF2-40B4-BE49-F238E27FC236}">
                  <a16:creationId xmlns:a16="http://schemas.microsoft.com/office/drawing/2014/main" id="{02E4A93C-8F9C-4884-B2B6-80528735D3E3}"/>
                </a:ext>
              </a:extLst>
            </p:cNvPr>
            <p:cNvSpPr/>
            <p:nvPr/>
          </p:nvSpPr>
          <p:spPr>
            <a:xfrm>
              <a:off x="425691" y="4023521"/>
              <a:ext cx="118105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Ficha de Medidas</a:t>
              </a:r>
            </a:p>
          </p:txBody>
        </p:sp>
        <p:sp>
          <p:nvSpPr>
            <p:cNvPr id="41" name="Rectángulo 40">
              <a:extLst>
                <a:ext uri="{FF2B5EF4-FFF2-40B4-BE49-F238E27FC236}">
                  <a16:creationId xmlns:a16="http://schemas.microsoft.com/office/drawing/2014/main" id="{92B9E128-7B4C-45E7-9BA8-B9EA85687B92}"/>
                </a:ext>
              </a:extLst>
            </p:cNvPr>
            <p:cNvSpPr/>
            <p:nvPr/>
          </p:nvSpPr>
          <p:spPr>
            <a:xfrm>
              <a:off x="754528" y="4254831"/>
              <a:ext cx="66475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H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ombros</a:t>
              </a:r>
            </a:p>
          </p:txBody>
        </p:sp>
        <p:grpSp>
          <p:nvGrpSpPr>
            <p:cNvPr id="53" name="Grupo 52">
              <a:extLst>
                <a:ext uri="{FF2B5EF4-FFF2-40B4-BE49-F238E27FC236}">
                  <a16:creationId xmlns:a16="http://schemas.microsoft.com/office/drawing/2014/main" id="{F280F20A-CEEA-4B75-946C-268CF551042A}"/>
                </a:ext>
              </a:extLst>
            </p:cNvPr>
            <p:cNvGrpSpPr/>
            <p:nvPr/>
          </p:nvGrpSpPr>
          <p:grpSpPr>
            <a:xfrm>
              <a:off x="499785" y="4324233"/>
              <a:ext cx="319496" cy="903494"/>
              <a:chOff x="499785" y="4324233"/>
              <a:chExt cx="319496" cy="903494"/>
            </a:xfrm>
          </p:grpSpPr>
          <p:sp>
            <p:nvSpPr>
              <p:cNvPr id="40" name="Rectángulo 39">
                <a:extLst>
                  <a:ext uri="{FF2B5EF4-FFF2-40B4-BE49-F238E27FC236}">
                    <a16:creationId xmlns:a16="http://schemas.microsoft.com/office/drawing/2014/main" id="{E47B04F6-4E0C-443A-9D7F-51CC3A6E8167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 dirty="0"/>
              </a:p>
            </p:txBody>
          </p:sp>
          <p:sp>
            <p:nvSpPr>
              <p:cNvPr id="42" name="Rectángulo 41">
                <a:extLst>
                  <a:ext uri="{FF2B5EF4-FFF2-40B4-BE49-F238E27FC236}">
                    <a16:creationId xmlns:a16="http://schemas.microsoft.com/office/drawing/2014/main" id="{E0D8D7D1-E8A9-477D-BB59-7D4037A10AD8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3" name="Rectángulo 42">
                <a:extLst>
                  <a:ext uri="{FF2B5EF4-FFF2-40B4-BE49-F238E27FC236}">
                    <a16:creationId xmlns:a16="http://schemas.microsoft.com/office/drawing/2014/main" id="{F11EEA12-BB2F-4295-96AC-15AABB2EB594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4" name="Rectángulo 43">
                <a:extLst>
                  <a:ext uri="{FF2B5EF4-FFF2-40B4-BE49-F238E27FC236}">
                    <a16:creationId xmlns:a16="http://schemas.microsoft.com/office/drawing/2014/main" id="{4CA8619C-54F1-4E1B-8AD0-2AB97850AF39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5" name="Rectángulo 44">
                <a:extLst>
                  <a:ext uri="{FF2B5EF4-FFF2-40B4-BE49-F238E27FC236}">
                    <a16:creationId xmlns:a16="http://schemas.microsoft.com/office/drawing/2014/main" id="{A892E23F-412E-4C2B-BF07-19DEFB875F6D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48" name="Rectángulo 47">
              <a:extLst>
                <a:ext uri="{FF2B5EF4-FFF2-40B4-BE49-F238E27FC236}">
                  <a16:creationId xmlns:a16="http://schemas.microsoft.com/office/drawing/2014/main" id="{F61B7A8A-9FD8-4CD0-98C1-D19A7D442815}"/>
                </a:ext>
              </a:extLst>
            </p:cNvPr>
            <p:cNvSpPr/>
            <p:nvPr/>
          </p:nvSpPr>
          <p:spPr>
            <a:xfrm>
              <a:off x="754528" y="4446790"/>
              <a:ext cx="66475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Busto</a:t>
              </a:r>
            </a:p>
          </p:txBody>
        </p:sp>
        <p:sp>
          <p:nvSpPr>
            <p:cNvPr id="49" name="Rectángulo 48">
              <a:extLst>
                <a:ext uri="{FF2B5EF4-FFF2-40B4-BE49-F238E27FC236}">
                  <a16:creationId xmlns:a16="http://schemas.microsoft.com/office/drawing/2014/main" id="{CB2C72A1-AB47-4A03-B163-24BB2C1F201C}"/>
                </a:ext>
              </a:extLst>
            </p:cNvPr>
            <p:cNvSpPr/>
            <p:nvPr/>
          </p:nvSpPr>
          <p:spPr>
            <a:xfrm>
              <a:off x="754528" y="4627222"/>
              <a:ext cx="934027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Larg</a:t>
              </a: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 Espalda</a:t>
              </a:r>
            </a:p>
          </p:txBody>
        </p:sp>
        <p:sp>
          <p:nvSpPr>
            <p:cNvPr id="50" name="Rectángulo 49">
              <a:extLst>
                <a:ext uri="{FF2B5EF4-FFF2-40B4-BE49-F238E27FC236}">
                  <a16:creationId xmlns:a16="http://schemas.microsoft.com/office/drawing/2014/main" id="{C5BC14CB-F47E-4D58-8F68-DDE41F381913}"/>
                </a:ext>
              </a:extLst>
            </p:cNvPr>
            <p:cNvSpPr/>
            <p:nvPr/>
          </p:nvSpPr>
          <p:spPr>
            <a:xfrm>
              <a:off x="754528" y="4819750"/>
              <a:ext cx="934027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Busto</a:t>
              </a:r>
            </a:p>
          </p:txBody>
        </p:sp>
        <p:sp>
          <p:nvSpPr>
            <p:cNvPr id="52" name="Rectángulo 51">
              <a:extLst>
                <a:ext uri="{FF2B5EF4-FFF2-40B4-BE49-F238E27FC236}">
                  <a16:creationId xmlns:a16="http://schemas.microsoft.com/office/drawing/2014/main" id="{39884370-F146-4FD9-9DE4-63D0F5CF1CFD}"/>
                </a:ext>
              </a:extLst>
            </p:cNvPr>
            <p:cNvSpPr/>
            <p:nvPr/>
          </p:nvSpPr>
          <p:spPr>
            <a:xfrm>
              <a:off x="763644" y="5019073"/>
              <a:ext cx="54205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</a:t>
              </a:r>
            </a:p>
          </p:txBody>
        </p:sp>
        <p:grpSp>
          <p:nvGrpSpPr>
            <p:cNvPr id="54" name="Grupo 53">
              <a:extLst>
                <a:ext uri="{FF2B5EF4-FFF2-40B4-BE49-F238E27FC236}">
                  <a16:creationId xmlns:a16="http://schemas.microsoft.com/office/drawing/2014/main" id="{899D3852-9FE5-4802-ABAC-63F149199D1B}"/>
                </a:ext>
              </a:extLst>
            </p:cNvPr>
            <p:cNvGrpSpPr/>
            <p:nvPr/>
          </p:nvGrpSpPr>
          <p:grpSpPr>
            <a:xfrm>
              <a:off x="1603520" y="4324233"/>
              <a:ext cx="319496" cy="903494"/>
              <a:chOff x="499785" y="4324233"/>
              <a:chExt cx="319496" cy="903494"/>
            </a:xfrm>
          </p:grpSpPr>
          <p:sp>
            <p:nvSpPr>
              <p:cNvPr id="55" name="Rectángulo 54">
                <a:extLst>
                  <a:ext uri="{FF2B5EF4-FFF2-40B4-BE49-F238E27FC236}">
                    <a16:creationId xmlns:a16="http://schemas.microsoft.com/office/drawing/2014/main" id="{B9500116-F8A0-4B60-A41D-DDA61DAD96E1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6" name="Rectángulo 55">
                <a:extLst>
                  <a:ext uri="{FF2B5EF4-FFF2-40B4-BE49-F238E27FC236}">
                    <a16:creationId xmlns:a16="http://schemas.microsoft.com/office/drawing/2014/main" id="{32936542-49CC-49B3-82EB-7BF61A120F45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7" name="Rectángulo 56">
                <a:extLst>
                  <a:ext uri="{FF2B5EF4-FFF2-40B4-BE49-F238E27FC236}">
                    <a16:creationId xmlns:a16="http://schemas.microsoft.com/office/drawing/2014/main" id="{8750774D-2064-4D64-A3A9-4DF20C839018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8" name="Rectángulo 57">
                <a:extLst>
                  <a:ext uri="{FF2B5EF4-FFF2-40B4-BE49-F238E27FC236}">
                    <a16:creationId xmlns:a16="http://schemas.microsoft.com/office/drawing/2014/main" id="{83283F80-022F-44A8-A5C5-F600B41761E0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9" name="Rectángulo 58">
                <a:extLst>
                  <a:ext uri="{FF2B5EF4-FFF2-40B4-BE49-F238E27FC236}">
                    <a16:creationId xmlns:a16="http://schemas.microsoft.com/office/drawing/2014/main" id="{B3B65F57-430F-44F5-B56A-77EC86B78C32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60" name="Rectángulo 59">
              <a:extLst>
                <a:ext uri="{FF2B5EF4-FFF2-40B4-BE49-F238E27FC236}">
                  <a16:creationId xmlns:a16="http://schemas.microsoft.com/office/drawing/2014/main" id="{6466DA8E-C652-4658-9DE6-CC4010FF4254}"/>
                </a:ext>
              </a:extLst>
            </p:cNvPr>
            <p:cNvSpPr/>
            <p:nvPr/>
          </p:nvSpPr>
          <p:spPr>
            <a:xfrm>
              <a:off x="1857045" y="4249221"/>
              <a:ext cx="140225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Frente </a:t>
              </a:r>
            </a:p>
          </p:txBody>
        </p:sp>
        <p:sp>
          <p:nvSpPr>
            <p:cNvPr id="61" name="Rectángulo 60">
              <a:extLst>
                <a:ext uri="{FF2B5EF4-FFF2-40B4-BE49-F238E27FC236}">
                  <a16:creationId xmlns:a16="http://schemas.microsoft.com/office/drawing/2014/main" id="{31371062-0AD6-4B71-A228-5A8B2CD3F31E}"/>
                </a:ext>
              </a:extLst>
            </p:cNvPr>
            <p:cNvSpPr/>
            <p:nvPr/>
          </p:nvSpPr>
          <p:spPr>
            <a:xfrm>
              <a:off x="1857045" y="4448480"/>
              <a:ext cx="1327750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Costado</a:t>
              </a:r>
            </a:p>
          </p:txBody>
        </p:sp>
        <p:sp>
          <p:nvSpPr>
            <p:cNvPr id="62" name="Rectángulo 61">
              <a:extLst>
                <a:ext uri="{FF2B5EF4-FFF2-40B4-BE49-F238E27FC236}">
                  <a16:creationId xmlns:a16="http://schemas.microsoft.com/office/drawing/2014/main" id="{5A4E51EF-8D78-4EC7-9B0F-BE0BEA9BB197}"/>
                </a:ext>
              </a:extLst>
            </p:cNvPr>
            <p:cNvSpPr/>
            <p:nvPr/>
          </p:nvSpPr>
          <p:spPr>
            <a:xfrm>
              <a:off x="1867696" y="4627222"/>
              <a:ext cx="60857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Cadera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63" name="Rectángulo 62">
              <a:extLst>
                <a:ext uri="{FF2B5EF4-FFF2-40B4-BE49-F238E27FC236}">
                  <a16:creationId xmlns:a16="http://schemas.microsoft.com/office/drawing/2014/main" id="{14010947-628E-4464-9589-CBFF26BCD86C}"/>
                </a:ext>
              </a:extLst>
            </p:cNvPr>
            <p:cNvSpPr/>
            <p:nvPr/>
          </p:nvSpPr>
          <p:spPr>
            <a:xfrm>
              <a:off x="1867696" y="4813319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Rodilla</a:t>
              </a:r>
            </a:p>
          </p:txBody>
        </p:sp>
        <p:sp>
          <p:nvSpPr>
            <p:cNvPr id="64" name="Rectángulo 63">
              <a:extLst>
                <a:ext uri="{FF2B5EF4-FFF2-40B4-BE49-F238E27FC236}">
                  <a16:creationId xmlns:a16="http://schemas.microsoft.com/office/drawing/2014/main" id="{B9F5A617-31DA-4B42-AA9F-20464752E28F}"/>
                </a:ext>
              </a:extLst>
            </p:cNvPr>
            <p:cNvSpPr/>
            <p:nvPr/>
          </p:nvSpPr>
          <p:spPr>
            <a:xfrm>
              <a:off x="1862655" y="5016100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Rodilla</a:t>
              </a:r>
            </a:p>
          </p:txBody>
        </p:sp>
        <p:grpSp>
          <p:nvGrpSpPr>
            <p:cNvPr id="65" name="Grupo 64">
              <a:extLst>
                <a:ext uri="{FF2B5EF4-FFF2-40B4-BE49-F238E27FC236}">
                  <a16:creationId xmlns:a16="http://schemas.microsoft.com/office/drawing/2014/main" id="{320CD5EF-93F7-494C-8D7A-6A0B8DEABED7}"/>
                </a:ext>
              </a:extLst>
            </p:cNvPr>
            <p:cNvGrpSpPr/>
            <p:nvPr/>
          </p:nvGrpSpPr>
          <p:grpSpPr>
            <a:xfrm>
              <a:off x="3122565" y="4330398"/>
              <a:ext cx="319496" cy="903494"/>
              <a:chOff x="499785" y="4324233"/>
              <a:chExt cx="319496" cy="903494"/>
            </a:xfrm>
          </p:grpSpPr>
          <p:sp>
            <p:nvSpPr>
              <p:cNvPr id="66" name="Rectángulo 65">
                <a:extLst>
                  <a:ext uri="{FF2B5EF4-FFF2-40B4-BE49-F238E27FC236}">
                    <a16:creationId xmlns:a16="http://schemas.microsoft.com/office/drawing/2014/main" id="{F5AFC7C4-3C8D-4234-9F99-591641CB149C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7" name="Rectángulo 66">
                <a:extLst>
                  <a:ext uri="{FF2B5EF4-FFF2-40B4-BE49-F238E27FC236}">
                    <a16:creationId xmlns:a16="http://schemas.microsoft.com/office/drawing/2014/main" id="{672EC4D9-7968-40EF-8E37-0AB1B0B57B4D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8" name="Rectángulo 67">
                <a:extLst>
                  <a:ext uri="{FF2B5EF4-FFF2-40B4-BE49-F238E27FC236}">
                    <a16:creationId xmlns:a16="http://schemas.microsoft.com/office/drawing/2014/main" id="{79992F34-89A5-437A-A008-60DF00CD58FB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9" name="Rectángulo 68">
                <a:extLst>
                  <a:ext uri="{FF2B5EF4-FFF2-40B4-BE49-F238E27FC236}">
                    <a16:creationId xmlns:a16="http://schemas.microsoft.com/office/drawing/2014/main" id="{5A44A7C8-1EF2-4BA3-A253-805C71A8205A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70" name="Rectángulo 69">
                <a:extLst>
                  <a:ext uri="{FF2B5EF4-FFF2-40B4-BE49-F238E27FC236}">
                    <a16:creationId xmlns:a16="http://schemas.microsoft.com/office/drawing/2014/main" id="{9FCEB1F4-D108-40F4-9C61-46A7811EF12A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71" name="Rectángulo 70">
              <a:extLst>
                <a:ext uri="{FF2B5EF4-FFF2-40B4-BE49-F238E27FC236}">
                  <a16:creationId xmlns:a16="http://schemas.microsoft.com/office/drawing/2014/main" id="{7667203C-F86F-4632-8695-E8C8F777376B}"/>
                </a:ext>
              </a:extLst>
            </p:cNvPr>
            <p:cNvSpPr/>
            <p:nvPr/>
          </p:nvSpPr>
          <p:spPr>
            <a:xfrm>
              <a:off x="3391445" y="4257235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Pantalones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2" name="Rectángulo 71">
              <a:extLst>
                <a:ext uri="{FF2B5EF4-FFF2-40B4-BE49-F238E27FC236}">
                  <a16:creationId xmlns:a16="http://schemas.microsoft.com/office/drawing/2014/main" id="{58BFB19A-50EB-45F1-A3CE-85D479F6FF63}"/>
                </a:ext>
              </a:extLst>
            </p:cNvPr>
            <p:cNvSpPr/>
            <p:nvPr/>
          </p:nvSpPr>
          <p:spPr>
            <a:xfrm>
              <a:off x="3392643" y="4443247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Falda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3" name="Rectángulo 72">
              <a:extLst>
                <a:ext uri="{FF2B5EF4-FFF2-40B4-BE49-F238E27FC236}">
                  <a16:creationId xmlns:a16="http://schemas.microsoft.com/office/drawing/2014/main" id="{1D61C0AB-6E23-4955-B604-F5425931A240}"/>
                </a:ext>
              </a:extLst>
            </p:cNvPr>
            <p:cNvSpPr/>
            <p:nvPr/>
          </p:nvSpPr>
          <p:spPr>
            <a:xfrm>
              <a:off x="3388231" y="4632248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Brazos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4" name="Rectángulo 73">
              <a:extLst>
                <a:ext uri="{FF2B5EF4-FFF2-40B4-BE49-F238E27FC236}">
                  <a16:creationId xmlns:a16="http://schemas.microsoft.com/office/drawing/2014/main" id="{82FFD66E-2E43-472B-9751-82F25D60E63F}"/>
                </a:ext>
              </a:extLst>
            </p:cNvPr>
            <p:cNvSpPr/>
            <p:nvPr/>
          </p:nvSpPr>
          <p:spPr>
            <a:xfrm>
              <a:off x="3391445" y="4824776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Brazos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5" name="Rectángulo 74">
              <a:extLst>
                <a:ext uri="{FF2B5EF4-FFF2-40B4-BE49-F238E27FC236}">
                  <a16:creationId xmlns:a16="http://schemas.microsoft.com/office/drawing/2014/main" id="{567DC8AA-44AB-4858-80A5-59093DB9B205}"/>
                </a:ext>
              </a:extLst>
            </p:cNvPr>
            <p:cNvSpPr/>
            <p:nvPr/>
          </p:nvSpPr>
          <p:spPr>
            <a:xfrm>
              <a:off x="3392014" y="5019687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Puños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77" name="Grupo 76">
            <a:extLst>
              <a:ext uri="{FF2B5EF4-FFF2-40B4-BE49-F238E27FC236}">
                <a16:creationId xmlns:a16="http://schemas.microsoft.com/office/drawing/2014/main" id="{E1C409F8-653D-4D9B-BD5A-C6F51AAA093A}"/>
              </a:ext>
            </a:extLst>
          </p:cNvPr>
          <p:cNvGrpSpPr/>
          <p:nvPr/>
        </p:nvGrpSpPr>
        <p:grpSpPr>
          <a:xfrm>
            <a:off x="827247" y="5284367"/>
            <a:ext cx="3869438" cy="314947"/>
            <a:chOff x="846774" y="1908569"/>
            <a:chExt cx="3869438" cy="314947"/>
          </a:xfrm>
        </p:grpSpPr>
        <p:sp>
          <p:nvSpPr>
            <p:cNvPr id="78" name="Rectángulo: esquinas redondeadas 77">
              <a:extLst>
                <a:ext uri="{FF2B5EF4-FFF2-40B4-BE49-F238E27FC236}">
                  <a16:creationId xmlns:a16="http://schemas.microsoft.com/office/drawing/2014/main" id="{2060D2E5-A165-4593-B293-BEB07BBA723F}"/>
                </a:ext>
              </a:extLst>
            </p:cNvPr>
            <p:cNvSpPr/>
            <p:nvPr/>
          </p:nvSpPr>
          <p:spPr>
            <a:xfrm>
              <a:off x="888509" y="1931042"/>
              <a:ext cx="3548063" cy="267576"/>
            </a:xfrm>
            <a:prstGeom prst="roundRect">
              <a:avLst>
                <a:gd name="adj" fmla="val 3808"/>
              </a:avLst>
            </a:prstGeom>
            <a:solidFill>
              <a:srgbClr val="E5EBF7"/>
            </a:solidFill>
            <a:ln w="6350"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79" name="Rectángulo 78">
              <a:extLst>
                <a:ext uri="{FF2B5EF4-FFF2-40B4-BE49-F238E27FC236}">
                  <a16:creationId xmlns:a16="http://schemas.microsoft.com/office/drawing/2014/main" id="{E7877A37-7626-4D32-BC91-E7815A0457B0}"/>
                </a:ext>
              </a:extLst>
            </p:cNvPr>
            <p:cNvSpPr/>
            <p:nvPr/>
          </p:nvSpPr>
          <p:spPr>
            <a:xfrm>
              <a:off x="846774" y="1910995"/>
              <a:ext cx="140708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Material Utilizado</a:t>
              </a:r>
            </a:p>
          </p:txBody>
        </p:sp>
        <p:sp>
          <p:nvSpPr>
            <p:cNvPr id="80" name="Rectángulo 79">
              <a:extLst>
                <a:ext uri="{FF2B5EF4-FFF2-40B4-BE49-F238E27FC236}">
                  <a16:creationId xmlns:a16="http://schemas.microsoft.com/office/drawing/2014/main" id="{EED52FFC-D234-4972-9362-CCA8BD8E1E1D}"/>
                </a:ext>
              </a:extLst>
            </p:cNvPr>
            <p:cNvSpPr/>
            <p:nvPr/>
          </p:nvSpPr>
          <p:spPr>
            <a:xfrm>
              <a:off x="1951784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81" name="Rectángulo 80">
              <a:extLst>
                <a:ext uri="{FF2B5EF4-FFF2-40B4-BE49-F238E27FC236}">
                  <a16:creationId xmlns:a16="http://schemas.microsoft.com/office/drawing/2014/main" id="{810D7B33-A378-48EE-81DB-D80ABF08CAFF}"/>
                </a:ext>
              </a:extLst>
            </p:cNvPr>
            <p:cNvSpPr/>
            <p:nvPr/>
          </p:nvSpPr>
          <p:spPr>
            <a:xfrm>
              <a:off x="2018850" y="1908569"/>
              <a:ext cx="1230415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Traído por cliente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82" name="Rectángulo 81">
              <a:extLst>
                <a:ext uri="{FF2B5EF4-FFF2-40B4-BE49-F238E27FC236}">
                  <a16:creationId xmlns:a16="http://schemas.microsoft.com/office/drawing/2014/main" id="{C6BA340D-8998-4AB9-89C7-B008C984CE74}"/>
                </a:ext>
              </a:extLst>
            </p:cNvPr>
            <p:cNvSpPr/>
            <p:nvPr/>
          </p:nvSpPr>
          <p:spPr>
            <a:xfrm>
              <a:off x="3114635" y="2000787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85" name="Rectángulo 84">
              <a:extLst>
                <a:ext uri="{FF2B5EF4-FFF2-40B4-BE49-F238E27FC236}">
                  <a16:creationId xmlns:a16="http://schemas.microsoft.com/office/drawing/2014/main" id="{E804BDC5-B8E3-4BEE-B9A1-7A7F9FE1772F}"/>
                </a:ext>
              </a:extLst>
            </p:cNvPr>
            <p:cNvSpPr/>
            <p:nvPr/>
          </p:nvSpPr>
          <p:spPr>
            <a:xfrm>
              <a:off x="3194974" y="1908569"/>
              <a:ext cx="152123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Comprado por uno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pic>
        <p:nvPicPr>
          <p:cNvPr id="86" name="Imagen 85">
            <a:extLst>
              <a:ext uri="{FF2B5EF4-FFF2-40B4-BE49-F238E27FC236}">
                <a16:creationId xmlns:a16="http://schemas.microsoft.com/office/drawing/2014/main" id="{5E40D706-1789-41B8-8B26-B918DFB9E15B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203" t="66278" r="8673" b="23356"/>
          <a:stretch/>
        </p:blipFill>
        <p:spPr>
          <a:xfrm>
            <a:off x="420002" y="5572807"/>
            <a:ext cx="4301657" cy="745544"/>
          </a:xfrm>
          <a:prstGeom prst="rect">
            <a:avLst/>
          </a:prstGeom>
        </p:spPr>
      </p:pic>
      <p:grpSp>
        <p:nvGrpSpPr>
          <p:cNvPr id="99" name="Grupo 98">
            <a:extLst>
              <a:ext uri="{FF2B5EF4-FFF2-40B4-BE49-F238E27FC236}">
                <a16:creationId xmlns:a16="http://schemas.microsoft.com/office/drawing/2014/main" id="{A495B0AB-2D8A-4029-A820-29583E476264}"/>
              </a:ext>
            </a:extLst>
          </p:cNvPr>
          <p:cNvGrpSpPr/>
          <p:nvPr/>
        </p:nvGrpSpPr>
        <p:grpSpPr>
          <a:xfrm>
            <a:off x="513886" y="6402346"/>
            <a:ext cx="4328637" cy="751470"/>
            <a:chOff x="507023" y="6357999"/>
            <a:chExt cx="4328637" cy="751470"/>
          </a:xfrm>
        </p:grpSpPr>
        <p:sp>
          <p:nvSpPr>
            <p:cNvPr id="88" name="Rectángulo 87">
              <a:extLst>
                <a:ext uri="{FF2B5EF4-FFF2-40B4-BE49-F238E27FC236}">
                  <a16:creationId xmlns:a16="http://schemas.microsoft.com/office/drawing/2014/main" id="{CABB359B-7FAA-4851-BFBB-C7E16CD1F9CA}"/>
                </a:ext>
              </a:extLst>
            </p:cNvPr>
            <p:cNvSpPr/>
            <p:nvPr/>
          </p:nvSpPr>
          <p:spPr>
            <a:xfrm>
              <a:off x="507023" y="6357999"/>
              <a:ext cx="1590222" cy="34394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6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Formas de Pago</a:t>
              </a:r>
              <a:endParaRPr lang="es-CL" sz="16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89" name="Rectángulo 88">
              <a:extLst>
                <a:ext uri="{FF2B5EF4-FFF2-40B4-BE49-F238E27FC236}">
                  <a16:creationId xmlns:a16="http://schemas.microsoft.com/office/drawing/2014/main" id="{5C3FB13F-67AB-4E67-B8DB-16F6AEF462D6}"/>
                </a:ext>
              </a:extLst>
            </p:cNvPr>
            <p:cNvSpPr/>
            <p:nvPr/>
          </p:nvSpPr>
          <p:spPr>
            <a:xfrm>
              <a:off x="508665" y="6755574"/>
              <a:ext cx="118105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Total a Pagar: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90" name="Conector recto 89">
              <a:extLst>
                <a:ext uri="{FF2B5EF4-FFF2-40B4-BE49-F238E27FC236}">
                  <a16:creationId xmlns:a16="http://schemas.microsoft.com/office/drawing/2014/main" id="{E991F5D5-602F-41C6-A05E-4F641BA735F5}"/>
                </a:ext>
              </a:extLst>
            </p:cNvPr>
            <p:cNvCxnSpPr>
              <a:cxnSpLocks/>
            </p:cNvCxnSpPr>
            <p:nvPr/>
          </p:nvCxnSpPr>
          <p:spPr>
            <a:xfrm>
              <a:off x="1405339" y="6956676"/>
              <a:ext cx="1125661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3" name="Rectángulo 92">
              <a:extLst>
                <a:ext uri="{FF2B5EF4-FFF2-40B4-BE49-F238E27FC236}">
                  <a16:creationId xmlns:a16="http://schemas.microsoft.com/office/drawing/2014/main" id="{6EBF0BAA-1830-4082-9014-C97DF0F57357}"/>
                </a:ext>
              </a:extLst>
            </p:cNvPr>
            <p:cNvSpPr/>
            <p:nvPr/>
          </p:nvSpPr>
          <p:spPr>
            <a:xfrm>
              <a:off x="2618328" y="6480608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94" name="Rectángulo 93">
              <a:extLst>
                <a:ext uri="{FF2B5EF4-FFF2-40B4-BE49-F238E27FC236}">
                  <a16:creationId xmlns:a16="http://schemas.microsoft.com/office/drawing/2014/main" id="{6B27A875-5C49-4CE4-884A-53A0A9CD71C2}"/>
                </a:ext>
              </a:extLst>
            </p:cNvPr>
            <p:cNvSpPr/>
            <p:nvPr/>
          </p:nvSpPr>
          <p:spPr>
            <a:xfrm>
              <a:off x="2698547" y="6392360"/>
              <a:ext cx="213711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50% Adel</a:t>
              </a: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anto / 50% Entrega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5" name="Rectángulo 94">
              <a:extLst>
                <a:ext uri="{FF2B5EF4-FFF2-40B4-BE49-F238E27FC236}">
                  <a16:creationId xmlns:a16="http://schemas.microsoft.com/office/drawing/2014/main" id="{796D9CDE-CE6A-44BC-B977-018DBDB7ADB1}"/>
                </a:ext>
              </a:extLst>
            </p:cNvPr>
            <p:cNvSpPr/>
            <p:nvPr/>
          </p:nvSpPr>
          <p:spPr>
            <a:xfrm>
              <a:off x="2618327" y="6671604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96" name="Rectángulo 95">
              <a:extLst>
                <a:ext uri="{FF2B5EF4-FFF2-40B4-BE49-F238E27FC236}">
                  <a16:creationId xmlns:a16="http://schemas.microsoft.com/office/drawing/2014/main" id="{E1A9C05A-E9F5-40BA-9B89-F4925868A6E2}"/>
                </a:ext>
              </a:extLst>
            </p:cNvPr>
            <p:cNvSpPr/>
            <p:nvPr/>
          </p:nvSpPr>
          <p:spPr>
            <a:xfrm>
              <a:off x="2698547" y="6590190"/>
              <a:ext cx="125637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Tarjeta de Crédito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7" name="Rectángulo 96">
              <a:extLst>
                <a:ext uri="{FF2B5EF4-FFF2-40B4-BE49-F238E27FC236}">
                  <a16:creationId xmlns:a16="http://schemas.microsoft.com/office/drawing/2014/main" id="{FDB9D3DA-79A0-4743-B169-42B0206C7917}"/>
                </a:ext>
              </a:extLst>
            </p:cNvPr>
            <p:cNvSpPr/>
            <p:nvPr/>
          </p:nvSpPr>
          <p:spPr>
            <a:xfrm>
              <a:off x="2734595" y="6796948"/>
              <a:ext cx="125637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Pago Completo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8" name="Rectángulo 97">
              <a:extLst>
                <a:ext uri="{FF2B5EF4-FFF2-40B4-BE49-F238E27FC236}">
                  <a16:creationId xmlns:a16="http://schemas.microsoft.com/office/drawing/2014/main" id="{C23ACB03-E850-4859-963B-A4D496E13724}"/>
                </a:ext>
              </a:extLst>
            </p:cNvPr>
            <p:cNvSpPr/>
            <p:nvPr/>
          </p:nvSpPr>
          <p:spPr>
            <a:xfrm>
              <a:off x="2618327" y="6872424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</p:grpSp>
      <p:sp>
        <p:nvSpPr>
          <p:cNvPr id="83" name="Rectángulo 82">
            <a:extLst>
              <a:ext uri="{FF2B5EF4-FFF2-40B4-BE49-F238E27FC236}">
                <a16:creationId xmlns:a16="http://schemas.microsoft.com/office/drawing/2014/main" id="{FF1B5714-D46E-4962-9BD8-8C3EB344E93F}"/>
              </a:ext>
            </a:extLst>
          </p:cNvPr>
          <p:cNvSpPr/>
          <p:nvPr/>
        </p:nvSpPr>
        <p:spPr>
          <a:xfrm>
            <a:off x="551357" y="63750"/>
            <a:ext cx="4148168" cy="107830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07000"/>
              </a:lnSpc>
              <a:spcAft>
                <a:spcPts val="726"/>
              </a:spcAft>
            </a:pPr>
            <a:r>
              <a:rPr lang="es-CL" sz="5988" dirty="0">
                <a:solidFill>
                  <a:schemeClr val="bg1"/>
                </a:solidFill>
                <a:latin typeface="Angelface" pitchFamily="50" charset="0"/>
                <a:ea typeface="Calibri" panose="020F0502020204030204" pitchFamily="34" charset="0"/>
                <a:cs typeface="Times New Roman" panose="02020603050405020304" pitchFamily="18" charset="0"/>
              </a:rPr>
              <a:t>Ordenes de Venta</a:t>
            </a:r>
            <a:endParaRPr lang="es-CL" sz="6532" dirty="0">
              <a:solidFill>
                <a:schemeClr val="bg1"/>
              </a:solidFill>
              <a:latin typeface="Angelface" pitchFamily="50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101" name="Rectángulo: esquinas redondeadas 100">
            <a:extLst>
              <a:ext uri="{FF2B5EF4-FFF2-40B4-BE49-F238E27FC236}">
                <a16:creationId xmlns:a16="http://schemas.microsoft.com/office/drawing/2014/main" id="{0A155951-9671-4EA6-9BA5-4894C98CB333}"/>
              </a:ext>
            </a:extLst>
          </p:cNvPr>
          <p:cNvSpPr/>
          <p:nvPr/>
        </p:nvSpPr>
        <p:spPr>
          <a:xfrm>
            <a:off x="473237" y="1582469"/>
            <a:ext cx="4223447" cy="604994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111" name="Rectángulo: esquinas redondeadas 110">
            <a:extLst>
              <a:ext uri="{FF2B5EF4-FFF2-40B4-BE49-F238E27FC236}">
                <a16:creationId xmlns:a16="http://schemas.microsoft.com/office/drawing/2014/main" id="{2F0F5CEE-A183-4B39-8715-F1C8F735566B}"/>
              </a:ext>
            </a:extLst>
          </p:cNvPr>
          <p:cNvSpPr/>
          <p:nvPr/>
        </p:nvSpPr>
        <p:spPr>
          <a:xfrm>
            <a:off x="524368" y="3850804"/>
            <a:ext cx="4115236" cy="1279658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113" name="Rectángulo: esquinas redondeadas 112">
            <a:extLst>
              <a:ext uri="{FF2B5EF4-FFF2-40B4-BE49-F238E27FC236}">
                <a16:creationId xmlns:a16="http://schemas.microsoft.com/office/drawing/2014/main" id="{907035ED-50C6-4207-BD92-D5027B05F656}"/>
              </a:ext>
            </a:extLst>
          </p:cNvPr>
          <p:cNvSpPr/>
          <p:nvPr/>
        </p:nvSpPr>
        <p:spPr>
          <a:xfrm>
            <a:off x="521789" y="6431097"/>
            <a:ext cx="4115236" cy="762266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</p:spTree>
    <p:extLst>
      <p:ext uri="{BB962C8B-B14F-4D97-AF65-F5344CB8AC3E}">
        <p14:creationId xmlns:p14="http://schemas.microsoft.com/office/powerpoint/2010/main" val="606994936"/>
      </p:ext>
    </p:extLst>
  </p:cSld>
  <p:clrMapOvr>
    <a:masterClrMapping/>
  </p:clrMapOvr>
</p:sld>
</file>

<file path=ppt/slides/slide2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Imagen 3">
            <a:extLst>
              <a:ext uri="{FF2B5EF4-FFF2-40B4-BE49-F238E27FC236}">
                <a16:creationId xmlns:a16="http://schemas.microsoft.com/office/drawing/2014/main" id="{3B6E9DD4-43F5-4AB4-A10D-63CAFE8F680F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26633" t="9514" r="29569" b="27352"/>
          <a:stretch/>
        </p:blipFill>
        <p:spPr>
          <a:xfrm rot="16200000">
            <a:off x="2149115" y="-1890490"/>
            <a:ext cx="770655" cy="5068891"/>
          </a:xfrm>
          <a:prstGeom prst="rect">
            <a:avLst/>
          </a:prstGeom>
        </p:spPr>
      </p:pic>
      <p:sp>
        <p:nvSpPr>
          <p:cNvPr id="2" name="Rectángulo 1">
            <a:extLst>
              <a:ext uri="{FF2B5EF4-FFF2-40B4-BE49-F238E27FC236}">
                <a16:creationId xmlns:a16="http://schemas.microsoft.com/office/drawing/2014/main" id="{5FF4130D-8E24-4806-A055-2DA2400931F8}"/>
              </a:ext>
            </a:extLst>
          </p:cNvPr>
          <p:cNvSpPr/>
          <p:nvPr/>
        </p:nvSpPr>
        <p:spPr>
          <a:xfrm>
            <a:off x="460358" y="151294"/>
            <a:ext cx="4148168" cy="107830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07000"/>
              </a:lnSpc>
              <a:spcAft>
                <a:spcPts val="726"/>
              </a:spcAft>
            </a:pPr>
            <a:r>
              <a:rPr lang="es-CL" sz="5988" dirty="0">
                <a:solidFill>
                  <a:schemeClr val="bg1"/>
                </a:solidFill>
                <a:latin typeface="Angelface" pitchFamily="50" charset="0"/>
                <a:ea typeface="Calibri" panose="020F0502020204030204" pitchFamily="34" charset="0"/>
                <a:cs typeface="Times New Roman" panose="02020603050405020304" pitchFamily="18" charset="0"/>
              </a:rPr>
              <a:t>Notas Importantes</a:t>
            </a:r>
            <a:endParaRPr lang="es-CL" sz="6532" dirty="0">
              <a:solidFill>
                <a:schemeClr val="bg1"/>
              </a:solidFill>
              <a:latin typeface="Angelface" pitchFamily="50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pic>
        <p:nvPicPr>
          <p:cNvPr id="6" name="Imagen 5">
            <a:extLst>
              <a:ext uri="{FF2B5EF4-FFF2-40B4-BE49-F238E27FC236}">
                <a16:creationId xmlns:a16="http://schemas.microsoft.com/office/drawing/2014/main" id="{BD81768A-EDAA-4934-9777-5987DB4A149C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4681"/>
          <a:stretch/>
        </p:blipFill>
        <p:spPr>
          <a:xfrm>
            <a:off x="-3" y="1336936"/>
            <a:ext cx="5068888" cy="6135752"/>
          </a:xfrm>
          <a:prstGeom prst="rect">
            <a:avLst/>
          </a:prstGeom>
        </p:spPr>
      </p:pic>
      <p:grpSp>
        <p:nvGrpSpPr>
          <p:cNvPr id="15" name="Grupo 14">
            <a:extLst>
              <a:ext uri="{FF2B5EF4-FFF2-40B4-BE49-F238E27FC236}">
                <a16:creationId xmlns:a16="http://schemas.microsoft.com/office/drawing/2014/main" id="{BA7AEC23-A8DE-4454-B0E5-82F792EF3FE7}"/>
              </a:ext>
            </a:extLst>
          </p:cNvPr>
          <p:cNvGrpSpPr/>
          <p:nvPr/>
        </p:nvGrpSpPr>
        <p:grpSpPr>
          <a:xfrm>
            <a:off x="261115" y="1404690"/>
            <a:ext cx="838147" cy="763232"/>
            <a:chOff x="4086430" y="6492913"/>
            <a:chExt cx="838147" cy="763232"/>
          </a:xfrm>
        </p:grpSpPr>
        <p:pic>
          <p:nvPicPr>
            <p:cNvPr id="12" name="Imagen 11">
              <a:extLst>
                <a:ext uri="{FF2B5EF4-FFF2-40B4-BE49-F238E27FC236}">
                  <a16:creationId xmlns:a16="http://schemas.microsoft.com/office/drawing/2014/main" id="{4F7A3C5C-BBE5-4281-96C0-2394A41887FB}"/>
                </a:ext>
              </a:extLst>
            </p:cNvPr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 rot="17432542">
              <a:off x="4271630" y="6455101"/>
              <a:ext cx="615136" cy="690759"/>
            </a:xfrm>
            <a:prstGeom prst="rect">
              <a:avLst/>
            </a:prstGeom>
          </p:spPr>
        </p:pic>
        <p:pic>
          <p:nvPicPr>
            <p:cNvPr id="11" name="Imagen 10">
              <a:extLst>
                <a:ext uri="{FF2B5EF4-FFF2-40B4-BE49-F238E27FC236}">
                  <a16:creationId xmlns:a16="http://schemas.microsoft.com/office/drawing/2014/main" id="{1723F99B-1F55-4675-B804-4FA0B30A589A}"/>
                </a:ext>
              </a:extLst>
            </p:cNvPr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 rot="1860930">
              <a:off x="4291161" y="6848635"/>
              <a:ext cx="439875" cy="407510"/>
            </a:xfrm>
            <a:prstGeom prst="rect">
              <a:avLst/>
            </a:prstGeom>
          </p:spPr>
        </p:pic>
        <p:pic>
          <p:nvPicPr>
            <p:cNvPr id="10" name="Imagen 9">
              <a:extLst>
                <a:ext uri="{FF2B5EF4-FFF2-40B4-BE49-F238E27FC236}">
                  <a16:creationId xmlns:a16="http://schemas.microsoft.com/office/drawing/2014/main" id="{D939105C-F1C0-43D9-82EB-BD8290F8ECDC}"/>
                </a:ext>
              </a:extLst>
            </p:cNvPr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4086430" y="6708838"/>
              <a:ext cx="492767" cy="499152"/>
            </a:xfrm>
            <a:prstGeom prst="rect">
              <a:avLst/>
            </a:prstGeom>
          </p:spPr>
        </p:pic>
      </p:grpSp>
      <p:pic>
        <p:nvPicPr>
          <p:cNvPr id="14" name="Imagen 13">
            <a:extLst>
              <a:ext uri="{FF2B5EF4-FFF2-40B4-BE49-F238E27FC236}">
                <a16:creationId xmlns:a16="http://schemas.microsoft.com/office/drawing/2014/main" id="{7BDE9AF2-3376-4ED2-A499-992797E7FE6C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4291958" y="5130093"/>
            <a:ext cx="633136" cy="2313906"/>
          </a:xfrm>
          <a:prstGeom prst="rect">
            <a:avLst/>
          </a:prstGeom>
        </p:spPr>
      </p:pic>
      <p:pic>
        <p:nvPicPr>
          <p:cNvPr id="16" name="Imagen 15">
            <a:extLst>
              <a:ext uri="{FF2B5EF4-FFF2-40B4-BE49-F238E27FC236}">
                <a16:creationId xmlns:a16="http://schemas.microsoft.com/office/drawing/2014/main" id="{D7989835-0F92-45C8-82A6-647ECB83EC51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26633" t="9514" r="29569" b="27352"/>
          <a:stretch/>
        </p:blipFill>
        <p:spPr>
          <a:xfrm rot="16200000">
            <a:off x="2460388" y="4951172"/>
            <a:ext cx="148115" cy="506889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83813670"/>
      </p:ext>
    </p:extLst>
  </p:cSld>
  <p:clrMapOvr>
    <a:masterClrMapping/>
  </p:clrMapOvr>
</p:sld>
</file>

<file path=ppt/slides/slide2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Imagen 3">
            <a:extLst>
              <a:ext uri="{FF2B5EF4-FFF2-40B4-BE49-F238E27FC236}">
                <a16:creationId xmlns:a16="http://schemas.microsoft.com/office/drawing/2014/main" id="{3B6E9DD4-43F5-4AB4-A10D-63CAFE8F680F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26633" t="9514" r="29569" b="27352"/>
          <a:stretch/>
        </p:blipFill>
        <p:spPr>
          <a:xfrm rot="16200000">
            <a:off x="2149115" y="-1890490"/>
            <a:ext cx="770655" cy="5068891"/>
          </a:xfrm>
          <a:prstGeom prst="rect">
            <a:avLst/>
          </a:prstGeom>
        </p:spPr>
      </p:pic>
      <p:sp>
        <p:nvSpPr>
          <p:cNvPr id="2" name="Rectángulo 1">
            <a:extLst>
              <a:ext uri="{FF2B5EF4-FFF2-40B4-BE49-F238E27FC236}">
                <a16:creationId xmlns:a16="http://schemas.microsoft.com/office/drawing/2014/main" id="{5FF4130D-8E24-4806-A055-2DA2400931F8}"/>
              </a:ext>
            </a:extLst>
          </p:cNvPr>
          <p:cNvSpPr/>
          <p:nvPr/>
        </p:nvSpPr>
        <p:spPr>
          <a:xfrm>
            <a:off x="460358" y="151294"/>
            <a:ext cx="4148168" cy="107830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07000"/>
              </a:lnSpc>
              <a:spcAft>
                <a:spcPts val="726"/>
              </a:spcAft>
            </a:pPr>
            <a:r>
              <a:rPr lang="es-CL" sz="5988" dirty="0">
                <a:solidFill>
                  <a:schemeClr val="bg1"/>
                </a:solidFill>
                <a:latin typeface="Angelface" pitchFamily="50" charset="0"/>
                <a:ea typeface="Calibri" panose="020F0502020204030204" pitchFamily="34" charset="0"/>
                <a:cs typeface="Times New Roman" panose="02020603050405020304" pitchFamily="18" charset="0"/>
              </a:rPr>
              <a:t>Notas Importantes</a:t>
            </a:r>
            <a:endParaRPr lang="es-CL" sz="6532" dirty="0">
              <a:solidFill>
                <a:schemeClr val="bg1"/>
              </a:solidFill>
              <a:latin typeface="Angelface" pitchFamily="50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pic>
        <p:nvPicPr>
          <p:cNvPr id="6" name="Imagen 5">
            <a:extLst>
              <a:ext uri="{FF2B5EF4-FFF2-40B4-BE49-F238E27FC236}">
                <a16:creationId xmlns:a16="http://schemas.microsoft.com/office/drawing/2014/main" id="{BD81768A-EDAA-4934-9777-5987DB4A149C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4681"/>
          <a:stretch/>
        </p:blipFill>
        <p:spPr>
          <a:xfrm>
            <a:off x="-3" y="1336936"/>
            <a:ext cx="5068888" cy="6135752"/>
          </a:xfrm>
          <a:prstGeom prst="rect">
            <a:avLst/>
          </a:prstGeom>
        </p:spPr>
      </p:pic>
      <p:grpSp>
        <p:nvGrpSpPr>
          <p:cNvPr id="15" name="Grupo 14">
            <a:extLst>
              <a:ext uri="{FF2B5EF4-FFF2-40B4-BE49-F238E27FC236}">
                <a16:creationId xmlns:a16="http://schemas.microsoft.com/office/drawing/2014/main" id="{BA7AEC23-A8DE-4454-B0E5-82F792EF3FE7}"/>
              </a:ext>
            </a:extLst>
          </p:cNvPr>
          <p:cNvGrpSpPr/>
          <p:nvPr/>
        </p:nvGrpSpPr>
        <p:grpSpPr>
          <a:xfrm>
            <a:off x="261115" y="1404690"/>
            <a:ext cx="838147" cy="763232"/>
            <a:chOff x="4086430" y="6492913"/>
            <a:chExt cx="838147" cy="763232"/>
          </a:xfrm>
        </p:grpSpPr>
        <p:pic>
          <p:nvPicPr>
            <p:cNvPr id="12" name="Imagen 11">
              <a:extLst>
                <a:ext uri="{FF2B5EF4-FFF2-40B4-BE49-F238E27FC236}">
                  <a16:creationId xmlns:a16="http://schemas.microsoft.com/office/drawing/2014/main" id="{4F7A3C5C-BBE5-4281-96C0-2394A41887FB}"/>
                </a:ext>
              </a:extLst>
            </p:cNvPr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 rot="17432542">
              <a:off x="4271630" y="6455101"/>
              <a:ext cx="615136" cy="690759"/>
            </a:xfrm>
            <a:prstGeom prst="rect">
              <a:avLst/>
            </a:prstGeom>
          </p:spPr>
        </p:pic>
        <p:pic>
          <p:nvPicPr>
            <p:cNvPr id="11" name="Imagen 10">
              <a:extLst>
                <a:ext uri="{FF2B5EF4-FFF2-40B4-BE49-F238E27FC236}">
                  <a16:creationId xmlns:a16="http://schemas.microsoft.com/office/drawing/2014/main" id="{1723F99B-1F55-4675-B804-4FA0B30A589A}"/>
                </a:ext>
              </a:extLst>
            </p:cNvPr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 rot="1860930">
              <a:off x="4291161" y="6848635"/>
              <a:ext cx="439875" cy="407510"/>
            </a:xfrm>
            <a:prstGeom prst="rect">
              <a:avLst/>
            </a:prstGeom>
          </p:spPr>
        </p:pic>
        <p:pic>
          <p:nvPicPr>
            <p:cNvPr id="10" name="Imagen 9">
              <a:extLst>
                <a:ext uri="{FF2B5EF4-FFF2-40B4-BE49-F238E27FC236}">
                  <a16:creationId xmlns:a16="http://schemas.microsoft.com/office/drawing/2014/main" id="{D939105C-F1C0-43D9-82EB-BD8290F8ECDC}"/>
                </a:ext>
              </a:extLst>
            </p:cNvPr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4086430" y="6708838"/>
              <a:ext cx="492767" cy="499152"/>
            </a:xfrm>
            <a:prstGeom prst="rect">
              <a:avLst/>
            </a:prstGeom>
          </p:spPr>
        </p:pic>
      </p:grpSp>
      <p:pic>
        <p:nvPicPr>
          <p:cNvPr id="14" name="Imagen 13">
            <a:extLst>
              <a:ext uri="{FF2B5EF4-FFF2-40B4-BE49-F238E27FC236}">
                <a16:creationId xmlns:a16="http://schemas.microsoft.com/office/drawing/2014/main" id="{7BDE9AF2-3376-4ED2-A499-992797E7FE6C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4291958" y="5130093"/>
            <a:ext cx="633136" cy="2313906"/>
          </a:xfrm>
          <a:prstGeom prst="rect">
            <a:avLst/>
          </a:prstGeom>
        </p:spPr>
      </p:pic>
      <p:pic>
        <p:nvPicPr>
          <p:cNvPr id="16" name="Imagen 15">
            <a:extLst>
              <a:ext uri="{FF2B5EF4-FFF2-40B4-BE49-F238E27FC236}">
                <a16:creationId xmlns:a16="http://schemas.microsoft.com/office/drawing/2014/main" id="{D7989835-0F92-45C8-82A6-647ECB83EC51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26633" t="9514" r="29569" b="27352"/>
          <a:stretch/>
        </p:blipFill>
        <p:spPr>
          <a:xfrm rot="16200000">
            <a:off x="2460388" y="4951172"/>
            <a:ext cx="148115" cy="506889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81386650"/>
      </p:ext>
    </p:extLst>
  </p:cSld>
  <p:clrMapOvr>
    <a:masterClrMapping/>
  </p:clrMapOvr>
</p:sld>
</file>

<file path=ppt/slides/slide2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Imagen 3">
            <a:extLst>
              <a:ext uri="{FF2B5EF4-FFF2-40B4-BE49-F238E27FC236}">
                <a16:creationId xmlns:a16="http://schemas.microsoft.com/office/drawing/2014/main" id="{3B6E9DD4-43F5-4AB4-A10D-63CAFE8F680F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26633" t="9514" r="29569" b="27352"/>
          <a:stretch/>
        </p:blipFill>
        <p:spPr>
          <a:xfrm rot="16200000">
            <a:off x="2149115" y="-1890490"/>
            <a:ext cx="770655" cy="5068891"/>
          </a:xfrm>
          <a:prstGeom prst="rect">
            <a:avLst/>
          </a:prstGeom>
        </p:spPr>
      </p:pic>
      <p:sp>
        <p:nvSpPr>
          <p:cNvPr id="2" name="Rectángulo 1">
            <a:extLst>
              <a:ext uri="{FF2B5EF4-FFF2-40B4-BE49-F238E27FC236}">
                <a16:creationId xmlns:a16="http://schemas.microsoft.com/office/drawing/2014/main" id="{5FF4130D-8E24-4806-A055-2DA2400931F8}"/>
              </a:ext>
            </a:extLst>
          </p:cNvPr>
          <p:cNvSpPr/>
          <p:nvPr/>
        </p:nvSpPr>
        <p:spPr>
          <a:xfrm>
            <a:off x="460358" y="151294"/>
            <a:ext cx="4148168" cy="107830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07000"/>
              </a:lnSpc>
              <a:spcAft>
                <a:spcPts val="726"/>
              </a:spcAft>
            </a:pPr>
            <a:r>
              <a:rPr lang="es-CL" sz="5988" dirty="0">
                <a:solidFill>
                  <a:schemeClr val="bg1"/>
                </a:solidFill>
                <a:latin typeface="Angelface" pitchFamily="50" charset="0"/>
                <a:ea typeface="Calibri" panose="020F0502020204030204" pitchFamily="34" charset="0"/>
                <a:cs typeface="Times New Roman" panose="02020603050405020304" pitchFamily="18" charset="0"/>
              </a:rPr>
              <a:t>Notas Importantes</a:t>
            </a:r>
            <a:endParaRPr lang="es-CL" sz="6532" dirty="0">
              <a:solidFill>
                <a:schemeClr val="bg1"/>
              </a:solidFill>
              <a:latin typeface="Angelface" pitchFamily="50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pic>
        <p:nvPicPr>
          <p:cNvPr id="6" name="Imagen 5">
            <a:extLst>
              <a:ext uri="{FF2B5EF4-FFF2-40B4-BE49-F238E27FC236}">
                <a16:creationId xmlns:a16="http://schemas.microsoft.com/office/drawing/2014/main" id="{BD81768A-EDAA-4934-9777-5987DB4A149C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4681"/>
          <a:stretch/>
        </p:blipFill>
        <p:spPr>
          <a:xfrm>
            <a:off x="-3" y="1336936"/>
            <a:ext cx="5068888" cy="6135752"/>
          </a:xfrm>
          <a:prstGeom prst="rect">
            <a:avLst/>
          </a:prstGeom>
        </p:spPr>
      </p:pic>
      <p:grpSp>
        <p:nvGrpSpPr>
          <p:cNvPr id="15" name="Grupo 14">
            <a:extLst>
              <a:ext uri="{FF2B5EF4-FFF2-40B4-BE49-F238E27FC236}">
                <a16:creationId xmlns:a16="http://schemas.microsoft.com/office/drawing/2014/main" id="{BA7AEC23-A8DE-4454-B0E5-82F792EF3FE7}"/>
              </a:ext>
            </a:extLst>
          </p:cNvPr>
          <p:cNvGrpSpPr/>
          <p:nvPr/>
        </p:nvGrpSpPr>
        <p:grpSpPr>
          <a:xfrm>
            <a:off x="261115" y="1404690"/>
            <a:ext cx="838147" cy="763232"/>
            <a:chOff x="4086430" y="6492913"/>
            <a:chExt cx="838147" cy="763232"/>
          </a:xfrm>
        </p:grpSpPr>
        <p:pic>
          <p:nvPicPr>
            <p:cNvPr id="12" name="Imagen 11">
              <a:extLst>
                <a:ext uri="{FF2B5EF4-FFF2-40B4-BE49-F238E27FC236}">
                  <a16:creationId xmlns:a16="http://schemas.microsoft.com/office/drawing/2014/main" id="{4F7A3C5C-BBE5-4281-96C0-2394A41887FB}"/>
                </a:ext>
              </a:extLst>
            </p:cNvPr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 rot="17432542">
              <a:off x="4271630" y="6455101"/>
              <a:ext cx="615136" cy="690759"/>
            </a:xfrm>
            <a:prstGeom prst="rect">
              <a:avLst/>
            </a:prstGeom>
          </p:spPr>
        </p:pic>
        <p:pic>
          <p:nvPicPr>
            <p:cNvPr id="11" name="Imagen 10">
              <a:extLst>
                <a:ext uri="{FF2B5EF4-FFF2-40B4-BE49-F238E27FC236}">
                  <a16:creationId xmlns:a16="http://schemas.microsoft.com/office/drawing/2014/main" id="{1723F99B-1F55-4675-B804-4FA0B30A589A}"/>
                </a:ext>
              </a:extLst>
            </p:cNvPr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 rot="1860930">
              <a:off x="4291161" y="6848635"/>
              <a:ext cx="439875" cy="407510"/>
            </a:xfrm>
            <a:prstGeom prst="rect">
              <a:avLst/>
            </a:prstGeom>
          </p:spPr>
        </p:pic>
        <p:pic>
          <p:nvPicPr>
            <p:cNvPr id="10" name="Imagen 9">
              <a:extLst>
                <a:ext uri="{FF2B5EF4-FFF2-40B4-BE49-F238E27FC236}">
                  <a16:creationId xmlns:a16="http://schemas.microsoft.com/office/drawing/2014/main" id="{D939105C-F1C0-43D9-82EB-BD8290F8ECDC}"/>
                </a:ext>
              </a:extLst>
            </p:cNvPr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4086430" y="6708838"/>
              <a:ext cx="492767" cy="499152"/>
            </a:xfrm>
            <a:prstGeom prst="rect">
              <a:avLst/>
            </a:prstGeom>
          </p:spPr>
        </p:pic>
      </p:grpSp>
      <p:pic>
        <p:nvPicPr>
          <p:cNvPr id="14" name="Imagen 13">
            <a:extLst>
              <a:ext uri="{FF2B5EF4-FFF2-40B4-BE49-F238E27FC236}">
                <a16:creationId xmlns:a16="http://schemas.microsoft.com/office/drawing/2014/main" id="{7BDE9AF2-3376-4ED2-A499-992797E7FE6C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4291958" y="5130093"/>
            <a:ext cx="633136" cy="2313906"/>
          </a:xfrm>
          <a:prstGeom prst="rect">
            <a:avLst/>
          </a:prstGeom>
        </p:spPr>
      </p:pic>
      <p:pic>
        <p:nvPicPr>
          <p:cNvPr id="16" name="Imagen 15">
            <a:extLst>
              <a:ext uri="{FF2B5EF4-FFF2-40B4-BE49-F238E27FC236}">
                <a16:creationId xmlns:a16="http://schemas.microsoft.com/office/drawing/2014/main" id="{D7989835-0F92-45C8-82A6-647ECB83EC51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26633" t="9514" r="29569" b="27352"/>
          <a:stretch/>
        </p:blipFill>
        <p:spPr>
          <a:xfrm rot="16200000">
            <a:off x="2460388" y="4951172"/>
            <a:ext cx="148115" cy="506889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85568671"/>
      </p:ext>
    </p:extLst>
  </p:cSld>
  <p:clrMapOvr>
    <a:masterClrMapping/>
  </p:clrMapOvr>
</p:sld>
</file>

<file path=ppt/slides/slide2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Imagen 3">
            <a:extLst>
              <a:ext uri="{FF2B5EF4-FFF2-40B4-BE49-F238E27FC236}">
                <a16:creationId xmlns:a16="http://schemas.microsoft.com/office/drawing/2014/main" id="{3B6E9DD4-43F5-4AB4-A10D-63CAFE8F680F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26633" t="9514" r="29569" b="27352"/>
          <a:stretch/>
        </p:blipFill>
        <p:spPr>
          <a:xfrm rot="16200000">
            <a:off x="2149115" y="-1890490"/>
            <a:ext cx="770655" cy="5068891"/>
          </a:xfrm>
          <a:prstGeom prst="rect">
            <a:avLst/>
          </a:prstGeom>
        </p:spPr>
      </p:pic>
      <p:sp>
        <p:nvSpPr>
          <p:cNvPr id="2" name="Rectángulo 1">
            <a:extLst>
              <a:ext uri="{FF2B5EF4-FFF2-40B4-BE49-F238E27FC236}">
                <a16:creationId xmlns:a16="http://schemas.microsoft.com/office/drawing/2014/main" id="{5FF4130D-8E24-4806-A055-2DA2400931F8}"/>
              </a:ext>
            </a:extLst>
          </p:cNvPr>
          <p:cNvSpPr/>
          <p:nvPr/>
        </p:nvSpPr>
        <p:spPr>
          <a:xfrm>
            <a:off x="460358" y="151294"/>
            <a:ext cx="4148168" cy="107830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07000"/>
              </a:lnSpc>
              <a:spcAft>
                <a:spcPts val="726"/>
              </a:spcAft>
            </a:pPr>
            <a:r>
              <a:rPr lang="es-CL" sz="5988" dirty="0">
                <a:solidFill>
                  <a:schemeClr val="bg1"/>
                </a:solidFill>
                <a:latin typeface="Angelface" pitchFamily="50" charset="0"/>
                <a:ea typeface="Calibri" panose="020F0502020204030204" pitchFamily="34" charset="0"/>
                <a:cs typeface="Times New Roman" panose="02020603050405020304" pitchFamily="18" charset="0"/>
              </a:rPr>
              <a:t>Notas Importantes</a:t>
            </a:r>
            <a:endParaRPr lang="es-CL" sz="6532" dirty="0">
              <a:solidFill>
                <a:schemeClr val="bg1"/>
              </a:solidFill>
              <a:latin typeface="Angelface" pitchFamily="50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pic>
        <p:nvPicPr>
          <p:cNvPr id="6" name="Imagen 5">
            <a:extLst>
              <a:ext uri="{FF2B5EF4-FFF2-40B4-BE49-F238E27FC236}">
                <a16:creationId xmlns:a16="http://schemas.microsoft.com/office/drawing/2014/main" id="{BD81768A-EDAA-4934-9777-5987DB4A149C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4681"/>
          <a:stretch/>
        </p:blipFill>
        <p:spPr>
          <a:xfrm>
            <a:off x="-3" y="1336936"/>
            <a:ext cx="5068888" cy="6135752"/>
          </a:xfrm>
          <a:prstGeom prst="rect">
            <a:avLst/>
          </a:prstGeom>
        </p:spPr>
      </p:pic>
      <p:grpSp>
        <p:nvGrpSpPr>
          <p:cNvPr id="15" name="Grupo 14">
            <a:extLst>
              <a:ext uri="{FF2B5EF4-FFF2-40B4-BE49-F238E27FC236}">
                <a16:creationId xmlns:a16="http://schemas.microsoft.com/office/drawing/2014/main" id="{BA7AEC23-A8DE-4454-B0E5-82F792EF3FE7}"/>
              </a:ext>
            </a:extLst>
          </p:cNvPr>
          <p:cNvGrpSpPr/>
          <p:nvPr/>
        </p:nvGrpSpPr>
        <p:grpSpPr>
          <a:xfrm>
            <a:off x="261115" y="1404690"/>
            <a:ext cx="838147" cy="763232"/>
            <a:chOff x="4086430" y="6492913"/>
            <a:chExt cx="838147" cy="763232"/>
          </a:xfrm>
        </p:grpSpPr>
        <p:pic>
          <p:nvPicPr>
            <p:cNvPr id="12" name="Imagen 11">
              <a:extLst>
                <a:ext uri="{FF2B5EF4-FFF2-40B4-BE49-F238E27FC236}">
                  <a16:creationId xmlns:a16="http://schemas.microsoft.com/office/drawing/2014/main" id="{4F7A3C5C-BBE5-4281-96C0-2394A41887FB}"/>
                </a:ext>
              </a:extLst>
            </p:cNvPr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 rot="17432542">
              <a:off x="4271630" y="6455101"/>
              <a:ext cx="615136" cy="690759"/>
            </a:xfrm>
            <a:prstGeom prst="rect">
              <a:avLst/>
            </a:prstGeom>
          </p:spPr>
        </p:pic>
        <p:pic>
          <p:nvPicPr>
            <p:cNvPr id="11" name="Imagen 10">
              <a:extLst>
                <a:ext uri="{FF2B5EF4-FFF2-40B4-BE49-F238E27FC236}">
                  <a16:creationId xmlns:a16="http://schemas.microsoft.com/office/drawing/2014/main" id="{1723F99B-1F55-4675-B804-4FA0B30A589A}"/>
                </a:ext>
              </a:extLst>
            </p:cNvPr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 rot="1860930">
              <a:off x="4291161" y="6848635"/>
              <a:ext cx="439875" cy="407510"/>
            </a:xfrm>
            <a:prstGeom prst="rect">
              <a:avLst/>
            </a:prstGeom>
          </p:spPr>
        </p:pic>
        <p:pic>
          <p:nvPicPr>
            <p:cNvPr id="10" name="Imagen 9">
              <a:extLst>
                <a:ext uri="{FF2B5EF4-FFF2-40B4-BE49-F238E27FC236}">
                  <a16:creationId xmlns:a16="http://schemas.microsoft.com/office/drawing/2014/main" id="{D939105C-F1C0-43D9-82EB-BD8290F8ECDC}"/>
                </a:ext>
              </a:extLst>
            </p:cNvPr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4086430" y="6708838"/>
              <a:ext cx="492767" cy="499152"/>
            </a:xfrm>
            <a:prstGeom prst="rect">
              <a:avLst/>
            </a:prstGeom>
          </p:spPr>
        </p:pic>
      </p:grpSp>
      <p:pic>
        <p:nvPicPr>
          <p:cNvPr id="14" name="Imagen 13">
            <a:extLst>
              <a:ext uri="{FF2B5EF4-FFF2-40B4-BE49-F238E27FC236}">
                <a16:creationId xmlns:a16="http://schemas.microsoft.com/office/drawing/2014/main" id="{7BDE9AF2-3376-4ED2-A499-992797E7FE6C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4291958" y="5130093"/>
            <a:ext cx="633136" cy="2313906"/>
          </a:xfrm>
          <a:prstGeom prst="rect">
            <a:avLst/>
          </a:prstGeom>
        </p:spPr>
      </p:pic>
      <p:pic>
        <p:nvPicPr>
          <p:cNvPr id="16" name="Imagen 15">
            <a:extLst>
              <a:ext uri="{FF2B5EF4-FFF2-40B4-BE49-F238E27FC236}">
                <a16:creationId xmlns:a16="http://schemas.microsoft.com/office/drawing/2014/main" id="{D7989835-0F92-45C8-82A6-647ECB83EC51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26633" t="9514" r="29569" b="27352"/>
          <a:stretch/>
        </p:blipFill>
        <p:spPr>
          <a:xfrm rot="16200000">
            <a:off x="2460388" y="4951172"/>
            <a:ext cx="148115" cy="506889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849636997"/>
      </p:ext>
    </p:extLst>
  </p:cSld>
  <p:clrMapOvr>
    <a:masterClrMapping/>
  </p:clrMapOvr>
</p:sld>
</file>

<file path=ppt/slides/slide2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Imagen 3">
            <a:extLst>
              <a:ext uri="{FF2B5EF4-FFF2-40B4-BE49-F238E27FC236}">
                <a16:creationId xmlns:a16="http://schemas.microsoft.com/office/drawing/2014/main" id="{3B6E9DD4-43F5-4AB4-A10D-63CAFE8F680F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26633" t="9514" r="29569" b="27352"/>
          <a:stretch/>
        </p:blipFill>
        <p:spPr>
          <a:xfrm rot="16200000">
            <a:off x="2149115" y="-1890490"/>
            <a:ext cx="770655" cy="5068891"/>
          </a:xfrm>
          <a:prstGeom prst="rect">
            <a:avLst/>
          </a:prstGeom>
        </p:spPr>
      </p:pic>
      <p:sp>
        <p:nvSpPr>
          <p:cNvPr id="2" name="Rectángulo 1">
            <a:extLst>
              <a:ext uri="{FF2B5EF4-FFF2-40B4-BE49-F238E27FC236}">
                <a16:creationId xmlns:a16="http://schemas.microsoft.com/office/drawing/2014/main" id="{5FF4130D-8E24-4806-A055-2DA2400931F8}"/>
              </a:ext>
            </a:extLst>
          </p:cNvPr>
          <p:cNvSpPr/>
          <p:nvPr/>
        </p:nvSpPr>
        <p:spPr>
          <a:xfrm>
            <a:off x="460358" y="151294"/>
            <a:ext cx="4148168" cy="107830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07000"/>
              </a:lnSpc>
              <a:spcAft>
                <a:spcPts val="726"/>
              </a:spcAft>
            </a:pPr>
            <a:r>
              <a:rPr lang="es-CL" sz="5988" dirty="0">
                <a:solidFill>
                  <a:schemeClr val="bg1"/>
                </a:solidFill>
                <a:latin typeface="Angelface" pitchFamily="50" charset="0"/>
                <a:ea typeface="Calibri" panose="020F0502020204030204" pitchFamily="34" charset="0"/>
                <a:cs typeface="Times New Roman" panose="02020603050405020304" pitchFamily="18" charset="0"/>
              </a:rPr>
              <a:t>Notas Importantes</a:t>
            </a:r>
            <a:endParaRPr lang="es-CL" sz="6532" dirty="0">
              <a:solidFill>
                <a:schemeClr val="bg1"/>
              </a:solidFill>
              <a:latin typeface="Angelface" pitchFamily="50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pic>
        <p:nvPicPr>
          <p:cNvPr id="6" name="Imagen 5">
            <a:extLst>
              <a:ext uri="{FF2B5EF4-FFF2-40B4-BE49-F238E27FC236}">
                <a16:creationId xmlns:a16="http://schemas.microsoft.com/office/drawing/2014/main" id="{BD81768A-EDAA-4934-9777-5987DB4A149C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4681"/>
          <a:stretch/>
        </p:blipFill>
        <p:spPr>
          <a:xfrm>
            <a:off x="-3" y="1336936"/>
            <a:ext cx="5068888" cy="6135752"/>
          </a:xfrm>
          <a:prstGeom prst="rect">
            <a:avLst/>
          </a:prstGeom>
        </p:spPr>
      </p:pic>
      <p:grpSp>
        <p:nvGrpSpPr>
          <p:cNvPr id="15" name="Grupo 14">
            <a:extLst>
              <a:ext uri="{FF2B5EF4-FFF2-40B4-BE49-F238E27FC236}">
                <a16:creationId xmlns:a16="http://schemas.microsoft.com/office/drawing/2014/main" id="{BA7AEC23-A8DE-4454-B0E5-82F792EF3FE7}"/>
              </a:ext>
            </a:extLst>
          </p:cNvPr>
          <p:cNvGrpSpPr/>
          <p:nvPr/>
        </p:nvGrpSpPr>
        <p:grpSpPr>
          <a:xfrm>
            <a:off x="261115" y="1404690"/>
            <a:ext cx="838147" cy="763232"/>
            <a:chOff x="4086430" y="6492913"/>
            <a:chExt cx="838147" cy="763232"/>
          </a:xfrm>
        </p:grpSpPr>
        <p:pic>
          <p:nvPicPr>
            <p:cNvPr id="12" name="Imagen 11">
              <a:extLst>
                <a:ext uri="{FF2B5EF4-FFF2-40B4-BE49-F238E27FC236}">
                  <a16:creationId xmlns:a16="http://schemas.microsoft.com/office/drawing/2014/main" id="{4F7A3C5C-BBE5-4281-96C0-2394A41887FB}"/>
                </a:ext>
              </a:extLst>
            </p:cNvPr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 rot="17432542">
              <a:off x="4271630" y="6455101"/>
              <a:ext cx="615136" cy="690759"/>
            </a:xfrm>
            <a:prstGeom prst="rect">
              <a:avLst/>
            </a:prstGeom>
          </p:spPr>
        </p:pic>
        <p:pic>
          <p:nvPicPr>
            <p:cNvPr id="11" name="Imagen 10">
              <a:extLst>
                <a:ext uri="{FF2B5EF4-FFF2-40B4-BE49-F238E27FC236}">
                  <a16:creationId xmlns:a16="http://schemas.microsoft.com/office/drawing/2014/main" id="{1723F99B-1F55-4675-B804-4FA0B30A589A}"/>
                </a:ext>
              </a:extLst>
            </p:cNvPr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 rot="1860930">
              <a:off x="4291161" y="6848635"/>
              <a:ext cx="439875" cy="407510"/>
            </a:xfrm>
            <a:prstGeom prst="rect">
              <a:avLst/>
            </a:prstGeom>
          </p:spPr>
        </p:pic>
        <p:pic>
          <p:nvPicPr>
            <p:cNvPr id="10" name="Imagen 9">
              <a:extLst>
                <a:ext uri="{FF2B5EF4-FFF2-40B4-BE49-F238E27FC236}">
                  <a16:creationId xmlns:a16="http://schemas.microsoft.com/office/drawing/2014/main" id="{D939105C-F1C0-43D9-82EB-BD8290F8ECDC}"/>
                </a:ext>
              </a:extLst>
            </p:cNvPr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4086430" y="6708838"/>
              <a:ext cx="492767" cy="499152"/>
            </a:xfrm>
            <a:prstGeom prst="rect">
              <a:avLst/>
            </a:prstGeom>
          </p:spPr>
        </p:pic>
      </p:grpSp>
      <p:pic>
        <p:nvPicPr>
          <p:cNvPr id="14" name="Imagen 13">
            <a:extLst>
              <a:ext uri="{FF2B5EF4-FFF2-40B4-BE49-F238E27FC236}">
                <a16:creationId xmlns:a16="http://schemas.microsoft.com/office/drawing/2014/main" id="{7BDE9AF2-3376-4ED2-A499-992797E7FE6C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4291958" y="5130093"/>
            <a:ext cx="633136" cy="2313906"/>
          </a:xfrm>
          <a:prstGeom prst="rect">
            <a:avLst/>
          </a:prstGeom>
        </p:spPr>
      </p:pic>
      <p:pic>
        <p:nvPicPr>
          <p:cNvPr id="16" name="Imagen 15">
            <a:extLst>
              <a:ext uri="{FF2B5EF4-FFF2-40B4-BE49-F238E27FC236}">
                <a16:creationId xmlns:a16="http://schemas.microsoft.com/office/drawing/2014/main" id="{D7989835-0F92-45C8-82A6-647ECB83EC51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26633" t="9514" r="29569" b="27352"/>
          <a:stretch/>
        </p:blipFill>
        <p:spPr>
          <a:xfrm rot="16200000">
            <a:off x="2460388" y="4951172"/>
            <a:ext cx="148115" cy="506889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03688099"/>
      </p:ext>
    </p:extLst>
  </p:cSld>
  <p:clrMapOvr>
    <a:masterClrMapping/>
  </p:clrMapOvr>
</p:sld>
</file>

<file path=ppt/slides/slide2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Imagen 3">
            <a:extLst>
              <a:ext uri="{FF2B5EF4-FFF2-40B4-BE49-F238E27FC236}">
                <a16:creationId xmlns:a16="http://schemas.microsoft.com/office/drawing/2014/main" id="{3B6E9DD4-43F5-4AB4-A10D-63CAFE8F680F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26633" t="9514" r="29569" b="27352"/>
          <a:stretch/>
        </p:blipFill>
        <p:spPr>
          <a:xfrm rot="16200000">
            <a:off x="2149115" y="-1890490"/>
            <a:ext cx="770655" cy="5068891"/>
          </a:xfrm>
          <a:prstGeom prst="rect">
            <a:avLst/>
          </a:prstGeom>
        </p:spPr>
      </p:pic>
      <p:sp>
        <p:nvSpPr>
          <p:cNvPr id="2" name="Rectángulo 1">
            <a:extLst>
              <a:ext uri="{FF2B5EF4-FFF2-40B4-BE49-F238E27FC236}">
                <a16:creationId xmlns:a16="http://schemas.microsoft.com/office/drawing/2014/main" id="{5FF4130D-8E24-4806-A055-2DA2400931F8}"/>
              </a:ext>
            </a:extLst>
          </p:cNvPr>
          <p:cNvSpPr/>
          <p:nvPr/>
        </p:nvSpPr>
        <p:spPr>
          <a:xfrm>
            <a:off x="460358" y="151294"/>
            <a:ext cx="4148168" cy="107830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07000"/>
              </a:lnSpc>
              <a:spcAft>
                <a:spcPts val="726"/>
              </a:spcAft>
            </a:pPr>
            <a:r>
              <a:rPr lang="es-CL" sz="5988" dirty="0">
                <a:solidFill>
                  <a:schemeClr val="bg1"/>
                </a:solidFill>
                <a:latin typeface="Angelface" pitchFamily="50" charset="0"/>
                <a:ea typeface="Calibri" panose="020F0502020204030204" pitchFamily="34" charset="0"/>
                <a:cs typeface="Times New Roman" panose="02020603050405020304" pitchFamily="18" charset="0"/>
              </a:rPr>
              <a:t>Notas Importantes</a:t>
            </a:r>
            <a:endParaRPr lang="es-CL" sz="6532" dirty="0">
              <a:solidFill>
                <a:schemeClr val="bg1"/>
              </a:solidFill>
              <a:latin typeface="Angelface" pitchFamily="50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pic>
        <p:nvPicPr>
          <p:cNvPr id="6" name="Imagen 5">
            <a:extLst>
              <a:ext uri="{FF2B5EF4-FFF2-40B4-BE49-F238E27FC236}">
                <a16:creationId xmlns:a16="http://schemas.microsoft.com/office/drawing/2014/main" id="{BD81768A-EDAA-4934-9777-5987DB4A149C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4681"/>
          <a:stretch/>
        </p:blipFill>
        <p:spPr>
          <a:xfrm>
            <a:off x="-3" y="1336936"/>
            <a:ext cx="5068888" cy="6135752"/>
          </a:xfrm>
          <a:prstGeom prst="rect">
            <a:avLst/>
          </a:prstGeom>
        </p:spPr>
      </p:pic>
      <p:grpSp>
        <p:nvGrpSpPr>
          <p:cNvPr id="15" name="Grupo 14">
            <a:extLst>
              <a:ext uri="{FF2B5EF4-FFF2-40B4-BE49-F238E27FC236}">
                <a16:creationId xmlns:a16="http://schemas.microsoft.com/office/drawing/2014/main" id="{BA7AEC23-A8DE-4454-B0E5-82F792EF3FE7}"/>
              </a:ext>
            </a:extLst>
          </p:cNvPr>
          <p:cNvGrpSpPr/>
          <p:nvPr/>
        </p:nvGrpSpPr>
        <p:grpSpPr>
          <a:xfrm>
            <a:off x="261115" y="1404690"/>
            <a:ext cx="838147" cy="763232"/>
            <a:chOff x="4086430" y="6492913"/>
            <a:chExt cx="838147" cy="763232"/>
          </a:xfrm>
        </p:grpSpPr>
        <p:pic>
          <p:nvPicPr>
            <p:cNvPr id="12" name="Imagen 11">
              <a:extLst>
                <a:ext uri="{FF2B5EF4-FFF2-40B4-BE49-F238E27FC236}">
                  <a16:creationId xmlns:a16="http://schemas.microsoft.com/office/drawing/2014/main" id="{4F7A3C5C-BBE5-4281-96C0-2394A41887FB}"/>
                </a:ext>
              </a:extLst>
            </p:cNvPr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 rot="17432542">
              <a:off x="4271630" y="6455101"/>
              <a:ext cx="615136" cy="690759"/>
            </a:xfrm>
            <a:prstGeom prst="rect">
              <a:avLst/>
            </a:prstGeom>
          </p:spPr>
        </p:pic>
        <p:pic>
          <p:nvPicPr>
            <p:cNvPr id="11" name="Imagen 10">
              <a:extLst>
                <a:ext uri="{FF2B5EF4-FFF2-40B4-BE49-F238E27FC236}">
                  <a16:creationId xmlns:a16="http://schemas.microsoft.com/office/drawing/2014/main" id="{1723F99B-1F55-4675-B804-4FA0B30A589A}"/>
                </a:ext>
              </a:extLst>
            </p:cNvPr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 rot="1860930">
              <a:off x="4291161" y="6848635"/>
              <a:ext cx="439875" cy="407510"/>
            </a:xfrm>
            <a:prstGeom prst="rect">
              <a:avLst/>
            </a:prstGeom>
          </p:spPr>
        </p:pic>
        <p:pic>
          <p:nvPicPr>
            <p:cNvPr id="10" name="Imagen 9">
              <a:extLst>
                <a:ext uri="{FF2B5EF4-FFF2-40B4-BE49-F238E27FC236}">
                  <a16:creationId xmlns:a16="http://schemas.microsoft.com/office/drawing/2014/main" id="{D939105C-F1C0-43D9-82EB-BD8290F8ECDC}"/>
                </a:ext>
              </a:extLst>
            </p:cNvPr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4086430" y="6708838"/>
              <a:ext cx="492767" cy="499152"/>
            </a:xfrm>
            <a:prstGeom prst="rect">
              <a:avLst/>
            </a:prstGeom>
          </p:spPr>
        </p:pic>
      </p:grpSp>
      <p:pic>
        <p:nvPicPr>
          <p:cNvPr id="14" name="Imagen 13">
            <a:extLst>
              <a:ext uri="{FF2B5EF4-FFF2-40B4-BE49-F238E27FC236}">
                <a16:creationId xmlns:a16="http://schemas.microsoft.com/office/drawing/2014/main" id="{7BDE9AF2-3376-4ED2-A499-992797E7FE6C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4291958" y="5130093"/>
            <a:ext cx="633136" cy="2313906"/>
          </a:xfrm>
          <a:prstGeom prst="rect">
            <a:avLst/>
          </a:prstGeom>
        </p:spPr>
      </p:pic>
      <p:pic>
        <p:nvPicPr>
          <p:cNvPr id="16" name="Imagen 15">
            <a:extLst>
              <a:ext uri="{FF2B5EF4-FFF2-40B4-BE49-F238E27FC236}">
                <a16:creationId xmlns:a16="http://schemas.microsoft.com/office/drawing/2014/main" id="{D7989835-0F92-45C8-82A6-647ECB83EC51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26633" t="9514" r="29569" b="27352"/>
          <a:stretch/>
        </p:blipFill>
        <p:spPr>
          <a:xfrm rot="16200000">
            <a:off x="2460388" y="4951172"/>
            <a:ext cx="148115" cy="506889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31957475"/>
      </p:ext>
    </p:extLst>
  </p:cSld>
  <p:clrMapOvr>
    <a:masterClrMapping/>
  </p:clrMapOvr>
</p:sld>
</file>

<file path=ppt/slides/slide2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Imagen 3">
            <a:extLst>
              <a:ext uri="{FF2B5EF4-FFF2-40B4-BE49-F238E27FC236}">
                <a16:creationId xmlns:a16="http://schemas.microsoft.com/office/drawing/2014/main" id="{3B6E9DD4-43F5-4AB4-A10D-63CAFE8F680F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26633" t="9514" r="29569" b="27352"/>
          <a:stretch/>
        </p:blipFill>
        <p:spPr>
          <a:xfrm rot="16200000">
            <a:off x="2149115" y="-1890490"/>
            <a:ext cx="770655" cy="5068891"/>
          </a:xfrm>
          <a:prstGeom prst="rect">
            <a:avLst/>
          </a:prstGeom>
        </p:spPr>
      </p:pic>
      <p:sp>
        <p:nvSpPr>
          <p:cNvPr id="2" name="Rectángulo 1">
            <a:extLst>
              <a:ext uri="{FF2B5EF4-FFF2-40B4-BE49-F238E27FC236}">
                <a16:creationId xmlns:a16="http://schemas.microsoft.com/office/drawing/2014/main" id="{5FF4130D-8E24-4806-A055-2DA2400931F8}"/>
              </a:ext>
            </a:extLst>
          </p:cNvPr>
          <p:cNvSpPr/>
          <p:nvPr/>
        </p:nvSpPr>
        <p:spPr>
          <a:xfrm>
            <a:off x="460358" y="151294"/>
            <a:ext cx="4148168" cy="107830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07000"/>
              </a:lnSpc>
              <a:spcAft>
                <a:spcPts val="726"/>
              </a:spcAft>
            </a:pPr>
            <a:r>
              <a:rPr lang="es-CL" sz="5988" dirty="0">
                <a:solidFill>
                  <a:schemeClr val="bg1"/>
                </a:solidFill>
                <a:latin typeface="Angelface" pitchFamily="50" charset="0"/>
                <a:ea typeface="Calibri" panose="020F0502020204030204" pitchFamily="34" charset="0"/>
                <a:cs typeface="Times New Roman" panose="02020603050405020304" pitchFamily="18" charset="0"/>
              </a:rPr>
              <a:t>Notas Importantes</a:t>
            </a:r>
            <a:endParaRPr lang="es-CL" sz="6532" dirty="0">
              <a:solidFill>
                <a:schemeClr val="bg1"/>
              </a:solidFill>
              <a:latin typeface="Angelface" pitchFamily="50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pic>
        <p:nvPicPr>
          <p:cNvPr id="6" name="Imagen 5">
            <a:extLst>
              <a:ext uri="{FF2B5EF4-FFF2-40B4-BE49-F238E27FC236}">
                <a16:creationId xmlns:a16="http://schemas.microsoft.com/office/drawing/2014/main" id="{BD81768A-EDAA-4934-9777-5987DB4A149C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4681"/>
          <a:stretch/>
        </p:blipFill>
        <p:spPr>
          <a:xfrm>
            <a:off x="-3" y="1336936"/>
            <a:ext cx="5068888" cy="6135752"/>
          </a:xfrm>
          <a:prstGeom prst="rect">
            <a:avLst/>
          </a:prstGeom>
        </p:spPr>
      </p:pic>
      <p:grpSp>
        <p:nvGrpSpPr>
          <p:cNvPr id="15" name="Grupo 14">
            <a:extLst>
              <a:ext uri="{FF2B5EF4-FFF2-40B4-BE49-F238E27FC236}">
                <a16:creationId xmlns:a16="http://schemas.microsoft.com/office/drawing/2014/main" id="{BA7AEC23-A8DE-4454-B0E5-82F792EF3FE7}"/>
              </a:ext>
            </a:extLst>
          </p:cNvPr>
          <p:cNvGrpSpPr/>
          <p:nvPr/>
        </p:nvGrpSpPr>
        <p:grpSpPr>
          <a:xfrm>
            <a:off x="261115" y="1404690"/>
            <a:ext cx="838147" cy="763232"/>
            <a:chOff x="4086430" y="6492913"/>
            <a:chExt cx="838147" cy="763232"/>
          </a:xfrm>
        </p:grpSpPr>
        <p:pic>
          <p:nvPicPr>
            <p:cNvPr id="12" name="Imagen 11">
              <a:extLst>
                <a:ext uri="{FF2B5EF4-FFF2-40B4-BE49-F238E27FC236}">
                  <a16:creationId xmlns:a16="http://schemas.microsoft.com/office/drawing/2014/main" id="{4F7A3C5C-BBE5-4281-96C0-2394A41887FB}"/>
                </a:ext>
              </a:extLst>
            </p:cNvPr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 rot="17432542">
              <a:off x="4271630" y="6455101"/>
              <a:ext cx="615136" cy="690759"/>
            </a:xfrm>
            <a:prstGeom prst="rect">
              <a:avLst/>
            </a:prstGeom>
          </p:spPr>
        </p:pic>
        <p:pic>
          <p:nvPicPr>
            <p:cNvPr id="11" name="Imagen 10">
              <a:extLst>
                <a:ext uri="{FF2B5EF4-FFF2-40B4-BE49-F238E27FC236}">
                  <a16:creationId xmlns:a16="http://schemas.microsoft.com/office/drawing/2014/main" id="{1723F99B-1F55-4675-B804-4FA0B30A589A}"/>
                </a:ext>
              </a:extLst>
            </p:cNvPr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 rot="1860930">
              <a:off x="4291161" y="6848635"/>
              <a:ext cx="439875" cy="407510"/>
            </a:xfrm>
            <a:prstGeom prst="rect">
              <a:avLst/>
            </a:prstGeom>
          </p:spPr>
        </p:pic>
        <p:pic>
          <p:nvPicPr>
            <p:cNvPr id="10" name="Imagen 9">
              <a:extLst>
                <a:ext uri="{FF2B5EF4-FFF2-40B4-BE49-F238E27FC236}">
                  <a16:creationId xmlns:a16="http://schemas.microsoft.com/office/drawing/2014/main" id="{D939105C-F1C0-43D9-82EB-BD8290F8ECDC}"/>
                </a:ext>
              </a:extLst>
            </p:cNvPr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4086430" y="6708838"/>
              <a:ext cx="492767" cy="499152"/>
            </a:xfrm>
            <a:prstGeom prst="rect">
              <a:avLst/>
            </a:prstGeom>
          </p:spPr>
        </p:pic>
      </p:grpSp>
      <p:pic>
        <p:nvPicPr>
          <p:cNvPr id="14" name="Imagen 13">
            <a:extLst>
              <a:ext uri="{FF2B5EF4-FFF2-40B4-BE49-F238E27FC236}">
                <a16:creationId xmlns:a16="http://schemas.microsoft.com/office/drawing/2014/main" id="{7BDE9AF2-3376-4ED2-A499-992797E7FE6C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4291958" y="5130093"/>
            <a:ext cx="633136" cy="2313906"/>
          </a:xfrm>
          <a:prstGeom prst="rect">
            <a:avLst/>
          </a:prstGeom>
        </p:spPr>
      </p:pic>
      <p:pic>
        <p:nvPicPr>
          <p:cNvPr id="16" name="Imagen 15">
            <a:extLst>
              <a:ext uri="{FF2B5EF4-FFF2-40B4-BE49-F238E27FC236}">
                <a16:creationId xmlns:a16="http://schemas.microsoft.com/office/drawing/2014/main" id="{D7989835-0F92-45C8-82A6-647ECB83EC51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26633" t="9514" r="29569" b="27352"/>
          <a:stretch/>
        </p:blipFill>
        <p:spPr>
          <a:xfrm rot="16200000">
            <a:off x="2460388" y="4951172"/>
            <a:ext cx="148115" cy="506889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95502008"/>
      </p:ext>
    </p:extLst>
  </p:cSld>
  <p:clrMapOvr>
    <a:masterClrMapping/>
  </p:clrMapOvr>
</p:sld>
</file>

<file path=ppt/slides/slide2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Imagen 3">
            <a:extLst>
              <a:ext uri="{FF2B5EF4-FFF2-40B4-BE49-F238E27FC236}">
                <a16:creationId xmlns:a16="http://schemas.microsoft.com/office/drawing/2014/main" id="{3B6E9DD4-43F5-4AB4-A10D-63CAFE8F680F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26633" t="9514" r="29569" b="27352"/>
          <a:stretch/>
        </p:blipFill>
        <p:spPr>
          <a:xfrm rot="16200000">
            <a:off x="2149115" y="-1890490"/>
            <a:ext cx="770655" cy="5068891"/>
          </a:xfrm>
          <a:prstGeom prst="rect">
            <a:avLst/>
          </a:prstGeom>
        </p:spPr>
      </p:pic>
      <p:sp>
        <p:nvSpPr>
          <p:cNvPr id="2" name="Rectángulo 1">
            <a:extLst>
              <a:ext uri="{FF2B5EF4-FFF2-40B4-BE49-F238E27FC236}">
                <a16:creationId xmlns:a16="http://schemas.microsoft.com/office/drawing/2014/main" id="{5FF4130D-8E24-4806-A055-2DA2400931F8}"/>
              </a:ext>
            </a:extLst>
          </p:cNvPr>
          <p:cNvSpPr/>
          <p:nvPr/>
        </p:nvSpPr>
        <p:spPr>
          <a:xfrm>
            <a:off x="460358" y="151294"/>
            <a:ext cx="4148168" cy="107830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07000"/>
              </a:lnSpc>
              <a:spcAft>
                <a:spcPts val="726"/>
              </a:spcAft>
            </a:pPr>
            <a:r>
              <a:rPr lang="es-CL" sz="5988" dirty="0">
                <a:solidFill>
                  <a:schemeClr val="bg1"/>
                </a:solidFill>
                <a:latin typeface="Angelface" pitchFamily="50" charset="0"/>
                <a:ea typeface="Calibri" panose="020F0502020204030204" pitchFamily="34" charset="0"/>
                <a:cs typeface="Times New Roman" panose="02020603050405020304" pitchFamily="18" charset="0"/>
              </a:rPr>
              <a:t>Notas Importantes</a:t>
            </a:r>
            <a:endParaRPr lang="es-CL" sz="6532" dirty="0">
              <a:solidFill>
                <a:schemeClr val="bg1"/>
              </a:solidFill>
              <a:latin typeface="Angelface" pitchFamily="50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pic>
        <p:nvPicPr>
          <p:cNvPr id="6" name="Imagen 5">
            <a:extLst>
              <a:ext uri="{FF2B5EF4-FFF2-40B4-BE49-F238E27FC236}">
                <a16:creationId xmlns:a16="http://schemas.microsoft.com/office/drawing/2014/main" id="{BD81768A-EDAA-4934-9777-5987DB4A149C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4681"/>
          <a:stretch/>
        </p:blipFill>
        <p:spPr>
          <a:xfrm>
            <a:off x="-3" y="1336936"/>
            <a:ext cx="5068888" cy="6135752"/>
          </a:xfrm>
          <a:prstGeom prst="rect">
            <a:avLst/>
          </a:prstGeom>
        </p:spPr>
      </p:pic>
      <p:grpSp>
        <p:nvGrpSpPr>
          <p:cNvPr id="15" name="Grupo 14">
            <a:extLst>
              <a:ext uri="{FF2B5EF4-FFF2-40B4-BE49-F238E27FC236}">
                <a16:creationId xmlns:a16="http://schemas.microsoft.com/office/drawing/2014/main" id="{BA7AEC23-A8DE-4454-B0E5-82F792EF3FE7}"/>
              </a:ext>
            </a:extLst>
          </p:cNvPr>
          <p:cNvGrpSpPr/>
          <p:nvPr/>
        </p:nvGrpSpPr>
        <p:grpSpPr>
          <a:xfrm>
            <a:off x="261115" y="1404690"/>
            <a:ext cx="838147" cy="763232"/>
            <a:chOff x="4086430" y="6492913"/>
            <a:chExt cx="838147" cy="763232"/>
          </a:xfrm>
        </p:grpSpPr>
        <p:pic>
          <p:nvPicPr>
            <p:cNvPr id="12" name="Imagen 11">
              <a:extLst>
                <a:ext uri="{FF2B5EF4-FFF2-40B4-BE49-F238E27FC236}">
                  <a16:creationId xmlns:a16="http://schemas.microsoft.com/office/drawing/2014/main" id="{4F7A3C5C-BBE5-4281-96C0-2394A41887FB}"/>
                </a:ext>
              </a:extLst>
            </p:cNvPr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 rot="17432542">
              <a:off x="4271630" y="6455101"/>
              <a:ext cx="615136" cy="690759"/>
            </a:xfrm>
            <a:prstGeom prst="rect">
              <a:avLst/>
            </a:prstGeom>
          </p:spPr>
        </p:pic>
        <p:pic>
          <p:nvPicPr>
            <p:cNvPr id="11" name="Imagen 10">
              <a:extLst>
                <a:ext uri="{FF2B5EF4-FFF2-40B4-BE49-F238E27FC236}">
                  <a16:creationId xmlns:a16="http://schemas.microsoft.com/office/drawing/2014/main" id="{1723F99B-1F55-4675-B804-4FA0B30A589A}"/>
                </a:ext>
              </a:extLst>
            </p:cNvPr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 rot="1860930">
              <a:off x="4291161" y="6848635"/>
              <a:ext cx="439875" cy="407510"/>
            </a:xfrm>
            <a:prstGeom prst="rect">
              <a:avLst/>
            </a:prstGeom>
          </p:spPr>
        </p:pic>
        <p:pic>
          <p:nvPicPr>
            <p:cNvPr id="10" name="Imagen 9">
              <a:extLst>
                <a:ext uri="{FF2B5EF4-FFF2-40B4-BE49-F238E27FC236}">
                  <a16:creationId xmlns:a16="http://schemas.microsoft.com/office/drawing/2014/main" id="{D939105C-F1C0-43D9-82EB-BD8290F8ECDC}"/>
                </a:ext>
              </a:extLst>
            </p:cNvPr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4086430" y="6708838"/>
              <a:ext cx="492767" cy="499152"/>
            </a:xfrm>
            <a:prstGeom prst="rect">
              <a:avLst/>
            </a:prstGeom>
          </p:spPr>
        </p:pic>
      </p:grpSp>
      <p:pic>
        <p:nvPicPr>
          <p:cNvPr id="14" name="Imagen 13">
            <a:extLst>
              <a:ext uri="{FF2B5EF4-FFF2-40B4-BE49-F238E27FC236}">
                <a16:creationId xmlns:a16="http://schemas.microsoft.com/office/drawing/2014/main" id="{7BDE9AF2-3376-4ED2-A499-992797E7FE6C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4291958" y="5130093"/>
            <a:ext cx="633136" cy="2313906"/>
          </a:xfrm>
          <a:prstGeom prst="rect">
            <a:avLst/>
          </a:prstGeom>
        </p:spPr>
      </p:pic>
      <p:pic>
        <p:nvPicPr>
          <p:cNvPr id="16" name="Imagen 15">
            <a:extLst>
              <a:ext uri="{FF2B5EF4-FFF2-40B4-BE49-F238E27FC236}">
                <a16:creationId xmlns:a16="http://schemas.microsoft.com/office/drawing/2014/main" id="{D7989835-0F92-45C8-82A6-647ECB83EC51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26633" t="9514" r="29569" b="27352"/>
          <a:stretch/>
        </p:blipFill>
        <p:spPr>
          <a:xfrm rot="16200000">
            <a:off x="2460388" y="4951172"/>
            <a:ext cx="148115" cy="506889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676412989"/>
      </p:ext>
    </p:extLst>
  </p:cSld>
  <p:clrMapOvr>
    <a:masterClrMapping/>
  </p:clrMapOvr>
</p:sld>
</file>

<file path=ppt/slides/slide2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Imagen 3">
            <a:extLst>
              <a:ext uri="{FF2B5EF4-FFF2-40B4-BE49-F238E27FC236}">
                <a16:creationId xmlns:a16="http://schemas.microsoft.com/office/drawing/2014/main" id="{3B6E9DD4-43F5-4AB4-A10D-63CAFE8F680F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26633" t="9514" r="29569" b="27352"/>
          <a:stretch/>
        </p:blipFill>
        <p:spPr>
          <a:xfrm rot="16200000">
            <a:off x="2149115" y="-1890490"/>
            <a:ext cx="770655" cy="5068891"/>
          </a:xfrm>
          <a:prstGeom prst="rect">
            <a:avLst/>
          </a:prstGeom>
        </p:spPr>
      </p:pic>
      <p:sp>
        <p:nvSpPr>
          <p:cNvPr id="2" name="Rectángulo 1">
            <a:extLst>
              <a:ext uri="{FF2B5EF4-FFF2-40B4-BE49-F238E27FC236}">
                <a16:creationId xmlns:a16="http://schemas.microsoft.com/office/drawing/2014/main" id="{5FF4130D-8E24-4806-A055-2DA2400931F8}"/>
              </a:ext>
            </a:extLst>
          </p:cNvPr>
          <p:cNvSpPr/>
          <p:nvPr/>
        </p:nvSpPr>
        <p:spPr>
          <a:xfrm>
            <a:off x="460358" y="151294"/>
            <a:ext cx="4148168" cy="107830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07000"/>
              </a:lnSpc>
              <a:spcAft>
                <a:spcPts val="726"/>
              </a:spcAft>
            </a:pPr>
            <a:r>
              <a:rPr lang="es-CL" sz="5988" dirty="0">
                <a:solidFill>
                  <a:schemeClr val="bg1"/>
                </a:solidFill>
                <a:latin typeface="Angelface" pitchFamily="50" charset="0"/>
                <a:ea typeface="Calibri" panose="020F0502020204030204" pitchFamily="34" charset="0"/>
                <a:cs typeface="Times New Roman" panose="02020603050405020304" pitchFamily="18" charset="0"/>
              </a:rPr>
              <a:t>Notas Importantes</a:t>
            </a:r>
            <a:endParaRPr lang="es-CL" sz="6532" dirty="0">
              <a:solidFill>
                <a:schemeClr val="bg1"/>
              </a:solidFill>
              <a:latin typeface="Angelface" pitchFamily="50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pic>
        <p:nvPicPr>
          <p:cNvPr id="6" name="Imagen 5">
            <a:extLst>
              <a:ext uri="{FF2B5EF4-FFF2-40B4-BE49-F238E27FC236}">
                <a16:creationId xmlns:a16="http://schemas.microsoft.com/office/drawing/2014/main" id="{BD81768A-EDAA-4934-9777-5987DB4A149C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4681"/>
          <a:stretch/>
        </p:blipFill>
        <p:spPr>
          <a:xfrm>
            <a:off x="-3" y="1336936"/>
            <a:ext cx="5068888" cy="6135752"/>
          </a:xfrm>
          <a:prstGeom prst="rect">
            <a:avLst/>
          </a:prstGeom>
        </p:spPr>
      </p:pic>
      <p:grpSp>
        <p:nvGrpSpPr>
          <p:cNvPr id="15" name="Grupo 14">
            <a:extLst>
              <a:ext uri="{FF2B5EF4-FFF2-40B4-BE49-F238E27FC236}">
                <a16:creationId xmlns:a16="http://schemas.microsoft.com/office/drawing/2014/main" id="{BA7AEC23-A8DE-4454-B0E5-82F792EF3FE7}"/>
              </a:ext>
            </a:extLst>
          </p:cNvPr>
          <p:cNvGrpSpPr/>
          <p:nvPr/>
        </p:nvGrpSpPr>
        <p:grpSpPr>
          <a:xfrm>
            <a:off x="261115" y="1404690"/>
            <a:ext cx="838147" cy="763232"/>
            <a:chOff x="4086430" y="6492913"/>
            <a:chExt cx="838147" cy="763232"/>
          </a:xfrm>
        </p:grpSpPr>
        <p:pic>
          <p:nvPicPr>
            <p:cNvPr id="12" name="Imagen 11">
              <a:extLst>
                <a:ext uri="{FF2B5EF4-FFF2-40B4-BE49-F238E27FC236}">
                  <a16:creationId xmlns:a16="http://schemas.microsoft.com/office/drawing/2014/main" id="{4F7A3C5C-BBE5-4281-96C0-2394A41887FB}"/>
                </a:ext>
              </a:extLst>
            </p:cNvPr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 rot="17432542">
              <a:off x="4271630" y="6455101"/>
              <a:ext cx="615136" cy="690759"/>
            </a:xfrm>
            <a:prstGeom prst="rect">
              <a:avLst/>
            </a:prstGeom>
          </p:spPr>
        </p:pic>
        <p:pic>
          <p:nvPicPr>
            <p:cNvPr id="11" name="Imagen 10">
              <a:extLst>
                <a:ext uri="{FF2B5EF4-FFF2-40B4-BE49-F238E27FC236}">
                  <a16:creationId xmlns:a16="http://schemas.microsoft.com/office/drawing/2014/main" id="{1723F99B-1F55-4675-B804-4FA0B30A589A}"/>
                </a:ext>
              </a:extLst>
            </p:cNvPr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 rot="1860930">
              <a:off x="4291161" y="6848635"/>
              <a:ext cx="439875" cy="407510"/>
            </a:xfrm>
            <a:prstGeom prst="rect">
              <a:avLst/>
            </a:prstGeom>
          </p:spPr>
        </p:pic>
        <p:pic>
          <p:nvPicPr>
            <p:cNvPr id="10" name="Imagen 9">
              <a:extLst>
                <a:ext uri="{FF2B5EF4-FFF2-40B4-BE49-F238E27FC236}">
                  <a16:creationId xmlns:a16="http://schemas.microsoft.com/office/drawing/2014/main" id="{D939105C-F1C0-43D9-82EB-BD8290F8ECDC}"/>
                </a:ext>
              </a:extLst>
            </p:cNvPr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4086430" y="6708838"/>
              <a:ext cx="492767" cy="499152"/>
            </a:xfrm>
            <a:prstGeom prst="rect">
              <a:avLst/>
            </a:prstGeom>
          </p:spPr>
        </p:pic>
      </p:grpSp>
      <p:pic>
        <p:nvPicPr>
          <p:cNvPr id="14" name="Imagen 13">
            <a:extLst>
              <a:ext uri="{FF2B5EF4-FFF2-40B4-BE49-F238E27FC236}">
                <a16:creationId xmlns:a16="http://schemas.microsoft.com/office/drawing/2014/main" id="{7BDE9AF2-3376-4ED2-A499-992797E7FE6C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4291958" y="5130093"/>
            <a:ext cx="633136" cy="2313906"/>
          </a:xfrm>
          <a:prstGeom prst="rect">
            <a:avLst/>
          </a:prstGeom>
        </p:spPr>
      </p:pic>
      <p:pic>
        <p:nvPicPr>
          <p:cNvPr id="16" name="Imagen 15">
            <a:extLst>
              <a:ext uri="{FF2B5EF4-FFF2-40B4-BE49-F238E27FC236}">
                <a16:creationId xmlns:a16="http://schemas.microsoft.com/office/drawing/2014/main" id="{D7989835-0F92-45C8-82A6-647ECB83EC51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26633" t="9514" r="29569" b="27352"/>
          <a:stretch/>
        </p:blipFill>
        <p:spPr>
          <a:xfrm rot="16200000">
            <a:off x="2460388" y="4951172"/>
            <a:ext cx="148115" cy="506889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38026362"/>
      </p:ext>
    </p:extLst>
  </p:cSld>
  <p:clrMapOvr>
    <a:masterClrMapping/>
  </p:clrMapOvr>
</p:sld>
</file>

<file path=ppt/slides/slide2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ángulo 1">
            <a:extLst>
              <a:ext uri="{FF2B5EF4-FFF2-40B4-BE49-F238E27FC236}">
                <a16:creationId xmlns:a16="http://schemas.microsoft.com/office/drawing/2014/main" id="{A519C333-51A3-460A-B031-A9787891E267}"/>
              </a:ext>
            </a:extLst>
          </p:cNvPr>
          <p:cNvSpPr/>
          <p:nvPr/>
        </p:nvSpPr>
        <p:spPr>
          <a:xfrm>
            <a:off x="0" y="0"/>
            <a:ext cx="5068888" cy="7559675"/>
          </a:xfrm>
          <a:prstGeom prst="rect">
            <a:avLst/>
          </a:prstGeom>
          <a:solidFill>
            <a:srgbClr val="A20051"/>
          </a:solidFill>
          <a:ln w="28575">
            <a:solidFill>
              <a:srgbClr val="A2005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3" name="CuadroTexto 2">
            <a:extLst>
              <a:ext uri="{FF2B5EF4-FFF2-40B4-BE49-F238E27FC236}">
                <a16:creationId xmlns:a16="http://schemas.microsoft.com/office/drawing/2014/main" id="{934E9FDD-1505-4354-8E09-F9F0AE1D4ACE}"/>
              </a:ext>
            </a:extLst>
          </p:cNvPr>
          <p:cNvSpPr txBox="1"/>
          <p:nvPr/>
        </p:nvSpPr>
        <p:spPr>
          <a:xfrm>
            <a:off x="1748433" y="3194482"/>
            <a:ext cx="2579695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CL" sz="8000" dirty="0" smtClean="0">
                <a:solidFill>
                  <a:schemeClr val="bg1"/>
                </a:solidFill>
                <a:latin typeface="August Script Bold free" pitchFamily="2" charset="0"/>
              </a:rPr>
              <a:t>2023 </a:t>
            </a:r>
            <a:endParaRPr lang="es-CL" sz="8000" dirty="0">
              <a:solidFill>
                <a:schemeClr val="bg1"/>
              </a:solidFill>
              <a:latin typeface="August Script Bold free" pitchFamily="2" charset="0"/>
            </a:endParaRPr>
          </a:p>
        </p:txBody>
      </p:sp>
      <p:sp>
        <p:nvSpPr>
          <p:cNvPr id="4" name="CuadroTexto 3">
            <a:extLst>
              <a:ext uri="{FF2B5EF4-FFF2-40B4-BE49-F238E27FC236}">
                <a16:creationId xmlns:a16="http://schemas.microsoft.com/office/drawing/2014/main" id="{3A75F166-996A-4068-9944-1D8CB850C678}"/>
              </a:ext>
            </a:extLst>
          </p:cNvPr>
          <p:cNvSpPr txBox="1"/>
          <p:nvPr/>
        </p:nvSpPr>
        <p:spPr>
          <a:xfrm>
            <a:off x="936451" y="2414369"/>
            <a:ext cx="2210726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CL" sz="8000" dirty="0">
                <a:solidFill>
                  <a:schemeClr val="bg1"/>
                </a:solidFill>
                <a:latin typeface="August Script Bold free" pitchFamily="2" charset="0"/>
              </a:rPr>
              <a:t>Año</a:t>
            </a:r>
          </a:p>
        </p:txBody>
      </p:sp>
      <p:sp>
        <p:nvSpPr>
          <p:cNvPr id="8" name="Rectángulo 7">
            <a:extLst>
              <a:ext uri="{FF2B5EF4-FFF2-40B4-BE49-F238E27FC236}">
                <a16:creationId xmlns:a16="http://schemas.microsoft.com/office/drawing/2014/main" id="{4E8AAB5A-9C47-4D35-8993-F0546B7E8606}"/>
              </a:ext>
            </a:extLst>
          </p:cNvPr>
          <p:cNvSpPr/>
          <p:nvPr/>
        </p:nvSpPr>
        <p:spPr>
          <a:xfrm>
            <a:off x="409075" y="577515"/>
            <a:ext cx="4195010" cy="6384759"/>
          </a:xfrm>
          <a:prstGeom prst="rect">
            <a:avLst/>
          </a:prstGeom>
          <a:noFill/>
          <a:ln w="285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pic>
        <p:nvPicPr>
          <p:cNvPr id="9" name="Imagen 8">
            <a:extLst>
              <a:ext uri="{FF2B5EF4-FFF2-40B4-BE49-F238E27FC236}">
                <a16:creationId xmlns:a16="http://schemas.microsoft.com/office/drawing/2014/main" id="{1237529E-E085-4934-821F-B5B8AE6C5F3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54912" y="5624481"/>
            <a:ext cx="1526026" cy="1636493"/>
          </a:xfrm>
          <a:prstGeom prst="rect">
            <a:avLst/>
          </a:prstGeom>
        </p:spPr>
      </p:pic>
      <p:pic>
        <p:nvPicPr>
          <p:cNvPr id="10" name="Imagen 9">
            <a:extLst>
              <a:ext uri="{FF2B5EF4-FFF2-40B4-BE49-F238E27FC236}">
                <a16:creationId xmlns:a16="http://schemas.microsoft.com/office/drawing/2014/main" id="{42B839C3-7792-40DD-A362-C2BC13CF5B98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333980" y="6642261"/>
            <a:ext cx="538922" cy="534108"/>
          </a:xfrm>
          <a:prstGeom prst="rect">
            <a:avLst/>
          </a:prstGeom>
        </p:spPr>
      </p:pic>
      <p:pic>
        <p:nvPicPr>
          <p:cNvPr id="14" name="Imagen 13">
            <a:extLst>
              <a:ext uri="{FF2B5EF4-FFF2-40B4-BE49-F238E27FC236}">
                <a16:creationId xmlns:a16="http://schemas.microsoft.com/office/drawing/2014/main" id="{86979738-5B48-4656-A961-C6E0C716FA6A}"/>
              </a:ext>
            </a:extLst>
          </p:cNvPr>
          <p:cNvPicPr>
            <a:picLocks noChangeAspect="1"/>
          </p:cNvPicPr>
          <p:nvPr/>
        </p:nvPicPr>
        <p:blipFill rotWithShape="1">
          <a:blip r:embed="rId4"/>
          <a:srcRect l="43898" t="21174"/>
          <a:stretch/>
        </p:blipFill>
        <p:spPr>
          <a:xfrm>
            <a:off x="-15621" y="-19886"/>
            <a:ext cx="1106905" cy="1187810"/>
          </a:xfrm>
          <a:prstGeom prst="rect">
            <a:avLst/>
          </a:prstGeom>
        </p:spPr>
      </p:pic>
      <p:pic>
        <p:nvPicPr>
          <p:cNvPr id="15" name="Imagen 14">
            <a:extLst>
              <a:ext uri="{FF2B5EF4-FFF2-40B4-BE49-F238E27FC236}">
                <a16:creationId xmlns:a16="http://schemas.microsoft.com/office/drawing/2014/main" id="{72F85880-F257-4CFB-A29D-C055195B9D59}"/>
              </a:ext>
            </a:extLst>
          </p:cNvPr>
          <p:cNvPicPr>
            <a:picLocks noChangeAspect="1"/>
          </p:cNvPicPr>
          <p:nvPr/>
        </p:nvPicPr>
        <p:blipFill rotWithShape="1">
          <a:blip r:embed="rId4"/>
          <a:srcRect l="43898" t="21174"/>
          <a:stretch/>
        </p:blipFill>
        <p:spPr>
          <a:xfrm rot="10800000">
            <a:off x="3977604" y="6371865"/>
            <a:ext cx="1106905" cy="118781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99944301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4" name="Imagen 113">
            <a:extLst>
              <a:ext uri="{FF2B5EF4-FFF2-40B4-BE49-F238E27FC236}">
                <a16:creationId xmlns:a16="http://schemas.microsoft.com/office/drawing/2014/main" id="{E2C72D66-3C05-40F4-818E-4CB8631B94FA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26633" t="9514" r="29569" b="27352"/>
          <a:stretch/>
        </p:blipFill>
        <p:spPr>
          <a:xfrm rot="16200000">
            <a:off x="2185505" y="-1998928"/>
            <a:ext cx="697876" cy="5068891"/>
          </a:xfrm>
          <a:prstGeom prst="rect">
            <a:avLst/>
          </a:prstGeom>
        </p:spPr>
      </p:pic>
      <p:sp>
        <p:nvSpPr>
          <p:cNvPr id="112" name="Rectángulo: esquinas redondeadas 111">
            <a:extLst>
              <a:ext uri="{FF2B5EF4-FFF2-40B4-BE49-F238E27FC236}">
                <a16:creationId xmlns:a16="http://schemas.microsoft.com/office/drawing/2014/main" id="{E115D612-3661-42A9-A486-91A7B88EA55F}"/>
              </a:ext>
            </a:extLst>
          </p:cNvPr>
          <p:cNvSpPr/>
          <p:nvPr/>
        </p:nvSpPr>
        <p:spPr>
          <a:xfrm>
            <a:off x="440504" y="6367648"/>
            <a:ext cx="4290148" cy="890633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110" name="Rectángulo: esquinas redondeadas 109">
            <a:extLst>
              <a:ext uri="{FF2B5EF4-FFF2-40B4-BE49-F238E27FC236}">
                <a16:creationId xmlns:a16="http://schemas.microsoft.com/office/drawing/2014/main" id="{9B78243E-FF09-471B-A928-593DCFE6BCF1}"/>
              </a:ext>
            </a:extLst>
          </p:cNvPr>
          <p:cNvSpPr/>
          <p:nvPr/>
        </p:nvSpPr>
        <p:spPr>
          <a:xfrm>
            <a:off x="440505" y="3776826"/>
            <a:ext cx="4290148" cy="1439386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84" name="Rectángulo: esquinas redondeadas 83">
            <a:extLst>
              <a:ext uri="{FF2B5EF4-FFF2-40B4-BE49-F238E27FC236}">
                <a16:creationId xmlns:a16="http://schemas.microsoft.com/office/drawing/2014/main" id="{AD7414DD-8DE6-45B8-8112-9BDDF0B186AF}"/>
              </a:ext>
            </a:extLst>
          </p:cNvPr>
          <p:cNvSpPr/>
          <p:nvPr/>
        </p:nvSpPr>
        <p:spPr>
          <a:xfrm>
            <a:off x="420001" y="1536627"/>
            <a:ext cx="4310651" cy="697874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2" name="Rectángulo: esquinas redondeadas 1">
            <a:extLst>
              <a:ext uri="{FF2B5EF4-FFF2-40B4-BE49-F238E27FC236}">
                <a16:creationId xmlns:a16="http://schemas.microsoft.com/office/drawing/2014/main" id="{99FF4510-806D-4AC7-8D73-69B355A697B8}"/>
              </a:ext>
            </a:extLst>
          </p:cNvPr>
          <p:cNvSpPr/>
          <p:nvPr/>
        </p:nvSpPr>
        <p:spPr>
          <a:xfrm>
            <a:off x="1308997" y="1142665"/>
            <a:ext cx="1021080" cy="217998"/>
          </a:xfrm>
          <a:prstGeom prst="roundRect">
            <a:avLst>
              <a:gd name="adj" fmla="val 0"/>
            </a:avLst>
          </a:prstGeom>
          <a:noFill/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4" name="Rectángulo 3">
            <a:extLst>
              <a:ext uri="{FF2B5EF4-FFF2-40B4-BE49-F238E27FC236}">
                <a16:creationId xmlns:a16="http://schemas.microsoft.com/office/drawing/2014/main" id="{2AFB77A1-E7B9-4F47-9144-3CC7BDF7EE3D}"/>
              </a:ext>
            </a:extLst>
          </p:cNvPr>
          <p:cNvSpPr/>
          <p:nvPr/>
        </p:nvSpPr>
        <p:spPr>
          <a:xfrm>
            <a:off x="440504" y="1056234"/>
            <a:ext cx="1021080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N.º Pedido</a:t>
            </a:r>
            <a:endParaRPr lang="es-CL" dirty="0">
              <a:effectLst/>
              <a:latin typeface="Akazan Lt" panose="02000506020000020003" pitchFamily="2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5" name="Rectángulo: esquinas redondeadas 4">
            <a:extLst>
              <a:ext uri="{FF2B5EF4-FFF2-40B4-BE49-F238E27FC236}">
                <a16:creationId xmlns:a16="http://schemas.microsoft.com/office/drawing/2014/main" id="{2842A9BB-0E44-4F1E-97DD-EF7322732B51}"/>
              </a:ext>
            </a:extLst>
          </p:cNvPr>
          <p:cNvSpPr/>
          <p:nvPr/>
        </p:nvSpPr>
        <p:spPr>
          <a:xfrm>
            <a:off x="3675604" y="1142059"/>
            <a:ext cx="1021080" cy="217998"/>
          </a:xfrm>
          <a:prstGeom prst="roundRect">
            <a:avLst>
              <a:gd name="adj" fmla="val 0"/>
            </a:avLst>
          </a:prstGeom>
          <a:noFill/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6" name="Rectángulo 5">
            <a:extLst>
              <a:ext uri="{FF2B5EF4-FFF2-40B4-BE49-F238E27FC236}">
                <a16:creationId xmlns:a16="http://schemas.microsoft.com/office/drawing/2014/main" id="{7F3D37A6-278E-4B2C-8776-6E7C1A84784E}"/>
              </a:ext>
            </a:extLst>
          </p:cNvPr>
          <p:cNvSpPr/>
          <p:nvPr/>
        </p:nvSpPr>
        <p:spPr>
          <a:xfrm>
            <a:off x="3079506" y="1063864"/>
            <a:ext cx="1021080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Fecha</a:t>
            </a:r>
          </a:p>
        </p:txBody>
      </p:sp>
      <p:grpSp>
        <p:nvGrpSpPr>
          <p:cNvPr id="17" name="Grupo 16">
            <a:extLst>
              <a:ext uri="{FF2B5EF4-FFF2-40B4-BE49-F238E27FC236}">
                <a16:creationId xmlns:a16="http://schemas.microsoft.com/office/drawing/2014/main" id="{A1221EF0-FDFE-48C3-A647-6370BEFC3A9F}"/>
              </a:ext>
            </a:extLst>
          </p:cNvPr>
          <p:cNvGrpSpPr/>
          <p:nvPr/>
        </p:nvGrpSpPr>
        <p:grpSpPr>
          <a:xfrm>
            <a:off x="428996" y="1535416"/>
            <a:ext cx="4190338" cy="715275"/>
            <a:chOff x="461175" y="1120552"/>
            <a:chExt cx="4190338" cy="715275"/>
          </a:xfrm>
        </p:grpSpPr>
        <p:sp>
          <p:nvSpPr>
            <p:cNvPr id="8" name="Rectángulo 7">
              <a:extLst>
                <a:ext uri="{FF2B5EF4-FFF2-40B4-BE49-F238E27FC236}">
                  <a16:creationId xmlns:a16="http://schemas.microsoft.com/office/drawing/2014/main" id="{9A52EE84-0DE8-4F26-AD5E-3CE20593F425}"/>
                </a:ext>
              </a:extLst>
            </p:cNvPr>
            <p:cNvSpPr/>
            <p:nvPr/>
          </p:nvSpPr>
          <p:spPr>
            <a:xfrm>
              <a:off x="477077" y="1120552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Cliente: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" name="Rectángulo 8">
              <a:extLst>
                <a:ext uri="{FF2B5EF4-FFF2-40B4-BE49-F238E27FC236}">
                  <a16:creationId xmlns:a16="http://schemas.microsoft.com/office/drawing/2014/main" id="{0293D1B7-439B-4947-A5F0-41627F3784A1}"/>
                </a:ext>
              </a:extLst>
            </p:cNvPr>
            <p:cNvSpPr/>
            <p:nvPr/>
          </p:nvSpPr>
          <p:spPr>
            <a:xfrm>
              <a:off x="461175" y="1452518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Teléfono: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10" name="Rectángulo 9">
              <a:extLst>
                <a:ext uri="{FF2B5EF4-FFF2-40B4-BE49-F238E27FC236}">
                  <a16:creationId xmlns:a16="http://schemas.microsoft.com/office/drawing/2014/main" id="{18CEE0AE-BC72-4F64-89A2-783C42213717}"/>
                </a:ext>
              </a:extLst>
            </p:cNvPr>
            <p:cNvSpPr/>
            <p:nvPr/>
          </p:nvSpPr>
          <p:spPr>
            <a:xfrm>
              <a:off x="2542395" y="1460468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Celular: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12" name="Conector recto 11">
              <a:extLst>
                <a:ext uri="{FF2B5EF4-FFF2-40B4-BE49-F238E27FC236}">
                  <a16:creationId xmlns:a16="http://schemas.microsoft.com/office/drawing/2014/main" id="{44FD2E21-B38E-48E6-8AF0-3E3DE6E69487}"/>
                </a:ext>
              </a:extLst>
            </p:cNvPr>
            <p:cNvCxnSpPr/>
            <p:nvPr/>
          </p:nvCxnSpPr>
          <p:spPr>
            <a:xfrm>
              <a:off x="1089328" y="1380954"/>
              <a:ext cx="3562185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Conector recto 12">
              <a:extLst>
                <a:ext uri="{FF2B5EF4-FFF2-40B4-BE49-F238E27FC236}">
                  <a16:creationId xmlns:a16="http://schemas.microsoft.com/office/drawing/2014/main" id="{FF0615F5-297B-42CC-9227-B689F664423A}"/>
                </a:ext>
              </a:extLst>
            </p:cNvPr>
            <p:cNvCxnSpPr>
              <a:cxnSpLocks/>
            </p:cNvCxnSpPr>
            <p:nvPr/>
          </p:nvCxnSpPr>
          <p:spPr>
            <a:xfrm>
              <a:off x="1194019" y="1700333"/>
              <a:ext cx="1348376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" name="Conector recto 14">
              <a:extLst>
                <a:ext uri="{FF2B5EF4-FFF2-40B4-BE49-F238E27FC236}">
                  <a16:creationId xmlns:a16="http://schemas.microsoft.com/office/drawing/2014/main" id="{BD48C7B8-5CAC-4F82-9216-C8AB344C1EF2}"/>
                </a:ext>
              </a:extLst>
            </p:cNvPr>
            <p:cNvCxnSpPr>
              <a:cxnSpLocks/>
            </p:cNvCxnSpPr>
            <p:nvPr/>
          </p:nvCxnSpPr>
          <p:spPr>
            <a:xfrm>
              <a:off x="3228230" y="1700333"/>
              <a:ext cx="1423283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7" name="Grupo 26">
            <a:extLst>
              <a:ext uri="{FF2B5EF4-FFF2-40B4-BE49-F238E27FC236}">
                <a16:creationId xmlns:a16="http://schemas.microsoft.com/office/drawing/2014/main" id="{D011FB4B-7475-4BE9-A358-6DA41A8D12AD}"/>
              </a:ext>
            </a:extLst>
          </p:cNvPr>
          <p:cNvGrpSpPr/>
          <p:nvPr/>
        </p:nvGrpSpPr>
        <p:grpSpPr>
          <a:xfrm>
            <a:off x="899417" y="2332501"/>
            <a:ext cx="3359980" cy="319046"/>
            <a:chOff x="864702" y="1908569"/>
            <a:chExt cx="3359980" cy="319046"/>
          </a:xfrm>
        </p:grpSpPr>
        <p:sp>
          <p:nvSpPr>
            <p:cNvPr id="19" name="Rectángulo: esquinas redondeadas 18">
              <a:extLst>
                <a:ext uri="{FF2B5EF4-FFF2-40B4-BE49-F238E27FC236}">
                  <a16:creationId xmlns:a16="http://schemas.microsoft.com/office/drawing/2014/main" id="{90C1F828-0023-4BD0-AE55-1A1D3BABD5CA}"/>
                </a:ext>
              </a:extLst>
            </p:cNvPr>
            <p:cNvSpPr/>
            <p:nvPr/>
          </p:nvSpPr>
          <p:spPr>
            <a:xfrm>
              <a:off x="888509" y="1931042"/>
              <a:ext cx="3336173" cy="267576"/>
            </a:xfrm>
            <a:prstGeom prst="roundRect">
              <a:avLst>
                <a:gd name="adj" fmla="val 3808"/>
              </a:avLst>
            </a:prstGeom>
            <a:solidFill>
              <a:srgbClr val="E5EBF7"/>
            </a:solidFill>
            <a:ln w="6350"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20" name="Rectángulo 19">
              <a:extLst>
                <a:ext uri="{FF2B5EF4-FFF2-40B4-BE49-F238E27FC236}">
                  <a16:creationId xmlns:a16="http://schemas.microsoft.com/office/drawing/2014/main" id="{56986F0A-658A-4DCF-8EF6-0F185C7C5060}"/>
                </a:ext>
              </a:extLst>
            </p:cNvPr>
            <p:cNvSpPr/>
            <p:nvPr/>
          </p:nvSpPr>
          <p:spPr>
            <a:xfrm>
              <a:off x="864702" y="1910995"/>
              <a:ext cx="140708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Tipo de Servicio: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21" name="Rectángulo 20">
              <a:extLst>
                <a:ext uri="{FF2B5EF4-FFF2-40B4-BE49-F238E27FC236}">
                  <a16:creationId xmlns:a16="http://schemas.microsoft.com/office/drawing/2014/main" id="{6492D76D-BD6D-4616-9DE0-599FC92A6658}"/>
                </a:ext>
              </a:extLst>
            </p:cNvPr>
            <p:cNvSpPr/>
            <p:nvPr/>
          </p:nvSpPr>
          <p:spPr>
            <a:xfrm>
              <a:off x="1993616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2" name="Rectángulo 21">
              <a:extLst>
                <a:ext uri="{FF2B5EF4-FFF2-40B4-BE49-F238E27FC236}">
                  <a16:creationId xmlns:a16="http://schemas.microsoft.com/office/drawing/2014/main" id="{BE82BD38-E445-4696-A0AB-597A418C5665}"/>
                </a:ext>
              </a:extLst>
            </p:cNvPr>
            <p:cNvSpPr/>
            <p:nvPr/>
          </p:nvSpPr>
          <p:spPr>
            <a:xfrm>
              <a:off x="2072635" y="1908569"/>
              <a:ext cx="654616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Costura</a:t>
              </a:r>
            </a:p>
          </p:txBody>
        </p:sp>
        <p:sp>
          <p:nvSpPr>
            <p:cNvPr id="23" name="Rectángulo 22">
              <a:extLst>
                <a:ext uri="{FF2B5EF4-FFF2-40B4-BE49-F238E27FC236}">
                  <a16:creationId xmlns:a16="http://schemas.microsoft.com/office/drawing/2014/main" id="{68F4B250-3831-418F-BFC4-D431DBC2CA70}"/>
                </a:ext>
              </a:extLst>
            </p:cNvPr>
            <p:cNvSpPr/>
            <p:nvPr/>
          </p:nvSpPr>
          <p:spPr>
            <a:xfrm>
              <a:off x="2660329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4" name="Rectángulo 23">
              <a:extLst>
                <a:ext uri="{FF2B5EF4-FFF2-40B4-BE49-F238E27FC236}">
                  <a16:creationId xmlns:a16="http://schemas.microsoft.com/office/drawing/2014/main" id="{4AA89D6B-DBBA-402D-AEBE-71E144A67F00}"/>
                </a:ext>
              </a:extLst>
            </p:cNvPr>
            <p:cNvSpPr/>
            <p:nvPr/>
          </p:nvSpPr>
          <p:spPr>
            <a:xfrm>
              <a:off x="2750460" y="1915094"/>
              <a:ext cx="81676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Confección</a:t>
              </a:r>
            </a:p>
          </p:txBody>
        </p:sp>
        <p:sp>
          <p:nvSpPr>
            <p:cNvPr id="25" name="Rectángulo 24">
              <a:extLst>
                <a:ext uri="{FF2B5EF4-FFF2-40B4-BE49-F238E27FC236}">
                  <a16:creationId xmlns:a16="http://schemas.microsoft.com/office/drawing/2014/main" id="{E35C0224-B0B5-4F53-8A83-F99AB3741D53}"/>
                </a:ext>
              </a:extLst>
            </p:cNvPr>
            <p:cNvSpPr/>
            <p:nvPr/>
          </p:nvSpPr>
          <p:spPr>
            <a:xfrm>
              <a:off x="3522045" y="2000787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6" name="Rectángulo 25">
              <a:extLst>
                <a:ext uri="{FF2B5EF4-FFF2-40B4-BE49-F238E27FC236}">
                  <a16:creationId xmlns:a16="http://schemas.microsoft.com/office/drawing/2014/main" id="{6D0BC1E9-E235-4F61-AC23-ACA0B4CF88CA}"/>
                </a:ext>
              </a:extLst>
            </p:cNvPr>
            <p:cNvSpPr/>
            <p:nvPr/>
          </p:nvSpPr>
          <p:spPr>
            <a:xfrm>
              <a:off x="3612029" y="1915094"/>
              <a:ext cx="552402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Otros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sp>
        <p:nvSpPr>
          <p:cNvPr id="28" name="Rectángulo 27">
            <a:extLst>
              <a:ext uri="{FF2B5EF4-FFF2-40B4-BE49-F238E27FC236}">
                <a16:creationId xmlns:a16="http://schemas.microsoft.com/office/drawing/2014/main" id="{68588BD4-AE96-4CF9-9C4B-24A6D79FE99D}"/>
              </a:ext>
            </a:extLst>
          </p:cNvPr>
          <p:cNvSpPr/>
          <p:nvPr/>
        </p:nvSpPr>
        <p:spPr>
          <a:xfrm>
            <a:off x="354701" y="2633649"/>
            <a:ext cx="2183733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Descripción del Servicio:</a:t>
            </a:r>
            <a:endParaRPr lang="es-CL" dirty="0">
              <a:effectLst/>
              <a:latin typeface="Akazan Lt" panose="02000506020000020003" pitchFamily="2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pic>
        <p:nvPicPr>
          <p:cNvPr id="30" name="Imagen 29">
            <a:extLst>
              <a:ext uri="{FF2B5EF4-FFF2-40B4-BE49-F238E27FC236}">
                <a16:creationId xmlns:a16="http://schemas.microsoft.com/office/drawing/2014/main" id="{3E931A31-DC47-4A40-8DA9-8FC83A9306DD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203" t="66278" r="8673" b="23449"/>
          <a:stretch/>
        </p:blipFill>
        <p:spPr>
          <a:xfrm>
            <a:off x="440505" y="2944813"/>
            <a:ext cx="4301657" cy="738769"/>
          </a:xfrm>
          <a:prstGeom prst="rect">
            <a:avLst/>
          </a:prstGeom>
        </p:spPr>
      </p:pic>
      <p:grpSp>
        <p:nvGrpSpPr>
          <p:cNvPr id="76" name="Grupo 75">
            <a:extLst>
              <a:ext uri="{FF2B5EF4-FFF2-40B4-BE49-F238E27FC236}">
                <a16:creationId xmlns:a16="http://schemas.microsoft.com/office/drawing/2014/main" id="{EBD2F4EC-A8BF-4680-A871-AD5F1ACFA33A}"/>
              </a:ext>
            </a:extLst>
          </p:cNvPr>
          <p:cNvGrpSpPr/>
          <p:nvPr/>
        </p:nvGrpSpPr>
        <p:grpSpPr>
          <a:xfrm>
            <a:off x="513147" y="3825721"/>
            <a:ext cx="4187950" cy="1277269"/>
            <a:chOff x="425691" y="4023521"/>
            <a:chExt cx="4187950" cy="1277269"/>
          </a:xfrm>
        </p:grpSpPr>
        <p:sp>
          <p:nvSpPr>
            <p:cNvPr id="39" name="Rectángulo 38">
              <a:extLst>
                <a:ext uri="{FF2B5EF4-FFF2-40B4-BE49-F238E27FC236}">
                  <a16:creationId xmlns:a16="http://schemas.microsoft.com/office/drawing/2014/main" id="{02E4A93C-8F9C-4884-B2B6-80528735D3E3}"/>
                </a:ext>
              </a:extLst>
            </p:cNvPr>
            <p:cNvSpPr/>
            <p:nvPr/>
          </p:nvSpPr>
          <p:spPr>
            <a:xfrm>
              <a:off x="425691" y="4023521"/>
              <a:ext cx="118105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Ficha de Medidas</a:t>
              </a:r>
            </a:p>
          </p:txBody>
        </p:sp>
        <p:sp>
          <p:nvSpPr>
            <p:cNvPr id="41" name="Rectángulo 40">
              <a:extLst>
                <a:ext uri="{FF2B5EF4-FFF2-40B4-BE49-F238E27FC236}">
                  <a16:creationId xmlns:a16="http://schemas.microsoft.com/office/drawing/2014/main" id="{92B9E128-7B4C-45E7-9BA8-B9EA85687B92}"/>
                </a:ext>
              </a:extLst>
            </p:cNvPr>
            <p:cNvSpPr/>
            <p:nvPr/>
          </p:nvSpPr>
          <p:spPr>
            <a:xfrm>
              <a:off x="754528" y="4254831"/>
              <a:ext cx="66475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H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ombros</a:t>
              </a:r>
            </a:p>
          </p:txBody>
        </p:sp>
        <p:grpSp>
          <p:nvGrpSpPr>
            <p:cNvPr id="53" name="Grupo 52">
              <a:extLst>
                <a:ext uri="{FF2B5EF4-FFF2-40B4-BE49-F238E27FC236}">
                  <a16:creationId xmlns:a16="http://schemas.microsoft.com/office/drawing/2014/main" id="{F280F20A-CEEA-4B75-946C-268CF551042A}"/>
                </a:ext>
              </a:extLst>
            </p:cNvPr>
            <p:cNvGrpSpPr/>
            <p:nvPr/>
          </p:nvGrpSpPr>
          <p:grpSpPr>
            <a:xfrm>
              <a:off x="499785" y="4324233"/>
              <a:ext cx="319496" cy="903494"/>
              <a:chOff x="499785" y="4324233"/>
              <a:chExt cx="319496" cy="903494"/>
            </a:xfrm>
          </p:grpSpPr>
          <p:sp>
            <p:nvSpPr>
              <p:cNvPr id="40" name="Rectángulo 39">
                <a:extLst>
                  <a:ext uri="{FF2B5EF4-FFF2-40B4-BE49-F238E27FC236}">
                    <a16:creationId xmlns:a16="http://schemas.microsoft.com/office/drawing/2014/main" id="{E47B04F6-4E0C-443A-9D7F-51CC3A6E8167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 dirty="0"/>
              </a:p>
            </p:txBody>
          </p:sp>
          <p:sp>
            <p:nvSpPr>
              <p:cNvPr id="42" name="Rectángulo 41">
                <a:extLst>
                  <a:ext uri="{FF2B5EF4-FFF2-40B4-BE49-F238E27FC236}">
                    <a16:creationId xmlns:a16="http://schemas.microsoft.com/office/drawing/2014/main" id="{E0D8D7D1-E8A9-477D-BB59-7D4037A10AD8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3" name="Rectángulo 42">
                <a:extLst>
                  <a:ext uri="{FF2B5EF4-FFF2-40B4-BE49-F238E27FC236}">
                    <a16:creationId xmlns:a16="http://schemas.microsoft.com/office/drawing/2014/main" id="{F11EEA12-BB2F-4295-96AC-15AABB2EB594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4" name="Rectángulo 43">
                <a:extLst>
                  <a:ext uri="{FF2B5EF4-FFF2-40B4-BE49-F238E27FC236}">
                    <a16:creationId xmlns:a16="http://schemas.microsoft.com/office/drawing/2014/main" id="{4CA8619C-54F1-4E1B-8AD0-2AB97850AF39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5" name="Rectángulo 44">
                <a:extLst>
                  <a:ext uri="{FF2B5EF4-FFF2-40B4-BE49-F238E27FC236}">
                    <a16:creationId xmlns:a16="http://schemas.microsoft.com/office/drawing/2014/main" id="{A892E23F-412E-4C2B-BF07-19DEFB875F6D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48" name="Rectángulo 47">
              <a:extLst>
                <a:ext uri="{FF2B5EF4-FFF2-40B4-BE49-F238E27FC236}">
                  <a16:creationId xmlns:a16="http://schemas.microsoft.com/office/drawing/2014/main" id="{F61B7A8A-9FD8-4CD0-98C1-D19A7D442815}"/>
                </a:ext>
              </a:extLst>
            </p:cNvPr>
            <p:cNvSpPr/>
            <p:nvPr/>
          </p:nvSpPr>
          <p:spPr>
            <a:xfrm>
              <a:off x="754528" y="4446790"/>
              <a:ext cx="66475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Busto</a:t>
              </a:r>
            </a:p>
          </p:txBody>
        </p:sp>
        <p:sp>
          <p:nvSpPr>
            <p:cNvPr id="49" name="Rectángulo 48">
              <a:extLst>
                <a:ext uri="{FF2B5EF4-FFF2-40B4-BE49-F238E27FC236}">
                  <a16:creationId xmlns:a16="http://schemas.microsoft.com/office/drawing/2014/main" id="{CB2C72A1-AB47-4A03-B163-24BB2C1F201C}"/>
                </a:ext>
              </a:extLst>
            </p:cNvPr>
            <p:cNvSpPr/>
            <p:nvPr/>
          </p:nvSpPr>
          <p:spPr>
            <a:xfrm>
              <a:off x="754528" y="4627222"/>
              <a:ext cx="934027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Larg</a:t>
              </a: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 Espalda</a:t>
              </a:r>
            </a:p>
          </p:txBody>
        </p:sp>
        <p:sp>
          <p:nvSpPr>
            <p:cNvPr id="50" name="Rectángulo 49">
              <a:extLst>
                <a:ext uri="{FF2B5EF4-FFF2-40B4-BE49-F238E27FC236}">
                  <a16:creationId xmlns:a16="http://schemas.microsoft.com/office/drawing/2014/main" id="{C5BC14CB-F47E-4D58-8F68-DDE41F381913}"/>
                </a:ext>
              </a:extLst>
            </p:cNvPr>
            <p:cNvSpPr/>
            <p:nvPr/>
          </p:nvSpPr>
          <p:spPr>
            <a:xfrm>
              <a:off x="754528" y="4819750"/>
              <a:ext cx="934027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Busto</a:t>
              </a:r>
            </a:p>
          </p:txBody>
        </p:sp>
        <p:sp>
          <p:nvSpPr>
            <p:cNvPr id="52" name="Rectángulo 51">
              <a:extLst>
                <a:ext uri="{FF2B5EF4-FFF2-40B4-BE49-F238E27FC236}">
                  <a16:creationId xmlns:a16="http://schemas.microsoft.com/office/drawing/2014/main" id="{39884370-F146-4FD9-9DE4-63D0F5CF1CFD}"/>
                </a:ext>
              </a:extLst>
            </p:cNvPr>
            <p:cNvSpPr/>
            <p:nvPr/>
          </p:nvSpPr>
          <p:spPr>
            <a:xfrm>
              <a:off x="763644" y="5019073"/>
              <a:ext cx="54205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</a:t>
              </a:r>
            </a:p>
          </p:txBody>
        </p:sp>
        <p:grpSp>
          <p:nvGrpSpPr>
            <p:cNvPr id="54" name="Grupo 53">
              <a:extLst>
                <a:ext uri="{FF2B5EF4-FFF2-40B4-BE49-F238E27FC236}">
                  <a16:creationId xmlns:a16="http://schemas.microsoft.com/office/drawing/2014/main" id="{899D3852-9FE5-4802-ABAC-63F149199D1B}"/>
                </a:ext>
              </a:extLst>
            </p:cNvPr>
            <p:cNvGrpSpPr/>
            <p:nvPr/>
          </p:nvGrpSpPr>
          <p:grpSpPr>
            <a:xfrm>
              <a:off x="1603520" y="4324233"/>
              <a:ext cx="319496" cy="903494"/>
              <a:chOff x="499785" y="4324233"/>
              <a:chExt cx="319496" cy="903494"/>
            </a:xfrm>
          </p:grpSpPr>
          <p:sp>
            <p:nvSpPr>
              <p:cNvPr id="55" name="Rectángulo 54">
                <a:extLst>
                  <a:ext uri="{FF2B5EF4-FFF2-40B4-BE49-F238E27FC236}">
                    <a16:creationId xmlns:a16="http://schemas.microsoft.com/office/drawing/2014/main" id="{B9500116-F8A0-4B60-A41D-DDA61DAD96E1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6" name="Rectángulo 55">
                <a:extLst>
                  <a:ext uri="{FF2B5EF4-FFF2-40B4-BE49-F238E27FC236}">
                    <a16:creationId xmlns:a16="http://schemas.microsoft.com/office/drawing/2014/main" id="{32936542-49CC-49B3-82EB-7BF61A120F45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7" name="Rectángulo 56">
                <a:extLst>
                  <a:ext uri="{FF2B5EF4-FFF2-40B4-BE49-F238E27FC236}">
                    <a16:creationId xmlns:a16="http://schemas.microsoft.com/office/drawing/2014/main" id="{8750774D-2064-4D64-A3A9-4DF20C839018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8" name="Rectángulo 57">
                <a:extLst>
                  <a:ext uri="{FF2B5EF4-FFF2-40B4-BE49-F238E27FC236}">
                    <a16:creationId xmlns:a16="http://schemas.microsoft.com/office/drawing/2014/main" id="{83283F80-022F-44A8-A5C5-F600B41761E0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9" name="Rectángulo 58">
                <a:extLst>
                  <a:ext uri="{FF2B5EF4-FFF2-40B4-BE49-F238E27FC236}">
                    <a16:creationId xmlns:a16="http://schemas.microsoft.com/office/drawing/2014/main" id="{B3B65F57-430F-44F5-B56A-77EC86B78C32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60" name="Rectángulo 59">
              <a:extLst>
                <a:ext uri="{FF2B5EF4-FFF2-40B4-BE49-F238E27FC236}">
                  <a16:creationId xmlns:a16="http://schemas.microsoft.com/office/drawing/2014/main" id="{6466DA8E-C652-4658-9DE6-CC4010FF4254}"/>
                </a:ext>
              </a:extLst>
            </p:cNvPr>
            <p:cNvSpPr/>
            <p:nvPr/>
          </p:nvSpPr>
          <p:spPr>
            <a:xfrm>
              <a:off x="1857045" y="4249221"/>
              <a:ext cx="140225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Frente </a:t>
              </a:r>
            </a:p>
          </p:txBody>
        </p:sp>
        <p:sp>
          <p:nvSpPr>
            <p:cNvPr id="61" name="Rectángulo 60">
              <a:extLst>
                <a:ext uri="{FF2B5EF4-FFF2-40B4-BE49-F238E27FC236}">
                  <a16:creationId xmlns:a16="http://schemas.microsoft.com/office/drawing/2014/main" id="{31371062-0AD6-4B71-A228-5A8B2CD3F31E}"/>
                </a:ext>
              </a:extLst>
            </p:cNvPr>
            <p:cNvSpPr/>
            <p:nvPr/>
          </p:nvSpPr>
          <p:spPr>
            <a:xfrm>
              <a:off x="1857045" y="4448480"/>
              <a:ext cx="1327750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Costado</a:t>
              </a:r>
            </a:p>
          </p:txBody>
        </p:sp>
        <p:sp>
          <p:nvSpPr>
            <p:cNvPr id="62" name="Rectángulo 61">
              <a:extLst>
                <a:ext uri="{FF2B5EF4-FFF2-40B4-BE49-F238E27FC236}">
                  <a16:creationId xmlns:a16="http://schemas.microsoft.com/office/drawing/2014/main" id="{5A4E51EF-8D78-4EC7-9B0F-BE0BEA9BB197}"/>
                </a:ext>
              </a:extLst>
            </p:cNvPr>
            <p:cNvSpPr/>
            <p:nvPr/>
          </p:nvSpPr>
          <p:spPr>
            <a:xfrm>
              <a:off x="1867696" y="4627222"/>
              <a:ext cx="60857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Cadera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63" name="Rectángulo 62">
              <a:extLst>
                <a:ext uri="{FF2B5EF4-FFF2-40B4-BE49-F238E27FC236}">
                  <a16:creationId xmlns:a16="http://schemas.microsoft.com/office/drawing/2014/main" id="{14010947-628E-4464-9589-CBFF26BCD86C}"/>
                </a:ext>
              </a:extLst>
            </p:cNvPr>
            <p:cNvSpPr/>
            <p:nvPr/>
          </p:nvSpPr>
          <p:spPr>
            <a:xfrm>
              <a:off x="1867696" y="4813319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Rodilla</a:t>
              </a:r>
            </a:p>
          </p:txBody>
        </p:sp>
        <p:sp>
          <p:nvSpPr>
            <p:cNvPr id="64" name="Rectángulo 63">
              <a:extLst>
                <a:ext uri="{FF2B5EF4-FFF2-40B4-BE49-F238E27FC236}">
                  <a16:creationId xmlns:a16="http://schemas.microsoft.com/office/drawing/2014/main" id="{B9F5A617-31DA-4B42-AA9F-20464752E28F}"/>
                </a:ext>
              </a:extLst>
            </p:cNvPr>
            <p:cNvSpPr/>
            <p:nvPr/>
          </p:nvSpPr>
          <p:spPr>
            <a:xfrm>
              <a:off x="1862655" y="5016100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Rodilla</a:t>
              </a:r>
            </a:p>
          </p:txBody>
        </p:sp>
        <p:grpSp>
          <p:nvGrpSpPr>
            <p:cNvPr id="65" name="Grupo 64">
              <a:extLst>
                <a:ext uri="{FF2B5EF4-FFF2-40B4-BE49-F238E27FC236}">
                  <a16:creationId xmlns:a16="http://schemas.microsoft.com/office/drawing/2014/main" id="{320CD5EF-93F7-494C-8D7A-6A0B8DEABED7}"/>
                </a:ext>
              </a:extLst>
            </p:cNvPr>
            <p:cNvGrpSpPr/>
            <p:nvPr/>
          </p:nvGrpSpPr>
          <p:grpSpPr>
            <a:xfrm>
              <a:off x="3122565" y="4330398"/>
              <a:ext cx="319496" cy="903494"/>
              <a:chOff x="499785" y="4324233"/>
              <a:chExt cx="319496" cy="903494"/>
            </a:xfrm>
          </p:grpSpPr>
          <p:sp>
            <p:nvSpPr>
              <p:cNvPr id="66" name="Rectángulo 65">
                <a:extLst>
                  <a:ext uri="{FF2B5EF4-FFF2-40B4-BE49-F238E27FC236}">
                    <a16:creationId xmlns:a16="http://schemas.microsoft.com/office/drawing/2014/main" id="{F5AFC7C4-3C8D-4234-9F99-591641CB149C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7" name="Rectángulo 66">
                <a:extLst>
                  <a:ext uri="{FF2B5EF4-FFF2-40B4-BE49-F238E27FC236}">
                    <a16:creationId xmlns:a16="http://schemas.microsoft.com/office/drawing/2014/main" id="{672EC4D9-7968-40EF-8E37-0AB1B0B57B4D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8" name="Rectángulo 67">
                <a:extLst>
                  <a:ext uri="{FF2B5EF4-FFF2-40B4-BE49-F238E27FC236}">
                    <a16:creationId xmlns:a16="http://schemas.microsoft.com/office/drawing/2014/main" id="{79992F34-89A5-437A-A008-60DF00CD58FB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9" name="Rectángulo 68">
                <a:extLst>
                  <a:ext uri="{FF2B5EF4-FFF2-40B4-BE49-F238E27FC236}">
                    <a16:creationId xmlns:a16="http://schemas.microsoft.com/office/drawing/2014/main" id="{5A44A7C8-1EF2-4BA3-A253-805C71A8205A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70" name="Rectángulo 69">
                <a:extLst>
                  <a:ext uri="{FF2B5EF4-FFF2-40B4-BE49-F238E27FC236}">
                    <a16:creationId xmlns:a16="http://schemas.microsoft.com/office/drawing/2014/main" id="{9FCEB1F4-D108-40F4-9C61-46A7811EF12A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71" name="Rectángulo 70">
              <a:extLst>
                <a:ext uri="{FF2B5EF4-FFF2-40B4-BE49-F238E27FC236}">
                  <a16:creationId xmlns:a16="http://schemas.microsoft.com/office/drawing/2014/main" id="{7667203C-F86F-4632-8695-E8C8F777376B}"/>
                </a:ext>
              </a:extLst>
            </p:cNvPr>
            <p:cNvSpPr/>
            <p:nvPr/>
          </p:nvSpPr>
          <p:spPr>
            <a:xfrm>
              <a:off x="3391445" y="4257235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Pantalones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2" name="Rectángulo 71">
              <a:extLst>
                <a:ext uri="{FF2B5EF4-FFF2-40B4-BE49-F238E27FC236}">
                  <a16:creationId xmlns:a16="http://schemas.microsoft.com/office/drawing/2014/main" id="{58BFB19A-50EB-45F1-A3CE-85D479F6FF63}"/>
                </a:ext>
              </a:extLst>
            </p:cNvPr>
            <p:cNvSpPr/>
            <p:nvPr/>
          </p:nvSpPr>
          <p:spPr>
            <a:xfrm>
              <a:off x="3392643" y="4443247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Falda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3" name="Rectángulo 72">
              <a:extLst>
                <a:ext uri="{FF2B5EF4-FFF2-40B4-BE49-F238E27FC236}">
                  <a16:creationId xmlns:a16="http://schemas.microsoft.com/office/drawing/2014/main" id="{1D61C0AB-6E23-4955-B604-F5425931A240}"/>
                </a:ext>
              </a:extLst>
            </p:cNvPr>
            <p:cNvSpPr/>
            <p:nvPr/>
          </p:nvSpPr>
          <p:spPr>
            <a:xfrm>
              <a:off x="3388231" y="4632248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Brazos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4" name="Rectángulo 73">
              <a:extLst>
                <a:ext uri="{FF2B5EF4-FFF2-40B4-BE49-F238E27FC236}">
                  <a16:creationId xmlns:a16="http://schemas.microsoft.com/office/drawing/2014/main" id="{82FFD66E-2E43-472B-9751-82F25D60E63F}"/>
                </a:ext>
              </a:extLst>
            </p:cNvPr>
            <p:cNvSpPr/>
            <p:nvPr/>
          </p:nvSpPr>
          <p:spPr>
            <a:xfrm>
              <a:off x="3391445" y="4824776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Brazos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5" name="Rectángulo 74">
              <a:extLst>
                <a:ext uri="{FF2B5EF4-FFF2-40B4-BE49-F238E27FC236}">
                  <a16:creationId xmlns:a16="http://schemas.microsoft.com/office/drawing/2014/main" id="{567DC8AA-44AB-4858-80A5-59093DB9B205}"/>
                </a:ext>
              </a:extLst>
            </p:cNvPr>
            <p:cNvSpPr/>
            <p:nvPr/>
          </p:nvSpPr>
          <p:spPr>
            <a:xfrm>
              <a:off x="3392014" y="5019687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Puños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77" name="Grupo 76">
            <a:extLst>
              <a:ext uri="{FF2B5EF4-FFF2-40B4-BE49-F238E27FC236}">
                <a16:creationId xmlns:a16="http://schemas.microsoft.com/office/drawing/2014/main" id="{E1C409F8-653D-4D9B-BD5A-C6F51AAA093A}"/>
              </a:ext>
            </a:extLst>
          </p:cNvPr>
          <p:cNvGrpSpPr/>
          <p:nvPr/>
        </p:nvGrpSpPr>
        <p:grpSpPr>
          <a:xfrm>
            <a:off x="827247" y="5284367"/>
            <a:ext cx="3869438" cy="314947"/>
            <a:chOff x="846774" y="1908569"/>
            <a:chExt cx="3869438" cy="314947"/>
          </a:xfrm>
        </p:grpSpPr>
        <p:sp>
          <p:nvSpPr>
            <p:cNvPr id="78" name="Rectángulo: esquinas redondeadas 77">
              <a:extLst>
                <a:ext uri="{FF2B5EF4-FFF2-40B4-BE49-F238E27FC236}">
                  <a16:creationId xmlns:a16="http://schemas.microsoft.com/office/drawing/2014/main" id="{2060D2E5-A165-4593-B293-BEB07BBA723F}"/>
                </a:ext>
              </a:extLst>
            </p:cNvPr>
            <p:cNvSpPr/>
            <p:nvPr/>
          </p:nvSpPr>
          <p:spPr>
            <a:xfrm>
              <a:off x="888509" y="1931042"/>
              <a:ext cx="3548063" cy="267576"/>
            </a:xfrm>
            <a:prstGeom prst="roundRect">
              <a:avLst>
                <a:gd name="adj" fmla="val 3808"/>
              </a:avLst>
            </a:prstGeom>
            <a:solidFill>
              <a:srgbClr val="E5EBF7"/>
            </a:solidFill>
            <a:ln w="6350"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79" name="Rectángulo 78">
              <a:extLst>
                <a:ext uri="{FF2B5EF4-FFF2-40B4-BE49-F238E27FC236}">
                  <a16:creationId xmlns:a16="http://schemas.microsoft.com/office/drawing/2014/main" id="{E7877A37-7626-4D32-BC91-E7815A0457B0}"/>
                </a:ext>
              </a:extLst>
            </p:cNvPr>
            <p:cNvSpPr/>
            <p:nvPr/>
          </p:nvSpPr>
          <p:spPr>
            <a:xfrm>
              <a:off x="846774" y="1910995"/>
              <a:ext cx="140708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Material Utilizado</a:t>
              </a:r>
            </a:p>
          </p:txBody>
        </p:sp>
        <p:sp>
          <p:nvSpPr>
            <p:cNvPr id="80" name="Rectángulo 79">
              <a:extLst>
                <a:ext uri="{FF2B5EF4-FFF2-40B4-BE49-F238E27FC236}">
                  <a16:creationId xmlns:a16="http://schemas.microsoft.com/office/drawing/2014/main" id="{EED52FFC-D234-4972-9362-CCA8BD8E1E1D}"/>
                </a:ext>
              </a:extLst>
            </p:cNvPr>
            <p:cNvSpPr/>
            <p:nvPr/>
          </p:nvSpPr>
          <p:spPr>
            <a:xfrm>
              <a:off x="1951784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81" name="Rectángulo 80">
              <a:extLst>
                <a:ext uri="{FF2B5EF4-FFF2-40B4-BE49-F238E27FC236}">
                  <a16:creationId xmlns:a16="http://schemas.microsoft.com/office/drawing/2014/main" id="{810D7B33-A378-48EE-81DB-D80ABF08CAFF}"/>
                </a:ext>
              </a:extLst>
            </p:cNvPr>
            <p:cNvSpPr/>
            <p:nvPr/>
          </p:nvSpPr>
          <p:spPr>
            <a:xfrm>
              <a:off x="2018850" y="1908569"/>
              <a:ext cx="1230415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Traído por cliente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82" name="Rectángulo 81">
              <a:extLst>
                <a:ext uri="{FF2B5EF4-FFF2-40B4-BE49-F238E27FC236}">
                  <a16:creationId xmlns:a16="http://schemas.microsoft.com/office/drawing/2014/main" id="{C6BA340D-8998-4AB9-89C7-B008C984CE74}"/>
                </a:ext>
              </a:extLst>
            </p:cNvPr>
            <p:cNvSpPr/>
            <p:nvPr/>
          </p:nvSpPr>
          <p:spPr>
            <a:xfrm>
              <a:off x="3114635" y="2000787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85" name="Rectángulo 84">
              <a:extLst>
                <a:ext uri="{FF2B5EF4-FFF2-40B4-BE49-F238E27FC236}">
                  <a16:creationId xmlns:a16="http://schemas.microsoft.com/office/drawing/2014/main" id="{E804BDC5-B8E3-4BEE-B9A1-7A7F9FE1772F}"/>
                </a:ext>
              </a:extLst>
            </p:cNvPr>
            <p:cNvSpPr/>
            <p:nvPr/>
          </p:nvSpPr>
          <p:spPr>
            <a:xfrm>
              <a:off x="3194974" y="1908569"/>
              <a:ext cx="152123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Comprado por uno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pic>
        <p:nvPicPr>
          <p:cNvPr id="86" name="Imagen 85">
            <a:extLst>
              <a:ext uri="{FF2B5EF4-FFF2-40B4-BE49-F238E27FC236}">
                <a16:creationId xmlns:a16="http://schemas.microsoft.com/office/drawing/2014/main" id="{5E40D706-1789-41B8-8B26-B918DFB9E15B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203" t="66278" r="8673" b="23356"/>
          <a:stretch/>
        </p:blipFill>
        <p:spPr>
          <a:xfrm>
            <a:off x="420002" y="5572807"/>
            <a:ext cx="4301657" cy="745544"/>
          </a:xfrm>
          <a:prstGeom prst="rect">
            <a:avLst/>
          </a:prstGeom>
        </p:spPr>
      </p:pic>
      <p:grpSp>
        <p:nvGrpSpPr>
          <p:cNvPr id="99" name="Grupo 98">
            <a:extLst>
              <a:ext uri="{FF2B5EF4-FFF2-40B4-BE49-F238E27FC236}">
                <a16:creationId xmlns:a16="http://schemas.microsoft.com/office/drawing/2014/main" id="{A495B0AB-2D8A-4029-A820-29583E476264}"/>
              </a:ext>
            </a:extLst>
          </p:cNvPr>
          <p:cNvGrpSpPr/>
          <p:nvPr/>
        </p:nvGrpSpPr>
        <p:grpSpPr>
          <a:xfrm>
            <a:off x="513886" y="6402346"/>
            <a:ext cx="4328637" cy="751470"/>
            <a:chOff x="507023" y="6357999"/>
            <a:chExt cx="4328637" cy="751470"/>
          </a:xfrm>
        </p:grpSpPr>
        <p:sp>
          <p:nvSpPr>
            <p:cNvPr id="88" name="Rectángulo 87">
              <a:extLst>
                <a:ext uri="{FF2B5EF4-FFF2-40B4-BE49-F238E27FC236}">
                  <a16:creationId xmlns:a16="http://schemas.microsoft.com/office/drawing/2014/main" id="{CABB359B-7FAA-4851-BFBB-C7E16CD1F9CA}"/>
                </a:ext>
              </a:extLst>
            </p:cNvPr>
            <p:cNvSpPr/>
            <p:nvPr/>
          </p:nvSpPr>
          <p:spPr>
            <a:xfrm>
              <a:off x="507023" y="6357999"/>
              <a:ext cx="1590222" cy="34394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6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Formas de Pago</a:t>
              </a:r>
              <a:endParaRPr lang="es-CL" sz="16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89" name="Rectángulo 88">
              <a:extLst>
                <a:ext uri="{FF2B5EF4-FFF2-40B4-BE49-F238E27FC236}">
                  <a16:creationId xmlns:a16="http://schemas.microsoft.com/office/drawing/2014/main" id="{5C3FB13F-67AB-4E67-B8DB-16F6AEF462D6}"/>
                </a:ext>
              </a:extLst>
            </p:cNvPr>
            <p:cNvSpPr/>
            <p:nvPr/>
          </p:nvSpPr>
          <p:spPr>
            <a:xfrm>
              <a:off x="508665" y="6755574"/>
              <a:ext cx="118105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Total a Pagar: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90" name="Conector recto 89">
              <a:extLst>
                <a:ext uri="{FF2B5EF4-FFF2-40B4-BE49-F238E27FC236}">
                  <a16:creationId xmlns:a16="http://schemas.microsoft.com/office/drawing/2014/main" id="{E991F5D5-602F-41C6-A05E-4F641BA735F5}"/>
                </a:ext>
              </a:extLst>
            </p:cNvPr>
            <p:cNvCxnSpPr>
              <a:cxnSpLocks/>
            </p:cNvCxnSpPr>
            <p:nvPr/>
          </p:nvCxnSpPr>
          <p:spPr>
            <a:xfrm>
              <a:off x="1405339" y="6956676"/>
              <a:ext cx="1125661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3" name="Rectángulo 92">
              <a:extLst>
                <a:ext uri="{FF2B5EF4-FFF2-40B4-BE49-F238E27FC236}">
                  <a16:creationId xmlns:a16="http://schemas.microsoft.com/office/drawing/2014/main" id="{6EBF0BAA-1830-4082-9014-C97DF0F57357}"/>
                </a:ext>
              </a:extLst>
            </p:cNvPr>
            <p:cNvSpPr/>
            <p:nvPr/>
          </p:nvSpPr>
          <p:spPr>
            <a:xfrm>
              <a:off x="2618328" y="6480608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94" name="Rectángulo 93">
              <a:extLst>
                <a:ext uri="{FF2B5EF4-FFF2-40B4-BE49-F238E27FC236}">
                  <a16:creationId xmlns:a16="http://schemas.microsoft.com/office/drawing/2014/main" id="{6B27A875-5C49-4CE4-884A-53A0A9CD71C2}"/>
                </a:ext>
              </a:extLst>
            </p:cNvPr>
            <p:cNvSpPr/>
            <p:nvPr/>
          </p:nvSpPr>
          <p:spPr>
            <a:xfrm>
              <a:off x="2698547" y="6392360"/>
              <a:ext cx="213711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50% Adel</a:t>
              </a: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anto / 50% Entrega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5" name="Rectángulo 94">
              <a:extLst>
                <a:ext uri="{FF2B5EF4-FFF2-40B4-BE49-F238E27FC236}">
                  <a16:creationId xmlns:a16="http://schemas.microsoft.com/office/drawing/2014/main" id="{796D9CDE-CE6A-44BC-B977-018DBDB7ADB1}"/>
                </a:ext>
              </a:extLst>
            </p:cNvPr>
            <p:cNvSpPr/>
            <p:nvPr/>
          </p:nvSpPr>
          <p:spPr>
            <a:xfrm>
              <a:off x="2618327" y="6671604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96" name="Rectángulo 95">
              <a:extLst>
                <a:ext uri="{FF2B5EF4-FFF2-40B4-BE49-F238E27FC236}">
                  <a16:creationId xmlns:a16="http://schemas.microsoft.com/office/drawing/2014/main" id="{E1A9C05A-E9F5-40BA-9B89-F4925868A6E2}"/>
                </a:ext>
              </a:extLst>
            </p:cNvPr>
            <p:cNvSpPr/>
            <p:nvPr/>
          </p:nvSpPr>
          <p:spPr>
            <a:xfrm>
              <a:off x="2698547" y="6590190"/>
              <a:ext cx="125637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Tarjeta de Crédito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7" name="Rectángulo 96">
              <a:extLst>
                <a:ext uri="{FF2B5EF4-FFF2-40B4-BE49-F238E27FC236}">
                  <a16:creationId xmlns:a16="http://schemas.microsoft.com/office/drawing/2014/main" id="{FDB9D3DA-79A0-4743-B169-42B0206C7917}"/>
                </a:ext>
              </a:extLst>
            </p:cNvPr>
            <p:cNvSpPr/>
            <p:nvPr/>
          </p:nvSpPr>
          <p:spPr>
            <a:xfrm>
              <a:off x="2734595" y="6796948"/>
              <a:ext cx="125637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Pago Completo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8" name="Rectángulo 97">
              <a:extLst>
                <a:ext uri="{FF2B5EF4-FFF2-40B4-BE49-F238E27FC236}">
                  <a16:creationId xmlns:a16="http://schemas.microsoft.com/office/drawing/2014/main" id="{C23ACB03-E850-4859-963B-A4D496E13724}"/>
                </a:ext>
              </a:extLst>
            </p:cNvPr>
            <p:cNvSpPr/>
            <p:nvPr/>
          </p:nvSpPr>
          <p:spPr>
            <a:xfrm>
              <a:off x="2618327" y="6872424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</p:grpSp>
      <p:sp>
        <p:nvSpPr>
          <p:cNvPr id="83" name="Rectángulo 82">
            <a:extLst>
              <a:ext uri="{FF2B5EF4-FFF2-40B4-BE49-F238E27FC236}">
                <a16:creationId xmlns:a16="http://schemas.microsoft.com/office/drawing/2014/main" id="{FF1B5714-D46E-4962-9BD8-8C3EB344E93F}"/>
              </a:ext>
            </a:extLst>
          </p:cNvPr>
          <p:cNvSpPr/>
          <p:nvPr/>
        </p:nvSpPr>
        <p:spPr>
          <a:xfrm>
            <a:off x="551357" y="63750"/>
            <a:ext cx="4148168" cy="107830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07000"/>
              </a:lnSpc>
              <a:spcAft>
                <a:spcPts val="726"/>
              </a:spcAft>
            </a:pPr>
            <a:r>
              <a:rPr lang="es-CL" sz="5988" dirty="0">
                <a:solidFill>
                  <a:schemeClr val="bg1"/>
                </a:solidFill>
                <a:latin typeface="Angelface" pitchFamily="50" charset="0"/>
                <a:ea typeface="Calibri" panose="020F0502020204030204" pitchFamily="34" charset="0"/>
                <a:cs typeface="Times New Roman" panose="02020603050405020304" pitchFamily="18" charset="0"/>
              </a:rPr>
              <a:t>Ordenes de Venta</a:t>
            </a:r>
            <a:endParaRPr lang="es-CL" sz="6532" dirty="0">
              <a:solidFill>
                <a:schemeClr val="bg1"/>
              </a:solidFill>
              <a:latin typeface="Angelface" pitchFamily="50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101" name="Rectángulo: esquinas redondeadas 100">
            <a:extLst>
              <a:ext uri="{FF2B5EF4-FFF2-40B4-BE49-F238E27FC236}">
                <a16:creationId xmlns:a16="http://schemas.microsoft.com/office/drawing/2014/main" id="{0A155951-9671-4EA6-9BA5-4894C98CB333}"/>
              </a:ext>
            </a:extLst>
          </p:cNvPr>
          <p:cNvSpPr/>
          <p:nvPr/>
        </p:nvSpPr>
        <p:spPr>
          <a:xfrm>
            <a:off x="473237" y="1582469"/>
            <a:ext cx="4223447" cy="604994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111" name="Rectángulo: esquinas redondeadas 110">
            <a:extLst>
              <a:ext uri="{FF2B5EF4-FFF2-40B4-BE49-F238E27FC236}">
                <a16:creationId xmlns:a16="http://schemas.microsoft.com/office/drawing/2014/main" id="{2F0F5CEE-A183-4B39-8715-F1C8F735566B}"/>
              </a:ext>
            </a:extLst>
          </p:cNvPr>
          <p:cNvSpPr/>
          <p:nvPr/>
        </p:nvSpPr>
        <p:spPr>
          <a:xfrm>
            <a:off x="524368" y="3850804"/>
            <a:ext cx="4115236" cy="1279658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113" name="Rectángulo: esquinas redondeadas 112">
            <a:extLst>
              <a:ext uri="{FF2B5EF4-FFF2-40B4-BE49-F238E27FC236}">
                <a16:creationId xmlns:a16="http://schemas.microsoft.com/office/drawing/2014/main" id="{907035ED-50C6-4207-BD92-D5027B05F656}"/>
              </a:ext>
            </a:extLst>
          </p:cNvPr>
          <p:cNvSpPr/>
          <p:nvPr/>
        </p:nvSpPr>
        <p:spPr>
          <a:xfrm>
            <a:off x="521789" y="6431097"/>
            <a:ext cx="4115236" cy="762266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</p:spTree>
    <p:extLst>
      <p:ext uri="{BB962C8B-B14F-4D97-AF65-F5344CB8AC3E}">
        <p14:creationId xmlns:p14="http://schemas.microsoft.com/office/powerpoint/2010/main" val="730739058"/>
      </p:ext>
    </p:extLst>
  </p:cSld>
  <p:clrMapOvr>
    <a:masterClrMapping/>
  </p:clrMapOvr>
</p:sld>
</file>

<file path=ppt/slides/slide2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2" name="Imagen 61">
            <a:extLst>
              <a:ext uri="{FF2B5EF4-FFF2-40B4-BE49-F238E27FC236}">
                <a16:creationId xmlns:a16="http://schemas.microsoft.com/office/drawing/2014/main" id="{1E4B5A2E-0B7F-4F86-9BAC-BEF5393B3EE1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26633" t="9514" r="29569" b="27352"/>
          <a:stretch/>
        </p:blipFill>
        <p:spPr>
          <a:xfrm rot="10800000">
            <a:off x="317530" y="6214019"/>
            <a:ext cx="4511563" cy="984934"/>
          </a:xfrm>
          <a:prstGeom prst="rect">
            <a:avLst/>
          </a:prstGeom>
          <a:ln>
            <a:noFill/>
          </a:ln>
        </p:spPr>
      </p:pic>
      <p:sp>
        <p:nvSpPr>
          <p:cNvPr id="78" name="Rectángulo: esquinas redondeadas 77">
            <a:extLst>
              <a:ext uri="{FF2B5EF4-FFF2-40B4-BE49-F238E27FC236}">
                <a16:creationId xmlns:a16="http://schemas.microsoft.com/office/drawing/2014/main" id="{1E0C9333-8382-4CCA-8962-24833C650CB8}"/>
              </a:ext>
            </a:extLst>
          </p:cNvPr>
          <p:cNvSpPr/>
          <p:nvPr/>
        </p:nvSpPr>
        <p:spPr>
          <a:xfrm>
            <a:off x="392013" y="6303068"/>
            <a:ext cx="4353882" cy="823470"/>
          </a:xfrm>
          <a:prstGeom prst="roundRect">
            <a:avLst>
              <a:gd name="adj" fmla="val 0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grpSp>
        <p:nvGrpSpPr>
          <p:cNvPr id="237" name="Grupo 236">
            <a:extLst>
              <a:ext uri="{FF2B5EF4-FFF2-40B4-BE49-F238E27FC236}">
                <a16:creationId xmlns:a16="http://schemas.microsoft.com/office/drawing/2014/main" id="{72D52DA1-6977-416D-A838-15967CDC03BA}"/>
              </a:ext>
            </a:extLst>
          </p:cNvPr>
          <p:cNvGrpSpPr/>
          <p:nvPr/>
        </p:nvGrpSpPr>
        <p:grpSpPr>
          <a:xfrm>
            <a:off x="179209" y="1383979"/>
            <a:ext cx="4649887" cy="4672125"/>
            <a:chOff x="200780" y="1696855"/>
            <a:chExt cx="4649887" cy="4672125"/>
          </a:xfrm>
        </p:grpSpPr>
        <p:grpSp>
          <p:nvGrpSpPr>
            <p:cNvPr id="149" name="Grupo 148">
              <a:extLst>
                <a:ext uri="{FF2B5EF4-FFF2-40B4-BE49-F238E27FC236}">
                  <a16:creationId xmlns:a16="http://schemas.microsoft.com/office/drawing/2014/main" id="{82CA75B5-6E4E-4183-A4AF-D81DB669A62F}"/>
                </a:ext>
              </a:extLst>
            </p:cNvPr>
            <p:cNvGrpSpPr/>
            <p:nvPr/>
          </p:nvGrpSpPr>
          <p:grpSpPr>
            <a:xfrm>
              <a:off x="218220" y="1696855"/>
              <a:ext cx="4632447" cy="1409249"/>
              <a:chOff x="209500" y="1528279"/>
              <a:chExt cx="4632447" cy="1409249"/>
            </a:xfrm>
          </p:grpSpPr>
          <p:grpSp>
            <p:nvGrpSpPr>
              <p:cNvPr id="134" name="Grupo 133">
                <a:extLst>
                  <a:ext uri="{FF2B5EF4-FFF2-40B4-BE49-F238E27FC236}">
                    <a16:creationId xmlns:a16="http://schemas.microsoft.com/office/drawing/2014/main" id="{6C28344D-12E9-4F1E-A0D9-B063BE407F46}"/>
                  </a:ext>
                </a:extLst>
              </p:cNvPr>
              <p:cNvGrpSpPr/>
              <p:nvPr/>
            </p:nvGrpSpPr>
            <p:grpSpPr>
              <a:xfrm>
                <a:off x="209500" y="1528279"/>
                <a:ext cx="2324944" cy="1409249"/>
                <a:chOff x="244971" y="1531737"/>
                <a:chExt cx="2324944" cy="1409249"/>
              </a:xfrm>
            </p:grpSpPr>
            <p:sp>
              <p:nvSpPr>
                <p:cNvPr id="19" name="Rectángulo: esquinas redondeadas 18">
                  <a:extLst>
                    <a:ext uri="{FF2B5EF4-FFF2-40B4-BE49-F238E27FC236}">
                      <a16:creationId xmlns:a16="http://schemas.microsoft.com/office/drawing/2014/main" id="{D9738B70-DADB-489E-BE43-95B95341A9B8}"/>
                    </a:ext>
                  </a:extLst>
                </p:cNvPr>
                <p:cNvSpPr/>
                <p:nvPr/>
              </p:nvSpPr>
              <p:spPr>
                <a:xfrm>
                  <a:off x="383295" y="1531737"/>
                  <a:ext cx="2186620" cy="1409249"/>
                </a:xfrm>
                <a:prstGeom prst="roundRect">
                  <a:avLst>
                    <a:gd name="adj" fmla="val 7492"/>
                  </a:avLst>
                </a:prstGeom>
                <a:solidFill>
                  <a:srgbClr val="FCEBE0"/>
                </a:solidFill>
                <a:ln w="3175">
                  <a:solidFill>
                    <a:srgbClr val="FFD5DE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CL" dirty="0"/>
                </a:p>
              </p:txBody>
            </p:sp>
            <p:sp>
              <p:nvSpPr>
                <p:cNvPr id="95" name="Rectángulo: esquinas redondeadas 94">
                  <a:extLst>
                    <a:ext uri="{FF2B5EF4-FFF2-40B4-BE49-F238E27FC236}">
                      <a16:creationId xmlns:a16="http://schemas.microsoft.com/office/drawing/2014/main" id="{097C259C-FEE4-4FFB-8663-66B56620D101}"/>
                    </a:ext>
                  </a:extLst>
                </p:cNvPr>
                <p:cNvSpPr/>
                <p:nvPr/>
              </p:nvSpPr>
              <p:spPr>
                <a:xfrm>
                  <a:off x="449055" y="1614413"/>
                  <a:ext cx="2055098" cy="1244968"/>
                </a:xfrm>
                <a:prstGeom prst="roundRect">
                  <a:avLst>
                    <a:gd name="adj" fmla="val 6410"/>
                  </a:avLst>
                </a:prstGeom>
                <a:noFill/>
                <a:ln w="9525">
                  <a:solidFill>
                    <a:srgbClr val="FF97AD"/>
                  </a:solidFill>
                  <a:prstDash val="dash"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CL"/>
                </a:p>
              </p:txBody>
            </p:sp>
            <p:grpSp>
              <p:nvGrpSpPr>
                <p:cNvPr id="100" name="Grupo 99">
                  <a:extLst>
                    <a:ext uri="{FF2B5EF4-FFF2-40B4-BE49-F238E27FC236}">
                      <a16:creationId xmlns:a16="http://schemas.microsoft.com/office/drawing/2014/main" id="{26513B26-EA65-4DD1-9F10-A36BCF4A5ACF}"/>
                    </a:ext>
                  </a:extLst>
                </p:cNvPr>
                <p:cNvGrpSpPr/>
                <p:nvPr/>
              </p:nvGrpSpPr>
              <p:grpSpPr>
                <a:xfrm>
                  <a:off x="244971" y="1700314"/>
                  <a:ext cx="1199997" cy="326125"/>
                  <a:chOff x="511849" y="1271248"/>
                  <a:chExt cx="1126767" cy="236141"/>
                </a:xfrm>
              </p:grpSpPr>
              <p:pic>
                <p:nvPicPr>
                  <p:cNvPr id="94" name="Imagen 93">
                    <a:extLst>
                      <a:ext uri="{FF2B5EF4-FFF2-40B4-BE49-F238E27FC236}">
                        <a16:creationId xmlns:a16="http://schemas.microsoft.com/office/drawing/2014/main" id="{3CF35173-8577-4636-96F6-959CD091866E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 rotWithShape="1">
                  <a:blip r:embed="rId3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 l="12119" t="-2303" b="1"/>
                  <a:stretch/>
                </p:blipFill>
                <p:spPr>
                  <a:xfrm>
                    <a:off x="646699" y="1271248"/>
                    <a:ext cx="991917" cy="236141"/>
                  </a:xfrm>
                  <a:prstGeom prst="rect">
                    <a:avLst/>
                  </a:prstGeom>
                </p:spPr>
              </p:pic>
              <p:sp>
                <p:nvSpPr>
                  <p:cNvPr id="96" name="Flecha: cheurón 95">
                    <a:extLst>
                      <a:ext uri="{FF2B5EF4-FFF2-40B4-BE49-F238E27FC236}">
                        <a16:creationId xmlns:a16="http://schemas.microsoft.com/office/drawing/2014/main" id="{9D382A7B-5A9E-4A0B-9793-24E0B922D262}"/>
                      </a:ext>
                    </a:extLst>
                  </p:cNvPr>
                  <p:cNvSpPr/>
                  <p:nvPr/>
                </p:nvSpPr>
                <p:spPr>
                  <a:xfrm flipH="1">
                    <a:off x="511849" y="1301794"/>
                    <a:ext cx="1065018" cy="184049"/>
                  </a:xfrm>
                  <a:prstGeom prst="chevron">
                    <a:avLst>
                      <a:gd name="adj" fmla="val 50000"/>
                    </a:avLst>
                  </a:prstGeom>
                  <a:noFill/>
                  <a:ln w="6350">
                    <a:solidFill>
                      <a:schemeClr val="bg1"/>
                    </a:solidFill>
                    <a:prstDash val="sysDash"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s-CL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1" name="Grupo 100">
                  <a:extLst>
                    <a:ext uri="{FF2B5EF4-FFF2-40B4-BE49-F238E27FC236}">
                      <a16:creationId xmlns:a16="http://schemas.microsoft.com/office/drawing/2014/main" id="{43B55AA7-62D1-41E7-BB40-B48095622825}"/>
                    </a:ext>
                  </a:extLst>
                </p:cNvPr>
                <p:cNvGrpSpPr/>
                <p:nvPr/>
              </p:nvGrpSpPr>
              <p:grpSpPr>
                <a:xfrm>
                  <a:off x="543494" y="1893798"/>
                  <a:ext cx="1884083" cy="831778"/>
                  <a:chOff x="794329" y="1413865"/>
                  <a:chExt cx="1818593" cy="602275"/>
                </a:xfrm>
              </p:grpSpPr>
              <p:grpSp>
                <p:nvGrpSpPr>
                  <p:cNvPr id="80" name="Grupo 79">
                    <a:extLst>
                      <a:ext uri="{FF2B5EF4-FFF2-40B4-BE49-F238E27FC236}">
                        <a16:creationId xmlns:a16="http://schemas.microsoft.com/office/drawing/2014/main" id="{4A28EDD1-50EF-4949-80A5-A8AC877615ED}"/>
                      </a:ext>
                    </a:extLst>
                  </p:cNvPr>
                  <p:cNvGrpSpPr/>
                  <p:nvPr/>
                </p:nvGrpSpPr>
                <p:grpSpPr>
                  <a:xfrm>
                    <a:off x="794329" y="1566484"/>
                    <a:ext cx="1818593" cy="449656"/>
                    <a:chOff x="604299" y="1997922"/>
                    <a:chExt cx="1796995" cy="523715"/>
                  </a:xfrm>
                </p:grpSpPr>
                <p:cxnSp>
                  <p:nvCxnSpPr>
                    <p:cNvPr id="87" name="Conector recto 86">
                      <a:extLst>
                        <a:ext uri="{FF2B5EF4-FFF2-40B4-BE49-F238E27FC236}">
                          <a16:creationId xmlns:a16="http://schemas.microsoft.com/office/drawing/2014/main" id="{563B3203-E315-4249-99C4-984CB0C75309}"/>
                        </a:ext>
                      </a:extLst>
                    </p:cNvPr>
                    <p:cNvCxnSpPr/>
                    <p:nvPr/>
                  </p:nvCxnSpPr>
                  <p:spPr>
                    <a:xfrm>
                      <a:off x="604299" y="1997922"/>
                      <a:ext cx="1796995" cy="0"/>
                    </a:xfrm>
                    <a:prstGeom prst="line">
                      <a:avLst/>
                    </a:prstGeom>
                    <a:ln w="6350">
                      <a:solidFill>
                        <a:schemeClr val="bg1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8" name="Conector recto 87">
                      <a:extLst>
                        <a:ext uri="{FF2B5EF4-FFF2-40B4-BE49-F238E27FC236}">
                          <a16:creationId xmlns:a16="http://schemas.microsoft.com/office/drawing/2014/main" id="{6BEE8EE4-57DA-41E2-AF45-7B60ABEE5998}"/>
                        </a:ext>
                      </a:extLst>
                    </p:cNvPr>
                    <p:cNvCxnSpPr/>
                    <p:nvPr/>
                  </p:nvCxnSpPr>
                  <p:spPr>
                    <a:xfrm>
                      <a:off x="604299" y="2179983"/>
                      <a:ext cx="1796995" cy="0"/>
                    </a:xfrm>
                    <a:prstGeom prst="line">
                      <a:avLst/>
                    </a:prstGeom>
                    <a:ln w="6350">
                      <a:solidFill>
                        <a:schemeClr val="bg1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9" name="Conector recto 88">
                      <a:extLst>
                        <a:ext uri="{FF2B5EF4-FFF2-40B4-BE49-F238E27FC236}">
                          <a16:creationId xmlns:a16="http://schemas.microsoft.com/office/drawing/2014/main" id="{86BF35F8-0DDC-4913-96BB-1DC489EF00C2}"/>
                        </a:ext>
                      </a:extLst>
                    </p:cNvPr>
                    <p:cNvCxnSpPr/>
                    <p:nvPr/>
                  </p:nvCxnSpPr>
                  <p:spPr>
                    <a:xfrm>
                      <a:off x="604299" y="2356237"/>
                      <a:ext cx="1796995" cy="0"/>
                    </a:xfrm>
                    <a:prstGeom prst="line">
                      <a:avLst/>
                    </a:prstGeom>
                    <a:ln w="6350">
                      <a:solidFill>
                        <a:schemeClr val="bg1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0" name="Conector recto 89">
                      <a:extLst>
                        <a:ext uri="{FF2B5EF4-FFF2-40B4-BE49-F238E27FC236}">
                          <a16:creationId xmlns:a16="http://schemas.microsoft.com/office/drawing/2014/main" id="{A0FC9CDD-C534-4687-91B6-381ABDDD4FAB}"/>
                        </a:ext>
                      </a:extLst>
                    </p:cNvPr>
                    <p:cNvCxnSpPr/>
                    <p:nvPr/>
                  </p:nvCxnSpPr>
                  <p:spPr>
                    <a:xfrm>
                      <a:off x="604299" y="2521637"/>
                      <a:ext cx="1796995" cy="0"/>
                    </a:xfrm>
                    <a:prstGeom prst="line">
                      <a:avLst/>
                    </a:prstGeom>
                    <a:ln w="6350">
                      <a:solidFill>
                        <a:schemeClr val="bg1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cxnSp>
                <p:nvCxnSpPr>
                  <p:cNvPr id="98" name="Conector recto 97">
                    <a:extLst>
                      <a:ext uri="{FF2B5EF4-FFF2-40B4-BE49-F238E27FC236}">
                        <a16:creationId xmlns:a16="http://schemas.microsoft.com/office/drawing/2014/main" id="{0C62E840-8F49-4EBE-8C92-70D04AA14409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664469" y="1413865"/>
                    <a:ext cx="940275" cy="0"/>
                  </a:xfrm>
                  <a:prstGeom prst="line">
                    <a:avLst/>
                  </a:prstGeom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79" name="Rectángulo: esquinas redondeadas 78">
                  <a:extLst>
                    <a:ext uri="{FF2B5EF4-FFF2-40B4-BE49-F238E27FC236}">
                      <a16:creationId xmlns:a16="http://schemas.microsoft.com/office/drawing/2014/main" id="{5AF4D612-5A58-4D26-AFC8-37C78EEF407B}"/>
                    </a:ext>
                  </a:extLst>
                </p:cNvPr>
                <p:cNvSpPr/>
                <p:nvPr/>
              </p:nvSpPr>
              <p:spPr>
                <a:xfrm>
                  <a:off x="532896" y="1680435"/>
                  <a:ext cx="629969" cy="375358"/>
                </a:xfrm>
                <a:prstGeom prst="roundRect">
                  <a:avLst>
                    <a:gd name="adj" fmla="val 0"/>
                  </a:avLst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 algn="ctr">
                    <a:lnSpc>
                      <a:spcPct val="107000"/>
                    </a:lnSpc>
                    <a:spcAft>
                      <a:spcPts val="800"/>
                    </a:spcAft>
                  </a:pPr>
                  <a:r>
                    <a:rPr lang="es-CL" dirty="0">
                      <a:solidFill>
                        <a:schemeClr val="bg1"/>
                      </a:solidFill>
                      <a:latin typeface="Akazan Lt" panose="02000506020000020003" pitchFamily="2" charset="0"/>
                      <a:ea typeface="Calibri" panose="020F0502020204030204" pitchFamily="34" charset="0"/>
                      <a:cs typeface="Times New Roman" panose="02020603050405020304" pitchFamily="18" charset="0"/>
                    </a:rPr>
                    <a:t>Enero</a:t>
                  </a:r>
                  <a:endParaRPr lang="es-CL" sz="1200" dirty="0">
                    <a:solidFill>
                      <a:schemeClr val="bg1"/>
                    </a:solidFill>
                    <a:effectLst/>
                    <a:latin typeface="Akazan Lt" panose="02000506020000020003" pitchFamily="2" charset="0"/>
                    <a:ea typeface="Calibri" panose="020F0502020204030204" pitchFamily="34" charset="0"/>
                    <a:cs typeface="Times New Roman" panose="02020603050405020304" pitchFamily="18" charset="0"/>
                  </a:endParaRPr>
                </a:p>
              </p:txBody>
            </p:sp>
          </p:grpSp>
          <p:grpSp>
            <p:nvGrpSpPr>
              <p:cNvPr id="135" name="Grupo 134">
                <a:extLst>
                  <a:ext uri="{FF2B5EF4-FFF2-40B4-BE49-F238E27FC236}">
                    <a16:creationId xmlns:a16="http://schemas.microsoft.com/office/drawing/2014/main" id="{68901A7C-6AB0-40AC-B96A-44F8A15B170C}"/>
                  </a:ext>
                </a:extLst>
              </p:cNvPr>
              <p:cNvGrpSpPr/>
              <p:nvPr/>
            </p:nvGrpSpPr>
            <p:grpSpPr>
              <a:xfrm>
                <a:off x="2517003" y="1528279"/>
                <a:ext cx="2324944" cy="1409249"/>
                <a:chOff x="244971" y="1531737"/>
                <a:chExt cx="2324944" cy="1409249"/>
              </a:xfrm>
            </p:grpSpPr>
            <p:sp>
              <p:nvSpPr>
                <p:cNvPr id="136" name="Rectángulo: esquinas redondeadas 135">
                  <a:extLst>
                    <a:ext uri="{FF2B5EF4-FFF2-40B4-BE49-F238E27FC236}">
                      <a16:creationId xmlns:a16="http://schemas.microsoft.com/office/drawing/2014/main" id="{1D754754-04EC-4568-9990-9A1F44EBB24E}"/>
                    </a:ext>
                  </a:extLst>
                </p:cNvPr>
                <p:cNvSpPr/>
                <p:nvPr/>
              </p:nvSpPr>
              <p:spPr>
                <a:xfrm>
                  <a:off x="383295" y="1531737"/>
                  <a:ext cx="2186620" cy="1409249"/>
                </a:xfrm>
                <a:prstGeom prst="roundRect">
                  <a:avLst>
                    <a:gd name="adj" fmla="val 7492"/>
                  </a:avLst>
                </a:prstGeom>
                <a:solidFill>
                  <a:srgbClr val="FCEBE0"/>
                </a:solidFill>
                <a:ln w="3175">
                  <a:solidFill>
                    <a:srgbClr val="FFD5DE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CL" dirty="0"/>
                </a:p>
              </p:txBody>
            </p:sp>
            <p:sp>
              <p:nvSpPr>
                <p:cNvPr id="137" name="Rectángulo: esquinas redondeadas 136">
                  <a:extLst>
                    <a:ext uri="{FF2B5EF4-FFF2-40B4-BE49-F238E27FC236}">
                      <a16:creationId xmlns:a16="http://schemas.microsoft.com/office/drawing/2014/main" id="{DA5D7878-72AD-4C55-A4BE-DBC88656E4BD}"/>
                    </a:ext>
                  </a:extLst>
                </p:cNvPr>
                <p:cNvSpPr/>
                <p:nvPr/>
              </p:nvSpPr>
              <p:spPr>
                <a:xfrm>
                  <a:off x="449055" y="1614413"/>
                  <a:ext cx="2055098" cy="1244968"/>
                </a:xfrm>
                <a:prstGeom prst="roundRect">
                  <a:avLst>
                    <a:gd name="adj" fmla="val 6410"/>
                  </a:avLst>
                </a:prstGeom>
                <a:noFill/>
                <a:ln w="9525">
                  <a:solidFill>
                    <a:srgbClr val="FF97AD"/>
                  </a:solidFill>
                  <a:prstDash val="dash"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CL"/>
                </a:p>
              </p:txBody>
            </p:sp>
            <p:grpSp>
              <p:nvGrpSpPr>
                <p:cNvPr id="138" name="Grupo 137">
                  <a:extLst>
                    <a:ext uri="{FF2B5EF4-FFF2-40B4-BE49-F238E27FC236}">
                      <a16:creationId xmlns:a16="http://schemas.microsoft.com/office/drawing/2014/main" id="{01900A06-CCD3-4971-8F1C-36B8E5021DAD}"/>
                    </a:ext>
                  </a:extLst>
                </p:cNvPr>
                <p:cNvGrpSpPr/>
                <p:nvPr/>
              </p:nvGrpSpPr>
              <p:grpSpPr>
                <a:xfrm>
                  <a:off x="244971" y="1700314"/>
                  <a:ext cx="1199997" cy="326125"/>
                  <a:chOff x="511849" y="1271248"/>
                  <a:chExt cx="1126767" cy="236141"/>
                </a:xfrm>
              </p:grpSpPr>
              <p:pic>
                <p:nvPicPr>
                  <p:cNvPr id="147" name="Imagen 146">
                    <a:extLst>
                      <a:ext uri="{FF2B5EF4-FFF2-40B4-BE49-F238E27FC236}">
                        <a16:creationId xmlns:a16="http://schemas.microsoft.com/office/drawing/2014/main" id="{4A3211B6-707D-4F85-A143-ABC64CF0A083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 rotWithShape="1">
                  <a:blip r:embed="rId3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 l="12119" t="-2303" b="1"/>
                  <a:stretch/>
                </p:blipFill>
                <p:spPr>
                  <a:xfrm>
                    <a:off x="646699" y="1271248"/>
                    <a:ext cx="991917" cy="236141"/>
                  </a:xfrm>
                  <a:prstGeom prst="rect">
                    <a:avLst/>
                  </a:prstGeom>
                </p:spPr>
              </p:pic>
              <p:sp>
                <p:nvSpPr>
                  <p:cNvPr id="148" name="Flecha: cheurón 147">
                    <a:extLst>
                      <a:ext uri="{FF2B5EF4-FFF2-40B4-BE49-F238E27FC236}">
                        <a16:creationId xmlns:a16="http://schemas.microsoft.com/office/drawing/2014/main" id="{3088BD63-A990-4C86-86A1-23FA77F42FB6}"/>
                      </a:ext>
                    </a:extLst>
                  </p:cNvPr>
                  <p:cNvSpPr/>
                  <p:nvPr/>
                </p:nvSpPr>
                <p:spPr>
                  <a:xfrm flipH="1">
                    <a:off x="511849" y="1301794"/>
                    <a:ext cx="1065018" cy="184049"/>
                  </a:xfrm>
                  <a:prstGeom prst="chevron">
                    <a:avLst>
                      <a:gd name="adj" fmla="val 50000"/>
                    </a:avLst>
                  </a:prstGeom>
                  <a:noFill/>
                  <a:ln w="6350">
                    <a:solidFill>
                      <a:schemeClr val="bg1"/>
                    </a:solidFill>
                    <a:prstDash val="sysDash"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s-CL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39" name="Grupo 138">
                  <a:extLst>
                    <a:ext uri="{FF2B5EF4-FFF2-40B4-BE49-F238E27FC236}">
                      <a16:creationId xmlns:a16="http://schemas.microsoft.com/office/drawing/2014/main" id="{2DB4FF09-1036-4CAB-A2B3-7F9285335351}"/>
                    </a:ext>
                  </a:extLst>
                </p:cNvPr>
                <p:cNvGrpSpPr/>
                <p:nvPr/>
              </p:nvGrpSpPr>
              <p:grpSpPr>
                <a:xfrm>
                  <a:off x="543494" y="1893798"/>
                  <a:ext cx="1884083" cy="831778"/>
                  <a:chOff x="794329" y="1413865"/>
                  <a:chExt cx="1818593" cy="602275"/>
                </a:xfrm>
              </p:grpSpPr>
              <p:grpSp>
                <p:nvGrpSpPr>
                  <p:cNvPr id="141" name="Grupo 140">
                    <a:extLst>
                      <a:ext uri="{FF2B5EF4-FFF2-40B4-BE49-F238E27FC236}">
                        <a16:creationId xmlns:a16="http://schemas.microsoft.com/office/drawing/2014/main" id="{BF373C18-4FF4-404D-8B51-7334F6C5E10A}"/>
                      </a:ext>
                    </a:extLst>
                  </p:cNvPr>
                  <p:cNvGrpSpPr/>
                  <p:nvPr/>
                </p:nvGrpSpPr>
                <p:grpSpPr>
                  <a:xfrm>
                    <a:off x="794329" y="1566484"/>
                    <a:ext cx="1818593" cy="449656"/>
                    <a:chOff x="604299" y="1997922"/>
                    <a:chExt cx="1796995" cy="523715"/>
                  </a:xfrm>
                </p:grpSpPr>
                <p:cxnSp>
                  <p:nvCxnSpPr>
                    <p:cNvPr id="143" name="Conector recto 142">
                      <a:extLst>
                        <a:ext uri="{FF2B5EF4-FFF2-40B4-BE49-F238E27FC236}">
                          <a16:creationId xmlns:a16="http://schemas.microsoft.com/office/drawing/2014/main" id="{63A20DD3-4900-48B4-A2CA-958A2023D4BB}"/>
                        </a:ext>
                      </a:extLst>
                    </p:cNvPr>
                    <p:cNvCxnSpPr/>
                    <p:nvPr/>
                  </p:nvCxnSpPr>
                  <p:spPr>
                    <a:xfrm>
                      <a:off x="604299" y="1997922"/>
                      <a:ext cx="1796995" cy="0"/>
                    </a:xfrm>
                    <a:prstGeom prst="line">
                      <a:avLst/>
                    </a:prstGeom>
                    <a:ln w="6350">
                      <a:solidFill>
                        <a:schemeClr val="bg1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4" name="Conector recto 143">
                      <a:extLst>
                        <a:ext uri="{FF2B5EF4-FFF2-40B4-BE49-F238E27FC236}">
                          <a16:creationId xmlns:a16="http://schemas.microsoft.com/office/drawing/2014/main" id="{EFD8A62E-CCD6-4016-BEA8-69A38E58525E}"/>
                        </a:ext>
                      </a:extLst>
                    </p:cNvPr>
                    <p:cNvCxnSpPr/>
                    <p:nvPr/>
                  </p:nvCxnSpPr>
                  <p:spPr>
                    <a:xfrm>
                      <a:off x="604299" y="2179983"/>
                      <a:ext cx="1796995" cy="0"/>
                    </a:xfrm>
                    <a:prstGeom prst="line">
                      <a:avLst/>
                    </a:prstGeom>
                    <a:ln w="6350">
                      <a:solidFill>
                        <a:schemeClr val="bg1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5" name="Conector recto 144">
                      <a:extLst>
                        <a:ext uri="{FF2B5EF4-FFF2-40B4-BE49-F238E27FC236}">
                          <a16:creationId xmlns:a16="http://schemas.microsoft.com/office/drawing/2014/main" id="{B2986AC9-E60D-4686-88DA-B18BCFF715BF}"/>
                        </a:ext>
                      </a:extLst>
                    </p:cNvPr>
                    <p:cNvCxnSpPr/>
                    <p:nvPr/>
                  </p:nvCxnSpPr>
                  <p:spPr>
                    <a:xfrm>
                      <a:off x="604299" y="2356237"/>
                      <a:ext cx="1796995" cy="0"/>
                    </a:xfrm>
                    <a:prstGeom prst="line">
                      <a:avLst/>
                    </a:prstGeom>
                    <a:ln w="6350">
                      <a:solidFill>
                        <a:schemeClr val="bg1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6" name="Conector recto 145">
                      <a:extLst>
                        <a:ext uri="{FF2B5EF4-FFF2-40B4-BE49-F238E27FC236}">
                          <a16:creationId xmlns:a16="http://schemas.microsoft.com/office/drawing/2014/main" id="{D1D1E473-A0B6-49EE-B2A2-376BDF2F44E1}"/>
                        </a:ext>
                      </a:extLst>
                    </p:cNvPr>
                    <p:cNvCxnSpPr/>
                    <p:nvPr/>
                  </p:nvCxnSpPr>
                  <p:spPr>
                    <a:xfrm>
                      <a:off x="604299" y="2521637"/>
                      <a:ext cx="1796995" cy="0"/>
                    </a:xfrm>
                    <a:prstGeom prst="line">
                      <a:avLst/>
                    </a:prstGeom>
                    <a:ln w="6350">
                      <a:solidFill>
                        <a:schemeClr val="bg1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cxnSp>
                <p:nvCxnSpPr>
                  <p:cNvPr id="142" name="Conector recto 141">
                    <a:extLst>
                      <a:ext uri="{FF2B5EF4-FFF2-40B4-BE49-F238E27FC236}">
                        <a16:creationId xmlns:a16="http://schemas.microsoft.com/office/drawing/2014/main" id="{F1628110-D0F0-4080-BEE5-C1619709DC21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664469" y="1413865"/>
                    <a:ext cx="940275" cy="0"/>
                  </a:xfrm>
                  <a:prstGeom prst="line">
                    <a:avLst/>
                  </a:prstGeom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140" name="Rectángulo: esquinas redondeadas 139">
                  <a:extLst>
                    <a:ext uri="{FF2B5EF4-FFF2-40B4-BE49-F238E27FC236}">
                      <a16:creationId xmlns:a16="http://schemas.microsoft.com/office/drawing/2014/main" id="{75A97A4E-AAA0-43E1-AFBE-7F8229209D82}"/>
                    </a:ext>
                  </a:extLst>
                </p:cNvPr>
                <p:cNvSpPr/>
                <p:nvPr/>
              </p:nvSpPr>
              <p:spPr>
                <a:xfrm>
                  <a:off x="494606" y="1680435"/>
                  <a:ext cx="788701" cy="375359"/>
                </a:xfrm>
                <a:prstGeom prst="roundRect">
                  <a:avLst>
                    <a:gd name="adj" fmla="val 0"/>
                  </a:avLst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 algn="ctr">
                    <a:lnSpc>
                      <a:spcPct val="107000"/>
                    </a:lnSpc>
                    <a:spcAft>
                      <a:spcPts val="800"/>
                    </a:spcAft>
                  </a:pPr>
                  <a:r>
                    <a:rPr lang="es-CL" dirty="0">
                      <a:solidFill>
                        <a:schemeClr val="bg1"/>
                      </a:solidFill>
                      <a:latin typeface="Akazan Lt" panose="02000506020000020003" pitchFamily="2" charset="0"/>
                      <a:ea typeface="Calibri" panose="020F0502020204030204" pitchFamily="34" charset="0"/>
                      <a:cs typeface="Times New Roman" panose="02020603050405020304" pitchFamily="18" charset="0"/>
                    </a:rPr>
                    <a:t>Febrero</a:t>
                  </a:r>
                  <a:endParaRPr lang="es-CL" sz="1200" dirty="0">
                    <a:solidFill>
                      <a:schemeClr val="bg1"/>
                    </a:solidFill>
                    <a:effectLst/>
                    <a:latin typeface="Akazan Lt" panose="02000506020000020003" pitchFamily="2" charset="0"/>
                    <a:ea typeface="Calibri" panose="020F0502020204030204" pitchFamily="34" charset="0"/>
                    <a:cs typeface="Times New Roman" panose="02020603050405020304" pitchFamily="18" charset="0"/>
                  </a:endParaRPr>
                </a:p>
              </p:txBody>
            </p:sp>
          </p:grpSp>
        </p:grpSp>
        <p:grpSp>
          <p:nvGrpSpPr>
            <p:cNvPr id="150" name="Grupo 149">
              <a:extLst>
                <a:ext uri="{FF2B5EF4-FFF2-40B4-BE49-F238E27FC236}">
                  <a16:creationId xmlns:a16="http://schemas.microsoft.com/office/drawing/2014/main" id="{D19E0A01-3C93-44E4-B548-4098DA6D717D}"/>
                </a:ext>
              </a:extLst>
            </p:cNvPr>
            <p:cNvGrpSpPr/>
            <p:nvPr/>
          </p:nvGrpSpPr>
          <p:grpSpPr>
            <a:xfrm>
              <a:off x="209500" y="3322180"/>
              <a:ext cx="4632447" cy="1409249"/>
              <a:chOff x="209500" y="1528279"/>
              <a:chExt cx="4632447" cy="1409249"/>
            </a:xfrm>
          </p:grpSpPr>
          <p:grpSp>
            <p:nvGrpSpPr>
              <p:cNvPr id="151" name="Grupo 150">
                <a:extLst>
                  <a:ext uri="{FF2B5EF4-FFF2-40B4-BE49-F238E27FC236}">
                    <a16:creationId xmlns:a16="http://schemas.microsoft.com/office/drawing/2014/main" id="{B15BFD9F-7C09-45BB-98E0-28F0F5210223}"/>
                  </a:ext>
                </a:extLst>
              </p:cNvPr>
              <p:cNvGrpSpPr/>
              <p:nvPr/>
            </p:nvGrpSpPr>
            <p:grpSpPr>
              <a:xfrm>
                <a:off x="209500" y="1528279"/>
                <a:ext cx="2324944" cy="1409249"/>
                <a:chOff x="244971" y="1531737"/>
                <a:chExt cx="2324944" cy="1409249"/>
              </a:xfrm>
            </p:grpSpPr>
            <p:sp>
              <p:nvSpPr>
                <p:cNvPr id="166" name="Rectángulo: esquinas redondeadas 165">
                  <a:extLst>
                    <a:ext uri="{FF2B5EF4-FFF2-40B4-BE49-F238E27FC236}">
                      <a16:creationId xmlns:a16="http://schemas.microsoft.com/office/drawing/2014/main" id="{5533C827-E42E-4194-BFE5-DE5A5A2B7818}"/>
                    </a:ext>
                  </a:extLst>
                </p:cNvPr>
                <p:cNvSpPr/>
                <p:nvPr/>
              </p:nvSpPr>
              <p:spPr>
                <a:xfrm>
                  <a:off x="383295" y="1531737"/>
                  <a:ext cx="2186620" cy="1409249"/>
                </a:xfrm>
                <a:prstGeom prst="roundRect">
                  <a:avLst>
                    <a:gd name="adj" fmla="val 7492"/>
                  </a:avLst>
                </a:prstGeom>
                <a:solidFill>
                  <a:srgbClr val="FCEBE0"/>
                </a:solidFill>
                <a:ln w="3175">
                  <a:solidFill>
                    <a:srgbClr val="FFD5DE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CL" dirty="0"/>
                </a:p>
              </p:txBody>
            </p:sp>
            <p:sp>
              <p:nvSpPr>
                <p:cNvPr id="167" name="Rectángulo: esquinas redondeadas 166">
                  <a:extLst>
                    <a:ext uri="{FF2B5EF4-FFF2-40B4-BE49-F238E27FC236}">
                      <a16:creationId xmlns:a16="http://schemas.microsoft.com/office/drawing/2014/main" id="{C6413553-E8B4-4F87-8999-A02E1497DA0C}"/>
                    </a:ext>
                  </a:extLst>
                </p:cNvPr>
                <p:cNvSpPr/>
                <p:nvPr/>
              </p:nvSpPr>
              <p:spPr>
                <a:xfrm>
                  <a:off x="449055" y="1614413"/>
                  <a:ext cx="2055098" cy="1244968"/>
                </a:xfrm>
                <a:prstGeom prst="roundRect">
                  <a:avLst>
                    <a:gd name="adj" fmla="val 6410"/>
                  </a:avLst>
                </a:prstGeom>
                <a:noFill/>
                <a:ln w="9525">
                  <a:solidFill>
                    <a:srgbClr val="FF97AD"/>
                  </a:solidFill>
                  <a:prstDash val="dash"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CL"/>
                </a:p>
              </p:txBody>
            </p:sp>
            <p:grpSp>
              <p:nvGrpSpPr>
                <p:cNvPr id="168" name="Grupo 167">
                  <a:extLst>
                    <a:ext uri="{FF2B5EF4-FFF2-40B4-BE49-F238E27FC236}">
                      <a16:creationId xmlns:a16="http://schemas.microsoft.com/office/drawing/2014/main" id="{22E13A9A-2EAD-4297-9EB1-6BA10D482ECC}"/>
                    </a:ext>
                  </a:extLst>
                </p:cNvPr>
                <p:cNvGrpSpPr/>
                <p:nvPr/>
              </p:nvGrpSpPr>
              <p:grpSpPr>
                <a:xfrm>
                  <a:off x="244971" y="1700314"/>
                  <a:ext cx="1199997" cy="326125"/>
                  <a:chOff x="511849" y="1271248"/>
                  <a:chExt cx="1126767" cy="236141"/>
                </a:xfrm>
              </p:grpSpPr>
              <p:pic>
                <p:nvPicPr>
                  <p:cNvPr id="177" name="Imagen 176">
                    <a:extLst>
                      <a:ext uri="{FF2B5EF4-FFF2-40B4-BE49-F238E27FC236}">
                        <a16:creationId xmlns:a16="http://schemas.microsoft.com/office/drawing/2014/main" id="{382E3698-66CA-40E2-A978-A369EDA89619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 rotWithShape="1">
                  <a:blip r:embed="rId3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 l="12119" t="-2303" b="1"/>
                  <a:stretch/>
                </p:blipFill>
                <p:spPr>
                  <a:xfrm>
                    <a:off x="646699" y="1271248"/>
                    <a:ext cx="991917" cy="236141"/>
                  </a:xfrm>
                  <a:prstGeom prst="rect">
                    <a:avLst/>
                  </a:prstGeom>
                </p:spPr>
              </p:pic>
              <p:sp>
                <p:nvSpPr>
                  <p:cNvPr id="178" name="Flecha: cheurón 177">
                    <a:extLst>
                      <a:ext uri="{FF2B5EF4-FFF2-40B4-BE49-F238E27FC236}">
                        <a16:creationId xmlns:a16="http://schemas.microsoft.com/office/drawing/2014/main" id="{66ACB958-4101-4D29-83E0-D6AA0BD2B9CF}"/>
                      </a:ext>
                    </a:extLst>
                  </p:cNvPr>
                  <p:cNvSpPr/>
                  <p:nvPr/>
                </p:nvSpPr>
                <p:spPr>
                  <a:xfrm flipH="1">
                    <a:off x="511849" y="1301794"/>
                    <a:ext cx="1065018" cy="184049"/>
                  </a:xfrm>
                  <a:prstGeom prst="chevron">
                    <a:avLst>
                      <a:gd name="adj" fmla="val 50000"/>
                    </a:avLst>
                  </a:prstGeom>
                  <a:noFill/>
                  <a:ln w="6350">
                    <a:solidFill>
                      <a:schemeClr val="bg1"/>
                    </a:solidFill>
                    <a:prstDash val="sysDash"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s-CL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69" name="Grupo 168">
                  <a:extLst>
                    <a:ext uri="{FF2B5EF4-FFF2-40B4-BE49-F238E27FC236}">
                      <a16:creationId xmlns:a16="http://schemas.microsoft.com/office/drawing/2014/main" id="{033719AC-1860-40B3-97A2-E56E3210BD36}"/>
                    </a:ext>
                  </a:extLst>
                </p:cNvPr>
                <p:cNvGrpSpPr/>
                <p:nvPr/>
              </p:nvGrpSpPr>
              <p:grpSpPr>
                <a:xfrm>
                  <a:off x="543494" y="1893798"/>
                  <a:ext cx="1884083" cy="831778"/>
                  <a:chOff x="794329" y="1413865"/>
                  <a:chExt cx="1818593" cy="602275"/>
                </a:xfrm>
              </p:grpSpPr>
              <p:grpSp>
                <p:nvGrpSpPr>
                  <p:cNvPr id="171" name="Grupo 170">
                    <a:extLst>
                      <a:ext uri="{FF2B5EF4-FFF2-40B4-BE49-F238E27FC236}">
                        <a16:creationId xmlns:a16="http://schemas.microsoft.com/office/drawing/2014/main" id="{93CB024F-CE26-43F9-87DF-98DD5EB16DF3}"/>
                      </a:ext>
                    </a:extLst>
                  </p:cNvPr>
                  <p:cNvGrpSpPr/>
                  <p:nvPr/>
                </p:nvGrpSpPr>
                <p:grpSpPr>
                  <a:xfrm>
                    <a:off x="794329" y="1566484"/>
                    <a:ext cx="1818593" cy="449656"/>
                    <a:chOff x="604299" y="1997922"/>
                    <a:chExt cx="1796995" cy="523715"/>
                  </a:xfrm>
                </p:grpSpPr>
                <p:cxnSp>
                  <p:nvCxnSpPr>
                    <p:cNvPr id="173" name="Conector recto 172">
                      <a:extLst>
                        <a:ext uri="{FF2B5EF4-FFF2-40B4-BE49-F238E27FC236}">
                          <a16:creationId xmlns:a16="http://schemas.microsoft.com/office/drawing/2014/main" id="{8DF5142D-7DAC-4AB2-B9A0-BD4A7BC389CD}"/>
                        </a:ext>
                      </a:extLst>
                    </p:cNvPr>
                    <p:cNvCxnSpPr/>
                    <p:nvPr/>
                  </p:nvCxnSpPr>
                  <p:spPr>
                    <a:xfrm>
                      <a:off x="604299" y="1997922"/>
                      <a:ext cx="1796995" cy="0"/>
                    </a:xfrm>
                    <a:prstGeom prst="line">
                      <a:avLst/>
                    </a:prstGeom>
                    <a:ln w="6350">
                      <a:solidFill>
                        <a:schemeClr val="bg1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74" name="Conector recto 173">
                      <a:extLst>
                        <a:ext uri="{FF2B5EF4-FFF2-40B4-BE49-F238E27FC236}">
                          <a16:creationId xmlns:a16="http://schemas.microsoft.com/office/drawing/2014/main" id="{0F323A1C-EECC-4E59-9C9E-3DAB7D3B48F6}"/>
                        </a:ext>
                      </a:extLst>
                    </p:cNvPr>
                    <p:cNvCxnSpPr/>
                    <p:nvPr/>
                  </p:nvCxnSpPr>
                  <p:spPr>
                    <a:xfrm>
                      <a:off x="604299" y="2179983"/>
                      <a:ext cx="1796995" cy="0"/>
                    </a:xfrm>
                    <a:prstGeom prst="line">
                      <a:avLst/>
                    </a:prstGeom>
                    <a:ln w="6350">
                      <a:solidFill>
                        <a:schemeClr val="bg1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75" name="Conector recto 174">
                      <a:extLst>
                        <a:ext uri="{FF2B5EF4-FFF2-40B4-BE49-F238E27FC236}">
                          <a16:creationId xmlns:a16="http://schemas.microsoft.com/office/drawing/2014/main" id="{9A30EB24-39E9-4815-8AB7-80ABC48D25C8}"/>
                        </a:ext>
                      </a:extLst>
                    </p:cNvPr>
                    <p:cNvCxnSpPr/>
                    <p:nvPr/>
                  </p:nvCxnSpPr>
                  <p:spPr>
                    <a:xfrm>
                      <a:off x="604299" y="2356237"/>
                      <a:ext cx="1796995" cy="0"/>
                    </a:xfrm>
                    <a:prstGeom prst="line">
                      <a:avLst/>
                    </a:prstGeom>
                    <a:ln w="6350">
                      <a:solidFill>
                        <a:schemeClr val="bg1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76" name="Conector recto 175">
                      <a:extLst>
                        <a:ext uri="{FF2B5EF4-FFF2-40B4-BE49-F238E27FC236}">
                          <a16:creationId xmlns:a16="http://schemas.microsoft.com/office/drawing/2014/main" id="{D1BFD951-C046-406B-89D1-3433B845234E}"/>
                        </a:ext>
                      </a:extLst>
                    </p:cNvPr>
                    <p:cNvCxnSpPr/>
                    <p:nvPr/>
                  </p:nvCxnSpPr>
                  <p:spPr>
                    <a:xfrm>
                      <a:off x="604299" y="2521637"/>
                      <a:ext cx="1796995" cy="0"/>
                    </a:xfrm>
                    <a:prstGeom prst="line">
                      <a:avLst/>
                    </a:prstGeom>
                    <a:ln w="6350">
                      <a:solidFill>
                        <a:schemeClr val="bg1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cxnSp>
                <p:nvCxnSpPr>
                  <p:cNvPr id="172" name="Conector recto 171">
                    <a:extLst>
                      <a:ext uri="{FF2B5EF4-FFF2-40B4-BE49-F238E27FC236}">
                        <a16:creationId xmlns:a16="http://schemas.microsoft.com/office/drawing/2014/main" id="{0BB66DC7-267C-444C-8C1D-DDADA1BD9C79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664469" y="1413865"/>
                    <a:ext cx="940275" cy="0"/>
                  </a:xfrm>
                  <a:prstGeom prst="line">
                    <a:avLst/>
                  </a:prstGeom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170" name="Rectángulo: esquinas redondeadas 169">
                  <a:extLst>
                    <a:ext uri="{FF2B5EF4-FFF2-40B4-BE49-F238E27FC236}">
                      <a16:creationId xmlns:a16="http://schemas.microsoft.com/office/drawing/2014/main" id="{8C07DAA4-AFFE-4FF3-AEF6-18038599D0FA}"/>
                    </a:ext>
                  </a:extLst>
                </p:cNvPr>
                <p:cNvSpPr/>
                <p:nvPr/>
              </p:nvSpPr>
              <p:spPr>
                <a:xfrm>
                  <a:off x="491068" y="1680435"/>
                  <a:ext cx="750412" cy="375359"/>
                </a:xfrm>
                <a:prstGeom prst="roundRect">
                  <a:avLst>
                    <a:gd name="adj" fmla="val 0"/>
                  </a:avLst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 algn="ctr">
                    <a:lnSpc>
                      <a:spcPct val="107000"/>
                    </a:lnSpc>
                    <a:spcAft>
                      <a:spcPts val="800"/>
                    </a:spcAft>
                  </a:pPr>
                  <a:r>
                    <a:rPr lang="es-CL" dirty="0">
                      <a:solidFill>
                        <a:schemeClr val="bg1"/>
                      </a:solidFill>
                      <a:latin typeface="Akazan Lt" panose="02000506020000020003" pitchFamily="2" charset="0"/>
                      <a:ea typeface="Calibri" panose="020F0502020204030204" pitchFamily="34" charset="0"/>
                      <a:cs typeface="Times New Roman" panose="02020603050405020304" pitchFamily="18" charset="0"/>
                    </a:rPr>
                    <a:t>Marzo</a:t>
                  </a:r>
                  <a:endParaRPr lang="es-CL" sz="1200" dirty="0">
                    <a:solidFill>
                      <a:schemeClr val="bg1"/>
                    </a:solidFill>
                    <a:effectLst/>
                    <a:latin typeface="Akazan Lt" panose="02000506020000020003" pitchFamily="2" charset="0"/>
                    <a:ea typeface="Calibri" panose="020F0502020204030204" pitchFamily="34" charset="0"/>
                    <a:cs typeface="Times New Roman" panose="02020603050405020304" pitchFamily="18" charset="0"/>
                  </a:endParaRPr>
                </a:p>
              </p:txBody>
            </p:sp>
          </p:grpSp>
          <p:grpSp>
            <p:nvGrpSpPr>
              <p:cNvPr id="152" name="Grupo 151">
                <a:extLst>
                  <a:ext uri="{FF2B5EF4-FFF2-40B4-BE49-F238E27FC236}">
                    <a16:creationId xmlns:a16="http://schemas.microsoft.com/office/drawing/2014/main" id="{15BBE68D-8D2A-4DCB-9F98-688EDB240BD8}"/>
                  </a:ext>
                </a:extLst>
              </p:cNvPr>
              <p:cNvGrpSpPr/>
              <p:nvPr/>
            </p:nvGrpSpPr>
            <p:grpSpPr>
              <a:xfrm>
                <a:off x="2517003" y="1528279"/>
                <a:ext cx="2324944" cy="1409249"/>
                <a:chOff x="244971" y="1531737"/>
                <a:chExt cx="2324944" cy="1409249"/>
              </a:xfrm>
            </p:grpSpPr>
            <p:sp>
              <p:nvSpPr>
                <p:cNvPr id="153" name="Rectángulo: esquinas redondeadas 152">
                  <a:extLst>
                    <a:ext uri="{FF2B5EF4-FFF2-40B4-BE49-F238E27FC236}">
                      <a16:creationId xmlns:a16="http://schemas.microsoft.com/office/drawing/2014/main" id="{EAB3BC13-3735-4A66-B4EE-37AEE7219825}"/>
                    </a:ext>
                  </a:extLst>
                </p:cNvPr>
                <p:cNvSpPr/>
                <p:nvPr/>
              </p:nvSpPr>
              <p:spPr>
                <a:xfrm>
                  <a:off x="383295" y="1531737"/>
                  <a:ext cx="2186620" cy="1409249"/>
                </a:xfrm>
                <a:prstGeom prst="roundRect">
                  <a:avLst>
                    <a:gd name="adj" fmla="val 7492"/>
                  </a:avLst>
                </a:prstGeom>
                <a:solidFill>
                  <a:srgbClr val="FCEBE0"/>
                </a:solidFill>
                <a:ln w="3175">
                  <a:solidFill>
                    <a:srgbClr val="FFD5DE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CL" dirty="0"/>
                </a:p>
              </p:txBody>
            </p:sp>
            <p:sp>
              <p:nvSpPr>
                <p:cNvPr id="154" name="Rectángulo: esquinas redondeadas 153">
                  <a:extLst>
                    <a:ext uri="{FF2B5EF4-FFF2-40B4-BE49-F238E27FC236}">
                      <a16:creationId xmlns:a16="http://schemas.microsoft.com/office/drawing/2014/main" id="{7E2E89C9-AC4F-4A10-80CA-87C0DD79B128}"/>
                    </a:ext>
                  </a:extLst>
                </p:cNvPr>
                <p:cNvSpPr/>
                <p:nvPr/>
              </p:nvSpPr>
              <p:spPr>
                <a:xfrm>
                  <a:off x="449055" y="1614413"/>
                  <a:ext cx="2055098" cy="1244968"/>
                </a:xfrm>
                <a:prstGeom prst="roundRect">
                  <a:avLst>
                    <a:gd name="adj" fmla="val 6410"/>
                  </a:avLst>
                </a:prstGeom>
                <a:noFill/>
                <a:ln w="9525">
                  <a:solidFill>
                    <a:srgbClr val="FF97AD"/>
                  </a:solidFill>
                  <a:prstDash val="dash"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CL"/>
                </a:p>
              </p:txBody>
            </p:sp>
            <p:grpSp>
              <p:nvGrpSpPr>
                <p:cNvPr id="155" name="Grupo 154">
                  <a:extLst>
                    <a:ext uri="{FF2B5EF4-FFF2-40B4-BE49-F238E27FC236}">
                      <a16:creationId xmlns:a16="http://schemas.microsoft.com/office/drawing/2014/main" id="{45DE3CB2-25AA-4490-9D8E-7E484E575F79}"/>
                    </a:ext>
                  </a:extLst>
                </p:cNvPr>
                <p:cNvGrpSpPr/>
                <p:nvPr/>
              </p:nvGrpSpPr>
              <p:grpSpPr>
                <a:xfrm>
                  <a:off x="244971" y="1700314"/>
                  <a:ext cx="1199997" cy="326125"/>
                  <a:chOff x="511849" y="1271248"/>
                  <a:chExt cx="1126767" cy="236141"/>
                </a:xfrm>
              </p:grpSpPr>
              <p:pic>
                <p:nvPicPr>
                  <p:cNvPr id="164" name="Imagen 163">
                    <a:extLst>
                      <a:ext uri="{FF2B5EF4-FFF2-40B4-BE49-F238E27FC236}">
                        <a16:creationId xmlns:a16="http://schemas.microsoft.com/office/drawing/2014/main" id="{D178E6EB-244D-491A-A51D-540365BA042D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 rotWithShape="1">
                  <a:blip r:embed="rId3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 l="12119" t="-2303" b="1"/>
                  <a:stretch/>
                </p:blipFill>
                <p:spPr>
                  <a:xfrm>
                    <a:off x="646699" y="1271248"/>
                    <a:ext cx="991917" cy="236141"/>
                  </a:xfrm>
                  <a:prstGeom prst="rect">
                    <a:avLst/>
                  </a:prstGeom>
                </p:spPr>
              </p:pic>
              <p:sp>
                <p:nvSpPr>
                  <p:cNvPr id="165" name="Flecha: cheurón 164">
                    <a:extLst>
                      <a:ext uri="{FF2B5EF4-FFF2-40B4-BE49-F238E27FC236}">
                        <a16:creationId xmlns:a16="http://schemas.microsoft.com/office/drawing/2014/main" id="{673E37A7-7623-421C-87C5-728CAE37B1C1}"/>
                      </a:ext>
                    </a:extLst>
                  </p:cNvPr>
                  <p:cNvSpPr/>
                  <p:nvPr/>
                </p:nvSpPr>
                <p:spPr>
                  <a:xfrm flipH="1">
                    <a:off x="511849" y="1301794"/>
                    <a:ext cx="1065018" cy="184049"/>
                  </a:xfrm>
                  <a:prstGeom prst="chevron">
                    <a:avLst>
                      <a:gd name="adj" fmla="val 50000"/>
                    </a:avLst>
                  </a:prstGeom>
                  <a:noFill/>
                  <a:ln w="6350">
                    <a:solidFill>
                      <a:schemeClr val="bg1"/>
                    </a:solidFill>
                    <a:prstDash val="sysDash"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s-CL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56" name="Grupo 155">
                  <a:extLst>
                    <a:ext uri="{FF2B5EF4-FFF2-40B4-BE49-F238E27FC236}">
                      <a16:creationId xmlns:a16="http://schemas.microsoft.com/office/drawing/2014/main" id="{A6F558FC-6BBE-4A69-971B-C80BB9B3911F}"/>
                    </a:ext>
                  </a:extLst>
                </p:cNvPr>
                <p:cNvGrpSpPr/>
                <p:nvPr/>
              </p:nvGrpSpPr>
              <p:grpSpPr>
                <a:xfrm>
                  <a:off x="543494" y="1893798"/>
                  <a:ext cx="1884083" cy="831778"/>
                  <a:chOff x="794329" y="1413865"/>
                  <a:chExt cx="1818593" cy="602275"/>
                </a:xfrm>
              </p:grpSpPr>
              <p:grpSp>
                <p:nvGrpSpPr>
                  <p:cNvPr id="158" name="Grupo 157">
                    <a:extLst>
                      <a:ext uri="{FF2B5EF4-FFF2-40B4-BE49-F238E27FC236}">
                        <a16:creationId xmlns:a16="http://schemas.microsoft.com/office/drawing/2014/main" id="{CCB84407-EE04-49CA-ABAB-4959499042AA}"/>
                      </a:ext>
                    </a:extLst>
                  </p:cNvPr>
                  <p:cNvGrpSpPr/>
                  <p:nvPr/>
                </p:nvGrpSpPr>
                <p:grpSpPr>
                  <a:xfrm>
                    <a:off x="794329" y="1566484"/>
                    <a:ext cx="1818593" cy="449656"/>
                    <a:chOff x="604299" y="1997922"/>
                    <a:chExt cx="1796995" cy="523715"/>
                  </a:xfrm>
                </p:grpSpPr>
                <p:cxnSp>
                  <p:nvCxnSpPr>
                    <p:cNvPr id="160" name="Conector recto 159">
                      <a:extLst>
                        <a:ext uri="{FF2B5EF4-FFF2-40B4-BE49-F238E27FC236}">
                          <a16:creationId xmlns:a16="http://schemas.microsoft.com/office/drawing/2014/main" id="{F35F8381-B4D1-48DF-8CB1-903F259E48B4}"/>
                        </a:ext>
                      </a:extLst>
                    </p:cNvPr>
                    <p:cNvCxnSpPr/>
                    <p:nvPr/>
                  </p:nvCxnSpPr>
                  <p:spPr>
                    <a:xfrm>
                      <a:off x="604299" y="1997922"/>
                      <a:ext cx="1796995" cy="0"/>
                    </a:xfrm>
                    <a:prstGeom prst="line">
                      <a:avLst/>
                    </a:prstGeom>
                    <a:ln w="6350">
                      <a:solidFill>
                        <a:schemeClr val="bg1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1" name="Conector recto 160">
                      <a:extLst>
                        <a:ext uri="{FF2B5EF4-FFF2-40B4-BE49-F238E27FC236}">
                          <a16:creationId xmlns:a16="http://schemas.microsoft.com/office/drawing/2014/main" id="{0C5E0A0A-BB2E-411D-9075-B1BEC5B78173}"/>
                        </a:ext>
                      </a:extLst>
                    </p:cNvPr>
                    <p:cNvCxnSpPr/>
                    <p:nvPr/>
                  </p:nvCxnSpPr>
                  <p:spPr>
                    <a:xfrm>
                      <a:off x="604299" y="2179983"/>
                      <a:ext cx="1796995" cy="0"/>
                    </a:xfrm>
                    <a:prstGeom prst="line">
                      <a:avLst/>
                    </a:prstGeom>
                    <a:ln w="6350">
                      <a:solidFill>
                        <a:schemeClr val="bg1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2" name="Conector recto 161">
                      <a:extLst>
                        <a:ext uri="{FF2B5EF4-FFF2-40B4-BE49-F238E27FC236}">
                          <a16:creationId xmlns:a16="http://schemas.microsoft.com/office/drawing/2014/main" id="{8A9C9FEF-567A-45FA-A1D8-CCD5144681F3}"/>
                        </a:ext>
                      </a:extLst>
                    </p:cNvPr>
                    <p:cNvCxnSpPr/>
                    <p:nvPr/>
                  </p:nvCxnSpPr>
                  <p:spPr>
                    <a:xfrm>
                      <a:off x="604299" y="2356237"/>
                      <a:ext cx="1796995" cy="0"/>
                    </a:xfrm>
                    <a:prstGeom prst="line">
                      <a:avLst/>
                    </a:prstGeom>
                    <a:ln w="6350">
                      <a:solidFill>
                        <a:schemeClr val="bg1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3" name="Conector recto 162">
                      <a:extLst>
                        <a:ext uri="{FF2B5EF4-FFF2-40B4-BE49-F238E27FC236}">
                          <a16:creationId xmlns:a16="http://schemas.microsoft.com/office/drawing/2014/main" id="{730C5051-2C84-4562-AB1F-EE666E223DEE}"/>
                        </a:ext>
                      </a:extLst>
                    </p:cNvPr>
                    <p:cNvCxnSpPr/>
                    <p:nvPr/>
                  </p:nvCxnSpPr>
                  <p:spPr>
                    <a:xfrm>
                      <a:off x="604299" y="2521637"/>
                      <a:ext cx="1796995" cy="0"/>
                    </a:xfrm>
                    <a:prstGeom prst="line">
                      <a:avLst/>
                    </a:prstGeom>
                    <a:ln w="6350">
                      <a:solidFill>
                        <a:schemeClr val="bg1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cxnSp>
                <p:nvCxnSpPr>
                  <p:cNvPr id="159" name="Conector recto 158">
                    <a:extLst>
                      <a:ext uri="{FF2B5EF4-FFF2-40B4-BE49-F238E27FC236}">
                        <a16:creationId xmlns:a16="http://schemas.microsoft.com/office/drawing/2014/main" id="{B0430DC8-999E-4ADD-AADA-6A19D822B8A2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664469" y="1413865"/>
                    <a:ext cx="940275" cy="0"/>
                  </a:xfrm>
                  <a:prstGeom prst="line">
                    <a:avLst/>
                  </a:prstGeom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157" name="Rectángulo: esquinas redondeadas 156">
                  <a:extLst>
                    <a:ext uri="{FF2B5EF4-FFF2-40B4-BE49-F238E27FC236}">
                      <a16:creationId xmlns:a16="http://schemas.microsoft.com/office/drawing/2014/main" id="{0B0F896B-66D8-48FF-B28A-A6C503E49D8F}"/>
                    </a:ext>
                  </a:extLst>
                </p:cNvPr>
                <p:cNvSpPr/>
                <p:nvPr/>
              </p:nvSpPr>
              <p:spPr>
                <a:xfrm>
                  <a:off x="473757" y="1680435"/>
                  <a:ext cx="788701" cy="375359"/>
                </a:xfrm>
                <a:prstGeom prst="roundRect">
                  <a:avLst>
                    <a:gd name="adj" fmla="val 0"/>
                  </a:avLst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 algn="ctr">
                    <a:lnSpc>
                      <a:spcPct val="107000"/>
                    </a:lnSpc>
                    <a:spcAft>
                      <a:spcPts val="800"/>
                    </a:spcAft>
                  </a:pPr>
                  <a:r>
                    <a:rPr lang="es-CL" dirty="0">
                      <a:solidFill>
                        <a:schemeClr val="bg1"/>
                      </a:solidFill>
                      <a:latin typeface="Akazan Lt" panose="02000506020000020003" pitchFamily="2" charset="0"/>
                      <a:ea typeface="Calibri" panose="020F0502020204030204" pitchFamily="34" charset="0"/>
                      <a:cs typeface="Times New Roman" panose="02020603050405020304" pitchFamily="18" charset="0"/>
                    </a:rPr>
                    <a:t>Abril</a:t>
                  </a:r>
                  <a:endParaRPr lang="es-CL" sz="1200" dirty="0">
                    <a:solidFill>
                      <a:schemeClr val="bg1"/>
                    </a:solidFill>
                    <a:effectLst/>
                    <a:latin typeface="Akazan Lt" panose="02000506020000020003" pitchFamily="2" charset="0"/>
                    <a:ea typeface="Calibri" panose="020F0502020204030204" pitchFamily="34" charset="0"/>
                    <a:cs typeface="Times New Roman" panose="02020603050405020304" pitchFamily="18" charset="0"/>
                  </a:endParaRPr>
                </a:p>
              </p:txBody>
            </p:sp>
          </p:grpSp>
        </p:grpSp>
        <p:grpSp>
          <p:nvGrpSpPr>
            <p:cNvPr id="179" name="Grupo 178">
              <a:extLst>
                <a:ext uri="{FF2B5EF4-FFF2-40B4-BE49-F238E27FC236}">
                  <a16:creationId xmlns:a16="http://schemas.microsoft.com/office/drawing/2014/main" id="{5466E5CD-0CD7-4063-A208-A23119CA4FA3}"/>
                </a:ext>
              </a:extLst>
            </p:cNvPr>
            <p:cNvGrpSpPr/>
            <p:nvPr/>
          </p:nvGrpSpPr>
          <p:grpSpPr>
            <a:xfrm>
              <a:off x="200780" y="4959731"/>
              <a:ext cx="4632447" cy="1409249"/>
              <a:chOff x="209500" y="1528279"/>
              <a:chExt cx="4632447" cy="1409249"/>
            </a:xfrm>
          </p:grpSpPr>
          <p:grpSp>
            <p:nvGrpSpPr>
              <p:cNvPr id="180" name="Grupo 179">
                <a:extLst>
                  <a:ext uri="{FF2B5EF4-FFF2-40B4-BE49-F238E27FC236}">
                    <a16:creationId xmlns:a16="http://schemas.microsoft.com/office/drawing/2014/main" id="{06810EBB-8457-4EEE-A524-00E49AEC45FF}"/>
                  </a:ext>
                </a:extLst>
              </p:cNvPr>
              <p:cNvGrpSpPr/>
              <p:nvPr/>
            </p:nvGrpSpPr>
            <p:grpSpPr>
              <a:xfrm>
                <a:off x="209500" y="1528279"/>
                <a:ext cx="2324944" cy="1409249"/>
                <a:chOff x="244971" y="1531737"/>
                <a:chExt cx="2324944" cy="1409249"/>
              </a:xfrm>
            </p:grpSpPr>
            <p:sp>
              <p:nvSpPr>
                <p:cNvPr id="195" name="Rectángulo: esquinas redondeadas 194">
                  <a:extLst>
                    <a:ext uri="{FF2B5EF4-FFF2-40B4-BE49-F238E27FC236}">
                      <a16:creationId xmlns:a16="http://schemas.microsoft.com/office/drawing/2014/main" id="{AA6FFAAC-A481-4A51-A305-1B6C3F66AE26}"/>
                    </a:ext>
                  </a:extLst>
                </p:cNvPr>
                <p:cNvSpPr/>
                <p:nvPr/>
              </p:nvSpPr>
              <p:spPr>
                <a:xfrm>
                  <a:off x="383295" y="1531737"/>
                  <a:ext cx="2186620" cy="1409249"/>
                </a:xfrm>
                <a:prstGeom prst="roundRect">
                  <a:avLst>
                    <a:gd name="adj" fmla="val 7492"/>
                  </a:avLst>
                </a:prstGeom>
                <a:solidFill>
                  <a:srgbClr val="FCEBE0"/>
                </a:solidFill>
                <a:ln w="3175">
                  <a:solidFill>
                    <a:srgbClr val="FFD5DE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CL" dirty="0"/>
                </a:p>
              </p:txBody>
            </p:sp>
            <p:sp>
              <p:nvSpPr>
                <p:cNvPr id="196" name="Rectángulo: esquinas redondeadas 195">
                  <a:extLst>
                    <a:ext uri="{FF2B5EF4-FFF2-40B4-BE49-F238E27FC236}">
                      <a16:creationId xmlns:a16="http://schemas.microsoft.com/office/drawing/2014/main" id="{20F2B228-167B-4BBB-AA29-D149E018CBF9}"/>
                    </a:ext>
                  </a:extLst>
                </p:cNvPr>
                <p:cNvSpPr/>
                <p:nvPr/>
              </p:nvSpPr>
              <p:spPr>
                <a:xfrm>
                  <a:off x="449055" y="1614413"/>
                  <a:ext cx="2055098" cy="1244968"/>
                </a:xfrm>
                <a:prstGeom prst="roundRect">
                  <a:avLst>
                    <a:gd name="adj" fmla="val 6410"/>
                  </a:avLst>
                </a:prstGeom>
                <a:noFill/>
                <a:ln w="9525">
                  <a:solidFill>
                    <a:srgbClr val="FF97AD"/>
                  </a:solidFill>
                  <a:prstDash val="dash"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CL"/>
                </a:p>
              </p:txBody>
            </p:sp>
            <p:grpSp>
              <p:nvGrpSpPr>
                <p:cNvPr id="197" name="Grupo 196">
                  <a:extLst>
                    <a:ext uri="{FF2B5EF4-FFF2-40B4-BE49-F238E27FC236}">
                      <a16:creationId xmlns:a16="http://schemas.microsoft.com/office/drawing/2014/main" id="{1B18C013-47A4-4929-94F4-F85439728EEE}"/>
                    </a:ext>
                  </a:extLst>
                </p:cNvPr>
                <p:cNvGrpSpPr/>
                <p:nvPr/>
              </p:nvGrpSpPr>
              <p:grpSpPr>
                <a:xfrm>
                  <a:off x="244971" y="1700314"/>
                  <a:ext cx="1199997" cy="326125"/>
                  <a:chOff x="511849" y="1271248"/>
                  <a:chExt cx="1126767" cy="236141"/>
                </a:xfrm>
              </p:grpSpPr>
              <p:pic>
                <p:nvPicPr>
                  <p:cNvPr id="206" name="Imagen 205">
                    <a:extLst>
                      <a:ext uri="{FF2B5EF4-FFF2-40B4-BE49-F238E27FC236}">
                        <a16:creationId xmlns:a16="http://schemas.microsoft.com/office/drawing/2014/main" id="{A7B3C369-B9E6-42A4-B873-33EE9CD41337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 rotWithShape="1">
                  <a:blip r:embed="rId3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 l="12119" t="-2303" b="1"/>
                  <a:stretch/>
                </p:blipFill>
                <p:spPr>
                  <a:xfrm>
                    <a:off x="646699" y="1271248"/>
                    <a:ext cx="991917" cy="236141"/>
                  </a:xfrm>
                  <a:prstGeom prst="rect">
                    <a:avLst/>
                  </a:prstGeom>
                </p:spPr>
              </p:pic>
              <p:sp>
                <p:nvSpPr>
                  <p:cNvPr id="207" name="Flecha: cheurón 206">
                    <a:extLst>
                      <a:ext uri="{FF2B5EF4-FFF2-40B4-BE49-F238E27FC236}">
                        <a16:creationId xmlns:a16="http://schemas.microsoft.com/office/drawing/2014/main" id="{D63C2D3E-AF5D-419E-9E64-BE4AF3F47819}"/>
                      </a:ext>
                    </a:extLst>
                  </p:cNvPr>
                  <p:cNvSpPr/>
                  <p:nvPr/>
                </p:nvSpPr>
                <p:spPr>
                  <a:xfrm flipH="1">
                    <a:off x="511849" y="1301794"/>
                    <a:ext cx="1065018" cy="184049"/>
                  </a:xfrm>
                  <a:prstGeom prst="chevron">
                    <a:avLst>
                      <a:gd name="adj" fmla="val 50000"/>
                    </a:avLst>
                  </a:prstGeom>
                  <a:noFill/>
                  <a:ln w="6350">
                    <a:solidFill>
                      <a:schemeClr val="bg1"/>
                    </a:solidFill>
                    <a:prstDash val="sysDash"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s-CL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98" name="Grupo 197">
                  <a:extLst>
                    <a:ext uri="{FF2B5EF4-FFF2-40B4-BE49-F238E27FC236}">
                      <a16:creationId xmlns:a16="http://schemas.microsoft.com/office/drawing/2014/main" id="{39AC403B-C1CB-4506-B020-4A96885B3E13}"/>
                    </a:ext>
                  </a:extLst>
                </p:cNvPr>
                <p:cNvGrpSpPr/>
                <p:nvPr/>
              </p:nvGrpSpPr>
              <p:grpSpPr>
                <a:xfrm>
                  <a:off x="543494" y="1893798"/>
                  <a:ext cx="1884083" cy="831778"/>
                  <a:chOff x="794329" y="1413865"/>
                  <a:chExt cx="1818593" cy="602275"/>
                </a:xfrm>
              </p:grpSpPr>
              <p:grpSp>
                <p:nvGrpSpPr>
                  <p:cNvPr id="200" name="Grupo 199">
                    <a:extLst>
                      <a:ext uri="{FF2B5EF4-FFF2-40B4-BE49-F238E27FC236}">
                        <a16:creationId xmlns:a16="http://schemas.microsoft.com/office/drawing/2014/main" id="{C4E54654-CE45-4B74-BCF1-40BBBF14450D}"/>
                      </a:ext>
                    </a:extLst>
                  </p:cNvPr>
                  <p:cNvGrpSpPr/>
                  <p:nvPr/>
                </p:nvGrpSpPr>
                <p:grpSpPr>
                  <a:xfrm>
                    <a:off x="794329" y="1566484"/>
                    <a:ext cx="1818593" cy="449656"/>
                    <a:chOff x="604299" y="1997922"/>
                    <a:chExt cx="1796995" cy="523715"/>
                  </a:xfrm>
                </p:grpSpPr>
                <p:cxnSp>
                  <p:nvCxnSpPr>
                    <p:cNvPr id="202" name="Conector recto 201">
                      <a:extLst>
                        <a:ext uri="{FF2B5EF4-FFF2-40B4-BE49-F238E27FC236}">
                          <a16:creationId xmlns:a16="http://schemas.microsoft.com/office/drawing/2014/main" id="{50359546-CCE8-493E-848D-27F929D8627B}"/>
                        </a:ext>
                      </a:extLst>
                    </p:cNvPr>
                    <p:cNvCxnSpPr/>
                    <p:nvPr/>
                  </p:nvCxnSpPr>
                  <p:spPr>
                    <a:xfrm>
                      <a:off x="604299" y="1997922"/>
                      <a:ext cx="1796995" cy="0"/>
                    </a:xfrm>
                    <a:prstGeom prst="line">
                      <a:avLst/>
                    </a:prstGeom>
                    <a:ln w="6350">
                      <a:solidFill>
                        <a:schemeClr val="bg1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03" name="Conector recto 202">
                      <a:extLst>
                        <a:ext uri="{FF2B5EF4-FFF2-40B4-BE49-F238E27FC236}">
                          <a16:creationId xmlns:a16="http://schemas.microsoft.com/office/drawing/2014/main" id="{D33A22BB-8E12-4974-BE1A-8756B5FD0E84}"/>
                        </a:ext>
                      </a:extLst>
                    </p:cNvPr>
                    <p:cNvCxnSpPr/>
                    <p:nvPr/>
                  </p:nvCxnSpPr>
                  <p:spPr>
                    <a:xfrm>
                      <a:off x="604299" y="2179983"/>
                      <a:ext cx="1796995" cy="0"/>
                    </a:xfrm>
                    <a:prstGeom prst="line">
                      <a:avLst/>
                    </a:prstGeom>
                    <a:ln w="6350">
                      <a:solidFill>
                        <a:schemeClr val="bg1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04" name="Conector recto 203">
                      <a:extLst>
                        <a:ext uri="{FF2B5EF4-FFF2-40B4-BE49-F238E27FC236}">
                          <a16:creationId xmlns:a16="http://schemas.microsoft.com/office/drawing/2014/main" id="{B41DAC12-5E9A-419B-9700-F451026D2330}"/>
                        </a:ext>
                      </a:extLst>
                    </p:cNvPr>
                    <p:cNvCxnSpPr/>
                    <p:nvPr/>
                  </p:nvCxnSpPr>
                  <p:spPr>
                    <a:xfrm>
                      <a:off x="604299" y="2356237"/>
                      <a:ext cx="1796995" cy="0"/>
                    </a:xfrm>
                    <a:prstGeom prst="line">
                      <a:avLst/>
                    </a:prstGeom>
                    <a:ln w="6350">
                      <a:solidFill>
                        <a:schemeClr val="bg1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05" name="Conector recto 204">
                      <a:extLst>
                        <a:ext uri="{FF2B5EF4-FFF2-40B4-BE49-F238E27FC236}">
                          <a16:creationId xmlns:a16="http://schemas.microsoft.com/office/drawing/2014/main" id="{EA981EB5-AE37-4F5B-88D4-4C9C58DB010F}"/>
                        </a:ext>
                      </a:extLst>
                    </p:cNvPr>
                    <p:cNvCxnSpPr/>
                    <p:nvPr/>
                  </p:nvCxnSpPr>
                  <p:spPr>
                    <a:xfrm>
                      <a:off x="604299" y="2521637"/>
                      <a:ext cx="1796995" cy="0"/>
                    </a:xfrm>
                    <a:prstGeom prst="line">
                      <a:avLst/>
                    </a:prstGeom>
                    <a:ln w="6350">
                      <a:solidFill>
                        <a:schemeClr val="bg1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cxnSp>
                <p:nvCxnSpPr>
                  <p:cNvPr id="201" name="Conector recto 200">
                    <a:extLst>
                      <a:ext uri="{FF2B5EF4-FFF2-40B4-BE49-F238E27FC236}">
                        <a16:creationId xmlns:a16="http://schemas.microsoft.com/office/drawing/2014/main" id="{977E58CE-842F-42E6-B59E-CB89A40A7DC4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664469" y="1413865"/>
                    <a:ext cx="940275" cy="0"/>
                  </a:xfrm>
                  <a:prstGeom prst="line">
                    <a:avLst/>
                  </a:prstGeom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199" name="Rectángulo: esquinas redondeadas 198">
                  <a:extLst>
                    <a:ext uri="{FF2B5EF4-FFF2-40B4-BE49-F238E27FC236}">
                      <a16:creationId xmlns:a16="http://schemas.microsoft.com/office/drawing/2014/main" id="{828191F2-DBDC-4C3B-B106-C5563104CD2D}"/>
                    </a:ext>
                  </a:extLst>
                </p:cNvPr>
                <p:cNvSpPr/>
                <p:nvPr/>
              </p:nvSpPr>
              <p:spPr>
                <a:xfrm>
                  <a:off x="532896" y="1680435"/>
                  <a:ext cx="629969" cy="375359"/>
                </a:xfrm>
                <a:prstGeom prst="roundRect">
                  <a:avLst>
                    <a:gd name="adj" fmla="val 0"/>
                  </a:avLst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 algn="ctr">
                    <a:lnSpc>
                      <a:spcPct val="107000"/>
                    </a:lnSpc>
                    <a:spcAft>
                      <a:spcPts val="800"/>
                    </a:spcAft>
                  </a:pPr>
                  <a:r>
                    <a:rPr lang="es-CL" dirty="0">
                      <a:solidFill>
                        <a:schemeClr val="bg1"/>
                      </a:solidFill>
                      <a:latin typeface="Akazan Lt" panose="02000506020000020003" pitchFamily="2" charset="0"/>
                      <a:ea typeface="Calibri" panose="020F0502020204030204" pitchFamily="34" charset="0"/>
                      <a:cs typeface="Times New Roman" panose="02020603050405020304" pitchFamily="18" charset="0"/>
                    </a:rPr>
                    <a:t>Mayo</a:t>
                  </a:r>
                  <a:endParaRPr lang="es-CL" sz="1200" dirty="0">
                    <a:solidFill>
                      <a:schemeClr val="bg1"/>
                    </a:solidFill>
                    <a:effectLst/>
                    <a:latin typeface="Akazan Lt" panose="02000506020000020003" pitchFamily="2" charset="0"/>
                    <a:ea typeface="Calibri" panose="020F0502020204030204" pitchFamily="34" charset="0"/>
                    <a:cs typeface="Times New Roman" panose="02020603050405020304" pitchFamily="18" charset="0"/>
                  </a:endParaRPr>
                </a:p>
              </p:txBody>
            </p:sp>
          </p:grpSp>
          <p:grpSp>
            <p:nvGrpSpPr>
              <p:cNvPr id="181" name="Grupo 180">
                <a:extLst>
                  <a:ext uri="{FF2B5EF4-FFF2-40B4-BE49-F238E27FC236}">
                    <a16:creationId xmlns:a16="http://schemas.microsoft.com/office/drawing/2014/main" id="{21D18BB6-3BFB-4427-B12B-26A2B4AAEB16}"/>
                  </a:ext>
                </a:extLst>
              </p:cNvPr>
              <p:cNvGrpSpPr/>
              <p:nvPr/>
            </p:nvGrpSpPr>
            <p:grpSpPr>
              <a:xfrm>
                <a:off x="2517003" y="1528279"/>
                <a:ext cx="2324944" cy="1409249"/>
                <a:chOff x="244971" y="1531737"/>
                <a:chExt cx="2324944" cy="1409249"/>
              </a:xfrm>
            </p:grpSpPr>
            <p:sp>
              <p:nvSpPr>
                <p:cNvPr id="182" name="Rectángulo: esquinas redondeadas 181">
                  <a:extLst>
                    <a:ext uri="{FF2B5EF4-FFF2-40B4-BE49-F238E27FC236}">
                      <a16:creationId xmlns:a16="http://schemas.microsoft.com/office/drawing/2014/main" id="{584A0D66-AADE-4DE9-9D9D-C14B01C8601B}"/>
                    </a:ext>
                  </a:extLst>
                </p:cNvPr>
                <p:cNvSpPr/>
                <p:nvPr/>
              </p:nvSpPr>
              <p:spPr>
                <a:xfrm>
                  <a:off x="383295" y="1531737"/>
                  <a:ext cx="2186620" cy="1409249"/>
                </a:xfrm>
                <a:prstGeom prst="roundRect">
                  <a:avLst>
                    <a:gd name="adj" fmla="val 7492"/>
                  </a:avLst>
                </a:prstGeom>
                <a:solidFill>
                  <a:srgbClr val="FCEBE0"/>
                </a:solidFill>
                <a:ln w="3175">
                  <a:solidFill>
                    <a:srgbClr val="FFD5DE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CL" dirty="0"/>
                </a:p>
              </p:txBody>
            </p:sp>
            <p:sp>
              <p:nvSpPr>
                <p:cNvPr id="183" name="Rectángulo: esquinas redondeadas 182">
                  <a:extLst>
                    <a:ext uri="{FF2B5EF4-FFF2-40B4-BE49-F238E27FC236}">
                      <a16:creationId xmlns:a16="http://schemas.microsoft.com/office/drawing/2014/main" id="{EF83EC78-B79E-4792-8E78-4D4FAE927695}"/>
                    </a:ext>
                  </a:extLst>
                </p:cNvPr>
                <p:cNvSpPr/>
                <p:nvPr/>
              </p:nvSpPr>
              <p:spPr>
                <a:xfrm>
                  <a:off x="449055" y="1614413"/>
                  <a:ext cx="2055098" cy="1244968"/>
                </a:xfrm>
                <a:prstGeom prst="roundRect">
                  <a:avLst>
                    <a:gd name="adj" fmla="val 6410"/>
                  </a:avLst>
                </a:prstGeom>
                <a:noFill/>
                <a:ln w="9525">
                  <a:solidFill>
                    <a:srgbClr val="FF97AD"/>
                  </a:solidFill>
                  <a:prstDash val="dash"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CL"/>
                </a:p>
              </p:txBody>
            </p:sp>
            <p:grpSp>
              <p:nvGrpSpPr>
                <p:cNvPr id="184" name="Grupo 183">
                  <a:extLst>
                    <a:ext uri="{FF2B5EF4-FFF2-40B4-BE49-F238E27FC236}">
                      <a16:creationId xmlns:a16="http://schemas.microsoft.com/office/drawing/2014/main" id="{5E42D645-63B9-4AFD-92D1-3DB9764794C8}"/>
                    </a:ext>
                  </a:extLst>
                </p:cNvPr>
                <p:cNvGrpSpPr/>
                <p:nvPr/>
              </p:nvGrpSpPr>
              <p:grpSpPr>
                <a:xfrm>
                  <a:off x="244971" y="1700314"/>
                  <a:ext cx="1199997" cy="326125"/>
                  <a:chOff x="511849" y="1271248"/>
                  <a:chExt cx="1126767" cy="236141"/>
                </a:xfrm>
              </p:grpSpPr>
              <p:pic>
                <p:nvPicPr>
                  <p:cNvPr id="193" name="Imagen 192">
                    <a:extLst>
                      <a:ext uri="{FF2B5EF4-FFF2-40B4-BE49-F238E27FC236}">
                        <a16:creationId xmlns:a16="http://schemas.microsoft.com/office/drawing/2014/main" id="{6986897C-8B46-4B64-9A70-EA7729E6CB7A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 rotWithShape="1">
                  <a:blip r:embed="rId3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 l="12119" t="-2303" b="1"/>
                  <a:stretch/>
                </p:blipFill>
                <p:spPr>
                  <a:xfrm>
                    <a:off x="646699" y="1271248"/>
                    <a:ext cx="991917" cy="236141"/>
                  </a:xfrm>
                  <a:prstGeom prst="rect">
                    <a:avLst/>
                  </a:prstGeom>
                </p:spPr>
              </p:pic>
              <p:sp>
                <p:nvSpPr>
                  <p:cNvPr id="194" name="Flecha: cheurón 193">
                    <a:extLst>
                      <a:ext uri="{FF2B5EF4-FFF2-40B4-BE49-F238E27FC236}">
                        <a16:creationId xmlns:a16="http://schemas.microsoft.com/office/drawing/2014/main" id="{BF3AF1F3-2DF8-4302-8C7E-AA7A78405A62}"/>
                      </a:ext>
                    </a:extLst>
                  </p:cNvPr>
                  <p:cNvSpPr/>
                  <p:nvPr/>
                </p:nvSpPr>
                <p:spPr>
                  <a:xfrm flipH="1">
                    <a:off x="511849" y="1301794"/>
                    <a:ext cx="1065018" cy="184049"/>
                  </a:xfrm>
                  <a:prstGeom prst="chevron">
                    <a:avLst>
                      <a:gd name="adj" fmla="val 50000"/>
                    </a:avLst>
                  </a:prstGeom>
                  <a:noFill/>
                  <a:ln w="6350">
                    <a:solidFill>
                      <a:schemeClr val="bg1"/>
                    </a:solidFill>
                    <a:prstDash val="sysDash"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s-CL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85" name="Grupo 184">
                  <a:extLst>
                    <a:ext uri="{FF2B5EF4-FFF2-40B4-BE49-F238E27FC236}">
                      <a16:creationId xmlns:a16="http://schemas.microsoft.com/office/drawing/2014/main" id="{4946CC2E-D5D3-4F5D-9AA0-140CC2A43417}"/>
                    </a:ext>
                  </a:extLst>
                </p:cNvPr>
                <p:cNvGrpSpPr/>
                <p:nvPr/>
              </p:nvGrpSpPr>
              <p:grpSpPr>
                <a:xfrm>
                  <a:off x="543494" y="1893798"/>
                  <a:ext cx="1884083" cy="831778"/>
                  <a:chOff x="794329" y="1413865"/>
                  <a:chExt cx="1818593" cy="602275"/>
                </a:xfrm>
              </p:grpSpPr>
              <p:grpSp>
                <p:nvGrpSpPr>
                  <p:cNvPr id="187" name="Grupo 186">
                    <a:extLst>
                      <a:ext uri="{FF2B5EF4-FFF2-40B4-BE49-F238E27FC236}">
                        <a16:creationId xmlns:a16="http://schemas.microsoft.com/office/drawing/2014/main" id="{4A01C29B-9611-4450-AF0A-C488E8D4B348}"/>
                      </a:ext>
                    </a:extLst>
                  </p:cNvPr>
                  <p:cNvGrpSpPr/>
                  <p:nvPr/>
                </p:nvGrpSpPr>
                <p:grpSpPr>
                  <a:xfrm>
                    <a:off x="794329" y="1566484"/>
                    <a:ext cx="1818593" cy="449656"/>
                    <a:chOff x="604299" y="1997922"/>
                    <a:chExt cx="1796995" cy="523715"/>
                  </a:xfrm>
                </p:grpSpPr>
                <p:cxnSp>
                  <p:nvCxnSpPr>
                    <p:cNvPr id="189" name="Conector recto 188">
                      <a:extLst>
                        <a:ext uri="{FF2B5EF4-FFF2-40B4-BE49-F238E27FC236}">
                          <a16:creationId xmlns:a16="http://schemas.microsoft.com/office/drawing/2014/main" id="{49E0AB7B-AA88-4FEF-86A2-FEE9ADABFF66}"/>
                        </a:ext>
                      </a:extLst>
                    </p:cNvPr>
                    <p:cNvCxnSpPr/>
                    <p:nvPr/>
                  </p:nvCxnSpPr>
                  <p:spPr>
                    <a:xfrm>
                      <a:off x="604299" y="1997922"/>
                      <a:ext cx="1796995" cy="0"/>
                    </a:xfrm>
                    <a:prstGeom prst="line">
                      <a:avLst/>
                    </a:prstGeom>
                    <a:ln w="6350">
                      <a:solidFill>
                        <a:schemeClr val="bg1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90" name="Conector recto 189">
                      <a:extLst>
                        <a:ext uri="{FF2B5EF4-FFF2-40B4-BE49-F238E27FC236}">
                          <a16:creationId xmlns:a16="http://schemas.microsoft.com/office/drawing/2014/main" id="{F2AB4D84-0DED-4436-8D51-5AE66334F167}"/>
                        </a:ext>
                      </a:extLst>
                    </p:cNvPr>
                    <p:cNvCxnSpPr/>
                    <p:nvPr/>
                  </p:nvCxnSpPr>
                  <p:spPr>
                    <a:xfrm>
                      <a:off x="604299" y="2179983"/>
                      <a:ext cx="1796995" cy="0"/>
                    </a:xfrm>
                    <a:prstGeom prst="line">
                      <a:avLst/>
                    </a:prstGeom>
                    <a:ln w="6350">
                      <a:solidFill>
                        <a:schemeClr val="bg1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91" name="Conector recto 190">
                      <a:extLst>
                        <a:ext uri="{FF2B5EF4-FFF2-40B4-BE49-F238E27FC236}">
                          <a16:creationId xmlns:a16="http://schemas.microsoft.com/office/drawing/2014/main" id="{7D414780-4C96-44CC-B90E-9AEB5213A06D}"/>
                        </a:ext>
                      </a:extLst>
                    </p:cNvPr>
                    <p:cNvCxnSpPr/>
                    <p:nvPr/>
                  </p:nvCxnSpPr>
                  <p:spPr>
                    <a:xfrm>
                      <a:off x="604299" y="2356237"/>
                      <a:ext cx="1796995" cy="0"/>
                    </a:xfrm>
                    <a:prstGeom prst="line">
                      <a:avLst/>
                    </a:prstGeom>
                    <a:ln w="6350">
                      <a:solidFill>
                        <a:schemeClr val="bg1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92" name="Conector recto 191">
                      <a:extLst>
                        <a:ext uri="{FF2B5EF4-FFF2-40B4-BE49-F238E27FC236}">
                          <a16:creationId xmlns:a16="http://schemas.microsoft.com/office/drawing/2014/main" id="{DCBC00CA-4C16-4B4C-B0FC-EE7797D8C4EF}"/>
                        </a:ext>
                      </a:extLst>
                    </p:cNvPr>
                    <p:cNvCxnSpPr/>
                    <p:nvPr/>
                  </p:nvCxnSpPr>
                  <p:spPr>
                    <a:xfrm>
                      <a:off x="604299" y="2521637"/>
                      <a:ext cx="1796995" cy="0"/>
                    </a:xfrm>
                    <a:prstGeom prst="line">
                      <a:avLst/>
                    </a:prstGeom>
                    <a:ln w="6350">
                      <a:solidFill>
                        <a:schemeClr val="bg1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cxnSp>
                <p:nvCxnSpPr>
                  <p:cNvPr id="188" name="Conector recto 187">
                    <a:extLst>
                      <a:ext uri="{FF2B5EF4-FFF2-40B4-BE49-F238E27FC236}">
                        <a16:creationId xmlns:a16="http://schemas.microsoft.com/office/drawing/2014/main" id="{22D4EC86-430C-4F18-9EFF-B32A102A6C32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664469" y="1413865"/>
                    <a:ext cx="940275" cy="0"/>
                  </a:xfrm>
                  <a:prstGeom prst="line">
                    <a:avLst/>
                  </a:prstGeom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186" name="Rectángulo: esquinas redondeadas 185">
                  <a:extLst>
                    <a:ext uri="{FF2B5EF4-FFF2-40B4-BE49-F238E27FC236}">
                      <a16:creationId xmlns:a16="http://schemas.microsoft.com/office/drawing/2014/main" id="{11369A79-43FC-4077-97F7-E806C10C07FE}"/>
                    </a:ext>
                  </a:extLst>
                </p:cNvPr>
                <p:cNvSpPr/>
                <p:nvPr/>
              </p:nvSpPr>
              <p:spPr>
                <a:xfrm>
                  <a:off x="494606" y="1680435"/>
                  <a:ext cx="788701" cy="375359"/>
                </a:xfrm>
                <a:prstGeom prst="roundRect">
                  <a:avLst>
                    <a:gd name="adj" fmla="val 0"/>
                  </a:avLst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 algn="ctr">
                    <a:lnSpc>
                      <a:spcPct val="107000"/>
                    </a:lnSpc>
                    <a:spcAft>
                      <a:spcPts val="800"/>
                    </a:spcAft>
                  </a:pPr>
                  <a:r>
                    <a:rPr lang="es-CL" dirty="0">
                      <a:solidFill>
                        <a:schemeClr val="bg1"/>
                      </a:solidFill>
                      <a:latin typeface="Akazan Lt" panose="02000506020000020003" pitchFamily="2" charset="0"/>
                      <a:ea typeface="Calibri" panose="020F0502020204030204" pitchFamily="34" charset="0"/>
                      <a:cs typeface="Times New Roman" panose="02020603050405020304" pitchFamily="18" charset="0"/>
                    </a:rPr>
                    <a:t>Junio</a:t>
                  </a:r>
                  <a:endParaRPr lang="es-CL" sz="1200" dirty="0">
                    <a:solidFill>
                      <a:schemeClr val="bg1"/>
                    </a:solidFill>
                    <a:effectLst/>
                    <a:latin typeface="Akazan Lt" panose="02000506020000020003" pitchFamily="2" charset="0"/>
                    <a:ea typeface="Calibri" panose="020F0502020204030204" pitchFamily="34" charset="0"/>
                    <a:cs typeface="Times New Roman" panose="02020603050405020304" pitchFamily="18" charset="0"/>
                  </a:endParaRPr>
                </a:p>
              </p:txBody>
            </p:sp>
          </p:grpSp>
        </p:grpSp>
      </p:grpSp>
      <p:sp>
        <p:nvSpPr>
          <p:cNvPr id="24" name="Rectángulo 23">
            <a:extLst>
              <a:ext uri="{FF2B5EF4-FFF2-40B4-BE49-F238E27FC236}">
                <a16:creationId xmlns:a16="http://schemas.microsoft.com/office/drawing/2014/main" id="{4B55A85F-8F15-47C1-ACC4-35FBE444DCB7}"/>
              </a:ext>
            </a:extLst>
          </p:cNvPr>
          <p:cNvSpPr/>
          <p:nvPr/>
        </p:nvSpPr>
        <p:spPr>
          <a:xfrm>
            <a:off x="308815" y="6228846"/>
            <a:ext cx="1469914" cy="53264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lnSpc>
                <a:spcPct val="107000"/>
              </a:lnSpc>
              <a:spcAft>
                <a:spcPts val="800"/>
              </a:spcAft>
            </a:pPr>
            <a:r>
              <a:rPr lang="es-CL" sz="28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Importante</a:t>
            </a:r>
          </a:p>
        </p:txBody>
      </p:sp>
      <p:sp>
        <p:nvSpPr>
          <p:cNvPr id="240" name="Rectángulo 239">
            <a:extLst>
              <a:ext uri="{FF2B5EF4-FFF2-40B4-BE49-F238E27FC236}">
                <a16:creationId xmlns:a16="http://schemas.microsoft.com/office/drawing/2014/main" id="{8D92C200-971F-46C5-8786-10E09014ECD9}"/>
              </a:ext>
            </a:extLst>
          </p:cNvPr>
          <p:cNvSpPr/>
          <p:nvPr/>
        </p:nvSpPr>
        <p:spPr>
          <a:xfrm>
            <a:off x="521150" y="250174"/>
            <a:ext cx="4148168" cy="107830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07000"/>
              </a:lnSpc>
              <a:spcAft>
                <a:spcPts val="726"/>
              </a:spcAft>
            </a:pPr>
            <a:r>
              <a:rPr lang="es-CL" sz="5988" dirty="0">
                <a:latin typeface="Angelface" pitchFamily="50" charset="0"/>
                <a:ea typeface="Calibri" panose="020F0502020204030204" pitchFamily="34" charset="0"/>
                <a:cs typeface="Times New Roman" panose="02020603050405020304" pitchFamily="18" charset="0"/>
              </a:rPr>
              <a:t>Fechas Importantes</a:t>
            </a:r>
            <a:endParaRPr lang="es-CL" sz="6532" dirty="0">
              <a:latin typeface="Angelface" pitchFamily="50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pic>
        <p:nvPicPr>
          <p:cNvPr id="245" name="Imagen 244">
            <a:extLst>
              <a:ext uri="{FF2B5EF4-FFF2-40B4-BE49-F238E27FC236}">
                <a16:creationId xmlns:a16="http://schemas.microsoft.com/office/drawing/2014/main" id="{D799DF61-02BF-4413-B336-FF7FBE662D17}"/>
              </a:ext>
            </a:extLst>
          </p:cNvPr>
          <p:cNvPicPr>
            <a:picLocks noChangeAspect="1"/>
          </p:cNvPicPr>
          <p:nvPr/>
        </p:nvPicPr>
        <p:blipFill>
          <a:blip r:embed="rId4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317723" y="6056091"/>
            <a:ext cx="718303" cy="85706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71902380"/>
      </p:ext>
    </p:extLst>
  </p:cSld>
  <p:clrMapOvr>
    <a:masterClrMapping/>
  </p:clrMapOvr>
</p:sld>
</file>

<file path=ppt/slides/slide2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2" name="Imagen 61">
            <a:extLst>
              <a:ext uri="{FF2B5EF4-FFF2-40B4-BE49-F238E27FC236}">
                <a16:creationId xmlns:a16="http://schemas.microsoft.com/office/drawing/2014/main" id="{1E4B5A2E-0B7F-4F86-9BAC-BEF5393B3EE1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26633" t="9514" r="29569" b="27352"/>
          <a:stretch/>
        </p:blipFill>
        <p:spPr>
          <a:xfrm rot="10800000">
            <a:off x="317530" y="6214019"/>
            <a:ext cx="4511563" cy="984934"/>
          </a:xfrm>
          <a:prstGeom prst="rect">
            <a:avLst/>
          </a:prstGeom>
          <a:ln>
            <a:noFill/>
          </a:ln>
        </p:spPr>
      </p:pic>
      <p:sp>
        <p:nvSpPr>
          <p:cNvPr id="78" name="Rectángulo: esquinas redondeadas 77">
            <a:extLst>
              <a:ext uri="{FF2B5EF4-FFF2-40B4-BE49-F238E27FC236}">
                <a16:creationId xmlns:a16="http://schemas.microsoft.com/office/drawing/2014/main" id="{1E0C9333-8382-4CCA-8962-24833C650CB8}"/>
              </a:ext>
            </a:extLst>
          </p:cNvPr>
          <p:cNvSpPr/>
          <p:nvPr/>
        </p:nvSpPr>
        <p:spPr>
          <a:xfrm>
            <a:off x="392013" y="6303068"/>
            <a:ext cx="4353882" cy="823470"/>
          </a:xfrm>
          <a:prstGeom prst="roundRect">
            <a:avLst>
              <a:gd name="adj" fmla="val 0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grpSp>
        <p:nvGrpSpPr>
          <p:cNvPr id="237" name="Grupo 236">
            <a:extLst>
              <a:ext uri="{FF2B5EF4-FFF2-40B4-BE49-F238E27FC236}">
                <a16:creationId xmlns:a16="http://schemas.microsoft.com/office/drawing/2014/main" id="{72D52DA1-6977-416D-A838-15967CDC03BA}"/>
              </a:ext>
            </a:extLst>
          </p:cNvPr>
          <p:cNvGrpSpPr/>
          <p:nvPr/>
        </p:nvGrpSpPr>
        <p:grpSpPr>
          <a:xfrm>
            <a:off x="179209" y="1383979"/>
            <a:ext cx="4649887" cy="4672125"/>
            <a:chOff x="200780" y="1696855"/>
            <a:chExt cx="4649887" cy="4672125"/>
          </a:xfrm>
        </p:grpSpPr>
        <p:grpSp>
          <p:nvGrpSpPr>
            <p:cNvPr id="149" name="Grupo 148">
              <a:extLst>
                <a:ext uri="{FF2B5EF4-FFF2-40B4-BE49-F238E27FC236}">
                  <a16:creationId xmlns:a16="http://schemas.microsoft.com/office/drawing/2014/main" id="{82CA75B5-6E4E-4183-A4AF-D81DB669A62F}"/>
                </a:ext>
              </a:extLst>
            </p:cNvPr>
            <p:cNvGrpSpPr/>
            <p:nvPr/>
          </p:nvGrpSpPr>
          <p:grpSpPr>
            <a:xfrm>
              <a:off x="218220" y="1696855"/>
              <a:ext cx="4632447" cy="1409249"/>
              <a:chOff x="209500" y="1528279"/>
              <a:chExt cx="4632447" cy="1409249"/>
            </a:xfrm>
          </p:grpSpPr>
          <p:grpSp>
            <p:nvGrpSpPr>
              <p:cNvPr id="134" name="Grupo 133">
                <a:extLst>
                  <a:ext uri="{FF2B5EF4-FFF2-40B4-BE49-F238E27FC236}">
                    <a16:creationId xmlns:a16="http://schemas.microsoft.com/office/drawing/2014/main" id="{6C28344D-12E9-4F1E-A0D9-B063BE407F46}"/>
                  </a:ext>
                </a:extLst>
              </p:cNvPr>
              <p:cNvGrpSpPr/>
              <p:nvPr/>
            </p:nvGrpSpPr>
            <p:grpSpPr>
              <a:xfrm>
                <a:off x="209500" y="1528279"/>
                <a:ext cx="2324944" cy="1409249"/>
                <a:chOff x="244971" y="1531737"/>
                <a:chExt cx="2324944" cy="1409249"/>
              </a:xfrm>
            </p:grpSpPr>
            <p:sp>
              <p:nvSpPr>
                <p:cNvPr id="19" name="Rectángulo: esquinas redondeadas 18">
                  <a:extLst>
                    <a:ext uri="{FF2B5EF4-FFF2-40B4-BE49-F238E27FC236}">
                      <a16:creationId xmlns:a16="http://schemas.microsoft.com/office/drawing/2014/main" id="{D9738B70-DADB-489E-BE43-95B95341A9B8}"/>
                    </a:ext>
                  </a:extLst>
                </p:cNvPr>
                <p:cNvSpPr/>
                <p:nvPr/>
              </p:nvSpPr>
              <p:spPr>
                <a:xfrm>
                  <a:off x="383295" y="1531737"/>
                  <a:ext cx="2186620" cy="1409249"/>
                </a:xfrm>
                <a:prstGeom prst="roundRect">
                  <a:avLst>
                    <a:gd name="adj" fmla="val 7492"/>
                  </a:avLst>
                </a:prstGeom>
                <a:solidFill>
                  <a:srgbClr val="FCEBE0"/>
                </a:solidFill>
                <a:ln w="3175">
                  <a:solidFill>
                    <a:srgbClr val="FFD5DE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CL" dirty="0"/>
                </a:p>
              </p:txBody>
            </p:sp>
            <p:sp>
              <p:nvSpPr>
                <p:cNvPr id="95" name="Rectángulo: esquinas redondeadas 94">
                  <a:extLst>
                    <a:ext uri="{FF2B5EF4-FFF2-40B4-BE49-F238E27FC236}">
                      <a16:creationId xmlns:a16="http://schemas.microsoft.com/office/drawing/2014/main" id="{097C259C-FEE4-4FFB-8663-66B56620D101}"/>
                    </a:ext>
                  </a:extLst>
                </p:cNvPr>
                <p:cNvSpPr/>
                <p:nvPr/>
              </p:nvSpPr>
              <p:spPr>
                <a:xfrm>
                  <a:off x="449055" y="1614413"/>
                  <a:ext cx="2055098" cy="1244968"/>
                </a:xfrm>
                <a:prstGeom prst="roundRect">
                  <a:avLst>
                    <a:gd name="adj" fmla="val 6410"/>
                  </a:avLst>
                </a:prstGeom>
                <a:noFill/>
                <a:ln w="9525">
                  <a:solidFill>
                    <a:srgbClr val="FF97AD"/>
                  </a:solidFill>
                  <a:prstDash val="dash"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CL"/>
                </a:p>
              </p:txBody>
            </p:sp>
            <p:grpSp>
              <p:nvGrpSpPr>
                <p:cNvPr id="100" name="Grupo 99">
                  <a:extLst>
                    <a:ext uri="{FF2B5EF4-FFF2-40B4-BE49-F238E27FC236}">
                      <a16:creationId xmlns:a16="http://schemas.microsoft.com/office/drawing/2014/main" id="{26513B26-EA65-4DD1-9F10-A36BCF4A5ACF}"/>
                    </a:ext>
                  </a:extLst>
                </p:cNvPr>
                <p:cNvGrpSpPr/>
                <p:nvPr/>
              </p:nvGrpSpPr>
              <p:grpSpPr>
                <a:xfrm>
                  <a:off x="244971" y="1700314"/>
                  <a:ext cx="1199997" cy="326125"/>
                  <a:chOff x="511849" y="1271248"/>
                  <a:chExt cx="1126767" cy="236141"/>
                </a:xfrm>
              </p:grpSpPr>
              <p:pic>
                <p:nvPicPr>
                  <p:cNvPr id="94" name="Imagen 93">
                    <a:extLst>
                      <a:ext uri="{FF2B5EF4-FFF2-40B4-BE49-F238E27FC236}">
                        <a16:creationId xmlns:a16="http://schemas.microsoft.com/office/drawing/2014/main" id="{3CF35173-8577-4636-96F6-959CD091866E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 rotWithShape="1">
                  <a:blip r:embed="rId3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 l="12119" t="-2303" b="1"/>
                  <a:stretch/>
                </p:blipFill>
                <p:spPr>
                  <a:xfrm>
                    <a:off x="646699" y="1271248"/>
                    <a:ext cx="991917" cy="236141"/>
                  </a:xfrm>
                  <a:prstGeom prst="rect">
                    <a:avLst/>
                  </a:prstGeom>
                </p:spPr>
              </p:pic>
              <p:sp>
                <p:nvSpPr>
                  <p:cNvPr id="96" name="Flecha: cheurón 95">
                    <a:extLst>
                      <a:ext uri="{FF2B5EF4-FFF2-40B4-BE49-F238E27FC236}">
                        <a16:creationId xmlns:a16="http://schemas.microsoft.com/office/drawing/2014/main" id="{9D382A7B-5A9E-4A0B-9793-24E0B922D262}"/>
                      </a:ext>
                    </a:extLst>
                  </p:cNvPr>
                  <p:cNvSpPr/>
                  <p:nvPr/>
                </p:nvSpPr>
                <p:spPr>
                  <a:xfrm flipH="1">
                    <a:off x="511849" y="1301794"/>
                    <a:ext cx="1065018" cy="184049"/>
                  </a:xfrm>
                  <a:prstGeom prst="chevron">
                    <a:avLst>
                      <a:gd name="adj" fmla="val 50000"/>
                    </a:avLst>
                  </a:prstGeom>
                  <a:noFill/>
                  <a:ln w="6350">
                    <a:solidFill>
                      <a:schemeClr val="bg1"/>
                    </a:solidFill>
                    <a:prstDash val="sysDash"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s-CL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01" name="Grupo 100">
                  <a:extLst>
                    <a:ext uri="{FF2B5EF4-FFF2-40B4-BE49-F238E27FC236}">
                      <a16:creationId xmlns:a16="http://schemas.microsoft.com/office/drawing/2014/main" id="{43B55AA7-62D1-41E7-BB40-B48095622825}"/>
                    </a:ext>
                  </a:extLst>
                </p:cNvPr>
                <p:cNvGrpSpPr/>
                <p:nvPr/>
              </p:nvGrpSpPr>
              <p:grpSpPr>
                <a:xfrm>
                  <a:off x="543494" y="1893798"/>
                  <a:ext cx="1884083" cy="831778"/>
                  <a:chOff x="794329" y="1413865"/>
                  <a:chExt cx="1818593" cy="602275"/>
                </a:xfrm>
              </p:grpSpPr>
              <p:grpSp>
                <p:nvGrpSpPr>
                  <p:cNvPr id="80" name="Grupo 79">
                    <a:extLst>
                      <a:ext uri="{FF2B5EF4-FFF2-40B4-BE49-F238E27FC236}">
                        <a16:creationId xmlns:a16="http://schemas.microsoft.com/office/drawing/2014/main" id="{4A28EDD1-50EF-4949-80A5-A8AC877615ED}"/>
                      </a:ext>
                    </a:extLst>
                  </p:cNvPr>
                  <p:cNvGrpSpPr/>
                  <p:nvPr/>
                </p:nvGrpSpPr>
                <p:grpSpPr>
                  <a:xfrm>
                    <a:off x="794329" y="1566484"/>
                    <a:ext cx="1818593" cy="449656"/>
                    <a:chOff x="604299" y="1997922"/>
                    <a:chExt cx="1796995" cy="523715"/>
                  </a:xfrm>
                </p:grpSpPr>
                <p:cxnSp>
                  <p:nvCxnSpPr>
                    <p:cNvPr id="87" name="Conector recto 86">
                      <a:extLst>
                        <a:ext uri="{FF2B5EF4-FFF2-40B4-BE49-F238E27FC236}">
                          <a16:creationId xmlns:a16="http://schemas.microsoft.com/office/drawing/2014/main" id="{563B3203-E315-4249-99C4-984CB0C75309}"/>
                        </a:ext>
                      </a:extLst>
                    </p:cNvPr>
                    <p:cNvCxnSpPr/>
                    <p:nvPr/>
                  </p:nvCxnSpPr>
                  <p:spPr>
                    <a:xfrm>
                      <a:off x="604299" y="1997922"/>
                      <a:ext cx="1796995" cy="0"/>
                    </a:xfrm>
                    <a:prstGeom prst="line">
                      <a:avLst/>
                    </a:prstGeom>
                    <a:ln w="6350">
                      <a:solidFill>
                        <a:schemeClr val="bg1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8" name="Conector recto 87">
                      <a:extLst>
                        <a:ext uri="{FF2B5EF4-FFF2-40B4-BE49-F238E27FC236}">
                          <a16:creationId xmlns:a16="http://schemas.microsoft.com/office/drawing/2014/main" id="{6BEE8EE4-57DA-41E2-AF45-7B60ABEE5998}"/>
                        </a:ext>
                      </a:extLst>
                    </p:cNvPr>
                    <p:cNvCxnSpPr/>
                    <p:nvPr/>
                  </p:nvCxnSpPr>
                  <p:spPr>
                    <a:xfrm>
                      <a:off x="604299" y="2179983"/>
                      <a:ext cx="1796995" cy="0"/>
                    </a:xfrm>
                    <a:prstGeom prst="line">
                      <a:avLst/>
                    </a:prstGeom>
                    <a:ln w="6350">
                      <a:solidFill>
                        <a:schemeClr val="bg1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9" name="Conector recto 88">
                      <a:extLst>
                        <a:ext uri="{FF2B5EF4-FFF2-40B4-BE49-F238E27FC236}">
                          <a16:creationId xmlns:a16="http://schemas.microsoft.com/office/drawing/2014/main" id="{86BF35F8-0DDC-4913-96BB-1DC489EF00C2}"/>
                        </a:ext>
                      </a:extLst>
                    </p:cNvPr>
                    <p:cNvCxnSpPr/>
                    <p:nvPr/>
                  </p:nvCxnSpPr>
                  <p:spPr>
                    <a:xfrm>
                      <a:off x="604299" y="2356237"/>
                      <a:ext cx="1796995" cy="0"/>
                    </a:xfrm>
                    <a:prstGeom prst="line">
                      <a:avLst/>
                    </a:prstGeom>
                    <a:ln w="6350">
                      <a:solidFill>
                        <a:schemeClr val="bg1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0" name="Conector recto 89">
                      <a:extLst>
                        <a:ext uri="{FF2B5EF4-FFF2-40B4-BE49-F238E27FC236}">
                          <a16:creationId xmlns:a16="http://schemas.microsoft.com/office/drawing/2014/main" id="{A0FC9CDD-C534-4687-91B6-381ABDDD4FAB}"/>
                        </a:ext>
                      </a:extLst>
                    </p:cNvPr>
                    <p:cNvCxnSpPr/>
                    <p:nvPr/>
                  </p:nvCxnSpPr>
                  <p:spPr>
                    <a:xfrm>
                      <a:off x="604299" y="2521637"/>
                      <a:ext cx="1796995" cy="0"/>
                    </a:xfrm>
                    <a:prstGeom prst="line">
                      <a:avLst/>
                    </a:prstGeom>
                    <a:ln w="6350">
                      <a:solidFill>
                        <a:schemeClr val="bg1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cxnSp>
                <p:nvCxnSpPr>
                  <p:cNvPr id="98" name="Conector recto 97">
                    <a:extLst>
                      <a:ext uri="{FF2B5EF4-FFF2-40B4-BE49-F238E27FC236}">
                        <a16:creationId xmlns:a16="http://schemas.microsoft.com/office/drawing/2014/main" id="{0C62E840-8F49-4EBE-8C92-70D04AA14409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664469" y="1413865"/>
                    <a:ext cx="940275" cy="0"/>
                  </a:xfrm>
                  <a:prstGeom prst="line">
                    <a:avLst/>
                  </a:prstGeom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79" name="Rectángulo: esquinas redondeadas 78">
                  <a:extLst>
                    <a:ext uri="{FF2B5EF4-FFF2-40B4-BE49-F238E27FC236}">
                      <a16:creationId xmlns:a16="http://schemas.microsoft.com/office/drawing/2014/main" id="{5AF4D612-5A58-4D26-AFC8-37C78EEF407B}"/>
                    </a:ext>
                  </a:extLst>
                </p:cNvPr>
                <p:cNvSpPr/>
                <p:nvPr/>
              </p:nvSpPr>
              <p:spPr>
                <a:xfrm>
                  <a:off x="532896" y="1680435"/>
                  <a:ext cx="629969" cy="375358"/>
                </a:xfrm>
                <a:prstGeom prst="roundRect">
                  <a:avLst>
                    <a:gd name="adj" fmla="val 0"/>
                  </a:avLst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 algn="ctr">
                    <a:lnSpc>
                      <a:spcPct val="107000"/>
                    </a:lnSpc>
                    <a:spcAft>
                      <a:spcPts val="800"/>
                    </a:spcAft>
                  </a:pPr>
                  <a:r>
                    <a:rPr lang="es-CL" dirty="0">
                      <a:solidFill>
                        <a:schemeClr val="bg1"/>
                      </a:solidFill>
                      <a:latin typeface="Akazan Lt" panose="02000506020000020003" pitchFamily="2" charset="0"/>
                      <a:ea typeface="Calibri" panose="020F0502020204030204" pitchFamily="34" charset="0"/>
                      <a:cs typeface="Times New Roman" panose="02020603050405020304" pitchFamily="18" charset="0"/>
                    </a:rPr>
                    <a:t>Julio</a:t>
                  </a:r>
                  <a:endParaRPr lang="es-CL" sz="1200" dirty="0">
                    <a:solidFill>
                      <a:schemeClr val="bg1"/>
                    </a:solidFill>
                    <a:effectLst/>
                    <a:latin typeface="Akazan Lt" panose="02000506020000020003" pitchFamily="2" charset="0"/>
                    <a:ea typeface="Calibri" panose="020F0502020204030204" pitchFamily="34" charset="0"/>
                    <a:cs typeface="Times New Roman" panose="02020603050405020304" pitchFamily="18" charset="0"/>
                  </a:endParaRPr>
                </a:p>
              </p:txBody>
            </p:sp>
          </p:grpSp>
          <p:grpSp>
            <p:nvGrpSpPr>
              <p:cNvPr id="135" name="Grupo 134">
                <a:extLst>
                  <a:ext uri="{FF2B5EF4-FFF2-40B4-BE49-F238E27FC236}">
                    <a16:creationId xmlns:a16="http://schemas.microsoft.com/office/drawing/2014/main" id="{68901A7C-6AB0-40AC-B96A-44F8A15B170C}"/>
                  </a:ext>
                </a:extLst>
              </p:cNvPr>
              <p:cNvGrpSpPr/>
              <p:nvPr/>
            </p:nvGrpSpPr>
            <p:grpSpPr>
              <a:xfrm>
                <a:off x="2517003" y="1528279"/>
                <a:ext cx="2324944" cy="1409249"/>
                <a:chOff x="244971" y="1531737"/>
                <a:chExt cx="2324944" cy="1409249"/>
              </a:xfrm>
            </p:grpSpPr>
            <p:sp>
              <p:nvSpPr>
                <p:cNvPr id="136" name="Rectángulo: esquinas redondeadas 135">
                  <a:extLst>
                    <a:ext uri="{FF2B5EF4-FFF2-40B4-BE49-F238E27FC236}">
                      <a16:creationId xmlns:a16="http://schemas.microsoft.com/office/drawing/2014/main" id="{1D754754-04EC-4568-9990-9A1F44EBB24E}"/>
                    </a:ext>
                  </a:extLst>
                </p:cNvPr>
                <p:cNvSpPr/>
                <p:nvPr/>
              </p:nvSpPr>
              <p:spPr>
                <a:xfrm>
                  <a:off x="383295" y="1531737"/>
                  <a:ext cx="2186620" cy="1409249"/>
                </a:xfrm>
                <a:prstGeom prst="roundRect">
                  <a:avLst>
                    <a:gd name="adj" fmla="val 7492"/>
                  </a:avLst>
                </a:prstGeom>
                <a:solidFill>
                  <a:srgbClr val="FCEBE0"/>
                </a:solidFill>
                <a:ln w="3175">
                  <a:solidFill>
                    <a:srgbClr val="FFD5DE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CL" dirty="0"/>
                </a:p>
              </p:txBody>
            </p:sp>
            <p:sp>
              <p:nvSpPr>
                <p:cNvPr id="137" name="Rectángulo: esquinas redondeadas 136">
                  <a:extLst>
                    <a:ext uri="{FF2B5EF4-FFF2-40B4-BE49-F238E27FC236}">
                      <a16:creationId xmlns:a16="http://schemas.microsoft.com/office/drawing/2014/main" id="{DA5D7878-72AD-4C55-A4BE-DBC88656E4BD}"/>
                    </a:ext>
                  </a:extLst>
                </p:cNvPr>
                <p:cNvSpPr/>
                <p:nvPr/>
              </p:nvSpPr>
              <p:spPr>
                <a:xfrm>
                  <a:off x="449055" y="1614413"/>
                  <a:ext cx="2055098" cy="1244968"/>
                </a:xfrm>
                <a:prstGeom prst="roundRect">
                  <a:avLst>
                    <a:gd name="adj" fmla="val 6410"/>
                  </a:avLst>
                </a:prstGeom>
                <a:noFill/>
                <a:ln w="9525">
                  <a:solidFill>
                    <a:srgbClr val="FF97AD"/>
                  </a:solidFill>
                  <a:prstDash val="dash"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CL"/>
                </a:p>
              </p:txBody>
            </p:sp>
            <p:grpSp>
              <p:nvGrpSpPr>
                <p:cNvPr id="138" name="Grupo 137">
                  <a:extLst>
                    <a:ext uri="{FF2B5EF4-FFF2-40B4-BE49-F238E27FC236}">
                      <a16:creationId xmlns:a16="http://schemas.microsoft.com/office/drawing/2014/main" id="{01900A06-CCD3-4971-8F1C-36B8E5021DAD}"/>
                    </a:ext>
                  </a:extLst>
                </p:cNvPr>
                <p:cNvGrpSpPr/>
                <p:nvPr/>
              </p:nvGrpSpPr>
              <p:grpSpPr>
                <a:xfrm>
                  <a:off x="244971" y="1700314"/>
                  <a:ext cx="1199997" cy="326125"/>
                  <a:chOff x="511849" y="1271248"/>
                  <a:chExt cx="1126767" cy="236141"/>
                </a:xfrm>
              </p:grpSpPr>
              <p:pic>
                <p:nvPicPr>
                  <p:cNvPr id="147" name="Imagen 146">
                    <a:extLst>
                      <a:ext uri="{FF2B5EF4-FFF2-40B4-BE49-F238E27FC236}">
                        <a16:creationId xmlns:a16="http://schemas.microsoft.com/office/drawing/2014/main" id="{4A3211B6-707D-4F85-A143-ABC64CF0A083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 rotWithShape="1">
                  <a:blip r:embed="rId3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 l="12119" t="-2303" b="1"/>
                  <a:stretch/>
                </p:blipFill>
                <p:spPr>
                  <a:xfrm>
                    <a:off x="646699" y="1271248"/>
                    <a:ext cx="991917" cy="236141"/>
                  </a:xfrm>
                  <a:prstGeom prst="rect">
                    <a:avLst/>
                  </a:prstGeom>
                </p:spPr>
              </p:pic>
              <p:sp>
                <p:nvSpPr>
                  <p:cNvPr id="148" name="Flecha: cheurón 147">
                    <a:extLst>
                      <a:ext uri="{FF2B5EF4-FFF2-40B4-BE49-F238E27FC236}">
                        <a16:creationId xmlns:a16="http://schemas.microsoft.com/office/drawing/2014/main" id="{3088BD63-A990-4C86-86A1-23FA77F42FB6}"/>
                      </a:ext>
                    </a:extLst>
                  </p:cNvPr>
                  <p:cNvSpPr/>
                  <p:nvPr/>
                </p:nvSpPr>
                <p:spPr>
                  <a:xfrm flipH="1">
                    <a:off x="511849" y="1301794"/>
                    <a:ext cx="1065018" cy="184049"/>
                  </a:xfrm>
                  <a:prstGeom prst="chevron">
                    <a:avLst>
                      <a:gd name="adj" fmla="val 50000"/>
                    </a:avLst>
                  </a:prstGeom>
                  <a:noFill/>
                  <a:ln w="6350">
                    <a:solidFill>
                      <a:schemeClr val="bg1"/>
                    </a:solidFill>
                    <a:prstDash val="sysDash"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s-CL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39" name="Grupo 138">
                  <a:extLst>
                    <a:ext uri="{FF2B5EF4-FFF2-40B4-BE49-F238E27FC236}">
                      <a16:creationId xmlns:a16="http://schemas.microsoft.com/office/drawing/2014/main" id="{2DB4FF09-1036-4CAB-A2B3-7F9285335351}"/>
                    </a:ext>
                  </a:extLst>
                </p:cNvPr>
                <p:cNvGrpSpPr/>
                <p:nvPr/>
              </p:nvGrpSpPr>
              <p:grpSpPr>
                <a:xfrm>
                  <a:off x="543494" y="1893798"/>
                  <a:ext cx="1884083" cy="831778"/>
                  <a:chOff x="794329" y="1413865"/>
                  <a:chExt cx="1818593" cy="602275"/>
                </a:xfrm>
              </p:grpSpPr>
              <p:grpSp>
                <p:nvGrpSpPr>
                  <p:cNvPr id="141" name="Grupo 140">
                    <a:extLst>
                      <a:ext uri="{FF2B5EF4-FFF2-40B4-BE49-F238E27FC236}">
                        <a16:creationId xmlns:a16="http://schemas.microsoft.com/office/drawing/2014/main" id="{BF373C18-4FF4-404D-8B51-7334F6C5E10A}"/>
                      </a:ext>
                    </a:extLst>
                  </p:cNvPr>
                  <p:cNvGrpSpPr/>
                  <p:nvPr/>
                </p:nvGrpSpPr>
                <p:grpSpPr>
                  <a:xfrm>
                    <a:off x="794329" y="1566484"/>
                    <a:ext cx="1818593" cy="449656"/>
                    <a:chOff x="604299" y="1997922"/>
                    <a:chExt cx="1796995" cy="523715"/>
                  </a:xfrm>
                </p:grpSpPr>
                <p:cxnSp>
                  <p:nvCxnSpPr>
                    <p:cNvPr id="143" name="Conector recto 142">
                      <a:extLst>
                        <a:ext uri="{FF2B5EF4-FFF2-40B4-BE49-F238E27FC236}">
                          <a16:creationId xmlns:a16="http://schemas.microsoft.com/office/drawing/2014/main" id="{63A20DD3-4900-48B4-A2CA-958A2023D4BB}"/>
                        </a:ext>
                      </a:extLst>
                    </p:cNvPr>
                    <p:cNvCxnSpPr/>
                    <p:nvPr/>
                  </p:nvCxnSpPr>
                  <p:spPr>
                    <a:xfrm>
                      <a:off x="604299" y="1997922"/>
                      <a:ext cx="1796995" cy="0"/>
                    </a:xfrm>
                    <a:prstGeom prst="line">
                      <a:avLst/>
                    </a:prstGeom>
                    <a:ln w="6350">
                      <a:solidFill>
                        <a:schemeClr val="bg1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4" name="Conector recto 143">
                      <a:extLst>
                        <a:ext uri="{FF2B5EF4-FFF2-40B4-BE49-F238E27FC236}">
                          <a16:creationId xmlns:a16="http://schemas.microsoft.com/office/drawing/2014/main" id="{EFD8A62E-CCD6-4016-BEA8-69A38E58525E}"/>
                        </a:ext>
                      </a:extLst>
                    </p:cNvPr>
                    <p:cNvCxnSpPr/>
                    <p:nvPr/>
                  </p:nvCxnSpPr>
                  <p:spPr>
                    <a:xfrm>
                      <a:off x="604299" y="2179983"/>
                      <a:ext cx="1796995" cy="0"/>
                    </a:xfrm>
                    <a:prstGeom prst="line">
                      <a:avLst/>
                    </a:prstGeom>
                    <a:ln w="6350">
                      <a:solidFill>
                        <a:schemeClr val="bg1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5" name="Conector recto 144">
                      <a:extLst>
                        <a:ext uri="{FF2B5EF4-FFF2-40B4-BE49-F238E27FC236}">
                          <a16:creationId xmlns:a16="http://schemas.microsoft.com/office/drawing/2014/main" id="{B2986AC9-E60D-4686-88DA-B18BCFF715BF}"/>
                        </a:ext>
                      </a:extLst>
                    </p:cNvPr>
                    <p:cNvCxnSpPr/>
                    <p:nvPr/>
                  </p:nvCxnSpPr>
                  <p:spPr>
                    <a:xfrm>
                      <a:off x="604299" y="2356237"/>
                      <a:ext cx="1796995" cy="0"/>
                    </a:xfrm>
                    <a:prstGeom prst="line">
                      <a:avLst/>
                    </a:prstGeom>
                    <a:ln w="6350">
                      <a:solidFill>
                        <a:schemeClr val="bg1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6" name="Conector recto 145">
                      <a:extLst>
                        <a:ext uri="{FF2B5EF4-FFF2-40B4-BE49-F238E27FC236}">
                          <a16:creationId xmlns:a16="http://schemas.microsoft.com/office/drawing/2014/main" id="{D1D1E473-A0B6-49EE-B2A2-376BDF2F44E1}"/>
                        </a:ext>
                      </a:extLst>
                    </p:cNvPr>
                    <p:cNvCxnSpPr/>
                    <p:nvPr/>
                  </p:nvCxnSpPr>
                  <p:spPr>
                    <a:xfrm>
                      <a:off x="604299" y="2521637"/>
                      <a:ext cx="1796995" cy="0"/>
                    </a:xfrm>
                    <a:prstGeom prst="line">
                      <a:avLst/>
                    </a:prstGeom>
                    <a:ln w="6350">
                      <a:solidFill>
                        <a:schemeClr val="bg1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cxnSp>
                <p:nvCxnSpPr>
                  <p:cNvPr id="142" name="Conector recto 141">
                    <a:extLst>
                      <a:ext uri="{FF2B5EF4-FFF2-40B4-BE49-F238E27FC236}">
                        <a16:creationId xmlns:a16="http://schemas.microsoft.com/office/drawing/2014/main" id="{F1628110-D0F0-4080-BEE5-C1619709DC21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664469" y="1413865"/>
                    <a:ext cx="940275" cy="0"/>
                  </a:xfrm>
                  <a:prstGeom prst="line">
                    <a:avLst/>
                  </a:prstGeom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140" name="Rectángulo: esquinas redondeadas 139">
                  <a:extLst>
                    <a:ext uri="{FF2B5EF4-FFF2-40B4-BE49-F238E27FC236}">
                      <a16:creationId xmlns:a16="http://schemas.microsoft.com/office/drawing/2014/main" id="{75A97A4E-AAA0-43E1-AFBE-7F8229209D82}"/>
                    </a:ext>
                  </a:extLst>
                </p:cNvPr>
                <p:cNvSpPr/>
                <p:nvPr/>
              </p:nvSpPr>
              <p:spPr>
                <a:xfrm>
                  <a:off x="494606" y="1680435"/>
                  <a:ext cx="788701" cy="375359"/>
                </a:xfrm>
                <a:prstGeom prst="roundRect">
                  <a:avLst>
                    <a:gd name="adj" fmla="val 0"/>
                  </a:avLst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 algn="ctr">
                    <a:lnSpc>
                      <a:spcPct val="107000"/>
                    </a:lnSpc>
                    <a:spcAft>
                      <a:spcPts val="800"/>
                    </a:spcAft>
                  </a:pPr>
                  <a:r>
                    <a:rPr lang="es-CL" dirty="0">
                      <a:solidFill>
                        <a:schemeClr val="bg1"/>
                      </a:solidFill>
                      <a:latin typeface="Akazan Lt" panose="02000506020000020003" pitchFamily="2" charset="0"/>
                      <a:ea typeface="Calibri" panose="020F0502020204030204" pitchFamily="34" charset="0"/>
                      <a:cs typeface="Times New Roman" panose="02020603050405020304" pitchFamily="18" charset="0"/>
                    </a:rPr>
                    <a:t>Agosto</a:t>
                  </a:r>
                  <a:endParaRPr lang="es-CL" sz="1200" dirty="0">
                    <a:solidFill>
                      <a:schemeClr val="bg1"/>
                    </a:solidFill>
                    <a:effectLst/>
                    <a:latin typeface="Akazan Lt" panose="02000506020000020003" pitchFamily="2" charset="0"/>
                    <a:ea typeface="Calibri" panose="020F0502020204030204" pitchFamily="34" charset="0"/>
                    <a:cs typeface="Times New Roman" panose="02020603050405020304" pitchFamily="18" charset="0"/>
                  </a:endParaRPr>
                </a:p>
              </p:txBody>
            </p:sp>
          </p:grpSp>
        </p:grpSp>
        <p:grpSp>
          <p:nvGrpSpPr>
            <p:cNvPr id="150" name="Grupo 149">
              <a:extLst>
                <a:ext uri="{FF2B5EF4-FFF2-40B4-BE49-F238E27FC236}">
                  <a16:creationId xmlns:a16="http://schemas.microsoft.com/office/drawing/2014/main" id="{D19E0A01-3C93-44E4-B548-4098DA6D717D}"/>
                </a:ext>
              </a:extLst>
            </p:cNvPr>
            <p:cNvGrpSpPr/>
            <p:nvPr/>
          </p:nvGrpSpPr>
          <p:grpSpPr>
            <a:xfrm>
              <a:off x="209500" y="3322180"/>
              <a:ext cx="4632447" cy="1409249"/>
              <a:chOff x="209500" y="1528279"/>
              <a:chExt cx="4632447" cy="1409249"/>
            </a:xfrm>
          </p:grpSpPr>
          <p:grpSp>
            <p:nvGrpSpPr>
              <p:cNvPr id="151" name="Grupo 150">
                <a:extLst>
                  <a:ext uri="{FF2B5EF4-FFF2-40B4-BE49-F238E27FC236}">
                    <a16:creationId xmlns:a16="http://schemas.microsoft.com/office/drawing/2014/main" id="{B15BFD9F-7C09-45BB-98E0-28F0F5210223}"/>
                  </a:ext>
                </a:extLst>
              </p:cNvPr>
              <p:cNvGrpSpPr/>
              <p:nvPr/>
            </p:nvGrpSpPr>
            <p:grpSpPr>
              <a:xfrm>
                <a:off x="209500" y="1528279"/>
                <a:ext cx="2324944" cy="1409249"/>
                <a:chOff x="244971" y="1531737"/>
                <a:chExt cx="2324944" cy="1409249"/>
              </a:xfrm>
            </p:grpSpPr>
            <p:sp>
              <p:nvSpPr>
                <p:cNvPr id="166" name="Rectángulo: esquinas redondeadas 165">
                  <a:extLst>
                    <a:ext uri="{FF2B5EF4-FFF2-40B4-BE49-F238E27FC236}">
                      <a16:creationId xmlns:a16="http://schemas.microsoft.com/office/drawing/2014/main" id="{5533C827-E42E-4194-BFE5-DE5A5A2B7818}"/>
                    </a:ext>
                  </a:extLst>
                </p:cNvPr>
                <p:cNvSpPr/>
                <p:nvPr/>
              </p:nvSpPr>
              <p:spPr>
                <a:xfrm>
                  <a:off x="383295" y="1531737"/>
                  <a:ext cx="2186620" cy="1409249"/>
                </a:xfrm>
                <a:prstGeom prst="roundRect">
                  <a:avLst>
                    <a:gd name="adj" fmla="val 7492"/>
                  </a:avLst>
                </a:prstGeom>
                <a:solidFill>
                  <a:srgbClr val="FCEBE0"/>
                </a:solidFill>
                <a:ln w="3175">
                  <a:solidFill>
                    <a:srgbClr val="FFD5DE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CL" dirty="0"/>
                </a:p>
              </p:txBody>
            </p:sp>
            <p:sp>
              <p:nvSpPr>
                <p:cNvPr id="167" name="Rectángulo: esquinas redondeadas 166">
                  <a:extLst>
                    <a:ext uri="{FF2B5EF4-FFF2-40B4-BE49-F238E27FC236}">
                      <a16:creationId xmlns:a16="http://schemas.microsoft.com/office/drawing/2014/main" id="{C6413553-E8B4-4F87-8999-A02E1497DA0C}"/>
                    </a:ext>
                  </a:extLst>
                </p:cNvPr>
                <p:cNvSpPr/>
                <p:nvPr/>
              </p:nvSpPr>
              <p:spPr>
                <a:xfrm>
                  <a:off x="449055" y="1614413"/>
                  <a:ext cx="2055098" cy="1244968"/>
                </a:xfrm>
                <a:prstGeom prst="roundRect">
                  <a:avLst>
                    <a:gd name="adj" fmla="val 6410"/>
                  </a:avLst>
                </a:prstGeom>
                <a:noFill/>
                <a:ln w="9525">
                  <a:solidFill>
                    <a:srgbClr val="FF97AD"/>
                  </a:solidFill>
                  <a:prstDash val="dash"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CL"/>
                </a:p>
              </p:txBody>
            </p:sp>
            <p:grpSp>
              <p:nvGrpSpPr>
                <p:cNvPr id="168" name="Grupo 167">
                  <a:extLst>
                    <a:ext uri="{FF2B5EF4-FFF2-40B4-BE49-F238E27FC236}">
                      <a16:creationId xmlns:a16="http://schemas.microsoft.com/office/drawing/2014/main" id="{22E13A9A-2EAD-4297-9EB1-6BA10D482ECC}"/>
                    </a:ext>
                  </a:extLst>
                </p:cNvPr>
                <p:cNvGrpSpPr/>
                <p:nvPr/>
              </p:nvGrpSpPr>
              <p:grpSpPr>
                <a:xfrm>
                  <a:off x="244971" y="1700314"/>
                  <a:ext cx="1199997" cy="326125"/>
                  <a:chOff x="511849" y="1271248"/>
                  <a:chExt cx="1126767" cy="236141"/>
                </a:xfrm>
              </p:grpSpPr>
              <p:pic>
                <p:nvPicPr>
                  <p:cNvPr id="177" name="Imagen 176">
                    <a:extLst>
                      <a:ext uri="{FF2B5EF4-FFF2-40B4-BE49-F238E27FC236}">
                        <a16:creationId xmlns:a16="http://schemas.microsoft.com/office/drawing/2014/main" id="{382E3698-66CA-40E2-A978-A369EDA89619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 rotWithShape="1">
                  <a:blip r:embed="rId3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 l="12119" t="-2303" b="1"/>
                  <a:stretch/>
                </p:blipFill>
                <p:spPr>
                  <a:xfrm>
                    <a:off x="646699" y="1271248"/>
                    <a:ext cx="991917" cy="236141"/>
                  </a:xfrm>
                  <a:prstGeom prst="rect">
                    <a:avLst/>
                  </a:prstGeom>
                </p:spPr>
              </p:pic>
              <p:sp>
                <p:nvSpPr>
                  <p:cNvPr id="178" name="Flecha: cheurón 177">
                    <a:extLst>
                      <a:ext uri="{FF2B5EF4-FFF2-40B4-BE49-F238E27FC236}">
                        <a16:creationId xmlns:a16="http://schemas.microsoft.com/office/drawing/2014/main" id="{66ACB958-4101-4D29-83E0-D6AA0BD2B9CF}"/>
                      </a:ext>
                    </a:extLst>
                  </p:cNvPr>
                  <p:cNvSpPr/>
                  <p:nvPr/>
                </p:nvSpPr>
                <p:spPr>
                  <a:xfrm flipH="1">
                    <a:off x="511849" y="1301794"/>
                    <a:ext cx="1065018" cy="184049"/>
                  </a:xfrm>
                  <a:prstGeom prst="chevron">
                    <a:avLst>
                      <a:gd name="adj" fmla="val 50000"/>
                    </a:avLst>
                  </a:prstGeom>
                  <a:noFill/>
                  <a:ln w="6350">
                    <a:solidFill>
                      <a:schemeClr val="bg1"/>
                    </a:solidFill>
                    <a:prstDash val="sysDash"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s-CL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69" name="Grupo 168">
                  <a:extLst>
                    <a:ext uri="{FF2B5EF4-FFF2-40B4-BE49-F238E27FC236}">
                      <a16:creationId xmlns:a16="http://schemas.microsoft.com/office/drawing/2014/main" id="{033719AC-1860-40B3-97A2-E56E3210BD36}"/>
                    </a:ext>
                  </a:extLst>
                </p:cNvPr>
                <p:cNvGrpSpPr/>
                <p:nvPr/>
              </p:nvGrpSpPr>
              <p:grpSpPr>
                <a:xfrm>
                  <a:off x="543494" y="1893798"/>
                  <a:ext cx="1884083" cy="831778"/>
                  <a:chOff x="794329" y="1413865"/>
                  <a:chExt cx="1818593" cy="602275"/>
                </a:xfrm>
              </p:grpSpPr>
              <p:grpSp>
                <p:nvGrpSpPr>
                  <p:cNvPr id="171" name="Grupo 170">
                    <a:extLst>
                      <a:ext uri="{FF2B5EF4-FFF2-40B4-BE49-F238E27FC236}">
                        <a16:creationId xmlns:a16="http://schemas.microsoft.com/office/drawing/2014/main" id="{93CB024F-CE26-43F9-87DF-98DD5EB16DF3}"/>
                      </a:ext>
                    </a:extLst>
                  </p:cNvPr>
                  <p:cNvGrpSpPr/>
                  <p:nvPr/>
                </p:nvGrpSpPr>
                <p:grpSpPr>
                  <a:xfrm>
                    <a:off x="794329" y="1566484"/>
                    <a:ext cx="1818593" cy="449656"/>
                    <a:chOff x="604299" y="1997922"/>
                    <a:chExt cx="1796995" cy="523715"/>
                  </a:xfrm>
                </p:grpSpPr>
                <p:cxnSp>
                  <p:nvCxnSpPr>
                    <p:cNvPr id="173" name="Conector recto 172">
                      <a:extLst>
                        <a:ext uri="{FF2B5EF4-FFF2-40B4-BE49-F238E27FC236}">
                          <a16:creationId xmlns:a16="http://schemas.microsoft.com/office/drawing/2014/main" id="{8DF5142D-7DAC-4AB2-B9A0-BD4A7BC389CD}"/>
                        </a:ext>
                      </a:extLst>
                    </p:cNvPr>
                    <p:cNvCxnSpPr/>
                    <p:nvPr/>
                  </p:nvCxnSpPr>
                  <p:spPr>
                    <a:xfrm>
                      <a:off x="604299" y="1997922"/>
                      <a:ext cx="1796995" cy="0"/>
                    </a:xfrm>
                    <a:prstGeom prst="line">
                      <a:avLst/>
                    </a:prstGeom>
                    <a:ln w="6350">
                      <a:solidFill>
                        <a:schemeClr val="bg1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74" name="Conector recto 173">
                      <a:extLst>
                        <a:ext uri="{FF2B5EF4-FFF2-40B4-BE49-F238E27FC236}">
                          <a16:creationId xmlns:a16="http://schemas.microsoft.com/office/drawing/2014/main" id="{0F323A1C-EECC-4E59-9C9E-3DAB7D3B48F6}"/>
                        </a:ext>
                      </a:extLst>
                    </p:cNvPr>
                    <p:cNvCxnSpPr/>
                    <p:nvPr/>
                  </p:nvCxnSpPr>
                  <p:spPr>
                    <a:xfrm>
                      <a:off x="604299" y="2179983"/>
                      <a:ext cx="1796995" cy="0"/>
                    </a:xfrm>
                    <a:prstGeom prst="line">
                      <a:avLst/>
                    </a:prstGeom>
                    <a:ln w="6350">
                      <a:solidFill>
                        <a:schemeClr val="bg1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75" name="Conector recto 174">
                      <a:extLst>
                        <a:ext uri="{FF2B5EF4-FFF2-40B4-BE49-F238E27FC236}">
                          <a16:creationId xmlns:a16="http://schemas.microsoft.com/office/drawing/2014/main" id="{9A30EB24-39E9-4815-8AB7-80ABC48D25C8}"/>
                        </a:ext>
                      </a:extLst>
                    </p:cNvPr>
                    <p:cNvCxnSpPr/>
                    <p:nvPr/>
                  </p:nvCxnSpPr>
                  <p:spPr>
                    <a:xfrm>
                      <a:off x="604299" y="2356237"/>
                      <a:ext cx="1796995" cy="0"/>
                    </a:xfrm>
                    <a:prstGeom prst="line">
                      <a:avLst/>
                    </a:prstGeom>
                    <a:ln w="6350">
                      <a:solidFill>
                        <a:schemeClr val="bg1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76" name="Conector recto 175">
                      <a:extLst>
                        <a:ext uri="{FF2B5EF4-FFF2-40B4-BE49-F238E27FC236}">
                          <a16:creationId xmlns:a16="http://schemas.microsoft.com/office/drawing/2014/main" id="{D1BFD951-C046-406B-89D1-3433B845234E}"/>
                        </a:ext>
                      </a:extLst>
                    </p:cNvPr>
                    <p:cNvCxnSpPr/>
                    <p:nvPr/>
                  </p:nvCxnSpPr>
                  <p:spPr>
                    <a:xfrm>
                      <a:off x="604299" y="2521637"/>
                      <a:ext cx="1796995" cy="0"/>
                    </a:xfrm>
                    <a:prstGeom prst="line">
                      <a:avLst/>
                    </a:prstGeom>
                    <a:ln w="6350">
                      <a:solidFill>
                        <a:schemeClr val="bg1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cxnSp>
                <p:nvCxnSpPr>
                  <p:cNvPr id="172" name="Conector recto 171">
                    <a:extLst>
                      <a:ext uri="{FF2B5EF4-FFF2-40B4-BE49-F238E27FC236}">
                        <a16:creationId xmlns:a16="http://schemas.microsoft.com/office/drawing/2014/main" id="{0BB66DC7-267C-444C-8C1D-DDADA1BD9C79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664469" y="1413865"/>
                    <a:ext cx="940275" cy="0"/>
                  </a:xfrm>
                  <a:prstGeom prst="line">
                    <a:avLst/>
                  </a:prstGeom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170" name="Rectángulo: esquinas redondeadas 169">
                  <a:extLst>
                    <a:ext uri="{FF2B5EF4-FFF2-40B4-BE49-F238E27FC236}">
                      <a16:creationId xmlns:a16="http://schemas.microsoft.com/office/drawing/2014/main" id="{8C07DAA4-AFFE-4FF3-AEF6-18038599D0FA}"/>
                    </a:ext>
                  </a:extLst>
                </p:cNvPr>
                <p:cNvSpPr/>
                <p:nvPr/>
              </p:nvSpPr>
              <p:spPr>
                <a:xfrm>
                  <a:off x="283582" y="1671046"/>
                  <a:ext cx="1092225" cy="375359"/>
                </a:xfrm>
                <a:prstGeom prst="roundRect">
                  <a:avLst>
                    <a:gd name="adj" fmla="val 0"/>
                  </a:avLst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 algn="ctr">
                    <a:lnSpc>
                      <a:spcPct val="107000"/>
                    </a:lnSpc>
                    <a:spcAft>
                      <a:spcPts val="800"/>
                    </a:spcAft>
                  </a:pPr>
                  <a:r>
                    <a:rPr lang="es-CL" dirty="0">
                      <a:solidFill>
                        <a:schemeClr val="bg1"/>
                      </a:solidFill>
                      <a:latin typeface="Akazan Lt" panose="02000506020000020003" pitchFamily="2" charset="0"/>
                      <a:ea typeface="Calibri" panose="020F0502020204030204" pitchFamily="34" charset="0"/>
                      <a:cs typeface="Times New Roman" panose="02020603050405020304" pitchFamily="18" charset="0"/>
                    </a:rPr>
                    <a:t>Septiembre</a:t>
                  </a:r>
                  <a:endParaRPr lang="es-CL" sz="1200" dirty="0">
                    <a:solidFill>
                      <a:schemeClr val="bg1"/>
                    </a:solidFill>
                    <a:effectLst/>
                    <a:latin typeface="Akazan Lt" panose="02000506020000020003" pitchFamily="2" charset="0"/>
                    <a:ea typeface="Calibri" panose="020F0502020204030204" pitchFamily="34" charset="0"/>
                    <a:cs typeface="Times New Roman" panose="02020603050405020304" pitchFamily="18" charset="0"/>
                  </a:endParaRPr>
                </a:p>
              </p:txBody>
            </p:sp>
          </p:grpSp>
          <p:grpSp>
            <p:nvGrpSpPr>
              <p:cNvPr id="152" name="Grupo 151">
                <a:extLst>
                  <a:ext uri="{FF2B5EF4-FFF2-40B4-BE49-F238E27FC236}">
                    <a16:creationId xmlns:a16="http://schemas.microsoft.com/office/drawing/2014/main" id="{15BBE68D-8D2A-4DCB-9F98-688EDB240BD8}"/>
                  </a:ext>
                </a:extLst>
              </p:cNvPr>
              <p:cNvGrpSpPr/>
              <p:nvPr/>
            </p:nvGrpSpPr>
            <p:grpSpPr>
              <a:xfrm>
                <a:off x="2517003" y="1528279"/>
                <a:ext cx="2324944" cy="1409249"/>
                <a:chOff x="244971" y="1531737"/>
                <a:chExt cx="2324944" cy="1409249"/>
              </a:xfrm>
            </p:grpSpPr>
            <p:sp>
              <p:nvSpPr>
                <p:cNvPr id="153" name="Rectángulo: esquinas redondeadas 152">
                  <a:extLst>
                    <a:ext uri="{FF2B5EF4-FFF2-40B4-BE49-F238E27FC236}">
                      <a16:creationId xmlns:a16="http://schemas.microsoft.com/office/drawing/2014/main" id="{EAB3BC13-3735-4A66-B4EE-37AEE7219825}"/>
                    </a:ext>
                  </a:extLst>
                </p:cNvPr>
                <p:cNvSpPr/>
                <p:nvPr/>
              </p:nvSpPr>
              <p:spPr>
                <a:xfrm>
                  <a:off x="383295" y="1531737"/>
                  <a:ext cx="2186620" cy="1409249"/>
                </a:xfrm>
                <a:prstGeom prst="roundRect">
                  <a:avLst>
                    <a:gd name="adj" fmla="val 7492"/>
                  </a:avLst>
                </a:prstGeom>
                <a:solidFill>
                  <a:srgbClr val="FCEBE0"/>
                </a:solidFill>
                <a:ln w="3175">
                  <a:solidFill>
                    <a:srgbClr val="FFD5DE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CL" dirty="0"/>
                </a:p>
              </p:txBody>
            </p:sp>
            <p:sp>
              <p:nvSpPr>
                <p:cNvPr id="154" name="Rectángulo: esquinas redondeadas 153">
                  <a:extLst>
                    <a:ext uri="{FF2B5EF4-FFF2-40B4-BE49-F238E27FC236}">
                      <a16:creationId xmlns:a16="http://schemas.microsoft.com/office/drawing/2014/main" id="{7E2E89C9-AC4F-4A10-80CA-87C0DD79B128}"/>
                    </a:ext>
                  </a:extLst>
                </p:cNvPr>
                <p:cNvSpPr/>
                <p:nvPr/>
              </p:nvSpPr>
              <p:spPr>
                <a:xfrm>
                  <a:off x="449055" y="1614413"/>
                  <a:ext cx="2055098" cy="1244968"/>
                </a:xfrm>
                <a:prstGeom prst="roundRect">
                  <a:avLst>
                    <a:gd name="adj" fmla="val 6410"/>
                  </a:avLst>
                </a:prstGeom>
                <a:noFill/>
                <a:ln w="9525">
                  <a:solidFill>
                    <a:srgbClr val="FF97AD"/>
                  </a:solidFill>
                  <a:prstDash val="dash"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CL"/>
                </a:p>
              </p:txBody>
            </p:sp>
            <p:grpSp>
              <p:nvGrpSpPr>
                <p:cNvPr id="155" name="Grupo 154">
                  <a:extLst>
                    <a:ext uri="{FF2B5EF4-FFF2-40B4-BE49-F238E27FC236}">
                      <a16:creationId xmlns:a16="http://schemas.microsoft.com/office/drawing/2014/main" id="{45DE3CB2-25AA-4490-9D8E-7E484E575F79}"/>
                    </a:ext>
                  </a:extLst>
                </p:cNvPr>
                <p:cNvGrpSpPr/>
                <p:nvPr/>
              </p:nvGrpSpPr>
              <p:grpSpPr>
                <a:xfrm>
                  <a:off x="244971" y="1700314"/>
                  <a:ext cx="1199997" cy="326125"/>
                  <a:chOff x="511849" y="1271248"/>
                  <a:chExt cx="1126767" cy="236141"/>
                </a:xfrm>
              </p:grpSpPr>
              <p:pic>
                <p:nvPicPr>
                  <p:cNvPr id="164" name="Imagen 163">
                    <a:extLst>
                      <a:ext uri="{FF2B5EF4-FFF2-40B4-BE49-F238E27FC236}">
                        <a16:creationId xmlns:a16="http://schemas.microsoft.com/office/drawing/2014/main" id="{D178E6EB-244D-491A-A51D-540365BA042D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 rotWithShape="1">
                  <a:blip r:embed="rId3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 l="12119" t="-2303" b="1"/>
                  <a:stretch/>
                </p:blipFill>
                <p:spPr>
                  <a:xfrm>
                    <a:off x="646699" y="1271248"/>
                    <a:ext cx="991917" cy="236141"/>
                  </a:xfrm>
                  <a:prstGeom prst="rect">
                    <a:avLst/>
                  </a:prstGeom>
                </p:spPr>
              </p:pic>
              <p:sp>
                <p:nvSpPr>
                  <p:cNvPr id="165" name="Flecha: cheurón 164">
                    <a:extLst>
                      <a:ext uri="{FF2B5EF4-FFF2-40B4-BE49-F238E27FC236}">
                        <a16:creationId xmlns:a16="http://schemas.microsoft.com/office/drawing/2014/main" id="{673E37A7-7623-421C-87C5-728CAE37B1C1}"/>
                      </a:ext>
                    </a:extLst>
                  </p:cNvPr>
                  <p:cNvSpPr/>
                  <p:nvPr/>
                </p:nvSpPr>
                <p:spPr>
                  <a:xfrm flipH="1">
                    <a:off x="511849" y="1301794"/>
                    <a:ext cx="1065018" cy="184049"/>
                  </a:xfrm>
                  <a:prstGeom prst="chevron">
                    <a:avLst>
                      <a:gd name="adj" fmla="val 50000"/>
                    </a:avLst>
                  </a:prstGeom>
                  <a:noFill/>
                  <a:ln w="6350">
                    <a:solidFill>
                      <a:schemeClr val="bg1"/>
                    </a:solidFill>
                    <a:prstDash val="sysDash"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s-CL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56" name="Grupo 155">
                  <a:extLst>
                    <a:ext uri="{FF2B5EF4-FFF2-40B4-BE49-F238E27FC236}">
                      <a16:creationId xmlns:a16="http://schemas.microsoft.com/office/drawing/2014/main" id="{A6F558FC-6BBE-4A69-971B-C80BB9B3911F}"/>
                    </a:ext>
                  </a:extLst>
                </p:cNvPr>
                <p:cNvGrpSpPr/>
                <p:nvPr/>
              </p:nvGrpSpPr>
              <p:grpSpPr>
                <a:xfrm>
                  <a:off x="543494" y="1893798"/>
                  <a:ext cx="1884083" cy="831778"/>
                  <a:chOff x="794329" y="1413865"/>
                  <a:chExt cx="1818593" cy="602275"/>
                </a:xfrm>
              </p:grpSpPr>
              <p:grpSp>
                <p:nvGrpSpPr>
                  <p:cNvPr id="158" name="Grupo 157">
                    <a:extLst>
                      <a:ext uri="{FF2B5EF4-FFF2-40B4-BE49-F238E27FC236}">
                        <a16:creationId xmlns:a16="http://schemas.microsoft.com/office/drawing/2014/main" id="{CCB84407-EE04-49CA-ABAB-4959499042AA}"/>
                      </a:ext>
                    </a:extLst>
                  </p:cNvPr>
                  <p:cNvGrpSpPr/>
                  <p:nvPr/>
                </p:nvGrpSpPr>
                <p:grpSpPr>
                  <a:xfrm>
                    <a:off x="794329" y="1566484"/>
                    <a:ext cx="1818593" cy="449656"/>
                    <a:chOff x="604299" y="1997922"/>
                    <a:chExt cx="1796995" cy="523715"/>
                  </a:xfrm>
                </p:grpSpPr>
                <p:cxnSp>
                  <p:nvCxnSpPr>
                    <p:cNvPr id="160" name="Conector recto 159">
                      <a:extLst>
                        <a:ext uri="{FF2B5EF4-FFF2-40B4-BE49-F238E27FC236}">
                          <a16:creationId xmlns:a16="http://schemas.microsoft.com/office/drawing/2014/main" id="{F35F8381-B4D1-48DF-8CB1-903F259E48B4}"/>
                        </a:ext>
                      </a:extLst>
                    </p:cNvPr>
                    <p:cNvCxnSpPr/>
                    <p:nvPr/>
                  </p:nvCxnSpPr>
                  <p:spPr>
                    <a:xfrm>
                      <a:off x="604299" y="1997922"/>
                      <a:ext cx="1796995" cy="0"/>
                    </a:xfrm>
                    <a:prstGeom prst="line">
                      <a:avLst/>
                    </a:prstGeom>
                    <a:ln w="6350">
                      <a:solidFill>
                        <a:schemeClr val="bg1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1" name="Conector recto 160">
                      <a:extLst>
                        <a:ext uri="{FF2B5EF4-FFF2-40B4-BE49-F238E27FC236}">
                          <a16:creationId xmlns:a16="http://schemas.microsoft.com/office/drawing/2014/main" id="{0C5E0A0A-BB2E-411D-9075-B1BEC5B78173}"/>
                        </a:ext>
                      </a:extLst>
                    </p:cNvPr>
                    <p:cNvCxnSpPr/>
                    <p:nvPr/>
                  </p:nvCxnSpPr>
                  <p:spPr>
                    <a:xfrm>
                      <a:off x="604299" y="2179983"/>
                      <a:ext cx="1796995" cy="0"/>
                    </a:xfrm>
                    <a:prstGeom prst="line">
                      <a:avLst/>
                    </a:prstGeom>
                    <a:ln w="6350">
                      <a:solidFill>
                        <a:schemeClr val="bg1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2" name="Conector recto 161">
                      <a:extLst>
                        <a:ext uri="{FF2B5EF4-FFF2-40B4-BE49-F238E27FC236}">
                          <a16:creationId xmlns:a16="http://schemas.microsoft.com/office/drawing/2014/main" id="{8A9C9FEF-567A-45FA-A1D8-CCD5144681F3}"/>
                        </a:ext>
                      </a:extLst>
                    </p:cNvPr>
                    <p:cNvCxnSpPr/>
                    <p:nvPr/>
                  </p:nvCxnSpPr>
                  <p:spPr>
                    <a:xfrm>
                      <a:off x="604299" y="2356237"/>
                      <a:ext cx="1796995" cy="0"/>
                    </a:xfrm>
                    <a:prstGeom prst="line">
                      <a:avLst/>
                    </a:prstGeom>
                    <a:ln w="6350">
                      <a:solidFill>
                        <a:schemeClr val="bg1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3" name="Conector recto 162">
                      <a:extLst>
                        <a:ext uri="{FF2B5EF4-FFF2-40B4-BE49-F238E27FC236}">
                          <a16:creationId xmlns:a16="http://schemas.microsoft.com/office/drawing/2014/main" id="{730C5051-2C84-4562-AB1F-EE666E223DEE}"/>
                        </a:ext>
                      </a:extLst>
                    </p:cNvPr>
                    <p:cNvCxnSpPr/>
                    <p:nvPr/>
                  </p:nvCxnSpPr>
                  <p:spPr>
                    <a:xfrm>
                      <a:off x="604299" y="2521637"/>
                      <a:ext cx="1796995" cy="0"/>
                    </a:xfrm>
                    <a:prstGeom prst="line">
                      <a:avLst/>
                    </a:prstGeom>
                    <a:ln w="6350">
                      <a:solidFill>
                        <a:schemeClr val="bg1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cxnSp>
                <p:nvCxnSpPr>
                  <p:cNvPr id="159" name="Conector recto 158">
                    <a:extLst>
                      <a:ext uri="{FF2B5EF4-FFF2-40B4-BE49-F238E27FC236}">
                        <a16:creationId xmlns:a16="http://schemas.microsoft.com/office/drawing/2014/main" id="{B0430DC8-999E-4ADD-AADA-6A19D822B8A2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664469" y="1413865"/>
                    <a:ext cx="940275" cy="0"/>
                  </a:xfrm>
                  <a:prstGeom prst="line">
                    <a:avLst/>
                  </a:prstGeom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157" name="Rectángulo: esquinas redondeadas 156">
                  <a:extLst>
                    <a:ext uri="{FF2B5EF4-FFF2-40B4-BE49-F238E27FC236}">
                      <a16:creationId xmlns:a16="http://schemas.microsoft.com/office/drawing/2014/main" id="{0B0F896B-66D8-48FF-B28A-A6C503E49D8F}"/>
                    </a:ext>
                  </a:extLst>
                </p:cNvPr>
                <p:cNvSpPr/>
                <p:nvPr/>
              </p:nvSpPr>
              <p:spPr>
                <a:xfrm>
                  <a:off x="473757" y="1680435"/>
                  <a:ext cx="788701" cy="375359"/>
                </a:xfrm>
                <a:prstGeom prst="roundRect">
                  <a:avLst>
                    <a:gd name="adj" fmla="val 0"/>
                  </a:avLst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 algn="ctr">
                    <a:lnSpc>
                      <a:spcPct val="107000"/>
                    </a:lnSpc>
                    <a:spcAft>
                      <a:spcPts val="800"/>
                    </a:spcAft>
                  </a:pPr>
                  <a:r>
                    <a:rPr lang="es-CL" dirty="0">
                      <a:solidFill>
                        <a:schemeClr val="bg1"/>
                      </a:solidFill>
                      <a:latin typeface="Akazan Lt" panose="02000506020000020003" pitchFamily="2" charset="0"/>
                      <a:ea typeface="Calibri" panose="020F0502020204030204" pitchFamily="34" charset="0"/>
                      <a:cs typeface="Times New Roman" panose="02020603050405020304" pitchFamily="18" charset="0"/>
                    </a:rPr>
                    <a:t>Octubre</a:t>
                  </a:r>
                  <a:endParaRPr lang="es-CL" sz="1200" dirty="0">
                    <a:solidFill>
                      <a:schemeClr val="bg1"/>
                    </a:solidFill>
                    <a:effectLst/>
                    <a:latin typeface="Akazan Lt" panose="02000506020000020003" pitchFamily="2" charset="0"/>
                    <a:ea typeface="Calibri" panose="020F0502020204030204" pitchFamily="34" charset="0"/>
                    <a:cs typeface="Times New Roman" panose="02020603050405020304" pitchFamily="18" charset="0"/>
                  </a:endParaRPr>
                </a:p>
              </p:txBody>
            </p:sp>
          </p:grpSp>
        </p:grpSp>
        <p:grpSp>
          <p:nvGrpSpPr>
            <p:cNvPr id="179" name="Grupo 178">
              <a:extLst>
                <a:ext uri="{FF2B5EF4-FFF2-40B4-BE49-F238E27FC236}">
                  <a16:creationId xmlns:a16="http://schemas.microsoft.com/office/drawing/2014/main" id="{5466E5CD-0CD7-4063-A208-A23119CA4FA3}"/>
                </a:ext>
              </a:extLst>
            </p:cNvPr>
            <p:cNvGrpSpPr/>
            <p:nvPr/>
          </p:nvGrpSpPr>
          <p:grpSpPr>
            <a:xfrm>
              <a:off x="200780" y="4959731"/>
              <a:ext cx="4632447" cy="1409249"/>
              <a:chOff x="209500" y="1528279"/>
              <a:chExt cx="4632447" cy="1409249"/>
            </a:xfrm>
          </p:grpSpPr>
          <p:grpSp>
            <p:nvGrpSpPr>
              <p:cNvPr id="180" name="Grupo 179">
                <a:extLst>
                  <a:ext uri="{FF2B5EF4-FFF2-40B4-BE49-F238E27FC236}">
                    <a16:creationId xmlns:a16="http://schemas.microsoft.com/office/drawing/2014/main" id="{06810EBB-8457-4EEE-A524-00E49AEC45FF}"/>
                  </a:ext>
                </a:extLst>
              </p:cNvPr>
              <p:cNvGrpSpPr/>
              <p:nvPr/>
            </p:nvGrpSpPr>
            <p:grpSpPr>
              <a:xfrm>
                <a:off x="209500" y="1528279"/>
                <a:ext cx="2324944" cy="1409249"/>
                <a:chOff x="244971" y="1531737"/>
                <a:chExt cx="2324944" cy="1409249"/>
              </a:xfrm>
            </p:grpSpPr>
            <p:sp>
              <p:nvSpPr>
                <p:cNvPr id="195" name="Rectángulo: esquinas redondeadas 194">
                  <a:extLst>
                    <a:ext uri="{FF2B5EF4-FFF2-40B4-BE49-F238E27FC236}">
                      <a16:creationId xmlns:a16="http://schemas.microsoft.com/office/drawing/2014/main" id="{AA6FFAAC-A481-4A51-A305-1B6C3F66AE26}"/>
                    </a:ext>
                  </a:extLst>
                </p:cNvPr>
                <p:cNvSpPr/>
                <p:nvPr/>
              </p:nvSpPr>
              <p:spPr>
                <a:xfrm>
                  <a:off x="383295" y="1531737"/>
                  <a:ext cx="2186620" cy="1409249"/>
                </a:xfrm>
                <a:prstGeom prst="roundRect">
                  <a:avLst>
                    <a:gd name="adj" fmla="val 7492"/>
                  </a:avLst>
                </a:prstGeom>
                <a:solidFill>
                  <a:srgbClr val="FCEBE0"/>
                </a:solidFill>
                <a:ln w="3175">
                  <a:solidFill>
                    <a:srgbClr val="FFD5DE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CL" dirty="0"/>
                </a:p>
              </p:txBody>
            </p:sp>
            <p:sp>
              <p:nvSpPr>
                <p:cNvPr id="196" name="Rectángulo: esquinas redondeadas 195">
                  <a:extLst>
                    <a:ext uri="{FF2B5EF4-FFF2-40B4-BE49-F238E27FC236}">
                      <a16:creationId xmlns:a16="http://schemas.microsoft.com/office/drawing/2014/main" id="{20F2B228-167B-4BBB-AA29-D149E018CBF9}"/>
                    </a:ext>
                  </a:extLst>
                </p:cNvPr>
                <p:cNvSpPr/>
                <p:nvPr/>
              </p:nvSpPr>
              <p:spPr>
                <a:xfrm>
                  <a:off x="449055" y="1614413"/>
                  <a:ext cx="2055098" cy="1244968"/>
                </a:xfrm>
                <a:prstGeom prst="roundRect">
                  <a:avLst>
                    <a:gd name="adj" fmla="val 6410"/>
                  </a:avLst>
                </a:prstGeom>
                <a:noFill/>
                <a:ln w="9525">
                  <a:solidFill>
                    <a:srgbClr val="FF97AD"/>
                  </a:solidFill>
                  <a:prstDash val="dash"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CL"/>
                </a:p>
              </p:txBody>
            </p:sp>
            <p:grpSp>
              <p:nvGrpSpPr>
                <p:cNvPr id="197" name="Grupo 196">
                  <a:extLst>
                    <a:ext uri="{FF2B5EF4-FFF2-40B4-BE49-F238E27FC236}">
                      <a16:creationId xmlns:a16="http://schemas.microsoft.com/office/drawing/2014/main" id="{1B18C013-47A4-4929-94F4-F85439728EEE}"/>
                    </a:ext>
                  </a:extLst>
                </p:cNvPr>
                <p:cNvGrpSpPr/>
                <p:nvPr/>
              </p:nvGrpSpPr>
              <p:grpSpPr>
                <a:xfrm>
                  <a:off x="244971" y="1700314"/>
                  <a:ext cx="1199997" cy="326125"/>
                  <a:chOff x="511849" y="1271248"/>
                  <a:chExt cx="1126767" cy="236141"/>
                </a:xfrm>
              </p:grpSpPr>
              <p:pic>
                <p:nvPicPr>
                  <p:cNvPr id="206" name="Imagen 205">
                    <a:extLst>
                      <a:ext uri="{FF2B5EF4-FFF2-40B4-BE49-F238E27FC236}">
                        <a16:creationId xmlns:a16="http://schemas.microsoft.com/office/drawing/2014/main" id="{A7B3C369-B9E6-42A4-B873-33EE9CD41337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 rotWithShape="1">
                  <a:blip r:embed="rId3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 l="12119" t="-2303" b="1"/>
                  <a:stretch/>
                </p:blipFill>
                <p:spPr>
                  <a:xfrm>
                    <a:off x="646699" y="1271248"/>
                    <a:ext cx="991917" cy="236141"/>
                  </a:xfrm>
                  <a:prstGeom prst="rect">
                    <a:avLst/>
                  </a:prstGeom>
                </p:spPr>
              </p:pic>
              <p:sp>
                <p:nvSpPr>
                  <p:cNvPr id="207" name="Flecha: cheurón 206">
                    <a:extLst>
                      <a:ext uri="{FF2B5EF4-FFF2-40B4-BE49-F238E27FC236}">
                        <a16:creationId xmlns:a16="http://schemas.microsoft.com/office/drawing/2014/main" id="{D63C2D3E-AF5D-419E-9E64-BE4AF3F47819}"/>
                      </a:ext>
                    </a:extLst>
                  </p:cNvPr>
                  <p:cNvSpPr/>
                  <p:nvPr/>
                </p:nvSpPr>
                <p:spPr>
                  <a:xfrm flipH="1">
                    <a:off x="511849" y="1301794"/>
                    <a:ext cx="1065018" cy="184049"/>
                  </a:xfrm>
                  <a:prstGeom prst="chevron">
                    <a:avLst>
                      <a:gd name="adj" fmla="val 50000"/>
                    </a:avLst>
                  </a:prstGeom>
                  <a:noFill/>
                  <a:ln w="6350">
                    <a:solidFill>
                      <a:schemeClr val="bg1"/>
                    </a:solidFill>
                    <a:prstDash val="sysDash"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s-CL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98" name="Grupo 197">
                  <a:extLst>
                    <a:ext uri="{FF2B5EF4-FFF2-40B4-BE49-F238E27FC236}">
                      <a16:creationId xmlns:a16="http://schemas.microsoft.com/office/drawing/2014/main" id="{39AC403B-C1CB-4506-B020-4A96885B3E13}"/>
                    </a:ext>
                  </a:extLst>
                </p:cNvPr>
                <p:cNvGrpSpPr/>
                <p:nvPr/>
              </p:nvGrpSpPr>
              <p:grpSpPr>
                <a:xfrm>
                  <a:off x="543494" y="1893798"/>
                  <a:ext cx="1884083" cy="831778"/>
                  <a:chOff x="794329" y="1413865"/>
                  <a:chExt cx="1818593" cy="602275"/>
                </a:xfrm>
              </p:grpSpPr>
              <p:grpSp>
                <p:nvGrpSpPr>
                  <p:cNvPr id="200" name="Grupo 199">
                    <a:extLst>
                      <a:ext uri="{FF2B5EF4-FFF2-40B4-BE49-F238E27FC236}">
                        <a16:creationId xmlns:a16="http://schemas.microsoft.com/office/drawing/2014/main" id="{C4E54654-CE45-4B74-BCF1-40BBBF14450D}"/>
                      </a:ext>
                    </a:extLst>
                  </p:cNvPr>
                  <p:cNvGrpSpPr/>
                  <p:nvPr/>
                </p:nvGrpSpPr>
                <p:grpSpPr>
                  <a:xfrm>
                    <a:off x="794329" y="1566484"/>
                    <a:ext cx="1818593" cy="449656"/>
                    <a:chOff x="604299" y="1997922"/>
                    <a:chExt cx="1796995" cy="523715"/>
                  </a:xfrm>
                </p:grpSpPr>
                <p:cxnSp>
                  <p:nvCxnSpPr>
                    <p:cNvPr id="202" name="Conector recto 201">
                      <a:extLst>
                        <a:ext uri="{FF2B5EF4-FFF2-40B4-BE49-F238E27FC236}">
                          <a16:creationId xmlns:a16="http://schemas.microsoft.com/office/drawing/2014/main" id="{50359546-CCE8-493E-848D-27F929D8627B}"/>
                        </a:ext>
                      </a:extLst>
                    </p:cNvPr>
                    <p:cNvCxnSpPr/>
                    <p:nvPr/>
                  </p:nvCxnSpPr>
                  <p:spPr>
                    <a:xfrm>
                      <a:off x="604299" y="1997922"/>
                      <a:ext cx="1796995" cy="0"/>
                    </a:xfrm>
                    <a:prstGeom prst="line">
                      <a:avLst/>
                    </a:prstGeom>
                    <a:ln w="6350">
                      <a:solidFill>
                        <a:schemeClr val="bg1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03" name="Conector recto 202">
                      <a:extLst>
                        <a:ext uri="{FF2B5EF4-FFF2-40B4-BE49-F238E27FC236}">
                          <a16:creationId xmlns:a16="http://schemas.microsoft.com/office/drawing/2014/main" id="{D33A22BB-8E12-4974-BE1A-8756B5FD0E84}"/>
                        </a:ext>
                      </a:extLst>
                    </p:cNvPr>
                    <p:cNvCxnSpPr/>
                    <p:nvPr/>
                  </p:nvCxnSpPr>
                  <p:spPr>
                    <a:xfrm>
                      <a:off x="604299" y="2179983"/>
                      <a:ext cx="1796995" cy="0"/>
                    </a:xfrm>
                    <a:prstGeom prst="line">
                      <a:avLst/>
                    </a:prstGeom>
                    <a:ln w="6350">
                      <a:solidFill>
                        <a:schemeClr val="bg1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04" name="Conector recto 203">
                      <a:extLst>
                        <a:ext uri="{FF2B5EF4-FFF2-40B4-BE49-F238E27FC236}">
                          <a16:creationId xmlns:a16="http://schemas.microsoft.com/office/drawing/2014/main" id="{B41DAC12-5E9A-419B-9700-F451026D2330}"/>
                        </a:ext>
                      </a:extLst>
                    </p:cNvPr>
                    <p:cNvCxnSpPr/>
                    <p:nvPr/>
                  </p:nvCxnSpPr>
                  <p:spPr>
                    <a:xfrm>
                      <a:off x="604299" y="2356237"/>
                      <a:ext cx="1796995" cy="0"/>
                    </a:xfrm>
                    <a:prstGeom prst="line">
                      <a:avLst/>
                    </a:prstGeom>
                    <a:ln w="6350">
                      <a:solidFill>
                        <a:schemeClr val="bg1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05" name="Conector recto 204">
                      <a:extLst>
                        <a:ext uri="{FF2B5EF4-FFF2-40B4-BE49-F238E27FC236}">
                          <a16:creationId xmlns:a16="http://schemas.microsoft.com/office/drawing/2014/main" id="{EA981EB5-AE37-4F5B-88D4-4C9C58DB010F}"/>
                        </a:ext>
                      </a:extLst>
                    </p:cNvPr>
                    <p:cNvCxnSpPr/>
                    <p:nvPr/>
                  </p:nvCxnSpPr>
                  <p:spPr>
                    <a:xfrm>
                      <a:off x="604299" y="2521637"/>
                      <a:ext cx="1796995" cy="0"/>
                    </a:xfrm>
                    <a:prstGeom prst="line">
                      <a:avLst/>
                    </a:prstGeom>
                    <a:ln w="6350">
                      <a:solidFill>
                        <a:schemeClr val="bg1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cxnSp>
                <p:nvCxnSpPr>
                  <p:cNvPr id="201" name="Conector recto 200">
                    <a:extLst>
                      <a:ext uri="{FF2B5EF4-FFF2-40B4-BE49-F238E27FC236}">
                        <a16:creationId xmlns:a16="http://schemas.microsoft.com/office/drawing/2014/main" id="{977E58CE-842F-42E6-B59E-CB89A40A7DC4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664469" y="1413865"/>
                    <a:ext cx="940275" cy="0"/>
                  </a:xfrm>
                  <a:prstGeom prst="line">
                    <a:avLst/>
                  </a:prstGeom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199" name="Rectángulo: esquinas redondeadas 198">
                  <a:extLst>
                    <a:ext uri="{FF2B5EF4-FFF2-40B4-BE49-F238E27FC236}">
                      <a16:creationId xmlns:a16="http://schemas.microsoft.com/office/drawing/2014/main" id="{828191F2-DBDC-4C3B-B106-C5563104CD2D}"/>
                    </a:ext>
                  </a:extLst>
                </p:cNvPr>
                <p:cNvSpPr/>
                <p:nvPr/>
              </p:nvSpPr>
              <p:spPr>
                <a:xfrm>
                  <a:off x="340264" y="1678453"/>
                  <a:ext cx="984634" cy="375359"/>
                </a:xfrm>
                <a:prstGeom prst="roundRect">
                  <a:avLst>
                    <a:gd name="adj" fmla="val 0"/>
                  </a:avLst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 algn="ctr">
                    <a:lnSpc>
                      <a:spcPct val="107000"/>
                    </a:lnSpc>
                    <a:spcAft>
                      <a:spcPts val="800"/>
                    </a:spcAft>
                  </a:pPr>
                  <a:r>
                    <a:rPr lang="es-CL" dirty="0">
                      <a:solidFill>
                        <a:schemeClr val="bg1"/>
                      </a:solidFill>
                      <a:latin typeface="Akazan Lt" panose="02000506020000020003" pitchFamily="2" charset="0"/>
                      <a:ea typeface="Calibri" panose="020F0502020204030204" pitchFamily="34" charset="0"/>
                      <a:cs typeface="Times New Roman" panose="02020603050405020304" pitchFamily="18" charset="0"/>
                    </a:rPr>
                    <a:t>Noviembre</a:t>
                  </a:r>
                  <a:endParaRPr lang="es-CL" sz="1200" dirty="0">
                    <a:solidFill>
                      <a:schemeClr val="bg1"/>
                    </a:solidFill>
                    <a:effectLst/>
                    <a:latin typeface="Akazan Lt" panose="02000506020000020003" pitchFamily="2" charset="0"/>
                    <a:ea typeface="Calibri" panose="020F0502020204030204" pitchFamily="34" charset="0"/>
                    <a:cs typeface="Times New Roman" panose="02020603050405020304" pitchFamily="18" charset="0"/>
                  </a:endParaRPr>
                </a:p>
              </p:txBody>
            </p:sp>
          </p:grpSp>
          <p:grpSp>
            <p:nvGrpSpPr>
              <p:cNvPr id="181" name="Grupo 180">
                <a:extLst>
                  <a:ext uri="{FF2B5EF4-FFF2-40B4-BE49-F238E27FC236}">
                    <a16:creationId xmlns:a16="http://schemas.microsoft.com/office/drawing/2014/main" id="{21D18BB6-3BFB-4427-B12B-26A2B4AAEB16}"/>
                  </a:ext>
                </a:extLst>
              </p:cNvPr>
              <p:cNvGrpSpPr/>
              <p:nvPr/>
            </p:nvGrpSpPr>
            <p:grpSpPr>
              <a:xfrm>
                <a:off x="2517003" y="1528279"/>
                <a:ext cx="2324944" cy="1409249"/>
                <a:chOff x="244971" y="1531737"/>
                <a:chExt cx="2324944" cy="1409249"/>
              </a:xfrm>
            </p:grpSpPr>
            <p:sp>
              <p:nvSpPr>
                <p:cNvPr id="182" name="Rectángulo: esquinas redondeadas 181">
                  <a:extLst>
                    <a:ext uri="{FF2B5EF4-FFF2-40B4-BE49-F238E27FC236}">
                      <a16:creationId xmlns:a16="http://schemas.microsoft.com/office/drawing/2014/main" id="{584A0D66-AADE-4DE9-9D9D-C14B01C8601B}"/>
                    </a:ext>
                  </a:extLst>
                </p:cNvPr>
                <p:cNvSpPr/>
                <p:nvPr/>
              </p:nvSpPr>
              <p:spPr>
                <a:xfrm>
                  <a:off x="383295" y="1531737"/>
                  <a:ext cx="2186620" cy="1409249"/>
                </a:xfrm>
                <a:prstGeom prst="roundRect">
                  <a:avLst>
                    <a:gd name="adj" fmla="val 7492"/>
                  </a:avLst>
                </a:prstGeom>
                <a:solidFill>
                  <a:srgbClr val="FCEBE0"/>
                </a:solidFill>
                <a:ln w="3175">
                  <a:solidFill>
                    <a:srgbClr val="FFD5DE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CL" dirty="0"/>
                </a:p>
              </p:txBody>
            </p:sp>
            <p:sp>
              <p:nvSpPr>
                <p:cNvPr id="183" name="Rectángulo: esquinas redondeadas 182">
                  <a:extLst>
                    <a:ext uri="{FF2B5EF4-FFF2-40B4-BE49-F238E27FC236}">
                      <a16:creationId xmlns:a16="http://schemas.microsoft.com/office/drawing/2014/main" id="{EF83EC78-B79E-4792-8E78-4D4FAE927695}"/>
                    </a:ext>
                  </a:extLst>
                </p:cNvPr>
                <p:cNvSpPr/>
                <p:nvPr/>
              </p:nvSpPr>
              <p:spPr>
                <a:xfrm>
                  <a:off x="449055" y="1614413"/>
                  <a:ext cx="2055098" cy="1244968"/>
                </a:xfrm>
                <a:prstGeom prst="roundRect">
                  <a:avLst>
                    <a:gd name="adj" fmla="val 6410"/>
                  </a:avLst>
                </a:prstGeom>
                <a:noFill/>
                <a:ln w="9525">
                  <a:solidFill>
                    <a:srgbClr val="FF97AD"/>
                  </a:solidFill>
                  <a:prstDash val="dash"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CL"/>
                </a:p>
              </p:txBody>
            </p:sp>
            <p:grpSp>
              <p:nvGrpSpPr>
                <p:cNvPr id="184" name="Grupo 183">
                  <a:extLst>
                    <a:ext uri="{FF2B5EF4-FFF2-40B4-BE49-F238E27FC236}">
                      <a16:creationId xmlns:a16="http://schemas.microsoft.com/office/drawing/2014/main" id="{5E42D645-63B9-4AFD-92D1-3DB9764794C8}"/>
                    </a:ext>
                  </a:extLst>
                </p:cNvPr>
                <p:cNvGrpSpPr/>
                <p:nvPr/>
              </p:nvGrpSpPr>
              <p:grpSpPr>
                <a:xfrm>
                  <a:off x="244971" y="1700314"/>
                  <a:ext cx="1199997" cy="326125"/>
                  <a:chOff x="511849" y="1271248"/>
                  <a:chExt cx="1126767" cy="236141"/>
                </a:xfrm>
              </p:grpSpPr>
              <p:pic>
                <p:nvPicPr>
                  <p:cNvPr id="193" name="Imagen 192">
                    <a:extLst>
                      <a:ext uri="{FF2B5EF4-FFF2-40B4-BE49-F238E27FC236}">
                        <a16:creationId xmlns:a16="http://schemas.microsoft.com/office/drawing/2014/main" id="{6986897C-8B46-4B64-9A70-EA7729E6CB7A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 rotWithShape="1">
                  <a:blip r:embed="rId3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 l="12119" t="-2303" b="1"/>
                  <a:stretch/>
                </p:blipFill>
                <p:spPr>
                  <a:xfrm>
                    <a:off x="646699" y="1271248"/>
                    <a:ext cx="991917" cy="236141"/>
                  </a:xfrm>
                  <a:prstGeom prst="rect">
                    <a:avLst/>
                  </a:prstGeom>
                </p:spPr>
              </p:pic>
              <p:sp>
                <p:nvSpPr>
                  <p:cNvPr id="194" name="Flecha: cheurón 193">
                    <a:extLst>
                      <a:ext uri="{FF2B5EF4-FFF2-40B4-BE49-F238E27FC236}">
                        <a16:creationId xmlns:a16="http://schemas.microsoft.com/office/drawing/2014/main" id="{BF3AF1F3-2DF8-4302-8C7E-AA7A78405A62}"/>
                      </a:ext>
                    </a:extLst>
                  </p:cNvPr>
                  <p:cNvSpPr/>
                  <p:nvPr/>
                </p:nvSpPr>
                <p:spPr>
                  <a:xfrm flipH="1">
                    <a:off x="511849" y="1301794"/>
                    <a:ext cx="1065018" cy="184049"/>
                  </a:xfrm>
                  <a:prstGeom prst="chevron">
                    <a:avLst>
                      <a:gd name="adj" fmla="val 50000"/>
                    </a:avLst>
                  </a:prstGeom>
                  <a:noFill/>
                  <a:ln w="6350">
                    <a:solidFill>
                      <a:schemeClr val="bg1"/>
                    </a:solidFill>
                    <a:prstDash val="sysDash"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s-CL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85" name="Grupo 184">
                  <a:extLst>
                    <a:ext uri="{FF2B5EF4-FFF2-40B4-BE49-F238E27FC236}">
                      <a16:creationId xmlns:a16="http://schemas.microsoft.com/office/drawing/2014/main" id="{4946CC2E-D5D3-4F5D-9AA0-140CC2A43417}"/>
                    </a:ext>
                  </a:extLst>
                </p:cNvPr>
                <p:cNvGrpSpPr/>
                <p:nvPr/>
              </p:nvGrpSpPr>
              <p:grpSpPr>
                <a:xfrm>
                  <a:off x="543494" y="1893798"/>
                  <a:ext cx="1884083" cy="831778"/>
                  <a:chOff x="794329" y="1413865"/>
                  <a:chExt cx="1818593" cy="602275"/>
                </a:xfrm>
              </p:grpSpPr>
              <p:grpSp>
                <p:nvGrpSpPr>
                  <p:cNvPr id="187" name="Grupo 186">
                    <a:extLst>
                      <a:ext uri="{FF2B5EF4-FFF2-40B4-BE49-F238E27FC236}">
                        <a16:creationId xmlns:a16="http://schemas.microsoft.com/office/drawing/2014/main" id="{4A01C29B-9611-4450-AF0A-C488E8D4B348}"/>
                      </a:ext>
                    </a:extLst>
                  </p:cNvPr>
                  <p:cNvGrpSpPr/>
                  <p:nvPr/>
                </p:nvGrpSpPr>
                <p:grpSpPr>
                  <a:xfrm>
                    <a:off x="794329" y="1566484"/>
                    <a:ext cx="1818593" cy="449656"/>
                    <a:chOff x="604299" y="1997922"/>
                    <a:chExt cx="1796995" cy="523715"/>
                  </a:xfrm>
                </p:grpSpPr>
                <p:cxnSp>
                  <p:nvCxnSpPr>
                    <p:cNvPr id="189" name="Conector recto 188">
                      <a:extLst>
                        <a:ext uri="{FF2B5EF4-FFF2-40B4-BE49-F238E27FC236}">
                          <a16:creationId xmlns:a16="http://schemas.microsoft.com/office/drawing/2014/main" id="{49E0AB7B-AA88-4FEF-86A2-FEE9ADABFF66}"/>
                        </a:ext>
                      </a:extLst>
                    </p:cNvPr>
                    <p:cNvCxnSpPr/>
                    <p:nvPr/>
                  </p:nvCxnSpPr>
                  <p:spPr>
                    <a:xfrm>
                      <a:off x="604299" y="1997922"/>
                      <a:ext cx="1796995" cy="0"/>
                    </a:xfrm>
                    <a:prstGeom prst="line">
                      <a:avLst/>
                    </a:prstGeom>
                    <a:ln w="6350">
                      <a:solidFill>
                        <a:schemeClr val="bg1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90" name="Conector recto 189">
                      <a:extLst>
                        <a:ext uri="{FF2B5EF4-FFF2-40B4-BE49-F238E27FC236}">
                          <a16:creationId xmlns:a16="http://schemas.microsoft.com/office/drawing/2014/main" id="{F2AB4D84-0DED-4436-8D51-5AE66334F167}"/>
                        </a:ext>
                      </a:extLst>
                    </p:cNvPr>
                    <p:cNvCxnSpPr/>
                    <p:nvPr/>
                  </p:nvCxnSpPr>
                  <p:spPr>
                    <a:xfrm>
                      <a:off x="604299" y="2179983"/>
                      <a:ext cx="1796995" cy="0"/>
                    </a:xfrm>
                    <a:prstGeom prst="line">
                      <a:avLst/>
                    </a:prstGeom>
                    <a:ln w="6350">
                      <a:solidFill>
                        <a:schemeClr val="bg1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91" name="Conector recto 190">
                      <a:extLst>
                        <a:ext uri="{FF2B5EF4-FFF2-40B4-BE49-F238E27FC236}">
                          <a16:creationId xmlns:a16="http://schemas.microsoft.com/office/drawing/2014/main" id="{7D414780-4C96-44CC-B90E-9AEB5213A06D}"/>
                        </a:ext>
                      </a:extLst>
                    </p:cNvPr>
                    <p:cNvCxnSpPr/>
                    <p:nvPr/>
                  </p:nvCxnSpPr>
                  <p:spPr>
                    <a:xfrm>
                      <a:off x="604299" y="2356237"/>
                      <a:ext cx="1796995" cy="0"/>
                    </a:xfrm>
                    <a:prstGeom prst="line">
                      <a:avLst/>
                    </a:prstGeom>
                    <a:ln w="6350">
                      <a:solidFill>
                        <a:schemeClr val="bg1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92" name="Conector recto 191">
                      <a:extLst>
                        <a:ext uri="{FF2B5EF4-FFF2-40B4-BE49-F238E27FC236}">
                          <a16:creationId xmlns:a16="http://schemas.microsoft.com/office/drawing/2014/main" id="{DCBC00CA-4C16-4B4C-B0FC-EE7797D8C4EF}"/>
                        </a:ext>
                      </a:extLst>
                    </p:cNvPr>
                    <p:cNvCxnSpPr/>
                    <p:nvPr/>
                  </p:nvCxnSpPr>
                  <p:spPr>
                    <a:xfrm>
                      <a:off x="604299" y="2521637"/>
                      <a:ext cx="1796995" cy="0"/>
                    </a:xfrm>
                    <a:prstGeom prst="line">
                      <a:avLst/>
                    </a:prstGeom>
                    <a:ln w="6350">
                      <a:solidFill>
                        <a:schemeClr val="bg1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cxnSp>
                <p:nvCxnSpPr>
                  <p:cNvPr id="188" name="Conector recto 187">
                    <a:extLst>
                      <a:ext uri="{FF2B5EF4-FFF2-40B4-BE49-F238E27FC236}">
                        <a16:creationId xmlns:a16="http://schemas.microsoft.com/office/drawing/2014/main" id="{22D4EC86-430C-4F18-9EFF-B32A102A6C32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664469" y="1413865"/>
                    <a:ext cx="940275" cy="0"/>
                  </a:xfrm>
                  <a:prstGeom prst="line">
                    <a:avLst/>
                  </a:prstGeom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186" name="Rectángulo: esquinas redondeadas 185">
                  <a:extLst>
                    <a:ext uri="{FF2B5EF4-FFF2-40B4-BE49-F238E27FC236}">
                      <a16:creationId xmlns:a16="http://schemas.microsoft.com/office/drawing/2014/main" id="{11369A79-43FC-4077-97F7-E806C10C07FE}"/>
                    </a:ext>
                  </a:extLst>
                </p:cNvPr>
                <p:cNvSpPr/>
                <p:nvPr/>
              </p:nvSpPr>
              <p:spPr>
                <a:xfrm>
                  <a:off x="345627" y="1680012"/>
                  <a:ext cx="967802" cy="375359"/>
                </a:xfrm>
                <a:prstGeom prst="roundRect">
                  <a:avLst>
                    <a:gd name="adj" fmla="val 0"/>
                  </a:avLst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 algn="ctr">
                    <a:lnSpc>
                      <a:spcPct val="107000"/>
                    </a:lnSpc>
                    <a:spcAft>
                      <a:spcPts val="800"/>
                    </a:spcAft>
                  </a:pPr>
                  <a:r>
                    <a:rPr lang="es-CL" dirty="0">
                      <a:solidFill>
                        <a:schemeClr val="bg1"/>
                      </a:solidFill>
                      <a:latin typeface="Akazan Lt" panose="02000506020000020003" pitchFamily="2" charset="0"/>
                      <a:ea typeface="Calibri" panose="020F0502020204030204" pitchFamily="34" charset="0"/>
                      <a:cs typeface="Times New Roman" panose="02020603050405020304" pitchFamily="18" charset="0"/>
                    </a:rPr>
                    <a:t>Diciembre</a:t>
                  </a:r>
                  <a:endParaRPr lang="es-CL" sz="1200" dirty="0">
                    <a:solidFill>
                      <a:schemeClr val="bg1"/>
                    </a:solidFill>
                    <a:effectLst/>
                    <a:latin typeface="Akazan Lt" panose="02000506020000020003" pitchFamily="2" charset="0"/>
                    <a:ea typeface="Calibri" panose="020F0502020204030204" pitchFamily="34" charset="0"/>
                    <a:cs typeface="Times New Roman" panose="02020603050405020304" pitchFamily="18" charset="0"/>
                  </a:endParaRPr>
                </a:p>
              </p:txBody>
            </p:sp>
          </p:grpSp>
        </p:grpSp>
      </p:grpSp>
      <p:sp>
        <p:nvSpPr>
          <p:cNvPr id="24" name="Rectángulo 23">
            <a:extLst>
              <a:ext uri="{FF2B5EF4-FFF2-40B4-BE49-F238E27FC236}">
                <a16:creationId xmlns:a16="http://schemas.microsoft.com/office/drawing/2014/main" id="{4B55A85F-8F15-47C1-ACC4-35FBE444DCB7}"/>
              </a:ext>
            </a:extLst>
          </p:cNvPr>
          <p:cNvSpPr/>
          <p:nvPr/>
        </p:nvSpPr>
        <p:spPr>
          <a:xfrm>
            <a:off x="308815" y="6228846"/>
            <a:ext cx="1469914" cy="53264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lnSpc>
                <a:spcPct val="107000"/>
              </a:lnSpc>
              <a:spcAft>
                <a:spcPts val="800"/>
              </a:spcAft>
            </a:pPr>
            <a:r>
              <a:rPr lang="es-CL" sz="28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Importante</a:t>
            </a:r>
          </a:p>
        </p:txBody>
      </p:sp>
      <p:sp>
        <p:nvSpPr>
          <p:cNvPr id="240" name="Rectángulo 239">
            <a:extLst>
              <a:ext uri="{FF2B5EF4-FFF2-40B4-BE49-F238E27FC236}">
                <a16:creationId xmlns:a16="http://schemas.microsoft.com/office/drawing/2014/main" id="{8D92C200-971F-46C5-8786-10E09014ECD9}"/>
              </a:ext>
            </a:extLst>
          </p:cNvPr>
          <p:cNvSpPr/>
          <p:nvPr/>
        </p:nvSpPr>
        <p:spPr>
          <a:xfrm>
            <a:off x="521150" y="250174"/>
            <a:ext cx="4148168" cy="107830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07000"/>
              </a:lnSpc>
              <a:spcAft>
                <a:spcPts val="726"/>
              </a:spcAft>
            </a:pPr>
            <a:r>
              <a:rPr lang="es-CL" sz="5988" dirty="0">
                <a:latin typeface="Angelface" pitchFamily="50" charset="0"/>
                <a:ea typeface="Calibri" panose="020F0502020204030204" pitchFamily="34" charset="0"/>
                <a:cs typeface="Times New Roman" panose="02020603050405020304" pitchFamily="18" charset="0"/>
              </a:rPr>
              <a:t>Fechas Importantes</a:t>
            </a:r>
            <a:endParaRPr lang="es-CL" sz="6532" dirty="0">
              <a:latin typeface="Angelface" pitchFamily="50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pic>
        <p:nvPicPr>
          <p:cNvPr id="245" name="Imagen 244">
            <a:extLst>
              <a:ext uri="{FF2B5EF4-FFF2-40B4-BE49-F238E27FC236}">
                <a16:creationId xmlns:a16="http://schemas.microsoft.com/office/drawing/2014/main" id="{D799DF61-02BF-4413-B336-FF7FBE662D17}"/>
              </a:ext>
            </a:extLst>
          </p:cNvPr>
          <p:cNvPicPr>
            <a:picLocks noChangeAspect="1"/>
          </p:cNvPicPr>
          <p:nvPr/>
        </p:nvPicPr>
        <p:blipFill>
          <a:blip r:embed="rId4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317723" y="6056091"/>
            <a:ext cx="718303" cy="85706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82744168"/>
      </p:ext>
    </p:extLst>
  </p:cSld>
  <p:clrMapOvr>
    <a:masterClrMapping/>
  </p:clrMapOvr>
</p:sld>
</file>

<file path=ppt/slides/slide2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4" name="Imagen 113">
            <a:extLst>
              <a:ext uri="{FF2B5EF4-FFF2-40B4-BE49-F238E27FC236}">
                <a16:creationId xmlns:a16="http://schemas.microsoft.com/office/drawing/2014/main" id="{E2C72D66-3C05-40F4-818E-4CB8631B94FA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26633" t="9514" r="29569" b="27352"/>
          <a:stretch/>
        </p:blipFill>
        <p:spPr>
          <a:xfrm rot="16200000">
            <a:off x="2185505" y="-1998928"/>
            <a:ext cx="697876" cy="5068891"/>
          </a:xfrm>
          <a:prstGeom prst="rect">
            <a:avLst/>
          </a:prstGeom>
        </p:spPr>
      </p:pic>
      <p:sp>
        <p:nvSpPr>
          <p:cNvPr id="112" name="Rectángulo: esquinas redondeadas 111">
            <a:extLst>
              <a:ext uri="{FF2B5EF4-FFF2-40B4-BE49-F238E27FC236}">
                <a16:creationId xmlns:a16="http://schemas.microsoft.com/office/drawing/2014/main" id="{E115D612-3661-42A9-A486-91A7B88EA55F}"/>
              </a:ext>
            </a:extLst>
          </p:cNvPr>
          <p:cNvSpPr/>
          <p:nvPr/>
        </p:nvSpPr>
        <p:spPr>
          <a:xfrm>
            <a:off x="440504" y="6367648"/>
            <a:ext cx="4290148" cy="890633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110" name="Rectángulo: esquinas redondeadas 109">
            <a:extLst>
              <a:ext uri="{FF2B5EF4-FFF2-40B4-BE49-F238E27FC236}">
                <a16:creationId xmlns:a16="http://schemas.microsoft.com/office/drawing/2014/main" id="{9B78243E-FF09-471B-A928-593DCFE6BCF1}"/>
              </a:ext>
            </a:extLst>
          </p:cNvPr>
          <p:cNvSpPr/>
          <p:nvPr/>
        </p:nvSpPr>
        <p:spPr>
          <a:xfrm>
            <a:off x="440505" y="3776826"/>
            <a:ext cx="4290148" cy="1439386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84" name="Rectángulo: esquinas redondeadas 83">
            <a:extLst>
              <a:ext uri="{FF2B5EF4-FFF2-40B4-BE49-F238E27FC236}">
                <a16:creationId xmlns:a16="http://schemas.microsoft.com/office/drawing/2014/main" id="{AD7414DD-8DE6-45B8-8112-9BDDF0B186AF}"/>
              </a:ext>
            </a:extLst>
          </p:cNvPr>
          <p:cNvSpPr/>
          <p:nvPr/>
        </p:nvSpPr>
        <p:spPr>
          <a:xfrm>
            <a:off x="420001" y="1536627"/>
            <a:ext cx="4310651" cy="697874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2" name="Rectángulo: esquinas redondeadas 1">
            <a:extLst>
              <a:ext uri="{FF2B5EF4-FFF2-40B4-BE49-F238E27FC236}">
                <a16:creationId xmlns:a16="http://schemas.microsoft.com/office/drawing/2014/main" id="{99FF4510-806D-4AC7-8D73-69B355A697B8}"/>
              </a:ext>
            </a:extLst>
          </p:cNvPr>
          <p:cNvSpPr/>
          <p:nvPr/>
        </p:nvSpPr>
        <p:spPr>
          <a:xfrm>
            <a:off x="1308997" y="1142665"/>
            <a:ext cx="1021080" cy="217998"/>
          </a:xfrm>
          <a:prstGeom prst="roundRect">
            <a:avLst>
              <a:gd name="adj" fmla="val 0"/>
            </a:avLst>
          </a:prstGeom>
          <a:noFill/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4" name="Rectángulo 3">
            <a:extLst>
              <a:ext uri="{FF2B5EF4-FFF2-40B4-BE49-F238E27FC236}">
                <a16:creationId xmlns:a16="http://schemas.microsoft.com/office/drawing/2014/main" id="{2AFB77A1-E7B9-4F47-9144-3CC7BDF7EE3D}"/>
              </a:ext>
            </a:extLst>
          </p:cNvPr>
          <p:cNvSpPr/>
          <p:nvPr/>
        </p:nvSpPr>
        <p:spPr>
          <a:xfrm>
            <a:off x="440504" y="1056234"/>
            <a:ext cx="1021080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N.º Pedido</a:t>
            </a:r>
            <a:endParaRPr lang="es-CL" dirty="0">
              <a:effectLst/>
              <a:latin typeface="Akazan Lt" panose="02000506020000020003" pitchFamily="2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5" name="Rectángulo: esquinas redondeadas 4">
            <a:extLst>
              <a:ext uri="{FF2B5EF4-FFF2-40B4-BE49-F238E27FC236}">
                <a16:creationId xmlns:a16="http://schemas.microsoft.com/office/drawing/2014/main" id="{2842A9BB-0E44-4F1E-97DD-EF7322732B51}"/>
              </a:ext>
            </a:extLst>
          </p:cNvPr>
          <p:cNvSpPr/>
          <p:nvPr/>
        </p:nvSpPr>
        <p:spPr>
          <a:xfrm>
            <a:off x="3675604" y="1142059"/>
            <a:ext cx="1021080" cy="217998"/>
          </a:xfrm>
          <a:prstGeom prst="roundRect">
            <a:avLst>
              <a:gd name="adj" fmla="val 0"/>
            </a:avLst>
          </a:prstGeom>
          <a:noFill/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6" name="Rectángulo 5">
            <a:extLst>
              <a:ext uri="{FF2B5EF4-FFF2-40B4-BE49-F238E27FC236}">
                <a16:creationId xmlns:a16="http://schemas.microsoft.com/office/drawing/2014/main" id="{7F3D37A6-278E-4B2C-8776-6E7C1A84784E}"/>
              </a:ext>
            </a:extLst>
          </p:cNvPr>
          <p:cNvSpPr/>
          <p:nvPr/>
        </p:nvSpPr>
        <p:spPr>
          <a:xfrm>
            <a:off x="3079506" y="1063864"/>
            <a:ext cx="1021080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Fecha</a:t>
            </a:r>
          </a:p>
        </p:txBody>
      </p:sp>
      <p:grpSp>
        <p:nvGrpSpPr>
          <p:cNvPr id="17" name="Grupo 16">
            <a:extLst>
              <a:ext uri="{FF2B5EF4-FFF2-40B4-BE49-F238E27FC236}">
                <a16:creationId xmlns:a16="http://schemas.microsoft.com/office/drawing/2014/main" id="{A1221EF0-FDFE-48C3-A647-6370BEFC3A9F}"/>
              </a:ext>
            </a:extLst>
          </p:cNvPr>
          <p:cNvGrpSpPr/>
          <p:nvPr/>
        </p:nvGrpSpPr>
        <p:grpSpPr>
          <a:xfrm>
            <a:off x="428996" y="1535416"/>
            <a:ext cx="4190338" cy="715275"/>
            <a:chOff x="461175" y="1120552"/>
            <a:chExt cx="4190338" cy="715275"/>
          </a:xfrm>
        </p:grpSpPr>
        <p:sp>
          <p:nvSpPr>
            <p:cNvPr id="8" name="Rectángulo 7">
              <a:extLst>
                <a:ext uri="{FF2B5EF4-FFF2-40B4-BE49-F238E27FC236}">
                  <a16:creationId xmlns:a16="http://schemas.microsoft.com/office/drawing/2014/main" id="{9A52EE84-0DE8-4F26-AD5E-3CE20593F425}"/>
                </a:ext>
              </a:extLst>
            </p:cNvPr>
            <p:cNvSpPr/>
            <p:nvPr/>
          </p:nvSpPr>
          <p:spPr>
            <a:xfrm>
              <a:off x="477077" y="1120552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Cliente: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" name="Rectángulo 8">
              <a:extLst>
                <a:ext uri="{FF2B5EF4-FFF2-40B4-BE49-F238E27FC236}">
                  <a16:creationId xmlns:a16="http://schemas.microsoft.com/office/drawing/2014/main" id="{0293D1B7-439B-4947-A5F0-41627F3784A1}"/>
                </a:ext>
              </a:extLst>
            </p:cNvPr>
            <p:cNvSpPr/>
            <p:nvPr/>
          </p:nvSpPr>
          <p:spPr>
            <a:xfrm>
              <a:off x="461175" y="1452518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Teléfono: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10" name="Rectángulo 9">
              <a:extLst>
                <a:ext uri="{FF2B5EF4-FFF2-40B4-BE49-F238E27FC236}">
                  <a16:creationId xmlns:a16="http://schemas.microsoft.com/office/drawing/2014/main" id="{18CEE0AE-BC72-4F64-89A2-783C42213717}"/>
                </a:ext>
              </a:extLst>
            </p:cNvPr>
            <p:cNvSpPr/>
            <p:nvPr/>
          </p:nvSpPr>
          <p:spPr>
            <a:xfrm>
              <a:off x="2542395" y="1460468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Celular: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12" name="Conector recto 11">
              <a:extLst>
                <a:ext uri="{FF2B5EF4-FFF2-40B4-BE49-F238E27FC236}">
                  <a16:creationId xmlns:a16="http://schemas.microsoft.com/office/drawing/2014/main" id="{44FD2E21-B38E-48E6-8AF0-3E3DE6E69487}"/>
                </a:ext>
              </a:extLst>
            </p:cNvPr>
            <p:cNvCxnSpPr/>
            <p:nvPr/>
          </p:nvCxnSpPr>
          <p:spPr>
            <a:xfrm>
              <a:off x="1089328" y="1380954"/>
              <a:ext cx="3562185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Conector recto 12">
              <a:extLst>
                <a:ext uri="{FF2B5EF4-FFF2-40B4-BE49-F238E27FC236}">
                  <a16:creationId xmlns:a16="http://schemas.microsoft.com/office/drawing/2014/main" id="{FF0615F5-297B-42CC-9227-B689F664423A}"/>
                </a:ext>
              </a:extLst>
            </p:cNvPr>
            <p:cNvCxnSpPr>
              <a:cxnSpLocks/>
            </p:cNvCxnSpPr>
            <p:nvPr/>
          </p:nvCxnSpPr>
          <p:spPr>
            <a:xfrm>
              <a:off x="1194019" y="1700333"/>
              <a:ext cx="1348376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" name="Conector recto 14">
              <a:extLst>
                <a:ext uri="{FF2B5EF4-FFF2-40B4-BE49-F238E27FC236}">
                  <a16:creationId xmlns:a16="http://schemas.microsoft.com/office/drawing/2014/main" id="{BD48C7B8-5CAC-4F82-9216-C8AB344C1EF2}"/>
                </a:ext>
              </a:extLst>
            </p:cNvPr>
            <p:cNvCxnSpPr>
              <a:cxnSpLocks/>
            </p:cNvCxnSpPr>
            <p:nvPr/>
          </p:nvCxnSpPr>
          <p:spPr>
            <a:xfrm>
              <a:off x="3228230" y="1700333"/>
              <a:ext cx="1423283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7" name="Grupo 26">
            <a:extLst>
              <a:ext uri="{FF2B5EF4-FFF2-40B4-BE49-F238E27FC236}">
                <a16:creationId xmlns:a16="http://schemas.microsoft.com/office/drawing/2014/main" id="{D011FB4B-7475-4BE9-A358-6DA41A8D12AD}"/>
              </a:ext>
            </a:extLst>
          </p:cNvPr>
          <p:cNvGrpSpPr/>
          <p:nvPr/>
        </p:nvGrpSpPr>
        <p:grpSpPr>
          <a:xfrm>
            <a:off x="899417" y="2332501"/>
            <a:ext cx="3359980" cy="319046"/>
            <a:chOff x="864702" y="1908569"/>
            <a:chExt cx="3359980" cy="319046"/>
          </a:xfrm>
        </p:grpSpPr>
        <p:sp>
          <p:nvSpPr>
            <p:cNvPr id="19" name="Rectángulo: esquinas redondeadas 18">
              <a:extLst>
                <a:ext uri="{FF2B5EF4-FFF2-40B4-BE49-F238E27FC236}">
                  <a16:creationId xmlns:a16="http://schemas.microsoft.com/office/drawing/2014/main" id="{90C1F828-0023-4BD0-AE55-1A1D3BABD5CA}"/>
                </a:ext>
              </a:extLst>
            </p:cNvPr>
            <p:cNvSpPr/>
            <p:nvPr/>
          </p:nvSpPr>
          <p:spPr>
            <a:xfrm>
              <a:off x="888509" y="1931042"/>
              <a:ext cx="3336173" cy="267576"/>
            </a:xfrm>
            <a:prstGeom prst="roundRect">
              <a:avLst>
                <a:gd name="adj" fmla="val 3808"/>
              </a:avLst>
            </a:prstGeom>
            <a:solidFill>
              <a:srgbClr val="E5EBF7"/>
            </a:solidFill>
            <a:ln w="6350"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20" name="Rectángulo 19">
              <a:extLst>
                <a:ext uri="{FF2B5EF4-FFF2-40B4-BE49-F238E27FC236}">
                  <a16:creationId xmlns:a16="http://schemas.microsoft.com/office/drawing/2014/main" id="{56986F0A-658A-4DCF-8EF6-0F185C7C5060}"/>
                </a:ext>
              </a:extLst>
            </p:cNvPr>
            <p:cNvSpPr/>
            <p:nvPr/>
          </p:nvSpPr>
          <p:spPr>
            <a:xfrm>
              <a:off x="864702" y="1910995"/>
              <a:ext cx="140708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Tipo de Servicio: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21" name="Rectángulo 20">
              <a:extLst>
                <a:ext uri="{FF2B5EF4-FFF2-40B4-BE49-F238E27FC236}">
                  <a16:creationId xmlns:a16="http://schemas.microsoft.com/office/drawing/2014/main" id="{6492D76D-BD6D-4616-9DE0-599FC92A6658}"/>
                </a:ext>
              </a:extLst>
            </p:cNvPr>
            <p:cNvSpPr/>
            <p:nvPr/>
          </p:nvSpPr>
          <p:spPr>
            <a:xfrm>
              <a:off x="1993616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2" name="Rectángulo 21">
              <a:extLst>
                <a:ext uri="{FF2B5EF4-FFF2-40B4-BE49-F238E27FC236}">
                  <a16:creationId xmlns:a16="http://schemas.microsoft.com/office/drawing/2014/main" id="{BE82BD38-E445-4696-A0AB-597A418C5665}"/>
                </a:ext>
              </a:extLst>
            </p:cNvPr>
            <p:cNvSpPr/>
            <p:nvPr/>
          </p:nvSpPr>
          <p:spPr>
            <a:xfrm>
              <a:off x="2072635" y="1908569"/>
              <a:ext cx="654616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Costura</a:t>
              </a:r>
            </a:p>
          </p:txBody>
        </p:sp>
        <p:sp>
          <p:nvSpPr>
            <p:cNvPr id="23" name="Rectángulo 22">
              <a:extLst>
                <a:ext uri="{FF2B5EF4-FFF2-40B4-BE49-F238E27FC236}">
                  <a16:creationId xmlns:a16="http://schemas.microsoft.com/office/drawing/2014/main" id="{68F4B250-3831-418F-BFC4-D431DBC2CA70}"/>
                </a:ext>
              </a:extLst>
            </p:cNvPr>
            <p:cNvSpPr/>
            <p:nvPr/>
          </p:nvSpPr>
          <p:spPr>
            <a:xfrm>
              <a:off x="2660329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4" name="Rectángulo 23">
              <a:extLst>
                <a:ext uri="{FF2B5EF4-FFF2-40B4-BE49-F238E27FC236}">
                  <a16:creationId xmlns:a16="http://schemas.microsoft.com/office/drawing/2014/main" id="{4AA89D6B-DBBA-402D-AEBE-71E144A67F00}"/>
                </a:ext>
              </a:extLst>
            </p:cNvPr>
            <p:cNvSpPr/>
            <p:nvPr/>
          </p:nvSpPr>
          <p:spPr>
            <a:xfrm>
              <a:off x="2750460" y="1915094"/>
              <a:ext cx="81676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Confección</a:t>
              </a:r>
            </a:p>
          </p:txBody>
        </p:sp>
        <p:sp>
          <p:nvSpPr>
            <p:cNvPr id="25" name="Rectángulo 24">
              <a:extLst>
                <a:ext uri="{FF2B5EF4-FFF2-40B4-BE49-F238E27FC236}">
                  <a16:creationId xmlns:a16="http://schemas.microsoft.com/office/drawing/2014/main" id="{E35C0224-B0B5-4F53-8A83-F99AB3741D53}"/>
                </a:ext>
              </a:extLst>
            </p:cNvPr>
            <p:cNvSpPr/>
            <p:nvPr/>
          </p:nvSpPr>
          <p:spPr>
            <a:xfrm>
              <a:off x="3522045" y="2000787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6" name="Rectángulo 25">
              <a:extLst>
                <a:ext uri="{FF2B5EF4-FFF2-40B4-BE49-F238E27FC236}">
                  <a16:creationId xmlns:a16="http://schemas.microsoft.com/office/drawing/2014/main" id="{6D0BC1E9-E235-4F61-AC23-ACA0B4CF88CA}"/>
                </a:ext>
              </a:extLst>
            </p:cNvPr>
            <p:cNvSpPr/>
            <p:nvPr/>
          </p:nvSpPr>
          <p:spPr>
            <a:xfrm>
              <a:off x="3612029" y="1915094"/>
              <a:ext cx="552402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Otros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sp>
        <p:nvSpPr>
          <p:cNvPr id="28" name="Rectángulo 27">
            <a:extLst>
              <a:ext uri="{FF2B5EF4-FFF2-40B4-BE49-F238E27FC236}">
                <a16:creationId xmlns:a16="http://schemas.microsoft.com/office/drawing/2014/main" id="{68588BD4-AE96-4CF9-9C4B-24A6D79FE99D}"/>
              </a:ext>
            </a:extLst>
          </p:cNvPr>
          <p:cNvSpPr/>
          <p:nvPr/>
        </p:nvSpPr>
        <p:spPr>
          <a:xfrm>
            <a:off x="354701" y="2633649"/>
            <a:ext cx="2183733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Descripción del Servicio:</a:t>
            </a:r>
            <a:endParaRPr lang="es-CL" dirty="0">
              <a:effectLst/>
              <a:latin typeface="Akazan Lt" panose="02000506020000020003" pitchFamily="2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pic>
        <p:nvPicPr>
          <p:cNvPr id="30" name="Imagen 29">
            <a:extLst>
              <a:ext uri="{FF2B5EF4-FFF2-40B4-BE49-F238E27FC236}">
                <a16:creationId xmlns:a16="http://schemas.microsoft.com/office/drawing/2014/main" id="{3E931A31-DC47-4A40-8DA9-8FC83A9306DD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203" t="66278" r="8673" b="23449"/>
          <a:stretch/>
        </p:blipFill>
        <p:spPr>
          <a:xfrm>
            <a:off x="440505" y="2944813"/>
            <a:ext cx="4301657" cy="738769"/>
          </a:xfrm>
          <a:prstGeom prst="rect">
            <a:avLst/>
          </a:prstGeom>
        </p:spPr>
      </p:pic>
      <p:grpSp>
        <p:nvGrpSpPr>
          <p:cNvPr id="76" name="Grupo 75">
            <a:extLst>
              <a:ext uri="{FF2B5EF4-FFF2-40B4-BE49-F238E27FC236}">
                <a16:creationId xmlns:a16="http://schemas.microsoft.com/office/drawing/2014/main" id="{EBD2F4EC-A8BF-4680-A871-AD5F1ACFA33A}"/>
              </a:ext>
            </a:extLst>
          </p:cNvPr>
          <p:cNvGrpSpPr/>
          <p:nvPr/>
        </p:nvGrpSpPr>
        <p:grpSpPr>
          <a:xfrm>
            <a:off x="513147" y="3825721"/>
            <a:ext cx="4187950" cy="1277269"/>
            <a:chOff x="425691" y="4023521"/>
            <a:chExt cx="4187950" cy="1277269"/>
          </a:xfrm>
        </p:grpSpPr>
        <p:sp>
          <p:nvSpPr>
            <p:cNvPr id="39" name="Rectángulo 38">
              <a:extLst>
                <a:ext uri="{FF2B5EF4-FFF2-40B4-BE49-F238E27FC236}">
                  <a16:creationId xmlns:a16="http://schemas.microsoft.com/office/drawing/2014/main" id="{02E4A93C-8F9C-4884-B2B6-80528735D3E3}"/>
                </a:ext>
              </a:extLst>
            </p:cNvPr>
            <p:cNvSpPr/>
            <p:nvPr/>
          </p:nvSpPr>
          <p:spPr>
            <a:xfrm>
              <a:off x="425691" y="4023521"/>
              <a:ext cx="118105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Ficha de Medidas</a:t>
              </a:r>
            </a:p>
          </p:txBody>
        </p:sp>
        <p:sp>
          <p:nvSpPr>
            <p:cNvPr id="41" name="Rectángulo 40">
              <a:extLst>
                <a:ext uri="{FF2B5EF4-FFF2-40B4-BE49-F238E27FC236}">
                  <a16:creationId xmlns:a16="http://schemas.microsoft.com/office/drawing/2014/main" id="{92B9E128-7B4C-45E7-9BA8-B9EA85687B92}"/>
                </a:ext>
              </a:extLst>
            </p:cNvPr>
            <p:cNvSpPr/>
            <p:nvPr/>
          </p:nvSpPr>
          <p:spPr>
            <a:xfrm>
              <a:off x="754528" y="4254831"/>
              <a:ext cx="66475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H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ombros</a:t>
              </a:r>
            </a:p>
          </p:txBody>
        </p:sp>
        <p:grpSp>
          <p:nvGrpSpPr>
            <p:cNvPr id="53" name="Grupo 52">
              <a:extLst>
                <a:ext uri="{FF2B5EF4-FFF2-40B4-BE49-F238E27FC236}">
                  <a16:creationId xmlns:a16="http://schemas.microsoft.com/office/drawing/2014/main" id="{F280F20A-CEEA-4B75-946C-268CF551042A}"/>
                </a:ext>
              </a:extLst>
            </p:cNvPr>
            <p:cNvGrpSpPr/>
            <p:nvPr/>
          </p:nvGrpSpPr>
          <p:grpSpPr>
            <a:xfrm>
              <a:off x="499785" y="4324233"/>
              <a:ext cx="319496" cy="903494"/>
              <a:chOff x="499785" y="4324233"/>
              <a:chExt cx="319496" cy="903494"/>
            </a:xfrm>
          </p:grpSpPr>
          <p:sp>
            <p:nvSpPr>
              <p:cNvPr id="40" name="Rectángulo 39">
                <a:extLst>
                  <a:ext uri="{FF2B5EF4-FFF2-40B4-BE49-F238E27FC236}">
                    <a16:creationId xmlns:a16="http://schemas.microsoft.com/office/drawing/2014/main" id="{E47B04F6-4E0C-443A-9D7F-51CC3A6E8167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 dirty="0"/>
              </a:p>
            </p:txBody>
          </p:sp>
          <p:sp>
            <p:nvSpPr>
              <p:cNvPr id="42" name="Rectángulo 41">
                <a:extLst>
                  <a:ext uri="{FF2B5EF4-FFF2-40B4-BE49-F238E27FC236}">
                    <a16:creationId xmlns:a16="http://schemas.microsoft.com/office/drawing/2014/main" id="{E0D8D7D1-E8A9-477D-BB59-7D4037A10AD8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3" name="Rectángulo 42">
                <a:extLst>
                  <a:ext uri="{FF2B5EF4-FFF2-40B4-BE49-F238E27FC236}">
                    <a16:creationId xmlns:a16="http://schemas.microsoft.com/office/drawing/2014/main" id="{F11EEA12-BB2F-4295-96AC-15AABB2EB594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4" name="Rectángulo 43">
                <a:extLst>
                  <a:ext uri="{FF2B5EF4-FFF2-40B4-BE49-F238E27FC236}">
                    <a16:creationId xmlns:a16="http://schemas.microsoft.com/office/drawing/2014/main" id="{4CA8619C-54F1-4E1B-8AD0-2AB97850AF39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5" name="Rectángulo 44">
                <a:extLst>
                  <a:ext uri="{FF2B5EF4-FFF2-40B4-BE49-F238E27FC236}">
                    <a16:creationId xmlns:a16="http://schemas.microsoft.com/office/drawing/2014/main" id="{A892E23F-412E-4C2B-BF07-19DEFB875F6D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48" name="Rectángulo 47">
              <a:extLst>
                <a:ext uri="{FF2B5EF4-FFF2-40B4-BE49-F238E27FC236}">
                  <a16:creationId xmlns:a16="http://schemas.microsoft.com/office/drawing/2014/main" id="{F61B7A8A-9FD8-4CD0-98C1-D19A7D442815}"/>
                </a:ext>
              </a:extLst>
            </p:cNvPr>
            <p:cNvSpPr/>
            <p:nvPr/>
          </p:nvSpPr>
          <p:spPr>
            <a:xfrm>
              <a:off x="754528" y="4446790"/>
              <a:ext cx="66475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Busto</a:t>
              </a:r>
            </a:p>
          </p:txBody>
        </p:sp>
        <p:sp>
          <p:nvSpPr>
            <p:cNvPr id="49" name="Rectángulo 48">
              <a:extLst>
                <a:ext uri="{FF2B5EF4-FFF2-40B4-BE49-F238E27FC236}">
                  <a16:creationId xmlns:a16="http://schemas.microsoft.com/office/drawing/2014/main" id="{CB2C72A1-AB47-4A03-B163-24BB2C1F201C}"/>
                </a:ext>
              </a:extLst>
            </p:cNvPr>
            <p:cNvSpPr/>
            <p:nvPr/>
          </p:nvSpPr>
          <p:spPr>
            <a:xfrm>
              <a:off x="754528" y="4627222"/>
              <a:ext cx="934027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Larg</a:t>
              </a: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 Espalda</a:t>
              </a:r>
            </a:p>
          </p:txBody>
        </p:sp>
        <p:sp>
          <p:nvSpPr>
            <p:cNvPr id="50" name="Rectángulo 49">
              <a:extLst>
                <a:ext uri="{FF2B5EF4-FFF2-40B4-BE49-F238E27FC236}">
                  <a16:creationId xmlns:a16="http://schemas.microsoft.com/office/drawing/2014/main" id="{C5BC14CB-F47E-4D58-8F68-DDE41F381913}"/>
                </a:ext>
              </a:extLst>
            </p:cNvPr>
            <p:cNvSpPr/>
            <p:nvPr/>
          </p:nvSpPr>
          <p:spPr>
            <a:xfrm>
              <a:off x="754528" y="4819750"/>
              <a:ext cx="934027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Busto</a:t>
              </a:r>
            </a:p>
          </p:txBody>
        </p:sp>
        <p:sp>
          <p:nvSpPr>
            <p:cNvPr id="52" name="Rectángulo 51">
              <a:extLst>
                <a:ext uri="{FF2B5EF4-FFF2-40B4-BE49-F238E27FC236}">
                  <a16:creationId xmlns:a16="http://schemas.microsoft.com/office/drawing/2014/main" id="{39884370-F146-4FD9-9DE4-63D0F5CF1CFD}"/>
                </a:ext>
              </a:extLst>
            </p:cNvPr>
            <p:cNvSpPr/>
            <p:nvPr/>
          </p:nvSpPr>
          <p:spPr>
            <a:xfrm>
              <a:off x="763644" y="5019073"/>
              <a:ext cx="54205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</a:t>
              </a:r>
            </a:p>
          </p:txBody>
        </p:sp>
        <p:grpSp>
          <p:nvGrpSpPr>
            <p:cNvPr id="54" name="Grupo 53">
              <a:extLst>
                <a:ext uri="{FF2B5EF4-FFF2-40B4-BE49-F238E27FC236}">
                  <a16:creationId xmlns:a16="http://schemas.microsoft.com/office/drawing/2014/main" id="{899D3852-9FE5-4802-ABAC-63F149199D1B}"/>
                </a:ext>
              </a:extLst>
            </p:cNvPr>
            <p:cNvGrpSpPr/>
            <p:nvPr/>
          </p:nvGrpSpPr>
          <p:grpSpPr>
            <a:xfrm>
              <a:off x="1603520" y="4324233"/>
              <a:ext cx="319496" cy="903494"/>
              <a:chOff x="499785" y="4324233"/>
              <a:chExt cx="319496" cy="903494"/>
            </a:xfrm>
          </p:grpSpPr>
          <p:sp>
            <p:nvSpPr>
              <p:cNvPr id="55" name="Rectángulo 54">
                <a:extLst>
                  <a:ext uri="{FF2B5EF4-FFF2-40B4-BE49-F238E27FC236}">
                    <a16:creationId xmlns:a16="http://schemas.microsoft.com/office/drawing/2014/main" id="{B9500116-F8A0-4B60-A41D-DDA61DAD96E1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6" name="Rectángulo 55">
                <a:extLst>
                  <a:ext uri="{FF2B5EF4-FFF2-40B4-BE49-F238E27FC236}">
                    <a16:creationId xmlns:a16="http://schemas.microsoft.com/office/drawing/2014/main" id="{32936542-49CC-49B3-82EB-7BF61A120F45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7" name="Rectángulo 56">
                <a:extLst>
                  <a:ext uri="{FF2B5EF4-FFF2-40B4-BE49-F238E27FC236}">
                    <a16:creationId xmlns:a16="http://schemas.microsoft.com/office/drawing/2014/main" id="{8750774D-2064-4D64-A3A9-4DF20C839018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8" name="Rectángulo 57">
                <a:extLst>
                  <a:ext uri="{FF2B5EF4-FFF2-40B4-BE49-F238E27FC236}">
                    <a16:creationId xmlns:a16="http://schemas.microsoft.com/office/drawing/2014/main" id="{83283F80-022F-44A8-A5C5-F600B41761E0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9" name="Rectángulo 58">
                <a:extLst>
                  <a:ext uri="{FF2B5EF4-FFF2-40B4-BE49-F238E27FC236}">
                    <a16:creationId xmlns:a16="http://schemas.microsoft.com/office/drawing/2014/main" id="{B3B65F57-430F-44F5-B56A-77EC86B78C32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60" name="Rectángulo 59">
              <a:extLst>
                <a:ext uri="{FF2B5EF4-FFF2-40B4-BE49-F238E27FC236}">
                  <a16:creationId xmlns:a16="http://schemas.microsoft.com/office/drawing/2014/main" id="{6466DA8E-C652-4658-9DE6-CC4010FF4254}"/>
                </a:ext>
              </a:extLst>
            </p:cNvPr>
            <p:cNvSpPr/>
            <p:nvPr/>
          </p:nvSpPr>
          <p:spPr>
            <a:xfrm>
              <a:off x="1857045" y="4249221"/>
              <a:ext cx="140225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Frente </a:t>
              </a:r>
            </a:p>
          </p:txBody>
        </p:sp>
        <p:sp>
          <p:nvSpPr>
            <p:cNvPr id="61" name="Rectángulo 60">
              <a:extLst>
                <a:ext uri="{FF2B5EF4-FFF2-40B4-BE49-F238E27FC236}">
                  <a16:creationId xmlns:a16="http://schemas.microsoft.com/office/drawing/2014/main" id="{31371062-0AD6-4B71-A228-5A8B2CD3F31E}"/>
                </a:ext>
              </a:extLst>
            </p:cNvPr>
            <p:cNvSpPr/>
            <p:nvPr/>
          </p:nvSpPr>
          <p:spPr>
            <a:xfrm>
              <a:off x="1857045" y="4448480"/>
              <a:ext cx="1327750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Costado</a:t>
              </a:r>
            </a:p>
          </p:txBody>
        </p:sp>
        <p:sp>
          <p:nvSpPr>
            <p:cNvPr id="62" name="Rectángulo 61">
              <a:extLst>
                <a:ext uri="{FF2B5EF4-FFF2-40B4-BE49-F238E27FC236}">
                  <a16:creationId xmlns:a16="http://schemas.microsoft.com/office/drawing/2014/main" id="{5A4E51EF-8D78-4EC7-9B0F-BE0BEA9BB197}"/>
                </a:ext>
              </a:extLst>
            </p:cNvPr>
            <p:cNvSpPr/>
            <p:nvPr/>
          </p:nvSpPr>
          <p:spPr>
            <a:xfrm>
              <a:off x="1867696" y="4627222"/>
              <a:ext cx="60857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Cadera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63" name="Rectángulo 62">
              <a:extLst>
                <a:ext uri="{FF2B5EF4-FFF2-40B4-BE49-F238E27FC236}">
                  <a16:creationId xmlns:a16="http://schemas.microsoft.com/office/drawing/2014/main" id="{14010947-628E-4464-9589-CBFF26BCD86C}"/>
                </a:ext>
              </a:extLst>
            </p:cNvPr>
            <p:cNvSpPr/>
            <p:nvPr/>
          </p:nvSpPr>
          <p:spPr>
            <a:xfrm>
              <a:off x="1867696" y="4813319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Rodilla</a:t>
              </a:r>
            </a:p>
          </p:txBody>
        </p:sp>
        <p:sp>
          <p:nvSpPr>
            <p:cNvPr id="64" name="Rectángulo 63">
              <a:extLst>
                <a:ext uri="{FF2B5EF4-FFF2-40B4-BE49-F238E27FC236}">
                  <a16:creationId xmlns:a16="http://schemas.microsoft.com/office/drawing/2014/main" id="{B9F5A617-31DA-4B42-AA9F-20464752E28F}"/>
                </a:ext>
              </a:extLst>
            </p:cNvPr>
            <p:cNvSpPr/>
            <p:nvPr/>
          </p:nvSpPr>
          <p:spPr>
            <a:xfrm>
              <a:off x="1862655" y="5016100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Rodilla</a:t>
              </a:r>
            </a:p>
          </p:txBody>
        </p:sp>
        <p:grpSp>
          <p:nvGrpSpPr>
            <p:cNvPr id="65" name="Grupo 64">
              <a:extLst>
                <a:ext uri="{FF2B5EF4-FFF2-40B4-BE49-F238E27FC236}">
                  <a16:creationId xmlns:a16="http://schemas.microsoft.com/office/drawing/2014/main" id="{320CD5EF-93F7-494C-8D7A-6A0B8DEABED7}"/>
                </a:ext>
              </a:extLst>
            </p:cNvPr>
            <p:cNvGrpSpPr/>
            <p:nvPr/>
          </p:nvGrpSpPr>
          <p:grpSpPr>
            <a:xfrm>
              <a:off x="3122565" y="4330398"/>
              <a:ext cx="319496" cy="903494"/>
              <a:chOff x="499785" y="4324233"/>
              <a:chExt cx="319496" cy="903494"/>
            </a:xfrm>
          </p:grpSpPr>
          <p:sp>
            <p:nvSpPr>
              <p:cNvPr id="66" name="Rectángulo 65">
                <a:extLst>
                  <a:ext uri="{FF2B5EF4-FFF2-40B4-BE49-F238E27FC236}">
                    <a16:creationId xmlns:a16="http://schemas.microsoft.com/office/drawing/2014/main" id="{F5AFC7C4-3C8D-4234-9F99-591641CB149C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7" name="Rectángulo 66">
                <a:extLst>
                  <a:ext uri="{FF2B5EF4-FFF2-40B4-BE49-F238E27FC236}">
                    <a16:creationId xmlns:a16="http://schemas.microsoft.com/office/drawing/2014/main" id="{672EC4D9-7968-40EF-8E37-0AB1B0B57B4D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8" name="Rectángulo 67">
                <a:extLst>
                  <a:ext uri="{FF2B5EF4-FFF2-40B4-BE49-F238E27FC236}">
                    <a16:creationId xmlns:a16="http://schemas.microsoft.com/office/drawing/2014/main" id="{79992F34-89A5-437A-A008-60DF00CD58FB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9" name="Rectángulo 68">
                <a:extLst>
                  <a:ext uri="{FF2B5EF4-FFF2-40B4-BE49-F238E27FC236}">
                    <a16:creationId xmlns:a16="http://schemas.microsoft.com/office/drawing/2014/main" id="{5A44A7C8-1EF2-4BA3-A253-805C71A8205A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70" name="Rectángulo 69">
                <a:extLst>
                  <a:ext uri="{FF2B5EF4-FFF2-40B4-BE49-F238E27FC236}">
                    <a16:creationId xmlns:a16="http://schemas.microsoft.com/office/drawing/2014/main" id="{9FCEB1F4-D108-40F4-9C61-46A7811EF12A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71" name="Rectángulo 70">
              <a:extLst>
                <a:ext uri="{FF2B5EF4-FFF2-40B4-BE49-F238E27FC236}">
                  <a16:creationId xmlns:a16="http://schemas.microsoft.com/office/drawing/2014/main" id="{7667203C-F86F-4632-8695-E8C8F777376B}"/>
                </a:ext>
              </a:extLst>
            </p:cNvPr>
            <p:cNvSpPr/>
            <p:nvPr/>
          </p:nvSpPr>
          <p:spPr>
            <a:xfrm>
              <a:off x="3391445" y="4257235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Pantalones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2" name="Rectángulo 71">
              <a:extLst>
                <a:ext uri="{FF2B5EF4-FFF2-40B4-BE49-F238E27FC236}">
                  <a16:creationId xmlns:a16="http://schemas.microsoft.com/office/drawing/2014/main" id="{58BFB19A-50EB-45F1-A3CE-85D479F6FF63}"/>
                </a:ext>
              </a:extLst>
            </p:cNvPr>
            <p:cNvSpPr/>
            <p:nvPr/>
          </p:nvSpPr>
          <p:spPr>
            <a:xfrm>
              <a:off x="3392643" y="4443247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Falda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3" name="Rectángulo 72">
              <a:extLst>
                <a:ext uri="{FF2B5EF4-FFF2-40B4-BE49-F238E27FC236}">
                  <a16:creationId xmlns:a16="http://schemas.microsoft.com/office/drawing/2014/main" id="{1D61C0AB-6E23-4955-B604-F5425931A240}"/>
                </a:ext>
              </a:extLst>
            </p:cNvPr>
            <p:cNvSpPr/>
            <p:nvPr/>
          </p:nvSpPr>
          <p:spPr>
            <a:xfrm>
              <a:off x="3388231" y="4632248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Brazos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4" name="Rectángulo 73">
              <a:extLst>
                <a:ext uri="{FF2B5EF4-FFF2-40B4-BE49-F238E27FC236}">
                  <a16:creationId xmlns:a16="http://schemas.microsoft.com/office/drawing/2014/main" id="{82FFD66E-2E43-472B-9751-82F25D60E63F}"/>
                </a:ext>
              </a:extLst>
            </p:cNvPr>
            <p:cNvSpPr/>
            <p:nvPr/>
          </p:nvSpPr>
          <p:spPr>
            <a:xfrm>
              <a:off x="3391445" y="4824776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Brazos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5" name="Rectángulo 74">
              <a:extLst>
                <a:ext uri="{FF2B5EF4-FFF2-40B4-BE49-F238E27FC236}">
                  <a16:creationId xmlns:a16="http://schemas.microsoft.com/office/drawing/2014/main" id="{567DC8AA-44AB-4858-80A5-59093DB9B205}"/>
                </a:ext>
              </a:extLst>
            </p:cNvPr>
            <p:cNvSpPr/>
            <p:nvPr/>
          </p:nvSpPr>
          <p:spPr>
            <a:xfrm>
              <a:off x="3392014" y="5019687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Puños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77" name="Grupo 76">
            <a:extLst>
              <a:ext uri="{FF2B5EF4-FFF2-40B4-BE49-F238E27FC236}">
                <a16:creationId xmlns:a16="http://schemas.microsoft.com/office/drawing/2014/main" id="{E1C409F8-653D-4D9B-BD5A-C6F51AAA093A}"/>
              </a:ext>
            </a:extLst>
          </p:cNvPr>
          <p:cNvGrpSpPr/>
          <p:nvPr/>
        </p:nvGrpSpPr>
        <p:grpSpPr>
          <a:xfrm>
            <a:off x="827247" y="5284367"/>
            <a:ext cx="3869438" cy="314947"/>
            <a:chOff x="846774" y="1908569"/>
            <a:chExt cx="3869438" cy="314947"/>
          </a:xfrm>
        </p:grpSpPr>
        <p:sp>
          <p:nvSpPr>
            <p:cNvPr id="78" name="Rectángulo: esquinas redondeadas 77">
              <a:extLst>
                <a:ext uri="{FF2B5EF4-FFF2-40B4-BE49-F238E27FC236}">
                  <a16:creationId xmlns:a16="http://schemas.microsoft.com/office/drawing/2014/main" id="{2060D2E5-A165-4593-B293-BEB07BBA723F}"/>
                </a:ext>
              </a:extLst>
            </p:cNvPr>
            <p:cNvSpPr/>
            <p:nvPr/>
          </p:nvSpPr>
          <p:spPr>
            <a:xfrm>
              <a:off x="888509" y="1931042"/>
              <a:ext cx="3548063" cy="267576"/>
            </a:xfrm>
            <a:prstGeom prst="roundRect">
              <a:avLst>
                <a:gd name="adj" fmla="val 3808"/>
              </a:avLst>
            </a:prstGeom>
            <a:solidFill>
              <a:srgbClr val="E5EBF7"/>
            </a:solidFill>
            <a:ln w="6350"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79" name="Rectángulo 78">
              <a:extLst>
                <a:ext uri="{FF2B5EF4-FFF2-40B4-BE49-F238E27FC236}">
                  <a16:creationId xmlns:a16="http://schemas.microsoft.com/office/drawing/2014/main" id="{E7877A37-7626-4D32-BC91-E7815A0457B0}"/>
                </a:ext>
              </a:extLst>
            </p:cNvPr>
            <p:cNvSpPr/>
            <p:nvPr/>
          </p:nvSpPr>
          <p:spPr>
            <a:xfrm>
              <a:off x="846774" y="1910995"/>
              <a:ext cx="140708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Material Utilizado</a:t>
              </a:r>
            </a:p>
          </p:txBody>
        </p:sp>
        <p:sp>
          <p:nvSpPr>
            <p:cNvPr id="80" name="Rectángulo 79">
              <a:extLst>
                <a:ext uri="{FF2B5EF4-FFF2-40B4-BE49-F238E27FC236}">
                  <a16:creationId xmlns:a16="http://schemas.microsoft.com/office/drawing/2014/main" id="{EED52FFC-D234-4972-9362-CCA8BD8E1E1D}"/>
                </a:ext>
              </a:extLst>
            </p:cNvPr>
            <p:cNvSpPr/>
            <p:nvPr/>
          </p:nvSpPr>
          <p:spPr>
            <a:xfrm>
              <a:off x="1951784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81" name="Rectángulo 80">
              <a:extLst>
                <a:ext uri="{FF2B5EF4-FFF2-40B4-BE49-F238E27FC236}">
                  <a16:creationId xmlns:a16="http://schemas.microsoft.com/office/drawing/2014/main" id="{810D7B33-A378-48EE-81DB-D80ABF08CAFF}"/>
                </a:ext>
              </a:extLst>
            </p:cNvPr>
            <p:cNvSpPr/>
            <p:nvPr/>
          </p:nvSpPr>
          <p:spPr>
            <a:xfrm>
              <a:off x="2018850" y="1908569"/>
              <a:ext cx="1230415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Traído por cliente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82" name="Rectángulo 81">
              <a:extLst>
                <a:ext uri="{FF2B5EF4-FFF2-40B4-BE49-F238E27FC236}">
                  <a16:creationId xmlns:a16="http://schemas.microsoft.com/office/drawing/2014/main" id="{C6BA340D-8998-4AB9-89C7-B008C984CE74}"/>
                </a:ext>
              </a:extLst>
            </p:cNvPr>
            <p:cNvSpPr/>
            <p:nvPr/>
          </p:nvSpPr>
          <p:spPr>
            <a:xfrm>
              <a:off x="3114635" y="2000787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85" name="Rectángulo 84">
              <a:extLst>
                <a:ext uri="{FF2B5EF4-FFF2-40B4-BE49-F238E27FC236}">
                  <a16:creationId xmlns:a16="http://schemas.microsoft.com/office/drawing/2014/main" id="{E804BDC5-B8E3-4BEE-B9A1-7A7F9FE1772F}"/>
                </a:ext>
              </a:extLst>
            </p:cNvPr>
            <p:cNvSpPr/>
            <p:nvPr/>
          </p:nvSpPr>
          <p:spPr>
            <a:xfrm>
              <a:off x="3194974" y="1908569"/>
              <a:ext cx="152123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Comprado por uno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pic>
        <p:nvPicPr>
          <p:cNvPr id="86" name="Imagen 85">
            <a:extLst>
              <a:ext uri="{FF2B5EF4-FFF2-40B4-BE49-F238E27FC236}">
                <a16:creationId xmlns:a16="http://schemas.microsoft.com/office/drawing/2014/main" id="{5E40D706-1789-41B8-8B26-B918DFB9E15B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203" t="66278" r="8673" b="23356"/>
          <a:stretch/>
        </p:blipFill>
        <p:spPr>
          <a:xfrm>
            <a:off x="420002" y="5572807"/>
            <a:ext cx="4301657" cy="745544"/>
          </a:xfrm>
          <a:prstGeom prst="rect">
            <a:avLst/>
          </a:prstGeom>
        </p:spPr>
      </p:pic>
      <p:grpSp>
        <p:nvGrpSpPr>
          <p:cNvPr id="99" name="Grupo 98">
            <a:extLst>
              <a:ext uri="{FF2B5EF4-FFF2-40B4-BE49-F238E27FC236}">
                <a16:creationId xmlns:a16="http://schemas.microsoft.com/office/drawing/2014/main" id="{A495B0AB-2D8A-4029-A820-29583E476264}"/>
              </a:ext>
            </a:extLst>
          </p:cNvPr>
          <p:cNvGrpSpPr/>
          <p:nvPr/>
        </p:nvGrpSpPr>
        <p:grpSpPr>
          <a:xfrm>
            <a:off x="513886" y="6402346"/>
            <a:ext cx="4328637" cy="751470"/>
            <a:chOff x="507023" y="6357999"/>
            <a:chExt cx="4328637" cy="751470"/>
          </a:xfrm>
        </p:grpSpPr>
        <p:sp>
          <p:nvSpPr>
            <p:cNvPr id="88" name="Rectángulo 87">
              <a:extLst>
                <a:ext uri="{FF2B5EF4-FFF2-40B4-BE49-F238E27FC236}">
                  <a16:creationId xmlns:a16="http://schemas.microsoft.com/office/drawing/2014/main" id="{CABB359B-7FAA-4851-BFBB-C7E16CD1F9CA}"/>
                </a:ext>
              </a:extLst>
            </p:cNvPr>
            <p:cNvSpPr/>
            <p:nvPr/>
          </p:nvSpPr>
          <p:spPr>
            <a:xfrm>
              <a:off x="507023" y="6357999"/>
              <a:ext cx="1590222" cy="34394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6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Formas de Pago</a:t>
              </a:r>
              <a:endParaRPr lang="es-CL" sz="16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89" name="Rectángulo 88">
              <a:extLst>
                <a:ext uri="{FF2B5EF4-FFF2-40B4-BE49-F238E27FC236}">
                  <a16:creationId xmlns:a16="http://schemas.microsoft.com/office/drawing/2014/main" id="{5C3FB13F-67AB-4E67-B8DB-16F6AEF462D6}"/>
                </a:ext>
              </a:extLst>
            </p:cNvPr>
            <p:cNvSpPr/>
            <p:nvPr/>
          </p:nvSpPr>
          <p:spPr>
            <a:xfrm>
              <a:off x="508665" y="6755574"/>
              <a:ext cx="118105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Total a Pagar: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90" name="Conector recto 89">
              <a:extLst>
                <a:ext uri="{FF2B5EF4-FFF2-40B4-BE49-F238E27FC236}">
                  <a16:creationId xmlns:a16="http://schemas.microsoft.com/office/drawing/2014/main" id="{E991F5D5-602F-41C6-A05E-4F641BA735F5}"/>
                </a:ext>
              </a:extLst>
            </p:cNvPr>
            <p:cNvCxnSpPr>
              <a:cxnSpLocks/>
            </p:cNvCxnSpPr>
            <p:nvPr/>
          </p:nvCxnSpPr>
          <p:spPr>
            <a:xfrm>
              <a:off x="1405339" y="6956676"/>
              <a:ext cx="1125661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3" name="Rectángulo 92">
              <a:extLst>
                <a:ext uri="{FF2B5EF4-FFF2-40B4-BE49-F238E27FC236}">
                  <a16:creationId xmlns:a16="http://schemas.microsoft.com/office/drawing/2014/main" id="{6EBF0BAA-1830-4082-9014-C97DF0F57357}"/>
                </a:ext>
              </a:extLst>
            </p:cNvPr>
            <p:cNvSpPr/>
            <p:nvPr/>
          </p:nvSpPr>
          <p:spPr>
            <a:xfrm>
              <a:off x="2618328" y="6480608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94" name="Rectángulo 93">
              <a:extLst>
                <a:ext uri="{FF2B5EF4-FFF2-40B4-BE49-F238E27FC236}">
                  <a16:creationId xmlns:a16="http://schemas.microsoft.com/office/drawing/2014/main" id="{6B27A875-5C49-4CE4-884A-53A0A9CD71C2}"/>
                </a:ext>
              </a:extLst>
            </p:cNvPr>
            <p:cNvSpPr/>
            <p:nvPr/>
          </p:nvSpPr>
          <p:spPr>
            <a:xfrm>
              <a:off x="2698547" y="6392360"/>
              <a:ext cx="213711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50% Adel</a:t>
              </a: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anto / 50% Entrega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5" name="Rectángulo 94">
              <a:extLst>
                <a:ext uri="{FF2B5EF4-FFF2-40B4-BE49-F238E27FC236}">
                  <a16:creationId xmlns:a16="http://schemas.microsoft.com/office/drawing/2014/main" id="{796D9CDE-CE6A-44BC-B977-018DBDB7ADB1}"/>
                </a:ext>
              </a:extLst>
            </p:cNvPr>
            <p:cNvSpPr/>
            <p:nvPr/>
          </p:nvSpPr>
          <p:spPr>
            <a:xfrm>
              <a:off x="2618327" y="6671604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96" name="Rectángulo 95">
              <a:extLst>
                <a:ext uri="{FF2B5EF4-FFF2-40B4-BE49-F238E27FC236}">
                  <a16:creationId xmlns:a16="http://schemas.microsoft.com/office/drawing/2014/main" id="{E1A9C05A-E9F5-40BA-9B89-F4925868A6E2}"/>
                </a:ext>
              </a:extLst>
            </p:cNvPr>
            <p:cNvSpPr/>
            <p:nvPr/>
          </p:nvSpPr>
          <p:spPr>
            <a:xfrm>
              <a:off x="2698547" y="6590190"/>
              <a:ext cx="125637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Tarjeta de Crédito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7" name="Rectángulo 96">
              <a:extLst>
                <a:ext uri="{FF2B5EF4-FFF2-40B4-BE49-F238E27FC236}">
                  <a16:creationId xmlns:a16="http://schemas.microsoft.com/office/drawing/2014/main" id="{FDB9D3DA-79A0-4743-B169-42B0206C7917}"/>
                </a:ext>
              </a:extLst>
            </p:cNvPr>
            <p:cNvSpPr/>
            <p:nvPr/>
          </p:nvSpPr>
          <p:spPr>
            <a:xfrm>
              <a:off x="2734595" y="6796948"/>
              <a:ext cx="125637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Pago Completo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8" name="Rectángulo 97">
              <a:extLst>
                <a:ext uri="{FF2B5EF4-FFF2-40B4-BE49-F238E27FC236}">
                  <a16:creationId xmlns:a16="http://schemas.microsoft.com/office/drawing/2014/main" id="{C23ACB03-E850-4859-963B-A4D496E13724}"/>
                </a:ext>
              </a:extLst>
            </p:cNvPr>
            <p:cNvSpPr/>
            <p:nvPr/>
          </p:nvSpPr>
          <p:spPr>
            <a:xfrm>
              <a:off x="2618327" y="6872424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</p:grpSp>
      <p:sp>
        <p:nvSpPr>
          <p:cNvPr id="83" name="Rectángulo 82">
            <a:extLst>
              <a:ext uri="{FF2B5EF4-FFF2-40B4-BE49-F238E27FC236}">
                <a16:creationId xmlns:a16="http://schemas.microsoft.com/office/drawing/2014/main" id="{FF1B5714-D46E-4962-9BD8-8C3EB344E93F}"/>
              </a:ext>
            </a:extLst>
          </p:cNvPr>
          <p:cNvSpPr/>
          <p:nvPr/>
        </p:nvSpPr>
        <p:spPr>
          <a:xfrm>
            <a:off x="551357" y="63750"/>
            <a:ext cx="4148168" cy="107830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07000"/>
              </a:lnSpc>
              <a:spcAft>
                <a:spcPts val="726"/>
              </a:spcAft>
            </a:pPr>
            <a:r>
              <a:rPr lang="es-CL" sz="5988" dirty="0">
                <a:solidFill>
                  <a:schemeClr val="bg1"/>
                </a:solidFill>
                <a:latin typeface="Angelface" pitchFamily="50" charset="0"/>
                <a:ea typeface="Calibri" panose="020F0502020204030204" pitchFamily="34" charset="0"/>
                <a:cs typeface="Times New Roman" panose="02020603050405020304" pitchFamily="18" charset="0"/>
              </a:rPr>
              <a:t>Ordenes de Venta</a:t>
            </a:r>
            <a:endParaRPr lang="es-CL" sz="6532" dirty="0">
              <a:solidFill>
                <a:schemeClr val="bg1"/>
              </a:solidFill>
              <a:latin typeface="Angelface" pitchFamily="50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101" name="Rectángulo: esquinas redondeadas 100">
            <a:extLst>
              <a:ext uri="{FF2B5EF4-FFF2-40B4-BE49-F238E27FC236}">
                <a16:creationId xmlns:a16="http://schemas.microsoft.com/office/drawing/2014/main" id="{0A155951-9671-4EA6-9BA5-4894C98CB333}"/>
              </a:ext>
            </a:extLst>
          </p:cNvPr>
          <p:cNvSpPr/>
          <p:nvPr/>
        </p:nvSpPr>
        <p:spPr>
          <a:xfrm>
            <a:off x="473237" y="1582469"/>
            <a:ext cx="4223447" cy="604994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111" name="Rectángulo: esquinas redondeadas 110">
            <a:extLst>
              <a:ext uri="{FF2B5EF4-FFF2-40B4-BE49-F238E27FC236}">
                <a16:creationId xmlns:a16="http://schemas.microsoft.com/office/drawing/2014/main" id="{2F0F5CEE-A183-4B39-8715-F1C8F735566B}"/>
              </a:ext>
            </a:extLst>
          </p:cNvPr>
          <p:cNvSpPr/>
          <p:nvPr/>
        </p:nvSpPr>
        <p:spPr>
          <a:xfrm>
            <a:off x="524368" y="3850804"/>
            <a:ext cx="4115236" cy="1279658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113" name="Rectángulo: esquinas redondeadas 112">
            <a:extLst>
              <a:ext uri="{FF2B5EF4-FFF2-40B4-BE49-F238E27FC236}">
                <a16:creationId xmlns:a16="http://schemas.microsoft.com/office/drawing/2014/main" id="{907035ED-50C6-4207-BD92-D5027B05F656}"/>
              </a:ext>
            </a:extLst>
          </p:cNvPr>
          <p:cNvSpPr/>
          <p:nvPr/>
        </p:nvSpPr>
        <p:spPr>
          <a:xfrm>
            <a:off x="521789" y="6431097"/>
            <a:ext cx="4115236" cy="762266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</p:spTree>
    <p:extLst>
      <p:ext uri="{BB962C8B-B14F-4D97-AF65-F5344CB8AC3E}">
        <p14:creationId xmlns:p14="http://schemas.microsoft.com/office/powerpoint/2010/main" val="3511249561"/>
      </p:ext>
    </p:extLst>
  </p:cSld>
  <p:clrMapOvr>
    <a:masterClrMapping/>
  </p:clrMapOvr>
</p:sld>
</file>

<file path=ppt/slides/slide2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4" name="Imagen 113">
            <a:extLst>
              <a:ext uri="{FF2B5EF4-FFF2-40B4-BE49-F238E27FC236}">
                <a16:creationId xmlns:a16="http://schemas.microsoft.com/office/drawing/2014/main" id="{E2C72D66-3C05-40F4-818E-4CB8631B94FA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26633" t="9514" r="29569" b="27352"/>
          <a:stretch/>
        </p:blipFill>
        <p:spPr>
          <a:xfrm rot="16200000">
            <a:off x="2185505" y="-1998928"/>
            <a:ext cx="697876" cy="5068891"/>
          </a:xfrm>
          <a:prstGeom prst="rect">
            <a:avLst/>
          </a:prstGeom>
        </p:spPr>
      </p:pic>
      <p:sp>
        <p:nvSpPr>
          <p:cNvPr id="112" name="Rectángulo: esquinas redondeadas 111">
            <a:extLst>
              <a:ext uri="{FF2B5EF4-FFF2-40B4-BE49-F238E27FC236}">
                <a16:creationId xmlns:a16="http://schemas.microsoft.com/office/drawing/2014/main" id="{E115D612-3661-42A9-A486-91A7B88EA55F}"/>
              </a:ext>
            </a:extLst>
          </p:cNvPr>
          <p:cNvSpPr/>
          <p:nvPr/>
        </p:nvSpPr>
        <p:spPr>
          <a:xfrm>
            <a:off x="440504" y="6367648"/>
            <a:ext cx="4290148" cy="890633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110" name="Rectángulo: esquinas redondeadas 109">
            <a:extLst>
              <a:ext uri="{FF2B5EF4-FFF2-40B4-BE49-F238E27FC236}">
                <a16:creationId xmlns:a16="http://schemas.microsoft.com/office/drawing/2014/main" id="{9B78243E-FF09-471B-A928-593DCFE6BCF1}"/>
              </a:ext>
            </a:extLst>
          </p:cNvPr>
          <p:cNvSpPr/>
          <p:nvPr/>
        </p:nvSpPr>
        <p:spPr>
          <a:xfrm>
            <a:off x="440505" y="3776826"/>
            <a:ext cx="4290148" cy="1439386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84" name="Rectángulo: esquinas redondeadas 83">
            <a:extLst>
              <a:ext uri="{FF2B5EF4-FFF2-40B4-BE49-F238E27FC236}">
                <a16:creationId xmlns:a16="http://schemas.microsoft.com/office/drawing/2014/main" id="{AD7414DD-8DE6-45B8-8112-9BDDF0B186AF}"/>
              </a:ext>
            </a:extLst>
          </p:cNvPr>
          <p:cNvSpPr/>
          <p:nvPr/>
        </p:nvSpPr>
        <p:spPr>
          <a:xfrm>
            <a:off x="420001" y="1536627"/>
            <a:ext cx="4310651" cy="697874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2" name="Rectángulo: esquinas redondeadas 1">
            <a:extLst>
              <a:ext uri="{FF2B5EF4-FFF2-40B4-BE49-F238E27FC236}">
                <a16:creationId xmlns:a16="http://schemas.microsoft.com/office/drawing/2014/main" id="{99FF4510-806D-4AC7-8D73-69B355A697B8}"/>
              </a:ext>
            </a:extLst>
          </p:cNvPr>
          <p:cNvSpPr/>
          <p:nvPr/>
        </p:nvSpPr>
        <p:spPr>
          <a:xfrm>
            <a:off x="1308997" y="1142665"/>
            <a:ext cx="1021080" cy="217998"/>
          </a:xfrm>
          <a:prstGeom prst="roundRect">
            <a:avLst>
              <a:gd name="adj" fmla="val 0"/>
            </a:avLst>
          </a:prstGeom>
          <a:noFill/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4" name="Rectángulo 3">
            <a:extLst>
              <a:ext uri="{FF2B5EF4-FFF2-40B4-BE49-F238E27FC236}">
                <a16:creationId xmlns:a16="http://schemas.microsoft.com/office/drawing/2014/main" id="{2AFB77A1-E7B9-4F47-9144-3CC7BDF7EE3D}"/>
              </a:ext>
            </a:extLst>
          </p:cNvPr>
          <p:cNvSpPr/>
          <p:nvPr/>
        </p:nvSpPr>
        <p:spPr>
          <a:xfrm>
            <a:off x="440504" y="1056234"/>
            <a:ext cx="1021080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N.º Pedido</a:t>
            </a:r>
            <a:endParaRPr lang="es-CL" dirty="0">
              <a:effectLst/>
              <a:latin typeface="Akazan Lt" panose="02000506020000020003" pitchFamily="2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5" name="Rectángulo: esquinas redondeadas 4">
            <a:extLst>
              <a:ext uri="{FF2B5EF4-FFF2-40B4-BE49-F238E27FC236}">
                <a16:creationId xmlns:a16="http://schemas.microsoft.com/office/drawing/2014/main" id="{2842A9BB-0E44-4F1E-97DD-EF7322732B51}"/>
              </a:ext>
            </a:extLst>
          </p:cNvPr>
          <p:cNvSpPr/>
          <p:nvPr/>
        </p:nvSpPr>
        <p:spPr>
          <a:xfrm>
            <a:off x="3675604" y="1142059"/>
            <a:ext cx="1021080" cy="217998"/>
          </a:xfrm>
          <a:prstGeom prst="roundRect">
            <a:avLst>
              <a:gd name="adj" fmla="val 0"/>
            </a:avLst>
          </a:prstGeom>
          <a:noFill/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6" name="Rectángulo 5">
            <a:extLst>
              <a:ext uri="{FF2B5EF4-FFF2-40B4-BE49-F238E27FC236}">
                <a16:creationId xmlns:a16="http://schemas.microsoft.com/office/drawing/2014/main" id="{7F3D37A6-278E-4B2C-8776-6E7C1A84784E}"/>
              </a:ext>
            </a:extLst>
          </p:cNvPr>
          <p:cNvSpPr/>
          <p:nvPr/>
        </p:nvSpPr>
        <p:spPr>
          <a:xfrm>
            <a:off x="3079506" y="1063864"/>
            <a:ext cx="1021080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Fecha</a:t>
            </a:r>
          </a:p>
        </p:txBody>
      </p:sp>
      <p:grpSp>
        <p:nvGrpSpPr>
          <p:cNvPr id="17" name="Grupo 16">
            <a:extLst>
              <a:ext uri="{FF2B5EF4-FFF2-40B4-BE49-F238E27FC236}">
                <a16:creationId xmlns:a16="http://schemas.microsoft.com/office/drawing/2014/main" id="{A1221EF0-FDFE-48C3-A647-6370BEFC3A9F}"/>
              </a:ext>
            </a:extLst>
          </p:cNvPr>
          <p:cNvGrpSpPr/>
          <p:nvPr/>
        </p:nvGrpSpPr>
        <p:grpSpPr>
          <a:xfrm>
            <a:off x="428996" y="1535416"/>
            <a:ext cx="4190338" cy="715275"/>
            <a:chOff x="461175" y="1120552"/>
            <a:chExt cx="4190338" cy="715275"/>
          </a:xfrm>
        </p:grpSpPr>
        <p:sp>
          <p:nvSpPr>
            <p:cNvPr id="8" name="Rectángulo 7">
              <a:extLst>
                <a:ext uri="{FF2B5EF4-FFF2-40B4-BE49-F238E27FC236}">
                  <a16:creationId xmlns:a16="http://schemas.microsoft.com/office/drawing/2014/main" id="{9A52EE84-0DE8-4F26-AD5E-3CE20593F425}"/>
                </a:ext>
              </a:extLst>
            </p:cNvPr>
            <p:cNvSpPr/>
            <p:nvPr/>
          </p:nvSpPr>
          <p:spPr>
            <a:xfrm>
              <a:off x="477077" y="1120552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Cliente: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" name="Rectángulo 8">
              <a:extLst>
                <a:ext uri="{FF2B5EF4-FFF2-40B4-BE49-F238E27FC236}">
                  <a16:creationId xmlns:a16="http://schemas.microsoft.com/office/drawing/2014/main" id="{0293D1B7-439B-4947-A5F0-41627F3784A1}"/>
                </a:ext>
              </a:extLst>
            </p:cNvPr>
            <p:cNvSpPr/>
            <p:nvPr/>
          </p:nvSpPr>
          <p:spPr>
            <a:xfrm>
              <a:off x="461175" y="1452518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Teléfono: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10" name="Rectángulo 9">
              <a:extLst>
                <a:ext uri="{FF2B5EF4-FFF2-40B4-BE49-F238E27FC236}">
                  <a16:creationId xmlns:a16="http://schemas.microsoft.com/office/drawing/2014/main" id="{18CEE0AE-BC72-4F64-89A2-783C42213717}"/>
                </a:ext>
              </a:extLst>
            </p:cNvPr>
            <p:cNvSpPr/>
            <p:nvPr/>
          </p:nvSpPr>
          <p:spPr>
            <a:xfrm>
              <a:off x="2542395" y="1460468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Celular: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12" name="Conector recto 11">
              <a:extLst>
                <a:ext uri="{FF2B5EF4-FFF2-40B4-BE49-F238E27FC236}">
                  <a16:creationId xmlns:a16="http://schemas.microsoft.com/office/drawing/2014/main" id="{44FD2E21-B38E-48E6-8AF0-3E3DE6E69487}"/>
                </a:ext>
              </a:extLst>
            </p:cNvPr>
            <p:cNvCxnSpPr/>
            <p:nvPr/>
          </p:nvCxnSpPr>
          <p:spPr>
            <a:xfrm>
              <a:off x="1089328" y="1380954"/>
              <a:ext cx="3562185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Conector recto 12">
              <a:extLst>
                <a:ext uri="{FF2B5EF4-FFF2-40B4-BE49-F238E27FC236}">
                  <a16:creationId xmlns:a16="http://schemas.microsoft.com/office/drawing/2014/main" id="{FF0615F5-297B-42CC-9227-B689F664423A}"/>
                </a:ext>
              </a:extLst>
            </p:cNvPr>
            <p:cNvCxnSpPr>
              <a:cxnSpLocks/>
            </p:cNvCxnSpPr>
            <p:nvPr/>
          </p:nvCxnSpPr>
          <p:spPr>
            <a:xfrm>
              <a:off x="1194019" y="1700333"/>
              <a:ext cx="1348376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" name="Conector recto 14">
              <a:extLst>
                <a:ext uri="{FF2B5EF4-FFF2-40B4-BE49-F238E27FC236}">
                  <a16:creationId xmlns:a16="http://schemas.microsoft.com/office/drawing/2014/main" id="{BD48C7B8-5CAC-4F82-9216-C8AB344C1EF2}"/>
                </a:ext>
              </a:extLst>
            </p:cNvPr>
            <p:cNvCxnSpPr>
              <a:cxnSpLocks/>
            </p:cNvCxnSpPr>
            <p:nvPr/>
          </p:nvCxnSpPr>
          <p:spPr>
            <a:xfrm>
              <a:off x="3228230" y="1700333"/>
              <a:ext cx="1423283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7" name="Grupo 26">
            <a:extLst>
              <a:ext uri="{FF2B5EF4-FFF2-40B4-BE49-F238E27FC236}">
                <a16:creationId xmlns:a16="http://schemas.microsoft.com/office/drawing/2014/main" id="{D011FB4B-7475-4BE9-A358-6DA41A8D12AD}"/>
              </a:ext>
            </a:extLst>
          </p:cNvPr>
          <p:cNvGrpSpPr/>
          <p:nvPr/>
        </p:nvGrpSpPr>
        <p:grpSpPr>
          <a:xfrm>
            <a:off x="899417" y="2332501"/>
            <a:ext cx="3359980" cy="319046"/>
            <a:chOff x="864702" y="1908569"/>
            <a:chExt cx="3359980" cy="319046"/>
          </a:xfrm>
        </p:grpSpPr>
        <p:sp>
          <p:nvSpPr>
            <p:cNvPr id="19" name="Rectángulo: esquinas redondeadas 18">
              <a:extLst>
                <a:ext uri="{FF2B5EF4-FFF2-40B4-BE49-F238E27FC236}">
                  <a16:creationId xmlns:a16="http://schemas.microsoft.com/office/drawing/2014/main" id="{90C1F828-0023-4BD0-AE55-1A1D3BABD5CA}"/>
                </a:ext>
              </a:extLst>
            </p:cNvPr>
            <p:cNvSpPr/>
            <p:nvPr/>
          </p:nvSpPr>
          <p:spPr>
            <a:xfrm>
              <a:off x="888509" y="1931042"/>
              <a:ext cx="3336173" cy="267576"/>
            </a:xfrm>
            <a:prstGeom prst="roundRect">
              <a:avLst>
                <a:gd name="adj" fmla="val 3808"/>
              </a:avLst>
            </a:prstGeom>
            <a:solidFill>
              <a:srgbClr val="E5EBF7"/>
            </a:solidFill>
            <a:ln w="6350"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20" name="Rectángulo 19">
              <a:extLst>
                <a:ext uri="{FF2B5EF4-FFF2-40B4-BE49-F238E27FC236}">
                  <a16:creationId xmlns:a16="http://schemas.microsoft.com/office/drawing/2014/main" id="{56986F0A-658A-4DCF-8EF6-0F185C7C5060}"/>
                </a:ext>
              </a:extLst>
            </p:cNvPr>
            <p:cNvSpPr/>
            <p:nvPr/>
          </p:nvSpPr>
          <p:spPr>
            <a:xfrm>
              <a:off x="864702" y="1910995"/>
              <a:ext cx="140708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Tipo de Servicio: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21" name="Rectángulo 20">
              <a:extLst>
                <a:ext uri="{FF2B5EF4-FFF2-40B4-BE49-F238E27FC236}">
                  <a16:creationId xmlns:a16="http://schemas.microsoft.com/office/drawing/2014/main" id="{6492D76D-BD6D-4616-9DE0-599FC92A6658}"/>
                </a:ext>
              </a:extLst>
            </p:cNvPr>
            <p:cNvSpPr/>
            <p:nvPr/>
          </p:nvSpPr>
          <p:spPr>
            <a:xfrm>
              <a:off x="1993616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2" name="Rectángulo 21">
              <a:extLst>
                <a:ext uri="{FF2B5EF4-FFF2-40B4-BE49-F238E27FC236}">
                  <a16:creationId xmlns:a16="http://schemas.microsoft.com/office/drawing/2014/main" id="{BE82BD38-E445-4696-A0AB-597A418C5665}"/>
                </a:ext>
              </a:extLst>
            </p:cNvPr>
            <p:cNvSpPr/>
            <p:nvPr/>
          </p:nvSpPr>
          <p:spPr>
            <a:xfrm>
              <a:off x="2072635" y="1908569"/>
              <a:ext cx="654616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Costura</a:t>
              </a:r>
            </a:p>
          </p:txBody>
        </p:sp>
        <p:sp>
          <p:nvSpPr>
            <p:cNvPr id="23" name="Rectángulo 22">
              <a:extLst>
                <a:ext uri="{FF2B5EF4-FFF2-40B4-BE49-F238E27FC236}">
                  <a16:creationId xmlns:a16="http://schemas.microsoft.com/office/drawing/2014/main" id="{68F4B250-3831-418F-BFC4-D431DBC2CA70}"/>
                </a:ext>
              </a:extLst>
            </p:cNvPr>
            <p:cNvSpPr/>
            <p:nvPr/>
          </p:nvSpPr>
          <p:spPr>
            <a:xfrm>
              <a:off x="2660329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4" name="Rectángulo 23">
              <a:extLst>
                <a:ext uri="{FF2B5EF4-FFF2-40B4-BE49-F238E27FC236}">
                  <a16:creationId xmlns:a16="http://schemas.microsoft.com/office/drawing/2014/main" id="{4AA89D6B-DBBA-402D-AEBE-71E144A67F00}"/>
                </a:ext>
              </a:extLst>
            </p:cNvPr>
            <p:cNvSpPr/>
            <p:nvPr/>
          </p:nvSpPr>
          <p:spPr>
            <a:xfrm>
              <a:off x="2750460" y="1915094"/>
              <a:ext cx="81676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Confección</a:t>
              </a:r>
            </a:p>
          </p:txBody>
        </p:sp>
        <p:sp>
          <p:nvSpPr>
            <p:cNvPr id="25" name="Rectángulo 24">
              <a:extLst>
                <a:ext uri="{FF2B5EF4-FFF2-40B4-BE49-F238E27FC236}">
                  <a16:creationId xmlns:a16="http://schemas.microsoft.com/office/drawing/2014/main" id="{E35C0224-B0B5-4F53-8A83-F99AB3741D53}"/>
                </a:ext>
              </a:extLst>
            </p:cNvPr>
            <p:cNvSpPr/>
            <p:nvPr/>
          </p:nvSpPr>
          <p:spPr>
            <a:xfrm>
              <a:off x="3522045" y="2000787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6" name="Rectángulo 25">
              <a:extLst>
                <a:ext uri="{FF2B5EF4-FFF2-40B4-BE49-F238E27FC236}">
                  <a16:creationId xmlns:a16="http://schemas.microsoft.com/office/drawing/2014/main" id="{6D0BC1E9-E235-4F61-AC23-ACA0B4CF88CA}"/>
                </a:ext>
              </a:extLst>
            </p:cNvPr>
            <p:cNvSpPr/>
            <p:nvPr/>
          </p:nvSpPr>
          <p:spPr>
            <a:xfrm>
              <a:off x="3612029" y="1915094"/>
              <a:ext cx="552402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Otros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sp>
        <p:nvSpPr>
          <p:cNvPr id="28" name="Rectángulo 27">
            <a:extLst>
              <a:ext uri="{FF2B5EF4-FFF2-40B4-BE49-F238E27FC236}">
                <a16:creationId xmlns:a16="http://schemas.microsoft.com/office/drawing/2014/main" id="{68588BD4-AE96-4CF9-9C4B-24A6D79FE99D}"/>
              </a:ext>
            </a:extLst>
          </p:cNvPr>
          <p:cNvSpPr/>
          <p:nvPr/>
        </p:nvSpPr>
        <p:spPr>
          <a:xfrm>
            <a:off x="354701" y="2633649"/>
            <a:ext cx="2183733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Descripción del Servicio:</a:t>
            </a:r>
            <a:endParaRPr lang="es-CL" dirty="0">
              <a:effectLst/>
              <a:latin typeface="Akazan Lt" panose="02000506020000020003" pitchFamily="2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pic>
        <p:nvPicPr>
          <p:cNvPr id="30" name="Imagen 29">
            <a:extLst>
              <a:ext uri="{FF2B5EF4-FFF2-40B4-BE49-F238E27FC236}">
                <a16:creationId xmlns:a16="http://schemas.microsoft.com/office/drawing/2014/main" id="{3E931A31-DC47-4A40-8DA9-8FC83A9306DD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203" t="66278" r="8673" b="23449"/>
          <a:stretch/>
        </p:blipFill>
        <p:spPr>
          <a:xfrm>
            <a:off x="440505" y="2944813"/>
            <a:ext cx="4301657" cy="738769"/>
          </a:xfrm>
          <a:prstGeom prst="rect">
            <a:avLst/>
          </a:prstGeom>
        </p:spPr>
      </p:pic>
      <p:grpSp>
        <p:nvGrpSpPr>
          <p:cNvPr id="76" name="Grupo 75">
            <a:extLst>
              <a:ext uri="{FF2B5EF4-FFF2-40B4-BE49-F238E27FC236}">
                <a16:creationId xmlns:a16="http://schemas.microsoft.com/office/drawing/2014/main" id="{EBD2F4EC-A8BF-4680-A871-AD5F1ACFA33A}"/>
              </a:ext>
            </a:extLst>
          </p:cNvPr>
          <p:cNvGrpSpPr/>
          <p:nvPr/>
        </p:nvGrpSpPr>
        <p:grpSpPr>
          <a:xfrm>
            <a:off x="513147" y="3825721"/>
            <a:ext cx="4187950" cy="1277269"/>
            <a:chOff x="425691" y="4023521"/>
            <a:chExt cx="4187950" cy="1277269"/>
          </a:xfrm>
        </p:grpSpPr>
        <p:sp>
          <p:nvSpPr>
            <p:cNvPr id="39" name="Rectángulo 38">
              <a:extLst>
                <a:ext uri="{FF2B5EF4-FFF2-40B4-BE49-F238E27FC236}">
                  <a16:creationId xmlns:a16="http://schemas.microsoft.com/office/drawing/2014/main" id="{02E4A93C-8F9C-4884-B2B6-80528735D3E3}"/>
                </a:ext>
              </a:extLst>
            </p:cNvPr>
            <p:cNvSpPr/>
            <p:nvPr/>
          </p:nvSpPr>
          <p:spPr>
            <a:xfrm>
              <a:off x="425691" y="4023521"/>
              <a:ext cx="118105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Ficha de Medidas</a:t>
              </a:r>
            </a:p>
          </p:txBody>
        </p:sp>
        <p:sp>
          <p:nvSpPr>
            <p:cNvPr id="41" name="Rectángulo 40">
              <a:extLst>
                <a:ext uri="{FF2B5EF4-FFF2-40B4-BE49-F238E27FC236}">
                  <a16:creationId xmlns:a16="http://schemas.microsoft.com/office/drawing/2014/main" id="{92B9E128-7B4C-45E7-9BA8-B9EA85687B92}"/>
                </a:ext>
              </a:extLst>
            </p:cNvPr>
            <p:cNvSpPr/>
            <p:nvPr/>
          </p:nvSpPr>
          <p:spPr>
            <a:xfrm>
              <a:off x="754528" y="4254831"/>
              <a:ext cx="66475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H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ombros</a:t>
              </a:r>
            </a:p>
          </p:txBody>
        </p:sp>
        <p:grpSp>
          <p:nvGrpSpPr>
            <p:cNvPr id="53" name="Grupo 52">
              <a:extLst>
                <a:ext uri="{FF2B5EF4-FFF2-40B4-BE49-F238E27FC236}">
                  <a16:creationId xmlns:a16="http://schemas.microsoft.com/office/drawing/2014/main" id="{F280F20A-CEEA-4B75-946C-268CF551042A}"/>
                </a:ext>
              </a:extLst>
            </p:cNvPr>
            <p:cNvGrpSpPr/>
            <p:nvPr/>
          </p:nvGrpSpPr>
          <p:grpSpPr>
            <a:xfrm>
              <a:off x="499785" y="4324233"/>
              <a:ext cx="319496" cy="903494"/>
              <a:chOff x="499785" y="4324233"/>
              <a:chExt cx="319496" cy="903494"/>
            </a:xfrm>
          </p:grpSpPr>
          <p:sp>
            <p:nvSpPr>
              <p:cNvPr id="40" name="Rectángulo 39">
                <a:extLst>
                  <a:ext uri="{FF2B5EF4-FFF2-40B4-BE49-F238E27FC236}">
                    <a16:creationId xmlns:a16="http://schemas.microsoft.com/office/drawing/2014/main" id="{E47B04F6-4E0C-443A-9D7F-51CC3A6E8167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 dirty="0"/>
              </a:p>
            </p:txBody>
          </p:sp>
          <p:sp>
            <p:nvSpPr>
              <p:cNvPr id="42" name="Rectángulo 41">
                <a:extLst>
                  <a:ext uri="{FF2B5EF4-FFF2-40B4-BE49-F238E27FC236}">
                    <a16:creationId xmlns:a16="http://schemas.microsoft.com/office/drawing/2014/main" id="{E0D8D7D1-E8A9-477D-BB59-7D4037A10AD8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3" name="Rectángulo 42">
                <a:extLst>
                  <a:ext uri="{FF2B5EF4-FFF2-40B4-BE49-F238E27FC236}">
                    <a16:creationId xmlns:a16="http://schemas.microsoft.com/office/drawing/2014/main" id="{F11EEA12-BB2F-4295-96AC-15AABB2EB594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4" name="Rectángulo 43">
                <a:extLst>
                  <a:ext uri="{FF2B5EF4-FFF2-40B4-BE49-F238E27FC236}">
                    <a16:creationId xmlns:a16="http://schemas.microsoft.com/office/drawing/2014/main" id="{4CA8619C-54F1-4E1B-8AD0-2AB97850AF39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5" name="Rectángulo 44">
                <a:extLst>
                  <a:ext uri="{FF2B5EF4-FFF2-40B4-BE49-F238E27FC236}">
                    <a16:creationId xmlns:a16="http://schemas.microsoft.com/office/drawing/2014/main" id="{A892E23F-412E-4C2B-BF07-19DEFB875F6D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48" name="Rectángulo 47">
              <a:extLst>
                <a:ext uri="{FF2B5EF4-FFF2-40B4-BE49-F238E27FC236}">
                  <a16:creationId xmlns:a16="http://schemas.microsoft.com/office/drawing/2014/main" id="{F61B7A8A-9FD8-4CD0-98C1-D19A7D442815}"/>
                </a:ext>
              </a:extLst>
            </p:cNvPr>
            <p:cNvSpPr/>
            <p:nvPr/>
          </p:nvSpPr>
          <p:spPr>
            <a:xfrm>
              <a:off x="754528" y="4446790"/>
              <a:ext cx="66475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Busto</a:t>
              </a:r>
            </a:p>
          </p:txBody>
        </p:sp>
        <p:sp>
          <p:nvSpPr>
            <p:cNvPr id="49" name="Rectángulo 48">
              <a:extLst>
                <a:ext uri="{FF2B5EF4-FFF2-40B4-BE49-F238E27FC236}">
                  <a16:creationId xmlns:a16="http://schemas.microsoft.com/office/drawing/2014/main" id="{CB2C72A1-AB47-4A03-B163-24BB2C1F201C}"/>
                </a:ext>
              </a:extLst>
            </p:cNvPr>
            <p:cNvSpPr/>
            <p:nvPr/>
          </p:nvSpPr>
          <p:spPr>
            <a:xfrm>
              <a:off x="754528" y="4627222"/>
              <a:ext cx="934027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Larg</a:t>
              </a: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 Espalda</a:t>
              </a:r>
            </a:p>
          </p:txBody>
        </p:sp>
        <p:sp>
          <p:nvSpPr>
            <p:cNvPr id="50" name="Rectángulo 49">
              <a:extLst>
                <a:ext uri="{FF2B5EF4-FFF2-40B4-BE49-F238E27FC236}">
                  <a16:creationId xmlns:a16="http://schemas.microsoft.com/office/drawing/2014/main" id="{C5BC14CB-F47E-4D58-8F68-DDE41F381913}"/>
                </a:ext>
              </a:extLst>
            </p:cNvPr>
            <p:cNvSpPr/>
            <p:nvPr/>
          </p:nvSpPr>
          <p:spPr>
            <a:xfrm>
              <a:off x="754528" y="4819750"/>
              <a:ext cx="934027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Busto</a:t>
              </a:r>
            </a:p>
          </p:txBody>
        </p:sp>
        <p:sp>
          <p:nvSpPr>
            <p:cNvPr id="52" name="Rectángulo 51">
              <a:extLst>
                <a:ext uri="{FF2B5EF4-FFF2-40B4-BE49-F238E27FC236}">
                  <a16:creationId xmlns:a16="http://schemas.microsoft.com/office/drawing/2014/main" id="{39884370-F146-4FD9-9DE4-63D0F5CF1CFD}"/>
                </a:ext>
              </a:extLst>
            </p:cNvPr>
            <p:cNvSpPr/>
            <p:nvPr/>
          </p:nvSpPr>
          <p:spPr>
            <a:xfrm>
              <a:off x="763644" y="5019073"/>
              <a:ext cx="54205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</a:t>
              </a:r>
            </a:p>
          </p:txBody>
        </p:sp>
        <p:grpSp>
          <p:nvGrpSpPr>
            <p:cNvPr id="54" name="Grupo 53">
              <a:extLst>
                <a:ext uri="{FF2B5EF4-FFF2-40B4-BE49-F238E27FC236}">
                  <a16:creationId xmlns:a16="http://schemas.microsoft.com/office/drawing/2014/main" id="{899D3852-9FE5-4802-ABAC-63F149199D1B}"/>
                </a:ext>
              </a:extLst>
            </p:cNvPr>
            <p:cNvGrpSpPr/>
            <p:nvPr/>
          </p:nvGrpSpPr>
          <p:grpSpPr>
            <a:xfrm>
              <a:off x="1603520" y="4324233"/>
              <a:ext cx="319496" cy="903494"/>
              <a:chOff x="499785" y="4324233"/>
              <a:chExt cx="319496" cy="903494"/>
            </a:xfrm>
          </p:grpSpPr>
          <p:sp>
            <p:nvSpPr>
              <p:cNvPr id="55" name="Rectángulo 54">
                <a:extLst>
                  <a:ext uri="{FF2B5EF4-FFF2-40B4-BE49-F238E27FC236}">
                    <a16:creationId xmlns:a16="http://schemas.microsoft.com/office/drawing/2014/main" id="{B9500116-F8A0-4B60-A41D-DDA61DAD96E1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6" name="Rectángulo 55">
                <a:extLst>
                  <a:ext uri="{FF2B5EF4-FFF2-40B4-BE49-F238E27FC236}">
                    <a16:creationId xmlns:a16="http://schemas.microsoft.com/office/drawing/2014/main" id="{32936542-49CC-49B3-82EB-7BF61A120F45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7" name="Rectángulo 56">
                <a:extLst>
                  <a:ext uri="{FF2B5EF4-FFF2-40B4-BE49-F238E27FC236}">
                    <a16:creationId xmlns:a16="http://schemas.microsoft.com/office/drawing/2014/main" id="{8750774D-2064-4D64-A3A9-4DF20C839018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8" name="Rectángulo 57">
                <a:extLst>
                  <a:ext uri="{FF2B5EF4-FFF2-40B4-BE49-F238E27FC236}">
                    <a16:creationId xmlns:a16="http://schemas.microsoft.com/office/drawing/2014/main" id="{83283F80-022F-44A8-A5C5-F600B41761E0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9" name="Rectángulo 58">
                <a:extLst>
                  <a:ext uri="{FF2B5EF4-FFF2-40B4-BE49-F238E27FC236}">
                    <a16:creationId xmlns:a16="http://schemas.microsoft.com/office/drawing/2014/main" id="{B3B65F57-430F-44F5-B56A-77EC86B78C32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60" name="Rectángulo 59">
              <a:extLst>
                <a:ext uri="{FF2B5EF4-FFF2-40B4-BE49-F238E27FC236}">
                  <a16:creationId xmlns:a16="http://schemas.microsoft.com/office/drawing/2014/main" id="{6466DA8E-C652-4658-9DE6-CC4010FF4254}"/>
                </a:ext>
              </a:extLst>
            </p:cNvPr>
            <p:cNvSpPr/>
            <p:nvPr/>
          </p:nvSpPr>
          <p:spPr>
            <a:xfrm>
              <a:off x="1857045" y="4249221"/>
              <a:ext cx="140225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Frente </a:t>
              </a:r>
            </a:p>
          </p:txBody>
        </p:sp>
        <p:sp>
          <p:nvSpPr>
            <p:cNvPr id="61" name="Rectángulo 60">
              <a:extLst>
                <a:ext uri="{FF2B5EF4-FFF2-40B4-BE49-F238E27FC236}">
                  <a16:creationId xmlns:a16="http://schemas.microsoft.com/office/drawing/2014/main" id="{31371062-0AD6-4B71-A228-5A8B2CD3F31E}"/>
                </a:ext>
              </a:extLst>
            </p:cNvPr>
            <p:cNvSpPr/>
            <p:nvPr/>
          </p:nvSpPr>
          <p:spPr>
            <a:xfrm>
              <a:off x="1857045" y="4448480"/>
              <a:ext cx="1327750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Costado</a:t>
              </a:r>
            </a:p>
          </p:txBody>
        </p:sp>
        <p:sp>
          <p:nvSpPr>
            <p:cNvPr id="62" name="Rectángulo 61">
              <a:extLst>
                <a:ext uri="{FF2B5EF4-FFF2-40B4-BE49-F238E27FC236}">
                  <a16:creationId xmlns:a16="http://schemas.microsoft.com/office/drawing/2014/main" id="{5A4E51EF-8D78-4EC7-9B0F-BE0BEA9BB197}"/>
                </a:ext>
              </a:extLst>
            </p:cNvPr>
            <p:cNvSpPr/>
            <p:nvPr/>
          </p:nvSpPr>
          <p:spPr>
            <a:xfrm>
              <a:off x="1867696" y="4627222"/>
              <a:ext cx="60857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Cadera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63" name="Rectángulo 62">
              <a:extLst>
                <a:ext uri="{FF2B5EF4-FFF2-40B4-BE49-F238E27FC236}">
                  <a16:creationId xmlns:a16="http://schemas.microsoft.com/office/drawing/2014/main" id="{14010947-628E-4464-9589-CBFF26BCD86C}"/>
                </a:ext>
              </a:extLst>
            </p:cNvPr>
            <p:cNvSpPr/>
            <p:nvPr/>
          </p:nvSpPr>
          <p:spPr>
            <a:xfrm>
              <a:off x="1867696" y="4813319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Rodilla</a:t>
              </a:r>
            </a:p>
          </p:txBody>
        </p:sp>
        <p:sp>
          <p:nvSpPr>
            <p:cNvPr id="64" name="Rectángulo 63">
              <a:extLst>
                <a:ext uri="{FF2B5EF4-FFF2-40B4-BE49-F238E27FC236}">
                  <a16:creationId xmlns:a16="http://schemas.microsoft.com/office/drawing/2014/main" id="{B9F5A617-31DA-4B42-AA9F-20464752E28F}"/>
                </a:ext>
              </a:extLst>
            </p:cNvPr>
            <p:cNvSpPr/>
            <p:nvPr/>
          </p:nvSpPr>
          <p:spPr>
            <a:xfrm>
              <a:off x="1862655" y="5016100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Rodilla</a:t>
              </a:r>
            </a:p>
          </p:txBody>
        </p:sp>
        <p:grpSp>
          <p:nvGrpSpPr>
            <p:cNvPr id="65" name="Grupo 64">
              <a:extLst>
                <a:ext uri="{FF2B5EF4-FFF2-40B4-BE49-F238E27FC236}">
                  <a16:creationId xmlns:a16="http://schemas.microsoft.com/office/drawing/2014/main" id="{320CD5EF-93F7-494C-8D7A-6A0B8DEABED7}"/>
                </a:ext>
              </a:extLst>
            </p:cNvPr>
            <p:cNvGrpSpPr/>
            <p:nvPr/>
          </p:nvGrpSpPr>
          <p:grpSpPr>
            <a:xfrm>
              <a:off x="3122565" y="4330398"/>
              <a:ext cx="319496" cy="903494"/>
              <a:chOff x="499785" y="4324233"/>
              <a:chExt cx="319496" cy="903494"/>
            </a:xfrm>
          </p:grpSpPr>
          <p:sp>
            <p:nvSpPr>
              <p:cNvPr id="66" name="Rectángulo 65">
                <a:extLst>
                  <a:ext uri="{FF2B5EF4-FFF2-40B4-BE49-F238E27FC236}">
                    <a16:creationId xmlns:a16="http://schemas.microsoft.com/office/drawing/2014/main" id="{F5AFC7C4-3C8D-4234-9F99-591641CB149C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7" name="Rectángulo 66">
                <a:extLst>
                  <a:ext uri="{FF2B5EF4-FFF2-40B4-BE49-F238E27FC236}">
                    <a16:creationId xmlns:a16="http://schemas.microsoft.com/office/drawing/2014/main" id="{672EC4D9-7968-40EF-8E37-0AB1B0B57B4D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8" name="Rectángulo 67">
                <a:extLst>
                  <a:ext uri="{FF2B5EF4-FFF2-40B4-BE49-F238E27FC236}">
                    <a16:creationId xmlns:a16="http://schemas.microsoft.com/office/drawing/2014/main" id="{79992F34-89A5-437A-A008-60DF00CD58FB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9" name="Rectángulo 68">
                <a:extLst>
                  <a:ext uri="{FF2B5EF4-FFF2-40B4-BE49-F238E27FC236}">
                    <a16:creationId xmlns:a16="http://schemas.microsoft.com/office/drawing/2014/main" id="{5A44A7C8-1EF2-4BA3-A253-805C71A8205A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70" name="Rectángulo 69">
                <a:extLst>
                  <a:ext uri="{FF2B5EF4-FFF2-40B4-BE49-F238E27FC236}">
                    <a16:creationId xmlns:a16="http://schemas.microsoft.com/office/drawing/2014/main" id="{9FCEB1F4-D108-40F4-9C61-46A7811EF12A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71" name="Rectángulo 70">
              <a:extLst>
                <a:ext uri="{FF2B5EF4-FFF2-40B4-BE49-F238E27FC236}">
                  <a16:creationId xmlns:a16="http://schemas.microsoft.com/office/drawing/2014/main" id="{7667203C-F86F-4632-8695-E8C8F777376B}"/>
                </a:ext>
              </a:extLst>
            </p:cNvPr>
            <p:cNvSpPr/>
            <p:nvPr/>
          </p:nvSpPr>
          <p:spPr>
            <a:xfrm>
              <a:off x="3391445" y="4257235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Pantalones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2" name="Rectángulo 71">
              <a:extLst>
                <a:ext uri="{FF2B5EF4-FFF2-40B4-BE49-F238E27FC236}">
                  <a16:creationId xmlns:a16="http://schemas.microsoft.com/office/drawing/2014/main" id="{58BFB19A-50EB-45F1-A3CE-85D479F6FF63}"/>
                </a:ext>
              </a:extLst>
            </p:cNvPr>
            <p:cNvSpPr/>
            <p:nvPr/>
          </p:nvSpPr>
          <p:spPr>
            <a:xfrm>
              <a:off x="3392643" y="4443247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Falda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3" name="Rectángulo 72">
              <a:extLst>
                <a:ext uri="{FF2B5EF4-FFF2-40B4-BE49-F238E27FC236}">
                  <a16:creationId xmlns:a16="http://schemas.microsoft.com/office/drawing/2014/main" id="{1D61C0AB-6E23-4955-B604-F5425931A240}"/>
                </a:ext>
              </a:extLst>
            </p:cNvPr>
            <p:cNvSpPr/>
            <p:nvPr/>
          </p:nvSpPr>
          <p:spPr>
            <a:xfrm>
              <a:off x="3388231" y="4632248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Brazos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4" name="Rectángulo 73">
              <a:extLst>
                <a:ext uri="{FF2B5EF4-FFF2-40B4-BE49-F238E27FC236}">
                  <a16:creationId xmlns:a16="http://schemas.microsoft.com/office/drawing/2014/main" id="{82FFD66E-2E43-472B-9751-82F25D60E63F}"/>
                </a:ext>
              </a:extLst>
            </p:cNvPr>
            <p:cNvSpPr/>
            <p:nvPr/>
          </p:nvSpPr>
          <p:spPr>
            <a:xfrm>
              <a:off x="3391445" y="4824776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Brazos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5" name="Rectángulo 74">
              <a:extLst>
                <a:ext uri="{FF2B5EF4-FFF2-40B4-BE49-F238E27FC236}">
                  <a16:creationId xmlns:a16="http://schemas.microsoft.com/office/drawing/2014/main" id="{567DC8AA-44AB-4858-80A5-59093DB9B205}"/>
                </a:ext>
              </a:extLst>
            </p:cNvPr>
            <p:cNvSpPr/>
            <p:nvPr/>
          </p:nvSpPr>
          <p:spPr>
            <a:xfrm>
              <a:off x="3392014" y="5019687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Puños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77" name="Grupo 76">
            <a:extLst>
              <a:ext uri="{FF2B5EF4-FFF2-40B4-BE49-F238E27FC236}">
                <a16:creationId xmlns:a16="http://schemas.microsoft.com/office/drawing/2014/main" id="{E1C409F8-653D-4D9B-BD5A-C6F51AAA093A}"/>
              </a:ext>
            </a:extLst>
          </p:cNvPr>
          <p:cNvGrpSpPr/>
          <p:nvPr/>
        </p:nvGrpSpPr>
        <p:grpSpPr>
          <a:xfrm>
            <a:off x="827247" y="5284367"/>
            <a:ext cx="3869438" cy="314947"/>
            <a:chOff x="846774" y="1908569"/>
            <a:chExt cx="3869438" cy="314947"/>
          </a:xfrm>
        </p:grpSpPr>
        <p:sp>
          <p:nvSpPr>
            <p:cNvPr id="78" name="Rectángulo: esquinas redondeadas 77">
              <a:extLst>
                <a:ext uri="{FF2B5EF4-FFF2-40B4-BE49-F238E27FC236}">
                  <a16:creationId xmlns:a16="http://schemas.microsoft.com/office/drawing/2014/main" id="{2060D2E5-A165-4593-B293-BEB07BBA723F}"/>
                </a:ext>
              </a:extLst>
            </p:cNvPr>
            <p:cNvSpPr/>
            <p:nvPr/>
          </p:nvSpPr>
          <p:spPr>
            <a:xfrm>
              <a:off x="888509" y="1931042"/>
              <a:ext cx="3548063" cy="267576"/>
            </a:xfrm>
            <a:prstGeom prst="roundRect">
              <a:avLst>
                <a:gd name="adj" fmla="val 3808"/>
              </a:avLst>
            </a:prstGeom>
            <a:solidFill>
              <a:srgbClr val="E5EBF7"/>
            </a:solidFill>
            <a:ln w="6350"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79" name="Rectángulo 78">
              <a:extLst>
                <a:ext uri="{FF2B5EF4-FFF2-40B4-BE49-F238E27FC236}">
                  <a16:creationId xmlns:a16="http://schemas.microsoft.com/office/drawing/2014/main" id="{E7877A37-7626-4D32-BC91-E7815A0457B0}"/>
                </a:ext>
              </a:extLst>
            </p:cNvPr>
            <p:cNvSpPr/>
            <p:nvPr/>
          </p:nvSpPr>
          <p:spPr>
            <a:xfrm>
              <a:off x="846774" y="1910995"/>
              <a:ext cx="140708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Material Utilizado</a:t>
              </a:r>
            </a:p>
          </p:txBody>
        </p:sp>
        <p:sp>
          <p:nvSpPr>
            <p:cNvPr id="80" name="Rectángulo 79">
              <a:extLst>
                <a:ext uri="{FF2B5EF4-FFF2-40B4-BE49-F238E27FC236}">
                  <a16:creationId xmlns:a16="http://schemas.microsoft.com/office/drawing/2014/main" id="{EED52FFC-D234-4972-9362-CCA8BD8E1E1D}"/>
                </a:ext>
              </a:extLst>
            </p:cNvPr>
            <p:cNvSpPr/>
            <p:nvPr/>
          </p:nvSpPr>
          <p:spPr>
            <a:xfrm>
              <a:off x="1951784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81" name="Rectángulo 80">
              <a:extLst>
                <a:ext uri="{FF2B5EF4-FFF2-40B4-BE49-F238E27FC236}">
                  <a16:creationId xmlns:a16="http://schemas.microsoft.com/office/drawing/2014/main" id="{810D7B33-A378-48EE-81DB-D80ABF08CAFF}"/>
                </a:ext>
              </a:extLst>
            </p:cNvPr>
            <p:cNvSpPr/>
            <p:nvPr/>
          </p:nvSpPr>
          <p:spPr>
            <a:xfrm>
              <a:off x="2018850" y="1908569"/>
              <a:ext cx="1230415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Traído por cliente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82" name="Rectángulo 81">
              <a:extLst>
                <a:ext uri="{FF2B5EF4-FFF2-40B4-BE49-F238E27FC236}">
                  <a16:creationId xmlns:a16="http://schemas.microsoft.com/office/drawing/2014/main" id="{C6BA340D-8998-4AB9-89C7-B008C984CE74}"/>
                </a:ext>
              </a:extLst>
            </p:cNvPr>
            <p:cNvSpPr/>
            <p:nvPr/>
          </p:nvSpPr>
          <p:spPr>
            <a:xfrm>
              <a:off x="3114635" y="2000787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85" name="Rectángulo 84">
              <a:extLst>
                <a:ext uri="{FF2B5EF4-FFF2-40B4-BE49-F238E27FC236}">
                  <a16:creationId xmlns:a16="http://schemas.microsoft.com/office/drawing/2014/main" id="{E804BDC5-B8E3-4BEE-B9A1-7A7F9FE1772F}"/>
                </a:ext>
              </a:extLst>
            </p:cNvPr>
            <p:cNvSpPr/>
            <p:nvPr/>
          </p:nvSpPr>
          <p:spPr>
            <a:xfrm>
              <a:off x="3194974" y="1908569"/>
              <a:ext cx="152123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Comprado por uno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pic>
        <p:nvPicPr>
          <p:cNvPr id="86" name="Imagen 85">
            <a:extLst>
              <a:ext uri="{FF2B5EF4-FFF2-40B4-BE49-F238E27FC236}">
                <a16:creationId xmlns:a16="http://schemas.microsoft.com/office/drawing/2014/main" id="{5E40D706-1789-41B8-8B26-B918DFB9E15B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203" t="66278" r="8673" b="23356"/>
          <a:stretch/>
        </p:blipFill>
        <p:spPr>
          <a:xfrm>
            <a:off x="420002" y="5572807"/>
            <a:ext cx="4301657" cy="745544"/>
          </a:xfrm>
          <a:prstGeom prst="rect">
            <a:avLst/>
          </a:prstGeom>
        </p:spPr>
      </p:pic>
      <p:grpSp>
        <p:nvGrpSpPr>
          <p:cNvPr id="99" name="Grupo 98">
            <a:extLst>
              <a:ext uri="{FF2B5EF4-FFF2-40B4-BE49-F238E27FC236}">
                <a16:creationId xmlns:a16="http://schemas.microsoft.com/office/drawing/2014/main" id="{A495B0AB-2D8A-4029-A820-29583E476264}"/>
              </a:ext>
            </a:extLst>
          </p:cNvPr>
          <p:cNvGrpSpPr/>
          <p:nvPr/>
        </p:nvGrpSpPr>
        <p:grpSpPr>
          <a:xfrm>
            <a:off x="513886" y="6402346"/>
            <a:ext cx="4328637" cy="751470"/>
            <a:chOff x="507023" y="6357999"/>
            <a:chExt cx="4328637" cy="751470"/>
          </a:xfrm>
        </p:grpSpPr>
        <p:sp>
          <p:nvSpPr>
            <p:cNvPr id="88" name="Rectángulo 87">
              <a:extLst>
                <a:ext uri="{FF2B5EF4-FFF2-40B4-BE49-F238E27FC236}">
                  <a16:creationId xmlns:a16="http://schemas.microsoft.com/office/drawing/2014/main" id="{CABB359B-7FAA-4851-BFBB-C7E16CD1F9CA}"/>
                </a:ext>
              </a:extLst>
            </p:cNvPr>
            <p:cNvSpPr/>
            <p:nvPr/>
          </p:nvSpPr>
          <p:spPr>
            <a:xfrm>
              <a:off x="507023" y="6357999"/>
              <a:ext cx="1590222" cy="34394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6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Formas de Pago</a:t>
              </a:r>
              <a:endParaRPr lang="es-CL" sz="16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89" name="Rectángulo 88">
              <a:extLst>
                <a:ext uri="{FF2B5EF4-FFF2-40B4-BE49-F238E27FC236}">
                  <a16:creationId xmlns:a16="http://schemas.microsoft.com/office/drawing/2014/main" id="{5C3FB13F-67AB-4E67-B8DB-16F6AEF462D6}"/>
                </a:ext>
              </a:extLst>
            </p:cNvPr>
            <p:cNvSpPr/>
            <p:nvPr/>
          </p:nvSpPr>
          <p:spPr>
            <a:xfrm>
              <a:off x="508665" y="6755574"/>
              <a:ext cx="118105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Total a Pagar: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90" name="Conector recto 89">
              <a:extLst>
                <a:ext uri="{FF2B5EF4-FFF2-40B4-BE49-F238E27FC236}">
                  <a16:creationId xmlns:a16="http://schemas.microsoft.com/office/drawing/2014/main" id="{E991F5D5-602F-41C6-A05E-4F641BA735F5}"/>
                </a:ext>
              </a:extLst>
            </p:cNvPr>
            <p:cNvCxnSpPr>
              <a:cxnSpLocks/>
            </p:cNvCxnSpPr>
            <p:nvPr/>
          </p:nvCxnSpPr>
          <p:spPr>
            <a:xfrm>
              <a:off x="1405339" y="6956676"/>
              <a:ext cx="1125661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3" name="Rectángulo 92">
              <a:extLst>
                <a:ext uri="{FF2B5EF4-FFF2-40B4-BE49-F238E27FC236}">
                  <a16:creationId xmlns:a16="http://schemas.microsoft.com/office/drawing/2014/main" id="{6EBF0BAA-1830-4082-9014-C97DF0F57357}"/>
                </a:ext>
              </a:extLst>
            </p:cNvPr>
            <p:cNvSpPr/>
            <p:nvPr/>
          </p:nvSpPr>
          <p:spPr>
            <a:xfrm>
              <a:off x="2618328" y="6480608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94" name="Rectángulo 93">
              <a:extLst>
                <a:ext uri="{FF2B5EF4-FFF2-40B4-BE49-F238E27FC236}">
                  <a16:creationId xmlns:a16="http://schemas.microsoft.com/office/drawing/2014/main" id="{6B27A875-5C49-4CE4-884A-53A0A9CD71C2}"/>
                </a:ext>
              </a:extLst>
            </p:cNvPr>
            <p:cNvSpPr/>
            <p:nvPr/>
          </p:nvSpPr>
          <p:spPr>
            <a:xfrm>
              <a:off x="2698547" y="6392360"/>
              <a:ext cx="213711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50% Adel</a:t>
              </a: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anto / 50% Entrega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5" name="Rectángulo 94">
              <a:extLst>
                <a:ext uri="{FF2B5EF4-FFF2-40B4-BE49-F238E27FC236}">
                  <a16:creationId xmlns:a16="http://schemas.microsoft.com/office/drawing/2014/main" id="{796D9CDE-CE6A-44BC-B977-018DBDB7ADB1}"/>
                </a:ext>
              </a:extLst>
            </p:cNvPr>
            <p:cNvSpPr/>
            <p:nvPr/>
          </p:nvSpPr>
          <p:spPr>
            <a:xfrm>
              <a:off x="2618327" y="6671604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96" name="Rectángulo 95">
              <a:extLst>
                <a:ext uri="{FF2B5EF4-FFF2-40B4-BE49-F238E27FC236}">
                  <a16:creationId xmlns:a16="http://schemas.microsoft.com/office/drawing/2014/main" id="{E1A9C05A-E9F5-40BA-9B89-F4925868A6E2}"/>
                </a:ext>
              </a:extLst>
            </p:cNvPr>
            <p:cNvSpPr/>
            <p:nvPr/>
          </p:nvSpPr>
          <p:spPr>
            <a:xfrm>
              <a:off x="2698547" y="6590190"/>
              <a:ext cx="125637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Tarjeta de Crédito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7" name="Rectángulo 96">
              <a:extLst>
                <a:ext uri="{FF2B5EF4-FFF2-40B4-BE49-F238E27FC236}">
                  <a16:creationId xmlns:a16="http://schemas.microsoft.com/office/drawing/2014/main" id="{FDB9D3DA-79A0-4743-B169-42B0206C7917}"/>
                </a:ext>
              </a:extLst>
            </p:cNvPr>
            <p:cNvSpPr/>
            <p:nvPr/>
          </p:nvSpPr>
          <p:spPr>
            <a:xfrm>
              <a:off x="2734595" y="6796948"/>
              <a:ext cx="125637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Pago Completo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8" name="Rectángulo 97">
              <a:extLst>
                <a:ext uri="{FF2B5EF4-FFF2-40B4-BE49-F238E27FC236}">
                  <a16:creationId xmlns:a16="http://schemas.microsoft.com/office/drawing/2014/main" id="{C23ACB03-E850-4859-963B-A4D496E13724}"/>
                </a:ext>
              </a:extLst>
            </p:cNvPr>
            <p:cNvSpPr/>
            <p:nvPr/>
          </p:nvSpPr>
          <p:spPr>
            <a:xfrm>
              <a:off x="2618327" y="6872424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</p:grpSp>
      <p:sp>
        <p:nvSpPr>
          <p:cNvPr id="83" name="Rectángulo 82">
            <a:extLst>
              <a:ext uri="{FF2B5EF4-FFF2-40B4-BE49-F238E27FC236}">
                <a16:creationId xmlns:a16="http://schemas.microsoft.com/office/drawing/2014/main" id="{FF1B5714-D46E-4962-9BD8-8C3EB344E93F}"/>
              </a:ext>
            </a:extLst>
          </p:cNvPr>
          <p:cNvSpPr/>
          <p:nvPr/>
        </p:nvSpPr>
        <p:spPr>
          <a:xfrm>
            <a:off x="551357" y="63750"/>
            <a:ext cx="4148168" cy="107830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07000"/>
              </a:lnSpc>
              <a:spcAft>
                <a:spcPts val="726"/>
              </a:spcAft>
            </a:pPr>
            <a:r>
              <a:rPr lang="es-CL" sz="5988" dirty="0">
                <a:solidFill>
                  <a:schemeClr val="bg1"/>
                </a:solidFill>
                <a:latin typeface="Angelface" pitchFamily="50" charset="0"/>
                <a:ea typeface="Calibri" panose="020F0502020204030204" pitchFamily="34" charset="0"/>
                <a:cs typeface="Times New Roman" panose="02020603050405020304" pitchFamily="18" charset="0"/>
              </a:rPr>
              <a:t>Ordenes de Venta</a:t>
            </a:r>
            <a:endParaRPr lang="es-CL" sz="6532" dirty="0">
              <a:solidFill>
                <a:schemeClr val="bg1"/>
              </a:solidFill>
              <a:latin typeface="Angelface" pitchFamily="50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101" name="Rectángulo: esquinas redondeadas 100">
            <a:extLst>
              <a:ext uri="{FF2B5EF4-FFF2-40B4-BE49-F238E27FC236}">
                <a16:creationId xmlns:a16="http://schemas.microsoft.com/office/drawing/2014/main" id="{0A155951-9671-4EA6-9BA5-4894C98CB333}"/>
              </a:ext>
            </a:extLst>
          </p:cNvPr>
          <p:cNvSpPr/>
          <p:nvPr/>
        </p:nvSpPr>
        <p:spPr>
          <a:xfrm>
            <a:off x="473237" y="1582469"/>
            <a:ext cx="4223447" cy="604994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111" name="Rectángulo: esquinas redondeadas 110">
            <a:extLst>
              <a:ext uri="{FF2B5EF4-FFF2-40B4-BE49-F238E27FC236}">
                <a16:creationId xmlns:a16="http://schemas.microsoft.com/office/drawing/2014/main" id="{2F0F5CEE-A183-4B39-8715-F1C8F735566B}"/>
              </a:ext>
            </a:extLst>
          </p:cNvPr>
          <p:cNvSpPr/>
          <p:nvPr/>
        </p:nvSpPr>
        <p:spPr>
          <a:xfrm>
            <a:off x="524368" y="3850804"/>
            <a:ext cx="4115236" cy="1279658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113" name="Rectángulo: esquinas redondeadas 112">
            <a:extLst>
              <a:ext uri="{FF2B5EF4-FFF2-40B4-BE49-F238E27FC236}">
                <a16:creationId xmlns:a16="http://schemas.microsoft.com/office/drawing/2014/main" id="{907035ED-50C6-4207-BD92-D5027B05F656}"/>
              </a:ext>
            </a:extLst>
          </p:cNvPr>
          <p:cNvSpPr/>
          <p:nvPr/>
        </p:nvSpPr>
        <p:spPr>
          <a:xfrm>
            <a:off x="521789" y="6431097"/>
            <a:ext cx="4115236" cy="762266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</p:spTree>
    <p:extLst>
      <p:ext uri="{BB962C8B-B14F-4D97-AF65-F5344CB8AC3E}">
        <p14:creationId xmlns:p14="http://schemas.microsoft.com/office/powerpoint/2010/main" val="748520012"/>
      </p:ext>
    </p:extLst>
  </p:cSld>
  <p:clrMapOvr>
    <a:masterClrMapping/>
  </p:clrMapOvr>
</p:sld>
</file>

<file path=ppt/slides/slide2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4" name="Imagen 113">
            <a:extLst>
              <a:ext uri="{FF2B5EF4-FFF2-40B4-BE49-F238E27FC236}">
                <a16:creationId xmlns:a16="http://schemas.microsoft.com/office/drawing/2014/main" id="{E2C72D66-3C05-40F4-818E-4CB8631B94FA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26633" t="9514" r="29569" b="27352"/>
          <a:stretch/>
        </p:blipFill>
        <p:spPr>
          <a:xfrm rot="16200000">
            <a:off x="2185505" y="-1998928"/>
            <a:ext cx="697876" cy="5068891"/>
          </a:xfrm>
          <a:prstGeom prst="rect">
            <a:avLst/>
          </a:prstGeom>
        </p:spPr>
      </p:pic>
      <p:sp>
        <p:nvSpPr>
          <p:cNvPr id="112" name="Rectángulo: esquinas redondeadas 111">
            <a:extLst>
              <a:ext uri="{FF2B5EF4-FFF2-40B4-BE49-F238E27FC236}">
                <a16:creationId xmlns:a16="http://schemas.microsoft.com/office/drawing/2014/main" id="{E115D612-3661-42A9-A486-91A7B88EA55F}"/>
              </a:ext>
            </a:extLst>
          </p:cNvPr>
          <p:cNvSpPr/>
          <p:nvPr/>
        </p:nvSpPr>
        <p:spPr>
          <a:xfrm>
            <a:off x="440504" y="6367648"/>
            <a:ext cx="4290148" cy="890633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110" name="Rectángulo: esquinas redondeadas 109">
            <a:extLst>
              <a:ext uri="{FF2B5EF4-FFF2-40B4-BE49-F238E27FC236}">
                <a16:creationId xmlns:a16="http://schemas.microsoft.com/office/drawing/2014/main" id="{9B78243E-FF09-471B-A928-593DCFE6BCF1}"/>
              </a:ext>
            </a:extLst>
          </p:cNvPr>
          <p:cNvSpPr/>
          <p:nvPr/>
        </p:nvSpPr>
        <p:spPr>
          <a:xfrm>
            <a:off x="440505" y="3776826"/>
            <a:ext cx="4290148" cy="1439386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84" name="Rectángulo: esquinas redondeadas 83">
            <a:extLst>
              <a:ext uri="{FF2B5EF4-FFF2-40B4-BE49-F238E27FC236}">
                <a16:creationId xmlns:a16="http://schemas.microsoft.com/office/drawing/2014/main" id="{AD7414DD-8DE6-45B8-8112-9BDDF0B186AF}"/>
              </a:ext>
            </a:extLst>
          </p:cNvPr>
          <p:cNvSpPr/>
          <p:nvPr/>
        </p:nvSpPr>
        <p:spPr>
          <a:xfrm>
            <a:off x="420001" y="1536627"/>
            <a:ext cx="4310651" cy="697874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2" name="Rectángulo: esquinas redondeadas 1">
            <a:extLst>
              <a:ext uri="{FF2B5EF4-FFF2-40B4-BE49-F238E27FC236}">
                <a16:creationId xmlns:a16="http://schemas.microsoft.com/office/drawing/2014/main" id="{99FF4510-806D-4AC7-8D73-69B355A697B8}"/>
              </a:ext>
            </a:extLst>
          </p:cNvPr>
          <p:cNvSpPr/>
          <p:nvPr/>
        </p:nvSpPr>
        <p:spPr>
          <a:xfrm>
            <a:off x="1308997" y="1142665"/>
            <a:ext cx="1021080" cy="217998"/>
          </a:xfrm>
          <a:prstGeom prst="roundRect">
            <a:avLst>
              <a:gd name="adj" fmla="val 0"/>
            </a:avLst>
          </a:prstGeom>
          <a:noFill/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4" name="Rectángulo 3">
            <a:extLst>
              <a:ext uri="{FF2B5EF4-FFF2-40B4-BE49-F238E27FC236}">
                <a16:creationId xmlns:a16="http://schemas.microsoft.com/office/drawing/2014/main" id="{2AFB77A1-E7B9-4F47-9144-3CC7BDF7EE3D}"/>
              </a:ext>
            </a:extLst>
          </p:cNvPr>
          <p:cNvSpPr/>
          <p:nvPr/>
        </p:nvSpPr>
        <p:spPr>
          <a:xfrm>
            <a:off x="440504" y="1056234"/>
            <a:ext cx="1021080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N.º Pedido</a:t>
            </a:r>
            <a:endParaRPr lang="es-CL" dirty="0">
              <a:effectLst/>
              <a:latin typeface="Akazan Lt" panose="02000506020000020003" pitchFamily="2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5" name="Rectángulo: esquinas redondeadas 4">
            <a:extLst>
              <a:ext uri="{FF2B5EF4-FFF2-40B4-BE49-F238E27FC236}">
                <a16:creationId xmlns:a16="http://schemas.microsoft.com/office/drawing/2014/main" id="{2842A9BB-0E44-4F1E-97DD-EF7322732B51}"/>
              </a:ext>
            </a:extLst>
          </p:cNvPr>
          <p:cNvSpPr/>
          <p:nvPr/>
        </p:nvSpPr>
        <p:spPr>
          <a:xfrm>
            <a:off x="3675604" y="1142059"/>
            <a:ext cx="1021080" cy="217998"/>
          </a:xfrm>
          <a:prstGeom prst="roundRect">
            <a:avLst>
              <a:gd name="adj" fmla="val 0"/>
            </a:avLst>
          </a:prstGeom>
          <a:noFill/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6" name="Rectángulo 5">
            <a:extLst>
              <a:ext uri="{FF2B5EF4-FFF2-40B4-BE49-F238E27FC236}">
                <a16:creationId xmlns:a16="http://schemas.microsoft.com/office/drawing/2014/main" id="{7F3D37A6-278E-4B2C-8776-6E7C1A84784E}"/>
              </a:ext>
            </a:extLst>
          </p:cNvPr>
          <p:cNvSpPr/>
          <p:nvPr/>
        </p:nvSpPr>
        <p:spPr>
          <a:xfrm>
            <a:off x="3079506" y="1063864"/>
            <a:ext cx="1021080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Fecha</a:t>
            </a:r>
          </a:p>
        </p:txBody>
      </p:sp>
      <p:grpSp>
        <p:nvGrpSpPr>
          <p:cNvPr id="17" name="Grupo 16">
            <a:extLst>
              <a:ext uri="{FF2B5EF4-FFF2-40B4-BE49-F238E27FC236}">
                <a16:creationId xmlns:a16="http://schemas.microsoft.com/office/drawing/2014/main" id="{A1221EF0-FDFE-48C3-A647-6370BEFC3A9F}"/>
              </a:ext>
            </a:extLst>
          </p:cNvPr>
          <p:cNvGrpSpPr/>
          <p:nvPr/>
        </p:nvGrpSpPr>
        <p:grpSpPr>
          <a:xfrm>
            <a:off x="428996" y="1535416"/>
            <a:ext cx="4190338" cy="715275"/>
            <a:chOff x="461175" y="1120552"/>
            <a:chExt cx="4190338" cy="715275"/>
          </a:xfrm>
        </p:grpSpPr>
        <p:sp>
          <p:nvSpPr>
            <p:cNvPr id="8" name="Rectángulo 7">
              <a:extLst>
                <a:ext uri="{FF2B5EF4-FFF2-40B4-BE49-F238E27FC236}">
                  <a16:creationId xmlns:a16="http://schemas.microsoft.com/office/drawing/2014/main" id="{9A52EE84-0DE8-4F26-AD5E-3CE20593F425}"/>
                </a:ext>
              </a:extLst>
            </p:cNvPr>
            <p:cNvSpPr/>
            <p:nvPr/>
          </p:nvSpPr>
          <p:spPr>
            <a:xfrm>
              <a:off x="477077" y="1120552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Cliente: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" name="Rectángulo 8">
              <a:extLst>
                <a:ext uri="{FF2B5EF4-FFF2-40B4-BE49-F238E27FC236}">
                  <a16:creationId xmlns:a16="http://schemas.microsoft.com/office/drawing/2014/main" id="{0293D1B7-439B-4947-A5F0-41627F3784A1}"/>
                </a:ext>
              </a:extLst>
            </p:cNvPr>
            <p:cNvSpPr/>
            <p:nvPr/>
          </p:nvSpPr>
          <p:spPr>
            <a:xfrm>
              <a:off x="461175" y="1452518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Teléfono: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10" name="Rectángulo 9">
              <a:extLst>
                <a:ext uri="{FF2B5EF4-FFF2-40B4-BE49-F238E27FC236}">
                  <a16:creationId xmlns:a16="http://schemas.microsoft.com/office/drawing/2014/main" id="{18CEE0AE-BC72-4F64-89A2-783C42213717}"/>
                </a:ext>
              </a:extLst>
            </p:cNvPr>
            <p:cNvSpPr/>
            <p:nvPr/>
          </p:nvSpPr>
          <p:spPr>
            <a:xfrm>
              <a:off x="2542395" y="1460468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Celular: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12" name="Conector recto 11">
              <a:extLst>
                <a:ext uri="{FF2B5EF4-FFF2-40B4-BE49-F238E27FC236}">
                  <a16:creationId xmlns:a16="http://schemas.microsoft.com/office/drawing/2014/main" id="{44FD2E21-B38E-48E6-8AF0-3E3DE6E69487}"/>
                </a:ext>
              </a:extLst>
            </p:cNvPr>
            <p:cNvCxnSpPr/>
            <p:nvPr/>
          </p:nvCxnSpPr>
          <p:spPr>
            <a:xfrm>
              <a:off x="1089328" y="1380954"/>
              <a:ext cx="3562185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Conector recto 12">
              <a:extLst>
                <a:ext uri="{FF2B5EF4-FFF2-40B4-BE49-F238E27FC236}">
                  <a16:creationId xmlns:a16="http://schemas.microsoft.com/office/drawing/2014/main" id="{FF0615F5-297B-42CC-9227-B689F664423A}"/>
                </a:ext>
              </a:extLst>
            </p:cNvPr>
            <p:cNvCxnSpPr>
              <a:cxnSpLocks/>
            </p:cNvCxnSpPr>
            <p:nvPr/>
          </p:nvCxnSpPr>
          <p:spPr>
            <a:xfrm>
              <a:off x="1194019" y="1700333"/>
              <a:ext cx="1348376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" name="Conector recto 14">
              <a:extLst>
                <a:ext uri="{FF2B5EF4-FFF2-40B4-BE49-F238E27FC236}">
                  <a16:creationId xmlns:a16="http://schemas.microsoft.com/office/drawing/2014/main" id="{BD48C7B8-5CAC-4F82-9216-C8AB344C1EF2}"/>
                </a:ext>
              </a:extLst>
            </p:cNvPr>
            <p:cNvCxnSpPr>
              <a:cxnSpLocks/>
            </p:cNvCxnSpPr>
            <p:nvPr/>
          </p:nvCxnSpPr>
          <p:spPr>
            <a:xfrm>
              <a:off x="3228230" y="1700333"/>
              <a:ext cx="1423283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7" name="Grupo 26">
            <a:extLst>
              <a:ext uri="{FF2B5EF4-FFF2-40B4-BE49-F238E27FC236}">
                <a16:creationId xmlns:a16="http://schemas.microsoft.com/office/drawing/2014/main" id="{D011FB4B-7475-4BE9-A358-6DA41A8D12AD}"/>
              </a:ext>
            </a:extLst>
          </p:cNvPr>
          <p:cNvGrpSpPr/>
          <p:nvPr/>
        </p:nvGrpSpPr>
        <p:grpSpPr>
          <a:xfrm>
            <a:off x="899417" y="2332501"/>
            <a:ext cx="3359980" cy="319046"/>
            <a:chOff x="864702" y="1908569"/>
            <a:chExt cx="3359980" cy="319046"/>
          </a:xfrm>
        </p:grpSpPr>
        <p:sp>
          <p:nvSpPr>
            <p:cNvPr id="19" name="Rectángulo: esquinas redondeadas 18">
              <a:extLst>
                <a:ext uri="{FF2B5EF4-FFF2-40B4-BE49-F238E27FC236}">
                  <a16:creationId xmlns:a16="http://schemas.microsoft.com/office/drawing/2014/main" id="{90C1F828-0023-4BD0-AE55-1A1D3BABD5CA}"/>
                </a:ext>
              </a:extLst>
            </p:cNvPr>
            <p:cNvSpPr/>
            <p:nvPr/>
          </p:nvSpPr>
          <p:spPr>
            <a:xfrm>
              <a:off x="888509" y="1931042"/>
              <a:ext cx="3336173" cy="267576"/>
            </a:xfrm>
            <a:prstGeom prst="roundRect">
              <a:avLst>
                <a:gd name="adj" fmla="val 3808"/>
              </a:avLst>
            </a:prstGeom>
            <a:solidFill>
              <a:srgbClr val="E5EBF7"/>
            </a:solidFill>
            <a:ln w="6350"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20" name="Rectángulo 19">
              <a:extLst>
                <a:ext uri="{FF2B5EF4-FFF2-40B4-BE49-F238E27FC236}">
                  <a16:creationId xmlns:a16="http://schemas.microsoft.com/office/drawing/2014/main" id="{56986F0A-658A-4DCF-8EF6-0F185C7C5060}"/>
                </a:ext>
              </a:extLst>
            </p:cNvPr>
            <p:cNvSpPr/>
            <p:nvPr/>
          </p:nvSpPr>
          <p:spPr>
            <a:xfrm>
              <a:off x="864702" y="1910995"/>
              <a:ext cx="140708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Tipo de Servicio: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21" name="Rectángulo 20">
              <a:extLst>
                <a:ext uri="{FF2B5EF4-FFF2-40B4-BE49-F238E27FC236}">
                  <a16:creationId xmlns:a16="http://schemas.microsoft.com/office/drawing/2014/main" id="{6492D76D-BD6D-4616-9DE0-599FC92A6658}"/>
                </a:ext>
              </a:extLst>
            </p:cNvPr>
            <p:cNvSpPr/>
            <p:nvPr/>
          </p:nvSpPr>
          <p:spPr>
            <a:xfrm>
              <a:off x="1993616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2" name="Rectángulo 21">
              <a:extLst>
                <a:ext uri="{FF2B5EF4-FFF2-40B4-BE49-F238E27FC236}">
                  <a16:creationId xmlns:a16="http://schemas.microsoft.com/office/drawing/2014/main" id="{BE82BD38-E445-4696-A0AB-597A418C5665}"/>
                </a:ext>
              </a:extLst>
            </p:cNvPr>
            <p:cNvSpPr/>
            <p:nvPr/>
          </p:nvSpPr>
          <p:spPr>
            <a:xfrm>
              <a:off x="2072635" y="1908569"/>
              <a:ext cx="654616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Costura</a:t>
              </a:r>
            </a:p>
          </p:txBody>
        </p:sp>
        <p:sp>
          <p:nvSpPr>
            <p:cNvPr id="23" name="Rectángulo 22">
              <a:extLst>
                <a:ext uri="{FF2B5EF4-FFF2-40B4-BE49-F238E27FC236}">
                  <a16:creationId xmlns:a16="http://schemas.microsoft.com/office/drawing/2014/main" id="{68F4B250-3831-418F-BFC4-D431DBC2CA70}"/>
                </a:ext>
              </a:extLst>
            </p:cNvPr>
            <p:cNvSpPr/>
            <p:nvPr/>
          </p:nvSpPr>
          <p:spPr>
            <a:xfrm>
              <a:off x="2660329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4" name="Rectángulo 23">
              <a:extLst>
                <a:ext uri="{FF2B5EF4-FFF2-40B4-BE49-F238E27FC236}">
                  <a16:creationId xmlns:a16="http://schemas.microsoft.com/office/drawing/2014/main" id="{4AA89D6B-DBBA-402D-AEBE-71E144A67F00}"/>
                </a:ext>
              </a:extLst>
            </p:cNvPr>
            <p:cNvSpPr/>
            <p:nvPr/>
          </p:nvSpPr>
          <p:spPr>
            <a:xfrm>
              <a:off x="2750460" y="1915094"/>
              <a:ext cx="81676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Confección</a:t>
              </a:r>
            </a:p>
          </p:txBody>
        </p:sp>
        <p:sp>
          <p:nvSpPr>
            <p:cNvPr id="25" name="Rectángulo 24">
              <a:extLst>
                <a:ext uri="{FF2B5EF4-FFF2-40B4-BE49-F238E27FC236}">
                  <a16:creationId xmlns:a16="http://schemas.microsoft.com/office/drawing/2014/main" id="{E35C0224-B0B5-4F53-8A83-F99AB3741D53}"/>
                </a:ext>
              </a:extLst>
            </p:cNvPr>
            <p:cNvSpPr/>
            <p:nvPr/>
          </p:nvSpPr>
          <p:spPr>
            <a:xfrm>
              <a:off x="3522045" y="2000787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6" name="Rectángulo 25">
              <a:extLst>
                <a:ext uri="{FF2B5EF4-FFF2-40B4-BE49-F238E27FC236}">
                  <a16:creationId xmlns:a16="http://schemas.microsoft.com/office/drawing/2014/main" id="{6D0BC1E9-E235-4F61-AC23-ACA0B4CF88CA}"/>
                </a:ext>
              </a:extLst>
            </p:cNvPr>
            <p:cNvSpPr/>
            <p:nvPr/>
          </p:nvSpPr>
          <p:spPr>
            <a:xfrm>
              <a:off x="3612029" y="1915094"/>
              <a:ext cx="552402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Otros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sp>
        <p:nvSpPr>
          <p:cNvPr id="28" name="Rectángulo 27">
            <a:extLst>
              <a:ext uri="{FF2B5EF4-FFF2-40B4-BE49-F238E27FC236}">
                <a16:creationId xmlns:a16="http://schemas.microsoft.com/office/drawing/2014/main" id="{68588BD4-AE96-4CF9-9C4B-24A6D79FE99D}"/>
              </a:ext>
            </a:extLst>
          </p:cNvPr>
          <p:cNvSpPr/>
          <p:nvPr/>
        </p:nvSpPr>
        <p:spPr>
          <a:xfrm>
            <a:off x="354701" y="2633649"/>
            <a:ext cx="2183733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Descripción del Servicio:</a:t>
            </a:r>
            <a:endParaRPr lang="es-CL" dirty="0">
              <a:effectLst/>
              <a:latin typeface="Akazan Lt" panose="02000506020000020003" pitchFamily="2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pic>
        <p:nvPicPr>
          <p:cNvPr id="30" name="Imagen 29">
            <a:extLst>
              <a:ext uri="{FF2B5EF4-FFF2-40B4-BE49-F238E27FC236}">
                <a16:creationId xmlns:a16="http://schemas.microsoft.com/office/drawing/2014/main" id="{3E931A31-DC47-4A40-8DA9-8FC83A9306DD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203" t="66278" r="8673" b="23449"/>
          <a:stretch/>
        </p:blipFill>
        <p:spPr>
          <a:xfrm>
            <a:off x="440505" y="2944813"/>
            <a:ext cx="4301657" cy="738769"/>
          </a:xfrm>
          <a:prstGeom prst="rect">
            <a:avLst/>
          </a:prstGeom>
        </p:spPr>
      </p:pic>
      <p:grpSp>
        <p:nvGrpSpPr>
          <p:cNvPr id="76" name="Grupo 75">
            <a:extLst>
              <a:ext uri="{FF2B5EF4-FFF2-40B4-BE49-F238E27FC236}">
                <a16:creationId xmlns:a16="http://schemas.microsoft.com/office/drawing/2014/main" id="{EBD2F4EC-A8BF-4680-A871-AD5F1ACFA33A}"/>
              </a:ext>
            </a:extLst>
          </p:cNvPr>
          <p:cNvGrpSpPr/>
          <p:nvPr/>
        </p:nvGrpSpPr>
        <p:grpSpPr>
          <a:xfrm>
            <a:off x="513147" y="3825721"/>
            <a:ext cx="4187950" cy="1277269"/>
            <a:chOff x="425691" y="4023521"/>
            <a:chExt cx="4187950" cy="1277269"/>
          </a:xfrm>
        </p:grpSpPr>
        <p:sp>
          <p:nvSpPr>
            <p:cNvPr id="39" name="Rectángulo 38">
              <a:extLst>
                <a:ext uri="{FF2B5EF4-FFF2-40B4-BE49-F238E27FC236}">
                  <a16:creationId xmlns:a16="http://schemas.microsoft.com/office/drawing/2014/main" id="{02E4A93C-8F9C-4884-B2B6-80528735D3E3}"/>
                </a:ext>
              </a:extLst>
            </p:cNvPr>
            <p:cNvSpPr/>
            <p:nvPr/>
          </p:nvSpPr>
          <p:spPr>
            <a:xfrm>
              <a:off x="425691" y="4023521"/>
              <a:ext cx="118105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Ficha de Medidas</a:t>
              </a:r>
            </a:p>
          </p:txBody>
        </p:sp>
        <p:sp>
          <p:nvSpPr>
            <p:cNvPr id="41" name="Rectángulo 40">
              <a:extLst>
                <a:ext uri="{FF2B5EF4-FFF2-40B4-BE49-F238E27FC236}">
                  <a16:creationId xmlns:a16="http://schemas.microsoft.com/office/drawing/2014/main" id="{92B9E128-7B4C-45E7-9BA8-B9EA85687B92}"/>
                </a:ext>
              </a:extLst>
            </p:cNvPr>
            <p:cNvSpPr/>
            <p:nvPr/>
          </p:nvSpPr>
          <p:spPr>
            <a:xfrm>
              <a:off x="754528" y="4254831"/>
              <a:ext cx="66475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H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ombros</a:t>
              </a:r>
            </a:p>
          </p:txBody>
        </p:sp>
        <p:grpSp>
          <p:nvGrpSpPr>
            <p:cNvPr id="53" name="Grupo 52">
              <a:extLst>
                <a:ext uri="{FF2B5EF4-FFF2-40B4-BE49-F238E27FC236}">
                  <a16:creationId xmlns:a16="http://schemas.microsoft.com/office/drawing/2014/main" id="{F280F20A-CEEA-4B75-946C-268CF551042A}"/>
                </a:ext>
              </a:extLst>
            </p:cNvPr>
            <p:cNvGrpSpPr/>
            <p:nvPr/>
          </p:nvGrpSpPr>
          <p:grpSpPr>
            <a:xfrm>
              <a:off x="499785" y="4324233"/>
              <a:ext cx="319496" cy="903494"/>
              <a:chOff x="499785" y="4324233"/>
              <a:chExt cx="319496" cy="903494"/>
            </a:xfrm>
          </p:grpSpPr>
          <p:sp>
            <p:nvSpPr>
              <p:cNvPr id="40" name="Rectángulo 39">
                <a:extLst>
                  <a:ext uri="{FF2B5EF4-FFF2-40B4-BE49-F238E27FC236}">
                    <a16:creationId xmlns:a16="http://schemas.microsoft.com/office/drawing/2014/main" id="{E47B04F6-4E0C-443A-9D7F-51CC3A6E8167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 dirty="0"/>
              </a:p>
            </p:txBody>
          </p:sp>
          <p:sp>
            <p:nvSpPr>
              <p:cNvPr id="42" name="Rectángulo 41">
                <a:extLst>
                  <a:ext uri="{FF2B5EF4-FFF2-40B4-BE49-F238E27FC236}">
                    <a16:creationId xmlns:a16="http://schemas.microsoft.com/office/drawing/2014/main" id="{E0D8D7D1-E8A9-477D-BB59-7D4037A10AD8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3" name="Rectángulo 42">
                <a:extLst>
                  <a:ext uri="{FF2B5EF4-FFF2-40B4-BE49-F238E27FC236}">
                    <a16:creationId xmlns:a16="http://schemas.microsoft.com/office/drawing/2014/main" id="{F11EEA12-BB2F-4295-96AC-15AABB2EB594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4" name="Rectángulo 43">
                <a:extLst>
                  <a:ext uri="{FF2B5EF4-FFF2-40B4-BE49-F238E27FC236}">
                    <a16:creationId xmlns:a16="http://schemas.microsoft.com/office/drawing/2014/main" id="{4CA8619C-54F1-4E1B-8AD0-2AB97850AF39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5" name="Rectángulo 44">
                <a:extLst>
                  <a:ext uri="{FF2B5EF4-FFF2-40B4-BE49-F238E27FC236}">
                    <a16:creationId xmlns:a16="http://schemas.microsoft.com/office/drawing/2014/main" id="{A892E23F-412E-4C2B-BF07-19DEFB875F6D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48" name="Rectángulo 47">
              <a:extLst>
                <a:ext uri="{FF2B5EF4-FFF2-40B4-BE49-F238E27FC236}">
                  <a16:creationId xmlns:a16="http://schemas.microsoft.com/office/drawing/2014/main" id="{F61B7A8A-9FD8-4CD0-98C1-D19A7D442815}"/>
                </a:ext>
              </a:extLst>
            </p:cNvPr>
            <p:cNvSpPr/>
            <p:nvPr/>
          </p:nvSpPr>
          <p:spPr>
            <a:xfrm>
              <a:off x="754528" y="4446790"/>
              <a:ext cx="66475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Busto</a:t>
              </a:r>
            </a:p>
          </p:txBody>
        </p:sp>
        <p:sp>
          <p:nvSpPr>
            <p:cNvPr id="49" name="Rectángulo 48">
              <a:extLst>
                <a:ext uri="{FF2B5EF4-FFF2-40B4-BE49-F238E27FC236}">
                  <a16:creationId xmlns:a16="http://schemas.microsoft.com/office/drawing/2014/main" id="{CB2C72A1-AB47-4A03-B163-24BB2C1F201C}"/>
                </a:ext>
              </a:extLst>
            </p:cNvPr>
            <p:cNvSpPr/>
            <p:nvPr/>
          </p:nvSpPr>
          <p:spPr>
            <a:xfrm>
              <a:off x="754528" y="4627222"/>
              <a:ext cx="934027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Larg</a:t>
              </a: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 Espalda</a:t>
              </a:r>
            </a:p>
          </p:txBody>
        </p:sp>
        <p:sp>
          <p:nvSpPr>
            <p:cNvPr id="50" name="Rectángulo 49">
              <a:extLst>
                <a:ext uri="{FF2B5EF4-FFF2-40B4-BE49-F238E27FC236}">
                  <a16:creationId xmlns:a16="http://schemas.microsoft.com/office/drawing/2014/main" id="{C5BC14CB-F47E-4D58-8F68-DDE41F381913}"/>
                </a:ext>
              </a:extLst>
            </p:cNvPr>
            <p:cNvSpPr/>
            <p:nvPr/>
          </p:nvSpPr>
          <p:spPr>
            <a:xfrm>
              <a:off x="754528" y="4819750"/>
              <a:ext cx="934027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Busto</a:t>
              </a:r>
            </a:p>
          </p:txBody>
        </p:sp>
        <p:sp>
          <p:nvSpPr>
            <p:cNvPr id="52" name="Rectángulo 51">
              <a:extLst>
                <a:ext uri="{FF2B5EF4-FFF2-40B4-BE49-F238E27FC236}">
                  <a16:creationId xmlns:a16="http://schemas.microsoft.com/office/drawing/2014/main" id="{39884370-F146-4FD9-9DE4-63D0F5CF1CFD}"/>
                </a:ext>
              </a:extLst>
            </p:cNvPr>
            <p:cNvSpPr/>
            <p:nvPr/>
          </p:nvSpPr>
          <p:spPr>
            <a:xfrm>
              <a:off x="763644" y="5019073"/>
              <a:ext cx="54205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</a:t>
              </a:r>
            </a:p>
          </p:txBody>
        </p:sp>
        <p:grpSp>
          <p:nvGrpSpPr>
            <p:cNvPr id="54" name="Grupo 53">
              <a:extLst>
                <a:ext uri="{FF2B5EF4-FFF2-40B4-BE49-F238E27FC236}">
                  <a16:creationId xmlns:a16="http://schemas.microsoft.com/office/drawing/2014/main" id="{899D3852-9FE5-4802-ABAC-63F149199D1B}"/>
                </a:ext>
              </a:extLst>
            </p:cNvPr>
            <p:cNvGrpSpPr/>
            <p:nvPr/>
          </p:nvGrpSpPr>
          <p:grpSpPr>
            <a:xfrm>
              <a:off x="1603520" y="4324233"/>
              <a:ext cx="319496" cy="903494"/>
              <a:chOff x="499785" y="4324233"/>
              <a:chExt cx="319496" cy="903494"/>
            </a:xfrm>
          </p:grpSpPr>
          <p:sp>
            <p:nvSpPr>
              <p:cNvPr id="55" name="Rectángulo 54">
                <a:extLst>
                  <a:ext uri="{FF2B5EF4-FFF2-40B4-BE49-F238E27FC236}">
                    <a16:creationId xmlns:a16="http://schemas.microsoft.com/office/drawing/2014/main" id="{B9500116-F8A0-4B60-A41D-DDA61DAD96E1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6" name="Rectángulo 55">
                <a:extLst>
                  <a:ext uri="{FF2B5EF4-FFF2-40B4-BE49-F238E27FC236}">
                    <a16:creationId xmlns:a16="http://schemas.microsoft.com/office/drawing/2014/main" id="{32936542-49CC-49B3-82EB-7BF61A120F45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7" name="Rectángulo 56">
                <a:extLst>
                  <a:ext uri="{FF2B5EF4-FFF2-40B4-BE49-F238E27FC236}">
                    <a16:creationId xmlns:a16="http://schemas.microsoft.com/office/drawing/2014/main" id="{8750774D-2064-4D64-A3A9-4DF20C839018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8" name="Rectángulo 57">
                <a:extLst>
                  <a:ext uri="{FF2B5EF4-FFF2-40B4-BE49-F238E27FC236}">
                    <a16:creationId xmlns:a16="http://schemas.microsoft.com/office/drawing/2014/main" id="{83283F80-022F-44A8-A5C5-F600B41761E0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9" name="Rectángulo 58">
                <a:extLst>
                  <a:ext uri="{FF2B5EF4-FFF2-40B4-BE49-F238E27FC236}">
                    <a16:creationId xmlns:a16="http://schemas.microsoft.com/office/drawing/2014/main" id="{B3B65F57-430F-44F5-B56A-77EC86B78C32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60" name="Rectángulo 59">
              <a:extLst>
                <a:ext uri="{FF2B5EF4-FFF2-40B4-BE49-F238E27FC236}">
                  <a16:creationId xmlns:a16="http://schemas.microsoft.com/office/drawing/2014/main" id="{6466DA8E-C652-4658-9DE6-CC4010FF4254}"/>
                </a:ext>
              </a:extLst>
            </p:cNvPr>
            <p:cNvSpPr/>
            <p:nvPr/>
          </p:nvSpPr>
          <p:spPr>
            <a:xfrm>
              <a:off x="1857045" y="4249221"/>
              <a:ext cx="140225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Frente </a:t>
              </a:r>
            </a:p>
          </p:txBody>
        </p:sp>
        <p:sp>
          <p:nvSpPr>
            <p:cNvPr id="61" name="Rectángulo 60">
              <a:extLst>
                <a:ext uri="{FF2B5EF4-FFF2-40B4-BE49-F238E27FC236}">
                  <a16:creationId xmlns:a16="http://schemas.microsoft.com/office/drawing/2014/main" id="{31371062-0AD6-4B71-A228-5A8B2CD3F31E}"/>
                </a:ext>
              </a:extLst>
            </p:cNvPr>
            <p:cNvSpPr/>
            <p:nvPr/>
          </p:nvSpPr>
          <p:spPr>
            <a:xfrm>
              <a:off x="1857045" y="4448480"/>
              <a:ext cx="1327750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Costado</a:t>
              </a:r>
            </a:p>
          </p:txBody>
        </p:sp>
        <p:sp>
          <p:nvSpPr>
            <p:cNvPr id="62" name="Rectángulo 61">
              <a:extLst>
                <a:ext uri="{FF2B5EF4-FFF2-40B4-BE49-F238E27FC236}">
                  <a16:creationId xmlns:a16="http://schemas.microsoft.com/office/drawing/2014/main" id="{5A4E51EF-8D78-4EC7-9B0F-BE0BEA9BB197}"/>
                </a:ext>
              </a:extLst>
            </p:cNvPr>
            <p:cNvSpPr/>
            <p:nvPr/>
          </p:nvSpPr>
          <p:spPr>
            <a:xfrm>
              <a:off x="1867696" y="4627222"/>
              <a:ext cx="60857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Cadera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63" name="Rectángulo 62">
              <a:extLst>
                <a:ext uri="{FF2B5EF4-FFF2-40B4-BE49-F238E27FC236}">
                  <a16:creationId xmlns:a16="http://schemas.microsoft.com/office/drawing/2014/main" id="{14010947-628E-4464-9589-CBFF26BCD86C}"/>
                </a:ext>
              </a:extLst>
            </p:cNvPr>
            <p:cNvSpPr/>
            <p:nvPr/>
          </p:nvSpPr>
          <p:spPr>
            <a:xfrm>
              <a:off x="1867696" y="4813319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Rodilla</a:t>
              </a:r>
            </a:p>
          </p:txBody>
        </p:sp>
        <p:sp>
          <p:nvSpPr>
            <p:cNvPr id="64" name="Rectángulo 63">
              <a:extLst>
                <a:ext uri="{FF2B5EF4-FFF2-40B4-BE49-F238E27FC236}">
                  <a16:creationId xmlns:a16="http://schemas.microsoft.com/office/drawing/2014/main" id="{B9F5A617-31DA-4B42-AA9F-20464752E28F}"/>
                </a:ext>
              </a:extLst>
            </p:cNvPr>
            <p:cNvSpPr/>
            <p:nvPr/>
          </p:nvSpPr>
          <p:spPr>
            <a:xfrm>
              <a:off x="1862655" y="5016100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Rodilla</a:t>
              </a:r>
            </a:p>
          </p:txBody>
        </p:sp>
        <p:grpSp>
          <p:nvGrpSpPr>
            <p:cNvPr id="65" name="Grupo 64">
              <a:extLst>
                <a:ext uri="{FF2B5EF4-FFF2-40B4-BE49-F238E27FC236}">
                  <a16:creationId xmlns:a16="http://schemas.microsoft.com/office/drawing/2014/main" id="{320CD5EF-93F7-494C-8D7A-6A0B8DEABED7}"/>
                </a:ext>
              </a:extLst>
            </p:cNvPr>
            <p:cNvGrpSpPr/>
            <p:nvPr/>
          </p:nvGrpSpPr>
          <p:grpSpPr>
            <a:xfrm>
              <a:off x="3122565" y="4330398"/>
              <a:ext cx="319496" cy="903494"/>
              <a:chOff x="499785" y="4324233"/>
              <a:chExt cx="319496" cy="903494"/>
            </a:xfrm>
          </p:grpSpPr>
          <p:sp>
            <p:nvSpPr>
              <p:cNvPr id="66" name="Rectángulo 65">
                <a:extLst>
                  <a:ext uri="{FF2B5EF4-FFF2-40B4-BE49-F238E27FC236}">
                    <a16:creationId xmlns:a16="http://schemas.microsoft.com/office/drawing/2014/main" id="{F5AFC7C4-3C8D-4234-9F99-591641CB149C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7" name="Rectángulo 66">
                <a:extLst>
                  <a:ext uri="{FF2B5EF4-FFF2-40B4-BE49-F238E27FC236}">
                    <a16:creationId xmlns:a16="http://schemas.microsoft.com/office/drawing/2014/main" id="{672EC4D9-7968-40EF-8E37-0AB1B0B57B4D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8" name="Rectángulo 67">
                <a:extLst>
                  <a:ext uri="{FF2B5EF4-FFF2-40B4-BE49-F238E27FC236}">
                    <a16:creationId xmlns:a16="http://schemas.microsoft.com/office/drawing/2014/main" id="{79992F34-89A5-437A-A008-60DF00CD58FB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9" name="Rectángulo 68">
                <a:extLst>
                  <a:ext uri="{FF2B5EF4-FFF2-40B4-BE49-F238E27FC236}">
                    <a16:creationId xmlns:a16="http://schemas.microsoft.com/office/drawing/2014/main" id="{5A44A7C8-1EF2-4BA3-A253-805C71A8205A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70" name="Rectángulo 69">
                <a:extLst>
                  <a:ext uri="{FF2B5EF4-FFF2-40B4-BE49-F238E27FC236}">
                    <a16:creationId xmlns:a16="http://schemas.microsoft.com/office/drawing/2014/main" id="{9FCEB1F4-D108-40F4-9C61-46A7811EF12A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71" name="Rectángulo 70">
              <a:extLst>
                <a:ext uri="{FF2B5EF4-FFF2-40B4-BE49-F238E27FC236}">
                  <a16:creationId xmlns:a16="http://schemas.microsoft.com/office/drawing/2014/main" id="{7667203C-F86F-4632-8695-E8C8F777376B}"/>
                </a:ext>
              </a:extLst>
            </p:cNvPr>
            <p:cNvSpPr/>
            <p:nvPr/>
          </p:nvSpPr>
          <p:spPr>
            <a:xfrm>
              <a:off x="3391445" y="4257235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Pantalones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2" name="Rectángulo 71">
              <a:extLst>
                <a:ext uri="{FF2B5EF4-FFF2-40B4-BE49-F238E27FC236}">
                  <a16:creationId xmlns:a16="http://schemas.microsoft.com/office/drawing/2014/main" id="{58BFB19A-50EB-45F1-A3CE-85D479F6FF63}"/>
                </a:ext>
              </a:extLst>
            </p:cNvPr>
            <p:cNvSpPr/>
            <p:nvPr/>
          </p:nvSpPr>
          <p:spPr>
            <a:xfrm>
              <a:off x="3392643" y="4443247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Falda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3" name="Rectángulo 72">
              <a:extLst>
                <a:ext uri="{FF2B5EF4-FFF2-40B4-BE49-F238E27FC236}">
                  <a16:creationId xmlns:a16="http://schemas.microsoft.com/office/drawing/2014/main" id="{1D61C0AB-6E23-4955-B604-F5425931A240}"/>
                </a:ext>
              </a:extLst>
            </p:cNvPr>
            <p:cNvSpPr/>
            <p:nvPr/>
          </p:nvSpPr>
          <p:spPr>
            <a:xfrm>
              <a:off x="3388231" y="4632248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Brazos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4" name="Rectángulo 73">
              <a:extLst>
                <a:ext uri="{FF2B5EF4-FFF2-40B4-BE49-F238E27FC236}">
                  <a16:creationId xmlns:a16="http://schemas.microsoft.com/office/drawing/2014/main" id="{82FFD66E-2E43-472B-9751-82F25D60E63F}"/>
                </a:ext>
              </a:extLst>
            </p:cNvPr>
            <p:cNvSpPr/>
            <p:nvPr/>
          </p:nvSpPr>
          <p:spPr>
            <a:xfrm>
              <a:off x="3391445" y="4824776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Brazos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5" name="Rectángulo 74">
              <a:extLst>
                <a:ext uri="{FF2B5EF4-FFF2-40B4-BE49-F238E27FC236}">
                  <a16:creationId xmlns:a16="http://schemas.microsoft.com/office/drawing/2014/main" id="{567DC8AA-44AB-4858-80A5-59093DB9B205}"/>
                </a:ext>
              </a:extLst>
            </p:cNvPr>
            <p:cNvSpPr/>
            <p:nvPr/>
          </p:nvSpPr>
          <p:spPr>
            <a:xfrm>
              <a:off x="3392014" y="5019687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Puños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77" name="Grupo 76">
            <a:extLst>
              <a:ext uri="{FF2B5EF4-FFF2-40B4-BE49-F238E27FC236}">
                <a16:creationId xmlns:a16="http://schemas.microsoft.com/office/drawing/2014/main" id="{E1C409F8-653D-4D9B-BD5A-C6F51AAA093A}"/>
              </a:ext>
            </a:extLst>
          </p:cNvPr>
          <p:cNvGrpSpPr/>
          <p:nvPr/>
        </p:nvGrpSpPr>
        <p:grpSpPr>
          <a:xfrm>
            <a:off x="827247" y="5284367"/>
            <a:ext cx="3869438" cy="314947"/>
            <a:chOff x="846774" y="1908569"/>
            <a:chExt cx="3869438" cy="314947"/>
          </a:xfrm>
        </p:grpSpPr>
        <p:sp>
          <p:nvSpPr>
            <p:cNvPr id="78" name="Rectángulo: esquinas redondeadas 77">
              <a:extLst>
                <a:ext uri="{FF2B5EF4-FFF2-40B4-BE49-F238E27FC236}">
                  <a16:creationId xmlns:a16="http://schemas.microsoft.com/office/drawing/2014/main" id="{2060D2E5-A165-4593-B293-BEB07BBA723F}"/>
                </a:ext>
              </a:extLst>
            </p:cNvPr>
            <p:cNvSpPr/>
            <p:nvPr/>
          </p:nvSpPr>
          <p:spPr>
            <a:xfrm>
              <a:off x="888509" y="1931042"/>
              <a:ext cx="3548063" cy="267576"/>
            </a:xfrm>
            <a:prstGeom prst="roundRect">
              <a:avLst>
                <a:gd name="adj" fmla="val 3808"/>
              </a:avLst>
            </a:prstGeom>
            <a:solidFill>
              <a:srgbClr val="E5EBF7"/>
            </a:solidFill>
            <a:ln w="6350"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79" name="Rectángulo 78">
              <a:extLst>
                <a:ext uri="{FF2B5EF4-FFF2-40B4-BE49-F238E27FC236}">
                  <a16:creationId xmlns:a16="http://schemas.microsoft.com/office/drawing/2014/main" id="{E7877A37-7626-4D32-BC91-E7815A0457B0}"/>
                </a:ext>
              </a:extLst>
            </p:cNvPr>
            <p:cNvSpPr/>
            <p:nvPr/>
          </p:nvSpPr>
          <p:spPr>
            <a:xfrm>
              <a:off x="846774" y="1910995"/>
              <a:ext cx="140708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Material Utilizado</a:t>
              </a:r>
            </a:p>
          </p:txBody>
        </p:sp>
        <p:sp>
          <p:nvSpPr>
            <p:cNvPr id="80" name="Rectángulo 79">
              <a:extLst>
                <a:ext uri="{FF2B5EF4-FFF2-40B4-BE49-F238E27FC236}">
                  <a16:creationId xmlns:a16="http://schemas.microsoft.com/office/drawing/2014/main" id="{EED52FFC-D234-4972-9362-CCA8BD8E1E1D}"/>
                </a:ext>
              </a:extLst>
            </p:cNvPr>
            <p:cNvSpPr/>
            <p:nvPr/>
          </p:nvSpPr>
          <p:spPr>
            <a:xfrm>
              <a:off x="1951784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81" name="Rectángulo 80">
              <a:extLst>
                <a:ext uri="{FF2B5EF4-FFF2-40B4-BE49-F238E27FC236}">
                  <a16:creationId xmlns:a16="http://schemas.microsoft.com/office/drawing/2014/main" id="{810D7B33-A378-48EE-81DB-D80ABF08CAFF}"/>
                </a:ext>
              </a:extLst>
            </p:cNvPr>
            <p:cNvSpPr/>
            <p:nvPr/>
          </p:nvSpPr>
          <p:spPr>
            <a:xfrm>
              <a:off x="2018850" y="1908569"/>
              <a:ext cx="1230415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Traído por cliente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82" name="Rectángulo 81">
              <a:extLst>
                <a:ext uri="{FF2B5EF4-FFF2-40B4-BE49-F238E27FC236}">
                  <a16:creationId xmlns:a16="http://schemas.microsoft.com/office/drawing/2014/main" id="{C6BA340D-8998-4AB9-89C7-B008C984CE74}"/>
                </a:ext>
              </a:extLst>
            </p:cNvPr>
            <p:cNvSpPr/>
            <p:nvPr/>
          </p:nvSpPr>
          <p:spPr>
            <a:xfrm>
              <a:off x="3114635" y="2000787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85" name="Rectángulo 84">
              <a:extLst>
                <a:ext uri="{FF2B5EF4-FFF2-40B4-BE49-F238E27FC236}">
                  <a16:creationId xmlns:a16="http://schemas.microsoft.com/office/drawing/2014/main" id="{E804BDC5-B8E3-4BEE-B9A1-7A7F9FE1772F}"/>
                </a:ext>
              </a:extLst>
            </p:cNvPr>
            <p:cNvSpPr/>
            <p:nvPr/>
          </p:nvSpPr>
          <p:spPr>
            <a:xfrm>
              <a:off x="3194974" y="1908569"/>
              <a:ext cx="152123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Comprado por uno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pic>
        <p:nvPicPr>
          <p:cNvPr id="86" name="Imagen 85">
            <a:extLst>
              <a:ext uri="{FF2B5EF4-FFF2-40B4-BE49-F238E27FC236}">
                <a16:creationId xmlns:a16="http://schemas.microsoft.com/office/drawing/2014/main" id="{5E40D706-1789-41B8-8B26-B918DFB9E15B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203" t="66278" r="8673" b="23356"/>
          <a:stretch/>
        </p:blipFill>
        <p:spPr>
          <a:xfrm>
            <a:off x="420002" y="5572807"/>
            <a:ext cx="4301657" cy="745544"/>
          </a:xfrm>
          <a:prstGeom prst="rect">
            <a:avLst/>
          </a:prstGeom>
        </p:spPr>
      </p:pic>
      <p:grpSp>
        <p:nvGrpSpPr>
          <p:cNvPr id="99" name="Grupo 98">
            <a:extLst>
              <a:ext uri="{FF2B5EF4-FFF2-40B4-BE49-F238E27FC236}">
                <a16:creationId xmlns:a16="http://schemas.microsoft.com/office/drawing/2014/main" id="{A495B0AB-2D8A-4029-A820-29583E476264}"/>
              </a:ext>
            </a:extLst>
          </p:cNvPr>
          <p:cNvGrpSpPr/>
          <p:nvPr/>
        </p:nvGrpSpPr>
        <p:grpSpPr>
          <a:xfrm>
            <a:off x="513886" y="6402346"/>
            <a:ext cx="4328637" cy="751470"/>
            <a:chOff x="507023" y="6357999"/>
            <a:chExt cx="4328637" cy="751470"/>
          </a:xfrm>
        </p:grpSpPr>
        <p:sp>
          <p:nvSpPr>
            <p:cNvPr id="88" name="Rectángulo 87">
              <a:extLst>
                <a:ext uri="{FF2B5EF4-FFF2-40B4-BE49-F238E27FC236}">
                  <a16:creationId xmlns:a16="http://schemas.microsoft.com/office/drawing/2014/main" id="{CABB359B-7FAA-4851-BFBB-C7E16CD1F9CA}"/>
                </a:ext>
              </a:extLst>
            </p:cNvPr>
            <p:cNvSpPr/>
            <p:nvPr/>
          </p:nvSpPr>
          <p:spPr>
            <a:xfrm>
              <a:off x="507023" y="6357999"/>
              <a:ext cx="1590222" cy="34394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6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Formas de Pago</a:t>
              </a:r>
              <a:endParaRPr lang="es-CL" sz="16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89" name="Rectángulo 88">
              <a:extLst>
                <a:ext uri="{FF2B5EF4-FFF2-40B4-BE49-F238E27FC236}">
                  <a16:creationId xmlns:a16="http://schemas.microsoft.com/office/drawing/2014/main" id="{5C3FB13F-67AB-4E67-B8DB-16F6AEF462D6}"/>
                </a:ext>
              </a:extLst>
            </p:cNvPr>
            <p:cNvSpPr/>
            <p:nvPr/>
          </p:nvSpPr>
          <p:spPr>
            <a:xfrm>
              <a:off x="508665" y="6755574"/>
              <a:ext cx="118105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Total a Pagar: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90" name="Conector recto 89">
              <a:extLst>
                <a:ext uri="{FF2B5EF4-FFF2-40B4-BE49-F238E27FC236}">
                  <a16:creationId xmlns:a16="http://schemas.microsoft.com/office/drawing/2014/main" id="{E991F5D5-602F-41C6-A05E-4F641BA735F5}"/>
                </a:ext>
              </a:extLst>
            </p:cNvPr>
            <p:cNvCxnSpPr>
              <a:cxnSpLocks/>
            </p:cNvCxnSpPr>
            <p:nvPr/>
          </p:nvCxnSpPr>
          <p:spPr>
            <a:xfrm>
              <a:off x="1405339" y="6956676"/>
              <a:ext cx="1125661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3" name="Rectángulo 92">
              <a:extLst>
                <a:ext uri="{FF2B5EF4-FFF2-40B4-BE49-F238E27FC236}">
                  <a16:creationId xmlns:a16="http://schemas.microsoft.com/office/drawing/2014/main" id="{6EBF0BAA-1830-4082-9014-C97DF0F57357}"/>
                </a:ext>
              </a:extLst>
            </p:cNvPr>
            <p:cNvSpPr/>
            <p:nvPr/>
          </p:nvSpPr>
          <p:spPr>
            <a:xfrm>
              <a:off x="2618328" y="6480608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94" name="Rectángulo 93">
              <a:extLst>
                <a:ext uri="{FF2B5EF4-FFF2-40B4-BE49-F238E27FC236}">
                  <a16:creationId xmlns:a16="http://schemas.microsoft.com/office/drawing/2014/main" id="{6B27A875-5C49-4CE4-884A-53A0A9CD71C2}"/>
                </a:ext>
              </a:extLst>
            </p:cNvPr>
            <p:cNvSpPr/>
            <p:nvPr/>
          </p:nvSpPr>
          <p:spPr>
            <a:xfrm>
              <a:off x="2698547" y="6392360"/>
              <a:ext cx="213711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50% Adel</a:t>
              </a: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anto / 50% Entrega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5" name="Rectángulo 94">
              <a:extLst>
                <a:ext uri="{FF2B5EF4-FFF2-40B4-BE49-F238E27FC236}">
                  <a16:creationId xmlns:a16="http://schemas.microsoft.com/office/drawing/2014/main" id="{796D9CDE-CE6A-44BC-B977-018DBDB7ADB1}"/>
                </a:ext>
              </a:extLst>
            </p:cNvPr>
            <p:cNvSpPr/>
            <p:nvPr/>
          </p:nvSpPr>
          <p:spPr>
            <a:xfrm>
              <a:off x="2618327" y="6671604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96" name="Rectángulo 95">
              <a:extLst>
                <a:ext uri="{FF2B5EF4-FFF2-40B4-BE49-F238E27FC236}">
                  <a16:creationId xmlns:a16="http://schemas.microsoft.com/office/drawing/2014/main" id="{E1A9C05A-E9F5-40BA-9B89-F4925868A6E2}"/>
                </a:ext>
              </a:extLst>
            </p:cNvPr>
            <p:cNvSpPr/>
            <p:nvPr/>
          </p:nvSpPr>
          <p:spPr>
            <a:xfrm>
              <a:off x="2698547" y="6590190"/>
              <a:ext cx="125637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Tarjeta de Crédito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7" name="Rectángulo 96">
              <a:extLst>
                <a:ext uri="{FF2B5EF4-FFF2-40B4-BE49-F238E27FC236}">
                  <a16:creationId xmlns:a16="http://schemas.microsoft.com/office/drawing/2014/main" id="{FDB9D3DA-79A0-4743-B169-42B0206C7917}"/>
                </a:ext>
              </a:extLst>
            </p:cNvPr>
            <p:cNvSpPr/>
            <p:nvPr/>
          </p:nvSpPr>
          <p:spPr>
            <a:xfrm>
              <a:off x="2734595" y="6796948"/>
              <a:ext cx="125637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Pago Completo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8" name="Rectángulo 97">
              <a:extLst>
                <a:ext uri="{FF2B5EF4-FFF2-40B4-BE49-F238E27FC236}">
                  <a16:creationId xmlns:a16="http://schemas.microsoft.com/office/drawing/2014/main" id="{C23ACB03-E850-4859-963B-A4D496E13724}"/>
                </a:ext>
              </a:extLst>
            </p:cNvPr>
            <p:cNvSpPr/>
            <p:nvPr/>
          </p:nvSpPr>
          <p:spPr>
            <a:xfrm>
              <a:off x="2618327" y="6872424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</p:grpSp>
      <p:sp>
        <p:nvSpPr>
          <p:cNvPr id="83" name="Rectángulo 82">
            <a:extLst>
              <a:ext uri="{FF2B5EF4-FFF2-40B4-BE49-F238E27FC236}">
                <a16:creationId xmlns:a16="http://schemas.microsoft.com/office/drawing/2014/main" id="{FF1B5714-D46E-4962-9BD8-8C3EB344E93F}"/>
              </a:ext>
            </a:extLst>
          </p:cNvPr>
          <p:cNvSpPr/>
          <p:nvPr/>
        </p:nvSpPr>
        <p:spPr>
          <a:xfrm>
            <a:off x="551357" y="63750"/>
            <a:ext cx="4148168" cy="107830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07000"/>
              </a:lnSpc>
              <a:spcAft>
                <a:spcPts val="726"/>
              </a:spcAft>
            </a:pPr>
            <a:r>
              <a:rPr lang="es-CL" sz="5988" dirty="0">
                <a:solidFill>
                  <a:schemeClr val="bg1"/>
                </a:solidFill>
                <a:latin typeface="Angelface" pitchFamily="50" charset="0"/>
                <a:ea typeface="Calibri" panose="020F0502020204030204" pitchFamily="34" charset="0"/>
                <a:cs typeface="Times New Roman" panose="02020603050405020304" pitchFamily="18" charset="0"/>
              </a:rPr>
              <a:t>Ordenes de Venta</a:t>
            </a:r>
            <a:endParaRPr lang="es-CL" sz="6532" dirty="0">
              <a:solidFill>
                <a:schemeClr val="bg1"/>
              </a:solidFill>
              <a:latin typeface="Angelface" pitchFamily="50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101" name="Rectángulo: esquinas redondeadas 100">
            <a:extLst>
              <a:ext uri="{FF2B5EF4-FFF2-40B4-BE49-F238E27FC236}">
                <a16:creationId xmlns:a16="http://schemas.microsoft.com/office/drawing/2014/main" id="{0A155951-9671-4EA6-9BA5-4894C98CB333}"/>
              </a:ext>
            </a:extLst>
          </p:cNvPr>
          <p:cNvSpPr/>
          <p:nvPr/>
        </p:nvSpPr>
        <p:spPr>
          <a:xfrm>
            <a:off x="473237" y="1582469"/>
            <a:ext cx="4223447" cy="604994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111" name="Rectángulo: esquinas redondeadas 110">
            <a:extLst>
              <a:ext uri="{FF2B5EF4-FFF2-40B4-BE49-F238E27FC236}">
                <a16:creationId xmlns:a16="http://schemas.microsoft.com/office/drawing/2014/main" id="{2F0F5CEE-A183-4B39-8715-F1C8F735566B}"/>
              </a:ext>
            </a:extLst>
          </p:cNvPr>
          <p:cNvSpPr/>
          <p:nvPr/>
        </p:nvSpPr>
        <p:spPr>
          <a:xfrm>
            <a:off x="524368" y="3850804"/>
            <a:ext cx="4115236" cy="1279658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113" name="Rectángulo: esquinas redondeadas 112">
            <a:extLst>
              <a:ext uri="{FF2B5EF4-FFF2-40B4-BE49-F238E27FC236}">
                <a16:creationId xmlns:a16="http://schemas.microsoft.com/office/drawing/2014/main" id="{907035ED-50C6-4207-BD92-D5027B05F656}"/>
              </a:ext>
            </a:extLst>
          </p:cNvPr>
          <p:cNvSpPr/>
          <p:nvPr/>
        </p:nvSpPr>
        <p:spPr>
          <a:xfrm>
            <a:off x="521789" y="6431097"/>
            <a:ext cx="4115236" cy="762266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</p:spTree>
    <p:extLst>
      <p:ext uri="{BB962C8B-B14F-4D97-AF65-F5344CB8AC3E}">
        <p14:creationId xmlns:p14="http://schemas.microsoft.com/office/powerpoint/2010/main" val="1136357524"/>
      </p:ext>
    </p:extLst>
  </p:cSld>
  <p:clrMapOvr>
    <a:masterClrMapping/>
  </p:clrMapOvr>
</p:sld>
</file>

<file path=ppt/slides/slide2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4" name="Imagen 113">
            <a:extLst>
              <a:ext uri="{FF2B5EF4-FFF2-40B4-BE49-F238E27FC236}">
                <a16:creationId xmlns:a16="http://schemas.microsoft.com/office/drawing/2014/main" id="{E2C72D66-3C05-40F4-818E-4CB8631B94FA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26633" t="9514" r="29569" b="27352"/>
          <a:stretch/>
        </p:blipFill>
        <p:spPr>
          <a:xfrm rot="16200000">
            <a:off x="2185505" y="-1998928"/>
            <a:ext cx="697876" cy="5068891"/>
          </a:xfrm>
          <a:prstGeom prst="rect">
            <a:avLst/>
          </a:prstGeom>
        </p:spPr>
      </p:pic>
      <p:sp>
        <p:nvSpPr>
          <p:cNvPr id="112" name="Rectángulo: esquinas redondeadas 111">
            <a:extLst>
              <a:ext uri="{FF2B5EF4-FFF2-40B4-BE49-F238E27FC236}">
                <a16:creationId xmlns:a16="http://schemas.microsoft.com/office/drawing/2014/main" id="{E115D612-3661-42A9-A486-91A7B88EA55F}"/>
              </a:ext>
            </a:extLst>
          </p:cNvPr>
          <p:cNvSpPr/>
          <p:nvPr/>
        </p:nvSpPr>
        <p:spPr>
          <a:xfrm>
            <a:off x="440504" y="6367648"/>
            <a:ext cx="4290148" cy="890633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110" name="Rectángulo: esquinas redondeadas 109">
            <a:extLst>
              <a:ext uri="{FF2B5EF4-FFF2-40B4-BE49-F238E27FC236}">
                <a16:creationId xmlns:a16="http://schemas.microsoft.com/office/drawing/2014/main" id="{9B78243E-FF09-471B-A928-593DCFE6BCF1}"/>
              </a:ext>
            </a:extLst>
          </p:cNvPr>
          <p:cNvSpPr/>
          <p:nvPr/>
        </p:nvSpPr>
        <p:spPr>
          <a:xfrm>
            <a:off x="440505" y="3776826"/>
            <a:ext cx="4290148" cy="1439386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84" name="Rectángulo: esquinas redondeadas 83">
            <a:extLst>
              <a:ext uri="{FF2B5EF4-FFF2-40B4-BE49-F238E27FC236}">
                <a16:creationId xmlns:a16="http://schemas.microsoft.com/office/drawing/2014/main" id="{AD7414DD-8DE6-45B8-8112-9BDDF0B186AF}"/>
              </a:ext>
            </a:extLst>
          </p:cNvPr>
          <p:cNvSpPr/>
          <p:nvPr/>
        </p:nvSpPr>
        <p:spPr>
          <a:xfrm>
            <a:off x="420001" y="1536627"/>
            <a:ext cx="4310651" cy="697874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2" name="Rectángulo: esquinas redondeadas 1">
            <a:extLst>
              <a:ext uri="{FF2B5EF4-FFF2-40B4-BE49-F238E27FC236}">
                <a16:creationId xmlns:a16="http://schemas.microsoft.com/office/drawing/2014/main" id="{99FF4510-806D-4AC7-8D73-69B355A697B8}"/>
              </a:ext>
            </a:extLst>
          </p:cNvPr>
          <p:cNvSpPr/>
          <p:nvPr/>
        </p:nvSpPr>
        <p:spPr>
          <a:xfrm>
            <a:off x="1308997" y="1142665"/>
            <a:ext cx="1021080" cy="217998"/>
          </a:xfrm>
          <a:prstGeom prst="roundRect">
            <a:avLst>
              <a:gd name="adj" fmla="val 0"/>
            </a:avLst>
          </a:prstGeom>
          <a:noFill/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4" name="Rectángulo 3">
            <a:extLst>
              <a:ext uri="{FF2B5EF4-FFF2-40B4-BE49-F238E27FC236}">
                <a16:creationId xmlns:a16="http://schemas.microsoft.com/office/drawing/2014/main" id="{2AFB77A1-E7B9-4F47-9144-3CC7BDF7EE3D}"/>
              </a:ext>
            </a:extLst>
          </p:cNvPr>
          <p:cNvSpPr/>
          <p:nvPr/>
        </p:nvSpPr>
        <p:spPr>
          <a:xfrm>
            <a:off x="440504" y="1056234"/>
            <a:ext cx="1021080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N.º Pedido</a:t>
            </a:r>
            <a:endParaRPr lang="es-CL" dirty="0">
              <a:effectLst/>
              <a:latin typeface="Akazan Lt" panose="02000506020000020003" pitchFamily="2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5" name="Rectángulo: esquinas redondeadas 4">
            <a:extLst>
              <a:ext uri="{FF2B5EF4-FFF2-40B4-BE49-F238E27FC236}">
                <a16:creationId xmlns:a16="http://schemas.microsoft.com/office/drawing/2014/main" id="{2842A9BB-0E44-4F1E-97DD-EF7322732B51}"/>
              </a:ext>
            </a:extLst>
          </p:cNvPr>
          <p:cNvSpPr/>
          <p:nvPr/>
        </p:nvSpPr>
        <p:spPr>
          <a:xfrm>
            <a:off x="3675604" y="1142059"/>
            <a:ext cx="1021080" cy="217998"/>
          </a:xfrm>
          <a:prstGeom prst="roundRect">
            <a:avLst>
              <a:gd name="adj" fmla="val 0"/>
            </a:avLst>
          </a:prstGeom>
          <a:noFill/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6" name="Rectángulo 5">
            <a:extLst>
              <a:ext uri="{FF2B5EF4-FFF2-40B4-BE49-F238E27FC236}">
                <a16:creationId xmlns:a16="http://schemas.microsoft.com/office/drawing/2014/main" id="{7F3D37A6-278E-4B2C-8776-6E7C1A84784E}"/>
              </a:ext>
            </a:extLst>
          </p:cNvPr>
          <p:cNvSpPr/>
          <p:nvPr/>
        </p:nvSpPr>
        <p:spPr>
          <a:xfrm>
            <a:off x="3079506" y="1063864"/>
            <a:ext cx="1021080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Fecha</a:t>
            </a:r>
          </a:p>
        </p:txBody>
      </p:sp>
      <p:grpSp>
        <p:nvGrpSpPr>
          <p:cNvPr id="17" name="Grupo 16">
            <a:extLst>
              <a:ext uri="{FF2B5EF4-FFF2-40B4-BE49-F238E27FC236}">
                <a16:creationId xmlns:a16="http://schemas.microsoft.com/office/drawing/2014/main" id="{A1221EF0-FDFE-48C3-A647-6370BEFC3A9F}"/>
              </a:ext>
            </a:extLst>
          </p:cNvPr>
          <p:cNvGrpSpPr/>
          <p:nvPr/>
        </p:nvGrpSpPr>
        <p:grpSpPr>
          <a:xfrm>
            <a:off x="428996" y="1535416"/>
            <a:ext cx="4190338" cy="715275"/>
            <a:chOff x="461175" y="1120552"/>
            <a:chExt cx="4190338" cy="715275"/>
          </a:xfrm>
        </p:grpSpPr>
        <p:sp>
          <p:nvSpPr>
            <p:cNvPr id="8" name="Rectángulo 7">
              <a:extLst>
                <a:ext uri="{FF2B5EF4-FFF2-40B4-BE49-F238E27FC236}">
                  <a16:creationId xmlns:a16="http://schemas.microsoft.com/office/drawing/2014/main" id="{9A52EE84-0DE8-4F26-AD5E-3CE20593F425}"/>
                </a:ext>
              </a:extLst>
            </p:cNvPr>
            <p:cNvSpPr/>
            <p:nvPr/>
          </p:nvSpPr>
          <p:spPr>
            <a:xfrm>
              <a:off x="477077" y="1120552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Cliente: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" name="Rectángulo 8">
              <a:extLst>
                <a:ext uri="{FF2B5EF4-FFF2-40B4-BE49-F238E27FC236}">
                  <a16:creationId xmlns:a16="http://schemas.microsoft.com/office/drawing/2014/main" id="{0293D1B7-439B-4947-A5F0-41627F3784A1}"/>
                </a:ext>
              </a:extLst>
            </p:cNvPr>
            <p:cNvSpPr/>
            <p:nvPr/>
          </p:nvSpPr>
          <p:spPr>
            <a:xfrm>
              <a:off x="461175" y="1452518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Teléfono: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10" name="Rectángulo 9">
              <a:extLst>
                <a:ext uri="{FF2B5EF4-FFF2-40B4-BE49-F238E27FC236}">
                  <a16:creationId xmlns:a16="http://schemas.microsoft.com/office/drawing/2014/main" id="{18CEE0AE-BC72-4F64-89A2-783C42213717}"/>
                </a:ext>
              </a:extLst>
            </p:cNvPr>
            <p:cNvSpPr/>
            <p:nvPr/>
          </p:nvSpPr>
          <p:spPr>
            <a:xfrm>
              <a:off x="2542395" y="1460468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Celular: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12" name="Conector recto 11">
              <a:extLst>
                <a:ext uri="{FF2B5EF4-FFF2-40B4-BE49-F238E27FC236}">
                  <a16:creationId xmlns:a16="http://schemas.microsoft.com/office/drawing/2014/main" id="{44FD2E21-B38E-48E6-8AF0-3E3DE6E69487}"/>
                </a:ext>
              </a:extLst>
            </p:cNvPr>
            <p:cNvCxnSpPr/>
            <p:nvPr/>
          </p:nvCxnSpPr>
          <p:spPr>
            <a:xfrm>
              <a:off x="1089328" y="1380954"/>
              <a:ext cx="3562185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Conector recto 12">
              <a:extLst>
                <a:ext uri="{FF2B5EF4-FFF2-40B4-BE49-F238E27FC236}">
                  <a16:creationId xmlns:a16="http://schemas.microsoft.com/office/drawing/2014/main" id="{FF0615F5-297B-42CC-9227-B689F664423A}"/>
                </a:ext>
              </a:extLst>
            </p:cNvPr>
            <p:cNvCxnSpPr>
              <a:cxnSpLocks/>
            </p:cNvCxnSpPr>
            <p:nvPr/>
          </p:nvCxnSpPr>
          <p:spPr>
            <a:xfrm>
              <a:off x="1194019" y="1700333"/>
              <a:ext cx="1348376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" name="Conector recto 14">
              <a:extLst>
                <a:ext uri="{FF2B5EF4-FFF2-40B4-BE49-F238E27FC236}">
                  <a16:creationId xmlns:a16="http://schemas.microsoft.com/office/drawing/2014/main" id="{BD48C7B8-5CAC-4F82-9216-C8AB344C1EF2}"/>
                </a:ext>
              </a:extLst>
            </p:cNvPr>
            <p:cNvCxnSpPr>
              <a:cxnSpLocks/>
            </p:cNvCxnSpPr>
            <p:nvPr/>
          </p:nvCxnSpPr>
          <p:spPr>
            <a:xfrm>
              <a:off x="3228230" y="1700333"/>
              <a:ext cx="1423283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7" name="Grupo 26">
            <a:extLst>
              <a:ext uri="{FF2B5EF4-FFF2-40B4-BE49-F238E27FC236}">
                <a16:creationId xmlns:a16="http://schemas.microsoft.com/office/drawing/2014/main" id="{D011FB4B-7475-4BE9-A358-6DA41A8D12AD}"/>
              </a:ext>
            </a:extLst>
          </p:cNvPr>
          <p:cNvGrpSpPr/>
          <p:nvPr/>
        </p:nvGrpSpPr>
        <p:grpSpPr>
          <a:xfrm>
            <a:off x="899417" y="2332501"/>
            <a:ext cx="3359980" cy="319046"/>
            <a:chOff x="864702" y="1908569"/>
            <a:chExt cx="3359980" cy="319046"/>
          </a:xfrm>
        </p:grpSpPr>
        <p:sp>
          <p:nvSpPr>
            <p:cNvPr id="19" name="Rectángulo: esquinas redondeadas 18">
              <a:extLst>
                <a:ext uri="{FF2B5EF4-FFF2-40B4-BE49-F238E27FC236}">
                  <a16:creationId xmlns:a16="http://schemas.microsoft.com/office/drawing/2014/main" id="{90C1F828-0023-4BD0-AE55-1A1D3BABD5CA}"/>
                </a:ext>
              </a:extLst>
            </p:cNvPr>
            <p:cNvSpPr/>
            <p:nvPr/>
          </p:nvSpPr>
          <p:spPr>
            <a:xfrm>
              <a:off x="888509" y="1931042"/>
              <a:ext cx="3336173" cy="267576"/>
            </a:xfrm>
            <a:prstGeom prst="roundRect">
              <a:avLst>
                <a:gd name="adj" fmla="val 3808"/>
              </a:avLst>
            </a:prstGeom>
            <a:solidFill>
              <a:srgbClr val="E5EBF7"/>
            </a:solidFill>
            <a:ln w="6350"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20" name="Rectángulo 19">
              <a:extLst>
                <a:ext uri="{FF2B5EF4-FFF2-40B4-BE49-F238E27FC236}">
                  <a16:creationId xmlns:a16="http://schemas.microsoft.com/office/drawing/2014/main" id="{56986F0A-658A-4DCF-8EF6-0F185C7C5060}"/>
                </a:ext>
              </a:extLst>
            </p:cNvPr>
            <p:cNvSpPr/>
            <p:nvPr/>
          </p:nvSpPr>
          <p:spPr>
            <a:xfrm>
              <a:off x="864702" y="1910995"/>
              <a:ext cx="140708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Tipo de Servicio: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21" name="Rectángulo 20">
              <a:extLst>
                <a:ext uri="{FF2B5EF4-FFF2-40B4-BE49-F238E27FC236}">
                  <a16:creationId xmlns:a16="http://schemas.microsoft.com/office/drawing/2014/main" id="{6492D76D-BD6D-4616-9DE0-599FC92A6658}"/>
                </a:ext>
              </a:extLst>
            </p:cNvPr>
            <p:cNvSpPr/>
            <p:nvPr/>
          </p:nvSpPr>
          <p:spPr>
            <a:xfrm>
              <a:off x="1993616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2" name="Rectángulo 21">
              <a:extLst>
                <a:ext uri="{FF2B5EF4-FFF2-40B4-BE49-F238E27FC236}">
                  <a16:creationId xmlns:a16="http://schemas.microsoft.com/office/drawing/2014/main" id="{BE82BD38-E445-4696-A0AB-597A418C5665}"/>
                </a:ext>
              </a:extLst>
            </p:cNvPr>
            <p:cNvSpPr/>
            <p:nvPr/>
          </p:nvSpPr>
          <p:spPr>
            <a:xfrm>
              <a:off x="2072635" y="1908569"/>
              <a:ext cx="654616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Costura</a:t>
              </a:r>
            </a:p>
          </p:txBody>
        </p:sp>
        <p:sp>
          <p:nvSpPr>
            <p:cNvPr id="23" name="Rectángulo 22">
              <a:extLst>
                <a:ext uri="{FF2B5EF4-FFF2-40B4-BE49-F238E27FC236}">
                  <a16:creationId xmlns:a16="http://schemas.microsoft.com/office/drawing/2014/main" id="{68F4B250-3831-418F-BFC4-D431DBC2CA70}"/>
                </a:ext>
              </a:extLst>
            </p:cNvPr>
            <p:cNvSpPr/>
            <p:nvPr/>
          </p:nvSpPr>
          <p:spPr>
            <a:xfrm>
              <a:off x="2660329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4" name="Rectángulo 23">
              <a:extLst>
                <a:ext uri="{FF2B5EF4-FFF2-40B4-BE49-F238E27FC236}">
                  <a16:creationId xmlns:a16="http://schemas.microsoft.com/office/drawing/2014/main" id="{4AA89D6B-DBBA-402D-AEBE-71E144A67F00}"/>
                </a:ext>
              </a:extLst>
            </p:cNvPr>
            <p:cNvSpPr/>
            <p:nvPr/>
          </p:nvSpPr>
          <p:spPr>
            <a:xfrm>
              <a:off x="2750460" y="1915094"/>
              <a:ext cx="81676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Confección</a:t>
              </a:r>
            </a:p>
          </p:txBody>
        </p:sp>
        <p:sp>
          <p:nvSpPr>
            <p:cNvPr id="25" name="Rectángulo 24">
              <a:extLst>
                <a:ext uri="{FF2B5EF4-FFF2-40B4-BE49-F238E27FC236}">
                  <a16:creationId xmlns:a16="http://schemas.microsoft.com/office/drawing/2014/main" id="{E35C0224-B0B5-4F53-8A83-F99AB3741D53}"/>
                </a:ext>
              </a:extLst>
            </p:cNvPr>
            <p:cNvSpPr/>
            <p:nvPr/>
          </p:nvSpPr>
          <p:spPr>
            <a:xfrm>
              <a:off x="3522045" y="2000787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6" name="Rectángulo 25">
              <a:extLst>
                <a:ext uri="{FF2B5EF4-FFF2-40B4-BE49-F238E27FC236}">
                  <a16:creationId xmlns:a16="http://schemas.microsoft.com/office/drawing/2014/main" id="{6D0BC1E9-E235-4F61-AC23-ACA0B4CF88CA}"/>
                </a:ext>
              </a:extLst>
            </p:cNvPr>
            <p:cNvSpPr/>
            <p:nvPr/>
          </p:nvSpPr>
          <p:spPr>
            <a:xfrm>
              <a:off x="3612029" y="1915094"/>
              <a:ext cx="552402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Otros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sp>
        <p:nvSpPr>
          <p:cNvPr id="28" name="Rectángulo 27">
            <a:extLst>
              <a:ext uri="{FF2B5EF4-FFF2-40B4-BE49-F238E27FC236}">
                <a16:creationId xmlns:a16="http://schemas.microsoft.com/office/drawing/2014/main" id="{68588BD4-AE96-4CF9-9C4B-24A6D79FE99D}"/>
              </a:ext>
            </a:extLst>
          </p:cNvPr>
          <p:cNvSpPr/>
          <p:nvPr/>
        </p:nvSpPr>
        <p:spPr>
          <a:xfrm>
            <a:off x="354701" y="2633649"/>
            <a:ext cx="2183733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Descripción del Servicio:</a:t>
            </a:r>
            <a:endParaRPr lang="es-CL" dirty="0">
              <a:effectLst/>
              <a:latin typeface="Akazan Lt" panose="02000506020000020003" pitchFamily="2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pic>
        <p:nvPicPr>
          <p:cNvPr id="30" name="Imagen 29">
            <a:extLst>
              <a:ext uri="{FF2B5EF4-FFF2-40B4-BE49-F238E27FC236}">
                <a16:creationId xmlns:a16="http://schemas.microsoft.com/office/drawing/2014/main" id="{3E931A31-DC47-4A40-8DA9-8FC83A9306DD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203" t="66278" r="8673" b="23449"/>
          <a:stretch/>
        </p:blipFill>
        <p:spPr>
          <a:xfrm>
            <a:off x="440505" y="2944813"/>
            <a:ext cx="4301657" cy="738769"/>
          </a:xfrm>
          <a:prstGeom prst="rect">
            <a:avLst/>
          </a:prstGeom>
        </p:spPr>
      </p:pic>
      <p:grpSp>
        <p:nvGrpSpPr>
          <p:cNvPr id="76" name="Grupo 75">
            <a:extLst>
              <a:ext uri="{FF2B5EF4-FFF2-40B4-BE49-F238E27FC236}">
                <a16:creationId xmlns:a16="http://schemas.microsoft.com/office/drawing/2014/main" id="{EBD2F4EC-A8BF-4680-A871-AD5F1ACFA33A}"/>
              </a:ext>
            </a:extLst>
          </p:cNvPr>
          <p:cNvGrpSpPr/>
          <p:nvPr/>
        </p:nvGrpSpPr>
        <p:grpSpPr>
          <a:xfrm>
            <a:off x="513147" y="3825721"/>
            <a:ext cx="4187950" cy="1277269"/>
            <a:chOff x="425691" y="4023521"/>
            <a:chExt cx="4187950" cy="1277269"/>
          </a:xfrm>
        </p:grpSpPr>
        <p:sp>
          <p:nvSpPr>
            <p:cNvPr id="39" name="Rectángulo 38">
              <a:extLst>
                <a:ext uri="{FF2B5EF4-FFF2-40B4-BE49-F238E27FC236}">
                  <a16:creationId xmlns:a16="http://schemas.microsoft.com/office/drawing/2014/main" id="{02E4A93C-8F9C-4884-B2B6-80528735D3E3}"/>
                </a:ext>
              </a:extLst>
            </p:cNvPr>
            <p:cNvSpPr/>
            <p:nvPr/>
          </p:nvSpPr>
          <p:spPr>
            <a:xfrm>
              <a:off x="425691" y="4023521"/>
              <a:ext cx="118105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Ficha de Medidas</a:t>
              </a:r>
            </a:p>
          </p:txBody>
        </p:sp>
        <p:sp>
          <p:nvSpPr>
            <p:cNvPr id="41" name="Rectángulo 40">
              <a:extLst>
                <a:ext uri="{FF2B5EF4-FFF2-40B4-BE49-F238E27FC236}">
                  <a16:creationId xmlns:a16="http://schemas.microsoft.com/office/drawing/2014/main" id="{92B9E128-7B4C-45E7-9BA8-B9EA85687B92}"/>
                </a:ext>
              </a:extLst>
            </p:cNvPr>
            <p:cNvSpPr/>
            <p:nvPr/>
          </p:nvSpPr>
          <p:spPr>
            <a:xfrm>
              <a:off x="754528" y="4254831"/>
              <a:ext cx="66475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H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ombros</a:t>
              </a:r>
            </a:p>
          </p:txBody>
        </p:sp>
        <p:grpSp>
          <p:nvGrpSpPr>
            <p:cNvPr id="53" name="Grupo 52">
              <a:extLst>
                <a:ext uri="{FF2B5EF4-FFF2-40B4-BE49-F238E27FC236}">
                  <a16:creationId xmlns:a16="http://schemas.microsoft.com/office/drawing/2014/main" id="{F280F20A-CEEA-4B75-946C-268CF551042A}"/>
                </a:ext>
              </a:extLst>
            </p:cNvPr>
            <p:cNvGrpSpPr/>
            <p:nvPr/>
          </p:nvGrpSpPr>
          <p:grpSpPr>
            <a:xfrm>
              <a:off x="499785" y="4324233"/>
              <a:ext cx="319496" cy="903494"/>
              <a:chOff x="499785" y="4324233"/>
              <a:chExt cx="319496" cy="903494"/>
            </a:xfrm>
          </p:grpSpPr>
          <p:sp>
            <p:nvSpPr>
              <p:cNvPr id="40" name="Rectángulo 39">
                <a:extLst>
                  <a:ext uri="{FF2B5EF4-FFF2-40B4-BE49-F238E27FC236}">
                    <a16:creationId xmlns:a16="http://schemas.microsoft.com/office/drawing/2014/main" id="{E47B04F6-4E0C-443A-9D7F-51CC3A6E8167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 dirty="0"/>
              </a:p>
            </p:txBody>
          </p:sp>
          <p:sp>
            <p:nvSpPr>
              <p:cNvPr id="42" name="Rectángulo 41">
                <a:extLst>
                  <a:ext uri="{FF2B5EF4-FFF2-40B4-BE49-F238E27FC236}">
                    <a16:creationId xmlns:a16="http://schemas.microsoft.com/office/drawing/2014/main" id="{E0D8D7D1-E8A9-477D-BB59-7D4037A10AD8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3" name="Rectángulo 42">
                <a:extLst>
                  <a:ext uri="{FF2B5EF4-FFF2-40B4-BE49-F238E27FC236}">
                    <a16:creationId xmlns:a16="http://schemas.microsoft.com/office/drawing/2014/main" id="{F11EEA12-BB2F-4295-96AC-15AABB2EB594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4" name="Rectángulo 43">
                <a:extLst>
                  <a:ext uri="{FF2B5EF4-FFF2-40B4-BE49-F238E27FC236}">
                    <a16:creationId xmlns:a16="http://schemas.microsoft.com/office/drawing/2014/main" id="{4CA8619C-54F1-4E1B-8AD0-2AB97850AF39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5" name="Rectángulo 44">
                <a:extLst>
                  <a:ext uri="{FF2B5EF4-FFF2-40B4-BE49-F238E27FC236}">
                    <a16:creationId xmlns:a16="http://schemas.microsoft.com/office/drawing/2014/main" id="{A892E23F-412E-4C2B-BF07-19DEFB875F6D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48" name="Rectángulo 47">
              <a:extLst>
                <a:ext uri="{FF2B5EF4-FFF2-40B4-BE49-F238E27FC236}">
                  <a16:creationId xmlns:a16="http://schemas.microsoft.com/office/drawing/2014/main" id="{F61B7A8A-9FD8-4CD0-98C1-D19A7D442815}"/>
                </a:ext>
              </a:extLst>
            </p:cNvPr>
            <p:cNvSpPr/>
            <p:nvPr/>
          </p:nvSpPr>
          <p:spPr>
            <a:xfrm>
              <a:off x="754528" y="4446790"/>
              <a:ext cx="66475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Busto</a:t>
              </a:r>
            </a:p>
          </p:txBody>
        </p:sp>
        <p:sp>
          <p:nvSpPr>
            <p:cNvPr id="49" name="Rectángulo 48">
              <a:extLst>
                <a:ext uri="{FF2B5EF4-FFF2-40B4-BE49-F238E27FC236}">
                  <a16:creationId xmlns:a16="http://schemas.microsoft.com/office/drawing/2014/main" id="{CB2C72A1-AB47-4A03-B163-24BB2C1F201C}"/>
                </a:ext>
              </a:extLst>
            </p:cNvPr>
            <p:cNvSpPr/>
            <p:nvPr/>
          </p:nvSpPr>
          <p:spPr>
            <a:xfrm>
              <a:off x="754528" y="4627222"/>
              <a:ext cx="934027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Larg</a:t>
              </a: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 Espalda</a:t>
              </a:r>
            </a:p>
          </p:txBody>
        </p:sp>
        <p:sp>
          <p:nvSpPr>
            <p:cNvPr id="50" name="Rectángulo 49">
              <a:extLst>
                <a:ext uri="{FF2B5EF4-FFF2-40B4-BE49-F238E27FC236}">
                  <a16:creationId xmlns:a16="http://schemas.microsoft.com/office/drawing/2014/main" id="{C5BC14CB-F47E-4D58-8F68-DDE41F381913}"/>
                </a:ext>
              </a:extLst>
            </p:cNvPr>
            <p:cNvSpPr/>
            <p:nvPr/>
          </p:nvSpPr>
          <p:spPr>
            <a:xfrm>
              <a:off x="754528" y="4819750"/>
              <a:ext cx="934027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Busto</a:t>
              </a:r>
            </a:p>
          </p:txBody>
        </p:sp>
        <p:sp>
          <p:nvSpPr>
            <p:cNvPr id="52" name="Rectángulo 51">
              <a:extLst>
                <a:ext uri="{FF2B5EF4-FFF2-40B4-BE49-F238E27FC236}">
                  <a16:creationId xmlns:a16="http://schemas.microsoft.com/office/drawing/2014/main" id="{39884370-F146-4FD9-9DE4-63D0F5CF1CFD}"/>
                </a:ext>
              </a:extLst>
            </p:cNvPr>
            <p:cNvSpPr/>
            <p:nvPr/>
          </p:nvSpPr>
          <p:spPr>
            <a:xfrm>
              <a:off x="763644" y="5019073"/>
              <a:ext cx="54205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</a:t>
              </a:r>
            </a:p>
          </p:txBody>
        </p:sp>
        <p:grpSp>
          <p:nvGrpSpPr>
            <p:cNvPr id="54" name="Grupo 53">
              <a:extLst>
                <a:ext uri="{FF2B5EF4-FFF2-40B4-BE49-F238E27FC236}">
                  <a16:creationId xmlns:a16="http://schemas.microsoft.com/office/drawing/2014/main" id="{899D3852-9FE5-4802-ABAC-63F149199D1B}"/>
                </a:ext>
              </a:extLst>
            </p:cNvPr>
            <p:cNvGrpSpPr/>
            <p:nvPr/>
          </p:nvGrpSpPr>
          <p:grpSpPr>
            <a:xfrm>
              <a:off x="1603520" y="4324233"/>
              <a:ext cx="319496" cy="903494"/>
              <a:chOff x="499785" y="4324233"/>
              <a:chExt cx="319496" cy="903494"/>
            </a:xfrm>
          </p:grpSpPr>
          <p:sp>
            <p:nvSpPr>
              <p:cNvPr id="55" name="Rectángulo 54">
                <a:extLst>
                  <a:ext uri="{FF2B5EF4-FFF2-40B4-BE49-F238E27FC236}">
                    <a16:creationId xmlns:a16="http://schemas.microsoft.com/office/drawing/2014/main" id="{B9500116-F8A0-4B60-A41D-DDA61DAD96E1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6" name="Rectángulo 55">
                <a:extLst>
                  <a:ext uri="{FF2B5EF4-FFF2-40B4-BE49-F238E27FC236}">
                    <a16:creationId xmlns:a16="http://schemas.microsoft.com/office/drawing/2014/main" id="{32936542-49CC-49B3-82EB-7BF61A120F45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7" name="Rectángulo 56">
                <a:extLst>
                  <a:ext uri="{FF2B5EF4-FFF2-40B4-BE49-F238E27FC236}">
                    <a16:creationId xmlns:a16="http://schemas.microsoft.com/office/drawing/2014/main" id="{8750774D-2064-4D64-A3A9-4DF20C839018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8" name="Rectángulo 57">
                <a:extLst>
                  <a:ext uri="{FF2B5EF4-FFF2-40B4-BE49-F238E27FC236}">
                    <a16:creationId xmlns:a16="http://schemas.microsoft.com/office/drawing/2014/main" id="{83283F80-022F-44A8-A5C5-F600B41761E0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9" name="Rectángulo 58">
                <a:extLst>
                  <a:ext uri="{FF2B5EF4-FFF2-40B4-BE49-F238E27FC236}">
                    <a16:creationId xmlns:a16="http://schemas.microsoft.com/office/drawing/2014/main" id="{B3B65F57-430F-44F5-B56A-77EC86B78C32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60" name="Rectángulo 59">
              <a:extLst>
                <a:ext uri="{FF2B5EF4-FFF2-40B4-BE49-F238E27FC236}">
                  <a16:creationId xmlns:a16="http://schemas.microsoft.com/office/drawing/2014/main" id="{6466DA8E-C652-4658-9DE6-CC4010FF4254}"/>
                </a:ext>
              </a:extLst>
            </p:cNvPr>
            <p:cNvSpPr/>
            <p:nvPr/>
          </p:nvSpPr>
          <p:spPr>
            <a:xfrm>
              <a:off x="1857045" y="4249221"/>
              <a:ext cx="140225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Frente </a:t>
              </a:r>
            </a:p>
          </p:txBody>
        </p:sp>
        <p:sp>
          <p:nvSpPr>
            <p:cNvPr id="61" name="Rectángulo 60">
              <a:extLst>
                <a:ext uri="{FF2B5EF4-FFF2-40B4-BE49-F238E27FC236}">
                  <a16:creationId xmlns:a16="http://schemas.microsoft.com/office/drawing/2014/main" id="{31371062-0AD6-4B71-A228-5A8B2CD3F31E}"/>
                </a:ext>
              </a:extLst>
            </p:cNvPr>
            <p:cNvSpPr/>
            <p:nvPr/>
          </p:nvSpPr>
          <p:spPr>
            <a:xfrm>
              <a:off x="1857045" y="4448480"/>
              <a:ext cx="1327750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Costado</a:t>
              </a:r>
            </a:p>
          </p:txBody>
        </p:sp>
        <p:sp>
          <p:nvSpPr>
            <p:cNvPr id="62" name="Rectángulo 61">
              <a:extLst>
                <a:ext uri="{FF2B5EF4-FFF2-40B4-BE49-F238E27FC236}">
                  <a16:creationId xmlns:a16="http://schemas.microsoft.com/office/drawing/2014/main" id="{5A4E51EF-8D78-4EC7-9B0F-BE0BEA9BB197}"/>
                </a:ext>
              </a:extLst>
            </p:cNvPr>
            <p:cNvSpPr/>
            <p:nvPr/>
          </p:nvSpPr>
          <p:spPr>
            <a:xfrm>
              <a:off x="1867696" y="4627222"/>
              <a:ext cx="60857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Cadera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63" name="Rectángulo 62">
              <a:extLst>
                <a:ext uri="{FF2B5EF4-FFF2-40B4-BE49-F238E27FC236}">
                  <a16:creationId xmlns:a16="http://schemas.microsoft.com/office/drawing/2014/main" id="{14010947-628E-4464-9589-CBFF26BCD86C}"/>
                </a:ext>
              </a:extLst>
            </p:cNvPr>
            <p:cNvSpPr/>
            <p:nvPr/>
          </p:nvSpPr>
          <p:spPr>
            <a:xfrm>
              <a:off x="1867696" y="4813319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Rodilla</a:t>
              </a:r>
            </a:p>
          </p:txBody>
        </p:sp>
        <p:sp>
          <p:nvSpPr>
            <p:cNvPr id="64" name="Rectángulo 63">
              <a:extLst>
                <a:ext uri="{FF2B5EF4-FFF2-40B4-BE49-F238E27FC236}">
                  <a16:creationId xmlns:a16="http://schemas.microsoft.com/office/drawing/2014/main" id="{B9F5A617-31DA-4B42-AA9F-20464752E28F}"/>
                </a:ext>
              </a:extLst>
            </p:cNvPr>
            <p:cNvSpPr/>
            <p:nvPr/>
          </p:nvSpPr>
          <p:spPr>
            <a:xfrm>
              <a:off x="1862655" y="5016100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Rodilla</a:t>
              </a:r>
            </a:p>
          </p:txBody>
        </p:sp>
        <p:grpSp>
          <p:nvGrpSpPr>
            <p:cNvPr id="65" name="Grupo 64">
              <a:extLst>
                <a:ext uri="{FF2B5EF4-FFF2-40B4-BE49-F238E27FC236}">
                  <a16:creationId xmlns:a16="http://schemas.microsoft.com/office/drawing/2014/main" id="{320CD5EF-93F7-494C-8D7A-6A0B8DEABED7}"/>
                </a:ext>
              </a:extLst>
            </p:cNvPr>
            <p:cNvGrpSpPr/>
            <p:nvPr/>
          </p:nvGrpSpPr>
          <p:grpSpPr>
            <a:xfrm>
              <a:off x="3122565" y="4330398"/>
              <a:ext cx="319496" cy="903494"/>
              <a:chOff x="499785" y="4324233"/>
              <a:chExt cx="319496" cy="903494"/>
            </a:xfrm>
          </p:grpSpPr>
          <p:sp>
            <p:nvSpPr>
              <p:cNvPr id="66" name="Rectángulo 65">
                <a:extLst>
                  <a:ext uri="{FF2B5EF4-FFF2-40B4-BE49-F238E27FC236}">
                    <a16:creationId xmlns:a16="http://schemas.microsoft.com/office/drawing/2014/main" id="{F5AFC7C4-3C8D-4234-9F99-591641CB149C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7" name="Rectángulo 66">
                <a:extLst>
                  <a:ext uri="{FF2B5EF4-FFF2-40B4-BE49-F238E27FC236}">
                    <a16:creationId xmlns:a16="http://schemas.microsoft.com/office/drawing/2014/main" id="{672EC4D9-7968-40EF-8E37-0AB1B0B57B4D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8" name="Rectángulo 67">
                <a:extLst>
                  <a:ext uri="{FF2B5EF4-FFF2-40B4-BE49-F238E27FC236}">
                    <a16:creationId xmlns:a16="http://schemas.microsoft.com/office/drawing/2014/main" id="{79992F34-89A5-437A-A008-60DF00CD58FB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9" name="Rectángulo 68">
                <a:extLst>
                  <a:ext uri="{FF2B5EF4-FFF2-40B4-BE49-F238E27FC236}">
                    <a16:creationId xmlns:a16="http://schemas.microsoft.com/office/drawing/2014/main" id="{5A44A7C8-1EF2-4BA3-A253-805C71A8205A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70" name="Rectángulo 69">
                <a:extLst>
                  <a:ext uri="{FF2B5EF4-FFF2-40B4-BE49-F238E27FC236}">
                    <a16:creationId xmlns:a16="http://schemas.microsoft.com/office/drawing/2014/main" id="{9FCEB1F4-D108-40F4-9C61-46A7811EF12A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71" name="Rectángulo 70">
              <a:extLst>
                <a:ext uri="{FF2B5EF4-FFF2-40B4-BE49-F238E27FC236}">
                  <a16:creationId xmlns:a16="http://schemas.microsoft.com/office/drawing/2014/main" id="{7667203C-F86F-4632-8695-E8C8F777376B}"/>
                </a:ext>
              </a:extLst>
            </p:cNvPr>
            <p:cNvSpPr/>
            <p:nvPr/>
          </p:nvSpPr>
          <p:spPr>
            <a:xfrm>
              <a:off x="3391445" y="4257235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Pantalones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2" name="Rectángulo 71">
              <a:extLst>
                <a:ext uri="{FF2B5EF4-FFF2-40B4-BE49-F238E27FC236}">
                  <a16:creationId xmlns:a16="http://schemas.microsoft.com/office/drawing/2014/main" id="{58BFB19A-50EB-45F1-A3CE-85D479F6FF63}"/>
                </a:ext>
              </a:extLst>
            </p:cNvPr>
            <p:cNvSpPr/>
            <p:nvPr/>
          </p:nvSpPr>
          <p:spPr>
            <a:xfrm>
              <a:off x="3392643" y="4443247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Falda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3" name="Rectángulo 72">
              <a:extLst>
                <a:ext uri="{FF2B5EF4-FFF2-40B4-BE49-F238E27FC236}">
                  <a16:creationId xmlns:a16="http://schemas.microsoft.com/office/drawing/2014/main" id="{1D61C0AB-6E23-4955-B604-F5425931A240}"/>
                </a:ext>
              </a:extLst>
            </p:cNvPr>
            <p:cNvSpPr/>
            <p:nvPr/>
          </p:nvSpPr>
          <p:spPr>
            <a:xfrm>
              <a:off x="3388231" y="4632248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Brazos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4" name="Rectángulo 73">
              <a:extLst>
                <a:ext uri="{FF2B5EF4-FFF2-40B4-BE49-F238E27FC236}">
                  <a16:creationId xmlns:a16="http://schemas.microsoft.com/office/drawing/2014/main" id="{82FFD66E-2E43-472B-9751-82F25D60E63F}"/>
                </a:ext>
              </a:extLst>
            </p:cNvPr>
            <p:cNvSpPr/>
            <p:nvPr/>
          </p:nvSpPr>
          <p:spPr>
            <a:xfrm>
              <a:off x="3391445" y="4824776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Brazos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5" name="Rectángulo 74">
              <a:extLst>
                <a:ext uri="{FF2B5EF4-FFF2-40B4-BE49-F238E27FC236}">
                  <a16:creationId xmlns:a16="http://schemas.microsoft.com/office/drawing/2014/main" id="{567DC8AA-44AB-4858-80A5-59093DB9B205}"/>
                </a:ext>
              </a:extLst>
            </p:cNvPr>
            <p:cNvSpPr/>
            <p:nvPr/>
          </p:nvSpPr>
          <p:spPr>
            <a:xfrm>
              <a:off x="3392014" y="5019687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Puños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77" name="Grupo 76">
            <a:extLst>
              <a:ext uri="{FF2B5EF4-FFF2-40B4-BE49-F238E27FC236}">
                <a16:creationId xmlns:a16="http://schemas.microsoft.com/office/drawing/2014/main" id="{E1C409F8-653D-4D9B-BD5A-C6F51AAA093A}"/>
              </a:ext>
            </a:extLst>
          </p:cNvPr>
          <p:cNvGrpSpPr/>
          <p:nvPr/>
        </p:nvGrpSpPr>
        <p:grpSpPr>
          <a:xfrm>
            <a:off x="827247" y="5284367"/>
            <a:ext cx="3869438" cy="314947"/>
            <a:chOff x="846774" y="1908569"/>
            <a:chExt cx="3869438" cy="314947"/>
          </a:xfrm>
        </p:grpSpPr>
        <p:sp>
          <p:nvSpPr>
            <p:cNvPr id="78" name="Rectángulo: esquinas redondeadas 77">
              <a:extLst>
                <a:ext uri="{FF2B5EF4-FFF2-40B4-BE49-F238E27FC236}">
                  <a16:creationId xmlns:a16="http://schemas.microsoft.com/office/drawing/2014/main" id="{2060D2E5-A165-4593-B293-BEB07BBA723F}"/>
                </a:ext>
              </a:extLst>
            </p:cNvPr>
            <p:cNvSpPr/>
            <p:nvPr/>
          </p:nvSpPr>
          <p:spPr>
            <a:xfrm>
              <a:off x="888509" y="1931042"/>
              <a:ext cx="3548063" cy="267576"/>
            </a:xfrm>
            <a:prstGeom prst="roundRect">
              <a:avLst>
                <a:gd name="adj" fmla="val 3808"/>
              </a:avLst>
            </a:prstGeom>
            <a:solidFill>
              <a:srgbClr val="E5EBF7"/>
            </a:solidFill>
            <a:ln w="6350"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79" name="Rectángulo 78">
              <a:extLst>
                <a:ext uri="{FF2B5EF4-FFF2-40B4-BE49-F238E27FC236}">
                  <a16:creationId xmlns:a16="http://schemas.microsoft.com/office/drawing/2014/main" id="{E7877A37-7626-4D32-BC91-E7815A0457B0}"/>
                </a:ext>
              </a:extLst>
            </p:cNvPr>
            <p:cNvSpPr/>
            <p:nvPr/>
          </p:nvSpPr>
          <p:spPr>
            <a:xfrm>
              <a:off x="846774" y="1910995"/>
              <a:ext cx="140708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Material Utilizado</a:t>
              </a:r>
            </a:p>
          </p:txBody>
        </p:sp>
        <p:sp>
          <p:nvSpPr>
            <p:cNvPr id="80" name="Rectángulo 79">
              <a:extLst>
                <a:ext uri="{FF2B5EF4-FFF2-40B4-BE49-F238E27FC236}">
                  <a16:creationId xmlns:a16="http://schemas.microsoft.com/office/drawing/2014/main" id="{EED52FFC-D234-4972-9362-CCA8BD8E1E1D}"/>
                </a:ext>
              </a:extLst>
            </p:cNvPr>
            <p:cNvSpPr/>
            <p:nvPr/>
          </p:nvSpPr>
          <p:spPr>
            <a:xfrm>
              <a:off x="1951784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81" name="Rectángulo 80">
              <a:extLst>
                <a:ext uri="{FF2B5EF4-FFF2-40B4-BE49-F238E27FC236}">
                  <a16:creationId xmlns:a16="http://schemas.microsoft.com/office/drawing/2014/main" id="{810D7B33-A378-48EE-81DB-D80ABF08CAFF}"/>
                </a:ext>
              </a:extLst>
            </p:cNvPr>
            <p:cNvSpPr/>
            <p:nvPr/>
          </p:nvSpPr>
          <p:spPr>
            <a:xfrm>
              <a:off x="2018850" y="1908569"/>
              <a:ext cx="1230415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Traído por cliente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82" name="Rectángulo 81">
              <a:extLst>
                <a:ext uri="{FF2B5EF4-FFF2-40B4-BE49-F238E27FC236}">
                  <a16:creationId xmlns:a16="http://schemas.microsoft.com/office/drawing/2014/main" id="{C6BA340D-8998-4AB9-89C7-B008C984CE74}"/>
                </a:ext>
              </a:extLst>
            </p:cNvPr>
            <p:cNvSpPr/>
            <p:nvPr/>
          </p:nvSpPr>
          <p:spPr>
            <a:xfrm>
              <a:off x="3114635" y="2000787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85" name="Rectángulo 84">
              <a:extLst>
                <a:ext uri="{FF2B5EF4-FFF2-40B4-BE49-F238E27FC236}">
                  <a16:creationId xmlns:a16="http://schemas.microsoft.com/office/drawing/2014/main" id="{E804BDC5-B8E3-4BEE-B9A1-7A7F9FE1772F}"/>
                </a:ext>
              </a:extLst>
            </p:cNvPr>
            <p:cNvSpPr/>
            <p:nvPr/>
          </p:nvSpPr>
          <p:spPr>
            <a:xfrm>
              <a:off x="3194974" y="1908569"/>
              <a:ext cx="152123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Comprado por uno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pic>
        <p:nvPicPr>
          <p:cNvPr id="86" name="Imagen 85">
            <a:extLst>
              <a:ext uri="{FF2B5EF4-FFF2-40B4-BE49-F238E27FC236}">
                <a16:creationId xmlns:a16="http://schemas.microsoft.com/office/drawing/2014/main" id="{5E40D706-1789-41B8-8B26-B918DFB9E15B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203" t="66278" r="8673" b="23356"/>
          <a:stretch/>
        </p:blipFill>
        <p:spPr>
          <a:xfrm>
            <a:off x="420002" y="5572807"/>
            <a:ext cx="4301657" cy="745544"/>
          </a:xfrm>
          <a:prstGeom prst="rect">
            <a:avLst/>
          </a:prstGeom>
        </p:spPr>
      </p:pic>
      <p:grpSp>
        <p:nvGrpSpPr>
          <p:cNvPr id="99" name="Grupo 98">
            <a:extLst>
              <a:ext uri="{FF2B5EF4-FFF2-40B4-BE49-F238E27FC236}">
                <a16:creationId xmlns:a16="http://schemas.microsoft.com/office/drawing/2014/main" id="{A495B0AB-2D8A-4029-A820-29583E476264}"/>
              </a:ext>
            </a:extLst>
          </p:cNvPr>
          <p:cNvGrpSpPr/>
          <p:nvPr/>
        </p:nvGrpSpPr>
        <p:grpSpPr>
          <a:xfrm>
            <a:off x="513886" y="6402346"/>
            <a:ext cx="4328637" cy="751470"/>
            <a:chOff x="507023" y="6357999"/>
            <a:chExt cx="4328637" cy="751470"/>
          </a:xfrm>
        </p:grpSpPr>
        <p:sp>
          <p:nvSpPr>
            <p:cNvPr id="88" name="Rectángulo 87">
              <a:extLst>
                <a:ext uri="{FF2B5EF4-FFF2-40B4-BE49-F238E27FC236}">
                  <a16:creationId xmlns:a16="http://schemas.microsoft.com/office/drawing/2014/main" id="{CABB359B-7FAA-4851-BFBB-C7E16CD1F9CA}"/>
                </a:ext>
              </a:extLst>
            </p:cNvPr>
            <p:cNvSpPr/>
            <p:nvPr/>
          </p:nvSpPr>
          <p:spPr>
            <a:xfrm>
              <a:off x="507023" y="6357999"/>
              <a:ext cx="1590222" cy="34394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6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Formas de Pago</a:t>
              </a:r>
              <a:endParaRPr lang="es-CL" sz="16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89" name="Rectángulo 88">
              <a:extLst>
                <a:ext uri="{FF2B5EF4-FFF2-40B4-BE49-F238E27FC236}">
                  <a16:creationId xmlns:a16="http://schemas.microsoft.com/office/drawing/2014/main" id="{5C3FB13F-67AB-4E67-B8DB-16F6AEF462D6}"/>
                </a:ext>
              </a:extLst>
            </p:cNvPr>
            <p:cNvSpPr/>
            <p:nvPr/>
          </p:nvSpPr>
          <p:spPr>
            <a:xfrm>
              <a:off x="508665" y="6755574"/>
              <a:ext cx="118105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Total a Pagar: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90" name="Conector recto 89">
              <a:extLst>
                <a:ext uri="{FF2B5EF4-FFF2-40B4-BE49-F238E27FC236}">
                  <a16:creationId xmlns:a16="http://schemas.microsoft.com/office/drawing/2014/main" id="{E991F5D5-602F-41C6-A05E-4F641BA735F5}"/>
                </a:ext>
              </a:extLst>
            </p:cNvPr>
            <p:cNvCxnSpPr>
              <a:cxnSpLocks/>
            </p:cNvCxnSpPr>
            <p:nvPr/>
          </p:nvCxnSpPr>
          <p:spPr>
            <a:xfrm>
              <a:off x="1405339" y="6956676"/>
              <a:ext cx="1125661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3" name="Rectángulo 92">
              <a:extLst>
                <a:ext uri="{FF2B5EF4-FFF2-40B4-BE49-F238E27FC236}">
                  <a16:creationId xmlns:a16="http://schemas.microsoft.com/office/drawing/2014/main" id="{6EBF0BAA-1830-4082-9014-C97DF0F57357}"/>
                </a:ext>
              </a:extLst>
            </p:cNvPr>
            <p:cNvSpPr/>
            <p:nvPr/>
          </p:nvSpPr>
          <p:spPr>
            <a:xfrm>
              <a:off x="2618328" y="6480608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94" name="Rectángulo 93">
              <a:extLst>
                <a:ext uri="{FF2B5EF4-FFF2-40B4-BE49-F238E27FC236}">
                  <a16:creationId xmlns:a16="http://schemas.microsoft.com/office/drawing/2014/main" id="{6B27A875-5C49-4CE4-884A-53A0A9CD71C2}"/>
                </a:ext>
              </a:extLst>
            </p:cNvPr>
            <p:cNvSpPr/>
            <p:nvPr/>
          </p:nvSpPr>
          <p:spPr>
            <a:xfrm>
              <a:off x="2698547" y="6392360"/>
              <a:ext cx="213711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50% Adel</a:t>
              </a: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anto / 50% Entrega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5" name="Rectángulo 94">
              <a:extLst>
                <a:ext uri="{FF2B5EF4-FFF2-40B4-BE49-F238E27FC236}">
                  <a16:creationId xmlns:a16="http://schemas.microsoft.com/office/drawing/2014/main" id="{796D9CDE-CE6A-44BC-B977-018DBDB7ADB1}"/>
                </a:ext>
              </a:extLst>
            </p:cNvPr>
            <p:cNvSpPr/>
            <p:nvPr/>
          </p:nvSpPr>
          <p:spPr>
            <a:xfrm>
              <a:off x="2618327" y="6671604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96" name="Rectángulo 95">
              <a:extLst>
                <a:ext uri="{FF2B5EF4-FFF2-40B4-BE49-F238E27FC236}">
                  <a16:creationId xmlns:a16="http://schemas.microsoft.com/office/drawing/2014/main" id="{E1A9C05A-E9F5-40BA-9B89-F4925868A6E2}"/>
                </a:ext>
              </a:extLst>
            </p:cNvPr>
            <p:cNvSpPr/>
            <p:nvPr/>
          </p:nvSpPr>
          <p:spPr>
            <a:xfrm>
              <a:off x="2698547" y="6590190"/>
              <a:ext cx="125637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Tarjeta de Crédito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7" name="Rectángulo 96">
              <a:extLst>
                <a:ext uri="{FF2B5EF4-FFF2-40B4-BE49-F238E27FC236}">
                  <a16:creationId xmlns:a16="http://schemas.microsoft.com/office/drawing/2014/main" id="{FDB9D3DA-79A0-4743-B169-42B0206C7917}"/>
                </a:ext>
              </a:extLst>
            </p:cNvPr>
            <p:cNvSpPr/>
            <p:nvPr/>
          </p:nvSpPr>
          <p:spPr>
            <a:xfrm>
              <a:off x="2734595" y="6796948"/>
              <a:ext cx="125637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Pago Completo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8" name="Rectángulo 97">
              <a:extLst>
                <a:ext uri="{FF2B5EF4-FFF2-40B4-BE49-F238E27FC236}">
                  <a16:creationId xmlns:a16="http://schemas.microsoft.com/office/drawing/2014/main" id="{C23ACB03-E850-4859-963B-A4D496E13724}"/>
                </a:ext>
              </a:extLst>
            </p:cNvPr>
            <p:cNvSpPr/>
            <p:nvPr/>
          </p:nvSpPr>
          <p:spPr>
            <a:xfrm>
              <a:off x="2618327" y="6872424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</p:grpSp>
      <p:sp>
        <p:nvSpPr>
          <p:cNvPr id="83" name="Rectángulo 82">
            <a:extLst>
              <a:ext uri="{FF2B5EF4-FFF2-40B4-BE49-F238E27FC236}">
                <a16:creationId xmlns:a16="http://schemas.microsoft.com/office/drawing/2014/main" id="{FF1B5714-D46E-4962-9BD8-8C3EB344E93F}"/>
              </a:ext>
            </a:extLst>
          </p:cNvPr>
          <p:cNvSpPr/>
          <p:nvPr/>
        </p:nvSpPr>
        <p:spPr>
          <a:xfrm>
            <a:off x="551357" y="63750"/>
            <a:ext cx="4148168" cy="107830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07000"/>
              </a:lnSpc>
              <a:spcAft>
                <a:spcPts val="726"/>
              </a:spcAft>
            </a:pPr>
            <a:r>
              <a:rPr lang="es-CL" sz="5988" dirty="0">
                <a:solidFill>
                  <a:schemeClr val="bg1"/>
                </a:solidFill>
                <a:latin typeface="Angelface" pitchFamily="50" charset="0"/>
                <a:ea typeface="Calibri" panose="020F0502020204030204" pitchFamily="34" charset="0"/>
                <a:cs typeface="Times New Roman" panose="02020603050405020304" pitchFamily="18" charset="0"/>
              </a:rPr>
              <a:t>Ordenes de Venta</a:t>
            </a:r>
            <a:endParaRPr lang="es-CL" sz="6532" dirty="0">
              <a:solidFill>
                <a:schemeClr val="bg1"/>
              </a:solidFill>
              <a:latin typeface="Angelface" pitchFamily="50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101" name="Rectángulo: esquinas redondeadas 100">
            <a:extLst>
              <a:ext uri="{FF2B5EF4-FFF2-40B4-BE49-F238E27FC236}">
                <a16:creationId xmlns:a16="http://schemas.microsoft.com/office/drawing/2014/main" id="{0A155951-9671-4EA6-9BA5-4894C98CB333}"/>
              </a:ext>
            </a:extLst>
          </p:cNvPr>
          <p:cNvSpPr/>
          <p:nvPr/>
        </p:nvSpPr>
        <p:spPr>
          <a:xfrm>
            <a:off x="473237" y="1582469"/>
            <a:ext cx="4223447" cy="604994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111" name="Rectángulo: esquinas redondeadas 110">
            <a:extLst>
              <a:ext uri="{FF2B5EF4-FFF2-40B4-BE49-F238E27FC236}">
                <a16:creationId xmlns:a16="http://schemas.microsoft.com/office/drawing/2014/main" id="{2F0F5CEE-A183-4B39-8715-F1C8F735566B}"/>
              </a:ext>
            </a:extLst>
          </p:cNvPr>
          <p:cNvSpPr/>
          <p:nvPr/>
        </p:nvSpPr>
        <p:spPr>
          <a:xfrm>
            <a:off x="524368" y="3850804"/>
            <a:ext cx="4115236" cy="1279658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113" name="Rectángulo: esquinas redondeadas 112">
            <a:extLst>
              <a:ext uri="{FF2B5EF4-FFF2-40B4-BE49-F238E27FC236}">
                <a16:creationId xmlns:a16="http://schemas.microsoft.com/office/drawing/2014/main" id="{907035ED-50C6-4207-BD92-D5027B05F656}"/>
              </a:ext>
            </a:extLst>
          </p:cNvPr>
          <p:cNvSpPr/>
          <p:nvPr/>
        </p:nvSpPr>
        <p:spPr>
          <a:xfrm>
            <a:off x="521789" y="6431097"/>
            <a:ext cx="4115236" cy="762266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</p:spTree>
    <p:extLst>
      <p:ext uri="{BB962C8B-B14F-4D97-AF65-F5344CB8AC3E}">
        <p14:creationId xmlns:p14="http://schemas.microsoft.com/office/powerpoint/2010/main" val="2502052609"/>
      </p:ext>
    </p:extLst>
  </p:cSld>
  <p:clrMapOvr>
    <a:masterClrMapping/>
  </p:clrMapOvr>
</p:sld>
</file>

<file path=ppt/slides/slide2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4" name="Imagen 113">
            <a:extLst>
              <a:ext uri="{FF2B5EF4-FFF2-40B4-BE49-F238E27FC236}">
                <a16:creationId xmlns:a16="http://schemas.microsoft.com/office/drawing/2014/main" id="{E2C72D66-3C05-40F4-818E-4CB8631B94FA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26633" t="9514" r="29569" b="27352"/>
          <a:stretch/>
        </p:blipFill>
        <p:spPr>
          <a:xfrm rot="16200000">
            <a:off x="2185505" y="-1998928"/>
            <a:ext cx="697876" cy="5068891"/>
          </a:xfrm>
          <a:prstGeom prst="rect">
            <a:avLst/>
          </a:prstGeom>
        </p:spPr>
      </p:pic>
      <p:sp>
        <p:nvSpPr>
          <p:cNvPr id="112" name="Rectángulo: esquinas redondeadas 111">
            <a:extLst>
              <a:ext uri="{FF2B5EF4-FFF2-40B4-BE49-F238E27FC236}">
                <a16:creationId xmlns:a16="http://schemas.microsoft.com/office/drawing/2014/main" id="{E115D612-3661-42A9-A486-91A7B88EA55F}"/>
              </a:ext>
            </a:extLst>
          </p:cNvPr>
          <p:cNvSpPr/>
          <p:nvPr/>
        </p:nvSpPr>
        <p:spPr>
          <a:xfrm>
            <a:off x="440504" y="6367648"/>
            <a:ext cx="4290148" cy="890633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110" name="Rectángulo: esquinas redondeadas 109">
            <a:extLst>
              <a:ext uri="{FF2B5EF4-FFF2-40B4-BE49-F238E27FC236}">
                <a16:creationId xmlns:a16="http://schemas.microsoft.com/office/drawing/2014/main" id="{9B78243E-FF09-471B-A928-593DCFE6BCF1}"/>
              </a:ext>
            </a:extLst>
          </p:cNvPr>
          <p:cNvSpPr/>
          <p:nvPr/>
        </p:nvSpPr>
        <p:spPr>
          <a:xfrm>
            <a:off x="440505" y="3776826"/>
            <a:ext cx="4290148" cy="1439386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84" name="Rectángulo: esquinas redondeadas 83">
            <a:extLst>
              <a:ext uri="{FF2B5EF4-FFF2-40B4-BE49-F238E27FC236}">
                <a16:creationId xmlns:a16="http://schemas.microsoft.com/office/drawing/2014/main" id="{AD7414DD-8DE6-45B8-8112-9BDDF0B186AF}"/>
              </a:ext>
            </a:extLst>
          </p:cNvPr>
          <p:cNvSpPr/>
          <p:nvPr/>
        </p:nvSpPr>
        <p:spPr>
          <a:xfrm>
            <a:off x="420001" y="1536627"/>
            <a:ext cx="4310651" cy="697874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2" name="Rectángulo: esquinas redondeadas 1">
            <a:extLst>
              <a:ext uri="{FF2B5EF4-FFF2-40B4-BE49-F238E27FC236}">
                <a16:creationId xmlns:a16="http://schemas.microsoft.com/office/drawing/2014/main" id="{99FF4510-806D-4AC7-8D73-69B355A697B8}"/>
              </a:ext>
            </a:extLst>
          </p:cNvPr>
          <p:cNvSpPr/>
          <p:nvPr/>
        </p:nvSpPr>
        <p:spPr>
          <a:xfrm>
            <a:off x="1308997" y="1142665"/>
            <a:ext cx="1021080" cy="217998"/>
          </a:xfrm>
          <a:prstGeom prst="roundRect">
            <a:avLst>
              <a:gd name="adj" fmla="val 0"/>
            </a:avLst>
          </a:prstGeom>
          <a:noFill/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4" name="Rectángulo 3">
            <a:extLst>
              <a:ext uri="{FF2B5EF4-FFF2-40B4-BE49-F238E27FC236}">
                <a16:creationId xmlns:a16="http://schemas.microsoft.com/office/drawing/2014/main" id="{2AFB77A1-E7B9-4F47-9144-3CC7BDF7EE3D}"/>
              </a:ext>
            </a:extLst>
          </p:cNvPr>
          <p:cNvSpPr/>
          <p:nvPr/>
        </p:nvSpPr>
        <p:spPr>
          <a:xfrm>
            <a:off x="440504" y="1056234"/>
            <a:ext cx="1021080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N.º Pedido</a:t>
            </a:r>
            <a:endParaRPr lang="es-CL" dirty="0">
              <a:effectLst/>
              <a:latin typeface="Akazan Lt" panose="02000506020000020003" pitchFamily="2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5" name="Rectángulo: esquinas redondeadas 4">
            <a:extLst>
              <a:ext uri="{FF2B5EF4-FFF2-40B4-BE49-F238E27FC236}">
                <a16:creationId xmlns:a16="http://schemas.microsoft.com/office/drawing/2014/main" id="{2842A9BB-0E44-4F1E-97DD-EF7322732B51}"/>
              </a:ext>
            </a:extLst>
          </p:cNvPr>
          <p:cNvSpPr/>
          <p:nvPr/>
        </p:nvSpPr>
        <p:spPr>
          <a:xfrm>
            <a:off x="3675604" y="1142059"/>
            <a:ext cx="1021080" cy="217998"/>
          </a:xfrm>
          <a:prstGeom prst="roundRect">
            <a:avLst>
              <a:gd name="adj" fmla="val 0"/>
            </a:avLst>
          </a:prstGeom>
          <a:noFill/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6" name="Rectángulo 5">
            <a:extLst>
              <a:ext uri="{FF2B5EF4-FFF2-40B4-BE49-F238E27FC236}">
                <a16:creationId xmlns:a16="http://schemas.microsoft.com/office/drawing/2014/main" id="{7F3D37A6-278E-4B2C-8776-6E7C1A84784E}"/>
              </a:ext>
            </a:extLst>
          </p:cNvPr>
          <p:cNvSpPr/>
          <p:nvPr/>
        </p:nvSpPr>
        <p:spPr>
          <a:xfrm>
            <a:off x="3079506" y="1063864"/>
            <a:ext cx="1021080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Fecha</a:t>
            </a:r>
          </a:p>
        </p:txBody>
      </p:sp>
      <p:grpSp>
        <p:nvGrpSpPr>
          <p:cNvPr id="17" name="Grupo 16">
            <a:extLst>
              <a:ext uri="{FF2B5EF4-FFF2-40B4-BE49-F238E27FC236}">
                <a16:creationId xmlns:a16="http://schemas.microsoft.com/office/drawing/2014/main" id="{A1221EF0-FDFE-48C3-A647-6370BEFC3A9F}"/>
              </a:ext>
            </a:extLst>
          </p:cNvPr>
          <p:cNvGrpSpPr/>
          <p:nvPr/>
        </p:nvGrpSpPr>
        <p:grpSpPr>
          <a:xfrm>
            <a:off x="428996" y="1535416"/>
            <a:ext cx="4190338" cy="715275"/>
            <a:chOff x="461175" y="1120552"/>
            <a:chExt cx="4190338" cy="715275"/>
          </a:xfrm>
        </p:grpSpPr>
        <p:sp>
          <p:nvSpPr>
            <p:cNvPr id="8" name="Rectángulo 7">
              <a:extLst>
                <a:ext uri="{FF2B5EF4-FFF2-40B4-BE49-F238E27FC236}">
                  <a16:creationId xmlns:a16="http://schemas.microsoft.com/office/drawing/2014/main" id="{9A52EE84-0DE8-4F26-AD5E-3CE20593F425}"/>
                </a:ext>
              </a:extLst>
            </p:cNvPr>
            <p:cNvSpPr/>
            <p:nvPr/>
          </p:nvSpPr>
          <p:spPr>
            <a:xfrm>
              <a:off x="477077" y="1120552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Cliente: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" name="Rectángulo 8">
              <a:extLst>
                <a:ext uri="{FF2B5EF4-FFF2-40B4-BE49-F238E27FC236}">
                  <a16:creationId xmlns:a16="http://schemas.microsoft.com/office/drawing/2014/main" id="{0293D1B7-439B-4947-A5F0-41627F3784A1}"/>
                </a:ext>
              </a:extLst>
            </p:cNvPr>
            <p:cNvSpPr/>
            <p:nvPr/>
          </p:nvSpPr>
          <p:spPr>
            <a:xfrm>
              <a:off x="461175" y="1452518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Teléfono: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10" name="Rectángulo 9">
              <a:extLst>
                <a:ext uri="{FF2B5EF4-FFF2-40B4-BE49-F238E27FC236}">
                  <a16:creationId xmlns:a16="http://schemas.microsoft.com/office/drawing/2014/main" id="{18CEE0AE-BC72-4F64-89A2-783C42213717}"/>
                </a:ext>
              </a:extLst>
            </p:cNvPr>
            <p:cNvSpPr/>
            <p:nvPr/>
          </p:nvSpPr>
          <p:spPr>
            <a:xfrm>
              <a:off x="2542395" y="1460468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Celular: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12" name="Conector recto 11">
              <a:extLst>
                <a:ext uri="{FF2B5EF4-FFF2-40B4-BE49-F238E27FC236}">
                  <a16:creationId xmlns:a16="http://schemas.microsoft.com/office/drawing/2014/main" id="{44FD2E21-B38E-48E6-8AF0-3E3DE6E69487}"/>
                </a:ext>
              </a:extLst>
            </p:cNvPr>
            <p:cNvCxnSpPr/>
            <p:nvPr/>
          </p:nvCxnSpPr>
          <p:spPr>
            <a:xfrm>
              <a:off x="1089328" y="1380954"/>
              <a:ext cx="3562185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Conector recto 12">
              <a:extLst>
                <a:ext uri="{FF2B5EF4-FFF2-40B4-BE49-F238E27FC236}">
                  <a16:creationId xmlns:a16="http://schemas.microsoft.com/office/drawing/2014/main" id="{FF0615F5-297B-42CC-9227-B689F664423A}"/>
                </a:ext>
              </a:extLst>
            </p:cNvPr>
            <p:cNvCxnSpPr>
              <a:cxnSpLocks/>
            </p:cNvCxnSpPr>
            <p:nvPr/>
          </p:nvCxnSpPr>
          <p:spPr>
            <a:xfrm>
              <a:off x="1194019" y="1700333"/>
              <a:ext cx="1348376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" name="Conector recto 14">
              <a:extLst>
                <a:ext uri="{FF2B5EF4-FFF2-40B4-BE49-F238E27FC236}">
                  <a16:creationId xmlns:a16="http://schemas.microsoft.com/office/drawing/2014/main" id="{BD48C7B8-5CAC-4F82-9216-C8AB344C1EF2}"/>
                </a:ext>
              </a:extLst>
            </p:cNvPr>
            <p:cNvCxnSpPr>
              <a:cxnSpLocks/>
            </p:cNvCxnSpPr>
            <p:nvPr/>
          </p:nvCxnSpPr>
          <p:spPr>
            <a:xfrm>
              <a:off x="3228230" y="1700333"/>
              <a:ext cx="1423283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7" name="Grupo 26">
            <a:extLst>
              <a:ext uri="{FF2B5EF4-FFF2-40B4-BE49-F238E27FC236}">
                <a16:creationId xmlns:a16="http://schemas.microsoft.com/office/drawing/2014/main" id="{D011FB4B-7475-4BE9-A358-6DA41A8D12AD}"/>
              </a:ext>
            </a:extLst>
          </p:cNvPr>
          <p:cNvGrpSpPr/>
          <p:nvPr/>
        </p:nvGrpSpPr>
        <p:grpSpPr>
          <a:xfrm>
            <a:off x="899417" y="2332501"/>
            <a:ext cx="3359980" cy="319046"/>
            <a:chOff x="864702" y="1908569"/>
            <a:chExt cx="3359980" cy="319046"/>
          </a:xfrm>
        </p:grpSpPr>
        <p:sp>
          <p:nvSpPr>
            <p:cNvPr id="19" name="Rectángulo: esquinas redondeadas 18">
              <a:extLst>
                <a:ext uri="{FF2B5EF4-FFF2-40B4-BE49-F238E27FC236}">
                  <a16:creationId xmlns:a16="http://schemas.microsoft.com/office/drawing/2014/main" id="{90C1F828-0023-4BD0-AE55-1A1D3BABD5CA}"/>
                </a:ext>
              </a:extLst>
            </p:cNvPr>
            <p:cNvSpPr/>
            <p:nvPr/>
          </p:nvSpPr>
          <p:spPr>
            <a:xfrm>
              <a:off x="888509" y="1931042"/>
              <a:ext cx="3336173" cy="267576"/>
            </a:xfrm>
            <a:prstGeom prst="roundRect">
              <a:avLst>
                <a:gd name="adj" fmla="val 3808"/>
              </a:avLst>
            </a:prstGeom>
            <a:solidFill>
              <a:srgbClr val="E5EBF7"/>
            </a:solidFill>
            <a:ln w="6350"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20" name="Rectángulo 19">
              <a:extLst>
                <a:ext uri="{FF2B5EF4-FFF2-40B4-BE49-F238E27FC236}">
                  <a16:creationId xmlns:a16="http://schemas.microsoft.com/office/drawing/2014/main" id="{56986F0A-658A-4DCF-8EF6-0F185C7C5060}"/>
                </a:ext>
              </a:extLst>
            </p:cNvPr>
            <p:cNvSpPr/>
            <p:nvPr/>
          </p:nvSpPr>
          <p:spPr>
            <a:xfrm>
              <a:off x="864702" y="1910995"/>
              <a:ext cx="140708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Tipo de Servicio: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21" name="Rectángulo 20">
              <a:extLst>
                <a:ext uri="{FF2B5EF4-FFF2-40B4-BE49-F238E27FC236}">
                  <a16:creationId xmlns:a16="http://schemas.microsoft.com/office/drawing/2014/main" id="{6492D76D-BD6D-4616-9DE0-599FC92A6658}"/>
                </a:ext>
              </a:extLst>
            </p:cNvPr>
            <p:cNvSpPr/>
            <p:nvPr/>
          </p:nvSpPr>
          <p:spPr>
            <a:xfrm>
              <a:off x="1993616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2" name="Rectángulo 21">
              <a:extLst>
                <a:ext uri="{FF2B5EF4-FFF2-40B4-BE49-F238E27FC236}">
                  <a16:creationId xmlns:a16="http://schemas.microsoft.com/office/drawing/2014/main" id="{BE82BD38-E445-4696-A0AB-597A418C5665}"/>
                </a:ext>
              </a:extLst>
            </p:cNvPr>
            <p:cNvSpPr/>
            <p:nvPr/>
          </p:nvSpPr>
          <p:spPr>
            <a:xfrm>
              <a:off x="2072635" y="1908569"/>
              <a:ext cx="654616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Costura</a:t>
              </a:r>
            </a:p>
          </p:txBody>
        </p:sp>
        <p:sp>
          <p:nvSpPr>
            <p:cNvPr id="23" name="Rectángulo 22">
              <a:extLst>
                <a:ext uri="{FF2B5EF4-FFF2-40B4-BE49-F238E27FC236}">
                  <a16:creationId xmlns:a16="http://schemas.microsoft.com/office/drawing/2014/main" id="{68F4B250-3831-418F-BFC4-D431DBC2CA70}"/>
                </a:ext>
              </a:extLst>
            </p:cNvPr>
            <p:cNvSpPr/>
            <p:nvPr/>
          </p:nvSpPr>
          <p:spPr>
            <a:xfrm>
              <a:off x="2660329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4" name="Rectángulo 23">
              <a:extLst>
                <a:ext uri="{FF2B5EF4-FFF2-40B4-BE49-F238E27FC236}">
                  <a16:creationId xmlns:a16="http://schemas.microsoft.com/office/drawing/2014/main" id="{4AA89D6B-DBBA-402D-AEBE-71E144A67F00}"/>
                </a:ext>
              </a:extLst>
            </p:cNvPr>
            <p:cNvSpPr/>
            <p:nvPr/>
          </p:nvSpPr>
          <p:spPr>
            <a:xfrm>
              <a:off x="2750460" y="1915094"/>
              <a:ext cx="81676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Confección</a:t>
              </a:r>
            </a:p>
          </p:txBody>
        </p:sp>
        <p:sp>
          <p:nvSpPr>
            <p:cNvPr id="25" name="Rectángulo 24">
              <a:extLst>
                <a:ext uri="{FF2B5EF4-FFF2-40B4-BE49-F238E27FC236}">
                  <a16:creationId xmlns:a16="http://schemas.microsoft.com/office/drawing/2014/main" id="{E35C0224-B0B5-4F53-8A83-F99AB3741D53}"/>
                </a:ext>
              </a:extLst>
            </p:cNvPr>
            <p:cNvSpPr/>
            <p:nvPr/>
          </p:nvSpPr>
          <p:spPr>
            <a:xfrm>
              <a:off x="3522045" y="2000787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6" name="Rectángulo 25">
              <a:extLst>
                <a:ext uri="{FF2B5EF4-FFF2-40B4-BE49-F238E27FC236}">
                  <a16:creationId xmlns:a16="http://schemas.microsoft.com/office/drawing/2014/main" id="{6D0BC1E9-E235-4F61-AC23-ACA0B4CF88CA}"/>
                </a:ext>
              </a:extLst>
            </p:cNvPr>
            <p:cNvSpPr/>
            <p:nvPr/>
          </p:nvSpPr>
          <p:spPr>
            <a:xfrm>
              <a:off x="3612029" y="1915094"/>
              <a:ext cx="552402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Otros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sp>
        <p:nvSpPr>
          <p:cNvPr id="28" name="Rectángulo 27">
            <a:extLst>
              <a:ext uri="{FF2B5EF4-FFF2-40B4-BE49-F238E27FC236}">
                <a16:creationId xmlns:a16="http://schemas.microsoft.com/office/drawing/2014/main" id="{68588BD4-AE96-4CF9-9C4B-24A6D79FE99D}"/>
              </a:ext>
            </a:extLst>
          </p:cNvPr>
          <p:cNvSpPr/>
          <p:nvPr/>
        </p:nvSpPr>
        <p:spPr>
          <a:xfrm>
            <a:off x="354701" y="2633649"/>
            <a:ext cx="2183733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Descripción del Servicio:</a:t>
            </a:r>
            <a:endParaRPr lang="es-CL" dirty="0">
              <a:effectLst/>
              <a:latin typeface="Akazan Lt" panose="02000506020000020003" pitchFamily="2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pic>
        <p:nvPicPr>
          <p:cNvPr id="30" name="Imagen 29">
            <a:extLst>
              <a:ext uri="{FF2B5EF4-FFF2-40B4-BE49-F238E27FC236}">
                <a16:creationId xmlns:a16="http://schemas.microsoft.com/office/drawing/2014/main" id="{3E931A31-DC47-4A40-8DA9-8FC83A9306DD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203" t="66278" r="8673" b="23449"/>
          <a:stretch/>
        </p:blipFill>
        <p:spPr>
          <a:xfrm>
            <a:off x="440505" y="2944813"/>
            <a:ext cx="4301657" cy="738769"/>
          </a:xfrm>
          <a:prstGeom prst="rect">
            <a:avLst/>
          </a:prstGeom>
        </p:spPr>
      </p:pic>
      <p:grpSp>
        <p:nvGrpSpPr>
          <p:cNvPr id="76" name="Grupo 75">
            <a:extLst>
              <a:ext uri="{FF2B5EF4-FFF2-40B4-BE49-F238E27FC236}">
                <a16:creationId xmlns:a16="http://schemas.microsoft.com/office/drawing/2014/main" id="{EBD2F4EC-A8BF-4680-A871-AD5F1ACFA33A}"/>
              </a:ext>
            </a:extLst>
          </p:cNvPr>
          <p:cNvGrpSpPr/>
          <p:nvPr/>
        </p:nvGrpSpPr>
        <p:grpSpPr>
          <a:xfrm>
            <a:off x="513147" y="3825721"/>
            <a:ext cx="4187950" cy="1277269"/>
            <a:chOff x="425691" y="4023521"/>
            <a:chExt cx="4187950" cy="1277269"/>
          </a:xfrm>
        </p:grpSpPr>
        <p:sp>
          <p:nvSpPr>
            <p:cNvPr id="39" name="Rectángulo 38">
              <a:extLst>
                <a:ext uri="{FF2B5EF4-FFF2-40B4-BE49-F238E27FC236}">
                  <a16:creationId xmlns:a16="http://schemas.microsoft.com/office/drawing/2014/main" id="{02E4A93C-8F9C-4884-B2B6-80528735D3E3}"/>
                </a:ext>
              </a:extLst>
            </p:cNvPr>
            <p:cNvSpPr/>
            <p:nvPr/>
          </p:nvSpPr>
          <p:spPr>
            <a:xfrm>
              <a:off x="425691" y="4023521"/>
              <a:ext cx="118105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Ficha de Medidas</a:t>
              </a:r>
            </a:p>
          </p:txBody>
        </p:sp>
        <p:sp>
          <p:nvSpPr>
            <p:cNvPr id="41" name="Rectángulo 40">
              <a:extLst>
                <a:ext uri="{FF2B5EF4-FFF2-40B4-BE49-F238E27FC236}">
                  <a16:creationId xmlns:a16="http://schemas.microsoft.com/office/drawing/2014/main" id="{92B9E128-7B4C-45E7-9BA8-B9EA85687B92}"/>
                </a:ext>
              </a:extLst>
            </p:cNvPr>
            <p:cNvSpPr/>
            <p:nvPr/>
          </p:nvSpPr>
          <p:spPr>
            <a:xfrm>
              <a:off x="754528" y="4254831"/>
              <a:ext cx="66475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H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ombros</a:t>
              </a:r>
            </a:p>
          </p:txBody>
        </p:sp>
        <p:grpSp>
          <p:nvGrpSpPr>
            <p:cNvPr id="53" name="Grupo 52">
              <a:extLst>
                <a:ext uri="{FF2B5EF4-FFF2-40B4-BE49-F238E27FC236}">
                  <a16:creationId xmlns:a16="http://schemas.microsoft.com/office/drawing/2014/main" id="{F280F20A-CEEA-4B75-946C-268CF551042A}"/>
                </a:ext>
              </a:extLst>
            </p:cNvPr>
            <p:cNvGrpSpPr/>
            <p:nvPr/>
          </p:nvGrpSpPr>
          <p:grpSpPr>
            <a:xfrm>
              <a:off x="499785" y="4324233"/>
              <a:ext cx="319496" cy="903494"/>
              <a:chOff x="499785" y="4324233"/>
              <a:chExt cx="319496" cy="903494"/>
            </a:xfrm>
          </p:grpSpPr>
          <p:sp>
            <p:nvSpPr>
              <p:cNvPr id="40" name="Rectángulo 39">
                <a:extLst>
                  <a:ext uri="{FF2B5EF4-FFF2-40B4-BE49-F238E27FC236}">
                    <a16:creationId xmlns:a16="http://schemas.microsoft.com/office/drawing/2014/main" id="{E47B04F6-4E0C-443A-9D7F-51CC3A6E8167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 dirty="0"/>
              </a:p>
            </p:txBody>
          </p:sp>
          <p:sp>
            <p:nvSpPr>
              <p:cNvPr id="42" name="Rectángulo 41">
                <a:extLst>
                  <a:ext uri="{FF2B5EF4-FFF2-40B4-BE49-F238E27FC236}">
                    <a16:creationId xmlns:a16="http://schemas.microsoft.com/office/drawing/2014/main" id="{E0D8D7D1-E8A9-477D-BB59-7D4037A10AD8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3" name="Rectángulo 42">
                <a:extLst>
                  <a:ext uri="{FF2B5EF4-FFF2-40B4-BE49-F238E27FC236}">
                    <a16:creationId xmlns:a16="http://schemas.microsoft.com/office/drawing/2014/main" id="{F11EEA12-BB2F-4295-96AC-15AABB2EB594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4" name="Rectángulo 43">
                <a:extLst>
                  <a:ext uri="{FF2B5EF4-FFF2-40B4-BE49-F238E27FC236}">
                    <a16:creationId xmlns:a16="http://schemas.microsoft.com/office/drawing/2014/main" id="{4CA8619C-54F1-4E1B-8AD0-2AB97850AF39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5" name="Rectángulo 44">
                <a:extLst>
                  <a:ext uri="{FF2B5EF4-FFF2-40B4-BE49-F238E27FC236}">
                    <a16:creationId xmlns:a16="http://schemas.microsoft.com/office/drawing/2014/main" id="{A892E23F-412E-4C2B-BF07-19DEFB875F6D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48" name="Rectángulo 47">
              <a:extLst>
                <a:ext uri="{FF2B5EF4-FFF2-40B4-BE49-F238E27FC236}">
                  <a16:creationId xmlns:a16="http://schemas.microsoft.com/office/drawing/2014/main" id="{F61B7A8A-9FD8-4CD0-98C1-D19A7D442815}"/>
                </a:ext>
              </a:extLst>
            </p:cNvPr>
            <p:cNvSpPr/>
            <p:nvPr/>
          </p:nvSpPr>
          <p:spPr>
            <a:xfrm>
              <a:off x="754528" y="4446790"/>
              <a:ext cx="66475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Busto</a:t>
              </a:r>
            </a:p>
          </p:txBody>
        </p:sp>
        <p:sp>
          <p:nvSpPr>
            <p:cNvPr id="49" name="Rectángulo 48">
              <a:extLst>
                <a:ext uri="{FF2B5EF4-FFF2-40B4-BE49-F238E27FC236}">
                  <a16:creationId xmlns:a16="http://schemas.microsoft.com/office/drawing/2014/main" id="{CB2C72A1-AB47-4A03-B163-24BB2C1F201C}"/>
                </a:ext>
              </a:extLst>
            </p:cNvPr>
            <p:cNvSpPr/>
            <p:nvPr/>
          </p:nvSpPr>
          <p:spPr>
            <a:xfrm>
              <a:off x="754528" y="4627222"/>
              <a:ext cx="934027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Larg</a:t>
              </a: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 Espalda</a:t>
              </a:r>
            </a:p>
          </p:txBody>
        </p:sp>
        <p:sp>
          <p:nvSpPr>
            <p:cNvPr id="50" name="Rectángulo 49">
              <a:extLst>
                <a:ext uri="{FF2B5EF4-FFF2-40B4-BE49-F238E27FC236}">
                  <a16:creationId xmlns:a16="http://schemas.microsoft.com/office/drawing/2014/main" id="{C5BC14CB-F47E-4D58-8F68-DDE41F381913}"/>
                </a:ext>
              </a:extLst>
            </p:cNvPr>
            <p:cNvSpPr/>
            <p:nvPr/>
          </p:nvSpPr>
          <p:spPr>
            <a:xfrm>
              <a:off x="754528" y="4819750"/>
              <a:ext cx="934027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Busto</a:t>
              </a:r>
            </a:p>
          </p:txBody>
        </p:sp>
        <p:sp>
          <p:nvSpPr>
            <p:cNvPr id="52" name="Rectángulo 51">
              <a:extLst>
                <a:ext uri="{FF2B5EF4-FFF2-40B4-BE49-F238E27FC236}">
                  <a16:creationId xmlns:a16="http://schemas.microsoft.com/office/drawing/2014/main" id="{39884370-F146-4FD9-9DE4-63D0F5CF1CFD}"/>
                </a:ext>
              </a:extLst>
            </p:cNvPr>
            <p:cNvSpPr/>
            <p:nvPr/>
          </p:nvSpPr>
          <p:spPr>
            <a:xfrm>
              <a:off x="763644" y="5019073"/>
              <a:ext cx="54205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</a:t>
              </a:r>
            </a:p>
          </p:txBody>
        </p:sp>
        <p:grpSp>
          <p:nvGrpSpPr>
            <p:cNvPr id="54" name="Grupo 53">
              <a:extLst>
                <a:ext uri="{FF2B5EF4-FFF2-40B4-BE49-F238E27FC236}">
                  <a16:creationId xmlns:a16="http://schemas.microsoft.com/office/drawing/2014/main" id="{899D3852-9FE5-4802-ABAC-63F149199D1B}"/>
                </a:ext>
              </a:extLst>
            </p:cNvPr>
            <p:cNvGrpSpPr/>
            <p:nvPr/>
          </p:nvGrpSpPr>
          <p:grpSpPr>
            <a:xfrm>
              <a:off x="1603520" y="4324233"/>
              <a:ext cx="319496" cy="903494"/>
              <a:chOff x="499785" y="4324233"/>
              <a:chExt cx="319496" cy="903494"/>
            </a:xfrm>
          </p:grpSpPr>
          <p:sp>
            <p:nvSpPr>
              <p:cNvPr id="55" name="Rectángulo 54">
                <a:extLst>
                  <a:ext uri="{FF2B5EF4-FFF2-40B4-BE49-F238E27FC236}">
                    <a16:creationId xmlns:a16="http://schemas.microsoft.com/office/drawing/2014/main" id="{B9500116-F8A0-4B60-A41D-DDA61DAD96E1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6" name="Rectángulo 55">
                <a:extLst>
                  <a:ext uri="{FF2B5EF4-FFF2-40B4-BE49-F238E27FC236}">
                    <a16:creationId xmlns:a16="http://schemas.microsoft.com/office/drawing/2014/main" id="{32936542-49CC-49B3-82EB-7BF61A120F45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7" name="Rectángulo 56">
                <a:extLst>
                  <a:ext uri="{FF2B5EF4-FFF2-40B4-BE49-F238E27FC236}">
                    <a16:creationId xmlns:a16="http://schemas.microsoft.com/office/drawing/2014/main" id="{8750774D-2064-4D64-A3A9-4DF20C839018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8" name="Rectángulo 57">
                <a:extLst>
                  <a:ext uri="{FF2B5EF4-FFF2-40B4-BE49-F238E27FC236}">
                    <a16:creationId xmlns:a16="http://schemas.microsoft.com/office/drawing/2014/main" id="{83283F80-022F-44A8-A5C5-F600B41761E0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9" name="Rectángulo 58">
                <a:extLst>
                  <a:ext uri="{FF2B5EF4-FFF2-40B4-BE49-F238E27FC236}">
                    <a16:creationId xmlns:a16="http://schemas.microsoft.com/office/drawing/2014/main" id="{B3B65F57-430F-44F5-B56A-77EC86B78C32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60" name="Rectángulo 59">
              <a:extLst>
                <a:ext uri="{FF2B5EF4-FFF2-40B4-BE49-F238E27FC236}">
                  <a16:creationId xmlns:a16="http://schemas.microsoft.com/office/drawing/2014/main" id="{6466DA8E-C652-4658-9DE6-CC4010FF4254}"/>
                </a:ext>
              </a:extLst>
            </p:cNvPr>
            <p:cNvSpPr/>
            <p:nvPr/>
          </p:nvSpPr>
          <p:spPr>
            <a:xfrm>
              <a:off x="1857045" y="4249221"/>
              <a:ext cx="140225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Frente </a:t>
              </a:r>
            </a:p>
          </p:txBody>
        </p:sp>
        <p:sp>
          <p:nvSpPr>
            <p:cNvPr id="61" name="Rectángulo 60">
              <a:extLst>
                <a:ext uri="{FF2B5EF4-FFF2-40B4-BE49-F238E27FC236}">
                  <a16:creationId xmlns:a16="http://schemas.microsoft.com/office/drawing/2014/main" id="{31371062-0AD6-4B71-A228-5A8B2CD3F31E}"/>
                </a:ext>
              </a:extLst>
            </p:cNvPr>
            <p:cNvSpPr/>
            <p:nvPr/>
          </p:nvSpPr>
          <p:spPr>
            <a:xfrm>
              <a:off x="1857045" y="4448480"/>
              <a:ext cx="1327750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Costado</a:t>
              </a:r>
            </a:p>
          </p:txBody>
        </p:sp>
        <p:sp>
          <p:nvSpPr>
            <p:cNvPr id="62" name="Rectángulo 61">
              <a:extLst>
                <a:ext uri="{FF2B5EF4-FFF2-40B4-BE49-F238E27FC236}">
                  <a16:creationId xmlns:a16="http://schemas.microsoft.com/office/drawing/2014/main" id="{5A4E51EF-8D78-4EC7-9B0F-BE0BEA9BB197}"/>
                </a:ext>
              </a:extLst>
            </p:cNvPr>
            <p:cNvSpPr/>
            <p:nvPr/>
          </p:nvSpPr>
          <p:spPr>
            <a:xfrm>
              <a:off x="1867696" y="4627222"/>
              <a:ext cx="60857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Cadera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63" name="Rectángulo 62">
              <a:extLst>
                <a:ext uri="{FF2B5EF4-FFF2-40B4-BE49-F238E27FC236}">
                  <a16:creationId xmlns:a16="http://schemas.microsoft.com/office/drawing/2014/main" id="{14010947-628E-4464-9589-CBFF26BCD86C}"/>
                </a:ext>
              </a:extLst>
            </p:cNvPr>
            <p:cNvSpPr/>
            <p:nvPr/>
          </p:nvSpPr>
          <p:spPr>
            <a:xfrm>
              <a:off x="1867696" y="4813319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Rodilla</a:t>
              </a:r>
            </a:p>
          </p:txBody>
        </p:sp>
        <p:sp>
          <p:nvSpPr>
            <p:cNvPr id="64" name="Rectángulo 63">
              <a:extLst>
                <a:ext uri="{FF2B5EF4-FFF2-40B4-BE49-F238E27FC236}">
                  <a16:creationId xmlns:a16="http://schemas.microsoft.com/office/drawing/2014/main" id="{B9F5A617-31DA-4B42-AA9F-20464752E28F}"/>
                </a:ext>
              </a:extLst>
            </p:cNvPr>
            <p:cNvSpPr/>
            <p:nvPr/>
          </p:nvSpPr>
          <p:spPr>
            <a:xfrm>
              <a:off x="1862655" y="5016100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Rodilla</a:t>
              </a:r>
            </a:p>
          </p:txBody>
        </p:sp>
        <p:grpSp>
          <p:nvGrpSpPr>
            <p:cNvPr id="65" name="Grupo 64">
              <a:extLst>
                <a:ext uri="{FF2B5EF4-FFF2-40B4-BE49-F238E27FC236}">
                  <a16:creationId xmlns:a16="http://schemas.microsoft.com/office/drawing/2014/main" id="{320CD5EF-93F7-494C-8D7A-6A0B8DEABED7}"/>
                </a:ext>
              </a:extLst>
            </p:cNvPr>
            <p:cNvGrpSpPr/>
            <p:nvPr/>
          </p:nvGrpSpPr>
          <p:grpSpPr>
            <a:xfrm>
              <a:off x="3122565" y="4330398"/>
              <a:ext cx="319496" cy="903494"/>
              <a:chOff x="499785" y="4324233"/>
              <a:chExt cx="319496" cy="903494"/>
            </a:xfrm>
          </p:grpSpPr>
          <p:sp>
            <p:nvSpPr>
              <p:cNvPr id="66" name="Rectángulo 65">
                <a:extLst>
                  <a:ext uri="{FF2B5EF4-FFF2-40B4-BE49-F238E27FC236}">
                    <a16:creationId xmlns:a16="http://schemas.microsoft.com/office/drawing/2014/main" id="{F5AFC7C4-3C8D-4234-9F99-591641CB149C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7" name="Rectángulo 66">
                <a:extLst>
                  <a:ext uri="{FF2B5EF4-FFF2-40B4-BE49-F238E27FC236}">
                    <a16:creationId xmlns:a16="http://schemas.microsoft.com/office/drawing/2014/main" id="{672EC4D9-7968-40EF-8E37-0AB1B0B57B4D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8" name="Rectángulo 67">
                <a:extLst>
                  <a:ext uri="{FF2B5EF4-FFF2-40B4-BE49-F238E27FC236}">
                    <a16:creationId xmlns:a16="http://schemas.microsoft.com/office/drawing/2014/main" id="{79992F34-89A5-437A-A008-60DF00CD58FB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9" name="Rectángulo 68">
                <a:extLst>
                  <a:ext uri="{FF2B5EF4-FFF2-40B4-BE49-F238E27FC236}">
                    <a16:creationId xmlns:a16="http://schemas.microsoft.com/office/drawing/2014/main" id="{5A44A7C8-1EF2-4BA3-A253-805C71A8205A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70" name="Rectángulo 69">
                <a:extLst>
                  <a:ext uri="{FF2B5EF4-FFF2-40B4-BE49-F238E27FC236}">
                    <a16:creationId xmlns:a16="http://schemas.microsoft.com/office/drawing/2014/main" id="{9FCEB1F4-D108-40F4-9C61-46A7811EF12A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71" name="Rectángulo 70">
              <a:extLst>
                <a:ext uri="{FF2B5EF4-FFF2-40B4-BE49-F238E27FC236}">
                  <a16:creationId xmlns:a16="http://schemas.microsoft.com/office/drawing/2014/main" id="{7667203C-F86F-4632-8695-E8C8F777376B}"/>
                </a:ext>
              </a:extLst>
            </p:cNvPr>
            <p:cNvSpPr/>
            <p:nvPr/>
          </p:nvSpPr>
          <p:spPr>
            <a:xfrm>
              <a:off x="3391445" y="4257235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Pantalones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2" name="Rectángulo 71">
              <a:extLst>
                <a:ext uri="{FF2B5EF4-FFF2-40B4-BE49-F238E27FC236}">
                  <a16:creationId xmlns:a16="http://schemas.microsoft.com/office/drawing/2014/main" id="{58BFB19A-50EB-45F1-A3CE-85D479F6FF63}"/>
                </a:ext>
              </a:extLst>
            </p:cNvPr>
            <p:cNvSpPr/>
            <p:nvPr/>
          </p:nvSpPr>
          <p:spPr>
            <a:xfrm>
              <a:off x="3392643" y="4443247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Falda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3" name="Rectángulo 72">
              <a:extLst>
                <a:ext uri="{FF2B5EF4-FFF2-40B4-BE49-F238E27FC236}">
                  <a16:creationId xmlns:a16="http://schemas.microsoft.com/office/drawing/2014/main" id="{1D61C0AB-6E23-4955-B604-F5425931A240}"/>
                </a:ext>
              </a:extLst>
            </p:cNvPr>
            <p:cNvSpPr/>
            <p:nvPr/>
          </p:nvSpPr>
          <p:spPr>
            <a:xfrm>
              <a:off x="3388231" y="4632248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Brazos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4" name="Rectángulo 73">
              <a:extLst>
                <a:ext uri="{FF2B5EF4-FFF2-40B4-BE49-F238E27FC236}">
                  <a16:creationId xmlns:a16="http://schemas.microsoft.com/office/drawing/2014/main" id="{82FFD66E-2E43-472B-9751-82F25D60E63F}"/>
                </a:ext>
              </a:extLst>
            </p:cNvPr>
            <p:cNvSpPr/>
            <p:nvPr/>
          </p:nvSpPr>
          <p:spPr>
            <a:xfrm>
              <a:off x="3391445" y="4824776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Brazos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5" name="Rectángulo 74">
              <a:extLst>
                <a:ext uri="{FF2B5EF4-FFF2-40B4-BE49-F238E27FC236}">
                  <a16:creationId xmlns:a16="http://schemas.microsoft.com/office/drawing/2014/main" id="{567DC8AA-44AB-4858-80A5-59093DB9B205}"/>
                </a:ext>
              </a:extLst>
            </p:cNvPr>
            <p:cNvSpPr/>
            <p:nvPr/>
          </p:nvSpPr>
          <p:spPr>
            <a:xfrm>
              <a:off x="3392014" y="5019687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Puños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77" name="Grupo 76">
            <a:extLst>
              <a:ext uri="{FF2B5EF4-FFF2-40B4-BE49-F238E27FC236}">
                <a16:creationId xmlns:a16="http://schemas.microsoft.com/office/drawing/2014/main" id="{E1C409F8-653D-4D9B-BD5A-C6F51AAA093A}"/>
              </a:ext>
            </a:extLst>
          </p:cNvPr>
          <p:cNvGrpSpPr/>
          <p:nvPr/>
        </p:nvGrpSpPr>
        <p:grpSpPr>
          <a:xfrm>
            <a:off x="827247" y="5284367"/>
            <a:ext cx="3869438" cy="314947"/>
            <a:chOff x="846774" y="1908569"/>
            <a:chExt cx="3869438" cy="314947"/>
          </a:xfrm>
        </p:grpSpPr>
        <p:sp>
          <p:nvSpPr>
            <p:cNvPr id="78" name="Rectángulo: esquinas redondeadas 77">
              <a:extLst>
                <a:ext uri="{FF2B5EF4-FFF2-40B4-BE49-F238E27FC236}">
                  <a16:creationId xmlns:a16="http://schemas.microsoft.com/office/drawing/2014/main" id="{2060D2E5-A165-4593-B293-BEB07BBA723F}"/>
                </a:ext>
              </a:extLst>
            </p:cNvPr>
            <p:cNvSpPr/>
            <p:nvPr/>
          </p:nvSpPr>
          <p:spPr>
            <a:xfrm>
              <a:off x="888509" y="1931042"/>
              <a:ext cx="3548063" cy="267576"/>
            </a:xfrm>
            <a:prstGeom prst="roundRect">
              <a:avLst>
                <a:gd name="adj" fmla="val 3808"/>
              </a:avLst>
            </a:prstGeom>
            <a:solidFill>
              <a:srgbClr val="E5EBF7"/>
            </a:solidFill>
            <a:ln w="6350"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79" name="Rectángulo 78">
              <a:extLst>
                <a:ext uri="{FF2B5EF4-FFF2-40B4-BE49-F238E27FC236}">
                  <a16:creationId xmlns:a16="http://schemas.microsoft.com/office/drawing/2014/main" id="{E7877A37-7626-4D32-BC91-E7815A0457B0}"/>
                </a:ext>
              </a:extLst>
            </p:cNvPr>
            <p:cNvSpPr/>
            <p:nvPr/>
          </p:nvSpPr>
          <p:spPr>
            <a:xfrm>
              <a:off x="846774" y="1910995"/>
              <a:ext cx="140708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Material Utilizado</a:t>
              </a:r>
            </a:p>
          </p:txBody>
        </p:sp>
        <p:sp>
          <p:nvSpPr>
            <p:cNvPr id="80" name="Rectángulo 79">
              <a:extLst>
                <a:ext uri="{FF2B5EF4-FFF2-40B4-BE49-F238E27FC236}">
                  <a16:creationId xmlns:a16="http://schemas.microsoft.com/office/drawing/2014/main" id="{EED52FFC-D234-4972-9362-CCA8BD8E1E1D}"/>
                </a:ext>
              </a:extLst>
            </p:cNvPr>
            <p:cNvSpPr/>
            <p:nvPr/>
          </p:nvSpPr>
          <p:spPr>
            <a:xfrm>
              <a:off x="1951784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81" name="Rectángulo 80">
              <a:extLst>
                <a:ext uri="{FF2B5EF4-FFF2-40B4-BE49-F238E27FC236}">
                  <a16:creationId xmlns:a16="http://schemas.microsoft.com/office/drawing/2014/main" id="{810D7B33-A378-48EE-81DB-D80ABF08CAFF}"/>
                </a:ext>
              </a:extLst>
            </p:cNvPr>
            <p:cNvSpPr/>
            <p:nvPr/>
          </p:nvSpPr>
          <p:spPr>
            <a:xfrm>
              <a:off x="2018850" y="1908569"/>
              <a:ext cx="1230415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Traído por cliente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82" name="Rectángulo 81">
              <a:extLst>
                <a:ext uri="{FF2B5EF4-FFF2-40B4-BE49-F238E27FC236}">
                  <a16:creationId xmlns:a16="http://schemas.microsoft.com/office/drawing/2014/main" id="{C6BA340D-8998-4AB9-89C7-B008C984CE74}"/>
                </a:ext>
              </a:extLst>
            </p:cNvPr>
            <p:cNvSpPr/>
            <p:nvPr/>
          </p:nvSpPr>
          <p:spPr>
            <a:xfrm>
              <a:off x="3114635" y="2000787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85" name="Rectángulo 84">
              <a:extLst>
                <a:ext uri="{FF2B5EF4-FFF2-40B4-BE49-F238E27FC236}">
                  <a16:creationId xmlns:a16="http://schemas.microsoft.com/office/drawing/2014/main" id="{E804BDC5-B8E3-4BEE-B9A1-7A7F9FE1772F}"/>
                </a:ext>
              </a:extLst>
            </p:cNvPr>
            <p:cNvSpPr/>
            <p:nvPr/>
          </p:nvSpPr>
          <p:spPr>
            <a:xfrm>
              <a:off x="3194974" y="1908569"/>
              <a:ext cx="152123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Comprado por uno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pic>
        <p:nvPicPr>
          <p:cNvPr id="86" name="Imagen 85">
            <a:extLst>
              <a:ext uri="{FF2B5EF4-FFF2-40B4-BE49-F238E27FC236}">
                <a16:creationId xmlns:a16="http://schemas.microsoft.com/office/drawing/2014/main" id="{5E40D706-1789-41B8-8B26-B918DFB9E15B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203" t="66278" r="8673" b="23356"/>
          <a:stretch/>
        </p:blipFill>
        <p:spPr>
          <a:xfrm>
            <a:off x="420002" y="5572807"/>
            <a:ext cx="4301657" cy="745544"/>
          </a:xfrm>
          <a:prstGeom prst="rect">
            <a:avLst/>
          </a:prstGeom>
        </p:spPr>
      </p:pic>
      <p:grpSp>
        <p:nvGrpSpPr>
          <p:cNvPr id="99" name="Grupo 98">
            <a:extLst>
              <a:ext uri="{FF2B5EF4-FFF2-40B4-BE49-F238E27FC236}">
                <a16:creationId xmlns:a16="http://schemas.microsoft.com/office/drawing/2014/main" id="{A495B0AB-2D8A-4029-A820-29583E476264}"/>
              </a:ext>
            </a:extLst>
          </p:cNvPr>
          <p:cNvGrpSpPr/>
          <p:nvPr/>
        </p:nvGrpSpPr>
        <p:grpSpPr>
          <a:xfrm>
            <a:off x="513886" y="6402346"/>
            <a:ext cx="4328637" cy="751470"/>
            <a:chOff x="507023" y="6357999"/>
            <a:chExt cx="4328637" cy="751470"/>
          </a:xfrm>
        </p:grpSpPr>
        <p:sp>
          <p:nvSpPr>
            <p:cNvPr id="88" name="Rectángulo 87">
              <a:extLst>
                <a:ext uri="{FF2B5EF4-FFF2-40B4-BE49-F238E27FC236}">
                  <a16:creationId xmlns:a16="http://schemas.microsoft.com/office/drawing/2014/main" id="{CABB359B-7FAA-4851-BFBB-C7E16CD1F9CA}"/>
                </a:ext>
              </a:extLst>
            </p:cNvPr>
            <p:cNvSpPr/>
            <p:nvPr/>
          </p:nvSpPr>
          <p:spPr>
            <a:xfrm>
              <a:off x="507023" y="6357999"/>
              <a:ext cx="1590222" cy="34394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6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Formas de Pago</a:t>
              </a:r>
              <a:endParaRPr lang="es-CL" sz="16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89" name="Rectángulo 88">
              <a:extLst>
                <a:ext uri="{FF2B5EF4-FFF2-40B4-BE49-F238E27FC236}">
                  <a16:creationId xmlns:a16="http://schemas.microsoft.com/office/drawing/2014/main" id="{5C3FB13F-67AB-4E67-B8DB-16F6AEF462D6}"/>
                </a:ext>
              </a:extLst>
            </p:cNvPr>
            <p:cNvSpPr/>
            <p:nvPr/>
          </p:nvSpPr>
          <p:spPr>
            <a:xfrm>
              <a:off x="508665" y="6755574"/>
              <a:ext cx="118105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Total a Pagar: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90" name="Conector recto 89">
              <a:extLst>
                <a:ext uri="{FF2B5EF4-FFF2-40B4-BE49-F238E27FC236}">
                  <a16:creationId xmlns:a16="http://schemas.microsoft.com/office/drawing/2014/main" id="{E991F5D5-602F-41C6-A05E-4F641BA735F5}"/>
                </a:ext>
              </a:extLst>
            </p:cNvPr>
            <p:cNvCxnSpPr>
              <a:cxnSpLocks/>
            </p:cNvCxnSpPr>
            <p:nvPr/>
          </p:nvCxnSpPr>
          <p:spPr>
            <a:xfrm>
              <a:off x="1405339" y="6956676"/>
              <a:ext cx="1125661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3" name="Rectángulo 92">
              <a:extLst>
                <a:ext uri="{FF2B5EF4-FFF2-40B4-BE49-F238E27FC236}">
                  <a16:creationId xmlns:a16="http://schemas.microsoft.com/office/drawing/2014/main" id="{6EBF0BAA-1830-4082-9014-C97DF0F57357}"/>
                </a:ext>
              </a:extLst>
            </p:cNvPr>
            <p:cNvSpPr/>
            <p:nvPr/>
          </p:nvSpPr>
          <p:spPr>
            <a:xfrm>
              <a:off x="2618328" y="6480608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94" name="Rectángulo 93">
              <a:extLst>
                <a:ext uri="{FF2B5EF4-FFF2-40B4-BE49-F238E27FC236}">
                  <a16:creationId xmlns:a16="http://schemas.microsoft.com/office/drawing/2014/main" id="{6B27A875-5C49-4CE4-884A-53A0A9CD71C2}"/>
                </a:ext>
              </a:extLst>
            </p:cNvPr>
            <p:cNvSpPr/>
            <p:nvPr/>
          </p:nvSpPr>
          <p:spPr>
            <a:xfrm>
              <a:off x="2698547" y="6392360"/>
              <a:ext cx="213711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50% Adel</a:t>
              </a: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anto / 50% Entrega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5" name="Rectángulo 94">
              <a:extLst>
                <a:ext uri="{FF2B5EF4-FFF2-40B4-BE49-F238E27FC236}">
                  <a16:creationId xmlns:a16="http://schemas.microsoft.com/office/drawing/2014/main" id="{796D9CDE-CE6A-44BC-B977-018DBDB7ADB1}"/>
                </a:ext>
              </a:extLst>
            </p:cNvPr>
            <p:cNvSpPr/>
            <p:nvPr/>
          </p:nvSpPr>
          <p:spPr>
            <a:xfrm>
              <a:off x="2618327" y="6671604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96" name="Rectángulo 95">
              <a:extLst>
                <a:ext uri="{FF2B5EF4-FFF2-40B4-BE49-F238E27FC236}">
                  <a16:creationId xmlns:a16="http://schemas.microsoft.com/office/drawing/2014/main" id="{E1A9C05A-E9F5-40BA-9B89-F4925868A6E2}"/>
                </a:ext>
              </a:extLst>
            </p:cNvPr>
            <p:cNvSpPr/>
            <p:nvPr/>
          </p:nvSpPr>
          <p:spPr>
            <a:xfrm>
              <a:off x="2698547" y="6590190"/>
              <a:ext cx="125637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Tarjeta de Crédito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7" name="Rectángulo 96">
              <a:extLst>
                <a:ext uri="{FF2B5EF4-FFF2-40B4-BE49-F238E27FC236}">
                  <a16:creationId xmlns:a16="http://schemas.microsoft.com/office/drawing/2014/main" id="{FDB9D3DA-79A0-4743-B169-42B0206C7917}"/>
                </a:ext>
              </a:extLst>
            </p:cNvPr>
            <p:cNvSpPr/>
            <p:nvPr/>
          </p:nvSpPr>
          <p:spPr>
            <a:xfrm>
              <a:off x="2734595" y="6796948"/>
              <a:ext cx="125637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Pago Completo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8" name="Rectángulo 97">
              <a:extLst>
                <a:ext uri="{FF2B5EF4-FFF2-40B4-BE49-F238E27FC236}">
                  <a16:creationId xmlns:a16="http://schemas.microsoft.com/office/drawing/2014/main" id="{C23ACB03-E850-4859-963B-A4D496E13724}"/>
                </a:ext>
              </a:extLst>
            </p:cNvPr>
            <p:cNvSpPr/>
            <p:nvPr/>
          </p:nvSpPr>
          <p:spPr>
            <a:xfrm>
              <a:off x="2618327" y="6872424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</p:grpSp>
      <p:sp>
        <p:nvSpPr>
          <p:cNvPr id="83" name="Rectángulo 82">
            <a:extLst>
              <a:ext uri="{FF2B5EF4-FFF2-40B4-BE49-F238E27FC236}">
                <a16:creationId xmlns:a16="http://schemas.microsoft.com/office/drawing/2014/main" id="{FF1B5714-D46E-4962-9BD8-8C3EB344E93F}"/>
              </a:ext>
            </a:extLst>
          </p:cNvPr>
          <p:cNvSpPr/>
          <p:nvPr/>
        </p:nvSpPr>
        <p:spPr>
          <a:xfrm>
            <a:off x="551357" y="63750"/>
            <a:ext cx="4148168" cy="107830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07000"/>
              </a:lnSpc>
              <a:spcAft>
                <a:spcPts val="726"/>
              </a:spcAft>
            </a:pPr>
            <a:r>
              <a:rPr lang="es-CL" sz="5988" dirty="0">
                <a:solidFill>
                  <a:schemeClr val="bg1"/>
                </a:solidFill>
                <a:latin typeface="Angelface" pitchFamily="50" charset="0"/>
                <a:ea typeface="Calibri" panose="020F0502020204030204" pitchFamily="34" charset="0"/>
                <a:cs typeface="Times New Roman" panose="02020603050405020304" pitchFamily="18" charset="0"/>
              </a:rPr>
              <a:t>Ordenes de Venta</a:t>
            </a:r>
            <a:endParaRPr lang="es-CL" sz="6532" dirty="0">
              <a:solidFill>
                <a:schemeClr val="bg1"/>
              </a:solidFill>
              <a:latin typeface="Angelface" pitchFamily="50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101" name="Rectángulo: esquinas redondeadas 100">
            <a:extLst>
              <a:ext uri="{FF2B5EF4-FFF2-40B4-BE49-F238E27FC236}">
                <a16:creationId xmlns:a16="http://schemas.microsoft.com/office/drawing/2014/main" id="{0A155951-9671-4EA6-9BA5-4894C98CB333}"/>
              </a:ext>
            </a:extLst>
          </p:cNvPr>
          <p:cNvSpPr/>
          <p:nvPr/>
        </p:nvSpPr>
        <p:spPr>
          <a:xfrm>
            <a:off x="473237" y="1582469"/>
            <a:ext cx="4223447" cy="604994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111" name="Rectángulo: esquinas redondeadas 110">
            <a:extLst>
              <a:ext uri="{FF2B5EF4-FFF2-40B4-BE49-F238E27FC236}">
                <a16:creationId xmlns:a16="http://schemas.microsoft.com/office/drawing/2014/main" id="{2F0F5CEE-A183-4B39-8715-F1C8F735566B}"/>
              </a:ext>
            </a:extLst>
          </p:cNvPr>
          <p:cNvSpPr/>
          <p:nvPr/>
        </p:nvSpPr>
        <p:spPr>
          <a:xfrm>
            <a:off x="524368" y="3850804"/>
            <a:ext cx="4115236" cy="1279658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113" name="Rectángulo: esquinas redondeadas 112">
            <a:extLst>
              <a:ext uri="{FF2B5EF4-FFF2-40B4-BE49-F238E27FC236}">
                <a16:creationId xmlns:a16="http://schemas.microsoft.com/office/drawing/2014/main" id="{907035ED-50C6-4207-BD92-D5027B05F656}"/>
              </a:ext>
            </a:extLst>
          </p:cNvPr>
          <p:cNvSpPr/>
          <p:nvPr/>
        </p:nvSpPr>
        <p:spPr>
          <a:xfrm>
            <a:off x="521789" y="6431097"/>
            <a:ext cx="4115236" cy="762266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</p:spTree>
    <p:extLst>
      <p:ext uri="{BB962C8B-B14F-4D97-AF65-F5344CB8AC3E}">
        <p14:creationId xmlns:p14="http://schemas.microsoft.com/office/powerpoint/2010/main" val="3632569923"/>
      </p:ext>
    </p:extLst>
  </p:cSld>
  <p:clrMapOvr>
    <a:masterClrMapping/>
  </p:clrMapOvr>
</p:sld>
</file>

<file path=ppt/slides/slide2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4" name="Imagen 113">
            <a:extLst>
              <a:ext uri="{FF2B5EF4-FFF2-40B4-BE49-F238E27FC236}">
                <a16:creationId xmlns:a16="http://schemas.microsoft.com/office/drawing/2014/main" id="{E2C72D66-3C05-40F4-818E-4CB8631B94FA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26633" t="9514" r="29569" b="27352"/>
          <a:stretch/>
        </p:blipFill>
        <p:spPr>
          <a:xfrm rot="16200000">
            <a:off x="2185505" y="-1998928"/>
            <a:ext cx="697876" cy="5068891"/>
          </a:xfrm>
          <a:prstGeom prst="rect">
            <a:avLst/>
          </a:prstGeom>
        </p:spPr>
      </p:pic>
      <p:sp>
        <p:nvSpPr>
          <p:cNvPr id="112" name="Rectángulo: esquinas redondeadas 111">
            <a:extLst>
              <a:ext uri="{FF2B5EF4-FFF2-40B4-BE49-F238E27FC236}">
                <a16:creationId xmlns:a16="http://schemas.microsoft.com/office/drawing/2014/main" id="{E115D612-3661-42A9-A486-91A7B88EA55F}"/>
              </a:ext>
            </a:extLst>
          </p:cNvPr>
          <p:cNvSpPr/>
          <p:nvPr/>
        </p:nvSpPr>
        <p:spPr>
          <a:xfrm>
            <a:off x="440504" y="6367648"/>
            <a:ext cx="4290148" cy="890633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110" name="Rectángulo: esquinas redondeadas 109">
            <a:extLst>
              <a:ext uri="{FF2B5EF4-FFF2-40B4-BE49-F238E27FC236}">
                <a16:creationId xmlns:a16="http://schemas.microsoft.com/office/drawing/2014/main" id="{9B78243E-FF09-471B-A928-593DCFE6BCF1}"/>
              </a:ext>
            </a:extLst>
          </p:cNvPr>
          <p:cNvSpPr/>
          <p:nvPr/>
        </p:nvSpPr>
        <p:spPr>
          <a:xfrm>
            <a:off x="440505" y="3776826"/>
            <a:ext cx="4290148" cy="1439386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84" name="Rectángulo: esquinas redondeadas 83">
            <a:extLst>
              <a:ext uri="{FF2B5EF4-FFF2-40B4-BE49-F238E27FC236}">
                <a16:creationId xmlns:a16="http://schemas.microsoft.com/office/drawing/2014/main" id="{AD7414DD-8DE6-45B8-8112-9BDDF0B186AF}"/>
              </a:ext>
            </a:extLst>
          </p:cNvPr>
          <p:cNvSpPr/>
          <p:nvPr/>
        </p:nvSpPr>
        <p:spPr>
          <a:xfrm>
            <a:off x="420001" y="1536627"/>
            <a:ext cx="4310651" cy="697874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2" name="Rectángulo: esquinas redondeadas 1">
            <a:extLst>
              <a:ext uri="{FF2B5EF4-FFF2-40B4-BE49-F238E27FC236}">
                <a16:creationId xmlns:a16="http://schemas.microsoft.com/office/drawing/2014/main" id="{99FF4510-806D-4AC7-8D73-69B355A697B8}"/>
              </a:ext>
            </a:extLst>
          </p:cNvPr>
          <p:cNvSpPr/>
          <p:nvPr/>
        </p:nvSpPr>
        <p:spPr>
          <a:xfrm>
            <a:off x="1308997" y="1142665"/>
            <a:ext cx="1021080" cy="217998"/>
          </a:xfrm>
          <a:prstGeom prst="roundRect">
            <a:avLst>
              <a:gd name="adj" fmla="val 0"/>
            </a:avLst>
          </a:prstGeom>
          <a:noFill/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4" name="Rectángulo 3">
            <a:extLst>
              <a:ext uri="{FF2B5EF4-FFF2-40B4-BE49-F238E27FC236}">
                <a16:creationId xmlns:a16="http://schemas.microsoft.com/office/drawing/2014/main" id="{2AFB77A1-E7B9-4F47-9144-3CC7BDF7EE3D}"/>
              </a:ext>
            </a:extLst>
          </p:cNvPr>
          <p:cNvSpPr/>
          <p:nvPr/>
        </p:nvSpPr>
        <p:spPr>
          <a:xfrm>
            <a:off x="440504" y="1056234"/>
            <a:ext cx="1021080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N.º Pedido</a:t>
            </a:r>
            <a:endParaRPr lang="es-CL" dirty="0">
              <a:effectLst/>
              <a:latin typeface="Akazan Lt" panose="02000506020000020003" pitchFamily="2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5" name="Rectángulo: esquinas redondeadas 4">
            <a:extLst>
              <a:ext uri="{FF2B5EF4-FFF2-40B4-BE49-F238E27FC236}">
                <a16:creationId xmlns:a16="http://schemas.microsoft.com/office/drawing/2014/main" id="{2842A9BB-0E44-4F1E-97DD-EF7322732B51}"/>
              </a:ext>
            </a:extLst>
          </p:cNvPr>
          <p:cNvSpPr/>
          <p:nvPr/>
        </p:nvSpPr>
        <p:spPr>
          <a:xfrm>
            <a:off x="3675604" y="1142059"/>
            <a:ext cx="1021080" cy="217998"/>
          </a:xfrm>
          <a:prstGeom prst="roundRect">
            <a:avLst>
              <a:gd name="adj" fmla="val 0"/>
            </a:avLst>
          </a:prstGeom>
          <a:noFill/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6" name="Rectángulo 5">
            <a:extLst>
              <a:ext uri="{FF2B5EF4-FFF2-40B4-BE49-F238E27FC236}">
                <a16:creationId xmlns:a16="http://schemas.microsoft.com/office/drawing/2014/main" id="{7F3D37A6-278E-4B2C-8776-6E7C1A84784E}"/>
              </a:ext>
            </a:extLst>
          </p:cNvPr>
          <p:cNvSpPr/>
          <p:nvPr/>
        </p:nvSpPr>
        <p:spPr>
          <a:xfrm>
            <a:off x="3079506" y="1063864"/>
            <a:ext cx="1021080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Fecha</a:t>
            </a:r>
          </a:p>
        </p:txBody>
      </p:sp>
      <p:grpSp>
        <p:nvGrpSpPr>
          <p:cNvPr id="17" name="Grupo 16">
            <a:extLst>
              <a:ext uri="{FF2B5EF4-FFF2-40B4-BE49-F238E27FC236}">
                <a16:creationId xmlns:a16="http://schemas.microsoft.com/office/drawing/2014/main" id="{A1221EF0-FDFE-48C3-A647-6370BEFC3A9F}"/>
              </a:ext>
            </a:extLst>
          </p:cNvPr>
          <p:cNvGrpSpPr/>
          <p:nvPr/>
        </p:nvGrpSpPr>
        <p:grpSpPr>
          <a:xfrm>
            <a:off x="428996" y="1535416"/>
            <a:ext cx="4190338" cy="715275"/>
            <a:chOff x="461175" y="1120552"/>
            <a:chExt cx="4190338" cy="715275"/>
          </a:xfrm>
        </p:grpSpPr>
        <p:sp>
          <p:nvSpPr>
            <p:cNvPr id="8" name="Rectángulo 7">
              <a:extLst>
                <a:ext uri="{FF2B5EF4-FFF2-40B4-BE49-F238E27FC236}">
                  <a16:creationId xmlns:a16="http://schemas.microsoft.com/office/drawing/2014/main" id="{9A52EE84-0DE8-4F26-AD5E-3CE20593F425}"/>
                </a:ext>
              </a:extLst>
            </p:cNvPr>
            <p:cNvSpPr/>
            <p:nvPr/>
          </p:nvSpPr>
          <p:spPr>
            <a:xfrm>
              <a:off x="477077" y="1120552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Cliente: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" name="Rectángulo 8">
              <a:extLst>
                <a:ext uri="{FF2B5EF4-FFF2-40B4-BE49-F238E27FC236}">
                  <a16:creationId xmlns:a16="http://schemas.microsoft.com/office/drawing/2014/main" id="{0293D1B7-439B-4947-A5F0-41627F3784A1}"/>
                </a:ext>
              </a:extLst>
            </p:cNvPr>
            <p:cNvSpPr/>
            <p:nvPr/>
          </p:nvSpPr>
          <p:spPr>
            <a:xfrm>
              <a:off x="461175" y="1452518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Teléfono: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10" name="Rectángulo 9">
              <a:extLst>
                <a:ext uri="{FF2B5EF4-FFF2-40B4-BE49-F238E27FC236}">
                  <a16:creationId xmlns:a16="http://schemas.microsoft.com/office/drawing/2014/main" id="{18CEE0AE-BC72-4F64-89A2-783C42213717}"/>
                </a:ext>
              </a:extLst>
            </p:cNvPr>
            <p:cNvSpPr/>
            <p:nvPr/>
          </p:nvSpPr>
          <p:spPr>
            <a:xfrm>
              <a:off x="2542395" y="1460468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Celular: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12" name="Conector recto 11">
              <a:extLst>
                <a:ext uri="{FF2B5EF4-FFF2-40B4-BE49-F238E27FC236}">
                  <a16:creationId xmlns:a16="http://schemas.microsoft.com/office/drawing/2014/main" id="{44FD2E21-B38E-48E6-8AF0-3E3DE6E69487}"/>
                </a:ext>
              </a:extLst>
            </p:cNvPr>
            <p:cNvCxnSpPr/>
            <p:nvPr/>
          </p:nvCxnSpPr>
          <p:spPr>
            <a:xfrm>
              <a:off x="1089328" y="1380954"/>
              <a:ext cx="3562185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Conector recto 12">
              <a:extLst>
                <a:ext uri="{FF2B5EF4-FFF2-40B4-BE49-F238E27FC236}">
                  <a16:creationId xmlns:a16="http://schemas.microsoft.com/office/drawing/2014/main" id="{FF0615F5-297B-42CC-9227-B689F664423A}"/>
                </a:ext>
              </a:extLst>
            </p:cNvPr>
            <p:cNvCxnSpPr>
              <a:cxnSpLocks/>
            </p:cNvCxnSpPr>
            <p:nvPr/>
          </p:nvCxnSpPr>
          <p:spPr>
            <a:xfrm>
              <a:off x="1194019" y="1700333"/>
              <a:ext cx="1348376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" name="Conector recto 14">
              <a:extLst>
                <a:ext uri="{FF2B5EF4-FFF2-40B4-BE49-F238E27FC236}">
                  <a16:creationId xmlns:a16="http://schemas.microsoft.com/office/drawing/2014/main" id="{BD48C7B8-5CAC-4F82-9216-C8AB344C1EF2}"/>
                </a:ext>
              </a:extLst>
            </p:cNvPr>
            <p:cNvCxnSpPr>
              <a:cxnSpLocks/>
            </p:cNvCxnSpPr>
            <p:nvPr/>
          </p:nvCxnSpPr>
          <p:spPr>
            <a:xfrm>
              <a:off x="3228230" y="1700333"/>
              <a:ext cx="1423283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7" name="Grupo 26">
            <a:extLst>
              <a:ext uri="{FF2B5EF4-FFF2-40B4-BE49-F238E27FC236}">
                <a16:creationId xmlns:a16="http://schemas.microsoft.com/office/drawing/2014/main" id="{D011FB4B-7475-4BE9-A358-6DA41A8D12AD}"/>
              </a:ext>
            </a:extLst>
          </p:cNvPr>
          <p:cNvGrpSpPr/>
          <p:nvPr/>
        </p:nvGrpSpPr>
        <p:grpSpPr>
          <a:xfrm>
            <a:off x="899417" y="2332501"/>
            <a:ext cx="3359980" cy="319046"/>
            <a:chOff x="864702" y="1908569"/>
            <a:chExt cx="3359980" cy="319046"/>
          </a:xfrm>
        </p:grpSpPr>
        <p:sp>
          <p:nvSpPr>
            <p:cNvPr id="19" name="Rectángulo: esquinas redondeadas 18">
              <a:extLst>
                <a:ext uri="{FF2B5EF4-FFF2-40B4-BE49-F238E27FC236}">
                  <a16:creationId xmlns:a16="http://schemas.microsoft.com/office/drawing/2014/main" id="{90C1F828-0023-4BD0-AE55-1A1D3BABD5CA}"/>
                </a:ext>
              </a:extLst>
            </p:cNvPr>
            <p:cNvSpPr/>
            <p:nvPr/>
          </p:nvSpPr>
          <p:spPr>
            <a:xfrm>
              <a:off x="888509" y="1931042"/>
              <a:ext cx="3336173" cy="267576"/>
            </a:xfrm>
            <a:prstGeom prst="roundRect">
              <a:avLst>
                <a:gd name="adj" fmla="val 3808"/>
              </a:avLst>
            </a:prstGeom>
            <a:solidFill>
              <a:srgbClr val="E5EBF7"/>
            </a:solidFill>
            <a:ln w="6350"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20" name="Rectángulo 19">
              <a:extLst>
                <a:ext uri="{FF2B5EF4-FFF2-40B4-BE49-F238E27FC236}">
                  <a16:creationId xmlns:a16="http://schemas.microsoft.com/office/drawing/2014/main" id="{56986F0A-658A-4DCF-8EF6-0F185C7C5060}"/>
                </a:ext>
              </a:extLst>
            </p:cNvPr>
            <p:cNvSpPr/>
            <p:nvPr/>
          </p:nvSpPr>
          <p:spPr>
            <a:xfrm>
              <a:off x="864702" y="1910995"/>
              <a:ext cx="140708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Tipo de Servicio: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21" name="Rectángulo 20">
              <a:extLst>
                <a:ext uri="{FF2B5EF4-FFF2-40B4-BE49-F238E27FC236}">
                  <a16:creationId xmlns:a16="http://schemas.microsoft.com/office/drawing/2014/main" id="{6492D76D-BD6D-4616-9DE0-599FC92A6658}"/>
                </a:ext>
              </a:extLst>
            </p:cNvPr>
            <p:cNvSpPr/>
            <p:nvPr/>
          </p:nvSpPr>
          <p:spPr>
            <a:xfrm>
              <a:off x="1993616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2" name="Rectángulo 21">
              <a:extLst>
                <a:ext uri="{FF2B5EF4-FFF2-40B4-BE49-F238E27FC236}">
                  <a16:creationId xmlns:a16="http://schemas.microsoft.com/office/drawing/2014/main" id="{BE82BD38-E445-4696-A0AB-597A418C5665}"/>
                </a:ext>
              </a:extLst>
            </p:cNvPr>
            <p:cNvSpPr/>
            <p:nvPr/>
          </p:nvSpPr>
          <p:spPr>
            <a:xfrm>
              <a:off x="2072635" y="1908569"/>
              <a:ext cx="654616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Costura</a:t>
              </a:r>
            </a:p>
          </p:txBody>
        </p:sp>
        <p:sp>
          <p:nvSpPr>
            <p:cNvPr id="23" name="Rectángulo 22">
              <a:extLst>
                <a:ext uri="{FF2B5EF4-FFF2-40B4-BE49-F238E27FC236}">
                  <a16:creationId xmlns:a16="http://schemas.microsoft.com/office/drawing/2014/main" id="{68F4B250-3831-418F-BFC4-D431DBC2CA70}"/>
                </a:ext>
              </a:extLst>
            </p:cNvPr>
            <p:cNvSpPr/>
            <p:nvPr/>
          </p:nvSpPr>
          <p:spPr>
            <a:xfrm>
              <a:off x="2660329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4" name="Rectángulo 23">
              <a:extLst>
                <a:ext uri="{FF2B5EF4-FFF2-40B4-BE49-F238E27FC236}">
                  <a16:creationId xmlns:a16="http://schemas.microsoft.com/office/drawing/2014/main" id="{4AA89D6B-DBBA-402D-AEBE-71E144A67F00}"/>
                </a:ext>
              </a:extLst>
            </p:cNvPr>
            <p:cNvSpPr/>
            <p:nvPr/>
          </p:nvSpPr>
          <p:spPr>
            <a:xfrm>
              <a:off x="2750460" y="1915094"/>
              <a:ext cx="81676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Confección</a:t>
              </a:r>
            </a:p>
          </p:txBody>
        </p:sp>
        <p:sp>
          <p:nvSpPr>
            <p:cNvPr id="25" name="Rectángulo 24">
              <a:extLst>
                <a:ext uri="{FF2B5EF4-FFF2-40B4-BE49-F238E27FC236}">
                  <a16:creationId xmlns:a16="http://schemas.microsoft.com/office/drawing/2014/main" id="{E35C0224-B0B5-4F53-8A83-F99AB3741D53}"/>
                </a:ext>
              </a:extLst>
            </p:cNvPr>
            <p:cNvSpPr/>
            <p:nvPr/>
          </p:nvSpPr>
          <p:spPr>
            <a:xfrm>
              <a:off x="3522045" y="2000787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6" name="Rectángulo 25">
              <a:extLst>
                <a:ext uri="{FF2B5EF4-FFF2-40B4-BE49-F238E27FC236}">
                  <a16:creationId xmlns:a16="http://schemas.microsoft.com/office/drawing/2014/main" id="{6D0BC1E9-E235-4F61-AC23-ACA0B4CF88CA}"/>
                </a:ext>
              </a:extLst>
            </p:cNvPr>
            <p:cNvSpPr/>
            <p:nvPr/>
          </p:nvSpPr>
          <p:spPr>
            <a:xfrm>
              <a:off x="3612029" y="1915094"/>
              <a:ext cx="552402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Otros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sp>
        <p:nvSpPr>
          <p:cNvPr id="28" name="Rectángulo 27">
            <a:extLst>
              <a:ext uri="{FF2B5EF4-FFF2-40B4-BE49-F238E27FC236}">
                <a16:creationId xmlns:a16="http://schemas.microsoft.com/office/drawing/2014/main" id="{68588BD4-AE96-4CF9-9C4B-24A6D79FE99D}"/>
              </a:ext>
            </a:extLst>
          </p:cNvPr>
          <p:cNvSpPr/>
          <p:nvPr/>
        </p:nvSpPr>
        <p:spPr>
          <a:xfrm>
            <a:off x="354701" y="2633649"/>
            <a:ext cx="2183733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Descripción del Servicio:</a:t>
            </a:r>
            <a:endParaRPr lang="es-CL" dirty="0">
              <a:effectLst/>
              <a:latin typeface="Akazan Lt" panose="02000506020000020003" pitchFamily="2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pic>
        <p:nvPicPr>
          <p:cNvPr id="30" name="Imagen 29">
            <a:extLst>
              <a:ext uri="{FF2B5EF4-FFF2-40B4-BE49-F238E27FC236}">
                <a16:creationId xmlns:a16="http://schemas.microsoft.com/office/drawing/2014/main" id="{3E931A31-DC47-4A40-8DA9-8FC83A9306DD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203" t="66278" r="8673" b="23449"/>
          <a:stretch/>
        </p:blipFill>
        <p:spPr>
          <a:xfrm>
            <a:off x="440505" y="2944813"/>
            <a:ext cx="4301657" cy="738769"/>
          </a:xfrm>
          <a:prstGeom prst="rect">
            <a:avLst/>
          </a:prstGeom>
        </p:spPr>
      </p:pic>
      <p:grpSp>
        <p:nvGrpSpPr>
          <p:cNvPr id="76" name="Grupo 75">
            <a:extLst>
              <a:ext uri="{FF2B5EF4-FFF2-40B4-BE49-F238E27FC236}">
                <a16:creationId xmlns:a16="http://schemas.microsoft.com/office/drawing/2014/main" id="{EBD2F4EC-A8BF-4680-A871-AD5F1ACFA33A}"/>
              </a:ext>
            </a:extLst>
          </p:cNvPr>
          <p:cNvGrpSpPr/>
          <p:nvPr/>
        </p:nvGrpSpPr>
        <p:grpSpPr>
          <a:xfrm>
            <a:off x="513147" y="3825721"/>
            <a:ext cx="4187950" cy="1277269"/>
            <a:chOff x="425691" y="4023521"/>
            <a:chExt cx="4187950" cy="1277269"/>
          </a:xfrm>
        </p:grpSpPr>
        <p:sp>
          <p:nvSpPr>
            <p:cNvPr id="39" name="Rectángulo 38">
              <a:extLst>
                <a:ext uri="{FF2B5EF4-FFF2-40B4-BE49-F238E27FC236}">
                  <a16:creationId xmlns:a16="http://schemas.microsoft.com/office/drawing/2014/main" id="{02E4A93C-8F9C-4884-B2B6-80528735D3E3}"/>
                </a:ext>
              </a:extLst>
            </p:cNvPr>
            <p:cNvSpPr/>
            <p:nvPr/>
          </p:nvSpPr>
          <p:spPr>
            <a:xfrm>
              <a:off x="425691" y="4023521"/>
              <a:ext cx="118105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Ficha de Medidas</a:t>
              </a:r>
            </a:p>
          </p:txBody>
        </p:sp>
        <p:sp>
          <p:nvSpPr>
            <p:cNvPr id="41" name="Rectángulo 40">
              <a:extLst>
                <a:ext uri="{FF2B5EF4-FFF2-40B4-BE49-F238E27FC236}">
                  <a16:creationId xmlns:a16="http://schemas.microsoft.com/office/drawing/2014/main" id="{92B9E128-7B4C-45E7-9BA8-B9EA85687B92}"/>
                </a:ext>
              </a:extLst>
            </p:cNvPr>
            <p:cNvSpPr/>
            <p:nvPr/>
          </p:nvSpPr>
          <p:spPr>
            <a:xfrm>
              <a:off x="754528" y="4254831"/>
              <a:ext cx="66475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H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ombros</a:t>
              </a:r>
            </a:p>
          </p:txBody>
        </p:sp>
        <p:grpSp>
          <p:nvGrpSpPr>
            <p:cNvPr id="53" name="Grupo 52">
              <a:extLst>
                <a:ext uri="{FF2B5EF4-FFF2-40B4-BE49-F238E27FC236}">
                  <a16:creationId xmlns:a16="http://schemas.microsoft.com/office/drawing/2014/main" id="{F280F20A-CEEA-4B75-946C-268CF551042A}"/>
                </a:ext>
              </a:extLst>
            </p:cNvPr>
            <p:cNvGrpSpPr/>
            <p:nvPr/>
          </p:nvGrpSpPr>
          <p:grpSpPr>
            <a:xfrm>
              <a:off x="499785" y="4324233"/>
              <a:ext cx="319496" cy="903494"/>
              <a:chOff x="499785" y="4324233"/>
              <a:chExt cx="319496" cy="903494"/>
            </a:xfrm>
          </p:grpSpPr>
          <p:sp>
            <p:nvSpPr>
              <p:cNvPr id="40" name="Rectángulo 39">
                <a:extLst>
                  <a:ext uri="{FF2B5EF4-FFF2-40B4-BE49-F238E27FC236}">
                    <a16:creationId xmlns:a16="http://schemas.microsoft.com/office/drawing/2014/main" id="{E47B04F6-4E0C-443A-9D7F-51CC3A6E8167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 dirty="0"/>
              </a:p>
            </p:txBody>
          </p:sp>
          <p:sp>
            <p:nvSpPr>
              <p:cNvPr id="42" name="Rectángulo 41">
                <a:extLst>
                  <a:ext uri="{FF2B5EF4-FFF2-40B4-BE49-F238E27FC236}">
                    <a16:creationId xmlns:a16="http://schemas.microsoft.com/office/drawing/2014/main" id="{E0D8D7D1-E8A9-477D-BB59-7D4037A10AD8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3" name="Rectángulo 42">
                <a:extLst>
                  <a:ext uri="{FF2B5EF4-FFF2-40B4-BE49-F238E27FC236}">
                    <a16:creationId xmlns:a16="http://schemas.microsoft.com/office/drawing/2014/main" id="{F11EEA12-BB2F-4295-96AC-15AABB2EB594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4" name="Rectángulo 43">
                <a:extLst>
                  <a:ext uri="{FF2B5EF4-FFF2-40B4-BE49-F238E27FC236}">
                    <a16:creationId xmlns:a16="http://schemas.microsoft.com/office/drawing/2014/main" id="{4CA8619C-54F1-4E1B-8AD0-2AB97850AF39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5" name="Rectángulo 44">
                <a:extLst>
                  <a:ext uri="{FF2B5EF4-FFF2-40B4-BE49-F238E27FC236}">
                    <a16:creationId xmlns:a16="http://schemas.microsoft.com/office/drawing/2014/main" id="{A892E23F-412E-4C2B-BF07-19DEFB875F6D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48" name="Rectángulo 47">
              <a:extLst>
                <a:ext uri="{FF2B5EF4-FFF2-40B4-BE49-F238E27FC236}">
                  <a16:creationId xmlns:a16="http://schemas.microsoft.com/office/drawing/2014/main" id="{F61B7A8A-9FD8-4CD0-98C1-D19A7D442815}"/>
                </a:ext>
              </a:extLst>
            </p:cNvPr>
            <p:cNvSpPr/>
            <p:nvPr/>
          </p:nvSpPr>
          <p:spPr>
            <a:xfrm>
              <a:off x="754528" y="4446790"/>
              <a:ext cx="66475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Busto</a:t>
              </a:r>
            </a:p>
          </p:txBody>
        </p:sp>
        <p:sp>
          <p:nvSpPr>
            <p:cNvPr id="49" name="Rectángulo 48">
              <a:extLst>
                <a:ext uri="{FF2B5EF4-FFF2-40B4-BE49-F238E27FC236}">
                  <a16:creationId xmlns:a16="http://schemas.microsoft.com/office/drawing/2014/main" id="{CB2C72A1-AB47-4A03-B163-24BB2C1F201C}"/>
                </a:ext>
              </a:extLst>
            </p:cNvPr>
            <p:cNvSpPr/>
            <p:nvPr/>
          </p:nvSpPr>
          <p:spPr>
            <a:xfrm>
              <a:off x="754528" y="4627222"/>
              <a:ext cx="934027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Larg</a:t>
              </a: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 Espalda</a:t>
              </a:r>
            </a:p>
          </p:txBody>
        </p:sp>
        <p:sp>
          <p:nvSpPr>
            <p:cNvPr id="50" name="Rectángulo 49">
              <a:extLst>
                <a:ext uri="{FF2B5EF4-FFF2-40B4-BE49-F238E27FC236}">
                  <a16:creationId xmlns:a16="http://schemas.microsoft.com/office/drawing/2014/main" id="{C5BC14CB-F47E-4D58-8F68-DDE41F381913}"/>
                </a:ext>
              </a:extLst>
            </p:cNvPr>
            <p:cNvSpPr/>
            <p:nvPr/>
          </p:nvSpPr>
          <p:spPr>
            <a:xfrm>
              <a:off x="754528" y="4819750"/>
              <a:ext cx="934027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Busto</a:t>
              </a:r>
            </a:p>
          </p:txBody>
        </p:sp>
        <p:sp>
          <p:nvSpPr>
            <p:cNvPr id="52" name="Rectángulo 51">
              <a:extLst>
                <a:ext uri="{FF2B5EF4-FFF2-40B4-BE49-F238E27FC236}">
                  <a16:creationId xmlns:a16="http://schemas.microsoft.com/office/drawing/2014/main" id="{39884370-F146-4FD9-9DE4-63D0F5CF1CFD}"/>
                </a:ext>
              </a:extLst>
            </p:cNvPr>
            <p:cNvSpPr/>
            <p:nvPr/>
          </p:nvSpPr>
          <p:spPr>
            <a:xfrm>
              <a:off x="763644" y="5019073"/>
              <a:ext cx="54205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</a:t>
              </a:r>
            </a:p>
          </p:txBody>
        </p:sp>
        <p:grpSp>
          <p:nvGrpSpPr>
            <p:cNvPr id="54" name="Grupo 53">
              <a:extLst>
                <a:ext uri="{FF2B5EF4-FFF2-40B4-BE49-F238E27FC236}">
                  <a16:creationId xmlns:a16="http://schemas.microsoft.com/office/drawing/2014/main" id="{899D3852-9FE5-4802-ABAC-63F149199D1B}"/>
                </a:ext>
              </a:extLst>
            </p:cNvPr>
            <p:cNvGrpSpPr/>
            <p:nvPr/>
          </p:nvGrpSpPr>
          <p:grpSpPr>
            <a:xfrm>
              <a:off x="1603520" y="4324233"/>
              <a:ext cx="319496" cy="903494"/>
              <a:chOff x="499785" y="4324233"/>
              <a:chExt cx="319496" cy="903494"/>
            </a:xfrm>
          </p:grpSpPr>
          <p:sp>
            <p:nvSpPr>
              <p:cNvPr id="55" name="Rectángulo 54">
                <a:extLst>
                  <a:ext uri="{FF2B5EF4-FFF2-40B4-BE49-F238E27FC236}">
                    <a16:creationId xmlns:a16="http://schemas.microsoft.com/office/drawing/2014/main" id="{B9500116-F8A0-4B60-A41D-DDA61DAD96E1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6" name="Rectángulo 55">
                <a:extLst>
                  <a:ext uri="{FF2B5EF4-FFF2-40B4-BE49-F238E27FC236}">
                    <a16:creationId xmlns:a16="http://schemas.microsoft.com/office/drawing/2014/main" id="{32936542-49CC-49B3-82EB-7BF61A120F45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7" name="Rectángulo 56">
                <a:extLst>
                  <a:ext uri="{FF2B5EF4-FFF2-40B4-BE49-F238E27FC236}">
                    <a16:creationId xmlns:a16="http://schemas.microsoft.com/office/drawing/2014/main" id="{8750774D-2064-4D64-A3A9-4DF20C839018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8" name="Rectángulo 57">
                <a:extLst>
                  <a:ext uri="{FF2B5EF4-FFF2-40B4-BE49-F238E27FC236}">
                    <a16:creationId xmlns:a16="http://schemas.microsoft.com/office/drawing/2014/main" id="{83283F80-022F-44A8-A5C5-F600B41761E0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9" name="Rectángulo 58">
                <a:extLst>
                  <a:ext uri="{FF2B5EF4-FFF2-40B4-BE49-F238E27FC236}">
                    <a16:creationId xmlns:a16="http://schemas.microsoft.com/office/drawing/2014/main" id="{B3B65F57-430F-44F5-B56A-77EC86B78C32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60" name="Rectángulo 59">
              <a:extLst>
                <a:ext uri="{FF2B5EF4-FFF2-40B4-BE49-F238E27FC236}">
                  <a16:creationId xmlns:a16="http://schemas.microsoft.com/office/drawing/2014/main" id="{6466DA8E-C652-4658-9DE6-CC4010FF4254}"/>
                </a:ext>
              </a:extLst>
            </p:cNvPr>
            <p:cNvSpPr/>
            <p:nvPr/>
          </p:nvSpPr>
          <p:spPr>
            <a:xfrm>
              <a:off x="1857045" y="4249221"/>
              <a:ext cx="140225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Frente </a:t>
              </a:r>
            </a:p>
          </p:txBody>
        </p:sp>
        <p:sp>
          <p:nvSpPr>
            <p:cNvPr id="61" name="Rectángulo 60">
              <a:extLst>
                <a:ext uri="{FF2B5EF4-FFF2-40B4-BE49-F238E27FC236}">
                  <a16:creationId xmlns:a16="http://schemas.microsoft.com/office/drawing/2014/main" id="{31371062-0AD6-4B71-A228-5A8B2CD3F31E}"/>
                </a:ext>
              </a:extLst>
            </p:cNvPr>
            <p:cNvSpPr/>
            <p:nvPr/>
          </p:nvSpPr>
          <p:spPr>
            <a:xfrm>
              <a:off x="1857045" y="4448480"/>
              <a:ext cx="1327750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Costado</a:t>
              </a:r>
            </a:p>
          </p:txBody>
        </p:sp>
        <p:sp>
          <p:nvSpPr>
            <p:cNvPr id="62" name="Rectángulo 61">
              <a:extLst>
                <a:ext uri="{FF2B5EF4-FFF2-40B4-BE49-F238E27FC236}">
                  <a16:creationId xmlns:a16="http://schemas.microsoft.com/office/drawing/2014/main" id="{5A4E51EF-8D78-4EC7-9B0F-BE0BEA9BB197}"/>
                </a:ext>
              </a:extLst>
            </p:cNvPr>
            <p:cNvSpPr/>
            <p:nvPr/>
          </p:nvSpPr>
          <p:spPr>
            <a:xfrm>
              <a:off x="1867696" y="4627222"/>
              <a:ext cx="60857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Cadera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63" name="Rectángulo 62">
              <a:extLst>
                <a:ext uri="{FF2B5EF4-FFF2-40B4-BE49-F238E27FC236}">
                  <a16:creationId xmlns:a16="http://schemas.microsoft.com/office/drawing/2014/main" id="{14010947-628E-4464-9589-CBFF26BCD86C}"/>
                </a:ext>
              </a:extLst>
            </p:cNvPr>
            <p:cNvSpPr/>
            <p:nvPr/>
          </p:nvSpPr>
          <p:spPr>
            <a:xfrm>
              <a:off x="1867696" y="4813319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Rodilla</a:t>
              </a:r>
            </a:p>
          </p:txBody>
        </p:sp>
        <p:sp>
          <p:nvSpPr>
            <p:cNvPr id="64" name="Rectángulo 63">
              <a:extLst>
                <a:ext uri="{FF2B5EF4-FFF2-40B4-BE49-F238E27FC236}">
                  <a16:creationId xmlns:a16="http://schemas.microsoft.com/office/drawing/2014/main" id="{B9F5A617-31DA-4B42-AA9F-20464752E28F}"/>
                </a:ext>
              </a:extLst>
            </p:cNvPr>
            <p:cNvSpPr/>
            <p:nvPr/>
          </p:nvSpPr>
          <p:spPr>
            <a:xfrm>
              <a:off x="1862655" y="5016100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Rodilla</a:t>
              </a:r>
            </a:p>
          </p:txBody>
        </p:sp>
        <p:grpSp>
          <p:nvGrpSpPr>
            <p:cNvPr id="65" name="Grupo 64">
              <a:extLst>
                <a:ext uri="{FF2B5EF4-FFF2-40B4-BE49-F238E27FC236}">
                  <a16:creationId xmlns:a16="http://schemas.microsoft.com/office/drawing/2014/main" id="{320CD5EF-93F7-494C-8D7A-6A0B8DEABED7}"/>
                </a:ext>
              </a:extLst>
            </p:cNvPr>
            <p:cNvGrpSpPr/>
            <p:nvPr/>
          </p:nvGrpSpPr>
          <p:grpSpPr>
            <a:xfrm>
              <a:off x="3122565" y="4330398"/>
              <a:ext cx="319496" cy="903494"/>
              <a:chOff x="499785" y="4324233"/>
              <a:chExt cx="319496" cy="903494"/>
            </a:xfrm>
          </p:grpSpPr>
          <p:sp>
            <p:nvSpPr>
              <p:cNvPr id="66" name="Rectángulo 65">
                <a:extLst>
                  <a:ext uri="{FF2B5EF4-FFF2-40B4-BE49-F238E27FC236}">
                    <a16:creationId xmlns:a16="http://schemas.microsoft.com/office/drawing/2014/main" id="{F5AFC7C4-3C8D-4234-9F99-591641CB149C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7" name="Rectángulo 66">
                <a:extLst>
                  <a:ext uri="{FF2B5EF4-FFF2-40B4-BE49-F238E27FC236}">
                    <a16:creationId xmlns:a16="http://schemas.microsoft.com/office/drawing/2014/main" id="{672EC4D9-7968-40EF-8E37-0AB1B0B57B4D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8" name="Rectángulo 67">
                <a:extLst>
                  <a:ext uri="{FF2B5EF4-FFF2-40B4-BE49-F238E27FC236}">
                    <a16:creationId xmlns:a16="http://schemas.microsoft.com/office/drawing/2014/main" id="{79992F34-89A5-437A-A008-60DF00CD58FB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9" name="Rectángulo 68">
                <a:extLst>
                  <a:ext uri="{FF2B5EF4-FFF2-40B4-BE49-F238E27FC236}">
                    <a16:creationId xmlns:a16="http://schemas.microsoft.com/office/drawing/2014/main" id="{5A44A7C8-1EF2-4BA3-A253-805C71A8205A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70" name="Rectángulo 69">
                <a:extLst>
                  <a:ext uri="{FF2B5EF4-FFF2-40B4-BE49-F238E27FC236}">
                    <a16:creationId xmlns:a16="http://schemas.microsoft.com/office/drawing/2014/main" id="{9FCEB1F4-D108-40F4-9C61-46A7811EF12A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71" name="Rectángulo 70">
              <a:extLst>
                <a:ext uri="{FF2B5EF4-FFF2-40B4-BE49-F238E27FC236}">
                  <a16:creationId xmlns:a16="http://schemas.microsoft.com/office/drawing/2014/main" id="{7667203C-F86F-4632-8695-E8C8F777376B}"/>
                </a:ext>
              </a:extLst>
            </p:cNvPr>
            <p:cNvSpPr/>
            <p:nvPr/>
          </p:nvSpPr>
          <p:spPr>
            <a:xfrm>
              <a:off x="3391445" y="4257235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Pantalones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2" name="Rectángulo 71">
              <a:extLst>
                <a:ext uri="{FF2B5EF4-FFF2-40B4-BE49-F238E27FC236}">
                  <a16:creationId xmlns:a16="http://schemas.microsoft.com/office/drawing/2014/main" id="{58BFB19A-50EB-45F1-A3CE-85D479F6FF63}"/>
                </a:ext>
              </a:extLst>
            </p:cNvPr>
            <p:cNvSpPr/>
            <p:nvPr/>
          </p:nvSpPr>
          <p:spPr>
            <a:xfrm>
              <a:off x="3392643" y="4443247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Falda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3" name="Rectángulo 72">
              <a:extLst>
                <a:ext uri="{FF2B5EF4-FFF2-40B4-BE49-F238E27FC236}">
                  <a16:creationId xmlns:a16="http://schemas.microsoft.com/office/drawing/2014/main" id="{1D61C0AB-6E23-4955-B604-F5425931A240}"/>
                </a:ext>
              </a:extLst>
            </p:cNvPr>
            <p:cNvSpPr/>
            <p:nvPr/>
          </p:nvSpPr>
          <p:spPr>
            <a:xfrm>
              <a:off x="3388231" y="4632248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Brazos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4" name="Rectángulo 73">
              <a:extLst>
                <a:ext uri="{FF2B5EF4-FFF2-40B4-BE49-F238E27FC236}">
                  <a16:creationId xmlns:a16="http://schemas.microsoft.com/office/drawing/2014/main" id="{82FFD66E-2E43-472B-9751-82F25D60E63F}"/>
                </a:ext>
              </a:extLst>
            </p:cNvPr>
            <p:cNvSpPr/>
            <p:nvPr/>
          </p:nvSpPr>
          <p:spPr>
            <a:xfrm>
              <a:off x="3391445" y="4824776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Brazos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5" name="Rectángulo 74">
              <a:extLst>
                <a:ext uri="{FF2B5EF4-FFF2-40B4-BE49-F238E27FC236}">
                  <a16:creationId xmlns:a16="http://schemas.microsoft.com/office/drawing/2014/main" id="{567DC8AA-44AB-4858-80A5-59093DB9B205}"/>
                </a:ext>
              </a:extLst>
            </p:cNvPr>
            <p:cNvSpPr/>
            <p:nvPr/>
          </p:nvSpPr>
          <p:spPr>
            <a:xfrm>
              <a:off x="3392014" y="5019687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Puños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77" name="Grupo 76">
            <a:extLst>
              <a:ext uri="{FF2B5EF4-FFF2-40B4-BE49-F238E27FC236}">
                <a16:creationId xmlns:a16="http://schemas.microsoft.com/office/drawing/2014/main" id="{E1C409F8-653D-4D9B-BD5A-C6F51AAA093A}"/>
              </a:ext>
            </a:extLst>
          </p:cNvPr>
          <p:cNvGrpSpPr/>
          <p:nvPr/>
        </p:nvGrpSpPr>
        <p:grpSpPr>
          <a:xfrm>
            <a:off x="827247" y="5284367"/>
            <a:ext cx="3869438" cy="314947"/>
            <a:chOff x="846774" y="1908569"/>
            <a:chExt cx="3869438" cy="314947"/>
          </a:xfrm>
        </p:grpSpPr>
        <p:sp>
          <p:nvSpPr>
            <p:cNvPr id="78" name="Rectángulo: esquinas redondeadas 77">
              <a:extLst>
                <a:ext uri="{FF2B5EF4-FFF2-40B4-BE49-F238E27FC236}">
                  <a16:creationId xmlns:a16="http://schemas.microsoft.com/office/drawing/2014/main" id="{2060D2E5-A165-4593-B293-BEB07BBA723F}"/>
                </a:ext>
              </a:extLst>
            </p:cNvPr>
            <p:cNvSpPr/>
            <p:nvPr/>
          </p:nvSpPr>
          <p:spPr>
            <a:xfrm>
              <a:off x="888509" y="1931042"/>
              <a:ext cx="3548063" cy="267576"/>
            </a:xfrm>
            <a:prstGeom prst="roundRect">
              <a:avLst>
                <a:gd name="adj" fmla="val 3808"/>
              </a:avLst>
            </a:prstGeom>
            <a:solidFill>
              <a:srgbClr val="E5EBF7"/>
            </a:solidFill>
            <a:ln w="6350"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79" name="Rectángulo 78">
              <a:extLst>
                <a:ext uri="{FF2B5EF4-FFF2-40B4-BE49-F238E27FC236}">
                  <a16:creationId xmlns:a16="http://schemas.microsoft.com/office/drawing/2014/main" id="{E7877A37-7626-4D32-BC91-E7815A0457B0}"/>
                </a:ext>
              </a:extLst>
            </p:cNvPr>
            <p:cNvSpPr/>
            <p:nvPr/>
          </p:nvSpPr>
          <p:spPr>
            <a:xfrm>
              <a:off x="846774" y="1910995"/>
              <a:ext cx="140708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Material Utilizado</a:t>
              </a:r>
            </a:p>
          </p:txBody>
        </p:sp>
        <p:sp>
          <p:nvSpPr>
            <p:cNvPr id="80" name="Rectángulo 79">
              <a:extLst>
                <a:ext uri="{FF2B5EF4-FFF2-40B4-BE49-F238E27FC236}">
                  <a16:creationId xmlns:a16="http://schemas.microsoft.com/office/drawing/2014/main" id="{EED52FFC-D234-4972-9362-CCA8BD8E1E1D}"/>
                </a:ext>
              </a:extLst>
            </p:cNvPr>
            <p:cNvSpPr/>
            <p:nvPr/>
          </p:nvSpPr>
          <p:spPr>
            <a:xfrm>
              <a:off x="1951784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81" name="Rectángulo 80">
              <a:extLst>
                <a:ext uri="{FF2B5EF4-FFF2-40B4-BE49-F238E27FC236}">
                  <a16:creationId xmlns:a16="http://schemas.microsoft.com/office/drawing/2014/main" id="{810D7B33-A378-48EE-81DB-D80ABF08CAFF}"/>
                </a:ext>
              </a:extLst>
            </p:cNvPr>
            <p:cNvSpPr/>
            <p:nvPr/>
          </p:nvSpPr>
          <p:spPr>
            <a:xfrm>
              <a:off x="2018850" y="1908569"/>
              <a:ext cx="1230415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Traído por cliente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82" name="Rectángulo 81">
              <a:extLst>
                <a:ext uri="{FF2B5EF4-FFF2-40B4-BE49-F238E27FC236}">
                  <a16:creationId xmlns:a16="http://schemas.microsoft.com/office/drawing/2014/main" id="{C6BA340D-8998-4AB9-89C7-B008C984CE74}"/>
                </a:ext>
              </a:extLst>
            </p:cNvPr>
            <p:cNvSpPr/>
            <p:nvPr/>
          </p:nvSpPr>
          <p:spPr>
            <a:xfrm>
              <a:off x="3114635" y="2000787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85" name="Rectángulo 84">
              <a:extLst>
                <a:ext uri="{FF2B5EF4-FFF2-40B4-BE49-F238E27FC236}">
                  <a16:creationId xmlns:a16="http://schemas.microsoft.com/office/drawing/2014/main" id="{E804BDC5-B8E3-4BEE-B9A1-7A7F9FE1772F}"/>
                </a:ext>
              </a:extLst>
            </p:cNvPr>
            <p:cNvSpPr/>
            <p:nvPr/>
          </p:nvSpPr>
          <p:spPr>
            <a:xfrm>
              <a:off x="3194974" y="1908569"/>
              <a:ext cx="152123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Comprado por uno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pic>
        <p:nvPicPr>
          <p:cNvPr id="86" name="Imagen 85">
            <a:extLst>
              <a:ext uri="{FF2B5EF4-FFF2-40B4-BE49-F238E27FC236}">
                <a16:creationId xmlns:a16="http://schemas.microsoft.com/office/drawing/2014/main" id="{5E40D706-1789-41B8-8B26-B918DFB9E15B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203" t="66278" r="8673" b="23356"/>
          <a:stretch/>
        </p:blipFill>
        <p:spPr>
          <a:xfrm>
            <a:off x="420002" y="5572807"/>
            <a:ext cx="4301657" cy="745544"/>
          </a:xfrm>
          <a:prstGeom prst="rect">
            <a:avLst/>
          </a:prstGeom>
        </p:spPr>
      </p:pic>
      <p:grpSp>
        <p:nvGrpSpPr>
          <p:cNvPr id="99" name="Grupo 98">
            <a:extLst>
              <a:ext uri="{FF2B5EF4-FFF2-40B4-BE49-F238E27FC236}">
                <a16:creationId xmlns:a16="http://schemas.microsoft.com/office/drawing/2014/main" id="{A495B0AB-2D8A-4029-A820-29583E476264}"/>
              </a:ext>
            </a:extLst>
          </p:cNvPr>
          <p:cNvGrpSpPr/>
          <p:nvPr/>
        </p:nvGrpSpPr>
        <p:grpSpPr>
          <a:xfrm>
            <a:off x="513886" y="6402346"/>
            <a:ext cx="4328637" cy="751470"/>
            <a:chOff x="507023" y="6357999"/>
            <a:chExt cx="4328637" cy="751470"/>
          </a:xfrm>
        </p:grpSpPr>
        <p:sp>
          <p:nvSpPr>
            <p:cNvPr id="88" name="Rectángulo 87">
              <a:extLst>
                <a:ext uri="{FF2B5EF4-FFF2-40B4-BE49-F238E27FC236}">
                  <a16:creationId xmlns:a16="http://schemas.microsoft.com/office/drawing/2014/main" id="{CABB359B-7FAA-4851-BFBB-C7E16CD1F9CA}"/>
                </a:ext>
              </a:extLst>
            </p:cNvPr>
            <p:cNvSpPr/>
            <p:nvPr/>
          </p:nvSpPr>
          <p:spPr>
            <a:xfrm>
              <a:off x="507023" y="6357999"/>
              <a:ext cx="1590222" cy="34394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6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Formas de Pago</a:t>
              </a:r>
              <a:endParaRPr lang="es-CL" sz="16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89" name="Rectángulo 88">
              <a:extLst>
                <a:ext uri="{FF2B5EF4-FFF2-40B4-BE49-F238E27FC236}">
                  <a16:creationId xmlns:a16="http://schemas.microsoft.com/office/drawing/2014/main" id="{5C3FB13F-67AB-4E67-B8DB-16F6AEF462D6}"/>
                </a:ext>
              </a:extLst>
            </p:cNvPr>
            <p:cNvSpPr/>
            <p:nvPr/>
          </p:nvSpPr>
          <p:spPr>
            <a:xfrm>
              <a:off x="508665" y="6755574"/>
              <a:ext cx="118105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Total a Pagar: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90" name="Conector recto 89">
              <a:extLst>
                <a:ext uri="{FF2B5EF4-FFF2-40B4-BE49-F238E27FC236}">
                  <a16:creationId xmlns:a16="http://schemas.microsoft.com/office/drawing/2014/main" id="{E991F5D5-602F-41C6-A05E-4F641BA735F5}"/>
                </a:ext>
              </a:extLst>
            </p:cNvPr>
            <p:cNvCxnSpPr>
              <a:cxnSpLocks/>
            </p:cNvCxnSpPr>
            <p:nvPr/>
          </p:nvCxnSpPr>
          <p:spPr>
            <a:xfrm>
              <a:off x="1405339" y="6956676"/>
              <a:ext cx="1125661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3" name="Rectángulo 92">
              <a:extLst>
                <a:ext uri="{FF2B5EF4-FFF2-40B4-BE49-F238E27FC236}">
                  <a16:creationId xmlns:a16="http://schemas.microsoft.com/office/drawing/2014/main" id="{6EBF0BAA-1830-4082-9014-C97DF0F57357}"/>
                </a:ext>
              </a:extLst>
            </p:cNvPr>
            <p:cNvSpPr/>
            <p:nvPr/>
          </p:nvSpPr>
          <p:spPr>
            <a:xfrm>
              <a:off x="2618328" y="6480608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94" name="Rectángulo 93">
              <a:extLst>
                <a:ext uri="{FF2B5EF4-FFF2-40B4-BE49-F238E27FC236}">
                  <a16:creationId xmlns:a16="http://schemas.microsoft.com/office/drawing/2014/main" id="{6B27A875-5C49-4CE4-884A-53A0A9CD71C2}"/>
                </a:ext>
              </a:extLst>
            </p:cNvPr>
            <p:cNvSpPr/>
            <p:nvPr/>
          </p:nvSpPr>
          <p:spPr>
            <a:xfrm>
              <a:off x="2698547" y="6392360"/>
              <a:ext cx="213711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50% Adel</a:t>
              </a: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anto / 50% Entrega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5" name="Rectángulo 94">
              <a:extLst>
                <a:ext uri="{FF2B5EF4-FFF2-40B4-BE49-F238E27FC236}">
                  <a16:creationId xmlns:a16="http://schemas.microsoft.com/office/drawing/2014/main" id="{796D9CDE-CE6A-44BC-B977-018DBDB7ADB1}"/>
                </a:ext>
              </a:extLst>
            </p:cNvPr>
            <p:cNvSpPr/>
            <p:nvPr/>
          </p:nvSpPr>
          <p:spPr>
            <a:xfrm>
              <a:off x="2618327" y="6671604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96" name="Rectángulo 95">
              <a:extLst>
                <a:ext uri="{FF2B5EF4-FFF2-40B4-BE49-F238E27FC236}">
                  <a16:creationId xmlns:a16="http://schemas.microsoft.com/office/drawing/2014/main" id="{E1A9C05A-E9F5-40BA-9B89-F4925868A6E2}"/>
                </a:ext>
              </a:extLst>
            </p:cNvPr>
            <p:cNvSpPr/>
            <p:nvPr/>
          </p:nvSpPr>
          <p:spPr>
            <a:xfrm>
              <a:off x="2698547" y="6590190"/>
              <a:ext cx="125637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Tarjeta de Crédito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7" name="Rectángulo 96">
              <a:extLst>
                <a:ext uri="{FF2B5EF4-FFF2-40B4-BE49-F238E27FC236}">
                  <a16:creationId xmlns:a16="http://schemas.microsoft.com/office/drawing/2014/main" id="{FDB9D3DA-79A0-4743-B169-42B0206C7917}"/>
                </a:ext>
              </a:extLst>
            </p:cNvPr>
            <p:cNvSpPr/>
            <p:nvPr/>
          </p:nvSpPr>
          <p:spPr>
            <a:xfrm>
              <a:off x="2734595" y="6796948"/>
              <a:ext cx="125637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Pago Completo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8" name="Rectángulo 97">
              <a:extLst>
                <a:ext uri="{FF2B5EF4-FFF2-40B4-BE49-F238E27FC236}">
                  <a16:creationId xmlns:a16="http://schemas.microsoft.com/office/drawing/2014/main" id="{C23ACB03-E850-4859-963B-A4D496E13724}"/>
                </a:ext>
              </a:extLst>
            </p:cNvPr>
            <p:cNvSpPr/>
            <p:nvPr/>
          </p:nvSpPr>
          <p:spPr>
            <a:xfrm>
              <a:off x="2618327" y="6872424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</p:grpSp>
      <p:sp>
        <p:nvSpPr>
          <p:cNvPr id="83" name="Rectángulo 82">
            <a:extLst>
              <a:ext uri="{FF2B5EF4-FFF2-40B4-BE49-F238E27FC236}">
                <a16:creationId xmlns:a16="http://schemas.microsoft.com/office/drawing/2014/main" id="{FF1B5714-D46E-4962-9BD8-8C3EB344E93F}"/>
              </a:ext>
            </a:extLst>
          </p:cNvPr>
          <p:cNvSpPr/>
          <p:nvPr/>
        </p:nvSpPr>
        <p:spPr>
          <a:xfrm>
            <a:off x="551357" y="63750"/>
            <a:ext cx="4148168" cy="107830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07000"/>
              </a:lnSpc>
              <a:spcAft>
                <a:spcPts val="726"/>
              </a:spcAft>
            </a:pPr>
            <a:r>
              <a:rPr lang="es-CL" sz="5988" dirty="0">
                <a:solidFill>
                  <a:schemeClr val="bg1"/>
                </a:solidFill>
                <a:latin typeface="Angelface" pitchFamily="50" charset="0"/>
                <a:ea typeface="Calibri" panose="020F0502020204030204" pitchFamily="34" charset="0"/>
                <a:cs typeface="Times New Roman" panose="02020603050405020304" pitchFamily="18" charset="0"/>
              </a:rPr>
              <a:t>Ordenes de Venta</a:t>
            </a:r>
            <a:endParaRPr lang="es-CL" sz="6532" dirty="0">
              <a:solidFill>
                <a:schemeClr val="bg1"/>
              </a:solidFill>
              <a:latin typeface="Angelface" pitchFamily="50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101" name="Rectángulo: esquinas redondeadas 100">
            <a:extLst>
              <a:ext uri="{FF2B5EF4-FFF2-40B4-BE49-F238E27FC236}">
                <a16:creationId xmlns:a16="http://schemas.microsoft.com/office/drawing/2014/main" id="{0A155951-9671-4EA6-9BA5-4894C98CB333}"/>
              </a:ext>
            </a:extLst>
          </p:cNvPr>
          <p:cNvSpPr/>
          <p:nvPr/>
        </p:nvSpPr>
        <p:spPr>
          <a:xfrm>
            <a:off x="473237" y="1582469"/>
            <a:ext cx="4223447" cy="604994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111" name="Rectángulo: esquinas redondeadas 110">
            <a:extLst>
              <a:ext uri="{FF2B5EF4-FFF2-40B4-BE49-F238E27FC236}">
                <a16:creationId xmlns:a16="http://schemas.microsoft.com/office/drawing/2014/main" id="{2F0F5CEE-A183-4B39-8715-F1C8F735566B}"/>
              </a:ext>
            </a:extLst>
          </p:cNvPr>
          <p:cNvSpPr/>
          <p:nvPr/>
        </p:nvSpPr>
        <p:spPr>
          <a:xfrm>
            <a:off x="524368" y="3850804"/>
            <a:ext cx="4115236" cy="1279658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113" name="Rectángulo: esquinas redondeadas 112">
            <a:extLst>
              <a:ext uri="{FF2B5EF4-FFF2-40B4-BE49-F238E27FC236}">
                <a16:creationId xmlns:a16="http://schemas.microsoft.com/office/drawing/2014/main" id="{907035ED-50C6-4207-BD92-D5027B05F656}"/>
              </a:ext>
            </a:extLst>
          </p:cNvPr>
          <p:cNvSpPr/>
          <p:nvPr/>
        </p:nvSpPr>
        <p:spPr>
          <a:xfrm>
            <a:off x="521789" y="6431097"/>
            <a:ext cx="4115236" cy="762266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</p:spTree>
    <p:extLst>
      <p:ext uri="{BB962C8B-B14F-4D97-AF65-F5344CB8AC3E}">
        <p14:creationId xmlns:p14="http://schemas.microsoft.com/office/powerpoint/2010/main" val="1298998454"/>
      </p:ext>
    </p:extLst>
  </p:cSld>
  <p:clrMapOvr>
    <a:masterClrMapping/>
  </p:clrMapOvr>
</p:sld>
</file>

<file path=ppt/slides/slide2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4" name="Imagen 113">
            <a:extLst>
              <a:ext uri="{FF2B5EF4-FFF2-40B4-BE49-F238E27FC236}">
                <a16:creationId xmlns:a16="http://schemas.microsoft.com/office/drawing/2014/main" id="{E2C72D66-3C05-40F4-818E-4CB8631B94FA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26633" t="9514" r="29569" b="27352"/>
          <a:stretch/>
        </p:blipFill>
        <p:spPr>
          <a:xfrm rot="16200000">
            <a:off x="2185505" y="-1998928"/>
            <a:ext cx="697876" cy="5068891"/>
          </a:xfrm>
          <a:prstGeom prst="rect">
            <a:avLst/>
          </a:prstGeom>
        </p:spPr>
      </p:pic>
      <p:sp>
        <p:nvSpPr>
          <p:cNvPr id="112" name="Rectángulo: esquinas redondeadas 111">
            <a:extLst>
              <a:ext uri="{FF2B5EF4-FFF2-40B4-BE49-F238E27FC236}">
                <a16:creationId xmlns:a16="http://schemas.microsoft.com/office/drawing/2014/main" id="{E115D612-3661-42A9-A486-91A7B88EA55F}"/>
              </a:ext>
            </a:extLst>
          </p:cNvPr>
          <p:cNvSpPr/>
          <p:nvPr/>
        </p:nvSpPr>
        <p:spPr>
          <a:xfrm>
            <a:off x="440504" y="6367648"/>
            <a:ext cx="4290148" cy="890633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110" name="Rectángulo: esquinas redondeadas 109">
            <a:extLst>
              <a:ext uri="{FF2B5EF4-FFF2-40B4-BE49-F238E27FC236}">
                <a16:creationId xmlns:a16="http://schemas.microsoft.com/office/drawing/2014/main" id="{9B78243E-FF09-471B-A928-593DCFE6BCF1}"/>
              </a:ext>
            </a:extLst>
          </p:cNvPr>
          <p:cNvSpPr/>
          <p:nvPr/>
        </p:nvSpPr>
        <p:spPr>
          <a:xfrm>
            <a:off x="440505" y="3776826"/>
            <a:ext cx="4290148" cy="1439386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84" name="Rectángulo: esquinas redondeadas 83">
            <a:extLst>
              <a:ext uri="{FF2B5EF4-FFF2-40B4-BE49-F238E27FC236}">
                <a16:creationId xmlns:a16="http://schemas.microsoft.com/office/drawing/2014/main" id="{AD7414DD-8DE6-45B8-8112-9BDDF0B186AF}"/>
              </a:ext>
            </a:extLst>
          </p:cNvPr>
          <p:cNvSpPr/>
          <p:nvPr/>
        </p:nvSpPr>
        <p:spPr>
          <a:xfrm>
            <a:off x="420001" y="1536627"/>
            <a:ext cx="4310651" cy="697874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2" name="Rectángulo: esquinas redondeadas 1">
            <a:extLst>
              <a:ext uri="{FF2B5EF4-FFF2-40B4-BE49-F238E27FC236}">
                <a16:creationId xmlns:a16="http://schemas.microsoft.com/office/drawing/2014/main" id="{99FF4510-806D-4AC7-8D73-69B355A697B8}"/>
              </a:ext>
            </a:extLst>
          </p:cNvPr>
          <p:cNvSpPr/>
          <p:nvPr/>
        </p:nvSpPr>
        <p:spPr>
          <a:xfrm>
            <a:off x="1308997" y="1142665"/>
            <a:ext cx="1021080" cy="217998"/>
          </a:xfrm>
          <a:prstGeom prst="roundRect">
            <a:avLst>
              <a:gd name="adj" fmla="val 0"/>
            </a:avLst>
          </a:prstGeom>
          <a:noFill/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4" name="Rectángulo 3">
            <a:extLst>
              <a:ext uri="{FF2B5EF4-FFF2-40B4-BE49-F238E27FC236}">
                <a16:creationId xmlns:a16="http://schemas.microsoft.com/office/drawing/2014/main" id="{2AFB77A1-E7B9-4F47-9144-3CC7BDF7EE3D}"/>
              </a:ext>
            </a:extLst>
          </p:cNvPr>
          <p:cNvSpPr/>
          <p:nvPr/>
        </p:nvSpPr>
        <p:spPr>
          <a:xfrm>
            <a:off x="440504" y="1056234"/>
            <a:ext cx="1021080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N.º Pedido</a:t>
            </a:r>
            <a:endParaRPr lang="es-CL" dirty="0">
              <a:effectLst/>
              <a:latin typeface="Akazan Lt" panose="02000506020000020003" pitchFamily="2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5" name="Rectángulo: esquinas redondeadas 4">
            <a:extLst>
              <a:ext uri="{FF2B5EF4-FFF2-40B4-BE49-F238E27FC236}">
                <a16:creationId xmlns:a16="http://schemas.microsoft.com/office/drawing/2014/main" id="{2842A9BB-0E44-4F1E-97DD-EF7322732B51}"/>
              </a:ext>
            </a:extLst>
          </p:cNvPr>
          <p:cNvSpPr/>
          <p:nvPr/>
        </p:nvSpPr>
        <p:spPr>
          <a:xfrm>
            <a:off x="3675604" y="1142059"/>
            <a:ext cx="1021080" cy="217998"/>
          </a:xfrm>
          <a:prstGeom prst="roundRect">
            <a:avLst>
              <a:gd name="adj" fmla="val 0"/>
            </a:avLst>
          </a:prstGeom>
          <a:noFill/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6" name="Rectángulo 5">
            <a:extLst>
              <a:ext uri="{FF2B5EF4-FFF2-40B4-BE49-F238E27FC236}">
                <a16:creationId xmlns:a16="http://schemas.microsoft.com/office/drawing/2014/main" id="{7F3D37A6-278E-4B2C-8776-6E7C1A84784E}"/>
              </a:ext>
            </a:extLst>
          </p:cNvPr>
          <p:cNvSpPr/>
          <p:nvPr/>
        </p:nvSpPr>
        <p:spPr>
          <a:xfrm>
            <a:off x="3079506" y="1063864"/>
            <a:ext cx="1021080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Fecha</a:t>
            </a:r>
          </a:p>
        </p:txBody>
      </p:sp>
      <p:grpSp>
        <p:nvGrpSpPr>
          <p:cNvPr id="17" name="Grupo 16">
            <a:extLst>
              <a:ext uri="{FF2B5EF4-FFF2-40B4-BE49-F238E27FC236}">
                <a16:creationId xmlns:a16="http://schemas.microsoft.com/office/drawing/2014/main" id="{A1221EF0-FDFE-48C3-A647-6370BEFC3A9F}"/>
              </a:ext>
            </a:extLst>
          </p:cNvPr>
          <p:cNvGrpSpPr/>
          <p:nvPr/>
        </p:nvGrpSpPr>
        <p:grpSpPr>
          <a:xfrm>
            <a:off x="428996" y="1535416"/>
            <a:ext cx="4190338" cy="715275"/>
            <a:chOff x="461175" y="1120552"/>
            <a:chExt cx="4190338" cy="715275"/>
          </a:xfrm>
        </p:grpSpPr>
        <p:sp>
          <p:nvSpPr>
            <p:cNvPr id="8" name="Rectángulo 7">
              <a:extLst>
                <a:ext uri="{FF2B5EF4-FFF2-40B4-BE49-F238E27FC236}">
                  <a16:creationId xmlns:a16="http://schemas.microsoft.com/office/drawing/2014/main" id="{9A52EE84-0DE8-4F26-AD5E-3CE20593F425}"/>
                </a:ext>
              </a:extLst>
            </p:cNvPr>
            <p:cNvSpPr/>
            <p:nvPr/>
          </p:nvSpPr>
          <p:spPr>
            <a:xfrm>
              <a:off x="477077" y="1120552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Cliente: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" name="Rectángulo 8">
              <a:extLst>
                <a:ext uri="{FF2B5EF4-FFF2-40B4-BE49-F238E27FC236}">
                  <a16:creationId xmlns:a16="http://schemas.microsoft.com/office/drawing/2014/main" id="{0293D1B7-439B-4947-A5F0-41627F3784A1}"/>
                </a:ext>
              </a:extLst>
            </p:cNvPr>
            <p:cNvSpPr/>
            <p:nvPr/>
          </p:nvSpPr>
          <p:spPr>
            <a:xfrm>
              <a:off x="461175" y="1452518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Teléfono: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10" name="Rectángulo 9">
              <a:extLst>
                <a:ext uri="{FF2B5EF4-FFF2-40B4-BE49-F238E27FC236}">
                  <a16:creationId xmlns:a16="http://schemas.microsoft.com/office/drawing/2014/main" id="{18CEE0AE-BC72-4F64-89A2-783C42213717}"/>
                </a:ext>
              </a:extLst>
            </p:cNvPr>
            <p:cNvSpPr/>
            <p:nvPr/>
          </p:nvSpPr>
          <p:spPr>
            <a:xfrm>
              <a:off x="2542395" y="1460468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Celular: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12" name="Conector recto 11">
              <a:extLst>
                <a:ext uri="{FF2B5EF4-FFF2-40B4-BE49-F238E27FC236}">
                  <a16:creationId xmlns:a16="http://schemas.microsoft.com/office/drawing/2014/main" id="{44FD2E21-B38E-48E6-8AF0-3E3DE6E69487}"/>
                </a:ext>
              </a:extLst>
            </p:cNvPr>
            <p:cNvCxnSpPr/>
            <p:nvPr/>
          </p:nvCxnSpPr>
          <p:spPr>
            <a:xfrm>
              <a:off x="1089328" y="1380954"/>
              <a:ext cx="3562185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Conector recto 12">
              <a:extLst>
                <a:ext uri="{FF2B5EF4-FFF2-40B4-BE49-F238E27FC236}">
                  <a16:creationId xmlns:a16="http://schemas.microsoft.com/office/drawing/2014/main" id="{FF0615F5-297B-42CC-9227-B689F664423A}"/>
                </a:ext>
              </a:extLst>
            </p:cNvPr>
            <p:cNvCxnSpPr>
              <a:cxnSpLocks/>
            </p:cNvCxnSpPr>
            <p:nvPr/>
          </p:nvCxnSpPr>
          <p:spPr>
            <a:xfrm>
              <a:off x="1194019" y="1700333"/>
              <a:ext cx="1348376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" name="Conector recto 14">
              <a:extLst>
                <a:ext uri="{FF2B5EF4-FFF2-40B4-BE49-F238E27FC236}">
                  <a16:creationId xmlns:a16="http://schemas.microsoft.com/office/drawing/2014/main" id="{BD48C7B8-5CAC-4F82-9216-C8AB344C1EF2}"/>
                </a:ext>
              </a:extLst>
            </p:cNvPr>
            <p:cNvCxnSpPr>
              <a:cxnSpLocks/>
            </p:cNvCxnSpPr>
            <p:nvPr/>
          </p:nvCxnSpPr>
          <p:spPr>
            <a:xfrm>
              <a:off x="3228230" y="1700333"/>
              <a:ext cx="1423283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7" name="Grupo 26">
            <a:extLst>
              <a:ext uri="{FF2B5EF4-FFF2-40B4-BE49-F238E27FC236}">
                <a16:creationId xmlns:a16="http://schemas.microsoft.com/office/drawing/2014/main" id="{D011FB4B-7475-4BE9-A358-6DA41A8D12AD}"/>
              </a:ext>
            </a:extLst>
          </p:cNvPr>
          <p:cNvGrpSpPr/>
          <p:nvPr/>
        </p:nvGrpSpPr>
        <p:grpSpPr>
          <a:xfrm>
            <a:off x="899417" y="2332501"/>
            <a:ext cx="3359980" cy="319046"/>
            <a:chOff x="864702" y="1908569"/>
            <a:chExt cx="3359980" cy="319046"/>
          </a:xfrm>
        </p:grpSpPr>
        <p:sp>
          <p:nvSpPr>
            <p:cNvPr id="19" name="Rectángulo: esquinas redondeadas 18">
              <a:extLst>
                <a:ext uri="{FF2B5EF4-FFF2-40B4-BE49-F238E27FC236}">
                  <a16:creationId xmlns:a16="http://schemas.microsoft.com/office/drawing/2014/main" id="{90C1F828-0023-4BD0-AE55-1A1D3BABD5CA}"/>
                </a:ext>
              </a:extLst>
            </p:cNvPr>
            <p:cNvSpPr/>
            <p:nvPr/>
          </p:nvSpPr>
          <p:spPr>
            <a:xfrm>
              <a:off x="888509" y="1931042"/>
              <a:ext cx="3336173" cy="267576"/>
            </a:xfrm>
            <a:prstGeom prst="roundRect">
              <a:avLst>
                <a:gd name="adj" fmla="val 3808"/>
              </a:avLst>
            </a:prstGeom>
            <a:solidFill>
              <a:srgbClr val="E5EBF7"/>
            </a:solidFill>
            <a:ln w="6350"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20" name="Rectángulo 19">
              <a:extLst>
                <a:ext uri="{FF2B5EF4-FFF2-40B4-BE49-F238E27FC236}">
                  <a16:creationId xmlns:a16="http://schemas.microsoft.com/office/drawing/2014/main" id="{56986F0A-658A-4DCF-8EF6-0F185C7C5060}"/>
                </a:ext>
              </a:extLst>
            </p:cNvPr>
            <p:cNvSpPr/>
            <p:nvPr/>
          </p:nvSpPr>
          <p:spPr>
            <a:xfrm>
              <a:off x="864702" y="1910995"/>
              <a:ext cx="140708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Tipo de Servicio: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21" name="Rectángulo 20">
              <a:extLst>
                <a:ext uri="{FF2B5EF4-FFF2-40B4-BE49-F238E27FC236}">
                  <a16:creationId xmlns:a16="http://schemas.microsoft.com/office/drawing/2014/main" id="{6492D76D-BD6D-4616-9DE0-599FC92A6658}"/>
                </a:ext>
              </a:extLst>
            </p:cNvPr>
            <p:cNvSpPr/>
            <p:nvPr/>
          </p:nvSpPr>
          <p:spPr>
            <a:xfrm>
              <a:off x="1993616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2" name="Rectángulo 21">
              <a:extLst>
                <a:ext uri="{FF2B5EF4-FFF2-40B4-BE49-F238E27FC236}">
                  <a16:creationId xmlns:a16="http://schemas.microsoft.com/office/drawing/2014/main" id="{BE82BD38-E445-4696-A0AB-597A418C5665}"/>
                </a:ext>
              </a:extLst>
            </p:cNvPr>
            <p:cNvSpPr/>
            <p:nvPr/>
          </p:nvSpPr>
          <p:spPr>
            <a:xfrm>
              <a:off x="2072635" y="1908569"/>
              <a:ext cx="654616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Costura</a:t>
              </a:r>
            </a:p>
          </p:txBody>
        </p:sp>
        <p:sp>
          <p:nvSpPr>
            <p:cNvPr id="23" name="Rectángulo 22">
              <a:extLst>
                <a:ext uri="{FF2B5EF4-FFF2-40B4-BE49-F238E27FC236}">
                  <a16:creationId xmlns:a16="http://schemas.microsoft.com/office/drawing/2014/main" id="{68F4B250-3831-418F-BFC4-D431DBC2CA70}"/>
                </a:ext>
              </a:extLst>
            </p:cNvPr>
            <p:cNvSpPr/>
            <p:nvPr/>
          </p:nvSpPr>
          <p:spPr>
            <a:xfrm>
              <a:off x="2660329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4" name="Rectángulo 23">
              <a:extLst>
                <a:ext uri="{FF2B5EF4-FFF2-40B4-BE49-F238E27FC236}">
                  <a16:creationId xmlns:a16="http://schemas.microsoft.com/office/drawing/2014/main" id="{4AA89D6B-DBBA-402D-AEBE-71E144A67F00}"/>
                </a:ext>
              </a:extLst>
            </p:cNvPr>
            <p:cNvSpPr/>
            <p:nvPr/>
          </p:nvSpPr>
          <p:spPr>
            <a:xfrm>
              <a:off x="2750460" y="1915094"/>
              <a:ext cx="81676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Confección</a:t>
              </a:r>
            </a:p>
          </p:txBody>
        </p:sp>
        <p:sp>
          <p:nvSpPr>
            <p:cNvPr id="25" name="Rectángulo 24">
              <a:extLst>
                <a:ext uri="{FF2B5EF4-FFF2-40B4-BE49-F238E27FC236}">
                  <a16:creationId xmlns:a16="http://schemas.microsoft.com/office/drawing/2014/main" id="{E35C0224-B0B5-4F53-8A83-F99AB3741D53}"/>
                </a:ext>
              </a:extLst>
            </p:cNvPr>
            <p:cNvSpPr/>
            <p:nvPr/>
          </p:nvSpPr>
          <p:spPr>
            <a:xfrm>
              <a:off x="3522045" y="2000787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6" name="Rectángulo 25">
              <a:extLst>
                <a:ext uri="{FF2B5EF4-FFF2-40B4-BE49-F238E27FC236}">
                  <a16:creationId xmlns:a16="http://schemas.microsoft.com/office/drawing/2014/main" id="{6D0BC1E9-E235-4F61-AC23-ACA0B4CF88CA}"/>
                </a:ext>
              </a:extLst>
            </p:cNvPr>
            <p:cNvSpPr/>
            <p:nvPr/>
          </p:nvSpPr>
          <p:spPr>
            <a:xfrm>
              <a:off x="3612029" y="1915094"/>
              <a:ext cx="552402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Otros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sp>
        <p:nvSpPr>
          <p:cNvPr id="28" name="Rectángulo 27">
            <a:extLst>
              <a:ext uri="{FF2B5EF4-FFF2-40B4-BE49-F238E27FC236}">
                <a16:creationId xmlns:a16="http://schemas.microsoft.com/office/drawing/2014/main" id="{68588BD4-AE96-4CF9-9C4B-24A6D79FE99D}"/>
              </a:ext>
            </a:extLst>
          </p:cNvPr>
          <p:cNvSpPr/>
          <p:nvPr/>
        </p:nvSpPr>
        <p:spPr>
          <a:xfrm>
            <a:off x="354701" y="2633649"/>
            <a:ext cx="2183733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Descripción del Servicio:</a:t>
            </a:r>
            <a:endParaRPr lang="es-CL" dirty="0">
              <a:effectLst/>
              <a:latin typeface="Akazan Lt" panose="02000506020000020003" pitchFamily="2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pic>
        <p:nvPicPr>
          <p:cNvPr id="30" name="Imagen 29">
            <a:extLst>
              <a:ext uri="{FF2B5EF4-FFF2-40B4-BE49-F238E27FC236}">
                <a16:creationId xmlns:a16="http://schemas.microsoft.com/office/drawing/2014/main" id="{3E931A31-DC47-4A40-8DA9-8FC83A9306DD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203" t="66278" r="8673" b="23449"/>
          <a:stretch/>
        </p:blipFill>
        <p:spPr>
          <a:xfrm>
            <a:off x="440505" y="2944813"/>
            <a:ext cx="4301657" cy="738769"/>
          </a:xfrm>
          <a:prstGeom prst="rect">
            <a:avLst/>
          </a:prstGeom>
        </p:spPr>
      </p:pic>
      <p:grpSp>
        <p:nvGrpSpPr>
          <p:cNvPr id="76" name="Grupo 75">
            <a:extLst>
              <a:ext uri="{FF2B5EF4-FFF2-40B4-BE49-F238E27FC236}">
                <a16:creationId xmlns:a16="http://schemas.microsoft.com/office/drawing/2014/main" id="{EBD2F4EC-A8BF-4680-A871-AD5F1ACFA33A}"/>
              </a:ext>
            </a:extLst>
          </p:cNvPr>
          <p:cNvGrpSpPr/>
          <p:nvPr/>
        </p:nvGrpSpPr>
        <p:grpSpPr>
          <a:xfrm>
            <a:off x="513147" y="3825721"/>
            <a:ext cx="4187950" cy="1277269"/>
            <a:chOff x="425691" y="4023521"/>
            <a:chExt cx="4187950" cy="1277269"/>
          </a:xfrm>
        </p:grpSpPr>
        <p:sp>
          <p:nvSpPr>
            <p:cNvPr id="39" name="Rectángulo 38">
              <a:extLst>
                <a:ext uri="{FF2B5EF4-FFF2-40B4-BE49-F238E27FC236}">
                  <a16:creationId xmlns:a16="http://schemas.microsoft.com/office/drawing/2014/main" id="{02E4A93C-8F9C-4884-B2B6-80528735D3E3}"/>
                </a:ext>
              </a:extLst>
            </p:cNvPr>
            <p:cNvSpPr/>
            <p:nvPr/>
          </p:nvSpPr>
          <p:spPr>
            <a:xfrm>
              <a:off x="425691" y="4023521"/>
              <a:ext cx="118105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Ficha de Medidas</a:t>
              </a:r>
            </a:p>
          </p:txBody>
        </p:sp>
        <p:sp>
          <p:nvSpPr>
            <p:cNvPr id="41" name="Rectángulo 40">
              <a:extLst>
                <a:ext uri="{FF2B5EF4-FFF2-40B4-BE49-F238E27FC236}">
                  <a16:creationId xmlns:a16="http://schemas.microsoft.com/office/drawing/2014/main" id="{92B9E128-7B4C-45E7-9BA8-B9EA85687B92}"/>
                </a:ext>
              </a:extLst>
            </p:cNvPr>
            <p:cNvSpPr/>
            <p:nvPr/>
          </p:nvSpPr>
          <p:spPr>
            <a:xfrm>
              <a:off x="754528" y="4254831"/>
              <a:ext cx="66475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H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ombros</a:t>
              </a:r>
            </a:p>
          </p:txBody>
        </p:sp>
        <p:grpSp>
          <p:nvGrpSpPr>
            <p:cNvPr id="53" name="Grupo 52">
              <a:extLst>
                <a:ext uri="{FF2B5EF4-FFF2-40B4-BE49-F238E27FC236}">
                  <a16:creationId xmlns:a16="http://schemas.microsoft.com/office/drawing/2014/main" id="{F280F20A-CEEA-4B75-946C-268CF551042A}"/>
                </a:ext>
              </a:extLst>
            </p:cNvPr>
            <p:cNvGrpSpPr/>
            <p:nvPr/>
          </p:nvGrpSpPr>
          <p:grpSpPr>
            <a:xfrm>
              <a:off x="499785" y="4324233"/>
              <a:ext cx="319496" cy="903494"/>
              <a:chOff x="499785" y="4324233"/>
              <a:chExt cx="319496" cy="903494"/>
            </a:xfrm>
          </p:grpSpPr>
          <p:sp>
            <p:nvSpPr>
              <p:cNvPr id="40" name="Rectángulo 39">
                <a:extLst>
                  <a:ext uri="{FF2B5EF4-FFF2-40B4-BE49-F238E27FC236}">
                    <a16:creationId xmlns:a16="http://schemas.microsoft.com/office/drawing/2014/main" id="{E47B04F6-4E0C-443A-9D7F-51CC3A6E8167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 dirty="0"/>
              </a:p>
            </p:txBody>
          </p:sp>
          <p:sp>
            <p:nvSpPr>
              <p:cNvPr id="42" name="Rectángulo 41">
                <a:extLst>
                  <a:ext uri="{FF2B5EF4-FFF2-40B4-BE49-F238E27FC236}">
                    <a16:creationId xmlns:a16="http://schemas.microsoft.com/office/drawing/2014/main" id="{E0D8D7D1-E8A9-477D-BB59-7D4037A10AD8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3" name="Rectángulo 42">
                <a:extLst>
                  <a:ext uri="{FF2B5EF4-FFF2-40B4-BE49-F238E27FC236}">
                    <a16:creationId xmlns:a16="http://schemas.microsoft.com/office/drawing/2014/main" id="{F11EEA12-BB2F-4295-96AC-15AABB2EB594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4" name="Rectángulo 43">
                <a:extLst>
                  <a:ext uri="{FF2B5EF4-FFF2-40B4-BE49-F238E27FC236}">
                    <a16:creationId xmlns:a16="http://schemas.microsoft.com/office/drawing/2014/main" id="{4CA8619C-54F1-4E1B-8AD0-2AB97850AF39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5" name="Rectángulo 44">
                <a:extLst>
                  <a:ext uri="{FF2B5EF4-FFF2-40B4-BE49-F238E27FC236}">
                    <a16:creationId xmlns:a16="http://schemas.microsoft.com/office/drawing/2014/main" id="{A892E23F-412E-4C2B-BF07-19DEFB875F6D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48" name="Rectángulo 47">
              <a:extLst>
                <a:ext uri="{FF2B5EF4-FFF2-40B4-BE49-F238E27FC236}">
                  <a16:creationId xmlns:a16="http://schemas.microsoft.com/office/drawing/2014/main" id="{F61B7A8A-9FD8-4CD0-98C1-D19A7D442815}"/>
                </a:ext>
              </a:extLst>
            </p:cNvPr>
            <p:cNvSpPr/>
            <p:nvPr/>
          </p:nvSpPr>
          <p:spPr>
            <a:xfrm>
              <a:off x="754528" y="4446790"/>
              <a:ext cx="66475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Busto</a:t>
              </a:r>
            </a:p>
          </p:txBody>
        </p:sp>
        <p:sp>
          <p:nvSpPr>
            <p:cNvPr id="49" name="Rectángulo 48">
              <a:extLst>
                <a:ext uri="{FF2B5EF4-FFF2-40B4-BE49-F238E27FC236}">
                  <a16:creationId xmlns:a16="http://schemas.microsoft.com/office/drawing/2014/main" id="{CB2C72A1-AB47-4A03-B163-24BB2C1F201C}"/>
                </a:ext>
              </a:extLst>
            </p:cNvPr>
            <p:cNvSpPr/>
            <p:nvPr/>
          </p:nvSpPr>
          <p:spPr>
            <a:xfrm>
              <a:off x="754528" y="4627222"/>
              <a:ext cx="934027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Larg</a:t>
              </a: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 Espalda</a:t>
              </a:r>
            </a:p>
          </p:txBody>
        </p:sp>
        <p:sp>
          <p:nvSpPr>
            <p:cNvPr id="50" name="Rectángulo 49">
              <a:extLst>
                <a:ext uri="{FF2B5EF4-FFF2-40B4-BE49-F238E27FC236}">
                  <a16:creationId xmlns:a16="http://schemas.microsoft.com/office/drawing/2014/main" id="{C5BC14CB-F47E-4D58-8F68-DDE41F381913}"/>
                </a:ext>
              </a:extLst>
            </p:cNvPr>
            <p:cNvSpPr/>
            <p:nvPr/>
          </p:nvSpPr>
          <p:spPr>
            <a:xfrm>
              <a:off x="754528" y="4819750"/>
              <a:ext cx="934027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Busto</a:t>
              </a:r>
            </a:p>
          </p:txBody>
        </p:sp>
        <p:sp>
          <p:nvSpPr>
            <p:cNvPr id="52" name="Rectángulo 51">
              <a:extLst>
                <a:ext uri="{FF2B5EF4-FFF2-40B4-BE49-F238E27FC236}">
                  <a16:creationId xmlns:a16="http://schemas.microsoft.com/office/drawing/2014/main" id="{39884370-F146-4FD9-9DE4-63D0F5CF1CFD}"/>
                </a:ext>
              </a:extLst>
            </p:cNvPr>
            <p:cNvSpPr/>
            <p:nvPr/>
          </p:nvSpPr>
          <p:spPr>
            <a:xfrm>
              <a:off x="763644" y="5019073"/>
              <a:ext cx="54205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</a:t>
              </a:r>
            </a:p>
          </p:txBody>
        </p:sp>
        <p:grpSp>
          <p:nvGrpSpPr>
            <p:cNvPr id="54" name="Grupo 53">
              <a:extLst>
                <a:ext uri="{FF2B5EF4-FFF2-40B4-BE49-F238E27FC236}">
                  <a16:creationId xmlns:a16="http://schemas.microsoft.com/office/drawing/2014/main" id="{899D3852-9FE5-4802-ABAC-63F149199D1B}"/>
                </a:ext>
              </a:extLst>
            </p:cNvPr>
            <p:cNvGrpSpPr/>
            <p:nvPr/>
          </p:nvGrpSpPr>
          <p:grpSpPr>
            <a:xfrm>
              <a:off x="1603520" y="4324233"/>
              <a:ext cx="319496" cy="903494"/>
              <a:chOff x="499785" y="4324233"/>
              <a:chExt cx="319496" cy="903494"/>
            </a:xfrm>
          </p:grpSpPr>
          <p:sp>
            <p:nvSpPr>
              <p:cNvPr id="55" name="Rectángulo 54">
                <a:extLst>
                  <a:ext uri="{FF2B5EF4-FFF2-40B4-BE49-F238E27FC236}">
                    <a16:creationId xmlns:a16="http://schemas.microsoft.com/office/drawing/2014/main" id="{B9500116-F8A0-4B60-A41D-DDA61DAD96E1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6" name="Rectángulo 55">
                <a:extLst>
                  <a:ext uri="{FF2B5EF4-FFF2-40B4-BE49-F238E27FC236}">
                    <a16:creationId xmlns:a16="http://schemas.microsoft.com/office/drawing/2014/main" id="{32936542-49CC-49B3-82EB-7BF61A120F45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7" name="Rectángulo 56">
                <a:extLst>
                  <a:ext uri="{FF2B5EF4-FFF2-40B4-BE49-F238E27FC236}">
                    <a16:creationId xmlns:a16="http://schemas.microsoft.com/office/drawing/2014/main" id="{8750774D-2064-4D64-A3A9-4DF20C839018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8" name="Rectángulo 57">
                <a:extLst>
                  <a:ext uri="{FF2B5EF4-FFF2-40B4-BE49-F238E27FC236}">
                    <a16:creationId xmlns:a16="http://schemas.microsoft.com/office/drawing/2014/main" id="{83283F80-022F-44A8-A5C5-F600B41761E0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9" name="Rectángulo 58">
                <a:extLst>
                  <a:ext uri="{FF2B5EF4-FFF2-40B4-BE49-F238E27FC236}">
                    <a16:creationId xmlns:a16="http://schemas.microsoft.com/office/drawing/2014/main" id="{B3B65F57-430F-44F5-B56A-77EC86B78C32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60" name="Rectángulo 59">
              <a:extLst>
                <a:ext uri="{FF2B5EF4-FFF2-40B4-BE49-F238E27FC236}">
                  <a16:creationId xmlns:a16="http://schemas.microsoft.com/office/drawing/2014/main" id="{6466DA8E-C652-4658-9DE6-CC4010FF4254}"/>
                </a:ext>
              </a:extLst>
            </p:cNvPr>
            <p:cNvSpPr/>
            <p:nvPr/>
          </p:nvSpPr>
          <p:spPr>
            <a:xfrm>
              <a:off x="1857045" y="4249221"/>
              <a:ext cx="140225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Frente </a:t>
              </a:r>
            </a:p>
          </p:txBody>
        </p:sp>
        <p:sp>
          <p:nvSpPr>
            <p:cNvPr id="61" name="Rectángulo 60">
              <a:extLst>
                <a:ext uri="{FF2B5EF4-FFF2-40B4-BE49-F238E27FC236}">
                  <a16:creationId xmlns:a16="http://schemas.microsoft.com/office/drawing/2014/main" id="{31371062-0AD6-4B71-A228-5A8B2CD3F31E}"/>
                </a:ext>
              </a:extLst>
            </p:cNvPr>
            <p:cNvSpPr/>
            <p:nvPr/>
          </p:nvSpPr>
          <p:spPr>
            <a:xfrm>
              <a:off x="1857045" y="4448480"/>
              <a:ext cx="1327750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Costado</a:t>
              </a:r>
            </a:p>
          </p:txBody>
        </p:sp>
        <p:sp>
          <p:nvSpPr>
            <p:cNvPr id="62" name="Rectángulo 61">
              <a:extLst>
                <a:ext uri="{FF2B5EF4-FFF2-40B4-BE49-F238E27FC236}">
                  <a16:creationId xmlns:a16="http://schemas.microsoft.com/office/drawing/2014/main" id="{5A4E51EF-8D78-4EC7-9B0F-BE0BEA9BB197}"/>
                </a:ext>
              </a:extLst>
            </p:cNvPr>
            <p:cNvSpPr/>
            <p:nvPr/>
          </p:nvSpPr>
          <p:spPr>
            <a:xfrm>
              <a:off x="1867696" y="4627222"/>
              <a:ext cx="60857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Cadera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63" name="Rectángulo 62">
              <a:extLst>
                <a:ext uri="{FF2B5EF4-FFF2-40B4-BE49-F238E27FC236}">
                  <a16:creationId xmlns:a16="http://schemas.microsoft.com/office/drawing/2014/main" id="{14010947-628E-4464-9589-CBFF26BCD86C}"/>
                </a:ext>
              </a:extLst>
            </p:cNvPr>
            <p:cNvSpPr/>
            <p:nvPr/>
          </p:nvSpPr>
          <p:spPr>
            <a:xfrm>
              <a:off x="1867696" y="4813319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Rodilla</a:t>
              </a:r>
            </a:p>
          </p:txBody>
        </p:sp>
        <p:sp>
          <p:nvSpPr>
            <p:cNvPr id="64" name="Rectángulo 63">
              <a:extLst>
                <a:ext uri="{FF2B5EF4-FFF2-40B4-BE49-F238E27FC236}">
                  <a16:creationId xmlns:a16="http://schemas.microsoft.com/office/drawing/2014/main" id="{B9F5A617-31DA-4B42-AA9F-20464752E28F}"/>
                </a:ext>
              </a:extLst>
            </p:cNvPr>
            <p:cNvSpPr/>
            <p:nvPr/>
          </p:nvSpPr>
          <p:spPr>
            <a:xfrm>
              <a:off x="1862655" y="5016100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Rodilla</a:t>
              </a:r>
            </a:p>
          </p:txBody>
        </p:sp>
        <p:grpSp>
          <p:nvGrpSpPr>
            <p:cNvPr id="65" name="Grupo 64">
              <a:extLst>
                <a:ext uri="{FF2B5EF4-FFF2-40B4-BE49-F238E27FC236}">
                  <a16:creationId xmlns:a16="http://schemas.microsoft.com/office/drawing/2014/main" id="{320CD5EF-93F7-494C-8D7A-6A0B8DEABED7}"/>
                </a:ext>
              </a:extLst>
            </p:cNvPr>
            <p:cNvGrpSpPr/>
            <p:nvPr/>
          </p:nvGrpSpPr>
          <p:grpSpPr>
            <a:xfrm>
              <a:off x="3122565" y="4330398"/>
              <a:ext cx="319496" cy="903494"/>
              <a:chOff x="499785" y="4324233"/>
              <a:chExt cx="319496" cy="903494"/>
            </a:xfrm>
          </p:grpSpPr>
          <p:sp>
            <p:nvSpPr>
              <p:cNvPr id="66" name="Rectángulo 65">
                <a:extLst>
                  <a:ext uri="{FF2B5EF4-FFF2-40B4-BE49-F238E27FC236}">
                    <a16:creationId xmlns:a16="http://schemas.microsoft.com/office/drawing/2014/main" id="{F5AFC7C4-3C8D-4234-9F99-591641CB149C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7" name="Rectángulo 66">
                <a:extLst>
                  <a:ext uri="{FF2B5EF4-FFF2-40B4-BE49-F238E27FC236}">
                    <a16:creationId xmlns:a16="http://schemas.microsoft.com/office/drawing/2014/main" id="{672EC4D9-7968-40EF-8E37-0AB1B0B57B4D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8" name="Rectángulo 67">
                <a:extLst>
                  <a:ext uri="{FF2B5EF4-FFF2-40B4-BE49-F238E27FC236}">
                    <a16:creationId xmlns:a16="http://schemas.microsoft.com/office/drawing/2014/main" id="{79992F34-89A5-437A-A008-60DF00CD58FB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9" name="Rectángulo 68">
                <a:extLst>
                  <a:ext uri="{FF2B5EF4-FFF2-40B4-BE49-F238E27FC236}">
                    <a16:creationId xmlns:a16="http://schemas.microsoft.com/office/drawing/2014/main" id="{5A44A7C8-1EF2-4BA3-A253-805C71A8205A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70" name="Rectángulo 69">
                <a:extLst>
                  <a:ext uri="{FF2B5EF4-FFF2-40B4-BE49-F238E27FC236}">
                    <a16:creationId xmlns:a16="http://schemas.microsoft.com/office/drawing/2014/main" id="{9FCEB1F4-D108-40F4-9C61-46A7811EF12A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71" name="Rectángulo 70">
              <a:extLst>
                <a:ext uri="{FF2B5EF4-FFF2-40B4-BE49-F238E27FC236}">
                  <a16:creationId xmlns:a16="http://schemas.microsoft.com/office/drawing/2014/main" id="{7667203C-F86F-4632-8695-E8C8F777376B}"/>
                </a:ext>
              </a:extLst>
            </p:cNvPr>
            <p:cNvSpPr/>
            <p:nvPr/>
          </p:nvSpPr>
          <p:spPr>
            <a:xfrm>
              <a:off x="3391445" y="4257235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Pantalones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2" name="Rectángulo 71">
              <a:extLst>
                <a:ext uri="{FF2B5EF4-FFF2-40B4-BE49-F238E27FC236}">
                  <a16:creationId xmlns:a16="http://schemas.microsoft.com/office/drawing/2014/main" id="{58BFB19A-50EB-45F1-A3CE-85D479F6FF63}"/>
                </a:ext>
              </a:extLst>
            </p:cNvPr>
            <p:cNvSpPr/>
            <p:nvPr/>
          </p:nvSpPr>
          <p:spPr>
            <a:xfrm>
              <a:off x="3392643" y="4443247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Falda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3" name="Rectángulo 72">
              <a:extLst>
                <a:ext uri="{FF2B5EF4-FFF2-40B4-BE49-F238E27FC236}">
                  <a16:creationId xmlns:a16="http://schemas.microsoft.com/office/drawing/2014/main" id="{1D61C0AB-6E23-4955-B604-F5425931A240}"/>
                </a:ext>
              </a:extLst>
            </p:cNvPr>
            <p:cNvSpPr/>
            <p:nvPr/>
          </p:nvSpPr>
          <p:spPr>
            <a:xfrm>
              <a:off x="3388231" y="4632248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Brazos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4" name="Rectángulo 73">
              <a:extLst>
                <a:ext uri="{FF2B5EF4-FFF2-40B4-BE49-F238E27FC236}">
                  <a16:creationId xmlns:a16="http://schemas.microsoft.com/office/drawing/2014/main" id="{82FFD66E-2E43-472B-9751-82F25D60E63F}"/>
                </a:ext>
              </a:extLst>
            </p:cNvPr>
            <p:cNvSpPr/>
            <p:nvPr/>
          </p:nvSpPr>
          <p:spPr>
            <a:xfrm>
              <a:off x="3391445" y="4824776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Brazos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5" name="Rectángulo 74">
              <a:extLst>
                <a:ext uri="{FF2B5EF4-FFF2-40B4-BE49-F238E27FC236}">
                  <a16:creationId xmlns:a16="http://schemas.microsoft.com/office/drawing/2014/main" id="{567DC8AA-44AB-4858-80A5-59093DB9B205}"/>
                </a:ext>
              </a:extLst>
            </p:cNvPr>
            <p:cNvSpPr/>
            <p:nvPr/>
          </p:nvSpPr>
          <p:spPr>
            <a:xfrm>
              <a:off x="3392014" y="5019687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Puños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77" name="Grupo 76">
            <a:extLst>
              <a:ext uri="{FF2B5EF4-FFF2-40B4-BE49-F238E27FC236}">
                <a16:creationId xmlns:a16="http://schemas.microsoft.com/office/drawing/2014/main" id="{E1C409F8-653D-4D9B-BD5A-C6F51AAA093A}"/>
              </a:ext>
            </a:extLst>
          </p:cNvPr>
          <p:cNvGrpSpPr/>
          <p:nvPr/>
        </p:nvGrpSpPr>
        <p:grpSpPr>
          <a:xfrm>
            <a:off x="827247" y="5284367"/>
            <a:ext cx="3869438" cy="314947"/>
            <a:chOff x="846774" y="1908569"/>
            <a:chExt cx="3869438" cy="314947"/>
          </a:xfrm>
        </p:grpSpPr>
        <p:sp>
          <p:nvSpPr>
            <p:cNvPr id="78" name="Rectángulo: esquinas redondeadas 77">
              <a:extLst>
                <a:ext uri="{FF2B5EF4-FFF2-40B4-BE49-F238E27FC236}">
                  <a16:creationId xmlns:a16="http://schemas.microsoft.com/office/drawing/2014/main" id="{2060D2E5-A165-4593-B293-BEB07BBA723F}"/>
                </a:ext>
              </a:extLst>
            </p:cNvPr>
            <p:cNvSpPr/>
            <p:nvPr/>
          </p:nvSpPr>
          <p:spPr>
            <a:xfrm>
              <a:off x="888509" y="1931042"/>
              <a:ext cx="3548063" cy="267576"/>
            </a:xfrm>
            <a:prstGeom prst="roundRect">
              <a:avLst>
                <a:gd name="adj" fmla="val 3808"/>
              </a:avLst>
            </a:prstGeom>
            <a:solidFill>
              <a:srgbClr val="E5EBF7"/>
            </a:solidFill>
            <a:ln w="6350"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79" name="Rectángulo 78">
              <a:extLst>
                <a:ext uri="{FF2B5EF4-FFF2-40B4-BE49-F238E27FC236}">
                  <a16:creationId xmlns:a16="http://schemas.microsoft.com/office/drawing/2014/main" id="{E7877A37-7626-4D32-BC91-E7815A0457B0}"/>
                </a:ext>
              </a:extLst>
            </p:cNvPr>
            <p:cNvSpPr/>
            <p:nvPr/>
          </p:nvSpPr>
          <p:spPr>
            <a:xfrm>
              <a:off x="846774" y="1910995"/>
              <a:ext cx="140708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Material Utilizado</a:t>
              </a:r>
            </a:p>
          </p:txBody>
        </p:sp>
        <p:sp>
          <p:nvSpPr>
            <p:cNvPr id="80" name="Rectángulo 79">
              <a:extLst>
                <a:ext uri="{FF2B5EF4-FFF2-40B4-BE49-F238E27FC236}">
                  <a16:creationId xmlns:a16="http://schemas.microsoft.com/office/drawing/2014/main" id="{EED52FFC-D234-4972-9362-CCA8BD8E1E1D}"/>
                </a:ext>
              </a:extLst>
            </p:cNvPr>
            <p:cNvSpPr/>
            <p:nvPr/>
          </p:nvSpPr>
          <p:spPr>
            <a:xfrm>
              <a:off x="1951784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81" name="Rectángulo 80">
              <a:extLst>
                <a:ext uri="{FF2B5EF4-FFF2-40B4-BE49-F238E27FC236}">
                  <a16:creationId xmlns:a16="http://schemas.microsoft.com/office/drawing/2014/main" id="{810D7B33-A378-48EE-81DB-D80ABF08CAFF}"/>
                </a:ext>
              </a:extLst>
            </p:cNvPr>
            <p:cNvSpPr/>
            <p:nvPr/>
          </p:nvSpPr>
          <p:spPr>
            <a:xfrm>
              <a:off x="2018850" y="1908569"/>
              <a:ext cx="1230415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Traído por cliente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82" name="Rectángulo 81">
              <a:extLst>
                <a:ext uri="{FF2B5EF4-FFF2-40B4-BE49-F238E27FC236}">
                  <a16:creationId xmlns:a16="http://schemas.microsoft.com/office/drawing/2014/main" id="{C6BA340D-8998-4AB9-89C7-B008C984CE74}"/>
                </a:ext>
              </a:extLst>
            </p:cNvPr>
            <p:cNvSpPr/>
            <p:nvPr/>
          </p:nvSpPr>
          <p:spPr>
            <a:xfrm>
              <a:off x="3114635" y="2000787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85" name="Rectángulo 84">
              <a:extLst>
                <a:ext uri="{FF2B5EF4-FFF2-40B4-BE49-F238E27FC236}">
                  <a16:creationId xmlns:a16="http://schemas.microsoft.com/office/drawing/2014/main" id="{E804BDC5-B8E3-4BEE-B9A1-7A7F9FE1772F}"/>
                </a:ext>
              </a:extLst>
            </p:cNvPr>
            <p:cNvSpPr/>
            <p:nvPr/>
          </p:nvSpPr>
          <p:spPr>
            <a:xfrm>
              <a:off x="3194974" y="1908569"/>
              <a:ext cx="152123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Comprado por uno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pic>
        <p:nvPicPr>
          <p:cNvPr id="86" name="Imagen 85">
            <a:extLst>
              <a:ext uri="{FF2B5EF4-FFF2-40B4-BE49-F238E27FC236}">
                <a16:creationId xmlns:a16="http://schemas.microsoft.com/office/drawing/2014/main" id="{5E40D706-1789-41B8-8B26-B918DFB9E15B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203" t="66278" r="8673" b="23356"/>
          <a:stretch/>
        </p:blipFill>
        <p:spPr>
          <a:xfrm>
            <a:off x="420002" y="5572807"/>
            <a:ext cx="4301657" cy="745544"/>
          </a:xfrm>
          <a:prstGeom prst="rect">
            <a:avLst/>
          </a:prstGeom>
        </p:spPr>
      </p:pic>
      <p:grpSp>
        <p:nvGrpSpPr>
          <p:cNvPr id="99" name="Grupo 98">
            <a:extLst>
              <a:ext uri="{FF2B5EF4-FFF2-40B4-BE49-F238E27FC236}">
                <a16:creationId xmlns:a16="http://schemas.microsoft.com/office/drawing/2014/main" id="{A495B0AB-2D8A-4029-A820-29583E476264}"/>
              </a:ext>
            </a:extLst>
          </p:cNvPr>
          <p:cNvGrpSpPr/>
          <p:nvPr/>
        </p:nvGrpSpPr>
        <p:grpSpPr>
          <a:xfrm>
            <a:off x="513886" y="6402346"/>
            <a:ext cx="4328637" cy="751470"/>
            <a:chOff x="507023" y="6357999"/>
            <a:chExt cx="4328637" cy="751470"/>
          </a:xfrm>
        </p:grpSpPr>
        <p:sp>
          <p:nvSpPr>
            <p:cNvPr id="88" name="Rectángulo 87">
              <a:extLst>
                <a:ext uri="{FF2B5EF4-FFF2-40B4-BE49-F238E27FC236}">
                  <a16:creationId xmlns:a16="http://schemas.microsoft.com/office/drawing/2014/main" id="{CABB359B-7FAA-4851-BFBB-C7E16CD1F9CA}"/>
                </a:ext>
              </a:extLst>
            </p:cNvPr>
            <p:cNvSpPr/>
            <p:nvPr/>
          </p:nvSpPr>
          <p:spPr>
            <a:xfrm>
              <a:off x="507023" y="6357999"/>
              <a:ext cx="1590222" cy="34394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6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Formas de Pago</a:t>
              </a:r>
              <a:endParaRPr lang="es-CL" sz="16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89" name="Rectángulo 88">
              <a:extLst>
                <a:ext uri="{FF2B5EF4-FFF2-40B4-BE49-F238E27FC236}">
                  <a16:creationId xmlns:a16="http://schemas.microsoft.com/office/drawing/2014/main" id="{5C3FB13F-67AB-4E67-B8DB-16F6AEF462D6}"/>
                </a:ext>
              </a:extLst>
            </p:cNvPr>
            <p:cNvSpPr/>
            <p:nvPr/>
          </p:nvSpPr>
          <p:spPr>
            <a:xfrm>
              <a:off x="508665" y="6755574"/>
              <a:ext cx="118105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Total a Pagar: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90" name="Conector recto 89">
              <a:extLst>
                <a:ext uri="{FF2B5EF4-FFF2-40B4-BE49-F238E27FC236}">
                  <a16:creationId xmlns:a16="http://schemas.microsoft.com/office/drawing/2014/main" id="{E991F5D5-602F-41C6-A05E-4F641BA735F5}"/>
                </a:ext>
              </a:extLst>
            </p:cNvPr>
            <p:cNvCxnSpPr>
              <a:cxnSpLocks/>
            </p:cNvCxnSpPr>
            <p:nvPr/>
          </p:nvCxnSpPr>
          <p:spPr>
            <a:xfrm>
              <a:off x="1405339" y="6956676"/>
              <a:ext cx="1125661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3" name="Rectángulo 92">
              <a:extLst>
                <a:ext uri="{FF2B5EF4-FFF2-40B4-BE49-F238E27FC236}">
                  <a16:creationId xmlns:a16="http://schemas.microsoft.com/office/drawing/2014/main" id="{6EBF0BAA-1830-4082-9014-C97DF0F57357}"/>
                </a:ext>
              </a:extLst>
            </p:cNvPr>
            <p:cNvSpPr/>
            <p:nvPr/>
          </p:nvSpPr>
          <p:spPr>
            <a:xfrm>
              <a:off x="2618328" y="6480608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94" name="Rectángulo 93">
              <a:extLst>
                <a:ext uri="{FF2B5EF4-FFF2-40B4-BE49-F238E27FC236}">
                  <a16:creationId xmlns:a16="http://schemas.microsoft.com/office/drawing/2014/main" id="{6B27A875-5C49-4CE4-884A-53A0A9CD71C2}"/>
                </a:ext>
              </a:extLst>
            </p:cNvPr>
            <p:cNvSpPr/>
            <p:nvPr/>
          </p:nvSpPr>
          <p:spPr>
            <a:xfrm>
              <a:off x="2698547" y="6392360"/>
              <a:ext cx="213711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50% Adel</a:t>
              </a: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anto / 50% Entrega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5" name="Rectángulo 94">
              <a:extLst>
                <a:ext uri="{FF2B5EF4-FFF2-40B4-BE49-F238E27FC236}">
                  <a16:creationId xmlns:a16="http://schemas.microsoft.com/office/drawing/2014/main" id="{796D9CDE-CE6A-44BC-B977-018DBDB7ADB1}"/>
                </a:ext>
              </a:extLst>
            </p:cNvPr>
            <p:cNvSpPr/>
            <p:nvPr/>
          </p:nvSpPr>
          <p:spPr>
            <a:xfrm>
              <a:off x="2618327" y="6671604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96" name="Rectángulo 95">
              <a:extLst>
                <a:ext uri="{FF2B5EF4-FFF2-40B4-BE49-F238E27FC236}">
                  <a16:creationId xmlns:a16="http://schemas.microsoft.com/office/drawing/2014/main" id="{E1A9C05A-E9F5-40BA-9B89-F4925868A6E2}"/>
                </a:ext>
              </a:extLst>
            </p:cNvPr>
            <p:cNvSpPr/>
            <p:nvPr/>
          </p:nvSpPr>
          <p:spPr>
            <a:xfrm>
              <a:off x="2698547" y="6590190"/>
              <a:ext cx="125637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Tarjeta de Crédito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7" name="Rectángulo 96">
              <a:extLst>
                <a:ext uri="{FF2B5EF4-FFF2-40B4-BE49-F238E27FC236}">
                  <a16:creationId xmlns:a16="http://schemas.microsoft.com/office/drawing/2014/main" id="{FDB9D3DA-79A0-4743-B169-42B0206C7917}"/>
                </a:ext>
              </a:extLst>
            </p:cNvPr>
            <p:cNvSpPr/>
            <p:nvPr/>
          </p:nvSpPr>
          <p:spPr>
            <a:xfrm>
              <a:off x="2734595" y="6796948"/>
              <a:ext cx="125637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Pago Completo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8" name="Rectángulo 97">
              <a:extLst>
                <a:ext uri="{FF2B5EF4-FFF2-40B4-BE49-F238E27FC236}">
                  <a16:creationId xmlns:a16="http://schemas.microsoft.com/office/drawing/2014/main" id="{C23ACB03-E850-4859-963B-A4D496E13724}"/>
                </a:ext>
              </a:extLst>
            </p:cNvPr>
            <p:cNvSpPr/>
            <p:nvPr/>
          </p:nvSpPr>
          <p:spPr>
            <a:xfrm>
              <a:off x="2618327" y="6872424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</p:grpSp>
      <p:sp>
        <p:nvSpPr>
          <p:cNvPr id="83" name="Rectángulo 82">
            <a:extLst>
              <a:ext uri="{FF2B5EF4-FFF2-40B4-BE49-F238E27FC236}">
                <a16:creationId xmlns:a16="http://schemas.microsoft.com/office/drawing/2014/main" id="{FF1B5714-D46E-4962-9BD8-8C3EB344E93F}"/>
              </a:ext>
            </a:extLst>
          </p:cNvPr>
          <p:cNvSpPr/>
          <p:nvPr/>
        </p:nvSpPr>
        <p:spPr>
          <a:xfrm>
            <a:off x="551357" y="63750"/>
            <a:ext cx="4148168" cy="107830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07000"/>
              </a:lnSpc>
              <a:spcAft>
                <a:spcPts val="726"/>
              </a:spcAft>
            </a:pPr>
            <a:r>
              <a:rPr lang="es-CL" sz="5988" dirty="0">
                <a:solidFill>
                  <a:schemeClr val="bg1"/>
                </a:solidFill>
                <a:latin typeface="Angelface" pitchFamily="50" charset="0"/>
                <a:ea typeface="Calibri" panose="020F0502020204030204" pitchFamily="34" charset="0"/>
                <a:cs typeface="Times New Roman" panose="02020603050405020304" pitchFamily="18" charset="0"/>
              </a:rPr>
              <a:t>Ordenes de Venta</a:t>
            </a:r>
            <a:endParaRPr lang="es-CL" sz="6532" dirty="0">
              <a:solidFill>
                <a:schemeClr val="bg1"/>
              </a:solidFill>
              <a:latin typeface="Angelface" pitchFamily="50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101" name="Rectángulo: esquinas redondeadas 100">
            <a:extLst>
              <a:ext uri="{FF2B5EF4-FFF2-40B4-BE49-F238E27FC236}">
                <a16:creationId xmlns:a16="http://schemas.microsoft.com/office/drawing/2014/main" id="{0A155951-9671-4EA6-9BA5-4894C98CB333}"/>
              </a:ext>
            </a:extLst>
          </p:cNvPr>
          <p:cNvSpPr/>
          <p:nvPr/>
        </p:nvSpPr>
        <p:spPr>
          <a:xfrm>
            <a:off x="473237" y="1582469"/>
            <a:ext cx="4223447" cy="604994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111" name="Rectángulo: esquinas redondeadas 110">
            <a:extLst>
              <a:ext uri="{FF2B5EF4-FFF2-40B4-BE49-F238E27FC236}">
                <a16:creationId xmlns:a16="http://schemas.microsoft.com/office/drawing/2014/main" id="{2F0F5CEE-A183-4B39-8715-F1C8F735566B}"/>
              </a:ext>
            </a:extLst>
          </p:cNvPr>
          <p:cNvSpPr/>
          <p:nvPr/>
        </p:nvSpPr>
        <p:spPr>
          <a:xfrm>
            <a:off x="524368" y="3850804"/>
            <a:ext cx="4115236" cy="1279658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113" name="Rectángulo: esquinas redondeadas 112">
            <a:extLst>
              <a:ext uri="{FF2B5EF4-FFF2-40B4-BE49-F238E27FC236}">
                <a16:creationId xmlns:a16="http://schemas.microsoft.com/office/drawing/2014/main" id="{907035ED-50C6-4207-BD92-D5027B05F656}"/>
              </a:ext>
            </a:extLst>
          </p:cNvPr>
          <p:cNvSpPr/>
          <p:nvPr/>
        </p:nvSpPr>
        <p:spPr>
          <a:xfrm>
            <a:off x="521789" y="6431097"/>
            <a:ext cx="4115236" cy="762266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</p:spTree>
    <p:extLst>
      <p:ext uri="{BB962C8B-B14F-4D97-AF65-F5344CB8AC3E}">
        <p14:creationId xmlns:p14="http://schemas.microsoft.com/office/powerpoint/2010/main" val="2828451961"/>
      </p:ext>
    </p:extLst>
  </p:cSld>
  <p:clrMapOvr>
    <a:masterClrMapping/>
  </p:clrMapOvr>
</p:sld>
</file>

<file path=ppt/slides/slide2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4" name="Imagen 113">
            <a:extLst>
              <a:ext uri="{FF2B5EF4-FFF2-40B4-BE49-F238E27FC236}">
                <a16:creationId xmlns:a16="http://schemas.microsoft.com/office/drawing/2014/main" id="{E2C72D66-3C05-40F4-818E-4CB8631B94FA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26633" t="9514" r="29569" b="27352"/>
          <a:stretch/>
        </p:blipFill>
        <p:spPr>
          <a:xfrm rot="16200000">
            <a:off x="2185505" y="-1998928"/>
            <a:ext cx="697876" cy="5068891"/>
          </a:xfrm>
          <a:prstGeom prst="rect">
            <a:avLst/>
          </a:prstGeom>
        </p:spPr>
      </p:pic>
      <p:sp>
        <p:nvSpPr>
          <p:cNvPr id="112" name="Rectángulo: esquinas redondeadas 111">
            <a:extLst>
              <a:ext uri="{FF2B5EF4-FFF2-40B4-BE49-F238E27FC236}">
                <a16:creationId xmlns:a16="http://schemas.microsoft.com/office/drawing/2014/main" id="{E115D612-3661-42A9-A486-91A7B88EA55F}"/>
              </a:ext>
            </a:extLst>
          </p:cNvPr>
          <p:cNvSpPr/>
          <p:nvPr/>
        </p:nvSpPr>
        <p:spPr>
          <a:xfrm>
            <a:off x="440504" y="6367648"/>
            <a:ext cx="4290148" cy="890633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110" name="Rectángulo: esquinas redondeadas 109">
            <a:extLst>
              <a:ext uri="{FF2B5EF4-FFF2-40B4-BE49-F238E27FC236}">
                <a16:creationId xmlns:a16="http://schemas.microsoft.com/office/drawing/2014/main" id="{9B78243E-FF09-471B-A928-593DCFE6BCF1}"/>
              </a:ext>
            </a:extLst>
          </p:cNvPr>
          <p:cNvSpPr/>
          <p:nvPr/>
        </p:nvSpPr>
        <p:spPr>
          <a:xfrm>
            <a:off x="440505" y="3776826"/>
            <a:ext cx="4290148" cy="1439386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84" name="Rectángulo: esquinas redondeadas 83">
            <a:extLst>
              <a:ext uri="{FF2B5EF4-FFF2-40B4-BE49-F238E27FC236}">
                <a16:creationId xmlns:a16="http://schemas.microsoft.com/office/drawing/2014/main" id="{AD7414DD-8DE6-45B8-8112-9BDDF0B186AF}"/>
              </a:ext>
            </a:extLst>
          </p:cNvPr>
          <p:cNvSpPr/>
          <p:nvPr/>
        </p:nvSpPr>
        <p:spPr>
          <a:xfrm>
            <a:off x="420001" y="1536627"/>
            <a:ext cx="4310651" cy="697874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2" name="Rectángulo: esquinas redondeadas 1">
            <a:extLst>
              <a:ext uri="{FF2B5EF4-FFF2-40B4-BE49-F238E27FC236}">
                <a16:creationId xmlns:a16="http://schemas.microsoft.com/office/drawing/2014/main" id="{99FF4510-806D-4AC7-8D73-69B355A697B8}"/>
              </a:ext>
            </a:extLst>
          </p:cNvPr>
          <p:cNvSpPr/>
          <p:nvPr/>
        </p:nvSpPr>
        <p:spPr>
          <a:xfrm>
            <a:off x="1308997" y="1142665"/>
            <a:ext cx="1021080" cy="217998"/>
          </a:xfrm>
          <a:prstGeom prst="roundRect">
            <a:avLst>
              <a:gd name="adj" fmla="val 0"/>
            </a:avLst>
          </a:prstGeom>
          <a:noFill/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4" name="Rectángulo 3">
            <a:extLst>
              <a:ext uri="{FF2B5EF4-FFF2-40B4-BE49-F238E27FC236}">
                <a16:creationId xmlns:a16="http://schemas.microsoft.com/office/drawing/2014/main" id="{2AFB77A1-E7B9-4F47-9144-3CC7BDF7EE3D}"/>
              </a:ext>
            </a:extLst>
          </p:cNvPr>
          <p:cNvSpPr/>
          <p:nvPr/>
        </p:nvSpPr>
        <p:spPr>
          <a:xfrm>
            <a:off x="440504" y="1056234"/>
            <a:ext cx="1021080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N.º Pedido</a:t>
            </a:r>
            <a:endParaRPr lang="es-CL" dirty="0">
              <a:effectLst/>
              <a:latin typeface="Akazan Lt" panose="02000506020000020003" pitchFamily="2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5" name="Rectángulo: esquinas redondeadas 4">
            <a:extLst>
              <a:ext uri="{FF2B5EF4-FFF2-40B4-BE49-F238E27FC236}">
                <a16:creationId xmlns:a16="http://schemas.microsoft.com/office/drawing/2014/main" id="{2842A9BB-0E44-4F1E-97DD-EF7322732B51}"/>
              </a:ext>
            </a:extLst>
          </p:cNvPr>
          <p:cNvSpPr/>
          <p:nvPr/>
        </p:nvSpPr>
        <p:spPr>
          <a:xfrm>
            <a:off x="3675604" y="1142059"/>
            <a:ext cx="1021080" cy="217998"/>
          </a:xfrm>
          <a:prstGeom prst="roundRect">
            <a:avLst>
              <a:gd name="adj" fmla="val 0"/>
            </a:avLst>
          </a:prstGeom>
          <a:noFill/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6" name="Rectángulo 5">
            <a:extLst>
              <a:ext uri="{FF2B5EF4-FFF2-40B4-BE49-F238E27FC236}">
                <a16:creationId xmlns:a16="http://schemas.microsoft.com/office/drawing/2014/main" id="{7F3D37A6-278E-4B2C-8776-6E7C1A84784E}"/>
              </a:ext>
            </a:extLst>
          </p:cNvPr>
          <p:cNvSpPr/>
          <p:nvPr/>
        </p:nvSpPr>
        <p:spPr>
          <a:xfrm>
            <a:off x="3079506" y="1063864"/>
            <a:ext cx="1021080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Fecha</a:t>
            </a:r>
          </a:p>
        </p:txBody>
      </p:sp>
      <p:grpSp>
        <p:nvGrpSpPr>
          <p:cNvPr id="17" name="Grupo 16">
            <a:extLst>
              <a:ext uri="{FF2B5EF4-FFF2-40B4-BE49-F238E27FC236}">
                <a16:creationId xmlns:a16="http://schemas.microsoft.com/office/drawing/2014/main" id="{A1221EF0-FDFE-48C3-A647-6370BEFC3A9F}"/>
              </a:ext>
            </a:extLst>
          </p:cNvPr>
          <p:cNvGrpSpPr/>
          <p:nvPr/>
        </p:nvGrpSpPr>
        <p:grpSpPr>
          <a:xfrm>
            <a:off x="428996" y="1535416"/>
            <a:ext cx="4190338" cy="715275"/>
            <a:chOff x="461175" y="1120552"/>
            <a:chExt cx="4190338" cy="715275"/>
          </a:xfrm>
        </p:grpSpPr>
        <p:sp>
          <p:nvSpPr>
            <p:cNvPr id="8" name="Rectángulo 7">
              <a:extLst>
                <a:ext uri="{FF2B5EF4-FFF2-40B4-BE49-F238E27FC236}">
                  <a16:creationId xmlns:a16="http://schemas.microsoft.com/office/drawing/2014/main" id="{9A52EE84-0DE8-4F26-AD5E-3CE20593F425}"/>
                </a:ext>
              </a:extLst>
            </p:cNvPr>
            <p:cNvSpPr/>
            <p:nvPr/>
          </p:nvSpPr>
          <p:spPr>
            <a:xfrm>
              <a:off x="477077" y="1120552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Cliente: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" name="Rectángulo 8">
              <a:extLst>
                <a:ext uri="{FF2B5EF4-FFF2-40B4-BE49-F238E27FC236}">
                  <a16:creationId xmlns:a16="http://schemas.microsoft.com/office/drawing/2014/main" id="{0293D1B7-439B-4947-A5F0-41627F3784A1}"/>
                </a:ext>
              </a:extLst>
            </p:cNvPr>
            <p:cNvSpPr/>
            <p:nvPr/>
          </p:nvSpPr>
          <p:spPr>
            <a:xfrm>
              <a:off x="461175" y="1452518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Teléfono: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10" name="Rectángulo 9">
              <a:extLst>
                <a:ext uri="{FF2B5EF4-FFF2-40B4-BE49-F238E27FC236}">
                  <a16:creationId xmlns:a16="http://schemas.microsoft.com/office/drawing/2014/main" id="{18CEE0AE-BC72-4F64-89A2-783C42213717}"/>
                </a:ext>
              </a:extLst>
            </p:cNvPr>
            <p:cNvSpPr/>
            <p:nvPr/>
          </p:nvSpPr>
          <p:spPr>
            <a:xfrm>
              <a:off x="2542395" y="1460468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Celular: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12" name="Conector recto 11">
              <a:extLst>
                <a:ext uri="{FF2B5EF4-FFF2-40B4-BE49-F238E27FC236}">
                  <a16:creationId xmlns:a16="http://schemas.microsoft.com/office/drawing/2014/main" id="{44FD2E21-B38E-48E6-8AF0-3E3DE6E69487}"/>
                </a:ext>
              </a:extLst>
            </p:cNvPr>
            <p:cNvCxnSpPr/>
            <p:nvPr/>
          </p:nvCxnSpPr>
          <p:spPr>
            <a:xfrm>
              <a:off x="1089328" y="1380954"/>
              <a:ext cx="3562185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Conector recto 12">
              <a:extLst>
                <a:ext uri="{FF2B5EF4-FFF2-40B4-BE49-F238E27FC236}">
                  <a16:creationId xmlns:a16="http://schemas.microsoft.com/office/drawing/2014/main" id="{FF0615F5-297B-42CC-9227-B689F664423A}"/>
                </a:ext>
              </a:extLst>
            </p:cNvPr>
            <p:cNvCxnSpPr>
              <a:cxnSpLocks/>
            </p:cNvCxnSpPr>
            <p:nvPr/>
          </p:nvCxnSpPr>
          <p:spPr>
            <a:xfrm>
              <a:off x="1194019" y="1700333"/>
              <a:ext cx="1348376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" name="Conector recto 14">
              <a:extLst>
                <a:ext uri="{FF2B5EF4-FFF2-40B4-BE49-F238E27FC236}">
                  <a16:creationId xmlns:a16="http://schemas.microsoft.com/office/drawing/2014/main" id="{BD48C7B8-5CAC-4F82-9216-C8AB344C1EF2}"/>
                </a:ext>
              </a:extLst>
            </p:cNvPr>
            <p:cNvCxnSpPr>
              <a:cxnSpLocks/>
            </p:cNvCxnSpPr>
            <p:nvPr/>
          </p:nvCxnSpPr>
          <p:spPr>
            <a:xfrm>
              <a:off x="3228230" y="1700333"/>
              <a:ext cx="1423283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7" name="Grupo 26">
            <a:extLst>
              <a:ext uri="{FF2B5EF4-FFF2-40B4-BE49-F238E27FC236}">
                <a16:creationId xmlns:a16="http://schemas.microsoft.com/office/drawing/2014/main" id="{D011FB4B-7475-4BE9-A358-6DA41A8D12AD}"/>
              </a:ext>
            </a:extLst>
          </p:cNvPr>
          <p:cNvGrpSpPr/>
          <p:nvPr/>
        </p:nvGrpSpPr>
        <p:grpSpPr>
          <a:xfrm>
            <a:off x="899417" y="2332501"/>
            <a:ext cx="3359980" cy="319046"/>
            <a:chOff x="864702" y="1908569"/>
            <a:chExt cx="3359980" cy="319046"/>
          </a:xfrm>
        </p:grpSpPr>
        <p:sp>
          <p:nvSpPr>
            <p:cNvPr id="19" name="Rectángulo: esquinas redondeadas 18">
              <a:extLst>
                <a:ext uri="{FF2B5EF4-FFF2-40B4-BE49-F238E27FC236}">
                  <a16:creationId xmlns:a16="http://schemas.microsoft.com/office/drawing/2014/main" id="{90C1F828-0023-4BD0-AE55-1A1D3BABD5CA}"/>
                </a:ext>
              </a:extLst>
            </p:cNvPr>
            <p:cNvSpPr/>
            <p:nvPr/>
          </p:nvSpPr>
          <p:spPr>
            <a:xfrm>
              <a:off x="888509" y="1931042"/>
              <a:ext cx="3336173" cy="267576"/>
            </a:xfrm>
            <a:prstGeom prst="roundRect">
              <a:avLst>
                <a:gd name="adj" fmla="val 3808"/>
              </a:avLst>
            </a:prstGeom>
            <a:solidFill>
              <a:srgbClr val="E5EBF7"/>
            </a:solidFill>
            <a:ln w="6350"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20" name="Rectángulo 19">
              <a:extLst>
                <a:ext uri="{FF2B5EF4-FFF2-40B4-BE49-F238E27FC236}">
                  <a16:creationId xmlns:a16="http://schemas.microsoft.com/office/drawing/2014/main" id="{56986F0A-658A-4DCF-8EF6-0F185C7C5060}"/>
                </a:ext>
              </a:extLst>
            </p:cNvPr>
            <p:cNvSpPr/>
            <p:nvPr/>
          </p:nvSpPr>
          <p:spPr>
            <a:xfrm>
              <a:off x="864702" y="1910995"/>
              <a:ext cx="140708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Tipo de Servicio: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21" name="Rectángulo 20">
              <a:extLst>
                <a:ext uri="{FF2B5EF4-FFF2-40B4-BE49-F238E27FC236}">
                  <a16:creationId xmlns:a16="http://schemas.microsoft.com/office/drawing/2014/main" id="{6492D76D-BD6D-4616-9DE0-599FC92A6658}"/>
                </a:ext>
              </a:extLst>
            </p:cNvPr>
            <p:cNvSpPr/>
            <p:nvPr/>
          </p:nvSpPr>
          <p:spPr>
            <a:xfrm>
              <a:off x="1993616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2" name="Rectángulo 21">
              <a:extLst>
                <a:ext uri="{FF2B5EF4-FFF2-40B4-BE49-F238E27FC236}">
                  <a16:creationId xmlns:a16="http://schemas.microsoft.com/office/drawing/2014/main" id="{BE82BD38-E445-4696-A0AB-597A418C5665}"/>
                </a:ext>
              </a:extLst>
            </p:cNvPr>
            <p:cNvSpPr/>
            <p:nvPr/>
          </p:nvSpPr>
          <p:spPr>
            <a:xfrm>
              <a:off x="2072635" y="1908569"/>
              <a:ext cx="654616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Costura</a:t>
              </a:r>
            </a:p>
          </p:txBody>
        </p:sp>
        <p:sp>
          <p:nvSpPr>
            <p:cNvPr id="23" name="Rectángulo 22">
              <a:extLst>
                <a:ext uri="{FF2B5EF4-FFF2-40B4-BE49-F238E27FC236}">
                  <a16:creationId xmlns:a16="http://schemas.microsoft.com/office/drawing/2014/main" id="{68F4B250-3831-418F-BFC4-D431DBC2CA70}"/>
                </a:ext>
              </a:extLst>
            </p:cNvPr>
            <p:cNvSpPr/>
            <p:nvPr/>
          </p:nvSpPr>
          <p:spPr>
            <a:xfrm>
              <a:off x="2660329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4" name="Rectángulo 23">
              <a:extLst>
                <a:ext uri="{FF2B5EF4-FFF2-40B4-BE49-F238E27FC236}">
                  <a16:creationId xmlns:a16="http://schemas.microsoft.com/office/drawing/2014/main" id="{4AA89D6B-DBBA-402D-AEBE-71E144A67F00}"/>
                </a:ext>
              </a:extLst>
            </p:cNvPr>
            <p:cNvSpPr/>
            <p:nvPr/>
          </p:nvSpPr>
          <p:spPr>
            <a:xfrm>
              <a:off x="2750460" y="1915094"/>
              <a:ext cx="81676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Confección</a:t>
              </a:r>
            </a:p>
          </p:txBody>
        </p:sp>
        <p:sp>
          <p:nvSpPr>
            <p:cNvPr id="25" name="Rectángulo 24">
              <a:extLst>
                <a:ext uri="{FF2B5EF4-FFF2-40B4-BE49-F238E27FC236}">
                  <a16:creationId xmlns:a16="http://schemas.microsoft.com/office/drawing/2014/main" id="{E35C0224-B0B5-4F53-8A83-F99AB3741D53}"/>
                </a:ext>
              </a:extLst>
            </p:cNvPr>
            <p:cNvSpPr/>
            <p:nvPr/>
          </p:nvSpPr>
          <p:spPr>
            <a:xfrm>
              <a:off x="3522045" y="2000787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6" name="Rectángulo 25">
              <a:extLst>
                <a:ext uri="{FF2B5EF4-FFF2-40B4-BE49-F238E27FC236}">
                  <a16:creationId xmlns:a16="http://schemas.microsoft.com/office/drawing/2014/main" id="{6D0BC1E9-E235-4F61-AC23-ACA0B4CF88CA}"/>
                </a:ext>
              </a:extLst>
            </p:cNvPr>
            <p:cNvSpPr/>
            <p:nvPr/>
          </p:nvSpPr>
          <p:spPr>
            <a:xfrm>
              <a:off x="3612029" y="1915094"/>
              <a:ext cx="552402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Otros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sp>
        <p:nvSpPr>
          <p:cNvPr id="28" name="Rectángulo 27">
            <a:extLst>
              <a:ext uri="{FF2B5EF4-FFF2-40B4-BE49-F238E27FC236}">
                <a16:creationId xmlns:a16="http://schemas.microsoft.com/office/drawing/2014/main" id="{68588BD4-AE96-4CF9-9C4B-24A6D79FE99D}"/>
              </a:ext>
            </a:extLst>
          </p:cNvPr>
          <p:cNvSpPr/>
          <p:nvPr/>
        </p:nvSpPr>
        <p:spPr>
          <a:xfrm>
            <a:off x="354701" y="2633649"/>
            <a:ext cx="2183733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Descripción del Servicio:</a:t>
            </a:r>
            <a:endParaRPr lang="es-CL" dirty="0">
              <a:effectLst/>
              <a:latin typeface="Akazan Lt" panose="02000506020000020003" pitchFamily="2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pic>
        <p:nvPicPr>
          <p:cNvPr id="30" name="Imagen 29">
            <a:extLst>
              <a:ext uri="{FF2B5EF4-FFF2-40B4-BE49-F238E27FC236}">
                <a16:creationId xmlns:a16="http://schemas.microsoft.com/office/drawing/2014/main" id="{3E931A31-DC47-4A40-8DA9-8FC83A9306DD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203" t="66278" r="8673" b="23449"/>
          <a:stretch/>
        </p:blipFill>
        <p:spPr>
          <a:xfrm>
            <a:off x="440505" y="2944813"/>
            <a:ext cx="4301657" cy="738769"/>
          </a:xfrm>
          <a:prstGeom prst="rect">
            <a:avLst/>
          </a:prstGeom>
        </p:spPr>
      </p:pic>
      <p:grpSp>
        <p:nvGrpSpPr>
          <p:cNvPr id="76" name="Grupo 75">
            <a:extLst>
              <a:ext uri="{FF2B5EF4-FFF2-40B4-BE49-F238E27FC236}">
                <a16:creationId xmlns:a16="http://schemas.microsoft.com/office/drawing/2014/main" id="{EBD2F4EC-A8BF-4680-A871-AD5F1ACFA33A}"/>
              </a:ext>
            </a:extLst>
          </p:cNvPr>
          <p:cNvGrpSpPr/>
          <p:nvPr/>
        </p:nvGrpSpPr>
        <p:grpSpPr>
          <a:xfrm>
            <a:off x="513147" y="3825721"/>
            <a:ext cx="4187950" cy="1277269"/>
            <a:chOff x="425691" y="4023521"/>
            <a:chExt cx="4187950" cy="1277269"/>
          </a:xfrm>
        </p:grpSpPr>
        <p:sp>
          <p:nvSpPr>
            <p:cNvPr id="39" name="Rectángulo 38">
              <a:extLst>
                <a:ext uri="{FF2B5EF4-FFF2-40B4-BE49-F238E27FC236}">
                  <a16:creationId xmlns:a16="http://schemas.microsoft.com/office/drawing/2014/main" id="{02E4A93C-8F9C-4884-B2B6-80528735D3E3}"/>
                </a:ext>
              </a:extLst>
            </p:cNvPr>
            <p:cNvSpPr/>
            <p:nvPr/>
          </p:nvSpPr>
          <p:spPr>
            <a:xfrm>
              <a:off x="425691" y="4023521"/>
              <a:ext cx="118105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Ficha de Medidas</a:t>
              </a:r>
            </a:p>
          </p:txBody>
        </p:sp>
        <p:sp>
          <p:nvSpPr>
            <p:cNvPr id="41" name="Rectángulo 40">
              <a:extLst>
                <a:ext uri="{FF2B5EF4-FFF2-40B4-BE49-F238E27FC236}">
                  <a16:creationId xmlns:a16="http://schemas.microsoft.com/office/drawing/2014/main" id="{92B9E128-7B4C-45E7-9BA8-B9EA85687B92}"/>
                </a:ext>
              </a:extLst>
            </p:cNvPr>
            <p:cNvSpPr/>
            <p:nvPr/>
          </p:nvSpPr>
          <p:spPr>
            <a:xfrm>
              <a:off x="754528" y="4254831"/>
              <a:ext cx="66475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H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ombros</a:t>
              </a:r>
            </a:p>
          </p:txBody>
        </p:sp>
        <p:grpSp>
          <p:nvGrpSpPr>
            <p:cNvPr id="53" name="Grupo 52">
              <a:extLst>
                <a:ext uri="{FF2B5EF4-FFF2-40B4-BE49-F238E27FC236}">
                  <a16:creationId xmlns:a16="http://schemas.microsoft.com/office/drawing/2014/main" id="{F280F20A-CEEA-4B75-946C-268CF551042A}"/>
                </a:ext>
              </a:extLst>
            </p:cNvPr>
            <p:cNvGrpSpPr/>
            <p:nvPr/>
          </p:nvGrpSpPr>
          <p:grpSpPr>
            <a:xfrm>
              <a:off x="499785" y="4324233"/>
              <a:ext cx="319496" cy="903494"/>
              <a:chOff x="499785" y="4324233"/>
              <a:chExt cx="319496" cy="903494"/>
            </a:xfrm>
          </p:grpSpPr>
          <p:sp>
            <p:nvSpPr>
              <p:cNvPr id="40" name="Rectángulo 39">
                <a:extLst>
                  <a:ext uri="{FF2B5EF4-FFF2-40B4-BE49-F238E27FC236}">
                    <a16:creationId xmlns:a16="http://schemas.microsoft.com/office/drawing/2014/main" id="{E47B04F6-4E0C-443A-9D7F-51CC3A6E8167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 dirty="0"/>
              </a:p>
            </p:txBody>
          </p:sp>
          <p:sp>
            <p:nvSpPr>
              <p:cNvPr id="42" name="Rectángulo 41">
                <a:extLst>
                  <a:ext uri="{FF2B5EF4-FFF2-40B4-BE49-F238E27FC236}">
                    <a16:creationId xmlns:a16="http://schemas.microsoft.com/office/drawing/2014/main" id="{E0D8D7D1-E8A9-477D-BB59-7D4037A10AD8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3" name="Rectángulo 42">
                <a:extLst>
                  <a:ext uri="{FF2B5EF4-FFF2-40B4-BE49-F238E27FC236}">
                    <a16:creationId xmlns:a16="http://schemas.microsoft.com/office/drawing/2014/main" id="{F11EEA12-BB2F-4295-96AC-15AABB2EB594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4" name="Rectángulo 43">
                <a:extLst>
                  <a:ext uri="{FF2B5EF4-FFF2-40B4-BE49-F238E27FC236}">
                    <a16:creationId xmlns:a16="http://schemas.microsoft.com/office/drawing/2014/main" id="{4CA8619C-54F1-4E1B-8AD0-2AB97850AF39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5" name="Rectángulo 44">
                <a:extLst>
                  <a:ext uri="{FF2B5EF4-FFF2-40B4-BE49-F238E27FC236}">
                    <a16:creationId xmlns:a16="http://schemas.microsoft.com/office/drawing/2014/main" id="{A892E23F-412E-4C2B-BF07-19DEFB875F6D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48" name="Rectángulo 47">
              <a:extLst>
                <a:ext uri="{FF2B5EF4-FFF2-40B4-BE49-F238E27FC236}">
                  <a16:creationId xmlns:a16="http://schemas.microsoft.com/office/drawing/2014/main" id="{F61B7A8A-9FD8-4CD0-98C1-D19A7D442815}"/>
                </a:ext>
              </a:extLst>
            </p:cNvPr>
            <p:cNvSpPr/>
            <p:nvPr/>
          </p:nvSpPr>
          <p:spPr>
            <a:xfrm>
              <a:off x="754528" y="4446790"/>
              <a:ext cx="66475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Busto</a:t>
              </a:r>
            </a:p>
          </p:txBody>
        </p:sp>
        <p:sp>
          <p:nvSpPr>
            <p:cNvPr id="49" name="Rectángulo 48">
              <a:extLst>
                <a:ext uri="{FF2B5EF4-FFF2-40B4-BE49-F238E27FC236}">
                  <a16:creationId xmlns:a16="http://schemas.microsoft.com/office/drawing/2014/main" id="{CB2C72A1-AB47-4A03-B163-24BB2C1F201C}"/>
                </a:ext>
              </a:extLst>
            </p:cNvPr>
            <p:cNvSpPr/>
            <p:nvPr/>
          </p:nvSpPr>
          <p:spPr>
            <a:xfrm>
              <a:off x="754528" y="4627222"/>
              <a:ext cx="934027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Larg</a:t>
              </a: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 Espalda</a:t>
              </a:r>
            </a:p>
          </p:txBody>
        </p:sp>
        <p:sp>
          <p:nvSpPr>
            <p:cNvPr id="50" name="Rectángulo 49">
              <a:extLst>
                <a:ext uri="{FF2B5EF4-FFF2-40B4-BE49-F238E27FC236}">
                  <a16:creationId xmlns:a16="http://schemas.microsoft.com/office/drawing/2014/main" id="{C5BC14CB-F47E-4D58-8F68-DDE41F381913}"/>
                </a:ext>
              </a:extLst>
            </p:cNvPr>
            <p:cNvSpPr/>
            <p:nvPr/>
          </p:nvSpPr>
          <p:spPr>
            <a:xfrm>
              <a:off x="754528" y="4819750"/>
              <a:ext cx="934027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Busto</a:t>
              </a:r>
            </a:p>
          </p:txBody>
        </p:sp>
        <p:sp>
          <p:nvSpPr>
            <p:cNvPr id="52" name="Rectángulo 51">
              <a:extLst>
                <a:ext uri="{FF2B5EF4-FFF2-40B4-BE49-F238E27FC236}">
                  <a16:creationId xmlns:a16="http://schemas.microsoft.com/office/drawing/2014/main" id="{39884370-F146-4FD9-9DE4-63D0F5CF1CFD}"/>
                </a:ext>
              </a:extLst>
            </p:cNvPr>
            <p:cNvSpPr/>
            <p:nvPr/>
          </p:nvSpPr>
          <p:spPr>
            <a:xfrm>
              <a:off x="763644" y="5019073"/>
              <a:ext cx="54205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</a:t>
              </a:r>
            </a:p>
          </p:txBody>
        </p:sp>
        <p:grpSp>
          <p:nvGrpSpPr>
            <p:cNvPr id="54" name="Grupo 53">
              <a:extLst>
                <a:ext uri="{FF2B5EF4-FFF2-40B4-BE49-F238E27FC236}">
                  <a16:creationId xmlns:a16="http://schemas.microsoft.com/office/drawing/2014/main" id="{899D3852-9FE5-4802-ABAC-63F149199D1B}"/>
                </a:ext>
              </a:extLst>
            </p:cNvPr>
            <p:cNvGrpSpPr/>
            <p:nvPr/>
          </p:nvGrpSpPr>
          <p:grpSpPr>
            <a:xfrm>
              <a:off x="1603520" y="4324233"/>
              <a:ext cx="319496" cy="903494"/>
              <a:chOff x="499785" y="4324233"/>
              <a:chExt cx="319496" cy="903494"/>
            </a:xfrm>
          </p:grpSpPr>
          <p:sp>
            <p:nvSpPr>
              <p:cNvPr id="55" name="Rectángulo 54">
                <a:extLst>
                  <a:ext uri="{FF2B5EF4-FFF2-40B4-BE49-F238E27FC236}">
                    <a16:creationId xmlns:a16="http://schemas.microsoft.com/office/drawing/2014/main" id="{B9500116-F8A0-4B60-A41D-DDA61DAD96E1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6" name="Rectángulo 55">
                <a:extLst>
                  <a:ext uri="{FF2B5EF4-FFF2-40B4-BE49-F238E27FC236}">
                    <a16:creationId xmlns:a16="http://schemas.microsoft.com/office/drawing/2014/main" id="{32936542-49CC-49B3-82EB-7BF61A120F45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7" name="Rectángulo 56">
                <a:extLst>
                  <a:ext uri="{FF2B5EF4-FFF2-40B4-BE49-F238E27FC236}">
                    <a16:creationId xmlns:a16="http://schemas.microsoft.com/office/drawing/2014/main" id="{8750774D-2064-4D64-A3A9-4DF20C839018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8" name="Rectángulo 57">
                <a:extLst>
                  <a:ext uri="{FF2B5EF4-FFF2-40B4-BE49-F238E27FC236}">
                    <a16:creationId xmlns:a16="http://schemas.microsoft.com/office/drawing/2014/main" id="{83283F80-022F-44A8-A5C5-F600B41761E0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9" name="Rectángulo 58">
                <a:extLst>
                  <a:ext uri="{FF2B5EF4-FFF2-40B4-BE49-F238E27FC236}">
                    <a16:creationId xmlns:a16="http://schemas.microsoft.com/office/drawing/2014/main" id="{B3B65F57-430F-44F5-B56A-77EC86B78C32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60" name="Rectángulo 59">
              <a:extLst>
                <a:ext uri="{FF2B5EF4-FFF2-40B4-BE49-F238E27FC236}">
                  <a16:creationId xmlns:a16="http://schemas.microsoft.com/office/drawing/2014/main" id="{6466DA8E-C652-4658-9DE6-CC4010FF4254}"/>
                </a:ext>
              </a:extLst>
            </p:cNvPr>
            <p:cNvSpPr/>
            <p:nvPr/>
          </p:nvSpPr>
          <p:spPr>
            <a:xfrm>
              <a:off x="1857045" y="4249221"/>
              <a:ext cx="140225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Frente </a:t>
              </a:r>
            </a:p>
          </p:txBody>
        </p:sp>
        <p:sp>
          <p:nvSpPr>
            <p:cNvPr id="61" name="Rectángulo 60">
              <a:extLst>
                <a:ext uri="{FF2B5EF4-FFF2-40B4-BE49-F238E27FC236}">
                  <a16:creationId xmlns:a16="http://schemas.microsoft.com/office/drawing/2014/main" id="{31371062-0AD6-4B71-A228-5A8B2CD3F31E}"/>
                </a:ext>
              </a:extLst>
            </p:cNvPr>
            <p:cNvSpPr/>
            <p:nvPr/>
          </p:nvSpPr>
          <p:spPr>
            <a:xfrm>
              <a:off x="1857045" y="4448480"/>
              <a:ext cx="1327750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Costado</a:t>
              </a:r>
            </a:p>
          </p:txBody>
        </p:sp>
        <p:sp>
          <p:nvSpPr>
            <p:cNvPr id="62" name="Rectángulo 61">
              <a:extLst>
                <a:ext uri="{FF2B5EF4-FFF2-40B4-BE49-F238E27FC236}">
                  <a16:creationId xmlns:a16="http://schemas.microsoft.com/office/drawing/2014/main" id="{5A4E51EF-8D78-4EC7-9B0F-BE0BEA9BB197}"/>
                </a:ext>
              </a:extLst>
            </p:cNvPr>
            <p:cNvSpPr/>
            <p:nvPr/>
          </p:nvSpPr>
          <p:spPr>
            <a:xfrm>
              <a:off x="1867696" y="4627222"/>
              <a:ext cx="60857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Cadera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63" name="Rectángulo 62">
              <a:extLst>
                <a:ext uri="{FF2B5EF4-FFF2-40B4-BE49-F238E27FC236}">
                  <a16:creationId xmlns:a16="http://schemas.microsoft.com/office/drawing/2014/main" id="{14010947-628E-4464-9589-CBFF26BCD86C}"/>
                </a:ext>
              </a:extLst>
            </p:cNvPr>
            <p:cNvSpPr/>
            <p:nvPr/>
          </p:nvSpPr>
          <p:spPr>
            <a:xfrm>
              <a:off x="1867696" y="4813319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Rodilla</a:t>
              </a:r>
            </a:p>
          </p:txBody>
        </p:sp>
        <p:sp>
          <p:nvSpPr>
            <p:cNvPr id="64" name="Rectángulo 63">
              <a:extLst>
                <a:ext uri="{FF2B5EF4-FFF2-40B4-BE49-F238E27FC236}">
                  <a16:creationId xmlns:a16="http://schemas.microsoft.com/office/drawing/2014/main" id="{B9F5A617-31DA-4B42-AA9F-20464752E28F}"/>
                </a:ext>
              </a:extLst>
            </p:cNvPr>
            <p:cNvSpPr/>
            <p:nvPr/>
          </p:nvSpPr>
          <p:spPr>
            <a:xfrm>
              <a:off x="1862655" y="5016100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Rodilla</a:t>
              </a:r>
            </a:p>
          </p:txBody>
        </p:sp>
        <p:grpSp>
          <p:nvGrpSpPr>
            <p:cNvPr id="65" name="Grupo 64">
              <a:extLst>
                <a:ext uri="{FF2B5EF4-FFF2-40B4-BE49-F238E27FC236}">
                  <a16:creationId xmlns:a16="http://schemas.microsoft.com/office/drawing/2014/main" id="{320CD5EF-93F7-494C-8D7A-6A0B8DEABED7}"/>
                </a:ext>
              </a:extLst>
            </p:cNvPr>
            <p:cNvGrpSpPr/>
            <p:nvPr/>
          </p:nvGrpSpPr>
          <p:grpSpPr>
            <a:xfrm>
              <a:off x="3122565" y="4330398"/>
              <a:ext cx="319496" cy="903494"/>
              <a:chOff x="499785" y="4324233"/>
              <a:chExt cx="319496" cy="903494"/>
            </a:xfrm>
          </p:grpSpPr>
          <p:sp>
            <p:nvSpPr>
              <p:cNvPr id="66" name="Rectángulo 65">
                <a:extLst>
                  <a:ext uri="{FF2B5EF4-FFF2-40B4-BE49-F238E27FC236}">
                    <a16:creationId xmlns:a16="http://schemas.microsoft.com/office/drawing/2014/main" id="{F5AFC7C4-3C8D-4234-9F99-591641CB149C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7" name="Rectángulo 66">
                <a:extLst>
                  <a:ext uri="{FF2B5EF4-FFF2-40B4-BE49-F238E27FC236}">
                    <a16:creationId xmlns:a16="http://schemas.microsoft.com/office/drawing/2014/main" id="{672EC4D9-7968-40EF-8E37-0AB1B0B57B4D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8" name="Rectángulo 67">
                <a:extLst>
                  <a:ext uri="{FF2B5EF4-FFF2-40B4-BE49-F238E27FC236}">
                    <a16:creationId xmlns:a16="http://schemas.microsoft.com/office/drawing/2014/main" id="{79992F34-89A5-437A-A008-60DF00CD58FB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9" name="Rectángulo 68">
                <a:extLst>
                  <a:ext uri="{FF2B5EF4-FFF2-40B4-BE49-F238E27FC236}">
                    <a16:creationId xmlns:a16="http://schemas.microsoft.com/office/drawing/2014/main" id="{5A44A7C8-1EF2-4BA3-A253-805C71A8205A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70" name="Rectángulo 69">
                <a:extLst>
                  <a:ext uri="{FF2B5EF4-FFF2-40B4-BE49-F238E27FC236}">
                    <a16:creationId xmlns:a16="http://schemas.microsoft.com/office/drawing/2014/main" id="{9FCEB1F4-D108-40F4-9C61-46A7811EF12A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71" name="Rectángulo 70">
              <a:extLst>
                <a:ext uri="{FF2B5EF4-FFF2-40B4-BE49-F238E27FC236}">
                  <a16:creationId xmlns:a16="http://schemas.microsoft.com/office/drawing/2014/main" id="{7667203C-F86F-4632-8695-E8C8F777376B}"/>
                </a:ext>
              </a:extLst>
            </p:cNvPr>
            <p:cNvSpPr/>
            <p:nvPr/>
          </p:nvSpPr>
          <p:spPr>
            <a:xfrm>
              <a:off x="3391445" y="4257235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Pantalones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2" name="Rectángulo 71">
              <a:extLst>
                <a:ext uri="{FF2B5EF4-FFF2-40B4-BE49-F238E27FC236}">
                  <a16:creationId xmlns:a16="http://schemas.microsoft.com/office/drawing/2014/main" id="{58BFB19A-50EB-45F1-A3CE-85D479F6FF63}"/>
                </a:ext>
              </a:extLst>
            </p:cNvPr>
            <p:cNvSpPr/>
            <p:nvPr/>
          </p:nvSpPr>
          <p:spPr>
            <a:xfrm>
              <a:off x="3392643" y="4443247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Falda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3" name="Rectángulo 72">
              <a:extLst>
                <a:ext uri="{FF2B5EF4-FFF2-40B4-BE49-F238E27FC236}">
                  <a16:creationId xmlns:a16="http://schemas.microsoft.com/office/drawing/2014/main" id="{1D61C0AB-6E23-4955-B604-F5425931A240}"/>
                </a:ext>
              </a:extLst>
            </p:cNvPr>
            <p:cNvSpPr/>
            <p:nvPr/>
          </p:nvSpPr>
          <p:spPr>
            <a:xfrm>
              <a:off x="3388231" y="4632248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Brazos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4" name="Rectángulo 73">
              <a:extLst>
                <a:ext uri="{FF2B5EF4-FFF2-40B4-BE49-F238E27FC236}">
                  <a16:creationId xmlns:a16="http://schemas.microsoft.com/office/drawing/2014/main" id="{82FFD66E-2E43-472B-9751-82F25D60E63F}"/>
                </a:ext>
              </a:extLst>
            </p:cNvPr>
            <p:cNvSpPr/>
            <p:nvPr/>
          </p:nvSpPr>
          <p:spPr>
            <a:xfrm>
              <a:off x="3391445" y="4824776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Brazos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5" name="Rectángulo 74">
              <a:extLst>
                <a:ext uri="{FF2B5EF4-FFF2-40B4-BE49-F238E27FC236}">
                  <a16:creationId xmlns:a16="http://schemas.microsoft.com/office/drawing/2014/main" id="{567DC8AA-44AB-4858-80A5-59093DB9B205}"/>
                </a:ext>
              </a:extLst>
            </p:cNvPr>
            <p:cNvSpPr/>
            <p:nvPr/>
          </p:nvSpPr>
          <p:spPr>
            <a:xfrm>
              <a:off x="3392014" y="5019687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Puños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77" name="Grupo 76">
            <a:extLst>
              <a:ext uri="{FF2B5EF4-FFF2-40B4-BE49-F238E27FC236}">
                <a16:creationId xmlns:a16="http://schemas.microsoft.com/office/drawing/2014/main" id="{E1C409F8-653D-4D9B-BD5A-C6F51AAA093A}"/>
              </a:ext>
            </a:extLst>
          </p:cNvPr>
          <p:cNvGrpSpPr/>
          <p:nvPr/>
        </p:nvGrpSpPr>
        <p:grpSpPr>
          <a:xfrm>
            <a:off x="827247" y="5284367"/>
            <a:ext cx="3869438" cy="314947"/>
            <a:chOff x="846774" y="1908569"/>
            <a:chExt cx="3869438" cy="314947"/>
          </a:xfrm>
        </p:grpSpPr>
        <p:sp>
          <p:nvSpPr>
            <p:cNvPr id="78" name="Rectángulo: esquinas redondeadas 77">
              <a:extLst>
                <a:ext uri="{FF2B5EF4-FFF2-40B4-BE49-F238E27FC236}">
                  <a16:creationId xmlns:a16="http://schemas.microsoft.com/office/drawing/2014/main" id="{2060D2E5-A165-4593-B293-BEB07BBA723F}"/>
                </a:ext>
              </a:extLst>
            </p:cNvPr>
            <p:cNvSpPr/>
            <p:nvPr/>
          </p:nvSpPr>
          <p:spPr>
            <a:xfrm>
              <a:off x="888509" y="1931042"/>
              <a:ext cx="3548063" cy="267576"/>
            </a:xfrm>
            <a:prstGeom prst="roundRect">
              <a:avLst>
                <a:gd name="adj" fmla="val 3808"/>
              </a:avLst>
            </a:prstGeom>
            <a:solidFill>
              <a:srgbClr val="E5EBF7"/>
            </a:solidFill>
            <a:ln w="6350"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79" name="Rectángulo 78">
              <a:extLst>
                <a:ext uri="{FF2B5EF4-FFF2-40B4-BE49-F238E27FC236}">
                  <a16:creationId xmlns:a16="http://schemas.microsoft.com/office/drawing/2014/main" id="{E7877A37-7626-4D32-BC91-E7815A0457B0}"/>
                </a:ext>
              </a:extLst>
            </p:cNvPr>
            <p:cNvSpPr/>
            <p:nvPr/>
          </p:nvSpPr>
          <p:spPr>
            <a:xfrm>
              <a:off x="846774" y="1910995"/>
              <a:ext cx="140708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Material Utilizado</a:t>
              </a:r>
            </a:p>
          </p:txBody>
        </p:sp>
        <p:sp>
          <p:nvSpPr>
            <p:cNvPr id="80" name="Rectángulo 79">
              <a:extLst>
                <a:ext uri="{FF2B5EF4-FFF2-40B4-BE49-F238E27FC236}">
                  <a16:creationId xmlns:a16="http://schemas.microsoft.com/office/drawing/2014/main" id="{EED52FFC-D234-4972-9362-CCA8BD8E1E1D}"/>
                </a:ext>
              </a:extLst>
            </p:cNvPr>
            <p:cNvSpPr/>
            <p:nvPr/>
          </p:nvSpPr>
          <p:spPr>
            <a:xfrm>
              <a:off x="1951784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81" name="Rectángulo 80">
              <a:extLst>
                <a:ext uri="{FF2B5EF4-FFF2-40B4-BE49-F238E27FC236}">
                  <a16:creationId xmlns:a16="http://schemas.microsoft.com/office/drawing/2014/main" id="{810D7B33-A378-48EE-81DB-D80ABF08CAFF}"/>
                </a:ext>
              </a:extLst>
            </p:cNvPr>
            <p:cNvSpPr/>
            <p:nvPr/>
          </p:nvSpPr>
          <p:spPr>
            <a:xfrm>
              <a:off x="2018850" y="1908569"/>
              <a:ext cx="1230415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Traído por cliente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82" name="Rectángulo 81">
              <a:extLst>
                <a:ext uri="{FF2B5EF4-FFF2-40B4-BE49-F238E27FC236}">
                  <a16:creationId xmlns:a16="http://schemas.microsoft.com/office/drawing/2014/main" id="{C6BA340D-8998-4AB9-89C7-B008C984CE74}"/>
                </a:ext>
              </a:extLst>
            </p:cNvPr>
            <p:cNvSpPr/>
            <p:nvPr/>
          </p:nvSpPr>
          <p:spPr>
            <a:xfrm>
              <a:off x="3114635" y="2000787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85" name="Rectángulo 84">
              <a:extLst>
                <a:ext uri="{FF2B5EF4-FFF2-40B4-BE49-F238E27FC236}">
                  <a16:creationId xmlns:a16="http://schemas.microsoft.com/office/drawing/2014/main" id="{E804BDC5-B8E3-4BEE-B9A1-7A7F9FE1772F}"/>
                </a:ext>
              </a:extLst>
            </p:cNvPr>
            <p:cNvSpPr/>
            <p:nvPr/>
          </p:nvSpPr>
          <p:spPr>
            <a:xfrm>
              <a:off x="3194974" y="1908569"/>
              <a:ext cx="152123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Comprado por uno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pic>
        <p:nvPicPr>
          <p:cNvPr id="86" name="Imagen 85">
            <a:extLst>
              <a:ext uri="{FF2B5EF4-FFF2-40B4-BE49-F238E27FC236}">
                <a16:creationId xmlns:a16="http://schemas.microsoft.com/office/drawing/2014/main" id="{5E40D706-1789-41B8-8B26-B918DFB9E15B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203" t="66278" r="8673" b="23356"/>
          <a:stretch/>
        </p:blipFill>
        <p:spPr>
          <a:xfrm>
            <a:off x="420002" y="5572807"/>
            <a:ext cx="4301657" cy="745544"/>
          </a:xfrm>
          <a:prstGeom prst="rect">
            <a:avLst/>
          </a:prstGeom>
        </p:spPr>
      </p:pic>
      <p:grpSp>
        <p:nvGrpSpPr>
          <p:cNvPr id="99" name="Grupo 98">
            <a:extLst>
              <a:ext uri="{FF2B5EF4-FFF2-40B4-BE49-F238E27FC236}">
                <a16:creationId xmlns:a16="http://schemas.microsoft.com/office/drawing/2014/main" id="{A495B0AB-2D8A-4029-A820-29583E476264}"/>
              </a:ext>
            </a:extLst>
          </p:cNvPr>
          <p:cNvGrpSpPr/>
          <p:nvPr/>
        </p:nvGrpSpPr>
        <p:grpSpPr>
          <a:xfrm>
            <a:off x="513886" y="6402346"/>
            <a:ext cx="4328637" cy="751470"/>
            <a:chOff x="507023" y="6357999"/>
            <a:chExt cx="4328637" cy="751470"/>
          </a:xfrm>
        </p:grpSpPr>
        <p:sp>
          <p:nvSpPr>
            <p:cNvPr id="88" name="Rectángulo 87">
              <a:extLst>
                <a:ext uri="{FF2B5EF4-FFF2-40B4-BE49-F238E27FC236}">
                  <a16:creationId xmlns:a16="http://schemas.microsoft.com/office/drawing/2014/main" id="{CABB359B-7FAA-4851-BFBB-C7E16CD1F9CA}"/>
                </a:ext>
              </a:extLst>
            </p:cNvPr>
            <p:cNvSpPr/>
            <p:nvPr/>
          </p:nvSpPr>
          <p:spPr>
            <a:xfrm>
              <a:off x="507023" y="6357999"/>
              <a:ext cx="1590222" cy="34394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6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Formas de Pago</a:t>
              </a:r>
              <a:endParaRPr lang="es-CL" sz="16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89" name="Rectángulo 88">
              <a:extLst>
                <a:ext uri="{FF2B5EF4-FFF2-40B4-BE49-F238E27FC236}">
                  <a16:creationId xmlns:a16="http://schemas.microsoft.com/office/drawing/2014/main" id="{5C3FB13F-67AB-4E67-B8DB-16F6AEF462D6}"/>
                </a:ext>
              </a:extLst>
            </p:cNvPr>
            <p:cNvSpPr/>
            <p:nvPr/>
          </p:nvSpPr>
          <p:spPr>
            <a:xfrm>
              <a:off x="508665" y="6755574"/>
              <a:ext cx="118105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Total a Pagar: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90" name="Conector recto 89">
              <a:extLst>
                <a:ext uri="{FF2B5EF4-FFF2-40B4-BE49-F238E27FC236}">
                  <a16:creationId xmlns:a16="http://schemas.microsoft.com/office/drawing/2014/main" id="{E991F5D5-602F-41C6-A05E-4F641BA735F5}"/>
                </a:ext>
              </a:extLst>
            </p:cNvPr>
            <p:cNvCxnSpPr>
              <a:cxnSpLocks/>
            </p:cNvCxnSpPr>
            <p:nvPr/>
          </p:nvCxnSpPr>
          <p:spPr>
            <a:xfrm>
              <a:off x="1405339" y="6956676"/>
              <a:ext cx="1125661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3" name="Rectángulo 92">
              <a:extLst>
                <a:ext uri="{FF2B5EF4-FFF2-40B4-BE49-F238E27FC236}">
                  <a16:creationId xmlns:a16="http://schemas.microsoft.com/office/drawing/2014/main" id="{6EBF0BAA-1830-4082-9014-C97DF0F57357}"/>
                </a:ext>
              </a:extLst>
            </p:cNvPr>
            <p:cNvSpPr/>
            <p:nvPr/>
          </p:nvSpPr>
          <p:spPr>
            <a:xfrm>
              <a:off x="2618328" y="6480608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94" name="Rectángulo 93">
              <a:extLst>
                <a:ext uri="{FF2B5EF4-FFF2-40B4-BE49-F238E27FC236}">
                  <a16:creationId xmlns:a16="http://schemas.microsoft.com/office/drawing/2014/main" id="{6B27A875-5C49-4CE4-884A-53A0A9CD71C2}"/>
                </a:ext>
              </a:extLst>
            </p:cNvPr>
            <p:cNvSpPr/>
            <p:nvPr/>
          </p:nvSpPr>
          <p:spPr>
            <a:xfrm>
              <a:off x="2698547" y="6392360"/>
              <a:ext cx="213711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50% Adel</a:t>
              </a: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anto / 50% Entrega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5" name="Rectángulo 94">
              <a:extLst>
                <a:ext uri="{FF2B5EF4-FFF2-40B4-BE49-F238E27FC236}">
                  <a16:creationId xmlns:a16="http://schemas.microsoft.com/office/drawing/2014/main" id="{796D9CDE-CE6A-44BC-B977-018DBDB7ADB1}"/>
                </a:ext>
              </a:extLst>
            </p:cNvPr>
            <p:cNvSpPr/>
            <p:nvPr/>
          </p:nvSpPr>
          <p:spPr>
            <a:xfrm>
              <a:off x="2618327" y="6671604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96" name="Rectángulo 95">
              <a:extLst>
                <a:ext uri="{FF2B5EF4-FFF2-40B4-BE49-F238E27FC236}">
                  <a16:creationId xmlns:a16="http://schemas.microsoft.com/office/drawing/2014/main" id="{E1A9C05A-E9F5-40BA-9B89-F4925868A6E2}"/>
                </a:ext>
              </a:extLst>
            </p:cNvPr>
            <p:cNvSpPr/>
            <p:nvPr/>
          </p:nvSpPr>
          <p:spPr>
            <a:xfrm>
              <a:off x="2698547" y="6590190"/>
              <a:ext cx="125637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Tarjeta de Crédito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7" name="Rectángulo 96">
              <a:extLst>
                <a:ext uri="{FF2B5EF4-FFF2-40B4-BE49-F238E27FC236}">
                  <a16:creationId xmlns:a16="http://schemas.microsoft.com/office/drawing/2014/main" id="{FDB9D3DA-79A0-4743-B169-42B0206C7917}"/>
                </a:ext>
              </a:extLst>
            </p:cNvPr>
            <p:cNvSpPr/>
            <p:nvPr/>
          </p:nvSpPr>
          <p:spPr>
            <a:xfrm>
              <a:off x="2734595" y="6796948"/>
              <a:ext cx="125637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Pago Completo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8" name="Rectángulo 97">
              <a:extLst>
                <a:ext uri="{FF2B5EF4-FFF2-40B4-BE49-F238E27FC236}">
                  <a16:creationId xmlns:a16="http://schemas.microsoft.com/office/drawing/2014/main" id="{C23ACB03-E850-4859-963B-A4D496E13724}"/>
                </a:ext>
              </a:extLst>
            </p:cNvPr>
            <p:cNvSpPr/>
            <p:nvPr/>
          </p:nvSpPr>
          <p:spPr>
            <a:xfrm>
              <a:off x="2618327" y="6872424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</p:grpSp>
      <p:sp>
        <p:nvSpPr>
          <p:cNvPr id="83" name="Rectángulo 82">
            <a:extLst>
              <a:ext uri="{FF2B5EF4-FFF2-40B4-BE49-F238E27FC236}">
                <a16:creationId xmlns:a16="http://schemas.microsoft.com/office/drawing/2014/main" id="{FF1B5714-D46E-4962-9BD8-8C3EB344E93F}"/>
              </a:ext>
            </a:extLst>
          </p:cNvPr>
          <p:cNvSpPr/>
          <p:nvPr/>
        </p:nvSpPr>
        <p:spPr>
          <a:xfrm>
            <a:off x="551357" y="63750"/>
            <a:ext cx="4148168" cy="107830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07000"/>
              </a:lnSpc>
              <a:spcAft>
                <a:spcPts val="726"/>
              </a:spcAft>
            </a:pPr>
            <a:r>
              <a:rPr lang="es-CL" sz="5988" dirty="0">
                <a:solidFill>
                  <a:schemeClr val="bg1"/>
                </a:solidFill>
                <a:latin typeface="Angelface" pitchFamily="50" charset="0"/>
                <a:ea typeface="Calibri" panose="020F0502020204030204" pitchFamily="34" charset="0"/>
                <a:cs typeface="Times New Roman" panose="02020603050405020304" pitchFamily="18" charset="0"/>
              </a:rPr>
              <a:t>Ordenes de Venta</a:t>
            </a:r>
            <a:endParaRPr lang="es-CL" sz="6532" dirty="0">
              <a:solidFill>
                <a:schemeClr val="bg1"/>
              </a:solidFill>
              <a:latin typeface="Angelface" pitchFamily="50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101" name="Rectángulo: esquinas redondeadas 100">
            <a:extLst>
              <a:ext uri="{FF2B5EF4-FFF2-40B4-BE49-F238E27FC236}">
                <a16:creationId xmlns:a16="http://schemas.microsoft.com/office/drawing/2014/main" id="{0A155951-9671-4EA6-9BA5-4894C98CB333}"/>
              </a:ext>
            </a:extLst>
          </p:cNvPr>
          <p:cNvSpPr/>
          <p:nvPr/>
        </p:nvSpPr>
        <p:spPr>
          <a:xfrm>
            <a:off x="473237" y="1582469"/>
            <a:ext cx="4223447" cy="604994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111" name="Rectángulo: esquinas redondeadas 110">
            <a:extLst>
              <a:ext uri="{FF2B5EF4-FFF2-40B4-BE49-F238E27FC236}">
                <a16:creationId xmlns:a16="http://schemas.microsoft.com/office/drawing/2014/main" id="{2F0F5CEE-A183-4B39-8715-F1C8F735566B}"/>
              </a:ext>
            </a:extLst>
          </p:cNvPr>
          <p:cNvSpPr/>
          <p:nvPr/>
        </p:nvSpPr>
        <p:spPr>
          <a:xfrm>
            <a:off x="524368" y="3850804"/>
            <a:ext cx="4115236" cy="1279658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113" name="Rectángulo: esquinas redondeadas 112">
            <a:extLst>
              <a:ext uri="{FF2B5EF4-FFF2-40B4-BE49-F238E27FC236}">
                <a16:creationId xmlns:a16="http://schemas.microsoft.com/office/drawing/2014/main" id="{907035ED-50C6-4207-BD92-D5027B05F656}"/>
              </a:ext>
            </a:extLst>
          </p:cNvPr>
          <p:cNvSpPr/>
          <p:nvPr/>
        </p:nvSpPr>
        <p:spPr>
          <a:xfrm>
            <a:off x="521789" y="6431097"/>
            <a:ext cx="4115236" cy="762266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</p:spTree>
    <p:extLst>
      <p:ext uri="{BB962C8B-B14F-4D97-AF65-F5344CB8AC3E}">
        <p14:creationId xmlns:p14="http://schemas.microsoft.com/office/powerpoint/2010/main" val="1303131613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4" name="Imagen 113">
            <a:extLst>
              <a:ext uri="{FF2B5EF4-FFF2-40B4-BE49-F238E27FC236}">
                <a16:creationId xmlns:a16="http://schemas.microsoft.com/office/drawing/2014/main" id="{E2C72D66-3C05-40F4-818E-4CB8631B94FA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26633" t="9514" r="29569" b="27352"/>
          <a:stretch/>
        </p:blipFill>
        <p:spPr>
          <a:xfrm rot="16200000">
            <a:off x="2185505" y="-1998928"/>
            <a:ext cx="697876" cy="5068891"/>
          </a:xfrm>
          <a:prstGeom prst="rect">
            <a:avLst/>
          </a:prstGeom>
        </p:spPr>
      </p:pic>
      <p:sp>
        <p:nvSpPr>
          <p:cNvPr id="112" name="Rectángulo: esquinas redondeadas 111">
            <a:extLst>
              <a:ext uri="{FF2B5EF4-FFF2-40B4-BE49-F238E27FC236}">
                <a16:creationId xmlns:a16="http://schemas.microsoft.com/office/drawing/2014/main" id="{E115D612-3661-42A9-A486-91A7B88EA55F}"/>
              </a:ext>
            </a:extLst>
          </p:cNvPr>
          <p:cNvSpPr/>
          <p:nvPr/>
        </p:nvSpPr>
        <p:spPr>
          <a:xfrm>
            <a:off x="440504" y="6367648"/>
            <a:ext cx="4290148" cy="890633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110" name="Rectángulo: esquinas redondeadas 109">
            <a:extLst>
              <a:ext uri="{FF2B5EF4-FFF2-40B4-BE49-F238E27FC236}">
                <a16:creationId xmlns:a16="http://schemas.microsoft.com/office/drawing/2014/main" id="{9B78243E-FF09-471B-A928-593DCFE6BCF1}"/>
              </a:ext>
            </a:extLst>
          </p:cNvPr>
          <p:cNvSpPr/>
          <p:nvPr/>
        </p:nvSpPr>
        <p:spPr>
          <a:xfrm>
            <a:off x="440505" y="3776826"/>
            <a:ext cx="4290148" cy="1439386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84" name="Rectángulo: esquinas redondeadas 83">
            <a:extLst>
              <a:ext uri="{FF2B5EF4-FFF2-40B4-BE49-F238E27FC236}">
                <a16:creationId xmlns:a16="http://schemas.microsoft.com/office/drawing/2014/main" id="{AD7414DD-8DE6-45B8-8112-9BDDF0B186AF}"/>
              </a:ext>
            </a:extLst>
          </p:cNvPr>
          <p:cNvSpPr/>
          <p:nvPr/>
        </p:nvSpPr>
        <p:spPr>
          <a:xfrm>
            <a:off x="420001" y="1536627"/>
            <a:ext cx="4310651" cy="697874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2" name="Rectángulo: esquinas redondeadas 1">
            <a:extLst>
              <a:ext uri="{FF2B5EF4-FFF2-40B4-BE49-F238E27FC236}">
                <a16:creationId xmlns:a16="http://schemas.microsoft.com/office/drawing/2014/main" id="{99FF4510-806D-4AC7-8D73-69B355A697B8}"/>
              </a:ext>
            </a:extLst>
          </p:cNvPr>
          <p:cNvSpPr/>
          <p:nvPr/>
        </p:nvSpPr>
        <p:spPr>
          <a:xfrm>
            <a:off x="1308997" y="1142665"/>
            <a:ext cx="1021080" cy="217998"/>
          </a:xfrm>
          <a:prstGeom prst="roundRect">
            <a:avLst>
              <a:gd name="adj" fmla="val 0"/>
            </a:avLst>
          </a:prstGeom>
          <a:noFill/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4" name="Rectángulo 3">
            <a:extLst>
              <a:ext uri="{FF2B5EF4-FFF2-40B4-BE49-F238E27FC236}">
                <a16:creationId xmlns:a16="http://schemas.microsoft.com/office/drawing/2014/main" id="{2AFB77A1-E7B9-4F47-9144-3CC7BDF7EE3D}"/>
              </a:ext>
            </a:extLst>
          </p:cNvPr>
          <p:cNvSpPr/>
          <p:nvPr/>
        </p:nvSpPr>
        <p:spPr>
          <a:xfrm>
            <a:off x="440504" y="1056234"/>
            <a:ext cx="1021080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N.º Pedido</a:t>
            </a:r>
            <a:endParaRPr lang="es-CL" dirty="0">
              <a:effectLst/>
              <a:latin typeface="Akazan Lt" panose="02000506020000020003" pitchFamily="2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5" name="Rectángulo: esquinas redondeadas 4">
            <a:extLst>
              <a:ext uri="{FF2B5EF4-FFF2-40B4-BE49-F238E27FC236}">
                <a16:creationId xmlns:a16="http://schemas.microsoft.com/office/drawing/2014/main" id="{2842A9BB-0E44-4F1E-97DD-EF7322732B51}"/>
              </a:ext>
            </a:extLst>
          </p:cNvPr>
          <p:cNvSpPr/>
          <p:nvPr/>
        </p:nvSpPr>
        <p:spPr>
          <a:xfrm>
            <a:off x="3675604" y="1142059"/>
            <a:ext cx="1021080" cy="217998"/>
          </a:xfrm>
          <a:prstGeom prst="roundRect">
            <a:avLst>
              <a:gd name="adj" fmla="val 0"/>
            </a:avLst>
          </a:prstGeom>
          <a:noFill/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6" name="Rectángulo 5">
            <a:extLst>
              <a:ext uri="{FF2B5EF4-FFF2-40B4-BE49-F238E27FC236}">
                <a16:creationId xmlns:a16="http://schemas.microsoft.com/office/drawing/2014/main" id="{7F3D37A6-278E-4B2C-8776-6E7C1A84784E}"/>
              </a:ext>
            </a:extLst>
          </p:cNvPr>
          <p:cNvSpPr/>
          <p:nvPr/>
        </p:nvSpPr>
        <p:spPr>
          <a:xfrm>
            <a:off x="3079506" y="1063864"/>
            <a:ext cx="1021080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Fecha</a:t>
            </a:r>
          </a:p>
        </p:txBody>
      </p:sp>
      <p:grpSp>
        <p:nvGrpSpPr>
          <p:cNvPr id="17" name="Grupo 16">
            <a:extLst>
              <a:ext uri="{FF2B5EF4-FFF2-40B4-BE49-F238E27FC236}">
                <a16:creationId xmlns:a16="http://schemas.microsoft.com/office/drawing/2014/main" id="{A1221EF0-FDFE-48C3-A647-6370BEFC3A9F}"/>
              </a:ext>
            </a:extLst>
          </p:cNvPr>
          <p:cNvGrpSpPr/>
          <p:nvPr/>
        </p:nvGrpSpPr>
        <p:grpSpPr>
          <a:xfrm>
            <a:off x="428996" y="1535416"/>
            <a:ext cx="4190338" cy="715275"/>
            <a:chOff x="461175" y="1120552"/>
            <a:chExt cx="4190338" cy="715275"/>
          </a:xfrm>
        </p:grpSpPr>
        <p:sp>
          <p:nvSpPr>
            <p:cNvPr id="8" name="Rectángulo 7">
              <a:extLst>
                <a:ext uri="{FF2B5EF4-FFF2-40B4-BE49-F238E27FC236}">
                  <a16:creationId xmlns:a16="http://schemas.microsoft.com/office/drawing/2014/main" id="{9A52EE84-0DE8-4F26-AD5E-3CE20593F425}"/>
                </a:ext>
              </a:extLst>
            </p:cNvPr>
            <p:cNvSpPr/>
            <p:nvPr/>
          </p:nvSpPr>
          <p:spPr>
            <a:xfrm>
              <a:off x="477077" y="1120552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Cliente: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" name="Rectángulo 8">
              <a:extLst>
                <a:ext uri="{FF2B5EF4-FFF2-40B4-BE49-F238E27FC236}">
                  <a16:creationId xmlns:a16="http://schemas.microsoft.com/office/drawing/2014/main" id="{0293D1B7-439B-4947-A5F0-41627F3784A1}"/>
                </a:ext>
              </a:extLst>
            </p:cNvPr>
            <p:cNvSpPr/>
            <p:nvPr/>
          </p:nvSpPr>
          <p:spPr>
            <a:xfrm>
              <a:off x="461175" y="1452518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Teléfono: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10" name="Rectángulo 9">
              <a:extLst>
                <a:ext uri="{FF2B5EF4-FFF2-40B4-BE49-F238E27FC236}">
                  <a16:creationId xmlns:a16="http://schemas.microsoft.com/office/drawing/2014/main" id="{18CEE0AE-BC72-4F64-89A2-783C42213717}"/>
                </a:ext>
              </a:extLst>
            </p:cNvPr>
            <p:cNvSpPr/>
            <p:nvPr/>
          </p:nvSpPr>
          <p:spPr>
            <a:xfrm>
              <a:off x="2542395" y="1460468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Celular: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12" name="Conector recto 11">
              <a:extLst>
                <a:ext uri="{FF2B5EF4-FFF2-40B4-BE49-F238E27FC236}">
                  <a16:creationId xmlns:a16="http://schemas.microsoft.com/office/drawing/2014/main" id="{44FD2E21-B38E-48E6-8AF0-3E3DE6E69487}"/>
                </a:ext>
              </a:extLst>
            </p:cNvPr>
            <p:cNvCxnSpPr/>
            <p:nvPr/>
          </p:nvCxnSpPr>
          <p:spPr>
            <a:xfrm>
              <a:off x="1089328" y="1380954"/>
              <a:ext cx="3562185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Conector recto 12">
              <a:extLst>
                <a:ext uri="{FF2B5EF4-FFF2-40B4-BE49-F238E27FC236}">
                  <a16:creationId xmlns:a16="http://schemas.microsoft.com/office/drawing/2014/main" id="{FF0615F5-297B-42CC-9227-B689F664423A}"/>
                </a:ext>
              </a:extLst>
            </p:cNvPr>
            <p:cNvCxnSpPr>
              <a:cxnSpLocks/>
            </p:cNvCxnSpPr>
            <p:nvPr/>
          </p:nvCxnSpPr>
          <p:spPr>
            <a:xfrm>
              <a:off x="1194019" y="1700333"/>
              <a:ext cx="1348376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" name="Conector recto 14">
              <a:extLst>
                <a:ext uri="{FF2B5EF4-FFF2-40B4-BE49-F238E27FC236}">
                  <a16:creationId xmlns:a16="http://schemas.microsoft.com/office/drawing/2014/main" id="{BD48C7B8-5CAC-4F82-9216-C8AB344C1EF2}"/>
                </a:ext>
              </a:extLst>
            </p:cNvPr>
            <p:cNvCxnSpPr>
              <a:cxnSpLocks/>
            </p:cNvCxnSpPr>
            <p:nvPr/>
          </p:nvCxnSpPr>
          <p:spPr>
            <a:xfrm>
              <a:off x="3228230" y="1700333"/>
              <a:ext cx="1423283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7" name="Grupo 26">
            <a:extLst>
              <a:ext uri="{FF2B5EF4-FFF2-40B4-BE49-F238E27FC236}">
                <a16:creationId xmlns:a16="http://schemas.microsoft.com/office/drawing/2014/main" id="{D011FB4B-7475-4BE9-A358-6DA41A8D12AD}"/>
              </a:ext>
            </a:extLst>
          </p:cNvPr>
          <p:cNvGrpSpPr/>
          <p:nvPr/>
        </p:nvGrpSpPr>
        <p:grpSpPr>
          <a:xfrm>
            <a:off x="899417" y="2332501"/>
            <a:ext cx="3359980" cy="319046"/>
            <a:chOff x="864702" y="1908569"/>
            <a:chExt cx="3359980" cy="319046"/>
          </a:xfrm>
        </p:grpSpPr>
        <p:sp>
          <p:nvSpPr>
            <p:cNvPr id="19" name="Rectángulo: esquinas redondeadas 18">
              <a:extLst>
                <a:ext uri="{FF2B5EF4-FFF2-40B4-BE49-F238E27FC236}">
                  <a16:creationId xmlns:a16="http://schemas.microsoft.com/office/drawing/2014/main" id="{90C1F828-0023-4BD0-AE55-1A1D3BABD5CA}"/>
                </a:ext>
              </a:extLst>
            </p:cNvPr>
            <p:cNvSpPr/>
            <p:nvPr/>
          </p:nvSpPr>
          <p:spPr>
            <a:xfrm>
              <a:off x="888509" y="1931042"/>
              <a:ext cx="3336173" cy="267576"/>
            </a:xfrm>
            <a:prstGeom prst="roundRect">
              <a:avLst>
                <a:gd name="adj" fmla="val 3808"/>
              </a:avLst>
            </a:prstGeom>
            <a:solidFill>
              <a:srgbClr val="E5EBF7"/>
            </a:solidFill>
            <a:ln w="6350"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20" name="Rectángulo 19">
              <a:extLst>
                <a:ext uri="{FF2B5EF4-FFF2-40B4-BE49-F238E27FC236}">
                  <a16:creationId xmlns:a16="http://schemas.microsoft.com/office/drawing/2014/main" id="{56986F0A-658A-4DCF-8EF6-0F185C7C5060}"/>
                </a:ext>
              </a:extLst>
            </p:cNvPr>
            <p:cNvSpPr/>
            <p:nvPr/>
          </p:nvSpPr>
          <p:spPr>
            <a:xfrm>
              <a:off x="864702" y="1910995"/>
              <a:ext cx="140708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Tipo de Servicio: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21" name="Rectángulo 20">
              <a:extLst>
                <a:ext uri="{FF2B5EF4-FFF2-40B4-BE49-F238E27FC236}">
                  <a16:creationId xmlns:a16="http://schemas.microsoft.com/office/drawing/2014/main" id="{6492D76D-BD6D-4616-9DE0-599FC92A6658}"/>
                </a:ext>
              </a:extLst>
            </p:cNvPr>
            <p:cNvSpPr/>
            <p:nvPr/>
          </p:nvSpPr>
          <p:spPr>
            <a:xfrm>
              <a:off x="1993616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2" name="Rectángulo 21">
              <a:extLst>
                <a:ext uri="{FF2B5EF4-FFF2-40B4-BE49-F238E27FC236}">
                  <a16:creationId xmlns:a16="http://schemas.microsoft.com/office/drawing/2014/main" id="{BE82BD38-E445-4696-A0AB-597A418C5665}"/>
                </a:ext>
              </a:extLst>
            </p:cNvPr>
            <p:cNvSpPr/>
            <p:nvPr/>
          </p:nvSpPr>
          <p:spPr>
            <a:xfrm>
              <a:off x="2072635" y="1908569"/>
              <a:ext cx="654616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Costura</a:t>
              </a:r>
            </a:p>
          </p:txBody>
        </p:sp>
        <p:sp>
          <p:nvSpPr>
            <p:cNvPr id="23" name="Rectángulo 22">
              <a:extLst>
                <a:ext uri="{FF2B5EF4-FFF2-40B4-BE49-F238E27FC236}">
                  <a16:creationId xmlns:a16="http://schemas.microsoft.com/office/drawing/2014/main" id="{68F4B250-3831-418F-BFC4-D431DBC2CA70}"/>
                </a:ext>
              </a:extLst>
            </p:cNvPr>
            <p:cNvSpPr/>
            <p:nvPr/>
          </p:nvSpPr>
          <p:spPr>
            <a:xfrm>
              <a:off x="2660329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4" name="Rectángulo 23">
              <a:extLst>
                <a:ext uri="{FF2B5EF4-FFF2-40B4-BE49-F238E27FC236}">
                  <a16:creationId xmlns:a16="http://schemas.microsoft.com/office/drawing/2014/main" id="{4AA89D6B-DBBA-402D-AEBE-71E144A67F00}"/>
                </a:ext>
              </a:extLst>
            </p:cNvPr>
            <p:cNvSpPr/>
            <p:nvPr/>
          </p:nvSpPr>
          <p:spPr>
            <a:xfrm>
              <a:off x="2750460" y="1915094"/>
              <a:ext cx="81676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Confección</a:t>
              </a:r>
            </a:p>
          </p:txBody>
        </p:sp>
        <p:sp>
          <p:nvSpPr>
            <p:cNvPr id="25" name="Rectángulo 24">
              <a:extLst>
                <a:ext uri="{FF2B5EF4-FFF2-40B4-BE49-F238E27FC236}">
                  <a16:creationId xmlns:a16="http://schemas.microsoft.com/office/drawing/2014/main" id="{E35C0224-B0B5-4F53-8A83-F99AB3741D53}"/>
                </a:ext>
              </a:extLst>
            </p:cNvPr>
            <p:cNvSpPr/>
            <p:nvPr/>
          </p:nvSpPr>
          <p:spPr>
            <a:xfrm>
              <a:off x="3522045" y="2000787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6" name="Rectángulo 25">
              <a:extLst>
                <a:ext uri="{FF2B5EF4-FFF2-40B4-BE49-F238E27FC236}">
                  <a16:creationId xmlns:a16="http://schemas.microsoft.com/office/drawing/2014/main" id="{6D0BC1E9-E235-4F61-AC23-ACA0B4CF88CA}"/>
                </a:ext>
              </a:extLst>
            </p:cNvPr>
            <p:cNvSpPr/>
            <p:nvPr/>
          </p:nvSpPr>
          <p:spPr>
            <a:xfrm>
              <a:off x="3612029" y="1915094"/>
              <a:ext cx="552402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Otros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sp>
        <p:nvSpPr>
          <p:cNvPr id="28" name="Rectángulo 27">
            <a:extLst>
              <a:ext uri="{FF2B5EF4-FFF2-40B4-BE49-F238E27FC236}">
                <a16:creationId xmlns:a16="http://schemas.microsoft.com/office/drawing/2014/main" id="{68588BD4-AE96-4CF9-9C4B-24A6D79FE99D}"/>
              </a:ext>
            </a:extLst>
          </p:cNvPr>
          <p:cNvSpPr/>
          <p:nvPr/>
        </p:nvSpPr>
        <p:spPr>
          <a:xfrm>
            <a:off x="354701" y="2633649"/>
            <a:ext cx="2183733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Descripción del Servicio:</a:t>
            </a:r>
            <a:endParaRPr lang="es-CL" dirty="0">
              <a:effectLst/>
              <a:latin typeface="Akazan Lt" panose="02000506020000020003" pitchFamily="2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pic>
        <p:nvPicPr>
          <p:cNvPr id="30" name="Imagen 29">
            <a:extLst>
              <a:ext uri="{FF2B5EF4-FFF2-40B4-BE49-F238E27FC236}">
                <a16:creationId xmlns:a16="http://schemas.microsoft.com/office/drawing/2014/main" id="{3E931A31-DC47-4A40-8DA9-8FC83A9306DD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203" t="66278" r="8673" b="23449"/>
          <a:stretch/>
        </p:blipFill>
        <p:spPr>
          <a:xfrm>
            <a:off x="440505" y="2944813"/>
            <a:ext cx="4301657" cy="738769"/>
          </a:xfrm>
          <a:prstGeom prst="rect">
            <a:avLst/>
          </a:prstGeom>
        </p:spPr>
      </p:pic>
      <p:grpSp>
        <p:nvGrpSpPr>
          <p:cNvPr id="76" name="Grupo 75">
            <a:extLst>
              <a:ext uri="{FF2B5EF4-FFF2-40B4-BE49-F238E27FC236}">
                <a16:creationId xmlns:a16="http://schemas.microsoft.com/office/drawing/2014/main" id="{EBD2F4EC-A8BF-4680-A871-AD5F1ACFA33A}"/>
              </a:ext>
            </a:extLst>
          </p:cNvPr>
          <p:cNvGrpSpPr/>
          <p:nvPr/>
        </p:nvGrpSpPr>
        <p:grpSpPr>
          <a:xfrm>
            <a:off x="513147" y="3825721"/>
            <a:ext cx="4187950" cy="1277269"/>
            <a:chOff x="425691" y="4023521"/>
            <a:chExt cx="4187950" cy="1277269"/>
          </a:xfrm>
        </p:grpSpPr>
        <p:sp>
          <p:nvSpPr>
            <p:cNvPr id="39" name="Rectángulo 38">
              <a:extLst>
                <a:ext uri="{FF2B5EF4-FFF2-40B4-BE49-F238E27FC236}">
                  <a16:creationId xmlns:a16="http://schemas.microsoft.com/office/drawing/2014/main" id="{02E4A93C-8F9C-4884-B2B6-80528735D3E3}"/>
                </a:ext>
              </a:extLst>
            </p:cNvPr>
            <p:cNvSpPr/>
            <p:nvPr/>
          </p:nvSpPr>
          <p:spPr>
            <a:xfrm>
              <a:off x="425691" y="4023521"/>
              <a:ext cx="118105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Ficha de Medidas</a:t>
              </a:r>
            </a:p>
          </p:txBody>
        </p:sp>
        <p:sp>
          <p:nvSpPr>
            <p:cNvPr id="41" name="Rectángulo 40">
              <a:extLst>
                <a:ext uri="{FF2B5EF4-FFF2-40B4-BE49-F238E27FC236}">
                  <a16:creationId xmlns:a16="http://schemas.microsoft.com/office/drawing/2014/main" id="{92B9E128-7B4C-45E7-9BA8-B9EA85687B92}"/>
                </a:ext>
              </a:extLst>
            </p:cNvPr>
            <p:cNvSpPr/>
            <p:nvPr/>
          </p:nvSpPr>
          <p:spPr>
            <a:xfrm>
              <a:off x="754528" y="4254831"/>
              <a:ext cx="66475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H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ombros</a:t>
              </a:r>
            </a:p>
          </p:txBody>
        </p:sp>
        <p:grpSp>
          <p:nvGrpSpPr>
            <p:cNvPr id="53" name="Grupo 52">
              <a:extLst>
                <a:ext uri="{FF2B5EF4-FFF2-40B4-BE49-F238E27FC236}">
                  <a16:creationId xmlns:a16="http://schemas.microsoft.com/office/drawing/2014/main" id="{F280F20A-CEEA-4B75-946C-268CF551042A}"/>
                </a:ext>
              </a:extLst>
            </p:cNvPr>
            <p:cNvGrpSpPr/>
            <p:nvPr/>
          </p:nvGrpSpPr>
          <p:grpSpPr>
            <a:xfrm>
              <a:off x="499785" y="4324233"/>
              <a:ext cx="319496" cy="903494"/>
              <a:chOff x="499785" y="4324233"/>
              <a:chExt cx="319496" cy="903494"/>
            </a:xfrm>
          </p:grpSpPr>
          <p:sp>
            <p:nvSpPr>
              <p:cNvPr id="40" name="Rectángulo 39">
                <a:extLst>
                  <a:ext uri="{FF2B5EF4-FFF2-40B4-BE49-F238E27FC236}">
                    <a16:creationId xmlns:a16="http://schemas.microsoft.com/office/drawing/2014/main" id="{E47B04F6-4E0C-443A-9D7F-51CC3A6E8167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 dirty="0"/>
              </a:p>
            </p:txBody>
          </p:sp>
          <p:sp>
            <p:nvSpPr>
              <p:cNvPr id="42" name="Rectángulo 41">
                <a:extLst>
                  <a:ext uri="{FF2B5EF4-FFF2-40B4-BE49-F238E27FC236}">
                    <a16:creationId xmlns:a16="http://schemas.microsoft.com/office/drawing/2014/main" id="{E0D8D7D1-E8A9-477D-BB59-7D4037A10AD8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3" name="Rectángulo 42">
                <a:extLst>
                  <a:ext uri="{FF2B5EF4-FFF2-40B4-BE49-F238E27FC236}">
                    <a16:creationId xmlns:a16="http://schemas.microsoft.com/office/drawing/2014/main" id="{F11EEA12-BB2F-4295-96AC-15AABB2EB594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4" name="Rectángulo 43">
                <a:extLst>
                  <a:ext uri="{FF2B5EF4-FFF2-40B4-BE49-F238E27FC236}">
                    <a16:creationId xmlns:a16="http://schemas.microsoft.com/office/drawing/2014/main" id="{4CA8619C-54F1-4E1B-8AD0-2AB97850AF39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5" name="Rectángulo 44">
                <a:extLst>
                  <a:ext uri="{FF2B5EF4-FFF2-40B4-BE49-F238E27FC236}">
                    <a16:creationId xmlns:a16="http://schemas.microsoft.com/office/drawing/2014/main" id="{A892E23F-412E-4C2B-BF07-19DEFB875F6D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48" name="Rectángulo 47">
              <a:extLst>
                <a:ext uri="{FF2B5EF4-FFF2-40B4-BE49-F238E27FC236}">
                  <a16:creationId xmlns:a16="http://schemas.microsoft.com/office/drawing/2014/main" id="{F61B7A8A-9FD8-4CD0-98C1-D19A7D442815}"/>
                </a:ext>
              </a:extLst>
            </p:cNvPr>
            <p:cNvSpPr/>
            <p:nvPr/>
          </p:nvSpPr>
          <p:spPr>
            <a:xfrm>
              <a:off x="754528" y="4446790"/>
              <a:ext cx="66475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Busto</a:t>
              </a:r>
            </a:p>
          </p:txBody>
        </p:sp>
        <p:sp>
          <p:nvSpPr>
            <p:cNvPr id="49" name="Rectángulo 48">
              <a:extLst>
                <a:ext uri="{FF2B5EF4-FFF2-40B4-BE49-F238E27FC236}">
                  <a16:creationId xmlns:a16="http://schemas.microsoft.com/office/drawing/2014/main" id="{CB2C72A1-AB47-4A03-B163-24BB2C1F201C}"/>
                </a:ext>
              </a:extLst>
            </p:cNvPr>
            <p:cNvSpPr/>
            <p:nvPr/>
          </p:nvSpPr>
          <p:spPr>
            <a:xfrm>
              <a:off x="754528" y="4627222"/>
              <a:ext cx="934027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Larg</a:t>
              </a: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 Espalda</a:t>
              </a:r>
            </a:p>
          </p:txBody>
        </p:sp>
        <p:sp>
          <p:nvSpPr>
            <p:cNvPr id="50" name="Rectángulo 49">
              <a:extLst>
                <a:ext uri="{FF2B5EF4-FFF2-40B4-BE49-F238E27FC236}">
                  <a16:creationId xmlns:a16="http://schemas.microsoft.com/office/drawing/2014/main" id="{C5BC14CB-F47E-4D58-8F68-DDE41F381913}"/>
                </a:ext>
              </a:extLst>
            </p:cNvPr>
            <p:cNvSpPr/>
            <p:nvPr/>
          </p:nvSpPr>
          <p:spPr>
            <a:xfrm>
              <a:off x="754528" y="4819750"/>
              <a:ext cx="934027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Busto</a:t>
              </a:r>
            </a:p>
          </p:txBody>
        </p:sp>
        <p:sp>
          <p:nvSpPr>
            <p:cNvPr id="52" name="Rectángulo 51">
              <a:extLst>
                <a:ext uri="{FF2B5EF4-FFF2-40B4-BE49-F238E27FC236}">
                  <a16:creationId xmlns:a16="http://schemas.microsoft.com/office/drawing/2014/main" id="{39884370-F146-4FD9-9DE4-63D0F5CF1CFD}"/>
                </a:ext>
              </a:extLst>
            </p:cNvPr>
            <p:cNvSpPr/>
            <p:nvPr/>
          </p:nvSpPr>
          <p:spPr>
            <a:xfrm>
              <a:off x="763644" y="5019073"/>
              <a:ext cx="54205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</a:t>
              </a:r>
            </a:p>
          </p:txBody>
        </p:sp>
        <p:grpSp>
          <p:nvGrpSpPr>
            <p:cNvPr id="54" name="Grupo 53">
              <a:extLst>
                <a:ext uri="{FF2B5EF4-FFF2-40B4-BE49-F238E27FC236}">
                  <a16:creationId xmlns:a16="http://schemas.microsoft.com/office/drawing/2014/main" id="{899D3852-9FE5-4802-ABAC-63F149199D1B}"/>
                </a:ext>
              </a:extLst>
            </p:cNvPr>
            <p:cNvGrpSpPr/>
            <p:nvPr/>
          </p:nvGrpSpPr>
          <p:grpSpPr>
            <a:xfrm>
              <a:off x="1603520" y="4324233"/>
              <a:ext cx="319496" cy="903494"/>
              <a:chOff x="499785" y="4324233"/>
              <a:chExt cx="319496" cy="903494"/>
            </a:xfrm>
          </p:grpSpPr>
          <p:sp>
            <p:nvSpPr>
              <p:cNvPr id="55" name="Rectángulo 54">
                <a:extLst>
                  <a:ext uri="{FF2B5EF4-FFF2-40B4-BE49-F238E27FC236}">
                    <a16:creationId xmlns:a16="http://schemas.microsoft.com/office/drawing/2014/main" id="{B9500116-F8A0-4B60-A41D-DDA61DAD96E1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6" name="Rectángulo 55">
                <a:extLst>
                  <a:ext uri="{FF2B5EF4-FFF2-40B4-BE49-F238E27FC236}">
                    <a16:creationId xmlns:a16="http://schemas.microsoft.com/office/drawing/2014/main" id="{32936542-49CC-49B3-82EB-7BF61A120F45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7" name="Rectángulo 56">
                <a:extLst>
                  <a:ext uri="{FF2B5EF4-FFF2-40B4-BE49-F238E27FC236}">
                    <a16:creationId xmlns:a16="http://schemas.microsoft.com/office/drawing/2014/main" id="{8750774D-2064-4D64-A3A9-4DF20C839018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8" name="Rectángulo 57">
                <a:extLst>
                  <a:ext uri="{FF2B5EF4-FFF2-40B4-BE49-F238E27FC236}">
                    <a16:creationId xmlns:a16="http://schemas.microsoft.com/office/drawing/2014/main" id="{83283F80-022F-44A8-A5C5-F600B41761E0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9" name="Rectángulo 58">
                <a:extLst>
                  <a:ext uri="{FF2B5EF4-FFF2-40B4-BE49-F238E27FC236}">
                    <a16:creationId xmlns:a16="http://schemas.microsoft.com/office/drawing/2014/main" id="{B3B65F57-430F-44F5-B56A-77EC86B78C32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60" name="Rectángulo 59">
              <a:extLst>
                <a:ext uri="{FF2B5EF4-FFF2-40B4-BE49-F238E27FC236}">
                  <a16:creationId xmlns:a16="http://schemas.microsoft.com/office/drawing/2014/main" id="{6466DA8E-C652-4658-9DE6-CC4010FF4254}"/>
                </a:ext>
              </a:extLst>
            </p:cNvPr>
            <p:cNvSpPr/>
            <p:nvPr/>
          </p:nvSpPr>
          <p:spPr>
            <a:xfrm>
              <a:off x="1857045" y="4249221"/>
              <a:ext cx="140225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Frente </a:t>
              </a:r>
            </a:p>
          </p:txBody>
        </p:sp>
        <p:sp>
          <p:nvSpPr>
            <p:cNvPr id="61" name="Rectángulo 60">
              <a:extLst>
                <a:ext uri="{FF2B5EF4-FFF2-40B4-BE49-F238E27FC236}">
                  <a16:creationId xmlns:a16="http://schemas.microsoft.com/office/drawing/2014/main" id="{31371062-0AD6-4B71-A228-5A8B2CD3F31E}"/>
                </a:ext>
              </a:extLst>
            </p:cNvPr>
            <p:cNvSpPr/>
            <p:nvPr/>
          </p:nvSpPr>
          <p:spPr>
            <a:xfrm>
              <a:off x="1857045" y="4448480"/>
              <a:ext cx="1327750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Costado</a:t>
              </a:r>
            </a:p>
          </p:txBody>
        </p:sp>
        <p:sp>
          <p:nvSpPr>
            <p:cNvPr id="62" name="Rectángulo 61">
              <a:extLst>
                <a:ext uri="{FF2B5EF4-FFF2-40B4-BE49-F238E27FC236}">
                  <a16:creationId xmlns:a16="http://schemas.microsoft.com/office/drawing/2014/main" id="{5A4E51EF-8D78-4EC7-9B0F-BE0BEA9BB197}"/>
                </a:ext>
              </a:extLst>
            </p:cNvPr>
            <p:cNvSpPr/>
            <p:nvPr/>
          </p:nvSpPr>
          <p:spPr>
            <a:xfrm>
              <a:off x="1867696" y="4627222"/>
              <a:ext cx="60857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Cadera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63" name="Rectángulo 62">
              <a:extLst>
                <a:ext uri="{FF2B5EF4-FFF2-40B4-BE49-F238E27FC236}">
                  <a16:creationId xmlns:a16="http://schemas.microsoft.com/office/drawing/2014/main" id="{14010947-628E-4464-9589-CBFF26BCD86C}"/>
                </a:ext>
              </a:extLst>
            </p:cNvPr>
            <p:cNvSpPr/>
            <p:nvPr/>
          </p:nvSpPr>
          <p:spPr>
            <a:xfrm>
              <a:off x="1867696" y="4813319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Rodilla</a:t>
              </a:r>
            </a:p>
          </p:txBody>
        </p:sp>
        <p:sp>
          <p:nvSpPr>
            <p:cNvPr id="64" name="Rectángulo 63">
              <a:extLst>
                <a:ext uri="{FF2B5EF4-FFF2-40B4-BE49-F238E27FC236}">
                  <a16:creationId xmlns:a16="http://schemas.microsoft.com/office/drawing/2014/main" id="{B9F5A617-31DA-4B42-AA9F-20464752E28F}"/>
                </a:ext>
              </a:extLst>
            </p:cNvPr>
            <p:cNvSpPr/>
            <p:nvPr/>
          </p:nvSpPr>
          <p:spPr>
            <a:xfrm>
              <a:off x="1862655" y="5016100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Rodilla</a:t>
              </a:r>
            </a:p>
          </p:txBody>
        </p:sp>
        <p:grpSp>
          <p:nvGrpSpPr>
            <p:cNvPr id="65" name="Grupo 64">
              <a:extLst>
                <a:ext uri="{FF2B5EF4-FFF2-40B4-BE49-F238E27FC236}">
                  <a16:creationId xmlns:a16="http://schemas.microsoft.com/office/drawing/2014/main" id="{320CD5EF-93F7-494C-8D7A-6A0B8DEABED7}"/>
                </a:ext>
              </a:extLst>
            </p:cNvPr>
            <p:cNvGrpSpPr/>
            <p:nvPr/>
          </p:nvGrpSpPr>
          <p:grpSpPr>
            <a:xfrm>
              <a:off x="3122565" y="4330398"/>
              <a:ext cx="319496" cy="903494"/>
              <a:chOff x="499785" y="4324233"/>
              <a:chExt cx="319496" cy="903494"/>
            </a:xfrm>
          </p:grpSpPr>
          <p:sp>
            <p:nvSpPr>
              <p:cNvPr id="66" name="Rectángulo 65">
                <a:extLst>
                  <a:ext uri="{FF2B5EF4-FFF2-40B4-BE49-F238E27FC236}">
                    <a16:creationId xmlns:a16="http://schemas.microsoft.com/office/drawing/2014/main" id="{F5AFC7C4-3C8D-4234-9F99-591641CB149C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7" name="Rectángulo 66">
                <a:extLst>
                  <a:ext uri="{FF2B5EF4-FFF2-40B4-BE49-F238E27FC236}">
                    <a16:creationId xmlns:a16="http://schemas.microsoft.com/office/drawing/2014/main" id="{672EC4D9-7968-40EF-8E37-0AB1B0B57B4D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8" name="Rectángulo 67">
                <a:extLst>
                  <a:ext uri="{FF2B5EF4-FFF2-40B4-BE49-F238E27FC236}">
                    <a16:creationId xmlns:a16="http://schemas.microsoft.com/office/drawing/2014/main" id="{79992F34-89A5-437A-A008-60DF00CD58FB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9" name="Rectángulo 68">
                <a:extLst>
                  <a:ext uri="{FF2B5EF4-FFF2-40B4-BE49-F238E27FC236}">
                    <a16:creationId xmlns:a16="http://schemas.microsoft.com/office/drawing/2014/main" id="{5A44A7C8-1EF2-4BA3-A253-805C71A8205A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70" name="Rectángulo 69">
                <a:extLst>
                  <a:ext uri="{FF2B5EF4-FFF2-40B4-BE49-F238E27FC236}">
                    <a16:creationId xmlns:a16="http://schemas.microsoft.com/office/drawing/2014/main" id="{9FCEB1F4-D108-40F4-9C61-46A7811EF12A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71" name="Rectángulo 70">
              <a:extLst>
                <a:ext uri="{FF2B5EF4-FFF2-40B4-BE49-F238E27FC236}">
                  <a16:creationId xmlns:a16="http://schemas.microsoft.com/office/drawing/2014/main" id="{7667203C-F86F-4632-8695-E8C8F777376B}"/>
                </a:ext>
              </a:extLst>
            </p:cNvPr>
            <p:cNvSpPr/>
            <p:nvPr/>
          </p:nvSpPr>
          <p:spPr>
            <a:xfrm>
              <a:off x="3391445" y="4257235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Pantalones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2" name="Rectángulo 71">
              <a:extLst>
                <a:ext uri="{FF2B5EF4-FFF2-40B4-BE49-F238E27FC236}">
                  <a16:creationId xmlns:a16="http://schemas.microsoft.com/office/drawing/2014/main" id="{58BFB19A-50EB-45F1-A3CE-85D479F6FF63}"/>
                </a:ext>
              </a:extLst>
            </p:cNvPr>
            <p:cNvSpPr/>
            <p:nvPr/>
          </p:nvSpPr>
          <p:spPr>
            <a:xfrm>
              <a:off x="3392643" y="4443247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Falda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3" name="Rectángulo 72">
              <a:extLst>
                <a:ext uri="{FF2B5EF4-FFF2-40B4-BE49-F238E27FC236}">
                  <a16:creationId xmlns:a16="http://schemas.microsoft.com/office/drawing/2014/main" id="{1D61C0AB-6E23-4955-B604-F5425931A240}"/>
                </a:ext>
              </a:extLst>
            </p:cNvPr>
            <p:cNvSpPr/>
            <p:nvPr/>
          </p:nvSpPr>
          <p:spPr>
            <a:xfrm>
              <a:off x="3388231" y="4632248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Brazos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4" name="Rectángulo 73">
              <a:extLst>
                <a:ext uri="{FF2B5EF4-FFF2-40B4-BE49-F238E27FC236}">
                  <a16:creationId xmlns:a16="http://schemas.microsoft.com/office/drawing/2014/main" id="{82FFD66E-2E43-472B-9751-82F25D60E63F}"/>
                </a:ext>
              </a:extLst>
            </p:cNvPr>
            <p:cNvSpPr/>
            <p:nvPr/>
          </p:nvSpPr>
          <p:spPr>
            <a:xfrm>
              <a:off x="3391445" y="4824776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Brazos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5" name="Rectángulo 74">
              <a:extLst>
                <a:ext uri="{FF2B5EF4-FFF2-40B4-BE49-F238E27FC236}">
                  <a16:creationId xmlns:a16="http://schemas.microsoft.com/office/drawing/2014/main" id="{567DC8AA-44AB-4858-80A5-59093DB9B205}"/>
                </a:ext>
              </a:extLst>
            </p:cNvPr>
            <p:cNvSpPr/>
            <p:nvPr/>
          </p:nvSpPr>
          <p:spPr>
            <a:xfrm>
              <a:off x="3392014" y="5019687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Puños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77" name="Grupo 76">
            <a:extLst>
              <a:ext uri="{FF2B5EF4-FFF2-40B4-BE49-F238E27FC236}">
                <a16:creationId xmlns:a16="http://schemas.microsoft.com/office/drawing/2014/main" id="{E1C409F8-653D-4D9B-BD5A-C6F51AAA093A}"/>
              </a:ext>
            </a:extLst>
          </p:cNvPr>
          <p:cNvGrpSpPr/>
          <p:nvPr/>
        </p:nvGrpSpPr>
        <p:grpSpPr>
          <a:xfrm>
            <a:off x="827247" y="5284367"/>
            <a:ext cx="3869438" cy="314947"/>
            <a:chOff x="846774" y="1908569"/>
            <a:chExt cx="3869438" cy="314947"/>
          </a:xfrm>
        </p:grpSpPr>
        <p:sp>
          <p:nvSpPr>
            <p:cNvPr id="78" name="Rectángulo: esquinas redondeadas 77">
              <a:extLst>
                <a:ext uri="{FF2B5EF4-FFF2-40B4-BE49-F238E27FC236}">
                  <a16:creationId xmlns:a16="http://schemas.microsoft.com/office/drawing/2014/main" id="{2060D2E5-A165-4593-B293-BEB07BBA723F}"/>
                </a:ext>
              </a:extLst>
            </p:cNvPr>
            <p:cNvSpPr/>
            <p:nvPr/>
          </p:nvSpPr>
          <p:spPr>
            <a:xfrm>
              <a:off x="888509" y="1931042"/>
              <a:ext cx="3548063" cy="267576"/>
            </a:xfrm>
            <a:prstGeom prst="roundRect">
              <a:avLst>
                <a:gd name="adj" fmla="val 3808"/>
              </a:avLst>
            </a:prstGeom>
            <a:solidFill>
              <a:srgbClr val="E5EBF7"/>
            </a:solidFill>
            <a:ln w="6350"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79" name="Rectángulo 78">
              <a:extLst>
                <a:ext uri="{FF2B5EF4-FFF2-40B4-BE49-F238E27FC236}">
                  <a16:creationId xmlns:a16="http://schemas.microsoft.com/office/drawing/2014/main" id="{E7877A37-7626-4D32-BC91-E7815A0457B0}"/>
                </a:ext>
              </a:extLst>
            </p:cNvPr>
            <p:cNvSpPr/>
            <p:nvPr/>
          </p:nvSpPr>
          <p:spPr>
            <a:xfrm>
              <a:off x="846774" y="1910995"/>
              <a:ext cx="140708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Material Utilizado</a:t>
              </a:r>
            </a:p>
          </p:txBody>
        </p:sp>
        <p:sp>
          <p:nvSpPr>
            <p:cNvPr id="80" name="Rectángulo 79">
              <a:extLst>
                <a:ext uri="{FF2B5EF4-FFF2-40B4-BE49-F238E27FC236}">
                  <a16:creationId xmlns:a16="http://schemas.microsoft.com/office/drawing/2014/main" id="{EED52FFC-D234-4972-9362-CCA8BD8E1E1D}"/>
                </a:ext>
              </a:extLst>
            </p:cNvPr>
            <p:cNvSpPr/>
            <p:nvPr/>
          </p:nvSpPr>
          <p:spPr>
            <a:xfrm>
              <a:off x="1951784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81" name="Rectángulo 80">
              <a:extLst>
                <a:ext uri="{FF2B5EF4-FFF2-40B4-BE49-F238E27FC236}">
                  <a16:creationId xmlns:a16="http://schemas.microsoft.com/office/drawing/2014/main" id="{810D7B33-A378-48EE-81DB-D80ABF08CAFF}"/>
                </a:ext>
              </a:extLst>
            </p:cNvPr>
            <p:cNvSpPr/>
            <p:nvPr/>
          </p:nvSpPr>
          <p:spPr>
            <a:xfrm>
              <a:off x="2018850" y="1908569"/>
              <a:ext cx="1230415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Traído por cliente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82" name="Rectángulo 81">
              <a:extLst>
                <a:ext uri="{FF2B5EF4-FFF2-40B4-BE49-F238E27FC236}">
                  <a16:creationId xmlns:a16="http://schemas.microsoft.com/office/drawing/2014/main" id="{C6BA340D-8998-4AB9-89C7-B008C984CE74}"/>
                </a:ext>
              </a:extLst>
            </p:cNvPr>
            <p:cNvSpPr/>
            <p:nvPr/>
          </p:nvSpPr>
          <p:spPr>
            <a:xfrm>
              <a:off x="3114635" y="2000787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85" name="Rectángulo 84">
              <a:extLst>
                <a:ext uri="{FF2B5EF4-FFF2-40B4-BE49-F238E27FC236}">
                  <a16:creationId xmlns:a16="http://schemas.microsoft.com/office/drawing/2014/main" id="{E804BDC5-B8E3-4BEE-B9A1-7A7F9FE1772F}"/>
                </a:ext>
              </a:extLst>
            </p:cNvPr>
            <p:cNvSpPr/>
            <p:nvPr/>
          </p:nvSpPr>
          <p:spPr>
            <a:xfrm>
              <a:off x="3194974" y="1908569"/>
              <a:ext cx="152123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Comprado por uno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pic>
        <p:nvPicPr>
          <p:cNvPr id="86" name="Imagen 85">
            <a:extLst>
              <a:ext uri="{FF2B5EF4-FFF2-40B4-BE49-F238E27FC236}">
                <a16:creationId xmlns:a16="http://schemas.microsoft.com/office/drawing/2014/main" id="{5E40D706-1789-41B8-8B26-B918DFB9E15B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203" t="66278" r="8673" b="23356"/>
          <a:stretch/>
        </p:blipFill>
        <p:spPr>
          <a:xfrm>
            <a:off x="420002" y="5572807"/>
            <a:ext cx="4301657" cy="745544"/>
          </a:xfrm>
          <a:prstGeom prst="rect">
            <a:avLst/>
          </a:prstGeom>
        </p:spPr>
      </p:pic>
      <p:grpSp>
        <p:nvGrpSpPr>
          <p:cNvPr id="99" name="Grupo 98">
            <a:extLst>
              <a:ext uri="{FF2B5EF4-FFF2-40B4-BE49-F238E27FC236}">
                <a16:creationId xmlns:a16="http://schemas.microsoft.com/office/drawing/2014/main" id="{A495B0AB-2D8A-4029-A820-29583E476264}"/>
              </a:ext>
            </a:extLst>
          </p:cNvPr>
          <p:cNvGrpSpPr/>
          <p:nvPr/>
        </p:nvGrpSpPr>
        <p:grpSpPr>
          <a:xfrm>
            <a:off x="513886" y="6402346"/>
            <a:ext cx="4328637" cy="751470"/>
            <a:chOff x="507023" y="6357999"/>
            <a:chExt cx="4328637" cy="751470"/>
          </a:xfrm>
        </p:grpSpPr>
        <p:sp>
          <p:nvSpPr>
            <p:cNvPr id="88" name="Rectángulo 87">
              <a:extLst>
                <a:ext uri="{FF2B5EF4-FFF2-40B4-BE49-F238E27FC236}">
                  <a16:creationId xmlns:a16="http://schemas.microsoft.com/office/drawing/2014/main" id="{CABB359B-7FAA-4851-BFBB-C7E16CD1F9CA}"/>
                </a:ext>
              </a:extLst>
            </p:cNvPr>
            <p:cNvSpPr/>
            <p:nvPr/>
          </p:nvSpPr>
          <p:spPr>
            <a:xfrm>
              <a:off x="507023" y="6357999"/>
              <a:ext cx="1590222" cy="34394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6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Formas de Pago</a:t>
              </a:r>
              <a:endParaRPr lang="es-CL" sz="16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89" name="Rectángulo 88">
              <a:extLst>
                <a:ext uri="{FF2B5EF4-FFF2-40B4-BE49-F238E27FC236}">
                  <a16:creationId xmlns:a16="http://schemas.microsoft.com/office/drawing/2014/main" id="{5C3FB13F-67AB-4E67-B8DB-16F6AEF462D6}"/>
                </a:ext>
              </a:extLst>
            </p:cNvPr>
            <p:cNvSpPr/>
            <p:nvPr/>
          </p:nvSpPr>
          <p:spPr>
            <a:xfrm>
              <a:off x="508665" y="6755574"/>
              <a:ext cx="118105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Total a Pagar: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90" name="Conector recto 89">
              <a:extLst>
                <a:ext uri="{FF2B5EF4-FFF2-40B4-BE49-F238E27FC236}">
                  <a16:creationId xmlns:a16="http://schemas.microsoft.com/office/drawing/2014/main" id="{E991F5D5-602F-41C6-A05E-4F641BA735F5}"/>
                </a:ext>
              </a:extLst>
            </p:cNvPr>
            <p:cNvCxnSpPr>
              <a:cxnSpLocks/>
            </p:cNvCxnSpPr>
            <p:nvPr/>
          </p:nvCxnSpPr>
          <p:spPr>
            <a:xfrm>
              <a:off x="1405339" y="6956676"/>
              <a:ext cx="1125661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3" name="Rectángulo 92">
              <a:extLst>
                <a:ext uri="{FF2B5EF4-FFF2-40B4-BE49-F238E27FC236}">
                  <a16:creationId xmlns:a16="http://schemas.microsoft.com/office/drawing/2014/main" id="{6EBF0BAA-1830-4082-9014-C97DF0F57357}"/>
                </a:ext>
              </a:extLst>
            </p:cNvPr>
            <p:cNvSpPr/>
            <p:nvPr/>
          </p:nvSpPr>
          <p:spPr>
            <a:xfrm>
              <a:off x="2618328" y="6480608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94" name="Rectángulo 93">
              <a:extLst>
                <a:ext uri="{FF2B5EF4-FFF2-40B4-BE49-F238E27FC236}">
                  <a16:creationId xmlns:a16="http://schemas.microsoft.com/office/drawing/2014/main" id="{6B27A875-5C49-4CE4-884A-53A0A9CD71C2}"/>
                </a:ext>
              </a:extLst>
            </p:cNvPr>
            <p:cNvSpPr/>
            <p:nvPr/>
          </p:nvSpPr>
          <p:spPr>
            <a:xfrm>
              <a:off x="2698547" y="6392360"/>
              <a:ext cx="213711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50% Adel</a:t>
              </a: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anto / 50% Entrega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5" name="Rectángulo 94">
              <a:extLst>
                <a:ext uri="{FF2B5EF4-FFF2-40B4-BE49-F238E27FC236}">
                  <a16:creationId xmlns:a16="http://schemas.microsoft.com/office/drawing/2014/main" id="{796D9CDE-CE6A-44BC-B977-018DBDB7ADB1}"/>
                </a:ext>
              </a:extLst>
            </p:cNvPr>
            <p:cNvSpPr/>
            <p:nvPr/>
          </p:nvSpPr>
          <p:spPr>
            <a:xfrm>
              <a:off x="2618327" y="6671604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96" name="Rectángulo 95">
              <a:extLst>
                <a:ext uri="{FF2B5EF4-FFF2-40B4-BE49-F238E27FC236}">
                  <a16:creationId xmlns:a16="http://schemas.microsoft.com/office/drawing/2014/main" id="{E1A9C05A-E9F5-40BA-9B89-F4925868A6E2}"/>
                </a:ext>
              </a:extLst>
            </p:cNvPr>
            <p:cNvSpPr/>
            <p:nvPr/>
          </p:nvSpPr>
          <p:spPr>
            <a:xfrm>
              <a:off x="2698547" y="6590190"/>
              <a:ext cx="125637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Tarjeta de Crédito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7" name="Rectángulo 96">
              <a:extLst>
                <a:ext uri="{FF2B5EF4-FFF2-40B4-BE49-F238E27FC236}">
                  <a16:creationId xmlns:a16="http://schemas.microsoft.com/office/drawing/2014/main" id="{FDB9D3DA-79A0-4743-B169-42B0206C7917}"/>
                </a:ext>
              </a:extLst>
            </p:cNvPr>
            <p:cNvSpPr/>
            <p:nvPr/>
          </p:nvSpPr>
          <p:spPr>
            <a:xfrm>
              <a:off x="2734595" y="6796948"/>
              <a:ext cx="125637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Pago Completo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8" name="Rectángulo 97">
              <a:extLst>
                <a:ext uri="{FF2B5EF4-FFF2-40B4-BE49-F238E27FC236}">
                  <a16:creationId xmlns:a16="http://schemas.microsoft.com/office/drawing/2014/main" id="{C23ACB03-E850-4859-963B-A4D496E13724}"/>
                </a:ext>
              </a:extLst>
            </p:cNvPr>
            <p:cNvSpPr/>
            <p:nvPr/>
          </p:nvSpPr>
          <p:spPr>
            <a:xfrm>
              <a:off x="2618327" y="6872424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</p:grpSp>
      <p:sp>
        <p:nvSpPr>
          <p:cNvPr id="83" name="Rectángulo 82">
            <a:extLst>
              <a:ext uri="{FF2B5EF4-FFF2-40B4-BE49-F238E27FC236}">
                <a16:creationId xmlns:a16="http://schemas.microsoft.com/office/drawing/2014/main" id="{FF1B5714-D46E-4962-9BD8-8C3EB344E93F}"/>
              </a:ext>
            </a:extLst>
          </p:cNvPr>
          <p:cNvSpPr/>
          <p:nvPr/>
        </p:nvSpPr>
        <p:spPr>
          <a:xfrm>
            <a:off x="551357" y="63750"/>
            <a:ext cx="4148168" cy="107830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07000"/>
              </a:lnSpc>
              <a:spcAft>
                <a:spcPts val="726"/>
              </a:spcAft>
            </a:pPr>
            <a:r>
              <a:rPr lang="es-CL" sz="5988" dirty="0">
                <a:solidFill>
                  <a:schemeClr val="bg1"/>
                </a:solidFill>
                <a:latin typeface="Angelface" pitchFamily="50" charset="0"/>
                <a:ea typeface="Calibri" panose="020F0502020204030204" pitchFamily="34" charset="0"/>
                <a:cs typeface="Times New Roman" panose="02020603050405020304" pitchFamily="18" charset="0"/>
              </a:rPr>
              <a:t>Ordenes de Venta</a:t>
            </a:r>
            <a:endParaRPr lang="es-CL" sz="6532" dirty="0">
              <a:solidFill>
                <a:schemeClr val="bg1"/>
              </a:solidFill>
              <a:latin typeface="Angelface" pitchFamily="50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101" name="Rectángulo: esquinas redondeadas 100">
            <a:extLst>
              <a:ext uri="{FF2B5EF4-FFF2-40B4-BE49-F238E27FC236}">
                <a16:creationId xmlns:a16="http://schemas.microsoft.com/office/drawing/2014/main" id="{0A155951-9671-4EA6-9BA5-4894C98CB333}"/>
              </a:ext>
            </a:extLst>
          </p:cNvPr>
          <p:cNvSpPr/>
          <p:nvPr/>
        </p:nvSpPr>
        <p:spPr>
          <a:xfrm>
            <a:off x="473237" y="1582469"/>
            <a:ext cx="4223447" cy="604994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111" name="Rectángulo: esquinas redondeadas 110">
            <a:extLst>
              <a:ext uri="{FF2B5EF4-FFF2-40B4-BE49-F238E27FC236}">
                <a16:creationId xmlns:a16="http://schemas.microsoft.com/office/drawing/2014/main" id="{2F0F5CEE-A183-4B39-8715-F1C8F735566B}"/>
              </a:ext>
            </a:extLst>
          </p:cNvPr>
          <p:cNvSpPr/>
          <p:nvPr/>
        </p:nvSpPr>
        <p:spPr>
          <a:xfrm>
            <a:off x="524368" y="3850804"/>
            <a:ext cx="4115236" cy="1279658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113" name="Rectángulo: esquinas redondeadas 112">
            <a:extLst>
              <a:ext uri="{FF2B5EF4-FFF2-40B4-BE49-F238E27FC236}">
                <a16:creationId xmlns:a16="http://schemas.microsoft.com/office/drawing/2014/main" id="{907035ED-50C6-4207-BD92-D5027B05F656}"/>
              </a:ext>
            </a:extLst>
          </p:cNvPr>
          <p:cNvSpPr/>
          <p:nvPr/>
        </p:nvSpPr>
        <p:spPr>
          <a:xfrm>
            <a:off x="521789" y="6431097"/>
            <a:ext cx="4115236" cy="762266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</p:spTree>
    <p:extLst>
      <p:ext uri="{BB962C8B-B14F-4D97-AF65-F5344CB8AC3E}">
        <p14:creationId xmlns:p14="http://schemas.microsoft.com/office/powerpoint/2010/main" val="2014350811"/>
      </p:ext>
    </p:extLst>
  </p:cSld>
  <p:clrMapOvr>
    <a:masterClrMapping/>
  </p:clrMapOvr>
</p:sld>
</file>

<file path=ppt/slides/slide2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4" name="Imagen 113">
            <a:extLst>
              <a:ext uri="{FF2B5EF4-FFF2-40B4-BE49-F238E27FC236}">
                <a16:creationId xmlns:a16="http://schemas.microsoft.com/office/drawing/2014/main" id="{E2C72D66-3C05-40F4-818E-4CB8631B94FA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26633" t="9514" r="29569" b="27352"/>
          <a:stretch/>
        </p:blipFill>
        <p:spPr>
          <a:xfrm rot="16200000">
            <a:off x="2185505" y="-1998928"/>
            <a:ext cx="697876" cy="5068891"/>
          </a:xfrm>
          <a:prstGeom prst="rect">
            <a:avLst/>
          </a:prstGeom>
        </p:spPr>
      </p:pic>
      <p:sp>
        <p:nvSpPr>
          <p:cNvPr id="112" name="Rectángulo: esquinas redondeadas 111">
            <a:extLst>
              <a:ext uri="{FF2B5EF4-FFF2-40B4-BE49-F238E27FC236}">
                <a16:creationId xmlns:a16="http://schemas.microsoft.com/office/drawing/2014/main" id="{E115D612-3661-42A9-A486-91A7B88EA55F}"/>
              </a:ext>
            </a:extLst>
          </p:cNvPr>
          <p:cNvSpPr/>
          <p:nvPr/>
        </p:nvSpPr>
        <p:spPr>
          <a:xfrm>
            <a:off x="440504" y="6367648"/>
            <a:ext cx="4290148" cy="890633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110" name="Rectángulo: esquinas redondeadas 109">
            <a:extLst>
              <a:ext uri="{FF2B5EF4-FFF2-40B4-BE49-F238E27FC236}">
                <a16:creationId xmlns:a16="http://schemas.microsoft.com/office/drawing/2014/main" id="{9B78243E-FF09-471B-A928-593DCFE6BCF1}"/>
              </a:ext>
            </a:extLst>
          </p:cNvPr>
          <p:cNvSpPr/>
          <p:nvPr/>
        </p:nvSpPr>
        <p:spPr>
          <a:xfrm>
            <a:off x="440505" y="3776826"/>
            <a:ext cx="4290148" cy="1439386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84" name="Rectángulo: esquinas redondeadas 83">
            <a:extLst>
              <a:ext uri="{FF2B5EF4-FFF2-40B4-BE49-F238E27FC236}">
                <a16:creationId xmlns:a16="http://schemas.microsoft.com/office/drawing/2014/main" id="{AD7414DD-8DE6-45B8-8112-9BDDF0B186AF}"/>
              </a:ext>
            </a:extLst>
          </p:cNvPr>
          <p:cNvSpPr/>
          <p:nvPr/>
        </p:nvSpPr>
        <p:spPr>
          <a:xfrm>
            <a:off x="420001" y="1536627"/>
            <a:ext cx="4310651" cy="697874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2" name="Rectángulo: esquinas redondeadas 1">
            <a:extLst>
              <a:ext uri="{FF2B5EF4-FFF2-40B4-BE49-F238E27FC236}">
                <a16:creationId xmlns:a16="http://schemas.microsoft.com/office/drawing/2014/main" id="{99FF4510-806D-4AC7-8D73-69B355A697B8}"/>
              </a:ext>
            </a:extLst>
          </p:cNvPr>
          <p:cNvSpPr/>
          <p:nvPr/>
        </p:nvSpPr>
        <p:spPr>
          <a:xfrm>
            <a:off x="1308997" y="1142665"/>
            <a:ext cx="1021080" cy="217998"/>
          </a:xfrm>
          <a:prstGeom prst="roundRect">
            <a:avLst>
              <a:gd name="adj" fmla="val 0"/>
            </a:avLst>
          </a:prstGeom>
          <a:noFill/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4" name="Rectángulo 3">
            <a:extLst>
              <a:ext uri="{FF2B5EF4-FFF2-40B4-BE49-F238E27FC236}">
                <a16:creationId xmlns:a16="http://schemas.microsoft.com/office/drawing/2014/main" id="{2AFB77A1-E7B9-4F47-9144-3CC7BDF7EE3D}"/>
              </a:ext>
            </a:extLst>
          </p:cNvPr>
          <p:cNvSpPr/>
          <p:nvPr/>
        </p:nvSpPr>
        <p:spPr>
          <a:xfrm>
            <a:off x="440504" y="1056234"/>
            <a:ext cx="1021080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N.º Pedido</a:t>
            </a:r>
            <a:endParaRPr lang="es-CL" dirty="0">
              <a:effectLst/>
              <a:latin typeface="Akazan Lt" panose="02000506020000020003" pitchFamily="2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5" name="Rectángulo: esquinas redondeadas 4">
            <a:extLst>
              <a:ext uri="{FF2B5EF4-FFF2-40B4-BE49-F238E27FC236}">
                <a16:creationId xmlns:a16="http://schemas.microsoft.com/office/drawing/2014/main" id="{2842A9BB-0E44-4F1E-97DD-EF7322732B51}"/>
              </a:ext>
            </a:extLst>
          </p:cNvPr>
          <p:cNvSpPr/>
          <p:nvPr/>
        </p:nvSpPr>
        <p:spPr>
          <a:xfrm>
            <a:off x="3675604" y="1142059"/>
            <a:ext cx="1021080" cy="217998"/>
          </a:xfrm>
          <a:prstGeom prst="roundRect">
            <a:avLst>
              <a:gd name="adj" fmla="val 0"/>
            </a:avLst>
          </a:prstGeom>
          <a:noFill/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6" name="Rectángulo 5">
            <a:extLst>
              <a:ext uri="{FF2B5EF4-FFF2-40B4-BE49-F238E27FC236}">
                <a16:creationId xmlns:a16="http://schemas.microsoft.com/office/drawing/2014/main" id="{7F3D37A6-278E-4B2C-8776-6E7C1A84784E}"/>
              </a:ext>
            </a:extLst>
          </p:cNvPr>
          <p:cNvSpPr/>
          <p:nvPr/>
        </p:nvSpPr>
        <p:spPr>
          <a:xfrm>
            <a:off x="3079506" y="1063864"/>
            <a:ext cx="1021080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Fecha</a:t>
            </a:r>
          </a:p>
        </p:txBody>
      </p:sp>
      <p:grpSp>
        <p:nvGrpSpPr>
          <p:cNvPr id="17" name="Grupo 16">
            <a:extLst>
              <a:ext uri="{FF2B5EF4-FFF2-40B4-BE49-F238E27FC236}">
                <a16:creationId xmlns:a16="http://schemas.microsoft.com/office/drawing/2014/main" id="{A1221EF0-FDFE-48C3-A647-6370BEFC3A9F}"/>
              </a:ext>
            </a:extLst>
          </p:cNvPr>
          <p:cNvGrpSpPr/>
          <p:nvPr/>
        </p:nvGrpSpPr>
        <p:grpSpPr>
          <a:xfrm>
            <a:off x="428996" y="1535416"/>
            <a:ext cx="4190338" cy="715275"/>
            <a:chOff x="461175" y="1120552"/>
            <a:chExt cx="4190338" cy="715275"/>
          </a:xfrm>
        </p:grpSpPr>
        <p:sp>
          <p:nvSpPr>
            <p:cNvPr id="8" name="Rectángulo 7">
              <a:extLst>
                <a:ext uri="{FF2B5EF4-FFF2-40B4-BE49-F238E27FC236}">
                  <a16:creationId xmlns:a16="http://schemas.microsoft.com/office/drawing/2014/main" id="{9A52EE84-0DE8-4F26-AD5E-3CE20593F425}"/>
                </a:ext>
              </a:extLst>
            </p:cNvPr>
            <p:cNvSpPr/>
            <p:nvPr/>
          </p:nvSpPr>
          <p:spPr>
            <a:xfrm>
              <a:off x="477077" y="1120552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Cliente: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" name="Rectángulo 8">
              <a:extLst>
                <a:ext uri="{FF2B5EF4-FFF2-40B4-BE49-F238E27FC236}">
                  <a16:creationId xmlns:a16="http://schemas.microsoft.com/office/drawing/2014/main" id="{0293D1B7-439B-4947-A5F0-41627F3784A1}"/>
                </a:ext>
              </a:extLst>
            </p:cNvPr>
            <p:cNvSpPr/>
            <p:nvPr/>
          </p:nvSpPr>
          <p:spPr>
            <a:xfrm>
              <a:off x="461175" y="1452518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Teléfono: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10" name="Rectángulo 9">
              <a:extLst>
                <a:ext uri="{FF2B5EF4-FFF2-40B4-BE49-F238E27FC236}">
                  <a16:creationId xmlns:a16="http://schemas.microsoft.com/office/drawing/2014/main" id="{18CEE0AE-BC72-4F64-89A2-783C42213717}"/>
                </a:ext>
              </a:extLst>
            </p:cNvPr>
            <p:cNvSpPr/>
            <p:nvPr/>
          </p:nvSpPr>
          <p:spPr>
            <a:xfrm>
              <a:off x="2542395" y="1460468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Celular: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12" name="Conector recto 11">
              <a:extLst>
                <a:ext uri="{FF2B5EF4-FFF2-40B4-BE49-F238E27FC236}">
                  <a16:creationId xmlns:a16="http://schemas.microsoft.com/office/drawing/2014/main" id="{44FD2E21-B38E-48E6-8AF0-3E3DE6E69487}"/>
                </a:ext>
              </a:extLst>
            </p:cNvPr>
            <p:cNvCxnSpPr/>
            <p:nvPr/>
          </p:nvCxnSpPr>
          <p:spPr>
            <a:xfrm>
              <a:off x="1089328" y="1380954"/>
              <a:ext cx="3562185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Conector recto 12">
              <a:extLst>
                <a:ext uri="{FF2B5EF4-FFF2-40B4-BE49-F238E27FC236}">
                  <a16:creationId xmlns:a16="http://schemas.microsoft.com/office/drawing/2014/main" id="{FF0615F5-297B-42CC-9227-B689F664423A}"/>
                </a:ext>
              </a:extLst>
            </p:cNvPr>
            <p:cNvCxnSpPr>
              <a:cxnSpLocks/>
            </p:cNvCxnSpPr>
            <p:nvPr/>
          </p:nvCxnSpPr>
          <p:spPr>
            <a:xfrm>
              <a:off x="1194019" y="1700333"/>
              <a:ext cx="1348376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" name="Conector recto 14">
              <a:extLst>
                <a:ext uri="{FF2B5EF4-FFF2-40B4-BE49-F238E27FC236}">
                  <a16:creationId xmlns:a16="http://schemas.microsoft.com/office/drawing/2014/main" id="{BD48C7B8-5CAC-4F82-9216-C8AB344C1EF2}"/>
                </a:ext>
              </a:extLst>
            </p:cNvPr>
            <p:cNvCxnSpPr>
              <a:cxnSpLocks/>
            </p:cNvCxnSpPr>
            <p:nvPr/>
          </p:nvCxnSpPr>
          <p:spPr>
            <a:xfrm>
              <a:off x="3228230" y="1700333"/>
              <a:ext cx="1423283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7" name="Grupo 26">
            <a:extLst>
              <a:ext uri="{FF2B5EF4-FFF2-40B4-BE49-F238E27FC236}">
                <a16:creationId xmlns:a16="http://schemas.microsoft.com/office/drawing/2014/main" id="{D011FB4B-7475-4BE9-A358-6DA41A8D12AD}"/>
              </a:ext>
            </a:extLst>
          </p:cNvPr>
          <p:cNvGrpSpPr/>
          <p:nvPr/>
        </p:nvGrpSpPr>
        <p:grpSpPr>
          <a:xfrm>
            <a:off x="899417" y="2332501"/>
            <a:ext cx="3359980" cy="319046"/>
            <a:chOff x="864702" y="1908569"/>
            <a:chExt cx="3359980" cy="319046"/>
          </a:xfrm>
        </p:grpSpPr>
        <p:sp>
          <p:nvSpPr>
            <p:cNvPr id="19" name="Rectángulo: esquinas redondeadas 18">
              <a:extLst>
                <a:ext uri="{FF2B5EF4-FFF2-40B4-BE49-F238E27FC236}">
                  <a16:creationId xmlns:a16="http://schemas.microsoft.com/office/drawing/2014/main" id="{90C1F828-0023-4BD0-AE55-1A1D3BABD5CA}"/>
                </a:ext>
              </a:extLst>
            </p:cNvPr>
            <p:cNvSpPr/>
            <p:nvPr/>
          </p:nvSpPr>
          <p:spPr>
            <a:xfrm>
              <a:off x="888509" y="1931042"/>
              <a:ext cx="3336173" cy="267576"/>
            </a:xfrm>
            <a:prstGeom prst="roundRect">
              <a:avLst>
                <a:gd name="adj" fmla="val 3808"/>
              </a:avLst>
            </a:prstGeom>
            <a:solidFill>
              <a:srgbClr val="E5EBF7"/>
            </a:solidFill>
            <a:ln w="6350"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20" name="Rectángulo 19">
              <a:extLst>
                <a:ext uri="{FF2B5EF4-FFF2-40B4-BE49-F238E27FC236}">
                  <a16:creationId xmlns:a16="http://schemas.microsoft.com/office/drawing/2014/main" id="{56986F0A-658A-4DCF-8EF6-0F185C7C5060}"/>
                </a:ext>
              </a:extLst>
            </p:cNvPr>
            <p:cNvSpPr/>
            <p:nvPr/>
          </p:nvSpPr>
          <p:spPr>
            <a:xfrm>
              <a:off x="864702" y="1910995"/>
              <a:ext cx="140708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Tipo de Servicio: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21" name="Rectángulo 20">
              <a:extLst>
                <a:ext uri="{FF2B5EF4-FFF2-40B4-BE49-F238E27FC236}">
                  <a16:creationId xmlns:a16="http://schemas.microsoft.com/office/drawing/2014/main" id="{6492D76D-BD6D-4616-9DE0-599FC92A6658}"/>
                </a:ext>
              </a:extLst>
            </p:cNvPr>
            <p:cNvSpPr/>
            <p:nvPr/>
          </p:nvSpPr>
          <p:spPr>
            <a:xfrm>
              <a:off x="1993616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2" name="Rectángulo 21">
              <a:extLst>
                <a:ext uri="{FF2B5EF4-FFF2-40B4-BE49-F238E27FC236}">
                  <a16:creationId xmlns:a16="http://schemas.microsoft.com/office/drawing/2014/main" id="{BE82BD38-E445-4696-A0AB-597A418C5665}"/>
                </a:ext>
              </a:extLst>
            </p:cNvPr>
            <p:cNvSpPr/>
            <p:nvPr/>
          </p:nvSpPr>
          <p:spPr>
            <a:xfrm>
              <a:off x="2072635" y="1908569"/>
              <a:ext cx="654616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Costura</a:t>
              </a:r>
            </a:p>
          </p:txBody>
        </p:sp>
        <p:sp>
          <p:nvSpPr>
            <p:cNvPr id="23" name="Rectángulo 22">
              <a:extLst>
                <a:ext uri="{FF2B5EF4-FFF2-40B4-BE49-F238E27FC236}">
                  <a16:creationId xmlns:a16="http://schemas.microsoft.com/office/drawing/2014/main" id="{68F4B250-3831-418F-BFC4-D431DBC2CA70}"/>
                </a:ext>
              </a:extLst>
            </p:cNvPr>
            <p:cNvSpPr/>
            <p:nvPr/>
          </p:nvSpPr>
          <p:spPr>
            <a:xfrm>
              <a:off x="2660329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4" name="Rectángulo 23">
              <a:extLst>
                <a:ext uri="{FF2B5EF4-FFF2-40B4-BE49-F238E27FC236}">
                  <a16:creationId xmlns:a16="http://schemas.microsoft.com/office/drawing/2014/main" id="{4AA89D6B-DBBA-402D-AEBE-71E144A67F00}"/>
                </a:ext>
              </a:extLst>
            </p:cNvPr>
            <p:cNvSpPr/>
            <p:nvPr/>
          </p:nvSpPr>
          <p:spPr>
            <a:xfrm>
              <a:off x="2750460" y="1915094"/>
              <a:ext cx="81676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Confección</a:t>
              </a:r>
            </a:p>
          </p:txBody>
        </p:sp>
        <p:sp>
          <p:nvSpPr>
            <p:cNvPr id="25" name="Rectángulo 24">
              <a:extLst>
                <a:ext uri="{FF2B5EF4-FFF2-40B4-BE49-F238E27FC236}">
                  <a16:creationId xmlns:a16="http://schemas.microsoft.com/office/drawing/2014/main" id="{E35C0224-B0B5-4F53-8A83-F99AB3741D53}"/>
                </a:ext>
              </a:extLst>
            </p:cNvPr>
            <p:cNvSpPr/>
            <p:nvPr/>
          </p:nvSpPr>
          <p:spPr>
            <a:xfrm>
              <a:off x="3522045" y="2000787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6" name="Rectángulo 25">
              <a:extLst>
                <a:ext uri="{FF2B5EF4-FFF2-40B4-BE49-F238E27FC236}">
                  <a16:creationId xmlns:a16="http://schemas.microsoft.com/office/drawing/2014/main" id="{6D0BC1E9-E235-4F61-AC23-ACA0B4CF88CA}"/>
                </a:ext>
              </a:extLst>
            </p:cNvPr>
            <p:cNvSpPr/>
            <p:nvPr/>
          </p:nvSpPr>
          <p:spPr>
            <a:xfrm>
              <a:off x="3612029" y="1915094"/>
              <a:ext cx="552402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Otros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sp>
        <p:nvSpPr>
          <p:cNvPr id="28" name="Rectángulo 27">
            <a:extLst>
              <a:ext uri="{FF2B5EF4-FFF2-40B4-BE49-F238E27FC236}">
                <a16:creationId xmlns:a16="http://schemas.microsoft.com/office/drawing/2014/main" id="{68588BD4-AE96-4CF9-9C4B-24A6D79FE99D}"/>
              </a:ext>
            </a:extLst>
          </p:cNvPr>
          <p:cNvSpPr/>
          <p:nvPr/>
        </p:nvSpPr>
        <p:spPr>
          <a:xfrm>
            <a:off x="354701" y="2633649"/>
            <a:ext cx="2183733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Descripción del Servicio:</a:t>
            </a:r>
            <a:endParaRPr lang="es-CL" dirty="0">
              <a:effectLst/>
              <a:latin typeface="Akazan Lt" panose="02000506020000020003" pitchFamily="2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pic>
        <p:nvPicPr>
          <p:cNvPr id="30" name="Imagen 29">
            <a:extLst>
              <a:ext uri="{FF2B5EF4-FFF2-40B4-BE49-F238E27FC236}">
                <a16:creationId xmlns:a16="http://schemas.microsoft.com/office/drawing/2014/main" id="{3E931A31-DC47-4A40-8DA9-8FC83A9306DD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203" t="66278" r="8673" b="23449"/>
          <a:stretch/>
        </p:blipFill>
        <p:spPr>
          <a:xfrm>
            <a:off x="440505" y="2944813"/>
            <a:ext cx="4301657" cy="738769"/>
          </a:xfrm>
          <a:prstGeom prst="rect">
            <a:avLst/>
          </a:prstGeom>
        </p:spPr>
      </p:pic>
      <p:grpSp>
        <p:nvGrpSpPr>
          <p:cNvPr id="76" name="Grupo 75">
            <a:extLst>
              <a:ext uri="{FF2B5EF4-FFF2-40B4-BE49-F238E27FC236}">
                <a16:creationId xmlns:a16="http://schemas.microsoft.com/office/drawing/2014/main" id="{EBD2F4EC-A8BF-4680-A871-AD5F1ACFA33A}"/>
              </a:ext>
            </a:extLst>
          </p:cNvPr>
          <p:cNvGrpSpPr/>
          <p:nvPr/>
        </p:nvGrpSpPr>
        <p:grpSpPr>
          <a:xfrm>
            <a:off x="513147" y="3825721"/>
            <a:ext cx="4187950" cy="1277269"/>
            <a:chOff x="425691" y="4023521"/>
            <a:chExt cx="4187950" cy="1277269"/>
          </a:xfrm>
        </p:grpSpPr>
        <p:sp>
          <p:nvSpPr>
            <p:cNvPr id="39" name="Rectángulo 38">
              <a:extLst>
                <a:ext uri="{FF2B5EF4-FFF2-40B4-BE49-F238E27FC236}">
                  <a16:creationId xmlns:a16="http://schemas.microsoft.com/office/drawing/2014/main" id="{02E4A93C-8F9C-4884-B2B6-80528735D3E3}"/>
                </a:ext>
              </a:extLst>
            </p:cNvPr>
            <p:cNvSpPr/>
            <p:nvPr/>
          </p:nvSpPr>
          <p:spPr>
            <a:xfrm>
              <a:off x="425691" y="4023521"/>
              <a:ext cx="118105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Ficha de Medidas</a:t>
              </a:r>
            </a:p>
          </p:txBody>
        </p:sp>
        <p:sp>
          <p:nvSpPr>
            <p:cNvPr id="41" name="Rectángulo 40">
              <a:extLst>
                <a:ext uri="{FF2B5EF4-FFF2-40B4-BE49-F238E27FC236}">
                  <a16:creationId xmlns:a16="http://schemas.microsoft.com/office/drawing/2014/main" id="{92B9E128-7B4C-45E7-9BA8-B9EA85687B92}"/>
                </a:ext>
              </a:extLst>
            </p:cNvPr>
            <p:cNvSpPr/>
            <p:nvPr/>
          </p:nvSpPr>
          <p:spPr>
            <a:xfrm>
              <a:off x="754528" y="4254831"/>
              <a:ext cx="66475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H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ombros</a:t>
              </a:r>
            </a:p>
          </p:txBody>
        </p:sp>
        <p:grpSp>
          <p:nvGrpSpPr>
            <p:cNvPr id="53" name="Grupo 52">
              <a:extLst>
                <a:ext uri="{FF2B5EF4-FFF2-40B4-BE49-F238E27FC236}">
                  <a16:creationId xmlns:a16="http://schemas.microsoft.com/office/drawing/2014/main" id="{F280F20A-CEEA-4B75-946C-268CF551042A}"/>
                </a:ext>
              </a:extLst>
            </p:cNvPr>
            <p:cNvGrpSpPr/>
            <p:nvPr/>
          </p:nvGrpSpPr>
          <p:grpSpPr>
            <a:xfrm>
              <a:off x="499785" y="4324233"/>
              <a:ext cx="319496" cy="903494"/>
              <a:chOff x="499785" y="4324233"/>
              <a:chExt cx="319496" cy="903494"/>
            </a:xfrm>
          </p:grpSpPr>
          <p:sp>
            <p:nvSpPr>
              <p:cNvPr id="40" name="Rectángulo 39">
                <a:extLst>
                  <a:ext uri="{FF2B5EF4-FFF2-40B4-BE49-F238E27FC236}">
                    <a16:creationId xmlns:a16="http://schemas.microsoft.com/office/drawing/2014/main" id="{E47B04F6-4E0C-443A-9D7F-51CC3A6E8167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 dirty="0"/>
              </a:p>
            </p:txBody>
          </p:sp>
          <p:sp>
            <p:nvSpPr>
              <p:cNvPr id="42" name="Rectángulo 41">
                <a:extLst>
                  <a:ext uri="{FF2B5EF4-FFF2-40B4-BE49-F238E27FC236}">
                    <a16:creationId xmlns:a16="http://schemas.microsoft.com/office/drawing/2014/main" id="{E0D8D7D1-E8A9-477D-BB59-7D4037A10AD8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3" name="Rectángulo 42">
                <a:extLst>
                  <a:ext uri="{FF2B5EF4-FFF2-40B4-BE49-F238E27FC236}">
                    <a16:creationId xmlns:a16="http://schemas.microsoft.com/office/drawing/2014/main" id="{F11EEA12-BB2F-4295-96AC-15AABB2EB594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4" name="Rectángulo 43">
                <a:extLst>
                  <a:ext uri="{FF2B5EF4-FFF2-40B4-BE49-F238E27FC236}">
                    <a16:creationId xmlns:a16="http://schemas.microsoft.com/office/drawing/2014/main" id="{4CA8619C-54F1-4E1B-8AD0-2AB97850AF39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5" name="Rectángulo 44">
                <a:extLst>
                  <a:ext uri="{FF2B5EF4-FFF2-40B4-BE49-F238E27FC236}">
                    <a16:creationId xmlns:a16="http://schemas.microsoft.com/office/drawing/2014/main" id="{A892E23F-412E-4C2B-BF07-19DEFB875F6D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48" name="Rectángulo 47">
              <a:extLst>
                <a:ext uri="{FF2B5EF4-FFF2-40B4-BE49-F238E27FC236}">
                  <a16:creationId xmlns:a16="http://schemas.microsoft.com/office/drawing/2014/main" id="{F61B7A8A-9FD8-4CD0-98C1-D19A7D442815}"/>
                </a:ext>
              </a:extLst>
            </p:cNvPr>
            <p:cNvSpPr/>
            <p:nvPr/>
          </p:nvSpPr>
          <p:spPr>
            <a:xfrm>
              <a:off x="754528" y="4446790"/>
              <a:ext cx="66475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Busto</a:t>
              </a:r>
            </a:p>
          </p:txBody>
        </p:sp>
        <p:sp>
          <p:nvSpPr>
            <p:cNvPr id="49" name="Rectángulo 48">
              <a:extLst>
                <a:ext uri="{FF2B5EF4-FFF2-40B4-BE49-F238E27FC236}">
                  <a16:creationId xmlns:a16="http://schemas.microsoft.com/office/drawing/2014/main" id="{CB2C72A1-AB47-4A03-B163-24BB2C1F201C}"/>
                </a:ext>
              </a:extLst>
            </p:cNvPr>
            <p:cNvSpPr/>
            <p:nvPr/>
          </p:nvSpPr>
          <p:spPr>
            <a:xfrm>
              <a:off x="754528" y="4627222"/>
              <a:ext cx="934027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Larg</a:t>
              </a: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 Espalda</a:t>
              </a:r>
            </a:p>
          </p:txBody>
        </p:sp>
        <p:sp>
          <p:nvSpPr>
            <p:cNvPr id="50" name="Rectángulo 49">
              <a:extLst>
                <a:ext uri="{FF2B5EF4-FFF2-40B4-BE49-F238E27FC236}">
                  <a16:creationId xmlns:a16="http://schemas.microsoft.com/office/drawing/2014/main" id="{C5BC14CB-F47E-4D58-8F68-DDE41F381913}"/>
                </a:ext>
              </a:extLst>
            </p:cNvPr>
            <p:cNvSpPr/>
            <p:nvPr/>
          </p:nvSpPr>
          <p:spPr>
            <a:xfrm>
              <a:off x="754528" y="4819750"/>
              <a:ext cx="934027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Busto</a:t>
              </a:r>
            </a:p>
          </p:txBody>
        </p:sp>
        <p:sp>
          <p:nvSpPr>
            <p:cNvPr id="52" name="Rectángulo 51">
              <a:extLst>
                <a:ext uri="{FF2B5EF4-FFF2-40B4-BE49-F238E27FC236}">
                  <a16:creationId xmlns:a16="http://schemas.microsoft.com/office/drawing/2014/main" id="{39884370-F146-4FD9-9DE4-63D0F5CF1CFD}"/>
                </a:ext>
              </a:extLst>
            </p:cNvPr>
            <p:cNvSpPr/>
            <p:nvPr/>
          </p:nvSpPr>
          <p:spPr>
            <a:xfrm>
              <a:off x="763644" y="5019073"/>
              <a:ext cx="54205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</a:t>
              </a:r>
            </a:p>
          </p:txBody>
        </p:sp>
        <p:grpSp>
          <p:nvGrpSpPr>
            <p:cNvPr id="54" name="Grupo 53">
              <a:extLst>
                <a:ext uri="{FF2B5EF4-FFF2-40B4-BE49-F238E27FC236}">
                  <a16:creationId xmlns:a16="http://schemas.microsoft.com/office/drawing/2014/main" id="{899D3852-9FE5-4802-ABAC-63F149199D1B}"/>
                </a:ext>
              </a:extLst>
            </p:cNvPr>
            <p:cNvGrpSpPr/>
            <p:nvPr/>
          </p:nvGrpSpPr>
          <p:grpSpPr>
            <a:xfrm>
              <a:off x="1603520" y="4324233"/>
              <a:ext cx="319496" cy="903494"/>
              <a:chOff x="499785" y="4324233"/>
              <a:chExt cx="319496" cy="903494"/>
            </a:xfrm>
          </p:grpSpPr>
          <p:sp>
            <p:nvSpPr>
              <p:cNvPr id="55" name="Rectángulo 54">
                <a:extLst>
                  <a:ext uri="{FF2B5EF4-FFF2-40B4-BE49-F238E27FC236}">
                    <a16:creationId xmlns:a16="http://schemas.microsoft.com/office/drawing/2014/main" id="{B9500116-F8A0-4B60-A41D-DDA61DAD96E1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6" name="Rectángulo 55">
                <a:extLst>
                  <a:ext uri="{FF2B5EF4-FFF2-40B4-BE49-F238E27FC236}">
                    <a16:creationId xmlns:a16="http://schemas.microsoft.com/office/drawing/2014/main" id="{32936542-49CC-49B3-82EB-7BF61A120F45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7" name="Rectángulo 56">
                <a:extLst>
                  <a:ext uri="{FF2B5EF4-FFF2-40B4-BE49-F238E27FC236}">
                    <a16:creationId xmlns:a16="http://schemas.microsoft.com/office/drawing/2014/main" id="{8750774D-2064-4D64-A3A9-4DF20C839018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8" name="Rectángulo 57">
                <a:extLst>
                  <a:ext uri="{FF2B5EF4-FFF2-40B4-BE49-F238E27FC236}">
                    <a16:creationId xmlns:a16="http://schemas.microsoft.com/office/drawing/2014/main" id="{83283F80-022F-44A8-A5C5-F600B41761E0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9" name="Rectángulo 58">
                <a:extLst>
                  <a:ext uri="{FF2B5EF4-FFF2-40B4-BE49-F238E27FC236}">
                    <a16:creationId xmlns:a16="http://schemas.microsoft.com/office/drawing/2014/main" id="{B3B65F57-430F-44F5-B56A-77EC86B78C32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60" name="Rectángulo 59">
              <a:extLst>
                <a:ext uri="{FF2B5EF4-FFF2-40B4-BE49-F238E27FC236}">
                  <a16:creationId xmlns:a16="http://schemas.microsoft.com/office/drawing/2014/main" id="{6466DA8E-C652-4658-9DE6-CC4010FF4254}"/>
                </a:ext>
              </a:extLst>
            </p:cNvPr>
            <p:cNvSpPr/>
            <p:nvPr/>
          </p:nvSpPr>
          <p:spPr>
            <a:xfrm>
              <a:off x="1857045" y="4249221"/>
              <a:ext cx="140225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Frente </a:t>
              </a:r>
            </a:p>
          </p:txBody>
        </p:sp>
        <p:sp>
          <p:nvSpPr>
            <p:cNvPr id="61" name="Rectángulo 60">
              <a:extLst>
                <a:ext uri="{FF2B5EF4-FFF2-40B4-BE49-F238E27FC236}">
                  <a16:creationId xmlns:a16="http://schemas.microsoft.com/office/drawing/2014/main" id="{31371062-0AD6-4B71-A228-5A8B2CD3F31E}"/>
                </a:ext>
              </a:extLst>
            </p:cNvPr>
            <p:cNvSpPr/>
            <p:nvPr/>
          </p:nvSpPr>
          <p:spPr>
            <a:xfrm>
              <a:off x="1857045" y="4448480"/>
              <a:ext cx="1327750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Costado</a:t>
              </a:r>
            </a:p>
          </p:txBody>
        </p:sp>
        <p:sp>
          <p:nvSpPr>
            <p:cNvPr id="62" name="Rectángulo 61">
              <a:extLst>
                <a:ext uri="{FF2B5EF4-FFF2-40B4-BE49-F238E27FC236}">
                  <a16:creationId xmlns:a16="http://schemas.microsoft.com/office/drawing/2014/main" id="{5A4E51EF-8D78-4EC7-9B0F-BE0BEA9BB197}"/>
                </a:ext>
              </a:extLst>
            </p:cNvPr>
            <p:cNvSpPr/>
            <p:nvPr/>
          </p:nvSpPr>
          <p:spPr>
            <a:xfrm>
              <a:off x="1867696" y="4627222"/>
              <a:ext cx="60857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Cadera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63" name="Rectángulo 62">
              <a:extLst>
                <a:ext uri="{FF2B5EF4-FFF2-40B4-BE49-F238E27FC236}">
                  <a16:creationId xmlns:a16="http://schemas.microsoft.com/office/drawing/2014/main" id="{14010947-628E-4464-9589-CBFF26BCD86C}"/>
                </a:ext>
              </a:extLst>
            </p:cNvPr>
            <p:cNvSpPr/>
            <p:nvPr/>
          </p:nvSpPr>
          <p:spPr>
            <a:xfrm>
              <a:off x="1867696" y="4813319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Rodilla</a:t>
              </a:r>
            </a:p>
          </p:txBody>
        </p:sp>
        <p:sp>
          <p:nvSpPr>
            <p:cNvPr id="64" name="Rectángulo 63">
              <a:extLst>
                <a:ext uri="{FF2B5EF4-FFF2-40B4-BE49-F238E27FC236}">
                  <a16:creationId xmlns:a16="http://schemas.microsoft.com/office/drawing/2014/main" id="{B9F5A617-31DA-4B42-AA9F-20464752E28F}"/>
                </a:ext>
              </a:extLst>
            </p:cNvPr>
            <p:cNvSpPr/>
            <p:nvPr/>
          </p:nvSpPr>
          <p:spPr>
            <a:xfrm>
              <a:off x="1862655" y="5016100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Rodilla</a:t>
              </a:r>
            </a:p>
          </p:txBody>
        </p:sp>
        <p:grpSp>
          <p:nvGrpSpPr>
            <p:cNvPr id="65" name="Grupo 64">
              <a:extLst>
                <a:ext uri="{FF2B5EF4-FFF2-40B4-BE49-F238E27FC236}">
                  <a16:creationId xmlns:a16="http://schemas.microsoft.com/office/drawing/2014/main" id="{320CD5EF-93F7-494C-8D7A-6A0B8DEABED7}"/>
                </a:ext>
              </a:extLst>
            </p:cNvPr>
            <p:cNvGrpSpPr/>
            <p:nvPr/>
          </p:nvGrpSpPr>
          <p:grpSpPr>
            <a:xfrm>
              <a:off x="3122565" y="4330398"/>
              <a:ext cx="319496" cy="903494"/>
              <a:chOff x="499785" y="4324233"/>
              <a:chExt cx="319496" cy="903494"/>
            </a:xfrm>
          </p:grpSpPr>
          <p:sp>
            <p:nvSpPr>
              <p:cNvPr id="66" name="Rectángulo 65">
                <a:extLst>
                  <a:ext uri="{FF2B5EF4-FFF2-40B4-BE49-F238E27FC236}">
                    <a16:creationId xmlns:a16="http://schemas.microsoft.com/office/drawing/2014/main" id="{F5AFC7C4-3C8D-4234-9F99-591641CB149C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7" name="Rectángulo 66">
                <a:extLst>
                  <a:ext uri="{FF2B5EF4-FFF2-40B4-BE49-F238E27FC236}">
                    <a16:creationId xmlns:a16="http://schemas.microsoft.com/office/drawing/2014/main" id="{672EC4D9-7968-40EF-8E37-0AB1B0B57B4D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8" name="Rectángulo 67">
                <a:extLst>
                  <a:ext uri="{FF2B5EF4-FFF2-40B4-BE49-F238E27FC236}">
                    <a16:creationId xmlns:a16="http://schemas.microsoft.com/office/drawing/2014/main" id="{79992F34-89A5-437A-A008-60DF00CD58FB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9" name="Rectángulo 68">
                <a:extLst>
                  <a:ext uri="{FF2B5EF4-FFF2-40B4-BE49-F238E27FC236}">
                    <a16:creationId xmlns:a16="http://schemas.microsoft.com/office/drawing/2014/main" id="{5A44A7C8-1EF2-4BA3-A253-805C71A8205A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70" name="Rectángulo 69">
                <a:extLst>
                  <a:ext uri="{FF2B5EF4-FFF2-40B4-BE49-F238E27FC236}">
                    <a16:creationId xmlns:a16="http://schemas.microsoft.com/office/drawing/2014/main" id="{9FCEB1F4-D108-40F4-9C61-46A7811EF12A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71" name="Rectángulo 70">
              <a:extLst>
                <a:ext uri="{FF2B5EF4-FFF2-40B4-BE49-F238E27FC236}">
                  <a16:creationId xmlns:a16="http://schemas.microsoft.com/office/drawing/2014/main" id="{7667203C-F86F-4632-8695-E8C8F777376B}"/>
                </a:ext>
              </a:extLst>
            </p:cNvPr>
            <p:cNvSpPr/>
            <p:nvPr/>
          </p:nvSpPr>
          <p:spPr>
            <a:xfrm>
              <a:off x="3391445" y="4257235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Pantalones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2" name="Rectángulo 71">
              <a:extLst>
                <a:ext uri="{FF2B5EF4-FFF2-40B4-BE49-F238E27FC236}">
                  <a16:creationId xmlns:a16="http://schemas.microsoft.com/office/drawing/2014/main" id="{58BFB19A-50EB-45F1-A3CE-85D479F6FF63}"/>
                </a:ext>
              </a:extLst>
            </p:cNvPr>
            <p:cNvSpPr/>
            <p:nvPr/>
          </p:nvSpPr>
          <p:spPr>
            <a:xfrm>
              <a:off x="3392643" y="4443247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Falda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3" name="Rectángulo 72">
              <a:extLst>
                <a:ext uri="{FF2B5EF4-FFF2-40B4-BE49-F238E27FC236}">
                  <a16:creationId xmlns:a16="http://schemas.microsoft.com/office/drawing/2014/main" id="{1D61C0AB-6E23-4955-B604-F5425931A240}"/>
                </a:ext>
              </a:extLst>
            </p:cNvPr>
            <p:cNvSpPr/>
            <p:nvPr/>
          </p:nvSpPr>
          <p:spPr>
            <a:xfrm>
              <a:off x="3388231" y="4632248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Brazos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4" name="Rectángulo 73">
              <a:extLst>
                <a:ext uri="{FF2B5EF4-FFF2-40B4-BE49-F238E27FC236}">
                  <a16:creationId xmlns:a16="http://schemas.microsoft.com/office/drawing/2014/main" id="{82FFD66E-2E43-472B-9751-82F25D60E63F}"/>
                </a:ext>
              </a:extLst>
            </p:cNvPr>
            <p:cNvSpPr/>
            <p:nvPr/>
          </p:nvSpPr>
          <p:spPr>
            <a:xfrm>
              <a:off x="3391445" y="4824776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Brazos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5" name="Rectángulo 74">
              <a:extLst>
                <a:ext uri="{FF2B5EF4-FFF2-40B4-BE49-F238E27FC236}">
                  <a16:creationId xmlns:a16="http://schemas.microsoft.com/office/drawing/2014/main" id="{567DC8AA-44AB-4858-80A5-59093DB9B205}"/>
                </a:ext>
              </a:extLst>
            </p:cNvPr>
            <p:cNvSpPr/>
            <p:nvPr/>
          </p:nvSpPr>
          <p:spPr>
            <a:xfrm>
              <a:off x="3392014" y="5019687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Puños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77" name="Grupo 76">
            <a:extLst>
              <a:ext uri="{FF2B5EF4-FFF2-40B4-BE49-F238E27FC236}">
                <a16:creationId xmlns:a16="http://schemas.microsoft.com/office/drawing/2014/main" id="{E1C409F8-653D-4D9B-BD5A-C6F51AAA093A}"/>
              </a:ext>
            </a:extLst>
          </p:cNvPr>
          <p:cNvGrpSpPr/>
          <p:nvPr/>
        </p:nvGrpSpPr>
        <p:grpSpPr>
          <a:xfrm>
            <a:off x="827247" y="5284367"/>
            <a:ext cx="3869438" cy="314947"/>
            <a:chOff x="846774" y="1908569"/>
            <a:chExt cx="3869438" cy="314947"/>
          </a:xfrm>
        </p:grpSpPr>
        <p:sp>
          <p:nvSpPr>
            <p:cNvPr id="78" name="Rectángulo: esquinas redondeadas 77">
              <a:extLst>
                <a:ext uri="{FF2B5EF4-FFF2-40B4-BE49-F238E27FC236}">
                  <a16:creationId xmlns:a16="http://schemas.microsoft.com/office/drawing/2014/main" id="{2060D2E5-A165-4593-B293-BEB07BBA723F}"/>
                </a:ext>
              </a:extLst>
            </p:cNvPr>
            <p:cNvSpPr/>
            <p:nvPr/>
          </p:nvSpPr>
          <p:spPr>
            <a:xfrm>
              <a:off x="888509" y="1931042"/>
              <a:ext cx="3548063" cy="267576"/>
            </a:xfrm>
            <a:prstGeom prst="roundRect">
              <a:avLst>
                <a:gd name="adj" fmla="val 3808"/>
              </a:avLst>
            </a:prstGeom>
            <a:solidFill>
              <a:srgbClr val="E5EBF7"/>
            </a:solidFill>
            <a:ln w="6350"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79" name="Rectángulo 78">
              <a:extLst>
                <a:ext uri="{FF2B5EF4-FFF2-40B4-BE49-F238E27FC236}">
                  <a16:creationId xmlns:a16="http://schemas.microsoft.com/office/drawing/2014/main" id="{E7877A37-7626-4D32-BC91-E7815A0457B0}"/>
                </a:ext>
              </a:extLst>
            </p:cNvPr>
            <p:cNvSpPr/>
            <p:nvPr/>
          </p:nvSpPr>
          <p:spPr>
            <a:xfrm>
              <a:off x="846774" y="1910995"/>
              <a:ext cx="140708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Material Utilizado</a:t>
              </a:r>
            </a:p>
          </p:txBody>
        </p:sp>
        <p:sp>
          <p:nvSpPr>
            <p:cNvPr id="80" name="Rectángulo 79">
              <a:extLst>
                <a:ext uri="{FF2B5EF4-FFF2-40B4-BE49-F238E27FC236}">
                  <a16:creationId xmlns:a16="http://schemas.microsoft.com/office/drawing/2014/main" id="{EED52FFC-D234-4972-9362-CCA8BD8E1E1D}"/>
                </a:ext>
              </a:extLst>
            </p:cNvPr>
            <p:cNvSpPr/>
            <p:nvPr/>
          </p:nvSpPr>
          <p:spPr>
            <a:xfrm>
              <a:off x="1951784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81" name="Rectángulo 80">
              <a:extLst>
                <a:ext uri="{FF2B5EF4-FFF2-40B4-BE49-F238E27FC236}">
                  <a16:creationId xmlns:a16="http://schemas.microsoft.com/office/drawing/2014/main" id="{810D7B33-A378-48EE-81DB-D80ABF08CAFF}"/>
                </a:ext>
              </a:extLst>
            </p:cNvPr>
            <p:cNvSpPr/>
            <p:nvPr/>
          </p:nvSpPr>
          <p:spPr>
            <a:xfrm>
              <a:off x="2018850" y="1908569"/>
              <a:ext cx="1230415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Traído por cliente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82" name="Rectángulo 81">
              <a:extLst>
                <a:ext uri="{FF2B5EF4-FFF2-40B4-BE49-F238E27FC236}">
                  <a16:creationId xmlns:a16="http://schemas.microsoft.com/office/drawing/2014/main" id="{C6BA340D-8998-4AB9-89C7-B008C984CE74}"/>
                </a:ext>
              </a:extLst>
            </p:cNvPr>
            <p:cNvSpPr/>
            <p:nvPr/>
          </p:nvSpPr>
          <p:spPr>
            <a:xfrm>
              <a:off x="3114635" y="2000787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85" name="Rectángulo 84">
              <a:extLst>
                <a:ext uri="{FF2B5EF4-FFF2-40B4-BE49-F238E27FC236}">
                  <a16:creationId xmlns:a16="http://schemas.microsoft.com/office/drawing/2014/main" id="{E804BDC5-B8E3-4BEE-B9A1-7A7F9FE1772F}"/>
                </a:ext>
              </a:extLst>
            </p:cNvPr>
            <p:cNvSpPr/>
            <p:nvPr/>
          </p:nvSpPr>
          <p:spPr>
            <a:xfrm>
              <a:off x="3194974" y="1908569"/>
              <a:ext cx="152123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Comprado por uno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pic>
        <p:nvPicPr>
          <p:cNvPr id="86" name="Imagen 85">
            <a:extLst>
              <a:ext uri="{FF2B5EF4-FFF2-40B4-BE49-F238E27FC236}">
                <a16:creationId xmlns:a16="http://schemas.microsoft.com/office/drawing/2014/main" id="{5E40D706-1789-41B8-8B26-B918DFB9E15B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203" t="66278" r="8673" b="23356"/>
          <a:stretch/>
        </p:blipFill>
        <p:spPr>
          <a:xfrm>
            <a:off x="420002" y="5572807"/>
            <a:ext cx="4301657" cy="745544"/>
          </a:xfrm>
          <a:prstGeom prst="rect">
            <a:avLst/>
          </a:prstGeom>
        </p:spPr>
      </p:pic>
      <p:grpSp>
        <p:nvGrpSpPr>
          <p:cNvPr id="99" name="Grupo 98">
            <a:extLst>
              <a:ext uri="{FF2B5EF4-FFF2-40B4-BE49-F238E27FC236}">
                <a16:creationId xmlns:a16="http://schemas.microsoft.com/office/drawing/2014/main" id="{A495B0AB-2D8A-4029-A820-29583E476264}"/>
              </a:ext>
            </a:extLst>
          </p:cNvPr>
          <p:cNvGrpSpPr/>
          <p:nvPr/>
        </p:nvGrpSpPr>
        <p:grpSpPr>
          <a:xfrm>
            <a:off x="513886" y="6402346"/>
            <a:ext cx="4328637" cy="751470"/>
            <a:chOff x="507023" y="6357999"/>
            <a:chExt cx="4328637" cy="751470"/>
          </a:xfrm>
        </p:grpSpPr>
        <p:sp>
          <p:nvSpPr>
            <p:cNvPr id="88" name="Rectángulo 87">
              <a:extLst>
                <a:ext uri="{FF2B5EF4-FFF2-40B4-BE49-F238E27FC236}">
                  <a16:creationId xmlns:a16="http://schemas.microsoft.com/office/drawing/2014/main" id="{CABB359B-7FAA-4851-BFBB-C7E16CD1F9CA}"/>
                </a:ext>
              </a:extLst>
            </p:cNvPr>
            <p:cNvSpPr/>
            <p:nvPr/>
          </p:nvSpPr>
          <p:spPr>
            <a:xfrm>
              <a:off x="507023" y="6357999"/>
              <a:ext cx="1590222" cy="34394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6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Formas de Pago</a:t>
              </a:r>
              <a:endParaRPr lang="es-CL" sz="16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89" name="Rectángulo 88">
              <a:extLst>
                <a:ext uri="{FF2B5EF4-FFF2-40B4-BE49-F238E27FC236}">
                  <a16:creationId xmlns:a16="http://schemas.microsoft.com/office/drawing/2014/main" id="{5C3FB13F-67AB-4E67-B8DB-16F6AEF462D6}"/>
                </a:ext>
              </a:extLst>
            </p:cNvPr>
            <p:cNvSpPr/>
            <p:nvPr/>
          </p:nvSpPr>
          <p:spPr>
            <a:xfrm>
              <a:off x="508665" y="6755574"/>
              <a:ext cx="118105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Total a Pagar: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90" name="Conector recto 89">
              <a:extLst>
                <a:ext uri="{FF2B5EF4-FFF2-40B4-BE49-F238E27FC236}">
                  <a16:creationId xmlns:a16="http://schemas.microsoft.com/office/drawing/2014/main" id="{E991F5D5-602F-41C6-A05E-4F641BA735F5}"/>
                </a:ext>
              </a:extLst>
            </p:cNvPr>
            <p:cNvCxnSpPr>
              <a:cxnSpLocks/>
            </p:cNvCxnSpPr>
            <p:nvPr/>
          </p:nvCxnSpPr>
          <p:spPr>
            <a:xfrm>
              <a:off x="1405339" y="6956676"/>
              <a:ext cx="1125661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3" name="Rectángulo 92">
              <a:extLst>
                <a:ext uri="{FF2B5EF4-FFF2-40B4-BE49-F238E27FC236}">
                  <a16:creationId xmlns:a16="http://schemas.microsoft.com/office/drawing/2014/main" id="{6EBF0BAA-1830-4082-9014-C97DF0F57357}"/>
                </a:ext>
              </a:extLst>
            </p:cNvPr>
            <p:cNvSpPr/>
            <p:nvPr/>
          </p:nvSpPr>
          <p:spPr>
            <a:xfrm>
              <a:off x="2618328" y="6480608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94" name="Rectángulo 93">
              <a:extLst>
                <a:ext uri="{FF2B5EF4-FFF2-40B4-BE49-F238E27FC236}">
                  <a16:creationId xmlns:a16="http://schemas.microsoft.com/office/drawing/2014/main" id="{6B27A875-5C49-4CE4-884A-53A0A9CD71C2}"/>
                </a:ext>
              </a:extLst>
            </p:cNvPr>
            <p:cNvSpPr/>
            <p:nvPr/>
          </p:nvSpPr>
          <p:spPr>
            <a:xfrm>
              <a:off x="2698547" y="6392360"/>
              <a:ext cx="213711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50% Adel</a:t>
              </a: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anto / 50% Entrega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5" name="Rectángulo 94">
              <a:extLst>
                <a:ext uri="{FF2B5EF4-FFF2-40B4-BE49-F238E27FC236}">
                  <a16:creationId xmlns:a16="http://schemas.microsoft.com/office/drawing/2014/main" id="{796D9CDE-CE6A-44BC-B977-018DBDB7ADB1}"/>
                </a:ext>
              </a:extLst>
            </p:cNvPr>
            <p:cNvSpPr/>
            <p:nvPr/>
          </p:nvSpPr>
          <p:spPr>
            <a:xfrm>
              <a:off x="2618327" y="6671604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96" name="Rectángulo 95">
              <a:extLst>
                <a:ext uri="{FF2B5EF4-FFF2-40B4-BE49-F238E27FC236}">
                  <a16:creationId xmlns:a16="http://schemas.microsoft.com/office/drawing/2014/main" id="{E1A9C05A-E9F5-40BA-9B89-F4925868A6E2}"/>
                </a:ext>
              </a:extLst>
            </p:cNvPr>
            <p:cNvSpPr/>
            <p:nvPr/>
          </p:nvSpPr>
          <p:spPr>
            <a:xfrm>
              <a:off x="2698547" y="6590190"/>
              <a:ext cx="125637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Tarjeta de Crédito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7" name="Rectángulo 96">
              <a:extLst>
                <a:ext uri="{FF2B5EF4-FFF2-40B4-BE49-F238E27FC236}">
                  <a16:creationId xmlns:a16="http://schemas.microsoft.com/office/drawing/2014/main" id="{FDB9D3DA-79A0-4743-B169-42B0206C7917}"/>
                </a:ext>
              </a:extLst>
            </p:cNvPr>
            <p:cNvSpPr/>
            <p:nvPr/>
          </p:nvSpPr>
          <p:spPr>
            <a:xfrm>
              <a:off x="2734595" y="6796948"/>
              <a:ext cx="125637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Pago Completo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8" name="Rectángulo 97">
              <a:extLst>
                <a:ext uri="{FF2B5EF4-FFF2-40B4-BE49-F238E27FC236}">
                  <a16:creationId xmlns:a16="http://schemas.microsoft.com/office/drawing/2014/main" id="{C23ACB03-E850-4859-963B-A4D496E13724}"/>
                </a:ext>
              </a:extLst>
            </p:cNvPr>
            <p:cNvSpPr/>
            <p:nvPr/>
          </p:nvSpPr>
          <p:spPr>
            <a:xfrm>
              <a:off x="2618327" y="6872424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</p:grpSp>
      <p:sp>
        <p:nvSpPr>
          <p:cNvPr id="83" name="Rectángulo 82">
            <a:extLst>
              <a:ext uri="{FF2B5EF4-FFF2-40B4-BE49-F238E27FC236}">
                <a16:creationId xmlns:a16="http://schemas.microsoft.com/office/drawing/2014/main" id="{FF1B5714-D46E-4962-9BD8-8C3EB344E93F}"/>
              </a:ext>
            </a:extLst>
          </p:cNvPr>
          <p:cNvSpPr/>
          <p:nvPr/>
        </p:nvSpPr>
        <p:spPr>
          <a:xfrm>
            <a:off x="551357" y="63750"/>
            <a:ext cx="4148168" cy="107830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07000"/>
              </a:lnSpc>
              <a:spcAft>
                <a:spcPts val="726"/>
              </a:spcAft>
            </a:pPr>
            <a:r>
              <a:rPr lang="es-CL" sz="5988" dirty="0">
                <a:solidFill>
                  <a:schemeClr val="bg1"/>
                </a:solidFill>
                <a:latin typeface="Angelface" pitchFamily="50" charset="0"/>
                <a:ea typeface="Calibri" panose="020F0502020204030204" pitchFamily="34" charset="0"/>
                <a:cs typeface="Times New Roman" panose="02020603050405020304" pitchFamily="18" charset="0"/>
              </a:rPr>
              <a:t>Ordenes de Venta</a:t>
            </a:r>
            <a:endParaRPr lang="es-CL" sz="6532" dirty="0">
              <a:solidFill>
                <a:schemeClr val="bg1"/>
              </a:solidFill>
              <a:latin typeface="Angelface" pitchFamily="50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101" name="Rectángulo: esquinas redondeadas 100">
            <a:extLst>
              <a:ext uri="{FF2B5EF4-FFF2-40B4-BE49-F238E27FC236}">
                <a16:creationId xmlns:a16="http://schemas.microsoft.com/office/drawing/2014/main" id="{0A155951-9671-4EA6-9BA5-4894C98CB333}"/>
              </a:ext>
            </a:extLst>
          </p:cNvPr>
          <p:cNvSpPr/>
          <p:nvPr/>
        </p:nvSpPr>
        <p:spPr>
          <a:xfrm>
            <a:off x="473237" y="1582469"/>
            <a:ext cx="4223447" cy="604994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111" name="Rectángulo: esquinas redondeadas 110">
            <a:extLst>
              <a:ext uri="{FF2B5EF4-FFF2-40B4-BE49-F238E27FC236}">
                <a16:creationId xmlns:a16="http://schemas.microsoft.com/office/drawing/2014/main" id="{2F0F5CEE-A183-4B39-8715-F1C8F735566B}"/>
              </a:ext>
            </a:extLst>
          </p:cNvPr>
          <p:cNvSpPr/>
          <p:nvPr/>
        </p:nvSpPr>
        <p:spPr>
          <a:xfrm>
            <a:off x="524368" y="3850804"/>
            <a:ext cx="4115236" cy="1279658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113" name="Rectángulo: esquinas redondeadas 112">
            <a:extLst>
              <a:ext uri="{FF2B5EF4-FFF2-40B4-BE49-F238E27FC236}">
                <a16:creationId xmlns:a16="http://schemas.microsoft.com/office/drawing/2014/main" id="{907035ED-50C6-4207-BD92-D5027B05F656}"/>
              </a:ext>
            </a:extLst>
          </p:cNvPr>
          <p:cNvSpPr/>
          <p:nvPr/>
        </p:nvSpPr>
        <p:spPr>
          <a:xfrm>
            <a:off x="521789" y="6431097"/>
            <a:ext cx="4115236" cy="762266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</p:spTree>
    <p:extLst>
      <p:ext uri="{BB962C8B-B14F-4D97-AF65-F5344CB8AC3E}">
        <p14:creationId xmlns:p14="http://schemas.microsoft.com/office/powerpoint/2010/main" val="405585582"/>
      </p:ext>
    </p:extLst>
  </p:cSld>
  <p:clrMapOvr>
    <a:masterClrMapping/>
  </p:clrMapOvr>
</p:sld>
</file>

<file path=ppt/slides/slide2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4" name="Imagen 113">
            <a:extLst>
              <a:ext uri="{FF2B5EF4-FFF2-40B4-BE49-F238E27FC236}">
                <a16:creationId xmlns:a16="http://schemas.microsoft.com/office/drawing/2014/main" id="{E2C72D66-3C05-40F4-818E-4CB8631B94FA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26633" t="9514" r="29569" b="27352"/>
          <a:stretch/>
        </p:blipFill>
        <p:spPr>
          <a:xfrm rot="16200000">
            <a:off x="2185505" y="-1998928"/>
            <a:ext cx="697876" cy="5068891"/>
          </a:xfrm>
          <a:prstGeom prst="rect">
            <a:avLst/>
          </a:prstGeom>
        </p:spPr>
      </p:pic>
      <p:sp>
        <p:nvSpPr>
          <p:cNvPr id="112" name="Rectángulo: esquinas redondeadas 111">
            <a:extLst>
              <a:ext uri="{FF2B5EF4-FFF2-40B4-BE49-F238E27FC236}">
                <a16:creationId xmlns:a16="http://schemas.microsoft.com/office/drawing/2014/main" id="{E115D612-3661-42A9-A486-91A7B88EA55F}"/>
              </a:ext>
            </a:extLst>
          </p:cNvPr>
          <p:cNvSpPr/>
          <p:nvPr/>
        </p:nvSpPr>
        <p:spPr>
          <a:xfrm>
            <a:off x="440504" y="6367648"/>
            <a:ext cx="4290148" cy="890633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110" name="Rectángulo: esquinas redondeadas 109">
            <a:extLst>
              <a:ext uri="{FF2B5EF4-FFF2-40B4-BE49-F238E27FC236}">
                <a16:creationId xmlns:a16="http://schemas.microsoft.com/office/drawing/2014/main" id="{9B78243E-FF09-471B-A928-593DCFE6BCF1}"/>
              </a:ext>
            </a:extLst>
          </p:cNvPr>
          <p:cNvSpPr/>
          <p:nvPr/>
        </p:nvSpPr>
        <p:spPr>
          <a:xfrm>
            <a:off x="440505" y="3776826"/>
            <a:ext cx="4290148" cy="1439386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84" name="Rectángulo: esquinas redondeadas 83">
            <a:extLst>
              <a:ext uri="{FF2B5EF4-FFF2-40B4-BE49-F238E27FC236}">
                <a16:creationId xmlns:a16="http://schemas.microsoft.com/office/drawing/2014/main" id="{AD7414DD-8DE6-45B8-8112-9BDDF0B186AF}"/>
              </a:ext>
            </a:extLst>
          </p:cNvPr>
          <p:cNvSpPr/>
          <p:nvPr/>
        </p:nvSpPr>
        <p:spPr>
          <a:xfrm>
            <a:off x="420001" y="1536627"/>
            <a:ext cx="4310651" cy="697874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2" name="Rectángulo: esquinas redondeadas 1">
            <a:extLst>
              <a:ext uri="{FF2B5EF4-FFF2-40B4-BE49-F238E27FC236}">
                <a16:creationId xmlns:a16="http://schemas.microsoft.com/office/drawing/2014/main" id="{99FF4510-806D-4AC7-8D73-69B355A697B8}"/>
              </a:ext>
            </a:extLst>
          </p:cNvPr>
          <p:cNvSpPr/>
          <p:nvPr/>
        </p:nvSpPr>
        <p:spPr>
          <a:xfrm>
            <a:off x="1308997" y="1142665"/>
            <a:ext cx="1021080" cy="217998"/>
          </a:xfrm>
          <a:prstGeom prst="roundRect">
            <a:avLst>
              <a:gd name="adj" fmla="val 0"/>
            </a:avLst>
          </a:prstGeom>
          <a:noFill/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4" name="Rectángulo 3">
            <a:extLst>
              <a:ext uri="{FF2B5EF4-FFF2-40B4-BE49-F238E27FC236}">
                <a16:creationId xmlns:a16="http://schemas.microsoft.com/office/drawing/2014/main" id="{2AFB77A1-E7B9-4F47-9144-3CC7BDF7EE3D}"/>
              </a:ext>
            </a:extLst>
          </p:cNvPr>
          <p:cNvSpPr/>
          <p:nvPr/>
        </p:nvSpPr>
        <p:spPr>
          <a:xfrm>
            <a:off x="440504" y="1056234"/>
            <a:ext cx="1021080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N.º Pedido</a:t>
            </a:r>
            <a:endParaRPr lang="es-CL" dirty="0">
              <a:effectLst/>
              <a:latin typeface="Akazan Lt" panose="02000506020000020003" pitchFamily="2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5" name="Rectángulo: esquinas redondeadas 4">
            <a:extLst>
              <a:ext uri="{FF2B5EF4-FFF2-40B4-BE49-F238E27FC236}">
                <a16:creationId xmlns:a16="http://schemas.microsoft.com/office/drawing/2014/main" id="{2842A9BB-0E44-4F1E-97DD-EF7322732B51}"/>
              </a:ext>
            </a:extLst>
          </p:cNvPr>
          <p:cNvSpPr/>
          <p:nvPr/>
        </p:nvSpPr>
        <p:spPr>
          <a:xfrm>
            <a:off x="3675604" y="1142059"/>
            <a:ext cx="1021080" cy="217998"/>
          </a:xfrm>
          <a:prstGeom prst="roundRect">
            <a:avLst>
              <a:gd name="adj" fmla="val 0"/>
            </a:avLst>
          </a:prstGeom>
          <a:noFill/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6" name="Rectángulo 5">
            <a:extLst>
              <a:ext uri="{FF2B5EF4-FFF2-40B4-BE49-F238E27FC236}">
                <a16:creationId xmlns:a16="http://schemas.microsoft.com/office/drawing/2014/main" id="{7F3D37A6-278E-4B2C-8776-6E7C1A84784E}"/>
              </a:ext>
            </a:extLst>
          </p:cNvPr>
          <p:cNvSpPr/>
          <p:nvPr/>
        </p:nvSpPr>
        <p:spPr>
          <a:xfrm>
            <a:off x="3079506" y="1063864"/>
            <a:ext cx="1021080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Fecha</a:t>
            </a:r>
          </a:p>
        </p:txBody>
      </p:sp>
      <p:grpSp>
        <p:nvGrpSpPr>
          <p:cNvPr id="17" name="Grupo 16">
            <a:extLst>
              <a:ext uri="{FF2B5EF4-FFF2-40B4-BE49-F238E27FC236}">
                <a16:creationId xmlns:a16="http://schemas.microsoft.com/office/drawing/2014/main" id="{A1221EF0-FDFE-48C3-A647-6370BEFC3A9F}"/>
              </a:ext>
            </a:extLst>
          </p:cNvPr>
          <p:cNvGrpSpPr/>
          <p:nvPr/>
        </p:nvGrpSpPr>
        <p:grpSpPr>
          <a:xfrm>
            <a:off x="428996" y="1535416"/>
            <a:ext cx="4190338" cy="715275"/>
            <a:chOff x="461175" y="1120552"/>
            <a:chExt cx="4190338" cy="715275"/>
          </a:xfrm>
        </p:grpSpPr>
        <p:sp>
          <p:nvSpPr>
            <p:cNvPr id="8" name="Rectángulo 7">
              <a:extLst>
                <a:ext uri="{FF2B5EF4-FFF2-40B4-BE49-F238E27FC236}">
                  <a16:creationId xmlns:a16="http://schemas.microsoft.com/office/drawing/2014/main" id="{9A52EE84-0DE8-4F26-AD5E-3CE20593F425}"/>
                </a:ext>
              </a:extLst>
            </p:cNvPr>
            <p:cNvSpPr/>
            <p:nvPr/>
          </p:nvSpPr>
          <p:spPr>
            <a:xfrm>
              <a:off x="477077" y="1120552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Cliente: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" name="Rectángulo 8">
              <a:extLst>
                <a:ext uri="{FF2B5EF4-FFF2-40B4-BE49-F238E27FC236}">
                  <a16:creationId xmlns:a16="http://schemas.microsoft.com/office/drawing/2014/main" id="{0293D1B7-439B-4947-A5F0-41627F3784A1}"/>
                </a:ext>
              </a:extLst>
            </p:cNvPr>
            <p:cNvSpPr/>
            <p:nvPr/>
          </p:nvSpPr>
          <p:spPr>
            <a:xfrm>
              <a:off x="461175" y="1452518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Teléfono: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10" name="Rectángulo 9">
              <a:extLst>
                <a:ext uri="{FF2B5EF4-FFF2-40B4-BE49-F238E27FC236}">
                  <a16:creationId xmlns:a16="http://schemas.microsoft.com/office/drawing/2014/main" id="{18CEE0AE-BC72-4F64-89A2-783C42213717}"/>
                </a:ext>
              </a:extLst>
            </p:cNvPr>
            <p:cNvSpPr/>
            <p:nvPr/>
          </p:nvSpPr>
          <p:spPr>
            <a:xfrm>
              <a:off x="2542395" y="1460468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Celular: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12" name="Conector recto 11">
              <a:extLst>
                <a:ext uri="{FF2B5EF4-FFF2-40B4-BE49-F238E27FC236}">
                  <a16:creationId xmlns:a16="http://schemas.microsoft.com/office/drawing/2014/main" id="{44FD2E21-B38E-48E6-8AF0-3E3DE6E69487}"/>
                </a:ext>
              </a:extLst>
            </p:cNvPr>
            <p:cNvCxnSpPr/>
            <p:nvPr/>
          </p:nvCxnSpPr>
          <p:spPr>
            <a:xfrm>
              <a:off x="1089328" y="1380954"/>
              <a:ext cx="3562185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Conector recto 12">
              <a:extLst>
                <a:ext uri="{FF2B5EF4-FFF2-40B4-BE49-F238E27FC236}">
                  <a16:creationId xmlns:a16="http://schemas.microsoft.com/office/drawing/2014/main" id="{FF0615F5-297B-42CC-9227-B689F664423A}"/>
                </a:ext>
              </a:extLst>
            </p:cNvPr>
            <p:cNvCxnSpPr>
              <a:cxnSpLocks/>
            </p:cNvCxnSpPr>
            <p:nvPr/>
          </p:nvCxnSpPr>
          <p:spPr>
            <a:xfrm>
              <a:off x="1194019" y="1700333"/>
              <a:ext cx="1348376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" name="Conector recto 14">
              <a:extLst>
                <a:ext uri="{FF2B5EF4-FFF2-40B4-BE49-F238E27FC236}">
                  <a16:creationId xmlns:a16="http://schemas.microsoft.com/office/drawing/2014/main" id="{BD48C7B8-5CAC-4F82-9216-C8AB344C1EF2}"/>
                </a:ext>
              </a:extLst>
            </p:cNvPr>
            <p:cNvCxnSpPr>
              <a:cxnSpLocks/>
            </p:cNvCxnSpPr>
            <p:nvPr/>
          </p:nvCxnSpPr>
          <p:spPr>
            <a:xfrm>
              <a:off x="3228230" y="1700333"/>
              <a:ext cx="1423283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7" name="Grupo 26">
            <a:extLst>
              <a:ext uri="{FF2B5EF4-FFF2-40B4-BE49-F238E27FC236}">
                <a16:creationId xmlns:a16="http://schemas.microsoft.com/office/drawing/2014/main" id="{D011FB4B-7475-4BE9-A358-6DA41A8D12AD}"/>
              </a:ext>
            </a:extLst>
          </p:cNvPr>
          <p:cNvGrpSpPr/>
          <p:nvPr/>
        </p:nvGrpSpPr>
        <p:grpSpPr>
          <a:xfrm>
            <a:off x="899417" y="2332501"/>
            <a:ext cx="3359980" cy="319046"/>
            <a:chOff x="864702" y="1908569"/>
            <a:chExt cx="3359980" cy="319046"/>
          </a:xfrm>
        </p:grpSpPr>
        <p:sp>
          <p:nvSpPr>
            <p:cNvPr id="19" name="Rectángulo: esquinas redondeadas 18">
              <a:extLst>
                <a:ext uri="{FF2B5EF4-FFF2-40B4-BE49-F238E27FC236}">
                  <a16:creationId xmlns:a16="http://schemas.microsoft.com/office/drawing/2014/main" id="{90C1F828-0023-4BD0-AE55-1A1D3BABD5CA}"/>
                </a:ext>
              </a:extLst>
            </p:cNvPr>
            <p:cNvSpPr/>
            <p:nvPr/>
          </p:nvSpPr>
          <p:spPr>
            <a:xfrm>
              <a:off x="888509" y="1931042"/>
              <a:ext cx="3336173" cy="267576"/>
            </a:xfrm>
            <a:prstGeom prst="roundRect">
              <a:avLst>
                <a:gd name="adj" fmla="val 3808"/>
              </a:avLst>
            </a:prstGeom>
            <a:solidFill>
              <a:srgbClr val="E5EBF7"/>
            </a:solidFill>
            <a:ln w="6350"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20" name="Rectángulo 19">
              <a:extLst>
                <a:ext uri="{FF2B5EF4-FFF2-40B4-BE49-F238E27FC236}">
                  <a16:creationId xmlns:a16="http://schemas.microsoft.com/office/drawing/2014/main" id="{56986F0A-658A-4DCF-8EF6-0F185C7C5060}"/>
                </a:ext>
              </a:extLst>
            </p:cNvPr>
            <p:cNvSpPr/>
            <p:nvPr/>
          </p:nvSpPr>
          <p:spPr>
            <a:xfrm>
              <a:off x="864702" y="1910995"/>
              <a:ext cx="140708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Tipo de Servicio: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21" name="Rectángulo 20">
              <a:extLst>
                <a:ext uri="{FF2B5EF4-FFF2-40B4-BE49-F238E27FC236}">
                  <a16:creationId xmlns:a16="http://schemas.microsoft.com/office/drawing/2014/main" id="{6492D76D-BD6D-4616-9DE0-599FC92A6658}"/>
                </a:ext>
              </a:extLst>
            </p:cNvPr>
            <p:cNvSpPr/>
            <p:nvPr/>
          </p:nvSpPr>
          <p:spPr>
            <a:xfrm>
              <a:off x="1993616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2" name="Rectángulo 21">
              <a:extLst>
                <a:ext uri="{FF2B5EF4-FFF2-40B4-BE49-F238E27FC236}">
                  <a16:creationId xmlns:a16="http://schemas.microsoft.com/office/drawing/2014/main" id="{BE82BD38-E445-4696-A0AB-597A418C5665}"/>
                </a:ext>
              </a:extLst>
            </p:cNvPr>
            <p:cNvSpPr/>
            <p:nvPr/>
          </p:nvSpPr>
          <p:spPr>
            <a:xfrm>
              <a:off x="2072635" y="1908569"/>
              <a:ext cx="654616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Costura</a:t>
              </a:r>
            </a:p>
          </p:txBody>
        </p:sp>
        <p:sp>
          <p:nvSpPr>
            <p:cNvPr id="23" name="Rectángulo 22">
              <a:extLst>
                <a:ext uri="{FF2B5EF4-FFF2-40B4-BE49-F238E27FC236}">
                  <a16:creationId xmlns:a16="http://schemas.microsoft.com/office/drawing/2014/main" id="{68F4B250-3831-418F-BFC4-D431DBC2CA70}"/>
                </a:ext>
              </a:extLst>
            </p:cNvPr>
            <p:cNvSpPr/>
            <p:nvPr/>
          </p:nvSpPr>
          <p:spPr>
            <a:xfrm>
              <a:off x="2660329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4" name="Rectángulo 23">
              <a:extLst>
                <a:ext uri="{FF2B5EF4-FFF2-40B4-BE49-F238E27FC236}">
                  <a16:creationId xmlns:a16="http://schemas.microsoft.com/office/drawing/2014/main" id="{4AA89D6B-DBBA-402D-AEBE-71E144A67F00}"/>
                </a:ext>
              </a:extLst>
            </p:cNvPr>
            <p:cNvSpPr/>
            <p:nvPr/>
          </p:nvSpPr>
          <p:spPr>
            <a:xfrm>
              <a:off x="2750460" y="1915094"/>
              <a:ext cx="81676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Confección</a:t>
              </a:r>
            </a:p>
          </p:txBody>
        </p:sp>
        <p:sp>
          <p:nvSpPr>
            <p:cNvPr id="25" name="Rectángulo 24">
              <a:extLst>
                <a:ext uri="{FF2B5EF4-FFF2-40B4-BE49-F238E27FC236}">
                  <a16:creationId xmlns:a16="http://schemas.microsoft.com/office/drawing/2014/main" id="{E35C0224-B0B5-4F53-8A83-F99AB3741D53}"/>
                </a:ext>
              </a:extLst>
            </p:cNvPr>
            <p:cNvSpPr/>
            <p:nvPr/>
          </p:nvSpPr>
          <p:spPr>
            <a:xfrm>
              <a:off x="3522045" y="2000787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6" name="Rectángulo 25">
              <a:extLst>
                <a:ext uri="{FF2B5EF4-FFF2-40B4-BE49-F238E27FC236}">
                  <a16:creationId xmlns:a16="http://schemas.microsoft.com/office/drawing/2014/main" id="{6D0BC1E9-E235-4F61-AC23-ACA0B4CF88CA}"/>
                </a:ext>
              </a:extLst>
            </p:cNvPr>
            <p:cNvSpPr/>
            <p:nvPr/>
          </p:nvSpPr>
          <p:spPr>
            <a:xfrm>
              <a:off x="3612029" y="1915094"/>
              <a:ext cx="552402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Otros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sp>
        <p:nvSpPr>
          <p:cNvPr id="28" name="Rectángulo 27">
            <a:extLst>
              <a:ext uri="{FF2B5EF4-FFF2-40B4-BE49-F238E27FC236}">
                <a16:creationId xmlns:a16="http://schemas.microsoft.com/office/drawing/2014/main" id="{68588BD4-AE96-4CF9-9C4B-24A6D79FE99D}"/>
              </a:ext>
            </a:extLst>
          </p:cNvPr>
          <p:cNvSpPr/>
          <p:nvPr/>
        </p:nvSpPr>
        <p:spPr>
          <a:xfrm>
            <a:off x="354701" y="2633649"/>
            <a:ext cx="2183733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Descripción del Servicio:</a:t>
            </a:r>
            <a:endParaRPr lang="es-CL" dirty="0">
              <a:effectLst/>
              <a:latin typeface="Akazan Lt" panose="02000506020000020003" pitchFamily="2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pic>
        <p:nvPicPr>
          <p:cNvPr id="30" name="Imagen 29">
            <a:extLst>
              <a:ext uri="{FF2B5EF4-FFF2-40B4-BE49-F238E27FC236}">
                <a16:creationId xmlns:a16="http://schemas.microsoft.com/office/drawing/2014/main" id="{3E931A31-DC47-4A40-8DA9-8FC83A9306DD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203" t="66278" r="8673" b="23449"/>
          <a:stretch/>
        </p:blipFill>
        <p:spPr>
          <a:xfrm>
            <a:off x="440505" y="2944813"/>
            <a:ext cx="4301657" cy="738769"/>
          </a:xfrm>
          <a:prstGeom prst="rect">
            <a:avLst/>
          </a:prstGeom>
        </p:spPr>
      </p:pic>
      <p:grpSp>
        <p:nvGrpSpPr>
          <p:cNvPr id="76" name="Grupo 75">
            <a:extLst>
              <a:ext uri="{FF2B5EF4-FFF2-40B4-BE49-F238E27FC236}">
                <a16:creationId xmlns:a16="http://schemas.microsoft.com/office/drawing/2014/main" id="{EBD2F4EC-A8BF-4680-A871-AD5F1ACFA33A}"/>
              </a:ext>
            </a:extLst>
          </p:cNvPr>
          <p:cNvGrpSpPr/>
          <p:nvPr/>
        </p:nvGrpSpPr>
        <p:grpSpPr>
          <a:xfrm>
            <a:off x="513147" y="3825721"/>
            <a:ext cx="4187950" cy="1277269"/>
            <a:chOff x="425691" y="4023521"/>
            <a:chExt cx="4187950" cy="1277269"/>
          </a:xfrm>
        </p:grpSpPr>
        <p:sp>
          <p:nvSpPr>
            <p:cNvPr id="39" name="Rectángulo 38">
              <a:extLst>
                <a:ext uri="{FF2B5EF4-FFF2-40B4-BE49-F238E27FC236}">
                  <a16:creationId xmlns:a16="http://schemas.microsoft.com/office/drawing/2014/main" id="{02E4A93C-8F9C-4884-B2B6-80528735D3E3}"/>
                </a:ext>
              </a:extLst>
            </p:cNvPr>
            <p:cNvSpPr/>
            <p:nvPr/>
          </p:nvSpPr>
          <p:spPr>
            <a:xfrm>
              <a:off x="425691" y="4023521"/>
              <a:ext cx="118105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Ficha de Medidas</a:t>
              </a:r>
            </a:p>
          </p:txBody>
        </p:sp>
        <p:sp>
          <p:nvSpPr>
            <p:cNvPr id="41" name="Rectángulo 40">
              <a:extLst>
                <a:ext uri="{FF2B5EF4-FFF2-40B4-BE49-F238E27FC236}">
                  <a16:creationId xmlns:a16="http://schemas.microsoft.com/office/drawing/2014/main" id="{92B9E128-7B4C-45E7-9BA8-B9EA85687B92}"/>
                </a:ext>
              </a:extLst>
            </p:cNvPr>
            <p:cNvSpPr/>
            <p:nvPr/>
          </p:nvSpPr>
          <p:spPr>
            <a:xfrm>
              <a:off x="754528" y="4254831"/>
              <a:ext cx="66475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H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ombros</a:t>
              </a:r>
            </a:p>
          </p:txBody>
        </p:sp>
        <p:grpSp>
          <p:nvGrpSpPr>
            <p:cNvPr id="53" name="Grupo 52">
              <a:extLst>
                <a:ext uri="{FF2B5EF4-FFF2-40B4-BE49-F238E27FC236}">
                  <a16:creationId xmlns:a16="http://schemas.microsoft.com/office/drawing/2014/main" id="{F280F20A-CEEA-4B75-946C-268CF551042A}"/>
                </a:ext>
              </a:extLst>
            </p:cNvPr>
            <p:cNvGrpSpPr/>
            <p:nvPr/>
          </p:nvGrpSpPr>
          <p:grpSpPr>
            <a:xfrm>
              <a:off x="499785" y="4324233"/>
              <a:ext cx="319496" cy="903494"/>
              <a:chOff x="499785" y="4324233"/>
              <a:chExt cx="319496" cy="903494"/>
            </a:xfrm>
          </p:grpSpPr>
          <p:sp>
            <p:nvSpPr>
              <p:cNvPr id="40" name="Rectángulo 39">
                <a:extLst>
                  <a:ext uri="{FF2B5EF4-FFF2-40B4-BE49-F238E27FC236}">
                    <a16:creationId xmlns:a16="http://schemas.microsoft.com/office/drawing/2014/main" id="{E47B04F6-4E0C-443A-9D7F-51CC3A6E8167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 dirty="0"/>
              </a:p>
            </p:txBody>
          </p:sp>
          <p:sp>
            <p:nvSpPr>
              <p:cNvPr id="42" name="Rectángulo 41">
                <a:extLst>
                  <a:ext uri="{FF2B5EF4-FFF2-40B4-BE49-F238E27FC236}">
                    <a16:creationId xmlns:a16="http://schemas.microsoft.com/office/drawing/2014/main" id="{E0D8D7D1-E8A9-477D-BB59-7D4037A10AD8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3" name="Rectángulo 42">
                <a:extLst>
                  <a:ext uri="{FF2B5EF4-FFF2-40B4-BE49-F238E27FC236}">
                    <a16:creationId xmlns:a16="http://schemas.microsoft.com/office/drawing/2014/main" id="{F11EEA12-BB2F-4295-96AC-15AABB2EB594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4" name="Rectángulo 43">
                <a:extLst>
                  <a:ext uri="{FF2B5EF4-FFF2-40B4-BE49-F238E27FC236}">
                    <a16:creationId xmlns:a16="http://schemas.microsoft.com/office/drawing/2014/main" id="{4CA8619C-54F1-4E1B-8AD0-2AB97850AF39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5" name="Rectángulo 44">
                <a:extLst>
                  <a:ext uri="{FF2B5EF4-FFF2-40B4-BE49-F238E27FC236}">
                    <a16:creationId xmlns:a16="http://schemas.microsoft.com/office/drawing/2014/main" id="{A892E23F-412E-4C2B-BF07-19DEFB875F6D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48" name="Rectángulo 47">
              <a:extLst>
                <a:ext uri="{FF2B5EF4-FFF2-40B4-BE49-F238E27FC236}">
                  <a16:creationId xmlns:a16="http://schemas.microsoft.com/office/drawing/2014/main" id="{F61B7A8A-9FD8-4CD0-98C1-D19A7D442815}"/>
                </a:ext>
              </a:extLst>
            </p:cNvPr>
            <p:cNvSpPr/>
            <p:nvPr/>
          </p:nvSpPr>
          <p:spPr>
            <a:xfrm>
              <a:off x="754528" y="4446790"/>
              <a:ext cx="66475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Busto</a:t>
              </a:r>
            </a:p>
          </p:txBody>
        </p:sp>
        <p:sp>
          <p:nvSpPr>
            <p:cNvPr id="49" name="Rectángulo 48">
              <a:extLst>
                <a:ext uri="{FF2B5EF4-FFF2-40B4-BE49-F238E27FC236}">
                  <a16:creationId xmlns:a16="http://schemas.microsoft.com/office/drawing/2014/main" id="{CB2C72A1-AB47-4A03-B163-24BB2C1F201C}"/>
                </a:ext>
              </a:extLst>
            </p:cNvPr>
            <p:cNvSpPr/>
            <p:nvPr/>
          </p:nvSpPr>
          <p:spPr>
            <a:xfrm>
              <a:off x="754528" y="4627222"/>
              <a:ext cx="934027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Larg</a:t>
              </a: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 Espalda</a:t>
              </a:r>
            </a:p>
          </p:txBody>
        </p:sp>
        <p:sp>
          <p:nvSpPr>
            <p:cNvPr id="50" name="Rectángulo 49">
              <a:extLst>
                <a:ext uri="{FF2B5EF4-FFF2-40B4-BE49-F238E27FC236}">
                  <a16:creationId xmlns:a16="http://schemas.microsoft.com/office/drawing/2014/main" id="{C5BC14CB-F47E-4D58-8F68-DDE41F381913}"/>
                </a:ext>
              </a:extLst>
            </p:cNvPr>
            <p:cNvSpPr/>
            <p:nvPr/>
          </p:nvSpPr>
          <p:spPr>
            <a:xfrm>
              <a:off x="754528" y="4819750"/>
              <a:ext cx="934027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Busto</a:t>
              </a:r>
            </a:p>
          </p:txBody>
        </p:sp>
        <p:sp>
          <p:nvSpPr>
            <p:cNvPr id="52" name="Rectángulo 51">
              <a:extLst>
                <a:ext uri="{FF2B5EF4-FFF2-40B4-BE49-F238E27FC236}">
                  <a16:creationId xmlns:a16="http://schemas.microsoft.com/office/drawing/2014/main" id="{39884370-F146-4FD9-9DE4-63D0F5CF1CFD}"/>
                </a:ext>
              </a:extLst>
            </p:cNvPr>
            <p:cNvSpPr/>
            <p:nvPr/>
          </p:nvSpPr>
          <p:spPr>
            <a:xfrm>
              <a:off x="763644" y="5019073"/>
              <a:ext cx="54205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</a:t>
              </a:r>
            </a:p>
          </p:txBody>
        </p:sp>
        <p:grpSp>
          <p:nvGrpSpPr>
            <p:cNvPr id="54" name="Grupo 53">
              <a:extLst>
                <a:ext uri="{FF2B5EF4-FFF2-40B4-BE49-F238E27FC236}">
                  <a16:creationId xmlns:a16="http://schemas.microsoft.com/office/drawing/2014/main" id="{899D3852-9FE5-4802-ABAC-63F149199D1B}"/>
                </a:ext>
              </a:extLst>
            </p:cNvPr>
            <p:cNvGrpSpPr/>
            <p:nvPr/>
          </p:nvGrpSpPr>
          <p:grpSpPr>
            <a:xfrm>
              <a:off x="1603520" y="4324233"/>
              <a:ext cx="319496" cy="903494"/>
              <a:chOff x="499785" y="4324233"/>
              <a:chExt cx="319496" cy="903494"/>
            </a:xfrm>
          </p:grpSpPr>
          <p:sp>
            <p:nvSpPr>
              <p:cNvPr id="55" name="Rectángulo 54">
                <a:extLst>
                  <a:ext uri="{FF2B5EF4-FFF2-40B4-BE49-F238E27FC236}">
                    <a16:creationId xmlns:a16="http://schemas.microsoft.com/office/drawing/2014/main" id="{B9500116-F8A0-4B60-A41D-DDA61DAD96E1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6" name="Rectángulo 55">
                <a:extLst>
                  <a:ext uri="{FF2B5EF4-FFF2-40B4-BE49-F238E27FC236}">
                    <a16:creationId xmlns:a16="http://schemas.microsoft.com/office/drawing/2014/main" id="{32936542-49CC-49B3-82EB-7BF61A120F45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7" name="Rectángulo 56">
                <a:extLst>
                  <a:ext uri="{FF2B5EF4-FFF2-40B4-BE49-F238E27FC236}">
                    <a16:creationId xmlns:a16="http://schemas.microsoft.com/office/drawing/2014/main" id="{8750774D-2064-4D64-A3A9-4DF20C839018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8" name="Rectángulo 57">
                <a:extLst>
                  <a:ext uri="{FF2B5EF4-FFF2-40B4-BE49-F238E27FC236}">
                    <a16:creationId xmlns:a16="http://schemas.microsoft.com/office/drawing/2014/main" id="{83283F80-022F-44A8-A5C5-F600B41761E0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9" name="Rectángulo 58">
                <a:extLst>
                  <a:ext uri="{FF2B5EF4-FFF2-40B4-BE49-F238E27FC236}">
                    <a16:creationId xmlns:a16="http://schemas.microsoft.com/office/drawing/2014/main" id="{B3B65F57-430F-44F5-B56A-77EC86B78C32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60" name="Rectángulo 59">
              <a:extLst>
                <a:ext uri="{FF2B5EF4-FFF2-40B4-BE49-F238E27FC236}">
                  <a16:creationId xmlns:a16="http://schemas.microsoft.com/office/drawing/2014/main" id="{6466DA8E-C652-4658-9DE6-CC4010FF4254}"/>
                </a:ext>
              </a:extLst>
            </p:cNvPr>
            <p:cNvSpPr/>
            <p:nvPr/>
          </p:nvSpPr>
          <p:spPr>
            <a:xfrm>
              <a:off x="1857045" y="4249221"/>
              <a:ext cx="140225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Frente </a:t>
              </a:r>
            </a:p>
          </p:txBody>
        </p:sp>
        <p:sp>
          <p:nvSpPr>
            <p:cNvPr id="61" name="Rectángulo 60">
              <a:extLst>
                <a:ext uri="{FF2B5EF4-FFF2-40B4-BE49-F238E27FC236}">
                  <a16:creationId xmlns:a16="http://schemas.microsoft.com/office/drawing/2014/main" id="{31371062-0AD6-4B71-A228-5A8B2CD3F31E}"/>
                </a:ext>
              </a:extLst>
            </p:cNvPr>
            <p:cNvSpPr/>
            <p:nvPr/>
          </p:nvSpPr>
          <p:spPr>
            <a:xfrm>
              <a:off x="1857045" y="4448480"/>
              <a:ext cx="1327750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Costado</a:t>
              </a:r>
            </a:p>
          </p:txBody>
        </p:sp>
        <p:sp>
          <p:nvSpPr>
            <p:cNvPr id="62" name="Rectángulo 61">
              <a:extLst>
                <a:ext uri="{FF2B5EF4-FFF2-40B4-BE49-F238E27FC236}">
                  <a16:creationId xmlns:a16="http://schemas.microsoft.com/office/drawing/2014/main" id="{5A4E51EF-8D78-4EC7-9B0F-BE0BEA9BB197}"/>
                </a:ext>
              </a:extLst>
            </p:cNvPr>
            <p:cNvSpPr/>
            <p:nvPr/>
          </p:nvSpPr>
          <p:spPr>
            <a:xfrm>
              <a:off x="1867696" y="4627222"/>
              <a:ext cx="60857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Cadera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63" name="Rectángulo 62">
              <a:extLst>
                <a:ext uri="{FF2B5EF4-FFF2-40B4-BE49-F238E27FC236}">
                  <a16:creationId xmlns:a16="http://schemas.microsoft.com/office/drawing/2014/main" id="{14010947-628E-4464-9589-CBFF26BCD86C}"/>
                </a:ext>
              </a:extLst>
            </p:cNvPr>
            <p:cNvSpPr/>
            <p:nvPr/>
          </p:nvSpPr>
          <p:spPr>
            <a:xfrm>
              <a:off x="1867696" y="4813319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Rodilla</a:t>
              </a:r>
            </a:p>
          </p:txBody>
        </p:sp>
        <p:sp>
          <p:nvSpPr>
            <p:cNvPr id="64" name="Rectángulo 63">
              <a:extLst>
                <a:ext uri="{FF2B5EF4-FFF2-40B4-BE49-F238E27FC236}">
                  <a16:creationId xmlns:a16="http://schemas.microsoft.com/office/drawing/2014/main" id="{B9F5A617-31DA-4B42-AA9F-20464752E28F}"/>
                </a:ext>
              </a:extLst>
            </p:cNvPr>
            <p:cNvSpPr/>
            <p:nvPr/>
          </p:nvSpPr>
          <p:spPr>
            <a:xfrm>
              <a:off x="1862655" y="5016100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Rodilla</a:t>
              </a:r>
            </a:p>
          </p:txBody>
        </p:sp>
        <p:grpSp>
          <p:nvGrpSpPr>
            <p:cNvPr id="65" name="Grupo 64">
              <a:extLst>
                <a:ext uri="{FF2B5EF4-FFF2-40B4-BE49-F238E27FC236}">
                  <a16:creationId xmlns:a16="http://schemas.microsoft.com/office/drawing/2014/main" id="{320CD5EF-93F7-494C-8D7A-6A0B8DEABED7}"/>
                </a:ext>
              </a:extLst>
            </p:cNvPr>
            <p:cNvGrpSpPr/>
            <p:nvPr/>
          </p:nvGrpSpPr>
          <p:grpSpPr>
            <a:xfrm>
              <a:off x="3122565" y="4330398"/>
              <a:ext cx="319496" cy="903494"/>
              <a:chOff x="499785" y="4324233"/>
              <a:chExt cx="319496" cy="903494"/>
            </a:xfrm>
          </p:grpSpPr>
          <p:sp>
            <p:nvSpPr>
              <p:cNvPr id="66" name="Rectángulo 65">
                <a:extLst>
                  <a:ext uri="{FF2B5EF4-FFF2-40B4-BE49-F238E27FC236}">
                    <a16:creationId xmlns:a16="http://schemas.microsoft.com/office/drawing/2014/main" id="{F5AFC7C4-3C8D-4234-9F99-591641CB149C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7" name="Rectángulo 66">
                <a:extLst>
                  <a:ext uri="{FF2B5EF4-FFF2-40B4-BE49-F238E27FC236}">
                    <a16:creationId xmlns:a16="http://schemas.microsoft.com/office/drawing/2014/main" id="{672EC4D9-7968-40EF-8E37-0AB1B0B57B4D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8" name="Rectángulo 67">
                <a:extLst>
                  <a:ext uri="{FF2B5EF4-FFF2-40B4-BE49-F238E27FC236}">
                    <a16:creationId xmlns:a16="http://schemas.microsoft.com/office/drawing/2014/main" id="{79992F34-89A5-437A-A008-60DF00CD58FB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9" name="Rectángulo 68">
                <a:extLst>
                  <a:ext uri="{FF2B5EF4-FFF2-40B4-BE49-F238E27FC236}">
                    <a16:creationId xmlns:a16="http://schemas.microsoft.com/office/drawing/2014/main" id="{5A44A7C8-1EF2-4BA3-A253-805C71A8205A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70" name="Rectángulo 69">
                <a:extLst>
                  <a:ext uri="{FF2B5EF4-FFF2-40B4-BE49-F238E27FC236}">
                    <a16:creationId xmlns:a16="http://schemas.microsoft.com/office/drawing/2014/main" id="{9FCEB1F4-D108-40F4-9C61-46A7811EF12A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71" name="Rectángulo 70">
              <a:extLst>
                <a:ext uri="{FF2B5EF4-FFF2-40B4-BE49-F238E27FC236}">
                  <a16:creationId xmlns:a16="http://schemas.microsoft.com/office/drawing/2014/main" id="{7667203C-F86F-4632-8695-E8C8F777376B}"/>
                </a:ext>
              </a:extLst>
            </p:cNvPr>
            <p:cNvSpPr/>
            <p:nvPr/>
          </p:nvSpPr>
          <p:spPr>
            <a:xfrm>
              <a:off x="3391445" y="4257235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Pantalones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2" name="Rectángulo 71">
              <a:extLst>
                <a:ext uri="{FF2B5EF4-FFF2-40B4-BE49-F238E27FC236}">
                  <a16:creationId xmlns:a16="http://schemas.microsoft.com/office/drawing/2014/main" id="{58BFB19A-50EB-45F1-A3CE-85D479F6FF63}"/>
                </a:ext>
              </a:extLst>
            </p:cNvPr>
            <p:cNvSpPr/>
            <p:nvPr/>
          </p:nvSpPr>
          <p:spPr>
            <a:xfrm>
              <a:off x="3392643" y="4443247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Falda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3" name="Rectángulo 72">
              <a:extLst>
                <a:ext uri="{FF2B5EF4-FFF2-40B4-BE49-F238E27FC236}">
                  <a16:creationId xmlns:a16="http://schemas.microsoft.com/office/drawing/2014/main" id="{1D61C0AB-6E23-4955-B604-F5425931A240}"/>
                </a:ext>
              </a:extLst>
            </p:cNvPr>
            <p:cNvSpPr/>
            <p:nvPr/>
          </p:nvSpPr>
          <p:spPr>
            <a:xfrm>
              <a:off x="3388231" y="4632248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Brazos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4" name="Rectángulo 73">
              <a:extLst>
                <a:ext uri="{FF2B5EF4-FFF2-40B4-BE49-F238E27FC236}">
                  <a16:creationId xmlns:a16="http://schemas.microsoft.com/office/drawing/2014/main" id="{82FFD66E-2E43-472B-9751-82F25D60E63F}"/>
                </a:ext>
              </a:extLst>
            </p:cNvPr>
            <p:cNvSpPr/>
            <p:nvPr/>
          </p:nvSpPr>
          <p:spPr>
            <a:xfrm>
              <a:off x="3391445" y="4824776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Brazos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5" name="Rectángulo 74">
              <a:extLst>
                <a:ext uri="{FF2B5EF4-FFF2-40B4-BE49-F238E27FC236}">
                  <a16:creationId xmlns:a16="http://schemas.microsoft.com/office/drawing/2014/main" id="{567DC8AA-44AB-4858-80A5-59093DB9B205}"/>
                </a:ext>
              </a:extLst>
            </p:cNvPr>
            <p:cNvSpPr/>
            <p:nvPr/>
          </p:nvSpPr>
          <p:spPr>
            <a:xfrm>
              <a:off x="3392014" y="5019687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Puños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77" name="Grupo 76">
            <a:extLst>
              <a:ext uri="{FF2B5EF4-FFF2-40B4-BE49-F238E27FC236}">
                <a16:creationId xmlns:a16="http://schemas.microsoft.com/office/drawing/2014/main" id="{E1C409F8-653D-4D9B-BD5A-C6F51AAA093A}"/>
              </a:ext>
            </a:extLst>
          </p:cNvPr>
          <p:cNvGrpSpPr/>
          <p:nvPr/>
        </p:nvGrpSpPr>
        <p:grpSpPr>
          <a:xfrm>
            <a:off x="827247" y="5284367"/>
            <a:ext cx="3869438" cy="314947"/>
            <a:chOff x="846774" y="1908569"/>
            <a:chExt cx="3869438" cy="314947"/>
          </a:xfrm>
        </p:grpSpPr>
        <p:sp>
          <p:nvSpPr>
            <p:cNvPr id="78" name="Rectángulo: esquinas redondeadas 77">
              <a:extLst>
                <a:ext uri="{FF2B5EF4-FFF2-40B4-BE49-F238E27FC236}">
                  <a16:creationId xmlns:a16="http://schemas.microsoft.com/office/drawing/2014/main" id="{2060D2E5-A165-4593-B293-BEB07BBA723F}"/>
                </a:ext>
              </a:extLst>
            </p:cNvPr>
            <p:cNvSpPr/>
            <p:nvPr/>
          </p:nvSpPr>
          <p:spPr>
            <a:xfrm>
              <a:off x="888509" y="1931042"/>
              <a:ext cx="3548063" cy="267576"/>
            </a:xfrm>
            <a:prstGeom prst="roundRect">
              <a:avLst>
                <a:gd name="adj" fmla="val 3808"/>
              </a:avLst>
            </a:prstGeom>
            <a:solidFill>
              <a:srgbClr val="E5EBF7"/>
            </a:solidFill>
            <a:ln w="6350"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79" name="Rectángulo 78">
              <a:extLst>
                <a:ext uri="{FF2B5EF4-FFF2-40B4-BE49-F238E27FC236}">
                  <a16:creationId xmlns:a16="http://schemas.microsoft.com/office/drawing/2014/main" id="{E7877A37-7626-4D32-BC91-E7815A0457B0}"/>
                </a:ext>
              </a:extLst>
            </p:cNvPr>
            <p:cNvSpPr/>
            <p:nvPr/>
          </p:nvSpPr>
          <p:spPr>
            <a:xfrm>
              <a:off x="846774" y="1910995"/>
              <a:ext cx="140708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Material Utilizado</a:t>
              </a:r>
            </a:p>
          </p:txBody>
        </p:sp>
        <p:sp>
          <p:nvSpPr>
            <p:cNvPr id="80" name="Rectángulo 79">
              <a:extLst>
                <a:ext uri="{FF2B5EF4-FFF2-40B4-BE49-F238E27FC236}">
                  <a16:creationId xmlns:a16="http://schemas.microsoft.com/office/drawing/2014/main" id="{EED52FFC-D234-4972-9362-CCA8BD8E1E1D}"/>
                </a:ext>
              </a:extLst>
            </p:cNvPr>
            <p:cNvSpPr/>
            <p:nvPr/>
          </p:nvSpPr>
          <p:spPr>
            <a:xfrm>
              <a:off x="1951784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81" name="Rectángulo 80">
              <a:extLst>
                <a:ext uri="{FF2B5EF4-FFF2-40B4-BE49-F238E27FC236}">
                  <a16:creationId xmlns:a16="http://schemas.microsoft.com/office/drawing/2014/main" id="{810D7B33-A378-48EE-81DB-D80ABF08CAFF}"/>
                </a:ext>
              </a:extLst>
            </p:cNvPr>
            <p:cNvSpPr/>
            <p:nvPr/>
          </p:nvSpPr>
          <p:spPr>
            <a:xfrm>
              <a:off x="2018850" y="1908569"/>
              <a:ext cx="1230415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Traído por cliente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82" name="Rectángulo 81">
              <a:extLst>
                <a:ext uri="{FF2B5EF4-FFF2-40B4-BE49-F238E27FC236}">
                  <a16:creationId xmlns:a16="http://schemas.microsoft.com/office/drawing/2014/main" id="{C6BA340D-8998-4AB9-89C7-B008C984CE74}"/>
                </a:ext>
              </a:extLst>
            </p:cNvPr>
            <p:cNvSpPr/>
            <p:nvPr/>
          </p:nvSpPr>
          <p:spPr>
            <a:xfrm>
              <a:off x="3114635" y="2000787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85" name="Rectángulo 84">
              <a:extLst>
                <a:ext uri="{FF2B5EF4-FFF2-40B4-BE49-F238E27FC236}">
                  <a16:creationId xmlns:a16="http://schemas.microsoft.com/office/drawing/2014/main" id="{E804BDC5-B8E3-4BEE-B9A1-7A7F9FE1772F}"/>
                </a:ext>
              </a:extLst>
            </p:cNvPr>
            <p:cNvSpPr/>
            <p:nvPr/>
          </p:nvSpPr>
          <p:spPr>
            <a:xfrm>
              <a:off x="3194974" y="1908569"/>
              <a:ext cx="152123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Comprado por uno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pic>
        <p:nvPicPr>
          <p:cNvPr id="86" name="Imagen 85">
            <a:extLst>
              <a:ext uri="{FF2B5EF4-FFF2-40B4-BE49-F238E27FC236}">
                <a16:creationId xmlns:a16="http://schemas.microsoft.com/office/drawing/2014/main" id="{5E40D706-1789-41B8-8B26-B918DFB9E15B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203" t="66278" r="8673" b="23356"/>
          <a:stretch/>
        </p:blipFill>
        <p:spPr>
          <a:xfrm>
            <a:off x="420002" y="5572807"/>
            <a:ext cx="4301657" cy="745544"/>
          </a:xfrm>
          <a:prstGeom prst="rect">
            <a:avLst/>
          </a:prstGeom>
        </p:spPr>
      </p:pic>
      <p:grpSp>
        <p:nvGrpSpPr>
          <p:cNvPr id="99" name="Grupo 98">
            <a:extLst>
              <a:ext uri="{FF2B5EF4-FFF2-40B4-BE49-F238E27FC236}">
                <a16:creationId xmlns:a16="http://schemas.microsoft.com/office/drawing/2014/main" id="{A495B0AB-2D8A-4029-A820-29583E476264}"/>
              </a:ext>
            </a:extLst>
          </p:cNvPr>
          <p:cNvGrpSpPr/>
          <p:nvPr/>
        </p:nvGrpSpPr>
        <p:grpSpPr>
          <a:xfrm>
            <a:off x="513886" y="6402346"/>
            <a:ext cx="4328637" cy="751470"/>
            <a:chOff x="507023" y="6357999"/>
            <a:chExt cx="4328637" cy="751470"/>
          </a:xfrm>
        </p:grpSpPr>
        <p:sp>
          <p:nvSpPr>
            <p:cNvPr id="88" name="Rectángulo 87">
              <a:extLst>
                <a:ext uri="{FF2B5EF4-FFF2-40B4-BE49-F238E27FC236}">
                  <a16:creationId xmlns:a16="http://schemas.microsoft.com/office/drawing/2014/main" id="{CABB359B-7FAA-4851-BFBB-C7E16CD1F9CA}"/>
                </a:ext>
              </a:extLst>
            </p:cNvPr>
            <p:cNvSpPr/>
            <p:nvPr/>
          </p:nvSpPr>
          <p:spPr>
            <a:xfrm>
              <a:off x="507023" y="6357999"/>
              <a:ext cx="1590222" cy="34394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6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Formas de Pago</a:t>
              </a:r>
              <a:endParaRPr lang="es-CL" sz="16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89" name="Rectángulo 88">
              <a:extLst>
                <a:ext uri="{FF2B5EF4-FFF2-40B4-BE49-F238E27FC236}">
                  <a16:creationId xmlns:a16="http://schemas.microsoft.com/office/drawing/2014/main" id="{5C3FB13F-67AB-4E67-B8DB-16F6AEF462D6}"/>
                </a:ext>
              </a:extLst>
            </p:cNvPr>
            <p:cNvSpPr/>
            <p:nvPr/>
          </p:nvSpPr>
          <p:spPr>
            <a:xfrm>
              <a:off x="508665" y="6755574"/>
              <a:ext cx="118105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Total a Pagar: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90" name="Conector recto 89">
              <a:extLst>
                <a:ext uri="{FF2B5EF4-FFF2-40B4-BE49-F238E27FC236}">
                  <a16:creationId xmlns:a16="http://schemas.microsoft.com/office/drawing/2014/main" id="{E991F5D5-602F-41C6-A05E-4F641BA735F5}"/>
                </a:ext>
              </a:extLst>
            </p:cNvPr>
            <p:cNvCxnSpPr>
              <a:cxnSpLocks/>
            </p:cNvCxnSpPr>
            <p:nvPr/>
          </p:nvCxnSpPr>
          <p:spPr>
            <a:xfrm>
              <a:off x="1405339" y="6956676"/>
              <a:ext cx="1125661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3" name="Rectángulo 92">
              <a:extLst>
                <a:ext uri="{FF2B5EF4-FFF2-40B4-BE49-F238E27FC236}">
                  <a16:creationId xmlns:a16="http://schemas.microsoft.com/office/drawing/2014/main" id="{6EBF0BAA-1830-4082-9014-C97DF0F57357}"/>
                </a:ext>
              </a:extLst>
            </p:cNvPr>
            <p:cNvSpPr/>
            <p:nvPr/>
          </p:nvSpPr>
          <p:spPr>
            <a:xfrm>
              <a:off x="2618328" y="6480608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94" name="Rectángulo 93">
              <a:extLst>
                <a:ext uri="{FF2B5EF4-FFF2-40B4-BE49-F238E27FC236}">
                  <a16:creationId xmlns:a16="http://schemas.microsoft.com/office/drawing/2014/main" id="{6B27A875-5C49-4CE4-884A-53A0A9CD71C2}"/>
                </a:ext>
              </a:extLst>
            </p:cNvPr>
            <p:cNvSpPr/>
            <p:nvPr/>
          </p:nvSpPr>
          <p:spPr>
            <a:xfrm>
              <a:off x="2698547" y="6392360"/>
              <a:ext cx="213711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50% Adel</a:t>
              </a: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anto / 50% Entrega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5" name="Rectángulo 94">
              <a:extLst>
                <a:ext uri="{FF2B5EF4-FFF2-40B4-BE49-F238E27FC236}">
                  <a16:creationId xmlns:a16="http://schemas.microsoft.com/office/drawing/2014/main" id="{796D9CDE-CE6A-44BC-B977-018DBDB7ADB1}"/>
                </a:ext>
              </a:extLst>
            </p:cNvPr>
            <p:cNvSpPr/>
            <p:nvPr/>
          </p:nvSpPr>
          <p:spPr>
            <a:xfrm>
              <a:off x="2618327" y="6671604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96" name="Rectángulo 95">
              <a:extLst>
                <a:ext uri="{FF2B5EF4-FFF2-40B4-BE49-F238E27FC236}">
                  <a16:creationId xmlns:a16="http://schemas.microsoft.com/office/drawing/2014/main" id="{E1A9C05A-E9F5-40BA-9B89-F4925868A6E2}"/>
                </a:ext>
              </a:extLst>
            </p:cNvPr>
            <p:cNvSpPr/>
            <p:nvPr/>
          </p:nvSpPr>
          <p:spPr>
            <a:xfrm>
              <a:off x="2698547" y="6590190"/>
              <a:ext cx="125637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Tarjeta de Crédito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7" name="Rectángulo 96">
              <a:extLst>
                <a:ext uri="{FF2B5EF4-FFF2-40B4-BE49-F238E27FC236}">
                  <a16:creationId xmlns:a16="http://schemas.microsoft.com/office/drawing/2014/main" id="{FDB9D3DA-79A0-4743-B169-42B0206C7917}"/>
                </a:ext>
              </a:extLst>
            </p:cNvPr>
            <p:cNvSpPr/>
            <p:nvPr/>
          </p:nvSpPr>
          <p:spPr>
            <a:xfrm>
              <a:off x="2734595" y="6796948"/>
              <a:ext cx="125637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Pago Completo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8" name="Rectángulo 97">
              <a:extLst>
                <a:ext uri="{FF2B5EF4-FFF2-40B4-BE49-F238E27FC236}">
                  <a16:creationId xmlns:a16="http://schemas.microsoft.com/office/drawing/2014/main" id="{C23ACB03-E850-4859-963B-A4D496E13724}"/>
                </a:ext>
              </a:extLst>
            </p:cNvPr>
            <p:cNvSpPr/>
            <p:nvPr/>
          </p:nvSpPr>
          <p:spPr>
            <a:xfrm>
              <a:off x="2618327" y="6872424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</p:grpSp>
      <p:sp>
        <p:nvSpPr>
          <p:cNvPr id="83" name="Rectángulo 82">
            <a:extLst>
              <a:ext uri="{FF2B5EF4-FFF2-40B4-BE49-F238E27FC236}">
                <a16:creationId xmlns:a16="http://schemas.microsoft.com/office/drawing/2014/main" id="{FF1B5714-D46E-4962-9BD8-8C3EB344E93F}"/>
              </a:ext>
            </a:extLst>
          </p:cNvPr>
          <p:cNvSpPr/>
          <p:nvPr/>
        </p:nvSpPr>
        <p:spPr>
          <a:xfrm>
            <a:off x="551357" y="63750"/>
            <a:ext cx="4148168" cy="107830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07000"/>
              </a:lnSpc>
              <a:spcAft>
                <a:spcPts val="726"/>
              </a:spcAft>
            </a:pPr>
            <a:r>
              <a:rPr lang="es-CL" sz="5988" dirty="0">
                <a:solidFill>
                  <a:schemeClr val="bg1"/>
                </a:solidFill>
                <a:latin typeface="Angelface" pitchFamily="50" charset="0"/>
                <a:ea typeface="Calibri" panose="020F0502020204030204" pitchFamily="34" charset="0"/>
                <a:cs typeface="Times New Roman" panose="02020603050405020304" pitchFamily="18" charset="0"/>
              </a:rPr>
              <a:t>Ordenes de Venta</a:t>
            </a:r>
            <a:endParaRPr lang="es-CL" sz="6532" dirty="0">
              <a:solidFill>
                <a:schemeClr val="bg1"/>
              </a:solidFill>
              <a:latin typeface="Angelface" pitchFamily="50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101" name="Rectángulo: esquinas redondeadas 100">
            <a:extLst>
              <a:ext uri="{FF2B5EF4-FFF2-40B4-BE49-F238E27FC236}">
                <a16:creationId xmlns:a16="http://schemas.microsoft.com/office/drawing/2014/main" id="{0A155951-9671-4EA6-9BA5-4894C98CB333}"/>
              </a:ext>
            </a:extLst>
          </p:cNvPr>
          <p:cNvSpPr/>
          <p:nvPr/>
        </p:nvSpPr>
        <p:spPr>
          <a:xfrm>
            <a:off x="473237" y="1582469"/>
            <a:ext cx="4223447" cy="604994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111" name="Rectángulo: esquinas redondeadas 110">
            <a:extLst>
              <a:ext uri="{FF2B5EF4-FFF2-40B4-BE49-F238E27FC236}">
                <a16:creationId xmlns:a16="http://schemas.microsoft.com/office/drawing/2014/main" id="{2F0F5CEE-A183-4B39-8715-F1C8F735566B}"/>
              </a:ext>
            </a:extLst>
          </p:cNvPr>
          <p:cNvSpPr/>
          <p:nvPr/>
        </p:nvSpPr>
        <p:spPr>
          <a:xfrm>
            <a:off x="524368" y="3850804"/>
            <a:ext cx="4115236" cy="1279658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113" name="Rectángulo: esquinas redondeadas 112">
            <a:extLst>
              <a:ext uri="{FF2B5EF4-FFF2-40B4-BE49-F238E27FC236}">
                <a16:creationId xmlns:a16="http://schemas.microsoft.com/office/drawing/2014/main" id="{907035ED-50C6-4207-BD92-D5027B05F656}"/>
              </a:ext>
            </a:extLst>
          </p:cNvPr>
          <p:cNvSpPr/>
          <p:nvPr/>
        </p:nvSpPr>
        <p:spPr>
          <a:xfrm>
            <a:off x="521789" y="6431097"/>
            <a:ext cx="4115236" cy="762266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</p:spTree>
    <p:extLst>
      <p:ext uri="{BB962C8B-B14F-4D97-AF65-F5344CB8AC3E}">
        <p14:creationId xmlns:p14="http://schemas.microsoft.com/office/powerpoint/2010/main" val="2921169622"/>
      </p:ext>
    </p:extLst>
  </p:cSld>
  <p:clrMapOvr>
    <a:masterClrMapping/>
  </p:clrMapOvr>
</p:sld>
</file>

<file path=ppt/slides/slide2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4" name="Imagen 113">
            <a:extLst>
              <a:ext uri="{FF2B5EF4-FFF2-40B4-BE49-F238E27FC236}">
                <a16:creationId xmlns:a16="http://schemas.microsoft.com/office/drawing/2014/main" id="{E2C72D66-3C05-40F4-818E-4CB8631B94FA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26633" t="9514" r="29569" b="27352"/>
          <a:stretch/>
        </p:blipFill>
        <p:spPr>
          <a:xfrm rot="16200000">
            <a:off x="2185505" y="-1998928"/>
            <a:ext cx="697876" cy="5068891"/>
          </a:xfrm>
          <a:prstGeom prst="rect">
            <a:avLst/>
          </a:prstGeom>
        </p:spPr>
      </p:pic>
      <p:sp>
        <p:nvSpPr>
          <p:cNvPr id="112" name="Rectángulo: esquinas redondeadas 111">
            <a:extLst>
              <a:ext uri="{FF2B5EF4-FFF2-40B4-BE49-F238E27FC236}">
                <a16:creationId xmlns:a16="http://schemas.microsoft.com/office/drawing/2014/main" id="{E115D612-3661-42A9-A486-91A7B88EA55F}"/>
              </a:ext>
            </a:extLst>
          </p:cNvPr>
          <p:cNvSpPr/>
          <p:nvPr/>
        </p:nvSpPr>
        <p:spPr>
          <a:xfrm>
            <a:off x="440504" y="6367648"/>
            <a:ext cx="4290148" cy="890633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110" name="Rectángulo: esquinas redondeadas 109">
            <a:extLst>
              <a:ext uri="{FF2B5EF4-FFF2-40B4-BE49-F238E27FC236}">
                <a16:creationId xmlns:a16="http://schemas.microsoft.com/office/drawing/2014/main" id="{9B78243E-FF09-471B-A928-593DCFE6BCF1}"/>
              </a:ext>
            </a:extLst>
          </p:cNvPr>
          <p:cNvSpPr/>
          <p:nvPr/>
        </p:nvSpPr>
        <p:spPr>
          <a:xfrm>
            <a:off x="440505" y="3776826"/>
            <a:ext cx="4290148" cy="1439386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84" name="Rectángulo: esquinas redondeadas 83">
            <a:extLst>
              <a:ext uri="{FF2B5EF4-FFF2-40B4-BE49-F238E27FC236}">
                <a16:creationId xmlns:a16="http://schemas.microsoft.com/office/drawing/2014/main" id="{AD7414DD-8DE6-45B8-8112-9BDDF0B186AF}"/>
              </a:ext>
            </a:extLst>
          </p:cNvPr>
          <p:cNvSpPr/>
          <p:nvPr/>
        </p:nvSpPr>
        <p:spPr>
          <a:xfrm>
            <a:off x="420001" y="1536627"/>
            <a:ext cx="4310651" cy="697874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2" name="Rectángulo: esquinas redondeadas 1">
            <a:extLst>
              <a:ext uri="{FF2B5EF4-FFF2-40B4-BE49-F238E27FC236}">
                <a16:creationId xmlns:a16="http://schemas.microsoft.com/office/drawing/2014/main" id="{99FF4510-806D-4AC7-8D73-69B355A697B8}"/>
              </a:ext>
            </a:extLst>
          </p:cNvPr>
          <p:cNvSpPr/>
          <p:nvPr/>
        </p:nvSpPr>
        <p:spPr>
          <a:xfrm>
            <a:off x="1308997" y="1142665"/>
            <a:ext cx="1021080" cy="217998"/>
          </a:xfrm>
          <a:prstGeom prst="roundRect">
            <a:avLst>
              <a:gd name="adj" fmla="val 0"/>
            </a:avLst>
          </a:prstGeom>
          <a:noFill/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4" name="Rectángulo 3">
            <a:extLst>
              <a:ext uri="{FF2B5EF4-FFF2-40B4-BE49-F238E27FC236}">
                <a16:creationId xmlns:a16="http://schemas.microsoft.com/office/drawing/2014/main" id="{2AFB77A1-E7B9-4F47-9144-3CC7BDF7EE3D}"/>
              </a:ext>
            </a:extLst>
          </p:cNvPr>
          <p:cNvSpPr/>
          <p:nvPr/>
        </p:nvSpPr>
        <p:spPr>
          <a:xfrm>
            <a:off x="440504" y="1056234"/>
            <a:ext cx="1021080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N.º Pedido</a:t>
            </a:r>
            <a:endParaRPr lang="es-CL" dirty="0">
              <a:effectLst/>
              <a:latin typeface="Akazan Lt" panose="02000506020000020003" pitchFamily="2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5" name="Rectángulo: esquinas redondeadas 4">
            <a:extLst>
              <a:ext uri="{FF2B5EF4-FFF2-40B4-BE49-F238E27FC236}">
                <a16:creationId xmlns:a16="http://schemas.microsoft.com/office/drawing/2014/main" id="{2842A9BB-0E44-4F1E-97DD-EF7322732B51}"/>
              </a:ext>
            </a:extLst>
          </p:cNvPr>
          <p:cNvSpPr/>
          <p:nvPr/>
        </p:nvSpPr>
        <p:spPr>
          <a:xfrm>
            <a:off x="3675604" y="1142059"/>
            <a:ext cx="1021080" cy="217998"/>
          </a:xfrm>
          <a:prstGeom prst="roundRect">
            <a:avLst>
              <a:gd name="adj" fmla="val 0"/>
            </a:avLst>
          </a:prstGeom>
          <a:noFill/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6" name="Rectángulo 5">
            <a:extLst>
              <a:ext uri="{FF2B5EF4-FFF2-40B4-BE49-F238E27FC236}">
                <a16:creationId xmlns:a16="http://schemas.microsoft.com/office/drawing/2014/main" id="{7F3D37A6-278E-4B2C-8776-6E7C1A84784E}"/>
              </a:ext>
            </a:extLst>
          </p:cNvPr>
          <p:cNvSpPr/>
          <p:nvPr/>
        </p:nvSpPr>
        <p:spPr>
          <a:xfrm>
            <a:off x="3079506" y="1063864"/>
            <a:ext cx="1021080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Fecha</a:t>
            </a:r>
          </a:p>
        </p:txBody>
      </p:sp>
      <p:grpSp>
        <p:nvGrpSpPr>
          <p:cNvPr id="17" name="Grupo 16">
            <a:extLst>
              <a:ext uri="{FF2B5EF4-FFF2-40B4-BE49-F238E27FC236}">
                <a16:creationId xmlns:a16="http://schemas.microsoft.com/office/drawing/2014/main" id="{A1221EF0-FDFE-48C3-A647-6370BEFC3A9F}"/>
              </a:ext>
            </a:extLst>
          </p:cNvPr>
          <p:cNvGrpSpPr/>
          <p:nvPr/>
        </p:nvGrpSpPr>
        <p:grpSpPr>
          <a:xfrm>
            <a:off x="428996" y="1535416"/>
            <a:ext cx="4190338" cy="715275"/>
            <a:chOff x="461175" y="1120552"/>
            <a:chExt cx="4190338" cy="715275"/>
          </a:xfrm>
        </p:grpSpPr>
        <p:sp>
          <p:nvSpPr>
            <p:cNvPr id="8" name="Rectángulo 7">
              <a:extLst>
                <a:ext uri="{FF2B5EF4-FFF2-40B4-BE49-F238E27FC236}">
                  <a16:creationId xmlns:a16="http://schemas.microsoft.com/office/drawing/2014/main" id="{9A52EE84-0DE8-4F26-AD5E-3CE20593F425}"/>
                </a:ext>
              </a:extLst>
            </p:cNvPr>
            <p:cNvSpPr/>
            <p:nvPr/>
          </p:nvSpPr>
          <p:spPr>
            <a:xfrm>
              <a:off x="477077" y="1120552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Cliente: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" name="Rectángulo 8">
              <a:extLst>
                <a:ext uri="{FF2B5EF4-FFF2-40B4-BE49-F238E27FC236}">
                  <a16:creationId xmlns:a16="http://schemas.microsoft.com/office/drawing/2014/main" id="{0293D1B7-439B-4947-A5F0-41627F3784A1}"/>
                </a:ext>
              </a:extLst>
            </p:cNvPr>
            <p:cNvSpPr/>
            <p:nvPr/>
          </p:nvSpPr>
          <p:spPr>
            <a:xfrm>
              <a:off x="461175" y="1452518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Teléfono: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10" name="Rectángulo 9">
              <a:extLst>
                <a:ext uri="{FF2B5EF4-FFF2-40B4-BE49-F238E27FC236}">
                  <a16:creationId xmlns:a16="http://schemas.microsoft.com/office/drawing/2014/main" id="{18CEE0AE-BC72-4F64-89A2-783C42213717}"/>
                </a:ext>
              </a:extLst>
            </p:cNvPr>
            <p:cNvSpPr/>
            <p:nvPr/>
          </p:nvSpPr>
          <p:spPr>
            <a:xfrm>
              <a:off x="2542395" y="1460468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Celular: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12" name="Conector recto 11">
              <a:extLst>
                <a:ext uri="{FF2B5EF4-FFF2-40B4-BE49-F238E27FC236}">
                  <a16:creationId xmlns:a16="http://schemas.microsoft.com/office/drawing/2014/main" id="{44FD2E21-B38E-48E6-8AF0-3E3DE6E69487}"/>
                </a:ext>
              </a:extLst>
            </p:cNvPr>
            <p:cNvCxnSpPr/>
            <p:nvPr/>
          </p:nvCxnSpPr>
          <p:spPr>
            <a:xfrm>
              <a:off x="1089328" y="1380954"/>
              <a:ext cx="3562185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Conector recto 12">
              <a:extLst>
                <a:ext uri="{FF2B5EF4-FFF2-40B4-BE49-F238E27FC236}">
                  <a16:creationId xmlns:a16="http://schemas.microsoft.com/office/drawing/2014/main" id="{FF0615F5-297B-42CC-9227-B689F664423A}"/>
                </a:ext>
              </a:extLst>
            </p:cNvPr>
            <p:cNvCxnSpPr>
              <a:cxnSpLocks/>
            </p:cNvCxnSpPr>
            <p:nvPr/>
          </p:nvCxnSpPr>
          <p:spPr>
            <a:xfrm>
              <a:off x="1194019" y="1700333"/>
              <a:ext cx="1348376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" name="Conector recto 14">
              <a:extLst>
                <a:ext uri="{FF2B5EF4-FFF2-40B4-BE49-F238E27FC236}">
                  <a16:creationId xmlns:a16="http://schemas.microsoft.com/office/drawing/2014/main" id="{BD48C7B8-5CAC-4F82-9216-C8AB344C1EF2}"/>
                </a:ext>
              </a:extLst>
            </p:cNvPr>
            <p:cNvCxnSpPr>
              <a:cxnSpLocks/>
            </p:cNvCxnSpPr>
            <p:nvPr/>
          </p:nvCxnSpPr>
          <p:spPr>
            <a:xfrm>
              <a:off x="3228230" y="1700333"/>
              <a:ext cx="1423283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7" name="Grupo 26">
            <a:extLst>
              <a:ext uri="{FF2B5EF4-FFF2-40B4-BE49-F238E27FC236}">
                <a16:creationId xmlns:a16="http://schemas.microsoft.com/office/drawing/2014/main" id="{D011FB4B-7475-4BE9-A358-6DA41A8D12AD}"/>
              </a:ext>
            </a:extLst>
          </p:cNvPr>
          <p:cNvGrpSpPr/>
          <p:nvPr/>
        </p:nvGrpSpPr>
        <p:grpSpPr>
          <a:xfrm>
            <a:off x="899417" y="2332501"/>
            <a:ext cx="3359980" cy="319046"/>
            <a:chOff x="864702" y="1908569"/>
            <a:chExt cx="3359980" cy="319046"/>
          </a:xfrm>
        </p:grpSpPr>
        <p:sp>
          <p:nvSpPr>
            <p:cNvPr id="19" name="Rectángulo: esquinas redondeadas 18">
              <a:extLst>
                <a:ext uri="{FF2B5EF4-FFF2-40B4-BE49-F238E27FC236}">
                  <a16:creationId xmlns:a16="http://schemas.microsoft.com/office/drawing/2014/main" id="{90C1F828-0023-4BD0-AE55-1A1D3BABD5CA}"/>
                </a:ext>
              </a:extLst>
            </p:cNvPr>
            <p:cNvSpPr/>
            <p:nvPr/>
          </p:nvSpPr>
          <p:spPr>
            <a:xfrm>
              <a:off x="888509" y="1931042"/>
              <a:ext cx="3336173" cy="267576"/>
            </a:xfrm>
            <a:prstGeom prst="roundRect">
              <a:avLst>
                <a:gd name="adj" fmla="val 3808"/>
              </a:avLst>
            </a:prstGeom>
            <a:solidFill>
              <a:srgbClr val="E5EBF7"/>
            </a:solidFill>
            <a:ln w="6350"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20" name="Rectángulo 19">
              <a:extLst>
                <a:ext uri="{FF2B5EF4-FFF2-40B4-BE49-F238E27FC236}">
                  <a16:creationId xmlns:a16="http://schemas.microsoft.com/office/drawing/2014/main" id="{56986F0A-658A-4DCF-8EF6-0F185C7C5060}"/>
                </a:ext>
              </a:extLst>
            </p:cNvPr>
            <p:cNvSpPr/>
            <p:nvPr/>
          </p:nvSpPr>
          <p:spPr>
            <a:xfrm>
              <a:off x="864702" y="1910995"/>
              <a:ext cx="140708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Tipo de Servicio: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21" name="Rectángulo 20">
              <a:extLst>
                <a:ext uri="{FF2B5EF4-FFF2-40B4-BE49-F238E27FC236}">
                  <a16:creationId xmlns:a16="http://schemas.microsoft.com/office/drawing/2014/main" id="{6492D76D-BD6D-4616-9DE0-599FC92A6658}"/>
                </a:ext>
              </a:extLst>
            </p:cNvPr>
            <p:cNvSpPr/>
            <p:nvPr/>
          </p:nvSpPr>
          <p:spPr>
            <a:xfrm>
              <a:off x="1993616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2" name="Rectángulo 21">
              <a:extLst>
                <a:ext uri="{FF2B5EF4-FFF2-40B4-BE49-F238E27FC236}">
                  <a16:creationId xmlns:a16="http://schemas.microsoft.com/office/drawing/2014/main" id="{BE82BD38-E445-4696-A0AB-597A418C5665}"/>
                </a:ext>
              </a:extLst>
            </p:cNvPr>
            <p:cNvSpPr/>
            <p:nvPr/>
          </p:nvSpPr>
          <p:spPr>
            <a:xfrm>
              <a:off x="2072635" y="1908569"/>
              <a:ext cx="654616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Costura</a:t>
              </a:r>
            </a:p>
          </p:txBody>
        </p:sp>
        <p:sp>
          <p:nvSpPr>
            <p:cNvPr id="23" name="Rectángulo 22">
              <a:extLst>
                <a:ext uri="{FF2B5EF4-FFF2-40B4-BE49-F238E27FC236}">
                  <a16:creationId xmlns:a16="http://schemas.microsoft.com/office/drawing/2014/main" id="{68F4B250-3831-418F-BFC4-D431DBC2CA70}"/>
                </a:ext>
              </a:extLst>
            </p:cNvPr>
            <p:cNvSpPr/>
            <p:nvPr/>
          </p:nvSpPr>
          <p:spPr>
            <a:xfrm>
              <a:off x="2660329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4" name="Rectángulo 23">
              <a:extLst>
                <a:ext uri="{FF2B5EF4-FFF2-40B4-BE49-F238E27FC236}">
                  <a16:creationId xmlns:a16="http://schemas.microsoft.com/office/drawing/2014/main" id="{4AA89D6B-DBBA-402D-AEBE-71E144A67F00}"/>
                </a:ext>
              </a:extLst>
            </p:cNvPr>
            <p:cNvSpPr/>
            <p:nvPr/>
          </p:nvSpPr>
          <p:spPr>
            <a:xfrm>
              <a:off x="2750460" y="1915094"/>
              <a:ext cx="81676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Confección</a:t>
              </a:r>
            </a:p>
          </p:txBody>
        </p:sp>
        <p:sp>
          <p:nvSpPr>
            <p:cNvPr id="25" name="Rectángulo 24">
              <a:extLst>
                <a:ext uri="{FF2B5EF4-FFF2-40B4-BE49-F238E27FC236}">
                  <a16:creationId xmlns:a16="http://schemas.microsoft.com/office/drawing/2014/main" id="{E35C0224-B0B5-4F53-8A83-F99AB3741D53}"/>
                </a:ext>
              </a:extLst>
            </p:cNvPr>
            <p:cNvSpPr/>
            <p:nvPr/>
          </p:nvSpPr>
          <p:spPr>
            <a:xfrm>
              <a:off x="3522045" y="2000787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6" name="Rectángulo 25">
              <a:extLst>
                <a:ext uri="{FF2B5EF4-FFF2-40B4-BE49-F238E27FC236}">
                  <a16:creationId xmlns:a16="http://schemas.microsoft.com/office/drawing/2014/main" id="{6D0BC1E9-E235-4F61-AC23-ACA0B4CF88CA}"/>
                </a:ext>
              </a:extLst>
            </p:cNvPr>
            <p:cNvSpPr/>
            <p:nvPr/>
          </p:nvSpPr>
          <p:spPr>
            <a:xfrm>
              <a:off x="3612029" y="1915094"/>
              <a:ext cx="552402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Otros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sp>
        <p:nvSpPr>
          <p:cNvPr id="28" name="Rectángulo 27">
            <a:extLst>
              <a:ext uri="{FF2B5EF4-FFF2-40B4-BE49-F238E27FC236}">
                <a16:creationId xmlns:a16="http://schemas.microsoft.com/office/drawing/2014/main" id="{68588BD4-AE96-4CF9-9C4B-24A6D79FE99D}"/>
              </a:ext>
            </a:extLst>
          </p:cNvPr>
          <p:cNvSpPr/>
          <p:nvPr/>
        </p:nvSpPr>
        <p:spPr>
          <a:xfrm>
            <a:off x="354701" y="2633649"/>
            <a:ext cx="2183733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Descripción del Servicio:</a:t>
            </a:r>
            <a:endParaRPr lang="es-CL" dirty="0">
              <a:effectLst/>
              <a:latin typeface="Akazan Lt" panose="02000506020000020003" pitchFamily="2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pic>
        <p:nvPicPr>
          <p:cNvPr id="30" name="Imagen 29">
            <a:extLst>
              <a:ext uri="{FF2B5EF4-FFF2-40B4-BE49-F238E27FC236}">
                <a16:creationId xmlns:a16="http://schemas.microsoft.com/office/drawing/2014/main" id="{3E931A31-DC47-4A40-8DA9-8FC83A9306DD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203" t="66278" r="8673" b="23449"/>
          <a:stretch/>
        </p:blipFill>
        <p:spPr>
          <a:xfrm>
            <a:off x="440505" y="2944813"/>
            <a:ext cx="4301657" cy="738769"/>
          </a:xfrm>
          <a:prstGeom prst="rect">
            <a:avLst/>
          </a:prstGeom>
        </p:spPr>
      </p:pic>
      <p:grpSp>
        <p:nvGrpSpPr>
          <p:cNvPr id="76" name="Grupo 75">
            <a:extLst>
              <a:ext uri="{FF2B5EF4-FFF2-40B4-BE49-F238E27FC236}">
                <a16:creationId xmlns:a16="http://schemas.microsoft.com/office/drawing/2014/main" id="{EBD2F4EC-A8BF-4680-A871-AD5F1ACFA33A}"/>
              </a:ext>
            </a:extLst>
          </p:cNvPr>
          <p:cNvGrpSpPr/>
          <p:nvPr/>
        </p:nvGrpSpPr>
        <p:grpSpPr>
          <a:xfrm>
            <a:off x="513147" y="3825721"/>
            <a:ext cx="4187950" cy="1277269"/>
            <a:chOff x="425691" y="4023521"/>
            <a:chExt cx="4187950" cy="1277269"/>
          </a:xfrm>
        </p:grpSpPr>
        <p:sp>
          <p:nvSpPr>
            <p:cNvPr id="39" name="Rectángulo 38">
              <a:extLst>
                <a:ext uri="{FF2B5EF4-FFF2-40B4-BE49-F238E27FC236}">
                  <a16:creationId xmlns:a16="http://schemas.microsoft.com/office/drawing/2014/main" id="{02E4A93C-8F9C-4884-B2B6-80528735D3E3}"/>
                </a:ext>
              </a:extLst>
            </p:cNvPr>
            <p:cNvSpPr/>
            <p:nvPr/>
          </p:nvSpPr>
          <p:spPr>
            <a:xfrm>
              <a:off x="425691" y="4023521"/>
              <a:ext cx="118105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Ficha de Medidas</a:t>
              </a:r>
            </a:p>
          </p:txBody>
        </p:sp>
        <p:sp>
          <p:nvSpPr>
            <p:cNvPr id="41" name="Rectángulo 40">
              <a:extLst>
                <a:ext uri="{FF2B5EF4-FFF2-40B4-BE49-F238E27FC236}">
                  <a16:creationId xmlns:a16="http://schemas.microsoft.com/office/drawing/2014/main" id="{92B9E128-7B4C-45E7-9BA8-B9EA85687B92}"/>
                </a:ext>
              </a:extLst>
            </p:cNvPr>
            <p:cNvSpPr/>
            <p:nvPr/>
          </p:nvSpPr>
          <p:spPr>
            <a:xfrm>
              <a:off x="754528" y="4254831"/>
              <a:ext cx="66475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H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ombros</a:t>
              </a:r>
            </a:p>
          </p:txBody>
        </p:sp>
        <p:grpSp>
          <p:nvGrpSpPr>
            <p:cNvPr id="53" name="Grupo 52">
              <a:extLst>
                <a:ext uri="{FF2B5EF4-FFF2-40B4-BE49-F238E27FC236}">
                  <a16:creationId xmlns:a16="http://schemas.microsoft.com/office/drawing/2014/main" id="{F280F20A-CEEA-4B75-946C-268CF551042A}"/>
                </a:ext>
              </a:extLst>
            </p:cNvPr>
            <p:cNvGrpSpPr/>
            <p:nvPr/>
          </p:nvGrpSpPr>
          <p:grpSpPr>
            <a:xfrm>
              <a:off x="499785" y="4324233"/>
              <a:ext cx="319496" cy="903494"/>
              <a:chOff x="499785" y="4324233"/>
              <a:chExt cx="319496" cy="903494"/>
            </a:xfrm>
          </p:grpSpPr>
          <p:sp>
            <p:nvSpPr>
              <p:cNvPr id="40" name="Rectángulo 39">
                <a:extLst>
                  <a:ext uri="{FF2B5EF4-FFF2-40B4-BE49-F238E27FC236}">
                    <a16:creationId xmlns:a16="http://schemas.microsoft.com/office/drawing/2014/main" id="{E47B04F6-4E0C-443A-9D7F-51CC3A6E8167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 dirty="0"/>
              </a:p>
            </p:txBody>
          </p:sp>
          <p:sp>
            <p:nvSpPr>
              <p:cNvPr id="42" name="Rectángulo 41">
                <a:extLst>
                  <a:ext uri="{FF2B5EF4-FFF2-40B4-BE49-F238E27FC236}">
                    <a16:creationId xmlns:a16="http://schemas.microsoft.com/office/drawing/2014/main" id="{E0D8D7D1-E8A9-477D-BB59-7D4037A10AD8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3" name="Rectángulo 42">
                <a:extLst>
                  <a:ext uri="{FF2B5EF4-FFF2-40B4-BE49-F238E27FC236}">
                    <a16:creationId xmlns:a16="http://schemas.microsoft.com/office/drawing/2014/main" id="{F11EEA12-BB2F-4295-96AC-15AABB2EB594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4" name="Rectángulo 43">
                <a:extLst>
                  <a:ext uri="{FF2B5EF4-FFF2-40B4-BE49-F238E27FC236}">
                    <a16:creationId xmlns:a16="http://schemas.microsoft.com/office/drawing/2014/main" id="{4CA8619C-54F1-4E1B-8AD0-2AB97850AF39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5" name="Rectángulo 44">
                <a:extLst>
                  <a:ext uri="{FF2B5EF4-FFF2-40B4-BE49-F238E27FC236}">
                    <a16:creationId xmlns:a16="http://schemas.microsoft.com/office/drawing/2014/main" id="{A892E23F-412E-4C2B-BF07-19DEFB875F6D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48" name="Rectángulo 47">
              <a:extLst>
                <a:ext uri="{FF2B5EF4-FFF2-40B4-BE49-F238E27FC236}">
                  <a16:creationId xmlns:a16="http://schemas.microsoft.com/office/drawing/2014/main" id="{F61B7A8A-9FD8-4CD0-98C1-D19A7D442815}"/>
                </a:ext>
              </a:extLst>
            </p:cNvPr>
            <p:cNvSpPr/>
            <p:nvPr/>
          </p:nvSpPr>
          <p:spPr>
            <a:xfrm>
              <a:off x="754528" y="4446790"/>
              <a:ext cx="66475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Busto</a:t>
              </a:r>
            </a:p>
          </p:txBody>
        </p:sp>
        <p:sp>
          <p:nvSpPr>
            <p:cNvPr id="49" name="Rectángulo 48">
              <a:extLst>
                <a:ext uri="{FF2B5EF4-FFF2-40B4-BE49-F238E27FC236}">
                  <a16:creationId xmlns:a16="http://schemas.microsoft.com/office/drawing/2014/main" id="{CB2C72A1-AB47-4A03-B163-24BB2C1F201C}"/>
                </a:ext>
              </a:extLst>
            </p:cNvPr>
            <p:cNvSpPr/>
            <p:nvPr/>
          </p:nvSpPr>
          <p:spPr>
            <a:xfrm>
              <a:off x="754528" y="4627222"/>
              <a:ext cx="934027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Larg</a:t>
              </a: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 Espalda</a:t>
              </a:r>
            </a:p>
          </p:txBody>
        </p:sp>
        <p:sp>
          <p:nvSpPr>
            <p:cNvPr id="50" name="Rectángulo 49">
              <a:extLst>
                <a:ext uri="{FF2B5EF4-FFF2-40B4-BE49-F238E27FC236}">
                  <a16:creationId xmlns:a16="http://schemas.microsoft.com/office/drawing/2014/main" id="{C5BC14CB-F47E-4D58-8F68-DDE41F381913}"/>
                </a:ext>
              </a:extLst>
            </p:cNvPr>
            <p:cNvSpPr/>
            <p:nvPr/>
          </p:nvSpPr>
          <p:spPr>
            <a:xfrm>
              <a:off x="754528" y="4819750"/>
              <a:ext cx="934027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Busto</a:t>
              </a:r>
            </a:p>
          </p:txBody>
        </p:sp>
        <p:sp>
          <p:nvSpPr>
            <p:cNvPr id="52" name="Rectángulo 51">
              <a:extLst>
                <a:ext uri="{FF2B5EF4-FFF2-40B4-BE49-F238E27FC236}">
                  <a16:creationId xmlns:a16="http://schemas.microsoft.com/office/drawing/2014/main" id="{39884370-F146-4FD9-9DE4-63D0F5CF1CFD}"/>
                </a:ext>
              </a:extLst>
            </p:cNvPr>
            <p:cNvSpPr/>
            <p:nvPr/>
          </p:nvSpPr>
          <p:spPr>
            <a:xfrm>
              <a:off x="763644" y="5019073"/>
              <a:ext cx="54205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</a:t>
              </a:r>
            </a:p>
          </p:txBody>
        </p:sp>
        <p:grpSp>
          <p:nvGrpSpPr>
            <p:cNvPr id="54" name="Grupo 53">
              <a:extLst>
                <a:ext uri="{FF2B5EF4-FFF2-40B4-BE49-F238E27FC236}">
                  <a16:creationId xmlns:a16="http://schemas.microsoft.com/office/drawing/2014/main" id="{899D3852-9FE5-4802-ABAC-63F149199D1B}"/>
                </a:ext>
              </a:extLst>
            </p:cNvPr>
            <p:cNvGrpSpPr/>
            <p:nvPr/>
          </p:nvGrpSpPr>
          <p:grpSpPr>
            <a:xfrm>
              <a:off x="1603520" y="4324233"/>
              <a:ext cx="319496" cy="903494"/>
              <a:chOff x="499785" y="4324233"/>
              <a:chExt cx="319496" cy="903494"/>
            </a:xfrm>
          </p:grpSpPr>
          <p:sp>
            <p:nvSpPr>
              <p:cNvPr id="55" name="Rectángulo 54">
                <a:extLst>
                  <a:ext uri="{FF2B5EF4-FFF2-40B4-BE49-F238E27FC236}">
                    <a16:creationId xmlns:a16="http://schemas.microsoft.com/office/drawing/2014/main" id="{B9500116-F8A0-4B60-A41D-DDA61DAD96E1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6" name="Rectángulo 55">
                <a:extLst>
                  <a:ext uri="{FF2B5EF4-FFF2-40B4-BE49-F238E27FC236}">
                    <a16:creationId xmlns:a16="http://schemas.microsoft.com/office/drawing/2014/main" id="{32936542-49CC-49B3-82EB-7BF61A120F45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7" name="Rectángulo 56">
                <a:extLst>
                  <a:ext uri="{FF2B5EF4-FFF2-40B4-BE49-F238E27FC236}">
                    <a16:creationId xmlns:a16="http://schemas.microsoft.com/office/drawing/2014/main" id="{8750774D-2064-4D64-A3A9-4DF20C839018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8" name="Rectángulo 57">
                <a:extLst>
                  <a:ext uri="{FF2B5EF4-FFF2-40B4-BE49-F238E27FC236}">
                    <a16:creationId xmlns:a16="http://schemas.microsoft.com/office/drawing/2014/main" id="{83283F80-022F-44A8-A5C5-F600B41761E0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9" name="Rectángulo 58">
                <a:extLst>
                  <a:ext uri="{FF2B5EF4-FFF2-40B4-BE49-F238E27FC236}">
                    <a16:creationId xmlns:a16="http://schemas.microsoft.com/office/drawing/2014/main" id="{B3B65F57-430F-44F5-B56A-77EC86B78C32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60" name="Rectángulo 59">
              <a:extLst>
                <a:ext uri="{FF2B5EF4-FFF2-40B4-BE49-F238E27FC236}">
                  <a16:creationId xmlns:a16="http://schemas.microsoft.com/office/drawing/2014/main" id="{6466DA8E-C652-4658-9DE6-CC4010FF4254}"/>
                </a:ext>
              </a:extLst>
            </p:cNvPr>
            <p:cNvSpPr/>
            <p:nvPr/>
          </p:nvSpPr>
          <p:spPr>
            <a:xfrm>
              <a:off x="1857045" y="4249221"/>
              <a:ext cx="140225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Frente </a:t>
              </a:r>
            </a:p>
          </p:txBody>
        </p:sp>
        <p:sp>
          <p:nvSpPr>
            <p:cNvPr id="61" name="Rectángulo 60">
              <a:extLst>
                <a:ext uri="{FF2B5EF4-FFF2-40B4-BE49-F238E27FC236}">
                  <a16:creationId xmlns:a16="http://schemas.microsoft.com/office/drawing/2014/main" id="{31371062-0AD6-4B71-A228-5A8B2CD3F31E}"/>
                </a:ext>
              </a:extLst>
            </p:cNvPr>
            <p:cNvSpPr/>
            <p:nvPr/>
          </p:nvSpPr>
          <p:spPr>
            <a:xfrm>
              <a:off x="1857045" y="4448480"/>
              <a:ext cx="1327750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Costado</a:t>
              </a:r>
            </a:p>
          </p:txBody>
        </p:sp>
        <p:sp>
          <p:nvSpPr>
            <p:cNvPr id="62" name="Rectángulo 61">
              <a:extLst>
                <a:ext uri="{FF2B5EF4-FFF2-40B4-BE49-F238E27FC236}">
                  <a16:creationId xmlns:a16="http://schemas.microsoft.com/office/drawing/2014/main" id="{5A4E51EF-8D78-4EC7-9B0F-BE0BEA9BB197}"/>
                </a:ext>
              </a:extLst>
            </p:cNvPr>
            <p:cNvSpPr/>
            <p:nvPr/>
          </p:nvSpPr>
          <p:spPr>
            <a:xfrm>
              <a:off x="1867696" y="4627222"/>
              <a:ext cx="60857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Cadera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63" name="Rectángulo 62">
              <a:extLst>
                <a:ext uri="{FF2B5EF4-FFF2-40B4-BE49-F238E27FC236}">
                  <a16:creationId xmlns:a16="http://schemas.microsoft.com/office/drawing/2014/main" id="{14010947-628E-4464-9589-CBFF26BCD86C}"/>
                </a:ext>
              </a:extLst>
            </p:cNvPr>
            <p:cNvSpPr/>
            <p:nvPr/>
          </p:nvSpPr>
          <p:spPr>
            <a:xfrm>
              <a:off x="1867696" y="4813319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Rodilla</a:t>
              </a:r>
            </a:p>
          </p:txBody>
        </p:sp>
        <p:sp>
          <p:nvSpPr>
            <p:cNvPr id="64" name="Rectángulo 63">
              <a:extLst>
                <a:ext uri="{FF2B5EF4-FFF2-40B4-BE49-F238E27FC236}">
                  <a16:creationId xmlns:a16="http://schemas.microsoft.com/office/drawing/2014/main" id="{B9F5A617-31DA-4B42-AA9F-20464752E28F}"/>
                </a:ext>
              </a:extLst>
            </p:cNvPr>
            <p:cNvSpPr/>
            <p:nvPr/>
          </p:nvSpPr>
          <p:spPr>
            <a:xfrm>
              <a:off x="1862655" y="5016100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Rodilla</a:t>
              </a:r>
            </a:p>
          </p:txBody>
        </p:sp>
        <p:grpSp>
          <p:nvGrpSpPr>
            <p:cNvPr id="65" name="Grupo 64">
              <a:extLst>
                <a:ext uri="{FF2B5EF4-FFF2-40B4-BE49-F238E27FC236}">
                  <a16:creationId xmlns:a16="http://schemas.microsoft.com/office/drawing/2014/main" id="{320CD5EF-93F7-494C-8D7A-6A0B8DEABED7}"/>
                </a:ext>
              </a:extLst>
            </p:cNvPr>
            <p:cNvGrpSpPr/>
            <p:nvPr/>
          </p:nvGrpSpPr>
          <p:grpSpPr>
            <a:xfrm>
              <a:off x="3122565" y="4330398"/>
              <a:ext cx="319496" cy="903494"/>
              <a:chOff x="499785" y="4324233"/>
              <a:chExt cx="319496" cy="903494"/>
            </a:xfrm>
          </p:grpSpPr>
          <p:sp>
            <p:nvSpPr>
              <p:cNvPr id="66" name="Rectángulo 65">
                <a:extLst>
                  <a:ext uri="{FF2B5EF4-FFF2-40B4-BE49-F238E27FC236}">
                    <a16:creationId xmlns:a16="http://schemas.microsoft.com/office/drawing/2014/main" id="{F5AFC7C4-3C8D-4234-9F99-591641CB149C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7" name="Rectángulo 66">
                <a:extLst>
                  <a:ext uri="{FF2B5EF4-FFF2-40B4-BE49-F238E27FC236}">
                    <a16:creationId xmlns:a16="http://schemas.microsoft.com/office/drawing/2014/main" id="{672EC4D9-7968-40EF-8E37-0AB1B0B57B4D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8" name="Rectángulo 67">
                <a:extLst>
                  <a:ext uri="{FF2B5EF4-FFF2-40B4-BE49-F238E27FC236}">
                    <a16:creationId xmlns:a16="http://schemas.microsoft.com/office/drawing/2014/main" id="{79992F34-89A5-437A-A008-60DF00CD58FB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9" name="Rectángulo 68">
                <a:extLst>
                  <a:ext uri="{FF2B5EF4-FFF2-40B4-BE49-F238E27FC236}">
                    <a16:creationId xmlns:a16="http://schemas.microsoft.com/office/drawing/2014/main" id="{5A44A7C8-1EF2-4BA3-A253-805C71A8205A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70" name="Rectángulo 69">
                <a:extLst>
                  <a:ext uri="{FF2B5EF4-FFF2-40B4-BE49-F238E27FC236}">
                    <a16:creationId xmlns:a16="http://schemas.microsoft.com/office/drawing/2014/main" id="{9FCEB1F4-D108-40F4-9C61-46A7811EF12A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71" name="Rectángulo 70">
              <a:extLst>
                <a:ext uri="{FF2B5EF4-FFF2-40B4-BE49-F238E27FC236}">
                  <a16:creationId xmlns:a16="http://schemas.microsoft.com/office/drawing/2014/main" id="{7667203C-F86F-4632-8695-E8C8F777376B}"/>
                </a:ext>
              </a:extLst>
            </p:cNvPr>
            <p:cNvSpPr/>
            <p:nvPr/>
          </p:nvSpPr>
          <p:spPr>
            <a:xfrm>
              <a:off x="3391445" y="4257235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Pantalones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2" name="Rectángulo 71">
              <a:extLst>
                <a:ext uri="{FF2B5EF4-FFF2-40B4-BE49-F238E27FC236}">
                  <a16:creationId xmlns:a16="http://schemas.microsoft.com/office/drawing/2014/main" id="{58BFB19A-50EB-45F1-A3CE-85D479F6FF63}"/>
                </a:ext>
              </a:extLst>
            </p:cNvPr>
            <p:cNvSpPr/>
            <p:nvPr/>
          </p:nvSpPr>
          <p:spPr>
            <a:xfrm>
              <a:off x="3392643" y="4443247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Falda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3" name="Rectángulo 72">
              <a:extLst>
                <a:ext uri="{FF2B5EF4-FFF2-40B4-BE49-F238E27FC236}">
                  <a16:creationId xmlns:a16="http://schemas.microsoft.com/office/drawing/2014/main" id="{1D61C0AB-6E23-4955-B604-F5425931A240}"/>
                </a:ext>
              </a:extLst>
            </p:cNvPr>
            <p:cNvSpPr/>
            <p:nvPr/>
          </p:nvSpPr>
          <p:spPr>
            <a:xfrm>
              <a:off x="3388231" y="4632248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Brazos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4" name="Rectángulo 73">
              <a:extLst>
                <a:ext uri="{FF2B5EF4-FFF2-40B4-BE49-F238E27FC236}">
                  <a16:creationId xmlns:a16="http://schemas.microsoft.com/office/drawing/2014/main" id="{82FFD66E-2E43-472B-9751-82F25D60E63F}"/>
                </a:ext>
              </a:extLst>
            </p:cNvPr>
            <p:cNvSpPr/>
            <p:nvPr/>
          </p:nvSpPr>
          <p:spPr>
            <a:xfrm>
              <a:off x="3391445" y="4824776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Brazos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5" name="Rectángulo 74">
              <a:extLst>
                <a:ext uri="{FF2B5EF4-FFF2-40B4-BE49-F238E27FC236}">
                  <a16:creationId xmlns:a16="http://schemas.microsoft.com/office/drawing/2014/main" id="{567DC8AA-44AB-4858-80A5-59093DB9B205}"/>
                </a:ext>
              </a:extLst>
            </p:cNvPr>
            <p:cNvSpPr/>
            <p:nvPr/>
          </p:nvSpPr>
          <p:spPr>
            <a:xfrm>
              <a:off x="3392014" y="5019687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Puños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77" name="Grupo 76">
            <a:extLst>
              <a:ext uri="{FF2B5EF4-FFF2-40B4-BE49-F238E27FC236}">
                <a16:creationId xmlns:a16="http://schemas.microsoft.com/office/drawing/2014/main" id="{E1C409F8-653D-4D9B-BD5A-C6F51AAA093A}"/>
              </a:ext>
            </a:extLst>
          </p:cNvPr>
          <p:cNvGrpSpPr/>
          <p:nvPr/>
        </p:nvGrpSpPr>
        <p:grpSpPr>
          <a:xfrm>
            <a:off x="827247" y="5284367"/>
            <a:ext cx="3869438" cy="314947"/>
            <a:chOff x="846774" y="1908569"/>
            <a:chExt cx="3869438" cy="314947"/>
          </a:xfrm>
        </p:grpSpPr>
        <p:sp>
          <p:nvSpPr>
            <p:cNvPr id="78" name="Rectángulo: esquinas redondeadas 77">
              <a:extLst>
                <a:ext uri="{FF2B5EF4-FFF2-40B4-BE49-F238E27FC236}">
                  <a16:creationId xmlns:a16="http://schemas.microsoft.com/office/drawing/2014/main" id="{2060D2E5-A165-4593-B293-BEB07BBA723F}"/>
                </a:ext>
              </a:extLst>
            </p:cNvPr>
            <p:cNvSpPr/>
            <p:nvPr/>
          </p:nvSpPr>
          <p:spPr>
            <a:xfrm>
              <a:off x="888509" y="1931042"/>
              <a:ext cx="3548063" cy="267576"/>
            </a:xfrm>
            <a:prstGeom prst="roundRect">
              <a:avLst>
                <a:gd name="adj" fmla="val 3808"/>
              </a:avLst>
            </a:prstGeom>
            <a:solidFill>
              <a:srgbClr val="E5EBF7"/>
            </a:solidFill>
            <a:ln w="6350"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79" name="Rectángulo 78">
              <a:extLst>
                <a:ext uri="{FF2B5EF4-FFF2-40B4-BE49-F238E27FC236}">
                  <a16:creationId xmlns:a16="http://schemas.microsoft.com/office/drawing/2014/main" id="{E7877A37-7626-4D32-BC91-E7815A0457B0}"/>
                </a:ext>
              </a:extLst>
            </p:cNvPr>
            <p:cNvSpPr/>
            <p:nvPr/>
          </p:nvSpPr>
          <p:spPr>
            <a:xfrm>
              <a:off x="846774" y="1910995"/>
              <a:ext cx="140708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Material Utilizado</a:t>
              </a:r>
            </a:p>
          </p:txBody>
        </p:sp>
        <p:sp>
          <p:nvSpPr>
            <p:cNvPr id="80" name="Rectángulo 79">
              <a:extLst>
                <a:ext uri="{FF2B5EF4-FFF2-40B4-BE49-F238E27FC236}">
                  <a16:creationId xmlns:a16="http://schemas.microsoft.com/office/drawing/2014/main" id="{EED52FFC-D234-4972-9362-CCA8BD8E1E1D}"/>
                </a:ext>
              </a:extLst>
            </p:cNvPr>
            <p:cNvSpPr/>
            <p:nvPr/>
          </p:nvSpPr>
          <p:spPr>
            <a:xfrm>
              <a:off x="1951784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81" name="Rectángulo 80">
              <a:extLst>
                <a:ext uri="{FF2B5EF4-FFF2-40B4-BE49-F238E27FC236}">
                  <a16:creationId xmlns:a16="http://schemas.microsoft.com/office/drawing/2014/main" id="{810D7B33-A378-48EE-81DB-D80ABF08CAFF}"/>
                </a:ext>
              </a:extLst>
            </p:cNvPr>
            <p:cNvSpPr/>
            <p:nvPr/>
          </p:nvSpPr>
          <p:spPr>
            <a:xfrm>
              <a:off x="2018850" y="1908569"/>
              <a:ext cx="1230415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Traído por cliente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82" name="Rectángulo 81">
              <a:extLst>
                <a:ext uri="{FF2B5EF4-FFF2-40B4-BE49-F238E27FC236}">
                  <a16:creationId xmlns:a16="http://schemas.microsoft.com/office/drawing/2014/main" id="{C6BA340D-8998-4AB9-89C7-B008C984CE74}"/>
                </a:ext>
              </a:extLst>
            </p:cNvPr>
            <p:cNvSpPr/>
            <p:nvPr/>
          </p:nvSpPr>
          <p:spPr>
            <a:xfrm>
              <a:off x="3114635" y="2000787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85" name="Rectángulo 84">
              <a:extLst>
                <a:ext uri="{FF2B5EF4-FFF2-40B4-BE49-F238E27FC236}">
                  <a16:creationId xmlns:a16="http://schemas.microsoft.com/office/drawing/2014/main" id="{E804BDC5-B8E3-4BEE-B9A1-7A7F9FE1772F}"/>
                </a:ext>
              </a:extLst>
            </p:cNvPr>
            <p:cNvSpPr/>
            <p:nvPr/>
          </p:nvSpPr>
          <p:spPr>
            <a:xfrm>
              <a:off x="3194974" y="1908569"/>
              <a:ext cx="152123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Comprado por uno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pic>
        <p:nvPicPr>
          <p:cNvPr id="86" name="Imagen 85">
            <a:extLst>
              <a:ext uri="{FF2B5EF4-FFF2-40B4-BE49-F238E27FC236}">
                <a16:creationId xmlns:a16="http://schemas.microsoft.com/office/drawing/2014/main" id="{5E40D706-1789-41B8-8B26-B918DFB9E15B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203" t="66278" r="8673" b="23356"/>
          <a:stretch/>
        </p:blipFill>
        <p:spPr>
          <a:xfrm>
            <a:off x="420002" y="5572807"/>
            <a:ext cx="4301657" cy="745544"/>
          </a:xfrm>
          <a:prstGeom prst="rect">
            <a:avLst/>
          </a:prstGeom>
        </p:spPr>
      </p:pic>
      <p:grpSp>
        <p:nvGrpSpPr>
          <p:cNvPr id="99" name="Grupo 98">
            <a:extLst>
              <a:ext uri="{FF2B5EF4-FFF2-40B4-BE49-F238E27FC236}">
                <a16:creationId xmlns:a16="http://schemas.microsoft.com/office/drawing/2014/main" id="{A495B0AB-2D8A-4029-A820-29583E476264}"/>
              </a:ext>
            </a:extLst>
          </p:cNvPr>
          <p:cNvGrpSpPr/>
          <p:nvPr/>
        </p:nvGrpSpPr>
        <p:grpSpPr>
          <a:xfrm>
            <a:off x="513886" y="6402346"/>
            <a:ext cx="4328637" cy="751470"/>
            <a:chOff x="507023" y="6357999"/>
            <a:chExt cx="4328637" cy="751470"/>
          </a:xfrm>
        </p:grpSpPr>
        <p:sp>
          <p:nvSpPr>
            <p:cNvPr id="88" name="Rectángulo 87">
              <a:extLst>
                <a:ext uri="{FF2B5EF4-FFF2-40B4-BE49-F238E27FC236}">
                  <a16:creationId xmlns:a16="http://schemas.microsoft.com/office/drawing/2014/main" id="{CABB359B-7FAA-4851-BFBB-C7E16CD1F9CA}"/>
                </a:ext>
              </a:extLst>
            </p:cNvPr>
            <p:cNvSpPr/>
            <p:nvPr/>
          </p:nvSpPr>
          <p:spPr>
            <a:xfrm>
              <a:off x="507023" y="6357999"/>
              <a:ext cx="1590222" cy="34394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6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Formas de Pago</a:t>
              </a:r>
              <a:endParaRPr lang="es-CL" sz="16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89" name="Rectángulo 88">
              <a:extLst>
                <a:ext uri="{FF2B5EF4-FFF2-40B4-BE49-F238E27FC236}">
                  <a16:creationId xmlns:a16="http://schemas.microsoft.com/office/drawing/2014/main" id="{5C3FB13F-67AB-4E67-B8DB-16F6AEF462D6}"/>
                </a:ext>
              </a:extLst>
            </p:cNvPr>
            <p:cNvSpPr/>
            <p:nvPr/>
          </p:nvSpPr>
          <p:spPr>
            <a:xfrm>
              <a:off x="508665" y="6755574"/>
              <a:ext cx="118105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Total a Pagar: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90" name="Conector recto 89">
              <a:extLst>
                <a:ext uri="{FF2B5EF4-FFF2-40B4-BE49-F238E27FC236}">
                  <a16:creationId xmlns:a16="http://schemas.microsoft.com/office/drawing/2014/main" id="{E991F5D5-602F-41C6-A05E-4F641BA735F5}"/>
                </a:ext>
              </a:extLst>
            </p:cNvPr>
            <p:cNvCxnSpPr>
              <a:cxnSpLocks/>
            </p:cNvCxnSpPr>
            <p:nvPr/>
          </p:nvCxnSpPr>
          <p:spPr>
            <a:xfrm>
              <a:off x="1405339" y="6956676"/>
              <a:ext cx="1125661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3" name="Rectángulo 92">
              <a:extLst>
                <a:ext uri="{FF2B5EF4-FFF2-40B4-BE49-F238E27FC236}">
                  <a16:creationId xmlns:a16="http://schemas.microsoft.com/office/drawing/2014/main" id="{6EBF0BAA-1830-4082-9014-C97DF0F57357}"/>
                </a:ext>
              </a:extLst>
            </p:cNvPr>
            <p:cNvSpPr/>
            <p:nvPr/>
          </p:nvSpPr>
          <p:spPr>
            <a:xfrm>
              <a:off x="2618328" y="6480608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94" name="Rectángulo 93">
              <a:extLst>
                <a:ext uri="{FF2B5EF4-FFF2-40B4-BE49-F238E27FC236}">
                  <a16:creationId xmlns:a16="http://schemas.microsoft.com/office/drawing/2014/main" id="{6B27A875-5C49-4CE4-884A-53A0A9CD71C2}"/>
                </a:ext>
              </a:extLst>
            </p:cNvPr>
            <p:cNvSpPr/>
            <p:nvPr/>
          </p:nvSpPr>
          <p:spPr>
            <a:xfrm>
              <a:off x="2698547" y="6392360"/>
              <a:ext cx="213711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50% Adel</a:t>
              </a: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anto / 50% Entrega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5" name="Rectángulo 94">
              <a:extLst>
                <a:ext uri="{FF2B5EF4-FFF2-40B4-BE49-F238E27FC236}">
                  <a16:creationId xmlns:a16="http://schemas.microsoft.com/office/drawing/2014/main" id="{796D9CDE-CE6A-44BC-B977-018DBDB7ADB1}"/>
                </a:ext>
              </a:extLst>
            </p:cNvPr>
            <p:cNvSpPr/>
            <p:nvPr/>
          </p:nvSpPr>
          <p:spPr>
            <a:xfrm>
              <a:off x="2618327" y="6671604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96" name="Rectángulo 95">
              <a:extLst>
                <a:ext uri="{FF2B5EF4-FFF2-40B4-BE49-F238E27FC236}">
                  <a16:creationId xmlns:a16="http://schemas.microsoft.com/office/drawing/2014/main" id="{E1A9C05A-E9F5-40BA-9B89-F4925868A6E2}"/>
                </a:ext>
              </a:extLst>
            </p:cNvPr>
            <p:cNvSpPr/>
            <p:nvPr/>
          </p:nvSpPr>
          <p:spPr>
            <a:xfrm>
              <a:off x="2698547" y="6590190"/>
              <a:ext cx="125637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Tarjeta de Crédito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7" name="Rectángulo 96">
              <a:extLst>
                <a:ext uri="{FF2B5EF4-FFF2-40B4-BE49-F238E27FC236}">
                  <a16:creationId xmlns:a16="http://schemas.microsoft.com/office/drawing/2014/main" id="{FDB9D3DA-79A0-4743-B169-42B0206C7917}"/>
                </a:ext>
              </a:extLst>
            </p:cNvPr>
            <p:cNvSpPr/>
            <p:nvPr/>
          </p:nvSpPr>
          <p:spPr>
            <a:xfrm>
              <a:off x="2734595" y="6796948"/>
              <a:ext cx="125637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Pago Completo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8" name="Rectángulo 97">
              <a:extLst>
                <a:ext uri="{FF2B5EF4-FFF2-40B4-BE49-F238E27FC236}">
                  <a16:creationId xmlns:a16="http://schemas.microsoft.com/office/drawing/2014/main" id="{C23ACB03-E850-4859-963B-A4D496E13724}"/>
                </a:ext>
              </a:extLst>
            </p:cNvPr>
            <p:cNvSpPr/>
            <p:nvPr/>
          </p:nvSpPr>
          <p:spPr>
            <a:xfrm>
              <a:off x="2618327" y="6872424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</p:grpSp>
      <p:sp>
        <p:nvSpPr>
          <p:cNvPr id="83" name="Rectángulo 82">
            <a:extLst>
              <a:ext uri="{FF2B5EF4-FFF2-40B4-BE49-F238E27FC236}">
                <a16:creationId xmlns:a16="http://schemas.microsoft.com/office/drawing/2014/main" id="{FF1B5714-D46E-4962-9BD8-8C3EB344E93F}"/>
              </a:ext>
            </a:extLst>
          </p:cNvPr>
          <p:cNvSpPr/>
          <p:nvPr/>
        </p:nvSpPr>
        <p:spPr>
          <a:xfrm>
            <a:off x="551357" y="63750"/>
            <a:ext cx="4148168" cy="107830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07000"/>
              </a:lnSpc>
              <a:spcAft>
                <a:spcPts val="726"/>
              </a:spcAft>
            </a:pPr>
            <a:r>
              <a:rPr lang="es-CL" sz="5988" dirty="0">
                <a:solidFill>
                  <a:schemeClr val="bg1"/>
                </a:solidFill>
                <a:latin typeface="Angelface" pitchFamily="50" charset="0"/>
                <a:ea typeface="Calibri" panose="020F0502020204030204" pitchFamily="34" charset="0"/>
                <a:cs typeface="Times New Roman" panose="02020603050405020304" pitchFamily="18" charset="0"/>
              </a:rPr>
              <a:t>Ordenes de Venta</a:t>
            </a:r>
            <a:endParaRPr lang="es-CL" sz="6532" dirty="0">
              <a:solidFill>
                <a:schemeClr val="bg1"/>
              </a:solidFill>
              <a:latin typeface="Angelface" pitchFamily="50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101" name="Rectángulo: esquinas redondeadas 100">
            <a:extLst>
              <a:ext uri="{FF2B5EF4-FFF2-40B4-BE49-F238E27FC236}">
                <a16:creationId xmlns:a16="http://schemas.microsoft.com/office/drawing/2014/main" id="{0A155951-9671-4EA6-9BA5-4894C98CB333}"/>
              </a:ext>
            </a:extLst>
          </p:cNvPr>
          <p:cNvSpPr/>
          <p:nvPr/>
        </p:nvSpPr>
        <p:spPr>
          <a:xfrm>
            <a:off x="473237" y="1582469"/>
            <a:ext cx="4223447" cy="604994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111" name="Rectángulo: esquinas redondeadas 110">
            <a:extLst>
              <a:ext uri="{FF2B5EF4-FFF2-40B4-BE49-F238E27FC236}">
                <a16:creationId xmlns:a16="http://schemas.microsoft.com/office/drawing/2014/main" id="{2F0F5CEE-A183-4B39-8715-F1C8F735566B}"/>
              </a:ext>
            </a:extLst>
          </p:cNvPr>
          <p:cNvSpPr/>
          <p:nvPr/>
        </p:nvSpPr>
        <p:spPr>
          <a:xfrm>
            <a:off x="524368" y="3850804"/>
            <a:ext cx="4115236" cy="1279658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113" name="Rectángulo: esquinas redondeadas 112">
            <a:extLst>
              <a:ext uri="{FF2B5EF4-FFF2-40B4-BE49-F238E27FC236}">
                <a16:creationId xmlns:a16="http://schemas.microsoft.com/office/drawing/2014/main" id="{907035ED-50C6-4207-BD92-D5027B05F656}"/>
              </a:ext>
            </a:extLst>
          </p:cNvPr>
          <p:cNvSpPr/>
          <p:nvPr/>
        </p:nvSpPr>
        <p:spPr>
          <a:xfrm>
            <a:off x="521789" y="6431097"/>
            <a:ext cx="4115236" cy="762266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</p:spTree>
    <p:extLst>
      <p:ext uri="{BB962C8B-B14F-4D97-AF65-F5344CB8AC3E}">
        <p14:creationId xmlns:p14="http://schemas.microsoft.com/office/powerpoint/2010/main" val="3761145697"/>
      </p:ext>
    </p:extLst>
  </p:cSld>
  <p:clrMapOvr>
    <a:masterClrMapping/>
  </p:clrMapOvr>
</p:sld>
</file>

<file path=ppt/slides/slide2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4" name="Imagen 113">
            <a:extLst>
              <a:ext uri="{FF2B5EF4-FFF2-40B4-BE49-F238E27FC236}">
                <a16:creationId xmlns:a16="http://schemas.microsoft.com/office/drawing/2014/main" id="{E2C72D66-3C05-40F4-818E-4CB8631B94FA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26633" t="9514" r="29569" b="27352"/>
          <a:stretch/>
        </p:blipFill>
        <p:spPr>
          <a:xfrm rot="16200000">
            <a:off x="2185505" y="-1998928"/>
            <a:ext cx="697876" cy="5068891"/>
          </a:xfrm>
          <a:prstGeom prst="rect">
            <a:avLst/>
          </a:prstGeom>
        </p:spPr>
      </p:pic>
      <p:sp>
        <p:nvSpPr>
          <p:cNvPr id="112" name="Rectángulo: esquinas redondeadas 111">
            <a:extLst>
              <a:ext uri="{FF2B5EF4-FFF2-40B4-BE49-F238E27FC236}">
                <a16:creationId xmlns:a16="http://schemas.microsoft.com/office/drawing/2014/main" id="{E115D612-3661-42A9-A486-91A7B88EA55F}"/>
              </a:ext>
            </a:extLst>
          </p:cNvPr>
          <p:cNvSpPr/>
          <p:nvPr/>
        </p:nvSpPr>
        <p:spPr>
          <a:xfrm>
            <a:off x="440504" y="6367648"/>
            <a:ext cx="4290148" cy="890633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110" name="Rectángulo: esquinas redondeadas 109">
            <a:extLst>
              <a:ext uri="{FF2B5EF4-FFF2-40B4-BE49-F238E27FC236}">
                <a16:creationId xmlns:a16="http://schemas.microsoft.com/office/drawing/2014/main" id="{9B78243E-FF09-471B-A928-593DCFE6BCF1}"/>
              </a:ext>
            </a:extLst>
          </p:cNvPr>
          <p:cNvSpPr/>
          <p:nvPr/>
        </p:nvSpPr>
        <p:spPr>
          <a:xfrm>
            <a:off x="440505" y="3776826"/>
            <a:ext cx="4290148" cy="1439386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84" name="Rectángulo: esquinas redondeadas 83">
            <a:extLst>
              <a:ext uri="{FF2B5EF4-FFF2-40B4-BE49-F238E27FC236}">
                <a16:creationId xmlns:a16="http://schemas.microsoft.com/office/drawing/2014/main" id="{AD7414DD-8DE6-45B8-8112-9BDDF0B186AF}"/>
              </a:ext>
            </a:extLst>
          </p:cNvPr>
          <p:cNvSpPr/>
          <p:nvPr/>
        </p:nvSpPr>
        <p:spPr>
          <a:xfrm>
            <a:off x="420001" y="1536627"/>
            <a:ext cx="4310651" cy="697874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2" name="Rectángulo: esquinas redondeadas 1">
            <a:extLst>
              <a:ext uri="{FF2B5EF4-FFF2-40B4-BE49-F238E27FC236}">
                <a16:creationId xmlns:a16="http://schemas.microsoft.com/office/drawing/2014/main" id="{99FF4510-806D-4AC7-8D73-69B355A697B8}"/>
              </a:ext>
            </a:extLst>
          </p:cNvPr>
          <p:cNvSpPr/>
          <p:nvPr/>
        </p:nvSpPr>
        <p:spPr>
          <a:xfrm>
            <a:off x="1308997" y="1142665"/>
            <a:ext cx="1021080" cy="217998"/>
          </a:xfrm>
          <a:prstGeom prst="roundRect">
            <a:avLst>
              <a:gd name="adj" fmla="val 0"/>
            </a:avLst>
          </a:prstGeom>
          <a:noFill/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4" name="Rectángulo 3">
            <a:extLst>
              <a:ext uri="{FF2B5EF4-FFF2-40B4-BE49-F238E27FC236}">
                <a16:creationId xmlns:a16="http://schemas.microsoft.com/office/drawing/2014/main" id="{2AFB77A1-E7B9-4F47-9144-3CC7BDF7EE3D}"/>
              </a:ext>
            </a:extLst>
          </p:cNvPr>
          <p:cNvSpPr/>
          <p:nvPr/>
        </p:nvSpPr>
        <p:spPr>
          <a:xfrm>
            <a:off x="440504" y="1056234"/>
            <a:ext cx="1021080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N.º Pedido</a:t>
            </a:r>
            <a:endParaRPr lang="es-CL" dirty="0">
              <a:effectLst/>
              <a:latin typeface="Akazan Lt" panose="02000506020000020003" pitchFamily="2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5" name="Rectángulo: esquinas redondeadas 4">
            <a:extLst>
              <a:ext uri="{FF2B5EF4-FFF2-40B4-BE49-F238E27FC236}">
                <a16:creationId xmlns:a16="http://schemas.microsoft.com/office/drawing/2014/main" id="{2842A9BB-0E44-4F1E-97DD-EF7322732B51}"/>
              </a:ext>
            </a:extLst>
          </p:cNvPr>
          <p:cNvSpPr/>
          <p:nvPr/>
        </p:nvSpPr>
        <p:spPr>
          <a:xfrm>
            <a:off x="3675604" y="1142059"/>
            <a:ext cx="1021080" cy="217998"/>
          </a:xfrm>
          <a:prstGeom prst="roundRect">
            <a:avLst>
              <a:gd name="adj" fmla="val 0"/>
            </a:avLst>
          </a:prstGeom>
          <a:noFill/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6" name="Rectángulo 5">
            <a:extLst>
              <a:ext uri="{FF2B5EF4-FFF2-40B4-BE49-F238E27FC236}">
                <a16:creationId xmlns:a16="http://schemas.microsoft.com/office/drawing/2014/main" id="{7F3D37A6-278E-4B2C-8776-6E7C1A84784E}"/>
              </a:ext>
            </a:extLst>
          </p:cNvPr>
          <p:cNvSpPr/>
          <p:nvPr/>
        </p:nvSpPr>
        <p:spPr>
          <a:xfrm>
            <a:off x="3079506" y="1063864"/>
            <a:ext cx="1021080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Fecha</a:t>
            </a:r>
          </a:p>
        </p:txBody>
      </p:sp>
      <p:grpSp>
        <p:nvGrpSpPr>
          <p:cNvPr id="17" name="Grupo 16">
            <a:extLst>
              <a:ext uri="{FF2B5EF4-FFF2-40B4-BE49-F238E27FC236}">
                <a16:creationId xmlns:a16="http://schemas.microsoft.com/office/drawing/2014/main" id="{A1221EF0-FDFE-48C3-A647-6370BEFC3A9F}"/>
              </a:ext>
            </a:extLst>
          </p:cNvPr>
          <p:cNvGrpSpPr/>
          <p:nvPr/>
        </p:nvGrpSpPr>
        <p:grpSpPr>
          <a:xfrm>
            <a:off x="428996" y="1535416"/>
            <a:ext cx="4190338" cy="715275"/>
            <a:chOff x="461175" y="1120552"/>
            <a:chExt cx="4190338" cy="715275"/>
          </a:xfrm>
        </p:grpSpPr>
        <p:sp>
          <p:nvSpPr>
            <p:cNvPr id="8" name="Rectángulo 7">
              <a:extLst>
                <a:ext uri="{FF2B5EF4-FFF2-40B4-BE49-F238E27FC236}">
                  <a16:creationId xmlns:a16="http://schemas.microsoft.com/office/drawing/2014/main" id="{9A52EE84-0DE8-4F26-AD5E-3CE20593F425}"/>
                </a:ext>
              </a:extLst>
            </p:cNvPr>
            <p:cNvSpPr/>
            <p:nvPr/>
          </p:nvSpPr>
          <p:spPr>
            <a:xfrm>
              <a:off x="477077" y="1120552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Cliente: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" name="Rectángulo 8">
              <a:extLst>
                <a:ext uri="{FF2B5EF4-FFF2-40B4-BE49-F238E27FC236}">
                  <a16:creationId xmlns:a16="http://schemas.microsoft.com/office/drawing/2014/main" id="{0293D1B7-439B-4947-A5F0-41627F3784A1}"/>
                </a:ext>
              </a:extLst>
            </p:cNvPr>
            <p:cNvSpPr/>
            <p:nvPr/>
          </p:nvSpPr>
          <p:spPr>
            <a:xfrm>
              <a:off x="461175" y="1452518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Teléfono: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10" name="Rectángulo 9">
              <a:extLst>
                <a:ext uri="{FF2B5EF4-FFF2-40B4-BE49-F238E27FC236}">
                  <a16:creationId xmlns:a16="http://schemas.microsoft.com/office/drawing/2014/main" id="{18CEE0AE-BC72-4F64-89A2-783C42213717}"/>
                </a:ext>
              </a:extLst>
            </p:cNvPr>
            <p:cNvSpPr/>
            <p:nvPr/>
          </p:nvSpPr>
          <p:spPr>
            <a:xfrm>
              <a:off x="2542395" y="1460468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Celular: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12" name="Conector recto 11">
              <a:extLst>
                <a:ext uri="{FF2B5EF4-FFF2-40B4-BE49-F238E27FC236}">
                  <a16:creationId xmlns:a16="http://schemas.microsoft.com/office/drawing/2014/main" id="{44FD2E21-B38E-48E6-8AF0-3E3DE6E69487}"/>
                </a:ext>
              </a:extLst>
            </p:cNvPr>
            <p:cNvCxnSpPr/>
            <p:nvPr/>
          </p:nvCxnSpPr>
          <p:spPr>
            <a:xfrm>
              <a:off x="1089328" y="1380954"/>
              <a:ext cx="3562185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Conector recto 12">
              <a:extLst>
                <a:ext uri="{FF2B5EF4-FFF2-40B4-BE49-F238E27FC236}">
                  <a16:creationId xmlns:a16="http://schemas.microsoft.com/office/drawing/2014/main" id="{FF0615F5-297B-42CC-9227-B689F664423A}"/>
                </a:ext>
              </a:extLst>
            </p:cNvPr>
            <p:cNvCxnSpPr>
              <a:cxnSpLocks/>
            </p:cNvCxnSpPr>
            <p:nvPr/>
          </p:nvCxnSpPr>
          <p:spPr>
            <a:xfrm>
              <a:off x="1194019" y="1700333"/>
              <a:ext cx="1348376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" name="Conector recto 14">
              <a:extLst>
                <a:ext uri="{FF2B5EF4-FFF2-40B4-BE49-F238E27FC236}">
                  <a16:creationId xmlns:a16="http://schemas.microsoft.com/office/drawing/2014/main" id="{BD48C7B8-5CAC-4F82-9216-C8AB344C1EF2}"/>
                </a:ext>
              </a:extLst>
            </p:cNvPr>
            <p:cNvCxnSpPr>
              <a:cxnSpLocks/>
            </p:cNvCxnSpPr>
            <p:nvPr/>
          </p:nvCxnSpPr>
          <p:spPr>
            <a:xfrm>
              <a:off x="3228230" y="1700333"/>
              <a:ext cx="1423283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7" name="Grupo 26">
            <a:extLst>
              <a:ext uri="{FF2B5EF4-FFF2-40B4-BE49-F238E27FC236}">
                <a16:creationId xmlns:a16="http://schemas.microsoft.com/office/drawing/2014/main" id="{D011FB4B-7475-4BE9-A358-6DA41A8D12AD}"/>
              </a:ext>
            </a:extLst>
          </p:cNvPr>
          <p:cNvGrpSpPr/>
          <p:nvPr/>
        </p:nvGrpSpPr>
        <p:grpSpPr>
          <a:xfrm>
            <a:off x="899417" y="2332501"/>
            <a:ext cx="3359980" cy="319046"/>
            <a:chOff x="864702" y="1908569"/>
            <a:chExt cx="3359980" cy="319046"/>
          </a:xfrm>
        </p:grpSpPr>
        <p:sp>
          <p:nvSpPr>
            <p:cNvPr id="19" name="Rectángulo: esquinas redondeadas 18">
              <a:extLst>
                <a:ext uri="{FF2B5EF4-FFF2-40B4-BE49-F238E27FC236}">
                  <a16:creationId xmlns:a16="http://schemas.microsoft.com/office/drawing/2014/main" id="{90C1F828-0023-4BD0-AE55-1A1D3BABD5CA}"/>
                </a:ext>
              </a:extLst>
            </p:cNvPr>
            <p:cNvSpPr/>
            <p:nvPr/>
          </p:nvSpPr>
          <p:spPr>
            <a:xfrm>
              <a:off x="888509" y="1931042"/>
              <a:ext cx="3336173" cy="267576"/>
            </a:xfrm>
            <a:prstGeom prst="roundRect">
              <a:avLst>
                <a:gd name="adj" fmla="val 3808"/>
              </a:avLst>
            </a:prstGeom>
            <a:solidFill>
              <a:srgbClr val="E5EBF7"/>
            </a:solidFill>
            <a:ln w="6350"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20" name="Rectángulo 19">
              <a:extLst>
                <a:ext uri="{FF2B5EF4-FFF2-40B4-BE49-F238E27FC236}">
                  <a16:creationId xmlns:a16="http://schemas.microsoft.com/office/drawing/2014/main" id="{56986F0A-658A-4DCF-8EF6-0F185C7C5060}"/>
                </a:ext>
              </a:extLst>
            </p:cNvPr>
            <p:cNvSpPr/>
            <p:nvPr/>
          </p:nvSpPr>
          <p:spPr>
            <a:xfrm>
              <a:off x="864702" y="1910995"/>
              <a:ext cx="140708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Tipo de Servicio: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21" name="Rectángulo 20">
              <a:extLst>
                <a:ext uri="{FF2B5EF4-FFF2-40B4-BE49-F238E27FC236}">
                  <a16:creationId xmlns:a16="http://schemas.microsoft.com/office/drawing/2014/main" id="{6492D76D-BD6D-4616-9DE0-599FC92A6658}"/>
                </a:ext>
              </a:extLst>
            </p:cNvPr>
            <p:cNvSpPr/>
            <p:nvPr/>
          </p:nvSpPr>
          <p:spPr>
            <a:xfrm>
              <a:off x="1993616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2" name="Rectángulo 21">
              <a:extLst>
                <a:ext uri="{FF2B5EF4-FFF2-40B4-BE49-F238E27FC236}">
                  <a16:creationId xmlns:a16="http://schemas.microsoft.com/office/drawing/2014/main" id="{BE82BD38-E445-4696-A0AB-597A418C5665}"/>
                </a:ext>
              </a:extLst>
            </p:cNvPr>
            <p:cNvSpPr/>
            <p:nvPr/>
          </p:nvSpPr>
          <p:spPr>
            <a:xfrm>
              <a:off x="2072635" y="1908569"/>
              <a:ext cx="654616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Costura</a:t>
              </a:r>
            </a:p>
          </p:txBody>
        </p:sp>
        <p:sp>
          <p:nvSpPr>
            <p:cNvPr id="23" name="Rectángulo 22">
              <a:extLst>
                <a:ext uri="{FF2B5EF4-FFF2-40B4-BE49-F238E27FC236}">
                  <a16:creationId xmlns:a16="http://schemas.microsoft.com/office/drawing/2014/main" id="{68F4B250-3831-418F-BFC4-D431DBC2CA70}"/>
                </a:ext>
              </a:extLst>
            </p:cNvPr>
            <p:cNvSpPr/>
            <p:nvPr/>
          </p:nvSpPr>
          <p:spPr>
            <a:xfrm>
              <a:off x="2660329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4" name="Rectángulo 23">
              <a:extLst>
                <a:ext uri="{FF2B5EF4-FFF2-40B4-BE49-F238E27FC236}">
                  <a16:creationId xmlns:a16="http://schemas.microsoft.com/office/drawing/2014/main" id="{4AA89D6B-DBBA-402D-AEBE-71E144A67F00}"/>
                </a:ext>
              </a:extLst>
            </p:cNvPr>
            <p:cNvSpPr/>
            <p:nvPr/>
          </p:nvSpPr>
          <p:spPr>
            <a:xfrm>
              <a:off x="2750460" y="1915094"/>
              <a:ext cx="81676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Confección</a:t>
              </a:r>
            </a:p>
          </p:txBody>
        </p:sp>
        <p:sp>
          <p:nvSpPr>
            <p:cNvPr id="25" name="Rectángulo 24">
              <a:extLst>
                <a:ext uri="{FF2B5EF4-FFF2-40B4-BE49-F238E27FC236}">
                  <a16:creationId xmlns:a16="http://schemas.microsoft.com/office/drawing/2014/main" id="{E35C0224-B0B5-4F53-8A83-F99AB3741D53}"/>
                </a:ext>
              </a:extLst>
            </p:cNvPr>
            <p:cNvSpPr/>
            <p:nvPr/>
          </p:nvSpPr>
          <p:spPr>
            <a:xfrm>
              <a:off x="3522045" y="2000787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6" name="Rectángulo 25">
              <a:extLst>
                <a:ext uri="{FF2B5EF4-FFF2-40B4-BE49-F238E27FC236}">
                  <a16:creationId xmlns:a16="http://schemas.microsoft.com/office/drawing/2014/main" id="{6D0BC1E9-E235-4F61-AC23-ACA0B4CF88CA}"/>
                </a:ext>
              </a:extLst>
            </p:cNvPr>
            <p:cNvSpPr/>
            <p:nvPr/>
          </p:nvSpPr>
          <p:spPr>
            <a:xfrm>
              <a:off x="3612029" y="1915094"/>
              <a:ext cx="552402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Otros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sp>
        <p:nvSpPr>
          <p:cNvPr id="28" name="Rectángulo 27">
            <a:extLst>
              <a:ext uri="{FF2B5EF4-FFF2-40B4-BE49-F238E27FC236}">
                <a16:creationId xmlns:a16="http://schemas.microsoft.com/office/drawing/2014/main" id="{68588BD4-AE96-4CF9-9C4B-24A6D79FE99D}"/>
              </a:ext>
            </a:extLst>
          </p:cNvPr>
          <p:cNvSpPr/>
          <p:nvPr/>
        </p:nvSpPr>
        <p:spPr>
          <a:xfrm>
            <a:off x="354701" y="2633649"/>
            <a:ext cx="2183733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Descripción del Servicio:</a:t>
            </a:r>
            <a:endParaRPr lang="es-CL" dirty="0">
              <a:effectLst/>
              <a:latin typeface="Akazan Lt" panose="02000506020000020003" pitchFamily="2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pic>
        <p:nvPicPr>
          <p:cNvPr id="30" name="Imagen 29">
            <a:extLst>
              <a:ext uri="{FF2B5EF4-FFF2-40B4-BE49-F238E27FC236}">
                <a16:creationId xmlns:a16="http://schemas.microsoft.com/office/drawing/2014/main" id="{3E931A31-DC47-4A40-8DA9-8FC83A9306DD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203" t="66278" r="8673" b="23449"/>
          <a:stretch/>
        </p:blipFill>
        <p:spPr>
          <a:xfrm>
            <a:off x="440505" y="2944813"/>
            <a:ext cx="4301657" cy="738769"/>
          </a:xfrm>
          <a:prstGeom prst="rect">
            <a:avLst/>
          </a:prstGeom>
        </p:spPr>
      </p:pic>
      <p:grpSp>
        <p:nvGrpSpPr>
          <p:cNvPr id="76" name="Grupo 75">
            <a:extLst>
              <a:ext uri="{FF2B5EF4-FFF2-40B4-BE49-F238E27FC236}">
                <a16:creationId xmlns:a16="http://schemas.microsoft.com/office/drawing/2014/main" id="{EBD2F4EC-A8BF-4680-A871-AD5F1ACFA33A}"/>
              </a:ext>
            </a:extLst>
          </p:cNvPr>
          <p:cNvGrpSpPr/>
          <p:nvPr/>
        </p:nvGrpSpPr>
        <p:grpSpPr>
          <a:xfrm>
            <a:off x="513147" y="3825721"/>
            <a:ext cx="4187950" cy="1277269"/>
            <a:chOff x="425691" y="4023521"/>
            <a:chExt cx="4187950" cy="1277269"/>
          </a:xfrm>
        </p:grpSpPr>
        <p:sp>
          <p:nvSpPr>
            <p:cNvPr id="39" name="Rectángulo 38">
              <a:extLst>
                <a:ext uri="{FF2B5EF4-FFF2-40B4-BE49-F238E27FC236}">
                  <a16:creationId xmlns:a16="http://schemas.microsoft.com/office/drawing/2014/main" id="{02E4A93C-8F9C-4884-B2B6-80528735D3E3}"/>
                </a:ext>
              </a:extLst>
            </p:cNvPr>
            <p:cNvSpPr/>
            <p:nvPr/>
          </p:nvSpPr>
          <p:spPr>
            <a:xfrm>
              <a:off x="425691" y="4023521"/>
              <a:ext cx="118105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Ficha de Medidas</a:t>
              </a:r>
            </a:p>
          </p:txBody>
        </p:sp>
        <p:sp>
          <p:nvSpPr>
            <p:cNvPr id="41" name="Rectángulo 40">
              <a:extLst>
                <a:ext uri="{FF2B5EF4-FFF2-40B4-BE49-F238E27FC236}">
                  <a16:creationId xmlns:a16="http://schemas.microsoft.com/office/drawing/2014/main" id="{92B9E128-7B4C-45E7-9BA8-B9EA85687B92}"/>
                </a:ext>
              </a:extLst>
            </p:cNvPr>
            <p:cNvSpPr/>
            <p:nvPr/>
          </p:nvSpPr>
          <p:spPr>
            <a:xfrm>
              <a:off x="754528" y="4254831"/>
              <a:ext cx="66475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H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ombros</a:t>
              </a:r>
            </a:p>
          </p:txBody>
        </p:sp>
        <p:grpSp>
          <p:nvGrpSpPr>
            <p:cNvPr id="53" name="Grupo 52">
              <a:extLst>
                <a:ext uri="{FF2B5EF4-FFF2-40B4-BE49-F238E27FC236}">
                  <a16:creationId xmlns:a16="http://schemas.microsoft.com/office/drawing/2014/main" id="{F280F20A-CEEA-4B75-946C-268CF551042A}"/>
                </a:ext>
              </a:extLst>
            </p:cNvPr>
            <p:cNvGrpSpPr/>
            <p:nvPr/>
          </p:nvGrpSpPr>
          <p:grpSpPr>
            <a:xfrm>
              <a:off x="499785" y="4324233"/>
              <a:ext cx="319496" cy="903494"/>
              <a:chOff x="499785" y="4324233"/>
              <a:chExt cx="319496" cy="903494"/>
            </a:xfrm>
          </p:grpSpPr>
          <p:sp>
            <p:nvSpPr>
              <p:cNvPr id="40" name="Rectángulo 39">
                <a:extLst>
                  <a:ext uri="{FF2B5EF4-FFF2-40B4-BE49-F238E27FC236}">
                    <a16:creationId xmlns:a16="http://schemas.microsoft.com/office/drawing/2014/main" id="{E47B04F6-4E0C-443A-9D7F-51CC3A6E8167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 dirty="0"/>
              </a:p>
            </p:txBody>
          </p:sp>
          <p:sp>
            <p:nvSpPr>
              <p:cNvPr id="42" name="Rectángulo 41">
                <a:extLst>
                  <a:ext uri="{FF2B5EF4-FFF2-40B4-BE49-F238E27FC236}">
                    <a16:creationId xmlns:a16="http://schemas.microsoft.com/office/drawing/2014/main" id="{E0D8D7D1-E8A9-477D-BB59-7D4037A10AD8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3" name="Rectángulo 42">
                <a:extLst>
                  <a:ext uri="{FF2B5EF4-FFF2-40B4-BE49-F238E27FC236}">
                    <a16:creationId xmlns:a16="http://schemas.microsoft.com/office/drawing/2014/main" id="{F11EEA12-BB2F-4295-96AC-15AABB2EB594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4" name="Rectángulo 43">
                <a:extLst>
                  <a:ext uri="{FF2B5EF4-FFF2-40B4-BE49-F238E27FC236}">
                    <a16:creationId xmlns:a16="http://schemas.microsoft.com/office/drawing/2014/main" id="{4CA8619C-54F1-4E1B-8AD0-2AB97850AF39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5" name="Rectángulo 44">
                <a:extLst>
                  <a:ext uri="{FF2B5EF4-FFF2-40B4-BE49-F238E27FC236}">
                    <a16:creationId xmlns:a16="http://schemas.microsoft.com/office/drawing/2014/main" id="{A892E23F-412E-4C2B-BF07-19DEFB875F6D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48" name="Rectángulo 47">
              <a:extLst>
                <a:ext uri="{FF2B5EF4-FFF2-40B4-BE49-F238E27FC236}">
                  <a16:creationId xmlns:a16="http://schemas.microsoft.com/office/drawing/2014/main" id="{F61B7A8A-9FD8-4CD0-98C1-D19A7D442815}"/>
                </a:ext>
              </a:extLst>
            </p:cNvPr>
            <p:cNvSpPr/>
            <p:nvPr/>
          </p:nvSpPr>
          <p:spPr>
            <a:xfrm>
              <a:off x="754528" y="4446790"/>
              <a:ext cx="66475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Busto</a:t>
              </a:r>
            </a:p>
          </p:txBody>
        </p:sp>
        <p:sp>
          <p:nvSpPr>
            <p:cNvPr id="49" name="Rectángulo 48">
              <a:extLst>
                <a:ext uri="{FF2B5EF4-FFF2-40B4-BE49-F238E27FC236}">
                  <a16:creationId xmlns:a16="http://schemas.microsoft.com/office/drawing/2014/main" id="{CB2C72A1-AB47-4A03-B163-24BB2C1F201C}"/>
                </a:ext>
              </a:extLst>
            </p:cNvPr>
            <p:cNvSpPr/>
            <p:nvPr/>
          </p:nvSpPr>
          <p:spPr>
            <a:xfrm>
              <a:off x="754528" y="4627222"/>
              <a:ext cx="934027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Larg</a:t>
              </a: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 Espalda</a:t>
              </a:r>
            </a:p>
          </p:txBody>
        </p:sp>
        <p:sp>
          <p:nvSpPr>
            <p:cNvPr id="50" name="Rectángulo 49">
              <a:extLst>
                <a:ext uri="{FF2B5EF4-FFF2-40B4-BE49-F238E27FC236}">
                  <a16:creationId xmlns:a16="http://schemas.microsoft.com/office/drawing/2014/main" id="{C5BC14CB-F47E-4D58-8F68-DDE41F381913}"/>
                </a:ext>
              </a:extLst>
            </p:cNvPr>
            <p:cNvSpPr/>
            <p:nvPr/>
          </p:nvSpPr>
          <p:spPr>
            <a:xfrm>
              <a:off x="754528" y="4819750"/>
              <a:ext cx="934027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Busto</a:t>
              </a:r>
            </a:p>
          </p:txBody>
        </p:sp>
        <p:sp>
          <p:nvSpPr>
            <p:cNvPr id="52" name="Rectángulo 51">
              <a:extLst>
                <a:ext uri="{FF2B5EF4-FFF2-40B4-BE49-F238E27FC236}">
                  <a16:creationId xmlns:a16="http://schemas.microsoft.com/office/drawing/2014/main" id="{39884370-F146-4FD9-9DE4-63D0F5CF1CFD}"/>
                </a:ext>
              </a:extLst>
            </p:cNvPr>
            <p:cNvSpPr/>
            <p:nvPr/>
          </p:nvSpPr>
          <p:spPr>
            <a:xfrm>
              <a:off x="763644" y="5019073"/>
              <a:ext cx="54205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</a:t>
              </a:r>
            </a:p>
          </p:txBody>
        </p:sp>
        <p:grpSp>
          <p:nvGrpSpPr>
            <p:cNvPr id="54" name="Grupo 53">
              <a:extLst>
                <a:ext uri="{FF2B5EF4-FFF2-40B4-BE49-F238E27FC236}">
                  <a16:creationId xmlns:a16="http://schemas.microsoft.com/office/drawing/2014/main" id="{899D3852-9FE5-4802-ABAC-63F149199D1B}"/>
                </a:ext>
              </a:extLst>
            </p:cNvPr>
            <p:cNvGrpSpPr/>
            <p:nvPr/>
          </p:nvGrpSpPr>
          <p:grpSpPr>
            <a:xfrm>
              <a:off x="1603520" y="4324233"/>
              <a:ext cx="319496" cy="903494"/>
              <a:chOff x="499785" y="4324233"/>
              <a:chExt cx="319496" cy="903494"/>
            </a:xfrm>
          </p:grpSpPr>
          <p:sp>
            <p:nvSpPr>
              <p:cNvPr id="55" name="Rectángulo 54">
                <a:extLst>
                  <a:ext uri="{FF2B5EF4-FFF2-40B4-BE49-F238E27FC236}">
                    <a16:creationId xmlns:a16="http://schemas.microsoft.com/office/drawing/2014/main" id="{B9500116-F8A0-4B60-A41D-DDA61DAD96E1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6" name="Rectángulo 55">
                <a:extLst>
                  <a:ext uri="{FF2B5EF4-FFF2-40B4-BE49-F238E27FC236}">
                    <a16:creationId xmlns:a16="http://schemas.microsoft.com/office/drawing/2014/main" id="{32936542-49CC-49B3-82EB-7BF61A120F45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7" name="Rectángulo 56">
                <a:extLst>
                  <a:ext uri="{FF2B5EF4-FFF2-40B4-BE49-F238E27FC236}">
                    <a16:creationId xmlns:a16="http://schemas.microsoft.com/office/drawing/2014/main" id="{8750774D-2064-4D64-A3A9-4DF20C839018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8" name="Rectángulo 57">
                <a:extLst>
                  <a:ext uri="{FF2B5EF4-FFF2-40B4-BE49-F238E27FC236}">
                    <a16:creationId xmlns:a16="http://schemas.microsoft.com/office/drawing/2014/main" id="{83283F80-022F-44A8-A5C5-F600B41761E0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9" name="Rectángulo 58">
                <a:extLst>
                  <a:ext uri="{FF2B5EF4-FFF2-40B4-BE49-F238E27FC236}">
                    <a16:creationId xmlns:a16="http://schemas.microsoft.com/office/drawing/2014/main" id="{B3B65F57-430F-44F5-B56A-77EC86B78C32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60" name="Rectángulo 59">
              <a:extLst>
                <a:ext uri="{FF2B5EF4-FFF2-40B4-BE49-F238E27FC236}">
                  <a16:creationId xmlns:a16="http://schemas.microsoft.com/office/drawing/2014/main" id="{6466DA8E-C652-4658-9DE6-CC4010FF4254}"/>
                </a:ext>
              </a:extLst>
            </p:cNvPr>
            <p:cNvSpPr/>
            <p:nvPr/>
          </p:nvSpPr>
          <p:spPr>
            <a:xfrm>
              <a:off x="1857045" y="4249221"/>
              <a:ext cx="140225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Frente </a:t>
              </a:r>
            </a:p>
          </p:txBody>
        </p:sp>
        <p:sp>
          <p:nvSpPr>
            <p:cNvPr id="61" name="Rectángulo 60">
              <a:extLst>
                <a:ext uri="{FF2B5EF4-FFF2-40B4-BE49-F238E27FC236}">
                  <a16:creationId xmlns:a16="http://schemas.microsoft.com/office/drawing/2014/main" id="{31371062-0AD6-4B71-A228-5A8B2CD3F31E}"/>
                </a:ext>
              </a:extLst>
            </p:cNvPr>
            <p:cNvSpPr/>
            <p:nvPr/>
          </p:nvSpPr>
          <p:spPr>
            <a:xfrm>
              <a:off x="1857045" y="4448480"/>
              <a:ext cx="1327750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Costado</a:t>
              </a:r>
            </a:p>
          </p:txBody>
        </p:sp>
        <p:sp>
          <p:nvSpPr>
            <p:cNvPr id="62" name="Rectángulo 61">
              <a:extLst>
                <a:ext uri="{FF2B5EF4-FFF2-40B4-BE49-F238E27FC236}">
                  <a16:creationId xmlns:a16="http://schemas.microsoft.com/office/drawing/2014/main" id="{5A4E51EF-8D78-4EC7-9B0F-BE0BEA9BB197}"/>
                </a:ext>
              </a:extLst>
            </p:cNvPr>
            <p:cNvSpPr/>
            <p:nvPr/>
          </p:nvSpPr>
          <p:spPr>
            <a:xfrm>
              <a:off x="1867696" y="4627222"/>
              <a:ext cx="60857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Cadera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63" name="Rectángulo 62">
              <a:extLst>
                <a:ext uri="{FF2B5EF4-FFF2-40B4-BE49-F238E27FC236}">
                  <a16:creationId xmlns:a16="http://schemas.microsoft.com/office/drawing/2014/main" id="{14010947-628E-4464-9589-CBFF26BCD86C}"/>
                </a:ext>
              </a:extLst>
            </p:cNvPr>
            <p:cNvSpPr/>
            <p:nvPr/>
          </p:nvSpPr>
          <p:spPr>
            <a:xfrm>
              <a:off x="1867696" y="4813319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Rodilla</a:t>
              </a:r>
            </a:p>
          </p:txBody>
        </p:sp>
        <p:sp>
          <p:nvSpPr>
            <p:cNvPr id="64" name="Rectángulo 63">
              <a:extLst>
                <a:ext uri="{FF2B5EF4-FFF2-40B4-BE49-F238E27FC236}">
                  <a16:creationId xmlns:a16="http://schemas.microsoft.com/office/drawing/2014/main" id="{B9F5A617-31DA-4B42-AA9F-20464752E28F}"/>
                </a:ext>
              </a:extLst>
            </p:cNvPr>
            <p:cNvSpPr/>
            <p:nvPr/>
          </p:nvSpPr>
          <p:spPr>
            <a:xfrm>
              <a:off x="1862655" y="5016100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Rodilla</a:t>
              </a:r>
            </a:p>
          </p:txBody>
        </p:sp>
        <p:grpSp>
          <p:nvGrpSpPr>
            <p:cNvPr id="65" name="Grupo 64">
              <a:extLst>
                <a:ext uri="{FF2B5EF4-FFF2-40B4-BE49-F238E27FC236}">
                  <a16:creationId xmlns:a16="http://schemas.microsoft.com/office/drawing/2014/main" id="{320CD5EF-93F7-494C-8D7A-6A0B8DEABED7}"/>
                </a:ext>
              </a:extLst>
            </p:cNvPr>
            <p:cNvGrpSpPr/>
            <p:nvPr/>
          </p:nvGrpSpPr>
          <p:grpSpPr>
            <a:xfrm>
              <a:off x="3122565" y="4330398"/>
              <a:ext cx="319496" cy="903494"/>
              <a:chOff x="499785" y="4324233"/>
              <a:chExt cx="319496" cy="903494"/>
            </a:xfrm>
          </p:grpSpPr>
          <p:sp>
            <p:nvSpPr>
              <p:cNvPr id="66" name="Rectángulo 65">
                <a:extLst>
                  <a:ext uri="{FF2B5EF4-FFF2-40B4-BE49-F238E27FC236}">
                    <a16:creationId xmlns:a16="http://schemas.microsoft.com/office/drawing/2014/main" id="{F5AFC7C4-3C8D-4234-9F99-591641CB149C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7" name="Rectángulo 66">
                <a:extLst>
                  <a:ext uri="{FF2B5EF4-FFF2-40B4-BE49-F238E27FC236}">
                    <a16:creationId xmlns:a16="http://schemas.microsoft.com/office/drawing/2014/main" id="{672EC4D9-7968-40EF-8E37-0AB1B0B57B4D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8" name="Rectángulo 67">
                <a:extLst>
                  <a:ext uri="{FF2B5EF4-FFF2-40B4-BE49-F238E27FC236}">
                    <a16:creationId xmlns:a16="http://schemas.microsoft.com/office/drawing/2014/main" id="{79992F34-89A5-437A-A008-60DF00CD58FB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9" name="Rectángulo 68">
                <a:extLst>
                  <a:ext uri="{FF2B5EF4-FFF2-40B4-BE49-F238E27FC236}">
                    <a16:creationId xmlns:a16="http://schemas.microsoft.com/office/drawing/2014/main" id="{5A44A7C8-1EF2-4BA3-A253-805C71A8205A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70" name="Rectángulo 69">
                <a:extLst>
                  <a:ext uri="{FF2B5EF4-FFF2-40B4-BE49-F238E27FC236}">
                    <a16:creationId xmlns:a16="http://schemas.microsoft.com/office/drawing/2014/main" id="{9FCEB1F4-D108-40F4-9C61-46A7811EF12A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71" name="Rectángulo 70">
              <a:extLst>
                <a:ext uri="{FF2B5EF4-FFF2-40B4-BE49-F238E27FC236}">
                  <a16:creationId xmlns:a16="http://schemas.microsoft.com/office/drawing/2014/main" id="{7667203C-F86F-4632-8695-E8C8F777376B}"/>
                </a:ext>
              </a:extLst>
            </p:cNvPr>
            <p:cNvSpPr/>
            <p:nvPr/>
          </p:nvSpPr>
          <p:spPr>
            <a:xfrm>
              <a:off x="3391445" y="4257235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Pantalones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2" name="Rectángulo 71">
              <a:extLst>
                <a:ext uri="{FF2B5EF4-FFF2-40B4-BE49-F238E27FC236}">
                  <a16:creationId xmlns:a16="http://schemas.microsoft.com/office/drawing/2014/main" id="{58BFB19A-50EB-45F1-A3CE-85D479F6FF63}"/>
                </a:ext>
              </a:extLst>
            </p:cNvPr>
            <p:cNvSpPr/>
            <p:nvPr/>
          </p:nvSpPr>
          <p:spPr>
            <a:xfrm>
              <a:off x="3392643" y="4443247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Falda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3" name="Rectángulo 72">
              <a:extLst>
                <a:ext uri="{FF2B5EF4-FFF2-40B4-BE49-F238E27FC236}">
                  <a16:creationId xmlns:a16="http://schemas.microsoft.com/office/drawing/2014/main" id="{1D61C0AB-6E23-4955-B604-F5425931A240}"/>
                </a:ext>
              </a:extLst>
            </p:cNvPr>
            <p:cNvSpPr/>
            <p:nvPr/>
          </p:nvSpPr>
          <p:spPr>
            <a:xfrm>
              <a:off x="3388231" y="4632248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Brazos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4" name="Rectángulo 73">
              <a:extLst>
                <a:ext uri="{FF2B5EF4-FFF2-40B4-BE49-F238E27FC236}">
                  <a16:creationId xmlns:a16="http://schemas.microsoft.com/office/drawing/2014/main" id="{82FFD66E-2E43-472B-9751-82F25D60E63F}"/>
                </a:ext>
              </a:extLst>
            </p:cNvPr>
            <p:cNvSpPr/>
            <p:nvPr/>
          </p:nvSpPr>
          <p:spPr>
            <a:xfrm>
              <a:off x="3391445" y="4824776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Brazos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5" name="Rectángulo 74">
              <a:extLst>
                <a:ext uri="{FF2B5EF4-FFF2-40B4-BE49-F238E27FC236}">
                  <a16:creationId xmlns:a16="http://schemas.microsoft.com/office/drawing/2014/main" id="{567DC8AA-44AB-4858-80A5-59093DB9B205}"/>
                </a:ext>
              </a:extLst>
            </p:cNvPr>
            <p:cNvSpPr/>
            <p:nvPr/>
          </p:nvSpPr>
          <p:spPr>
            <a:xfrm>
              <a:off x="3392014" y="5019687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Puños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77" name="Grupo 76">
            <a:extLst>
              <a:ext uri="{FF2B5EF4-FFF2-40B4-BE49-F238E27FC236}">
                <a16:creationId xmlns:a16="http://schemas.microsoft.com/office/drawing/2014/main" id="{E1C409F8-653D-4D9B-BD5A-C6F51AAA093A}"/>
              </a:ext>
            </a:extLst>
          </p:cNvPr>
          <p:cNvGrpSpPr/>
          <p:nvPr/>
        </p:nvGrpSpPr>
        <p:grpSpPr>
          <a:xfrm>
            <a:off x="827247" y="5284367"/>
            <a:ext cx="3869438" cy="314947"/>
            <a:chOff x="846774" y="1908569"/>
            <a:chExt cx="3869438" cy="314947"/>
          </a:xfrm>
        </p:grpSpPr>
        <p:sp>
          <p:nvSpPr>
            <p:cNvPr id="78" name="Rectángulo: esquinas redondeadas 77">
              <a:extLst>
                <a:ext uri="{FF2B5EF4-FFF2-40B4-BE49-F238E27FC236}">
                  <a16:creationId xmlns:a16="http://schemas.microsoft.com/office/drawing/2014/main" id="{2060D2E5-A165-4593-B293-BEB07BBA723F}"/>
                </a:ext>
              </a:extLst>
            </p:cNvPr>
            <p:cNvSpPr/>
            <p:nvPr/>
          </p:nvSpPr>
          <p:spPr>
            <a:xfrm>
              <a:off x="888509" y="1931042"/>
              <a:ext cx="3548063" cy="267576"/>
            </a:xfrm>
            <a:prstGeom prst="roundRect">
              <a:avLst>
                <a:gd name="adj" fmla="val 3808"/>
              </a:avLst>
            </a:prstGeom>
            <a:solidFill>
              <a:srgbClr val="E5EBF7"/>
            </a:solidFill>
            <a:ln w="6350"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79" name="Rectángulo 78">
              <a:extLst>
                <a:ext uri="{FF2B5EF4-FFF2-40B4-BE49-F238E27FC236}">
                  <a16:creationId xmlns:a16="http://schemas.microsoft.com/office/drawing/2014/main" id="{E7877A37-7626-4D32-BC91-E7815A0457B0}"/>
                </a:ext>
              </a:extLst>
            </p:cNvPr>
            <p:cNvSpPr/>
            <p:nvPr/>
          </p:nvSpPr>
          <p:spPr>
            <a:xfrm>
              <a:off x="846774" y="1910995"/>
              <a:ext cx="140708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Material Utilizado</a:t>
              </a:r>
            </a:p>
          </p:txBody>
        </p:sp>
        <p:sp>
          <p:nvSpPr>
            <p:cNvPr id="80" name="Rectángulo 79">
              <a:extLst>
                <a:ext uri="{FF2B5EF4-FFF2-40B4-BE49-F238E27FC236}">
                  <a16:creationId xmlns:a16="http://schemas.microsoft.com/office/drawing/2014/main" id="{EED52FFC-D234-4972-9362-CCA8BD8E1E1D}"/>
                </a:ext>
              </a:extLst>
            </p:cNvPr>
            <p:cNvSpPr/>
            <p:nvPr/>
          </p:nvSpPr>
          <p:spPr>
            <a:xfrm>
              <a:off x="1951784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81" name="Rectángulo 80">
              <a:extLst>
                <a:ext uri="{FF2B5EF4-FFF2-40B4-BE49-F238E27FC236}">
                  <a16:creationId xmlns:a16="http://schemas.microsoft.com/office/drawing/2014/main" id="{810D7B33-A378-48EE-81DB-D80ABF08CAFF}"/>
                </a:ext>
              </a:extLst>
            </p:cNvPr>
            <p:cNvSpPr/>
            <p:nvPr/>
          </p:nvSpPr>
          <p:spPr>
            <a:xfrm>
              <a:off x="2018850" y="1908569"/>
              <a:ext cx="1230415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Traído por cliente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82" name="Rectángulo 81">
              <a:extLst>
                <a:ext uri="{FF2B5EF4-FFF2-40B4-BE49-F238E27FC236}">
                  <a16:creationId xmlns:a16="http://schemas.microsoft.com/office/drawing/2014/main" id="{C6BA340D-8998-4AB9-89C7-B008C984CE74}"/>
                </a:ext>
              </a:extLst>
            </p:cNvPr>
            <p:cNvSpPr/>
            <p:nvPr/>
          </p:nvSpPr>
          <p:spPr>
            <a:xfrm>
              <a:off x="3114635" y="2000787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85" name="Rectángulo 84">
              <a:extLst>
                <a:ext uri="{FF2B5EF4-FFF2-40B4-BE49-F238E27FC236}">
                  <a16:creationId xmlns:a16="http://schemas.microsoft.com/office/drawing/2014/main" id="{E804BDC5-B8E3-4BEE-B9A1-7A7F9FE1772F}"/>
                </a:ext>
              </a:extLst>
            </p:cNvPr>
            <p:cNvSpPr/>
            <p:nvPr/>
          </p:nvSpPr>
          <p:spPr>
            <a:xfrm>
              <a:off x="3194974" y="1908569"/>
              <a:ext cx="152123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Comprado por uno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pic>
        <p:nvPicPr>
          <p:cNvPr id="86" name="Imagen 85">
            <a:extLst>
              <a:ext uri="{FF2B5EF4-FFF2-40B4-BE49-F238E27FC236}">
                <a16:creationId xmlns:a16="http://schemas.microsoft.com/office/drawing/2014/main" id="{5E40D706-1789-41B8-8B26-B918DFB9E15B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203" t="66278" r="8673" b="23356"/>
          <a:stretch/>
        </p:blipFill>
        <p:spPr>
          <a:xfrm>
            <a:off x="420002" y="5572807"/>
            <a:ext cx="4301657" cy="745544"/>
          </a:xfrm>
          <a:prstGeom prst="rect">
            <a:avLst/>
          </a:prstGeom>
        </p:spPr>
      </p:pic>
      <p:grpSp>
        <p:nvGrpSpPr>
          <p:cNvPr id="99" name="Grupo 98">
            <a:extLst>
              <a:ext uri="{FF2B5EF4-FFF2-40B4-BE49-F238E27FC236}">
                <a16:creationId xmlns:a16="http://schemas.microsoft.com/office/drawing/2014/main" id="{A495B0AB-2D8A-4029-A820-29583E476264}"/>
              </a:ext>
            </a:extLst>
          </p:cNvPr>
          <p:cNvGrpSpPr/>
          <p:nvPr/>
        </p:nvGrpSpPr>
        <p:grpSpPr>
          <a:xfrm>
            <a:off x="513886" y="6402346"/>
            <a:ext cx="4328637" cy="751470"/>
            <a:chOff x="507023" y="6357999"/>
            <a:chExt cx="4328637" cy="751470"/>
          </a:xfrm>
        </p:grpSpPr>
        <p:sp>
          <p:nvSpPr>
            <p:cNvPr id="88" name="Rectángulo 87">
              <a:extLst>
                <a:ext uri="{FF2B5EF4-FFF2-40B4-BE49-F238E27FC236}">
                  <a16:creationId xmlns:a16="http://schemas.microsoft.com/office/drawing/2014/main" id="{CABB359B-7FAA-4851-BFBB-C7E16CD1F9CA}"/>
                </a:ext>
              </a:extLst>
            </p:cNvPr>
            <p:cNvSpPr/>
            <p:nvPr/>
          </p:nvSpPr>
          <p:spPr>
            <a:xfrm>
              <a:off x="507023" y="6357999"/>
              <a:ext cx="1590222" cy="34394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6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Formas de Pago</a:t>
              </a:r>
              <a:endParaRPr lang="es-CL" sz="16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89" name="Rectángulo 88">
              <a:extLst>
                <a:ext uri="{FF2B5EF4-FFF2-40B4-BE49-F238E27FC236}">
                  <a16:creationId xmlns:a16="http://schemas.microsoft.com/office/drawing/2014/main" id="{5C3FB13F-67AB-4E67-B8DB-16F6AEF462D6}"/>
                </a:ext>
              </a:extLst>
            </p:cNvPr>
            <p:cNvSpPr/>
            <p:nvPr/>
          </p:nvSpPr>
          <p:spPr>
            <a:xfrm>
              <a:off x="508665" y="6755574"/>
              <a:ext cx="118105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Total a Pagar: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90" name="Conector recto 89">
              <a:extLst>
                <a:ext uri="{FF2B5EF4-FFF2-40B4-BE49-F238E27FC236}">
                  <a16:creationId xmlns:a16="http://schemas.microsoft.com/office/drawing/2014/main" id="{E991F5D5-602F-41C6-A05E-4F641BA735F5}"/>
                </a:ext>
              </a:extLst>
            </p:cNvPr>
            <p:cNvCxnSpPr>
              <a:cxnSpLocks/>
            </p:cNvCxnSpPr>
            <p:nvPr/>
          </p:nvCxnSpPr>
          <p:spPr>
            <a:xfrm>
              <a:off x="1405339" y="6956676"/>
              <a:ext cx="1125661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3" name="Rectángulo 92">
              <a:extLst>
                <a:ext uri="{FF2B5EF4-FFF2-40B4-BE49-F238E27FC236}">
                  <a16:creationId xmlns:a16="http://schemas.microsoft.com/office/drawing/2014/main" id="{6EBF0BAA-1830-4082-9014-C97DF0F57357}"/>
                </a:ext>
              </a:extLst>
            </p:cNvPr>
            <p:cNvSpPr/>
            <p:nvPr/>
          </p:nvSpPr>
          <p:spPr>
            <a:xfrm>
              <a:off x="2618328" y="6480608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94" name="Rectángulo 93">
              <a:extLst>
                <a:ext uri="{FF2B5EF4-FFF2-40B4-BE49-F238E27FC236}">
                  <a16:creationId xmlns:a16="http://schemas.microsoft.com/office/drawing/2014/main" id="{6B27A875-5C49-4CE4-884A-53A0A9CD71C2}"/>
                </a:ext>
              </a:extLst>
            </p:cNvPr>
            <p:cNvSpPr/>
            <p:nvPr/>
          </p:nvSpPr>
          <p:spPr>
            <a:xfrm>
              <a:off x="2698547" y="6392360"/>
              <a:ext cx="213711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50% Adel</a:t>
              </a: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anto / 50% Entrega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5" name="Rectángulo 94">
              <a:extLst>
                <a:ext uri="{FF2B5EF4-FFF2-40B4-BE49-F238E27FC236}">
                  <a16:creationId xmlns:a16="http://schemas.microsoft.com/office/drawing/2014/main" id="{796D9CDE-CE6A-44BC-B977-018DBDB7ADB1}"/>
                </a:ext>
              </a:extLst>
            </p:cNvPr>
            <p:cNvSpPr/>
            <p:nvPr/>
          </p:nvSpPr>
          <p:spPr>
            <a:xfrm>
              <a:off x="2618327" y="6671604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96" name="Rectángulo 95">
              <a:extLst>
                <a:ext uri="{FF2B5EF4-FFF2-40B4-BE49-F238E27FC236}">
                  <a16:creationId xmlns:a16="http://schemas.microsoft.com/office/drawing/2014/main" id="{E1A9C05A-E9F5-40BA-9B89-F4925868A6E2}"/>
                </a:ext>
              </a:extLst>
            </p:cNvPr>
            <p:cNvSpPr/>
            <p:nvPr/>
          </p:nvSpPr>
          <p:spPr>
            <a:xfrm>
              <a:off x="2698547" y="6590190"/>
              <a:ext cx="125637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Tarjeta de Crédito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7" name="Rectángulo 96">
              <a:extLst>
                <a:ext uri="{FF2B5EF4-FFF2-40B4-BE49-F238E27FC236}">
                  <a16:creationId xmlns:a16="http://schemas.microsoft.com/office/drawing/2014/main" id="{FDB9D3DA-79A0-4743-B169-42B0206C7917}"/>
                </a:ext>
              </a:extLst>
            </p:cNvPr>
            <p:cNvSpPr/>
            <p:nvPr/>
          </p:nvSpPr>
          <p:spPr>
            <a:xfrm>
              <a:off x="2734595" y="6796948"/>
              <a:ext cx="125637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Pago Completo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8" name="Rectángulo 97">
              <a:extLst>
                <a:ext uri="{FF2B5EF4-FFF2-40B4-BE49-F238E27FC236}">
                  <a16:creationId xmlns:a16="http://schemas.microsoft.com/office/drawing/2014/main" id="{C23ACB03-E850-4859-963B-A4D496E13724}"/>
                </a:ext>
              </a:extLst>
            </p:cNvPr>
            <p:cNvSpPr/>
            <p:nvPr/>
          </p:nvSpPr>
          <p:spPr>
            <a:xfrm>
              <a:off x="2618327" y="6872424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</p:grpSp>
      <p:sp>
        <p:nvSpPr>
          <p:cNvPr id="83" name="Rectángulo 82">
            <a:extLst>
              <a:ext uri="{FF2B5EF4-FFF2-40B4-BE49-F238E27FC236}">
                <a16:creationId xmlns:a16="http://schemas.microsoft.com/office/drawing/2014/main" id="{FF1B5714-D46E-4962-9BD8-8C3EB344E93F}"/>
              </a:ext>
            </a:extLst>
          </p:cNvPr>
          <p:cNvSpPr/>
          <p:nvPr/>
        </p:nvSpPr>
        <p:spPr>
          <a:xfrm>
            <a:off x="551357" y="63750"/>
            <a:ext cx="4148168" cy="107830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07000"/>
              </a:lnSpc>
              <a:spcAft>
                <a:spcPts val="726"/>
              </a:spcAft>
            </a:pPr>
            <a:r>
              <a:rPr lang="es-CL" sz="5988" dirty="0">
                <a:solidFill>
                  <a:schemeClr val="bg1"/>
                </a:solidFill>
                <a:latin typeface="Angelface" pitchFamily="50" charset="0"/>
                <a:ea typeface="Calibri" panose="020F0502020204030204" pitchFamily="34" charset="0"/>
                <a:cs typeface="Times New Roman" panose="02020603050405020304" pitchFamily="18" charset="0"/>
              </a:rPr>
              <a:t>Ordenes de Venta</a:t>
            </a:r>
            <a:endParaRPr lang="es-CL" sz="6532" dirty="0">
              <a:solidFill>
                <a:schemeClr val="bg1"/>
              </a:solidFill>
              <a:latin typeface="Angelface" pitchFamily="50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101" name="Rectángulo: esquinas redondeadas 100">
            <a:extLst>
              <a:ext uri="{FF2B5EF4-FFF2-40B4-BE49-F238E27FC236}">
                <a16:creationId xmlns:a16="http://schemas.microsoft.com/office/drawing/2014/main" id="{0A155951-9671-4EA6-9BA5-4894C98CB333}"/>
              </a:ext>
            </a:extLst>
          </p:cNvPr>
          <p:cNvSpPr/>
          <p:nvPr/>
        </p:nvSpPr>
        <p:spPr>
          <a:xfrm>
            <a:off x="473237" y="1582469"/>
            <a:ext cx="4223447" cy="604994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111" name="Rectángulo: esquinas redondeadas 110">
            <a:extLst>
              <a:ext uri="{FF2B5EF4-FFF2-40B4-BE49-F238E27FC236}">
                <a16:creationId xmlns:a16="http://schemas.microsoft.com/office/drawing/2014/main" id="{2F0F5CEE-A183-4B39-8715-F1C8F735566B}"/>
              </a:ext>
            </a:extLst>
          </p:cNvPr>
          <p:cNvSpPr/>
          <p:nvPr/>
        </p:nvSpPr>
        <p:spPr>
          <a:xfrm>
            <a:off x="524368" y="3850804"/>
            <a:ext cx="4115236" cy="1279658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113" name="Rectángulo: esquinas redondeadas 112">
            <a:extLst>
              <a:ext uri="{FF2B5EF4-FFF2-40B4-BE49-F238E27FC236}">
                <a16:creationId xmlns:a16="http://schemas.microsoft.com/office/drawing/2014/main" id="{907035ED-50C6-4207-BD92-D5027B05F656}"/>
              </a:ext>
            </a:extLst>
          </p:cNvPr>
          <p:cNvSpPr/>
          <p:nvPr/>
        </p:nvSpPr>
        <p:spPr>
          <a:xfrm>
            <a:off x="521789" y="6431097"/>
            <a:ext cx="4115236" cy="762266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</p:spTree>
    <p:extLst>
      <p:ext uri="{BB962C8B-B14F-4D97-AF65-F5344CB8AC3E}">
        <p14:creationId xmlns:p14="http://schemas.microsoft.com/office/powerpoint/2010/main" val="646113586"/>
      </p:ext>
    </p:extLst>
  </p:cSld>
  <p:clrMapOvr>
    <a:masterClrMapping/>
  </p:clrMapOvr>
</p:sld>
</file>

<file path=ppt/slides/slide2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4" name="Imagen 113">
            <a:extLst>
              <a:ext uri="{FF2B5EF4-FFF2-40B4-BE49-F238E27FC236}">
                <a16:creationId xmlns:a16="http://schemas.microsoft.com/office/drawing/2014/main" id="{E2C72D66-3C05-40F4-818E-4CB8631B94FA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26633" t="9514" r="29569" b="27352"/>
          <a:stretch/>
        </p:blipFill>
        <p:spPr>
          <a:xfrm rot="16200000">
            <a:off x="2185505" y="-1998928"/>
            <a:ext cx="697876" cy="5068891"/>
          </a:xfrm>
          <a:prstGeom prst="rect">
            <a:avLst/>
          </a:prstGeom>
        </p:spPr>
      </p:pic>
      <p:sp>
        <p:nvSpPr>
          <p:cNvPr id="112" name="Rectángulo: esquinas redondeadas 111">
            <a:extLst>
              <a:ext uri="{FF2B5EF4-FFF2-40B4-BE49-F238E27FC236}">
                <a16:creationId xmlns:a16="http://schemas.microsoft.com/office/drawing/2014/main" id="{E115D612-3661-42A9-A486-91A7B88EA55F}"/>
              </a:ext>
            </a:extLst>
          </p:cNvPr>
          <p:cNvSpPr/>
          <p:nvPr/>
        </p:nvSpPr>
        <p:spPr>
          <a:xfrm>
            <a:off x="440504" y="6367648"/>
            <a:ext cx="4290148" cy="890633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110" name="Rectángulo: esquinas redondeadas 109">
            <a:extLst>
              <a:ext uri="{FF2B5EF4-FFF2-40B4-BE49-F238E27FC236}">
                <a16:creationId xmlns:a16="http://schemas.microsoft.com/office/drawing/2014/main" id="{9B78243E-FF09-471B-A928-593DCFE6BCF1}"/>
              </a:ext>
            </a:extLst>
          </p:cNvPr>
          <p:cNvSpPr/>
          <p:nvPr/>
        </p:nvSpPr>
        <p:spPr>
          <a:xfrm>
            <a:off x="440505" y="3776826"/>
            <a:ext cx="4290148" cy="1439386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84" name="Rectángulo: esquinas redondeadas 83">
            <a:extLst>
              <a:ext uri="{FF2B5EF4-FFF2-40B4-BE49-F238E27FC236}">
                <a16:creationId xmlns:a16="http://schemas.microsoft.com/office/drawing/2014/main" id="{AD7414DD-8DE6-45B8-8112-9BDDF0B186AF}"/>
              </a:ext>
            </a:extLst>
          </p:cNvPr>
          <p:cNvSpPr/>
          <p:nvPr/>
        </p:nvSpPr>
        <p:spPr>
          <a:xfrm>
            <a:off x="420001" y="1536627"/>
            <a:ext cx="4310651" cy="697874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2" name="Rectángulo: esquinas redondeadas 1">
            <a:extLst>
              <a:ext uri="{FF2B5EF4-FFF2-40B4-BE49-F238E27FC236}">
                <a16:creationId xmlns:a16="http://schemas.microsoft.com/office/drawing/2014/main" id="{99FF4510-806D-4AC7-8D73-69B355A697B8}"/>
              </a:ext>
            </a:extLst>
          </p:cNvPr>
          <p:cNvSpPr/>
          <p:nvPr/>
        </p:nvSpPr>
        <p:spPr>
          <a:xfrm>
            <a:off x="1308997" y="1142665"/>
            <a:ext cx="1021080" cy="217998"/>
          </a:xfrm>
          <a:prstGeom prst="roundRect">
            <a:avLst>
              <a:gd name="adj" fmla="val 0"/>
            </a:avLst>
          </a:prstGeom>
          <a:noFill/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4" name="Rectángulo 3">
            <a:extLst>
              <a:ext uri="{FF2B5EF4-FFF2-40B4-BE49-F238E27FC236}">
                <a16:creationId xmlns:a16="http://schemas.microsoft.com/office/drawing/2014/main" id="{2AFB77A1-E7B9-4F47-9144-3CC7BDF7EE3D}"/>
              </a:ext>
            </a:extLst>
          </p:cNvPr>
          <p:cNvSpPr/>
          <p:nvPr/>
        </p:nvSpPr>
        <p:spPr>
          <a:xfrm>
            <a:off x="440504" y="1056234"/>
            <a:ext cx="1021080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N.º Pedido</a:t>
            </a:r>
            <a:endParaRPr lang="es-CL" dirty="0">
              <a:effectLst/>
              <a:latin typeface="Akazan Lt" panose="02000506020000020003" pitchFamily="2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5" name="Rectángulo: esquinas redondeadas 4">
            <a:extLst>
              <a:ext uri="{FF2B5EF4-FFF2-40B4-BE49-F238E27FC236}">
                <a16:creationId xmlns:a16="http://schemas.microsoft.com/office/drawing/2014/main" id="{2842A9BB-0E44-4F1E-97DD-EF7322732B51}"/>
              </a:ext>
            </a:extLst>
          </p:cNvPr>
          <p:cNvSpPr/>
          <p:nvPr/>
        </p:nvSpPr>
        <p:spPr>
          <a:xfrm>
            <a:off x="3675604" y="1142059"/>
            <a:ext cx="1021080" cy="217998"/>
          </a:xfrm>
          <a:prstGeom prst="roundRect">
            <a:avLst>
              <a:gd name="adj" fmla="val 0"/>
            </a:avLst>
          </a:prstGeom>
          <a:noFill/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6" name="Rectángulo 5">
            <a:extLst>
              <a:ext uri="{FF2B5EF4-FFF2-40B4-BE49-F238E27FC236}">
                <a16:creationId xmlns:a16="http://schemas.microsoft.com/office/drawing/2014/main" id="{7F3D37A6-278E-4B2C-8776-6E7C1A84784E}"/>
              </a:ext>
            </a:extLst>
          </p:cNvPr>
          <p:cNvSpPr/>
          <p:nvPr/>
        </p:nvSpPr>
        <p:spPr>
          <a:xfrm>
            <a:off x="3079506" y="1063864"/>
            <a:ext cx="1021080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Fecha</a:t>
            </a:r>
          </a:p>
        </p:txBody>
      </p:sp>
      <p:grpSp>
        <p:nvGrpSpPr>
          <p:cNvPr id="17" name="Grupo 16">
            <a:extLst>
              <a:ext uri="{FF2B5EF4-FFF2-40B4-BE49-F238E27FC236}">
                <a16:creationId xmlns:a16="http://schemas.microsoft.com/office/drawing/2014/main" id="{A1221EF0-FDFE-48C3-A647-6370BEFC3A9F}"/>
              </a:ext>
            </a:extLst>
          </p:cNvPr>
          <p:cNvGrpSpPr/>
          <p:nvPr/>
        </p:nvGrpSpPr>
        <p:grpSpPr>
          <a:xfrm>
            <a:off x="428996" y="1535416"/>
            <a:ext cx="4190338" cy="715275"/>
            <a:chOff x="461175" y="1120552"/>
            <a:chExt cx="4190338" cy="715275"/>
          </a:xfrm>
        </p:grpSpPr>
        <p:sp>
          <p:nvSpPr>
            <p:cNvPr id="8" name="Rectángulo 7">
              <a:extLst>
                <a:ext uri="{FF2B5EF4-FFF2-40B4-BE49-F238E27FC236}">
                  <a16:creationId xmlns:a16="http://schemas.microsoft.com/office/drawing/2014/main" id="{9A52EE84-0DE8-4F26-AD5E-3CE20593F425}"/>
                </a:ext>
              </a:extLst>
            </p:cNvPr>
            <p:cNvSpPr/>
            <p:nvPr/>
          </p:nvSpPr>
          <p:spPr>
            <a:xfrm>
              <a:off x="477077" y="1120552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Cliente: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" name="Rectángulo 8">
              <a:extLst>
                <a:ext uri="{FF2B5EF4-FFF2-40B4-BE49-F238E27FC236}">
                  <a16:creationId xmlns:a16="http://schemas.microsoft.com/office/drawing/2014/main" id="{0293D1B7-439B-4947-A5F0-41627F3784A1}"/>
                </a:ext>
              </a:extLst>
            </p:cNvPr>
            <p:cNvSpPr/>
            <p:nvPr/>
          </p:nvSpPr>
          <p:spPr>
            <a:xfrm>
              <a:off x="461175" y="1452518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Teléfono: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10" name="Rectángulo 9">
              <a:extLst>
                <a:ext uri="{FF2B5EF4-FFF2-40B4-BE49-F238E27FC236}">
                  <a16:creationId xmlns:a16="http://schemas.microsoft.com/office/drawing/2014/main" id="{18CEE0AE-BC72-4F64-89A2-783C42213717}"/>
                </a:ext>
              </a:extLst>
            </p:cNvPr>
            <p:cNvSpPr/>
            <p:nvPr/>
          </p:nvSpPr>
          <p:spPr>
            <a:xfrm>
              <a:off x="2542395" y="1460468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Celular: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12" name="Conector recto 11">
              <a:extLst>
                <a:ext uri="{FF2B5EF4-FFF2-40B4-BE49-F238E27FC236}">
                  <a16:creationId xmlns:a16="http://schemas.microsoft.com/office/drawing/2014/main" id="{44FD2E21-B38E-48E6-8AF0-3E3DE6E69487}"/>
                </a:ext>
              </a:extLst>
            </p:cNvPr>
            <p:cNvCxnSpPr/>
            <p:nvPr/>
          </p:nvCxnSpPr>
          <p:spPr>
            <a:xfrm>
              <a:off x="1089328" y="1380954"/>
              <a:ext cx="3562185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Conector recto 12">
              <a:extLst>
                <a:ext uri="{FF2B5EF4-FFF2-40B4-BE49-F238E27FC236}">
                  <a16:creationId xmlns:a16="http://schemas.microsoft.com/office/drawing/2014/main" id="{FF0615F5-297B-42CC-9227-B689F664423A}"/>
                </a:ext>
              </a:extLst>
            </p:cNvPr>
            <p:cNvCxnSpPr>
              <a:cxnSpLocks/>
            </p:cNvCxnSpPr>
            <p:nvPr/>
          </p:nvCxnSpPr>
          <p:spPr>
            <a:xfrm>
              <a:off x="1194019" y="1700333"/>
              <a:ext cx="1348376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" name="Conector recto 14">
              <a:extLst>
                <a:ext uri="{FF2B5EF4-FFF2-40B4-BE49-F238E27FC236}">
                  <a16:creationId xmlns:a16="http://schemas.microsoft.com/office/drawing/2014/main" id="{BD48C7B8-5CAC-4F82-9216-C8AB344C1EF2}"/>
                </a:ext>
              </a:extLst>
            </p:cNvPr>
            <p:cNvCxnSpPr>
              <a:cxnSpLocks/>
            </p:cNvCxnSpPr>
            <p:nvPr/>
          </p:nvCxnSpPr>
          <p:spPr>
            <a:xfrm>
              <a:off x="3228230" y="1700333"/>
              <a:ext cx="1423283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7" name="Grupo 26">
            <a:extLst>
              <a:ext uri="{FF2B5EF4-FFF2-40B4-BE49-F238E27FC236}">
                <a16:creationId xmlns:a16="http://schemas.microsoft.com/office/drawing/2014/main" id="{D011FB4B-7475-4BE9-A358-6DA41A8D12AD}"/>
              </a:ext>
            </a:extLst>
          </p:cNvPr>
          <p:cNvGrpSpPr/>
          <p:nvPr/>
        </p:nvGrpSpPr>
        <p:grpSpPr>
          <a:xfrm>
            <a:off x="899417" y="2332501"/>
            <a:ext cx="3359980" cy="319046"/>
            <a:chOff x="864702" y="1908569"/>
            <a:chExt cx="3359980" cy="319046"/>
          </a:xfrm>
        </p:grpSpPr>
        <p:sp>
          <p:nvSpPr>
            <p:cNvPr id="19" name="Rectángulo: esquinas redondeadas 18">
              <a:extLst>
                <a:ext uri="{FF2B5EF4-FFF2-40B4-BE49-F238E27FC236}">
                  <a16:creationId xmlns:a16="http://schemas.microsoft.com/office/drawing/2014/main" id="{90C1F828-0023-4BD0-AE55-1A1D3BABD5CA}"/>
                </a:ext>
              </a:extLst>
            </p:cNvPr>
            <p:cNvSpPr/>
            <p:nvPr/>
          </p:nvSpPr>
          <p:spPr>
            <a:xfrm>
              <a:off x="888509" y="1931042"/>
              <a:ext cx="3336173" cy="267576"/>
            </a:xfrm>
            <a:prstGeom prst="roundRect">
              <a:avLst>
                <a:gd name="adj" fmla="val 3808"/>
              </a:avLst>
            </a:prstGeom>
            <a:solidFill>
              <a:srgbClr val="E5EBF7"/>
            </a:solidFill>
            <a:ln w="6350"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20" name="Rectángulo 19">
              <a:extLst>
                <a:ext uri="{FF2B5EF4-FFF2-40B4-BE49-F238E27FC236}">
                  <a16:creationId xmlns:a16="http://schemas.microsoft.com/office/drawing/2014/main" id="{56986F0A-658A-4DCF-8EF6-0F185C7C5060}"/>
                </a:ext>
              </a:extLst>
            </p:cNvPr>
            <p:cNvSpPr/>
            <p:nvPr/>
          </p:nvSpPr>
          <p:spPr>
            <a:xfrm>
              <a:off x="864702" y="1910995"/>
              <a:ext cx="140708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Tipo de Servicio: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21" name="Rectángulo 20">
              <a:extLst>
                <a:ext uri="{FF2B5EF4-FFF2-40B4-BE49-F238E27FC236}">
                  <a16:creationId xmlns:a16="http://schemas.microsoft.com/office/drawing/2014/main" id="{6492D76D-BD6D-4616-9DE0-599FC92A6658}"/>
                </a:ext>
              </a:extLst>
            </p:cNvPr>
            <p:cNvSpPr/>
            <p:nvPr/>
          </p:nvSpPr>
          <p:spPr>
            <a:xfrm>
              <a:off x="1993616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2" name="Rectángulo 21">
              <a:extLst>
                <a:ext uri="{FF2B5EF4-FFF2-40B4-BE49-F238E27FC236}">
                  <a16:creationId xmlns:a16="http://schemas.microsoft.com/office/drawing/2014/main" id="{BE82BD38-E445-4696-A0AB-597A418C5665}"/>
                </a:ext>
              </a:extLst>
            </p:cNvPr>
            <p:cNvSpPr/>
            <p:nvPr/>
          </p:nvSpPr>
          <p:spPr>
            <a:xfrm>
              <a:off x="2072635" y="1908569"/>
              <a:ext cx="654616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Costura</a:t>
              </a:r>
            </a:p>
          </p:txBody>
        </p:sp>
        <p:sp>
          <p:nvSpPr>
            <p:cNvPr id="23" name="Rectángulo 22">
              <a:extLst>
                <a:ext uri="{FF2B5EF4-FFF2-40B4-BE49-F238E27FC236}">
                  <a16:creationId xmlns:a16="http://schemas.microsoft.com/office/drawing/2014/main" id="{68F4B250-3831-418F-BFC4-D431DBC2CA70}"/>
                </a:ext>
              </a:extLst>
            </p:cNvPr>
            <p:cNvSpPr/>
            <p:nvPr/>
          </p:nvSpPr>
          <p:spPr>
            <a:xfrm>
              <a:off x="2660329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4" name="Rectángulo 23">
              <a:extLst>
                <a:ext uri="{FF2B5EF4-FFF2-40B4-BE49-F238E27FC236}">
                  <a16:creationId xmlns:a16="http://schemas.microsoft.com/office/drawing/2014/main" id="{4AA89D6B-DBBA-402D-AEBE-71E144A67F00}"/>
                </a:ext>
              </a:extLst>
            </p:cNvPr>
            <p:cNvSpPr/>
            <p:nvPr/>
          </p:nvSpPr>
          <p:spPr>
            <a:xfrm>
              <a:off x="2750460" y="1915094"/>
              <a:ext cx="81676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Confección</a:t>
              </a:r>
            </a:p>
          </p:txBody>
        </p:sp>
        <p:sp>
          <p:nvSpPr>
            <p:cNvPr id="25" name="Rectángulo 24">
              <a:extLst>
                <a:ext uri="{FF2B5EF4-FFF2-40B4-BE49-F238E27FC236}">
                  <a16:creationId xmlns:a16="http://schemas.microsoft.com/office/drawing/2014/main" id="{E35C0224-B0B5-4F53-8A83-F99AB3741D53}"/>
                </a:ext>
              </a:extLst>
            </p:cNvPr>
            <p:cNvSpPr/>
            <p:nvPr/>
          </p:nvSpPr>
          <p:spPr>
            <a:xfrm>
              <a:off x="3522045" y="2000787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6" name="Rectángulo 25">
              <a:extLst>
                <a:ext uri="{FF2B5EF4-FFF2-40B4-BE49-F238E27FC236}">
                  <a16:creationId xmlns:a16="http://schemas.microsoft.com/office/drawing/2014/main" id="{6D0BC1E9-E235-4F61-AC23-ACA0B4CF88CA}"/>
                </a:ext>
              </a:extLst>
            </p:cNvPr>
            <p:cNvSpPr/>
            <p:nvPr/>
          </p:nvSpPr>
          <p:spPr>
            <a:xfrm>
              <a:off x="3612029" y="1915094"/>
              <a:ext cx="552402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Otros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sp>
        <p:nvSpPr>
          <p:cNvPr id="28" name="Rectángulo 27">
            <a:extLst>
              <a:ext uri="{FF2B5EF4-FFF2-40B4-BE49-F238E27FC236}">
                <a16:creationId xmlns:a16="http://schemas.microsoft.com/office/drawing/2014/main" id="{68588BD4-AE96-4CF9-9C4B-24A6D79FE99D}"/>
              </a:ext>
            </a:extLst>
          </p:cNvPr>
          <p:cNvSpPr/>
          <p:nvPr/>
        </p:nvSpPr>
        <p:spPr>
          <a:xfrm>
            <a:off x="354701" y="2633649"/>
            <a:ext cx="2183733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Descripción del Servicio:</a:t>
            </a:r>
            <a:endParaRPr lang="es-CL" dirty="0">
              <a:effectLst/>
              <a:latin typeface="Akazan Lt" panose="02000506020000020003" pitchFamily="2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pic>
        <p:nvPicPr>
          <p:cNvPr id="30" name="Imagen 29">
            <a:extLst>
              <a:ext uri="{FF2B5EF4-FFF2-40B4-BE49-F238E27FC236}">
                <a16:creationId xmlns:a16="http://schemas.microsoft.com/office/drawing/2014/main" id="{3E931A31-DC47-4A40-8DA9-8FC83A9306DD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203" t="66278" r="8673" b="23449"/>
          <a:stretch/>
        </p:blipFill>
        <p:spPr>
          <a:xfrm>
            <a:off x="440505" y="2944813"/>
            <a:ext cx="4301657" cy="738769"/>
          </a:xfrm>
          <a:prstGeom prst="rect">
            <a:avLst/>
          </a:prstGeom>
        </p:spPr>
      </p:pic>
      <p:grpSp>
        <p:nvGrpSpPr>
          <p:cNvPr id="76" name="Grupo 75">
            <a:extLst>
              <a:ext uri="{FF2B5EF4-FFF2-40B4-BE49-F238E27FC236}">
                <a16:creationId xmlns:a16="http://schemas.microsoft.com/office/drawing/2014/main" id="{EBD2F4EC-A8BF-4680-A871-AD5F1ACFA33A}"/>
              </a:ext>
            </a:extLst>
          </p:cNvPr>
          <p:cNvGrpSpPr/>
          <p:nvPr/>
        </p:nvGrpSpPr>
        <p:grpSpPr>
          <a:xfrm>
            <a:off x="513147" y="3825721"/>
            <a:ext cx="4187950" cy="1277269"/>
            <a:chOff x="425691" y="4023521"/>
            <a:chExt cx="4187950" cy="1277269"/>
          </a:xfrm>
        </p:grpSpPr>
        <p:sp>
          <p:nvSpPr>
            <p:cNvPr id="39" name="Rectángulo 38">
              <a:extLst>
                <a:ext uri="{FF2B5EF4-FFF2-40B4-BE49-F238E27FC236}">
                  <a16:creationId xmlns:a16="http://schemas.microsoft.com/office/drawing/2014/main" id="{02E4A93C-8F9C-4884-B2B6-80528735D3E3}"/>
                </a:ext>
              </a:extLst>
            </p:cNvPr>
            <p:cNvSpPr/>
            <p:nvPr/>
          </p:nvSpPr>
          <p:spPr>
            <a:xfrm>
              <a:off x="425691" y="4023521"/>
              <a:ext cx="118105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Ficha de Medidas</a:t>
              </a:r>
            </a:p>
          </p:txBody>
        </p:sp>
        <p:sp>
          <p:nvSpPr>
            <p:cNvPr id="41" name="Rectángulo 40">
              <a:extLst>
                <a:ext uri="{FF2B5EF4-FFF2-40B4-BE49-F238E27FC236}">
                  <a16:creationId xmlns:a16="http://schemas.microsoft.com/office/drawing/2014/main" id="{92B9E128-7B4C-45E7-9BA8-B9EA85687B92}"/>
                </a:ext>
              </a:extLst>
            </p:cNvPr>
            <p:cNvSpPr/>
            <p:nvPr/>
          </p:nvSpPr>
          <p:spPr>
            <a:xfrm>
              <a:off x="754528" y="4254831"/>
              <a:ext cx="66475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H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ombros</a:t>
              </a:r>
            </a:p>
          </p:txBody>
        </p:sp>
        <p:grpSp>
          <p:nvGrpSpPr>
            <p:cNvPr id="53" name="Grupo 52">
              <a:extLst>
                <a:ext uri="{FF2B5EF4-FFF2-40B4-BE49-F238E27FC236}">
                  <a16:creationId xmlns:a16="http://schemas.microsoft.com/office/drawing/2014/main" id="{F280F20A-CEEA-4B75-946C-268CF551042A}"/>
                </a:ext>
              </a:extLst>
            </p:cNvPr>
            <p:cNvGrpSpPr/>
            <p:nvPr/>
          </p:nvGrpSpPr>
          <p:grpSpPr>
            <a:xfrm>
              <a:off x="499785" y="4324233"/>
              <a:ext cx="319496" cy="903494"/>
              <a:chOff x="499785" y="4324233"/>
              <a:chExt cx="319496" cy="903494"/>
            </a:xfrm>
          </p:grpSpPr>
          <p:sp>
            <p:nvSpPr>
              <p:cNvPr id="40" name="Rectángulo 39">
                <a:extLst>
                  <a:ext uri="{FF2B5EF4-FFF2-40B4-BE49-F238E27FC236}">
                    <a16:creationId xmlns:a16="http://schemas.microsoft.com/office/drawing/2014/main" id="{E47B04F6-4E0C-443A-9D7F-51CC3A6E8167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 dirty="0"/>
              </a:p>
            </p:txBody>
          </p:sp>
          <p:sp>
            <p:nvSpPr>
              <p:cNvPr id="42" name="Rectángulo 41">
                <a:extLst>
                  <a:ext uri="{FF2B5EF4-FFF2-40B4-BE49-F238E27FC236}">
                    <a16:creationId xmlns:a16="http://schemas.microsoft.com/office/drawing/2014/main" id="{E0D8D7D1-E8A9-477D-BB59-7D4037A10AD8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3" name="Rectángulo 42">
                <a:extLst>
                  <a:ext uri="{FF2B5EF4-FFF2-40B4-BE49-F238E27FC236}">
                    <a16:creationId xmlns:a16="http://schemas.microsoft.com/office/drawing/2014/main" id="{F11EEA12-BB2F-4295-96AC-15AABB2EB594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4" name="Rectángulo 43">
                <a:extLst>
                  <a:ext uri="{FF2B5EF4-FFF2-40B4-BE49-F238E27FC236}">
                    <a16:creationId xmlns:a16="http://schemas.microsoft.com/office/drawing/2014/main" id="{4CA8619C-54F1-4E1B-8AD0-2AB97850AF39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5" name="Rectángulo 44">
                <a:extLst>
                  <a:ext uri="{FF2B5EF4-FFF2-40B4-BE49-F238E27FC236}">
                    <a16:creationId xmlns:a16="http://schemas.microsoft.com/office/drawing/2014/main" id="{A892E23F-412E-4C2B-BF07-19DEFB875F6D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48" name="Rectángulo 47">
              <a:extLst>
                <a:ext uri="{FF2B5EF4-FFF2-40B4-BE49-F238E27FC236}">
                  <a16:creationId xmlns:a16="http://schemas.microsoft.com/office/drawing/2014/main" id="{F61B7A8A-9FD8-4CD0-98C1-D19A7D442815}"/>
                </a:ext>
              </a:extLst>
            </p:cNvPr>
            <p:cNvSpPr/>
            <p:nvPr/>
          </p:nvSpPr>
          <p:spPr>
            <a:xfrm>
              <a:off x="754528" y="4446790"/>
              <a:ext cx="66475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Busto</a:t>
              </a:r>
            </a:p>
          </p:txBody>
        </p:sp>
        <p:sp>
          <p:nvSpPr>
            <p:cNvPr id="49" name="Rectángulo 48">
              <a:extLst>
                <a:ext uri="{FF2B5EF4-FFF2-40B4-BE49-F238E27FC236}">
                  <a16:creationId xmlns:a16="http://schemas.microsoft.com/office/drawing/2014/main" id="{CB2C72A1-AB47-4A03-B163-24BB2C1F201C}"/>
                </a:ext>
              </a:extLst>
            </p:cNvPr>
            <p:cNvSpPr/>
            <p:nvPr/>
          </p:nvSpPr>
          <p:spPr>
            <a:xfrm>
              <a:off x="754528" y="4627222"/>
              <a:ext cx="934027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Larg</a:t>
              </a: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 Espalda</a:t>
              </a:r>
            </a:p>
          </p:txBody>
        </p:sp>
        <p:sp>
          <p:nvSpPr>
            <p:cNvPr id="50" name="Rectángulo 49">
              <a:extLst>
                <a:ext uri="{FF2B5EF4-FFF2-40B4-BE49-F238E27FC236}">
                  <a16:creationId xmlns:a16="http://schemas.microsoft.com/office/drawing/2014/main" id="{C5BC14CB-F47E-4D58-8F68-DDE41F381913}"/>
                </a:ext>
              </a:extLst>
            </p:cNvPr>
            <p:cNvSpPr/>
            <p:nvPr/>
          </p:nvSpPr>
          <p:spPr>
            <a:xfrm>
              <a:off x="754528" y="4819750"/>
              <a:ext cx="934027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Busto</a:t>
              </a:r>
            </a:p>
          </p:txBody>
        </p:sp>
        <p:sp>
          <p:nvSpPr>
            <p:cNvPr id="52" name="Rectángulo 51">
              <a:extLst>
                <a:ext uri="{FF2B5EF4-FFF2-40B4-BE49-F238E27FC236}">
                  <a16:creationId xmlns:a16="http://schemas.microsoft.com/office/drawing/2014/main" id="{39884370-F146-4FD9-9DE4-63D0F5CF1CFD}"/>
                </a:ext>
              </a:extLst>
            </p:cNvPr>
            <p:cNvSpPr/>
            <p:nvPr/>
          </p:nvSpPr>
          <p:spPr>
            <a:xfrm>
              <a:off x="763644" y="5019073"/>
              <a:ext cx="54205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</a:t>
              </a:r>
            </a:p>
          </p:txBody>
        </p:sp>
        <p:grpSp>
          <p:nvGrpSpPr>
            <p:cNvPr id="54" name="Grupo 53">
              <a:extLst>
                <a:ext uri="{FF2B5EF4-FFF2-40B4-BE49-F238E27FC236}">
                  <a16:creationId xmlns:a16="http://schemas.microsoft.com/office/drawing/2014/main" id="{899D3852-9FE5-4802-ABAC-63F149199D1B}"/>
                </a:ext>
              </a:extLst>
            </p:cNvPr>
            <p:cNvGrpSpPr/>
            <p:nvPr/>
          </p:nvGrpSpPr>
          <p:grpSpPr>
            <a:xfrm>
              <a:off x="1603520" y="4324233"/>
              <a:ext cx="319496" cy="903494"/>
              <a:chOff x="499785" y="4324233"/>
              <a:chExt cx="319496" cy="903494"/>
            </a:xfrm>
          </p:grpSpPr>
          <p:sp>
            <p:nvSpPr>
              <p:cNvPr id="55" name="Rectángulo 54">
                <a:extLst>
                  <a:ext uri="{FF2B5EF4-FFF2-40B4-BE49-F238E27FC236}">
                    <a16:creationId xmlns:a16="http://schemas.microsoft.com/office/drawing/2014/main" id="{B9500116-F8A0-4B60-A41D-DDA61DAD96E1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6" name="Rectángulo 55">
                <a:extLst>
                  <a:ext uri="{FF2B5EF4-FFF2-40B4-BE49-F238E27FC236}">
                    <a16:creationId xmlns:a16="http://schemas.microsoft.com/office/drawing/2014/main" id="{32936542-49CC-49B3-82EB-7BF61A120F45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7" name="Rectángulo 56">
                <a:extLst>
                  <a:ext uri="{FF2B5EF4-FFF2-40B4-BE49-F238E27FC236}">
                    <a16:creationId xmlns:a16="http://schemas.microsoft.com/office/drawing/2014/main" id="{8750774D-2064-4D64-A3A9-4DF20C839018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8" name="Rectángulo 57">
                <a:extLst>
                  <a:ext uri="{FF2B5EF4-FFF2-40B4-BE49-F238E27FC236}">
                    <a16:creationId xmlns:a16="http://schemas.microsoft.com/office/drawing/2014/main" id="{83283F80-022F-44A8-A5C5-F600B41761E0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9" name="Rectángulo 58">
                <a:extLst>
                  <a:ext uri="{FF2B5EF4-FFF2-40B4-BE49-F238E27FC236}">
                    <a16:creationId xmlns:a16="http://schemas.microsoft.com/office/drawing/2014/main" id="{B3B65F57-430F-44F5-B56A-77EC86B78C32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60" name="Rectángulo 59">
              <a:extLst>
                <a:ext uri="{FF2B5EF4-FFF2-40B4-BE49-F238E27FC236}">
                  <a16:creationId xmlns:a16="http://schemas.microsoft.com/office/drawing/2014/main" id="{6466DA8E-C652-4658-9DE6-CC4010FF4254}"/>
                </a:ext>
              </a:extLst>
            </p:cNvPr>
            <p:cNvSpPr/>
            <p:nvPr/>
          </p:nvSpPr>
          <p:spPr>
            <a:xfrm>
              <a:off x="1857045" y="4249221"/>
              <a:ext cx="140225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Frente </a:t>
              </a:r>
            </a:p>
          </p:txBody>
        </p:sp>
        <p:sp>
          <p:nvSpPr>
            <p:cNvPr id="61" name="Rectángulo 60">
              <a:extLst>
                <a:ext uri="{FF2B5EF4-FFF2-40B4-BE49-F238E27FC236}">
                  <a16:creationId xmlns:a16="http://schemas.microsoft.com/office/drawing/2014/main" id="{31371062-0AD6-4B71-A228-5A8B2CD3F31E}"/>
                </a:ext>
              </a:extLst>
            </p:cNvPr>
            <p:cNvSpPr/>
            <p:nvPr/>
          </p:nvSpPr>
          <p:spPr>
            <a:xfrm>
              <a:off x="1857045" y="4448480"/>
              <a:ext cx="1327750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Costado</a:t>
              </a:r>
            </a:p>
          </p:txBody>
        </p:sp>
        <p:sp>
          <p:nvSpPr>
            <p:cNvPr id="62" name="Rectángulo 61">
              <a:extLst>
                <a:ext uri="{FF2B5EF4-FFF2-40B4-BE49-F238E27FC236}">
                  <a16:creationId xmlns:a16="http://schemas.microsoft.com/office/drawing/2014/main" id="{5A4E51EF-8D78-4EC7-9B0F-BE0BEA9BB197}"/>
                </a:ext>
              </a:extLst>
            </p:cNvPr>
            <p:cNvSpPr/>
            <p:nvPr/>
          </p:nvSpPr>
          <p:spPr>
            <a:xfrm>
              <a:off x="1867696" y="4627222"/>
              <a:ext cx="60857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Cadera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63" name="Rectángulo 62">
              <a:extLst>
                <a:ext uri="{FF2B5EF4-FFF2-40B4-BE49-F238E27FC236}">
                  <a16:creationId xmlns:a16="http://schemas.microsoft.com/office/drawing/2014/main" id="{14010947-628E-4464-9589-CBFF26BCD86C}"/>
                </a:ext>
              </a:extLst>
            </p:cNvPr>
            <p:cNvSpPr/>
            <p:nvPr/>
          </p:nvSpPr>
          <p:spPr>
            <a:xfrm>
              <a:off x="1867696" y="4813319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Rodilla</a:t>
              </a:r>
            </a:p>
          </p:txBody>
        </p:sp>
        <p:sp>
          <p:nvSpPr>
            <p:cNvPr id="64" name="Rectángulo 63">
              <a:extLst>
                <a:ext uri="{FF2B5EF4-FFF2-40B4-BE49-F238E27FC236}">
                  <a16:creationId xmlns:a16="http://schemas.microsoft.com/office/drawing/2014/main" id="{B9F5A617-31DA-4B42-AA9F-20464752E28F}"/>
                </a:ext>
              </a:extLst>
            </p:cNvPr>
            <p:cNvSpPr/>
            <p:nvPr/>
          </p:nvSpPr>
          <p:spPr>
            <a:xfrm>
              <a:off x="1862655" y="5016100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Rodilla</a:t>
              </a:r>
            </a:p>
          </p:txBody>
        </p:sp>
        <p:grpSp>
          <p:nvGrpSpPr>
            <p:cNvPr id="65" name="Grupo 64">
              <a:extLst>
                <a:ext uri="{FF2B5EF4-FFF2-40B4-BE49-F238E27FC236}">
                  <a16:creationId xmlns:a16="http://schemas.microsoft.com/office/drawing/2014/main" id="{320CD5EF-93F7-494C-8D7A-6A0B8DEABED7}"/>
                </a:ext>
              </a:extLst>
            </p:cNvPr>
            <p:cNvGrpSpPr/>
            <p:nvPr/>
          </p:nvGrpSpPr>
          <p:grpSpPr>
            <a:xfrm>
              <a:off x="3122565" y="4330398"/>
              <a:ext cx="319496" cy="903494"/>
              <a:chOff x="499785" y="4324233"/>
              <a:chExt cx="319496" cy="903494"/>
            </a:xfrm>
          </p:grpSpPr>
          <p:sp>
            <p:nvSpPr>
              <p:cNvPr id="66" name="Rectángulo 65">
                <a:extLst>
                  <a:ext uri="{FF2B5EF4-FFF2-40B4-BE49-F238E27FC236}">
                    <a16:creationId xmlns:a16="http://schemas.microsoft.com/office/drawing/2014/main" id="{F5AFC7C4-3C8D-4234-9F99-591641CB149C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7" name="Rectángulo 66">
                <a:extLst>
                  <a:ext uri="{FF2B5EF4-FFF2-40B4-BE49-F238E27FC236}">
                    <a16:creationId xmlns:a16="http://schemas.microsoft.com/office/drawing/2014/main" id="{672EC4D9-7968-40EF-8E37-0AB1B0B57B4D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8" name="Rectángulo 67">
                <a:extLst>
                  <a:ext uri="{FF2B5EF4-FFF2-40B4-BE49-F238E27FC236}">
                    <a16:creationId xmlns:a16="http://schemas.microsoft.com/office/drawing/2014/main" id="{79992F34-89A5-437A-A008-60DF00CD58FB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9" name="Rectángulo 68">
                <a:extLst>
                  <a:ext uri="{FF2B5EF4-FFF2-40B4-BE49-F238E27FC236}">
                    <a16:creationId xmlns:a16="http://schemas.microsoft.com/office/drawing/2014/main" id="{5A44A7C8-1EF2-4BA3-A253-805C71A8205A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70" name="Rectángulo 69">
                <a:extLst>
                  <a:ext uri="{FF2B5EF4-FFF2-40B4-BE49-F238E27FC236}">
                    <a16:creationId xmlns:a16="http://schemas.microsoft.com/office/drawing/2014/main" id="{9FCEB1F4-D108-40F4-9C61-46A7811EF12A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71" name="Rectángulo 70">
              <a:extLst>
                <a:ext uri="{FF2B5EF4-FFF2-40B4-BE49-F238E27FC236}">
                  <a16:creationId xmlns:a16="http://schemas.microsoft.com/office/drawing/2014/main" id="{7667203C-F86F-4632-8695-E8C8F777376B}"/>
                </a:ext>
              </a:extLst>
            </p:cNvPr>
            <p:cNvSpPr/>
            <p:nvPr/>
          </p:nvSpPr>
          <p:spPr>
            <a:xfrm>
              <a:off x="3391445" y="4257235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Pantalones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2" name="Rectángulo 71">
              <a:extLst>
                <a:ext uri="{FF2B5EF4-FFF2-40B4-BE49-F238E27FC236}">
                  <a16:creationId xmlns:a16="http://schemas.microsoft.com/office/drawing/2014/main" id="{58BFB19A-50EB-45F1-A3CE-85D479F6FF63}"/>
                </a:ext>
              </a:extLst>
            </p:cNvPr>
            <p:cNvSpPr/>
            <p:nvPr/>
          </p:nvSpPr>
          <p:spPr>
            <a:xfrm>
              <a:off x="3392643" y="4443247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Falda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3" name="Rectángulo 72">
              <a:extLst>
                <a:ext uri="{FF2B5EF4-FFF2-40B4-BE49-F238E27FC236}">
                  <a16:creationId xmlns:a16="http://schemas.microsoft.com/office/drawing/2014/main" id="{1D61C0AB-6E23-4955-B604-F5425931A240}"/>
                </a:ext>
              </a:extLst>
            </p:cNvPr>
            <p:cNvSpPr/>
            <p:nvPr/>
          </p:nvSpPr>
          <p:spPr>
            <a:xfrm>
              <a:off x="3388231" y="4632248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Brazos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4" name="Rectángulo 73">
              <a:extLst>
                <a:ext uri="{FF2B5EF4-FFF2-40B4-BE49-F238E27FC236}">
                  <a16:creationId xmlns:a16="http://schemas.microsoft.com/office/drawing/2014/main" id="{82FFD66E-2E43-472B-9751-82F25D60E63F}"/>
                </a:ext>
              </a:extLst>
            </p:cNvPr>
            <p:cNvSpPr/>
            <p:nvPr/>
          </p:nvSpPr>
          <p:spPr>
            <a:xfrm>
              <a:off x="3391445" y="4824776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Brazos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5" name="Rectángulo 74">
              <a:extLst>
                <a:ext uri="{FF2B5EF4-FFF2-40B4-BE49-F238E27FC236}">
                  <a16:creationId xmlns:a16="http://schemas.microsoft.com/office/drawing/2014/main" id="{567DC8AA-44AB-4858-80A5-59093DB9B205}"/>
                </a:ext>
              </a:extLst>
            </p:cNvPr>
            <p:cNvSpPr/>
            <p:nvPr/>
          </p:nvSpPr>
          <p:spPr>
            <a:xfrm>
              <a:off x="3392014" y="5019687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Puños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77" name="Grupo 76">
            <a:extLst>
              <a:ext uri="{FF2B5EF4-FFF2-40B4-BE49-F238E27FC236}">
                <a16:creationId xmlns:a16="http://schemas.microsoft.com/office/drawing/2014/main" id="{E1C409F8-653D-4D9B-BD5A-C6F51AAA093A}"/>
              </a:ext>
            </a:extLst>
          </p:cNvPr>
          <p:cNvGrpSpPr/>
          <p:nvPr/>
        </p:nvGrpSpPr>
        <p:grpSpPr>
          <a:xfrm>
            <a:off x="827247" y="5284367"/>
            <a:ext cx="3869438" cy="314947"/>
            <a:chOff x="846774" y="1908569"/>
            <a:chExt cx="3869438" cy="314947"/>
          </a:xfrm>
        </p:grpSpPr>
        <p:sp>
          <p:nvSpPr>
            <p:cNvPr id="78" name="Rectángulo: esquinas redondeadas 77">
              <a:extLst>
                <a:ext uri="{FF2B5EF4-FFF2-40B4-BE49-F238E27FC236}">
                  <a16:creationId xmlns:a16="http://schemas.microsoft.com/office/drawing/2014/main" id="{2060D2E5-A165-4593-B293-BEB07BBA723F}"/>
                </a:ext>
              </a:extLst>
            </p:cNvPr>
            <p:cNvSpPr/>
            <p:nvPr/>
          </p:nvSpPr>
          <p:spPr>
            <a:xfrm>
              <a:off x="888509" y="1931042"/>
              <a:ext cx="3548063" cy="267576"/>
            </a:xfrm>
            <a:prstGeom prst="roundRect">
              <a:avLst>
                <a:gd name="adj" fmla="val 3808"/>
              </a:avLst>
            </a:prstGeom>
            <a:solidFill>
              <a:srgbClr val="E5EBF7"/>
            </a:solidFill>
            <a:ln w="6350"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79" name="Rectángulo 78">
              <a:extLst>
                <a:ext uri="{FF2B5EF4-FFF2-40B4-BE49-F238E27FC236}">
                  <a16:creationId xmlns:a16="http://schemas.microsoft.com/office/drawing/2014/main" id="{E7877A37-7626-4D32-BC91-E7815A0457B0}"/>
                </a:ext>
              </a:extLst>
            </p:cNvPr>
            <p:cNvSpPr/>
            <p:nvPr/>
          </p:nvSpPr>
          <p:spPr>
            <a:xfrm>
              <a:off x="846774" y="1910995"/>
              <a:ext cx="140708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Material Utilizado</a:t>
              </a:r>
            </a:p>
          </p:txBody>
        </p:sp>
        <p:sp>
          <p:nvSpPr>
            <p:cNvPr id="80" name="Rectángulo 79">
              <a:extLst>
                <a:ext uri="{FF2B5EF4-FFF2-40B4-BE49-F238E27FC236}">
                  <a16:creationId xmlns:a16="http://schemas.microsoft.com/office/drawing/2014/main" id="{EED52FFC-D234-4972-9362-CCA8BD8E1E1D}"/>
                </a:ext>
              </a:extLst>
            </p:cNvPr>
            <p:cNvSpPr/>
            <p:nvPr/>
          </p:nvSpPr>
          <p:spPr>
            <a:xfrm>
              <a:off x="1951784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81" name="Rectángulo 80">
              <a:extLst>
                <a:ext uri="{FF2B5EF4-FFF2-40B4-BE49-F238E27FC236}">
                  <a16:creationId xmlns:a16="http://schemas.microsoft.com/office/drawing/2014/main" id="{810D7B33-A378-48EE-81DB-D80ABF08CAFF}"/>
                </a:ext>
              </a:extLst>
            </p:cNvPr>
            <p:cNvSpPr/>
            <p:nvPr/>
          </p:nvSpPr>
          <p:spPr>
            <a:xfrm>
              <a:off x="2018850" y="1908569"/>
              <a:ext cx="1230415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Traído por cliente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82" name="Rectángulo 81">
              <a:extLst>
                <a:ext uri="{FF2B5EF4-FFF2-40B4-BE49-F238E27FC236}">
                  <a16:creationId xmlns:a16="http://schemas.microsoft.com/office/drawing/2014/main" id="{C6BA340D-8998-4AB9-89C7-B008C984CE74}"/>
                </a:ext>
              </a:extLst>
            </p:cNvPr>
            <p:cNvSpPr/>
            <p:nvPr/>
          </p:nvSpPr>
          <p:spPr>
            <a:xfrm>
              <a:off x="3114635" y="2000787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85" name="Rectángulo 84">
              <a:extLst>
                <a:ext uri="{FF2B5EF4-FFF2-40B4-BE49-F238E27FC236}">
                  <a16:creationId xmlns:a16="http://schemas.microsoft.com/office/drawing/2014/main" id="{E804BDC5-B8E3-4BEE-B9A1-7A7F9FE1772F}"/>
                </a:ext>
              </a:extLst>
            </p:cNvPr>
            <p:cNvSpPr/>
            <p:nvPr/>
          </p:nvSpPr>
          <p:spPr>
            <a:xfrm>
              <a:off x="3194974" y="1908569"/>
              <a:ext cx="152123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Comprado por uno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pic>
        <p:nvPicPr>
          <p:cNvPr id="86" name="Imagen 85">
            <a:extLst>
              <a:ext uri="{FF2B5EF4-FFF2-40B4-BE49-F238E27FC236}">
                <a16:creationId xmlns:a16="http://schemas.microsoft.com/office/drawing/2014/main" id="{5E40D706-1789-41B8-8B26-B918DFB9E15B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203" t="66278" r="8673" b="23356"/>
          <a:stretch/>
        </p:blipFill>
        <p:spPr>
          <a:xfrm>
            <a:off x="420002" y="5572807"/>
            <a:ext cx="4301657" cy="745544"/>
          </a:xfrm>
          <a:prstGeom prst="rect">
            <a:avLst/>
          </a:prstGeom>
        </p:spPr>
      </p:pic>
      <p:grpSp>
        <p:nvGrpSpPr>
          <p:cNvPr id="99" name="Grupo 98">
            <a:extLst>
              <a:ext uri="{FF2B5EF4-FFF2-40B4-BE49-F238E27FC236}">
                <a16:creationId xmlns:a16="http://schemas.microsoft.com/office/drawing/2014/main" id="{A495B0AB-2D8A-4029-A820-29583E476264}"/>
              </a:ext>
            </a:extLst>
          </p:cNvPr>
          <p:cNvGrpSpPr/>
          <p:nvPr/>
        </p:nvGrpSpPr>
        <p:grpSpPr>
          <a:xfrm>
            <a:off x="513886" y="6402346"/>
            <a:ext cx="4328637" cy="751470"/>
            <a:chOff x="507023" y="6357999"/>
            <a:chExt cx="4328637" cy="751470"/>
          </a:xfrm>
        </p:grpSpPr>
        <p:sp>
          <p:nvSpPr>
            <p:cNvPr id="88" name="Rectángulo 87">
              <a:extLst>
                <a:ext uri="{FF2B5EF4-FFF2-40B4-BE49-F238E27FC236}">
                  <a16:creationId xmlns:a16="http://schemas.microsoft.com/office/drawing/2014/main" id="{CABB359B-7FAA-4851-BFBB-C7E16CD1F9CA}"/>
                </a:ext>
              </a:extLst>
            </p:cNvPr>
            <p:cNvSpPr/>
            <p:nvPr/>
          </p:nvSpPr>
          <p:spPr>
            <a:xfrm>
              <a:off x="507023" y="6357999"/>
              <a:ext cx="1590222" cy="34394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6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Formas de Pago</a:t>
              </a:r>
              <a:endParaRPr lang="es-CL" sz="16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89" name="Rectángulo 88">
              <a:extLst>
                <a:ext uri="{FF2B5EF4-FFF2-40B4-BE49-F238E27FC236}">
                  <a16:creationId xmlns:a16="http://schemas.microsoft.com/office/drawing/2014/main" id="{5C3FB13F-67AB-4E67-B8DB-16F6AEF462D6}"/>
                </a:ext>
              </a:extLst>
            </p:cNvPr>
            <p:cNvSpPr/>
            <p:nvPr/>
          </p:nvSpPr>
          <p:spPr>
            <a:xfrm>
              <a:off x="508665" y="6755574"/>
              <a:ext cx="118105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Total a Pagar: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90" name="Conector recto 89">
              <a:extLst>
                <a:ext uri="{FF2B5EF4-FFF2-40B4-BE49-F238E27FC236}">
                  <a16:creationId xmlns:a16="http://schemas.microsoft.com/office/drawing/2014/main" id="{E991F5D5-602F-41C6-A05E-4F641BA735F5}"/>
                </a:ext>
              </a:extLst>
            </p:cNvPr>
            <p:cNvCxnSpPr>
              <a:cxnSpLocks/>
            </p:cNvCxnSpPr>
            <p:nvPr/>
          </p:nvCxnSpPr>
          <p:spPr>
            <a:xfrm>
              <a:off x="1405339" y="6956676"/>
              <a:ext cx="1125661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3" name="Rectángulo 92">
              <a:extLst>
                <a:ext uri="{FF2B5EF4-FFF2-40B4-BE49-F238E27FC236}">
                  <a16:creationId xmlns:a16="http://schemas.microsoft.com/office/drawing/2014/main" id="{6EBF0BAA-1830-4082-9014-C97DF0F57357}"/>
                </a:ext>
              </a:extLst>
            </p:cNvPr>
            <p:cNvSpPr/>
            <p:nvPr/>
          </p:nvSpPr>
          <p:spPr>
            <a:xfrm>
              <a:off x="2618328" y="6480608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94" name="Rectángulo 93">
              <a:extLst>
                <a:ext uri="{FF2B5EF4-FFF2-40B4-BE49-F238E27FC236}">
                  <a16:creationId xmlns:a16="http://schemas.microsoft.com/office/drawing/2014/main" id="{6B27A875-5C49-4CE4-884A-53A0A9CD71C2}"/>
                </a:ext>
              </a:extLst>
            </p:cNvPr>
            <p:cNvSpPr/>
            <p:nvPr/>
          </p:nvSpPr>
          <p:spPr>
            <a:xfrm>
              <a:off x="2698547" y="6392360"/>
              <a:ext cx="213711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50% Adel</a:t>
              </a: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anto / 50% Entrega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5" name="Rectángulo 94">
              <a:extLst>
                <a:ext uri="{FF2B5EF4-FFF2-40B4-BE49-F238E27FC236}">
                  <a16:creationId xmlns:a16="http://schemas.microsoft.com/office/drawing/2014/main" id="{796D9CDE-CE6A-44BC-B977-018DBDB7ADB1}"/>
                </a:ext>
              </a:extLst>
            </p:cNvPr>
            <p:cNvSpPr/>
            <p:nvPr/>
          </p:nvSpPr>
          <p:spPr>
            <a:xfrm>
              <a:off x="2618327" y="6671604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96" name="Rectángulo 95">
              <a:extLst>
                <a:ext uri="{FF2B5EF4-FFF2-40B4-BE49-F238E27FC236}">
                  <a16:creationId xmlns:a16="http://schemas.microsoft.com/office/drawing/2014/main" id="{E1A9C05A-E9F5-40BA-9B89-F4925868A6E2}"/>
                </a:ext>
              </a:extLst>
            </p:cNvPr>
            <p:cNvSpPr/>
            <p:nvPr/>
          </p:nvSpPr>
          <p:spPr>
            <a:xfrm>
              <a:off x="2698547" y="6590190"/>
              <a:ext cx="125637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Tarjeta de Crédito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7" name="Rectángulo 96">
              <a:extLst>
                <a:ext uri="{FF2B5EF4-FFF2-40B4-BE49-F238E27FC236}">
                  <a16:creationId xmlns:a16="http://schemas.microsoft.com/office/drawing/2014/main" id="{FDB9D3DA-79A0-4743-B169-42B0206C7917}"/>
                </a:ext>
              </a:extLst>
            </p:cNvPr>
            <p:cNvSpPr/>
            <p:nvPr/>
          </p:nvSpPr>
          <p:spPr>
            <a:xfrm>
              <a:off x="2734595" y="6796948"/>
              <a:ext cx="125637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Pago Completo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8" name="Rectángulo 97">
              <a:extLst>
                <a:ext uri="{FF2B5EF4-FFF2-40B4-BE49-F238E27FC236}">
                  <a16:creationId xmlns:a16="http://schemas.microsoft.com/office/drawing/2014/main" id="{C23ACB03-E850-4859-963B-A4D496E13724}"/>
                </a:ext>
              </a:extLst>
            </p:cNvPr>
            <p:cNvSpPr/>
            <p:nvPr/>
          </p:nvSpPr>
          <p:spPr>
            <a:xfrm>
              <a:off x="2618327" y="6872424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</p:grpSp>
      <p:sp>
        <p:nvSpPr>
          <p:cNvPr id="83" name="Rectángulo 82">
            <a:extLst>
              <a:ext uri="{FF2B5EF4-FFF2-40B4-BE49-F238E27FC236}">
                <a16:creationId xmlns:a16="http://schemas.microsoft.com/office/drawing/2014/main" id="{FF1B5714-D46E-4962-9BD8-8C3EB344E93F}"/>
              </a:ext>
            </a:extLst>
          </p:cNvPr>
          <p:cNvSpPr/>
          <p:nvPr/>
        </p:nvSpPr>
        <p:spPr>
          <a:xfrm>
            <a:off x="551357" y="63750"/>
            <a:ext cx="4148168" cy="107830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07000"/>
              </a:lnSpc>
              <a:spcAft>
                <a:spcPts val="726"/>
              </a:spcAft>
            </a:pPr>
            <a:r>
              <a:rPr lang="es-CL" sz="5988" dirty="0">
                <a:solidFill>
                  <a:schemeClr val="bg1"/>
                </a:solidFill>
                <a:latin typeface="Angelface" pitchFamily="50" charset="0"/>
                <a:ea typeface="Calibri" panose="020F0502020204030204" pitchFamily="34" charset="0"/>
                <a:cs typeface="Times New Roman" panose="02020603050405020304" pitchFamily="18" charset="0"/>
              </a:rPr>
              <a:t>Ordenes de Venta</a:t>
            </a:r>
            <a:endParaRPr lang="es-CL" sz="6532" dirty="0">
              <a:solidFill>
                <a:schemeClr val="bg1"/>
              </a:solidFill>
              <a:latin typeface="Angelface" pitchFamily="50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101" name="Rectángulo: esquinas redondeadas 100">
            <a:extLst>
              <a:ext uri="{FF2B5EF4-FFF2-40B4-BE49-F238E27FC236}">
                <a16:creationId xmlns:a16="http://schemas.microsoft.com/office/drawing/2014/main" id="{0A155951-9671-4EA6-9BA5-4894C98CB333}"/>
              </a:ext>
            </a:extLst>
          </p:cNvPr>
          <p:cNvSpPr/>
          <p:nvPr/>
        </p:nvSpPr>
        <p:spPr>
          <a:xfrm>
            <a:off x="473237" y="1582469"/>
            <a:ext cx="4223447" cy="604994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111" name="Rectángulo: esquinas redondeadas 110">
            <a:extLst>
              <a:ext uri="{FF2B5EF4-FFF2-40B4-BE49-F238E27FC236}">
                <a16:creationId xmlns:a16="http://schemas.microsoft.com/office/drawing/2014/main" id="{2F0F5CEE-A183-4B39-8715-F1C8F735566B}"/>
              </a:ext>
            </a:extLst>
          </p:cNvPr>
          <p:cNvSpPr/>
          <p:nvPr/>
        </p:nvSpPr>
        <p:spPr>
          <a:xfrm>
            <a:off x="524368" y="3850804"/>
            <a:ext cx="4115236" cy="1279658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113" name="Rectángulo: esquinas redondeadas 112">
            <a:extLst>
              <a:ext uri="{FF2B5EF4-FFF2-40B4-BE49-F238E27FC236}">
                <a16:creationId xmlns:a16="http://schemas.microsoft.com/office/drawing/2014/main" id="{907035ED-50C6-4207-BD92-D5027B05F656}"/>
              </a:ext>
            </a:extLst>
          </p:cNvPr>
          <p:cNvSpPr/>
          <p:nvPr/>
        </p:nvSpPr>
        <p:spPr>
          <a:xfrm>
            <a:off x="521789" y="6431097"/>
            <a:ext cx="4115236" cy="762266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</p:spTree>
    <p:extLst>
      <p:ext uri="{BB962C8B-B14F-4D97-AF65-F5344CB8AC3E}">
        <p14:creationId xmlns:p14="http://schemas.microsoft.com/office/powerpoint/2010/main" val="1867108527"/>
      </p:ext>
    </p:extLst>
  </p:cSld>
  <p:clrMapOvr>
    <a:masterClrMapping/>
  </p:clrMapOvr>
</p:sld>
</file>

<file path=ppt/slides/slide2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4" name="Imagen 113">
            <a:extLst>
              <a:ext uri="{FF2B5EF4-FFF2-40B4-BE49-F238E27FC236}">
                <a16:creationId xmlns:a16="http://schemas.microsoft.com/office/drawing/2014/main" id="{E2C72D66-3C05-40F4-818E-4CB8631B94FA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26633" t="9514" r="29569" b="27352"/>
          <a:stretch/>
        </p:blipFill>
        <p:spPr>
          <a:xfrm rot="16200000">
            <a:off x="2185505" y="-1998928"/>
            <a:ext cx="697876" cy="5068891"/>
          </a:xfrm>
          <a:prstGeom prst="rect">
            <a:avLst/>
          </a:prstGeom>
        </p:spPr>
      </p:pic>
      <p:sp>
        <p:nvSpPr>
          <p:cNvPr id="112" name="Rectángulo: esquinas redondeadas 111">
            <a:extLst>
              <a:ext uri="{FF2B5EF4-FFF2-40B4-BE49-F238E27FC236}">
                <a16:creationId xmlns:a16="http://schemas.microsoft.com/office/drawing/2014/main" id="{E115D612-3661-42A9-A486-91A7B88EA55F}"/>
              </a:ext>
            </a:extLst>
          </p:cNvPr>
          <p:cNvSpPr/>
          <p:nvPr/>
        </p:nvSpPr>
        <p:spPr>
          <a:xfrm>
            <a:off x="440504" y="6367648"/>
            <a:ext cx="4290148" cy="890633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110" name="Rectángulo: esquinas redondeadas 109">
            <a:extLst>
              <a:ext uri="{FF2B5EF4-FFF2-40B4-BE49-F238E27FC236}">
                <a16:creationId xmlns:a16="http://schemas.microsoft.com/office/drawing/2014/main" id="{9B78243E-FF09-471B-A928-593DCFE6BCF1}"/>
              </a:ext>
            </a:extLst>
          </p:cNvPr>
          <p:cNvSpPr/>
          <p:nvPr/>
        </p:nvSpPr>
        <p:spPr>
          <a:xfrm>
            <a:off x="440505" y="3776826"/>
            <a:ext cx="4290148" cy="1439386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84" name="Rectángulo: esquinas redondeadas 83">
            <a:extLst>
              <a:ext uri="{FF2B5EF4-FFF2-40B4-BE49-F238E27FC236}">
                <a16:creationId xmlns:a16="http://schemas.microsoft.com/office/drawing/2014/main" id="{AD7414DD-8DE6-45B8-8112-9BDDF0B186AF}"/>
              </a:ext>
            </a:extLst>
          </p:cNvPr>
          <p:cNvSpPr/>
          <p:nvPr/>
        </p:nvSpPr>
        <p:spPr>
          <a:xfrm>
            <a:off x="420001" y="1536627"/>
            <a:ext cx="4310651" cy="697874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2" name="Rectángulo: esquinas redondeadas 1">
            <a:extLst>
              <a:ext uri="{FF2B5EF4-FFF2-40B4-BE49-F238E27FC236}">
                <a16:creationId xmlns:a16="http://schemas.microsoft.com/office/drawing/2014/main" id="{99FF4510-806D-4AC7-8D73-69B355A697B8}"/>
              </a:ext>
            </a:extLst>
          </p:cNvPr>
          <p:cNvSpPr/>
          <p:nvPr/>
        </p:nvSpPr>
        <p:spPr>
          <a:xfrm>
            <a:off x="1308997" y="1142665"/>
            <a:ext cx="1021080" cy="217998"/>
          </a:xfrm>
          <a:prstGeom prst="roundRect">
            <a:avLst>
              <a:gd name="adj" fmla="val 0"/>
            </a:avLst>
          </a:prstGeom>
          <a:noFill/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4" name="Rectángulo 3">
            <a:extLst>
              <a:ext uri="{FF2B5EF4-FFF2-40B4-BE49-F238E27FC236}">
                <a16:creationId xmlns:a16="http://schemas.microsoft.com/office/drawing/2014/main" id="{2AFB77A1-E7B9-4F47-9144-3CC7BDF7EE3D}"/>
              </a:ext>
            </a:extLst>
          </p:cNvPr>
          <p:cNvSpPr/>
          <p:nvPr/>
        </p:nvSpPr>
        <p:spPr>
          <a:xfrm>
            <a:off x="440504" y="1056234"/>
            <a:ext cx="1021080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N.º Pedido</a:t>
            </a:r>
            <a:endParaRPr lang="es-CL" dirty="0">
              <a:effectLst/>
              <a:latin typeface="Akazan Lt" panose="02000506020000020003" pitchFamily="2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5" name="Rectángulo: esquinas redondeadas 4">
            <a:extLst>
              <a:ext uri="{FF2B5EF4-FFF2-40B4-BE49-F238E27FC236}">
                <a16:creationId xmlns:a16="http://schemas.microsoft.com/office/drawing/2014/main" id="{2842A9BB-0E44-4F1E-97DD-EF7322732B51}"/>
              </a:ext>
            </a:extLst>
          </p:cNvPr>
          <p:cNvSpPr/>
          <p:nvPr/>
        </p:nvSpPr>
        <p:spPr>
          <a:xfrm>
            <a:off x="3675604" y="1142059"/>
            <a:ext cx="1021080" cy="217998"/>
          </a:xfrm>
          <a:prstGeom prst="roundRect">
            <a:avLst>
              <a:gd name="adj" fmla="val 0"/>
            </a:avLst>
          </a:prstGeom>
          <a:noFill/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6" name="Rectángulo 5">
            <a:extLst>
              <a:ext uri="{FF2B5EF4-FFF2-40B4-BE49-F238E27FC236}">
                <a16:creationId xmlns:a16="http://schemas.microsoft.com/office/drawing/2014/main" id="{7F3D37A6-278E-4B2C-8776-6E7C1A84784E}"/>
              </a:ext>
            </a:extLst>
          </p:cNvPr>
          <p:cNvSpPr/>
          <p:nvPr/>
        </p:nvSpPr>
        <p:spPr>
          <a:xfrm>
            <a:off x="3079506" y="1063864"/>
            <a:ext cx="1021080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Fecha</a:t>
            </a:r>
          </a:p>
        </p:txBody>
      </p:sp>
      <p:grpSp>
        <p:nvGrpSpPr>
          <p:cNvPr id="17" name="Grupo 16">
            <a:extLst>
              <a:ext uri="{FF2B5EF4-FFF2-40B4-BE49-F238E27FC236}">
                <a16:creationId xmlns:a16="http://schemas.microsoft.com/office/drawing/2014/main" id="{A1221EF0-FDFE-48C3-A647-6370BEFC3A9F}"/>
              </a:ext>
            </a:extLst>
          </p:cNvPr>
          <p:cNvGrpSpPr/>
          <p:nvPr/>
        </p:nvGrpSpPr>
        <p:grpSpPr>
          <a:xfrm>
            <a:off x="428996" y="1535416"/>
            <a:ext cx="4190338" cy="715275"/>
            <a:chOff x="461175" y="1120552"/>
            <a:chExt cx="4190338" cy="715275"/>
          </a:xfrm>
        </p:grpSpPr>
        <p:sp>
          <p:nvSpPr>
            <p:cNvPr id="8" name="Rectángulo 7">
              <a:extLst>
                <a:ext uri="{FF2B5EF4-FFF2-40B4-BE49-F238E27FC236}">
                  <a16:creationId xmlns:a16="http://schemas.microsoft.com/office/drawing/2014/main" id="{9A52EE84-0DE8-4F26-AD5E-3CE20593F425}"/>
                </a:ext>
              </a:extLst>
            </p:cNvPr>
            <p:cNvSpPr/>
            <p:nvPr/>
          </p:nvSpPr>
          <p:spPr>
            <a:xfrm>
              <a:off x="477077" y="1120552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Cliente: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" name="Rectángulo 8">
              <a:extLst>
                <a:ext uri="{FF2B5EF4-FFF2-40B4-BE49-F238E27FC236}">
                  <a16:creationId xmlns:a16="http://schemas.microsoft.com/office/drawing/2014/main" id="{0293D1B7-439B-4947-A5F0-41627F3784A1}"/>
                </a:ext>
              </a:extLst>
            </p:cNvPr>
            <p:cNvSpPr/>
            <p:nvPr/>
          </p:nvSpPr>
          <p:spPr>
            <a:xfrm>
              <a:off x="461175" y="1452518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Teléfono: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10" name="Rectángulo 9">
              <a:extLst>
                <a:ext uri="{FF2B5EF4-FFF2-40B4-BE49-F238E27FC236}">
                  <a16:creationId xmlns:a16="http://schemas.microsoft.com/office/drawing/2014/main" id="{18CEE0AE-BC72-4F64-89A2-783C42213717}"/>
                </a:ext>
              </a:extLst>
            </p:cNvPr>
            <p:cNvSpPr/>
            <p:nvPr/>
          </p:nvSpPr>
          <p:spPr>
            <a:xfrm>
              <a:off x="2542395" y="1460468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Celular: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12" name="Conector recto 11">
              <a:extLst>
                <a:ext uri="{FF2B5EF4-FFF2-40B4-BE49-F238E27FC236}">
                  <a16:creationId xmlns:a16="http://schemas.microsoft.com/office/drawing/2014/main" id="{44FD2E21-B38E-48E6-8AF0-3E3DE6E69487}"/>
                </a:ext>
              </a:extLst>
            </p:cNvPr>
            <p:cNvCxnSpPr/>
            <p:nvPr/>
          </p:nvCxnSpPr>
          <p:spPr>
            <a:xfrm>
              <a:off x="1089328" y="1380954"/>
              <a:ext cx="3562185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Conector recto 12">
              <a:extLst>
                <a:ext uri="{FF2B5EF4-FFF2-40B4-BE49-F238E27FC236}">
                  <a16:creationId xmlns:a16="http://schemas.microsoft.com/office/drawing/2014/main" id="{FF0615F5-297B-42CC-9227-B689F664423A}"/>
                </a:ext>
              </a:extLst>
            </p:cNvPr>
            <p:cNvCxnSpPr>
              <a:cxnSpLocks/>
            </p:cNvCxnSpPr>
            <p:nvPr/>
          </p:nvCxnSpPr>
          <p:spPr>
            <a:xfrm>
              <a:off x="1194019" y="1700333"/>
              <a:ext cx="1348376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" name="Conector recto 14">
              <a:extLst>
                <a:ext uri="{FF2B5EF4-FFF2-40B4-BE49-F238E27FC236}">
                  <a16:creationId xmlns:a16="http://schemas.microsoft.com/office/drawing/2014/main" id="{BD48C7B8-5CAC-4F82-9216-C8AB344C1EF2}"/>
                </a:ext>
              </a:extLst>
            </p:cNvPr>
            <p:cNvCxnSpPr>
              <a:cxnSpLocks/>
            </p:cNvCxnSpPr>
            <p:nvPr/>
          </p:nvCxnSpPr>
          <p:spPr>
            <a:xfrm>
              <a:off x="3228230" y="1700333"/>
              <a:ext cx="1423283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7" name="Grupo 26">
            <a:extLst>
              <a:ext uri="{FF2B5EF4-FFF2-40B4-BE49-F238E27FC236}">
                <a16:creationId xmlns:a16="http://schemas.microsoft.com/office/drawing/2014/main" id="{D011FB4B-7475-4BE9-A358-6DA41A8D12AD}"/>
              </a:ext>
            </a:extLst>
          </p:cNvPr>
          <p:cNvGrpSpPr/>
          <p:nvPr/>
        </p:nvGrpSpPr>
        <p:grpSpPr>
          <a:xfrm>
            <a:off x="899417" y="2332501"/>
            <a:ext cx="3359980" cy="319046"/>
            <a:chOff x="864702" y="1908569"/>
            <a:chExt cx="3359980" cy="319046"/>
          </a:xfrm>
        </p:grpSpPr>
        <p:sp>
          <p:nvSpPr>
            <p:cNvPr id="19" name="Rectángulo: esquinas redondeadas 18">
              <a:extLst>
                <a:ext uri="{FF2B5EF4-FFF2-40B4-BE49-F238E27FC236}">
                  <a16:creationId xmlns:a16="http://schemas.microsoft.com/office/drawing/2014/main" id="{90C1F828-0023-4BD0-AE55-1A1D3BABD5CA}"/>
                </a:ext>
              </a:extLst>
            </p:cNvPr>
            <p:cNvSpPr/>
            <p:nvPr/>
          </p:nvSpPr>
          <p:spPr>
            <a:xfrm>
              <a:off x="888509" y="1931042"/>
              <a:ext cx="3336173" cy="267576"/>
            </a:xfrm>
            <a:prstGeom prst="roundRect">
              <a:avLst>
                <a:gd name="adj" fmla="val 3808"/>
              </a:avLst>
            </a:prstGeom>
            <a:solidFill>
              <a:srgbClr val="E5EBF7"/>
            </a:solidFill>
            <a:ln w="6350"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20" name="Rectángulo 19">
              <a:extLst>
                <a:ext uri="{FF2B5EF4-FFF2-40B4-BE49-F238E27FC236}">
                  <a16:creationId xmlns:a16="http://schemas.microsoft.com/office/drawing/2014/main" id="{56986F0A-658A-4DCF-8EF6-0F185C7C5060}"/>
                </a:ext>
              </a:extLst>
            </p:cNvPr>
            <p:cNvSpPr/>
            <p:nvPr/>
          </p:nvSpPr>
          <p:spPr>
            <a:xfrm>
              <a:off x="864702" y="1910995"/>
              <a:ext cx="140708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Tipo de Servicio: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21" name="Rectángulo 20">
              <a:extLst>
                <a:ext uri="{FF2B5EF4-FFF2-40B4-BE49-F238E27FC236}">
                  <a16:creationId xmlns:a16="http://schemas.microsoft.com/office/drawing/2014/main" id="{6492D76D-BD6D-4616-9DE0-599FC92A6658}"/>
                </a:ext>
              </a:extLst>
            </p:cNvPr>
            <p:cNvSpPr/>
            <p:nvPr/>
          </p:nvSpPr>
          <p:spPr>
            <a:xfrm>
              <a:off x="1993616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2" name="Rectángulo 21">
              <a:extLst>
                <a:ext uri="{FF2B5EF4-FFF2-40B4-BE49-F238E27FC236}">
                  <a16:creationId xmlns:a16="http://schemas.microsoft.com/office/drawing/2014/main" id="{BE82BD38-E445-4696-A0AB-597A418C5665}"/>
                </a:ext>
              </a:extLst>
            </p:cNvPr>
            <p:cNvSpPr/>
            <p:nvPr/>
          </p:nvSpPr>
          <p:spPr>
            <a:xfrm>
              <a:off x="2072635" y="1908569"/>
              <a:ext cx="654616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Costura</a:t>
              </a:r>
            </a:p>
          </p:txBody>
        </p:sp>
        <p:sp>
          <p:nvSpPr>
            <p:cNvPr id="23" name="Rectángulo 22">
              <a:extLst>
                <a:ext uri="{FF2B5EF4-FFF2-40B4-BE49-F238E27FC236}">
                  <a16:creationId xmlns:a16="http://schemas.microsoft.com/office/drawing/2014/main" id="{68F4B250-3831-418F-BFC4-D431DBC2CA70}"/>
                </a:ext>
              </a:extLst>
            </p:cNvPr>
            <p:cNvSpPr/>
            <p:nvPr/>
          </p:nvSpPr>
          <p:spPr>
            <a:xfrm>
              <a:off x="2660329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4" name="Rectángulo 23">
              <a:extLst>
                <a:ext uri="{FF2B5EF4-FFF2-40B4-BE49-F238E27FC236}">
                  <a16:creationId xmlns:a16="http://schemas.microsoft.com/office/drawing/2014/main" id="{4AA89D6B-DBBA-402D-AEBE-71E144A67F00}"/>
                </a:ext>
              </a:extLst>
            </p:cNvPr>
            <p:cNvSpPr/>
            <p:nvPr/>
          </p:nvSpPr>
          <p:spPr>
            <a:xfrm>
              <a:off x="2750460" y="1915094"/>
              <a:ext cx="81676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Confección</a:t>
              </a:r>
            </a:p>
          </p:txBody>
        </p:sp>
        <p:sp>
          <p:nvSpPr>
            <p:cNvPr id="25" name="Rectángulo 24">
              <a:extLst>
                <a:ext uri="{FF2B5EF4-FFF2-40B4-BE49-F238E27FC236}">
                  <a16:creationId xmlns:a16="http://schemas.microsoft.com/office/drawing/2014/main" id="{E35C0224-B0B5-4F53-8A83-F99AB3741D53}"/>
                </a:ext>
              </a:extLst>
            </p:cNvPr>
            <p:cNvSpPr/>
            <p:nvPr/>
          </p:nvSpPr>
          <p:spPr>
            <a:xfrm>
              <a:off x="3522045" y="2000787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6" name="Rectángulo 25">
              <a:extLst>
                <a:ext uri="{FF2B5EF4-FFF2-40B4-BE49-F238E27FC236}">
                  <a16:creationId xmlns:a16="http://schemas.microsoft.com/office/drawing/2014/main" id="{6D0BC1E9-E235-4F61-AC23-ACA0B4CF88CA}"/>
                </a:ext>
              </a:extLst>
            </p:cNvPr>
            <p:cNvSpPr/>
            <p:nvPr/>
          </p:nvSpPr>
          <p:spPr>
            <a:xfrm>
              <a:off x="3612029" y="1915094"/>
              <a:ext cx="552402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Otros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sp>
        <p:nvSpPr>
          <p:cNvPr id="28" name="Rectángulo 27">
            <a:extLst>
              <a:ext uri="{FF2B5EF4-FFF2-40B4-BE49-F238E27FC236}">
                <a16:creationId xmlns:a16="http://schemas.microsoft.com/office/drawing/2014/main" id="{68588BD4-AE96-4CF9-9C4B-24A6D79FE99D}"/>
              </a:ext>
            </a:extLst>
          </p:cNvPr>
          <p:cNvSpPr/>
          <p:nvPr/>
        </p:nvSpPr>
        <p:spPr>
          <a:xfrm>
            <a:off x="354701" y="2633649"/>
            <a:ext cx="2183733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Descripción del Servicio:</a:t>
            </a:r>
            <a:endParaRPr lang="es-CL" dirty="0">
              <a:effectLst/>
              <a:latin typeface="Akazan Lt" panose="02000506020000020003" pitchFamily="2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pic>
        <p:nvPicPr>
          <p:cNvPr id="30" name="Imagen 29">
            <a:extLst>
              <a:ext uri="{FF2B5EF4-FFF2-40B4-BE49-F238E27FC236}">
                <a16:creationId xmlns:a16="http://schemas.microsoft.com/office/drawing/2014/main" id="{3E931A31-DC47-4A40-8DA9-8FC83A9306DD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203" t="66278" r="8673" b="23449"/>
          <a:stretch/>
        </p:blipFill>
        <p:spPr>
          <a:xfrm>
            <a:off x="440505" y="2944813"/>
            <a:ext cx="4301657" cy="738769"/>
          </a:xfrm>
          <a:prstGeom prst="rect">
            <a:avLst/>
          </a:prstGeom>
        </p:spPr>
      </p:pic>
      <p:grpSp>
        <p:nvGrpSpPr>
          <p:cNvPr id="76" name="Grupo 75">
            <a:extLst>
              <a:ext uri="{FF2B5EF4-FFF2-40B4-BE49-F238E27FC236}">
                <a16:creationId xmlns:a16="http://schemas.microsoft.com/office/drawing/2014/main" id="{EBD2F4EC-A8BF-4680-A871-AD5F1ACFA33A}"/>
              </a:ext>
            </a:extLst>
          </p:cNvPr>
          <p:cNvGrpSpPr/>
          <p:nvPr/>
        </p:nvGrpSpPr>
        <p:grpSpPr>
          <a:xfrm>
            <a:off x="513147" y="3825721"/>
            <a:ext cx="4187950" cy="1277269"/>
            <a:chOff x="425691" y="4023521"/>
            <a:chExt cx="4187950" cy="1277269"/>
          </a:xfrm>
        </p:grpSpPr>
        <p:sp>
          <p:nvSpPr>
            <p:cNvPr id="39" name="Rectángulo 38">
              <a:extLst>
                <a:ext uri="{FF2B5EF4-FFF2-40B4-BE49-F238E27FC236}">
                  <a16:creationId xmlns:a16="http://schemas.microsoft.com/office/drawing/2014/main" id="{02E4A93C-8F9C-4884-B2B6-80528735D3E3}"/>
                </a:ext>
              </a:extLst>
            </p:cNvPr>
            <p:cNvSpPr/>
            <p:nvPr/>
          </p:nvSpPr>
          <p:spPr>
            <a:xfrm>
              <a:off x="425691" y="4023521"/>
              <a:ext cx="118105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Ficha de Medidas</a:t>
              </a:r>
            </a:p>
          </p:txBody>
        </p:sp>
        <p:sp>
          <p:nvSpPr>
            <p:cNvPr id="41" name="Rectángulo 40">
              <a:extLst>
                <a:ext uri="{FF2B5EF4-FFF2-40B4-BE49-F238E27FC236}">
                  <a16:creationId xmlns:a16="http://schemas.microsoft.com/office/drawing/2014/main" id="{92B9E128-7B4C-45E7-9BA8-B9EA85687B92}"/>
                </a:ext>
              </a:extLst>
            </p:cNvPr>
            <p:cNvSpPr/>
            <p:nvPr/>
          </p:nvSpPr>
          <p:spPr>
            <a:xfrm>
              <a:off x="754528" y="4254831"/>
              <a:ext cx="66475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H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ombros</a:t>
              </a:r>
            </a:p>
          </p:txBody>
        </p:sp>
        <p:grpSp>
          <p:nvGrpSpPr>
            <p:cNvPr id="53" name="Grupo 52">
              <a:extLst>
                <a:ext uri="{FF2B5EF4-FFF2-40B4-BE49-F238E27FC236}">
                  <a16:creationId xmlns:a16="http://schemas.microsoft.com/office/drawing/2014/main" id="{F280F20A-CEEA-4B75-946C-268CF551042A}"/>
                </a:ext>
              </a:extLst>
            </p:cNvPr>
            <p:cNvGrpSpPr/>
            <p:nvPr/>
          </p:nvGrpSpPr>
          <p:grpSpPr>
            <a:xfrm>
              <a:off x="499785" y="4324233"/>
              <a:ext cx="319496" cy="903494"/>
              <a:chOff x="499785" y="4324233"/>
              <a:chExt cx="319496" cy="903494"/>
            </a:xfrm>
          </p:grpSpPr>
          <p:sp>
            <p:nvSpPr>
              <p:cNvPr id="40" name="Rectángulo 39">
                <a:extLst>
                  <a:ext uri="{FF2B5EF4-FFF2-40B4-BE49-F238E27FC236}">
                    <a16:creationId xmlns:a16="http://schemas.microsoft.com/office/drawing/2014/main" id="{E47B04F6-4E0C-443A-9D7F-51CC3A6E8167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 dirty="0"/>
              </a:p>
            </p:txBody>
          </p:sp>
          <p:sp>
            <p:nvSpPr>
              <p:cNvPr id="42" name="Rectángulo 41">
                <a:extLst>
                  <a:ext uri="{FF2B5EF4-FFF2-40B4-BE49-F238E27FC236}">
                    <a16:creationId xmlns:a16="http://schemas.microsoft.com/office/drawing/2014/main" id="{E0D8D7D1-E8A9-477D-BB59-7D4037A10AD8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3" name="Rectángulo 42">
                <a:extLst>
                  <a:ext uri="{FF2B5EF4-FFF2-40B4-BE49-F238E27FC236}">
                    <a16:creationId xmlns:a16="http://schemas.microsoft.com/office/drawing/2014/main" id="{F11EEA12-BB2F-4295-96AC-15AABB2EB594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4" name="Rectángulo 43">
                <a:extLst>
                  <a:ext uri="{FF2B5EF4-FFF2-40B4-BE49-F238E27FC236}">
                    <a16:creationId xmlns:a16="http://schemas.microsoft.com/office/drawing/2014/main" id="{4CA8619C-54F1-4E1B-8AD0-2AB97850AF39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5" name="Rectángulo 44">
                <a:extLst>
                  <a:ext uri="{FF2B5EF4-FFF2-40B4-BE49-F238E27FC236}">
                    <a16:creationId xmlns:a16="http://schemas.microsoft.com/office/drawing/2014/main" id="{A892E23F-412E-4C2B-BF07-19DEFB875F6D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48" name="Rectángulo 47">
              <a:extLst>
                <a:ext uri="{FF2B5EF4-FFF2-40B4-BE49-F238E27FC236}">
                  <a16:creationId xmlns:a16="http://schemas.microsoft.com/office/drawing/2014/main" id="{F61B7A8A-9FD8-4CD0-98C1-D19A7D442815}"/>
                </a:ext>
              </a:extLst>
            </p:cNvPr>
            <p:cNvSpPr/>
            <p:nvPr/>
          </p:nvSpPr>
          <p:spPr>
            <a:xfrm>
              <a:off x="754528" y="4446790"/>
              <a:ext cx="66475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Busto</a:t>
              </a:r>
            </a:p>
          </p:txBody>
        </p:sp>
        <p:sp>
          <p:nvSpPr>
            <p:cNvPr id="49" name="Rectángulo 48">
              <a:extLst>
                <a:ext uri="{FF2B5EF4-FFF2-40B4-BE49-F238E27FC236}">
                  <a16:creationId xmlns:a16="http://schemas.microsoft.com/office/drawing/2014/main" id="{CB2C72A1-AB47-4A03-B163-24BB2C1F201C}"/>
                </a:ext>
              </a:extLst>
            </p:cNvPr>
            <p:cNvSpPr/>
            <p:nvPr/>
          </p:nvSpPr>
          <p:spPr>
            <a:xfrm>
              <a:off x="754528" y="4627222"/>
              <a:ext cx="934027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Larg</a:t>
              </a: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 Espalda</a:t>
              </a:r>
            </a:p>
          </p:txBody>
        </p:sp>
        <p:sp>
          <p:nvSpPr>
            <p:cNvPr id="50" name="Rectángulo 49">
              <a:extLst>
                <a:ext uri="{FF2B5EF4-FFF2-40B4-BE49-F238E27FC236}">
                  <a16:creationId xmlns:a16="http://schemas.microsoft.com/office/drawing/2014/main" id="{C5BC14CB-F47E-4D58-8F68-DDE41F381913}"/>
                </a:ext>
              </a:extLst>
            </p:cNvPr>
            <p:cNvSpPr/>
            <p:nvPr/>
          </p:nvSpPr>
          <p:spPr>
            <a:xfrm>
              <a:off x="754528" y="4819750"/>
              <a:ext cx="934027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Busto</a:t>
              </a:r>
            </a:p>
          </p:txBody>
        </p:sp>
        <p:sp>
          <p:nvSpPr>
            <p:cNvPr id="52" name="Rectángulo 51">
              <a:extLst>
                <a:ext uri="{FF2B5EF4-FFF2-40B4-BE49-F238E27FC236}">
                  <a16:creationId xmlns:a16="http://schemas.microsoft.com/office/drawing/2014/main" id="{39884370-F146-4FD9-9DE4-63D0F5CF1CFD}"/>
                </a:ext>
              </a:extLst>
            </p:cNvPr>
            <p:cNvSpPr/>
            <p:nvPr/>
          </p:nvSpPr>
          <p:spPr>
            <a:xfrm>
              <a:off x="763644" y="5019073"/>
              <a:ext cx="54205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</a:t>
              </a:r>
            </a:p>
          </p:txBody>
        </p:sp>
        <p:grpSp>
          <p:nvGrpSpPr>
            <p:cNvPr id="54" name="Grupo 53">
              <a:extLst>
                <a:ext uri="{FF2B5EF4-FFF2-40B4-BE49-F238E27FC236}">
                  <a16:creationId xmlns:a16="http://schemas.microsoft.com/office/drawing/2014/main" id="{899D3852-9FE5-4802-ABAC-63F149199D1B}"/>
                </a:ext>
              </a:extLst>
            </p:cNvPr>
            <p:cNvGrpSpPr/>
            <p:nvPr/>
          </p:nvGrpSpPr>
          <p:grpSpPr>
            <a:xfrm>
              <a:off x="1603520" y="4324233"/>
              <a:ext cx="319496" cy="903494"/>
              <a:chOff x="499785" y="4324233"/>
              <a:chExt cx="319496" cy="903494"/>
            </a:xfrm>
          </p:grpSpPr>
          <p:sp>
            <p:nvSpPr>
              <p:cNvPr id="55" name="Rectángulo 54">
                <a:extLst>
                  <a:ext uri="{FF2B5EF4-FFF2-40B4-BE49-F238E27FC236}">
                    <a16:creationId xmlns:a16="http://schemas.microsoft.com/office/drawing/2014/main" id="{B9500116-F8A0-4B60-A41D-DDA61DAD96E1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6" name="Rectángulo 55">
                <a:extLst>
                  <a:ext uri="{FF2B5EF4-FFF2-40B4-BE49-F238E27FC236}">
                    <a16:creationId xmlns:a16="http://schemas.microsoft.com/office/drawing/2014/main" id="{32936542-49CC-49B3-82EB-7BF61A120F45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7" name="Rectángulo 56">
                <a:extLst>
                  <a:ext uri="{FF2B5EF4-FFF2-40B4-BE49-F238E27FC236}">
                    <a16:creationId xmlns:a16="http://schemas.microsoft.com/office/drawing/2014/main" id="{8750774D-2064-4D64-A3A9-4DF20C839018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8" name="Rectángulo 57">
                <a:extLst>
                  <a:ext uri="{FF2B5EF4-FFF2-40B4-BE49-F238E27FC236}">
                    <a16:creationId xmlns:a16="http://schemas.microsoft.com/office/drawing/2014/main" id="{83283F80-022F-44A8-A5C5-F600B41761E0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9" name="Rectángulo 58">
                <a:extLst>
                  <a:ext uri="{FF2B5EF4-FFF2-40B4-BE49-F238E27FC236}">
                    <a16:creationId xmlns:a16="http://schemas.microsoft.com/office/drawing/2014/main" id="{B3B65F57-430F-44F5-B56A-77EC86B78C32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60" name="Rectángulo 59">
              <a:extLst>
                <a:ext uri="{FF2B5EF4-FFF2-40B4-BE49-F238E27FC236}">
                  <a16:creationId xmlns:a16="http://schemas.microsoft.com/office/drawing/2014/main" id="{6466DA8E-C652-4658-9DE6-CC4010FF4254}"/>
                </a:ext>
              </a:extLst>
            </p:cNvPr>
            <p:cNvSpPr/>
            <p:nvPr/>
          </p:nvSpPr>
          <p:spPr>
            <a:xfrm>
              <a:off x="1857045" y="4249221"/>
              <a:ext cx="140225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Frente </a:t>
              </a:r>
            </a:p>
          </p:txBody>
        </p:sp>
        <p:sp>
          <p:nvSpPr>
            <p:cNvPr id="61" name="Rectángulo 60">
              <a:extLst>
                <a:ext uri="{FF2B5EF4-FFF2-40B4-BE49-F238E27FC236}">
                  <a16:creationId xmlns:a16="http://schemas.microsoft.com/office/drawing/2014/main" id="{31371062-0AD6-4B71-A228-5A8B2CD3F31E}"/>
                </a:ext>
              </a:extLst>
            </p:cNvPr>
            <p:cNvSpPr/>
            <p:nvPr/>
          </p:nvSpPr>
          <p:spPr>
            <a:xfrm>
              <a:off x="1857045" y="4448480"/>
              <a:ext cx="1327750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Costado</a:t>
              </a:r>
            </a:p>
          </p:txBody>
        </p:sp>
        <p:sp>
          <p:nvSpPr>
            <p:cNvPr id="62" name="Rectángulo 61">
              <a:extLst>
                <a:ext uri="{FF2B5EF4-FFF2-40B4-BE49-F238E27FC236}">
                  <a16:creationId xmlns:a16="http://schemas.microsoft.com/office/drawing/2014/main" id="{5A4E51EF-8D78-4EC7-9B0F-BE0BEA9BB197}"/>
                </a:ext>
              </a:extLst>
            </p:cNvPr>
            <p:cNvSpPr/>
            <p:nvPr/>
          </p:nvSpPr>
          <p:spPr>
            <a:xfrm>
              <a:off x="1867696" y="4627222"/>
              <a:ext cx="60857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Cadera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63" name="Rectángulo 62">
              <a:extLst>
                <a:ext uri="{FF2B5EF4-FFF2-40B4-BE49-F238E27FC236}">
                  <a16:creationId xmlns:a16="http://schemas.microsoft.com/office/drawing/2014/main" id="{14010947-628E-4464-9589-CBFF26BCD86C}"/>
                </a:ext>
              </a:extLst>
            </p:cNvPr>
            <p:cNvSpPr/>
            <p:nvPr/>
          </p:nvSpPr>
          <p:spPr>
            <a:xfrm>
              <a:off x="1867696" y="4813319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Rodilla</a:t>
              </a:r>
            </a:p>
          </p:txBody>
        </p:sp>
        <p:sp>
          <p:nvSpPr>
            <p:cNvPr id="64" name="Rectángulo 63">
              <a:extLst>
                <a:ext uri="{FF2B5EF4-FFF2-40B4-BE49-F238E27FC236}">
                  <a16:creationId xmlns:a16="http://schemas.microsoft.com/office/drawing/2014/main" id="{B9F5A617-31DA-4B42-AA9F-20464752E28F}"/>
                </a:ext>
              </a:extLst>
            </p:cNvPr>
            <p:cNvSpPr/>
            <p:nvPr/>
          </p:nvSpPr>
          <p:spPr>
            <a:xfrm>
              <a:off x="1862655" y="5016100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Rodilla</a:t>
              </a:r>
            </a:p>
          </p:txBody>
        </p:sp>
        <p:grpSp>
          <p:nvGrpSpPr>
            <p:cNvPr id="65" name="Grupo 64">
              <a:extLst>
                <a:ext uri="{FF2B5EF4-FFF2-40B4-BE49-F238E27FC236}">
                  <a16:creationId xmlns:a16="http://schemas.microsoft.com/office/drawing/2014/main" id="{320CD5EF-93F7-494C-8D7A-6A0B8DEABED7}"/>
                </a:ext>
              </a:extLst>
            </p:cNvPr>
            <p:cNvGrpSpPr/>
            <p:nvPr/>
          </p:nvGrpSpPr>
          <p:grpSpPr>
            <a:xfrm>
              <a:off x="3122565" y="4330398"/>
              <a:ext cx="319496" cy="903494"/>
              <a:chOff x="499785" y="4324233"/>
              <a:chExt cx="319496" cy="903494"/>
            </a:xfrm>
          </p:grpSpPr>
          <p:sp>
            <p:nvSpPr>
              <p:cNvPr id="66" name="Rectángulo 65">
                <a:extLst>
                  <a:ext uri="{FF2B5EF4-FFF2-40B4-BE49-F238E27FC236}">
                    <a16:creationId xmlns:a16="http://schemas.microsoft.com/office/drawing/2014/main" id="{F5AFC7C4-3C8D-4234-9F99-591641CB149C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7" name="Rectángulo 66">
                <a:extLst>
                  <a:ext uri="{FF2B5EF4-FFF2-40B4-BE49-F238E27FC236}">
                    <a16:creationId xmlns:a16="http://schemas.microsoft.com/office/drawing/2014/main" id="{672EC4D9-7968-40EF-8E37-0AB1B0B57B4D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8" name="Rectángulo 67">
                <a:extLst>
                  <a:ext uri="{FF2B5EF4-FFF2-40B4-BE49-F238E27FC236}">
                    <a16:creationId xmlns:a16="http://schemas.microsoft.com/office/drawing/2014/main" id="{79992F34-89A5-437A-A008-60DF00CD58FB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9" name="Rectángulo 68">
                <a:extLst>
                  <a:ext uri="{FF2B5EF4-FFF2-40B4-BE49-F238E27FC236}">
                    <a16:creationId xmlns:a16="http://schemas.microsoft.com/office/drawing/2014/main" id="{5A44A7C8-1EF2-4BA3-A253-805C71A8205A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70" name="Rectángulo 69">
                <a:extLst>
                  <a:ext uri="{FF2B5EF4-FFF2-40B4-BE49-F238E27FC236}">
                    <a16:creationId xmlns:a16="http://schemas.microsoft.com/office/drawing/2014/main" id="{9FCEB1F4-D108-40F4-9C61-46A7811EF12A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71" name="Rectángulo 70">
              <a:extLst>
                <a:ext uri="{FF2B5EF4-FFF2-40B4-BE49-F238E27FC236}">
                  <a16:creationId xmlns:a16="http://schemas.microsoft.com/office/drawing/2014/main" id="{7667203C-F86F-4632-8695-E8C8F777376B}"/>
                </a:ext>
              </a:extLst>
            </p:cNvPr>
            <p:cNvSpPr/>
            <p:nvPr/>
          </p:nvSpPr>
          <p:spPr>
            <a:xfrm>
              <a:off x="3391445" y="4257235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Pantalones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2" name="Rectángulo 71">
              <a:extLst>
                <a:ext uri="{FF2B5EF4-FFF2-40B4-BE49-F238E27FC236}">
                  <a16:creationId xmlns:a16="http://schemas.microsoft.com/office/drawing/2014/main" id="{58BFB19A-50EB-45F1-A3CE-85D479F6FF63}"/>
                </a:ext>
              </a:extLst>
            </p:cNvPr>
            <p:cNvSpPr/>
            <p:nvPr/>
          </p:nvSpPr>
          <p:spPr>
            <a:xfrm>
              <a:off x="3392643" y="4443247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Falda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3" name="Rectángulo 72">
              <a:extLst>
                <a:ext uri="{FF2B5EF4-FFF2-40B4-BE49-F238E27FC236}">
                  <a16:creationId xmlns:a16="http://schemas.microsoft.com/office/drawing/2014/main" id="{1D61C0AB-6E23-4955-B604-F5425931A240}"/>
                </a:ext>
              </a:extLst>
            </p:cNvPr>
            <p:cNvSpPr/>
            <p:nvPr/>
          </p:nvSpPr>
          <p:spPr>
            <a:xfrm>
              <a:off x="3388231" y="4632248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Brazos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4" name="Rectángulo 73">
              <a:extLst>
                <a:ext uri="{FF2B5EF4-FFF2-40B4-BE49-F238E27FC236}">
                  <a16:creationId xmlns:a16="http://schemas.microsoft.com/office/drawing/2014/main" id="{82FFD66E-2E43-472B-9751-82F25D60E63F}"/>
                </a:ext>
              </a:extLst>
            </p:cNvPr>
            <p:cNvSpPr/>
            <p:nvPr/>
          </p:nvSpPr>
          <p:spPr>
            <a:xfrm>
              <a:off x="3391445" y="4824776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Brazos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5" name="Rectángulo 74">
              <a:extLst>
                <a:ext uri="{FF2B5EF4-FFF2-40B4-BE49-F238E27FC236}">
                  <a16:creationId xmlns:a16="http://schemas.microsoft.com/office/drawing/2014/main" id="{567DC8AA-44AB-4858-80A5-59093DB9B205}"/>
                </a:ext>
              </a:extLst>
            </p:cNvPr>
            <p:cNvSpPr/>
            <p:nvPr/>
          </p:nvSpPr>
          <p:spPr>
            <a:xfrm>
              <a:off x="3392014" y="5019687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Puños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77" name="Grupo 76">
            <a:extLst>
              <a:ext uri="{FF2B5EF4-FFF2-40B4-BE49-F238E27FC236}">
                <a16:creationId xmlns:a16="http://schemas.microsoft.com/office/drawing/2014/main" id="{E1C409F8-653D-4D9B-BD5A-C6F51AAA093A}"/>
              </a:ext>
            </a:extLst>
          </p:cNvPr>
          <p:cNvGrpSpPr/>
          <p:nvPr/>
        </p:nvGrpSpPr>
        <p:grpSpPr>
          <a:xfrm>
            <a:off x="827247" y="5284367"/>
            <a:ext cx="3869438" cy="314947"/>
            <a:chOff x="846774" y="1908569"/>
            <a:chExt cx="3869438" cy="314947"/>
          </a:xfrm>
        </p:grpSpPr>
        <p:sp>
          <p:nvSpPr>
            <p:cNvPr id="78" name="Rectángulo: esquinas redondeadas 77">
              <a:extLst>
                <a:ext uri="{FF2B5EF4-FFF2-40B4-BE49-F238E27FC236}">
                  <a16:creationId xmlns:a16="http://schemas.microsoft.com/office/drawing/2014/main" id="{2060D2E5-A165-4593-B293-BEB07BBA723F}"/>
                </a:ext>
              </a:extLst>
            </p:cNvPr>
            <p:cNvSpPr/>
            <p:nvPr/>
          </p:nvSpPr>
          <p:spPr>
            <a:xfrm>
              <a:off x="888509" y="1931042"/>
              <a:ext cx="3548063" cy="267576"/>
            </a:xfrm>
            <a:prstGeom prst="roundRect">
              <a:avLst>
                <a:gd name="adj" fmla="val 3808"/>
              </a:avLst>
            </a:prstGeom>
            <a:solidFill>
              <a:srgbClr val="E5EBF7"/>
            </a:solidFill>
            <a:ln w="6350"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79" name="Rectángulo 78">
              <a:extLst>
                <a:ext uri="{FF2B5EF4-FFF2-40B4-BE49-F238E27FC236}">
                  <a16:creationId xmlns:a16="http://schemas.microsoft.com/office/drawing/2014/main" id="{E7877A37-7626-4D32-BC91-E7815A0457B0}"/>
                </a:ext>
              </a:extLst>
            </p:cNvPr>
            <p:cNvSpPr/>
            <p:nvPr/>
          </p:nvSpPr>
          <p:spPr>
            <a:xfrm>
              <a:off x="846774" y="1910995"/>
              <a:ext cx="140708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Material Utilizado</a:t>
              </a:r>
            </a:p>
          </p:txBody>
        </p:sp>
        <p:sp>
          <p:nvSpPr>
            <p:cNvPr id="80" name="Rectángulo 79">
              <a:extLst>
                <a:ext uri="{FF2B5EF4-FFF2-40B4-BE49-F238E27FC236}">
                  <a16:creationId xmlns:a16="http://schemas.microsoft.com/office/drawing/2014/main" id="{EED52FFC-D234-4972-9362-CCA8BD8E1E1D}"/>
                </a:ext>
              </a:extLst>
            </p:cNvPr>
            <p:cNvSpPr/>
            <p:nvPr/>
          </p:nvSpPr>
          <p:spPr>
            <a:xfrm>
              <a:off x="1951784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81" name="Rectángulo 80">
              <a:extLst>
                <a:ext uri="{FF2B5EF4-FFF2-40B4-BE49-F238E27FC236}">
                  <a16:creationId xmlns:a16="http://schemas.microsoft.com/office/drawing/2014/main" id="{810D7B33-A378-48EE-81DB-D80ABF08CAFF}"/>
                </a:ext>
              </a:extLst>
            </p:cNvPr>
            <p:cNvSpPr/>
            <p:nvPr/>
          </p:nvSpPr>
          <p:spPr>
            <a:xfrm>
              <a:off x="2018850" y="1908569"/>
              <a:ext cx="1230415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Traído por cliente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82" name="Rectángulo 81">
              <a:extLst>
                <a:ext uri="{FF2B5EF4-FFF2-40B4-BE49-F238E27FC236}">
                  <a16:creationId xmlns:a16="http://schemas.microsoft.com/office/drawing/2014/main" id="{C6BA340D-8998-4AB9-89C7-B008C984CE74}"/>
                </a:ext>
              </a:extLst>
            </p:cNvPr>
            <p:cNvSpPr/>
            <p:nvPr/>
          </p:nvSpPr>
          <p:spPr>
            <a:xfrm>
              <a:off x="3114635" y="2000787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85" name="Rectángulo 84">
              <a:extLst>
                <a:ext uri="{FF2B5EF4-FFF2-40B4-BE49-F238E27FC236}">
                  <a16:creationId xmlns:a16="http://schemas.microsoft.com/office/drawing/2014/main" id="{E804BDC5-B8E3-4BEE-B9A1-7A7F9FE1772F}"/>
                </a:ext>
              </a:extLst>
            </p:cNvPr>
            <p:cNvSpPr/>
            <p:nvPr/>
          </p:nvSpPr>
          <p:spPr>
            <a:xfrm>
              <a:off x="3194974" y="1908569"/>
              <a:ext cx="152123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Comprado por uno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pic>
        <p:nvPicPr>
          <p:cNvPr id="86" name="Imagen 85">
            <a:extLst>
              <a:ext uri="{FF2B5EF4-FFF2-40B4-BE49-F238E27FC236}">
                <a16:creationId xmlns:a16="http://schemas.microsoft.com/office/drawing/2014/main" id="{5E40D706-1789-41B8-8B26-B918DFB9E15B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203" t="66278" r="8673" b="23356"/>
          <a:stretch/>
        </p:blipFill>
        <p:spPr>
          <a:xfrm>
            <a:off x="420002" y="5572807"/>
            <a:ext cx="4301657" cy="745544"/>
          </a:xfrm>
          <a:prstGeom prst="rect">
            <a:avLst/>
          </a:prstGeom>
        </p:spPr>
      </p:pic>
      <p:grpSp>
        <p:nvGrpSpPr>
          <p:cNvPr id="99" name="Grupo 98">
            <a:extLst>
              <a:ext uri="{FF2B5EF4-FFF2-40B4-BE49-F238E27FC236}">
                <a16:creationId xmlns:a16="http://schemas.microsoft.com/office/drawing/2014/main" id="{A495B0AB-2D8A-4029-A820-29583E476264}"/>
              </a:ext>
            </a:extLst>
          </p:cNvPr>
          <p:cNvGrpSpPr/>
          <p:nvPr/>
        </p:nvGrpSpPr>
        <p:grpSpPr>
          <a:xfrm>
            <a:off x="513886" y="6402346"/>
            <a:ext cx="4328637" cy="751470"/>
            <a:chOff x="507023" y="6357999"/>
            <a:chExt cx="4328637" cy="751470"/>
          </a:xfrm>
        </p:grpSpPr>
        <p:sp>
          <p:nvSpPr>
            <p:cNvPr id="88" name="Rectángulo 87">
              <a:extLst>
                <a:ext uri="{FF2B5EF4-FFF2-40B4-BE49-F238E27FC236}">
                  <a16:creationId xmlns:a16="http://schemas.microsoft.com/office/drawing/2014/main" id="{CABB359B-7FAA-4851-BFBB-C7E16CD1F9CA}"/>
                </a:ext>
              </a:extLst>
            </p:cNvPr>
            <p:cNvSpPr/>
            <p:nvPr/>
          </p:nvSpPr>
          <p:spPr>
            <a:xfrm>
              <a:off x="507023" y="6357999"/>
              <a:ext cx="1590222" cy="34394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6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Formas de Pago</a:t>
              </a:r>
              <a:endParaRPr lang="es-CL" sz="16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89" name="Rectángulo 88">
              <a:extLst>
                <a:ext uri="{FF2B5EF4-FFF2-40B4-BE49-F238E27FC236}">
                  <a16:creationId xmlns:a16="http://schemas.microsoft.com/office/drawing/2014/main" id="{5C3FB13F-67AB-4E67-B8DB-16F6AEF462D6}"/>
                </a:ext>
              </a:extLst>
            </p:cNvPr>
            <p:cNvSpPr/>
            <p:nvPr/>
          </p:nvSpPr>
          <p:spPr>
            <a:xfrm>
              <a:off x="508665" y="6755574"/>
              <a:ext cx="118105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Total a Pagar: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90" name="Conector recto 89">
              <a:extLst>
                <a:ext uri="{FF2B5EF4-FFF2-40B4-BE49-F238E27FC236}">
                  <a16:creationId xmlns:a16="http://schemas.microsoft.com/office/drawing/2014/main" id="{E991F5D5-602F-41C6-A05E-4F641BA735F5}"/>
                </a:ext>
              </a:extLst>
            </p:cNvPr>
            <p:cNvCxnSpPr>
              <a:cxnSpLocks/>
            </p:cNvCxnSpPr>
            <p:nvPr/>
          </p:nvCxnSpPr>
          <p:spPr>
            <a:xfrm>
              <a:off x="1405339" y="6956676"/>
              <a:ext cx="1125661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3" name="Rectángulo 92">
              <a:extLst>
                <a:ext uri="{FF2B5EF4-FFF2-40B4-BE49-F238E27FC236}">
                  <a16:creationId xmlns:a16="http://schemas.microsoft.com/office/drawing/2014/main" id="{6EBF0BAA-1830-4082-9014-C97DF0F57357}"/>
                </a:ext>
              </a:extLst>
            </p:cNvPr>
            <p:cNvSpPr/>
            <p:nvPr/>
          </p:nvSpPr>
          <p:spPr>
            <a:xfrm>
              <a:off x="2618328" y="6480608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94" name="Rectángulo 93">
              <a:extLst>
                <a:ext uri="{FF2B5EF4-FFF2-40B4-BE49-F238E27FC236}">
                  <a16:creationId xmlns:a16="http://schemas.microsoft.com/office/drawing/2014/main" id="{6B27A875-5C49-4CE4-884A-53A0A9CD71C2}"/>
                </a:ext>
              </a:extLst>
            </p:cNvPr>
            <p:cNvSpPr/>
            <p:nvPr/>
          </p:nvSpPr>
          <p:spPr>
            <a:xfrm>
              <a:off x="2698547" y="6392360"/>
              <a:ext cx="213711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50% Adel</a:t>
              </a: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anto / 50% Entrega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5" name="Rectángulo 94">
              <a:extLst>
                <a:ext uri="{FF2B5EF4-FFF2-40B4-BE49-F238E27FC236}">
                  <a16:creationId xmlns:a16="http://schemas.microsoft.com/office/drawing/2014/main" id="{796D9CDE-CE6A-44BC-B977-018DBDB7ADB1}"/>
                </a:ext>
              </a:extLst>
            </p:cNvPr>
            <p:cNvSpPr/>
            <p:nvPr/>
          </p:nvSpPr>
          <p:spPr>
            <a:xfrm>
              <a:off x="2618327" y="6671604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96" name="Rectángulo 95">
              <a:extLst>
                <a:ext uri="{FF2B5EF4-FFF2-40B4-BE49-F238E27FC236}">
                  <a16:creationId xmlns:a16="http://schemas.microsoft.com/office/drawing/2014/main" id="{E1A9C05A-E9F5-40BA-9B89-F4925868A6E2}"/>
                </a:ext>
              </a:extLst>
            </p:cNvPr>
            <p:cNvSpPr/>
            <p:nvPr/>
          </p:nvSpPr>
          <p:spPr>
            <a:xfrm>
              <a:off x="2698547" y="6590190"/>
              <a:ext cx="125637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Tarjeta de Crédito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7" name="Rectángulo 96">
              <a:extLst>
                <a:ext uri="{FF2B5EF4-FFF2-40B4-BE49-F238E27FC236}">
                  <a16:creationId xmlns:a16="http://schemas.microsoft.com/office/drawing/2014/main" id="{FDB9D3DA-79A0-4743-B169-42B0206C7917}"/>
                </a:ext>
              </a:extLst>
            </p:cNvPr>
            <p:cNvSpPr/>
            <p:nvPr/>
          </p:nvSpPr>
          <p:spPr>
            <a:xfrm>
              <a:off x="2734595" y="6796948"/>
              <a:ext cx="125637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Pago Completo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8" name="Rectángulo 97">
              <a:extLst>
                <a:ext uri="{FF2B5EF4-FFF2-40B4-BE49-F238E27FC236}">
                  <a16:creationId xmlns:a16="http://schemas.microsoft.com/office/drawing/2014/main" id="{C23ACB03-E850-4859-963B-A4D496E13724}"/>
                </a:ext>
              </a:extLst>
            </p:cNvPr>
            <p:cNvSpPr/>
            <p:nvPr/>
          </p:nvSpPr>
          <p:spPr>
            <a:xfrm>
              <a:off x="2618327" y="6872424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</p:grpSp>
      <p:sp>
        <p:nvSpPr>
          <p:cNvPr id="83" name="Rectángulo 82">
            <a:extLst>
              <a:ext uri="{FF2B5EF4-FFF2-40B4-BE49-F238E27FC236}">
                <a16:creationId xmlns:a16="http://schemas.microsoft.com/office/drawing/2014/main" id="{FF1B5714-D46E-4962-9BD8-8C3EB344E93F}"/>
              </a:ext>
            </a:extLst>
          </p:cNvPr>
          <p:cNvSpPr/>
          <p:nvPr/>
        </p:nvSpPr>
        <p:spPr>
          <a:xfrm>
            <a:off x="551357" y="63750"/>
            <a:ext cx="4148168" cy="107830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07000"/>
              </a:lnSpc>
              <a:spcAft>
                <a:spcPts val="726"/>
              </a:spcAft>
            </a:pPr>
            <a:r>
              <a:rPr lang="es-CL" sz="5988" dirty="0">
                <a:solidFill>
                  <a:schemeClr val="bg1"/>
                </a:solidFill>
                <a:latin typeface="Angelface" pitchFamily="50" charset="0"/>
                <a:ea typeface="Calibri" panose="020F0502020204030204" pitchFamily="34" charset="0"/>
                <a:cs typeface="Times New Roman" panose="02020603050405020304" pitchFamily="18" charset="0"/>
              </a:rPr>
              <a:t>Ordenes de Venta</a:t>
            </a:r>
            <a:endParaRPr lang="es-CL" sz="6532" dirty="0">
              <a:solidFill>
                <a:schemeClr val="bg1"/>
              </a:solidFill>
              <a:latin typeface="Angelface" pitchFamily="50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101" name="Rectángulo: esquinas redondeadas 100">
            <a:extLst>
              <a:ext uri="{FF2B5EF4-FFF2-40B4-BE49-F238E27FC236}">
                <a16:creationId xmlns:a16="http://schemas.microsoft.com/office/drawing/2014/main" id="{0A155951-9671-4EA6-9BA5-4894C98CB333}"/>
              </a:ext>
            </a:extLst>
          </p:cNvPr>
          <p:cNvSpPr/>
          <p:nvPr/>
        </p:nvSpPr>
        <p:spPr>
          <a:xfrm>
            <a:off x="473237" y="1582469"/>
            <a:ext cx="4223447" cy="604994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111" name="Rectángulo: esquinas redondeadas 110">
            <a:extLst>
              <a:ext uri="{FF2B5EF4-FFF2-40B4-BE49-F238E27FC236}">
                <a16:creationId xmlns:a16="http://schemas.microsoft.com/office/drawing/2014/main" id="{2F0F5CEE-A183-4B39-8715-F1C8F735566B}"/>
              </a:ext>
            </a:extLst>
          </p:cNvPr>
          <p:cNvSpPr/>
          <p:nvPr/>
        </p:nvSpPr>
        <p:spPr>
          <a:xfrm>
            <a:off x="524368" y="3850804"/>
            <a:ext cx="4115236" cy="1279658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113" name="Rectángulo: esquinas redondeadas 112">
            <a:extLst>
              <a:ext uri="{FF2B5EF4-FFF2-40B4-BE49-F238E27FC236}">
                <a16:creationId xmlns:a16="http://schemas.microsoft.com/office/drawing/2014/main" id="{907035ED-50C6-4207-BD92-D5027B05F656}"/>
              </a:ext>
            </a:extLst>
          </p:cNvPr>
          <p:cNvSpPr/>
          <p:nvPr/>
        </p:nvSpPr>
        <p:spPr>
          <a:xfrm>
            <a:off x="521789" y="6431097"/>
            <a:ext cx="4115236" cy="762266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</p:spTree>
    <p:extLst>
      <p:ext uri="{BB962C8B-B14F-4D97-AF65-F5344CB8AC3E}">
        <p14:creationId xmlns:p14="http://schemas.microsoft.com/office/powerpoint/2010/main" val="1050552210"/>
      </p:ext>
    </p:extLst>
  </p:cSld>
  <p:clrMapOvr>
    <a:masterClrMapping/>
  </p:clrMapOvr>
</p:sld>
</file>

<file path=ppt/slides/slide2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4" name="Imagen 113">
            <a:extLst>
              <a:ext uri="{FF2B5EF4-FFF2-40B4-BE49-F238E27FC236}">
                <a16:creationId xmlns:a16="http://schemas.microsoft.com/office/drawing/2014/main" id="{E2C72D66-3C05-40F4-818E-4CB8631B94FA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26633" t="9514" r="29569" b="27352"/>
          <a:stretch/>
        </p:blipFill>
        <p:spPr>
          <a:xfrm rot="16200000">
            <a:off x="2185505" y="-1998928"/>
            <a:ext cx="697876" cy="5068891"/>
          </a:xfrm>
          <a:prstGeom prst="rect">
            <a:avLst/>
          </a:prstGeom>
        </p:spPr>
      </p:pic>
      <p:sp>
        <p:nvSpPr>
          <p:cNvPr id="112" name="Rectángulo: esquinas redondeadas 111">
            <a:extLst>
              <a:ext uri="{FF2B5EF4-FFF2-40B4-BE49-F238E27FC236}">
                <a16:creationId xmlns:a16="http://schemas.microsoft.com/office/drawing/2014/main" id="{E115D612-3661-42A9-A486-91A7B88EA55F}"/>
              </a:ext>
            </a:extLst>
          </p:cNvPr>
          <p:cNvSpPr/>
          <p:nvPr/>
        </p:nvSpPr>
        <p:spPr>
          <a:xfrm>
            <a:off x="440504" y="6367648"/>
            <a:ext cx="4290148" cy="890633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110" name="Rectángulo: esquinas redondeadas 109">
            <a:extLst>
              <a:ext uri="{FF2B5EF4-FFF2-40B4-BE49-F238E27FC236}">
                <a16:creationId xmlns:a16="http://schemas.microsoft.com/office/drawing/2014/main" id="{9B78243E-FF09-471B-A928-593DCFE6BCF1}"/>
              </a:ext>
            </a:extLst>
          </p:cNvPr>
          <p:cNvSpPr/>
          <p:nvPr/>
        </p:nvSpPr>
        <p:spPr>
          <a:xfrm>
            <a:off x="440505" y="3776826"/>
            <a:ext cx="4290148" cy="1439386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84" name="Rectángulo: esquinas redondeadas 83">
            <a:extLst>
              <a:ext uri="{FF2B5EF4-FFF2-40B4-BE49-F238E27FC236}">
                <a16:creationId xmlns:a16="http://schemas.microsoft.com/office/drawing/2014/main" id="{AD7414DD-8DE6-45B8-8112-9BDDF0B186AF}"/>
              </a:ext>
            </a:extLst>
          </p:cNvPr>
          <p:cNvSpPr/>
          <p:nvPr/>
        </p:nvSpPr>
        <p:spPr>
          <a:xfrm>
            <a:off x="420001" y="1536627"/>
            <a:ext cx="4310651" cy="697874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2" name="Rectángulo: esquinas redondeadas 1">
            <a:extLst>
              <a:ext uri="{FF2B5EF4-FFF2-40B4-BE49-F238E27FC236}">
                <a16:creationId xmlns:a16="http://schemas.microsoft.com/office/drawing/2014/main" id="{99FF4510-806D-4AC7-8D73-69B355A697B8}"/>
              </a:ext>
            </a:extLst>
          </p:cNvPr>
          <p:cNvSpPr/>
          <p:nvPr/>
        </p:nvSpPr>
        <p:spPr>
          <a:xfrm>
            <a:off x="1308997" y="1142665"/>
            <a:ext cx="1021080" cy="217998"/>
          </a:xfrm>
          <a:prstGeom prst="roundRect">
            <a:avLst>
              <a:gd name="adj" fmla="val 0"/>
            </a:avLst>
          </a:prstGeom>
          <a:noFill/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4" name="Rectángulo 3">
            <a:extLst>
              <a:ext uri="{FF2B5EF4-FFF2-40B4-BE49-F238E27FC236}">
                <a16:creationId xmlns:a16="http://schemas.microsoft.com/office/drawing/2014/main" id="{2AFB77A1-E7B9-4F47-9144-3CC7BDF7EE3D}"/>
              </a:ext>
            </a:extLst>
          </p:cNvPr>
          <p:cNvSpPr/>
          <p:nvPr/>
        </p:nvSpPr>
        <p:spPr>
          <a:xfrm>
            <a:off x="440504" y="1056234"/>
            <a:ext cx="1021080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N.º Pedido</a:t>
            </a:r>
            <a:endParaRPr lang="es-CL" dirty="0">
              <a:effectLst/>
              <a:latin typeface="Akazan Lt" panose="02000506020000020003" pitchFamily="2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5" name="Rectángulo: esquinas redondeadas 4">
            <a:extLst>
              <a:ext uri="{FF2B5EF4-FFF2-40B4-BE49-F238E27FC236}">
                <a16:creationId xmlns:a16="http://schemas.microsoft.com/office/drawing/2014/main" id="{2842A9BB-0E44-4F1E-97DD-EF7322732B51}"/>
              </a:ext>
            </a:extLst>
          </p:cNvPr>
          <p:cNvSpPr/>
          <p:nvPr/>
        </p:nvSpPr>
        <p:spPr>
          <a:xfrm>
            <a:off x="3675604" y="1142059"/>
            <a:ext cx="1021080" cy="217998"/>
          </a:xfrm>
          <a:prstGeom prst="roundRect">
            <a:avLst>
              <a:gd name="adj" fmla="val 0"/>
            </a:avLst>
          </a:prstGeom>
          <a:noFill/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6" name="Rectángulo 5">
            <a:extLst>
              <a:ext uri="{FF2B5EF4-FFF2-40B4-BE49-F238E27FC236}">
                <a16:creationId xmlns:a16="http://schemas.microsoft.com/office/drawing/2014/main" id="{7F3D37A6-278E-4B2C-8776-6E7C1A84784E}"/>
              </a:ext>
            </a:extLst>
          </p:cNvPr>
          <p:cNvSpPr/>
          <p:nvPr/>
        </p:nvSpPr>
        <p:spPr>
          <a:xfrm>
            <a:off x="3079506" y="1063864"/>
            <a:ext cx="1021080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Fecha</a:t>
            </a:r>
          </a:p>
        </p:txBody>
      </p:sp>
      <p:grpSp>
        <p:nvGrpSpPr>
          <p:cNvPr id="17" name="Grupo 16">
            <a:extLst>
              <a:ext uri="{FF2B5EF4-FFF2-40B4-BE49-F238E27FC236}">
                <a16:creationId xmlns:a16="http://schemas.microsoft.com/office/drawing/2014/main" id="{A1221EF0-FDFE-48C3-A647-6370BEFC3A9F}"/>
              </a:ext>
            </a:extLst>
          </p:cNvPr>
          <p:cNvGrpSpPr/>
          <p:nvPr/>
        </p:nvGrpSpPr>
        <p:grpSpPr>
          <a:xfrm>
            <a:off x="428996" y="1535416"/>
            <a:ext cx="4190338" cy="715275"/>
            <a:chOff x="461175" y="1120552"/>
            <a:chExt cx="4190338" cy="715275"/>
          </a:xfrm>
        </p:grpSpPr>
        <p:sp>
          <p:nvSpPr>
            <p:cNvPr id="8" name="Rectángulo 7">
              <a:extLst>
                <a:ext uri="{FF2B5EF4-FFF2-40B4-BE49-F238E27FC236}">
                  <a16:creationId xmlns:a16="http://schemas.microsoft.com/office/drawing/2014/main" id="{9A52EE84-0DE8-4F26-AD5E-3CE20593F425}"/>
                </a:ext>
              </a:extLst>
            </p:cNvPr>
            <p:cNvSpPr/>
            <p:nvPr/>
          </p:nvSpPr>
          <p:spPr>
            <a:xfrm>
              <a:off x="477077" y="1120552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Cliente: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" name="Rectángulo 8">
              <a:extLst>
                <a:ext uri="{FF2B5EF4-FFF2-40B4-BE49-F238E27FC236}">
                  <a16:creationId xmlns:a16="http://schemas.microsoft.com/office/drawing/2014/main" id="{0293D1B7-439B-4947-A5F0-41627F3784A1}"/>
                </a:ext>
              </a:extLst>
            </p:cNvPr>
            <p:cNvSpPr/>
            <p:nvPr/>
          </p:nvSpPr>
          <p:spPr>
            <a:xfrm>
              <a:off x="461175" y="1452518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Teléfono: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10" name="Rectángulo 9">
              <a:extLst>
                <a:ext uri="{FF2B5EF4-FFF2-40B4-BE49-F238E27FC236}">
                  <a16:creationId xmlns:a16="http://schemas.microsoft.com/office/drawing/2014/main" id="{18CEE0AE-BC72-4F64-89A2-783C42213717}"/>
                </a:ext>
              </a:extLst>
            </p:cNvPr>
            <p:cNvSpPr/>
            <p:nvPr/>
          </p:nvSpPr>
          <p:spPr>
            <a:xfrm>
              <a:off x="2542395" y="1460468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Celular: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12" name="Conector recto 11">
              <a:extLst>
                <a:ext uri="{FF2B5EF4-FFF2-40B4-BE49-F238E27FC236}">
                  <a16:creationId xmlns:a16="http://schemas.microsoft.com/office/drawing/2014/main" id="{44FD2E21-B38E-48E6-8AF0-3E3DE6E69487}"/>
                </a:ext>
              </a:extLst>
            </p:cNvPr>
            <p:cNvCxnSpPr/>
            <p:nvPr/>
          </p:nvCxnSpPr>
          <p:spPr>
            <a:xfrm>
              <a:off x="1089328" y="1380954"/>
              <a:ext cx="3562185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Conector recto 12">
              <a:extLst>
                <a:ext uri="{FF2B5EF4-FFF2-40B4-BE49-F238E27FC236}">
                  <a16:creationId xmlns:a16="http://schemas.microsoft.com/office/drawing/2014/main" id="{FF0615F5-297B-42CC-9227-B689F664423A}"/>
                </a:ext>
              </a:extLst>
            </p:cNvPr>
            <p:cNvCxnSpPr>
              <a:cxnSpLocks/>
            </p:cNvCxnSpPr>
            <p:nvPr/>
          </p:nvCxnSpPr>
          <p:spPr>
            <a:xfrm>
              <a:off x="1194019" y="1700333"/>
              <a:ext cx="1348376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" name="Conector recto 14">
              <a:extLst>
                <a:ext uri="{FF2B5EF4-FFF2-40B4-BE49-F238E27FC236}">
                  <a16:creationId xmlns:a16="http://schemas.microsoft.com/office/drawing/2014/main" id="{BD48C7B8-5CAC-4F82-9216-C8AB344C1EF2}"/>
                </a:ext>
              </a:extLst>
            </p:cNvPr>
            <p:cNvCxnSpPr>
              <a:cxnSpLocks/>
            </p:cNvCxnSpPr>
            <p:nvPr/>
          </p:nvCxnSpPr>
          <p:spPr>
            <a:xfrm>
              <a:off x="3228230" y="1700333"/>
              <a:ext cx="1423283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7" name="Grupo 26">
            <a:extLst>
              <a:ext uri="{FF2B5EF4-FFF2-40B4-BE49-F238E27FC236}">
                <a16:creationId xmlns:a16="http://schemas.microsoft.com/office/drawing/2014/main" id="{D011FB4B-7475-4BE9-A358-6DA41A8D12AD}"/>
              </a:ext>
            </a:extLst>
          </p:cNvPr>
          <p:cNvGrpSpPr/>
          <p:nvPr/>
        </p:nvGrpSpPr>
        <p:grpSpPr>
          <a:xfrm>
            <a:off x="899417" y="2332501"/>
            <a:ext cx="3359980" cy="319046"/>
            <a:chOff x="864702" y="1908569"/>
            <a:chExt cx="3359980" cy="319046"/>
          </a:xfrm>
        </p:grpSpPr>
        <p:sp>
          <p:nvSpPr>
            <p:cNvPr id="19" name="Rectángulo: esquinas redondeadas 18">
              <a:extLst>
                <a:ext uri="{FF2B5EF4-FFF2-40B4-BE49-F238E27FC236}">
                  <a16:creationId xmlns:a16="http://schemas.microsoft.com/office/drawing/2014/main" id="{90C1F828-0023-4BD0-AE55-1A1D3BABD5CA}"/>
                </a:ext>
              </a:extLst>
            </p:cNvPr>
            <p:cNvSpPr/>
            <p:nvPr/>
          </p:nvSpPr>
          <p:spPr>
            <a:xfrm>
              <a:off x="888509" y="1931042"/>
              <a:ext cx="3336173" cy="267576"/>
            </a:xfrm>
            <a:prstGeom prst="roundRect">
              <a:avLst>
                <a:gd name="adj" fmla="val 3808"/>
              </a:avLst>
            </a:prstGeom>
            <a:solidFill>
              <a:srgbClr val="E5EBF7"/>
            </a:solidFill>
            <a:ln w="6350"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20" name="Rectángulo 19">
              <a:extLst>
                <a:ext uri="{FF2B5EF4-FFF2-40B4-BE49-F238E27FC236}">
                  <a16:creationId xmlns:a16="http://schemas.microsoft.com/office/drawing/2014/main" id="{56986F0A-658A-4DCF-8EF6-0F185C7C5060}"/>
                </a:ext>
              </a:extLst>
            </p:cNvPr>
            <p:cNvSpPr/>
            <p:nvPr/>
          </p:nvSpPr>
          <p:spPr>
            <a:xfrm>
              <a:off x="864702" y="1910995"/>
              <a:ext cx="140708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Tipo de Servicio: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21" name="Rectángulo 20">
              <a:extLst>
                <a:ext uri="{FF2B5EF4-FFF2-40B4-BE49-F238E27FC236}">
                  <a16:creationId xmlns:a16="http://schemas.microsoft.com/office/drawing/2014/main" id="{6492D76D-BD6D-4616-9DE0-599FC92A6658}"/>
                </a:ext>
              </a:extLst>
            </p:cNvPr>
            <p:cNvSpPr/>
            <p:nvPr/>
          </p:nvSpPr>
          <p:spPr>
            <a:xfrm>
              <a:off x="1993616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2" name="Rectángulo 21">
              <a:extLst>
                <a:ext uri="{FF2B5EF4-FFF2-40B4-BE49-F238E27FC236}">
                  <a16:creationId xmlns:a16="http://schemas.microsoft.com/office/drawing/2014/main" id="{BE82BD38-E445-4696-A0AB-597A418C5665}"/>
                </a:ext>
              </a:extLst>
            </p:cNvPr>
            <p:cNvSpPr/>
            <p:nvPr/>
          </p:nvSpPr>
          <p:spPr>
            <a:xfrm>
              <a:off x="2072635" y="1908569"/>
              <a:ext cx="654616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Costura</a:t>
              </a:r>
            </a:p>
          </p:txBody>
        </p:sp>
        <p:sp>
          <p:nvSpPr>
            <p:cNvPr id="23" name="Rectángulo 22">
              <a:extLst>
                <a:ext uri="{FF2B5EF4-FFF2-40B4-BE49-F238E27FC236}">
                  <a16:creationId xmlns:a16="http://schemas.microsoft.com/office/drawing/2014/main" id="{68F4B250-3831-418F-BFC4-D431DBC2CA70}"/>
                </a:ext>
              </a:extLst>
            </p:cNvPr>
            <p:cNvSpPr/>
            <p:nvPr/>
          </p:nvSpPr>
          <p:spPr>
            <a:xfrm>
              <a:off x="2660329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4" name="Rectángulo 23">
              <a:extLst>
                <a:ext uri="{FF2B5EF4-FFF2-40B4-BE49-F238E27FC236}">
                  <a16:creationId xmlns:a16="http://schemas.microsoft.com/office/drawing/2014/main" id="{4AA89D6B-DBBA-402D-AEBE-71E144A67F00}"/>
                </a:ext>
              </a:extLst>
            </p:cNvPr>
            <p:cNvSpPr/>
            <p:nvPr/>
          </p:nvSpPr>
          <p:spPr>
            <a:xfrm>
              <a:off x="2750460" y="1915094"/>
              <a:ext cx="81676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Confección</a:t>
              </a:r>
            </a:p>
          </p:txBody>
        </p:sp>
        <p:sp>
          <p:nvSpPr>
            <p:cNvPr id="25" name="Rectángulo 24">
              <a:extLst>
                <a:ext uri="{FF2B5EF4-FFF2-40B4-BE49-F238E27FC236}">
                  <a16:creationId xmlns:a16="http://schemas.microsoft.com/office/drawing/2014/main" id="{E35C0224-B0B5-4F53-8A83-F99AB3741D53}"/>
                </a:ext>
              </a:extLst>
            </p:cNvPr>
            <p:cNvSpPr/>
            <p:nvPr/>
          </p:nvSpPr>
          <p:spPr>
            <a:xfrm>
              <a:off x="3522045" y="2000787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6" name="Rectángulo 25">
              <a:extLst>
                <a:ext uri="{FF2B5EF4-FFF2-40B4-BE49-F238E27FC236}">
                  <a16:creationId xmlns:a16="http://schemas.microsoft.com/office/drawing/2014/main" id="{6D0BC1E9-E235-4F61-AC23-ACA0B4CF88CA}"/>
                </a:ext>
              </a:extLst>
            </p:cNvPr>
            <p:cNvSpPr/>
            <p:nvPr/>
          </p:nvSpPr>
          <p:spPr>
            <a:xfrm>
              <a:off x="3612029" y="1915094"/>
              <a:ext cx="552402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Otros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sp>
        <p:nvSpPr>
          <p:cNvPr id="28" name="Rectángulo 27">
            <a:extLst>
              <a:ext uri="{FF2B5EF4-FFF2-40B4-BE49-F238E27FC236}">
                <a16:creationId xmlns:a16="http://schemas.microsoft.com/office/drawing/2014/main" id="{68588BD4-AE96-4CF9-9C4B-24A6D79FE99D}"/>
              </a:ext>
            </a:extLst>
          </p:cNvPr>
          <p:cNvSpPr/>
          <p:nvPr/>
        </p:nvSpPr>
        <p:spPr>
          <a:xfrm>
            <a:off x="354701" y="2633649"/>
            <a:ext cx="2183733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Descripción del Servicio:</a:t>
            </a:r>
            <a:endParaRPr lang="es-CL" dirty="0">
              <a:effectLst/>
              <a:latin typeface="Akazan Lt" panose="02000506020000020003" pitchFamily="2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pic>
        <p:nvPicPr>
          <p:cNvPr id="30" name="Imagen 29">
            <a:extLst>
              <a:ext uri="{FF2B5EF4-FFF2-40B4-BE49-F238E27FC236}">
                <a16:creationId xmlns:a16="http://schemas.microsoft.com/office/drawing/2014/main" id="{3E931A31-DC47-4A40-8DA9-8FC83A9306DD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203" t="66278" r="8673" b="23449"/>
          <a:stretch/>
        </p:blipFill>
        <p:spPr>
          <a:xfrm>
            <a:off x="440505" y="2944813"/>
            <a:ext cx="4301657" cy="738769"/>
          </a:xfrm>
          <a:prstGeom prst="rect">
            <a:avLst/>
          </a:prstGeom>
        </p:spPr>
      </p:pic>
      <p:grpSp>
        <p:nvGrpSpPr>
          <p:cNvPr id="76" name="Grupo 75">
            <a:extLst>
              <a:ext uri="{FF2B5EF4-FFF2-40B4-BE49-F238E27FC236}">
                <a16:creationId xmlns:a16="http://schemas.microsoft.com/office/drawing/2014/main" id="{EBD2F4EC-A8BF-4680-A871-AD5F1ACFA33A}"/>
              </a:ext>
            </a:extLst>
          </p:cNvPr>
          <p:cNvGrpSpPr/>
          <p:nvPr/>
        </p:nvGrpSpPr>
        <p:grpSpPr>
          <a:xfrm>
            <a:off x="513147" y="3825721"/>
            <a:ext cx="4187950" cy="1277269"/>
            <a:chOff x="425691" y="4023521"/>
            <a:chExt cx="4187950" cy="1277269"/>
          </a:xfrm>
        </p:grpSpPr>
        <p:sp>
          <p:nvSpPr>
            <p:cNvPr id="39" name="Rectángulo 38">
              <a:extLst>
                <a:ext uri="{FF2B5EF4-FFF2-40B4-BE49-F238E27FC236}">
                  <a16:creationId xmlns:a16="http://schemas.microsoft.com/office/drawing/2014/main" id="{02E4A93C-8F9C-4884-B2B6-80528735D3E3}"/>
                </a:ext>
              </a:extLst>
            </p:cNvPr>
            <p:cNvSpPr/>
            <p:nvPr/>
          </p:nvSpPr>
          <p:spPr>
            <a:xfrm>
              <a:off x="425691" y="4023521"/>
              <a:ext cx="118105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Ficha de Medidas</a:t>
              </a:r>
            </a:p>
          </p:txBody>
        </p:sp>
        <p:sp>
          <p:nvSpPr>
            <p:cNvPr id="41" name="Rectángulo 40">
              <a:extLst>
                <a:ext uri="{FF2B5EF4-FFF2-40B4-BE49-F238E27FC236}">
                  <a16:creationId xmlns:a16="http://schemas.microsoft.com/office/drawing/2014/main" id="{92B9E128-7B4C-45E7-9BA8-B9EA85687B92}"/>
                </a:ext>
              </a:extLst>
            </p:cNvPr>
            <p:cNvSpPr/>
            <p:nvPr/>
          </p:nvSpPr>
          <p:spPr>
            <a:xfrm>
              <a:off x="754528" y="4254831"/>
              <a:ext cx="66475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H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ombros</a:t>
              </a:r>
            </a:p>
          </p:txBody>
        </p:sp>
        <p:grpSp>
          <p:nvGrpSpPr>
            <p:cNvPr id="53" name="Grupo 52">
              <a:extLst>
                <a:ext uri="{FF2B5EF4-FFF2-40B4-BE49-F238E27FC236}">
                  <a16:creationId xmlns:a16="http://schemas.microsoft.com/office/drawing/2014/main" id="{F280F20A-CEEA-4B75-946C-268CF551042A}"/>
                </a:ext>
              </a:extLst>
            </p:cNvPr>
            <p:cNvGrpSpPr/>
            <p:nvPr/>
          </p:nvGrpSpPr>
          <p:grpSpPr>
            <a:xfrm>
              <a:off x="499785" y="4324233"/>
              <a:ext cx="319496" cy="903494"/>
              <a:chOff x="499785" y="4324233"/>
              <a:chExt cx="319496" cy="903494"/>
            </a:xfrm>
          </p:grpSpPr>
          <p:sp>
            <p:nvSpPr>
              <p:cNvPr id="40" name="Rectángulo 39">
                <a:extLst>
                  <a:ext uri="{FF2B5EF4-FFF2-40B4-BE49-F238E27FC236}">
                    <a16:creationId xmlns:a16="http://schemas.microsoft.com/office/drawing/2014/main" id="{E47B04F6-4E0C-443A-9D7F-51CC3A6E8167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 dirty="0"/>
              </a:p>
            </p:txBody>
          </p:sp>
          <p:sp>
            <p:nvSpPr>
              <p:cNvPr id="42" name="Rectángulo 41">
                <a:extLst>
                  <a:ext uri="{FF2B5EF4-FFF2-40B4-BE49-F238E27FC236}">
                    <a16:creationId xmlns:a16="http://schemas.microsoft.com/office/drawing/2014/main" id="{E0D8D7D1-E8A9-477D-BB59-7D4037A10AD8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3" name="Rectángulo 42">
                <a:extLst>
                  <a:ext uri="{FF2B5EF4-FFF2-40B4-BE49-F238E27FC236}">
                    <a16:creationId xmlns:a16="http://schemas.microsoft.com/office/drawing/2014/main" id="{F11EEA12-BB2F-4295-96AC-15AABB2EB594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4" name="Rectángulo 43">
                <a:extLst>
                  <a:ext uri="{FF2B5EF4-FFF2-40B4-BE49-F238E27FC236}">
                    <a16:creationId xmlns:a16="http://schemas.microsoft.com/office/drawing/2014/main" id="{4CA8619C-54F1-4E1B-8AD0-2AB97850AF39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5" name="Rectángulo 44">
                <a:extLst>
                  <a:ext uri="{FF2B5EF4-FFF2-40B4-BE49-F238E27FC236}">
                    <a16:creationId xmlns:a16="http://schemas.microsoft.com/office/drawing/2014/main" id="{A892E23F-412E-4C2B-BF07-19DEFB875F6D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48" name="Rectángulo 47">
              <a:extLst>
                <a:ext uri="{FF2B5EF4-FFF2-40B4-BE49-F238E27FC236}">
                  <a16:creationId xmlns:a16="http://schemas.microsoft.com/office/drawing/2014/main" id="{F61B7A8A-9FD8-4CD0-98C1-D19A7D442815}"/>
                </a:ext>
              </a:extLst>
            </p:cNvPr>
            <p:cNvSpPr/>
            <p:nvPr/>
          </p:nvSpPr>
          <p:spPr>
            <a:xfrm>
              <a:off x="754528" y="4446790"/>
              <a:ext cx="66475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Busto</a:t>
              </a:r>
            </a:p>
          </p:txBody>
        </p:sp>
        <p:sp>
          <p:nvSpPr>
            <p:cNvPr id="49" name="Rectángulo 48">
              <a:extLst>
                <a:ext uri="{FF2B5EF4-FFF2-40B4-BE49-F238E27FC236}">
                  <a16:creationId xmlns:a16="http://schemas.microsoft.com/office/drawing/2014/main" id="{CB2C72A1-AB47-4A03-B163-24BB2C1F201C}"/>
                </a:ext>
              </a:extLst>
            </p:cNvPr>
            <p:cNvSpPr/>
            <p:nvPr/>
          </p:nvSpPr>
          <p:spPr>
            <a:xfrm>
              <a:off x="754528" y="4627222"/>
              <a:ext cx="934027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Larg</a:t>
              </a: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 Espalda</a:t>
              </a:r>
            </a:p>
          </p:txBody>
        </p:sp>
        <p:sp>
          <p:nvSpPr>
            <p:cNvPr id="50" name="Rectángulo 49">
              <a:extLst>
                <a:ext uri="{FF2B5EF4-FFF2-40B4-BE49-F238E27FC236}">
                  <a16:creationId xmlns:a16="http://schemas.microsoft.com/office/drawing/2014/main" id="{C5BC14CB-F47E-4D58-8F68-DDE41F381913}"/>
                </a:ext>
              </a:extLst>
            </p:cNvPr>
            <p:cNvSpPr/>
            <p:nvPr/>
          </p:nvSpPr>
          <p:spPr>
            <a:xfrm>
              <a:off x="754528" y="4819750"/>
              <a:ext cx="934027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Busto</a:t>
              </a:r>
            </a:p>
          </p:txBody>
        </p:sp>
        <p:sp>
          <p:nvSpPr>
            <p:cNvPr id="52" name="Rectángulo 51">
              <a:extLst>
                <a:ext uri="{FF2B5EF4-FFF2-40B4-BE49-F238E27FC236}">
                  <a16:creationId xmlns:a16="http://schemas.microsoft.com/office/drawing/2014/main" id="{39884370-F146-4FD9-9DE4-63D0F5CF1CFD}"/>
                </a:ext>
              </a:extLst>
            </p:cNvPr>
            <p:cNvSpPr/>
            <p:nvPr/>
          </p:nvSpPr>
          <p:spPr>
            <a:xfrm>
              <a:off x="763644" y="5019073"/>
              <a:ext cx="54205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</a:t>
              </a:r>
            </a:p>
          </p:txBody>
        </p:sp>
        <p:grpSp>
          <p:nvGrpSpPr>
            <p:cNvPr id="54" name="Grupo 53">
              <a:extLst>
                <a:ext uri="{FF2B5EF4-FFF2-40B4-BE49-F238E27FC236}">
                  <a16:creationId xmlns:a16="http://schemas.microsoft.com/office/drawing/2014/main" id="{899D3852-9FE5-4802-ABAC-63F149199D1B}"/>
                </a:ext>
              </a:extLst>
            </p:cNvPr>
            <p:cNvGrpSpPr/>
            <p:nvPr/>
          </p:nvGrpSpPr>
          <p:grpSpPr>
            <a:xfrm>
              <a:off x="1603520" y="4324233"/>
              <a:ext cx="319496" cy="903494"/>
              <a:chOff x="499785" y="4324233"/>
              <a:chExt cx="319496" cy="903494"/>
            </a:xfrm>
          </p:grpSpPr>
          <p:sp>
            <p:nvSpPr>
              <p:cNvPr id="55" name="Rectángulo 54">
                <a:extLst>
                  <a:ext uri="{FF2B5EF4-FFF2-40B4-BE49-F238E27FC236}">
                    <a16:creationId xmlns:a16="http://schemas.microsoft.com/office/drawing/2014/main" id="{B9500116-F8A0-4B60-A41D-DDA61DAD96E1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6" name="Rectángulo 55">
                <a:extLst>
                  <a:ext uri="{FF2B5EF4-FFF2-40B4-BE49-F238E27FC236}">
                    <a16:creationId xmlns:a16="http://schemas.microsoft.com/office/drawing/2014/main" id="{32936542-49CC-49B3-82EB-7BF61A120F45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7" name="Rectángulo 56">
                <a:extLst>
                  <a:ext uri="{FF2B5EF4-FFF2-40B4-BE49-F238E27FC236}">
                    <a16:creationId xmlns:a16="http://schemas.microsoft.com/office/drawing/2014/main" id="{8750774D-2064-4D64-A3A9-4DF20C839018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8" name="Rectángulo 57">
                <a:extLst>
                  <a:ext uri="{FF2B5EF4-FFF2-40B4-BE49-F238E27FC236}">
                    <a16:creationId xmlns:a16="http://schemas.microsoft.com/office/drawing/2014/main" id="{83283F80-022F-44A8-A5C5-F600B41761E0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9" name="Rectángulo 58">
                <a:extLst>
                  <a:ext uri="{FF2B5EF4-FFF2-40B4-BE49-F238E27FC236}">
                    <a16:creationId xmlns:a16="http://schemas.microsoft.com/office/drawing/2014/main" id="{B3B65F57-430F-44F5-B56A-77EC86B78C32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60" name="Rectángulo 59">
              <a:extLst>
                <a:ext uri="{FF2B5EF4-FFF2-40B4-BE49-F238E27FC236}">
                  <a16:creationId xmlns:a16="http://schemas.microsoft.com/office/drawing/2014/main" id="{6466DA8E-C652-4658-9DE6-CC4010FF4254}"/>
                </a:ext>
              </a:extLst>
            </p:cNvPr>
            <p:cNvSpPr/>
            <p:nvPr/>
          </p:nvSpPr>
          <p:spPr>
            <a:xfrm>
              <a:off x="1857045" y="4249221"/>
              <a:ext cx="140225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Frente </a:t>
              </a:r>
            </a:p>
          </p:txBody>
        </p:sp>
        <p:sp>
          <p:nvSpPr>
            <p:cNvPr id="61" name="Rectángulo 60">
              <a:extLst>
                <a:ext uri="{FF2B5EF4-FFF2-40B4-BE49-F238E27FC236}">
                  <a16:creationId xmlns:a16="http://schemas.microsoft.com/office/drawing/2014/main" id="{31371062-0AD6-4B71-A228-5A8B2CD3F31E}"/>
                </a:ext>
              </a:extLst>
            </p:cNvPr>
            <p:cNvSpPr/>
            <p:nvPr/>
          </p:nvSpPr>
          <p:spPr>
            <a:xfrm>
              <a:off x="1857045" y="4448480"/>
              <a:ext cx="1327750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Costado</a:t>
              </a:r>
            </a:p>
          </p:txBody>
        </p:sp>
        <p:sp>
          <p:nvSpPr>
            <p:cNvPr id="62" name="Rectángulo 61">
              <a:extLst>
                <a:ext uri="{FF2B5EF4-FFF2-40B4-BE49-F238E27FC236}">
                  <a16:creationId xmlns:a16="http://schemas.microsoft.com/office/drawing/2014/main" id="{5A4E51EF-8D78-4EC7-9B0F-BE0BEA9BB197}"/>
                </a:ext>
              </a:extLst>
            </p:cNvPr>
            <p:cNvSpPr/>
            <p:nvPr/>
          </p:nvSpPr>
          <p:spPr>
            <a:xfrm>
              <a:off x="1867696" y="4627222"/>
              <a:ext cx="60857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Cadera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63" name="Rectángulo 62">
              <a:extLst>
                <a:ext uri="{FF2B5EF4-FFF2-40B4-BE49-F238E27FC236}">
                  <a16:creationId xmlns:a16="http://schemas.microsoft.com/office/drawing/2014/main" id="{14010947-628E-4464-9589-CBFF26BCD86C}"/>
                </a:ext>
              </a:extLst>
            </p:cNvPr>
            <p:cNvSpPr/>
            <p:nvPr/>
          </p:nvSpPr>
          <p:spPr>
            <a:xfrm>
              <a:off x="1867696" y="4813319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Rodilla</a:t>
              </a:r>
            </a:p>
          </p:txBody>
        </p:sp>
        <p:sp>
          <p:nvSpPr>
            <p:cNvPr id="64" name="Rectángulo 63">
              <a:extLst>
                <a:ext uri="{FF2B5EF4-FFF2-40B4-BE49-F238E27FC236}">
                  <a16:creationId xmlns:a16="http://schemas.microsoft.com/office/drawing/2014/main" id="{B9F5A617-31DA-4B42-AA9F-20464752E28F}"/>
                </a:ext>
              </a:extLst>
            </p:cNvPr>
            <p:cNvSpPr/>
            <p:nvPr/>
          </p:nvSpPr>
          <p:spPr>
            <a:xfrm>
              <a:off x="1862655" y="5016100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Rodilla</a:t>
              </a:r>
            </a:p>
          </p:txBody>
        </p:sp>
        <p:grpSp>
          <p:nvGrpSpPr>
            <p:cNvPr id="65" name="Grupo 64">
              <a:extLst>
                <a:ext uri="{FF2B5EF4-FFF2-40B4-BE49-F238E27FC236}">
                  <a16:creationId xmlns:a16="http://schemas.microsoft.com/office/drawing/2014/main" id="{320CD5EF-93F7-494C-8D7A-6A0B8DEABED7}"/>
                </a:ext>
              </a:extLst>
            </p:cNvPr>
            <p:cNvGrpSpPr/>
            <p:nvPr/>
          </p:nvGrpSpPr>
          <p:grpSpPr>
            <a:xfrm>
              <a:off x="3122565" y="4330398"/>
              <a:ext cx="319496" cy="903494"/>
              <a:chOff x="499785" y="4324233"/>
              <a:chExt cx="319496" cy="903494"/>
            </a:xfrm>
          </p:grpSpPr>
          <p:sp>
            <p:nvSpPr>
              <p:cNvPr id="66" name="Rectángulo 65">
                <a:extLst>
                  <a:ext uri="{FF2B5EF4-FFF2-40B4-BE49-F238E27FC236}">
                    <a16:creationId xmlns:a16="http://schemas.microsoft.com/office/drawing/2014/main" id="{F5AFC7C4-3C8D-4234-9F99-591641CB149C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7" name="Rectángulo 66">
                <a:extLst>
                  <a:ext uri="{FF2B5EF4-FFF2-40B4-BE49-F238E27FC236}">
                    <a16:creationId xmlns:a16="http://schemas.microsoft.com/office/drawing/2014/main" id="{672EC4D9-7968-40EF-8E37-0AB1B0B57B4D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8" name="Rectángulo 67">
                <a:extLst>
                  <a:ext uri="{FF2B5EF4-FFF2-40B4-BE49-F238E27FC236}">
                    <a16:creationId xmlns:a16="http://schemas.microsoft.com/office/drawing/2014/main" id="{79992F34-89A5-437A-A008-60DF00CD58FB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9" name="Rectángulo 68">
                <a:extLst>
                  <a:ext uri="{FF2B5EF4-FFF2-40B4-BE49-F238E27FC236}">
                    <a16:creationId xmlns:a16="http://schemas.microsoft.com/office/drawing/2014/main" id="{5A44A7C8-1EF2-4BA3-A253-805C71A8205A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70" name="Rectángulo 69">
                <a:extLst>
                  <a:ext uri="{FF2B5EF4-FFF2-40B4-BE49-F238E27FC236}">
                    <a16:creationId xmlns:a16="http://schemas.microsoft.com/office/drawing/2014/main" id="{9FCEB1F4-D108-40F4-9C61-46A7811EF12A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71" name="Rectángulo 70">
              <a:extLst>
                <a:ext uri="{FF2B5EF4-FFF2-40B4-BE49-F238E27FC236}">
                  <a16:creationId xmlns:a16="http://schemas.microsoft.com/office/drawing/2014/main" id="{7667203C-F86F-4632-8695-E8C8F777376B}"/>
                </a:ext>
              </a:extLst>
            </p:cNvPr>
            <p:cNvSpPr/>
            <p:nvPr/>
          </p:nvSpPr>
          <p:spPr>
            <a:xfrm>
              <a:off x="3391445" y="4257235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Pantalones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2" name="Rectángulo 71">
              <a:extLst>
                <a:ext uri="{FF2B5EF4-FFF2-40B4-BE49-F238E27FC236}">
                  <a16:creationId xmlns:a16="http://schemas.microsoft.com/office/drawing/2014/main" id="{58BFB19A-50EB-45F1-A3CE-85D479F6FF63}"/>
                </a:ext>
              </a:extLst>
            </p:cNvPr>
            <p:cNvSpPr/>
            <p:nvPr/>
          </p:nvSpPr>
          <p:spPr>
            <a:xfrm>
              <a:off x="3392643" y="4443247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Falda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3" name="Rectángulo 72">
              <a:extLst>
                <a:ext uri="{FF2B5EF4-FFF2-40B4-BE49-F238E27FC236}">
                  <a16:creationId xmlns:a16="http://schemas.microsoft.com/office/drawing/2014/main" id="{1D61C0AB-6E23-4955-B604-F5425931A240}"/>
                </a:ext>
              </a:extLst>
            </p:cNvPr>
            <p:cNvSpPr/>
            <p:nvPr/>
          </p:nvSpPr>
          <p:spPr>
            <a:xfrm>
              <a:off x="3388231" y="4632248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Brazos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4" name="Rectángulo 73">
              <a:extLst>
                <a:ext uri="{FF2B5EF4-FFF2-40B4-BE49-F238E27FC236}">
                  <a16:creationId xmlns:a16="http://schemas.microsoft.com/office/drawing/2014/main" id="{82FFD66E-2E43-472B-9751-82F25D60E63F}"/>
                </a:ext>
              </a:extLst>
            </p:cNvPr>
            <p:cNvSpPr/>
            <p:nvPr/>
          </p:nvSpPr>
          <p:spPr>
            <a:xfrm>
              <a:off x="3391445" y="4824776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Brazos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5" name="Rectángulo 74">
              <a:extLst>
                <a:ext uri="{FF2B5EF4-FFF2-40B4-BE49-F238E27FC236}">
                  <a16:creationId xmlns:a16="http://schemas.microsoft.com/office/drawing/2014/main" id="{567DC8AA-44AB-4858-80A5-59093DB9B205}"/>
                </a:ext>
              </a:extLst>
            </p:cNvPr>
            <p:cNvSpPr/>
            <p:nvPr/>
          </p:nvSpPr>
          <p:spPr>
            <a:xfrm>
              <a:off x="3392014" y="5019687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Puños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77" name="Grupo 76">
            <a:extLst>
              <a:ext uri="{FF2B5EF4-FFF2-40B4-BE49-F238E27FC236}">
                <a16:creationId xmlns:a16="http://schemas.microsoft.com/office/drawing/2014/main" id="{E1C409F8-653D-4D9B-BD5A-C6F51AAA093A}"/>
              </a:ext>
            </a:extLst>
          </p:cNvPr>
          <p:cNvGrpSpPr/>
          <p:nvPr/>
        </p:nvGrpSpPr>
        <p:grpSpPr>
          <a:xfrm>
            <a:off x="827247" y="5284367"/>
            <a:ext cx="3869438" cy="314947"/>
            <a:chOff x="846774" y="1908569"/>
            <a:chExt cx="3869438" cy="314947"/>
          </a:xfrm>
        </p:grpSpPr>
        <p:sp>
          <p:nvSpPr>
            <p:cNvPr id="78" name="Rectángulo: esquinas redondeadas 77">
              <a:extLst>
                <a:ext uri="{FF2B5EF4-FFF2-40B4-BE49-F238E27FC236}">
                  <a16:creationId xmlns:a16="http://schemas.microsoft.com/office/drawing/2014/main" id="{2060D2E5-A165-4593-B293-BEB07BBA723F}"/>
                </a:ext>
              </a:extLst>
            </p:cNvPr>
            <p:cNvSpPr/>
            <p:nvPr/>
          </p:nvSpPr>
          <p:spPr>
            <a:xfrm>
              <a:off x="888509" y="1931042"/>
              <a:ext cx="3548063" cy="267576"/>
            </a:xfrm>
            <a:prstGeom prst="roundRect">
              <a:avLst>
                <a:gd name="adj" fmla="val 3808"/>
              </a:avLst>
            </a:prstGeom>
            <a:solidFill>
              <a:srgbClr val="E5EBF7"/>
            </a:solidFill>
            <a:ln w="6350"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79" name="Rectángulo 78">
              <a:extLst>
                <a:ext uri="{FF2B5EF4-FFF2-40B4-BE49-F238E27FC236}">
                  <a16:creationId xmlns:a16="http://schemas.microsoft.com/office/drawing/2014/main" id="{E7877A37-7626-4D32-BC91-E7815A0457B0}"/>
                </a:ext>
              </a:extLst>
            </p:cNvPr>
            <p:cNvSpPr/>
            <p:nvPr/>
          </p:nvSpPr>
          <p:spPr>
            <a:xfrm>
              <a:off x="846774" y="1910995"/>
              <a:ext cx="140708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Material Utilizado</a:t>
              </a:r>
            </a:p>
          </p:txBody>
        </p:sp>
        <p:sp>
          <p:nvSpPr>
            <p:cNvPr id="80" name="Rectángulo 79">
              <a:extLst>
                <a:ext uri="{FF2B5EF4-FFF2-40B4-BE49-F238E27FC236}">
                  <a16:creationId xmlns:a16="http://schemas.microsoft.com/office/drawing/2014/main" id="{EED52FFC-D234-4972-9362-CCA8BD8E1E1D}"/>
                </a:ext>
              </a:extLst>
            </p:cNvPr>
            <p:cNvSpPr/>
            <p:nvPr/>
          </p:nvSpPr>
          <p:spPr>
            <a:xfrm>
              <a:off x="1951784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81" name="Rectángulo 80">
              <a:extLst>
                <a:ext uri="{FF2B5EF4-FFF2-40B4-BE49-F238E27FC236}">
                  <a16:creationId xmlns:a16="http://schemas.microsoft.com/office/drawing/2014/main" id="{810D7B33-A378-48EE-81DB-D80ABF08CAFF}"/>
                </a:ext>
              </a:extLst>
            </p:cNvPr>
            <p:cNvSpPr/>
            <p:nvPr/>
          </p:nvSpPr>
          <p:spPr>
            <a:xfrm>
              <a:off x="2018850" y="1908569"/>
              <a:ext cx="1230415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Traído por cliente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82" name="Rectángulo 81">
              <a:extLst>
                <a:ext uri="{FF2B5EF4-FFF2-40B4-BE49-F238E27FC236}">
                  <a16:creationId xmlns:a16="http://schemas.microsoft.com/office/drawing/2014/main" id="{C6BA340D-8998-4AB9-89C7-B008C984CE74}"/>
                </a:ext>
              </a:extLst>
            </p:cNvPr>
            <p:cNvSpPr/>
            <p:nvPr/>
          </p:nvSpPr>
          <p:spPr>
            <a:xfrm>
              <a:off x="3114635" y="2000787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85" name="Rectángulo 84">
              <a:extLst>
                <a:ext uri="{FF2B5EF4-FFF2-40B4-BE49-F238E27FC236}">
                  <a16:creationId xmlns:a16="http://schemas.microsoft.com/office/drawing/2014/main" id="{E804BDC5-B8E3-4BEE-B9A1-7A7F9FE1772F}"/>
                </a:ext>
              </a:extLst>
            </p:cNvPr>
            <p:cNvSpPr/>
            <p:nvPr/>
          </p:nvSpPr>
          <p:spPr>
            <a:xfrm>
              <a:off x="3194974" y="1908569"/>
              <a:ext cx="152123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Comprado por uno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pic>
        <p:nvPicPr>
          <p:cNvPr id="86" name="Imagen 85">
            <a:extLst>
              <a:ext uri="{FF2B5EF4-FFF2-40B4-BE49-F238E27FC236}">
                <a16:creationId xmlns:a16="http://schemas.microsoft.com/office/drawing/2014/main" id="{5E40D706-1789-41B8-8B26-B918DFB9E15B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203" t="66278" r="8673" b="23356"/>
          <a:stretch/>
        </p:blipFill>
        <p:spPr>
          <a:xfrm>
            <a:off x="420002" y="5572807"/>
            <a:ext cx="4301657" cy="745544"/>
          </a:xfrm>
          <a:prstGeom prst="rect">
            <a:avLst/>
          </a:prstGeom>
        </p:spPr>
      </p:pic>
      <p:grpSp>
        <p:nvGrpSpPr>
          <p:cNvPr id="99" name="Grupo 98">
            <a:extLst>
              <a:ext uri="{FF2B5EF4-FFF2-40B4-BE49-F238E27FC236}">
                <a16:creationId xmlns:a16="http://schemas.microsoft.com/office/drawing/2014/main" id="{A495B0AB-2D8A-4029-A820-29583E476264}"/>
              </a:ext>
            </a:extLst>
          </p:cNvPr>
          <p:cNvGrpSpPr/>
          <p:nvPr/>
        </p:nvGrpSpPr>
        <p:grpSpPr>
          <a:xfrm>
            <a:off x="513886" y="6402346"/>
            <a:ext cx="4328637" cy="751470"/>
            <a:chOff x="507023" y="6357999"/>
            <a:chExt cx="4328637" cy="751470"/>
          </a:xfrm>
        </p:grpSpPr>
        <p:sp>
          <p:nvSpPr>
            <p:cNvPr id="88" name="Rectángulo 87">
              <a:extLst>
                <a:ext uri="{FF2B5EF4-FFF2-40B4-BE49-F238E27FC236}">
                  <a16:creationId xmlns:a16="http://schemas.microsoft.com/office/drawing/2014/main" id="{CABB359B-7FAA-4851-BFBB-C7E16CD1F9CA}"/>
                </a:ext>
              </a:extLst>
            </p:cNvPr>
            <p:cNvSpPr/>
            <p:nvPr/>
          </p:nvSpPr>
          <p:spPr>
            <a:xfrm>
              <a:off x="507023" y="6357999"/>
              <a:ext cx="1590222" cy="34394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6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Formas de Pago</a:t>
              </a:r>
              <a:endParaRPr lang="es-CL" sz="16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89" name="Rectángulo 88">
              <a:extLst>
                <a:ext uri="{FF2B5EF4-FFF2-40B4-BE49-F238E27FC236}">
                  <a16:creationId xmlns:a16="http://schemas.microsoft.com/office/drawing/2014/main" id="{5C3FB13F-67AB-4E67-B8DB-16F6AEF462D6}"/>
                </a:ext>
              </a:extLst>
            </p:cNvPr>
            <p:cNvSpPr/>
            <p:nvPr/>
          </p:nvSpPr>
          <p:spPr>
            <a:xfrm>
              <a:off x="508665" y="6755574"/>
              <a:ext cx="118105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Total a Pagar: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90" name="Conector recto 89">
              <a:extLst>
                <a:ext uri="{FF2B5EF4-FFF2-40B4-BE49-F238E27FC236}">
                  <a16:creationId xmlns:a16="http://schemas.microsoft.com/office/drawing/2014/main" id="{E991F5D5-602F-41C6-A05E-4F641BA735F5}"/>
                </a:ext>
              </a:extLst>
            </p:cNvPr>
            <p:cNvCxnSpPr>
              <a:cxnSpLocks/>
            </p:cNvCxnSpPr>
            <p:nvPr/>
          </p:nvCxnSpPr>
          <p:spPr>
            <a:xfrm>
              <a:off x="1405339" y="6956676"/>
              <a:ext cx="1125661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3" name="Rectángulo 92">
              <a:extLst>
                <a:ext uri="{FF2B5EF4-FFF2-40B4-BE49-F238E27FC236}">
                  <a16:creationId xmlns:a16="http://schemas.microsoft.com/office/drawing/2014/main" id="{6EBF0BAA-1830-4082-9014-C97DF0F57357}"/>
                </a:ext>
              </a:extLst>
            </p:cNvPr>
            <p:cNvSpPr/>
            <p:nvPr/>
          </p:nvSpPr>
          <p:spPr>
            <a:xfrm>
              <a:off x="2618328" y="6480608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94" name="Rectángulo 93">
              <a:extLst>
                <a:ext uri="{FF2B5EF4-FFF2-40B4-BE49-F238E27FC236}">
                  <a16:creationId xmlns:a16="http://schemas.microsoft.com/office/drawing/2014/main" id="{6B27A875-5C49-4CE4-884A-53A0A9CD71C2}"/>
                </a:ext>
              </a:extLst>
            </p:cNvPr>
            <p:cNvSpPr/>
            <p:nvPr/>
          </p:nvSpPr>
          <p:spPr>
            <a:xfrm>
              <a:off x="2698547" y="6392360"/>
              <a:ext cx="213711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50% Adel</a:t>
              </a: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anto / 50% Entrega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5" name="Rectángulo 94">
              <a:extLst>
                <a:ext uri="{FF2B5EF4-FFF2-40B4-BE49-F238E27FC236}">
                  <a16:creationId xmlns:a16="http://schemas.microsoft.com/office/drawing/2014/main" id="{796D9CDE-CE6A-44BC-B977-018DBDB7ADB1}"/>
                </a:ext>
              </a:extLst>
            </p:cNvPr>
            <p:cNvSpPr/>
            <p:nvPr/>
          </p:nvSpPr>
          <p:spPr>
            <a:xfrm>
              <a:off x="2618327" y="6671604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96" name="Rectángulo 95">
              <a:extLst>
                <a:ext uri="{FF2B5EF4-FFF2-40B4-BE49-F238E27FC236}">
                  <a16:creationId xmlns:a16="http://schemas.microsoft.com/office/drawing/2014/main" id="{E1A9C05A-E9F5-40BA-9B89-F4925868A6E2}"/>
                </a:ext>
              </a:extLst>
            </p:cNvPr>
            <p:cNvSpPr/>
            <p:nvPr/>
          </p:nvSpPr>
          <p:spPr>
            <a:xfrm>
              <a:off x="2698547" y="6590190"/>
              <a:ext cx="125637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Tarjeta de Crédito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7" name="Rectángulo 96">
              <a:extLst>
                <a:ext uri="{FF2B5EF4-FFF2-40B4-BE49-F238E27FC236}">
                  <a16:creationId xmlns:a16="http://schemas.microsoft.com/office/drawing/2014/main" id="{FDB9D3DA-79A0-4743-B169-42B0206C7917}"/>
                </a:ext>
              </a:extLst>
            </p:cNvPr>
            <p:cNvSpPr/>
            <p:nvPr/>
          </p:nvSpPr>
          <p:spPr>
            <a:xfrm>
              <a:off x="2734595" y="6796948"/>
              <a:ext cx="125637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Pago Completo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8" name="Rectángulo 97">
              <a:extLst>
                <a:ext uri="{FF2B5EF4-FFF2-40B4-BE49-F238E27FC236}">
                  <a16:creationId xmlns:a16="http://schemas.microsoft.com/office/drawing/2014/main" id="{C23ACB03-E850-4859-963B-A4D496E13724}"/>
                </a:ext>
              </a:extLst>
            </p:cNvPr>
            <p:cNvSpPr/>
            <p:nvPr/>
          </p:nvSpPr>
          <p:spPr>
            <a:xfrm>
              <a:off x="2618327" y="6872424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</p:grpSp>
      <p:sp>
        <p:nvSpPr>
          <p:cNvPr id="83" name="Rectángulo 82">
            <a:extLst>
              <a:ext uri="{FF2B5EF4-FFF2-40B4-BE49-F238E27FC236}">
                <a16:creationId xmlns:a16="http://schemas.microsoft.com/office/drawing/2014/main" id="{FF1B5714-D46E-4962-9BD8-8C3EB344E93F}"/>
              </a:ext>
            </a:extLst>
          </p:cNvPr>
          <p:cNvSpPr/>
          <p:nvPr/>
        </p:nvSpPr>
        <p:spPr>
          <a:xfrm>
            <a:off x="551357" y="63750"/>
            <a:ext cx="4148168" cy="107830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07000"/>
              </a:lnSpc>
              <a:spcAft>
                <a:spcPts val="726"/>
              </a:spcAft>
            </a:pPr>
            <a:r>
              <a:rPr lang="es-CL" sz="5988" dirty="0">
                <a:solidFill>
                  <a:schemeClr val="bg1"/>
                </a:solidFill>
                <a:latin typeface="Angelface" pitchFamily="50" charset="0"/>
                <a:ea typeface="Calibri" panose="020F0502020204030204" pitchFamily="34" charset="0"/>
                <a:cs typeface="Times New Roman" panose="02020603050405020304" pitchFamily="18" charset="0"/>
              </a:rPr>
              <a:t>Ordenes de Venta</a:t>
            </a:r>
            <a:endParaRPr lang="es-CL" sz="6532" dirty="0">
              <a:solidFill>
                <a:schemeClr val="bg1"/>
              </a:solidFill>
              <a:latin typeface="Angelface" pitchFamily="50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101" name="Rectángulo: esquinas redondeadas 100">
            <a:extLst>
              <a:ext uri="{FF2B5EF4-FFF2-40B4-BE49-F238E27FC236}">
                <a16:creationId xmlns:a16="http://schemas.microsoft.com/office/drawing/2014/main" id="{0A155951-9671-4EA6-9BA5-4894C98CB333}"/>
              </a:ext>
            </a:extLst>
          </p:cNvPr>
          <p:cNvSpPr/>
          <p:nvPr/>
        </p:nvSpPr>
        <p:spPr>
          <a:xfrm>
            <a:off x="473237" y="1582469"/>
            <a:ext cx="4223447" cy="604994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111" name="Rectángulo: esquinas redondeadas 110">
            <a:extLst>
              <a:ext uri="{FF2B5EF4-FFF2-40B4-BE49-F238E27FC236}">
                <a16:creationId xmlns:a16="http://schemas.microsoft.com/office/drawing/2014/main" id="{2F0F5CEE-A183-4B39-8715-F1C8F735566B}"/>
              </a:ext>
            </a:extLst>
          </p:cNvPr>
          <p:cNvSpPr/>
          <p:nvPr/>
        </p:nvSpPr>
        <p:spPr>
          <a:xfrm>
            <a:off x="524368" y="3850804"/>
            <a:ext cx="4115236" cy="1279658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113" name="Rectángulo: esquinas redondeadas 112">
            <a:extLst>
              <a:ext uri="{FF2B5EF4-FFF2-40B4-BE49-F238E27FC236}">
                <a16:creationId xmlns:a16="http://schemas.microsoft.com/office/drawing/2014/main" id="{907035ED-50C6-4207-BD92-D5027B05F656}"/>
              </a:ext>
            </a:extLst>
          </p:cNvPr>
          <p:cNvSpPr/>
          <p:nvPr/>
        </p:nvSpPr>
        <p:spPr>
          <a:xfrm>
            <a:off x="521789" y="6431097"/>
            <a:ext cx="4115236" cy="762266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</p:spTree>
    <p:extLst>
      <p:ext uri="{BB962C8B-B14F-4D97-AF65-F5344CB8AC3E}">
        <p14:creationId xmlns:p14="http://schemas.microsoft.com/office/powerpoint/2010/main" val="2666588678"/>
      </p:ext>
    </p:extLst>
  </p:cSld>
  <p:clrMapOvr>
    <a:masterClrMapping/>
  </p:clrMapOvr>
</p:sld>
</file>

<file path=ppt/slides/slide2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4" name="Imagen 113">
            <a:extLst>
              <a:ext uri="{FF2B5EF4-FFF2-40B4-BE49-F238E27FC236}">
                <a16:creationId xmlns:a16="http://schemas.microsoft.com/office/drawing/2014/main" id="{E2C72D66-3C05-40F4-818E-4CB8631B94FA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26633" t="9514" r="29569" b="27352"/>
          <a:stretch/>
        </p:blipFill>
        <p:spPr>
          <a:xfrm rot="16200000">
            <a:off x="2185505" y="-1998928"/>
            <a:ext cx="697876" cy="5068891"/>
          </a:xfrm>
          <a:prstGeom prst="rect">
            <a:avLst/>
          </a:prstGeom>
        </p:spPr>
      </p:pic>
      <p:sp>
        <p:nvSpPr>
          <p:cNvPr id="112" name="Rectángulo: esquinas redondeadas 111">
            <a:extLst>
              <a:ext uri="{FF2B5EF4-FFF2-40B4-BE49-F238E27FC236}">
                <a16:creationId xmlns:a16="http://schemas.microsoft.com/office/drawing/2014/main" id="{E115D612-3661-42A9-A486-91A7B88EA55F}"/>
              </a:ext>
            </a:extLst>
          </p:cNvPr>
          <p:cNvSpPr/>
          <p:nvPr/>
        </p:nvSpPr>
        <p:spPr>
          <a:xfrm>
            <a:off x="440504" y="6367648"/>
            <a:ext cx="4290148" cy="890633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110" name="Rectángulo: esquinas redondeadas 109">
            <a:extLst>
              <a:ext uri="{FF2B5EF4-FFF2-40B4-BE49-F238E27FC236}">
                <a16:creationId xmlns:a16="http://schemas.microsoft.com/office/drawing/2014/main" id="{9B78243E-FF09-471B-A928-593DCFE6BCF1}"/>
              </a:ext>
            </a:extLst>
          </p:cNvPr>
          <p:cNvSpPr/>
          <p:nvPr/>
        </p:nvSpPr>
        <p:spPr>
          <a:xfrm>
            <a:off x="440505" y="3776826"/>
            <a:ext cx="4290148" cy="1439386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84" name="Rectángulo: esquinas redondeadas 83">
            <a:extLst>
              <a:ext uri="{FF2B5EF4-FFF2-40B4-BE49-F238E27FC236}">
                <a16:creationId xmlns:a16="http://schemas.microsoft.com/office/drawing/2014/main" id="{AD7414DD-8DE6-45B8-8112-9BDDF0B186AF}"/>
              </a:ext>
            </a:extLst>
          </p:cNvPr>
          <p:cNvSpPr/>
          <p:nvPr/>
        </p:nvSpPr>
        <p:spPr>
          <a:xfrm>
            <a:off x="420001" y="1536627"/>
            <a:ext cx="4310651" cy="697874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2" name="Rectángulo: esquinas redondeadas 1">
            <a:extLst>
              <a:ext uri="{FF2B5EF4-FFF2-40B4-BE49-F238E27FC236}">
                <a16:creationId xmlns:a16="http://schemas.microsoft.com/office/drawing/2014/main" id="{99FF4510-806D-4AC7-8D73-69B355A697B8}"/>
              </a:ext>
            </a:extLst>
          </p:cNvPr>
          <p:cNvSpPr/>
          <p:nvPr/>
        </p:nvSpPr>
        <p:spPr>
          <a:xfrm>
            <a:off x="1308997" y="1142665"/>
            <a:ext cx="1021080" cy="217998"/>
          </a:xfrm>
          <a:prstGeom prst="roundRect">
            <a:avLst>
              <a:gd name="adj" fmla="val 0"/>
            </a:avLst>
          </a:prstGeom>
          <a:noFill/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4" name="Rectángulo 3">
            <a:extLst>
              <a:ext uri="{FF2B5EF4-FFF2-40B4-BE49-F238E27FC236}">
                <a16:creationId xmlns:a16="http://schemas.microsoft.com/office/drawing/2014/main" id="{2AFB77A1-E7B9-4F47-9144-3CC7BDF7EE3D}"/>
              </a:ext>
            </a:extLst>
          </p:cNvPr>
          <p:cNvSpPr/>
          <p:nvPr/>
        </p:nvSpPr>
        <p:spPr>
          <a:xfrm>
            <a:off x="440504" y="1056234"/>
            <a:ext cx="1021080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N.º Pedido</a:t>
            </a:r>
            <a:endParaRPr lang="es-CL" dirty="0">
              <a:effectLst/>
              <a:latin typeface="Akazan Lt" panose="02000506020000020003" pitchFamily="2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5" name="Rectángulo: esquinas redondeadas 4">
            <a:extLst>
              <a:ext uri="{FF2B5EF4-FFF2-40B4-BE49-F238E27FC236}">
                <a16:creationId xmlns:a16="http://schemas.microsoft.com/office/drawing/2014/main" id="{2842A9BB-0E44-4F1E-97DD-EF7322732B51}"/>
              </a:ext>
            </a:extLst>
          </p:cNvPr>
          <p:cNvSpPr/>
          <p:nvPr/>
        </p:nvSpPr>
        <p:spPr>
          <a:xfrm>
            <a:off x="3675604" y="1142059"/>
            <a:ext cx="1021080" cy="217998"/>
          </a:xfrm>
          <a:prstGeom prst="roundRect">
            <a:avLst>
              <a:gd name="adj" fmla="val 0"/>
            </a:avLst>
          </a:prstGeom>
          <a:noFill/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6" name="Rectángulo 5">
            <a:extLst>
              <a:ext uri="{FF2B5EF4-FFF2-40B4-BE49-F238E27FC236}">
                <a16:creationId xmlns:a16="http://schemas.microsoft.com/office/drawing/2014/main" id="{7F3D37A6-278E-4B2C-8776-6E7C1A84784E}"/>
              </a:ext>
            </a:extLst>
          </p:cNvPr>
          <p:cNvSpPr/>
          <p:nvPr/>
        </p:nvSpPr>
        <p:spPr>
          <a:xfrm>
            <a:off x="3079506" y="1063864"/>
            <a:ext cx="1021080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Fecha</a:t>
            </a:r>
          </a:p>
        </p:txBody>
      </p:sp>
      <p:grpSp>
        <p:nvGrpSpPr>
          <p:cNvPr id="17" name="Grupo 16">
            <a:extLst>
              <a:ext uri="{FF2B5EF4-FFF2-40B4-BE49-F238E27FC236}">
                <a16:creationId xmlns:a16="http://schemas.microsoft.com/office/drawing/2014/main" id="{A1221EF0-FDFE-48C3-A647-6370BEFC3A9F}"/>
              </a:ext>
            </a:extLst>
          </p:cNvPr>
          <p:cNvGrpSpPr/>
          <p:nvPr/>
        </p:nvGrpSpPr>
        <p:grpSpPr>
          <a:xfrm>
            <a:off x="428996" y="1535416"/>
            <a:ext cx="4190338" cy="715275"/>
            <a:chOff x="461175" y="1120552"/>
            <a:chExt cx="4190338" cy="715275"/>
          </a:xfrm>
        </p:grpSpPr>
        <p:sp>
          <p:nvSpPr>
            <p:cNvPr id="8" name="Rectángulo 7">
              <a:extLst>
                <a:ext uri="{FF2B5EF4-FFF2-40B4-BE49-F238E27FC236}">
                  <a16:creationId xmlns:a16="http://schemas.microsoft.com/office/drawing/2014/main" id="{9A52EE84-0DE8-4F26-AD5E-3CE20593F425}"/>
                </a:ext>
              </a:extLst>
            </p:cNvPr>
            <p:cNvSpPr/>
            <p:nvPr/>
          </p:nvSpPr>
          <p:spPr>
            <a:xfrm>
              <a:off x="477077" y="1120552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Cliente: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" name="Rectángulo 8">
              <a:extLst>
                <a:ext uri="{FF2B5EF4-FFF2-40B4-BE49-F238E27FC236}">
                  <a16:creationId xmlns:a16="http://schemas.microsoft.com/office/drawing/2014/main" id="{0293D1B7-439B-4947-A5F0-41627F3784A1}"/>
                </a:ext>
              </a:extLst>
            </p:cNvPr>
            <p:cNvSpPr/>
            <p:nvPr/>
          </p:nvSpPr>
          <p:spPr>
            <a:xfrm>
              <a:off x="461175" y="1452518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Teléfono: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10" name="Rectángulo 9">
              <a:extLst>
                <a:ext uri="{FF2B5EF4-FFF2-40B4-BE49-F238E27FC236}">
                  <a16:creationId xmlns:a16="http://schemas.microsoft.com/office/drawing/2014/main" id="{18CEE0AE-BC72-4F64-89A2-783C42213717}"/>
                </a:ext>
              </a:extLst>
            </p:cNvPr>
            <p:cNvSpPr/>
            <p:nvPr/>
          </p:nvSpPr>
          <p:spPr>
            <a:xfrm>
              <a:off x="2542395" y="1460468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Celular: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12" name="Conector recto 11">
              <a:extLst>
                <a:ext uri="{FF2B5EF4-FFF2-40B4-BE49-F238E27FC236}">
                  <a16:creationId xmlns:a16="http://schemas.microsoft.com/office/drawing/2014/main" id="{44FD2E21-B38E-48E6-8AF0-3E3DE6E69487}"/>
                </a:ext>
              </a:extLst>
            </p:cNvPr>
            <p:cNvCxnSpPr/>
            <p:nvPr/>
          </p:nvCxnSpPr>
          <p:spPr>
            <a:xfrm>
              <a:off x="1089328" y="1380954"/>
              <a:ext cx="3562185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Conector recto 12">
              <a:extLst>
                <a:ext uri="{FF2B5EF4-FFF2-40B4-BE49-F238E27FC236}">
                  <a16:creationId xmlns:a16="http://schemas.microsoft.com/office/drawing/2014/main" id="{FF0615F5-297B-42CC-9227-B689F664423A}"/>
                </a:ext>
              </a:extLst>
            </p:cNvPr>
            <p:cNvCxnSpPr>
              <a:cxnSpLocks/>
            </p:cNvCxnSpPr>
            <p:nvPr/>
          </p:nvCxnSpPr>
          <p:spPr>
            <a:xfrm>
              <a:off x="1194019" y="1700333"/>
              <a:ext cx="1348376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" name="Conector recto 14">
              <a:extLst>
                <a:ext uri="{FF2B5EF4-FFF2-40B4-BE49-F238E27FC236}">
                  <a16:creationId xmlns:a16="http://schemas.microsoft.com/office/drawing/2014/main" id="{BD48C7B8-5CAC-4F82-9216-C8AB344C1EF2}"/>
                </a:ext>
              </a:extLst>
            </p:cNvPr>
            <p:cNvCxnSpPr>
              <a:cxnSpLocks/>
            </p:cNvCxnSpPr>
            <p:nvPr/>
          </p:nvCxnSpPr>
          <p:spPr>
            <a:xfrm>
              <a:off x="3228230" y="1700333"/>
              <a:ext cx="1423283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7" name="Grupo 26">
            <a:extLst>
              <a:ext uri="{FF2B5EF4-FFF2-40B4-BE49-F238E27FC236}">
                <a16:creationId xmlns:a16="http://schemas.microsoft.com/office/drawing/2014/main" id="{D011FB4B-7475-4BE9-A358-6DA41A8D12AD}"/>
              </a:ext>
            </a:extLst>
          </p:cNvPr>
          <p:cNvGrpSpPr/>
          <p:nvPr/>
        </p:nvGrpSpPr>
        <p:grpSpPr>
          <a:xfrm>
            <a:off x="899417" y="2332501"/>
            <a:ext cx="3359980" cy="319046"/>
            <a:chOff x="864702" y="1908569"/>
            <a:chExt cx="3359980" cy="319046"/>
          </a:xfrm>
        </p:grpSpPr>
        <p:sp>
          <p:nvSpPr>
            <p:cNvPr id="19" name="Rectángulo: esquinas redondeadas 18">
              <a:extLst>
                <a:ext uri="{FF2B5EF4-FFF2-40B4-BE49-F238E27FC236}">
                  <a16:creationId xmlns:a16="http://schemas.microsoft.com/office/drawing/2014/main" id="{90C1F828-0023-4BD0-AE55-1A1D3BABD5CA}"/>
                </a:ext>
              </a:extLst>
            </p:cNvPr>
            <p:cNvSpPr/>
            <p:nvPr/>
          </p:nvSpPr>
          <p:spPr>
            <a:xfrm>
              <a:off x="888509" y="1931042"/>
              <a:ext cx="3336173" cy="267576"/>
            </a:xfrm>
            <a:prstGeom prst="roundRect">
              <a:avLst>
                <a:gd name="adj" fmla="val 3808"/>
              </a:avLst>
            </a:prstGeom>
            <a:solidFill>
              <a:srgbClr val="E5EBF7"/>
            </a:solidFill>
            <a:ln w="6350"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20" name="Rectángulo 19">
              <a:extLst>
                <a:ext uri="{FF2B5EF4-FFF2-40B4-BE49-F238E27FC236}">
                  <a16:creationId xmlns:a16="http://schemas.microsoft.com/office/drawing/2014/main" id="{56986F0A-658A-4DCF-8EF6-0F185C7C5060}"/>
                </a:ext>
              </a:extLst>
            </p:cNvPr>
            <p:cNvSpPr/>
            <p:nvPr/>
          </p:nvSpPr>
          <p:spPr>
            <a:xfrm>
              <a:off x="864702" y="1910995"/>
              <a:ext cx="140708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Tipo de Servicio: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21" name="Rectángulo 20">
              <a:extLst>
                <a:ext uri="{FF2B5EF4-FFF2-40B4-BE49-F238E27FC236}">
                  <a16:creationId xmlns:a16="http://schemas.microsoft.com/office/drawing/2014/main" id="{6492D76D-BD6D-4616-9DE0-599FC92A6658}"/>
                </a:ext>
              </a:extLst>
            </p:cNvPr>
            <p:cNvSpPr/>
            <p:nvPr/>
          </p:nvSpPr>
          <p:spPr>
            <a:xfrm>
              <a:off x="1993616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2" name="Rectángulo 21">
              <a:extLst>
                <a:ext uri="{FF2B5EF4-FFF2-40B4-BE49-F238E27FC236}">
                  <a16:creationId xmlns:a16="http://schemas.microsoft.com/office/drawing/2014/main" id="{BE82BD38-E445-4696-A0AB-597A418C5665}"/>
                </a:ext>
              </a:extLst>
            </p:cNvPr>
            <p:cNvSpPr/>
            <p:nvPr/>
          </p:nvSpPr>
          <p:spPr>
            <a:xfrm>
              <a:off x="2072635" y="1908569"/>
              <a:ext cx="654616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Costura</a:t>
              </a:r>
            </a:p>
          </p:txBody>
        </p:sp>
        <p:sp>
          <p:nvSpPr>
            <p:cNvPr id="23" name="Rectángulo 22">
              <a:extLst>
                <a:ext uri="{FF2B5EF4-FFF2-40B4-BE49-F238E27FC236}">
                  <a16:creationId xmlns:a16="http://schemas.microsoft.com/office/drawing/2014/main" id="{68F4B250-3831-418F-BFC4-D431DBC2CA70}"/>
                </a:ext>
              </a:extLst>
            </p:cNvPr>
            <p:cNvSpPr/>
            <p:nvPr/>
          </p:nvSpPr>
          <p:spPr>
            <a:xfrm>
              <a:off x="2660329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4" name="Rectángulo 23">
              <a:extLst>
                <a:ext uri="{FF2B5EF4-FFF2-40B4-BE49-F238E27FC236}">
                  <a16:creationId xmlns:a16="http://schemas.microsoft.com/office/drawing/2014/main" id="{4AA89D6B-DBBA-402D-AEBE-71E144A67F00}"/>
                </a:ext>
              </a:extLst>
            </p:cNvPr>
            <p:cNvSpPr/>
            <p:nvPr/>
          </p:nvSpPr>
          <p:spPr>
            <a:xfrm>
              <a:off x="2750460" y="1915094"/>
              <a:ext cx="81676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Confección</a:t>
              </a:r>
            </a:p>
          </p:txBody>
        </p:sp>
        <p:sp>
          <p:nvSpPr>
            <p:cNvPr id="25" name="Rectángulo 24">
              <a:extLst>
                <a:ext uri="{FF2B5EF4-FFF2-40B4-BE49-F238E27FC236}">
                  <a16:creationId xmlns:a16="http://schemas.microsoft.com/office/drawing/2014/main" id="{E35C0224-B0B5-4F53-8A83-F99AB3741D53}"/>
                </a:ext>
              </a:extLst>
            </p:cNvPr>
            <p:cNvSpPr/>
            <p:nvPr/>
          </p:nvSpPr>
          <p:spPr>
            <a:xfrm>
              <a:off x="3522045" y="2000787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6" name="Rectángulo 25">
              <a:extLst>
                <a:ext uri="{FF2B5EF4-FFF2-40B4-BE49-F238E27FC236}">
                  <a16:creationId xmlns:a16="http://schemas.microsoft.com/office/drawing/2014/main" id="{6D0BC1E9-E235-4F61-AC23-ACA0B4CF88CA}"/>
                </a:ext>
              </a:extLst>
            </p:cNvPr>
            <p:cNvSpPr/>
            <p:nvPr/>
          </p:nvSpPr>
          <p:spPr>
            <a:xfrm>
              <a:off x="3612029" y="1915094"/>
              <a:ext cx="552402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Otros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sp>
        <p:nvSpPr>
          <p:cNvPr id="28" name="Rectángulo 27">
            <a:extLst>
              <a:ext uri="{FF2B5EF4-FFF2-40B4-BE49-F238E27FC236}">
                <a16:creationId xmlns:a16="http://schemas.microsoft.com/office/drawing/2014/main" id="{68588BD4-AE96-4CF9-9C4B-24A6D79FE99D}"/>
              </a:ext>
            </a:extLst>
          </p:cNvPr>
          <p:cNvSpPr/>
          <p:nvPr/>
        </p:nvSpPr>
        <p:spPr>
          <a:xfrm>
            <a:off x="354701" y="2633649"/>
            <a:ext cx="2183733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Descripción del Servicio:</a:t>
            </a:r>
            <a:endParaRPr lang="es-CL" dirty="0">
              <a:effectLst/>
              <a:latin typeface="Akazan Lt" panose="02000506020000020003" pitchFamily="2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pic>
        <p:nvPicPr>
          <p:cNvPr id="30" name="Imagen 29">
            <a:extLst>
              <a:ext uri="{FF2B5EF4-FFF2-40B4-BE49-F238E27FC236}">
                <a16:creationId xmlns:a16="http://schemas.microsoft.com/office/drawing/2014/main" id="{3E931A31-DC47-4A40-8DA9-8FC83A9306DD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203" t="66278" r="8673" b="23449"/>
          <a:stretch/>
        </p:blipFill>
        <p:spPr>
          <a:xfrm>
            <a:off x="440505" y="2944813"/>
            <a:ext cx="4301657" cy="738769"/>
          </a:xfrm>
          <a:prstGeom prst="rect">
            <a:avLst/>
          </a:prstGeom>
        </p:spPr>
      </p:pic>
      <p:grpSp>
        <p:nvGrpSpPr>
          <p:cNvPr id="76" name="Grupo 75">
            <a:extLst>
              <a:ext uri="{FF2B5EF4-FFF2-40B4-BE49-F238E27FC236}">
                <a16:creationId xmlns:a16="http://schemas.microsoft.com/office/drawing/2014/main" id="{EBD2F4EC-A8BF-4680-A871-AD5F1ACFA33A}"/>
              </a:ext>
            </a:extLst>
          </p:cNvPr>
          <p:cNvGrpSpPr/>
          <p:nvPr/>
        </p:nvGrpSpPr>
        <p:grpSpPr>
          <a:xfrm>
            <a:off x="513147" y="3825721"/>
            <a:ext cx="4187950" cy="1277269"/>
            <a:chOff x="425691" y="4023521"/>
            <a:chExt cx="4187950" cy="1277269"/>
          </a:xfrm>
        </p:grpSpPr>
        <p:sp>
          <p:nvSpPr>
            <p:cNvPr id="39" name="Rectángulo 38">
              <a:extLst>
                <a:ext uri="{FF2B5EF4-FFF2-40B4-BE49-F238E27FC236}">
                  <a16:creationId xmlns:a16="http://schemas.microsoft.com/office/drawing/2014/main" id="{02E4A93C-8F9C-4884-B2B6-80528735D3E3}"/>
                </a:ext>
              </a:extLst>
            </p:cNvPr>
            <p:cNvSpPr/>
            <p:nvPr/>
          </p:nvSpPr>
          <p:spPr>
            <a:xfrm>
              <a:off x="425691" y="4023521"/>
              <a:ext cx="118105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Ficha de Medidas</a:t>
              </a:r>
            </a:p>
          </p:txBody>
        </p:sp>
        <p:sp>
          <p:nvSpPr>
            <p:cNvPr id="41" name="Rectángulo 40">
              <a:extLst>
                <a:ext uri="{FF2B5EF4-FFF2-40B4-BE49-F238E27FC236}">
                  <a16:creationId xmlns:a16="http://schemas.microsoft.com/office/drawing/2014/main" id="{92B9E128-7B4C-45E7-9BA8-B9EA85687B92}"/>
                </a:ext>
              </a:extLst>
            </p:cNvPr>
            <p:cNvSpPr/>
            <p:nvPr/>
          </p:nvSpPr>
          <p:spPr>
            <a:xfrm>
              <a:off x="754528" y="4254831"/>
              <a:ext cx="66475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H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ombros</a:t>
              </a:r>
            </a:p>
          </p:txBody>
        </p:sp>
        <p:grpSp>
          <p:nvGrpSpPr>
            <p:cNvPr id="53" name="Grupo 52">
              <a:extLst>
                <a:ext uri="{FF2B5EF4-FFF2-40B4-BE49-F238E27FC236}">
                  <a16:creationId xmlns:a16="http://schemas.microsoft.com/office/drawing/2014/main" id="{F280F20A-CEEA-4B75-946C-268CF551042A}"/>
                </a:ext>
              </a:extLst>
            </p:cNvPr>
            <p:cNvGrpSpPr/>
            <p:nvPr/>
          </p:nvGrpSpPr>
          <p:grpSpPr>
            <a:xfrm>
              <a:off x="499785" y="4324233"/>
              <a:ext cx="319496" cy="903494"/>
              <a:chOff x="499785" y="4324233"/>
              <a:chExt cx="319496" cy="903494"/>
            </a:xfrm>
          </p:grpSpPr>
          <p:sp>
            <p:nvSpPr>
              <p:cNvPr id="40" name="Rectángulo 39">
                <a:extLst>
                  <a:ext uri="{FF2B5EF4-FFF2-40B4-BE49-F238E27FC236}">
                    <a16:creationId xmlns:a16="http://schemas.microsoft.com/office/drawing/2014/main" id="{E47B04F6-4E0C-443A-9D7F-51CC3A6E8167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 dirty="0"/>
              </a:p>
            </p:txBody>
          </p:sp>
          <p:sp>
            <p:nvSpPr>
              <p:cNvPr id="42" name="Rectángulo 41">
                <a:extLst>
                  <a:ext uri="{FF2B5EF4-FFF2-40B4-BE49-F238E27FC236}">
                    <a16:creationId xmlns:a16="http://schemas.microsoft.com/office/drawing/2014/main" id="{E0D8D7D1-E8A9-477D-BB59-7D4037A10AD8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3" name="Rectángulo 42">
                <a:extLst>
                  <a:ext uri="{FF2B5EF4-FFF2-40B4-BE49-F238E27FC236}">
                    <a16:creationId xmlns:a16="http://schemas.microsoft.com/office/drawing/2014/main" id="{F11EEA12-BB2F-4295-96AC-15AABB2EB594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4" name="Rectángulo 43">
                <a:extLst>
                  <a:ext uri="{FF2B5EF4-FFF2-40B4-BE49-F238E27FC236}">
                    <a16:creationId xmlns:a16="http://schemas.microsoft.com/office/drawing/2014/main" id="{4CA8619C-54F1-4E1B-8AD0-2AB97850AF39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5" name="Rectángulo 44">
                <a:extLst>
                  <a:ext uri="{FF2B5EF4-FFF2-40B4-BE49-F238E27FC236}">
                    <a16:creationId xmlns:a16="http://schemas.microsoft.com/office/drawing/2014/main" id="{A892E23F-412E-4C2B-BF07-19DEFB875F6D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48" name="Rectángulo 47">
              <a:extLst>
                <a:ext uri="{FF2B5EF4-FFF2-40B4-BE49-F238E27FC236}">
                  <a16:creationId xmlns:a16="http://schemas.microsoft.com/office/drawing/2014/main" id="{F61B7A8A-9FD8-4CD0-98C1-D19A7D442815}"/>
                </a:ext>
              </a:extLst>
            </p:cNvPr>
            <p:cNvSpPr/>
            <p:nvPr/>
          </p:nvSpPr>
          <p:spPr>
            <a:xfrm>
              <a:off x="754528" y="4446790"/>
              <a:ext cx="66475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Busto</a:t>
              </a:r>
            </a:p>
          </p:txBody>
        </p:sp>
        <p:sp>
          <p:nvSpPr>
            <p:cNvPr id="49" name="Rectángulo 48">
              <a:extLst>
                <a:ext uri="{FF2B5EF4-FFF2-40B4-BE49-F238E27FC236}">
                  <a16:creationId xmlns:a16="http://schemas.microsoft.com/office/drawing/2014/main" id="{CB2C72A1-AB47-4A03-B163-24BB2C1F201C}"/>
                </a:ext>
              </a:extLst>
            </p:cNvPr>
            <p:cNvSpPr/>
            <p:nvPr/>
          </p:nvSpPr>
          <p:spPr>
            <a:xfrm>
              <a:off x="754528" y="4627222"/>
              <a:ext cx="934027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Larg</a:t>
              </a: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 Espalda</a:t>
              </a:r>
            </a:p>
          </p:txBody>
        </p:sp>
        <p:sp>
          <p:nvSpPr>
            <p:cNvPr id="50" name="Rectángulo 49">
              <a:extLst>
                <a:ext uri="{FF2B5EF4-FFF2-40B4-BE49-F238E27FC236}">
                  <a16:creationId xmlns:a16="http://schemas.microsoft.com/office/drawing/2014/main" id="{C5BC14CB-F47E-4D58-8F68-DDE41F381913}"/>
                </a:ext>
              </a:extLst>
            </p:cNvPr>
            <p:cNvSpPr/>
            <p:nvPr/>
          </p:nvSpPr>
          <p:spPr>
            <a:xfrm>
              <a:off x="754528" y="4819750"/>
              <a:ext cx="934027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Busto</a:t>
              </a:r>
            </a:p>
          </p:txBody>
        </p:sp>
        <p:sp>
          <p:nvSpPr>
            <p:cNvPr id="52" name="Rectángulo 51">
              <a:extLst>
                <a:ext uri="{FF2B5EF4-FFF2-40B4-BE49-F238E27FC236}">
                  <a16:creationId xmlns:a16="http://schemas.microsoft.com/office/drawing/2014/main" id="{39884370-F146-4FD9-9DE4-63D0F5CF1CFD}"/>
                </a:ext>
              </a:extLst>
            </p:cNvPr>
            <p:cNvSpPr/>
            <p:nvPr/>
          </p:nvSpPr>
          <p:spPr>
            <a:xfrm>
              <a:off x="763644" y="5019073"/>
              <a:ext cx="54205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</a:t>
              </a:r>
            </a:p>
          </p:txBody>
        </p:sp>
        <p:grpSp>
          <p:nvGrpSpPr>
            <p:cNvPr id="54" name="Grupo 53">
              <a:extLst>
                <a:ext uri="{FF2B5EF4-FFF2-40B4-BE49-F238E27FC236}">
                  <a16:creationId xmlns:a16="http://schemas.microsoft.com/office/drawing/2014/main" id="{899D3852-9FE5-4802-ABAC-63F149199D1B}"/>
                </a:ext>
              </a:extLst>
            </p:cNvPr>
            <p:cNvGrpSpPr/>
            <p:nvPr/>
          </p:nvGrpSpPr>
          <p:grpSpPr>
            <a:xfrm>
              <a:off x="1603520" y="4324233"/>
              <a:ext cx="319496" cy="903494"/>
              <a:chOff x="499785" y="4324233"/>
              <a:chExt cx="319496" cy="903494"/>
            </a:xfrm>
          </p:grpSpPr>
          <p:sp>
            <p:nvSpPr>
              <p:cNvPr id="55" name="Rectángulo 54">
                <a:extLst>
                  <a:ext uri="{FF2B5EF4-FFF2-40B4-BE49-F238E27FC236}">
                    <a16:creationId xmlns:a16="http://schemas.microsoft.com/office/drawing/2014/main" id="{B9500116-F8A0-4B60-A41D-DDA61DAD96E1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6" name="Rectángulo 55">
                <a:extLst>
                  <a:ext uri="{FF2B5EF4-FFF2-40B4-BE49-F238E27FC236}">
                    <a16:creationId xmlns:a16="http://schemas.microsoft.com/office/drawing/2014/main" id="{32936542-49CC-49B3-82EB-7BF61A120F45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7" name="Rectángulo 56">
                <a:extLst>
                  <a:ext uri="{FF2B5EF4-FFF2-40B4-BE49-F238E27FC236}">
                    <a16:creationId xmlns:a16="http://schemas.microsoft.com/office/drawing/2014/main" id="{8750774D-2064-4D64-A3A9-4DF20C839018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8" name="Rectángulo 57">
                <a:extLst>
                  <a:ext uri="{FF2B5EF4-FFF2-40B4-BE49-F238E27FC236}">
                    <a16:creationId xmlns:a16="http://schemas.microsoft.com/office/drawing/2014/main" id="{83283F80-022F-44A8-A5C5-F600B41761E0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9" name="Rectángulo 58">
                <a:extLst>
                  <a:ext uri="{FF2B5EF4-FFF2-40B4-BE49-F238E27FC236}">
                    <a16:creationId xmlns:a16="http://schemas.microsoft.com/office/drawing/2014/main" id="{B3B65F57-430F-44F5-B56A-77EC86B78C32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60" name="Rectángulo 59">
              <a:extLst>
                <a:ext uri="{FF2B5EF4-FFF2-40B4-BE49-F238E27FC236}">
                  <a16:creationId xmlns:a16="http://schemas.microsoft.com/office/drawing/2014/main" id="{6466DA8E-C652-4658-9DE6-CC4010FF4254}"/>
                </a:ext>
              </a:extLst>
            </p:cNvPr>
            <p:cNvSpPr/>
            <p:nvPr/>
          </p:nvSpPr>
          <p:spPr>
            <a:xfrm>
              <a:off x="1857045" y="4249221"/>
              <a:ext cx="140225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Frente </a:t>
              </a:r>
            </a:p>
          </p:txBody>
        </p:sp>
        <p:sp>
          <p:nvSpPr>
            <p:cNvPr id="61" name="Rectángulo 60">
              <a:extLst>
                <a:ext uri="{FF2B5EF4-FFF2-40B4-BE49-F238E27FC236}">
                  <a16:creationId xmlns:a16="http://schemas.microsoft.com/office/drawing/2014/main" id="{31371062-0AD6-4B71-A228-5A8B2CD3F31E}"/>
                </a:ext>
              </a:extLst>
            </p:cNvPr>
            <p:cNvSpPr/>
            <p:nvPr/>
          </p:nvSpPr>
          <p:spPr>
            <a:xfrm>
              <a:off x="1857045" y="4448480"/>
              <a:ext cx="1327750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Costado</a:t>
              </a:r>
            </a:p>
          </p:txBody>
        </p:sp>
        <p:sp>
          <p:nvSpPr>
            <p:cNvPr id="62" name="Rectángulo 61">
              <a:extLst>
                <a:ext uri="{FF2B5EF4-FFF2-40B4-BE49-F238E27FC236}">
                  <a16:creationId xmlns:a16="http://schemas.microsoft.com/office/drawing/2014/main" id="{5A4E51EF-8D78-4EC7-9B0F-BE0BEA9BB197}"/>
                </a:ext>
              </a:extLst>
            </p:cNvPr>
            <p:cNvSpPr/>
            <p:nvPr/>
          </p:nvSpPr>
          <p:spPr>
            <a:xfrm>
              <a:off x="1867696" y="4627222"/>
              <a:ext cx="60857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Cadera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63" name="Rectángulo 62">
              <a:extLst>
                <a:ext uri="{FF2B5EF4-FFF2-40B4-BE49-F238E27FC236}">
                  <a16:creationId xmlns:a16="http://schemas.microsoft.com/office/drawing/2014/main" id="{14010947-628E-4464-9589-CBFF26BCD86C}"/>
                </a:ext>
              </a:extLst>
            </p:cNvPr>
            <p:cNvSpPr/>
            <p:nvPr/>
          </p:nvSpPr>
          <p:spPr>
            <a:xfrm>
              <a:off x="1867696" y="4813319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Rodilla</a:t>
              </a:r>
            </a:p>
          </p:txBody>
        </p:sp>
        <p:sp>
          <p:nvSpPr>
            <p:cNvPr id="64" name="Rectángulo 63">
              <a:extLst>
                <a:ext uri="{FF2B5EF4-FFF2-40B4-BE49-F238E27FC236}">
                  <a16:creationId xmlns:a16="http://schemas.microsoft.com/office/drawing/2014/main" id="{B9F5A617-31DA-4B42-AA9F-20464752E28F}"/>
                </a:ext>
              </a:extLst>
            </p:cNvPr>
            <p:cNvSpPr/>
            <p:nvPr/>
          </p:nvSpPr>
          <p:spPr>
            <a:xfrm>
              <a:off x="1862655" y="5016100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Rodilla</a:t>
              </a:r>
            </a:p>
          </p:txBody>
        </p:sp>
        <p:grpSp>
          <p:nvGrpSpPr>
            <p:cNvPr id="65" name="Grupo 64">
              <a:extLst>
                <a:ext uri="{FF2B5EF4-FFF2-40B4-BE49-F238E27FC236}">
                  <a16:creationId xmlns:a16="http://schemas.microsoft.com/office/drawing/2014/main" id="{320CD5EF-93F7-494C-8D7A-6A0B8DEABED7}"/>
                </a:ext>
              </a:extLst>
            </p:cNvPr>
            <p:cNvGrpSpPr/>
            <p:nvPr/>
          </p:nvGrpSpPr>
          <p:grpSpPr>
            <a:xfrm>
              <a:off x="3122565" y="4330398"/>
              <a:ext cx="319496" cy="903494"/>
              <a:chOff x="499785" y="4324233"/>
              <a:chExt cx="319496" cy="903494"/>
            </a:xfrm>
          </p:grpSpPr>
          <p:sp>
            <p:nvSpPr>
              <p:cNvPr id="66" name="Rectángulo 65">
                <a:extLst>
                  <a:ext uri="{FF2B5EF4-FFF2-40B4-BE49-F238E27FC236}">
                    <a16:creationId xmlns:a16="http://schemas.microsoft.com/office/drawing/2014/main" id="{F5AFC7C4-3C8D-4234-9F99-591641CB149C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7" name="Rectángulo 66">
                <a:extLst>
                  <a:ext uri="{FF2B5EF4-FFF2-40B4-BE49-F238E27FC236}">
                    <a16:creationId xmlns:a16="http://schemas.microsoft.com/office/drawing/2014/main" id="{672EC4D9-7968-40EF-8E37-0AB1B0B57B4D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8" name="Rectángulo 67">
                <a:extLst>
                  <a:ext uri="{FF2B5EF4-FFF2-40B4-BE49-F238E27FC236}">
                    <a16:creationId xmlns:a16="http://schemas.microsoft.com/office/drawing/2014/main" id="{79992F34-89A5-437A-A008-60DF00CD58FB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9" name="Rectángulo 68">
                <a:extLst>
                  <a:ext uri="{FF2B5EF4-FFF2-40B4-BE49-F238E27FC236}">
                    <a16:creationId xmlns:a16="http://schemas.microsoft.com/office/drawing/2014/main" id="{5A44A7C8-1EF2-4BA3-A253-805C71A8205A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70" name="Rectángulo 69">
                <a:extLst>
                  <a:ext uri="{FF2B5EF4-FFF2-40B4-BE49-F238E27FC236}">
                    <a16:creationId xmlns:a16="http://schemas.microsoft.com/office/drawing/2014/main" id="{9FCEB1F4-D108-40F4-9C61-46A7811EF12A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71" name="Rectángulo 70">
              <a:extLst>
                <a:ext uri="{FF2B5EF4-FFF2-40B4-BE49-F238E27FC236}">
                  <a16:creationId xmlns:a16="http://schemas.microsoft.com/office/drawing/2014/main" id="{7667203C-F86F-4632-8695-E8C8F777376B}"/>
                </a:ext>
              </a:extLst>
            </p:cNvPr>
            <p:cNvSpPr/>
            <p:nvPr/>
          </p:nvSpPr>
          <p:spPr>
            <a:xfrm>
              <a:off x="3391445" y="4257235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Pantalones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2" name="Rectángulo 71">
              <a:extLst>
                <a:ext uri="{FF2B5EF4-FFF2-40B4-BE49-F238E27FC236}">
                  <a16:creationId xmlns:a16="http://schemas.microsoft.com/office/drawing/2014/main" id="{58BFB19A-50EB-45F1-A3CE-85D479F6FF63}"/>
                </a:ext>
              </a:extLst>
            </p:cNvPr>
            <p:cNvSpPr/>
            <p:nvPr/>
          </p:nvSpPr>
          <p:spPr>
            <a:xfrm>
              <a:off x="3392643" y="4443247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Falda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3" name="Rectángulo 72">
              <a:extLst>
                <a:ext uri="{FF2B5EF4-FFF2-40B4-BE49-F238E27FC236}">
                  <a16:creationId xmlns:a16="http://schemas.microsoft.com/office/drawing/2014/main" id="{1D61C0AB-6E23-4955-B604-F5425931A240}"/>
                </a:ext>
              </a:extLst>
            </p:cNvPr>
            <p:cNvSpPr/>
            <p:nvPr/>
          </p:nvSpPr>
          <p:spPr>
            <a:xfrm>
              <a:off x="3388231" y="4632248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Brazos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4" name="Rectángulo 73">
              <a:extLst>
                <a:ext uri="{FF2B5EF4-FFF2-40B4-BE49-F238E27FC236}">
                  <a16:creationId xmlns:a16="http://schemas.microsoft.com/office/drawing/2014/main" id="{82FFD66E-2E43-472B-9751-82F25D60E63F}"/>
                </a:ext>
              </a:extLst>
            </p:cNvPr>
            <p:cNvSpPr/>
            <p:nvPr/>
          </p:nvSpPr>
          <p:spPr>
            <a:xfrm>
              <a:off x="3391445" y="4824776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Brazos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5" name="Rectángulo 74">
              <a:extLst>
                <a:ext uri="{FF2B5EF4-FFF2-40B4-BE49-F238E27FC236}">
                  <a16:creationId xmlns:a16="http://schemas.microsoft.com/office/drawing/2014/main" id="{567DC8AA-44AB-4858-80A5-59093DB9B205}"/>
                </a:ext>
              </a:extLst>
            </p:cNvPr>
            <p:cNvSpPr/>
            <p:nvPr/>
          </p:nvSpPr>
          <p:spPr>
            <a:xfrm>
              <a:off x="3392014" y="5019687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Puños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77" name="Grupo 76">
            <a:extLst>
              <a:ext uri="{FF2B5EF4-FFF2-40B4-BE49-F238E27FC236}">
                <a16:creationId xmlns:a16="http://schemas.microsoft.com/office/drawing/2014/main" id="{E1C409F8-653D-4D9B-BD5A-C6F51AAA093A}"/>
              </a:ext>
            </a:extLst>
          </p:cNvPr>
          <p:cNvGrpSpPr/>
          <p:nvPr/>
        </p:nvGrpSpPr>
        <p:grpSpPr>
          <a:xfrm>
            <a:off x="827247" y="5284367"/>
            <a:ext cx="3869438" cy="314947"/>
            <a:chOff x="846774" y="1908569"/>
            <a:chExt cx="3869438" cy="314947"/>
          </a:xfrm>
        </p:grpSpPr>
        <p:sp>
          <p:nvSpPr>
            <p:cNvPr id="78" name="Rectángulo: esquinas redondeadas 77">
              <a:extLst>
                <a:ext uri="{FF2B5EF4-FFF2-40B4-BE49-F238E27FC236}">
                  <a16:creationId xmlns:a16="http://schemas.microsoft.com/office/drawing/2014/main" id="{2060D2E5-A165-4593-B293-BEB07BBA723F}"/>
                </a:ext>
              </a:extLst>
            </p:cNvPr>
            <p:cNvSpPr/>
            <p:nvPr/>
          </p:nvSpPr>
          <p:spPr>
            <a:xfrm>
              <a:off x="888509" y="1931042"/>
              <a:ext cx="3548063" cy="267576"/>
            </a:xfrm>
            <a:prstGeom prst="roundRect">
              <a:avLst>
                <a:gd name="adj" fmla="val 3808"/>
              </a:avLst>
            </a:prstGeom>
            <a:solidFill>
              <a:srgbClr val="E5EBF7"/>
            </a:solidFill>
            <a:ln w="6350"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79" name="Rectángulo 78">
              <a:extLst>
                <a:ext uri="{FF2B5EF4-FFF2-40B4-BE49-F238E27FC236}">
                  <a16:creationId xmlns:a16="http://schemas.microsoft.com/office/drawing/2014/main" id="{E7877A37-7626-4D32-BC91-E7815A0457B0}"/>
                </a:ext>
              </a:extLst>
            </p:cNvPr>
            <p:cNvSpPr/>
            <p:nvPr/>
          </p:nvSpPr>
          <p:spPr>
            <a:xfrm>
              <a:off x="846774" y="1910995"/>
              <a:ext cx="140708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Material Utilizado</a:t>
              </a:r>
            </a:p>
          </p:txBody>
        </p:sp>
        <p:sp>
          <p:nvSpPr>
            <p:cNvPr id="80" name="Rectángulo 79">
              <a:extLst>
                <a:ext uri="{FF2B5EF4-FFF2-40B4-BE49-F238E27FC236}">
                  <a16:creationId xmlns:a16="http://schemas.microsoft.com/office/drawing/2014/main" id="{EED52FFC-D234-4972-9362-CCA8BD8E1E1D}"/>
                </a:ext>
              </a:extLst>
            </p:cNvPr>
            <p:cNvSpPr/>
            <p:nvPr/>
          </p:nvSpPr>
          <p:spPr>
            <a:xfrm>
              <a:off x="1951784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81" name="Rectángulo 80">
              <a:extLst>
                <a:ext uri="{FF2B5EF4-FFF2-40B4-BE49-F238E27FC236}">
                  <a16:creationId xmlns:a16="http://schemas.microsoft.com/office/drawing/2014/main" id="{810D7B33-A378-48EE-81DB-D80ABF08CAFF}"/>
                </a:ext>
              </a:extLst>
            </p:cNvPr>
            <p:cNvSpPr/>
            <p:nvPr/>
          </p:nvSpPr>
          <p:spPr>
            <a:xfrm>
              <a:off x="2018850" y="1908569"/>
              <a:ext cx="1230415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Traído por cliente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82" name="Rectángulo 81">
              <a:extLst>
                <a:ext uri="{FF2B5EF4-FFF2-40B4-BE49-F238E27FC236}">
                  <a16:creationId xmlns:a16="http://schemas.microsoft.com/office/drawing/2014/main" id="{C6BA340D-8998-4AB9-89C7-B008C984CE74}"/>
                </a:ext>
              </a:extLst>
            </p:cNvPr>
            <p:cNvSpPr/>
            <p:nvPr/>
          </p:nvSpPr>
          <p:spPr>
            <a:xfrm>
              <a:off x="3114635" y="2000787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85" name="Rectángulo 84">
              <a:extLst>
                <a:ext uri="{FF2B5EF4-FFF2-40B4-BE49-F238E27FC236}">
                  <a16:creationId xmlns:a16="http://schemas.microsoft.com/office/drawing/2014/main" id="{E804BDC5-B8E3-4BEE-B9A1-7A7F9FE1772F}"/>
                </a:ext>
              </a:extLst>
            </p:cNvPr>
            <p:cNvSpPr/>
            <p:nvPr/>
          </p:nvSpPr>
          <p:spPr>
            <a:xfrm>
              <a:off x="3194974" y="1908569"/>
              <a:ext cx="152123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Comprado por uno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pic>
        <p:nvPicPr>
          <p:cNvPr id="86" name="Imagen 85">
            <a:extLst>
              <a:ext uri="{FF2B5EF4-FFF2-40B4-BE49-F238E27FC236}">
                <a16:creationId xmlns:a16="http://schemas.microsoft.com/office/drawing/2014/main" id="{5E40D706-1789-41B8-8B26-B918DFB9E15B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203" t="66278" r="8673" b="23356"/>
          <a:stretch/>
        </p:blipFill>
        <p:spPr>
          <a:xfrm>
            <a:off x="420002" y="5572807"/>
            <a:ext cx="4301657" cy="745544"/>
          </a:xfrm>
          <a:prstGeom prst="rect">
            <a:avLst/>
          </a:prstGeom>
        </p:spPr>
      </p:pic>
      <p:grpSp>
        <p:nvGrpSpPr>
          <p:cNvPr id="99" name="Grupo 98">
            <a:extLst>
              <a:ext uri="{FF2B5EF4-FFF2-40B4-BE49-F238E27FC236}">
                <a16:creationId xmlns:a16="http://schemas.microsoft.com/office/drawing/2014/main" id="{A495B0AB-2D8A-4029-A820-29583E476264}"/>
              </a:ext>
            </a:extLst>
          </p:cNvPr>
          <p:cNvGrpSpPr/>
          <p:nvPr/>
        </p:nvGrpSpPr>
        <p:grpSpPr>
          <a:xfrm>
            <a:off x="513886" y="6402346"/>
            <a:ext cx="4328637" cy="751470"/>
            <a:chOff x="507023" y="6357999"/>
            <a:chExt cx="4328637" cy="751470"/>
          </a:xfrm>
        </p:grpSpPr>
        <p:sp>
          <p:nvSpPr>
            <p:cNvPr id="88" name="Rectángulo 87">
              <a:extLst>
                <a:ext uri="{FF2B5EF4-FFF2-40B4-BE49-F238E27FC236}">
                  <a16:creationId xmlns:a16="http://schemas.microsoft.com/office/drawing/2014/main" id="{CABB359B-7FAA-4851-BFBB-C7E16CD1F9CA}"/>
                </a:ext>
              </a:extLst>
            </p:cNvPr>
            <p:cNvSpPr/>
            <p:nvPr/>
          </p:nvSpPr>
          <p:spPr>
            <a:xfrm>
              <a:off x="507023" y="6357999"/>
              <a:ext cx="1590222" cy="34394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6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Formas de Pago</a:t>
              </a:r>
              <a:endParaRPr lang="es-CL" sz="16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89" name="Rectángulo 88">
              <a:extLst>
                <a:ext uri="{FF2B5EF4-FFF2-40B4-BE49-F238E27FC236}">
                  <a16:creationId xmlns:a16="http://schemas.microsoft.com/office/drawing/2014/main" id="{5C3FB13F-67AB-4E67-B8DB-16F6AEF462D6}"/>
                </a:ext>
              </a:extLst>
            </p:cNvPr>
            <p:cNvSpPr/>
            <p:nvPr/>
          </p:nvSpPr>
          <p:spPr>
            <a:xfrm>
              <a:off x="508665" y="6755574"/>
              <a:ext cx="118105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Total a Pagar: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90" name="Conector recto 89">
              <a:extLst>
                <a:ext uri="{FF2B5EF4-FFF2-40B4-BE49-F238E27FC236}">
                  <a16:creationId xmlns:a16="http://schemas.microsoft.com/office/drawing/2014/main" id="{E991F5D5-602F-41C6-A05E-4F641BA735F5}"/>
                </a:ext>
              </a:extLst>
            </p:cNvPr>
            <p:cNvCxnSpPr>
              <a:cxnSpLocks/>
            </p:cNvCxnSpPr>
            <p:nvPr/>
          </p:nvCxnSpPr>
          <p:spPr>
            <a:xfrm>
              <a:off x="1405339" y="6956676"/>
              <a:ext cx="1125661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3" name="Rectángulo 92">
              <a:extLst>
                <a:ext uri="{FF2B5EF4-FFF2-40B4-BE49-F238E27FC236}">
                  <a16:creationId xmlns:a16="http://schemas.microsoft.com/office/drawing/2014/main" id="{6EBF0BAA-1830-4082-9014-C97DF0F57357}"/>
                </a:ext>
              </a:extLst>
            </p:cNvPr>
            <p:cNvSpPr/>
            <p:nvPr/>
          </p:nvSpPr>
          <p:spPr>
            <a:xfrm>
              <a:off x="2618328" y="6480608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94" name="Rectángulo 93">
              <a:extLst>
                <a:ext uri="{FF2B5EF4-FFF2-40B4-BE49-F238E27FC236}">
                  <a16:creationId xmlns:a16="http://schemas.microsoft.com/office/drawing/2014/main" id="{6B27A875-5C49-4CE4-884A-53A0A9CD71C2}"/>
                </a:ext>
              </a:extLst>
            </p:cNvPr>
            <p:cNvSpPr/>
            <p:nvPr/>
          </p:nvSpPr>
          <p:spPr>
            <a:xfrm>
              <a:off x="2698547" y="6392360"/>
              <a:ext cx="213711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50% Adel</a:t>
              </a: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anto / 50% Entrega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5" name="Rectángulo 94">
              <a:extLst>
                <a:ext uri="{FF2B5EF4-FFF2-40B4-BE49-F238E27FC236}">
                  <a16:creationId xmlns:a16="http://schemas.microsoft.com/office/drawing/2014/main" id="{796D9CDE-CE6A-44BC-B977-018DBDB7ADB1}"/>
                </a:ext>
              </a:extLst>
            </p:cNvPr>
            <p:cNvSpPr/>
            <p:nvPr/>
          </p:nvSpPr>
          <p:spPr>
            <a:xfrm>
              <a:off x="2618327" y="6671604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96" name="Rectángulo 95">
              <a:extLst>
                <a:ext uri="{FF2B5EF4-FFF2-40B4-BE49-F238E27FC236}">
                  <a16:creationId xmlns:a16="http://schemas.microsoft.com/office/drawing/2014/main" id="{E1A9C05A-E9F5-40BA-9B89-F4925868A6E2}"/>
                </a:ext>
              </a:extLst>
            </p:cNvPr>
            <p:cNvSpPr/>
            <p:nvPr/>
          </p:nvSpPr>
          <p:spPr>
            <a:xfrm>
              <a:off x="2698547" y="6590190"/>
              <a:ext cx="125637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Tarjeta de Crédito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7" name="Rectángulo 96">
              <a:extLst>
                <a:ext uri="{FF2B5EF4-FFF2-40B4-BE49-F238E27FC236}">
                  <a16:creationId xmlns:a16="http://schemas.microsoft.com/office/drawing/2014/main" id="{FDB9D3DA-79A0-4743-B169-42B0206C7917}"/>
                </a:ext>
              </a:extLst>
            </p:cNvPr>
            <p:cNvSpPr/>
            <p:nvPr/>
          </p:nvSpPr>
          <p:spPr>
            <a:xfrm>
              <a:off x="2734595" y="6796948"/>
              <a:ext cx="125637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Pago Completo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8" name="Rectángulo 97">
              <a:extLst>
                <a:ext uri="{FF2B5EF4-FFF2-40B4-BE49-F238E27FC236}">
                  <a16:creationId xmlns:a16="http://schemas.microsoft.com/office/drawing/2014/main" id="{C23ACB03-E850-4859-963B-A4D496E13724}"/>
                </a:ext>
              </a:extLst>
            </p:cNvPr>
            <p:cNvSpPr/>
            <p:nvPr/>
          </p:nvSpPr>
          <p:spPr>
            <a:xfrm>
              <a:off x="2618327" y="6872424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</p:grpSp>
      <p:sp>
        <p:nvSpPr>
          <p:cNvPr id="83" name="Rectángulo 82">
            <a:extLst>
              <a:ext uri="{FF2B5EF4-FFF2-40B4-BE49-F238E27FC236}">
                <a16:creationId xmlns:a16="http://schemas.microsoft.com/office/drawing/2014/main" id="{FF1B5714-D46E-4962-9BD8-8C3EB344E93F}"/>
              </a:ext>
            </a:extLst>
          </p:cNvPr>
          <p:cNvSpPr/>
          <p:nvPr/>
        </p:nvSpPr>
        <p:spPr>
          <a:xfrm>
            <a:off x="551357" y="63750"/>
            <a:ext cx="4148168" cy="107830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07000"/>
              </a:lnSpc>
              <a:spcAft>
                <a:spcPts val="726"/>
              </a:spcAft>
            </a:pPr>
            <a:r>
              <a:rPr lang="es-CL" sz="5988" dirty="0">
                <a:solidFill>
                  <a:schemeClr val="bg1"/>
                </a:solidFill>
                <a:latin typeface="Angelface" pitchFamily="50" charset="0"/>
                <a:ea typeface="Calibri" panose="020F0502020204030204" pitchFamily="34" charset="0"/>
                <a:cs typeface="Times New Roman" panose="02020603050405020304" pitchFamily="18" charset="0"/>
              </a:rPr>
              <a:t>Ordenes de Venta</a:t>
            </a:r>
            <a:endParaRPr lang="es-CL" sz="6532" dirty="0">
              <a:solidFill>
                <a:schemeClr val="bg1"/>
              </a:solidFill>
              <a:latin typeface="Angelface" pitchFamily="50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101" name="Rectángulo: esquinas redondeadas 100">
            <a:extLst>
              <a:ext uri="{FF2B5EF4-FFF2-40B4-BE49-F238E27FC236}">
                <a16:creationId xmlns:a16="http://schemas.microsoft.com/office/drawing/2014/main" id="{0A155951-9671-4EA6-9BA5-4894C98CB333}"/>
              </a:ext>
            </a:extLst>
          </p:cNvPr>
          <p:cNvSpPr/>
          <p:nvPr/>
        </p:nvSpPr>
        <p:spPr>
          <a:xfrm>
            <a:off x="473237" y="1582469"/>
            <a:ext cx="4223447" cy="604994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111" name="Rectángulo: esquinas redondeadas 110">
            <a:extLst>
              <a:ext uri="{FF2B5EF4-FFF2-40B4-BE49-F238E27FC236}">
                <a16:creationId xmlns:a16="http://schemas.microsoft.com/office/drawing/2014/main" id="{2F0F5CEE-A183-4B39-8715-F1C8F735566B}"/>
              </a:ext>
            </a:extLst>
          </p:cNvPr>
          <p:cNvSpPr/>
          <p:nvPr/>
        </p:nvSpPr>
        <p:spPr>
          <a:xfrm>
            <a:off x="524368" y="3850804"/>
            <a:ext cx="4115236" cy="1279658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113" name="Rectángulo: esquinas redondeadas 112">
            <a:extLst>
              <a:ext uri="{FF2B5EF4-FFF2-40B4-BE49-F238E27FC236}">
                <a16:creationId xmlns:a16="http://schemas.microsoft.com/office/drawing/2014/main" id="{907035ED-50C6-4207-BD92-D5027B05F656}"/>
              </a:ext>
            </a:extLst>
          </p:cNvPr>
          <p:cNvSpPr/>
          <p:nvPr/>
        </p:nvSpPr>
        <p:spPr>
          <a:xfrm>
            <a:off x="521789" y="6431097"/>
            <a:ext cx="4115236" cy="762266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</p:spTree>
    <p:extLst>
      <p:ext uri="{BB962C8B-B14F-4D97-AF65-F5344CB8AC3E}">
        <p14:creationId xmlns:p14="http://schemas.microsoft.com/office/powerpoint/2010/main" val="389287812"/>
      </p:ext>
    </p:extLst>
  </p:cSld>
  <p:clrMapOvr>
    <a:masterClrMapping/>
  </p:clrMapOvr>
</p:sld>
</file>

<file path=ppt/slides/slide2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4" name="Imagen 113">
            <a:extLst>
              <a:ext uri="{FF2B5EF4-FFF2-40B4-BE49-F238E27FC236}">
                <a16:creationId xmlns:a16="http://schemas.microsoft.com/office/drawing/2014/main" id="{E2C72D66-3C05-40F4-818E-4CB8631B94FA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26633" t="9514" r="29569" b="27352"/>
          <a:stretch/>
        </p:blipFill>
        <p:spPr>
          <a:xfrm rot="16200000">
            <a:off x="2185505" y="-1998928"/>
            <a:ext cx="697876" cy="5068891"/>
          </a:xfrm>
          <a:prstGeom prst="rect">
            <a:avLst/>
          </a:prstGeom>
        </p:spPr>
      </p:pic>
      <p:sp>
        <p:nvSpPr>
          <p:cNvPr id="112" name="Rectángulo: esquinas redondeadas 111">
            <a:extLst>
              <a:ext uri="{FF2B5EF4-FFF2-40B4-BE49-F238E27FC236}">
                <a16:creationId xmlns:a16="http://schemas.microsoft.com/office/drawing/2014/main" id="{E115D612-3661-42A9-A486-91A7B88EA55F}"/>
              </a:ext>
            </a:extLst>
          </p:cNvPr>
          <p:cNvSpPr/>
          <p:nvPr/>
        </p:nvSpPr>
        <p:spPr>
          <a:xfrm>
            <a:off x="440504" y="6367648"/>
            <a:ext cx="4290148" cy="890633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110" name="Rectángulo: esquinas redondeadas 109">
            <a:extLst>
              <a:ext uri="{FF2B5EF4-FFF2-40B4-BE49-F238E27FC236}">
                <a16:creationId xmlns:a16="http://schemas.microsoft.com/office/drawing/2014/main" id="{9B78243E-FF09-471B-A928-593DCFE6BCF1}"/>
              </a:ext>
            </a:extLst>
          </p:cNvPr>
          <p:cNvSpPr/>
          <p:nvPr/>
        </p:nvSpPr>
        <p:spPr>
          <a:xfrm>
            <a:off x="440505" y="3776826"/>
            <a:ext cx="4290148" cy="1439386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84" name="Rectángulo: esquinas redondeadas 83">
            <a:extLst>
              <a:ext uri="{FF2B5EF4-FFF2-40B4-BE49-F238E27FC236}">
                <a16:creationId xmlns:a16="http://schemas.microsoft.com/office/drawing/2014/main" id="{AD7414DD-8DE6-45B8-8112-9BDDF0B186AF}"/>
              </a:ext>
            </a:extLst>
          </p:cNvPr>
          <p:cNvSpPr/>
          <p:nvPr/>
        </p:nvSpPr>
        <p:spPr>
          <a:xfrm>
            <a:off x="420001" y="1536627"/>
            <a:ext cx="4310651" cy="697874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2" name="Rectángulo: esquinas redondeadas 1">
            <a:extLst>
              <a:ext uri="{FF2B5EF4-FFF2-40B4-BE49-F238E27FC236}">
                <a16:creationId xmlns:a16="http://schemas.microsoft.com/office/drawing/2014/main" id="{99FF4510-806D-4AC7-8D73-69B355A697B8}"/>
              </a:ext>
            </a:extLst>
          </p:cNvPr>
          <p:cNvSpPr/>
          <p:nvPr/>
        </p:nvSpPr>
        <p:spPr>
          <a:xfrm>
            <a:off x="1308997" y="1142665"/>
            <a:ext cx="1021080" cy="217998"/>
          </a:xfrm>
          <a:prstGeom prst="roundRect">
            <a:avLst>
              <a:gd name="adj" fmla="val 0"/>
            </a:avLst>
          </a:prstGeom>
          <a:noFill/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4" name="Rectángulo 3">
            <a:extLst>
              <a:ext uri="{FF2B5EF4-FFF2-40B4-BE49-F238E27FC236}">
                <a16:creationId xmlns:a16="http://schemas.microsoft.com/office/drawing/2014/main" id="{2AFB77A1-E7B9-4F47-9144-3CC7BDF7EE3D}"/>
              </a:ext>
            </a:extLst>
          </p:cNvPr>
          <p:cNvSpPr/>
          <p:nvPr/>
        </p:nvSpPr>
        <p:spPr>
          <a:xfrm>
            <a:off x="440504" y="1056234"/>
            <a:ext cx="1021080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N.º Pedido</a:t>
            </a:r>
            <a:endParaRPr lang="es-CL" dirty="0">
              <a:effectLst/>
              <a:latin typeface="Akazan Lt" panose="02000506020000020003" pitchFamily="2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5" name="Rectángulo: esquinas redondeadas 4">
            <a:extLst>
              <a:ext uri="{FF2B5EF4-FFF2-40B4-BE49-F238E27FC236}">
                <a16:creationId xmlns:a16="http://schemas.microsoft.com/office/drawing/2014/main" id="{2842A9BB-0E44-4F1E-97DD-EF7322732B51}"/>
              </a:ext>
            </a:extLst>
          </p:cNvPr>
          <p:cNvSpPr/>
          <p:nvPr/>
        </p:nvSpPr>
        <p:spPr>
          <a:xfrm>
            <a:off x="3675604" y="1142059"/>
            <a:ext cx="1021080" cy="217998"/>
          </a:xfrm>
          <a:prstGeom prst="roundRect">
            <a:avLst>
              <a:gd name="adj" fmla="val 0"/>
            </a:avLst>
          </a:prstGeom>
          <a:noFill/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6" name="Rectángulo 5">
            <a:extLst>
              <a:ext uri="{FF2B5EF4-FFF2-40B4-BE49-F238E27FC236}">
                <a16:creationId xmlns:a16="http://schemas.microsoft.com/office/drawing/2014/main" id="{7F3D37A6-278E-4B2C-8776-6E7C1A84784E}"/>
              </a:ext>
            </a:extLst>
          </p:cNvPr>
          <p:cNvSpPr/>
          <p:nvPr/>
        </p:nvSpPr>
        <p:spPr>
          <a:xfrm>
            <a:off x="3079506" y="1063864"/>
            <a:ext cx="1021080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Fecha</a:t>
            </a:r>
          </a:p>
        </p:txBody>
      </p:sp>
      <p:grpSp>
        <p:nvGrpSpPr>
          <p:cNvPr id="17" name="Grupo 16">
            <a:extLst>
              <a:ext uri="{FF2B5EF4-FFF2-40B4-BE49-F238E27FC236}">
                <a16:creationId xmlns:a16="http://schemas.microsoft.com/office/drawing/2014/main" id="{A1221EF0-FDFE-48C3-A647-6370BEFC3A9F}"/>
              </a:ext>
            </a:extLst>
          </p:cNvPr>
          <p:cNvGrpSpPr/>
          <p:nvPr/>
        </p:nvGrpSpPr>
        <p:grpSpPr>
          <a:xfrm>
            <a:off x="428996" y="1535416"/>
            <a:ext cx="4190338" cy="715275"/>
            <a:chOff x="461175" y="1120552"/>
            <a:chExt cx="4190338" cy="715275"/>
          </a:xfrm>
        </p:grpSpPr>
        <p:sp>
          <p:nvSpPr>
            <p:cNvPr id="8" name="Rectángulo 7">
              <a:extLst>
                <a:ext uri="{FF2B5EF4-FFF2-40B4-BE49-F238E27FC236}">
                  <a16:creationId xmlns:a16="http://schemas.microsoft.com/office/drawing/2014/main" id="{9A52EE84-0DE8-4F26-AD5E-3CE20593F425}"/>
                </a:ext>
              </a:extLst>
            </p:cNvPr>
            <p:cNvSpPr/>
            <p:nvPr/>
          </p:nvSpPr>
          <p:spPr>
            <a:xfrm>
              <a:off x="477077" y="1120552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Cliente: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" name="Rectángulo 8">
              <a:extLst>
                <a:ext uri="{FF2B5EF4-FFF2-40B4-BE49-F238E27FC236}">
                  <a16:creationId xmlns:a16="http://schemas.microsoft.com/office/drawing/2014/main" id="{0293D1B7-439B-4947-A5F0-41627F3784A1}"/>
                </a:ext>
              </a:extLst>
            </p:cNvPr>
            <p:cNvSpPr/>
            <p:nvPr/>
          </p:nvSpPr>
          <p:spPr>
            <a:xfrm>
              <a:off x="461175" y="1452518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Teléfono: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10" name="Rectángulo 9">
              <a:extLst>
                <a:ext uri="{FF2B5EF4-FFF2-40B4-BE49-F238E27FC236}">
                  <a16:creationId xmlns:a16="http://schemas.microsoft.com/office/drawing/2014/main" id="{18CEE0AE-BC72-4F64-89A2-783C42213717}"/>
                </a:ext>
              </a:extLst>
            </p:cNvPr>
            <p:cNvSpPr/>
            <p:nvPr/>
          </p:nvSpPr>
          <p:spPr>
            <a:xfrm>
              <a:off x="2542395" y="1460468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Celular: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12" name="Conector recto 11">
              <a:extLst>
                <a:ext uri="{FF2B5EF4-FFF2-40B4-BE49-F238E27FC236}">
                  <a16:creationId xmlns:a16="http://schemas.microsoft.com/office/drawing/2014/main" id="{44FD2E21-B38E-48E6-8AF0-3E3DE6E69487}"/>
                </a:ext>
              </a:extLst>
            </p:cNvPr>
            <p:cNvCxnSpPr/>
            <p:nvPr/>
          </p:nvCxnSpPr>
          <p:spPr>
            <a:xfrm>
              <a:off x="1089328" y="1380954"/>
              <a:ext cx="3562185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Conector recto 12">
              <a:extLst>
                <a:ext uri="{FF2B5EF4-FFF2-40B4-BE49-F238E27FC236}">
                  <a16:creationId xmlns:a16="http://schemas.microsoft.com/office/drawing/2014/main" id="{FF0615F5-297B-42CC-9227-B689F664423A}"/>
                </a:ext>
              </a:extLst>
            </p:cNvPr>
            <p:cNvCxnSpPr>
              <a:cxnSpLocks/>
            </p:cNvCxnSpPr>
            <p:nvPr/>
          </p:nvCxnSpPr>
          <p:spPr>
            <a:xfrm>
              <a:off x="1194019" y="1700333"/>
              <a:ext cx="1348376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" name="Conector recto 14">
              <a:extLst>
                <a:ext uri="{FF2B5EF4-FFF2-40B4-BE49-F238E27FC236}">
                  <a16:creationId xmlns:a16="http://schemas.microsoft.com/office/drawing/2014/main" id="{BD48C7B8-5CAC-4F82-9216-C8AB344C1EF2}"/>
                </a:ext>
              </a:extLst>
            </p:cNvPr>
            <p:cNvCxnSpPr>
              <a:cxnSpLocks/>
            </p:cNvCxnSpPr>
            <p:nvPr/>
          </p:nvCxnSpPr>
          <p:spPr>
            <a:xfrm>
              <a:off x="3228230" y="1700333"/>
              <a:ext cx="1423283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7" name="Grupo 26">
            <a:extLst>
              <a:ext uri="{FF2B5EF4-FFF2-40B4-BE49-F238E27FC236}">
                <a16:creationId xmlns:a16="http://schemas.microsoft.com/office/drawing/2014/main" id="{D011FB4B-7475-4BE9-A358-6DA41A8D12AD}"/>
              </a:ext>
            </a:extLst>
          </p:cNvPr>
          <p:cNvGrpSpPr/>
          <p:nvPr/>
        </p:nvGrpSpPr>
        <p:grpSpPr>
          <a:xfrm>
            <a:off x="899417" y="2332501"/>
            <a:ext cx="3359980" cy="319046"/>
            <a:chOff x="864702" y="1908569"/>
            <a:chExt cx="3359980" cy="319046"/>
          </a:xfrm>
        </p:grpSpPr>
        <p:sp>
          <p:nvSpPr>
            <p:cNvPr id="19" name="Rectángulo: esquinas redondeadas 18">
              <a:extLst>
                <a:ext uri="{FF2B5EF4-FFF2-40B4-BE49-F238E27FC236}">
                  <a16:creationId xmlns:a16="http://schemas.microsoft.com/office/drawing/2014/main" id="{90C1F828-0023-4BD0-AE55-1A1D3BABD5CA}"/>
                </a:ext>
              </a:extLst>
            </p:cNvPr>
            <p:cNvSpPr/>
            <p:nvPr/>
          </p:nvSpPr>
          <p:spPr>
            <a:xfrm>
              <a:off x="888509" y="1931042"/>
              <a:ext cx="3336173" cy="267576"/>
            </a:xfrm>
            <a:prstGeom prst="roundRect">
              <a:avLst>
                <a:gd name="adj" fmla="val 3808"/>
              </a:avLst>
            </a:prstGeom>
            <a:solidFill>
              <a:srgbClr val="E5EBF7"/>
            </a:solidFill>
            <a:ln w="6350"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20" name="Rectángulo 19">
              <a:extLst>
                <a:ext uri="{FF2B5EF4-FFF2-40B4-BE49-F238E27FC236}">
                  <a16:creationId xmlns:a16="http://schemas.microsoft.com/office/drawing/2014/main" id="{56986F0A-658A-4DCF-8EF6-0F185C7C5060}"/>
                </a:ext>
              </a:extLst>
            </p:cNvPr>
            <p:cNvSpPr/>
            <p:nvPr/>
          </p:nvSpPr>
          <p:spPr>
            <a:xfrm>
              <a:off x="864702" y="1910995"/>
              <a:ext cx="140708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Tipo de Servicio: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21" name="Rectángulo 20">
              <a:extLst>
                <a:ext uri="{FF2B5EF4-FFF2-40B4-BE49-F238E27FC236}">
                  <a16:creationId xmlns:a16="http://schemas.microsoft.com/office/drawing/2014/main" id="{6492D76D-BD6D-4616-9DE0-599FC92A6658}"/>
                </a:ext>
              </a:extLst>
            </p:cNvPr>
            <p:cNvSpPr/>
            <p:nvPr/>
          </p:nvSpPr>
          <p:spPr>
            <a:xfrm>
              <a:off x="1993616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2" name="Rectángulo 21">
              <a:extLst>
                <a:ext uri="{FF2B5EF4-FFF2-40B4-BE49-F238E27FC236}">
                  <a16:creationId xmlns:a16="http://schemas.microsoft.com/office/drawing/2014/main" id="{BE82BD38-E445-4696-A0AB-597A418C5665}"/>
                </a:ext>
              </a:extLst>
            </p:cNvPr>
            <p:cNvSpPr/>
            <p:nvPr/>
          </p:nvSpPr>
          <p:spPr>
            <a:xfrm>
              <a:off x="2072635" y="1908569"/>
              <a:ext cx="654616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Costura</a:t>
              </a:r>
            </a:p>
          </p:txBody>
        </p:sp>
        <p:sp>
          <p:nvSpPr>
            <p:cNvPr id="23" name="Rectángulo 22">
              <a:extLst>
                <a:ext uri="{FF2B5EF4-FFF2-40B4-BE49-F238E27FC236}">
                  <a16:creationId xmlns:a16="http://schemas.microsoft.com/office/drawing/2014/main" id="{68F4B250-3831-418F-BFC4-D431DBC2CA70}"/>
                </a:ext>
              </a:extLst>
            </p:cNvPr>
            <p:cNvSpPr/>
            <p:nvPr/>
          </p:nvSpPr>
          <p:spPr>
            <a:xfrm>
              <a:off x="2660329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4" name="Rectángulo 23">
              <a:extLst>
                <a:ext uri="{FF2B5EF4-FFF2-40B4-BE49-F238E27FC236}">
                  <a16:creationId xmlns:a16="http://schemas.microsoft.com/office/drawing/2014/main" id="{4AA89D6B-DBBA-402D-AEBE-71E144A67F00}"/>
                </a:ext>
              </a:extLst>
            </p:cNvPr>
            <p:cNvSpPr/>
            <p:nvPr/>
          </p:nvSpPr>
          <p:spPr>
            <a:xfrm>
              <a:off x="2750460" y="1915094"/>
              <a:ext cx="81676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Confección</a:t>
              </a:r>
            </a:p>
          </p:txBody>
        </p:sp>
        <p:sp>
          <p:nvSpPr>
            <p:cNvPr id="25" name="Rectángulo 24">
              <a:extLst>
                <a:ext uri="{FF2B5EF4-FFF2-40B4-BE49-F238E27FC236}">
                  <a16:creationId xmlns:a16="http://schemas.microsoft.com/office/drawing/2014/main" id="{E35C0224-B0B5-4F53-8A83-F99AB3741D53}"/>
                </a:ext>
              </a:extLst>
            </p:cNvPr>
            <p:cNvSpPr/>
            <p:nvPr/>
          </p:nvSpPr>
          <p:spPr>
            <a:xfrm>
              <a:off x="3522045" y="2000787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6" name="Rectángulo 25">
              <a:extLst>
                <a:ext uri="{FF2B5EF4-FFF2-40B4-BE49-F238E27FC236}">
                  <a16:creationId xmlns:a16="http://schemas.microsoft.com/office/drawing/2014/main" id="{6D0BC1E9-E235-4F61-AC23-ACA0B4CF88CA}"/>
                </a:ext>
              </a:extLst>
            </p:cNvPr>
            <p:cNvSpPr/>
            <p:nvPr/>
          </p:nvSpPr>
          <p:spPr>
            <a:xfrm>
              <a:off x="3612029" y="1915094"/>
              <a:ext cx="552402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Otros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sp>
        <p:nvSpPr>
          <p:cNvPr id="28" name="Rectángulo 27">
            <a:extLst>
              <a:ext uri="{FF2B5EF4-FFF2-40B4-BE49-F238E27FC236}">
                <a16:creationId xmlns:a16="http://schemas.microsoft.com/office/drawing/2014/main" id="{68588BD4-AE96-4CF9-9C4B-24A6D79FE99D}"/>
              </a:ext>
            </a:extLst>
          </p:cNvPr>
          <p:cNvSpPr/>
          <p:nvPr/>
        </p:nvSpPr>
        <p:spPr>
          <a:xfrm>
            <a:off x="354701" y="2633649"/>
            <a:ext cx="2183733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Descripción del Servicio:</a:t>
            </a:r>
            <a:endParaRPr lang="es-CL" dirty="0">
              <a:effectLst/>
              <a:latin typeface="Akazan Lt" panose="02000506020000020003" pitchFamily="2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pic>
        <p:nvPicPr>
          <p:cNvPr id="30" name="Imagen 29">
            <a:extLst>
              <a:ext uri="{FF2B5EF4-FFF2-40B4-BE49-F238E27FC236}">
                <a16:creationId xmlns:a16="http://schemas.microsoft.com/office/drawing/2014/main" id="{3E931A31-DC47-4A40-8DA9-8FC83A9306DD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203" t="66278" r="8673" b="23449"/>
          <a:stretch/>
        </p:blipFill>
        <p:spPr>
          <a:xfrm>
            <a:off x="440505" y="2944813"/>
            <a:ext cx="4301657" cy="738769"/>
          </a:xfrm>
          <a:prstGeom prst="rect">
            <a:avLst/>
          </a:prstGeom>
        </p:spPr>
      </p:pic>
      <p:grpSp>
        <p:nvGrpSpPr>
          <p:cNvPr id="76" name="Grupo 75">
            <a:extLst>
              <a:ext uri="{FF2B5EF4-FFF2-40B4-BE49-F238E27FC236}">
                <a16:creationId xmlns:a16="http://schemas.microsoft.com/office/drawing/2014/main" id="{EBD2F4EC-A8BF-4680-A871-AD5F1ACFA33A}"/>
              </a:ext>
            </a:extLst>
          </p:cNvPr>
          <p:cNvGrpSpPr/>
          <p:nvPr/>
        </p:nvGrpSpPr>
        <p:grpSpPr>
          <a:xfrm>
            <a:off x="513147" y="3825721"/>
            <a:ext cx="4187950" cy="1277269"/>
            <a:chOff x="425691" y="4023521"/>
            <a:chExt cx="4187950" cy="1277269"/>
          </a:xfrm>
        </p:grpSpPr>
        <p:sp>
          <p:nvSpPr>
            <p:cNvPr id="39" name="Rectángulo 38">
              <a:extLst>
                <a:ext uri="{FF2B5EF4-FFF2-40B4-BE49-F238E27FC236}">
                  <a16:creationId xmlns:a16="http://schemas.microsoft.com/office/drawing/2014/main" id="{02E4A93C-8F9C-4884-B2B6-80528735D3E3}"/>
                </a:ext>
              </a:extLst>
            </p:cNvPr>
            <p:cNvSpPr/>
            <p:nvPr/>
          </p:nvSpPr>
          <p:spPr>
            <a:xfrm>
              <a:off x="425691" y="4023521"/>
              <a:ext cx="118105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Ficha de Medidas</a:t>
              </a:r>
            </a:p>
          </p:txBody>
        </p:sp>
        <p:sp>
          <p:nvSpPr>
            <p:cNvPr id="41" name="Rectángulo 40">
              <a:extLst>
                <a:ext uri="{FF2B5EF4-FFF2-40B4-BE49-F238E27FC236}">
                  <a16:creationId xmlns:a16="http://schemas.microsoft.com/office/drawing/2014/main" id="{92B9E128-7B4C-45E7-9BA8-B9EA85687B92}"/>
                </a:ext>
              </a:extLst>
            </p:cNvPr>
            <p:cNvSpPr/>
            <p:nvPr/>
          </p:nvSpPr>
          <p:spPr>
            <a:xfrm>
              <a:off x="754528" y="4254831"/>
              <a:ext cx="66475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H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ombros</a:t>
              </a:r>
            </a:p>
          </p:txBody>
        </p:sp>
        <p:grpSp>
          <p:nvGrpSpPr>
            <p:cNvPr id="53" name="Grupo 52">
              <a:extLst>
                <a:ext uri="{FF2B5EF4-FFF2-40B4-BE49-F238E27FC236}">
                  <a16:creationId xmlns:a16="http://schemas.microsoft.com/office/drawing/2014/main" id="{F280F20A-CEEA-4B75-946C-268CF551042A}"/>
                </a:ext>
              </a:extLst>
            </p:cNvPr>
            <p:cNvGrpSpPr/>
            <p:nvPr/>
          </p:nvGrpSpPr>
          <p:grpSpPr>
            <a:xfrm>
              <a:off x="499785" y="4324233"/>
              <a:ext cx="319496" cy="903494"/>
              <a:chOff x="499785" y="4324233"/>
              <a:chExt cx="319496" cy="903494"/>
            </a:xfrm>
          </p:grpSpPr>
          <p:sp>
            <p:nvSpPr>
              <p:cNvPr id="40" name="Rectángulo 39">
                <a:extLst>
                  <a:ext uri="{FF2B5EF4-FFF2-40B4-BE49-F238E27FC236}">
                    <a16:creationId xmlns:a16="http://schemas.microsoft.com/office/drawing/2014/main" id="{E47B04F6-4E0C-443A-9D7F-51CC3A6E8167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 dirty="0"/>
              </a:p>
            </p:txBody>
          </p:sp>
          <p:sp>
            <p:nvSpPr>
              <p:cNvPr id="42" name="Rectángulo 41">
                <a:extLst>
                  <a:ext uri="{FF2B5EF4-FFF2-40B4-BE49-F238E27FC236}">
                    <a16:creationId xmlns:a16="http://schemas.microsoft.com/office/drawing/2014/main" id="{E0D8D7D1-E8A9-477D-BB59-7D4037A10AD8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3" name="Rectángulo 42">
                <a:extLst>
                  <a:ext uri="{FF2B5EF4-FFF2-40B4-BE49-F238E27FC236}">
                    <a16:creationId xmlns:a16="http://schemas.microsoft.com/office/drawing/2014/main" id="{F11EEA12-BB2F-4295-96AC-15AABB2EB594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4" name="Rectángulo 43">
                <a:extLst>
                  <a:ext uri="{FF2B5EF4-FFF2-40B4-BE49-F238E27FC236}">
                    <a16:creationId xmlns:a16="http://schemas.microsoft.com/office/drawing/2014/main" id="{4CA8619C-54F1-4E1B-8AD0-2AB97850AF39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5" name="Rectángulo 44">
                <a:extLst>
                  <a:ext uri="{FF2B5EF4-FFF2-40B4-BE49-F238E27FC236}">
                    <a16:creationId xmlns:a16="http://schemas.microsoft.com/office/drawing/2014/main" id="{A892E23F-412E-4C2B-BF07-19DEFB875F6D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48" name="Rectángulo 47">
              <a:extLst>
                <a:ext uri="{FF2B5EF4-FFF2-40B4-BE49-F238E27FC236}">
                  <a16:creationId xmlns:a16="http://schemas.microsoft.com/office/drawing/2014/main" id="{F61B7A8A-9FD8-4CD0-98C1-D19A7D442815}"/>
                </a:ext>
              </a:extLst>
            </p:cNvPr>
            <p:cNvSpPr/>
            <p:nvPr/>
          </p:nvSpPr>
          <p:spPr>
            <a:xfrm>
              <a:off x="754528" y="4446790"/>
              <a:ext cx="66475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Busto</a:t>
              </a:r>
            </a:p>
          </p:txBody>
        </p:sp>
        <p:sp>
          <p:nvSpPr>
            <p:cNvPr id="49" name="Rectángulo 48">
              <a:extLst>
                <a:ext uri="{FF2B5EF4-FFF2-40B4-BE49-F238E27FC236}">
                  <a16:creationId xmlns:a16="http://schemas.microsoft.com/office/drawing/2014/main" id="{CB2C72A1-AB47-4A03-B163-24BB2C1F201C}"/>
                </a:ext>
              </a:extLst>
            </p:cNvPr>
            <p:cNvSpPr/>
            <p:nvPr/>
          </p:nvSpPr>
          <p:spPr>
            <a:xfrm>
              <a:off x="754528" y="4627222"/>
              <a:ext cx="934027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Larg</a:t>
              </a: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 Espalda</a:t>
              </a:r>
            </a:p>
          </p:txBody>
        </p:sp>
        <p:sp>
          <p:nvSpPr>
            <p:cNvPr id="50" name="Rectángulo 49">
              <a:extLst>
                <a:ext uri="{FF2B5EF4-FFF2-40B4-BE49-F238E27FC236}">
                  <a16:creationId xmlns:a16="http://schemas.microsoft.com/office/drawing/2014/main" id="{C5BC14CB-F47E-4D58-8F68-DDE41F381913}"/>
                </a:ext>
              </a:extLst>
            </p:cNvPr>
            <p:cNvSpPr/>
            <p:nvPr/>
          </p:nvSpPr>
          <p:spPr>
            <a:xfrm>
              <a:off x="754528" y="4819750"/>
              <a:ext cx="934027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Busto</a:t>
              </a:r>
            </a:p>
          </p:txBody>
        </p:sp>
        <p:sp>
          <p:nvSpPr>
            <p:cNvPr id="52" name="Rectángulo 51">
              <a:extLst>
                <a:ext uri="{FF2B5EF4-FFF2-40B4-BE49-F238E27FC236}">
                  <a16:creationId xmlns:a16="http://schemas.microsoft.com/office/drawing/2014/main" id="{39884370-F146-4FD9-9DE4-63D0F5CF1CFD}"/>
                </a:ext>
              </a:extLst>
            </p:cNvPr>
            <p:cNvSpPr/>
            <p:nvPr/>
          </p:nvSpPr>
          <p:spPr>
            <a:xfrm>
              <a:off x="763644" y="5019073"/>
              <a:ext cx="54205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</a:t>
              </a:r>
            </a:p>
          </p:txBody>
        </p:sp>
        <p:grpSp>
          <p:nvGrpSpPr>
            <p:cNvPr id="54" name="Grupo 53">
              <a:extLst>
                <a:ext uri="{FF2B5EF4-FFF2-40B4-BE49-F238E27FC236}">
                  <a16:creationId xmlns:a16="http://schemas.microsoft.com/office/drawing/2014/main" id="{899D3852-9FE5-4802-ABAC-63F149199D1B}"/>
                </a:ext>
              </a:extLst>
            </p:cNvPr>
            <p:cNvGrpSpPr/>
            <p:nvPr/>
          </p:nvGrpSpPr>
          <p:grpSpPr>
            <a:xfrm>
              <a:off x="1603520" y="4324233"/>
              <a:ext cx="319496" cy="903494"/>
              <a:chOff x="499785" y="4324233"/>
              <a:chExt cx="319496" cy="903494"/>
            </a:xfrm>
          </p:grpSpPr>
          <p:sp>
            <p:nvSpPr>
              <p:cNvPr id="55" name="Rectángulo 54">
                <a:extLst>
                  <a:ext uri="{FF2B5EF4-FFF2-40B4-BE49-F238E27FC236}">
                    <a16:creationId xmlns:a16="http://schemas.microsoft.com/office/drawing/2014/main" id="{B9500116-F8A0-4B60-A41D-DDA61DAD96E1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6" name="Rectángulo 55">
                <a:extLst>
                  <a:ext uri="{FF2B5EF4-FFF2-40B4-BE49-F238E27FC236}">
                    <a16:creationId xmlns:a16="http://schemas.microsoft.com/office/drawing/2014/main" id="{32936542-49CC-49B3-82EB-7BF61A120F45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7" name="Rectángulo 56">
                <a:extLst>
                  <a:ext uri="{FF2B5EF4-FFF2-40B4-BE49-F238E27FC236}">
                    <a16:creationId xmlns:a16="http://schemas.microsoft.com/office/drawing/2014/main" id="{8750774D-2064-4D64-A3A9-4DF20C839018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8" name="Rectángulo 57">
                <a:extLst>
                  <a:ext uri="{FF2B5EF4-FFF2-40B4-BE49-F238E27FC236}">
                    <a16:creationId xmlns:a16="http://schemas.microsoft.com/office/drawing/2014/main" id="{83283F80-022F-44A8-A5C5-F600B41761E0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9" name="Rectángulo 58">
                <a:extLst>
                  <a:ext uri="{FF2B5EF4-FFF2-40B4-BE49-F238E27FC236}">
                    <a16:creationId xmlns:a16="http://schemas.microsoft.com/office/drawing/2014/main" id="{B3B65F57-430F-44F5-B56A-77EC86B78C32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60" name="Rectángulo 59">
              <a:extLst>
                <a:ext uri="{FF2B5EF4-FFF2-40B4-BE49-F238E27FC236}">
                  <a16:creationId xmlns:a16="http://schemas.microsoft.com/office/drawing/2014/main" id="{6466DA8E-C652-4658-9DE6-CC4010FF4254}"/>
                </a:ext>
              </a:extLst>
            </p:cNvPr>
            <p:cNvSpPr/>
            <p:nvPr/>
          </p:nvSpPr>
          <p:spPr>
            <a:xfrm>
              <a:off x="1857045" y="4249221"/>
              <a:ext cx="140225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Frente </a:t>
              </a:r>
            </a:p>
          </p:txBody>
        </p:sp>
        <p:sp>
          <p:nvSpPr>
            <p:cNvPr id="61" name="Rectángulo 60">
              <a:extLst>
                <a:ext uri="{FF2B5EF4-FFF2-40B4-BE49-F238E27FC236}">
                  <a16:creationId xmlns:a16="http://schemas.microsoft.com/office/drawing/2014/main" id="{31371062-0AD6-4B71-A228-5A8B2CD3F31E}"/>
                </a:ext>
              </a:extLst>
            </p:cNvPr>
            <p:cNvSpPr/>
            <p:nvPr/>
          </p:nvSpPr>
          <p:spPr>
            <a:xfrm>
              <a:off x="1857045" y="4448480"/>
              <a:ext cx="1327750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Costado</a:t>
              </a:r>
            </a:p>
          </p:txBody>
        </p:sp>
        <p:sp>
          <p:nvSpPr>
            <p:cNvPr id="62" name="Rectángulo 61">
              <a:extLst>
                <a:ext uri="{FF2B5EF4-FFF2-40B4-BE49-F238E27FC236}">
                  <a16:creationId xmlns:a16="http://schemas.microsoft.com/office/drawing/2014/main" id="{5A4E51EF-8D78-4EC7-9B0F-BE0BEA9BB197}"/>
                </a:ext>
              </a:extLst>
            </p:cNvPr>
            <p:cNvSpPr/>
            <p:nvPr/>
          </p:nvSpPr>
          <p:spPr>
            <a:xfrm>
              <a:off x="1867696" y="4627222"/>
              <a:ext cx="60857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Cadera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63" name="Rectángulo 62">
              <a:extLst>
                <a:ext uri="{FF2B5EF4-FFF2-40B4-BE49-F238E27FC236}">
                  <a16:creationId xmlns:a16="http://schemas.microsoft.com/office/drawing/2014/main" id="{14010947-628E-4464-9589-CBFF26BCD86C}"/>
                </a:ext>
              </a:extLst>
            </p:cNvPr>
            <p:cNvSpPr/>
            <p:nvPr/>
          </p:nvSpPr>
          <p:spPr>
            <a:xfrm>
              <a:off x="1867696" y="4813319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Rodilla</a:t>
              </a:r>
            </a:p>
          </p:txBody>
        </p:sp>
        <p:sp>
          <p:nvSpPr>
            <p:cNvPr id="64" name="Rectángulo 63">
              <a:extLst>
                <a:ext uri="{FF2B5EF4-FFF2-40B4-BE49-F238E27FC236}">
                  <a16:creationId xmlns:a16="http://schemas.microsoft.com/office/drawing/2014/main" id="{B9F5A617-31DA-4B42-AA9F-20464752E28F}"/>
                </a:ext>
              </a:extLst>
            </p:cNvPr>
            <p:cNvSpPr/>
            <p:nvPr/>
          </p:nvSpPr>
          <p:spPr>
            <a:xfrm>
              <a:off x="1862655" y="5016100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Rodilla</a:t>
              </a:r>
            </a:p>
          </p:txBody>
        </p:sp>
        <p:grpSp>
          <p:nvGrpSpPr>
            <p:cNvPr id="65" name="Grupo 64">
              <a:extLst>
                <a:ext uri="{FF2B5EF4-FFF2-40B4-BE49-F238E27FC236}">
                  <a16:creationId xmlns:a16="http://schemas.microsoft.com/office/drawing/2014/main" id="{320CD5EF-93F7-494C-8D7A-6A0B8DEABED7}"/>
                </a:ext>
              </a:extLst>
            </p:cNvPr>
            <p:cNvGrpSpPr/>
            <p:nvPr/>
          </p:nvGrpSpPr>
          <p:grpSpPr>
            <a:xfrm>
              <a:off x="3122565" y="4330398"/>
              <a:ext cx="319496" cy="903494"/>
              <a:chOff x="499785" y="4324233"/>
              <a:chExt cx="319496" cy="903494"/>
            </a:xfrm>
          </p:grpSpPr>
          <p:sp>
            <p:nvSpPr>
              <p:cNvPr id="66" name="Rectángulo 65">
                <a:extLst>
                  <a:ext uri="{FF2B5EF4-FFF2-40B4-BE49-F238E27FC236}">
                    <a16:creationId xmlns:a16="http://schemas.microsoft.com/office/drawing/2014/main" id="{F5AFC7C4-3C8D-4234-9F99-591641CB149C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7" name="Rectángulo 66">
                <a:extLst>
                  <a:ext uri="{FF2B5EF4-FFF2-40B4-BE49-F238E27FC236}">
                    <a16:creationId xmlns:a16="http://schemas.microsoft.com/office/drawing/2014/main" id="{672EC4D9-7968-40EF-8E37-0AB1B0B57B4D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8" name="Rectángulo 67">
                <a:extLst>
                  <a:ext uri="{FF2B5EF4-FFF2-40B4-BE49-F238E27FC236}">
                    <a16:creationId xmlns:a16="http://schemas.microsoft.com/office/drawing/2014/main" id="{79992F34-89A5-437A-A008-60DF00CD58FB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9" name="Rectángulo 68">
                <a:extLst>
                  <a:ext uri="{FF2B5EF4-FFF2-40B4-BE49-F238E27FC236}">
                    <a16:creationId xmlns:a16="http://schemas.microsoft.com/office/drawing/2014/main" id="{5A44A7C8-1EF2-4BA3-A253-805C71A8205A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70" name="Rectángulo 69">
                <a:extLst>
                  <a:ext uri="{FF2B5EF4-FFF2-40B4-BE49-F238E27FC236}">
                    <a16:creationId xmlns:a16="http://schemas.microsoft.com/office/drawing/2014/main" id="{9FCEB1F4-D108-40F4-9C61-46A7811EF12A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71" name="Rectángulo 70">
              <a:extLst>
                <a:ext uri="{FF2B5EF4-FFF2-40B4-BE49-F238E27FC236}">
                  <a16:creationId xmlns:a16="http://schemas.microsoft.com/office/drawing/2014/main" id="{7667203C-F86F-4632-8695-E8C8F777376B}"/>
                </a:ext>
              </a:extLst>
            </p:cNvPr>
            <p:cNvSpPr/>
            <p:nvPr/>
          </p:nvSpPr>
          <p:spPr>
            <a:xfrm>
              <a:off x="3391445" y="4257235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Pantalones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2" name="Rectángulo 71">
              <a:extLst>
                <a:ext uri="{FF2B5EF4-FFF2-40B4-BE49-F238E27FC236}">
                  <a16:creationId xmlns:a16="http://schemas.microsoft.com/office/drawing/2014/main" id="{58BFB19A-50EB-45F1-A3CE-85D479F6FF63}"/>
                </a:ext>
              </a:extLst>
            </p:cNvPr>
            <p:cNvSpPr/>
            <p:nvPr/>
          </p:nvSpPr>
          <p:spPr>
            <a:xfrm>
              <a:off x="3392643" y="4443247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Falda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3" name="Rectángulo 72">
              <a:extLst>
                <a:ext uri="{FF2B5EF4-FFF2-40B4-BE49-F238E27FC236}">
                  <a16:creationId xmlns:a16="http://schemas.microsoft.com/office/drawing/2014/main" id="{1D61C0AB-6E23-4955-B604-F5425931A240}"/>
                </a:ext>
              </a:extLst>
            </p:cNvPr>
            <p:cNvSpPr/>
            <p:nvPr/>
          </p:nvSpPr>
          <p:spPr>
            <a:xfrm>
              <a:off x="3388231" y="4632248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Brazos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4" name="Rectángulo 73">
              <a:extLst>
                <a:ext uri="{FF2B5EF4-FFF2-40B4-BE49-F238E27FC236}">
                  <a16:creationId xmlns:a16="http://schemas.microsoft.com/office/drawing/2014/main" id="{82FFD66E-2E43-472B-9751-82F25D60E63F}"/>
                </a:ext>
              </a:extLst>
            </p:cNvPr>
            <p:cNvSpPr/>
            <p:nvPr/>
          </p:nvSpPr>
          <p:spPr>
            <a:xfrm>
              <a:off x="3391445" y="4824776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Brazos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5" name="Rectángulo 74">
              <a:extLst>
                <a:ext uri="{FF2B5EF4-FFF2-40B4-BE49-F238E27FC236}">
                  <a16:creationId xmlns:a16="http://schemas.microsoft.com/office/drawing/2014/main" id="{567DC8AA-44AB-4858-80A5-59093DB9B205}"/>
                </a:ext>
              </a:extLst>
            </p:cNvPr>
            <p:cNvSpPr/>
            <p:nvPr/>
          </p:nvSpPr>
          <p:spPr>
            <a:xfrm>
              <a:off x="3392014" y="5019687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Puños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77" name="Grupo 76">
            <a:extLst>
              <a:ext uri="{FF2B5EF4-FFF2-40B4-BE49-F238E27FC236}">
                <a16:creationId xmlns:a16="http://schemas.microsoft.com/office/drawing/2014/main" id="{E1C409F8-653D-4D9B-BD5A-C6F51AAA093A}"/>
              </a:ext>
            </a:extLst>
          </p:cNvPr>
          <p:cNvGrpSpPr/>
          <p:nvPr/>
        </p:nvGrpSpPr>
        <p:grpSpPr>
          <a:xfrm>
            <a:off x="827247" y="5284367"/>
            <a:ext cx="3869438" cy="314947"/>
            <a:chOff x="846774" y="1908569"/>
            <a:chExt cx="3869438" cy="314947"/>
          </a:xfrm>
        </p:grpSpPr>
        <p:sp>
          <p:nvSpPr>
            <p:cNvPr id="78" name="Rectángulo: esquinas redondeadas 77">
              <a:extLst>
                <a:ext uri="{FF2B5EF4-FFF2-40B4-BE49-F238E27FC236}">
                  <a16:creationId xmlns:a16="http://schemas.microsoft.com/office/drawing/2014/main" id="{2060D2E5-A165-4593-B293-BEB07BBA723F}"/>
                </a:ext>
              </a:extLst>
            </p:cNvPr>
            <p:cNvSpPr/>
            <p:nvPr/>
          </p:nvSpPr>
          <p:spPr>
            <a:xfrm>
              <a:off x="888509" y="1931042"/>
              <a:ext cx="3548063" cy="267576"/>
            </a:xfrm>
            <a:prstGeom prst="roundRect">
              <a:avLst>
                <a:gd name="adj" fmla="val 3808"/>
              </a:avLst>
            </a:prstGeom>
            <a:solidFill>
              <a:srgbClr val="E5EBF7"/>
            </a:solidFill>
            <a:ln w="6350"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79" name="Rectángulo 78">
              <a:extLst>
                <a:ext uri="{FF2B5EF4-FFF2-40B4-BE49-F238E27FC236}">
                  <a16:creationId xmlns:a16="http://schemas.microsoft.com/office/drawing/2014/main" id="{E7877A37-7626-4D32-BC91-E7815A0457B0}"/>
                </a:ext>
              </a:extLst>
            </p:cNvPr>
            <p:cNvSpPr/>
            <p:nvPr/>
          </p:nvSpPr>
          <p:spPr>
            <a:xfrm>
              <a:off x="846774" y="1910995"/>
              <a:ext cx="140708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Material Utilizado</a:t>
              </a:r>
            </a:p>
          </p:txBody>
        </p:sp>
        <p:sp>
          <p:nvSpPr>
            <p:cNvPr id="80" name="Rectángulo 79">
              <a:extLst>
                <a:ext uri="{FF2B5EF4-FFF2-40B4-BE49-F238E27FC236}">
                  <a16:creationId xmlns:a16="http://schemas.microsoft.com/office/drawing/2014/main" id="{EED52FFC-D234-4972-9362-CCA8BD8E1E1D}"/>
                </a:ext>
              </a:extLst>
            </p:cNvPr>
            <p:cNvSpPr/>
            <p:nvPr/>
          </p:nvSpPr>
          <p:spPr>
            <a:xfrm>
              <a:off x="1951784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81" name="Rectángulo 80">
              <a:extLst>
                <a:ext uri="{FF2B5EF4-FFF2-40B4-BE49-F238E27FC236}">
                  <a16:creationId xmlns:a16="http://schemas.microsoft.com/office/drawing/2014/main" id="{810D7B33-A378-48EE-81DB-D80ABF08CAFF}"/>
                </a:ext>
              </a:extLst>
            </p:cNvPr>
            <p:cNvSpPr/>
            <p:nvPr/>
          </p:nvSpPr>
          <p:spPr>
            <a:xfrm>
              <a:off x="2018850" y="1908569"/>
              <a:ext cx="1230415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Traído por cliente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82" name="Rectángulo 81">
              <a:extLst>
                <a:ext uri="{FF2B5EF4-FFF2-40B4-BE49-F238E27FC236}">
                  <a16:creationId xmlns:a16="http://schemas.microsoft.com/office/drawing/2014/main" id="{C6BA340D-8998-4AB9-89C7-B008C984CE74}"/>
                </a:ext>
              </a:extLst>
            </p:cNvPr>
            <p:cNvSpPr/>
            <p:nvPr/>
          </p:nvSpPr>
          <p:spPr>
            <a:xfrm>
              <a:off x="3114635" y="2000787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85" name="Rectángulo 84">
              <a:extLst>
                <a:ext uri="{FF2B5EF4-FFF2-40B4-BE49-F238E27FC236}">
                  <a16:creationId xmlns:a16="http://schemas.microsoft.com/office/drawing/2014/main" id="{E804BDC5-B8E3-4BEE-B9A1-7A7F9FE1772F}"/>
                </a:ext>
              </a:extLst>
            </p:cNvPr>
            <p:cNvSpPr/>
            <p:nvPr/>
          </p:nvSpPr>
          <p:spPr>
            <a:xfrm>
              <a:off x="3194974" y="1908569"/>
              <a:ext cx="152123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Comprado por uno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pic>
        <p:nvPicPr>
          <p:cNvPr id="86" name="Imagen 85">
            <a:extLst>
              <a:ext uri="{FF2B5EF4-FFF2-40B4-BE49-F238E27FC236}">
                <a16:creationId xmlns:a16="http://schemas.microsoft.com/office/drawing/2014/main" id="{5E40D706-1789-41B8-8B26-B918DFB9E15B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203" t="66278" r="8673" b="23356"/>
          <a:stretch/>
        </p:blipFill>
        <p:spPr>
          <a:xfrm>
            <a:off x="420002" y="5572807"/>
            <a:ext cx="4301657" cy="745544"/>
          </a:xfrm>
          <a:prstGeom prst="rect">
            <a:avLst/>
          </a:prstGeom>
        </p:spPr>
      </p:pic>
      <p:grpSp>
        <p:nvGrpSpPr>
          <p:cNvPr id="99" name="Grupo 98">
            <a:extLst>
              <a:ext uri="{FF2B5EF4-FFF2-40B4-BE49-F238E27FC236}">
                <a16:creationId xmlns:a16="http://schemas.microsoft.com/office/drawing/2014/main" id="{A495B0AB-2D8A-4029-A820-29583E476264}"/>
              </a:ext>
            </a:extLst>
          </p:cNvPr>
          <p:cNvGrpSpPr/>
          <p:nvPr/>
        </p:nvGrpSpPr>
        <p:grpSpPr>
          <a:xfrm>
            <a:off x="513886" y="6402346"/>
            <a:ext cx="4328637" cy="751470"/>
            <a:chOff x="507023" y="6357999"/>
            <a:chExt cx="4328637" cy="751470"/>
          </a:xfrm>
        </p:grpSpPr>
        <p:sp>
          <p:nvSpPr>
            <p:cNvPr id="88" name="Rectángulo 87">
              <a:extLst>
                <a:ext uri="{FF2B5EF4-FFF2-40B4-BE49-F238E27FC236}">
                  <a16:creationId xmlns:a16="http://schemas.microsoft.com/office/drawing/2014/main" id="{CABB359B-7FAA-4851-BFBB-C7E16CD1F9CA}"/>
                </a:ext>
              </a:extLst>
            </p:cNvPr>
            <p:cNvSpPr/>
            <p:nvPr/>
          </p:nvSpPr>
          <p:spPr>
            <a:xfrm>
              <a:off x="507023" y="6357999"/>
              <a:ext cx="1590222" cy="34394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6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Formas de Pago</a:t>
              </a:r>
              <a:endParaRPr lang="es-CL" sz="16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89" name="Rectángulo 88">
              <a:extLst>
                <a:ext uri="{FF2B5EF4-FFF2-40B4-BE49-F238E27FC236}">
                  <a16:creationId xmlns:a16="http://schemas.microsoft.com/office/drawing/2014/main" id="{5C3FB13F-67AB-4E67-B8DB-16F6AEF462D6}"/>
                </a:ext>
              </a:extLst>
            </p:cNvPr>
            <p:cNvSpPr/>
            <p:nvPr/>
          </p:nvSpPr>
          <p:spPr>
            <a:xfrm>
              <a:off x="508665" y="6755574"/>
              <a:ext cx="118105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Total a Pagar: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90" name="Conector recto 89">
              <a:extLst>
                <a:ext uri="{FF2B5EF4-FFF2-40B4-BE49-F238E27FC236}">
                  <a16:creationId xmlns:a16="http://schemas.microsoft.com/office/drawing/2014/main" id="{E991F5D5-602F-41C6-A05E-4F641BA735F5}"/>
                </a:ext>
              </a:extLst>
            </p:cNvPr>
            <p:cNvCxnSpPr>
              <a:cxnSpLocks/>
            </p:cNvCxnSpPr>
            <p:nvPr/>
          </p:nvCxnSpPr>
          <p:spPr>
            <a:xfrm>
              <a:off x="1405339" y="6956676"/>
              <a:ext cx="1125661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3" name="Rectángulo 92">
              <a:extLst>
                <a:ext uri="{FF2B5EF4-FFF2-40B4-BE49-F238E27FC236}">
                  <a16:creationId xmlns:a16="http://schemas.microsoft.com/office/drawing/2014/main" id="{6EBF0BAA-1830-4082-9014-C97DF0F57357}"/>
                </a:ext>
              </a:extLst>
            </p:cNvPr>
            <p:cNvSpPr/>
            <p:nvPr/>
          </p:nvSpPr>
          <p:spPr>
            <a:xfrm>
              <a:off x="2618328" y="6480608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94" name="Rectángulo 93">
              <a:extLst>
                <a:ext uri="{FF2B5EF4-FFF2-40B4-BE49-F238E27FC236}">
                  <a16:creationId xmlns:a16="http://schemas.microsoft.com/office/drawing/2014/main" id="{6B27A875-5C49-4CE4-884A-53A0A9CD71C2}"/>
                </a:ext>
              </a:extLst>
            </p:cNvPr>
            <p:cNvSpPr/>
            <p:nvPr/>
          </p:nvSpPr>
          <p:spPr>
            <a:xfrm>
              <a:off x="2698547" y="6392360"/>
              <a:ext cx="213711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50% Adel</a:t>
              </a: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anto / 50% Entrega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5" name="Rectángulo 94">
              <a:extLst>
                <a:ext uri="{FF2B5EF4-FFF2-40B4-BE49-F238E27FC236}">
                  <a16:creationId xmlns:a16="http://schemas.microsoft.com/office/drawing/2014/main" id="{796D9CDE-CE6A-44BC-B977-018DBDB7ADB1}"/>
                </a:ext>
              </a:extLst>
            </p:cNvPr>
            <p:cNvSpPr/>
            <p:nvPr/>
          </p:nvSpPr>
          <p:spPr>
            <a:xfrm>
              <a:off x="2618327" y="6671604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96" name="Rectángulo 95">
              <a:extLst>
                <a:ext uri="{FF2B5EF4-FFF2-40B4-BE49-F238E27FC236}">
                  <a16:creationId xmlns:a16="http://schemas.microsoft.com/office/drawing/2014/main" id="{E1A9C05A-E9F5-40BA-9B89-F4925868A6E2}"/>
                </a:ext>
              </a:extLst>
            </p:cNvPr>
            <p:cNvSpPr/>
            <p:nvPr/>
          </p:nvSpPr>
          <p:spPr>
            <a:xfrm>
              <a:off x="2698547" y="6590190"/>
              <a:ext cx="125637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Tarjeta de Crédito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7" name="Rectángulo 96">
              <a:extLst>
                <a:ext uri="{FF2B5EF4-FFF2-40B4-BE49-F238E27FC236}">
                  <a16:creationId xmlns:a16="http://schemas.microsoft.com/office/drawing/2014/main" id="{FDB9D3DA-79A0-4743-B169-42B0206C7917}"/>
                </a:ext>
              </a:extLst>
            </p:cNvPr>
            <p:cNvSpPr/>
            <p:nvPr/>
          </p:nvSpPr>
          <p:spPr>
            <a:xfrm>
              <a:off x="2734595" y="6796948"/>
              <a:ext cx="125637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Pago Completo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8" name="Rectángulo 97">
              <a:extLst>
                <a:ext uri="{FF2B5EF4-FFF2-40B4-BE49-F238E27FC236}">
                  <a16:creationId xmlns:a16="http://schemas.microsoft.com/office/drawing/2014/main" id="{C23ACB03-E850-4859-963B-A4D496E13724}"/>
                </a:ext>
              </a:extLst>
            </p:cNvPr>
            <p:cNvSpPr/>
            <p:nvPr/>
          </p:nvSpPr>
          <p:spPr>
            <a:xfrm>
              <a:off x="2618327" y="6872424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</p:grpSp>
      <p:sp>
        <p:nvSpPr>
          <p:cNvPr id="83" name="Rectángulo 82">
            <a:extLst>
              <a:ext uri="{FF2B5EF4-FFF2-40B4-BE49-F238E27FC236}">
                <a16:creationId xmlns:a16="http://schemas.microsoft.com/office/drawing/2014/main" id="{FF1B5714-D46E-4962-9BD8-8C3EB344E93F}"/>
              </a:ext>
            </a:extLst>
          </p:cNvPr>
          <p:cNvSpPr/>
          <p:nvPr/>
        </p:nvSpPr>
        <p:spPr>
          <a:xfrm>
            <a:off x="551357" y="63750"/>
            <a:ext cx="4148168" cy="107830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07000"/>
              </a:lnSpc>
              <a:spcAft>
                <a:spcPts val="726"/>
              </a:spcAft>
            </a:pPr>
            <a:r>
              <a:rPr lang="es-CL" sz="5988" dirty="0">
                <a:solidFill>
                  <a:schemeClr val="bg1"/>
                </a:solidFill>
                <a:latin typeface="Angelface" pitchFamily="50" charset="0"/>
                <a:ea typeface="Calibri" panose="020F0502020204030204" pitchFamily="34" charset="0"/>
                <a:cs typeface="Times New Roman" panose="02020603050405020304" pitchFamily="18" charset="0"/>
              </a:rPr>
              <a:t>Ordenes de Venta</a:t>
            </a:r>
            <a:endParaRPr lang="es-CL" sz="6532" dirty="0">
              <a:solidFill>
                <a:schemeClr val="bg1"/>
              </a:solidFill>
              <a:latin typeface="Angelface" pitchFamily="50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101" name="Rectángulo: esquinas redondeadas 100">
            <a:extLst>
              <a:ext uri="{FF2B5EF4-FFF2-40B4-BE49-F238E27FC236}">
                <a16:creationId xmlns:a16="http://schemas.microsoft.com/office/drawing/2014/main" id="{0A155951-9671-4EA6-9BA5-4894C98CB333}"/>
              </a:ext>
            </a:extLst>
          </p:cNvPr>
          <p:cNvSpPr/>
          <p:nvPr/>
        </p:nvSpPr>
        <p:spPr>
          <a:xfrm>
            <a:off x="473237" y="1582469"/>
            <a:ext cx="4223447" cy="604994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111" name="Rectángulo: esquinas redondeadas 110">
            <a:extLst>
              <a:ext uri="{FF2B5EF4-FFF2-40B4-BE49-F238E27FC236}">
                <a16:creationId xmlns:a16="http://schemas.microsoft.com/office/drawing/2014/main" id="{2F0F5CEE-A183-4B39-8715-F1C8F735566B}"/>
              </a:ext>
            </a:extLst>
          </p:cNvPr>
          <p:cNvSpPr/>
          <p:nvPr/>
        </p:nvSpPr>
        <p:spPr>
          <a:xfrm>
            <a:off x="524368" y="3850804"/>
            <a:ext cx="4115236" cy="1279658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113" name="Rectángulo: esquinas redondeadas 112">
            <a:extLst>
              <a:ext uri="{FF2B5EF4-FFF2-40B4-BE49-F238E27FC236}">
                <a16:creationId xmlns:a16="http://schemas.microsoft.com/office/drawing/2014/main" id="{907035ED-50C6-4207-BD92-D5027B05F656}"/>
              </a:ext>
            </a:extLst>
          </p:cNvPr>
          <p:cNvSpPr/>
          <p:nvPr/>
        </p:nvSpPr>
        <p:spPr>
          <a:xfrm>
            <a:off x="521789" y="6431097"/>
            <a:ext cx="4115236" cy="762266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</p:spTree>
    <p:extLst>
      <p:ext uri="{BB962C8B-B14F-4D97-AF65-F5344CB8AC3E}">
        <p14:creationId xmlns:p14="http://schemas.microsoft.com/office/powerpoint/2010/main" val="3524513956"/>
      </p:ext>
    </p:extLst>
  </p:cSld>
  <p:clrMapOvr>
    <a:masterClrMapping/>
  </p:clrMapOvr>
</p:sld>
</file>

<file path=ppt/slides/slide2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4" name="Imagen 113">
            <a:extLst>
              <a:ext uri="{FF2B5EF4-FFF2-40B4-BE49-F238E27FC236}">
                <a16:creationId xmlns:a16="http://schemas.microsoft.com/office/drawing/2014/main" id="{E2C72D66-3C05-40F4-818E-4CB8631B94FA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26633" t="9514" r="29569" b="27352"/>
          <a:stretch/>
        </p:blipFill>
        <p:spPr>
          <a:xfrm rot="16200000">
            <a:off x="2185505" y="-1998928"/>
            <a:ext cx="697876" cy="5068891"/>
          </a:xfrm>
          <a:prstGeom prst="rect">
            <a:avLst/>
          </a:prstGeom>
        </p:spPr>
      </p:pic>
      <p:sp>
        <p:nvSpPr>
          <p:cNvPr id="112" name="Rectángulo: esquinas redondeadas 111">
            <a:extLst>
              <a:ext uri="{FF2B5EF4-FFF2-40B4-BE49-F238E27FC236}">
                <a16:creationId xmlns:a16="http://schemas.microsoft.com/office/drawing/2014/main" id="{E115D612-3661-42A9-A486-91A7B88EA55F}"/>
              </a:ext>
            </a:extLst>
          </p:cNvPr>
          <p:cNvSpPr/>
          <p:nvPr/>
        </p:nvSpPr>
        <p:spPr>
          <a:xfrm>
            <a:off x="440504" y="6367648"/>
            <a:ext cx="4290148" cy="890633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110" name="Rectángulo: esquinas redondeadas 109">
            <a:extLst>
              <a:ext uri="{FF2B5EF4-FFF2-40B4-BE49-F238E27FC236}">
                <a16:creationId xmlns:a16="http://schemas.microsoft.com/office/drawing/2014/main" id="{9B78243E-FF09-471B-A928-593DCFE6BCF1}"/>
              </a:ext>
            </a:extLst>
          </p:cNvPr>
          <p:cNvSpPr/>
          <p:nvPr/>
        </p:nvSpPr>
        <p:spPr>
          <a:xfrm>
            <a:off x="440505" y="3776826"/>
            <a:ext cx="4290148" cy="1439386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84" name="Rectángulo: esquinas redondeadas 83">
            <a:extLst>
              <a:ext uri="{FF2B5EF4-FFF2-40B4-BE49-F238E27FC236}">
                <a16:creationId xmlns:a16="http://schemas.microsoft.com/office/drawing/2014/main" id="{AD7414DD-8DE6-45B8-8112-9BDDF0B186AF}"/>
              </a:ext>
            </a:extLst>
          </p:cNvPr>
          <p:cNvSpPr/>
          <p:nvPr/>
        </p:nvSpPr>
        <p:spPr>
          <a:xfrm>
            <a:off x="420001" y="1536627"/>
            <a:ext cx="4310651" cy="697874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2" name="Rectángulo: esquinas redondeadas 1">
            <a:extLst>
              <a:ext uri="{FF2B5EF4-FFF2-40B4-BE49-F238E27FC236}">
                <a16:creationId xmlns:a16="http://schemas.microsoft.com/office/drawing/2014/main" id="{99FF4510-806D-4AC7-8D73-69B355A697B8}"/>
              </a:ext>
            </a:extLst>
          </p:cNvPr>
          <p:cNvSpPr/>
          <p:nvPr/>
        </p:nvSpPr>
        <p:spPr>
          <a:xfrm>
            <a:off x="1308997" y="1142665"/>
            <a:ext cx="1021080" cy="217998"/>
          </a:xfrm>
          <a:prstGeom prst="roundRect">
            <a:avLst>
              <a:gd name="adj" fmla="val 0"/>
            </a:avLst>
          </a:prstGeom>
          <a:noFill/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4" name="Rectángulo 3">
            <a:extLst>
              <a:ext uri="{FF2B5EF4-FFF2-40B4-BE49-F238E27FC236}">
                <a16:creationId xmlns:a16="http://schemas.microsoft.com/office/drawing/2014/main" id="{2AFB77A1-E7B9-4F47-9144-3CC7BDF7EE3D}"/>
              </a:ext>
            </a:extLst>
          </p:cNvPr>
          <p:cNvSpPr/>
          <p:nvPr/>
        </p:nvSpPr>
        <p:spPr>
          <a:xfrm>
            <a:off x="440504" y="1056234"/>
            <a:ext cx="1021080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N.º Pedido</a:t>
            </a:r>
            <a:endParaRPr lang="es-CL" dirty="0">
              <a:effectLst/>
              <a:latin typeface="Akazan Lt" panose="02000506020000020003" pitchFamily="2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5" name="Rectángulo: esquinas redondeadas 4">
            <a:extLst>
              <a:ext uri="{FF2B5EF4-FFF2-40B4-BE49-F238E27FC236}">
                <a16:creationId xmlns:a16="http://schemas.microsoft.com/office/drawing/2014/main" id="{2842A9BB-0E44-4F1E-97DD-EF7322732B51}"/>
              </a:ext>
            </a:extLst>
          </p:cNvPr>
          <p:cNvSpPr/>
          <p:nvPr/>
        </p:nvSpPr>
        <p:spPr>
          <a:xfrm>
            <a:off x="3675604" y="1142059"/>
            <a:ext cx="1021080" cy="217998"/>
          </a:xfrm>
          <a:prstGeom prst="roundRect">
            <a:avLst>
              <a:gd name="adj" fmla="val 0"/>
            </a:avLst>
          </a:prstGeom>
          <a:noFill/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6" name="Rectángulo 5">
            <a:extLst>
              <a:ext uri="{FF2B5EF4-FFF2-40B4-BE49-F238E27FC236}">
                <a16:creationId xmlns:a16="http://schemas.microsoft.com/office/drawing/2014/main" id="{7F3D37A6-278E-4B2C-8776-6E7C1A84784E}"/>
              </a:ext>
            </a:extLst>
          </p:cNvPr>
          <p:cNvSpPr/>
          <p:nvPr/>
        </p:nvSpPr>
        <p:spPr>
          <a:xfrm>
            <a:off x="3079506" y="1063864"/>
            <a:ext cx="1021080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Fecha</a:t>
            </a:r>
          </a:p>
        </p:txBody>
      </p:sp>
      <p:grpSp>
        <p:nvGrpSpPr>
          <p:cNvPr id="17" name="Grupo 16">
            <a:extLst>
              <a:ext uri="{FF2B5EF4-FFF2-40B4-BE49-F238E27FC236}">
                <a16:creationId xmlns:a16="http://schemas.microsoft.com/office/drawing/2014/main" id="{A1221EF0-FDFE-48C3-A647-6370BEFC3A9F}"/>
              </a:ext>
            </a:extLst>
          </p:cNvPr>
          <p:cNvGrpSpPr/>
          <p:nvPr/>
        </p:nvGrpSpPr>
        <p:grpSpPr>
          <a:xfrm>
            <a:off x="428996" y="1535416"/>
            <a:ext cx="4190338" cy="715275"/>
            <a:chOff x="461175" y="1120552"/>
            <a:chExt cx="4190338" cy="715275"/>
          </a:xfrm>
        </p:grpSpPr>
        <p:sp>
          <p:nvSpPr>
            <p:cNvPr id="8" name="Rectángulo 7">
              <a:extLst>
                <a:ext uri="{FF2B5EF4-FFF2-40B4-BE49-F238E27FC236}">
                  <a16:creationId xmlns:a16="http://schemas.microsoft.com/office/drawing/2014/main" id="{9A52EE84-0DE8-4F26-AD5E-3CE20593F425}"/>
                </a:ext>
              </a:extLst>
            </p:cNvPr>
            <p:cNvSpPr/>
            <p:nvPr/>
          </p:nvSpPr>
          <p:spPr>
            <a:xfrm>
              <a:off x="477077" y="1120552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Cliente: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" name="Rectángulo 8">
              <a:extLst>
                <a:ext uri="{FF2B5EF4-FFF2-40B4-BE49-F238E27FC236}">
                  <a16:creationId xmlns:a16="http://schemas.microsoft.com/office/drawing/2014/main" id="{0293D1B7-439B-4947-A5F0-41627F3784A1}"/>
                </a:ext>
              </a:extLst>
            </p:cNvPr>
            <p:cNvSpPr/>
            <p:nvPr/>
          </p:nvSpPr>
          <p:spPr>
            <a:xfrm>
              <a:off x="461175" y="1452518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Teléfono: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10" name="Rectángulo 9">
              <a:extLst>
                <a:ext uri="{FF2B5EF4-FFF2-40B4-BE49-F238E27FC236}">
                  <a16:creationId xmlns:a16="http://schemas.microsoft.com/office/drawing/2014/main" id="{18CEE0AE-BC72-4F64-89A2-783C42213717}"/>
                </a:ext>
              </a:extLst>
            </p:cNvPr>
            <p:cNvSpPr/>
            <p:nvPr/>
          </p:nvSpPr>
          <p:spPr>
            <a:xfrm>
              <a:off x="2542395" y="1460468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Celular: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12" name="Conector recto 11">
              <a:extLst>
                <a:ext uri="{FF2B5EF4-FFF2-40B4-BE49-F238E27FC236}">
                  <a16:creationId xmlns:a16="http://schemas.microsoft.com/office/drawing/2014/main" id="{44FD2E21-B38E-48E6-8AF0-3E3DE6E69487}"/>
                </a:ext>
              </a:extLst>
            </p:cNvPr>
            <p:cNvCxnSpPr/>
            <p:nvPr/>
          </p:nvCxnSpPr>
          <p:spPr>
            <a:xfrm>
              <a:off x="1089328" y="1380954"/>
              <a:ext cx="3562185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Conector recto 12">
              <a:extLst>
                <a:ext uri="{FF2B5EF4-FFF2-40B4-BE49-F238E27FC236}">
                  <a16:creationId xmlns:a16="http://schemas.microsoft.com/office/drawing/2014/main" id="{FF0615F5-297B-42CC-9227-B689F664423A}"/>
                </a:ext>
              </a:extLst>
            </p:cNvPr>
            <p:cNvCxnSpPr>
              <a:cxnSpLocks/>
            </p:cNvCxnSpPr>
            <p:nvPr/>
          </p:nvCxnSpPr>
          <p:spPr>
            <a:xfrm>
              <a:off x="1194019" y="1700333"/>
              <a:ext cx="1348376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" name="Conector recto 14">
              <a:extLst>
                <a:ext uri="{FF2B5EF4-FFF2-40B4-BE49-F238E27FC236}">
                  <a16:creationId xmlns:a16="http://schemas.microsoft.com/office/drawing/2014/main" id="{BD48C7B8-5CAC-4F82-9216-C8AB344C1EF2}"/>
                </a:ext>
              </a:extLst>
            </p:cNvPr>
            <p:cNvCxnSpPr>
              <a:cxnSpLocks/>
            </p:cNvCxnSpPr>
            <p:nvPr/>
          </p:nvCxnSpPr>
          <p:spPr>
            <a:xfrm>
              <a:off x="3228230" y="1700333"/>
              <a:ext cx="1423283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7" name="Grupo 26">
            <a:extLst>
              <a:ext uri="{FF2B5EF4-FFF2-40B4-BE49-F238E27FC236}">
                <a16:creationId xmlns:a16="http://schemas.microsoft.com/office/drawing/2014/main" id="{D011FB4B-7475-4BE9-A358-6DA41A8D12AD}"/>
              </a:ext>
            </a:extLst>
          </p:cNvPr>
          <p:cNvGrpSpPr/>
          <p:nvPr/>
        </p:nvGrpSpPr>
        <p:grpSpPr>
          <a:xfrm>
            <a:off x="899417" y="2332501"/>
            <a:ext cx="3359980" cy="319046"/>
            <a:chOff x="864702" y="1908569"/>
            <a:chExt cx="3359980" cy="319046"/>
          </a:xfrm>
        </p:grpSpPr>
        <p:sp>
          <p:nvSpPr>
            <p:cNvPr id="19" name="Rectángulo: esquinas redondeadas 18">
              <a:extLst>
                <a:ext uri="{FF2B5EF4-FFF2-40B4-BE49-F238E27FC236}">
                  <a16:creationId xmlns:a16="http://schemas.microsoft.com/office/drawing/2014/main" id="{90C1F828-0023-4BD0-AE55-1A1D3BABD5CA}"/>
                </a:ext>
              </a:extLst>
            </p:cNvPr>
            <p:cNvSpPr/>
            <p:nvPr/>
          </p:nvSpPr>
          <p:spPr>
            <a:xfrm>
              <a:off x="888509" y="1931042"/>
              <a:ext cx="3336173" cy="267576"/>
            </a:xfrm>
            <a:prstGeom prst="roundRect">
              <a:avLst>
                <a:gd name="adj" fmla="val 3808"/>
              </a:avLst>
            </a:prstGeom>
            <a:solidFill>
              <a:srgbClr val="E5EBF7"/>
            </a:solidFill>
            <a:ln w="6350"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20" name="Rectángulo 19">
              <a:extLst>
                <a:ext uri="{FF2B5EF4-FFF2-40B4-BE49-F238E27FC236}">
                  <a16:creationId xmlns:a16="http://schemas.microsoft.com/office/drawing/2014/main" id="{56986F0A-658A-4DCF-8EF6-0F185C7C5060}"/>
                </a:ext>
              </a:extLst>
            </p:cNvPr>
            <p:cNvSpPr/>
            <p:nvPr/>
          </p:nvSpPr>
          <p:spPr>
            <a:xfrm>
              <a:off x="864702" y="1910995"/>
              <a:ext cx="140708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Tipo de Servicio: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21" name="Rectángulo 20">
              <a:extLst>
                <a:ext uri="{FF2B5EF4-FFF2-40B4-BE49-F238E27FC236}">
                  <a16:creationId xmlns:a16="http://schemas.microsoft.com/office/drawing/2014/main" id="{6492D76D-BD6D-4616-9DE0-599FC92A6658}"/>
                </a:ext>
              </a:extLst>
            </p:cNvPr>
            <p:cNvSpPr/>
            <p:nvPr/>
          </p:nvSpPr>
          <p:spPr>
            <a:xfrm>
              <a:off x="1993616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2" name="Rectángulo 21">
              <a:extLst>
                <a:ext uri="{FF2B5EF4-FFF2-40B4-BE49-F238E27FC236}">
                  <a16:creationId xmlns:a16="http://schemas.microsoft.com/office/drawing/2014/main" id="{BE82BD38-E445-4696-A0AB-597A418C5665}"/>
                </a:ext>
              </a:extLst>
            </p:cNvPr>
            <p:cNvSpPr/>
            <p:nvPr/>
          </p:nvSpPr>
          <p:spPr>
            <a:xfrm>
              <a:off x="2072635" y="1908569"/>
              <a:ext cx="654616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Costura</a:t>
              </a:r>
            </a:p>
          </p:txBody>
        </p:sp>
        <p:sp>
          <p:nvSpPr>
            <p:cNvPr id="23" name="Rectángulo 22">
              <a:extLst>
                <a:ext uri="{FF2B5EF4-FFF2-40B4-BE49-F238E27FC236}">
                  <a16:creationId xmlns:a16="http://schemas.microsoft.com/office/drawing/2014/main" id="{68F4B250-3831-418F-BFC4-D431DBC2CA70}"/>
                </a:ext>
              </a:extLst>
            </p:cNvPr>
            <p:cNvSpPr/>
            <p:nvPr/>
          </p:nvSpPr>
          <p:spPr>
            <a:xfrm>
              <a:off x="2660329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4" name="Rectángulo 23">
              <a:extLst>
                <a:ext uri="{FF2B5EF4-FFF2-40B4-BE49-F238E27FC236}">
                  <a16:creationId xmlns:a16="http://schemas.microsoft.com/office/drawing/2014/main" id="{4AA89D6B-DBBA-402D-AEBE-71E144A67F00}"/>
                </a:ext>
              </a:extLst>
            </p:cNvPr>
            <p:cNvSpPr/>
            <p:nvPr/>
          </p:nvSpPr>
          <p:spPr>
            <a:xfrm>
              <a:off x="2750460" y="1915094"/>
              <a:ext cx="81676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Confección</a:t>
              </a:r>
            </a:p>
          </p:txBody>
        </p:sp>
        <p:sp>
          <p:nvSpPr>
            <p:cNvPr id="25" name="Rectángulo 24">
              <a:extLst>
                <a:ext uri="{FF2B5EF4-FFF2-40B4-BE49-F238E27FC236}">
                  <a16:creationId xmlns:a16="http://schemas.microsoft.com/office/drawing/2014/main" id="{E35C0224-B0B5-4F53-8A83-F99AB3741D53}"/>
                </a:ext>
              </a:extLst>
            </p:cNvPr>
            <p:cNvSpPr/>
            <p:nvPr/>
          </p:nvSpPr>
          <p:spPr>
            <a:xfrm>
              <a:off x="3522045" y="2000787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6" name="Rectángulo 25">
              <a:extLst>
                <a:ext uri="{FF2B5EF4-FFF2-40B4-BE49-F238E27FC236}">
                  <a16:creationId xmlns:a16="http://schemas.microsoft.com/office/drawing/2014/main" id="{6D0BC1E9-E235-4F61-AC23-ACA0B4CF88CA}"/>
                </a:ext>
              </a:extLst>
            </p:cNvPr>
            <p:cNvSpPr/>
            <p:nvPr/>
          </p:nvSpPr>
          <p:spPr>
            <a:xfrm>
              <a:off x="3612029" y="1915094"/>
              <a:ext cx="552402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Otros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sp>
        <p:nvSpPr>
          <p:cNvPr id="28" name="Rectángulo 27">
            <a:extLst>
              <a:ext uri="{FF2B5EF4-FFF2-40B4-BE49-F238E27FC236}">
                <a16:creationId xmlns:a16="http://schemas.microsoft.com/office/drawing/2014/main" id="{68588BD4-AE96-4CF9-9C4B-24A6D79FE99D}"/>
              </a:ext>
            </a:extLst>
          </p:cNvPr>
          <p:cNvSpPr/>
          <p:nvPr/>
        </p:nvSpPr>
        <p:spPr>
          <a:xfrm>
            <a:off x="354701" y="2633649"/>
            <a:ext cx="2183733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Descripción del Servicio:</a:t>
            </a:r>
            <a:endParaRPr lang="es-CL" dirty="0">
              <a:effectLst/>
              <a:latin typeface="Akazan Lt" panose="02000506020000020003" pitchFamily="2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pic>
        <p:nvPicPr>
          <p:cNvPr id="30" name="Imagen 29">
            <a:extLst>
              <a:ext uri="{FF2B5EF4-FFF2-40B4-BE49-F238E27FC236}">
                <a16:creationId xmlns:a16="http://schemas.microsoft.com/office/drawing/2014/main" id="{3E931A31-DC47-4A40-8DA9-8FC83A9306DD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203" t="66278" r="8673" b="23449"/>
          <a:stretch/>
        </p:blipFill>
        <p:spPr>
          <a:xfrm>
            <a:off x="440505" y="2944813"/>
            <a:ext cx="4301657" cy="738769"/>
          </a:xfrm>
          <a:prstGeom prst="rect">
            <a:avLst/>
          </a:prstGeom>
        </p:spPr>
      </p:pic>
      <p:grpSp>
        <p:nvGrpSpPr>
          <p:cNvPr id="76" name="Grupo 75">
            <a:extLst>
              <a:ext uri="{FF2B5EF4-FFF2-40B4-BE49-F238E27FC236}">
                <a16:creationId xmlns:a16="http://schemas.microsoft.com/office/drawing/2014/main" id="{EBD2F4EC-A8BF-4680-A871-AD5F1ACFA33A}"/>
              </a:ext>
            </a:extLst>
          </p:cNvPr>
          <p:cNvGrpSpPr/>
          <p:nvPr/>
        </p:nvGrpSpPr>
        <p:grpSpPr>
          <a:xfrm>
            <a:off x="513147" y="3825721"/>
            <a:ext cx="4187950" cy="1277269"/>
            <a:chOff x="425691" y="4023521"/>
            <a:chExt cx="4187950" cy="1277269"/>
          </a:xfrm>
        </p:grpSpPr>
        <p:sp>
          <p:nvSpPr>
            <p:cNvPr id="39" name="Rectángulo 38">
              <a:extLst>
                <a:ext uri="{FF2B5EF4-FFF2-40B4-BE49-F238E27FC236}">
                  <a16:creationId xmlns:a16="http://schemas.microsoft.com/office/drawing/2014/main" id="{02E4A93C-8F9C-4884-B2B6-80528735D3E3}"/>
                </a:ext>
              </a:extLst>
            </p:cNvPr>
            <p:cNvSpPr/>
            <p:nvPr/>
          </p:nvSpPr>
          <p:spPr>
            <a:xfrm>
              <a:off x="425691" y="4023521"/>
              <a:ext cx="118105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Ficha de Medidas</a:t>
              </a:r>
            </a:p>
          </p:txBody>
        </p:sp>
        <p:sp>
          <p:nvSpPr>
            <p:cNvPr id="41" name="Rectángulo 40">
              <a:extLst>
                <a:ext uri="{FF2B5EF4-FFF2-40B4-BE49-F238E27FC236}">
                  <a16:creationId xmlns:a16="http://schemas.microsoft.com/office/drawing/2014/main" id="{92B9E128-7B4C-45E7-9BA8-B9EA85687B92}"/>
                </a:ext>
              </a:extLst>
            </p:cNvPr>
            <p:cNvSpPr/>
            <p:nvPr/>
          </p:nvSpPr>
          <p:spPr>
            <a:xfrm>
              <a:off x="754528" y="4254831"/>
              <a:ext cx="66475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H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ombros</a:t>
              </a:r>
            </a:p>
          </p:txBody>
        </p:sp>
        <p:grpSp>
          <p:nvGrpSpPr>
            <p:cNvPr id="53" name="Grupo 52">
              <a:extLst>
                <a:ext uri="{FF2B5EF4-FFF2-40B4-BE49-F238E27FC236}">
                  <a16:creationId xmlns:a16="http://schemas.microsoft.com/office/drawing/2014/main" id="{F280F20A-CEEA-4B75-946C-268CF551042A}"/>
                </a:ext>
              </a:extLst>
            </p:cNvPr>
            <p:cNvGrpSpPr/>
            <p:nvPr/>
          </p:nvGrpSpPr>
          <p:grpSpPr>
            <a:xfrm>
              <a:off x="499785" y="4324233"/>
              <a:ext cx="319496" cy="903494"/>
              <a:chOff x="499785" y="4324233"/>
              <a:chExt cx="319496" cy="903494"/>
            </a:xfrm>
          </p:grpSpPr>
          <p:sp>
            <p:nvSpPr>
              <p:cNvPr id="40" name="Rectángulo 39">
                <a:extLst>
                  <a:ext uri="{FF2B5EF4-FFF2-40B4-BE49-F238E27FC236}">
                    <a16:creationId xmlns:a16="http://schemas.microsoft.com/office/drawing/2014/main" id="{E47B04F6-4E0C-443A-9D7F-51CC3A6E8167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 dirty="0"/>
              </a:p>
            </p:txBody>
          </p:sp>
          <p:sp>
            <p:nvSpPr>
              <p:cNvPr id="42" name="Rectángulo 41">
                <a:extLst>
                  <a:ext uri="{FF2B5EF4-FFF2-40B4-BE49-F238E27FC236}">
                    <a16:creationId xmlns:a16="http://schemas.microsoft.com/office/drawing/2014/main" id="{E0D8D7D1-E8A9-477D-BB59-7D4037A10AD8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3" name="Rectángulo 42">
                <a:extLst>
                  <a:ext uri="{FF2B5EF4-FFF2-40B4-BE49-F238E27FC236}">
                    <a16:creationId xmlns:a16="http://schemas.microsoft.com/office/drawing/2014/main" id="{F11EEA12-BB2F-4295-96AC-15AABB2EB594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4" name="Rectángulo 43">
                <a:extLst>
                  <a:ext uri="{FF2B5EF4-FFF2-40B4-BE49-F238E27FC236}">
                    <a16:creationId xmlns:a16="http://schemas.microsoft.com/office/drawing/2014/main" id="{4CA8619C-54F1-4E1B-8AD0-2AB97850AF39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5" name="Rectángulo 44">
                <a:extLst>
                  <a:ext uri="{FF2B5EF4-FFF2-40B4-BE49-F238E27FC236}">
                    <a16:creationId xmlns:a16="http://schemas.microsoft.com/office/drawing/2014/main" id="{A892E23F-412E-4C2B-BF07-19DEFB875F6D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48" name="Rectángulo 47">
              <a:extLst>
                <a:ext uri="{FF2B5EF4-FFF2-40B4-BE49-F238E27FC236}">
                  <a16:creationId xmlns:a16="http://schemas.microsoft.com/office/drawing/2014/main" id="{F61B7A8A-9FD8-4CD0-98C1-D19A7D442815}"/>
                </a:ext>
              </a:extLst>
            </p:cNvPr>
            <p:cNvSpPr/>
            <p:nvPr/>
          </p:nvSpPr>
          <p:spPr>
            <a:xfrm>
              <a:off x="754528" y="4446790"/>
              <a:ext cx="66475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Busto</a:t>
              </a:r>
            </a:p>
          </p:txBody>
        </p:sp>
        <p:sp>
          <p:nvSpPr>
            <p:cNvPr id="49" name="Rectángulo 48">
              <a:extLst>
                <a:ext uri="{FF2B5EF4-FFF2-40B4-BE49-F238E27FC236}">
                  <a16:creationId xmlns:a16="http://schemas.microsoft.com/office/drawing/2014/main" id="{CB2C72A1-AB47-4A03-B163-24BB2C1F201C}"/>
                </a:ext>
              </a:extLst>
            </p:cNvPr>
            <p:cNvSpPr/>
            <p:nvPr/>
          </p:nvSpPr>
          <p:spPr>
            <a:xfrm>
              <a:off x="754528" y="4627222"/>
              <a:ext cx="934027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Larg</a:t>
              </a: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 Espalda</a:t>
              </a:r>
            </a:p>
          </p:txBody>
        </p:sp>
        <p:sp>
          <p:nvSpPr>
            <p:cNvPr id="50" name="Rectángulo 49">
              <a:extLst>
                <a:ext uri="{FF2B5EF4-FFF2-40B4-BE49-F238E27FC236}">
                  <a16:creationId xmlns:a16="http://schemas.microsoft.com/office/drawing/2014/main" id="{C5BC14CB-F47E-4D58-8F68-DDE41F381913}"/>
                </a:ext>
              </a:extLst>
            </p:cNvPr>
            <p:cNvSpPr/>
            <p:nvPr/>
          </p:nvSpPr>
          <p:spPr>
            <a:xfrm>
              <a:off x="754528" y="4819750"/>
              <a:ext cx="934027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Busto</a:t>
              </a:r>
            </a:p>
          </p:txBody>
        </p:sp>
        <p:sp>
          <p:nvSpPr>
            <p:cNvPr id="52" name="Rectángulo 51">
              <a:extLst>
                <a:ext uri="{FF2B5EF4-FFF2-40B4-BE49-F238E27FC236}">
                  <a16:creationId xmlns:a16="http://schemas.microsoft.com/office/drawing/2014/main" id="{39884370-F146-4FD9-9DE4-63D0F5CF1CFD}"/>
                </a:ext>
              </a:extLst>
            </p:cNvPr>
            <p:cNvSpPr/>
            <p:nvPr/>
          </p:nvSpPr>
          <p:spPr>
            <a:xfrm>
              <a:off x="763644" y="5019073"/>
              <a:ext cx="54205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</a:t>
              </a:r>
            </a:p>
          </p:txBody>
        </p:sp>
        <p:grpSp>
          <p:nvGrpSpPr>
            <p:cNvPr id="54" name="Grupo 53">
              <a:extLst>
                <a:ext uri="{FF2B5EF4-FFF2-40B4-BE49-F238E27FC236}">
                  <a16:creationId xmlns:a16="http://schemas.microsoft.com/office/drawing/2014/main" id="{899D3852-9FE5-4802-ABAC-63F149199D1B}"/>
                </a:ext>
              </a:extLst>
            </p:cNvPr>
            <p:cNvGrpSpPr/>
            <p:nvPr/>
          </p:nvGrpSpPr>
          <p:grpSpPr>
            <a:xfrm>
              <a:off x="1603520" y="4324233"/>
              <a:ext cx="319496" cy="903494"/>
              <a:chOff x="499785" y="4324233"/>
              <a:chExt cx="319496" cy="903494"/>
            </a:xfrm>
          </p:grpSpPr>
          <p:sp>
            <p:nvSpPr>
              <p:cNvPr id="55" name="Rectángulo 54">
                <a:extLst>
                  <a:ext uri="{FF2B5EF4-FFF2-40B4-BE49-F238E27FC236}">
                    <a16:creationId xmlns:a16="http://schemas.microsoft.com/office/drawing/2014/main" id="{B9500116-F8A0-4B60-A41D-DDA61DAD96E1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6" name="Rectángulo 55">
                <a:extLst>
                  <a:ext uri="{FF2B5EF4-FFF2-40B4-BE49-F238E27FC236}">
                    <a16:creationId xmlns:a16="http://schemas.microsoft.com/office/drawing/2014/main" id="{32936542-49CC-49B3-82EB-7BF61A120F45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7" name="Rectángulo 56">
                <a:extLst>
                  <a:ext uri="{FF2B5EF4-FFF2-40B4-BE49-F238E27FC236}">
                    <a16:creationId xmlns:a16="http://schemas.microsoft.com/office/drawing/2014/main" id="{8750774D-2064-4D64-A3A9-4DF20C839018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8" name="Rectángulo 57">
                <a:extLst>
                  <a:ext uri="{FF2B5EF4-FFF2-40B4-BE49-F238E27FC236}">
                    <a16:creationId xmlns:a16="http://schemas.microsoft.com/office/drawing/2014/main" id="{83283F80-022F-44A8-A5C5-F600B41761E0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9" name="Rectángulo 58">
                <a:extLst>
                  <a:ext uri="{FF2B5EF4-FFF2-40B4-BE49-F238E27FC236}">
                    <a16:creationId xmlns:a16="http://schemas.microsoft.com/office/drawing/2014/main" id="{B3B65F57-430F-44F5-B56A-77EC86B78C32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60" name="Rectángulo 59">
              <a:extLst>
                <a:ext uri="{FF2B5EF4-FFF2-40B4-BE49-F238E27FC236}">
                  <a16:creationId xmlns:a16="http://schemas.microsoft.com/office/drawing/2014/main" id="{6466DA8E-C652-4658-9DE6-CC4010FF4254}"/>
                </a:ext>
              </a:extLst>
            </p:cNvPr>
            <p:cNvSpPr/>
            <p:nvPr/>
          </p:nvSpPr>
          <p:spPr>
            <a:xfrm>
              <a:off x="1857045" y="4249221"/>
              <a:ext cx="140225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Frente </a:t>
              </a:r>
            </a:p>
          </p:txBody>
        </p:sp>
        <p:sp>
          <p:nvSpPr>
            <p:cNvPr id="61" name="Rectángulo 60">
              <a:extLst>
                <a:ext uri="{FF2B5EF4-FFF2-40B4-BE49-F238E27FC236}">
                  <a16:creationId xmlns:a16="http://schemas.microsoft.com/office/drawing/2014/main" id="{31371062-0AD6-4B71-A228-5A8B2CD3F31E}"/>
                </a:ext>
              </a:extLst>
            </p:cNvPr>
            <p:cNvSpPr/>
            <p:nvPr/>
          </p:nvSpPr>
          <p:spPr>
            <a:xfrm>
              <a:off x="1857045" y="4448480"/>
              <a:ext cx="1327750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Costado</a:t>
              </a:r>
            </a:p>
          </p:txBody>
        </p:sp>
        <p:sp>
          <p:nvSpPr>
            <p:cNvPr id="62" name="Rectángulo 61">
              <a:extLst>
                <a:ext uri="{FF2B5EF4-FFF2-40B4-BE49-F238E27FC236}">
                  <a16:creationId xmlns:a16="http://schemas.microsoft.com/office/drawing/2014/main" id="{5A4E51EF-8D78-4EC7-9B0F-BE0BEA9BB197}"/>
                </a:ext>
              </a:extLst>
            </p:cNvPr>
            <p:cNvSpPr/>
            <p:nvPr/>
          </p:nvSpPr>
          <p:spPr>
            <a:xfrm>
              <a:off x="1867696" y="4627222"/>
              <a:ext cx="60857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Cadera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63" name="Rectángulo 62">
              <a:extLst>
                <a:ext uri="{FF2B5EF4-FFF2-40B4-BE49-F238E27FC236}">
                  <a16:creationId xmlns:a16="http://schemas.microsoft.com/office/drawing/2014/main" id="{14010947-628E-4464-9589-CBFF26BCD86C}"/>
                </a:ext>
              </a:extLst>
            </p:cNvPr>
            <p:cNvSpPr/>
            <p:nvPr/>
          </p:nvSpPr>
          <p:spPr>
            <a:xfrm>
              <a:off x="1867696" y="4813319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Rodilla</a:t>
              </a:r>
            </a:p>
          </p:txBody>
        </p:sp>
        <p:sp>
          <p:nvSpPr>
            <p:cNvPr id="64" name="Rectángulo 63">
              <a:extLst>
                <a:ext uri="{FF2B5EF4-FFF2-40B4-BE49-F238E27FC236}">
                  <a16:creationId xmlns:a16="http://schemas.microsoft.com/office/drawing/2014/main" id="{B9F5A617-31DA-4B42-AA9F-20464752E28F}"/>
                </a:ext>
              </a:extLst>
            </p:cNvPr>
            <p:cNvSpPr/>
            <p:nvPr/>
          </p:nvSpPr>
          <p:spPr>
            <a:xfrm>
              <a:off x="1862655" y="5016100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Rodilla</a:t>
              </a:r>
            </a:p>
          </p:txBody>
        </p:sp>
        <p:grpSp>
          <p:nvGrpSpPr>
            <p:cNvPr id="65" name="Grupo 64">
              <a:extLst>
                <a:ext uri="{FF2B5EF4-FFF2-40B4-BE49-F238E27FC236}">
                  <a16:creationId xmlns:a16="http://schemas.microsoft.com/office/drawing/2014/main" id="{320CD5EF-93F7-494C-8D7A-6A0B8DEABED7}"/>
                </a:ext>
              </a:extLst>
            </p:cNvPr>
            <p:cNvGrpSpPr/>
            <p:nvPr/>
          </p:nvGrpSpPr>
          <p:grpSpPr>
            <a:xfrm>
              <a:off x="3122565" y="4330398"/>
              <a:ext cx="319496" cy="903494"/>
              <a:chOff x="499785" y="4324233"/>
              <a:chExt cx="319496" cy="903494"/>
            </a:xfrm>
          </p:grpSpPr>
          <p:sp>
            <p:nvSpPr>
              <p:cNvPr id="66" name="Rectángulo 65">
                <a:extLst>
                  <a:ext uri="{FF2B5EF4-FFF2-40B4-BE49-F238E27FC236}">
                    <a16:creationId xmlns:a16="http://schemas.microsoft.com/office/drawing/2014/main" id="{F5AFC7C4-3C8D-4234-9F99-591641CB149C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7" name="Rectángulo 66">
                <a:extLst>
                  <a:ext uri="{FF2B5EF4-FFF2-40B4-BE49-F238E27FC236}">
                    <a16:creationId xmlns:a16="http://schemas.microsoft.com/office/drawing/2014/main" id="{672EC4D9-7968-40EF-8E37-0AB1B0B57B4D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8" name="Rectángulo 67">
                <a:extLst>
                  <a:ext uri="{FF2B5EF4-FFF2-40B4-BE49-F238E27FC236}">
                    <a16:creationId xmlns:a16="http://schemas.microsoft.com/office/drawing/2014/main" id="{79992F34-89A5-437A-A008-60DF00CD58FB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9" name="Rectángulo 68">
                <a:extLst>
                  <a:ext uri="{FF2B5EF4-FFF2-40B4-BE49-F238E27FC236}">
                    <a16:creationId xmlns:a16="http://schemas.microsoft.com/office/drawing/2014/main" id="{5A44A7C8-1EF2-4BA3-A253-805C71A8205A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70" name="Rectángulo 69">
                <a:extLst>
                  <a:ext uri="{FF2B5EF4-FFF2-40B4-BE49-F238E27FC236}">
                    <a16:creationId xmlns:a16="http://schemas.microsoft.com/office/drawing/2014/main" id="{9FCEB1F4-D108-40F4-9C61-46A7811EF12A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71" name="Rectángulo 70">
              <a:extLst>
                <a:ext uri="{FF2B5EF4-FFF2-40B4-BE49-F238E27FC236}">
                  <a16:creationId xmlns:a16="http://schemas.microsoft.com/office/drawing/2014/main" id="{7667203C-F86F-4632-8695-E8C8F777376B}"/>
                </a:ext>
              </a:extLst>
            </p:cNvPr>
            <p:cNvSpPr/>
            <p:nvPr/>
          </p:nvSpPr>
          <p:spPr>
            <a:xfrm>
              <a:off x="3391445" y="4257235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Pantalones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2" name="Rectángulo 71">
              <a:extLst>
                <a:ext uri="{FF2B5EF4-FFF2-40B4-BE49-F238E27FC236}">
                  <a16:creationId xmlns:a16="http://schemas.microsoft.com/office/drawing/2014/main" id="{58BFB19A-50EB-45F1-A3CE-85D479F6FF63}"/>
                </a:ext>
              </a:extLst>
            </p:cNvPr>
            <p:cNvSpPr/>
            <p:nvPr/>
          </p:nvSpPr>
          <p:spPr>
            <a:xfrm>
              <a:off x="3392643" y="4443247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Falda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3" name="Rectángulo 72">
              <a:extLst>
                <a:ext uri="{FF2B5EF4-FFF2-40B4-BE49-F238E27FC236}">
                  <a16:creationId xmlns:a16="http://schemas.microsoft.com/office/drawing/2014/main" id="{1D61C0AB-6E23-4955-B604-F5425931A240}"/>
                </a:ext>
              </a:extLst>
            </p:cNvPr>
            <p:cNvSpPr/>
            <p:nvPr/>
          </p:nvSpPr>
          <p:spPr>
            <a:xfrm>
              <a:off x="3388231" y="4632248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Brazos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4" name="Rectángulo 73">
              <a:extLst>
                <a:ext uri="{FF2B5EF4-FFF2-40B4-BE49-F238E27FC236}">
                  <a16:creationId xmlns:a16="http://schemas.microsoft.com/office/drawing/2014/main" id="{82FFD66E-2E43-472B-9751-82F25D60E63F}"/>
                </a:ext>
              </a:extLst>
            </p:cNvPr>
            <p:cNvSpPr/>
            <p:nvPr/>
          </p:nvSpPr>
          <p:spPr>
            <a:xfrm>
              <a:off x="3391445" y="4824776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Brazos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5" name="Rectángulo 74">
              <a:extLst>
                <a:ext uri="{FF2B5EF4-FFF2-40B4-BE49-F238E27FC236}">
                  <a16:creationId xmlns:a16="http://schemas.microsoft.com/office/drawing/2014/main" id="{567DC8AA-44AB-4858-80A5-59093DB9B205}"/>
                </a:ext>
              </a:extLst>
            </p:cNvPr>
            <p:cNvSpPr/>
            <p:nvPr/>
          </p:nvSpPr>
          <p:spPr>
            <a:xfrm>
              <a:off x="3392014" y="5019687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Puños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77" name="Grupo 76">
            <a:extLst>
              <a:ext uri="{FF2B5EF4-FFF2-40B4-BE49-F238E27FC236}">
                <a16:creationId xmlns:a16="http://schemas.microsoft.com/office/drawing/2014/main" id="{E1C409F8-653D-4D9B-BD5A-C6F51AAA093A}"/>
              </a:ext>
            </a:extLst>
          </p:cNvPr>
          <p:cNvGrpSpPr/>
          <p:nvPr/>
        </p:nvGrpSpPr>
        <p:grpSpPr>
          <a:xfrm>
            <a:off x="827247" y="5284367"/>
            <a:ext cx="3869438" cy="314947"/>
            <a:chOff x="846774" y="1908569"/>
            <a:chExt cx="3869438" cy="314947"/>
          </a:xfrm>
        </p:grpSpPr>
        <p:sp>
          <p:nvSpPr>
            <p:cNvPr id="78" name="Rectángulo: esquinas redondeadas 77">
              <a:extLst>
                <a:ext uri="{FF2B5EF4-FFF2-40B4-BE49-F238E27FC236}">
                  <a16:creationId xmlns:a16="http://schemas.microsoft.com/office/drawing/2014/main" id="{2060D2E5-A165-4593-B293-BEB07BBA723F}"/>
                </a:ext>
              </a:extLst>
            </p:cNvPr>
            <p:cNvSpPr/>
            <p:nvPr/>
          </p:nvSpPr>
          <p:spPr>
            <a:xfrm>
              <a:off x="888509" y="1931042"/>
              <a:ext cx="3548063" cy="267576"/>
            </a:xfrm>
            <a:prstGeom prst="roundRect">
              <a:avLst>
                <a:gd name="adj" fmla="val 3808"/>
              </a:avLst>
            </a:prstGeom>
            <a:solidFill>
              <a:srgbClr val="E5EBF7"/>
            </a:solidFill>
            <a:ln w="6350"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79" name="Rectángulo 78">
              <a:extLst>
                <a:ext uri="{FF2B5EF4-FFF2-40B4-BE49-F238E27FC236}">
                  <a16:creationId xmlns:a16="http://schemas.microsoft.com/office/drawing/2014/main" id="{E7877A37-7626-4D32-BC91-E7815A0457B0}"/>
                </a:ext>
              </a:extLst>
            </p:cNvPr>
            <p:cNvSpPr/>
            <p:nvPr/>
          </p:nvSpPr>
          <p:spPr>
            <a:xfrm>
              <a:off x="846774" y="1910995"/>
              <a:ext cx="140708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Material Utilizado</a:t>
              </a:r>
            </a:p>
          </p:txBody>
        </p:sp>
        <p:sp>
          <p:nvSpPr>
            <p:cNvPr id="80" name="Rectángulo 79">
              <a:extLst>
                <a:ext uri="{FF2B5EF4-FFF2-40B4-BE49-F238E27FC236}">
                  <a16:creationId xmlns:a16="http://schemas.microsoft.com/office/drawing/2014/main" id="{EED52FFC-D234-4972-9362-CCA8BD8E1E1D}"/>
                </a:ext>
              </a:extLst>
            </p:cNvPr>
            <p:cNvSpPr/>
            <p:nvPr/>
          </p:nvSpPr>
          <p:spPr>
            <a:xfrm>
              <a:off x="1951784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81" name="Rectángulo 80">
              <a:extLst>
                <a:ext uri="{FF2B5EF4-FFF2-40B4-BE49-F238E27FC236}">
                  <a16:creationId xmlns:a16="http://schemas.microsoft.com/office/drawing/2014/main" id="{810D7B33-A378-48EE-81DB-D80ABF08CAFF}"/>
                </a:ext>
              </a:extLst>
            </p:cNvPr>
            <p:cNvSpPr/>
            <p:nvPr/>
          </p:nvSpPr>
          <p:spPr>
            <a:xfrm>
              <a:off x="2018850" y="1908569"/>
              <a:ext cx="1230415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Traído por cliente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82" name="Rectángulo 81">
              <a:extLst>
                <a:ext uri="{FF2B5EF4-FFF2-40B4-BE49-F238E27FC236}">
                  <a16:creationId xmlns:a16="http://schemas.microsoft.com/office/drawing/2014/main" id="{C6BA340D-8998-4AB9-89C7-B008C984CE74}"/>
                </a:ext>
              </a:extLst>
            </p:cNvPr>
            <p:cNvSpPr/>
            <p:nvPr/>
          </p:nvSpPr>
          <p:spPr>
            <a:xfrm>
              <a:off x="3114635" y="2000787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85" name="Rectángulo 84">
              <a:extLst>
                <a:ext uri="{FF2B5EF4-FFF2-40B4-BE49-F238E27FC236}">
                  <a16:creationId xmlns:a16="http://schemas.microsoft.com/office/drawing/2014/main" id="{E804BDC5-B8E3-4BEE-B9A1-7A7F9FE1772F}"/>
                </a:ext>
              </a:extLst>
            </p:cNvPr>
            <p:cNvSpPr/>
            <p:nvPr/>
          </p:nvSpPr>
          <p:spPr>
            <a:xfrm>
              <a:off x="3194974" y="1908569"/>
              <a:ext cx="152123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Comprado por uno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pic>
        <p:nvPicPr>
          <p:cNvPr id="86" name="Imagen 85">
            <a:extLst>
              <a:ext uri="{FF2B5EF4-FFF2-40B4-BE49-F238E27FC236}">
                <a16:creationId xmlns:a16="http://schemas.microsoft.com/office/drawing/2014/main" id="{5E40D706-1789-41B8-8B26-B918DFB9E15B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203" t="66278" r="8673" b="23356"/>
          <a:stretch/>
        </p:blipFill>
        <p:spPr>
          <a:xfrm>
            <a:off x="420002" y="5572807"/>
            <a:ext cx="4301657" cy="745544"/>
          </a:xfrm>
          <a:prstGeom prst="rect">
            <a:avLst/>
          </a:prstGeom>
        </p:spPr>
      </p:pic>
      <p:grpSp>
        <p:nvGrpSpPr>
          <p:cNvPr id="99" name="Grupo 98">
            <a:extLst>
              <a:ext uri="{FF2B5EF4-FFF2-40B4-BE49-F238E27FC236}">
                <a16:creationId xmlns:a16="http://schemas.microsoft.com/office/drawing/2014/main" id="{A495B0AB-2D8A-4029-A820-29583E476264}"/>
              </a:ext>
            </a:extLst>
          </p:cNvPr>
          <p:cNvGrpSpPr/>
          <p:nvPr/>
        </p:nvGrpSpPr>
        <p:grpSpPr>
          <a:xfrm>
            <a:off x="513886" y="6402346"/>
            <a:ext cx="4328637" cy="751470"/>
            <a:chOff x="507023" y="6357999"/>
            <a:chExt cx="4328637" cy="751470"/>
          </a:xfrm>
        </p:grpSpPr>
        <p:sp>
          <p:nvSpPr>
            <p:cNvPr id="88" name="Rectángulo 87">
              <a:extLst>
                <a:ext uri="{FF2B5EF4-FFF2-40B4-BE49-F238E27FC236}">
                  <a16:creationId xmlns:a16="http://schemas.microsoft.com/office/drawing/2014/main" id="{CABB359B-7FAA-4851-BFBB-C7E16CD1F9CA}"/>
                </a:ext>
              </a:extLst>
            </p:cNvPr>
            <p:cNvSpPr/>
            <p:nvPr/>
          </p:nvSpPr>
          <p:spPr>
            <a:xfrm>
              <a:off x="507023" y="6357999"/>
              <a:ext cx="1590222" cy="34394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6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Formas de Pago</a:t>
              </a:r>
              <a:endParaRPr lang="es-CL" sz="16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89" name="Rectángulo 88">
              <a:extLst>
                <a:ext uri="{FF2B5EF4-FFF2-40B4-BE49-F238E27FC236}">
                  <a16:creationId xmlns:a16="http://schemas.microsoft.com/office/drawing/2014/main" id="{5C3FB13F-67AB-4E67-B8DB-16F6AEF462D6}"/>
                </a:ext>
              </a:extLst>
            </p:cNvPr>
            <p:cNvSpPr/>
            <p:nvPr/>
          </p:nvSpPr>
          <p:spPr>
            <a:xfrm>
              <a:off x="508665" y="6755574"/>
              <a:ext cx="118105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Total a Pagar: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90" name="Conector recto 89">
              <a:extLst>
                <a:ext uri="{FF2B5EF4-FFF2-40B4-BE49-F238E27FC236}">
                  <a16:creationId xmlns:a16="http://schemas.microsoft.com/office/drawing/2014/main" id="{E991F5D5-602F-41C6-A05E-4F641BA735F5}"/>
                </a:ext>
              </a:extLst>
            </p:cNvPr>
            <p:cNvCxnSpPr>
              <a:cxnSpLocks/>
            </p:cNvCxnSpPr>
            <p:nvPr/>
          </p:nvCxnSpPr>
          <p:spPr>
            <a:xfrm>
              <a:off x="1405339" y="6956676"/>
              <a:ext cx="1125661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3" name="Rectángulo 92">
              <a:extLst>
                <a:ext uri="{FF2B5EF4-FFF2-40B4-BE49-F238E27FC236}">
                  <a16:creationId xmlns:a16="http://schemas.microsoft.com/office/drawing/2014/main" id="{6EBF0BAA-1830-4082-9014-C97DF0F57357}"/>
                </a:ext>
              </a:extLst>
            </p:cNvPr>
            <p:cNvSpPr/>
            <p:nvPr/>
          </p:nvSpPr>
          <p:spPr>
            <a:xfrm>
              <a:off x="2618328" y="6480608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94" name="Rectángulo 93">
              <a:extLst>
                <a:ext uri="{FF2B5EF4-FFF2-40B4-BE49-F238E27FC236}">
                  <a16:creationId xmlns:a16="http://schemas.microsoft.com/office/drawing/2014/main" id="{6B27A875-5C49-4CE4-884A-53A0A9CD71C2}"/>
                </a:ext>
              </a:extLst>
            </p:cNvPr>
            <p:cNvSpPr/>
            <p:nvPr/>
          </p:nvSpPr>
          <p:spPr>
            <a:xfrm>
              <a:off x="2698547" y="6392360"/>
              <a:ext cx="213711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50% Adel</a:t>
              </a: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anto / 50% Entrega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5" name="Rectángulo 94">
              <a:extLst>
                <a:ext uri="{FF2B5EF4-FFF2-40B4-BE49-F238E27FC236}">
                  <a16:creationId xmlns:a16="http://schemas.microsoft.com/office/drawing/2014/main" id="{796D9CDE-CE6A-44BC-B977-018DBDB7ADB1}"/>
                </a:ext>
              </a:extLst>
            </p:cNvPr>
            <p:cNvSpPr/>
            <p:nvPr/>
          </p:nvSpPr>
          <p:spPr>
            <a:xfrm>
              <a:off x="2618327" y="6671604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96" name="Rectángulo 95">
              <a:extLst>
                <a:ext uri="{FF2B5EF4-FFF2-40B4-BE49-F238E27FC236}">
                  <a16:creationId xmlns:a16="http://schemas.microsoft.com/office/drawing/2014/main" id="{E1A9C05A-E9F5-40BA-9B89-F4925868A6E2}"/>
                </a:ext>
              </a:extLst>
            </p:cNvPr>
            <p:cNvSpPr/>
            <p:nvPr/>
          </p:nvSpPr>
          <p:spPr>
            <a:xfrm>
              <a:off x="2698547" y="6590190"/>
              <a:ext cx="125637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Tarjeta de Crédito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7" name="Rectángulo 96">
              <a:extLst>
                <a:ext uri="{FF2B5EF4-FFF2-40B4-BE49-F238E27FC236}">
                  <a16:creationId xmlns:a16="http://schemas.microsoft.com/office/drawing/2014/main" id="{FDB9D3DA-79A0-4743-B169-42B0206C7917}"/>
                </a:ext>
              </a:extLst>
            </p:cNvPr>
            <p:cNvSpPr/>
            <p:nvPr/>
          </p:nvSpPr>
          <p:spPr>
            <a:xfrm>
              <a:off x="2734595" y="6796948"/>
              <a:ext cx="125637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Pago Completo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8" name="Rectángulo 97">
              <a:extLst>
                <a:ext uri="{FF2B5EF4-FFF2-40B4-BE49-F238E27FC236}">
                  <a16:creationId xmlns:a16="http://schemas.microsoft.com/office/drawing/2014/main" id="{C23ACB03-E850-4859-963B-A4D496E13724}"/>
                </a:ext>
              </a:extLst>
            </p:cNvPr>
            <p:cNvSpPr/>
            <p:nvPr/>
          </p:nvSpPr>
          <p:spPr>
            <a:xfrm>
              <a:off x="2618327" y="6872424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</p:grpSp>
      <p:sp>
        <p:nvSpPr>
          <p:cNvPr id="83" name="Rectángulo 82">
            <a:extLst>
              <a:ext uri="{FF2B5EF4-FFF2-40B4-BE49-F238E27FC236}">
                <a16:creationId xmlns:a16="http://schemas.microsoft.com/office/drawing/2014/main" id="{FF1B5714-D46E-4962-9BD8-8C3EB344E93F}"/>
              </a:ext>
            </a:extLst>
          </p:cNvPr>
          <p:cNvSpPr/>
          <p:nvPr/>
        </p:nvSpPr>
        <p:spPr>
          <a:xfrm>
            <a:off x="551357" y="63750"/>
            <a:ext cx="4148168" cy="107830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07000"/>
              </a:lnSpc>
              <a:spcAft>
                <a:spcPts val="726"/>
              </a:spcAft>
            </a:pPr>
            <a:r>
              <a:rPr lang="es-CL" sz="5988" dirty="0">
                <a:solidFill>
                  <a:schemeClr val="bg1"/>
                </a:solidFill>
                <a:latin typeface="Angelface" pitchFamily="50" charset="0"/>
                <a:ea typeface="Calibri" panose="020F0502020204030204" pitchFamily="34" charset="0"/>
                <a:cs typeface="Times New Roman" panose="02020603050405020304" pitchFamily="18" charset="0"/>
              </a:rPr>
              <a:t>Ordenes de Venta</a:t>
            </a:r>
            <a:endParaRPr lang="es-CL" sz="6532" dirty="0">
              <a:solidFill>
                <a:schemeClr val="bg1"/>
              </a:solidFill>
              <a:latin typeface="Angelface" pitchFamily="50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101" name="Rectángulo: esquinas redondeadas 100">
            <a:extLst>
              <a:ext uri="{FF2B5EF4-FFF2-40B4-BE49-F238E27FC236}">
                <a16:creationId xmlns:a16="http://schemas.microsoft.com/office/drawing/2014/main" id="{0A155951-9671-4EA6-9BA5-4894C98CB333}"/>
              </a:ext>
            </a:extLst>
          </p:cNvPr>
          <p:cNvSpPr/>
          <p:nvPr/>
        </p:nvSpPr>
        <p:spPr>
          <a:xfrm>
            <a:off x="473237" y="1582469"/>
            <a:ext cx="4223447" cy="604994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111" name="Rectángulo: esquinas redondeadas 110">
            <a:extLst>
              <a:ext uri="{FF2B5EF4-FFF2-40B4-BE49-F238E27FC236}">
                <a16:creationId xmlns:a16="http://schemas.microsoft.com/office/drawing/2014/main" id="{2F0F5CEE-A183-4B39-8715-F1C8F735566B}"/>
              </a:ext>
            </a:extLst>
          </p:cNvPr>
          <p:cNvSpPr/>
          <p:nvPr/>
        </p:nvSpPr>
        <p:spPr>
          <a:xfrm>
            <a:off x="524368" y="3850804"/>
            <a:ext cx="4115236" cy="1279658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113" name="Rectángulo: esquinas redondeadas 112">
            <a:extLst>
              <a:ext uri="{FF2B5EF4-FFF2-40B4-BE49-F238E27FC236}">
                <a16:creationId xmlns:a16="http://schemas.microsoft.com/office/drawing/2014/main" id="{907035ED-50C6-4207-BD92-D5027B05F656}"/>
              </a:ext>
            </a:extLst>
          </p:cNvPr>
          <p:cNvSpPr/>
          <p:nvPr/>
        </p:nvSpPr>
        <p:spPr>
          <a:xfrm>
            <a:off x="521789" y="6431097"/>
            <a:ext cx="4115236" cy="762266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</p:spTree>
    <p:extLst>
      <p:ext uri="{BB962C8B-B14F-4D97-AF65-F5344CB8AC3E}">
        <p14:creationId xmlns:p14="http://schemas.microsoft.com/office/powerpoint/2010/main" val="3625831415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4" name="Imagen 113">
            <a:extLst>
              <a:ext uri="{FF2B5EF4-FFF2-40B4-BE49-F238E27FC236}">
                <a16:creationId xmlns:a16="http://schemas.microsoft.com/office/drawing/2014/main" id="{E2C72D66-3C05-40F4-818E-4CB8631B94FA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26633" t="9514" r="29569" b="27352"/>
          <a:stretch/>
        </p:blipFill>
        <p:spPr>
          <a:xfrm rot="16200000">
            <a:off x="2185505" y="-1998928"/>
            <a:ext cx="697876" cy="5068891"/>
          </a:xfrm>
          <a:prstGeom prst="rect">
            <a:avLst/>
          </a:prstGeom>
        </p:spPr>
      </p:pic>
      <p:sp>
        <p:nvSpPr>
          <p:cNvPr id="112" name="Rectángulo: esquinas redondeadas 111">
            <a:extLst>
              <a:ext uri="{FF2B5EF4-FFF2-40B4-BE49-F238E27FC236}">
                <a16:creationId xmlns:a16="http://schemas.microsoft.com/office/drawing/2014/main" id="{E115D612-3661-42A9-A486-91A7B88EA55F}"/>
              </a:ext>
            </a:extLst>
          </p:cNvPr>
          <p:cNvSpPr/>
          <p:nvPr/>
        </p:nvSpPr>
        <p:spPr>
          <a:xfrm>
            <a:off x="440504" y="6367648"/>
            <a:ext cx="4290148" cy="890633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110" name="Rectángulo: esquinas redondeadas 109">
            <a:extLst>
              <a:ext uri="{FF2B5EF4-FFF2-40B4-BE49-F238E27FC236}">
                <a16:creationId xmlns:a16="http://schemas.microsoft.com/office/drawing/2014/main" id="{9B78243E-FF09-471B-A928-593DCFE6BCF1}"/>
              </a:ext>
            </a:extLst>
          </p:cNvPr>
          <p:cNvSpPr/>
          <p:nvPr/>
        </p:nvSpPr>
        <p:spPr>
          <a:xfrm>
            <a:off x="440505" y="3776826"/>
            <a:ext cx="4290148" cy="1439386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84" name="Rectángulo: esquinas redondeadas 83">
            <a:extLst>
              <a:ext uri="{FF2B5EF4-FFF2-40B4-BE49-F238E27FC236}">
                <a16:creationId xmlns:a16="http://schemas.microsoft.com/office/drawing/2014/main" id="{AD7414DD-8DE6-45B8-8112-9BDDF0B186AF}"/>
              </a:ext>
            </a:extLst>
          </p:cNvPr>
          <p:cNvSpPr/>
          <p:nvPr/>
        </p:nvSpPr>
        <p:spPr>
          <a:xfrm>
            <a:off x="420001" y="1536627"/>
            <a:ext cx="4310651" cy="697874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2" name="Rectángulo: esquinas redondeadas 1">
            <a:extLst>
              <a:ext uri="{FF2B5EF4-FFF2-40B4-BE49-F238E27FC236}">
                <a16:creationId xmlns:a16="http://schemas.microsoft.com/office/drawing/2014/main" id="{99FF4510-806D-4AC7-8D73-69B355A697B8}"/>
              </a:ext>
            </a:extLst>
          </p:cNvPr>
          <p:cNvSpPr/>
          <p:nvPr/>
        </p:nvSpPr>
        <p:spPr>
          <a:xfrm>
            <a:off x="1308997" y="1142665"/>
            <a:ext cx="1021080" cy="217998"/>
          </a:xfrm>
          <a:prstGeom prst="roundRect">
            <a:avLst>
              <a:gd name="adj" fmla="val 0"/>
            </a:avLst>
          </a:prstGeom>
          <a:noFill/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4" name="Rectángulo 3">
            <a:extLst>
              <a:ext uri="{FF2B5EF4-FFF2-40B4-BE49-F238E27FC236}">
                <a16:creationId xmlns:a16="http://schemas.microsoft.com/office/drawing/2014/main" id="{2AFB77A1-E7B9-4F47-9144-3CC7BDF7EE3D}"/>
              </a:ext>
            </a:extLst>
          </p:cNvPr>
          <p:cNvSpPr/>
          <p:nvPr/>
        </p:nvSpPr>
        <p:spPr>
          <a:xfrm>
            <a:off x="440504" y="1056234"/>
            <a:ext cx="1021080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N.º Pedido</a:t>
            </a:r>
            <a:endParaRPr lang="es-CL" dirty="0">
              <a:effectLst/>
              <a:latin typeface="Akazan Lt" panose="02000506020000020003" pitchFamily="2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5" name="Rectángulo: esquinas redondeadas 4">
            <a:extLst>
              <a:ext uri="{FF2B5EF4-FFF2-40B4-BE49-F238E27FC236}">
                <a16:creationId xmlns:a16="http://schemas.microsoft.com/office/drawing/2014/main" id="{2842A9BB-0E44-4F1E-97DD-EF7322732B51}"/>
              </a:ext>
            </a:extLst>
          </p:cNvPr>
          <p:cNvSpPr/>
          <p:nvPr/>
        </p:nvSpPr>
        <p:spPr>
          <a:xfrm>
            <a:off x="3675604" y="1142059"/>
            <a:ext cx="1021080" cy="217998"/>
          </a:xfrm>
          <a:prstGeom prst="roundRect">
            <a:avLst>
              <a:gd name="adj" fmla="val 0"/>
            </a:avLst>
          </a:prstGeom>
          <a:noFill/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6" name="Rectángulo 5">
            <a:extLst>
              <a:ext uri="{FF2B5EF4-FFF2-40B4-BE49-F238E27FC236}">
                <a16:creationId xmlns:a16="http://schemas.microsoft.com/office/drawing/2014/main" id="{7F3D37A6-278E-4B2C-8776-6E7C1A84784E}"/>
              </a:ext>
            </a:extLst>
          </p:cNvPr>
          <p:cNvSpPr/>
          <p:nvPr/>
        </p:nvSpPr>
        <p:spPr>
          <a:xfrm>
            <a:off x="3079506" y="1063864"/>
            <a:ext cx="1021080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Fecha</a:t>
            </a:r>
          </a:p>
        </p:txBody>
      </p:sp>
      <p:grpSp>
        <p:nvGrpSpPr>
          <p:cNvPr id="17" name="Grupo 16">
            <a:extLst>
              <a:ext uri="{FF2B5EF4-FFF2-40B4-BE49-F238E27FC236}">
                <a16:creationId xmlns:a16="http://schemas.microsoft.com/office/drawing/2014/main" id="{A1221EF0-FDFE-48C3-A647-6370BEFC3A9F}"/>
              </a:ext>
            </a:extLst>
          </p:cNvPr>
          <p:cNvGrpSpPr/>
          <p:nvPr/>
        </p:nvGrpSpPr>
        <p:grpSpPr>
          <a:xfrm>
            <a:off x="428996" y="1535416"/>
            <a:ext cx="4190338" cy="715275"/>
            <a:chOff x="461175" y="1120552"/>
            <a:chExt cx="4190338" cy="715275"/>
          </a:xfrm>
        </p:grpSpPr>
        <p:sp>
          <p:nvSpPr>
            <p:cNvPr id="8" name="Rectángulo 7">
              <a:extLst>
                <a:ext uri="{FF2B5EF4-FFF2-40B4-BE49-F238E27FC236}">
                  <a16:creationId xmlns:a16="http://schemas.microsoft.com/office/drawing/2014/main" id="{9A52EE84-0DE8-4F26-AD5E-3CE20593F425}"/>
                </a:ext>
              </a:extLst>
            </p:cNvPr>
            <p:cNvSpPr/>
            <p:nvPr/>
          </p:nvSpPr>
          <p:spPr>
            <a:xfrm>
              <a:off x="477077" y="1120552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Cliente: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" name="Rectángulo 8">
              <a:extLst>
                <a:ext uri="{FF2B5EF4-FFF2-40B4-BE49-F238E27FC236}">
                  <a16:creationId xmlns:a16="http://schemas.microsoft.com/office/drawing/2014/main" id="{0293D1B7-439B-4947-A5F0-41627F3784A1}"/>
                </a:ext>
              </a:extLst>
            </p:cNvPr>
            <p:cNvSpPr/>
            <p:nvPr/>
          </p:nvSpPr>
          <p:spPr>
            <a:xfrm>
              <a:off x="461175" y="1452518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Teléfono: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10" name="Rectángulo 9">
              <a:extLst>
                <a:ext uri="{FF2B5EF4-FFF2-40B4-BE49-F238E27FC236}">
                  <a16:creationId xmlns:a16="http://schemas.microsoft.com/office/drawing/2014/main" id="{18CEE0AE-BC72-4F64-89A2-783C42213717}"/>
                </a:ext>
              </a:extLst>
            </p:cNvPr>
            <p:cNvSpPr/>
            <p:nvPr/>
          </p:nvSpPr>
          <p:spPr>
            <a:xfrm>
              <a:off x="2542395" y="1460468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Celular: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12" name="Conector recto 11">
              <a:extLst>
                <a:ext uri="{FF2B5EF4-FFF2-40B4-BE49-F238E27FC236}">
                  <a16:creationId xmlns:a16="http://schemas.microsoft.com/office/drawing/2014/main" id="{44FD2E21-B38E-48E6-8AF0-3E3DE6E69487}"/>
                </a:ext>
              </a:extLst>
            </p:cNvPr>
            <p:cNvCxnSpPr/>
            <p:nvPr/>
          </p:nvCxnSpPr>
          <p:spPr>
            <a:xfrm>
              <a:off x="1089328" y="1380954"/>
              <a:ext cx="3562185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Conector recto 12">
              <a:extLst>
                <a:ext uri="{FF2B5EF4-FFF2-40B4-BE49-F238E27FC236}">
                  <a16:creationId xmlns:a16="http://schemas.microsoft.com/office/drawing/2014/main" id="{FF0615F5-297B-42CC-9227-B689F664423A}"/>
                </a:ext>
              </a:extLst>
            </p:cNvPr>
            <p:cNvCxnSpPr>
              <a:cxnSpLocks/>
            </p:cNvCxnSpPr>
            <p:nvPr/>
          </p:nvCxnSpPr>
          <p:spPr>
            <a:xfrm>
              <a:off x="1194019" y="1700333"/>
              <a:ext cx="1348376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" name="Conector recto 14">
              <a:extLst>
                <a:ext uri="{FF2B5EF4-FFF2-40B4-BE49-F238E27FC236}">
                  <a16:creationId xmlns:a16="http://schemas.microsoft.com/office/drawing/2014/main" id="{BD48C7B8-5CAC-4F82-9216-C8AB344C1EF2}"/>
                </a:ext>
              </a:extLst>
            </p:cNvPr>
            <p:cNvCxnSpPr>
              <a:cxnSpLocks/>
            </p:cNvCxnSpPr>
            <p:nvPr/>
          </p:nvCxnSpPr>
          <p:spPr>
            <a:xfrm>
              <a:off x="3228230" y="1700333"/>
              <a:ext cx="1423283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7" name="Grupo 26">
            <a:extLst>
              <a:ext uri="{FF2B5EF4-FFF2-40B4-BE49-F238E27FC236}">
                <a16:creationId xmlns:a16="http://schemas.microsoft.com/office/drawing/2014/main" id="{D011FB4B-7475-4BE9-A358-6DA41A8D12AD}"/>
              </a:ext>
            </a:extLst>
          </p:cNvPr>
          <p:cNvGrpSpPr/>
          <p:nvPr/>
        </p:nvGrpSpPr>
        <p:grpSpPr>
          <a:xfrm>
            <a:off x="899417" y="2332501"/>
            <a:ext cx="3359980" cy="319046"/>
            <a:chOff x="864702" y="1908569"/>
            <a:chExt cx="3359980" cy="319046"/>
          </a:xfrm>
        </p:grpSpPr>
        <p:sp>
          <p:nvSpPr>
            <p:cNvPr id="19" name="Rectángulo: esquinas redondeadas 18">
              <a:extLst>
                <a:ext uri="{FF2B5EF4-FFF2-40B4-BE49-F238E27FC236}">
                  <a16:creationId xmlns:a16="http://schemas.microsoft.com/office/drawing/2014/main" id="{90C1F828-0023-4BD0-AE55-1A1D3BABD5CA}"/>
                </a:ext>
              </a:extLst>
            </p:cNvPr>
            <p:cNvSpPr/>
            <p:nvPr/>
          </p:nvSpPr>
          <p:spPr>
            <a:xfrm>
              <a:off x="888509" y="1931042"/>
              <a:ext cx="3336173" cy="267576"/>
            </a:xfrm>
            <a:prstGeom prst="roundRect">
              <a:avLst>
                <a:gd name="adj" fmla="val 3808"/>
              </a:avLst>
            </a:prstGeom>
            <a:solidFill>
              <a:srgbClr val="E5EBF7"/>
            </a:solidFill>
            <a:ln w="6350"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20" name="Rectángulo 19">
              <a:extLst>
                <a:ext uri="{FF2B5EF4-FFF2-40B4-BE49-F238E27FC236}">
                  <a16:creationId xmlns:a16="http://schemas.microsoft.com/office/drawing/2014/main" id="{56986F0A-658A-4DCF-8EF6-0F185C7C5060}"/>
                </a:ext>
              </a:extLst>
            </p:cNvPr>
            <p:cNvSpPr/>
            <p:nvPr/>
          </p:nvSpPr>
          <p:spPr>
            <a:xfrm>
              <a:off x="864702" y="1910995"/>
              <a:ext cx="140708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Tipo de Servicio: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21" name="Rectángulo 20">
              <a:extLst>
                <a:ext uri="{FF2B5EF4-FFF2-40B4-BE49-F238E27FC236}">
                  <a16:creationId xmlns:a16="http://schemas.microsoft.com/office/drawing/2014/main" id="{6492D76D-BD6D-4616-9DE0-599FC92A6658}"/>
                </a:ext>
              </a:extLst>
            </p:cNvPr>
            <p:cNvSpPr/>
            <p:nvPr/>
          </p:nvSpPr>
          <p:spPr>
            <a:xfrm>
              <a:off x="1993616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2" name="Rectángulo 21">
              <a:extLst>
                <a:ext uri="{FF2B5EF4-FFF2-40B4-BE49-F238E27FC236}">
                  <a16:creationId xmlns:a16="http://schemas.microsoft.com/office/drawing/2014/main" id="{BE82BD38-E445-4696-A0AB-597A418C5665}"/>
                </a:ext>
              </a:extLst>
            </p:cNvPr>
            <p:cNvSpPr/>
            <p:nvPr/>
          </p:nvSpPr>
          <p:spPr>
            <a:xfrm>
              <a:off x="2072635" y="1908569"/>
              <a:ext cx="654616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Costura</a:t>
              </a:r>
            </a:p>
          </p:txBody>
        </p:sp>
        <p:sp>
          <p:nvSpPr>
            <p:cNvPr id="23" name="Rectángulo 22">
              <a:extLst>
                <a:ext uri="{FF2B5EF4-FFF2-40B4-BE49-F238E27FC236}">
                  <a16:creationId xmlns:a16="http://schemas.microsoft.com/office/drawing/2014/main" id="{68F4B250-3831-418F-BFC4-D431DBC2CA70}"/>
                </a:ext>
              </a:extLst>
            </p:cNvPr>
            <p:cNvSpPr/>
            <p:nvPr/>
          </p:nvSpPr>
          <p:spPr>
            <a:xfrm>
              <a:off x="2660329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4" name="Rectángulo 23">
              <a:extLst>
                <a:ext uri="{FF2B5EF4-FFF2-40B4-BE49-F238E27FC236}">
                  <a16:creationId xmlns:a16="http://schemas.microsoft.com/office/drawing/2014/main" id="{4AA89D6B-DBBA-402D-AEBE-71E144A67F00}"/>
                </a:ext>
              </a:extLst>
            </p:cNvPr>
            <p:cNvSpPr/>
            <p:nvPr/>
          </p:nvSpPr>
          <p:spPr>
            <a:xfrm>
              <a:off x="2750460" y="1915094"/>
              <a:ext cx="81676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Confección</a:t>
              </a:r>
            </a:p>
          </p:txBody>
        </p:sp>
        <p:sp>
          <p:nvSpPr>
            <p:cNvPr id="25" name="Rectángulo 24">
              <a:extLst>
                <a:ext uri="{FF2B5EF4-FFF2-40B4-BE49-F238E27FC236}">
                  <a16:creationId xmlns:a16="http://schemas.microsoft.com/office/drawing/2014/main" id="{E35C0224-B0B5-4F53-8A83-F99AB3741D53}"/>
                </a:ext>
              </a:extLst>
            </p:cNvPr>
            <p:cNvSpPr/>
            <p:nvPr/>
          </p:nvSpPr>
          <p:spPr>
            <a:xfrm>
              <a:off x="3522045" y="2000787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6" name="Rectángulo 25">
              <a:extLst>
                <a:ext uri="{FF2B5EF4-FFF2-40B4-BE49-F238E27FC236}">
                  <a16:creationId xmlns:a16="http://schemas.microsoft.com/office/drawing/2014/main" id="{6D0BC1E9-E235-4F61-AC23-ACA0B4CF88CA}"/>
                </a:ext>
              </a:extLst>
            </p:cNvPr>
            <p:cNvSpPr/>
            <p:nvPr/>
          </p:nvSpPr>
          <p:spPr>
            <a:xfrm>
              <a:off x="3612029" y="1915094"/>
              <a:ext cx="552402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Otros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sp>
        <p:nvSpPr>
          <p:cNvPr id="28" name="Rectángulo 27">
            <a:extLst>
              <a:ext uri="{FF2B5EF4-FFF2-40B4-BE49-F238E27FC236}">
                <a16:creationId xmlns:a16="http://schemas.microsoft.com/office/drawing/2014/main" id="{68588BD4-AE96-4CF9-9C4B-24A6D79FE99D}"/>
              </a:ext>
            </a:extLst>
          </p:cNvPr>
          <p:cNvSpPr/>
          <p:nvPr/>
        </p:nvSpPr>
        <p:spPr>
          <a:xfrm>
            <a:off x="354701" y="2633649"/>
            <a:ext cx="2183733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Descripción del Servicio:</a:t>
            </a:r>
            <a:endParaRPr lang="es-CL" dirty="0">
              <a:effectLst/>
              <a:latin typeface="Akazan Lt" panose="02000506020000020003" pitchFamily="2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pic>
        <p:nvPicPr>
          <p:cNvPr id="30" name="Imagen 29">
            <a:extLst>
              <a:ext uri="{FF2B5EF4-FFF2-40B4-BE49-F238E27FC236}">
                <a16:creationId xmlns:a16="http://schemas.microsoft.com/office/drawing/2014/main" id="{3E931A31-DC47-4A40-8DA9-8FC83A9306DD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203" t="66278" r="8673" b="23449"/>
          <a:stretch/>
        </p:blipFill>
        <p:spPr>
          <a:xfrm>
            <a:off x="440505" y="2944813"/>
            <a:ext cx="4301657" cy="738769"/>
          </a:xfrm>
          <a:prstGeom prst="rect">
            <a:avLst/>
          </a:prstGeom>
        </p:spPr>
      </p:pic>
      <p:grpSp>
        <p:nvGrpSpPr>
          <p:cNvPr id="76" name="Grupo 75">
            <a:extLst>
              <a:ext uri="{FF2B5EF4-FFF2-40B4-BE49-F238E27FC236}">
                <a16:creationId xmlns:a16="http://schemas.microsoft.com/office/drawing/2014/main" id="{EBD2F4EC-A8BF-4680-A871-AD5F1ACFA33A}"/>
              </a:ext>
            </a:extLst>
          </p:cNvPr>
          <p:cNvGrpSpPr/>
          <p:nvPr/>
        </p:nvGrpSpPr>
        <p:grpSpPr>
          <a:xfrm>
            <a:off x="513147" y="3825721"/>
            <a:ext cx="4187950" cy="1277269"/>
            <a:chOff x="425691" y="4023521"/>
            <a:chExt cx="4187950" cy="1277269"/>
          </a:xfrm>
        </p:grpSpPr>
        <p:sp>
          <p:nvSpPr>
            <p:cNvPr id="39" name="Rectángulo 38">
              <a:extLst>
                <a:ext uri="{FF2B5EF4-FFF2-40B4-BE49-F238E27FC236}">
                  <a16:creationId xmlns:a16="http://schemas.microsoft.com/office/drawing/2014/main" id="{02E4A93C-8F9C-4884-B2B6-80528735D3E3}"/>
                </a:ext>
              </a:extLst>
            </p:cNvPr>
            <p:cNvSpPr/>
            <p:nvPr/>
          </p:nvSpPr>
          <p:spPr>
            <a:xfrm>
              <a:off x="425691" y="4023521"/>
              <a:ext cx="118105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Ficha de Medidas</a:t>
              </a:r>
            </a:p>
          </p:txBody>
        </p:sp>
        <p:sp>
          <p:nvSpPr>
            <p:cNvPr id="41" name="Rectángulo 40">
              <a:extLst>
                <a:ext uri="{FF2B5EF4-FFF2-40B4-BE49-F238E27FC236}">
                  <a16:creationId xmlns:a16="http://schemas.microsoft.com/office/drawing/2014/main" id="{92B9E128-7B4C-45E7-9BA8-B9EA85687B92}"/>
                </a:ext>
              </a:extLst>
            </p:cNvPr>
            <p:cNvSpPr/>
            <p:nvPr/>
          </p:nvSpPr>
          <p:spPr>
            <a:xfrm>
              <a:off x="754528" y="4254831"/>
              <a:ext cx="66475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H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ombros</a:t>
              </a:r>
            </a:p>
          </p:txBody>
        </p:sp>
        <p:grpSp>
          <p:nvGrpSpPr>
            <p:cNvPr id="53" name="Grupo 52">
              <a:extLst>
                <a:ext uri="{FF2B5EF4-FFF2-40B4-BE49-F238E27FC236}">
                  <a16:creationId xmlns:a16="http://schemas.microsoft.com/office/drawing/2014/main" id="{F280F20A-CEEA-4B75-946C-268CF551042A}"/>
                </a:ext>
              </a:extLst>
            </p:cNvPr>
            <p:cNvGrpSpPr/>
            <p:nvPr/>
          </p:nvGrpSpPr>
          <p:grpSpPr>
            <a:xfrm>
              <a:off x="499785" y="4324233"/>
              <a:ext cx="319496" cy="903494"/>
              <a:chOff x="499785" y="4324233"/>
              <a:chExt cx="319496" cy="903494"/>
            </a:xfrm>
          </p:grpSpPr>
          <p:sp>
            <p:nvSpPr>
              <p:cNvPr id="40" name="Rectángulo 39">
                <a:extLst>
                  <a:ext uri="{FF2B5EF4-FFF2-40B4-BE49-F238E27FC236}">
                    <a16:creationId xmlns:a16="http://schemas.microsoft.com/office/drawing/2014/main" id="{E47B04F6-4E0C-443A-9D7F-51CC3A6E8167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 dirty="0"/>
              </a:p>
            </p:txBody>
          </p:sp>
          <p:sp>
            <p:nvSpPr>
              <p:cNvPr id="42" name="Rectángulo 41">
                <a:extLst>
                  <a:ext uri="{FF2B5EF4-FFF2-40B4-BE49-F238E27FC236}">
                    <a16:creationId xmlns:a16="http://schemas.microsoft.com/office/drawing/2014/main" id="{E0D8D7D1-E8A9-477D-BB59-7D4037A10AD8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3" name="Rectángulo 42">
                <a:extLst>
                  <a:ext uri="{FF2B5EF4-FFF2-40B4-BE49-F238E27FC236}">
                    <a16:creationId xmlns:a16="http://schemas.microsoft.com/office/drawing/2014/main" id="{F11EEA12-BB2F-4295-96AC-15AABB2EB594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4" name="Rectángulo 43">
                <a:extLst>
                  <a:ext uri="{FF2B5EF4-FFF2-40B4-BE49-F238E27FC236}">
                    <a16:creationId xmlns:a16="http://schemas.microsoft.com/office/drawing/2014/main" id="{4CA8619C-54F1-4E1B-8AD0-2AB97850AF39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5" name="Rectángulo 44">
                <a:extLst>
                  <a:ext uri="{FF2B5EF4-FFF2-40B4-BE49-F238E27FC236}">
                    <a16:creationId xmlns:a16="http://schemas.microsoft.com/office/drawing/2014/main" id="{A892E23F-412E-4C2B-BF07-19DEFB875F6D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48" name="Rectángulo 47">
              <a:extLst>
                <a:ext uri="{FF2B5EF4-FFF2-40B4-BE49-F238E27FC236}">
                  <a16:creationId xmlns:a16="http://schemas.microsoft.com/office/drawing/2014/main" id="{F61B7A8A-9FD8-4CD0-98C1-D19A7D442815}"/>
                </a:ext>
              </a:extLst>
            </p:cNvPr>
            <p:cNvSpPr/>
            <p:nvPr/>
          </p:nvSpPr>
          <p:spPr>
            <a:xfrm>
              <a:off x="754528" y="4446790"/>
              <a:ext cx="66475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Busto</a:t>
              </a:r>
            </a:p>
          </p:txBody>
        </p:sp>
        <p:sp>
          <p:nvSpPr>
            <p:cNvPr id="49" name="Rectángulo 48">
              <a:extLst>
                <a:ext uri="{FF2B5EF4-FFF2-40B4-BE49-F238E27FC236}">
                  <a16:creationId xmlns:a16="http://schemas.microsoft.com/office/drawing/2014/main" id="{CB2C72A1-AB47-4A03-B163-24BB2C1F201C}"/>
                </a:ext>
              </a:extLst>
            </p:cNvPr>
            <p:cNvSpPr/>
            <p:nvPr/>
          </p:nvSpPr>
          <p:spPr>
            <a:xfrm>
              <a:off x="754528" y="4627222"/>
              <a:ext cx="934027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Larg</a:t>
              </a: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 Espalda</a:t>
              </a:r>
            </a:p>
          </p:txBody>
        </p:sp>
        <p:sp>
          <p:nvSpPr>
            <p:cNvPr id="50" name="Rectángulo 49">
              <a:extLst>
                <a:ext uri="{FF2B5EF4-FFF2-40B4-BE49-F238E27FC236}">
                  <a16:creationId xmlns:a16="http://schemas.microsoft.com/office/drawing/2014/main" id="{C5BC14CB-F47E-4D58-8F68-DDE41F381913}"/>
                </a:ext>
              </a:extLst>
            </p:cNvPr>
            <p:cNvSpPr/>
            <p:nvPr/>
          </p:nvSpPr>
          <p:spPr>
            <a:xfrm>
              <a:off x="754528" y="4819750"/>
              <a:ext cx="934027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Busto</a:t>
              </a:r>
            </a:p>
          </p:txBody>
        </p:sp>
        <p:sp>
          <p:nvSpPr>
            <p:cNvPr id="52" name="Rectángulo 51">
              <a:extLst>
                <a:ext uri="{FF2B5EF4-FFF2-40B4-BE49-F238E27FC236}">
                  <a16:creationId xmlns:a16="http://schemas.microsoft.com/office/drawing/2014/main" id="{39884370-F146-4FD9-9DE4-63D0F5CF1CFD}"/>
                </a:ext>
              </a:extLst>
            </p:cNvPr>
            <p:cNvSpPr/>
            <p:nvPr/>
          </p:nvSpPr>
          <p:spPr>
            <a:xfrm>
              <a:off x="763644" y="5019073"/>
              <a:ext cx="54205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</a:t>
              </a:r>
            </a:p>
          </p:txBody>
        </p:sp>
        <p:grpSp>
          <p:nvGrpSpPr>
            <p:cNvPr id="54" name="Grupo 53">
              <a:extLst>
                <a:ext uri="{FF2B5EF4-FFF2-40B4-BE49-F238E27FC236}">
                  <a16:creationId xmlns:a16="http://schemas.microsoft.com/office/drawing/2014/main" id="{899D3852-9FE5-4802-ABAC-63F149199D1B}"/>
                </a:ext>
              </a:extLst>
            </p:cNvPr>
            <p:cNvGrpSpPr/>
            <p:nvPr/>
          </p:nvGrpSpPr>
          <p:grpSpPr>
            <a:xfrm>
              <a:off x="1603520" y="4324233"/>
              <a:ext cx="319496" cy="903494"/>
              <a:chOff x="499785" y="4324233"/>
              <a:chExt cx="319496" cy="903494"/>
            </a:xfrm>
          </p:grpSpPr>
          <p:sp>
            <p:nvSpPr>
              <p:cNvPr id="55" name="Rectángulo 54">
                <a:extLst>
                  <a:ext uri="{FF2B5EF4-FFF2-40B4-BE49-F238E27FC236}">
                    <a16:creationId xmlns:a16="http://schemas.microsoft.com/office/drawing/2014/main" id="{B9500116-F8A0-4B60-A41D-DDA61DAD96E1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6" name="Rectángulo 55">
                <a:extLst>
                  <a:ext uri="{FF2B5EF4-FFF2-40B4-BE49-F238E27FC236}">
                    <a16:creationId xmlns:a16="http://schemas.microsoft.com/office/drawing/2014/main" id="{32936542-49CC-49B3-82EB-7BF61A120F45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7" name="Rectángulo 56">
                <a:extLst>
                  <a:ext uri="{FF2B5EF4-FFF2-40B4-BE49-F238E27FC236}">
                    <a16:creationId xmlns:a16="http://schemas.microsoft.com/office/drawing/2014/main" id="{8750774D-2064-4D64-A3A9-4DF20C839018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8" name="Rectángulo 57">
                <a:extLst>
                  <a:ext uri="{FF2B5EF4-FFF2-40B4-BE49-F238E27FC236}">
                    <a16:creationId xmlns:a16="http://schemas.microsoft.com/office/drawing/2014/main" id="{83283F80-022F-44A8-A5C5-F600B41761E0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9" name="Rectángulo 58">
                <a:extLst>
                  <a:ext uri="{FF2B5EF4-FFF2-40B4-BE49-F238E27FC236}">
                    <a16:creationId xmlns:a16="http://schemas.microsoft.com/office/drawing/2014/main" id="{B3B65F57-430F-44F5-B56A-77EC86B78C32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60" name="Rectángulo 59">
              <a:extLst>
                <a:ext uri="{FF2B5EF4-FFF2-40B4-BE49-F238E27FC236}">
                  <a16:creationId xmlns:a16="http://schemas.microsoft.com/office/drawing/2014/main" id="{6466DA8E-C652-4658-9DE6-CC4010FF4254}"/>
                </a:ext>
              </a:extLst>
            </p:cNvPr>
            <p:cNvSpPr/>
            <p:nvPr/>
          </p:nvSpPr>
          <p:spPr>
            <a:xfrm>
              <a:off x="1857045" y="4249221"/>
              <a:ext cx="140225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Frente </a:t>
              </a:r>
            </a:p>
          </p:txBody>
        </p:sp>
        <p:sp>
          <p:nvSpPr>
            <p:cNvPr id="61" name="Rectángulo 60">
              <a:extLst>
                <a:ext uri="{FF2B5EF4-FFF2-40B4-BE49-F238E27FC236}">
                  <a16:creationId xmlns:a16="http://schemas.microsoft.com/office/drawing/2014/main" id="{31371062-0AD6-4B71-A228-5A8B2CD3F31E}"/>
                </a:ext>
              </a:extLst>
            </p:cNvPr>
            <p:cNvSpPr/>
            <p:nvPr/>
          </p:nvSpPr>
          <p:spPr>
            <a:xfrm>
              <a:off x="1857045" y="4448480"/>
              <a:ext cx="1327750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Costado</a:t>
              </a:r>
            </a:p>
          </p:txBody>
        </p:sp>
        <p:sp>
          <p:nvSpPr>
            <p:cNvPr id="62" name="Rectángulo 61">
              <a:extLst>
                <a:ext uri="{FF2B5EF4-FFF2-40B4-BE49-F238E27FC236}">
                  <a16:creationId xmlns:a16="http://schemas.microsoft.com/office/drawing/2014/main" id="{5A4E51EF-8D78-4EC7-9B0F-BE0BEA9BB197}"/>
                </a:ext>
              </a:extLst>
            </p:cNvPr>
            <p:cNvSpPr/>
            <p:nvPr/>
          </p:nvSpPr>
          <p:spPr>
            <a:xfrm>
              <a:off x="1867696" y="4627222"/>
              <a:ext cx="60857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Cadera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63" name="Rectángulo 62">
              <a:extLst>
                <a:ext uri="{FF2B5EF4-FFF2-40B4-BE49-F238E27FC236}">
                  <a16:creationId xmlns:a16="http://schemas.microsoft.com/office/drawing/2014/main" id="{14010947-628E-4464-9589-CBFF26BCD86C}"/>
                </a:ext>
              </a:extLst>
            </p:cNvPr>
            <p:cNvSpPr/>
            <p:nvPr/>
          </p:nvSpPr>
          <p:spPr>
            <a:xfrm>
              <a:off x="1867696" y="4813319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Rodilla</a:t>
              </a:r>
            </a:p>
          </p:txBody>
        </p:sp>
        <p:sp>
          <p:nvSpPr>
            <p:cNvPr id="64" name="Rectángulo 63">
              <a:extLst>
                <a:ext uri="{FF2B5EF4-FFF2-40B4-BE49-F238E27FC236}">
                  <a16:creationId xmlns:a16="http://schemas.microsoft.com/office/drawing/2014/main" id="{B9F5A617-31DA-4B42-AA9F-20464752E28F}"/>
                </a:ext>
              </a:extLst>
            </p:cNvPr>
            <p:cNvSpPr/>
            <p:nvPr/>
          </p:nvSpPr>
          <p:spPr>
            <a:xfrm>
              <a:off x="1862655" y="5016100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Rodilla</a:t>
              </a:r>
            </a:p>
          </p:txBody>
        </p:sp>
        <p:grpSp>
          <p:nvGrpSpPr>
            <p:cNvPr id="65" name="Grupo 64">
              <a:extLst>
                <a:ext uri="{FF2B5EF4-FFF2-40B4-BE49-F238E27FC236}">
                  <a16:creationId xmlns:a16="http://schemas.microsoft.com/office/drawing/2014/main" id="{320CD5EF-93F7-494C-8D7A-6A0B8DEABED7}"/>
                </a:ext>
              </a:extLst>
            </p:cNvPr>
            <p:cNvGrpSpPr/>
            <p:nvPr/>
          </p:nvGrpSpPr>
          <p:grpSpPr>
            <a:xfrm>
              <a:off x="3122565" y="4330398"/>
              <a:ext cx="319496" cy="903494"/>
              <a:chOff x="499785" y="4324233"/>
              <a:chExt cx="319496" cy="903494"/>
            </a:xfrm>
          </p:grpSpPr>
          <p:sp>
            <p:nvSpPr>
              <p:cNvPr id="66" name="Rectángulo 65">
                <a:extLst>
                  <a:ext uri="{FF2B5EF4-FFF2-40B4-BE49-F238E27FC236}">
                    <a16:creationId xmlns:a16="http://schemas.microsoft.com/office/drawing/2014/main" id="{F5AFC7C4-3C8D-4234-9F99-591641CB149C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7" name="Rectángulo 66">
                <a:extLst>
                  <a:ext uri="{FF2B5EF4-FFF2-40B4-BE49-F238E27FC236}">
                    <a16:creationId xmlns:a16="http://schemas.microsoft.com/office/drawing/2014/main" id="{672EC4D9-7968-40EF-8E37-0AB1B0B57B4D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8" name="Rectángulo 67">
                <a:extLst>
                  <a:ext uri="{FF2B5EF4-FFF2-40B4-BE49-F238E27FC236}">
                    <a16:creationId xmlns:a16="http://schemas.microsoft.com/office/drawing/2014/main" id="{79992F34-89A5-437A-A008-60DF00CD58FB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9" name="Rectángulo 68">
                <a:extLst>
                  <a:ext uri="{FF2B5EF4-FFF2-40B4-BE49-F238E27FC236}">
                    <a16:creationId xmlns:a16="http://schemas.microsoft.com/office/drawing/2014/main" id="{5A44A7C8-1EF2-4BA3-A253-805C71A8205A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70" name="Rectángulo 69">
                <a:extLst>
                  <a:ext uri="{FF2B5EF4-FFF2-40B4-BE49-F238E27FC236}">
                    <a16:creationId xmlns:a16="http://schemas.microsoft.com/office/drawing/2014/main" id="{9FCEB1F4-D108-40F4-9C61-46A7811EF12A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71" name="Rectángulo 70">
              <a:extLst>
                <a:ext uri="{FF2B5EF4-FFF2-40B4-BE49-F238E27FC236}">
                  <a16:creationId xmlns:a16="http://schemas.microsoft.com/office/drawing/2014/main" id="{7667203C-F86F-4632-8695-E8C8F777376B}"/>
                </a:ext>
              </a:extLst>
            </p:cNvPr>
            <p:cNvSpPr/>
            <p:nvPr/>
          </p:nvSpPr>
          <p:spPr>
            <a:xfrm>
              <a:off x="3391445" y="4257235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Pantalones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2" name="Rectángulo 71">
              <a:extLst>
                <a:ext uri="{FF2B5EF4-FFF2-40B4-BE49-F238E27FC236}">
                  <a16:creationId xmlns:a16="http://schemas.microsoft.com/office/drawing/2014/main" id="{58BFB19A-50EB-45F1-A3CE-85D479F6FF63}"/>
                </a:ext>
              </a:extLst>
            </p:cNvPr>
            <p:cNvSpPr/>
            <p:nvPr/>
          </p:nvSpPr>
          <p:spPr>
            <a:xfrm>
              <a:off x="3392643" y="4443247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Falda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3" name="Rectángulo 72">
              <a:extLst>
                <a:ext uri="{FF2B5EF4-FFF2-40B4-BE49-F238E27FC236}">
                  <a16:creationId xmlns:a16="http://schemas.microsoft.com/office/drawing/2014/main" id="{1D61C0AB-6E23-4955-B604-F5425931A240}"/>
                </a:ext>
              </a:extLst>
            </p:cNvPr>
            <p:cNvSpPr/>
            <p:nvPr/>
          </p:nvSpPr>
          <p:spPr>
            <a:xfrm>
              <a:off x="3388231" y="4632248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Brazos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4" name="Rectángulo 73">
              <a:extLst>
                <a:ext uri="{FF2B5EF4-FFF2-40B4-BE49-F238E27FC236}">
                  <a16:creationId xmlns:a16="http://schemas.microsoft.com/office/drawing/2014/main" id="{82FFD66E-2E43-472B-9751-82F25D60E63F}"/>
                </a:ext>
              </a:extLst>
            </p:cNvPr>
            <p:cNvSpPr/>
            <p:nvPr/>
          </p:nvSpPr>
          <p:spPr>
            <a:xfrm>
              <a:off x="3391445" y="4824776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Brazos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5" name="Rectángulo 74">
              <a:extLst>
                <a:ext uri="{FF2B5EF4-FFF2-40B4-BE49-F238E27FC236}">
                  <a16:creationId xmlns:a16="http://schemas.microsoft.com/office/drawing/2014/main" id="{567DC8AA-44AB-4858-80A5-59093DB9B205}"/>
                </a:ext>
              </a:extLst>
            </p:cNvPr>
            <p:cNvSpPr/>
            <p:nvPr/>
          </p:nvSpPr>
          <p:spPr>
            <a:xfrm>
              <a:off x="3392014" y="5019687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Puños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77" name="Grupo 76">
            <a:extLst>
              <a:ext uri="{FF2B5EF4-FFF2-40B4-BE49-F238E27FC236}">
                <a16:creationId xmlns:a16="http://schemas.microsoft.com/office/drawing/2014/main" id="{E1C409F8-653D-4D9B-BD5A-C6F51AAA093A}"/>
              </a:ext>
            </a:extLst>
          </p:cNvPr>
          <p:cNvGrpSpPr/>
          <p:nvPr/>
        </p:nvGrpSpPr>
        <p:grpSpPr>
          <a:xfrm>
            <a:off x="827247" y="5284367"/>
            <a:ext cx="3869438" cy="314947"/>
            <a:chOff x="846774" y="1908569"/>
            <a:chExt cx="3869438" cy="314947"/>
          </a:xfrm>
        </p:grpSpPr>
        <p:sp>
          <p:nvSpPr>
            <p:cNvPr id="78" name="Rectángulo: esquinas redondeadas 77">
              <a:extLst>
                <a:ext uri="{FF2B5EF4-FFF2-40B4-BE49-F238E27FC236}">
                  <a16:creationId xmlns:a16="http://schemas.microsoft.com/office/drawing/2014/main" id="{2060D2E5-A165-4593-B293-BEB07BBA723F}"/>
                </a:ext>
              </a:extLst>
            </p:cNvPr>
            <p:cNvSpPr/>
            <p:nvPr/>
          </p:nvSpPr>
          <p:spPr>
            <a:xfrm>
              <a:off x="888509" y="1931042"/>
              <a:ext cx="3548063" cy="267576"/>
            </a:xfrm>
            <a:prstGeom prst="roundRect">
              <a:avLst>
                <a:gd name="adj" fmla="val 3808"/>
              </a:avLst>
            </a:prstGeom>
            <a:solidFill>
              <a:srgbClr val="E5EBF7"/>
            </a:solidFill>
            <a:ln w="6350"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79" name="Rectángulo 78">
              <a:extLst>
                <a:ext uri="{FF2B5EF4-FFF2-40B4-BE49-F238E27FC236}">
                  <a16:creationId xmlns:a16="http://schemas.microsoft.com/office/drawing/2014/main" id="{E7877A37-7626-4D32-BC91-E7815A0457B0}"/>
                </a:ext>
              </a:extLst>
            </p:cNvPr>
            <p:cNvSpPr/>
            <p:nvPr/>
          </p:nvSpPr>
          <p:spPr>
            <a:xfrm>
              <a:off x="846774" y="1910995"/>
              <a:ext cx="140708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Material Utilizado</a:t>
              </a:r>
            </a:p>
          </p:txBody>
        </p:sp>
        <p:sp>
          <p:nvSpPr>
            <p:cNvPr id="80" name="Rectángulo 79">
              <a:extLst>
                <a:ext uri="{FF2B5EF4-FFF2-40B4-BE49-F238E27FC236}">
                  <a16:creationId xmlns:a16="http://schemas.microsoft.com/office/drawing/2014/main" id="{EED52FFC-D234-4972-9362-CCA8BD8E1E1D}"/>
                </a:ext>
              </a:extLst>
            </p:cNvPr>
            <p:cNvSpPr/>
            <p:nvPr/>
          </p:nvSpPr>
          <p:spPr>
            <a:xfrm>
              <a:off x="1951784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81" name="Rectángulo 80">
              <a:extLst>
                <a:ext uri="{FF2B5EF4-FFF2-40B4-BE49-F238E27FC236}">
                  <a16:creationId xmlns:a16="http://schemas.microsoft.com/office/drawing/2014/main" id="{810D7B33-A378-48EE-81DB-D80ABF08CAFF}"/>
                </a:ext>
              </a:extLst>
            </p:cNvPr>
            <p:cNvSpPr/>
            <p:nvPr/>
          </p:nvSpPr>
          <p:spPr>
            <a:xfrm>
              <a:off x="2018850" y="1908569"/>
              <a:ext cx="1230415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Traído por cliente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82" name="Rectángulo 81">
              <a:extLst>
                <a:ext uri="{FF2B5EF4-FFF2-40B4-BE49-F238E27FC236}">
                  <a16:creationId xmlns:a16="http://schemas.microsoft.com/office/drawing/2014/main" id="{C6BA340D-8998-4AB9-89C7-B008C984CE74}"/>
                </a:ext>
              </a:extLst>
            </p:cNvPr>
            <p:cNvSpPr/>
            <p:nvPr/>
          </p:nvSpPr>
          <p:spPr>
            <a:xfrm>
              <a:off x="3114635" y="2000787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85" name="Rectángulo 84">
              <a:extLst>
                <a:ext uri="{FF2B5EF4-FFF2-40B4-BE49-F238E27FC236}">
                  <a16:creationId xmlns:a16="http://schemas.microsoft.com/office/drawing/2014/main" id="{E804BDC5-B8E3-4BEE-B9A1-7A7F9FE1772F}"/>
                </a:ext>
              </a:extLst>
            </p:cNvPr>
            <p:cNvSpPr/>
            <p:nvPr/>
          </p:nvSpPr>
          <p:spPr>
            <a:xfrm>
              <a:off x="3194974" y="1908569"/>
              <a:ext cx="152123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Comprado por uno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pic>
        <p:nvPicPr>
          <p:cNvPr id="86" name="Imagen 85">
            <a:extLst>
              <a:ext uri="{FF2B5EF4-FFF2-40B4-BE49-F238E27FC236}">
                <a16:creationId xmlns:a16="http://schemas.microsoft.com/office/drawing/2014/main" id="{5E40D706-1789-41B8-8B26-B918DFB9E15B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203" t="66278" r="8673" b="23356"/>
          <a:stretch/>
        </p:blipFill>
        <p:spPr>
          <a:xfrm>
            <a:off x="420002" y="5572807"/>
            <a:ext cx="4301657" cy="745544"/>
          </a:xfrm>
          <a:prstGeom prst="rect">
            <a:avLst/>
          </a:prstGeom>
        </p:spPr>
      </p:pic>
      <p:grpSp>
        <p:nvGrpSpPr>
          <p:cNvPr id="99" name="Grupo 98">
            <a:extLst>
              <a:ext uri="{FF2B5EF4-FFF2-40B4-BE49-F238E27FC236}">
                <a16:creationId xmlns:a16="http://schemas.microsoft.com/office/drawing/2014/main" id="{A495B0AB-2D8A-4029-A820-29583E476264}"/>
              </a:ext>
            </a:extLst>
          </p:cNvPr>
          <p:cNvGrpSpPr/>
          <p:nvPr/>
        </p:nvGrpSpPr>
        <p:grpSpPr>
          <a:xfrm>
            <a:off x="513886" y="6402346"/>
            <a:ext cx="4328637" cy="751470"/>
            <a:chOff x="507023" y="6357999"/>
            <a:chExt cx="4328637" cy="751470"/>
          </a:xfrm>
        </p:grpSpPr>
        <p:sp>
          <p:nvSpPr>
            <p:cNvPr id="88" name="Rectángulo 87">
              <a:extLst>
                <a:ext uri="{FF2B5EF4-FFF2-40B4-BE49-F238E27FC236}">
                  <a16:creationId xmlns:a16="http://schemas.microsoft.com/office/drawing/2014/main" id="{CABB359B-7FAA-4851-BFBB-C7E16CD1F9CA}"/>
                </a:ext>
              </a:extLst>
            </p:cNvPr>
            <p:cNvSpPr/>
            <p:nvPr/>
          </p:nvSpPr>
          <p:spPr>
            <a:xfrm>
              <a:off x="507023" y="6357999"/>
              <a:ext cx="1590222" cy="34394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6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Formas de Pago</a:t>
              </a:r>
              <a:endParaRPr lang="es-CL" sz="16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89" name="Rectángulo 88">
              <a:extLst>
                <a:ext uri="{FF2B5EF4-FFF2-40B4-BE49-F238E27FC236}">
                  <a16:creationId xmlns:a16="http://schemas.microsoft.com/office/drawing/2014/main" id="{5C3FB13F-67AB-4E67-B8DB-16F6AEF462D6}"/>
                </a:ext>
              </a:extLst>
            </p:cNvPr>
            <p:cNvSpPr/>
            <p:nvPr/>
          </p:nvSpPr>
          <p:spPr>
            <a:xfrm>
              <a:off x="508665" y="6755574"/>
              <a:ext cx="118105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Total a Pagar: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90" name="Conector recto 89">
              <a:extLst>
                <a:ext uri="{FF2B5EF4-FFF2-40B4-BE49-F238E27FC236}">
                  <a16:creationId xmlns:a16="http://schemas.microsoft.com/office/drawing/2014/main" id="{E991F5D5-602F-41C6-A05E-4F641BA735F5}"/>
                </a:ext>
              </a:extLst>
            </p:cNvPr>
            <p:cNvCxnSpPr>
              <a:cxnSpLocks/>
            </p:cNvCxnSpPr>
            <p:nvPr/>
          </p:nvCxnSpPr>
          <p:spPr>
            <a:xfrm>
              <a:off x="1405339" y="6956676"/>
              <a:ext cx="1125661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3" name="Rectángulo 92">
              <a:extLst>
                <a:ext uri="{FF2B5EF4-FFF2-40B4-BE49-F238E27FC236}">
                  <a16:creationId xmlns:a16="http://schemas.microsoft.com/office/drawing/2014/main" id="{6EBF0BAA-1830-4082-9014-C97DF0F57357}"/>
                </a:ext>
              </a:extLst>
            </p:cNvPr>
            <p:cNvSpPr/>
            <p:nvPr/>
          </p:nvSpPr>
          <p:spPr>
            <a:xfrm>
              <a:off x="2618328" y="6480608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94" name="Rectángulo 93">
              <a:extLst>
                <a:ext uri="{FF2B5EF4-FFF2-40B4-BE49-F238E27FC236}">
                  <a16:creationId xmlns:a16="http://schemas.microsoft.com/office/drawing/2014/main" id="{6B27A875-5C49-4CE4-884A-53A0A9CD71C2}"/>
                </a:ext>
              </a:extLst>
            </p:cNvPr>
            <p:cNvSpPr/>
            <p:nvPr/>
          </p:nvSpPr>
          <p:spPr>
            <a:xfrm>
              <a:off x="2698547" y="6392360"/>
              <a:ext cx="213711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50% Adel</a:t>
              </a: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anto / 50% Entrega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5" name="Rectángulo 94">
              <a:extLst>
                <a:ext uri="{FF2B5EF4-FFF2-40B4-BE49-F238E27FC236}">
                  <a16:creationId xmlns:a16="http://schemas.microsoft.com/office/drawing/2014/main" id="{796D9CDE-CE6A-44BC-B977-018DBDB7ADB1}"/>
                </a:ext>
              </a:extLst>
            </p:cNvPr>
            <p:cNvSpPr/>
            <p:nvPr/>
          </p:nvSpPr>
          <p:spPr>
            <a:xfrm>
              <a:off x="2618327" y="6671604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96" name="Rectángulo 95">
              <a:extLst>
                <a:ext uri="{FF2B5EF4-FFF2-40B4-BE49-F238E27FC236}">
                  <a16:creationId xmlns:a16="http://schemas.microsoft.com/office/drawing/2014/main" id="{E1A9C05A-E9F5-40BA-9B89-F4925868A6E2}"/>
                </a:ext>
              </a:extLst>
            </p:cNvPr>
            <p:cNvSpPr/>
            <p:nvPr/>
          </p:nvSpPr>
          <p:spPr>
            <a:xfrm>
              <a:off x="2698547" y="6590190"/>
              <a:ext cx="125637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Tarjeta de Crédito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7" name="Rectángulo 96">
              <a:extLst>
                <a:ext uri="{FF2B5EF4-FFF2-40B4-BE49-F238E27FC236}">
                  <a16:creationId xmlns:a16="http://schemas.microsoft.com/office/drawing/2014/main" id="{FDB9D3DA-79A0-4743-B169-42B0206C7917}"/>
                </a:ext>
              </a:extLst>
            </p:cNvPr>
            <p:cNvSpPr/>
            <p:nvPr/>
          </p:nvSpPr>
          <p:spPr>
            <a:xfrm>
              <a:off x="2734595" y="6796948"/>
              <a:ext cx="125637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Pago Completo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8" name="Rectángulo 97">
              <a:extLst>
                <a:ext uri="{FF2B5EF4-FFF2-40B4-BE49-F238E27FC236}">
                  <a16:creationId xmlns:a16="http://schemas.microsoft.com/office/drawing/2014/main" id="{C23ACB03-E850-4859-963B-A4D496E13724}"/>
                </a:ext>
              </a:extLst>
            </p:cNvPr>
            <p:cNvSpPr/>
            <p:nvPr/>
          </p:nvSpPr>
          <p:spPr>
            <a:xfrm>
              <a:off x="2618327" y="6872424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</p:grpSp>
      <p:sp>
        <p:nvSpPr>
          <p:cNvPr id="83" name="Rectángulo 82">
            <a:extLst>
              <a:ext uri="{FF2B5EF4-FFF2-40B4-BE49-F238E27FC236}">
                <a16:creationId xmlns:a16="http://schemas.microsoft.com/office/drawing/2014/main" id="{FF1B5714-D46E-4962-9BD8-8C3EB344E93F}"/>
              </a:ext>
            </a:extLst>
          </p:cNvPr>
          <p:cNvSpPr/>
          <p:nvPr/>
        </p:nvSpPr>
        <p:spPr>
          <a:xfrm>
            <a:off x="551357" y="63750"/>
            <a:ext cx="4148168" cy="107830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07000"/>
              </a:lnSpc>
              <a:spcAft>
                <a:spcPts val="726"/>
              </a:spcAft>
            </a:pPr>
            <a:r>
              <a:rPr lang="es-CL" sz="5988" dirty="0">
                <a:solidFill>
                  <a:schemeClr val="bg1"/>
                </a:solidFill>
                <a:latin typeface="Angelface" pitchFamily="50" charset="0"/>
                <a:ea typeface="Calibri" panose="020F0502020204030204" pitchFamily="34" charset="0"/>
                <a:cs typeface="Times New Roman" panose="02020603050405020304" pitchFamily="18" charset="0"/>
              </a:rPr>
              <a:t>Ordenes de Venta</a:t>
            </a:r>
            <a:endParaRPr lang="es-CL" sz="6532" dirty="0">
              <a:solidFill>
                <a:schemeClr val="bg1"/>
              </a:solidFill>
              <a:latin typeface="Angelface" pitchFamily="50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101" name="Rectángulo: esquinas redondeadas 100">
            <a:extLst>
              <a:ext uri="{FF2B5EF4-FFF2-40B4-BE49-F238E27FC236}">
                <a16:creationId xmlns:a16="http://schemas.microsoft.com/office/drawing/2014/main" id="{0A155951-9671-4EA6-9BA5-4894C98CB333}"/>
              </a:ext>
            </a:extLst>
          </p:cNvPr>
          <p:cNvSpPr/>
          <p:nvPr/>
        </p:nvSpPr>
        <p:spPr>
          <a:xfrm>
            <a:off x="473237" y="1582469"/>
            <a:ext cx="4223447" cy="604994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111" name="Rectángulo: esquinas redondeadas 110">
            <a:extLst>
              <a:ext uri="{FF2B5EF4-FFF2-40B4-BE49-F238E27FC236}">
                <a16:creationId xmlns:a16="http://schemas.microsoft.com/office/drawing/2014/main" id="{2F0F5CEE-A183-4B39-8715-F1C8F735566B}"/>
              </a:ext>
            </a:extLst>
          </p:cNvPr>
          <p:cNvSpPr/>
          <p:nvPr/>
        </p:nvSpPr>
        <p:spPr>
          <a:xfrm>
            <a:off x="524368" y="3850804"/>
            <a:ext cx="4115236" cy="1279658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113" name="Rectángulo: esquinas redondeadas 112">
            <a:extLst>
              <a:ext uri="{FF2B5EF4-FFF2-40B4-BE49-F238E27FC236}">
                <a16:creationId xmlns:a16="http://schemas.microsoft.com/office/drawing/2014/main" id="{907035ED-50C6-4207-BD92-D5027B05F656}"/>
              </a:ext>
            </a:extLst>
          </p:cNvPr>
          <p:cNvSpPr/>
          <p:nvPr/>
        </p:nvSpPr>
        <p:spPr>
          <a:xfrm>
            <a:off x="521789" y="6431097"/>
            <a:ext cx="4115236" cy="762266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</p:spTree>
    <p:extLst>
      <p:ext uri="{BB962C8B-B14F-4D97-AF65-F5344CB8AC3E}">
        <p14:creationId xmlns:p14="http://schemas.microsoft.com/office/powerpoint/2010/main" val="2606680024"/>
      </p:ext>
    </p:extLst>
  </p:cSld>
  <p:clrMapOvr>
    <a:masterClrMapping/>
  </p:clrMapOvr>
</p:sld>
</file>

<file path=ppt/slides/slide2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4" name="Imagen 113">
            <a:extLst>
              <a:ext uri="{FF2B5EF4-FFF2-40B4-BE49-F238E27FC236}">
                <a16:creationId xmlns:a16="http://schemas.microsoft.com/office/drawing/2014/main" id="{E2C72D66-3C05-40F4-818E-4CB8631B94FA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26633" t="9514" r="29569" b="27352"/>
          <a:stretch/>
        </p:blipFill>
        <p:spPr>
          <a:xfrm rot="16200000">
            <a:off x="2185505" y="-1998928"/>
            <a:ext cx="697876" cy="5068891"/>
          </a:xfrm>
          <a:prstGeom prst="rect">
            <a:avLst/>
          </a:prstGeom>
        </p:spPr>
      </p:pic>
      <p:sp>
        <p:nvSpPr>
          <p:cNvPr id="112" name="Rectángulo: esquinas redondeadas 111">
            <a:extLst>
              <a:ext uri="{FF2B5EF4-FFF2-40B4-BE49-F238E27FC236}">
                <a16:creationId xmlns:a16="http://schemas.microsoft.com/office/drawing/2014/main" id="{E115D612-3661-42A9-A486-91A7B88EA55F}"/>
              </a:ext>
            </a:extLst>
          </p:cNvPr>
          <p:cNvSpPr/>
          <p:nvPr/>
        </p:nvSpPr>
        <p:spPr>
          <a:xfrm>
            <a:off x="440504" y="6367648"/>
            <a:ext cx="4290148" cy="890633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110" name="Rectángulo: esquinas redondeadas 109">
            <a:extLst>
              <a:ext uri="{FF2B5EF4-FFF2-40B4-BE49-F238E27FC236}">
                <a16:creationId xmlns:a16="http://schemas.microsoft.com/office/drawing/2014/main" id="{9B78243E-FF09-471B-A928-593DCFE6BCF1}"/>
              </a:ext>
            </a:extLst>
          </p:cNvPr>
          <p:cNvSpPr/>
          <p:nvPr/>
        </p:nvSpPr>
        <p:spPr>
          <a:xfrm>
            <a:off x="440505" y="3776826"/>
            <a:ext cx="4290148" cy="1439386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84" name="Rectángulo: esquinas redondeadas 83">
            <a:extLst>
              <a:ext uri="{FF2B5EF4-FFF2-40B4-BE49-F238E27FC236}">
                <a16:creationId xmlns:a16="http://schemas.microsoft.com/office/drawing/2014/main" id="{AD7414DD-8DE6-45B8-8112-9BDDF0B186AF}"/>
              </a:ext>
            </a:extLst>
          </p:cNvPr>
          <p:cNvSpPr/>
          <p:nvPr/>
        </p:nvSpPr>
        <p:spPr>
          <a:xfrm>
            <a:off x="420001" y="1536627"/>
            <a:ext cx="4310651" cy="697874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2" name="Rectángulo: esquinas redondeadas 1">
            <a:extLst>
              <a:ext uri="{FF2B5EF4-FFF2-40B4-BE49-F238E27FC236}">
                <a16:creationId xmlns:a16="http://schemas.microsoft.com/office/drawing/2014/main" id="{99FF4510-806D-4AC7-8D73-69B355A697B8}"/>
              </a:ext>
            </a:extLst>
          </p:cNvPr>
          <p:cNvSpPr/>
          <p:nvPr/>
        </p:nvSpPr>
        <p:spPr>
          <a:xfrm>
            <a:off x="1308997" y="1142665"/>
            <a:ext cx="1021080" cy="217998"/>
          </a:xfrm>
          <a:prstGeom prst="roundRect">
            <a:avLst>
              <a:gd name="adj" fmla="val 0"/>
            </a:avLst>
          </a:prstGeom>
          <a:noFill/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4" name="Rectángulo 3">
            <a:extLst>
              <a:ext uri="{FF2B5EF4-FFF2-40B4-BE49-F238E27FC236}">
                <a16:creationId xmlns:a16="http://schemas.microsoft.com/office/drawing/2014/main" id="{2AFB77A1-E7B9-4F47-9144-3CC7BDF7EE3D}"/>
              </a:ext>
            </a:extLst>
          </p:cNvPr>
          <p:cNvSpPr/>
          <p:nvPr/>
        </p:nvSpPr>
        <p:spPr>
          <a:xfrm>
            <a:off x="440504" y="1056234"/>
            <a:ext cx="1021080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N.º Pedido</a:t>
            </a:r>
            <a:endParaRPr lang="es-CL" dirty="0">
              <a:effectLst/>
              <a:latin typeface="Akazan Lt" panose="02000506020000020003" pitchFamily="2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5" name="Rectángulo: esquinas redondeadas 4">
            <a:extLst>
              <a:ext uri="{FF2B5EF4-FFF2-40B4-BE49-F238E27FC236}">
                <a16:creationId xmlns:a16="http://schemas.microsoft.com/office/drawing/2014/main" id="{2842A9BB-0E44-4F1E-97DD-EF7322732B51}"/>
              </a:ext>
            </a:extLst>
          </p:cNvPr>
          <p:cNvSpPr/>
          <p:nvPr/>
        </p:nvSpPr>
        <p:spPr>
          <a:xfrm>
            <a:off x="3675604" y="1142059"/>
            <a:ext cx="1021080" cy="217998"/>
          </a:xfrm>
          <a:prstGeom prst="roundRect">
            <a:avLst>
              <a:gd name="adj" fmla="val 0"/>
            </a:avLst>
          </a:prstGeom>
          <a:noFill/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6" name="Rectángulo 5">
            <a:extLst>
              <a:ext uri="{FF2B5EF4-FFF2-40B4-BE49-F238E27FC236}">
                <a16:creationId xmlns:a16="http://schemas.microsoft.com/office/drawing/2014/main" id="{7F3D37A6-278E-4B2C-8776-6E7C1A84784E}"/>
              </a:ext>
            </a:extLst>
          </p:cNvPr>
          <p:cNvSpPr/>
          <p:nvPr/>
        </p:nvSpPr>
        <p:spPr>
          <a:xfrm>
            <a:off x="3079506" y="1063864"/>
            <a:ext cx="1021080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Fecha</a:t>
            </a:r>
          </a:p>
        </p:txBody>
      </p:sp>
      <p:grpSp>
        <p:nvGrpSpPr>
          <p:cNvPr id="17" name="Grupo 16">
            <a:extLst>
              <a:ext uri="{FF2B5EF4-FFF2-40B4-BE49-F238E27FC236}">
                <a16:creationId xmlns:a16="http://schemas.microsoft.com/office/drawing/2014/main" id="{A1221EF0-FDFE-48C3-A647-6370BEFC3A9F}"/>
              </a:ext>
            </a:extLst>
          </p:cNvPr>
          <p:cNvGrpSpPr/>
          <p:nvPr/>
        </p:nvGrpSpPr>
        <p:grpSpPr>
          <a:xfrm>
            <a:off x="428996" y="1535416"/>
            <a:ext cx="4190338" cy="715275"/>
            <a:chOff x="461175" y="1120552"/>
            <a:chExt cx="4190338" cy="715275"/>
          </a:xfrm>
        </p:grpSpPr>
        <p:sp>
          <p:nvSpPr>
            <p:cNvPr id="8" name="Rectángulo 7">
              <a:extLst>
                <a:ext uri="{FF2B5EF4-FFF2-40B4-BE49-F238E27FC236}">
                  <a16:creationId xmlns:a16="http://schemas.microsoft.com/office/drawing/2014/main" id="{9A52EE84-0DE8-4F26-AD5E-3CE20593F425}"/>
                </a:ext>
              </a:extLst>
            </p:cNvPr>
            <p:cNvSpPr/>
            <p:nvPr/>
          </p:nvSpPr>
          <p:spPr>
            <a:xfrm>
              <a:off x="477077" y="1120552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Cliente: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" name="Rectángulo 8">
              <a:extLst>
                <a:ext uri="{FF2B5EF4-FFF2-40B4-BE49-F238E27FC236}">
                  <a16:creationId xmlns:a16="http://schemas.microsoft.com/office/drawing/2014/main" id="{0293D1B7-439B-4947-A5F0-41627F3784A1}"/>
                </a:ext>
              </a:extLst>
            </p:cNvPr>
            <p:cNvSpPr/>
            <p:nvPr/>
          </p:nvSpPr>
          <p:spPr>
            <a:xfrm>
              <a:off x="461175" y="1452518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Teléfono: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10" name="Rectángulo 9">
              <a:extLst>
                <a:ext uri="{FF2B5EF4-FFF2-40B4-BE49-F238E27FC236}">
                  <a16:creationId xmlns:a16="http://schemas.microsoft.com/office/drawing/2014/main" id="{18CEE0AE-BC72-4F64-89A2-783C42213717}"/>
                </a:ext>
              </a:extLst>
            </p:cNvPr>
            <p:cNvSpPr/>
            <p:nvPr/>
          </p:nvSpPr>
          <p:spPr>
            <a:xfrm>
              <a:off x="2542395" y="1460468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Celular: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12" name="Conector recto 11">
              <a:extLst>
                <a:ext uri="{FF2B5EF4-FFF2-40B4-BE49-F238E27FC236}">
                  <a16:creationId xmlns:a16="http://schemas.microsoft.com/office/drawing/2014/main" id="{44FD2E21-B38E-48E6-8AF0-3E3DE6E69487}"/>
                </a:ext>
              </a:extLst>
            </p:cNvPr>
            <p:cNvCxnSpPr/>
            <p:nvPr/>
          </p:nvCxnSpPr>
          <p:spPr>
            <a:xfrm>
              <a:off x="1089328" y="1380954"/>
              <a:ext cx="3562185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Conector recto 12">
              <a:extLst>
                <a:ext uri="{FF2B5EF4-FFF2-40B4-BE49-F238E27FC236}">
                  <a16:creationId xmlns:a16="http://schemas.microsoft.com/office/drawing/2014/main" id="{FF0615F5-297B-42CC-9227-B689F664423A}"/>
                </a:ext>
              </a:extLst>
            </p:cNvPr>
            <p:cNvCxnSpPr>
              <a:cxnSpLocks/>
            </p:cNvCxnSpPr>
            <p:nvPr/>
          </p:nvCxnSpPr>
          <p:spPr>
            <a:xfrm>
              <a:off x="1194019" y="1700333"/>
              <a:ext cx="1348376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" name="Conector recto 14">
              <a:extLst>
                <a:ext uri="{FF2B5EF4-FFF2-40B4-BE49-F238E27FC236}">
                  <a16:creationId xmlns:a16="http://schemas.microsoft.com/office/drawing/2014/main" id="{BD48C7B8-5CAC-4F82-9216-C8AB344C1EF2}"/>
                </a:ext>
              </a:extLst>
            </p:cNvPr>
            <p:cNvCxnSpPr>
              <a:cxnSpLocks/>
            </p:cNvCxnSpPr>
            <p:nvPr/>
          </p:nvCxnSpPr>
          <p:spPr>
            <a:xfrm>
              <a:off x="3228230" y="1700333"/>
              <a:ext cx="1423283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7" name="Grupo 26">
            <a:extLst>
              <a:ext uri="{FF2B5EF4-FFF2-40B4-BE49-F238E27FC236}">
                <a16:creationId xmlns:a16="http://schemas.microsoft.com/office/drawing/2014/main" id="{D011FB4B-7475-4BE9-A358-6DA41A8D12AD}"/>
              </a:ext>
            </a:extLst>
          </p:cNvPr>
          <p:cNvGrpSpPr/>
          <p:nvPr/>
        </p:nvGrpSpPr>
        <p:grpSpPr>
          <a:xfrm>
            <a:off x="899417" y="2332501"/>
            <a:ext cx="3359980" cy="319046"/>
            <a:chOff x="864702" y="1908569"/>
            <a:chExt cx="3359980" cy="319046"/>
          </a:xfrm>
        </p:grpSpPr>
        <p:sp>
          <p:nvSpPr>
            <p:cNvPr id="19" name="Rectángulo: esquinas redondeadas 18">
              <a:extLst>
                <a:ext uri="{FF2B5EF4-FFF2-40B4-BE49-F238E27FC236}">
                  <a16:creationId xmlns:a16="http://schemas.microsoft.com/office/drawing/2014/main" id="{90C1F828-0023-4BD0-AE55-1A1D3BABD5CA}"/>
                </a:ext>
              </a:extLst>
            </p:cNvPr>
            <p:cNvSpPr/>
            <p:nvPr/>
          </p:nvSpPr>
          <p:spPr>
            <a:xfrm>
              <a:off x="888509" y="1931042"/>
              <a:ext cx="3336173" cy="267576"/>
            </a:xfrm>
            <a:prstGeom prst="roundRect">
              <a:avLst>
                <a:gd name="adj" fmla="val 3808"/>
              </a:avLst>
            </a:prstGeom>
            <a:solidFill>
              <a:srgbClr val="E5EBF7"/>
            </a:solidFill>
            <a:ln w="6350"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20" name="Rectángulo 19">
              <a:extLst>
                <a:ext uri="{FF2B5EF4-FFF2-40B4-BE49-F238E27FC236}">
                  <a16:creationId xmlns:a16="http://schemas.microsoft.com/office/drawing/2014/main" id="{56986F0A-658A-4DCF-8EF6-0F185C7C5060}"/>
                </a:ext>
              </a:extLst>
            </p:cNvPr>
            <p:cNvSpPr/>
            <p:nvPr/>
          </p:nvSpPr>
          <p:spPr>
            <a:xfrm>
              <a:off x="864702" y="1910995"/>
              <a:ext cx="140708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Tipo de Servicio: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21" name="Rectángulo 20">
              <a:extLst>
                <a:ext uri="{FF2B5EF4-FFF2-40B4-BE49-F238E27FC236}">
                  <a16:creationId xmlns:a16="http://schemas.microsoft.com/office/drawing/2014/main" id="{6492D76D-BD6D-4616-9DE0-599FC92A6658}"/>
                </a:ext>
              </a:extLst>
            </p:cNvPr>
            <p:cNvSpPr/>
            <p:nvPr/>
          </p:nvSpPr>
          <p:spPr>
            <a:xfrm>
              <a:off x="1993616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2" name="Rectángulo 21">
              <a:extLst>
                <a:ext uri="{FF2B5EF4-FFF2-40B4-BE49-F238E27FC236}">
                  <a16:creationId xmlns:a16="http://schemas.microsoft.com/office/drawing/2014/main" id="{BE82BD38-E445-4696-A0AB-597A418C5665}"/>
                </a:ext>
              </a:extLst>
            </p:cNvPr>
            <p:cNvSpPr/>
            <p:nvPr/>
          </p:nvSpPr>
          <p:spPr>
            <a:xfrm>
              <a:off x="2072635" y="1908569"/>
              <a:ext cx="654616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Costura</a:t>
              </a:r>
            </a:p>
          </p:txBody>
        </p:sp>
        <p:sp>
          <p:nvSpPr>
            <p:cNvPr id="23" name="Rectángulo 22">
              <a:extLst>
                <a:ext uri="{FF2B5EF4-FFF2-40B4-BE49-F238E27FC236}">
                  <a16:creationId xmlns:a16="http://schemas.microsoft.com/office/drawing/2014/main" id="{68F4B250-3831-418F-BFC4-D431DBC2CA70}"/>
                </a:ext>
              </a:extLst>
            </p:cNvPr>
            <p:cNvSpPr/>
            <p:nvPr/>
          </p:nvSpPr>
          <p:spPr>
            <a:xfrm>
              <a:off x="2660329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4" name="Rectángulo 23">
              <a:extLst>
                <a:ext uri="{FF2B5EF4-FFF2-40B4-BE49-F238E27FC236}">
                  <a16:creationId xmlns:a16="http://schemas.microsoft.com/office/drawing/2014/main" id="{4AA89D6B-DBBA-402D-AEBE-71E144A67F00}"/>
                </a:ext>
              </a:extLst>
            </p:cNvPr>
            <p:cNvSpPr/>
            <p:nvPr/>
          </p:nvSpPr>
          <p:spPr>
            <a:xfrm>
              <a:off x="2750460" y="1915094"/>
              <a:ext cx="81676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Confección</a:t>
              </a:r>
            </a:p>
          </p:txBody>
        </p:sp>
        <p:sp>
          <p:nvSpPr>
            <p:cNvPr id="25" name="Rectángulo 24">
              <a:extLst>
                <a:ext uri="{FF2B5EF4-FFF2-40B4-BE49-F238E27FC236}">
                  <a16:creationId xmlns:a16="http://schemas.microsoft.com/office/drawing/2014/main" id="{E35C0224-B0B5-4F53-8A83-F99AB3741D53}"/>
                </a:ext>
              </a:extLst>
            </p:cNvPr>
            <p:cNvSpPr/>
            <p:nvPr/>
          </p:nvSpPr>
          <p:spPr>
            <a:xfrm>
              <a:off x="3522045" y="2000787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6" name="Rectángulo 25">
              <a:extLst>
                <a:ext uri="{FF2B5EF4-FFF2-40B4-BE49-F238E27FC236}">
                  <a16:creationId xmlns:a16="http://schemas.microsoft.com/office/drawing/2014/main" id="{6D0BC1E9-E235-4F61-AC23-ACA0B4CF88CA}"/>
                </a:ext>
              </a:extLst>
            </p:cNvPr>
            <p:cNvSpPr/>
            <p:nvPr/>
          </p:nvSpPr>
          <p:spPr>
            <a:xfrm>
              <a:off x="3612029" y="1915094"/>
              <a:ext cx="552402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Otros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sp>
        <p:nvSpPr>
          <p:cNvPr id="28" name="Rectángulo 27">
            <a:extLst>
              <a:ext uri="{FF2B5EF4-FFF2-40B4-BE49-F238E27FC236}">
                <a16:creationId xmlns:a16="http://schemas.microsoft.com/office/drawing/2014/main" id="{68588BD4-AE96-4CF9-9C4B-24A6D79FE99D}"/>
              </a:ext>
            </a:extLst>
          </p:cNvPr>
          <p:cNvSpPr/>
          <p:nvPr/>
        </p:nvSpPr>
        <p:spPr>
          <a:xfrm>
            <a:off x="354701" y="2633649"/>
            <a:ext cx="2183733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Descripción del Servicio:</a:t>
            </a:r>
            <a:endParaRPr lang="es-CL" dirty="0">
              <a:effectLst/>
              <a:latin typeface="Akazan Lt" panose="02000506020000020003" pitchFamily="2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pic>
        <p:nvPicPr>
          <p:cNvPr id="30" name="Imagen 29">
            <a:extLst>
              <a:ext uri="{FF2B5EF4-FFF2-40B4-BE49-F238E27FC236}">
                <a16:creationId xmlns:a16="http://schemas.microsoft.com/office/drawing/2014/main" id="{3E931A31-DC47-4A40-8DA9-8FC83A9306DD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203" t="66278" r="8673" b="23449"/>
          <a:stretch/>
        </p:blipFill>
        <p:spPr>
          <a:xfrm>
            <a:off x="440505" y="2944813"/>
            <a:ext cx="4301657" cy="738769"/>
          </a:xfrm>
          <a:prstGeom prst="rect">
            <a:avLst/>
          </a:prstGeom>
        </p:spPr>
      </p:pic>
      <p:grpSp>
        <p:nvGrpSpPr>
          <p:cNvPr id="76" name="Grupo 75">
            <a:extLst>
              <a:ext uri="{FF2B5EF4-FFF2-40B4-BE49-F238E27FC236}">
                <a16:creationId xmlns:a16="http://schemas.microsoft.com/office/drawing/2014/main" id="{EBD2F4EC-A8BF-4680-A871-AD5F1ACFA33A}"/>
              </a:ext>
            </a:extLst>
          </p:cNvPr>
          <p:cNvGrpSpPr/>
          <p:nvPr/>
        </p:nvGrpSpPr>
        <p:grpSpPr>
          <a:xfrm>
            <a:off x="513147" y="3825721"/>
            <a:ext cx="4187950" cy="1277269"/>
            <a:chOff x="425691" y="4023521"/>
            <a:chExt cx="4187950" cy="1277269"/>
          </a:xfrm>
        </p:grpSpPr>
        <p:sp>
          <p:nvSpPr>
            <p:cNvPr id="39" name="Rectángulo 38">
              <a:extLst>
                <a:ext uri="{FF2B5EF4-FFF2-40B4-BE49-F238E27FC236}">
                  <a16:creationId xmlns:a16="http://schemas.microsoft.com/office/drawing/2014/main" id="{02E4A93C-8F9C-4884-B2B6-80528735D3E3}"/>
                </a:ext>
              </a:extLst>
            </p:cNvPr>
            <p:cNvSpPr/>
            <p:nvPr/>
          </p:nvSpPr>
          <p:spPr>
            <a:xfrm>
              <a:off x="425691" y="4023521"/>
              <a:ext cx="118105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Ficha de Medidas</a:t>
              </a:r>
            </a:p>
          </p:txBody>
        </p:sp>
        <p:sp>
          <p:nvSpPr>
            <p:cNvPr id="41" name="Rectángulo 40">
              <a:extLst>
                <a:ext uri="{FF2B5EF4-FFF2-40B4-BE49-F238E27FC236}">
                  <a16:creationId xmlns:a16="http://schemas.microsoft.com/office/drawing/2014/main" id="{92B9E128-7B4C-45E7-9BA8-B9EA85687B92}"/>
                </a:ext>
              </a:extLst>
            </p:cNvPr>
            <p:cNvSpPr/>
            <p:nvPr/>
          </p:nvSpPr>
          <p:spPr>
            <a:xfrm>
              <a:off x="754528" y="4254831"/>
              <a:ext cx="66475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H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ombros</a:t>
              </a:r>
            </a:p>
          </p:txBody>
        </p:sp>
        <p:grpSp>
          <p:nvGrpSpPr>
            <p:cNvPr id="53" name="Grupo 52">
              <a:extLst>
                <a:ext uri="{FF2B5EF4-FFF2-40B4-BE49-F238E27FC236}">
                  <a16:creationId xmlns:a16="http://schemas.microsoft.com/office/drawing/2014/main" id="{F280F20A-CEEA-4B75-946C-268CF551042A}"/>
                </a:ext>
              </a:extLst>
            </p:cNvPr>
            <p:cNvGrpSpPr/>
            <p:nvPr/>
          </p:nvGrpSpPr>
          <p:grpSpPr>
            <a:xfrm>
              <a:off x="499785" y="4324233"/>
              <a:ext cx="319496" cy="903494"/>
              <a:chOff x="499785" y="4324233"/>
              <a:chExt cx="319496" cy="903494"/>
            </a:xfrm>
          </p:grpSpPr>
          <p:sp>
            <p:nvSpPr>
              <p:cNvPr id="40" name="Rectángulo 39">
                <a:extLst>
                  <a:ext uri="{FF2B5EF4-FFF2-40B4-BE49-F238E27FC236}">
                    <a16:creationId xmlns:a16="http://schemas.microsoft.com/office/drawing/2014/main" id="{E47B04F6-4E0C-443A-9D7F-51CC3A6E8167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 dirty="0"/>
              </a:p>
            </p:txBody>
          </p:sp>
          <p:sp>
            <p:nvSpPr>
              <p:cNvPr id="42" name="Rectángulo 41">
                <a:extLst>
                  <a:ext uri="{FF2B5EF4-FFF2-40B4-BE49-F238E27FC236}">
                    <a16:creationId xmlns:a16="http://schemas.microsoft.com/office/drawing/2014/main" id="{E0D8D7D1-E8A9-477D-BB59-7D4037A10AD8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3" name="Rectángulo 42">
                <a:extLst>
                  <a:ext uri="{FF2B5EF4-FFF2-40B4-BE49-F238E27FC236}">
                    <a16:creationId xmlns:a16="http://schemas.microsoft.com/office/drawing/2014/main" id="{F11EEA12-BB2F-4295-96AC-15AABB2EB594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4" name="Rectángulo 43">
                <a:extLst>
                  <a:ext uri="{FF2B5EF4-FFF2-40B4-BE49-F238E27FC236}">
                    <a16:creationId xmlns:a16="http://schemas.microsoft.com/office/drawing/2014/main" id="{4CA8619C-54F1-4E1B-8AD0-2AB97850AF39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5" name="Rectángulo 44">
                <a:extLst>
                  <a:ext uri="{FF2B5EF4-FFF2-40B4-BE49-F238E27FC236}">
                    <a16:creationId xmlns:a16="http://schemas.microsoft.com/office/drawing/2014/main" id="{A892E23F-412E-4C2B-BF07-19DEFB875F6D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48" name="Rectángulo 47">
              <a:extLst>
                <a:ext uri="{FF2B5EF4-FFF2-40B4-BE49-F238E27FC236}">
                  <a16:creationId xmlns:a16="http://schemas.microsoft.com/office/drawing/2014/main" id="{F61B7A8A-9FD8-4CD0-98C1-D19A7D442815}"/>
                </a:ext>
              </a:extLst>
            </p:cNvPr>
            <p:cNvSpPr/>
            <p:nvPr/>
          </p:nvSpPr>
          <p:spPr>
            <a:xfrm>
              <a:off x="754528" y="4446790"/>
              <a:ext cx="66475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Busto</a:t>
              </a:r>
            </a:p>
          </p:txBody>
        </p:sp>
        <p:sp>
          <p:nvSpPr>
            <p:cNvPr id="49" name="Rectángulo 48">
              <a:extLst>
                <a:ext uri="{FF2B5EF4-FFF2-40B4-BE49-F238E27FC236}">
                  <a16:creationId xmlns:a16="http://schemas.microsoft.com/office/drawing/2014/main" id="{CB2C72A1-AB47-4A03-B163-24BB2C1F201C}"/>
                </a:ext>
              </a:extLst>
            </p:cNvPr>
            <p:cNvSpPr/>
            <p:nvPr/>
          </p:nvSpPr>
          <p:spPr>
            <a:xfrm>
              <a:off x="754528" y="4627222"/>
              <a:ext cx="934027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Larg</a:t>
              </a: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 Espalda</a:t>
              </a:r>
            </a:p>
          </p:txBody>
        </p:sp>
        <p:sp>
          <p:nvSpPr>
            <p:cNvPr id="50" name="Rectángulo 49">
              <a:extLst>
                <a:ext uri="{FF2B5EF4-FFF2-40B4-BE49-F238E27FC236}">
                  <a16:creationId xmlns:a16="http://schemas.microsoft.com/office/drawing/2014/main" id="{C5BC14CB-F47E-4D58-8F68-DDE41F381913}"/>
                </a:ext>
              </a:extLst>
            </p:cNvPr>
            <p:cNvSpPr/>
            <p:nvPr/>
          </p:nvSpPr>
          <p:spPr>
            <a:xfrm>
              <a:off x="754528" y="4819750"/>
              <a:ext cx="934027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Busto</a:t>
              </a:r>
            </a:p>
          </p:txBody>
        </p:sp>
        <p:sp>
          <p:nvSpPr>
            <p:cNvPr id="52" name="Rectángulo 51">
              <a:extLst>
                <a:ext uri="{FF2B5EF4-FFF2-40B4-BE49-F238E27FC236}">
                  <a16:creationId xmlns:a16="http://schemas.microsoft.com/office/drawing/2014/main" id="{39884370-F146-4FD9-9DE4-63D0F5CF1CFD}"/>
                </a:ext>
              </a:extLst>
            </p:cNvPr>
            <p:cNvSpPr/>
            <p:nvPr/>
          </p:nvSpPr>
          <p:spPr>
            <a:xfrm>
              <a:off x="763644" y="5019073"/>
              <a:ext cx="54205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</a:t>
              </a:r>
            </a:p>
          </p:txBody>
        </p:sp>
        <p:grpSp>
          <p:nvGrpSpPr>
            <p:cNvPr id="54" name="Grupo 53">
              <a:extLst>
                <a:ext uri="{FF2B5EF4-FFF2-40B4-BE49-F238E27FC236}">
                  <a16:creationId xmlns:a16="http://schemas.microsoft.com/office/drawing/2014/main" id="{899D3852-9FE5-4802-ABAC-63F149199D1B}"/>
                </a:ext>
              </a:extLst>
            </p:cNvPr>
            <p:cNvGrpSpPr/>
            <p:nvPr/>
          </p:nvGrpSpPr>
          <p:grpSpPr>
            <a:xfrm>
              <a:off x="1603520" y="4324233"/>
              <a:ext cx="319496" cy="903494"/>
              <a:chOff x="499785" y="4324233"/>
              <a:chExt cx="319496" cy="903494"/>
            </a:xfrm>
          </p:grpSpPr>
          <p:sp>
            <p:nvSpPr>
              <p:cNvPr id="55" name="Rectángulo 54">
                <a:extLst>
                  <a:ext uri="{FF2B5EF4-FFF2-40B4-BE49-F238E27FC236}">
                    <a16:creationId xmlns:a16="http://schemas.microsoft.com/office/drawing/2014/main" id="{B9500116-F8A0-4B60-A41D-DDA61DAD96E1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6" name="Rectángulo 55">
                <a:extLst>
                  <a:ext uri="{FF2B5EF4-FFF2-40B4-BE49-F238E27FC236}">
                    <a16:creationId xmlns:a16="http://schemas.microsoft.com/office/drawing/2014/main" id="{32936542-49CC-49B3-82EB-7BF61A120F45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7" name="Rectángulo 56">
                <a:extLst>
                  <a:ext uri="{FF2B5EF4-FFF2-40B4-BE49-F238E27FC236}">
                    <a16:creationId xmlns:a16="http://schemas.microsoft.com/office/drawing/2014/main" id="{8750774D-2064-4D64-A3A9-4DF20C839018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8" name="Rectángulo 57">
                <a:extLst>
                  <a:ext uri="{FF2B5EF4-FFF2-40B4-BE49-F238E27FC236}">
                    <a16:creationId xmlns:a16="http://schemas.microsoft.com/office/drawing/2014/main" id="{83283F80-022F-44A8-A5C5-F600B41761E0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9" name="Rectángulo 58">
                <a:extLst>
                  <a:ext uri="{FF2B5EF4-FFF2-40B4-BE49-F238E27FC236}">
                    <a16:creationId xmlns:a16="http://schemas.microsoft.com/office/drawing/2014/main" id="{B3B65F57-430F-44F5-B56A-77EC86B78C32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60" name="Rectángulo 59">
              <a:extLst>
                <a:ext uri="{FF2B5EF4-FFF2-40B4-BE49-F238E27FC236}">
                  <a16:creationId xmlns:a16="http://schemas.microsoft.com/office/drawing/2014/main" id="{6466DA8E-C652-4658-9DE6-CC4010FF4254}"/>
                </a:ext>
              </a:extLst>
            </p:cNvPr>
            <p:cNvSpPr/>
            <p:nvPr/>
          </p:nvSpPr>
          <p:spPr>
            <a:xfrm>
              <a:off x="1857045" y="4249221"/>
              <a:ext cx="140225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Frente </a:t>
              </a:r>
            </a:p>
          </p:txBody>
        </p:sp>
        <p:sp>
          <p:nvSpPr>
            <p:cNvPr id="61" name="Rectángulo 60">
              <a:extLst>
                <a:ext uri="{FF2B5EF4-FFF2-40B4-BE49-F238E27FC236}">
                  <a16:creationId xmlns:a16="http://schemas.microsoft.com/office/drawing/2014/main" id="{31371062-0AD6-4B71-A228-5A8B2CD3F31E}"/>
                </a:ext>
              </a:extLst>
            </p:cNvPr>
            <p:cNvSpPr/>
            <p:nvPr/>
          </p:nvSpPr>
          <p:spPr>
            <a:xfrm>
              <a:off x="1857045" y="4448480"/>
              <a:ext cx="1327750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Costado</a:t>
              </a:r>
            </a:p>
          </p:txBody>
        </p:sp>
        <p:sp>
          <p:nvSpPr>
            <p:cNvPr id="62" name="Rectángulo 61">
              <a:extLst>
                <a:ext uri="{FF2B5EF4-FFF2-40B4-BE49-F238E27FC236}">
                  <a16:creationId xmlns:a16="http://schemas.microsoft.com/office/drawing/2014/main" id="{5A4E51EF-8D78-4EC7-9B0F-BE0BEA9BB197}"/>
                </a:ext>
              </a:extLst>
            </p:cNvPr>
            <p:cNvSpPr/>
            <p:nvPr/>
          </p:nvSpPr>
          <p:spPr>
            <a:xfrm>
              <a:off x="1867696" y="4627222"/>
              <a:ext cx="60857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Cadera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63" name="Rectángulo 62">
              <a:extLst>
                <a:ext uri="{FF2B5EF4-FFF2-40B4-BE49-F238E27FC236}">
                  <a16:creationId xmlns:a16="http://schemas.microsoft.com/office/drawing/2014/main" id="{14010947-628E-4464-9589-CBFF26BCD86C}"/>
                </a:ext>
              </a:extLst>
            </p:cNvPr>
            <p:cNvSpPr/>
            <p:nvPr/>
          </p:nvSpPr>
          <p:spPr>
            <a:xfrm>
              <a:off x="1867696" y="4813319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Rodilla</a:t>
              </a:r>
            </a:p>
          </p:txBody>
        </p:sp>
        <p:sp>
          <p:nvSpPr>
            <p:cNvPr id="64" name="Rectángulo 63">
              <a:extLst>
                <a:ext uri="{FF2B5EF4-FFF2-40B4-BE49-F238E27FC236}">
                  <a16:creationId xmlns:a16="http://schemas.microsoft.com/office/drawing/2014/main" id="{B9F5A617-31DA-4B42-AA9F-20464752E28F}"/>
                </a:ext>
              </a:extLst>
            </p:cNvPr>
            <p:cNvSpPr/>
            <p:nvPr/>
          </p:nvSpPr>
          <p:spPr>
            <a:xfrm>
              <a:off x="1862655" y="5016100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Rodilla</a:t>
              </a:r>
            </a:p>
          </p:txBody>
        </p:sp>
        <p:grpSp>
          <p:nvGrpSpPr>
            <p:cNvPr id="65" name="Grupo 64">
              <a:extLst>
                <a:ext uri="{FF2B5EF4-FFF2-40B4-BE49-F238E27FC236}">
                  <a16:creationId xmlns:a16="http://schemas.microsoft.com/office/drawing/2014/main" id="{320CD5EF-93F7-494C-8D7A-6A0B8DEABED7}"/>
                </a:ext>
              </a:extLst>
            </p:cNvPr>
            <p:cNvGrpSpPr/>
            <p:nvPr/>
          </p:nvGrpSpPr>
          <p:grpSpPr>
            <a:xfrm>
              <a:off x="3122565" y="4330398"/>
              <a:ext cx="319496" cy="903494"/>
              <a:chOff x="499785" y="4324233"/>
              <a:chExt cx="319496" cy="903494"/>
            </a:xfrm>
          </p:grpSpPr>
          <p:sp>
            <p:nvSpPr>
              <p:cNvPr id="66" name="Rectángulo 65">
                <a:extLst>
                  <a:ext uri="{FF2B5EF4-FFF2-40B4-BE49-F238E27FC236}">
                    <a16:creationId xmlns:a16="http://schemas.microsoft.com/office/drawing/2014/main" id="{F5AFC7C4-3C8D-4234-9F99-591641CB149C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7" name="Rectángulo 66">
                <a:extLst>
                  <a:ext uri="{FF2B5EF4-FFF2-40B4-BE49-F238E27FC236}">
                    <a16:creationId xmlns:a16="http://schemas.microsoft.com/office/drawing/2014/main" id="{672EC4D9-7968-40EF-8E37-0AB1B0B57B4D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8" name="Rectángulo 67">
                <a:extLst>
                  <a:ext uri="{FF2B5EF4-FFF2-40B4-BE49-F238E27FC236}">
                    <a16:creationId xmlns:a16="http://schemas.microsoft.com/office/drawing/2014/main" id="{79992F34-89A5-437A-A008-60DF00CD58FB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9" name="Rectángulo 68">
                <a:extLst>
                  <a:ext uri="{FF2B5EF4-FFF2-40B4-BE49-F238E27FC236}">
                    <a16:creationId xmlns:a16="http://schemas.microsoft.com/office/drawing/2014/main" id="{5A44A7C8-1EF2-4BA3-A253-805C71A8205A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70" name="Rectángulo 69">
                <a:extLst>
                  <a:ext uri="{FF2B5EF4-FFF2-40B4-BE49-F238E27FC236}">
                    <a16:creationId xmlns:a16="http://schemas.microsoft.com/office/drawing/2014/main" id="{9FCEB1F4-D108-40F4-9C61-46A7811EF12A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71" name="Rectángulo 70">
              <a:extLst>
                <a:ext uri="{FF2B5EF4-FFF2-40B4-BE49-F238E27FC236}">
                  <a16:creationId xmlns:a16="http://schemas.microsoft.com/office/drawing/2014/main" id="{7667203C-F86F-4632-8695-E8C8F777376B}"/>
                </a:ext>
              </a:extLst>
            </p:cNvPr>
            <p:cNvSpPr/>
            <p:nvPr/>
          </p:nvSpPr>
          <p:spPr>
            <a:xfrm>
              <a:off x="3391445" y="4257235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Pantalones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2" name="Rectángulo 71">
              <a:extLst>
                <a:ext uri="{FF2B5EF4-FFF2-40B4-BE49-F238E27FC236}">
                  <a16:creationId xmlns:a16="http://schemas.microsoft.com/office/drawing/2014/main" id="{58BFB19A-50EB-45F1-A3CE-85D479F6FF63}"/>
                </a:ext>
              </a:extLst>
            </p:cNvPr>
            <p:cNvSpPr/>
            <p:nvPr/>
          </p:nvSpPr>
          <p:spPr>
            <a:xfrm>
              <a:off x="3392643" y="4443247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Falda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3" name="Rectángulo 72">
              <a:extLst>
                <a:ext uri="{FF2B5EF4-FFF2-40B4-BE49-F238E27FC236}">
                  <a16:creationId xmlns:a16="http://schemas.microsoft.com/office/drawing/2014/main" id="{1D61C0AB-6E23-4955-B604-F5425931A240}"/>
                </a:ext>
              </a:extLst>
            </p:cNvPr>
            <p:cNvSpPr/>
            <p:nvPr/>
          </p:nvSpPr>
          <p:spPr>
            <a:xfrm>
              <a:off x="3388231" y="4632248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Brazos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4" name="Rectángulo 73">
              <a:extLst>
                <a:ext uri="{FF2B5EF4-FFF2-40B4-BE49-F238E27FC236}">
                  <a16:creationId xmlns:a16="http://schemas.microsoft.com/office/drawing/2014/main" id="{82FFD66E-2E43-472B-9751-82F25D60E63F}"/>
                </a:ext>
              </a:extLst>
            </p:cNvPr>
            <p:cNvSpPr/>
            <p:nvPr/>
          </p:nvSpPr>
          <p:spPr>
            <a:xfrm>
              <a:off x="3391445" y="4824776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Brazos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5" name="Rectángulo 74">
              <a:extLst>
                <a:ext uri="{FF2B5EF4-FFF2-40B4-BE49-F238E27FC236}">
                  <a16:creationId xmlns:a16="http://schemas.microsoft.com/office/drawing/2014/main" id="{567DC8AA-44AB-4858-80A5-59093DB9B205}"/>
                </a:ext>
              </a:extLst>
            </p:cNvPr>
            <p:cNvSpPr/>
            <p:nvPr/>
          </p:nvSpPr>
          <p:spPr>
            <a:xfrm>
              <a:off x="3392014" y="5019687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Puños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77" name="Grupo 76">
            <a:extLst>
              <a:ext uri="{FF2B5EF4-FFF2-40B4-BE49-F238E27FC236}">
                <a16:creationId xmlns:a16="http://schemas.microsoft.com/office/drawing/2014/main" id="{E1C409F8-653D-4D9B-BD5A-C6F51AAA093A}"/>
              </a:ext>
            </a:extLst>
          </p:cNvPr>
          <p:cNvGrpSpPr/>
          <p:nvPr/>
        </p:nvGrpSpPr>
        <p:grpSpPr>
          <a:xfrm>
            <a:off x="827247" y="5284367"/>
            <a:ext cx="3869438" cy="314947"/>
            <a:chOff x="846774" y="1908569"/>
            <a:chExt cx="3869438" cy="314947"/>
          </a:xfrm>
        </p:grpSpPr>
        <p:sp>
          <p:nvSpPr>
            <p:cNvPr id="78" name="Rectángulo: esquinas redondeadas 77">
              <a:extLst>
                <a:ext uri="{FF2B5EF4-FFF2-40B4-BE49-F238E27FC236}">
                  <a16:creationId xmlns:a16="http://schemas.microsoft.com/office/drawing/2014/main" id="{2060D2E5-A165-4593-B293-BEB07BBA723F}"/>
                </a:ext>
              </a:extLst>
            </p:cNvPr>
            <p:cNvSpPr/>
            <p:nvPr/>
          </p:nvSpPr>
          <p:spPr>
            <a:xfrm>
              <a:off x="888509" y="1931042"/>
              <a:ext cx="3548063" cy="267576"/>
            </a:xfrm>
            <a:prstGeom prst="roundRect">
              <a:avLst>
                <a:gd name="adj" fmla="val 3808"/>
              </a:avLst>
            </a:prstGeom>
            <a:solidFill>
              <a:srgbClr val="E5EBF7"/>
            </a:solidFill>
            <a:ln w="6350"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79" name="Rectángulo 78">
              <a:extLst>
                <a:ext uri="{FF2B5EF4-FFF2-40B4-BE49-F238E27FC236}">
                  <a16:creationId xmlns:a16="http://schemas.microsoft.com/office/drawing/2014/main" id="{E7877A37-7626-4D32-BC91-E7815A0457B0}"/>
                </a:ext>
              </a:extLst>
            </p:cNvPr>
            <p:cNvSpPr/>
            <p:nvPr/>
          </p:nvSpPr>
          <p:spPr>
            <a:xfrm>
              <a:off x="846774" y="1910995"/>
              <a:ext cx="140708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Material Utilizado</a:t>
              </a:r>
            </a:p>
          </p:txBody>
        </p:sp>
        <p:sp>
          <p:nvSpPr>
            <p:cNvPr id="80" name="Rectángulo 79">
              <a:extLst>
                <a:ext uri="{FF2B5EF4-FFF2-40B4-BE49-F238E27FC236}">
                  <a16:creationId xmlns:a16="http://schemas.microsoft.com/office/drawing/2014/main" id="{EED52FFC-D234-4972-9362-CCA8BD8E1E1D}"/>
                </a:ext>
              </a:extLst>
            </p:cNvPr>
            <p:cNvSpPr/>
            <p:nvPr/>
          </p:nvSpPr>
          <p:spPr>
            <a:xfrm>
              <a:off x="1951784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81" name="Rectángulo 80">
              <a:extLst>
                <a:ext uri="{FF2B5EF4-FFF2-40B4-BE49-F238E27FC236}">
                  <a16:creationId xmlns:a16="http://schemas.microsoft.com/office/drawing/2014/main" id="{810D7B33-A378-48EE-81DB-D80ABF08CAFF}"/>
                </a:ext>
              </a:extLst>
            </p:cNvPr>
            <p:cNvSpPr/>
            <p:nvPr/>
          </p:nvSpPr>
          <p:spPr>
            <a:xfrm>
              <a:off x="2018850" y="1908569"/>
              <a:ext cx="1230415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Traído por cliente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82" name="Rectángulo 81">
              <a:extLst>
                <a:ext uri="{FF2B5EF4-FFF2-40B4-BE49-F238E27FC236}">
                  <a16:creationId xmlns:a16="http://schemas.microsoft.com/office/drawing/2014/main" id="{C6BA340D-8998-4AB9-89C7-B008C984CE74}"/>
                </a:ext>
              </a:extLst>
            </p:cNvPr>
            <p:cNvSpPr/>
            <p:nvPr/>
          </p:nvSpPr>
          <p:spPr>
            <a:xfrm>
              <a:off x="3114635" y="2000787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85" name="Rectángulo 84">
              <a:extLst>
                <a:ext uri="{FF2B5EF4-FFF2-40B4-BE49-F238E27FC236}">
                  <a16:creationId xmlns:a16="http://schemas.microsoft.com/office/drawing/2014/main" id="{E804BDC5-B8E3-4BEE-B9A1-7A7F9FE1772F}"/>
                </a:ext>
              </a:extLst>
            </p:cNvPr>
            <p:cNvSpPr/>
            <p:nvPr/>
          </p:nvSpPr>
          <p:spPr>
            <a:xfrm>
              <a:off x="3194974" y="1908569"/>
              <a:ext cx="152123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Comprado por uno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pic>
        <p:nvPicPr>
          <p:cNvPr id="86" name="Imagen 85">
            <a:extLst>
              <a:ext uri="{FF2B5EF4-FFF2-40B4-BE49-F238E27FC236}">
                <a16:creationId xmlns:a16="http://schemas.microsoft.com/office/drawing/2014/main" id="{5E40D706-1789-41B8-8B26-B918DFB9E15B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203" t="66278" r="8673" b="23356"/>
          <a:stretch/>
        </p:blipFill>
        <p:spPr>
          <a:xfrm>
            <a:off x="420002" y="5572807"/>
            <a:ext cx="4301657" cy="745544"/>
          </a:xfrm>
          <a:prstGeom prst="rect">
            <a:avLst/>
          </a:prstGeom>
        </p:spPr>
      </p:pic>
      <p:grpSp>
        <p:nvGrpSpPr>
          <p:cNvPr id="99" name="Grupo 98">
            <a:extLst>
              <a:ext uri="{FF2B5EF4-FFF2-40B4-BE49-F238E27FC236}">
                <a16:creationId xmlns:a16="http://schemas.microsoft.com/office/drawing/2014/main" id="{A495B0AB-2D8A-4029-A820-29583E476264}"/>
              </a:ext>
            </a:extLst>
          </p:cNvPr>
          <p:cNvGrpSpPr/>
          <p:nvPr/>
        </p:nvGrpSpPr>
        <p:grpSpPr>
          <a:xfrm>
            <a:off x="513886" y="6402346"/>
            <a:ext cx="4328637" cy="751470"/>
            <a:chOff x="507023" y="6357999"/>
            <a:chExt cx="4328637" cy="751470"/>
          </a:xfrm>
        </p:grpSpPr>
        <p:sp>
          <p:nvSpPr>
            <p:cNvPr id="88" name="Rectángulo 87">
              <a:extLst>
                <a:ext uri="{FF2B5EF4-FFF2-40B4-BE49-F238E27FC236}">
                  <a16:creationId xmlns:a16="http://schemas.microsoft.com/office/drawing/2014/main" id="{CABB359B-7FAA-4851-BFBB-C7E16CD1F9CA}"/>
                </a:ext>
              </a:extLst>
            </p:cNvPr>
            <p:cNvSpPr/>
            <p:nvPr/>
          </p:nvSpPr>
          <p:spPr>
            <a:xfrm>
              <a:off x="507023" y="6357999"/>
              <a:ext cx="1590222" cy="34394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6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Formas de Pago</a:t>
              </a:r>
              <a:endParaRPr lang="es-CL" sz="16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89" name="Rectángulo 88">
              <a:extLst>
                <a:ext uri="{FF2B5EF4-FFF2-40B4-BE49-F238E27FC236}">
                  <a16:creationId xmlns:a16="http://schemas.microsoft.com/office/drawing/2014/main" id="{5C3FB13F-67AB-4E67-B8DB-16F6AEF462D6}"/>
                </a:ext>
              </a:extLst>
            </p:cNvPr>
            <p:cNvSpPr/>
            <p:nvPr/>
          </p:nvSpPr>
          <p:spPr>
            <a:xfrm>
              <a:off x="508665" y="6755574"/>
              <a:ext cx="118105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Total a Pagar: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90" name="Conector recto 89">
              <a:extLst>
                <a:ext uri="{FF2B5EF4-FFF2-40B4-BE49-F238E27FC236}">
                  <a16:creationId xmlns:a16="http://schemas.microsoft.com/office/drawing/2014/main" id="{E991F5D5-602F-41C6-A05E-4F641BA735F5}"/>
                </a:ext>
              </a:extLst>
            </p:cNvPr>
            <p:cNvCxnSpPr>
              <a:cxnSpLocks/>
            </p:cNvCxnSpPr>
            <p:nvPr/>
          </p:nvCxnSpPr>
          <p:spPr>
            <a:xfrm>
              <a:off x="1405339" y="6956676"/>
              <a:ext cx="1125661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3" name="Rectángulo 92">
              <a:extLst>
                <a:ext uri="{FF2B5EF4-FFF2-40B4-BE49-F238E27FC236}">
                  <a16:creationId xmlns:a16="http://schemas.microsoft.com/office/drawing/2014/main" id="{6EBF0BAA-1830-4082-9014-C97DF0F57357}"/>
                </a:ext>
              </a:extLst>
            </p:cNvPr>
            <p:cNvSpPr/>
            <p:nvPr/>
          </p:nvSpPr>
          <p:spPr>
            <a:xfrm>
              <a:off x="2618328" y="6480608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94" name="Rectángulo 93">
              <a:extLst>
                <a:ext uri="{FF2B5EF4-FFF2-40B4-BE49-F238E27FC236}">
                  <a16:creationId xmlns:a16="http://schemas.microsoft.com/office/drawing/2014/main" id="{6B27A875-5C49-4CE4-884A-53A0A9CD71C2}"/>
                </a:ext>
              </a:extLst>
            </p:cNvPr>
            <p:cNvSpPr/>
            <p:nvPr/>
          </p:nvSpPr>
          <p:spPr>
            <a:xfrm>
              <a:off x="2698547" y="6392360"/>
              <a:ext cx="213711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50% Adel</a:t>
              </a: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anto / 50% Entrega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5" name="Rectángulo 94">
              <a:extLst>
                <a:ext uri="{FF2B5EF4-FFF2-40B4-BE49-F238E27FC236}">
                  <a16:creationId xmlns:a16="http://schemas.microsoft.com/office/drawing/2014/main" id="{796D9CDE-CE6A-44BC-B977-018DBDB7ADB1}"/>
                </a:ext>
              </a:extLst>
            </p:cNvPr>
            <p:cNvSpPr/>
            <p:nvPr/>
          </p:nvSpPr>
          <p:spPr>
            <a:xfrm>
              <a:off x="2618327" y="6671604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96" name="Rectángulo 95">
              <a:extLst>
                <a:ext uri="{FF2B5EF4-FFF2-40B4-BE49-F238E27FC236}">
                  <a16:creationId xmlns:a16="http://schemas.microsoft.com/office/drawing/2014/main" id="{E1A9C05A-E9F5-40BA-9B89-F4925868A6E2}"/>
                </a:ext>
              </a:extLst>
            </p:cNvPr>
            <p:cNvSpPr/>
            <p:nvPr/>
          </p:nvSpPr>
          <p:spPr>
            <a:xfrm>
              <a:off x="2698547" y="6590190"/>
              <a:ext cx="125637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Tarjeta de Crédito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7" name="Rectángulo 96">
              <a:extLst>
                <a:ext uri="{FF2B5EF4-FFF2-40B4-BE49-F238E27FC236}">
                  <a16:creationId xmlns:a16="http://schemas.microsoft.com/office/drawing/2014/main" id="{FDB9D3DA-79A0-4743-B169-42B0206C7917}"/>
                </a:ext>
              </a:extLst>
            </p:cNvPr>
            <p:cNvSpPr/>
            <p:nvPr/>
          </p:nvSpPr>
          <p:spPr>
            <a:xfrm>
              <a:off x="2734595" y="6796948"/>
              <a:ext cx="125637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Pago Completo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8" name="Rectángulo 97">
              <a:extLst>
                <a:ext uri="{FF2B5EF4-FFF2-40B4-BE49-F238E27FC236}">
                  <a16:creationId xmlns:a16="http://schemas.microsoft.com/office/drawing/2014/main" id="{C23ACB03-E850-4859-963B-A4D496E13724}"/>
                </a:ext>
              </a:extLst>
            </p:cNvPr>
            <p:cNvSpPr/>
            <p:nvPr/>
          </p:nvSpPr>
          <p:spPr>
            <a:xfrm>
              <a:off x="2618327" y="6872424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</p:grpSp>
      <p:sp>
        <p:nvSpPr>
          <p:cNvPr id="83" name="Rectángulo 82">
            <a:extLst>
              <a:ext uri="{FF2B5EF4-FFF2-40B4-BE49-F238E27FC236}">
                <a16:creationId xmlns:a16="http://schemas.microsoft.com/office/drawing/2014/main" id="{FF1B5714-D46E-4962-9BD8-8C3EB344E93F}"/>
              </a:ext>
            </a:extLst>
          </p:cNvPr>
          <p:cNvSpPr/>
          <p:nvPr/>
        </p:nvSpPr>
        <p:spPr>
          <a:xfrm>
            <a:off x="551357" y="63750"/>
            <a:ext cx="4148168" cy="107830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07000"/>
              </a:lnSpc>
              <a:spcAft>
                <a:spcPts val="726"/>
              </a:spcAft>
            </a:pPr>
            <a:r>
              <a:rPr lang="es-CL" sz="5988" dirty="0">
                <a:solidFill>
                  <a:schemeClr val="bg1"/>
                </a:solidFill>
                <a:latin typeface="Angelface" pitchFamily="50" charset="0"/>
                <a:ea typeface="Calibri" panose="020F0502020204030204" pitchFamily="34" charset="0"/>
                <a:cs typeface="Times New Roman" panose="02020603050405020304" pitchFamily="18" charset="0"/>
              </a:rPr>
              <a:t>Ordenes de Venta</a:t>
            </a:r>
            <a:endParaRPr lang="es-CL" sz="6532" dirty="0">
              <a:solidFill>
                <a:schemeClr val="bg1"/>
              </a:solidFill>
              <a:latin typeface="Angelface" pitchFamily="50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101" name="Rectángulo: esquinas redondeadas 100">
            <a:extLst>
              <a:ext uri="{FF2B5EF4-FFF2-40B4-BE49-F238E27FC236}">
                <a16:creationId xmlns:a16="http://schemas.microsoft.com/office/drawing/2014/main" id="{0A155951-9671-4EA6-9BA5-4894C98CB333}"/>
              </a:ext>
            </a:extLst>
          </p:cNvPr>
          <p:cNvSpPr/>
          <p:nvPr/>
        </p:nvSpPr>
        <p:spPr>
          <a:xfrm>
            <a:off x="473237" y="1582469"/>
            <a:ext cx="4223447" cy="604994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111" name="Rectángulo: esquinas redondeadas 110">
            <a:extLst>
              <a:ext uri="{FF2B5EF4-FFF2-40B4-BE49-F238E27FC236}">
                <a16:creationId xmlns:a16="http://schemas.microsoft.com/office/drawing/2014/main" id="{2F0F5CEE-A183-4B39-8715-F1C8F735566B}"/>
              </a:ext>
            </a:extLst>
          </p:cNvPr>
          <p:cNvSpPr/>
          <p:nvPr/>
        </p:nvSpPr>
        <p:spPr>
          <a:xfrm>
            <a:off x="524368" y="3850804"/>
            <a:ext cx="4115236" cy="1279658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113" name="Rectángulo: esquinas redondeadas 112">
            <a:extLst>
              <a:ext uri="{FF2B5EF4-FFF2-40B4-BE49-F238E27FC236}">
                <a16:creationId xmlns:a16="http://schemas.microsoft.com/office/drawing/2014/main" id="{907035ED-50C6-4207-BD92-D5027B05F656}"/>
              </a:ext>
            </a:extLst>
          </p:cNvPr>
          <p:cNvSpPr/>
          <p:nvPr/>
        </p:nvSpPr>
        <p:spPr>
          <a:xfrm>
            <a:off x="521789" y="6431097"/>
            <a:ext cx="4115236" cy="762266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</p:spTree>
    <p:extLst>
      <p:ext uri="{BB962C8B-B14F-4D97-AF65-F5344CB8AC3E}">
        <p14:creationId xmlns:p14="http://schemas.microsoft.com/office/powerpoint/2010/main" val="2847875631"/>
      </p:ext>
    </p:extLst>
  </p:cSld>
  <p:clrMapOvr>
    <a:masterClrMapping/>
  </p:clrMapOvr>
</p:sld>
</file>

<file path=ppt/slides/slide2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4" name="Imagen 113">
            <a:extLst>
              <a:ext uri="{FF2B5EF4-FFF2-40B4-BE49-F238E27FC236}">
                <a16:creationId xmlns:a16="http://schemas.microsoft.com/office/drawing/2014/main" id="{E2C72D66-3C05-40F4-818E-4CB8631B94FA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26633" t="9514" r="29569" b="27352"/>
          <a:stretch/>
        </p:blipFill>
        <p:spPr>
          <a:xfrm rot="16200000">
            <a:off x="2185505" y="-1998928"/>
            <a:ext cx="697876" cy="5068891"/>
          </a:xfrm>
          <a:prstGeom prst="rect">
            <a:avLst/>
          </a:prstGeom>
        </p:spPr>
      </p:pic>
      <p:sp>
        <p:nvSpPr>
          <p:cNvPr id="112" name="Rectángulo: esquinas redondeadas 111">
            <a:extLst>
              <a:ext uri="{FF2B5EF4-FFF2-40B4-BE49-F238E27FC236}">
                <a16:creationId xmlns:a16="http://schemas.microsoft.com/office/drawing/2014/main" id="{E115D612-3661-42A9-A486-91A7B88EA55F}"/>
              </a:ext>
            </a:extLst>
          </p:cNvPr>
          <p:cNvSpPr/>
          <p:nvPr/>
        </p:nvSpPr>
        <p:spPr>
          <a:xfrm>
            <a:off x="440504" y="6367648"/>
            <a:ext cx="4290148" cy="890633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110" name="Rectángulo: esquinas redondeadas 109">
            <a:extLst>
              <a:ext uri="{FF2B5EF4-FFF2-40B4-BE49-F238E27FC236}">
                <a16:creationId xmlns:a16="http://schemas.microsoft.com/office/drawing/2014/main" id="{9B78243E-FF09-471B-A928-593DCFE6BCF1}"/>
              </a:ext>
            </a:extLst>
          </p:cNvPr>
          <p:cNvSpPr/>
          <p:nvPr/>
        </p:nvSpPr>
        <p:spPr>
          <a:xfrm>
            <a:off x="440505" y="3776826"/>
            <a:ext cx="4290148" cy="1439386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84" name="Rectángulo: esquinas redondeadas 83">
            <a:extLst>
              <a:ext uri="{FF2B5EF4-FFF2-40B4-BE49-F238E27FC236}">
                <a16:creationId xmlns:a16="http://schemas.microsoft.com/office/drawing/2014/main" id="{AD7414DD-8DE6-45B8-8112-9BDDF0B186AF}"/>
              </a:ext>
            </a:extLst>
          </p:cNvPr>
          <p:cNvSpPr/>
          <p:nvPr/>
        </p:nvSpPr>
        <p:spPr>
          <a:xfrm>
            <a:off x="420001" y="1536627"/>
            <a:ext cx="4310651" cy="697874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2" name="Rectángulo: esquinas redondeadas 1">
            <a:extLst>
              <a:ext uri="{FF2B5EF4-FFF2-40B4-BE49-F238E27FC236}">
                <a16:creationId xmlns:a16="http://schemas.microsoft.com/office/drawing/2014/main" id="{99FF4510-806D-4AC7-8D73-69B355A697B8}"/>
              </a:ext>
            </a:extLst>
          </p:cNvPr>
          <p:cNvSpPr/>
          <p:nvPr/>
        </p:nvSpPr>
        <p:spPr>
          <a:xfrm>
            <a:off x="1308997" y="1142665"/>
            <a:ext cx="1021080" cy="217998"/>
          </a:xfrm>
          <a:prstGeom prst="roundRect">
            <a:avLst>
              <a:gd name="adj" fmla="val 0"/>
            </a:avLst>
          </a:prstGeom>
          <a:noFill/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4" name="Rectángulo 3">
            <a:extLst>
              <a:ext uri="{FF2B5EF4-FFF2-40B4-BE49-F238E27FC236}">
                <a16:creationId xmlns:a16="http://schemas.microsoft.com/office/drawing/2014/main" id="{2AFB77A1-E7B9-4F47-9144-3CC7BDF7EE3D}"/>
              </a:ext>
            </a:extLst>
          </p:cNvPr>
          <p:cNvSpPr/>
          <p:nvPr/>
        </p:nvSpPr>
        <p:spPr>
          <a:xfrm>
            <a:off x="440504" y="1056234"/>
            <a:ext cx="1021080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N.º Pedido</a:t>
            </a:r>
            <a:endParaRPr lang="es-CL" dirty="0">
              <a:effectLst/>
              <a:latin typeface="Akazan Lt" panose="02000506020000020003" pitchFamily="2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5" name="Rectángulo: esquinas redondeadas 4">
            <a:extLst>
              <a:ext uri="{FF2B5EF4-FFF2-40B4-BE49-F238E27FC236}">
                <a16:creationId xmlns:a16="http://schemas.microsoft.com/office/drawing/2014/main" id="{2842A9BB-0E44-4F1E-97DD-EF7322732B51}"/>
              </a:ext>
            </a:extLst>
          </p:cNvPr>
          <p:cNvSpPr/>
          <p:nvPr/>
        </p:nvSpPr>
        <p:spPr>
          <a:xfrm>
            <a:off x="3675604" y="1142059"/>
            <a:ext cx="1021080" cy="217998"/>
          </a:xfrm>
          <a:prstGeom prst="roundRect">
            <a:avLst>
              <a:gd name="adj" fmla="val 0"/>
            </a:avLst>
          </a:prstGeom>
          <a:noFill/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6" name="Rectángulo 5">
            <a:extLst>
              <a:ext uri="{FF2B5EF4-FFF2-40B4-BE49-F238E27FC236}">
                <a16:creationId xmlns:a16="http://schemas.microsoft.com/office/drawing/2014/main" id="{7F3D37A6-278E-4B2C-8776-6E7C1A84784E}"/>
              </a:ext>
            </a:extLst>
          </p:cNvPr>
          <p:cNvSpPr/>
          <p:nvPr/>
        </p:nvSpPr>
        <p:spPr>
          <a:xfrm>
            <a:off x="3079506" y="1063864"/>
            <a:ext cx="1021080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Fecha</a:t>
            </a:r>
          </a:p>
        </p:txBody>
      </p:sp>
      <p:grpSp>
        <p:nvGrpSpPr>
          <p:cNvPr id="17" name="Grupo 16">
            <a:extLst>
              <a:ext uri="{FF2B5EF4-FFF2-40B4-BE49-F238E27FC236}">
                <a16:creationId xmlns:a16="http://schemas.microsoft.com/office/drawing/2014/main" id="{A1221EF0-FDFE-48C3-A647-6370BEFC3A9F}"/>
              </a:ext>
            </a:extLst>
          </p:cNvPr>
          <p:cNvGrpSpPr/>
          <p:nvPr/>
        </p:nvGrpSpPr>
        <p:grpSpPr>
          <a:xfrm>
            <a:off x="428996" y="1535416"/>
            <a:ext cx="4190338" cy="715275"/>
            <a:chOff x="461175" y="1120552"/>
            <a:chExt cx="4190338" cy="715275"/>
          </a:xfrm>
        </p:grpSpPr>
        <p:sp>
          <p:nvSpPr>
            <p:cNvPr id="8" name="Rectángulo 7">
              <a:extLst>
                <a:ext uri="{FF2B5EF4-FFF2-40B4-BE49-F238E27FC236}">
                  <a16:creationId xmlns:a16="http://schemas.microsoft.com/office/drawing/2014/main" id="{9A52EE84-0DE8-4F26-AD5E-3CE20593F425}"/>
                </a:ext>
              </a:extLst>
            </p:cNvPr>
            <p:cNvSpPr/>
            <p:nvPr/>
          </p:nvSpPr>
          <p:spPr>
            <a:xfrm>
              <a:off x="477077" y="1120552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Cliente: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" name="Rectángulo 8">
              <a:extLst>
                <a:ext uri="{FF2B5EF4-FFF2-40B4-BE49-F238E27FC236}">
                  <a16:creationId xmlns:a16="http://schemas.microsoft.com/office/drawing/2014/main" id="{0293D1B7-439B-4947-A5F0-41627F3784A1}"/>
                </a:ext>
              </a:extLst>
            </p:cNvPr>
            <p:cNvSpPr/>
            <p:nvPr/>
          </p:nvSpPr>
          <p:spPr>
            <a:xfrm>
              <a:off x="461175" y="1452518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Teléfono: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10" name="Rectángulo 9">
              <a:extLst>
                <a:ext uri="{FF2B5EF4-FFF2-40B4-BE49-F238E27FC236}">
                  <a16:creationId xmlns:a16="http://schemas.microsoft.com/office/drawing/2014/main" id="{18CEE0AE-BC72-4F64-89A2-783C42213717}"/>
                </a:ext>
              </a:extLst>
            </p:cNvPr>
            <p:cNvSpPr/>
            <p:nvPr/>
          </p:nvSpPr>
          <p:spPr>
            <a:xfrm>
              <a:off x="2542395" y="1460468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Celular: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12" name="Conector recto 11">
              <a:extLst>
                <a:ext uri="{FF2B5EF4-FFF2-40B4-BE49-F238E27FC236}">
                  <a16:creationId xmlns:a16="http://schemas.microsoft.com/office/drawing/2014/main" id="{44FD2E21-B38E-48E6-8AF0-3E3DE6E69487}"/>
                </a:ext>
              </a:extLst>
            </p:cNvPr>
            <p:cNvCxnSpPr/>
            <p:nvPr/>
          </p:nvCxnSpPr>
          <p:spPr>
            <a:xfrm>
              <a:off x="1089328" y="1380954"/>
              <a:ext cx="3562185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Conector recto 12">
              <a:extLst>
                <a:ext uri="{FF2B5EF4-FFF2-40B4-BE49-F238E27FC236}">
                  <a16:creationId xmlns:a16="http://schemas.microsoft.com/office/drawing/2014/main" id="{FF0615F5-297B-42CC-9227-B689F664423A}"/>
                </a:ext>
              </a:extLst>
            </p:cNvPr>
            <p:cNvCxnSpPr>
              <a:cxnSpLocks/>
            </p:cNvCxnSpPr>
            <p:nvPr/>
          </p:nvCxnSpPr>
          <p:spPr>
            <a:xfrm>
              <a:off x="1194019" y="1700333"/>
              <a:ext cx="1348376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" name="Conector recto 14">
              <a:extLst>
                <a:ext uri="{FF2B5EF4-FFF2-40B4-BE49-F238E27FC236}">
                  <a16:creationId xmlns:a16="http://schemas.microsoft.com/office/drawing/2014/main" id="{BD48C7B8-5CAC-4F82-9216-C8AB344C1EF2}"/>
                </a:ext>
              </a:extLst>
            </p:cNvPr>
            <p:cNvCxnSpPr>
              <a:cxnSpLocks/>
            </p:cNvCxnSpPr>
            <p:nvPr/>
          </p:nvCxnSpPr>
          <p:spPr>
            <a:xfrm>
              <a:off x="3228230" y="1700333"/>
              <a:ext cx="1423283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7" name="Grupo 26">
            <a:extLst>
              <a:ext uri="{FF2B5EF4-FFF2-40B4-BE49-F238E27FC236}">
                <a16:creationId xmlns:a16="http://schemas.microsoft.com/office/drawing/2014/main" id="{D011FB4B-7475-4BE9-A358-6DA41A8D12AD}"/>
              </a:ext>
            </a:extLst>
          </p:cNvPr>
          <p:cNvGrpSpPr/>
          <p:nvPr/>
        </p:nvGrpSpPr>
        <p:grpSpPr>
          <a:xfrm>
            <a:off x="899417" y="2332501"/>
            <a:ext cx="3359980" cy="319046"/>
            <a:chOff x="864702" y="1908569"/>
            <a:chExt cx="3359980" cy="319046"/>
          </a:xfrm>
        </p:grpSpPr>
        <p:sp>
          <p:nvSpPr>
            <p:cNvPr id="19" name="Rectángulo: esquinas redondeadas 18">
              <a:extLst>
                <a:ext uri="{FF2B5EF4-FFF2-40B4-BE49-F238E27FC236}">
                  <a16:creationId xmlns:a16="http://schemas.microsoft.com/office/drawing/2014/main" id="{90C1F828-0023-4BD0-AE55-1A1D3BABD5CA}"/>
                </a:ext>
              </a:extLst>
            </p:cNvPr>
            <p:cNvSpPr/>
            <p:nvPr/>
          </p:nvSpPr>
          <p:spPr>
            <a:xfrm>
              <a:off x="888509" y="1931042"/>
              <a:ext cx="3336173" cy="267576"/>
            </a:xfrm>
            <a:prstGeom prst="roundRect">
              <a:avLst>
                <a:gd name="adj" fmla="val 3808"/>
              </a:avLst>
            </a:prstGeom>
            <a:solidFill>
              <a:srgbClr val="E5EBF7"/>
            </a:solidFill>
            <a:ln w="6350"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20" name="Rectángulo 19">
              <a:extLst>
                <a:ext uri="{FF2B5EF4-FFF2-40B4-BE49-F238E27FC236}">
                  <a16:creationId xmlns:a16="http://schemas.microsoft.com/office/drawing/2014/main" id="{56986F0A-658A-4DCF-8EF6-0F185C7C5060}"/>
                </a:ext>
              </a:extLst>
            </p:cNvPr>
            <p:cNvSpPr/>
            <p:nvPr/>
          </p:nvSpPr>
          <p:spPr>
            <a:xfrm>
              <a:off x="864702" y="1910995"/>
              <a:ext cx="140708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Tipo de Servicio: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21" name="Rectángulo 20">
              <a:extLst>
                <a:ext uri="{FF2B5EF4-FFF2-40B4-BE49-F238E27FC236}">
                  <a16:creationId xmlns:a16="http://schemas.microsoft.com/office/drawing/2014/main" id="{6492D76D-BD6D-4616-9DE0-599FC92A6658}"/>
                </a:ext>
              </a:extLst>
            </p:cNvPr>
            <p:cNvSpPr/>
            <p:nvPr/>
          </p:nvSpPr>
          <p:spPr>
            <a:xfrm>
              <a:off x="1993616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2" name="Rectángulo 21">
              <a:extLst>
                <a:ext uri="{FF2B5EF4-FFF2-40B4-BE49-F238E27FC236}">
                  <a16:creationId xmlns:a16="http://schemas.microsoft.com/office/drawing/2014/main" id="{BE82BD38-E445-4696-A0AB-597A418C5665}"/>
                </a:ext>
              </a:extLst>
            </p:cNvPr>
            <p:cNvSpPr/>
            <p:nvPr/>
          </p:nvSpPr>
          <p:spPr>
            <a:xfrm>
              <a:off x="2072635" y="1908569"/>
              <a:ext cx="654616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Costura</a:t>
              </a:r>
            </a:p>
          </p:txBody>
        </p:sp>
        <p:sp>
          <p:nvSpPr>
            <p:cNvPr id="23" name="Rectángulo 22">
              <a:extLst>
                <a:ext uri="{FF2B5EF4-FFF2-40B4-BE49-F238E27FC236}">
                  <a16:creationId xmlns:a16="http://schemas.microsoft.com/office/drawing/2014/main" id="{68F4B250-3831-418F-BFC4-D431DBC2CA70}"/>
                </a:ext>
              </a:extLst>
            </p:cNvPr>
            <p:cNvSpPr/>
            <p:nvPr/>
          </p:nvSpPr>
          <p:spPr>
            <a:xfrm>
              <a:off x="2660329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4" name="Rectángulo 23">
              <a:extLst>
                <a:ext uri="{FF2B5EF4-FFF2-40B4-BE49-F238E27FC236}">
                  <a16:creationId xmlns:a16="http://schemas.microsoft.com/office/drawing/2014/main" id="{4AA89D6B-DBBA-402D-AEBE-71E144A67F00}"/>
                </a:ext>
              </a:extLst>
            </p:cNvPr>
            <p:cNvSpPr/>
            <p:nvPr/>
          </p:nvSpPr>
          <p:spPr>
            <a:xfrm>
              <a:off x="2750460" y="1915094"/>
              <a:ext cx="81676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Confección</a:t>
              </a:r>
            </a:p>
          </p:txBody>
        </p:sp>
        <p:sp>
          <p:nvSpPr>
            <p:cNvPr id="25" name="Rectángulo 24">
              <a:extLst>
                <a:ext uri="{FF2B5EF4-FFF2-40B4-BE49-F238E27FC236}">
                  <a16:creationId xmlns:a16="http://schemas.microsoft.com/office/drawing/2014/main" id="{E35C0224-B0B5-4F53-8A83-F99AB3741D53}"/>
                </a:ext>
              </a:extLst>
            </p:cNvPr>
            <p:cNvSpPr/>
            <p:nvPr/>
          </p:nvSpPr>
          <p:spPr>
            <a:xfrm>
              <a:off x="3522045" y="2000787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6" name="Rectángulo 25">
              <a:extLst>
                <a:ext uri="{FF2B5EF4-FFF2-40B4-BE49-F238E27FC236}">
                  <a16:creationId xmlns:a16="http://schemas.microsoft.com/office/drawing/2014/main" id="{6D0BC1E9-E235-4F61-AC23-ACA0B4CF88CA}"/>
                </a:ext>
              </a:extLst>
            </p:cNvPr>
            <p:cNvSpPr/>
            <p:nvPr/>
          </p:nvSpPr>
          <p:spPr>
            <a:xfrm>
              <a:off x="3612029" y="1915094"/>
              <a:ext cx="552402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Otros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sp>
        <p:nvSpPr>
          <p:cNvPr id="28" name="Rectángulo 27">
            <a:extLst>
              <a:ext uri="{FF2B5EF4-FFF2-40B4-BE49-F238E27FC236}">
                <a16:creationId xmlns:a16="http://schemas.microsoft.com/office/drawing/2014/main" id="{68588BD4-AE96-4CF9-9C4B-24A6D79FE99D}"/>
              </a:ext>
            </a:extLst>
          </p:cNvPr>
          <p:cNvSpPr/>
          <p:nvPr/>
        </p:nvSpPr>
        <p:spPr>
          <a:xfrm>
            <a:off x="354701" y="2633649"/>
            <a:ext cx="2183733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Descripción del Servicio:</a:t>
            </a:r>
            <a:endParaRPr lang="es-CL" dirty="0">
              <a:effectLst/>
              <a:latin typeface="Akazan Lt" panose="02000506020000020003" pitchFamily="2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pic>
        <p:nvPicPr>
          <p:cNvPr id="30" name="Imagen 29">
            <a:extLst>
              <a:ext uri="{FF2B5EF4-FFF2-40B4-BE49-F238E27FC236}">
                <a16:creationId xmlns:a16="http://schemas.microsoft.com/office/drawing/2014/main" id="{3E931A31-DC47-4A40-8DA9-8FC83A9306DD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203" t="66278" r="8673" b="23449"/>
          <a:stretch/>
        </p:blipFill>
        <p:spPr>
          <a:xfrm>
            <a:off x="440505" y="2944813"/>
            <a:ext cx="4301657" cy="738769"/>
          </a:xfrm>
          <a:prstGeom prst="rect">
            <a:avLst/>
          </a:prstGeom>
        </p:spPr>
      </p:pic>
      <p:grpSp>
        <p:nvGrpSpPr>
          <p:cNvPr id="76" name="Grupo 75">
            <a:extLst>
              <a:ext uri="{FF2B5EF4-FFF2-40B4-BE49-F238E27FC236}">
                <a16:creationId xmlns:a16="http://schemas.microsoft.com/office/drawing/2014/main" id="{EBD2F4EC-A8BF-4680-A871-AD5F1ACFA33A}"/>
              </a:ext>
            </a:extLst>
          </p:cNvPr>
          <p:cNvGrpSpPr/>
          <p:nvPr/>
        </p:nvGrpSpPr>
        <p:grpSpPr>
          <a:xfrm>
            <a:off x="513147" y="3825721"/>
            <a:ext cx="4187950" cy="1277269"/>
            <a:chOff x="425691" y="4023521"/>
            <a:chExt cx="4187950" cy="1277269"/>
          </a:xfrm>
        </p:grpSpPr>
        <p:sp>
          <p:nvSpPr>
            <p:cNvPr id="39" name="Rectángulo 38">
              <a:extLst>
                <a:ext uri="{FF2B5EF4-FFF2-40B4-BE49-F238E27FC236}">
                  <a16:creationId xmlns:a16="http://schemas.microsoft.com/office/drawing/2014/main" id="{02E4A93C-8F9C-4884-B2B6-80528735D3E3}"/>
                </a:ext>
              </a:extLst>
            </p:cNvPr>
            <p:cNvSpPr/>
            <p:nvPr/>
          </p:nvSpPr>
          <p:spPr>
            <a:xfrm>
              <a:off x="425691" y="4023521"/>
              <a:ext cx="118105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Ficha de Medidas</a:t>
              </a:r>
            </a:p>
          </p:txBody>
        </p:sp>
        <p:sp>
          <p:nvSpPr>
            <p:cNvPr id="41" name="Rectángulo 40">
              <a:extLst>
                <a:ext uri="{FF2B5EF4-FFF2-40B4-BE49-F238E27FC236}">
                  <a16:creationId xmlns:a16="http://schemas.microsoft.com/office/drawing/2014/main" id="{92B9E128-7B4C-45E7-9BA8-B9EA85687B92}"/>
                </a:ext>
              </a:extLst>
            </p:cNvPr>
            <p:cNvSpPr/>
            <p:nvPr/>
          </p:nvSpPr>
          <p:spPr>
            <a:xfrm>
              <a:off x="754528" y="4254831"/>
              <a:ext cx="66475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H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ombros</a:t>
              </a:r>
            </a:p>
          </p:txBody>
        </p:sp>
        <p:grpSp>
          <p:nvGrpSpPr>
            <p:cNvPr id="53" name="Grupo 52">
              <a:extLst>
                <a:ext uri="{FF2B5EF4-FFF2-40B4-BE49-F238E27FC236}">
                  <a16:creationId xmlns:a16="http://schemas.microsoft.com/office/drawing/2014/main" id="{F280F20A-CEEA-4B75-946C-268CF551042A}"/>
                </a:ext>
              </a:extLst>
            </p:cNvPr>
            <p:cNvGrpSpPr/>
            <p:nvPr/>
          </p:nvGrpSpPr>
          <p:grpSpPr>
            <a:xfrm>
              <a:off x="499785" y="4324233"/>
              <a:ext cx="319496" cy="903494"/>
              <a:chOff x="499785" y="4324233"/>
              <a:chExt cx="319496" cy="903494"/>
            </a:xfrm>
          </p:grpSpPr>
          <p:sp>
            <p:nvSpPr>
              <p:cNvPr id="40" name="Rectángulo 39">
                <a:extLst>
                  <a:ext uri="{FF2B5EF4-FFF2-40B4-BE49-F238E27FC236}">
                    <a16:creationId xmlns:a16="http://schemas.microsoft.com/office/drawing/2014/main" id="{E47B04F6-4E0C-443A-9D7F-51CC3A6E8167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 dirty="0"/>
              </a:p>
            </p:txBody>
          </p:sp>
          <p:sp>
            <p:nvSpPr>
              <p:cNvPr id="42" name="Rectángulo 41">
                <a:extLst>
                  <a:ext uri="{FF2B5EF4-FFF2-40B4-BE49-F238E27FC236}">
                    <a16:creationId xmlns:a16="http://schemas.microsoft.com/office/drawing/2014/main" id="{E0D8D7D1-E8A9-477D-BB59-7D4037A10AD8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3" name="Rectángulo 42">
                <a:extLst>
                  <a:ext uri="{FF2B5EF4-FFF2-40B4-BE49-F238E27FC236}">
                    <a16:creationId xmlns:a16="http://schemas.microsoft.com/office/drawing/2014/main" id="{F11EEA12-BB2F-4295-96AC-15AABB2EB594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4" name="Rectángulo 43">
                <a:extLst>
                  <a:ext uri="{FF2B5EF4-FFF2-40B4-BE49-F238E27FC236}">
                    <a16:creationId xmlns:a16="http://schemas.microsoft.com/office/drawing/2014/main" id="{4CA8619C-54F1-4E1B-8AD0-2AB97850AF39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5" name="Rectángulo 44">
                <a:extLst>
                  <a:ext uri="{FF2B5EF4-FFF2-40B4-BE49-F238E27FC236}">
                    <a16:creationId xmlns:a16="http://schemas.microsoft.com/office/drawing/2014/main" id="{A892E23F-412E-4C2B-BF07-19DEFB875F6D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48" name="Rectángulo 47">
              <a:extLst>
                <a:ext uri="{FF2B5EF4-FFF2-40B4-BE49-F238E27FC236}">
                  <a16:creationId xmlns:a16="http://schemas.microsoft.com/office/drawing/2014/main" id="{F61B7A8A-9FD8-4CD0-98C1-D19A7D442815}"/>
                </a:ext>
              </a:extLst>
            </p:cNvPr>
            <p:cNvSpPr/>
            <p:nvPr/>
          </p:nvSpPr>
          <p:spPr>
            <a:xfrm>
              <a:off x="754528" y="4446790"/>
              <a:ext cx="66475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Busto</a:t>
              </a:r>
            </a:p>
          </p:txBody>
        </p:sp>
        <p:sp>
          <p:nvSpPr>
            <p:cNvPr id="49" name="Rectángulo 48">
              <a:extLst>
                <a:ext uri="{FF2B5EF4-FFF2-40B4-BE49-F238E27FC236}">
                  <a16:creationId xmlns:a16="http://schemas.microsoft.com/office/drawing/2014/main" id="{CB2C72A1-AB47-4A03-B163-24BB2C1F201C}"/>
                </a:ext>
              </a:extLst>
            </p:cNvPr>
            <p:cNvSpPr/>
            <p:nvPr/>
          </p:nvSpPr>
          <p:spPr>
            <a:xfrm>
              <a:off x="754528" y="4627222"/>
              <a:ext cx="934027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Larg</a:t>
              </a: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 Espalda</a:t>
              </a:r>
            </a:p>
          </p:txBody>
        </p:sp>
        <p:sp>
          <p:nvSpPr>
            <p:cNvPr id="50" name="Rectángulo 49">
              <a:extLst>
                <a:ext uri="{FF2B5EF4-FFF2-40B4-BE49-F238E27FC236}">
                  <a16:creationId xmlns:a16="http://schemas.microsoft.com/office/drawing/2014/main" id="{C5BC14CB-F47E-4D58-8F68-DDE41F381913}"/>
                </a:ext>
              </a:extLst>
            </p:cNvPr>
            <p:cNvSpPr/>
            <p:nvPr/>
          </p:nvSpPr>
          <p:spPr>
            <a:xfrm>
              <a:off x="754528" y="4819750"/>
              <a:ext cx="934027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Busto</a:t>
              </a:r>
            </a:p>
          </p:txBody>
        </p:sp>
        <p:sp>
          <p:nvSpPr>
            <p:cNvPr id="52" name="Rectángulo 51">
              <a:extLst>
                <a:ext uri="{FF2B5EF4-FFF2-40B4-BE49-F238E27FC236}">
                  <a16:creationId xmlns:a16="http://schemas.microsoft.com/office/drawing/2014/main" id="{39884370-F146-4FD9-9DE4-63D0F5CF1CFD}"/>
                </a:ext>
              </a:extLst>
            </p:cNvPr>
            <p:cNvSpPr/>
            <p:nvPr/>
          </p:nvSpPr>
          <p:spPr>
            <a:xfrm>
              <a:off x="763644" y="5019073"/>
              <a:ext cx="54205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</a:t>
              </a:r>
            </a:p>
          </p:txBody>
        </p:sp>
        <p:grpSp>
          <p:nvGrpSpPr>
            <p:cNvPr id="54" name="Grupo 53">
              <a:extLst>
                <a:ext uri="{FF2B5EF4-FFF2-40B4-BE49-F238E27FC236}">
                  <a16:creationId xmlns:a16="http://schemas.microsoft.com/office/drawing/2014/main" id="{899D3852-9FE5-4802-ABAC-63F149199D1B}"/>
                </a:ext>
              </a:extLst>
            </p:cNvPr>
            <p:cNvGrpSpPr/>
            <p:nvPr/>
          </p:nvGrpSpPr>
          <p:grpSpPr>
            <a:xfrm>
              <a:off x="1603520" y="4324233"/>
              <a:ext cx="319496" cy="903494"/>
              <a:chOff x="499785" y="4324233"/>
              <a:chExt cx="319496" cy="903494"/>
            </a:xfrm>
          </p:grpSpPr>
          <p:sp>
            <p:nvSpPr>
              <p:cNvPr id="55" name="Rectángulo 54">
                <a:extLst>
                  <a:ext uri="{FF2B5EF4-FFF2-40B4-BE49-F238E27FC236}">
                    <a16:creationId xmlns:a16="http://schemas.microsoft.com/office/drawing/2014/main" id="{B9500116-F8A0-4B60-A41D-DDA61DAD96E1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6" name="Rectángulo 55">
                <a:extLst>
                  <a:ext uri="{FF2B5EF4-FFF2-40B4-BE49-F238E27FC236}">
                    <a16:creationId xmlns:a16="http://schemas.microsoft.com/office/drawing/2014/main" id="{32936542-49CC-49B3-82EB-7BF61A120F45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7" name="Rectángulo 56">
                <a:extLst>
                  <a:ext uri="{FF2B5EF4-FFF2-40B4-BE49-F238E27FC236}">
                    <a16:creationId xmlns:a16="http://schemas.microsoft.com/office/drawing/2014/main" id="{8750774D-2064-4D64-A3A9-4DF20C839018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8" name="Rectángulo 57">
                <a:extLst>
                  <a:ext uri="{FF2B5EF4-FFF2-40B4-BE49-F238E27FC236}">
                    <a16:creationId xmlns:a16="http://schemas.microsoft.com/office/drawing/2014/main" id="{83283F80-022F-44A8-A5C5-F600B41761E0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9" name="Rectángulo 58">
                <a:extLst>
                  <a:ext uri="{FF2B5EF4-FFF2-40B4-BE49-F238E27FC236}">
                    <a16:creationId xmlns:a16="http://schemas.microsoft.com/office/drawing/2014/main" id="{B3B65F57-430F-44F5-B56A-77EC86B78C32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60" name="Rectángulo 59">
              <a:extLst>
                <a:ext uri="{FF2B5EF4-FFF2-40B4-BE49-F238E27FC236}">
                  <a16:creationId xmlns:a16="http://schemas.microsoft.com/office/drawing/2014/main" id="{6466DA8E-C652-4658-9DE6-CC4010FF4254}"/>
                </a:ext>
              </a:extLst>
            </p:cNvPr>
            <p:cNvSpPr/>
            <p:nvPr/>
          </p:nvSpPr>
          <p:spPr>
            <a:xfrm>
              <a:off x="1857045" y="4249221"/>
              <a:ext cx="140225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Frente </a:t>
              </a:r>
            </a:p>
          </p:txBody>
        </p:sp>
        <p:sp>
          <p:nvSpPr>
            <p:cNvPr id="61" name="Rectángulo 60">
              <a:extLst>
                <a:ext uri="{FF2B5EF4-FFF2-40B4-BE49-F238E27FC236}">
                  <a16:creationId xmlns:a16="http://schemas.microsoft.com/office/drawing/2014/main" id="{31371062-0AD6-4B71-A228-5A8B2CD3F31E}"/>
                </a:ext>
              </a:extLst>
            </p:cNvPr>
            <p:cNvSpPr/>
            <p:nvPr/>
          </p:nvSpPr>
          <p:spPr>
            <a:xfrm>
              <a:off x="1857045" y="4448480"/>
              <a:ext cx="1327750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Costado</a:t>
              </a:r>
            </a:p>
          </p:txBody>
        </p:sp>
        <p:sp>
          <p:nvSpPr>
            <p:cNvPr id="62" name="Rectángulo 61">
              <a:extLst>
                <a:ext uri="{FF2B5EF4-FFF2-40B4-BE49-F238E27FC236}">
                  <a16:creationId xmlns:a16="http://schemas.microsoft.com/office/drawing/2014/main" id="{5A4E51EF-8D78-4EC7-9B0F-BE0BEA9BB197}"/>
                </a:ext>
              </a:extLst>
            </p:cNvPr>
            <p:cNvSpPr/>
            <p:nvPr/>
          </p:nvSpPr>
          <p:spPr>
            <a:xfrm>
              <a:off x="1867696" y="4627222"/>
              <a:ext cx="60857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Cadera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63" name="Rectángulo 62">
              <a:extLst>
                <a:ext uri="{FF2B5EF4-FFF2-40B4-BE49-F238E27FC236}">
                  <a16:creationId xmlns:a16="http://schemas.microsoft.com/office/drawing/2014/main" id="{14010947-628E-4464-9589-CBFF26BCD86C}"/>
                </a:ext>
              </a:extLst>
            </p:cNvPr>
            <p:cNvSpPr/>
            <p:nvPr/>
          </p:nvSpPr>
          <p:spPr>
            <a:xfrm>
              <a:off x="1867696" y="4813319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Rodilla</a:t>
              </a:r>
            </a:p>
          </p:txBody>
        </p:sp>
        <p:sp>
          <p:nvSpPr>
            <p:cNvPr id="64" name="Rectángulo 63">
              <a:extLst>
                <a:ext uri="{FF2B5EF4-FFF2-40B4-BE49-F238E27FC236}">
                  <a16:creationId xmlns:a16="http://schemas.microsoft.com/office/drawing/2014/main" id="{B9F5A617-31DA-4B42-AA9F-20464752E28F}"/>
                </a:ext>
              </a:extLst>
            </p:cNvPr>
            <p:cNvSpPr/>
            <p:nvPr/>
          </p:nvSpPr>
          <p:spPr>
            <a:xfrm>
              <a:off x="1862655" y="5016100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Rodilla</a:t>
              </a:r>
            </a:p>
          </p:txBody>
        </p:sp>
        <p:grpSp>
          <p:nvGrpSpPr>
            <p:cNvPr id="65" name="Grupo 64">
              <a:extLst>
                <a:ext uri="{FF2B5EF4-FFF2-40B4-BE49-F238E27FC236}">
                  <a16:creationId xmlns:a16="http://schemas.microsoft.com/office/drawing/2014/main" id="{320CD5EF-93F7-494C-8D7A-6A0B8DEABED7}"/>
                </a:ext>
              </a:extLst>
            </p:cNvPr>
            <p:cNvGrpSpPr/>
            <p:nvPr/>
          </p:nvGrpSpPr>
          <p:grpSpPr>
            <a:xfrm>
              <a:off x="3122565" y="4330398"/>
              <a:ext cx="319496" cy="903494"/>
              <a:chOff x="499785" y="4324233"/>
              <a:chExt cx="319496" cy="903494"/>
            </a:xfrm>
          </p:grpSpPr>
          <p:sp>
            <p:nvSpPr>
              <p:cNvPr id="66" name="Rectángulo 65">
                <a:extLst>
                  <a:ext uri="{FF2B5EF4-FFF2-40B4-BE49-F238E27FC236}">
                    <a16:creationId xmlns:a16="http://schemas.microsoft.com/office/drawing/2014/main" id="{F5AFC7C4-3C8D-4234-9F99-591641CB149C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7" name="Rectángulo 66">
                <a:extLst>
                  <a:ext uri="{FF2B5EF4-FFF2-40B4-BE49-F238E27FC236}">
                    <a16:creationId xmlns:a16="http://schemas.microsoft.com/office/drawing/2014/main" id="{672EC4D9-7968-40EF-8E37-0AB1B0B57B4D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8" name="Rectángulo 67">
                <a:extLst>
                  <a:ext uri="{FF2B5EF4-FFF2-40B4-BE49-F238E27FC236}">
                    <a16:creationId xmlns:a16="http://schemas.microsoft.com/office/drawing/2014/main" id="{79992F34-89A5-437A-A008-60DF00CD58FB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9" name="Rectángulo 68">
                <a:extLst>
                  <a:ext uri="{FF2B5EF4-FFF2-40B4-BE49-F238E27FC236}">
                    <a16:creationId xmlns:a16="http://schemas.microsoft.com/office/drawing/2014/main" id="{5A44A7C8-1EF2-4BA3-A253-805C71A8205A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70" name="Rectángulo 69">
                <a:extLst>
                  <a:ext uri="{FF2B5EF4-FFF2-40B4-BE49-F238E27FC236}">
                    <a16:creationId xmlns:a16="http://schemas.microsoft.com/office/drawing/2014/main" id="{9FCEB1F4-D108-40F4-9C61-46A7811EF12A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71" name="Rectángulo 70">
              <a:extLst>
                <a:ext uri="{FF2B5EF4-FFF2-40B4-BE49-F238E27FC236}">
                  <a16:creationId xmlns:a16="http://schemas.microsoft.com/office/drawing/2014/main" id="{7667203C-F86F-4632-8695-E8C8F777376B}"/>
                </a:ext>
              </a:extLst>
            </p:cNvPr>
            <p:cNvSpPr/>
            <p:nvPr/>
          </p:nvSpPr>
          <p:spPr>
            <a:xfrm>
              <a:off x="3391445" y="4257235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Pantalones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2" name="Rectángulo 71">
              <a:extLst>
                <a:ext uri="{FF2B5EF4-FFF2-40B4-BE49-F238E27FC236}">
                  <a16:creationId xmlns:a16="http://schemas.microsoft.com/office/drawing/2014/main" id="{58BFB19A-50EB-45F1-A3CE-85D479F6FF63}"/>
                </a:ext>
              </a:extLst>
            </p:cNvPr>
            <p:cNvSpPr/>
            <p:nvPr/>
          </p:nvSpPr>
          <p:spPr>
            <a:xfrm>
              <a:off x="3392643" y="4443247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Falda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3" name="Rectángulo 72">
              <a:extLst>
                <a:ext uri="{FF2B5EF4-FFF2-40B4-BE49-F238E27FC236}">
                  <a16:creationId xmlns:a16="http://schemas.microsoft.com/office/drawing/2014/main" id="{1D61C0AB-6E23-4955-B604-F5425931A240}"/>
                </a:ext>
              </a:extLst>
            </p:cNvPr>
            <p:cNvSpPr/>
            <p:nvPr/>
          </p:nvSpPr>
          <p:spPr>
            <a:xfrm>
              <a:off x="3388231" y="4632248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Brazos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4" name="Rectángulo 73">
              <a:extLst>
                <a:ext uri="{FF2B5EF4-FFF2-40B4-BE49-F238E27FC236}">
                  <a16:creationId xmlns:a16="http://schemas.microsoft.com/office/drawing/2014/main" id="{82FFD66E-2E43-472B-9751-82F25D60E63F}"/>
                </a:ext>
              </a:extLst>
            </p:cNvPr>
            <p:cNvSpPr/>
            <p:nvPr/>
          </p:nvSpPr>
          <p:spPr>
            <a:xfrm>
              <a:off x="3391445" y="4824776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Brazos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5" name="Rectángulo 74">
              <a:extLst>
                <a:ext uri="{FF2B5EF4-FFF2-40B4-BE49-F238E27FC236}">
                  <a16:creationId xmlns:a16="http://schemas.microsoft.com/office/drawing/2014/main" id="{567DC8AA-44AB-4858-80A5-59093DB9B205}"/>
                </a:ext>
              </a:extLst>
            </p:cNvPr>
            <p:cNvSpPr/>
            <p:nvPr/>
          </p:nvSpPr>
          <p:spPr>
            <a:xfrm>
              <a:off x="3392014" y="5019687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Puños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77" name="Grupo 76">
            <a:extLst>
              <a:ext uri="{FF2B5EF4-FFF2-40B4-BE49-F238E27FC236}">
                <a16:creationId xmlns:a16="http://schemas.microsoft.com/office/drawing/2014/main" id="{E1C409F8-653D-4D9B-BD5A-C6F51AAA093A}"/>
              </a:ext>
            </a:extLst>
          </p:cNvPr>
          <p:cNvGrpSpPr/>
          <p:nvPr/>
        </p:nvGrpSpPr>
        <p:grpSpPr>
          <a:xfrm>
            <a:off x="827247" y="5284367"/>
            <a:ext cx="3869438" cy="314947"/>
            <a:chOff x="846774" y="1908569"/>
            <a:chExt cx="3869438" cy="314947"/>
          </a:xfrm>
        </p:grpSpPr>
        <p:sp>
          <p:nvSpPr>
            <p:cNvPr id="78" name="Rectángulo: esquinas redondeadas 77">
              <a:extLst>
                <a:ext uri="{FF2B5EF4-FFF2-40B4-BE49-F238E27FC236}">
                  <a16:creationId xmlns:a16="http://schemas.microsoft.com/office/drawing/2014/main" id="{2060D2E5-A165-4593-B293-BEB07BBA723F}"/>
                </a:ext>
              </a:extLst>
            </p:cNvPr>
            <p:cNvSpPr/>
            <p:nvPr/>
          </p:nvSpPr>
          <p:spPr>
            <a:xfrm>
              <a:off x="888509" y="1931042"/>
              <a:ext cx="3548063" cy="267576"/>
            </a:xfrm>
            <a:prstGeom prst="roundRect">
              <a:avLst>
                <a:gd name="adj" fmla="val 3808"/>
              </a:avLst>
            </a:prstGeom>
            <a:solidFill>
              <a:srgbClr val="E5EBF7"/>
            </a:solidFill>
            <a:ln w="6350"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79" name="Rectángulo 78">
              <a:extLst>
                <a:ext uri="{FF2B5EF4-FFF2-40B4-BE49-F238E27FC236}">
                  <a16:creationId xmlns:a16="http://schemas.microsoft.com/office/drawing/2014/main" id="{E7877A37-7626-4D32-BC91-E7815A0457B0}"/>
                </a:ext>
              </a:extLst>
            </p:cNvPr>
            <p:cNvSpPr/>
            <p:nvPr/>
          </p:nvSpPr>
          <p:spPr>
            <a:xfrm>
              <a:off x="846774" y="1910995"/>
              <a:ext cx="140708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Material Utilizado</a:t>
              </a:r>
            </a:p>
          </p:txBody>
        </p:sp>
        <p:sp>
          <p:nvSpPr>
            <p:cNvPr id="80" name="Rectángulo 79">
              <a:extLst>
                <a:ext uri="{FF2B5EF4-FFF2-40B4-BE49-F238E27FC236}">
                  <a16:creationId xmlns:a16="http://schemas.microsoft.com/office/drawing/2014/main" id="{EED52FFC-D234-4972-9362-CCA8BD8E1E1D}"/>
                </a:ext>
              </a:extLst>
            </p:cNvPr>
            <p:cNvSpPr/>
            <p:nvPr/>
          </p:nvSpPr>
          <p:spPr>
            <a:xfrm>
              <a:off x="1951784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81" name="Rectángulo 80">
              <a:extLst>
                <a:ext uri="{FF2B5EF4-FFF2-40B4-BE49-F238E27FC236}">
                  <a16:creationId xmlns:a16="http://schemas.microsoft.com/office/drawing/2014/main" id="{810D7B33-A378-48EE-81DB-D80ABF08CAFF}"/>
                </a:ext>
              </a:extLst>
            </p:cNvPr>
            <p:cNvSpPr/>
            <p:nvPr/>
          </p:nvSpPr>
          <p:spPr>
            <a:xfrm>
              <a:off x="2018850" y="1908569"/>
              <a:ext cx="1230415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Traído por cliente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82" name="Rectángulo 81">
              <a:extLst>
                <a:ext uri="{FF2B5EF4-FFF2-40B4-BE49-F238E27FC236}">
                  <a16:creationId xmlns:a16="http://schemas.microsoft.com/office/drawing/2014/main" id="{C6BA340D-8998-4AB9-89C7-B008C984CE74}"/>
                </a:ext>
              </a:extLst>
            </p:cNvPr>
            <p:cNvSpPr/>
            <p:nvPr/>
          </p:nvSpPr>
          <p:spPr>
            <a:xfrm>
              <a:off x="3114635" y="2000787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85" name="Rectángulo 84">
              <a:extLst>
                <a:ext uri="{FF2B5EF4-FFF2-40B4-BE49-F238E27FC236}">
                  <a16:creationId xmlns:a16="http://schemas.microsoft.com/office/drawing/2014/main" id="{E804BDC5-B8E3-4BEE-B9A1-7A7F9FE1772F}"/>
                </a:ext>
              </a:extLst>
            </p:cNvPr>
            <p:cNvSpPr/>
            <p:nvPr/>
          </p:nvSpPr>
          <p:spPr>
            <a:xfrm>
              <a:off x="3194974" y="1908569"/>
              <a:ext cx="152123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Comprado por uno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pic>
        <p:nvPicPr>
          <p:cNvPr id="86" name="Imagen 85">
            <a:extLst>
              <a:ext uri="{FF2B5EF4-FFF2-40B4-BE49-F238E27FC236}">
                <a16:creationId xmlns:a16="http://schemas.microsoft.com/office/drawing/2014/main" id="{5E40D706-1789-41B8-8B26-B918DFB9E15B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203" t="66278" r="8673" b="23356"/>
          <a:stretch/>
        </p:blipFill>
        <p:spPr>
          <a:xfrm>
            <a:off x="420002" y="5572807"/>
            <a:ext cx="4301657" cy="745544"/>
          </a:xfrm>
          <a:prstGeom prst="rect">
            <a:avLst/>
          </a:prstGeom>
        </p:spPr>
      </p:pic>
      <p:grpSp>
        <p:nvGrpSpPr>
          <p:cNvPr id="99" name="Grupo 98">
            <a:extLst>
              <a:ext uri="{FF2B5EF4-FFF2-40B4-BE49-F238E27FC236}">
                <a16:creationId xmlns:a16="http://schemas.microsoft.com/office/drawing/2014/main" id="{A495B0AB-2D8A-4029-A820-29583E476264}"/>
              </a:ext>
            </a:extLst>
          </p:cNvPr>
          <p:cNvGrpSpPr/>
          <p:nvPr/>
        </p:nvGrpSpPr>
        <p:grpSpPr>
          <a:xfrm>
            <a:off x="513886" y="6402346"/>
            <a:ext cx="4328637" cy="751470"/>
            <a:chOff x="507023" y="6357999"/>
            <a:chExt cx="4328637" cy="751470"/>
          </a:xfrm>
        </p:grpSpPr>
        <p:sp>
          <p:nvSpPr>
            <p:cNvPr id="88" name="Rectángulo 87">
              <a:extLst>
                <a:ext uri="{FF2B5EF4-FFF2-40B4-BE49-F238E27FC236}">
                  <a16:creationId xmlns:a16="http://schemas.microsoft.com/office/drawing/2014/main" id="{CABB359B-7FAA-4851-BFBB-C7E16CD1F9CA}"/>
                </a:ext>
              </a:extLst>
            </p:cNvPr>
            <p:cNvSpPr/>
            <p:nvPr/>
          </p:nvSpPr>
          <p:spPr>
            <a:xfrm>
              <a:off x="507023" y="6357999"/>
              <a:ext cx="1590222" cy="34394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6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Formas de Pago</a:t>
              </a:r>
              <a:endParaRPr lang="es-CL" sz="16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89" name="Rectángulo 88">
              <a:extLst>
                <a:ext uri="{FF2B5EF4-FFF2-40B4-BE49-F238E27FC236}">
                  <a16:creationId xmlns:a16="http://schemas.microsoft.com/office/drawing/2014/main" id="{5C3FB13F-67AB-4E67-B8DB-16F6AEF462D6}"/>
                </a:ext>
              </a:extLst>
            </p:cNvPr>
            <p:cNvSpPr/>
            <p:nvPr/>
          </p:nvSpPr>
          <p:spPr>
            <a:xfrm>
              <a:off x="508665" y="6755574"/>
              <a:ext cx="118105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Total a Pagar: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90" name="Conector recto 89">
              <a:extLst>
                <a:ext uri="{FF2B5EF4-FFF2-40B4-BE49-F238E27FC236}">
                  <a16:creationId xmlns:a16="http://schemas.microsoft.com/office/drawing/2014/main" id="{E991F5D5-602F-41C6-A05E-4F641BA735F5}"/>
                </a:ext>
              </a:extLst>
            </p:cNvPr>
            <p:cNvCxnSpPr>
              <a:cxnSpLocks/>
            </p:cNvCxnSpPr>
            <p:nvPr/>
          </p:nvCxnSpPr>
          <p:spPr>
            <a:xfrm>
              <a:off x="1405339" y="6956676"/>
              <a:ext cx="1125661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3" name="Rectángulo 92">
              <a:extLst>
                <a:ext uri="{FF2B5EF4-FFF2-40B4-BE49-F238E27FC236}">
                  <a16:creationId xmlns:a16="http://schemas.microsoft.com/office/drawing/2014/main" id="{6EBF0BAA-1830-4082-9014-C97DF0F57357}"/>
                </a:ext>
              </a:extLst>
            </p:cNvPr>
            <p:cNvSpPr/>
            <p:nvPr/>
          </p:nvSpPr>
          <p:spPr>
            <a:xfrm>
              <a:off x="2618328" y="6480608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94" name="Rectángulo 93">
              <a:extLst>
                <a:ext uri="{FF2B5EF4-FFF2-40B4-BE49-F238E27FC236}">
                  <a16:creationId xmlns:a16="http://schemas.microsoft.com/office/drawing/2014/main" id="{6B27A875-5C49-4CE4-884A-53A0A9CD71C2}"/>
                </a:ext>
              </a:extLst>
            </p:cNvPr>
            <p:cNvSpPr/>
            <p:nvPr/>
          </p:nvSpPr>
          <p:spPr>
            <a:xfrm>
              <a:off x="2698547" y="6392360"/>
              <a:ext cx="213711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50% Adel</a:t>
              </a: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anto / 50% Entrega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5" name="Rectángulo 94">
              <a:extLst>
                <a:ext uri="{FF2B5EF4-FFF2-40B4-BE49-F238E27FC236}">
                  <a16:creationId xmlns:a16="http://schemas.microsoft.com/office/drawing/2014/main" id="{796D9CDE-CE6A-44BC-B977-018DBDB7ADB1}"/>
                </a:ext>
              </a:extLst>
            </p:cNvPr>
            <p:cNvSpPr/>
            <p:nvPr/>
          </p:nvSpPr>
          <p:spPr>
            <a:xfrm>
              <a:off x="2618327" y="6671604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96" name="Rectángulo 95">
              <a:extLst>
                <a:ext uri="{FF2B5EF4-FFF2-40B4-BE49-F238E27FC236}">
                  <a16:creationId xmlns:a16="http://schemas.microsoft.com/office/drawing/2014/main" id="{E1A9C05A-E9F5-40BA-9B89-F4925868A6E2}"/>
                </a:ext>
              </a:extLst>
            </p:cNvPr>
            <p:cNvSpPr/>
            <p:nvPr/>
          </p:nvSpPr>
          <p:spPr>
            <a:xfrm>
              <a:off x="2698547" y="6590190"/>
              <a:ext cx="125637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Tarjeta de Crédito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7" name="Rectángulo 96">
              <a:extLst>
                <a:ext uri="{FF2B5EF4-FFF2-40B4-BE49-F238E27FC236}">
                  <a16:creationId xmlns:a16="http://schemas.microsoft.com/office/drawing/2014/main" id="{FDB9D3DA-79A0-4743-B169-42B0206C7917}"/>
                </a:ext>
              </a:extLst>
            </p:cNvPr>
            <p:cNvSpPr/>
            <p:nvPr/>
          </p:nvSpPr>
          <p:spPr>
            <a:xfrm>
              <a:off x="2734595" y="6796948"/>
              <a:ext cx="125637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Pago Completo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8" name="Rectángulo 97">
              <a:extLst>
                <a:ext uri="{FF2B5EF4-FFF2-40B4-BE49-F238E27FC236}">
                  <a16:creationId xmlns:a16="http://schemas.microsoft.com/office/drawing/2014/main" id="{C23ACB03-E850-4859-963B-A4D496E13724}"/>
                </a:ext>
              </a:extLst>
            </p:cNvPr>
            <p:cNvSpPr/>
            <p:nvPr/>
          </p:nvSpPr>
          <p:spPr>
            <a:xfrm>
              <a:off x="2618327" y="6872424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</p:grpSp>
      <p:sp>
        <p:nvSpPr>
          <p:cNvPr id="83" name="Rectángulo 82">
            <a:extLst>
              <a:ext uri="{FF2B5EF4-FFF2-40B4-BE49-F238E27FC236}">
                <a16:creationId xmlns:a16="http://schemas.microsoft.com/office/drawing/2014/main" id="{FF1B5714-D46E-4962-9BD8-8C3EB344E93F}"/>
              </a:ext>
            </a:extLst>
          </p:cNvPr>
          <p:cNvSpPr/>
          <p:nvPr/>
        </p:nvSpPr>
        <p:spPr>
          <a:xfrm>
            <a:off x="551357" y="63750"/>
            <a:ext cx="4148168" cy="107830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07000"/>
              </a:lnSpc>
              <a:spcAft>
                <a:spcPts val="726"/>
              </a:spcAft>
            </a:pPr>
            <a:r>
              <a:rPr lang="es-CL" sz="5988" dirty="0">
                <a:solidFill>
                  <a:schemeClr val="bg1"/>
                </a:solidFill>
                <a:latin typeface="Angelface" pitchFamily="50" charset="0"/>
                <a:ea typeface="Calibri" panose="020F0502020204030204" pitchFamily="34" charset="0"/>
                <a:cs typeface="Times New Roman" panose="02020603050405020304" pitchFamily="18" charset="0"/>
              </a:rPr>
              <a:t>Ordenes de Venta</a:t>
            </a:r>
            <a:endParaRPr lang="es-CL" sz="6532" dirty="0">
              <a:solidFill>
                <a:schemeClr val="bg1"/>
              </a:solidFill>
              <a:latin typeface="Angelface" pitchFamily="50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101" name="Rectángulo: esquinas redondeadas 100">
            <a:extLst>
              <a:ext uri="{FF2B5EF4-FFF2-40B4-BE49-F238E27FC236}">
                <a16:creationId xmlns:a16="http://schemas.microsoft.com/office/drawing/2014/main" id="{0A155951-9671-4EA6-9BA5-4894C98CB333}"/>
              </a:ext>
            </a:extLst>
          </p:cNvPr>
          <p:cNvSpPr/>
          <p:nvPr/>
        </p:nvSpPr>
        <p:spPr>
          <a:xfrm>
            <a:off x="473237" y="1582469"/>
            <a:ext cx="4223447" cy="604994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111" name="Rectángulo: esquinas redondeadas 110">
            <a:extLst>
              <a:ext uri="{FF2B5EF4-FFF2-40B4-BE49-F238E27FC236}">
                <a16:creationId xmlns:a16="http://schemas.microsoft.com/office/drawing/2014/main" id="{2F0F5CEE-A183-4B39-8715-F1C8F735566B}"/>
              </a:ext>
            </a:extLst>
          </p:cNvPr>
          <p:cNvSpPr/>
          <p:nvPr/>
        </p:nvSpPr>
        <p:spPr>
          <a:xfrm>
            <a:off x="524368" y="3850804"/>
            <a:ext cx="4115236" cy="1279658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113" name="Rectángulo: esquinas redondeadas 112">
            <a:extLst>
              <a:ext uri="{FF2B5EF4-FFF2-40B4-BE49-F238E27FC236}">
                <a16:creationId xmlns:a16="http://schemas.microsoft.com/office/drawing/2014/main" id="{907035ED-50C6-4207-BD92-D5027B05F656}"/>
              </a:ext>
            </a:extLst>
          </p:cNvPr>
          <p:cNvSpPr/>
          <p:nvPr/>
        </p:nvSpPr>
        <p:spPr>
          <a:xfrm>
            <a:off x="521789" y="6431097"/>
            <a:ext cx="4115236" cy="762266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</p:spTree>
    <p:extLst>
      <p:ext uri="{BB962C8B-B14F-4D97-AF65-F5344CB8AC3E}">
        <p14:creationId xmlns:p14="http://schemas.microsoft.com/office/powerpoint/2010/main" val="2622024329"/>
      </p:ext>
    </p:extLst>
  </p:cSld>
  <p:clrMapOvr>
    <a:masterClrMapping/>
  </p:clrMapOvr>
</p:sld>
</file>

<file path=ppt/slides/slide2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4" name="Imagen 113">
            <a:extLst>
              <a:ext uri="{FF2B5EF4-FFF2-40B4-BE49-F238E27FC236}">
                <a16:creationId xmlns:a16="http://schemas.microsoft.com/office/drawing/2014/main" id="{E2C72D66-3C05-40F4-818E-4CB8631B94FA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26633" t="9514" r="29569" b="27352"/>
          <a:stretch/>
        </p:blipFill>
        <p:spPr>
          <a:xfrm rot="16200000">
            <a:off x="2185505" y="-1998928"/>
            <a:ext cx="697876" cy="5068891"/>
          </a:xfrm>
          <a:prstGeom prst="rect">
            <a:avLst/>
          </a:prstGeom>
        </p:spPr>
      </p:pic>
      <p:sp>
        <p:nvSpPr>
          <p:cNvPr id="112" name="Rectángulo: esquinas redondeadas 111">
            <a:extLst>
              <a:ext uri="{FF2B5EF4-FFF2-40B4-BE49-F238E27FC236}">
                <a16:creationId xmlns:a16="http://schemas.microsoft.com/office/drawing/2014/main" id="{E115D612-3661-42A9-A486-91A7B88EA55F}"/>
              </a:ext>
            </a:extLst>
          </p:cNvPr>
          <p:cNvSpPr/>
          <p:nvPr/>
        </p:nvSpPr>
        <p:spPr>
          <a:xfrm>
            <a:off x="440504" y="6367648"/>
            <a:ext cx="4290148" cy="890633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110" name="Rectángulo: esquinas redondeadas 109">
            <a:extLst>
              <a:ext uri="{FF2B5EF4-FFF2-40B4-BE49-F238E27FC236}">
                <a16:creationId xmlns:a16="http://schemas.microsoft.com/office/drawing/2014/main" id="{9B78243E-FF09-471B-A928-593DCFE6BCF1}"/>
              </a:ext>
            </a:extLst>
          </p:cNvPr>
          <p:cNvSpPr/>
          <p:nvPr/>
        </p:nvSpPr>
        <p:spPr>
          <a:xfrm>
            <a:off x="440505" y="3776826"/>
            <a:ext cx="4290148" cy="1439386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84" name="Rectángulo: esquinas redondeadas 83">
            <a:extLst>
              <a:ext uri="{FF2B5EF4-FFF2-40B4-BE49-F238E27FC236}">
                <a16:creationId xmlns:a16="http://schemas.microsoft.com/office/drawing/2014/main" id="{AD7414DD-8DE6-45B8-8112-9BDDF0B186AF}"/>
              </a:ext>
            </a:extLst>
          </p:cNvPr>
          <p:cNvSpPr/>
          <p:nvPr/>
        </p:nvSpPr>
        <p:spPr>
          <a:xfrm>
            <a:off x="420001" y="1536627"/>
            <a:ext cx="4310651" cy="697874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2" name="Rectángulo: esquinas redondeadas 1">
            <a:extLst>
              <a:ext uri="{FF2B5EF4-FFF2-40B4-BE49-F238E27FC236}">
                <a16:creationId xmlns:a16="http://schemas.microsoft.com/office/drawing/2014/main" id="{99FF4510-806D-4AC7-8D73-69B355A697B8}"/>
              </a:ext>
            </a:extLst>
          </p:cNvPr>
          <p:cNvSpPr/>
          <p:nvPr/>
        </p:nvSpPr>
        <p:spPr>
          <a:xfrm>
            <a:off x="1308997" y="1142665"/>
            <a:ext cx="1021080" cy="217998"/>
          </a:xfrm>
          <a:prstGeom prst="roundRect">
            <a:avLst>
              <a:gd name="adj" fmla="val 0"/>
            </a:avLst>
          </a:prstGeom>
          <a:noFill/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4" name="Rectángulo 3">
            <a:extLst>
              <a:ext uri="{FF2B5EF4-FFF2-40B4-BE49-F238E27FC236}">
                <a16:creationId xmlns:a16="http://schemas.microsoft.com/office/drawing/2014/main" id="{2AFB77A1-E7B9-4F47-9144-3CC7BDF7EE3D}"/>
              </a:ext>
            </a:extLst>
          </p:cNvPr>
          <p:cNvSpPr/>
          <p:nvPr/>
        </p:nvSpPr>
        <p:spPr>
          <a:xfrm>
            <a:off x="440504" y="1056234"/>
            <a:ext cx="1021080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N.º Pedido</a:t>
            </a:r>
            <a:endParaRPr lang="es-CL" dirty="0">
              <a:effectLst/>
              <a:latin typeface="Akazan Lt" panose="02000506020000020003" pitchFamily="2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5" name="Rectángulo: esquinas redondeadas 4">
            <a:extLst>
              <a:ext uri="{FF2B5EF4-FFF2-40B4-BE49-F238E27FC236}">
                <a16:creationId xmlns:a16="http://schemas.microsoft.com/office/drawing/2014/main" id="{2842A9BB-0E44-4F1E-97DD-EF7322732B51}"/>
              </a:ext>
            </a:extLst>
          </p:cNvPr>
          <p:cNvSpPr/>
          <p:nvPr/>
        </p:nvSpPr>
        <p:spPr>
          <a:xfrm>
            <a:off x="3675604" y="1142059"/>
            <a:ext cx="1021080" cy="217998"/>
          </a:xfrm>
          <a:prstGeom prst="roundRect">
            <a:avLst>
              <a:gd name="adj" fmla="val 0"/>
            </a:avLst>
          </a:prstGeom>
          <a:noFill/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6" name="Rectángulo 5">
            <a:extLst>
              <a:ext uri="{FF2B5EF4-FFF2-40B4-BE49-F238E27FC236}">
                <a16:creationId xmlns:a16="http://schemas.microsoft.com/office/drawing/2014/main" id="{7F3D37A6-278E-4B2C-8776-6E7C1A84784E}"/>
              </a:ext>
            </a:extLst>
          </p:cNvPr>
          <p:cNvSpPr/>
          <p:nvPr/>
        </p:nvSpPr>
        <p:spPr>
          <a:xfrm>
            <a:off x="3079506" y="1063864"/>
            <a:ext cx="1021080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Fecha</a:t>
            </a:r>
          </a:p>
        </p:txBody>
      </p:sp>
      <p:grpSp>
        <p:nvGrpSpPr>
          <p:cNvPr id="17" name="Grupo 16">
            <a:extLst>
              <a:ext uri="{FF2B5EF4-FFF2-40B4-BE49-F238E27FC236}">
                <a16:creationId xmlns:a16="http://schemas.microsoft.com/office/drawing/2014/main" id="{A1221EF0-FDFE-48C3-A647-6370BEFC3A9F}"/>
              </a:ext>
            </a:extLst>
          </p:cNvPr>
          <p:cNvGrpSpPr/>
          <p:nvPr/>
        </p:nvGrpSpPr>
        <p:grpSpPr>
          <a:xfrm>
            <a:off x="428996" y="1535416"/>
            <a:ext cx="4190338" cy="715275"/>
            <a:chOff x="461175" y="1120552"/>
            <a:chExt cx="4190338" cy="715275"/>
          </a:xfrm>
        </p:grpSpPr>
        <p:sp>
          <p:nvSpPr>
            <p:cNvPr id="8" name="Rectángulo 7">
              <a:extLst>
                <a:ext uri="{FF2B5EF4-FFF2-40B4-BE49-F238E27FC236}">
                  <a16:creationId xmlns:a16="http://schemas.microsoft.com/office/drawing/2014/main" id="{9A52EE84-0DE8-4F26-AD5E-3CE20593F425}"/>
                </a:ext>
              </a:extLst>
            </p:cNvPr>
            <p:cNvSpPr/>
            <p:nvPr/>
          </p:nvSpPr>
          <p:spPr>
            <a:xfrm>
              <a:off x="477077" y="1120552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Cliente: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" name="Rectángulo 8">
              <a:extLst>
                <a:ext uri="{FF2B5EF4-FFF2-40B4-BE49-F238E27FC236}">
                  <a16:creationId xmlns:a16="http://schemas.microsoft.com/office/drawing/2014/main" id="{0293D1B7-439B-4947-A5F0-41627F3784A1}"/>
                </a:ext>
              </a:extLst>
            </p:cNvPr>
            <p:cNvSpPr/>
            <p:nvPr/>
          </p:nvSpPr>
          <p:spPr>
            <a:xfrm>
              <a:off x="461175" y="1452518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Teléfono: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10" name="Rectángulo 9">
              <a:extLst>
                <a:ext uri="{FF2B5EF4-FFF2-40B4-BE49-F238E27FC236}">
                  <a16:creationId xmlns:a16="http://schemas.microsoft.com/office/drawing/2014/main" id="{18CEE0AE-BC72-4F64-89A2-783C42213717}"/>
                </a:ext>
              </a:extLst>
            </p:cNvPr>
            <p:cNvSpPr/>
            <p:nvPr/>
          </p:nvSpPr>
          <p:spPr>
            <a:xfrm>
              <a:off x="2542395" y="1460468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Celular: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12" name="Conector recto 11">
              <a:extLst>
                <a:ext uri="{FF2B5EF4-FFF2-40B4-BE49-F238E27FC236}">
                  <a16:creationId xmlns:a16="http://schemas.microsoft.com/office/drawing/2014/main" id="{44FD2E21-B38E-48E6-8AF0-3E3DE6E69487}"/>
                </a:ext>
              </a:extLst>
            </p:cNvPr>
            <p:cNvCxnSpPr/>
            <p:nvPr/>
          </p:nvCxnSpPr>
          <p:spPr>
            <a:xfrm>
              <a:off x="1089328" y="1380954"/>
              <a:ext cx="3562185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Conector recto 12">
              <a:extLst>
                <a:ext uri="{FF2B5EF4-FFF2-40B4-BE49-F238E27FC236}">
                  <a16:creationId xmlns:a16="http://schemas.microsoft.com/office/drawing/2014/main" id="{FF0615F5-297B-42CC-9227-B689F664423A}"/>
                </a:ext>
              </a:extLst>
            </p:cNvPr>
            <p:cNvCxnSpPr>
              <a:cxnSpLocks/>
            </p:cNvCxnSpPr>
            <p:nvPr/>
          </p:nvCxnSpPr>
          <p:spPr>
            <a:xfrm>
              <a:off x="1194019" y="1700333"/>
              <a:ext cx="1348376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" name="Conector recto 14">
              <a:extLst>
                <a:ext uri="{FF2B5EF4-FFF2-40B4-BE49-F238E27FC236}">
                  <a16:creationId xmlns:a16="http://schemas.microsoft.com/office/drawing/2014/main" id="{BD48C7B8-5CAC-4F82-9216-C8AB344C1EF2}"/>
                </a:ext>
              </a:extLst>
            </p:cNvPr>
            <p:cNvCxnSpPr>
              <a:cxnSpLocks/>
            </p:cNvCxnSpPr>
            <p:nvPr/>
          </p:nvCxnSpPr>
          <p:spPr>
            <a:xfrm>
              <a:off x="3228230" y="1700333"/>
              <a:ext cx="1423283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7" name="Grupo 26">
            <a:extLst>
              <a:ext uri="{FF2B5EF4-FFF2-40B4-BE49-F238E27FC236}">
                <a16:creationId xmlns:a16="http://schemas.microsoft.com/office/drawing/2014/main" id="{D011FB4B-7475-4BE9-A358-6DA41A8D12AD}"/>
              </a:ext>
            </a:extLst>
          </p:cNvPr>
          <p:cNvGrpSpPr/>
          <p:nvPr/>
        </p:nvGrpSpPr>
        <p:grpSpPr>
          <a:xfrm>
            <a:off x="899417" y="2332501"/>
            <a:ext cx="3359980" cy="319046"/>
            <a:chOff x="864702" y="1908569"/>
            <a:chExt cx="3359980" cy="319046"/>
          </a:xfrm>
        </p:grpSpPr>
        <p:sp>
          <p:nvSpPr>
            <p:cNvPr id="19" name="Rectángulo: esquinas redondeadas 18">
              <a:extLst>
                <a:ext uri="{FF2B5EF4-FFF2-40B4-BE49-F238E27FC236}">
                  <a16:creationId xmlns:a16="http://schemas.microsoft.com/office/drawing/2014/main" id="{90C1F828-0023-4BD0-AE55-1A1D3BABD5CA}"/>
                </a:ext>
              </a:extLst>
            </p:cNvPr>
            <p:cNvSpPr/>
            <p:nvPr/>
          </p:nvSpPr>
          <p:spPr>
            <a:xfrm>
              <a:off x="888509" y="1931042"/>
              <a:ext cx="3336173" cy="267576"/>
            </a:xfrm>
            <a:prstGeom prst="roundRect">
              <a:avLst>
                <a:gd name="adj" fmla="val 3808"/>
              </a:avLst>
            </a:prstGeom>
            <a:solidFill>
              <a:srgbClr val="E5EBF7"/>
            </a:solidFill>
            <a:ln w="6350"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20" name="Rectángulo 19">
              <a:extLst>
                <a:ext uri="{FF2B5EF4-FFF2-40B4-BE49-F238E27FC236}">
                  <a16:creationId xmlns:a16="http://schemas.microsoft.com/office/drawing/2014/main" id="{56986F0A-658A-4DCF-8EF6-0F185C7C5060}"/>
                </a:ext>
              </a:extLst>
            </p:cNvPr>
            <p:cNvSpPr/>
            <p:nvPr/>
          </p:nvSpPr>
          <p:spPr>
            <a:xfrm>
              <a:off x="864702" y="1910995"/>
              <a:ext cx="140708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Tipo de Servicio: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21" name="Rectángulo 20">
              <a:extLst>
                <a:ext uri="{FF2B5EF4-FFF2-40B4-BE49-F238E27FC236}">
                  <a16:creationId xmlns:a16="http://schemas.microsoft.com/office/drawing/2014/main" id="{6492D76D-BD6D-4616-9DE0-599FC92A6658}"/>
                </a:ext>
              </a:extLst>
            </p:cNvPr>
            <p:cNvSpPr/>
            <p:nvPr/>
          </p:nvSpPr>
          <p:spPr>
            <a:xfrm>
              <a:off x="1993616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2" name="Rectángulo 21">
              <a:extLst>
                <a:ext uri="{FF2B5EF4-FFF2-40B4-BE49-F238E27FC236}">
                  <a16:creationId xmlns:a16="http://schemas.microsoft.com/office/drawing/2014/main" id="{BE82BD38-E445-4696-A0AB-597A418C5665}"/>
                </a:ext>
              </a:extLst>
            </p:cNvPr>
            <p:cNvSpPr/>
            <p:nvPr/>
          </p:nvSpPr>
          <p:spPr>
            <a:xfrm>
              <a:off x="2072635" y="1908569"/>
              <a:ext cx="654616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Costura</a:t>
              </a:r>
            </a:p>
          </p:txBody>
        </p:sp>
        <p:sp>
          <p:nvSpPr>
            <p:cNvPr id="23" name="Rectángulo 22">
              <a:extLst>
                <a:ext uri="{FF2B5EF4-FFF2-40B4-BE49-F238E27FC236}">
                  <a16:creationId xmlns:a16="http://schemas.microsoft.com/office/drawing/2014/main" id="{68F4B250-3831-418F-BFC4-D431DBC2CA70}"/>
                </a:ext>
              </a:extLst>
            </p:cNvPr>
            <p:cNvSpPr/>
            <p:nvPr/>
          </p:nvSpPr>
          <p:spPr>
            <a:xfrm>
              <a:off x="2660329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4" name="Rectángulo 23">
              <a:extLst>
                <a:ext uri="{FF2B5EF4-FFF2-40B4-BE49-F238E27FC236}">
                  <a16:creationId xmlns:a16="http://schemas.microsoft.com/office/drawing/2014/main" id="{4AA89D6B-DBBA-402D-AEBE-71E144A67F00}"/>
                </a:ext>
              </a:extLst>
            </p:cNvPr>
            <p:cNvSpPr/>
            <p:nvPr/>
          </p:nvSpPr>
          <p:spPr>
            <a:xfrm>
              <a:off x="2750460" y="1915094"/>
              <a:ext cx="81676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Confección</a:t>
              </a:r>
            </a:p>
          </p:txBody>
        </p:sp>
        <p:sp>
          <p:nvSpPr>
            <p:cNvPr id="25" name="Rectángulo 24">
              <a:extLst>
                <a:ext uri="{FF2B5EF4-FFF2-40B4-BE49-F238E27FC236}">
                  <a16:creationId xmlns:a16="http://schemas.microsoft.com/office/drawing/2014/main" id="{E35C0224-B0B5-4F53-8A83-F99AB3741D53}"/>
                </a:ext>
              </a:extLst>
            </p:cNvPr>
            <p:cNvSpPr/>
            <p:nvPr/>
          </p:nvSpPr>
          <p:spPr>
            <a:xfrm>
              <a:off x="3522045" y="2000787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6" name="Rectángulo 25">
              <a:extLst>
                <a:ext uri="{FF2B5EF4-FFF2-40B4-BE49-F238E27FC236}">
                  <a16:creationId xmlns:a16="http://schemas.microsoft.com/office/drawing/2014/main" id="{6D0BC1E9-E235-4F61-AC23-ACA0B4CF88CA}"/>
                </a:ext>
              </a:extLst>
            </p:cNvPr>
            <p:cNvSpPr/>
            <p:nvPr/>
          </p:nvSpPr>
          <p:spPr>
            <a:xfrm>
              <a:off x="3612029" y="1915094"/>
              <a:ext cx="552402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Otros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sp>
        <p:nvSpPr>
          <p:cNvPr id="28" name="Rectángulo 27">
            <a:extLst>
              <a:ext uri="{FF2B5EF4-FFF2-40B4-BE49-F238E27FC236}">
                <a16:creationId xmlns:a16="http://schemas.microsoft.com/office/drawing/2014/main" id="{68588BD4-AE96-4CF9-9C4B-24A6D79FE99D}"/>
              </a:ext>
            </a:extLst>
          </p:cNvPr>
          <p:cNvSpPr/>
          <p:nvPr/>
        </p:nvSpPr>
        <p:spPr>
          <a:xfrm>
            <a:off x="354701" y="2633649"/>
            <a:ext cx="2183733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Descripción del Servicio:</a:t>
            </a:r>
            <a:endParaRPr lang="es-CL" dirty="0">
              <a:effectLst/>
              <a:latin typeface="Akazan Lt" panose="02000506020000020003" pitchFamily="2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pic>
        <p:nvPicPr>
          <p:cNvPr id="30" name="Imagen 29">
            <a:extLst>
              <a:ext uri="{FF2B5EF4-FFF2-40B4-BE49-F238E27FC236}">
                <a16:creationId xmlns:a16="http://schemas.microsoft.com/office/drawing/2014/main" id="{3E931A31-DC47-4A40-8DA9-8FC83A9306DD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203" t="66278" r="8673" b="23449"/>
          <a:stretch/>
        </p:blipFill>
        <p:spPr>
          <a:xfrm>
            <a:off x="440505" y="2944813"/>
            <a:ext cx="4301657" cy="738769"/>
          </a:xfrm>
          <a:prstGeom prst="rect">
            <a:avLst/>
          </a:prstGeom>
        </p:spPr>
      </p:pic>
      <p:grpSp>
        <p:nvGrpSpPr>
          <p:cNvPr id="76" name="Grupo 75">
            <a:extLst>
              <a:ext uri="{FF2B5EF4-FFF2-40B4-BE49-F238E27FC236}">
                <a16:creationId xmlns:a16="http://schemas.microsoft.com/office/drawing/2014/main" id="{EBD2F4EC-A8BF-4680-A871-AD5F1ACFA33A}"/>
              </a:ext>
            </a:extLst>
          </p:cNvPr>
          <p:cNvGrpSpPr/>
          <p:nvPr/>
        </p:nvGrpSpPr>
        <p:grpSpPr>
          <a:xfrm>
            <a:off x="513147" y="3825721"/>
            <a:ext cx="4187950" cy="1277269"/>
            <a:chOff x="425691" y="4023521"/>
            <a:chExt cx="4187950" cy="1277269"/>
          </a:xfrm>
        </p:grpSpPr>
        <p:sp>
          <p:nvSpPr>
            <p:cNvPr id="39" name="Rectángulo 38">
              <a:extLst>
                <a:ext uri="{FF2B5EF4-FFF2-40B4-BE49-F238E27FC236}">
                  <a16:creationId xmlns:a16="http://schemas.microsoft.com/office/drawing/2014/main" id="{02E4A93C-8F9C-4884-B2B6-80528735D3E3}"/>
                </a:ext>
              </a:extLst>
            </p:cNvPr>
            <p:cNvSpPr/>
            <p:nvPr/>
          </p:nvSpPr>
          <p:spPr>
            <a:xfrm>
              <a:off x="425691" y="4023521"/>
              <a:ext cx="118105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Ficha de Medidas</a:t>
              </a:r>
            </a:p>
          </p:txBody>
        </p:sp>
        <p:sp>
          <p:nvSpPr>
            <p:cNvPr id="41" name="Rectángulo 40">
              <a:extLst>
                <a:ext uri="{FF2B5EF4-FFF2-40B4-BE49-F238E27FC236}">
                  <a16:creationId xmlns:a16="http://schemas.microsoft.com/office/drawing/2014/main" id="{92B9E128-7B4C-45E7-9BA8-B9EA85687B92}"/>
                </a:ext>
              </a:extLst>
            </p:cNvPr>
            <p:cNvSpPr/>
            <p:nvPr/>
          </p:nvSpPr>
          <p:spPr>
            <a:xfrm>
              <a:off x="754528" y="4254831"/>
              <a:ext cx="66475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H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ombros</a:t>
              </a:r>
            </a:p>
          </p:txBody>
        </p:sp>
        <p:grpSp>
          <p:nvGrpSpPr>
            <p:cNvPr id="53" name="Grupo 52">
              <a:extLst>
                <a:ext uri="{FF2B5EF4-FFF2-40B4-BE49-F238E27FC236}">
                  <a16:creationId xmlns:a16="http://schemas.microsoft.com/office/drawing/2014/main" id="{F280F20A-CEEA-4B75-946C-268CF551042A}"/>
                </a:ext>
              </a:extLst>
            </p:cNvPr>
            <p:cNvGrpSpPr/>
            <p:nvPr/>
          </p:nvGrpSpPr>
          <p:grpSpPr>
            <a:xfrm>
              <a:off x="499785" y="4324233"/>
              <a:ext cx="319496" cy="903494"/>
              <a:chOff x="499785" y="4324233"/>
              <a:chExt cx="319496" cy="903494"/>
            </a:xfrm>
          </p:grpSpPr>
          <p:sp>
            <p:nvSpPr>
              <p:cNvPr id="40" name="Rectángulo 39">
                <a:extLst>
                  <a:ext uri="{FF2B5EF4-FFF2-40B4-BE49-F238E27FC236}">
                    <a16:creationId xmlns:a16="http://schemas.microsoft.com/office/drawing/2014/main" id="{E47B04F6-4E0C-443A-9D7F-51CC3A6E8167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 dirty="0"/>
              </a:p>
            </p:txBody>
          </p:sp>
          <p:sp>
            <p:nvSpPr>
              <p:cNvPr id="42" name="Rectángulo 41">
                <a:extLst>
                  <a:ext uri="{FF2B5EF4-FFF2-40B4-BE49-F238E27FC236}">
                    <a16:creationId xmlns:a16="http://schemas.microsoft.com/office/drawing/2014/main" id="{E0D8D7D1-E8A9-477D-BB59-7D4037A10AD8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3" name="Rectángulo 42">
                <a:extLst>
                  <a:ext uri="{FF2B5EF4-FFF2-40B4-BE49-F238E27FC236}">
                    <a16:creationId xmlns:a16="http://schemas.microsoft.com/office/drawing/2014/main" id="{F11EEA12-BB2F-4295-96AC-15AABB2EB594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4" name="Rectángulo 43">
                <a:extLst>
                  <a:ext uri="{FF2B5EF4-FFF2-40B4-BE49-F238E27FC236}">
                    <a16:creationId xmlns:a16="http://schemas.microsoft.com/office/drawing/2014/main" id="{4CA8619C-54F1-4E1B-8AD0-2AB97850AF39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5" name="Rectángulo 44">
                <a:extLst>
                  <a:ext uri="{FF2B5EF4-FFF2-40B4-BE49-F238E27FC236}">
                    <a16:creationId xmlns:a16="http://schemas.microsoft.com/office/drawing/2014/main" id="{A892E23F-412E-4C2B-BF07-19DEFB875F6D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48" name="Rectángulo 47">
              <a:extLst>
                <a:ext uri="{FF2B5EF4-FFF2-40B4-BE49-F238E27FC236}">
                  <a16:creationId xmlns:a16="http://schemas.microsoft.com/office/drawing/2014/main" id="{F61B7A8A-9FD8-4CD0-98C1-D19A7D442815}"/>
                </a:ext>
              </a:extLst>
            </p:cNvPr>
            <p:cNvSpPr/>
            <p:nvPr/>
          </p:nvSpPr>
          <p:spPr>
            <a:xfrm>
              <a:off x="754528" y="4446790"/>
              <a:ext cx="66475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Busto</a:t>
              </a:r>
            </a:p>
          </p:txBody>
        </p:sp>
        <p:sp>
          <p:nvSpPr>
            <p:cNvPr id="49" name="Rectángulo 48">
              <a:extLst>
                <a:ext uri="{FF2B5EF4-FFF2-40B4-BE49-F238E27FC236}">
                  <a16:creationId xmlns:a16="http://schemas.microsoft.com/office/drawing/2014/main" id="{CB2C72A1-AB47-4A03-B163-24BB2C1F201C}"/>
                </a:ext>
              </a:extLst>
            </p:cNvPr>
            <p:cNvSpPr/>
            <p:nvPr/>
          </p:nvSpPr>
          <p:spPr>
            <a:xfrm>
              <a:off x="754528" y="4627222"/>
              <a:ext cx="934027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Larg</a:t>
              </a: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 Espalda</a:t>
              </a:r>
            </a:p>
          </p:txBody>
        </p:sp>
        <p:sp>
          <p:nvSpPr>
            <p:cNvPr id="50" name="Rectángulo 49">
              <a:extLst>
                <a:ext uri="{FF2B5EF4-FFF2-40B4-BE49-F238E27FC236}">
                  <a16:creationId xmlns:a16="http://schemas.microsoft.com/office/drawing/2014/main" id="{C5BC14CB-F47E-4D58-8F68-DDE41F381913}"/>
                </a:ext>
              </a:extLst>
            </p:cNvPr>
            <p:cNvSpPr/>
            <p:nvPr/>
          </p:nvSpPr>
          <p:spPr>
            <a:xfrm>
              <a:off x="754528" y="4819750"/>
              <a:ext cx="934027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Busto</a:t>
              </a:r>
            </a:p>
          </p:txBody>
        </p:sp>
        <p:sp>
          <p:nvSpPr>
            <p:cNvPr id="52" name="Rectángulo 51">
              <a:extLst>
                <a:ext uri="{FF2B5EF4-FFF2-40B4-BE49-F238E27FC236}">
                  <a16:creationId xmlns:a16="http://schemas.microsoft.com/office/drawing/2014/main" id="{39884370-F146-4FD9-9DE4-63D0F5CF1CFD}"/>
                </a:ext>
              </a:extLst>
            </p:cNvPr>
            <p:cNvSpPr/>
            <p:nvPr/>
          </p:nvSpPr>
          <p:spPr>
            <a:xfrm>
              <a:off x="763644" y="5019073"/>
              <a:ext cx="54205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</a:t>
              </a:r>
            </a:p>
          </p:txBody>
        </p:sp>
        <p:grpSp>
          <p:nvGrpSpPr>
            <p:cNvPr id="54" name="Grupo 53">
              <a:extLst>
                <a:ext uri="{FF2B5EF4-FFF2-40B4-BE49-F238E27FC236}">
                  <a16:creationId xmlns:a16="http://schemas.microsoft.com/office/drawing/2014/main" id="{899D3852-9FE5-4802-ABAC-63F149199D1B}"/>
                </a:ext>
              </a:extLst>
            </p:cNvPr>
            <p:cNvGrpSpPr/>
            <p:nvPr/>
          </p:nvGrpSpPr>
          <p:grpSpPr>
            <a:xfrm>
              <a:off x="1603520" y="4324233"/>
              <a:ext cx="319496" cy="903494"/>
              <a:chOff x="499785" y="4324233"/>
              <a:chExt cx="319496" cy="903494"/>
            </a:xfrm>
          </p:grpSpPr>
          <p:sp>
            <p:nvSpPr>
              <p:cNvPr id="55" name="Rectángulo 54">
                <a:extLst>
                  <a:ext uri="{FF2B5EF4-FFF2-40B4-BE49-F238E27FC236}">
                    <a16:creationId xmlns:a16="http://schemas.microsoft.com/office/drawing/2014/main" id="{B9500116-F8A0-4B60-A41D-DDA61DAD96E1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6" name="Rectángulo 55">
                <a:extLst>
                  <a:ext uri="{FF2B5EF4-FFF2-40B4-BE49-F238E27FC236}">
                    <a16:creationId xmlns:a16="http://schemas.microsoft.com/office/drawing/2014/main" id="{32936542-49CC-49B3-82EB-7BF61A120F45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7" name="Rectángulo 56">
                <a:extLst>
                  <a:ext uri="{FF2B5EF4-FFF2-40B4-BE49-F238E27FC236}">
                    <a16:creationId xmlns:a16="http://schemas.microsoft.com/office/drawing/2014/main" id="{8750774D-2064-4D64-A3A9-4DF20C839018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8" name="Rectángulo 57">
                <a:extLst>
                  <a:ext uri="{FF2B5EF4-FFF2-40B4-BE49-F238E27FC236}">
                    <a16:creationId xmlns:a16="http://schemas.microsoft.com/office/drawing/2014/main" id="{83283F80-022F-44A8-A5C5-F600B41761E0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9" name="Rectángulo 58">
                <a:extLst>
                  <a:ext uri="{FF2B5EF4-FFF2-40B4-BE49-F238E27FC236}">
                    <a16:creationId xmlns:a16="http://schemas.microsoft.com/office/drawing/2014/main" id="{B3B65F57-430F-44F5-B56A-77EC86B78C32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60" name="Rectángulo 59">
              <a:extLst>
                <a:ext uri="{FF2B5EF4-FFF2-40B4-BE49-F238E27FC236}">
                  <a16:creationId xmlns:a16="http://schemas.microsoft.com/office/drawing/2014/main" id="{6466DA8E-C652-4658-9DE6-CC4010FF4254}"/>
                </a:ext>
              </a:extLst>
            </p:cNvPr>
            <p:cNvSpPr/>
            <p:nvPr/>
          </p:nvSpPr>
          <p:spPr>
            <a:xfrm>
              <a:off x="1857045" y="4249221"/>
              <a:ext cx="140225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Frente </a:t>
              </a:r>
            </a:p>
          </p:txBody>
        </p:sp>
        <p:sp>
          <p:nvSpPr>
            <p:cNvPr id="61" name="Rectángulo 60">
              <a:extLst>
                <a:ext uri="{FF2B5EF4-FFF2-40B4-BE49-F238E27FC236}">
                  <a16:creationId xmlns:a16="http://schemas.microsoft.com/office/drawing/2014/main" id="{31371062-0AD6-4B71-A228-5A8B2CD3F31E}"/>
                </a:ext>
              </a:extLst>
            </p:cNvPr>
            <p:cNvSpPr/>
            <p:nvPr/>
          </p:nvSpPr>
          <p:spPr>
            <a:xfrm>
              <a:off x="1857045" y="4448480"/>
              <a:ext cx="1327750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Costado</a:t>
              </a:r>
            </a:p>
          </p:txBody>
        </p:sp>
        <p:sp>
          <p:nvSpPr>
            <p:cNvPr id="62" name="Rectángulo 61">
              <a:extLst>
                <a:ext uri="{FF2B5EF4-FFF2-40B4-BE49-F238E27FC236}">
                  <a16:creationId xmlns:a16="http://schemas.microsoft.com/office/drawing/2014/main" id="{5A4E51EF-8D78-4EC7-9B0F-BE0BEA9BB197}"/>
                </a:ext>
              </a:extLst>
            </p:cNvPr>
            <p:cNvSpPr/>
            <p:nvPr/>
          </p:nvSpPr>
          <p:spPr>
            <a:xfrm>
              <a:off x="1867696" y="4627222"/>
              <a:ext cx="60857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Cadera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63" name="Rectángulo 62">
              <a:extLst>
                <a:ext uri="{FF2B5EF4-FFF2-40B4-BE49-F238E27FC236}">
                  <a16:creationId xmlns:a16="http://schemas.microsoft.com/office/drawing/2014/main" id="{14010947-628E-4464-9589-CBFF26BCD86C}"/>
                </a:ext>
              </a:extLst>
            </p:cNvPr>
            <p:cNvSpPr/>
            <p:nvPr/>
          </p:nvSpPr>
          <p:spPr>
            <a:xfrm>
              <a:off x="1867696" y="4813319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Rodilla</a:t>
              </a:r>
            </a:p>
          </p:txBody>
        </p:sp>
        <p:sp>
          <p:nvSpPr>
            <p:cNvPr id="64" name="Rectángulo 63">
              <a:extLst>
                <a:ext uri="{FF2B5EF4-FFF2-40B4-BE49-F238E27FC236}">
                  <a16:creationId xmlns:a16="http://schemas.microsoft.com/office/drawing/2014/main" id="{B9F5A617-31DA-4B42-AA9F-20464752E28F}"/>
                </a:ext>
              </a:extLst>
            </p:cNvPr>
            <p:cNvSpPr/>
            <p:nvPr/>
          </p:nvSpPr>
          <p:spPr>
            <a:xfrm>
              <a:off x="1862655" y="5016100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Rodilla</a:t>
              </a:r>
            </a:p>
          </p:txBody>
        </p:sp>
        <p:grpSp>
          <p:nvGrpSpPr>
            <p:cNvPr id="65" name="Grupo 64">
              <a:extLst>
                <a:ext uri="{FF2B5EF4-FFF2-40B4-BE49-F238E27FC236}">
                  <a16:creationId xmlns:a16="http://schemas.microsoft.com/office/drawing/2014/main" id="{320CD5EF-93F7-494C-8D7A-6A0B8DEABED7}"/>
                </a:ext>
              </a:extLst>
            </p:cNvPr>
            <p:cNvGrpSpPr/>
            <p:nvPr/>
          </p:nvGrpSpPr>
          <p:grpSpPr>
            <a:xfrm>
              <a:off x="3122565" y="4330398"/>
              <a:ext cx="319496" cy="903494"/>
              <a:chOff x="499785" y="4324233"/>
              <a:chExt cx="319496" cy="903494"/>
            </a:xfrm>
          </p:grpSpPr>
          <p:sp>
            <p:nvSpPr>
              <p:cNvPr id="66" name="Rectángulo 65">
                <a:extLst>
                  <a:ext uri="{FF2B5EF4-FFF2-40B4-BE49-F238E27FC236}">
                    <a16:creationId xmlns:a16="http://schemas.microsoft.com/office/drawing/2014/main" id="{F5AFC7C4-3C8D-4234-9F99-591641CB149C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7" name="Rectángulo 66">
                <a:extLst>
                  <a:ext uri="{FF2B5EF4-FFF2-40B4-BE49-F238E27FC236}">
                    <a16:creationId xmlns:a16="http://schemas.microsoft.com/office/drawing/2014/main" id="{672EC4D9-7968-40EF-8E37-0AB1B0B57B4D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8" name="Rectángulo 67">
                <a:extLst>
                  <a:ext uri="{FF2B5EF4-FFF2-40B4-BE49-F238E27FC236}">
                    <a16:creationId xmlns:a16="http://schemas.microsoft.com/office/drawing/2014/main" id="{79992F34-89A5-437A-A008-60DF00CD58FB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9" name="Rectángulo 68">
                <a:extLst>
                  <a:ext uri="{FF2B5EF4-FFF2-40B4-BE49-F238E27FC236}">
                    <a16:creationId xmlns:a16="http://schemas.microsoft.com/office/drawing/2014/main" id="{5A44A7C8-1EF2-4BA3-A253-805C71A8205A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70" name="Rectángulo 69">
                <a:extLst>
                  <a:ext uri="{FF2B5EF4-FFF2-40B4-BE49-F238E27FC236}">
                    <a16:creationId xmlns:a16="http://schemas.microsoft.com/office/drawing/2014/main" id="{9FCEB1F4-D108-40F4-9C61-46A7811EF12A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71" name="Rectángulo 70">
              <a:extLst>
                <a:ext uri="{FF2B5EF4-FFF2-40B4-BE49-F238E27FC236}">
                  <a16:creationId xmlns:a16="http://schemas.microsoft.com/office/drawing/2014/main" id="{7667203C-F86F-4632-8695-E8C8F777376B}"/>
                </a:ext>
              </a:extLst>
            </p:cNvPr>
            <p:cNvSpPr/>
            <p:nvPr/>
          </p:nvSpPr>
          <p:spPr>
            <a:xfrm>
              <a:off x="3391445" y="4257235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Pantalones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2" name="Rectángulo 71">
              <a:extLst>
                <a:ext uri="{FF2B5EF4-FFF2-40B4-BE49-F238E27FC236}">
                  <a16:creationId xmlns:a16="http://schemas.microsoft.com/office/drawing/2014/main" id="{58BFB19A-50EB-45F1-A3CE-85D479F6FF63}"/>
                </a:ext>
              </a:extLst>
            </p:cNvPr>
            <p:cNvSpPr/>
            <p:nvPr/>
          </p:nvSpPr>
          <p:spPr>
            <a:xfrm>
              <a:off x="3392643" y="4443247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Falda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3" name="Rectángulo 72">
              <a:extLst>
                <a:ext uri="{FF2B5EF4-FFF2-40B4-BE49-F238E27FC236}">
                  <a16:creationId xmlns:a16="http://schemas.microsoft.com/office/drawing/2014/main" id="{1D61C0AB-6E23-4955-B604-F5425931A240}"/>
                </a:ext>
              </a:extLst>
            </p:cNvPr>
            <p:cNvSpPr/>
            <p:nvPr/>
          </p:nvSpPr>
          <p:spPr>
            <a:xfrm>
              <a:off x="3388231" y="4632248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Brazos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4" name="Rectángulo 73">
              <a:extLst>
                <a:ext uri="{FF2B5EF4-FFF2-40B4-BE49-F238E27FC236}">
                  <a16:creationId xmlns:a16="http://schemas.microsoft.com/office/drawing/2014/main" id="{82FFD66E-2E43-472B-9751-82F25D60E63F}"/>
                </a:ext>
              </a:extLst>
            </p:cNvPr>
            <p:cNvSpPr/>
            <p:nvPr/>
          </p:nvSpPr>
          <p:spPr>
            <a:xfrm>
              <a:off x="3391445" y="4824776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Brazos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5" name="Rectángulo 74">
              <a:extLst>
                <a:ext uri="{FF2B5EF4-FFF2-40B4-BE49-F238E27FC236}">
                  <a16:creationId xmlns:a16="http://schemas.microsoft.com/office/drawing/2014/main" id="{567DC8AA-44AB-4858-80A5-59093DB9B205}"/>
                </a:ext>
              </a:extLst>
            </p:cNvPr>
            <p:cNvSpPr/>
            <p:nvPr/>
          </p:nvSpPr>
          <p:spPr>
            <a:xfrm>
              <a:off x="3392014" y="5019687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Puños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77" name="Grupo 76">
            <a:extLst>
              <a:ext uri="{FF2B5EF4-FFF2-40B4-BE49-F238E27FC236}">
                <a16:creationId xmlns:a16="http://schemas.microsoft.com/office/drawing/2014/main" id="{E1C409F8-653D-4D9B-BD5A-C6F51AAA093A}"/>
              </a:ext>
            </a:extLst>
          </p:cNvPr>
          <p:cNvGrpSpPr/>
          <p:nvPr/>
        </p:nvGrpSpPr>
        <p:grpSpPr>
          <a:xfrm>
            <a:off x="827247" y="5284367"/>
            <a:ext cx="3869438" cy="314947"/>
            <a:chOff x="846774" y="1908569"/>
            <a:chExt cx="3869438" cy="314947"/>
          </a:xfrm>
        </p:grpSpPr>
        <p:sp>
          <p:nvSpPr>
            <p:cNvPr id="78" name="Rectángulo: esquinas redondeadas 77">
              <a:extLst>
                <a:ext uri="{FF2B5EF4-FFF2-40B4-BE49-F238E27FC236}">
                  <a16:creationId xmlns:a16="http://schemas.microsoft.com/office/drawing/2014/main" id="{2060D2E5-A165-4593-B293-BEB07BBA723F}"/>
                </a:ext>
              </a:extLst>
            </p:cNvPr>
            <p:cNvSpPr/>
            <p:nvPr/>
          </p:nvSpPr>
          <p:spPr>
            <a:xfrm>
              <a:off x="888509" y="1931042"/>
              <a:ext cx="3548063" cy="267576"/>
            </a:xfrm>
            <a:prstGeom prst="roundRect">
              <a:avLst>
                <a:gd name="adj" fmla="val 3808"/>
              </a:avLst>
            </a:prstGeom>
            <a:solidFill>
              <a:srgbClr val="E5EBF7"/>
            </a:solidFill>
            <a:ln w="6350"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79" name="Rectángulo 78">
              <a:extLst>
                <a:ext uri="{FF2B5EF4-FFF2-40B4-BE49-F238E27FC236}">
                  <a16:creationId xmlns:a16="http://schemas.microsoft.com/office/drawing/2014/main" id="{E7877A37-7626-4D32-BC91-E7815A0457B0}"/>
                </a:ext>
              </a:extLst>
            </p:cNvPr>
            <p:cNvSpPr/>
            <p:nvPr/>
          </p:nvSpPr>
          <p:spPr>
            <a:xfrm>
              <a:off x="846774" y="1910995"/>
              <a:ext cx="140708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Material Utilizado</a:t>
              </a:r>
            </a:p>
          </p:txBody>
        </p:sp>
        <p:sp>
          <p:nvSpPr>
            <p:cNvPr id="80" name="Rectángulo 79">
              <a:extLst>
                <a:ext uri="{FF2B5EF4-FFF2-40B4-BE49-F238E27FC236}">
                  <a16:creationId xmlns:a16="http://schemas.microsoft.com/office/drawing/2014/main" id="{EED52FFC-D234-4972-9362-CCA8BD8E1E1D}"/>
                </a:ext>
              </a:extLst>
            </p:cNvPr>
            <p:cNvSpPr/>
            <p:nvPr/>
          </p:nvSpPr>
          <p:spPr>
            <a:xfrm>
              <a:off x="1951784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81" name="Rectángulo 80">
              <a:extLst>
                <a:ext uri="{FF2B5EF4-FFF2-40B4-BE49-F238E27FC236}">
                  <a16:creationId xmlns:a16="http://schemas.microsoft.com/office/drawing/2014/main" id="{810D7B33-A378-48EE-81DB-D80ABF08CAFF}"/>
                </a:ext>
              </a:extLst>
            </p:cNvPr>
            <p:cNvSpPr/>
            <p:nvPr/>
          </p:nvSpPr>
          <p:spPr>
            <a:xfrm>
              <a:off x="2018850" y="1908569"/>
              <a:ext cx="1230415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Traído por cliente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82" name="Rectángulo 81">
              <a:extLst>
                <a:ext uri="{FF2B5EF4-FFF2-40B4-BE49-F238E27FC236}">
                  <a16:creationId xmlns:a16="http://schemas.microsoft.com/office/drawing/2014/main" id="{C6BA340D-8998-4AB9-89C7-B008C984CE74}"/>
                </a:ext>
              </a:extLst>
            </p:cNvPr>
            <p:cNvSpPr/>
            <p:nvPr/>
          </p:nvSpPr>
          <p:spPr>
            <a:xfrm>
              <a:off x="3114635" y="2000787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85" name="Rectángulo 84">
              <a:extLst>
                <a:ext uri="{FF2B5EF4-FFF2-40B4-BE49-F238E27FC236}">
                  <a16:creationId xmlns:a16="http://schemas.microsoft.com/office/drawing/2014/main" id="{E804BDC5-B8E3-4BEE-B9A1-7A7F9FE1772F}"/>
                </a:ext>
              </a:extLst>
            </p:cNvPr>
            <p:cNvSpPr/>
            <p:nvPr/>
          </p:nvSpPr>
          <p:spPr>
            <a:xfrm>
              <a:off x="3194974" y="1908569"/>
              <a:ext cx="152123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Comprado por uno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pic>
        <p:nvPicPr>
          <p:cNvPr id="86" name="Imagen 85">
            <a:extLst>
              <a:ext uri="{FF2B5EF4-FFF2-40B4-BE49-F238E27FC236}">
                <a16:creationId xmlns:a16="http://schemas.microsoft.com/office/drawing/2014/main" id="{5E40D706-1789-41B8-8B26-B918DFB9E15B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203" t="66278" r="8673" b="23356"/>
          <a:stretch/>
        </p:blipFill>
        <p:spPr>
          <a:xfrm>
            <a:off x="420002" y="5572807"/>
            <a:ext cx="4301657" cy="745544"/>
          </a:xfrm>
          <a:prstGeom prst="rect">
            <a:avLst/>
          </a:prstGeom>
        </p:spPr>
      </p:pic>
      <p:grpSp>
        <p:nvGrpSpPr>
          <p:cNvPr id="99" name="Grupo 98">
            <a:extLst>
              <a:ext uri="{FF2B5EF4-FFF2-40B4-BE49-F238E27FC236}">
                <a16:creationId xmlns:a16="http://schemas.microsoft.com/office/drawing/2014/main" id="{A495B0AB-2D8A-4029-A820-29583E476264}"/>
              </a:ext>
            </a:extLst>
          </p:cNvPr>
          <p:cNvGrpSpPr/>
          <p:nvPr/>
        </p:nvGrpSpPr>
        <p:grpSpPr>
          <a:xfrm>
            <a:off x="513886" y="6402346"/>
            <a:ext cx="4328637" cy="751470"/>
            <a:chOff x="507023" y="6357999"/>
            <a:chExt cx="4328637" cy="751470"/>
          </a:xfrm>
        </p:grpSpPr>
        <p:sp>
          <p:nvSpPr>
            <p:cNvPr id="88" name="Rectángulo 87">
              <a:extLst>
                <a:ext uri="{FF2B5EF4-FFF2-40B4-BE49-F238E27FC236}">
                  <a16:creationId xmlns:a16="http://schemas.microsoft.com/office/drawing/2014/main" id="{CABB359B-7FAA-4851-BFBB-C7E16CD1F9CA}"/>
                </a:ext>
              </a:extLst>
            </p:cNvPr>
            <p:cNvSpPr/>
            <p:nvPr/>
          </p:nvSpPr>
          <p:spPr>
            <a:xfrm>
              <a:off x="507023" y="6357999"/>
              <a:ext cx="1590222" cy="34394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6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Formas de Pago</a:t>
              </a:r>
              <a:endParaRPr lang="es-CL" sz="16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89" name="Rectángulo 88">
              <a:extLst>
                <a:ext uri="{FF2B5EF4-FFF2-40B4-BE49-F238E27FC236}">
                  <a16:creationId xmlns:a16="http://schemas.microsoft.com/office/drawing/2014/main" id="{5C3FB13F-67AB-4E67-B8DB-16F6AEF462D6}"/>
                </a:ext>
              </a:extLst>
            </p:cNvPr>
            <p:cNvSpPr/>
            <p:nvPr/>
          </p:nvSpPr>
          <p:spPr>
            <a:xfrm>
              <a:off x="508665" y="6755574"/>
              <a:ext cx="118105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Total a Pagar: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90" name="Conector recto 89">
              <a:extLst>
                <a:ext uri="{FF2B5EF4-FFF2-40B4-BE49-F238E27FC236}">
                  <a16:creationId xmlns:a16="http://schemas.microsoft.com/office/drawing/2014/main" id="{E991F5D5-602F-41C6-A05E-4F641BA735F5}"/>
                </a:ext>
              </a:extLst>
            </p:cNvPr>
            <p:cNvCxnSpPr>
              <a:cxnSpLocks/>
            </p:cNvCxnSpPr>
            <p:nvPr/>
          </p:nvCxnSpPr>
          <p:spPr>
            <a:xfrm>
              <a:off x="1405339" y="6956676"/>
              <a:ext cx="1125661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3" name="Rectángulo 92">
              <a:extLst>
                <a:ext uri="{FF2B5EF4-FFF2-40B4-BE49-F238E27FC236}">
                  <a16:creationId xmlns:a16="http://schemas.microsoft.com/office/drawing/2014/main" id="{6EBF0BAA-1830-4082-9014-C97DF0F57357}"/>
                </a:ext>
              </a:extLst>
            </p:cNvPr>
            <p:cNvSpPr/>
            <p:nvPr/>
          </p:nvSpPr>
          <p:spPr>
            <a:xfrm>
              <a:off x="2618328" y="6480608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94" name="Rectángulo 93">
              <a:extLst>
                <a:ext uri="{FF2B5EF4-FFF2-40B4-BE49-F238E27FC236}">
                  <a16:creationId xmlns:a16="http://schemas.microsoft.com/office/drawing/2014/main" id="{6B27A875-5C49-4CE4-884A-53A0A9CD71C2}"/>
                </a:ext>
              </a:extLst>
            </p:cNvPr>
            <p:cNvSpPr/>
            <p:nvPr/>
          </p:nvSpPr>
          <p:spPr>
            <a:xfrm>
              <a:off x="2698547" y="6392360"/>
              <a:ext cx="213711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50% Adel</a:t>
              </a: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anto / 50% Entrega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5" name="Rectángulo 94">
              <a:extLst>
                <a:ext uri="{FF2B5EF4-FFF2-40B4-BE49-F238E27FC236}">
                  <a16:creationId xmlns:a16="http://schemas.microsoft.com/office/drawing/2014/main" id="{796D9CDE-CE6A-44BC-B977-018DBDB7ADB1}"/>
                </a:ext>
              </a:extLst>
            </p:cNvPr>
            <p:cNvSpPr/>
            <p:nvPr/>
          </p:nvSpPr>
          <p:spPr>
            <a:xfrm>
              <a:off x="2618327" y="6671604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96" name="Rectángulo 95">
              <a:extLst>
                <a:ext uri="{FF2B5EF4-FFF2-40B4-BE49-F238E27FC236}">
                  <a16:creationId xmlns:a16="http://schemas.microsoft.com/office/drawing/2014/main" id="{E1A9C05A-E9F5-40BA-9B89-F4925868A6E2}"/>
                </a:ext>
              </a:extLst>
            </p:cNvPr>
            <p:cNvSpPr/>
            <p:nvPr/>
          </p:nvSpPr>
          <p:spPr>
            <a:xfrm>
              <a:off x="2698547" y="6590190"/>
              <a:ext cx="125637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Tarjeta de Crédito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7" name="Rectángulo 96">
              <a:extLst>
                <a:ext uri="{FF2B5EF4-FFF2-40B4-BE49-F238E27FC236}">
                  <a16:creationId xmlns:a16="http://schemas.microsoft.com/office/drawing/2014/main" id="{FDB9D3DA-79A0-4743-B169-42B0206C7917}"/>
                </a:ext>
              </a:extLst>
            </p:cNvPr>
            <p:cNvSpPr/>
            <p:nvPr/>
          </p:nvSpPr>
          <p:spPr>
            <a:xfrm>
              <a:off x="2734595" y="6796948"/>
              <a:ext cx="125637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Pago Completo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8" name="Rectángulo 97">
              <a:extLst>
                <a:ext uri="{FF2B5EF4-FFF2-40B4-BE49-F238E27FC236}">
                  <a16:creationId xmlns:a16="http://schemas.microsoft.com/office/drawing/2014/main" id="{C23ACB03-E850-4859-963B-A4D496E13724}"/>
                </a:ext>
              </a:extLst>
            </p:cNvPr>
            <p:cNvSpPr/>
            <p:nvPr/>
          </p:nvSpPr>
          <p:spPr>
            <a:xfrm>
              <a:off x="2618327" y="6872424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</p:grpSp>
      <p:sp>
        <p:nvSpPr>
          <p:cNvPr id="83" name="Rectángulo 82">
            <a:extLst>
              <a:ext uri="{FF2B5EF4-FFF2-40B4-BE49-F238E27FC236}">
                <a16:creationId xmlns:a16="http://schemas.microsoft.com/office/drawing/2014/main" id="{FF1B5714-D46E-4962-9BD8-8C3EB344E93F}"/>
              </a:ext>
            </a:extLst>
          </p:cNvPr>
          <p:cNvSpPr/>
          <p:nvPr/>
        </p:nvSpPr>
        <p:spPr>
          <a:xfrm>
            <a:off x="551357" y="63750"/>
            <a:ext cx="4148168" cy="107830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07000"/>
              </a:lnSpc>
              <a:spcAft>
                <a:spcPts val="726"/>
              </a:spcAft>
            </a:pPr>
            <a:r>
              <a:rPr lang="es-CL" sz="5988" dirty="0">
                <a:solidFill>
                  <a:schemeClr val="bg1"/>
                </a:solidFill>
                <a:latin typeface="Angelface" pitchFamily="50" charset="0"/>
                <a:ea typeface="Calibri" panose="020F0502020204030204" pitchFamily="34" charset="0"/>
                <a:cs typeface="Times New Roman" panose="02020603050405020304" pitchFamily="18" charset="0"/>
              </a:rPr>
              <a:t>Ordenes de Venta</a:t>
            </a:r>
            <a:endParaRPr lang="es-CL" sz="6532" dirty="0">
              <a:solidFill>
                <a:schemeClr val="bg1"/>
              </a:solidFill>
              <a:latin typeface="Angelface" pitchFamily="50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101" name="Rectángulo: esquinas redondeadas 100">
            <a:extLst>
              <a:ext uri="{FF2B5EF4-FFF2-40B4-BE49-F238E27FC236}">
                <a16:creationId xmlns:a16="http://schemas.microsoft.com/office/drawing/2014/main" id="{0A155951-9671-4EA6-9BA5-4894C98CB333}"/>
              </a:ext>
            </a:extLst>
          </p:cNvPr>
          <p:cNvSpPr/>
          <p:nvPr/>
        </p:nvSpPr>
        <p:spPr>
          <a:xfrm>
            <a:off x="473237" y="1582469"/>
            <a:ext cx="4223447" cy="604994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111" name="Rectángulo: esquinas redondeadas 110">
            <a:extLst>
              <a:ext uri="{FF2B5EF4-FFF2-40B4-BE49-F238E27FC236}">
                <a16:creationId xmlns:a16="http://schemas.microsoft.com/office/drawing/2014/main" id="{2F0F5CEE-A183-4B39-8715-F1C8F735566B}"/>
              </a:ext>
            </a:extLst>
          </p:cNvPr>
          <p:cNvSpPr/>
          <p:nvPr/>
        </p:nvSpPr>
        <p:spPr>
          <a:xfrm>
            <a:off x="524368" y="3850804"/>
            <a:ext cx="4115236" cy="1279658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113" name="Rectángulo: esquinas redondeadas 112">
            <a:extLst>
              <a:ext uri="{FF2B5EF4-FFF2-40B4-BE49-F238E27FC236}">
                <a16:creationId xmlns:a16="http://schemas.microsoft.com/office/drawing/2014/main" id="{907035ED-50C6-4207-BD92-D5027B05F656}"/>
              </a:ext>
            </a:extLst>
          </p:cNvPr>
          <p:cNvSpPr/>
          <p:nvPr/>
        </p:nvSpPr>
        <p:spPr>
          <a:xfrm>
            <a:off x="521789" y="6431097"/>
            <a:ext cx="4115236" cy="762266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</p:spTree>
    <p:extLst>
      <p:ext uri="{BB962C8B-B14F-4D97-AF65-F5344CB8AC3E}">
        <p14:creationId xmlns:p14="http://schemas.microsoft.com/office/powerpoint/2010/main" val="1166065703"/>
      </p:ext>
    </p:extLst>
  </p:cSld>
  <p:clrMapOvr>
    <a:masterClrMapping/>
  </p:clrMapOvr>
</p:sld>
</file>

<file path=ppt/slides/slide2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4" name="Imagen 113">
            <a:extLst>
              <a:ext uri="{FF2B5EF4-FFF2-40B4-BE49-F238E27FC236}">
                <a16:creationId xmlns:a16="http://schemas.microsoft.com/office/drawing/2014/main" id="{E2C72D66-3C05-40F4-818E-4CB8631B94FA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26633" t="9514" r="29569" b="27352"/>
          <a:stretch/>
        </p:blipFill>
        <p:spPr>
          <a:xfrm rot="16200000">
            <a:off x="2185505" y="-1998928"/>
            <a:ext cx="697876" cy="5068891"/>
          </a:xfrm>
          <a:prstGeom prst="rect">
            <a:avLst/>
          </a:prstGeom>
        </p:spPr>
      </p:pic>
      <p:sp>
        <p:nvSpPr>
          <p:cNvPr id="112" name="Rectángulo: esquinas redondeadas 111">
            <a:extLst>
              <a:ext uri="{FF2B5EF4-FFF2-40B4-BE49-F238E27FC236}">
                <a16:creationId xmlns:a16="http://schemas.microsoft.com/office/drawing/2014/main" id="{E115D612-3661-42A9-A486-91A7B88EA55F}"/>
              </a:ext>
            </a:extLst>
          </p:cNvPr>
          <p:cNvSpPr/>
          <p:nvPr/>
        </p:nvSpPr>
        <p:spPr>
          <a:xfrm>
            <a:off x="440504" y="6367648"/>
            <a:ext cx="4290148" cy="890633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110" name="Rectángulo: esquinas redondeadas 109">
            <a:extLst>
              <a:ext uri="{FF2B5EF4-FFF2-40B4-BE49-F238E27FC236}">
                <a16:creationId xmlns:a16="http://schemas.microsoft.com/office/drawing/2014/main" id="{9B78243E-FF09-471B-A928-593DCFE6BCF1}"/>
              </a:ext>
            </a:extLst>
          </p:cNvPr>
          <p:cNvSpPr/>
          <p:nvPr/>
        </p:nvSpPr>
        <p:spPr>
          <a:xfrm>
            <a:off x="440505" y="3776826"/>
            <a:ext cx="4290148" cy="1439386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84" name="Rectángulo: esquinas redondeadas 83">
            <a:extLst>
              <a:ext uri="{FF2B5EF4-FFF2-40B4-BE49-F238E27FC236}">
                <a16:creationId xmlns:a16="http://schemas.microsoft.com/office/drawing/2014/main" id="{AD7414DD-8DE6-45B8-8112-9BDDF0B186AF}"/>
              </a:ext>
            </a:extLst>
          </p:cNvPr>
          <p:cNvSpPr/>
          <p:nvPr/>
        </p:nvSpPr>
        <p:spPr>
          <a:xfrm>
            <a:off x="420001" y="1536627"/>
            <a:ext cx="4310651" cy="697874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2" name="Rectángulo: esquinas redondeadas 1">
            <a:extLst>
              <a:ext uri="{FF2B5EF4-FFF2-40B4-BE49-F238E27FC236}">
                <a16:creationId xmlns:a16="http://schemas.microsoft.com/office/drawing/2014/main" id="{99FF4510-806D-4AC7-8D73-69B355A697B8}"/>
              </a:ext>
            </a:extLst>
          </p:cNvPr>
          <p:cNvSpPr/>
          <p:nvPr/>
        </p:nvSpPr>
        <p:spPr>
          <a:xfrm>
            <a:off x="1308997" y="1142665"/>
            <a:ext cx="1021080" cy="217998"/>
          </a:xfrm>
          <a:prstGeom prst="roundRect">
            <a:avLst>
              <a:gd name="adj" fmla="val 0"/>
            </a:avLst>
          </a:prstGeom>
          <a:noFill/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4" name="Rectángulo 3">
            <a:extLst>
              <a:ext uri="{FF2B5EF4-FFF2-40B4-BE49-F238E27FC236}">
                <a16:creationId xmlns:a16="http://schemas.microsoft.com/office/drawing/2014/main" id="{2AFB77A1-E7B9-4F47-9144-3CC7BDF7EE3D}"/>
              </a:ext>
            </a:extLst>
          </p:cNvPr>
          <p:cNvSpPr/>
          <p:nvPr/>
        </p:nvSpPr>
        <p:spPr>
          <a:xfrm>
            <a:off x="440504" y="1056234"/>
            <a:ext cx="1021080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N.º Pedido</a:t>
            </a:r>
            <a:endParaRPr lang="es-CL" dirty="0">
              <a:effectLst/>
              <a:latin typeface="Akazan Lt" panose="02000506020000020003" pitchFamily="2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5" name="Rectángulo: esquinas redondeadas 4">
            <a:extLst>
              <a:ext uri="{FF2B5EF4-FFF2-40B4-BE49-F238E27FC236}">
                <a16:creationId xmlns:a16="http://schemas.microsoft.com/office/drawing/2014/main" id="{2842A9BB-0E44-4F1E-97DD-EF7322732B51}"/>
              </a:ext>
            </a:extLst>
          </p:cNvPr>
          <p:cNvSpPr/>
          <p:nvPr/>
        </p:nvSpPr>
        <p:spPr>
          <a:xfrm>
            <a:off x="3675604" y="1142059"/>
            <a:ext cx="1021080" cy="217998"/>
          </a:xfrm>
          <a:prstGeom prst="roundRect">
            <a:avLst>
              <a:gd name="adj" fmla="val 0"/>
            </a:avLst>
          </a:prstGeom>
          <a:noFill/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6" name="Rectángulo 5">
            <a:extLst>
              <a:ext uri="{FF2B5EF4-FFF2-40B4-BE49-F238E27FC236}">
                <a16:creationId xmlns:a16="http://schemas.microsoft.com/office/drawing/2014/main" id="{7F3D37A6-278E-4B2C-8776-6E7C1A84784E}"/>
              </a:ext>
            </a:extLst>
          </p:cNvPr>
          <p:cNvSpPr/>
          <p:nvPr/>
        </p:nvSpPr>
        <p:spPr>
          <a:xfrm>
            <a:off x="3079506" y="1063864"/>
            <a:ext cx="1021080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Fecha</a:t>
            </a:r>
          </a:p>
        </p:txBody>
      </p:sp>
      <p:grpSp>
        <p:nvGrpSpPr>
          <p:cNvPr id="17" name="Grupo 16">
            <a:extLst>
              <a:ext uri="{FF2B5EF4-FFF2-40B4-BE49-F238E27FC236}">
                <a16:creationId xmlns:a16="http://schemas.microsoft.com/office/drawing/2014/main" id="{A1221EF0-FDFE-48C3-A647-6370BEFC3A9F}"/>
              </a:ext>
            </a:extLst>
          </p:cNvPr>
          <p:cNvGrpSpPr/>
          <p:nvPr/>
        </p:nvGrpSpPr>
        <p:grpSpPr>
          <a:xfrm>
            <a:off x="428996" y="1535416"/>
            <a:ext cx="4190338" cy="715275"/>
            <a:chOff x="461175" y="1120552"/>
            <a:chExt cx="4190338" cy="715275"/>
          </a:xfrm>
        </p:grpSpPr>
        <p:sp>
          <p:nvSpPr>
            <p:cNvPr id="8" name="Rectángulo 7">
              <a:extLst>
                <a:ext uri="{FF2B5EF4-FFF2-40B4-BE49-F238E27FC236}">
                  <a16:creationId xmlns:a16="http://schemas.microsoft.com/office/drawing/2014/main" id="{9A52EE84-0DE8-4F26-AD5E-3CE20593F425}"/>
                </a:ext>
              </a:extLst>
            </p:cNvPr>
            <p:cNvSpPr/>
            <p:nvPr/>
          </p:nvSpPr>
          <p:spPr>
            <a:xfrm>
              <a:off x="477077" y="1120552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Cliente: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" name="Rectángulo 8">
              <a:extLst>
                <a:ext uri="{FF2B5EF4-FFF2-40B4-BE49-F238E27FC236}">
                  <a16:creationId xmlns:a16="http://schemas.microsoft.com/office/drawing/2014/main" id="{0293D1B7-439B-4947-A5F0-41627F3784A1}"/>
                </a:ext>
              </a:extLst>
            </p:cNvPr>
            <p:cNvSpPr/>
            <p:nvPr/>
          </p:nvSpPr>
          <p:spPr>
            <a:xfrm>
              <a:off x="461175" y="1452518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Teléfono: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10" name="Rectángulo 9">
              <a:extLst>
                <a:ext uri="{FF2B5EF4-FFF2-40B4-BE49-F238E27FC236}">
                  <a16:creationId xmlns:a16="http://schemas.microsoft.com/office/drawing/2014/main" id="{18CEE0AE-BC72-4F64-89A2-783C42213717}"/>
                </a:ext>
              </a:extLst>
            </p:cNvPr>
            <p:cNvSpPr/>
            <p:nvPr/>
          </p:nvSpPr>
          <p:spPr>
            <a:xfrm>
              <a:off x="2542395" y="1460468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Celular: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12" name="Conector recto 11">
              <a:extLst>
                <a:ext uri="{FF2B5EF4-FFF2-40B4-BE49-F238E27FC236}">
                  <a16:creationId xmlns:a16="http://schemas.microsoft.com/office/drawing/2014/main" id="{44FD2E21-B38E-48E6-8AF0-3E3DE6E69487}"/>
                </a:ext>
              </a:extLst>
            </p:cNvPr>
            <p:cNvCxnSpPr/>
            <p:nvPr/>
          </p:nvCxnSpPr>
          <p:spPr>
            <a:xfrm>
              <a:off x="1089328" y="1380954"/>
              <a:ext cx="3562185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Conector recto 12">
              <a:extLst>
                <a:ext uri="{FF2B5EF4-FFF2-40B4-BE49-F238E27FC236}">
                  <a16:creationId xmlns:a16="http://schemas.microsoft.com/office/drawing/2014/main" id="{FF0615F5-297B-42CC-9227-B689F664423A}"/>
                </a:ext>
              </a:extLst>
            </p:cNvPr>
            <p:cNvCxnSpPr>
              <a:cxnSpLocks/>
            </p:cNvCxnSpPr>
            <p:nvPr/>
          </p:nvCxnSpPr>
          <p:spPr>
            <a:xfrm>
              <a:off x="1194019" y="1700333"/>
              <a:ext cx="1348376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" name="Conector recto 14">
              <a:extLst>
                <a:ext uri="{FF2B5EF4-FFF2-40B4-BE49-F238E27FC236}">
                  <a16:creationId xmlns:a16="http://schemas.microsoft.com/office/drawing/2014/main" id="{BD48C7B8-5CAC-4F82-9216-C8AB344C1EF2}"/>
                </a:ext>
              </a:extLst>
            </p:cNvPr>
            <p:cNvCxnSpPr>
              <a:cxnSpLocks/>
            </p:cNvCxnSpPr>
            <p:nvPr/>
          </p:nvCxnSpPr>
          <p:spPr>
            <a:xfrm>
              <a:off x="3228230" y="1700333"/>
              <a:ext cx="1423283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7" name="Grupo 26">
            <a:extLst>
              <a:ext uri="{FF2B5EF4-FFF2-40B4-BE49-F238E27FC236}">
                <a16:creationId xmlns:a16="http://schemas.microsoft.com/office/drawing/2014/main" id="{D011FB4B-7475-4BE9-A358-6DA41A8D12AD}"/>
              </a:ext>
            </a:extLst>
          </p:cNvPr>
          <p:cNvGrpSpPr/>
          <p:nvPr/>
        </p:nvGrpSpPr>
        <p:grpSpPr>
          <a:xfrm>
            <a:off x="899417" y="2332501"/>
            <a:ext cx="3359980" cy="319046"/>
            <a:chOff x="864702" y="1908569"/>
            <a:chExt cx="3359980" cy="319046"/>
          </a:xfrm>
        </p:grpSpPr>
        <p:sp>
          <p:nvSpPr>
            <p:cNvPr id="19" name="Rectángulo: esquinas redondeadas 18">
              <a:extLst>
                <a:ext uri="{FF2B5EF4-FFF2-40B4-BE49-F238E27FC236}">
                  <a16:creationId xmlns:a16="http://schemas.microsoft.com/office/drawing/2014/main" id="{90C1F828-0023-4BD0-AE55-1A1D3BABD5CA}"/>
                </a:ext>
              </a:extLst>
            </p:cNvPr>
            <p:cNvSpPr/>
            <p:nvPr/>
          </p:nvSpPr>
          <p:spPr>
            <a:xfrm>
              <a:off x="888509" y="1931042"/>
              <a:ext cx="3336173" cy="267576"/>
            </a:xfrm>
            <a:prstGeom prst="roundRect">
              <a:avLst>
                <a:gd name="adj" fmla="val 3808"/>
              </a:avLst>
            </a:prstGeom>
            <a:solidFill>
              <a:srgbClr val="E5EBF7"/>
            </a:solidFill>
            <a:ln w="6350"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20" name="Rectángulo 19">
              <a:extLst>
                <a:ext uri="{FF2B5EF4-FFF2-40B4-BE49-F238E27FC236}">
                  <a16:creationId xmlns:a16="http://schemas.microsoft.com/office/drawing/2014/main" id="{56986F0A-658A-4DCF-8EF6-0F185C7C5060}"/>
                </a:ext>
              </a:extLst>
            </p:cNvPr>
            <p:cNvSpPr/>
            <p:nvPr/>
          </p:nvSpPr>
          <p:spPr>
            <a:xfrm>
              <a:off x="864702" y="1910995"/>
              <a:ext cx="140708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Tipo de Servicio: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21" name="Rectángulo 20">
              <a:extLst>
                <a:ext uri="{FF2B5EF4-FFF2-40B4-BE49-F238E27FC236}">
                  <a16:creationId xmlns:a16="http://schemas.microsoft.com/office/drawing/2014/main" id="{6492D76D-BD6D-4616-9DE0-599FC92A6658}"/>
                </a:ext>
              </a:extLst>
            </p:cNvPr>
            <p:cNvSpPr/>
            <p:nvPr/>
          </p:nvSpPr>
          <p:spPr>
            <a:xfrm>
              <a:off x="1993616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2" name="Rectángulo 21">
              <a:extLst>
                <a:ext uri="{FF2B5EF4-FFF2-40B4-BE49-F238E27FC236}">
                  <a16:creationId xmlns:a16="http://schemas.microsoft.com/office/drawing/2014/main" id="{BE82BD38-E445-4696-A0AB-597A418C5665}"/>
                </a:ext>
              </a:extLst>
            </p:cNvPr>
            <p:cNvSpPr/>
            <p:nvPr/>
          </p:nvSpPr>
          <p:spPr>
            <a:xfrm>
              <a:off x="2072635" y="1908569"/>
              <a:ext cx="654616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Costura</a:t>
              </a:r>
            </a:p>
          </p:txBody>
        </p:sp>
        <p:sp>
          <p:nvSpPr>
            <p:cNvPr id="23" name="Rectángulo 22">
              <a:extLst>
                <a:ext uri="{FF2B5EF4-FFF2-40B4-BE49-F238E27FC236}">
                  <a16:creationId xmlns:a16="http://schemas.microsoft.com/office/drawing/2014/main" id="{68F4B250-3831-418F-BFC4-D431DBC2CA70}"/>
                </a:ext>
              </a:extLst>
            </p:cNvPr>
            <p:cNvSpPr/>
            <p:nvPr/>
          </p:nvSpPr>
          <p:spPr>
            <a:xfrm>
              <a:off x="2660329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4" name="Rectángulo 23">
              <a:extLst>
                <a:ext uri="{FF2B5EF4-FFF2-40B4-BE49-F238E27FC236}">
                  <a16:creationId xmlns:a16="http://schemas.microsoft.com/office/drawing/2014/main" id="{4AA89D6B-DBBA-402D-AEBE-71E144A67F00}"/>
                </a:ext>
              </a:extLst>
            </p:cNvPr>
            <p:cNvSpPr/>
            <p:nvPr/>
          </p:nvSpPr>
          <p:spPr>
            <a:xfrm>
              <a:off x="2750460" y="1915094"/>
              <a:ext cx="81676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Confección</a:t>
              </a:r>
            </a:p>
          </p:txBody>
        </p:sp>
        <p:sp>
          <p:nvSpPr>
            <p:cNvPr id="25" name="Rectángulo 24">
              <a:extLst>
                <a:ext uri="{FF2B5EF4-FFF2-40B4-BE49-F238E27FC236}">
                  <a16:creationId xmlns:a16="http://schemas.microsoft.com/office/drawing/2014/main" id="{E35C0224-B0B5-4F53-8A83-F99AB3741D53}"/>
                </a:ext>
              </a:extLst>
            </p:cNvPr>
            <p:cNvSpPr/>
            <p:nvPr/>
          </p:nvSpPr>
          <p:spPr>
            <a:xfrm>
              <a:off x="3522045" y="2000787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6" name="Rectángulo 25">
              <a:extLst>
                <a:ext uri="{FF2B5EF4-FFF2-40B4-BE49-F238E27FC236}">
                  <a16:creationId xmlns:a16="http://schemas.microsoft.com/office/drawing/2014/main" id="{6D0BC1E9-E235-4F61-AC23-ACA0B4CF88CA}"/>
                </a:ext>
              </a:extLst>
            </p:cNvPr>
            <p:cNvSpPr/>
            <p:nvPr/>
          </p:nvSpPr>
          <p:spPr>
            <a:xfrm>
              <a:off x="3612029" y="1915094"/>
              <a:ext cx="552402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Otros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sp>
        <p:nvSpPr>
          <p:cNvPr id="28" name="Rectángulo 27">
            <a:extLst>
              <a:ext uri="{FF2B5EF4-FFF2-40B4-BE49-F238E27FC236}">
                <a16:creationId xmlns:a16="http://schemas.microsoft.com/office/drawing/2014/main" id="{68588BD4-AE96-4CF9-9C4B-24A6D79FE99D}"/>
              </a:ext>
            </a:extLst>
          </p:cNvPr>
          <p:cNvSpPr/>
          <p:nvPr/>
        </p:nvSpPr>
        <p:spPr>
          <a:xfrm>
            <a:off x="354701" y="2633649"/>
            <a:ext cx="2183733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Descripción del Servicio:</a:t>
            </a:r>
            <a:endParaRPr lang="es-CL" dirty="0">
              <a:effectLst/>
              <a:latin typeface="Akazan Lt" panose="02000506020000020003" pitchFamily="2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pic>
        <p:nvPicPr>
          <p:cNvPr id="30" name="Imagen 29">
            <a:extLst>
              <a:ext uri="{FF2B5EF4-FFF2-40B4-BE49-F238E27FC236}">
                <a16:creationId xmlns:a16="http://schemas.microsoft.com/office/drawing/2014/main" id="{3E931A31-DC47-4A40-8DA9-8FC83A9306DD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203" t="66278" r="8673" b="23449"/>
          <a:stretch/>
        </p:blipFill>
        <p:spPr>
          <a:xfrm>
            <a:off x="440505" y="2944813"/>
            <a:ext cx="4301657" cy="738769"/>
          </a:xfrm>
          <a:prstGeom prst="rect">
            <a:avLst/>
          </a:prstGeom>
        </p:spPr>
      </p:pic>
      <p:grpSp>
        <p:nvGrpSpPr>
          <p:cNvPr id="76" name="Grupo 75">
            <a:extLst>
              <a:ext uri="{FF2B5EF4-FFF2-40B4-BE49-F238E27FC236}">
                <a16:creationId xmlns:a16="http://schemas.microsoft.com/office/drawing/2014/main" id="{EBD2F4EC-A8BF-4680-A871-AD5F1ACFA33A}"/>
              </a:ext>
            </a:extLst>
          </p:cNvPr>
          <p:cNvGrpSpPr/>
          <p:nvPr/>
        </p:nvGrpSpPr>
        <p:grpSpPr>
          <a:xfrm>
            <a:off x="513147" y="3825721"/>
            <a:ext cx="4187950" cy="1277269"/>
            <a:chOff x="425691" y="4023521"/>
            <a:chExt cx="4187950" cy="1277269"/>
          </a:xfrm>
        </p:grpSpPr>
        <p:sp>
          <p:nvSpPr>
            <p:cNvPr id="39" name="Rectángulo 38">
              <a:extLst>
                <a:ext uri="{FF2B5EF4-FFF2-40B4-BE49-F238E27FC236}">
                  <a16:creationId xmlns:a16="http://schemas.microsoft.com/office/drawing/2014/main" id="{02E4A93C-8F9C-4884-B2B6-80528735D3E3}"/>
                </a:ext>
              </a:extLst>
            </p:cNvPr>
            <p:cNvSpPr/>
            <p:nvPr/>
          </p:nvSpPr>
          <p:spPr>
            <a:xfrm>
              <a:off x="425691" y="4023521"/>
              <a:ext cx="118105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Ficha de Medidas</a:t>
              </a:r>
            </a:p>
          </p:txBody>
        </p:sp>
        <p:sp>
          <p:nvSpPr>
            <p:cNvPr id="41" name="Rectángulo 40">
              <a:extLst>
                <a:ext uri="{FF2B5EF4-FFF2-40B4-BE49-F238E27FC236}">
                  <a16:creationId xmlns:a16="http://schemas.microsoft.com/office/drawing/2014/main" id="{92B9E128-7B4C-45E7-9BA8-B9EA85687B92}"/>
                </a:ext>
              </a:extLst>
            </p:cNvPr>
            <p:cNvSpPr/>
            <p:nvPr/>
          </p:nvSpPr>
          <p:spPr>
            <a:xfrm>
              <a:off x="754528" y="4254831"/>
              <a:ext cx="66475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H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ombros</a:t>
              </a:r>
            </a:p>
          </p:txBody>
        </p:sp>
        <p:grpSp>
          <p:nvGrpSpPr>
            <p:cNvPr id="53" name="Grupo 52">
              <a:extLst>
                <a:ext uri="{FF2B5EF4-FFF2-40B4-BE49-F238E27FC236}">
                  <a16:creationId xmlns:a16="http://schemas.microsoft.com/office/drawing/2014/main" id="{F280F20A-CEEA-4B75-946C-268CF551042A}"/>
                </a:ext>
              </a:extLst>
            </p:cNvPr>
            <p:cNvGrpSpPr/>
            <p:nvPr/>
          </p:nvGrpSpPr>
          <p:grpSpPr>
            <a:xfrm>
              <a:off x="499785" y="4324233"/>
              <a:ext cx="319496" cy="903494"/>
              <a:chOff x="499785" y="4324233"/>
              <a:chExt cx="319496" cy="903494"/>
            </a:xfrm>
          </p:grpSpPr>
          <p:sp>
            <p:nvSpPr>
              <p:cNvPr id="40" name="Rectángulo 39">
                <a:extLst>
                  <a:ext uri="{FF2B5EF4-FFF2-40B4-BE49-F238E27FC236}">
                    <a16:creationId xmlns:a16="http://schemas.microsoft.com/office/drawing/2014/main" id="{E47B04F6-4E0C-443A-9D7F-51CC3A6E8167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 dirty="0"/>
              </a:p>
            </p:txBody>
          </p:sp>
          <p:sp>
            <p:nvSpPr>
              <p:cNvPr id="42" name="Rectángulo 41">
                <a:extLst>
                  <a:ext uri="{FF2B5EF4-FFF2-40B4-BE49-F238E27FC236}">
                    <a16:creationId xmlns:a16="http://schemas.microsoft.com/office/drawing/2014/main" id="{E0D8D7D1-E8A9-477D-BB59-7D4037A10AD8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3" name="Rectángulo 42">
                <a:extLst>
                  <a:ext uri="{FF2B5EF4-FFF2-40B4-BE49-F238E27FC236}">
                    <a16:creationId xmlns:a16="http://schemas.microsoft.com/office/drawing/2014/main" id="{F11EEA12-BB2F-4295-96AC-15AABB2EB594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4" name="Rectángulo 43">
                <a:extLst>
                  <a:ext uri="{FF2B5EF4-FFF2-40B4-BE49-F238E27FC236}">
                    <a16:creationId xmlns:a16="http://schemas.microsoft.com/office/drawing/2014/main" id="{4CA8619C-54F1-4E1B-8AD0-2AB97850AF39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5" name="Rectángulo 44">
                <a:extLst>
                  <a:ext uri="{FF2B5EF4-FFF2-40B4-BE49-F238E27FC236}">
                    <a16:creationId xmlns:a16="http://schemas.microsoft.com/office/drawing/2014/main" id="{A892E23F-412E-4C2B-BF07-19DEFB875F6D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48" name="Rectángulo 47">
              <a:extLst>
                <a:ext uri="{FF2B5EF4-FFF2-40B4-BE49-F238E27FC236}">
                  <a16:creationId xmlns:a16="http://schemas.microsoft.com/office/drawing/2014/main" id="{F61B7A8A-9FD8-4CD0-98C1-D19A7D442815}"/>
                </a:ext>
              </a:extLst>
            </p:cNvPr>
            <p:cNvSpPr/>
            <p:nvPr/>
          </p:nvSpPr>
          <p:spPr>
            <a:xfrm>
              <a:off x="754528" y="4446790"/>
              <a:ext cx="66475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Busto</a:t>
              </a:r>
            </a:p>
          </p:txBody>
        </p:sp>
        <p:sp>
          <p:nvSpPr>
            <p:cNvPr id="49" name="Rectángulo 48">
              <a:extLst>
                <a:ext uri="{FF2B5EF4-FFF2-40B4-BE49-F238E27FC236}">
                  <a16:creationId xmlns:a16="http://schemas.microsoft.com/office/drawing/2014/main" id="{CB2C72A1-AB47-4A03-B163-24BB2C1F201C}"/>
                </a:ext>
              </a:extLst>
            </p:cNvPr>
            <p:cNvSpPr/>
            <p:nvPr/>
          </p:nvSpPr>
          <p:spPr>
            <a:xfrm>
              <a:off x="754528" y="4627222"/>
              <a:ext cx="934027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Larg</a:t>
              </a: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 Espalda</a:t>
              </a:r>
            </a:p>
          </p:txBody>
        </p:sp>
        <p:sp>
          <p:nvSpPr>
            <p:cNvPr id="50" name="Rectángulo 49">
              <a:extLst>
                <a:ext uri="{FF2B5EF4-FFF2-40B4-BE49-F238E27FC236}">
                  <a16:creationId xmlns:a16="http://schemas.microsoft.com/office/drawing/2014/main" id="{C5BC14CB-F47E-4D58-8F68-DDE41F381913}"/>
                </a:ext>
              </a:extLst>
            </p:cNvPr>
            <p:cNvSpPr/>
            <p:nvPr/>
          </p:nvSpPr>
          <p:spPr>
            <a:xfrm>
              <a:off x="754528" y="4819750"/>
              <a:ext cx="934027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Busto</a:t>
              </a:r>
            </a:p>
          </p:txBody>
        </p:sp>
        <p:sp>
          <p:nvSpPr>
            <p:cNvPr id="52" name="Rectángulo 51">
              <a:extLst>
                <a:ext uri="{FF2B5EF4-FFF2-40B4-BE49-F238E27FC236}">
                  <a16:creationId xmlns:a16="http://schemas.microsoft.com/office/drawing/2014/main" id="{39884370-F146-4FD9-9DE4-63D0F5CF1CFD}"/>
                </a:ext>
              </a:extLst>
            </p:cNvPr>
            <p:cNvSpPr/>
            <p:nvPr/>
          </p:nvSpPr>
          <p:spPr>
            <a:xfrm>
              <a:off x="763644" y="5019073"/>
              <a:ext cx="54205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</a:t>
              </a:r>
            </a:p>
          </p:txBody>
        </p:sp>
        <p:grpSp>
          <p:nvGrpSpPr>
            <p:cNvPr id="54" name="Grupo 53">
              <a:extLst>
                <a:ext uri="{FF2B5EF4-FFF2-40B4-BE49-F238E27FC236}">
                  <a16:creationId xmlns:a16="http://schemas.microsoft.com/office/drawing/2014/main" id="{899D3852-9FE5-4802-ABAC-63F149199D1B}"/>
                </a:ext>
              </a:extLst>
            </p:cNvPr>
            <p:cNvGrpSpPr/>
            <p:nvPr/>
          </p:nvGrpSpPr>
          <p:grpSpPr>
            <a:xfrm>
              <a:off x="1603520" y="4324233"/>
              <a:ext cx="319496" cy="903494"/>
              <a:chOff x="499785" y="4324233"/>
              <a:chExt cx="319496" cy="903494"/>
            </a:xfrm>
          </p:grpSpPr>
          <p:sp>
            <p:nvSpPr>
              <p:cNvPr id="55" name="Rectángulo 54">
                <a:extLst>
                  <a:ext uri="{FF2B5EF4-FFF2-40B4-BE49-F238E27FC236}">
                    <a16:creationId xmlns:a16="http://schemas.microsoft.com/office/drawing/2014/main" id="{B9500116-F8A0-4B60-A41D-DDA61DAD96E1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6" name="Rectángulo 55">
                <a:extLst>
                  <a:ext uri="{FF2B5EF4-FFF2-40B4-BE49-F238E27FC236}">
                    <a16:creationId xmlns:a16="http://schemas.microsoft.com/office/drawing/2014/main" id="{32936542-49CC-49B3-82EB-7BF61A120F45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7" name="Rectángulo 56">
                <a:extLst>
                  <a:ext uri="{FF2B5EF4-FFF2-40B4-BE49-F238E27FC236}">
                    <a16:creationId xmlns:a16="http://schemas.microsoft.com/office/drawing/2014/main" id="{8750774D-2064-4D64-A3A9-4DF20C839018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8" name="Rectángulo 57">
                <a:extLst>
                  <a:ext uri="{FF2B5EF4-FFF2-40B4-BE49-F238E27FC236}">
                    <a16:creationId xmlns:a16="http://schemas.microsoft.com/office/drawing/2014/main" id="{83283F80-022F-44A8-A5C5-F600B41761E0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9" name="Rectángulo 58">
                <a:extLst>
                  <a:ext uri="{FF2B5EF4-FFF2-40B4-BE49-F238E27FC236}">
                    <a16:creationId xmlns:a16="http://schemas.microsoft.com/office/drawing/2014/main" id="{B3B65F57-430F-44F5-B56A-77EC86B78C32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60" name="Rectángulo 59">
              <a:extLst>
                <a:ext uri="{FF2B5EF4-FFF2-40B4-BE49-F238E27FC236}">
                  <a16:creationId xmlns:a16="http://schemas.microsoft.com/office/drawing/2014/main" id="{6466DA8E-C652-4658-9DE6-CC4010FF4254}"/>
                </a:ext>
              </a:extLst>
            </p:cNvPr>
            <p:cNvSpPr/>
            <p:nvPr/>
          </p:nvSpPr>
          <p:spPr>
            <a:xfrm>
              <a:off x="1857045" y="4249221"/>
              <a:ext cx="140225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Frente </a:t>
              </a:r>
            </a:p>
          </p:txBody>
        </p:sp>
        <p:sp>
          <p:nvSpPr>
            <p:cNvPr id="61" name="Rectángulo 60">
              <a:extLst>
                <a:ext uri="{FF2B5EF4-FFF2-40B4-BE49-F238E27FC236}">
                  <a16:creationId xmlns:a16="http://schemas.microsoft.com/office/drawing/2014/main" id="{31371062-0AD6-4B71-A228-5A8B2CD3F31E}"/>
                </a:ext>
              </a:extLst>
            </p:cNvPr>
            <p:cNvSpPr/>
            <p:nvPr/>
          </p:nvSpPr>
          <p:spPr>
            <a:xfrm>
              <a:off x="1857045" y="4448480"/>
              <a:ext cx="1327750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Costado</a:t>
              </a:r>
            </a:p>
          </p:txBody>
        </p:sp>
        <p:sp>
          <p:nvSpPr>
            <p:cNvPr id="62" name="Rectángulo 61">
              <a:extLst>
                <a:ext uri="{FF2B5EF4-FFF2-40B4-BE49-F238E27FC236}">
                  <a16:creationId xmlns:a16="http://schemas.microsoft.com/office/drawing/2014/main" id="{5A4E51EF-8D78-4EC7-9B0F-BE0BEA9BB197}"/>
                </a:ext>
              </a:extLst>
            </p:cNvPr>
            <p:cNvSpPr/>
            <p:nvPr/>
          </p:nvSpPr>
          <p:spPr>
            <a:xfrm>
              <a:off x="1867696" y="4627222"/>
              <a:ext cx="60857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Cadera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63" name="Rectángulo 62">
              <a:extLst>
                <a:ext uri="{FF2B5EF4-FFF2-40B4-BE49-F238E27FC236}">
                  <a16:creationId xmlns:a16="http://schemas.microsoft.com/office/drawing/2014/main" id="{14010947-628E-4464-9589-CBFF26BCD86C}"/>
                </a:ext>
              </a:extLst>
            </p:cNvPr>
            <p:cNvSpPr/>
            <p:nvPr/>
          </p:nvSpPr>
          <p:spPr>
            <a:xfrm>
              <a:off x="1867696" y="4813319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Rodilla</a:t>
              </a:r>
            </a:p>
          </p:txBody>
        </p:sp>
        <p:sp>
          <p:nvSpPr>
            <p:cNvPr id="64" name="Rectángulo 63">
              <a:extLst>
                <a:ext uri="{FF2B5EF4-FFF2-40B4-BE49-F238E27FC236}">
                  <a16:creationId xmlns:a16="http://schemas.microsoft.com/office/drawing/2014/main" id="{B9F5A617-31DA-4B42-AA9F-20464752E28F}"/>
                </a:ext>
              </a:extLst>
            </p:cNvPr>
            <p:cNvSpPr/>
            <p:nvPr/>
          </p:nvSpPr>
          <p:spPr>
            <a:xfrm>
              <a:off x="1862655" y="5016100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Rodilla</a:t>
              </a:r>
            </a:p>
          </p:txBody>
        </p:sp>
        <p:grpSp>
          <p:nvGrpSpPr>
            <p:cNvPr id="65" name="Grupo 64">
              <a:extLst>
                <a:ext uri="{FF2B5EF4-FFF2-40B4-BE49-F238E27FC236}">
                  <a16:creationId xmlns:a16="http://schemas.microsoft.com/office/drawing/2014/main" id="{320CD5EF-93F7-494C-8D7A-6A0B8DEABED7}"/>
                </a:ext>
              </a:extLst>
            </p:cNvPr>
            <p:cNvGrpSpPr/>
            <p:nvPr/>
          </p:nvGrpSpPr>
          <p:grpSpPr>
            <a:xfrm>
              <a:off x="3122565" y="4330398"/>
              <a:ext cx="319496" cy="903494"/>
              <a:chOff x="499785" y="4324233"/>
              <a:chExt cx="319496" cy="903494"/>
            </a:xfrm>
          </p:grpSpPr>
          <p:sp>
            <p:nvSpPr>
              <p:cNvPr id="66" name="Rectángulo 65">
                <a:extLst>
                  <a:ext uri="{FF2B5EF4-FFF2-40B4-BE49-F238E27FC236}">
                    <a16:creationId xmlns:a16="http://schemas.microsoft.com/office/drawing/2014/main" id="{F5AFC7C4-3C8D-4234-9F99-591641CB149C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7" name="Rectángulo 66">
                <a:extLst>
                  <a:ext uri="{FF2B5EF4-FFF2-40B4-BE49-F238E27FC236}">
                    <a16:creationId xmlns:a16="http://schemas.microsoft.com/office/drawing/2014/main" id="{672EC4D9-7968-40EF-8E37-0AB1B0B57B4D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8" name="Rectángulo 67">
                <a:extLst>
                  <a:ext uri="{FF2B5EF4-FFF2-40B4-BE49-F238E27FC236}">
                    <a16:creationId xmlns:a16="http://schemas.microsoft.com/office/drawing/2014/main" id="{79992F34-89A5-437A-A008-60DF00CD58FB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9" name="Rectángulo 68">
                <a:extLst>
                  <a:ext uri="{FF2B5EF4-FFF2-40B4-BE49-F238E27FC236}">
                    <a16:creationId xmlns:a16="http://schemas.microsoft.com/office/drawing/2014/main" id="{5A44A7C8-1EF2-4BA3-A253-805C71A8205A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70" name="Rectángulo 69">
                <a:extLst>
                  <a:ext uri="{FF2B5EF4-FFF2-40B4-BE49-F238E27FC236}">
                    <a16:creationId xmlns:a16="http://schemas.microsoft.com/office/drawing/2014/main" id="{9FCEB1F4-D108-40F4-9C61-46A7811EF12A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71" name="Rectángulo 70">
              <a:extLst>
                <a:ext uri="{FF2B5EF4-FFF2-40B4-BE49-F238E27FC236}">
                  <a16:creationId xmlns:a16="http://schemas.microsoft.com/office/drawing/2014/main" id="{7667203C-F86F-4632-8695-E8C8F777376B}"/>
                </a:ext>
              </a:extLst>
            </p:cNvPr>
            <p:cNvSpPr/>
            <p:nvPr/>
          </p:nvSpPr>
          <p:spPr>
            <a:xfrm>
              <a:off x="3391445" y="4257235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Pantalones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2" name="Rectángulo 71">
              <a:extLst>
                <a:ext uri="{FF2B5EF4-FFF2-40B4-BE49-F238E27FC236}">
                  <a16:creationId xmlns:a16="http://schemas.microsoft.com/office/drawing/2014/main" id="{58BFB19A-50EB-45F1-A3CE-85D479F6FF63}"/>
                </a:ext>
              </a:extLst>
            </p:cNvPr>
            <p:cNvSpPr/>
            <p:nvPr/>
          </p:nvSpPr>
          <p:spPr>
            <a:xfrm>
              <a:off x="3392643" y="4443247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Falda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3" name="Rectángulo 72">
              <a:extLst>
                <a:ext uri="{FF2B5EF4-FFF2-40B4-BE49-F238E27FC236}">
                  <a16:creationId xmlns:a16="http://schemas.microsoft.com/office/drawing/2014/main" id="{1D61C0AB-6E23-4955-B604-F5425931A240}"/>
                </a:ext>
              </a:extLst>
            </p:cNvPr>
            <p:cNvSpPr/>
            <p:nvPr/>
          </p:nvSpPr>
          <p:spPr>
            <a:xfrm>
              <a:off x="3388231" y="4632248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Brazos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4" name="Rectángulo 73">
              <a:extLst>
                <a:ext uri="{FF2B5EF4-FFF2-40B4-BE49-F238E27FC236}">
                  <a16:creationId xmlns:a16="http://schemas.microsoft.com/office/drawing/2014/main" id="{82FFD66E-2E43-472B-9751-82F25D60E63F}"/>
                </a:ext>
              </a:extLst>
            </p:cNvPr>
            <p:cNvSpPr/>
            <p:nvPr/>
          </p:nvSpPr>
          <p:spPr>
            <a:xfrm>
              <a:off x="3391445" y="4824776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Brazos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5" name="Rectángulo 74">
              <a:extLst>
                <a:ext uri="{FF2B5EF4-FFF2-40B4-BE49-F238E27FC236}">
                  <a16:creationId xmlns:a16="http://schemas.microsoft.com/office/drawing/2014/main" id="{567DC8AA-44AB-4858-80A5-59093DB9B205}"/>
                </a:ext>
              </a:extLst>
            </p:cNvPr>
            <p:cNvSpPr/>
            <p:nvPr/>
          </p:nvSpPr>
          <p:spPr>
            <a:xfrm>
              <a:off x="3392014" y="5019687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Puños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77" name="Grupo 76">
            <a:extLst>
              <a:ext uri="{FF2B5EF4-FFF2-40B4-BE49-F238E27FC236}">
                <a16:creationId xmlns:a16="http://schemas.microsoft.com/office/drawing/2014/main" id="{E1C409F8-653D-4D9B-BD5A-C6F51AAA093A}"/>
              </a:ext>
            </a:extLst>
          </p:cNvPr>
          <p:cNvGrpSpPr/>
          <p:nvPr/>
        </p:nvGrpSpPr>
        <p:grpSpPr>
          <a:xfrm>
            <a:off x="827247" y="5284367"/>
            <a:ext cx="3869438" cy="314947"/>
            <a:chOff x="846774" y="1908569"/>
            <a:chExt cx="3869438" cy="314947"/>
          </a:xfrm>
        </p:grpSpPr>
        <p:sp>
          <p:nvSpPr>
            <p:cNvPr id="78" name="Rectángulo: esquinas redondeadas 77">
              <a:extLst>
                <a:ext uri="{FF2B5EF4-FFF2-40B4-BE49-F238E27FC236}">
                  <a16:creationId xmlns:a16="http://schemas.microsoft.com/office/drawing/2014/main" id="{2060D2E5-A165-4593-B293-BEB07BBA723F}"/>
                </a:ext>
              </a:extLst>
            </p:cNvPr>
            <p:cNvSpPr/>
            <p:nvPr/>
          </p:nvSpPr>
          <p:spPr>
            <a:xfrm>
              <a:off x="888509" y="1931042"/>
              <a:ext cx="3548063" cy="267576"/>
            </a:xfrm>
            <a:prstGeom prst="roundRect">
              <a:avLst>
                <a:gd name="adj" fmla="val 3808"/>
              </a:avLst>
            </a:prstGeom>
            <a:solidFill>
              <a:srgbClr val="E5EBF7"/>
            </a:solidFill>
            <a:ln w="6350"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79" name="Rectángulo 78">
              <a:extLst>
                <a:ext uri="{FF2B5EF4-FFF2-40B4-BE49-F238E27FC236}">
                  <a16:creationId xmlns:a16="http://schemas.microsoft.com/office/drawing/2014/main" id="{E7877A37-7626-4D32-BC91-E7815A0457B0}"/>
                </a:ext>
              </a:extLst>
            </p:cNvPr>
            <p:cNvSpPr/>
            <p:nvPr/>
          </p:nvSpPr>
          <p:spPr>
            <a:xfrm>
              <a:off x="846774" y="1910995"/>
              <a:ext cx="140708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Material Utilizado</a:t>
              </a:r>
            </a:p>
          </p:txBody>
        </p:sp>
        <p:sp>
          <p:nvSpPr>
            <p:cNvPr id="80" name="Rectángulo 79">
              <a:extLst>
                <a:ext uri="{FF2B5EF4-FFF2-40B4-BE49-F238E27FC236}">
                  <a16:creationId xmlns:a16="http://schemas.microsoft.com/office/drawing/2014/main" id="{EED52FFC-D234-4972-9362-CCA8BD8E1E1D}"/>
                </a:ext>
              </a:extLst>
            </p:cNvPr>
            <p:cNvSpPr/>
            <p:nvPr/>
          </p:nvSpPr>
          <p:spPr>
            <a:xfrm>
              <a:off x="1951784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81" name="Rectángulo 80">
              <a:extLst>
                <a:ext uri="{FF2B5EF4-FFF2-40B4-BE49-F238E27FC236}">
                  <a16:creationId xmlns:a16="http://schemas.microsoft.com/office/drawing/2014/main" id="{810D7B33-A378-48EE-81DB-D80ABF08CAFF}"/>
                </a:ext>
              </a:extLst>
            </p:cNvPr>
            <p:cNvSpPr/>
            <p:nvPr/>
          </p:nvSpPr>
          <p:spPr>
            <a:xfrm>
              <a:off x="2018850" y="1908569"/>
              <a:ext cx="1230415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Traído por cliente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82" name="Rectángulo 81">
              <a:extLst>
                <a:ext uri="{FF2B5EF4-FFF2-40B4-BE49-F238E27FC236}">
                  <a16:creationId xmlns:a16="http://schemas.microsoft.com/office/drawing/2014/main" id="{C6BA340D-8998-4AB9-89C7-B008C984CE74}"/>
                </a:ext>
              </a:extLst>
            </p:cNvPr>
            <p:cNvSpPr/>
            <p:nvPr/>
          </p:nvSpPr>
          <p:spPr>
            <a:xfrm>
              <a:off x="3114635" y="2000787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85" name="Rectángulo 84">
              <a:extLst>
                <a:ext uri="{FF2B5EF4-FFF2-40B4-BE49-F238E27FC236}">
                  <a16:creationId xmlns:a16="http://schemas.microsoft.com/office/drawing/2014/main" id="{E804BDC5-B8E3-4BEE-B9A1-7A7F9FE1772F}"/>
                </a:ext>
              </a:extLst>
            </p:cNvPr>
            <p:cNvSpPr/>
            <p:nvPr/>
          </p:nvSpPr>
          <p:spPr>
            <a:xfrm>
              <a:off x="3194974" y="1908569"/>
              <a:ext cx="152123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Comprado por uno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pic>
        <p:nvPicPr>
          <p:cNvPr id="86" name="Imagen 85">
            <a:extLst>
              <a:ext uri="{FF2B5EF4-FFF2-40B4-BE49-F238E27FC236}">
                <a16:creationId xmlns:a16="http://schemas.microsoft.com/office/drawing/2014/main" id="{5E40D706-1789-41B8-8B26-B918DFB9E15B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203" t="66278" r="8673" b="23356"/>
          <a:stretch/>
        </p:blipFill>
        <p:spPr>
          <a:xfrm>
            <a:off x="420002" y="5572807"/>
            <a:ext cx="4301657" cy="745544"/>
          </a:xfrm>
          <a:prstGeom prst="rect">
            <a:avLst/>
          </a:prstGeom>
        </p:spPr>
      </p:pic>
      <p:grpSp>
        <p:nvGrpSpPr>
          <p:cNvPr id="99" name="Grupo 98">
            <a:extLst>
              <a:ext uri="{FF2B5EF4-FFF2-40B4-BE49-F238E27FC236}">
                <a16:creationId xmlns:a16="http://schemas.microsoft.com/office/drawing/2014/main" id="{A495B0AB-2D8A-4029-A820-29583E476264}"/>
              </a:ext>
            </a:extLst>
          </p:cNvPr>
          <p:cNvGrpSpPr/>
          <p:nvPr/>
        </p:nvGrpSpPr>
        <p:grpSpPr>
          <a:xfrm>
            <a:off x="513886" y="6402346"/>
            <a:ext cx="4328637" cy="751470"/>
            <a:chOff x="507023" y="6357999"/>
            <a:chExt cx="4328637" cy="751470"/>
          </a:xfrm>
        </p:grpSpPr>
        <p:sp>
          <p:nvSpPr>
            <p:cNvPr id="88" name="Rectángulo 87">
              <a:extLst>
                <a:ext uri="{FF2B5EF4-FFF2-40B4-BE49-F238E27FC236}">
                  <a16:creationId xmlns:a16="http://schemas.microsoft.com/office/drawing/2014/main" id="{CABB359B-7FAA-4851-BFBB-C7E16CD1F9CA}"/>
                </a:ext>
              </a:extLst>
            </p:cNvPr>
            <p:cNvSpPr/>
            <p:nvPr/>
          </p:nvSpPr>
          <p:spPr>
            <a:xfrm>
              <a:off x="507023" y="6357999"/>
              <a:ext cx="1590222" cy="34394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6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Formas de Pago</a:t>
              </a:r>
              <a:endParaRPr lang="es-CL" sz="16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89" name="Rectángulo 88">
              <a:extLst>
                <a:ext uri="{FF2B5EF4-FFF2-40B4-BE49-F238E27FC236}">
                  <a16:creationId xmlns:a16="http://schemas.microsoft.com/office/drawing/2014/main" id="{5C3FB13F-67AB-4E67-B8DB-16F6AEF462D6}"/>
                </a:ext>
              </a:extLst>
            </p:cNvPr>
            <p:cNvSpPr/>
            <p:nvPr/>
          </p:nvSpPr>
          <p:spPr>
            <a:xfrm>
              <a:off x="508665" y="6755574"/>
              <a:ext cx="118105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Total a Pagar: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90" name="Conector recto 89">
              <a:extLst>
                <a:ext uri="{FF2B5EF4-FFF2-40B4-BE49-F238E27FC236}">
                  <a16:creationId xmlns:a16="http://schemas.microsoft.com/office/drawing/2014/main" id="{E991F5D5-602F-41C6-A05E-4F641BA735F5}"/>
                </a:ext>
              </a:extLst>
            </p:cNvPr>
            <p:cNvCxnSpPr>
              <a:cxnSpLocks/>
            </p:cNvCxnSpPr>
            <p:nvPr/>
          </p:nvCxnSpPr>
          <p:spPr>
            <a:xfrm>
              <a:off x="1405339" y="6956676"/>
              <a:ext cx="1125661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3" name="Rectángulo 92">
              <a:extLst>
                <a:ext uri="{FF2B5EF4-FFF2-40B4-BE49-F238E27FC236}">
                  <a16:creationId xmlns:a16="http://schemas.microsoft.com/office/drawing/2014/main" id="{6EBF0BAA-1830-4082-9014-C97DF0F57357}"/>
                </a:ext>
              </a:extLst>
            </p:cNvPr>
            <p:cNvSpPr/>
            <p:nvPr/>
          </p:nvSpPr>
          <p:spPr>
            <a:xfrm>
              <a:off x="2618328" y="6480608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94" name="Rectángulo 93">
              <a:extLst>
                <a:ext uri="{FF2B5EF4-FFF2-40B4-BE49-F238E27FC236}">
                  <a16:creationId xmlns:a16="http://schemas.microsoft.com/office/drawing/2014/main" id="{6B27A875-5C49-4CE4-884A-53A0A9CD71C2}"/>
                </a:ext>
              </a:extLst>
            </p:cNvPr>
            <p:cNvSpPr/>
            <p:nvPr/>
          </p:nvSpPr>
          <p:spPr>
            <a:xfrm>
              <a:off x="2698547" y="6392360"/>
              <a:ext cx="213711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50% Adel</a:t>
              </a: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anto / 50% Entrega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5" name="Rectángulo 94">
              <a:extLst>
                <a:ext uri="{FF2B5EF4-FFF2-40B4-BE49-F238E27FC236}">
                  <a16:creationId xmlns:a16="http://schemas.microsoft.com/office/drawing/2014/main" id="{796D9CDE-CE6A-44BC-B977-018DBDB7ADB1}"/>
                </a:ext>
              </a:extLst>
            </p:cNvPr>
            <p:cNvSpPr/>
            <p:nvPr/>
          </p:nvSpPr>
          <p:spPr>
            <a:xfrm>
              <a:off x="2618327" y="6671604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96" name="Rectángulo 95">
              <a:extLst>
                <a:ext uri="{FF2B5EF4-FFF2-40B4-BE49-F238E27FC236}">
                  <a16:creationId xmlns:a16="http://schemas.microsoft.com/office/drawing/2014/main" id="{E1A9C05A-E9F5-40BA-9B89-F4925868A6E2}"/>
                </a:ext>
              </a:extLst>
            </p:cNvPr>
            <p:cNvSpPr/>
            <p:nvPr/>
          </p:nvSpPr>
          <p:spPr>
            <a:xfrm>
              <a:off x="2698547" y="6590190"/>
              <a:ext cx="125637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Tarjeta de Crédito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7" name="Rectángulo 96">
              <a:extLst>
                <a:ext uri="{FF2B5EF4-FFF2-40B4-BE49-F238E27FC236}">
                  <a16:creationId xmlns:a16="http://schemas.microsoft.com/office/drawing/2014/main" id="{FDB9D3DA-79A0-4743-B169-42B0206C7917}"/>
                </a:ext>
              </a:extLst>
            </p:cNvPr>
            <p:cNvSpPr/>
            <p:nvPr/>
          </p:nvSpPr>
          <p:spPr>
            <a:xfrm>
              <a:off x="2734595" y="6796948"/>
              <a:ext cx="125637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Pago Completo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8" name="Rectángulo 97">
              <a:extLst>
                <a:ext uri="{FF2B5EF4-FFF2-40B4-BE49-F238E27FC236}">
                  <a16:creationId xmlns:a16="http://schemas.microsoft.com/office/drawing/2014/main" id="{C23ACB03-E850-4859-963B-A4D496E13724}"/>
                </a:ext>
              </a:extLst>
            </p:cNvPr>
            <p:cNvSpPr/>
            <p:nvPr/>
          </p:nvSpPr>
          <p:spPr>
            <a:xfrm>
              <a:off x="2618327" y="6872424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</p:grpSp>
      <p:sp>
        <p:nvSpPr>
          <p:cNvPr id="83" name="Rectángulo 82">
            <a:extLst>
              <a:ext uri="{FF2B5EF4-FFF2-40B4-BE49-F238E27FC236}">
                <a16:creationId xmlns:a16="http://schemas.microsoft.com/office/drawing/2014/main" id="{FF1B5714-D46E-4962-9BD8-8C3EB344E93F}"/>
              </a:ext>
            </a:extLst>
          </p:cNvPr>
          <p:cNvSpPr/>
          <p:nvPr/>
        </p:nvSpPr>
        <p:spPr>
          <a:xfrm>
            <a:off x="551357" y="63750"/>
            <a:ext cx="4148168" cy="107830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07000"/>
              </a:lnSpc>
              <a:spcAft>
                <a:spcPts val="726"/>
              </a:spcAft>
            </a:pPr>
            <a:r>
              <a:rPr lang="es-CL" sz="5988" dirty="0">
                <a:solidFill>
                  <a:schemeClr val="bg1"/>
                </a:solidFill>
                <a:latin typeface="Angelface" pitchFamily="50" charset="0"/>
                <a:ea typeface="Calibri" panose="020F0502020204030204" pitchFamily="34" charset="0"/>
                <a:cs typeface="Times New Roman" panose="02020603050405020304" pitchFamily="18" charset="0"/>
              </a:rPr>
              <a:t>Ordenes de Venta</a:t>
            </a:r>
            <a:endParaRPr lang="es-CL" sz="6532" dirty="0">
              <a:solidFill>
                <a:schemeClr val="bg1"/>
              </a:solidFill>
              <a:latin typeface="Angelface" pitchFamily="50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101" name="Rectángulo: esquinas redondeadas 100">
            <a:extLst>
              <a:ext uri="{FF2B5EF4-FFF2-40B4-BE49-F238E27FC236}">
                <a16:creationId xmlns:a16="http://schemas.microsoft.com/office/drawing/2014/main" id="{0A155951-9671-4EA6-9BA5-4894C98CB333}"/>
              </a:ext>
            </a:extLst>
          </p:cNvPr>
          <p:cNvSpPr/>
          <p:nvPr/>
        </p:nvSpPr>
        <p:spPr>
          <a:xfrm>
            <a:off x="473237" y="1582469"/>
            <a:ext cx="4223447" cy="604994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111" name="Rectángulo: esquinas redondeadas 110">
            <a:extLst>
              <a:ext uri="{FF2B5EF4-FFF2-40B4-BE49-F238E27FC236}">
                <a16:creationId xmlns:a16="http://schemas.microsoft.com/office/drawing/2014/main" id="{2F0F5CEE-A183-4B39-8715-F1C8F735566B}"/>
              </a:ext>
            </a:extLst>
          </p:cNvPr>
          <p:cNvSpPr/>
          <p:nvPr/>
        </p:nvSpPr>
        <p:spPr>
          <a:xfrm>
            <a:off x="524368" y="3850804"/>
            <a:ext cx="4115236" cy="1279658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113" name="Rectángulo: esquinas redondeadas 112">
            <a:extLst>
              <a:ext uri="{FF2B5EF4-FFF2-40B4-BE49-F238E27FC236}">
                <a16:creationId xmlns:a16="http://schemas.microsoft.com/office/drawing/2014/main" id="{907035ED-50C6-4207-BD92-D5027B05F656}"/>
              </a:ext>
            </a:extLst>
          </p:cNvPr>
          <p:cNvSpPr/>
          <p:nvPr/>
        </p:nvSpPr>
        <p:spPr>
          <a:xfrm>
            <a:off x="521789" y="6431097"/>
            <a:ext cx="4115236" cy="762266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</p:spTree>
    <p:extLst>
      <p:ext uri="{BB962C8B-B14F-4D97-AF65-F5344CB8AC3E}">
        <p14:creationId xmlns:p14="http://schemas.microsoft.com/office/powerpoint/2010/main" val="1803801222"/>
      </p:ext>
    </p:extLst>
  </p:cSld>
  <p:clrMapOvr>
    <a:masterClrMapping/>
  </p:clrMapOvr>
</p:sld>
</file>

<file path=ppt/slides/slide2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4" name="Imagen 113">
            <a:extLst>
              <a:ext uri="{FF2B5EF4-FFF2-40B4-BE49-F238E27FC236}">
                <a16:creationId xmlns:a16="http://schemas.microsoft.com/office/drawing/2014/main" id="{E2C72D66-3C05-40F4-818E-4CB8631B94FA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26633" t="9514" r="29569" b="27352"/>
          <a:stretch/>
        </p:blipFill>
        <p:spPr>
          <a:xfrm rot="16200000">
            <a:off x="2185505" y="-1998928"/>
            <a:ext cx="697876" cy="5068891"/>
          </a:xfrm>
          <a:prstGeom prst="rect">
            <a:avLst/>
          </a:prstGeom>
        </p:spPr>
      </p:pic>
      <p:sp>
        <p:nvSpPr>
          <p:cNvPr id="112" name="Rectángulo: esquinas redondeadas 111">
            <a:extLst>
              <a:ext uri="{FF2B5EF4-FFF2-40B4-BE49-F238E27FC236}">
                <a16:creationId xmlns:a16="http://schemas.microsoft.com/office/drawing/2014/main" id="{E115D612-3661-42A9-A486-91A7B88EA55F}"/>
              </a:ext>
            </a:extLst>
          </p:cNvPr>
          <p:cNvSpPr/>
          <p:nvPr/>
        </p:nvSpPr>
        <p:spPr>
          <a:xfrm>
            <a:off x="440504" y="6367648"/>
            <a:ext cx="4290148" cy="890633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110" name="Rectángulo: esquinas redondeadas 109">
            <a:extLst>
              <a:ext uri="{FF2B5EF4-FFF2-40B4-BE49-F238E27FC236}">
                <a16:creationId xmlns:a16="http://schemas.microsoft.com/office/drawing/2014/main" id="{9B78243E-FF09-471B-A928-593DCFE6BCF1}"/>
              </a:ext>
            </a:extLst>
          </p:cNvPr>
          <p:cNvSpPr/>
          <p:nvPr/>
        </p:nvSpPr>
        <p:spPr>
          <a:xfrm>
            <a:off x="440505" y="3776826"/>
            <a:ext cx="4290148" cy="1439386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84" name="Rectángulo: esquinas redondeadas 83">
            <a:extLst>
              <a:ext uri="{FF2B5EF4-FFF2-40B4-BE49-F238E27FC236}">
                <a16:creationId xmlns:a16="http://schemas.microsoft.com/office/drawing/2014/main" id="{AD7414DD-8DE6-45B8-8112-9BDDF0B186AF}"/>
              </a:ext>
            </a:extLst>
          </p:cNvPr>
          <p:cNvSpPr/>
          <p:nvPr/>
        </p:nvSpPr>
        <p:spPr>
          <a:xfrm>
            <a:off x="420001" y="1536627"/>
            <a:ext cx="4310651" cy="697874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2" name="Rectángulo: esquinas redondeadas 1">
            <a:extLst>
              <a:ext uri="{FF2B5EF4-FFF2-40B4-BE49-F238E27FC236}">
                <a16:creationId xmlns:a16="http://schemas.microsoft.com/office/drawing/2014/main" id="{99FF4510-806D-4AC7-8D73-69B355A697B8}"/>
              </a:ext>
            </a:extLst>
          </p:cNvPr>
          <p:cNvSpPr/>
          <p:nvPr/>
        </p:nvSpPr>
        <p:spPr>
          <a:xfrm>
            <a:off x="1308997" y="1142665"/>
            <a:ext cx="1021080" cy="217998"/>
          </a:xfrm>
          <a:prstGeom prst="roundRect">
            <a:avLst>
              <a:gd name="adj" fmla="val 0"/>
            </a:avLst>
          </a:prstGeom>
          <a:noFill/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4" name="Rectángulo 3">
            <a:extLst>
              <a:ext uri="{FF2B5EF4-FFF2-40B4-BE49-F238E27FC236}">
                <a16:creationId xmlns:a16="http://schemas.microsoft.com/office/drawing/2014/main" id="{2AFB77A1-E7B9-4F47-9144-3CC7BDF7EE3D}"/>
              </a:ext>
            </a:extLst>
          </p:cNvPr>
          <p:cNvSpPr/>
          <p:nvPr/>
        </p:nvSpPr>
        <p:spPr>
          <a:xfrm>
            <a:off x="440504" y="1056234"/>
            <a:ext cx="1021080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N.º Pedido</a:t>
            </a:r>
            <a:endParaRPr lang="es-CL" dirty="0">
              <a:effectLst/>
              <a:latin typeface="Akazan Lt" panose="02000506020000020003" pitchFamily="2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5" name="Rectángulo: esquinas redondeadas 4">
            <a:extLst>
              <a:ext uri="{FF2B5EF4-FFF2-40B4-BE49-F238E27FC236}">
                <a16:creationId xmlns:a16="http://schemas.microsoft.com/office/drawing/2014/main" id="{2842A9BB-0E44-4F1E-97DD-EF7322732B51}"/>
              </a:ext>
            </a:extLst>
          </p:cNvPr>
          <p:cNvSpPr/>
          <p:nvPr/>
        </p:nvSpPr>
        <p:spPr>
          <a:xfrm>
            <a:off x="3675604" y="1142059"/>
            <a:ext cx="1021080" cy="217998"/>
          </a:xfrm>
          <a:prstGeom prst="roundRect">
            <a:avLst>
              <a:gd name="adj" fmla="val 0"/>
            </a:avLst>
          </a:prstGeom>
          <a:noFill/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6" name="Rectángulo 5">
            <a:extLst>
              <a:ext uri="{FF2B5EF4-FFF2-40B4-BE49-F238E27FC236}">
                <a16:creationId xmlns:a16="http://schemas.microsoft.com/office/drawing/2014/main" id="{7F3D37A6-278E-4B2C-8776-6E7C1A84784E}"/>
              </a:ext>
            </a:extLst>
          </p:cNvPr>
          <p:cNvSpPr/>
          <p:nvPr/>
        </p:nvSpPr>
        <p:spPr>
          <a:xfrm>
            <a:off x="3079506" y="1063864"/>
            <a:ext cx="1021080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Fecha</a:t>
            </a:r>
          </a:p>
        </p:txBody>
      </p:sp>
      <p:grpSp>
        <p:nvGrpSpPr>
          <p:cNvPr id="17" name="Grupo 16">
            <a:extLst>
              <a:ext uri="{FF2B5EF4-FFF2-40B4-BE49-F238E27FC236}">
                <a16:creationId xmlns:a16="http://schemas.microsoft.com/office/drawing/2014/main" id="{A1221EF0-FDFE-48C3-A647-6370BEFC3A9F}"/>
              </a:ext>
            </a:extLst>
          </p:cNvPr>
          <p:cNvGrpSpPr/>
          <p:nvPr/>
        </p:nvGrpSpPr>
        <p:grpSpPr>
          <a:xfrm>
            <a:off x="428996" y="1535416"/>
            <a:ext cx="4190338" cy="715275"/>
            <a:chOff x="461175" y="1120552"/>
            <a:chExt cx="4190338" cy="715275"/>
          </a:xfrm>
        </p:grpSpPr>
        <p:sp>
          <p:nvSpPr>
            <p:cNvPr id="8" name="Rectángulo 7">
              <a:extLst>
                <a:ext uri="{FF2B5EF4-FFF2-40B4-BE49-F238E27FC236}">
                  <a16:creationId xmlns:a16="http://schemas.microsoft.com/office/drawing/2014/main" id="{9A52EE84-0DE8-4F26-AD5E-3CE20593F425}"/>
                </a:ext>
              </a:extLst>
            </p:cNvPr>
            <p:cNvSpPr/>
            <p:nvPr/>
          </p:nvSpPr>
          <p:spPr>
            <a:xfrm>
              <a:off x="477077" y="1120552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Cliente: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" name="Rectángulo 8">
              <a:extLst>
                <a:ext uri="{FF2B5EF4-FFF2-40B4-BE49-F238E27FC236}">
                  <a16:creationId xmlns:a16="http://schemas.microsoft.com/office/drawing/2014/main" id="{0293D1B7-439B-4947-A5F0-41627F3784A1}"/>
                </a:ext>
              </a:extLst>
            </p:cNvPr>
            <p:cNvSpPr/>
            <p:nvPr/>
          </p:nvSpPr>
          <p:spPr>
            <a:xfrm>
              <a:off x="461175" y="1452518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Teléfono: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10" name="Rectángulo 9">
              <a:extLst>
                <a:ext uri="{FF2B5EF4-FFF2-40B4-BE49-F238E27FC236}">
                  <a16:creationId xmlns:a16="http://schemas.microsoft.com/office/drawing/2014/main" id="{18CEE0AE-BC72-4F64-89A2-783C42213717}"/>
                </a:ext>
              </a:extLst>
            </p:cNvPr>
            <p:cNvSpPr/>
            <p:nvPr/>
          </p:nvSpPr>
          <p:spPr>
            <a:xfrm>
              <a:off x="2542395" y="1460468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Celular: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12" name="Conector recto 11">
              <a:extLst>
                <a:ext uri="{FF2B5EF4-FFF2-40B4-BE49-F238E27FC236}">
                  <a16:creationId xmlns:a16="http://schemas.microsoft.com/office/drawing/2014/main" id="{44FD2E21-B38E-48E6-8AF0-3E3DE6E69487}"/>
                </a:ext>
              </a:extLst>
            </p:cNvPr>
            <p:cNvCxnSpPr/>
            <p:nvPr/>
          </p:nvCxnSpPr>
          <p:spPr>
            <a:xfrm>
              <a:off x="1089328" y="1380954"/>
              <a:ext cx="3562185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Conector recto 12">
              <a:extLst>
                <a:ext uri="{FF2B5EF4-FFF2-40B4-BE49-F238E27FC236}">
                  <a16:creationId xmlns:a16="http://schemas.microsoft.com/office/drawing/2014/main" id="{FF0615F5-297B-42CC-9227-B689F664423A}"/>
                </a:ext>
              </a:extLst>
            </p:cNvPr>
            <p:cNvCxnSpPr>
              <a:cxnSpLocks/>
            </p:cNvCxnSpPr>
            <p:nvPr/>
          </p:nvCxnSpPr>
          <p:spPr>
            <a:xfrm>
              <a:off x="1194019" y="1700333"/>
              <a:ext cx="1348376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" name="Conector recto 14">
              <a:extLst>
                <a:ext uri="{FF2B5EF4-FFF2-40B4-BE49-F238E27FC236}">
                  <a16:creationId xmlns:a16="http://schemas.microsoft.com/office/drawing/2014/main" id="{BD48C7B8-5CAC-4F82-9216-C8AB344C1EF2}"/>
                </a:ext>
              </a:extLst>
            </p:cNvPr>
            <p:cNvCxnSpPr>
              <a:cxnSpLocks/>
            </p:cNvCxnSpPr>
            <p:nvPr/>
          </p:nvCxnSpPr>
          <p:spPr>
            <a:xfrm>
              <a:off x="3228230" y="1700333"/>
              <a:ext cx="1423283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7" name="Grupo 26">
            <a:extLst>
              <a:ext uri="{FF2B5EF4-FFF2-40B4-BE49-F238E27FC236}">
                <a16:creationId xmlns:a16="http://schemas.microsoft.com/office/drawing/2014/main" id="{D011FB4B-7475-4BE9-A358-6DA41A8D12AD}"/>
              </a:ext>
            </a:extLst>
          </p:cNvPr>
          <p:cNvGrpSpPr/>
          <p:nvPr/>
        </p:nvGrpSpPr>
        <p:grpSpPr>
          <a:xfrm>
            <a:off x="899417" y="2332501"/>
            <a:ext cx="3359980" cy="319046"/>
            <a:chOff x="864702" y="1908569"/>
            <a:chExt cx="3359980" cy="319046"/>
          </a:xfrm>
        </p:grpSpPr>
        <p:sp>
          <p:nvSpPr>
            <p:cNvPr id="19" name="Rectángulo: esquinas redondeadas 18">
              <a:extLst>
                <a:ext uri="{FF2B5EF4-FFF2-40B4-BE49-F238E27FC236}">
                  <a16:creationId xmlns:a16="http://schemas.microsoft.com/office/drawing/2014/main" id="{90C1F828-0023-4BD0-AE55-1A1D3BABD5CA}"/>
                </a:ext>
              </a:extLst>
            </p:cNvPr>
            <p:cNvSpPr/>
            <p:nvPr/>
          </p:nvSpPr>
          <p:spPr>
            <a:xfrm>
              <a:off x="888509" y="1931042"/>
              <a:ext cx="3336173" cy="267576"/>
            </a:xfrm>
            <a:prstGeom prst="roundRect">
              <a:avLst>
                <a:gd name="adj" fmla="val 3808"/>
              </a:avLst>
            </a:prstGeom>
            <a:solidFill>
              <a:srgbClr val="E5EBF7"/>
            </a:solidFill>
            <a:ln w="6350"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20" name="Rectángulo 19">
              <a:extLst>
                <a:ext uri="{FF2B5EF4-FFF2-40B4-BE49-F238E27FC236}">
                  <a16:creationId xmlns:a16="http://schemas.microsoft.com/office/drawing/2014/main" id="{56986F0A-658A-4DCF-8EF6-0F185C7C5060}"/>
                </a:ext>
              </a:extLst>
            </p:cNvPr>
            <p:cNvSpPr/>
            <p:nvPr/>
          </p:nvSpPr>
          <p:spPr>
            <a:xfrm>
              <a:off x="864702" y="1910995"/>
              <a:ext cx="140708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Tipo de Servicio: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21" name="Rectángulo 20">
              <a:extLst>
                <a:ext uri="{FF2B5EF4-FFF2-40B4-BE49-F238E27FC236}">
                  <a16:creationId xmlns:a16="http://schemas.microsoft.com/office/drawing/2014/main" id="{6492D76D-BD6D-4616-9DE0-599FC92A6658}"/>
                </a:ext>
              </a:extLst>
            </p:cNvPr>
            <p:cNvSpPr/>
            <p:nvPr/>
          </p:nvSpPr>
          <p:spPr>
            <a:xfrm>
              <a:off x="1993616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2" name="Rectángulo 21">
              <a:extLst>
                <a:ext uri="{FF2B5EF4-FFF2-40B4-BE49-F238E27FC236}">
                  <a16:creationId xmlns:a16="http://schemas.microsoft.com/office/drawing/2014/main" id="{BE82BD38-E445-4696-A0AB-597A418C5665}"/>
                </a:ext>
              </a:extLst>
            </p:cNvPr>
            <p:cNvSpPr/>
            <p:nvPr/>
          </p:nvSpPr>
          <p:spPr>
            <a:xfrm>
              <a:off x="2072635" y="1908569"/>
              <a:ext cx="654616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Costura</a:t>
              </a:r>
            </a:p>
          </p:txBody>
        </p:sp>
        <p:sp>
          <p:nvSpPr>
            <p:cNvPr id="23" name="Rectángulo 22">
              <a:extLst>
                <a:ext uri="{FF2B5EF4-FFF2-40B4-BE49-F238E27FC236}">
                  <a16:creationId xmlns:a16="http://schemas.microsoft.com/office/drawing/2014/main" id="{68F4B250-3831-418F-BFC4-D431DBC2CA70}"/>
                </a:ext>
              </a:extLst>
            </p:cNvPr>
            <p:cNvSpPr/>
            <p:nvPr/>
          </p:nvSpPr>
          <p:spPr>
            <a:xfrm>
              <a:off x="2660329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4" name="Rectángulo 23">
              <a:extLst>
                <a:ext uri="{FF2B5EF4-FFF2-40B4-BE49-F238E27FC236}">
                  <a16:creationId xmlns:a16="http://schemas.microsoft.com/office/drawing/2014/main" id="{4AA89D6B-DBBA-402D-AEBE-71E144A67F00}"/>
                </a:ext>
              </a:extLst>
            </p:cNvPr>
            <p:cNvSpPr/>
            <p:nvPr/>
          </p:nvSpPr>
          <p:spPr>
            <a:xfrm>
              <a:off x="2750460" y="1915094"/>
              <a:ext cx="81676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Confección</a:t>
              </a:r>
            </a:p>
          </p:txBody>
        </p:sp>
        <p:sp>
          <p:nvSpPr>
            <p:cNvPr id="25" name="Rectángulo 24">
              <a:extLst>
                <a:ext uri="{FF2B5EF4-FFF2-40B4-BE49-F238E27FC236}">
                  <a16:creationId xmlns:a16="http://schemas.microsoft.com/office/drawing/2014/main" id="{E35C0224-B0B5-4F53-8A83-F99AB3741D53}"/>
                </a:ext>
              </a:extLst>
            </p:cNvPr>
            <p:cNvSpPr/>
            <p:nvPr/>
          </p:nvSpPr>
          <p:spPr>
            <a:xfrm>
              <a:off x="3522045" y="2000787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6" name="Rectángulo 25">
              <a:extLst>
                <a:ext uri="{FF2B5EF4-FFF2-40B4-BE49-F238E27FC236}">
                  <a16:creationId xmlns:a16="http://schemas.microsoft.com/office/drawing/2014/main" id="{6D0BC1E9-E235-4F61-AC23-ACA0B4CF88CA}"/>
                </a:ext>
              </a:extLst>
            </p:cNvPr>
            <p:cNvSpPr/>
            <p:nvPr/>
          </p:nvSpPr>
          <p:spPr>
            <a:xfrm>
              <a:off x="3612029" y="1915094"/>
              <a:ext cx="552402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Otros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sp>
        <p:nvSpPr>
          <p:cNvPr id="28" name="Rectángulo 27">
            <a:extLst>
              <a:ext uri="{FF2B5EF4-FFF2-40B4-BE49-F238E27FC236}">
                <a16:creationId xmlns:a16="http://schemas.microsoft.com/office/drawing/2014/main" id="{68588BD4-AE96-4CF9-9C4B-24A6D79FE99D}"/>
              </a:ext>
            </a:extLst>
          </p:cNvPr>
          <p:cNvSpPr/>
          <p:nvPr/>
        </p:nvSpPr>
        <p:spPr>
          <a:xfrm>
            <a:off x="354701" y="2633649"/>
            <a:ext cx="2183733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Descripción del Servicio:</a:t>
            </a:r>
            <a:endParaRPr lang="es-CL" dirty="0">
              <a:effectLst/>
              <a:latin typeface="Akazan Lt" panose="02000506020000020003" pitchFamily="2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pic>
        <p:nvPicPr>
          <p:cNvPr id="30" name="Imagen 29">
            <a:extLst>
              <a:ext uri="{FF2B5EF4-FFF2-40B4-BE49-F238E27FC236}">
                <a16:creationId xmlns:a16="http://schemas.microsoft.com/office/drawing/2014/main" id="{3E931A31-DC47-4A40-8DA9-8FC83A9306DD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203" t="66278" r="8673" b="23449"/>
          <a:stretch/>
        </p:blipFill>
        <p:spPr>
          <a:xfrm>
            <a:off x="440505" y="2944813"/>
            <a:ext cx="4301657" cy="738769"/>
          </a:xfrm>
          <a:prstGeom prst="rect">
            <a:avLst/>
          </a:prstGeom>
        </p:spPr>
      </p:pic>
      <p:grpSp>
        <p:nvGrpSpPr>
          <p:cNvPr id="76" name="Grupo 75">
            <a:extLst>
              <a:ext uri="{FF2B5EF4-FFF2-40B4-BE49-F238E27FC236}">
                <a16:creationId xmlns:a16="http://schemas.microsoft.com/office/drawing/2014/main" id="{EBD2F4EC-A8BF-4680-A871-AD5F1ACFA33A}"/>
              </a:ext>
            </a:extLst>
          </p:cNvPr>
          <p:cNvGrpSpPr/>
          <p:nvPr/>
        </p:nvGrpSpPr>
        <p:grpSpPr>
          <a:xfrm>
            <a:off x="513147" y="3825721"/>
            <a:ext cx="4187950" cy="1277269"/>
            <a:chOff x="425691" y="4023521"/>
            <a:chExt cx="4187950" cy="1277269"/>
          </a:xfrm>
        </p:grpSpPr>
        <p:sp>
          <p:nvSpPr>
            <p:cNvPr id="39" name="Rectángulo 38">
              <a:extLst>
                <a:ext uri="{FF2B5EF4-FFF2-40B4-BE49-F238E27FC236}">
                  <a16:creationId xmlns:a16="http://schemas.microsoft.com/office/drawing/2014/main" id="{02E4A93C-8F9C-4884-B2B6-80528735D3E3}"/>
                </a:ext>
              </a:extLst>
            </p:cNvPr>
            <p:cNvSpPr/>
            <p:nvPr/>
          </p:nvSpPr>
          <p:spPr>
            <a:xfrm>
              <a:off x="425691" y="4023521"/>
              <a:ext cx="118105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Ficha de Medidas</a:t>
              </a:r>
            </a:p>
          </p:txBody>
        </p:sp>
        <p:sp>
          <p:nvSpPr>
            <p:cNvPr id="41" name="Rectángulo 40">
              <a:extLst>
                <a:ext uri="{FF2B5EF4-FFF2-40B4-BE49-F238E27FC236}">
                  <a16:creationId xmlns:a16="http://schemas.microsoft.com/office/drawing/2014/main" id="{92B9E128-7B4C-45E7-9BA8-B9EA85687B92}"/>
                </a:ext>
              </a:extLst>
            </p:cNvPr>
            <p:cNvSpPr/>
            <p:nvPr/>
          </p:nvSpPr>
          <p:spPr>
            <a:xfrm>
              <a:off x="754528" y="4254831"/>
              <a:ext cx="66475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H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ombros</a:t>
              </a:r>
            </a:p>
          </p:txBody>
        </p:sp>
        <p:grpSp>
          <p:nvGrpSpPr>
            <p:cNvPr id="53" name="Grupo 52">
              <a:extLst>
                <a:ext uri="{FF2B5EF4-FFF2-40B4-BE49-F238E27FC236}">
                  <a16:creationId xmlns:a16="http://schemas.microsoft.com/office/drawing/2014/main" id="{F280F20A-CEEA-4B75-946C-268CF551042A}"/>
                </a:ext>
              </a:extLst>
            </p:cNvPr>
            <p:cNvGrpSpPr/>
            <p:nvPr/>
          </p:nvGrpSpPr>
          <p:grpSpPr>
            <a:xfrm>
              <a:off x="499785" y="4324233"/>
              <a:ext cx="319496" cy="903494"/>
              <a:chOff x="499785" y="4324233"/>
              <a:chExt cx="319496" cy="903494"/>
            </a:xfrm>
          </p:grpSpPr>
          <p:sp>
            <p:nvSpPr>
              <p:cNvPr id="40" name="Rectángulo 39">
                <a:extLst>
                  <a:ext uri="{FF2B5EF4-FFF2-40B4-BE49-F238E27FC236}">
                    <a16:creationId xmlns:a16="http://schemas.microsoft.com/office/drawing/2014/main" id="{E47B04F6-4E0C-443A-9D7F-51CC3A6E8167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 dirty="0"/>
              </a:p>
            </p:txBody>
          </p:sp>
          <p:sp>
            <p:nvSpPr>
              <p:cNvPr id="42" name="Rectángulo 41">
                <a:extLst>
                  <a:ext uri="{FF2B5EF4-FFF2-40B4-BE49-F238E27FC236}">
                    <a16:creationId xmlns:a16="http://schemas.microsoft.com/office/drawing/2014/main" id="{E0D8D7D1-E8A9-477D-BB59-7D4037A10AD8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3" name="Rectángulo 42">
                <a:extLst>
                  <a:ext uri="{FF2B5EF4-FFF2-40B4-BE49-F238E27FC236}">
                    <a16:creationId xmlns:a16="http://schemas.microsoft.com/office/drawing/2014/main" id="{F11EEA12-BB2F-4295-96AC-15AABB2EB594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4" name="Rectángulo 43">
                <a:extLst>
                  <a:ext uri="{FF2B5EF4-FFF2-40B4-BE49-F238E27FC236}">
                    <a16:creationId xmlns:a16="http://schemas.microsoft.com/office/drawing/2014/main" id="{4CA8619C-54F1-4E1B-8AD0-2AB97850AF39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5" name="Rectángulo 44">
                <a:extLst>
                  <a:ext uri="{FF2B5EF4-FFF2-40B4-BE49-F238E27FC236}">
                    <a16:creationId xmlns:a16="http://schemas.microsoft.com/office/drawing/2014/main" id="{A892E23F-412E-4C2B-BF07-19DEFB875F6D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48" name="Rectángulo 47">
              <a:extLst>
                <a:ext uri="{FF2B5EF4-FFF2-40B4-BE49-F238E27FC236}">
                  <a16:creationId xmlns:a16="http://schemas.microsoft.com/office/drawing/2014/main" id="{F61B7A8A-9FD8-4CD0-98C1-D19A7D442815}"/>
                </a:ext>
              </a:extLst>
            </p:cNvPr>
            <p:cNvSpPr/>
            <p:nvPr/>
          </p:nvSpPr>
          <p:spPr>
            <a:xfrm>
              <a:off x="754528" y="4446790"/>
              <a:ext cx="66475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Busto</a:t>
              </a:r>
            </a:p>
          </p:txBody>
        </p:sp>
        <p:sp>
          <p:nvSpPr>
            <p:cNvPr id="49" name="Rectángulo 48">
              <a:extLst>
                <a:ext uri="{FF2B5EF4-FFF2-40B4-BE49-F238E27FC236}">
                  <a16:creationId xmlns:a16="http://schemas.microsoft.com/office/drawing/2014/main" id="{CB2C72A1-AB47-4A03-B163-24BB2C1F201C}"/>
                </a:ext>
              </a:extLst>
            </p:cNvPr>
            <p:cNvSpPr/>
            <p:nvPr/>
          </p:nvSpPr>
          <p:spPr>
            <a:xfrm>
              <a:off x="754528" y="4627222"/>
              <a:ext cx="934027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Larg</a:t>
              </a: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 Espalda</a:t>
              </a:r>
            </a:p>
          </p:txBody>
        </p:sp>
        <p:sp>
          <p:nvSpPr>
            <p:cNvPr id="50" name="Rectángulo 49">
              <a:extLst>
                <a:ext uri="{FF2B5EF4-FFF2-40B4-BE49-F238E27FC236}">
                  <a16:creationId xmlns:a16="http://schemas.microsoft.com/office/drawing/2014/main" id="{C5BC14CB-F47E-4D58-8F68-DDE41F381913}"/>
                </a:ext>
              </a:extLst>
            </p:cNvPr>
            <p:cNvSpPr/>
            <p:nvPr/>
          </p:nvSpPr>
          <p:spPr>
            <a:xfrm>
              <a:off x="754528" y="4819750"/>
              <a:ext cx="934027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Busto</a:t>
              </a:r>
            </a:p>
          </p:txBody>
        </p:sp>
        <p:sp>
          <p:nvSpPr>
            <p:cNvPr id="52" name="Rectángulo 51">
              <a:extLst>
                <a:ext uri="{FF2B5EF4-FFF2-40B4-BE49-F238E27FC236}">
                  <a16:creationId xmlns:a16="http://schemas.microsoft.com/office/drawing/2014/main" id="{39884370-F146-4FD9-9DE4-63D0F5CF1CFD}"/>
                </a:ext>
              </a:extLst>
            </p:cNvPr>
            <p:cNvSpPr/>
            <p:nvPr/>
          </p:nvSpPr>
          <p:spPr>
            <a:xfrm>
              <a:off x="763644" y="5019073"/>
              <a:ext cx="54205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</a:t>
              </a:r>
            </a:p>
          </p:txBody>
        </p:sp>
        <p:grpSp>
          <p:nvGrpSpPr>
            <p:cNvPr id="54" name="Grupo 53">
              <a:extLst>
                <a:ext uri="{FF2B5EF4-FFF2-40B4-BE49-F238E27FC236}">
                  <a16:creationId xmlns:a16="http://schemas.microsoft.com/office/drawing/2014/main" id="{899D3852-9FE5-4802-ABAC-63F149199D1B}"/>
                </a:ext>
              </a:extLst>
            </p:cNvPr>
            <p:cNvGrpSpPr/>
            <p:nvPr/>
          </p:nvGrpSpPr>
          <p:grpSpPr>
            <a:xfrm>
              <a:off x="1603520" y="4324233"/>
              <a:ext cx="319496" cy="903494"/>
              <a:chOff x="499785" y="4324233"/>
              <a:chExt cx="319496" cy="903494"/>
            </a:xfrm>
          </p:grpSpPr>
          <p:sp>
            <p:nvSpPr>
              <p:cNvPr id="55" name="Rectángulo 54">
                <a:extLst>
                  <a:ext uri="{FF2B5EF4-FFF2-40B4-BE49-F238E27FC236}">
                    <a16:creationId xmlns:a16="http://schemas.microsoft.com/office/drawing/2014/main" id="{B9500116-F8A0-4B60-A41D-DDA61DAD96E1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6" name="Rectángulo 55">
                <a:extLst>
                  <a:ext uri="{FF2B5EF4-FFF2-40B4-BE49-F238E27FC236}">
                    <a16:creationId xmlns:a16="http://schemas.microsoft.com/office/drawing/2014/main" id="{32936542-49CC-49B3-82EB-7BF61A120F45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7" name="Rectángulo 56">
                <a:extLst>
                  <a:ext uri="{FF2B5EF4-FFF2-40B4-BE49-F238E27FC236}">
                    <a16:creationId xmlns:a16="http://schemas.microsoft.com/office/drawing/2014/main" id="{8750774D-2064-4D64-A3A9-4DF20C839018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8" name="Rectángulo 57">
                <a:extLst>
                  <a:ext uri="{FF2B5EF4-FFF2-40B4-BE49-F238E27FC236}">
                    <a16:creationId xmlns:a16="http://schemas.microsoft.com/office/drawing/2014/main" id="{83283F80-022F-44A8-A5C5-F600B41761E0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9" name="Rectángulo 58">
                <a:extLst>
                  <a:ext uri="{FF2B5EF4-FFF2-40B4-BE49-F238E27FC236}">
                    <a16:creationId xmlns:a16="http://schemas.microsoft.com/office/drawing/2014/main" id="{B3B65F57-430F-44F5-B56A-77EC86B78C32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60" name="Rectángulo 59">
              <a:extLst>
                <a:ext uri="{FF2B5EF4-FFF2-40B4-BE49-F238E27FC236}">
                  <a16:creationId xmlns:a16="http://schemas.microsoft.com/office/drawing/2014/main" id="{6466DA8E-C652-4658-9DE6-CC4010FF4254}"/>
                </a:ext>
              </a:extLst>
            </p:cNvPr>
            <p:cNvSpPr/>
            <p:nvPr/>
          </p:nvSpPr>
          <p:spPr>
            <a:xfrm>
              <a:off x="1857045" y="4249221"/>
              <a:ext cx="140225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Frente </a:t>
              </a:r>
            </a:p>
          </p:txBody>
        </p:sp>
        <p:sp>
          <p:nvSpPr>
            <p:cNvPr id="61" name="Rectángulo 60">
              <a:extLst>
                <a:ext uri="{FF2B5EF4-FFF2-40B4-BE49-F238E27FC236}">
                  <a16:creationId xmlns:a16="http://schemas.microsoft.com/office/drawing/2014/main" id="{31371062-0AD6-4B71-A228-5A8B2CD3F31E}"/>
                </a:ext>
              </a:extLst>
            </p:cNvPr>
            <p:cNvSpPr/>
            <p:nvPr/>
          </p:nvSpPr>
          <p:spPr>
            <a:xfrm>
              <a:off x="1857045" y="4448480"/>
              <a:ext cx="1327750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Costado</a:t>
              </a:r>
            </a:p>
          </p:txBody>
        </p:sp>
        <p:sp>
          <p:nvSpPr>
            <p:cNvPr id="62" name="Rectángulo 61">
              <a:extLst>
                <a:ext uri="{FF2B5EF4-FFF2-40B4-BE49-F238E27FC236}">
                  <a16:creationId xmlns:a16="http://schemas.microsoft.com/office/drawing/2014/main" id="{5A4E51EF-8D78-4EC7-9B0F-BE0BEA9BB197}"/>
                </a:ext>
              </a:extLst>
            </p:cNvPr>
            <p:cNvSpPr/>
            <p:nvPr/>
          </p:nvSpPr>
          <p:spPr>
            <a:xfrm>
              <a:off x="1867696" y="4627222"/>
              <a:ext cx="60857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Cadera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63" name="Rectángulo 62">
              <a:extLst>
                <a:ext uri="{FF2B5EF4-FFF2-40B4-BE49-F238E27FC236}">
                  <a16:creationId xmlns:a16="http://schemas.microsoft.com/office/drawing/2014/main" id="{14010947-628E-4464-9589-CBFF26BCD86C}"/>
                </a:ext>
              </a:extLst>
            </p:cNvPr>
            <p:cNvSpPr/>
            <p:nvPr/>
          </p:nvSpPr>
          <p:spPr>
            <a:xfrm>
              <a:off x="1867696" y="4813319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Rodilla</a:t>
              </a:r>
            </a:p>
          </p:txBody>
        </p:sp>
        <p:sp>
          <p:nvSpPr>
            <p:cNvPr id="64" name="Rectángulo 63">
              <a:extLst>
                <a:ext uri="{FF2B5EF4-FFF2-40B4-BE49-F238E27FC236}">
                  <a16:creationId xmlns:a16="http://schemas.microsoft.com/office/drawing/2014/main" id="{B9F5A617-31DA-4B42-AA9F-20464752E28F}"/>
                </a:ext>
              </a:extLst>
            </p:cNvPr>
            <p:cNvSpPr/>
            <p:nvPr/>
          </p:nvSpPr>
          <p:spPr>
            <a:xfrm>
              <a:off x="1862655" y="5016100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Rodilla</a:t>
              </a:r>
            </a:p>
          </p:txBody>
        </p:sp>
        <p:grpSp>
          <p:nvGrpSpPr>
            <p:cNvPr id="65" name="Grupo 64">
              <a:extLst>
                <a:ext uri="{FF2B5EF4-FFF2-40B4-BE49-F238E27FC236}">
                  <a16:creationId xmlns:a16="http://schemas.microsoft.com/office/drawing/2014/main" id="{320CD5EF-93F7-494C-8D7A-6A0B8DEABED7}"/>
                </a:ext>
              </a:extLst>
            </p:cNvPr>
            <p:cNvGrpSpPr/>
            <p:nvPr/>
          </p:nvGrpSpPr>
          <p:grpSpPr>
            <a:xfrm>
              <a:off x="3122565" y="4330398"/>
              <a:ext cx="319496" cy="903494"/>
              <a:chOff x="499785" y="4324233"/>
              <a:chExt cx="319496" cy="903494"/>
            </a:xfrm>
          </p:grpSpPr>
          <p:sp>
            <p:nvSpPr>
              <p:cNvPr id="66" name="Rectángulo 65">
                <a:extLst>
                  <a:ext uri="{FF2B5EF4-FFF2-40B4-BE49-F238E27FC236}">
                    <a16:creationId xmlns:a16="http://schemas.microsoft.com/office/drawing/2014/main" id="{F5AFC7C4-3C8D-4234-9F99-591641CB149C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7" name="Rectángulo 66">
                <a:extLst>
                  <a:ext uri="{FF2B5EF4-FFF2-40B4-BE49-F238E27FC236}">
                    <a16:creationId xmlns:a16="http://schemas.microsoft.com/office/drawing/2014/main" id="{672EC4D9-7968-40EF-8E37-0AB1B0B57B4D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8" name="Rectángulo 67">
                <a:extLst>
                  <a:ext uri="{FF2B5EF4-FFF2-40B4-BE49-F238E27FC236}">
                    <a16:creationId xmlns:a16="http://schemas.microsoft.com/office/drawing/2014/main" id="{79992F34-89A5-437A-A008-60DF00CD58FB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9" name="Rectángulo 68">
                <a:extLst>
                  <a:ext uri="{FF2B5EF4-FFF2-40B4-BE49-F238E27FC236}">
                    <a16:creationId xmlns:a16="http://schemas.microsoft.com/office/drawing/2014/main" id="{5A44A7C8-1EF2-4BA3-A253-805C71A8205A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70" name="Rectángulo 69">
                <a:extLst>
                  <a:ext uri="{FF2B5EF4-FFF2-40B4-BE49-F238E27FC236}">
                    <a16:creationId xmlns:a16="http://schemas.microsoft.com/office/drawing/2014/main" id="{9FCEB1F4-D108-40F4-9C61-46A7811EF12A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71" name="Rectángulo 70">
              <a:extLst>
                <a:ext uri="{FF2B5EF4-FFF2-40B4-BE49-F238E27FC236}">
                  <a16:creationId xmlns:a16="http://schemas.microsoft.com/office/drawing/2014/main" id="{7667203C-F86F-4632-8695-E8C8F777376B}"/>
                </a:ext>
              </a:extLst>
            </p:cNvPr>
            <p:cNvSpPr/>
            <p:nvPr/>
          </p:nvSpPr>
          <p:spPr>
            <a:xfrm>
              <a:off x="3391445" y="4257235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Pantalones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2" name="Rectángulo 71">
              <a:extLst>
                <a:ext uri="{FF2B5EF4-FFF2-40B4-BE49-F238E27FC236}">
                  <a16:creationId xmlns:a16="http://schemas.microsoft.com/office/drawing/2014/main" id="{58BFB19A-50EB-45F1-A3CE-85D479F6FF63}"/>
                </a:ext>
              </a:extLst>
            </p:cNvPr>
            <p:cNvSpPr/>
            <p:nvPr/>
          </p:nvSpPr>
          <p:spPr>
            <a:xfrm>
              <a:off x="3392643" y="4443247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Falda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3" name="Rectángulo 72">
              <a:extLst>
                <a:ext uri="{FF2B5EF4-FFF2-40B4-BE49-F238E27FC236}">
                  <a16:creationId xmlns:a16="http://schemas.microsoft.com/office/drawing/2014/main" id="{1D61C0AB-6E23-4955-B604-F5425931A240}"/>
                </a:ext>
              </a:extLst>
            </p:cNvPr>
            <p:cNvSpPr/>
            <p:nvPr/>
          </p:nvSpPr>
          <p:spPr>
            <a:xfrm>
              <a:off x="3388231" y="4632248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Brazos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4" name="Rectángulo 73">
              <a:extLst>
                <a:ext uri="{FF2B5EF4-FFF2-40B4-BE49-F238E27FC236}">
                  <a16:creationId xmlns:a16="http://schemas.microsoft.com/office/drawing/2014/main" id="{82FFD66E-2E43-472B-9751-82F25D60E63F}"/>
                </a:ext>
              </a:extLst>
            </p:cNvPr>
            <p:cNvSpPr/>
            <p:nvPr/>
          </p:nvSpPr>
          <p:spPr>
            <a:xfrm>
              <a:off x="3391445" y="4824776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Brazos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5" name="Rectángulo 74">
              <a:extLst>
                <a:ext uri="{FF2B5EF4-FFF2-40B4-BE49-F238E27FC236}">
                  <a16:creationId xmlns:a16="http://schemas.microsoft.com/office/drawing/2014/main" id="{567DC8AA-44AB-4858-80A5-59093DB9B205}"/>
                </a:ext>
              </a:extLst>
            </p:cNvPr>
            <p:cNvSpPr/>
            <p:nvPr/>
          </p:nvSpPr>
          <p:spPr>
            <a:xfrm>
              <a:off x="3392014" y="5019687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Puños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77" name="Grupo 76">
            <a:extLst>
              <a:ext uri="{FF2B5EF4-FFF2-40B4-BE49-F238E27FC236}">
                <a16:creationId xmlns:a16="http://schemas.microsoft.com/office/drawing/2014/main" id="{E1C409F8-653D-4D9B-BD5A-C6F51AAA093A}"/>
              </a:ext>
            </a:extLst>
          </p:cNvPr>
          <p:cNvGrpSpPr/>
          <p:nvPr/>
        </p:nvGrpSpPr>
        <p:grpSpPr>
          <a:xfrm>
            <a:off x="827247" y="5284367"/>
            <a:ext cx="3869438" cy="314947"/>
            <a:chOff x="846774" y="1908569"/>
            <a:chExt cx="3869438" cy="314947"/>
          </a:xfrm>
        </p:grpSpPr>
        <p:sp>
          <p:nvSpPr>
            <p:cNvPr id="78" name="Rectángulo: esquinas redondeadas 77">
              <a:extLst>
                <a:ext uri="{FF2B5EF4-FFF2-40B4-BE49-F238E27FC236}">
                  <a16:creationId xmlns:a16="http://schemas.microsoft.com/office/drawing/2014/main" id="{2060D2E5-A165-4593-B293-BEB07BBA723F}"/>
                </a:ext>
              </a:extLst>
            </p:cNvPr>
            <p:cNvSpPr/>
            <p:nvPr/>
          </p:nvSpPr>
          <p:spPr>
            <a:xfrm>
              <a:off x="888509" y="1931042"/>
              <a:ext cx="3548063" cy="267576"/>
            </a:xfrm>
            <a:prstGeom prst="roundRect">
              <a:avLst>
                <a:gd name="adj" fmla="val 3808"/>
              </a:avLst>
            </a:prstGeom>
            <a:solidFill>
              <a:srgbClr val="E5EBF7"/>
            </a:solidFill>
            <a:ln w="6350"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79" name="Rectángulo 78">
              <a:extLst>
                <a:ext uri="{FF2B5EF4-FFF2-40B4-BE49-F238E27FC236}">
                  <a16:creationId xmlns:a16="http://schemas.microsoft.com/office/drawing/2014/main" id="{E7877A37-7626-4D32-BC91-E7815A0457B0}"/>
                </a:ext>
              </a:extLst>
            </p:cNvPr>
            <p:cNvSpPr/>
            <p:nvPr/>
          </p:nvSpPr>
          <p:spPr>
            <a:xfrm>
              <a:off x="846774" y="1910995"/>
              <a:ext cx="140708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Material Utilizado</a:t>
              </a:r>
            </a:p>
          </p:txBody>
        </p:sp>
        <p:sp>
          <p:nvSpPr>
            <p:cNvPr id="80" name="Rectángulo 79">
              <a:extLst>
                <a:ext uri="{FF2B5EF4-FFF2-40B4-BE49-F238E27FC236}">
                  <a16:creationId xmlns:a16="http://schemas.microsoft.com/office/drawing/2014/main" id="{EED52FFC-D234-4972-9362-CCA8BD8E1E1D}"/>
                </a:ext>
              </a:extLst>
            </p:cNvPr>
            <p:cNvSpPr/>
            <p:nvPr/>
          </p:nvSpPr>
          <p:spPr>
            <a:xfrm>
              <a:off x="1951784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81" name="Rectángulo 80">
              <a:extLst>
                <a:ext uri="{FF2B5EF4-FFF2-40B4-BE49-F238E27FC236}">
                  <a16:creationId xmlns:a16="http://schemas.microsoft.com/office/drawing/2014/main" id="{810D7B33-A378-48EE-81DB-D80ABF08CAFF}"/>
                </a:ext>
              </a:extLst>
            </p:cNvPr>
            <p:cNvSpPr/>
            <p:nvPr/>
          </p:nvSpPr>
          <p:spPr>
            <a:xfrm>
              <a:off x="2018850" y="1908569"/>
              <a:ext cx="1230415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Traído por cliente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82" name="Rectángulo 81">
              <a:extLst>
                <a:ext uri="{FF2B5EF4-FFF2-40B4-BE49-F238E27FC236}">
                  <a16:creationId xmlns:a16="http://schemas.microsoft.com/office/drawing/2014/main" id="{C6BA340D-8998-4AB9-89C7-B008C984CE74}"/>
                </a:ext>
              </a:extLst>
            </p:cNvPr>
            <p:cNvSpPr/>
            <p:nvPr/>
          </p:nvSpPr>
          <p:spPr>
            <a:xfrm>
              <a:off x="3114635" y="2000787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85" name="Rectángulo 84">
              <a:extLst>
                <a:ext uri="{FF2B5EF4-FFF2-40B4-BE49-F238E27FC236}">
                  <a16:creationId xmlns:a16="http://schemas.microsoft.com/office/drawing/2014/main" id="{E804BDC5-B8E3-4BEE-B9A1-7A7F9FE1772F}"/>
                </a:ext>
              </a:extLst>
            </p:cNvPr>
            <p:cNvSpPr/>
            <p:nvPr/>
          </p:nvSpPr>
          <p:spPr>
            <a:xfrm>
              <a:off x="3194974" y="1908569"/>
              <a:ext cx="152123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Comprado por uno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pic>
        <p:nvPicPr>
          <p:cNvPr id="86" name="Imagen 85">
            <a:extLst>
              <a:ext uri="{FF2B5EF4-FFF2-40B4-BE49-F238E27FC236}">
                <a16:creationId xmlns:a16="http://schemas.microsoft.com/office/drawing/2014/main" id="{5E40D706-1789-41B8-8B26-B918DFB9E15B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203" t="66278" r="8673" b="23356"/>
          <a:stretch/>
        </p:blipFill>
        <p:spPr>
          <a:xfrm>
            <a:off x="420002" y="5572807"/>
            <a:ext cx="4301657" cy="745544"/>
          </a:xfrm>
          <a:prstGeom prst="rect">
            <a:avLst/>
          </a:prstGeom>
        </p:spPr>
      </p:pic>
      <p:grpSp>
        <p:nvGrpSpPr>
          <p:cNvPr id="99" name="Grupo 98">
            <a:extLst>
              <a:ext uri="{FF2B5EF4-FFF2-40B4-BE49-F238E27FC236}">
                <a16:creationId xmlns:a16="http://schemas.microsoft.com/office/drawing/2014/main" id="{A495B0AB-2D8A-4029-A820-29583E476264}"/>
              </a:ext>
            </a:extLst>
          </p:cNvPr>
          <p:cNvGrpSpPr/>
          <p:nvPr/>
        </p:nvGrpSpPr>
        <p:grpSpPr>
          <a:xfrm>
            <a:off x="513886" y="6402346"/>
            <a:ext cx="4328637" cy="751470"/>
            <a:chOff x="507023" y="6357999"/>
            <a:chExt cx="4328637" cy="751470"/>
          </a:xfrm>
        </p:grpSpPr>
        <p:sp>
          <p:nvSpPr>
            <p:cNvPr id="88" name="Rectángulo 87">
              <a:extLst>
                <a:ext uri="{FF2B5EF4-FFF2-40B4-BE49-F238E27FC236}">
                  <a16:creationId xmlns:a16="http://schemas.microsoft.com/office/drawing/2014/main" id="{CABB359B-7FAA-4851-BFBB-C7E16CD1F9CA}"/>
                </a:ext>
              </a:extLst>
            </p:cNvPr>
            <p:cNvSpPr/>
            <p:nvPr/>
          </p:nvSpPr>
          <p:spPr>
            <a:xfrm>
              <a:off x="507023" y="6357999"/>
              <a:ext cx="1590222" cy="34394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6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Formas de Pago</a:t>
              </a:r>
              <a:endParaRPr lang="es-CL" sz="16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89" name="Rectángulo 88">
              <a:extLst>
                <a:ext uri="{FF2B5EF4-FFF2-40B4-BE49-F238E27FC236}">
                  <a16:creationId xmlns:a16="http://schemas.microsoft.com/office/drawing/2014/main" id="{5C3FB13F-67AB-4E67-B8DB-16F6AEF462D6}"/>
                </a:ext>
              </a:extLst>
            </p:cNvPr>
            <p:cNvSpPr/>
            <p:nvPr/>
          </p:nvSpPr>
          <p:spPr>
            <a:xfrm>
              <a:off x="508665" y="6755574"/>
              <a:ext cx="118105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Total a Pagar: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90" name="Conector recto 89">
              <a:extLst>
                <a:ext uri="{FF2B5EF4-FFF2-40B4-BE49-F238E27FC236}">
                  <a16:creationId xmlns:a16="http://schemas.microsoft.com/office/drawing/2014/main" id="{E991F5D5-602F-41C6-A05E-4F641BA735F5}"/>
                </a:ext>
              </a:extLst>
            </p:cNvPr>
            <p:cNvCxnSpPr>
              <a:cxnSpLocks/>
            </p:cNvCxnSpPr>
            <p:nvPr/>
          </p:nvCxnSpPr>
          <p:spPr>
            <a:xfrm>
              <a:off x="1405339" y="6956676"/>
              <a:ext cx="1125661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3" name="Rectángulo 92">
              <a:extLst>
                <a:ext uri="{FF2B5EF4-FFF2-40B4-BE49-F238E27FC236}">
                  <a16:creationId xmlns:a16="http://schemas.microsoft.com/office/drawing/2014/main" id="{6EBF0BAA-1830-4082-9014-C97DF0F57357}"/>
                </a:ext>
              </a:extLst>
            </p:cNvPr>
            <p:cNvSpPr/>
            <p:nvPr/>
          </p:nvSpPr>
          <p:spPr>
            <a:xfrm>
              <a:off x="2618328" y="6480608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94" name="Rectángulo 93">
              <a:extLst>
                <a:ext uri="{FF2B5EF4-FFF2-40B4-BE49-F238E27FC236}">
                  <a16:creationId xmlns:a16="http://schemas.microsoft.com/office/drawing/2014/main" id="{6B27A875-5C49-4CE4-884A-53A0A9CD71C2}"/>
                </a:ext>
              </a:extLst>
            </p:cNvPr>
            <p:cNvSpPr/>
            <p:nvPr/>
          </p:nvSpPr>
          <p:spPr>
            <a:xfrm>
              <a:off x="2698547" y="6392360"/>
              <a:ext cx="213711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50% Adel</a:t>
              </a: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anto / 50% Entrega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5" name="Rectángulo 94">
              <a:extLst>
                <a:ext uri="{FF2B5EF4-FFF2-40B4-BE49-F238E27FC236}">
                  <a16:creationId xmlns:a16="http://schemas.microsoft.com/office/drawing/2014/main" id="{796D9CDE-CE6A-44BC-B977-018DBDB7ADB1}"/>
                </a:ext>
              </a:extLst>
            </p:cNvPr>
            <p:cNvSpPr/>
            <p:nvPr/>
          </p:nvSpPr>
          <p:spPr>
            <a:xfrm>
              <a:off x="2618327" y="6671604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96" name="Rectángulo 95">
              <a:extLst>
                <a:ext uri="{FF2B5EF4-FFF2-40B4-BE49-F238E27FC236}">
                  <a16:creationId xmlns:a16="http://schemas.microsoft.com/office/drawing/2014/main" id="{E1A9C05A-E9F5-40BA-9B89-F4925868A6E2}"/>
                </a:ext>
              </a:extLst>
            </p:cNvPr>
            <p:cNvSpPr/>
            <p:nvPr/>
          </p:nvSpPr>
          <p:spPr>
            <a:xfrm>
              <a:off x="2698547" y="6590190"/>
              <a:ext cx="125637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Tarjeta de Crédito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7" name="Rectángulo 96">
              <a:extLst>
                <a:ext uri="{FF2B5EF4-FFF2-40B4-BE49-F238E27FC236}">
                  <a16:creationId xmlns:a16="http://schemas.microsoft.com/office/drawing/2014/main" id="{FDB9D3DA-79A0-4743-B169-42B0206C7917}"/>
                </a:ext>
              </a:extLst>
            </p:cNvPr>
            <p:cNvSpPr/>
            <p:nvPr/>
          </p:nvSpPr>
          <p:spPr>
            <a:xfrm>
              <a:off x="2734595" y="6796948"/>
              <a:ext cx="125637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Pago Completo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8" name="Rectángulo 97">
              <a:extLst>
                <a:ext uri="{FF2B5EF4-FFF2-40B4-BE49-F238E27FC236}">
                  <a16:creationId xmlns:a16="http://schemas.microsoft.com/office/drawing/2014/main" id="{C23ACB03-E850-4859-963B-A4D496E13724}"/>
                </a:ext>
              </a:extLst>
            </p:cNvPr>
            <p:cNvSpPr/>
            <p:nvPr/>
          </p:nvSpPr>
          <p:spPr>
            <a:xfrm>
              <a:off x="2618327" y="6872424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</p:grpSp>
      <p:sp>
        <p:nvSpPr>
          <p:cNvPr id="83" name="Rectángulo 82">
            <a:extLst>
              <a:ext uri="{FF2B5EF4-FFF2-40B4-BE49-F238E27FC236}">
                <a16:creationId xmlns:a16="http://schemas.microsoft.com/office/drawing/2014/main" id="{FF1B5714-D46E-4962-9BD8-8C3EB344E93F}"/>
              </a:ext>
            </a:extLst>
          </p:cNvPr>
          <p:cNvSpPr/>
          <p:nvPr/>
        </p:nvSpPr>
        <p:spPr>
          <a:xfrm>
            <a:off x="551357" y="63750"/>
            <a:ext cx="4148168" cy="107830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07000"/>
              </a:lnSpc>
              <a:spcAft>
                <a:spcPts val="726"/>
              </a:spcAft>
            </a:pPr>
            <a:r>
              <a:rPr lang="es-CL" sz="5988" dirty="0">
                <a:solidFill>
                  <a:schemeClr val="bg1"/>
                </a:solidFill>
                <a:latin typeface="Angelface" pitchFamily="50" charset="0"/>
                <a:ea typeface="Calibri" panose="020F0502020204030204" pitchFamily="34" charset="0"/>
                <a:cs typeface="Times New Roman" panose="02020603050405020304" pitchFamily="18" charset="0"/>
              </a:rPr>
              <a:t>Ordenes de Venta</a:t>
            </a:r>
            <a:endParaRPr lang="es-CL" sz="6532" dirty="0">
              <a:solidFill>
                <a:schemeClr val="bg1"/>
              </a:solidFill>
              <a:latin typeface="Angelface" pitchFamily="50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101" name="Rectángulo: esquinas redondeadas 100">
            <a:extLst>
              <a:ext uri="{FF2B5EF4-FFF2-40B4-BE49-F238E27FC236}">
                <a16:creationId xmlns:a16="http://schemas.microsoft.com/office/drawing/2014/main" id="{0A155951-9671-4EA6-9BA5-4894C98CB333}"/>
              </a:ext>
            </a:extLst>
          </p:cNvPr>
          <p:cNvSpPr/>
          <p:nvPr/>
        </p:nvSpPr>
        <p:spPr>
          <a:xfrm>
            <a:off x="473237" y="1582469"/>
            <a:ext cx="4223447" cy="604994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111" name="Rectángulo: esquinas redondeadas 110">
            <a:extLst>
              <a:ext uri="{FF2B5EF4-FFF2-40B4-BE49-F238E27FC236}">
                <a16:creationId xmlns:a16="http://schemas.microsoft.com/office/drawing/2014/main" id="{2F0F5CEE-A183-4B39-8715-F1C8F735566B}"/>
              </a:ext>
            </a:extLst>
          </p:cNvPr>
          <p:cNvSpPr/>
          <p:nvPr/>
        </p:nvSpPr>
        <p:spPr>
          <a:xfrm>
            <a:off x="524368" y="3850804"/>
            <a:ext cx="4115236" cy="1279658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113" name="Rectángulo: esquinas redondeadas 112">
            <a:extLst>
              <a:ext uri="{FF2B5EF4-FFF2-40B4-BE49-F238E27FC236}">
                <a16:creationId xmlns:a16="http://schemas.microsoft.com/office/drawing/2014/main" id="{907035ED-50C6-4207-BD92-D5027B05F656}"/>
              </a:ext>
            </a:extLst>
          </p:cNvPr>
          <p:cNvSpPr/>
          <p:nvPr/>
        </p:nvSpPr>
        <p:spPr>
          <a:xfrm>
            <a:off x="521789" y="6431097"/>
            <a:ext cx="4115236" cy="762266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</p:spTree>
    <p:extLst>
      <p:ext uri="{BB962C8B-B14F-4D97-AF65-F5344CB8AC3E}">
        <p14:creationId xmlns:p14="http://schemas.microsoft.com/office/powerpoint/2010/main" val="2684481906"/>
      </p:ext>
    </p:extLst>
  </p:cSld>
  <p:clrMapOvr>
    <a:masterClrMapping/>
  </p:clrMapOvr>
</p:sld>
</file>

<file path=ppt/slides/slide2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4" name="Imagen 113">
            <a:extLst>
              <a:ext uri="{FF2B5EF4-FFF2-40B4-BE49-F238E27FC236}">
                <a16:creationId xmlns:a16="http://schemas.microsoft.com/office/drawing/2014/main" id="{E2C72D66-3C05-40F4-818E-4CB8631B94FA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26633" t="9514" r="29569" b="27352"/>
          <a:stretch/>
        </p:blipFill>
        <p:spPr>
          <a:xfrm rot="16200000">
            <a:off x="2185505" y="-1998928"/>
            <a:ext cx="697876" cy="5068891"/>
          </a:xfrm>
          <a:prstGeom prst="rect">
            <a:avLst/>
          </a:prstGeom>
        </p:spPr>
      </p:pic>
      <p:sp>
        <p:nvSpPr>
          <p:cNvPr id="112" name="Rectángulo: esquinas redondeadas 111">
            <a:extLst>
              <a:ext uri="{FF2B5EF4-FFF2-40B4-BE49-F238E27FC236}">
                <a16:creationId xmlns:a16="http://schemas.microsoft.com/office/drawing/2014/main" id="{E115D612-3661-42A9-A486-91A7B88EA55F}"/>
              </a:ext>
            </a:extLst>
          </p:cNvPr>
          <p:cNvSpPr/>
          <p:nvPr/>
        </p:nvSpPr>
        <p:spPr>
          <a:xfrm>
            <a:off x="440504" y="6367648"/>
            <a:ext cx="4290148" cy="890633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110" name="Rectángulo: esquinas redondeadas 109">
            <a:extLst>
              <a:ext uri="{FF2B5EF4-FFF2-40B4-BE49-F238E27FC236}">
                <a16:creationId xmlns:a16="http://schemas.microsoft.com/office/drawing/2014/main" id="{9B78243E-FF09-471B-A928-593DCFE6BCF1}"/>
              </a:ext>
            </a:extLst>
          </p:cNvPr>
          <p:cNvSpPr/>
          <p:nvPr/>
        </p:nvSpPr>
        <p:spPr>
          <a:xfrm>
            <a:off x="440505" y="3776826"/>
            <a:ext cx="4290148" cy="1439386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84" name="Rectángulo: esquinas redondeadas 83">
            <a:extLst>
              <a:ext uri="{FF2B5EF4-FFF2-40B4-BE49-F238E27FC236}">
                <a16:creationId xmlns:a16="http://schemas.microsoft.com/office/drawing/2014/main" id="{AD7414DD-8DE6-45B8-8112-9BDDF0B186AF}"/>
              </a:ext>
            </a:extLst>
          </p:cNvPr>
          <p:cNvSpPr/>
          <p:nvPr/>
        </p:nvSpPr>
        <p:spPr>
          <a:xfrm>
            <a:off x="420001" y="1536627"/>
            <a:ext cx="4310651" cy="697874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2" name="Rectángulo: esquinas redondeadas 1">
            <a:extLst>
              <a:ext uri="{FF2B5EF4-FFF2-40B4-BE49-F238E27FC236}">
                <a16:creationId xmlns:a16="http://schemas.microsoft.com/office/drawing/2014/main" id="{99FF4510-806D-4AC7-8D73-69B355A697B8}"/>
              </a:ext>
            </a:extLst>
          </p:cNvPr>
          <p:cNvSpPr/>
          <p:nvPr/>
        </p:nvSpPr>
        <p:spPr>
          <a:xfrm>
            <a:off x="1308997" y="1142665"/>
            <a:ext cx="1021080" cy="217998"/>
          </a:xfrm>
          <a:prstGeom prst="roundRect">
            <a:avLst>
              <a:gd name="adj" fmla="val 0"/>
            </a:avLst>
          </a:prstGeom>
          <a:noFill/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4" name="Rectángulo 3">
            <a:extLst>
              <a:ext uri="{FF2B5EF4-FFF2-40B4-BE49-F238E27FC236}">
                <a16:creationId xmlns:a16="http://schemas.microsoft.com/office/drawing/2014/main" id="{2AFB77A1-E7B9-4F47-9144-3CC7BDF7EE3D}"/>
              </a:ext>
            </a:extLst>
          </p:cNvPr>
          <p:cNvSpPr/>
          <p:nvPr/>
        </p:nvSpPr>
        <p:spPr>
          <a:xfrm>
            <a:off x="440504" y="1056234"/>
            <a:ext cx="1021080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N.º Pedido</a:t>
            </a:r>
            <a:endParaRPr lang="es-CL" dirty="0">
              <a:effectLst/>
              <a:latin typeface="Akazan Lt" panose="02000506020000020003" pitchFamily="2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5" name="Rectángulo: esquinas redondeadas 4">
            <a:extLst>
              <a:ext uri="{FF2B5EF4-FFF2-40B4-BE49-F238E27FC236}">
                <a16:creationId xmlns:a16="http://schemas.microsoft.com/office/drawing/2014/main" id="{2842A9BB-0E44-4F1E-97DD-EF7322732B51}"/>
              </a:ext>
            </a:extLst>
          </p:cNvPr>
          <p:cNvSpPr/>
          <p:nvPr/>
        </p:nvSpPr>
        <p:spPr>
          <a:xfrm>
            <a:off x="3675604" y="1142059"/>
            <a:ext cx="1021080" cy="217998"/>
          </a:xfrm>
          <a:prstGeom prst="roundRect">
            <a:avLst>
              <a:gd name="adj" fmla="val 0"/>
            </a:avLst>
          </a:prstGeom>
          <a:noFill/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6" name="Rectángulo 5">
            <a:extLst>
              <a:ext uri="{FF2B5EF4-FFF2-40B4-BE49-F238E27FC236}">
                <a16:creationId xmlns:a16="http://schemas.microsoft.com/office/drawing/2014/main" id="{7F3D37A6-278E-4B2C-8776-6E7C1A84784E}"/>
              </a:ext>
            </a:extLst>
          </p:cNvPr>
          <p:cNvSpPr/>
          <p:nvPr/>
        </p:nvSpPr>
        <p:spPr>
          <a:xfrm>
            <a:off x="3079506" y="1063864"/>
            <a:ext cx="1021080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Fecha</a:t>
            </a:r>
          </a:p>
        </p:txBody>
      </p:sp>
      <p:grpSp>
        <p:nvGrpSpPr>
          <p:cNvPr id="17" name="Grupo 16">
            <a:extLst>
              <a:ext uri="{FF2B5EF4-FFF2-40B4-BE49-F238E27FC236}">
                <a16:creationId xmlns:a16="http://schemas.microsoft.com/office/drawing/2014/main" id="{A1221EF0-FDFE-48C3-A647-6370BEFC3A9F}"/>
              </a:ext>
            </a:extLst>
          </p:cNvPr>
          <p:cNvGrpSpPr/>
          <p:nvPr/>
        </p:nvGrpSpPr>
        <p:grpSpPr>
          <a:xfrm>
            <a:off x="428996" y="1535416"/>
            <a:ext cx="4190338" cy="715275"/>
            <a:chOff x="461175" y="1120552"/>
            <a:chExt cx="4190338" cy="715275"/>
          </a:xfrm>
        </p:grpSpPr>
        <p:sp>
          <p:nvSpPr>
            <p:cNvPr id="8" name="Rectángulo 7">
              <a:extLst>
                <a:ext uri="{FF2B5EF4-FFF2-40B4-BE49-F238E27FC236}">
                  <a16:creationId xmlns:a16="http://schemas.microsoft.com/office/drawing/2014/main" id="{9A52EE84-0DE8-4F26-AD5E-3CE20593F425}"/>
                </a:ext>
              </a:extLst>
            </p:cNvPr>
            <p:cNvSpPr/>
            <p:nvPr/>
          </p:nvSpPr>
          <p:spPr>
            <a:xfrm>
              <a:off x="477077" y="1120552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Cliente: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" name="Rectángulo 8">
              <a:extLst>
                <a:ext uri="{FF2B5EF4-FFF2-40B4-BE49-F238E27FC236}">
                  <a16:creationId xmlns:a16="http://schemas.microsoft.com/office/drawing/2014/main" id="{0293D1B7-439B-4947-A5F0-41627F3784A1}"/>
                </a:ext>
              </a:extLst>
            </p:cNvPr>
            <p:cNvSpPr/>
            <p:nvPr/>
          </p:nvSpPr>
          <p:spPr>
            <a:xfrm>
              <a:off x="461175" y="1452518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Teléfono: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10" name="Rectángulo 9">
              <a:extLst>
                <a:ext uri="{FF2B5EF4-FFF2-40B4-BE49-F238E27FC236}">
                  <a16:creationId xmlns:a16="http://schemas.microsoft.com/office/drawing/2014/main" id="{18CEE0AE-BC72-4F64-89A2-783C42213717}"/>
                </a:ext>
              </a:extLst>
            </p:cNvPr>
            <p:cNvSpPr/>
            <p:nvPr/>
          </p:nvSpPr>
          <p:spPr>
            <a:xfrm>
              <a:off x="2542395" y="1460468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Celular: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12" name="Conector recto 11">
              <a:extLst>
                <a:ext uri="{FF2B5EF4-FFF2-40B4-BE49-F238E27FC236}">
                  <a16:creationId xmlns:a16="http://schemas.microsoft.com/office/drawing/2014/main" id="{44FD2E21-B38E-48E6-8AF0-3E3DE6E69487}"/>
                </a:ext>
              </a:extLst>
            </p:cNvPr>
            <p:cNvCxnSpPr/>
            <p:nvPr/>
          </p:nvCxnSpPr>
          <p:spPr>
            <a:xfrm>
              <a:off x="1089328" y="1380954"/>
              <a:ext cx="3562185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Conector recto 12">
              <a:extLst>
                <a:ext uri="{FF2B5EF4-FFF2-40B4-BE49-F238E27FC236}">
                  <a16:creationId xmlns:a16="http://schemas.microsoft.com/office/drawing/2014/main" id="{FF0615F5-297B-42CC-9227-B689F664423A}"/>
                </a:ext>
              </a:extLst>
            </p:cNvPr>
            <p:cNvCxnSpPr>
              <a:cxnSpLocks/>
            </p:cNvCxnSpPr>
            <p:nvPr/>
          </p:nvCxnSpPr>
          <p:spPr>
            <a:xfrm>
              <a:off x="1194019" y="1700333"/>
              <a:ext cx="1348376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" name="Conector recto 14">
              <a:extLst>
                <a:ext uri="{FF2B5EF4-FFF2-40B4-BE49-F238E27FC236}">
                  <a16:creationId xmlns:a16="http://schemas.microsoft.com/office/drawing/2014/main" id="{BD48C7B8-5CAC-4F82-9216-C8AB344C1EF2}"/>
                </a:ext>
              </a:extLst>
            </p:cNvPr>
            <p:cNvCxnSpPr>
              <a:cxnSpLocks/>
            </p:cNvCxnSpPr>
            <p:nvPr/>
          </p:nvCxnSpPr>
          <p:spPr>
            <a:xfrm>
              <a:off x="3228230" y="1700333"/>
              <a:ext cx="1423283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7" name="Grupo 26">
            <a:extLst>
              <a:ext uri="{FF2B5EF4-FFF2-40B4-BE49-F238E27FC236}">
                <a16:creationId xmlns:a16="http://schemas.microsoft.com/office/drawing/2014/main" id="{D011FB4B-7475-4BE9-A358-6DA41A8D12AD}"/>
              </a:ext>
            </a:extLst>
          </p:cNvPr>
          <p:cNvGrpSpPr/>
          <p:nvPr/>
        </p:nvGrpSpPr>
        <p:grpSpPr>
          <a:xfrm>
            <a:off x="899417" y="2332501"/>
            <a:ext cx="3359980" cy="319046"/>
            <a:chOff x="864702" y="1908569"/>
            <a:chExt cx="3359980" cy="319046"/>
          </a:xfrm>
        </p:grpSpPr>
        <p:sp>
          <p:nvSpPr>
            <p:cNvPr id="19" name="Rectángulo: esquinas redondeadas 18">
              <a:extLst>
                <a:ext uri="{FF2B5EF4-FFF2-40B4-BE49-F238E27FC236}">
                  <a16:creationId xmlns:a16="http://schemas.microsoft.com/office/drawing/2014/main" id="{90C1F828-0023-4BD0-AE55-1A1D3BABD5CA}"/>
                </a:ext>
              </a:extLst>
            </p:cNvPr>
            <p:cNvSpPr/>
            <p:nvPr/>
          </p:nvSpPr>
          <p:spPr>
            <a:xfrm>
              <a:off x="888509" y="1931042"/>
              <a:ext cx="3336173" cy="267576"/>
            </a:xfrm>
            <a:prstGeom prst="roundRect">
              <a:avLst>
                <a:gd name="adj" fmla="val 3808"/>
              </a:avLst>
            </a:prstGeom>
            <a:solidFill>
              <a:srgbClr val="E5EBF7"/>
            </a:solidFill>
            <a:ln w="6350"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20" name="Rectángulo 19">
              <a:extLst>
                <a:ext uri="{FF2B5EF4-FFF2-40B4-BE49-F238E27FC236}">
                  <a16:creationId xmlns:a16="http://schemas.microsoft.com/office/drawing/2014/main" id="{56986F0A-658A-4DCF-8EF6-0F185C7C5060}"/>
                </a:ext>
              </a:extLst>
            </p:cNvPr>
            <p:cNvSpPr/>
            <p:nvPr/>
          </p:nvSpPr>
          <p:spPr>
            <a:xfrm>
              <a:off x="864702" y="1910995"/>
              <a:ext cx="140708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Tipo de Servicio: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21" name="Rectángulo 20">
              <a:extLst>
                <a:ext uri="{FF2B5EF4-FFF2-40B4-BE49-F238E27FC236}">
                  <a16:creationId xmlns:a16="http://schemas.microsoft.com/office/drawing/2014/main" id="{6492D76D-BD6D-4616-9DE0-599FC92A6658}"/>
                </a:ext>
              </a:extLst>
            </p:cNvPr>
            <p:cNvSpPr/>
            <p:nvPr/>
          </p:nvSpPr>
          <p:spPr>
            <a:xfrm>
              <a:off x="1993616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2" name="Rectángulo 21">
              <a:extLst>
                <a:ext uri="{FF2B5EF4-FFF2-40B4-BE49-F238E27FC236}">
                  <a16:creationId xmlns:a16="http://schemas.microsoft.com/office/drawing/2014/main" id="{BE82BD38-E445-4696-A0AB-597A418C5665}"/>
                </a:ext>
              </a:extLst>
            </p:cNvPr>
            <p:cNvSpPr/>
            <p:nvPr/>
          </p:nvSpPr>
          <p:spPr>
            <a:xfrm>
              <a:off x="2072635" y="1908569"/>
              <a:ext cx="654616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Costura</a:t>
              </a:r>
            </a:p>
          </p:txBody>
        </p:sp>
        <p:sp>
          <p:nvSpPr>
            <p:cNvPr id="23" name="Rectángulo 22">
              <a:extLst>
                <a:ext uri="{FF2B5EF4-FFF2-40B4-BE49-F238E27FC236}">
                  <a16:creationId xmlns:a16="http://schemas.microsoft.com/office/drawing/2014/main" id="{68F4B250-3831-418F-BFC4-D431DBC2CA70}"/>
                </a:ext>
              </a:extLst>
            </p:cNvPr>
            <p:cNvSpPr/>
            <p:nvPr/>
          </p:nvSpPr>
          <p:spPr>
            <a:xfrm>
              <a:off x="2660329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4" name="Rectángulo 23">
              <a:extLst>
                <a:ext uri="{FF2B5EF4-FFF2-40B4-BE49-F238E27FC236}">
                  <a16:creationId xmlns:a16="http://schemas.microsoft.com/office/drawing/2014/main" id="{4AA89D6B-DBBA-402D-AEBE-71E144A67F00}"/>
                </a:ext>
              </a:extLst>
            </p:cNvPr>
            <p:cNvSpPr/>
            <p:nvPr/>
          </p:nvSpPr>
          <p:spPr>
            <a:xfrm>
              <a:off x="2750460" y="1915094"/>
              <a:ext cx="81676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Confección</a:t>
              </a:r>
            </a:p>
          </p:txBody>
        </p:sp>
        <p:sp>
          <p:nvSpPr>
            <p:cNvPr id="25" name="Rectángulo 24">
              <a:extLst>
                <a:ext uri="{FF2B5EF4-FFF2-40B4-BE49-F238E27FC236}">
                  <a16:creationId xmlns:a16="http://schemas.microsoft.com/office/drawing/2014/main" id="{E35C0224-B0B5-4F53-8A83-F99AB3741D53}"/>
                </a:ext>
              </a:extLst>
            </p:cNvPr>
            <p:cNvSpPr/>
            <p:nvPr/>
          </p:nvSpPr>
          <p:spPr>
            <a:xfrm>
              <a:off x="3522045" y="2000787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6" name="Rectángulo 25">
              <a:extLst>
                <a:ext uri="{FF2B5EF4-FFF2-40B4-BE49-F238E27FC236}">
                  <a16:creationId xmlns:a16="http://schemas.microsoft.com/office/drawing/2014/main" id="{6D0BC1E9-E235-4F61-AC23-ACA0B4CF88CA}"/>
                </a:ext>
              </a:extLst>
            </p:cNvPr>
            <p:cNvSpPr/>
            <p:nvPr/>
          </p:nvSpPr>
          <p:spPr>
            <a:xfrm>
              <a:off x="3612029" y="1915094"/>
              <a:ext cx="552402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Otros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sp>
        <p:nvSpPr>
          <p:cNvPr id="28" name="Rectángulo 27">
            <a:extLst>
              <a:ext uri="{FF2B5EF4-FFF2-40B4-BE49-F238E27FC236}">
                <a16:creationId xmlns:a16="http://schemas.microsoft.com/office/drawing/2014/main" id="{68588BD4-AE96-4CF9-9C4B-24A6D79FE99D}"/>
              </a:ext>
            </a:extLst>
          </p:cNvPr>
          <p:cNvSpPr/>
          <p:nvPr/>
        </p:nvSpPr>
        <p:spPr>
          <a:xfrm>
            <a:off x="354701" y="2633649"/>
            <a:ext cx="2183733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Descripción del Servicio:</a:t>
            </a:r>
            <a:endParaRPr lang="es-CL" dirty="0">
              <a:effectLst/>
              <a:latin typeface="Akazan Lt" panose="02000506020000020003" pitchFamily="2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pic>
        <p:nvPicPr>
          <p:cNvPr id="30" name="Imagen 29">
            <a:extLst>
              <a:ext uri="{FF2B5EF4-FFF2-40B4-BE49-F238E27FC236}">
                <a16:creationId xmlns:a16="http://schemas.microsoft.com/office/drawing/2014/main" id="{3E931A31-DC47-4A40-8DA9-8FC83A9306DD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203" t="66278" r="8673" b="23449"/>
          <a:stretch/>
        </p:blipFill>
        <p:spPr>
          <a:xfrm>
            <a:off x="440505" y="2944813"/>
            <a:ext cx="4301657" cy="738769"/>
          </a:xfrm>
          <a:prstGeom prst="rect">
            <a:avLst/>
          </a:prstGeom>
        </p:spPr>
      </p:pic>
      <p:grpSp>
        <p:nvGrpSpPr>
          <p:cNvPr id="76" name="Grupo 75">
            <a:extLst>
              <a:ext uri="{FF2B5EF4-FFF2-40B4-BE49-F238E27FC236}">
                <a16:creationId xmlns:a16="http://schemas.microsoft.com/office/drawing/2014/main" id="{EBD2F4EC-A8BF-4680-A871-AD5F1ACFA33A}"/>
              </a:ext>
            </a:extLst>
          </p:cNvPr>
          <p:cNvGrpSpPr/>
          <p:nvPr/>
        </p:nvGrpSpPr>
        <p:grpSpPr>
          <a:xfrm>
            <a:off x="513147" y="3825721"/>
            <a:ext cx="4187950" cy="1277269"/>
            <a:chOff x="425691" y="4023521"/>
            <a:chExt cx="4187950" cy="1277269"/>
          </a:xfrm>
        </p:grpSpPr>
        <p:sp>
          <p:nvSpPr>
            <p:cNvPr id="39" name="Rectángulo 38">
              <a:extLst>
                <a:ext uri="{FF2B5EF4-FFF2-40B4-BE49-F238E27FC236}">
                  <a16:creationId xmlns:a16="http://schemas.microsoft.com/office/drawing/2014/main" id="{02E4A93C-8F9C-4884-B2B6-80528735D3E3}"/>
                </a:ext>
              </a:extLst>
            </p:cNvPr>
            <p:cNvSpPr/>
            <p:nvPr/>
          </p:nvSpPr>
          <p:spPr>
            <a:xfrm>
              <a:off x="425691" y="4023521"/>
              <a:ext cx="118105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Ficha de Medidas</a:t>
              </a:r>
            </a:p>
          </p:txBody>
        </p:sp>
        <p:sp>
          <p:nvSpPr>
            <p:cNvPr id="41" name="Rectángulo 40">
              <a:extLst>
                <a:ext uri="{FF2B5EF4-FFF2-40B4-BE49-F238E27FC236}">
                  <a16:creationId xmlns:a16="http://schemas.microsoft.com/office/drawing/2014/main" id="{92B9E128-7B4C-45E7-9BA8-B9EA85687B92}"/>
                </a:ext>
              </a:extLst>
            </p:cNvPr>
            <p:cNvSpPr/>
            <p:nvPr/>
          </p:nvSpPr>
          <p:spPr>
            <a:xfrm>
              <a:off x="754528" y="4254831"/>
              <a:ext cx="66475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H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ombros</a:t>
              </a:r>
            </a:p>
          </p:txBody>
        </p:sp>
        <p:grpSp>
          <p:nvGrpSpPr>
            <p:cNvPr id="53" name="Grupo 52">
              <a:extLst>
                <a:ext uri="{FF2B5EF4-FFF2-40B4-BE49-F238E27FC236}">
                  <a16:creationId xmlns:a16="http://schemas.microsoft.com/office/drawing/2014/main" id="{F280F20A-CEEA-4B75-946C-268CF551042A}"/>
                </a:ext>
              </a:extLst>
            </p:cNvPr>
            <p:cNvGrpSpPr/>
            <p:nvPr/>
          </p:nvGrpSpPr>
          <p:grpSpPr>
            <a:xfrm>
              <a:off x="499785" y="4324233"/>
              <a:ext cx="319496" cy="903494"/>
              <a:chOff x="499785" y="4324233"/>
              <a:chExt cx="319496" cy="903494"/>
            </a:xfrm>
          </p:grpSpPr>
          <p:sp>
            <p:nvSpPr>
              <p:cNvPr id="40" name="Rectángulo 39">
                <a:extLst>
                  <a:ext uri="{FF2B5EF4-FFF2-40B4-BE49-F238E27FC236}">
                    <a16:creationId xmlns:a16="http://schemas.microsoft.com/office/drawing/2014/main" id="{E47B04F6-4E0C-443A-9D7F-51CC3A6E8167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 dirty="0"/>
              </a:p>
            </p:txBody>
          </p:sp>
          <p:sp>
            <p:nvSpPr>
              <p:cNvPr id="42" name="Rectángulo 41">
                <a:extLst>
                  <a:ext uri="{FF2B5EF4-FFF2-40B4-BE49-F238E27FC236}">
                    <a16:creationId xmlns:a16="http://schemas.microsoft.com/office/drawing/2014/main" id="{E0D8D7D1-E8A9-477D-BB59-7D4037A10AD8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3" name="Rectángulo 42">
                <a:extLst>
                  <a:ext uri="{FF2B5EF4-FFF2-40B4-BE49-F238E27FC236}">
                    <a16:creationId xmlns:a16="http://schemas.microsoft.com/office/drawing/2014/main" id="{F11EEA12-BB2F-4295-96AC-15AABB2EB594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4" name="Rectángulo 43">
                <a:extLst>
                  <a:ext uri="{FF2B5EF4-FFF2-40B4-BE49-F238E27FC236}">
                    <a16:creationId xmlns:a16="http://schemas.microsoft.com/office/drawing/2014/main" id="{4CA8619C-54F1-4E1B-8AD0-2AB97850AF39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5" name="Rectángulo 44">
                <a:extLst>
                  <a:ext uri="{FF2B5EF4-FFF2-40B4-BE49-F238E27FC236}">
                    <a16:creationId xmlns:a16="http://schemas.microsoft.com/office/drawing/2014/main" id="{A892E23F-412E-4C2B-BF07-19DEFB875F6D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48" name="Rectángulo 47">
              <a:extLst>
                <a:ext uri="{FF2B5EF4-FFF2-40B4-BE49-F238E27FC236}">
                  <a16:creationId xmlns:a16="http://schemas.microsoft.com/office/drawing/2014/main" id="{F61B7A8A-9FD8-4CD0-98C1-D19A7D442815}"/>
                </a:ext>
              </a:extLst>
            </p:cNvPr>
            <p:cNvSpPr/>
            <p:nvPr/>
          </p:nvSpPr>
          <p:spPr>
            <a:xfrm>
              <a:off x="754528" y="4446790"/>
              <a:ext cx="66475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Busto</a:t>
              </a:r>
            </a:p>
          </p:txBody>
        </p:sp>
        <p:sp>
          <p:nvSpPr>
            <p:cNvPr id="49" name="Rectángulo 48">
              <a:extLst>
                <a:ext uri="{FF2B5EF4-FFF2-40B4-BE49-F238E27FC236}">
                  <a16:creationId xmlns:a16="http://schemas.microsoft.com/office/drawing/2014/main" id="{CB2C72A1-AB47-4A03-B163-24BB2C1F201C}"/>
                </a:ext>
              </a:extLst>
            </p:cNvPr>
            <p:cNvSpPr/>
            <p:nvPr/>
          </p:nvSpPr>
          <p:spPr>
            <a:xfrm>
              <a:off x="754528" y="4627222"/>
              <a:ext cx="934027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Larg</a:t>
              </a: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 Espalda</a:t>
              </a:r>
            </a:p>
          </p:txBody>
        </p:sp>
        <p:sp>
          <p:nvSpPr>
            <p:cNvPr id="50" name="Rectángulo 49">
              <a:extLst>
                <a:ext uri="{FF2B5EF4-FFF2-40B4-BE49-F238E27FC236}">
                  <a16:creationId xmlns:a16="http://schemas.microsoft.com/office/drawing/2014/main" id="{C5BC14CB-F47E-4D58-8F68-DDE41F381913}"/>
                </a:ext>
              </a:extLst>
            </p:cNvPr>
            <p:cNvSpPr/>
            <p:nvPr/>
          </p:nvSpPr>
          <p:spPr>
            <a:xfrm>
              <a:off x="754528" y="4819750"/>
              <a:ext cx="934027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Busto</a:t>
              </a:r>
            </a:p>
          </p:txBody>
        </p:sp>
        <p:sp>
          <p:nvSpPr>
            <p:cNvPr id="52" name="Rectángulo 51">
              <a:extLst>
                <a:ext uri="{FF2B5EF4-FFF2-40B4-BE49-F238E27FC236}">
                  <a16:creationId xmlns:a16="http://schemas.microsoft.com/office/drawing/2014/main" id="{39884370-F146-4FD9-9DE4-63D0F5CF1CFD}"/>
                </a:ext>
              </a:extLst>
            </p:cNvPr>
            <p:cNvSpPr/>
            <p:nvPr/>
          </p:nvSpPr>
          <p:spPr>
            <a:xfrm>
              <a:off x="763644" y="5019073"/>
              <a:ext cx="54205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</a:t>
              </a:r>
            </a:p>
          </p:txBody>
        </p:sp>
        <p:grpSp>
          <p:nvGrpSpPr>
            <p:cNvPr id="54" name="Grupo 53">
              <a:extLst>
                <a:ext uri="{FF2B5EF4-FFF2-40B4-BE49-F238E27FC236}">
                  <a16:creationId xmlns:a16="http://schemas.microsoft.com/office/drawing/2014/main" id="{899D3852-9FE5-4802-ABAC-63F149199D1B}"/>
                </a:ext>
              </a:extLst>
            </p:cNvPr>
            <p:cNvGrpSpPr/>
            <p:nvPr/>
          </p:nvGrpSpPr>
          <p:grpSpPr>
            <a:xfrm>
              <a:off x="1603520" y="4324233"/>
              <a:ext cx="319496" cy="903494"/>
              <a:chOff x="499785" y="4324233"/>
              <a:chExt cx="319496" cy="903494"/>
            </a:xfrm>
          </p:grpSpPr>
          <p:sp>
            <p:nvSpPr>
              <p:cNvPr id="55" name="Rectángulo 54">
                <a:extLst>
                  <a:ext uri="{FF2B5EF4-FFF2-40B4-BE49-F238E27FC236}">
                    <a16:creationId xmlns:a16="http://schemas.microsoft.com/office/drawing/2014/main" id="{B9500116-F8A0-4B60-A41D-DDA61DAD96E1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6" name="Rectángulo 55">
                <a:extLst>
                  <a:ext uri="{FF2B5EF4-FFF2-40B4-BE49-F238E27FC236}">
                    <a16:creationId xmlns:a16="http://schemas.microsoft.com/office/drawing/2014/main" id="{32936542-49CC-49B3-82EB-7BF61A120F45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7" name="Rectángulo 56">
                <a:extLst>
                  <a:ext uri="{FF2B5EF4-FFF2-40B4-BE49-F238E27FC236}">
                    <a16:creationId xmlns:a16="http://schemas.microsoft.com/office/drawing/2014/main" id="{8750774D-2064-4D64-A3A9-4DF20C839018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8" name="Rectángulo 57">
                <a:extLst>
                  <a:ext uri="{FF2B5EF4-FFF2-40B4-BE49-F238E27FC236}">
                    <a16:creationId xmlns:a16="http://schemas.microsoft.com/office/drawing/2014/main" id="{83283F80-022F-44A8-A5C5-F600B41761E0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9" name="Rectángulo 58">
                <a:extLst>
                  <a:ext uri="{FF2B5EF4-FFF2-40B4-BE49-F238E27FC236}">
                    <a16:creationId xmlns:a16="http://schemas.microsoft.com/office/drawing/2014/main" id="{B3B65F57-430F-44F5-B56A-77EC86B78C32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60" name="Rectángulo 59">
              <a:extLst>
                <a:ext uri="{FF2B5EF4-FFF2-40B4-BE49-F238E27FC236}">
                  <a16:creationId xmlns:a16="http://schemas.microsoft.com/office/drawing/2014/main" id="{6466DA8E-C652-4658-9DE6-CC4010FF4254}"/>
                </a:ext>
              </a:extLst>
            </p:cNvPr>
            <p:cNvSpPr/>
            <p:nvPr/>
          </p:nvSpPr>
          <p:spPr>
            <a:xfrm>
              <a:off x="1857045" y="4249221"/>
              <a:ext cx="140225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Frente </a:t>
              </a:r>
            </a:p>
          </p:txBody>
        </p:sp>
        <p:sp>
          <p:nvSpPr>
            <p:cNvPr id="61" name="Rectángulo 60">
              <a:extLst>
                <a:ext uri="{FF2B5EF4-FFF2-40B4-BE49-F238E27FC236}">
                  <a16:creationId xmlns:a16="http://schemas.microsoft.com/office/drawing/2014/main" id="{31371062-0AD6-4B71-A228-5A8B2CD3F31E}"/>
                </a:ext>
              </a:extLst>
            </p:cNvPr>
            <p:cNvSpPr/>
            <p:nvPr/>
          </p:nvSpPr>
          <p:spPr>
            <a:xfrm>
              <a:off x="1857045" y="4448480"/>
              <a:ext cx="1327750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Costado</a:t>
              </a:r>
            </a:p>
          </p:txBody>
        </p:sp>
        <p:sp>
          <p:nvSpPr>
            <p:cNvPr id="62" name="Rectángulo 61">
              <a:extLst>
                <a:ext uri="{FF2B5EF4-FFF2-40B4-BE49-F238E27FC236}">
                  <a16:creationId xmlns:a16="http://schemas.microsoft.com/office/drawing/2014/main" id="{5A4E51EF-8D78-4EC7-9B0F-BE0BEA9BB197}"/>
                </a:ext>
              </a:extLst>
            </p:cNvPr>
            <p:cNvSpPr/>
            <p:nvPr/>
          </p:nvSpPr>
          <p:spPr>
            <a:xfrm>
              <a:off x="1867696" y="4627222"/>
              <a:ext cx="60857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Cadera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63" name="Rectángulo 62">
              <a:extLst>
                <a:ext uri="{FF2B5EF4-FFF2-40B4-BE49-F238E27FC236}">
                  <a16:creationId xmlns:a16="http://schemas.microsoft.com/office/drawing/2014/main" id="{14010947-628E-4464-9589-CBFF26BCD86C}"/>
                </a:ext>
              </a:extLst>
            </p:cNvPr>
            <p:cNvSpPr/>
            <p:nvPr/>
          </p:nvSpPr>
          <p:spPr>
            <a:xfrm>
              <a:off x="1867696" y="4813319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Rodilla</a:t>
              </a:r>
            </a:p>
          </p:txBody>
        </p:sp>
        <p:sp>
          <p:nvSpPr>
            <p:cNvPr id="64" name="Rectángulo 63">
              <a:extLst>
                <a:ext uri="{FF2B5EF4-FFF2-40B4-BE49-F238E27FC236}">
                  <a16:creationId xmlns:a16="http://schemas.microsoft.com/office/drawing/2014/main" id="{B9F5A617-31DA-4B42-AA9F-20464752E28F}"/>
                </a:ext>
              </a:extLst>
            </p:cNvPr>
            <p:cNvSpPr/>
            <p:nvPr/>
          </p:nvSpPr>
          <p:spPr>
            <a:xfrm>
              <a:off x="1862655" y="5016100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Rodilla</a:t>
              </a:r>
            </a:p>
          </p:txBody>
        </p:sp>
        <p:grpSp>
          <p:nvGrpSpPr>
            <p:cNvPr id="65" name="Grupo 64">
              <a:extLst>
                <a:ext uri="{FF2B5EF4-FFF2-40B4-BE49-F238E27FC236}">
                  <a16:creationId xmlns:a16="http://schemas.microsoft.com/office/drawing/2014/main" id="{320CD5EF-93F7-494C-8D7A-6A0B8DEABED7}"/>
                </a:ext>
              </a:extLst>
            </p:cNvPr>
            <p:cNvGrpSpPr/>
            <p:nvPr/>
          </p:nvGrpSpPr>
          <p:grpSpPr>
            <a:xfrm>
              <a:off x="3122565" y="4330398"/>
              <a:ext cx="319496" cy="903494"/>
              <a:chOff x="499785" y="4324233"/>
              <a:chExt cx="319496" cy="903494"/>
            </a:xfrm>
          </p:grpSpPr>
          <p:sp>
            <p:nvSpPr>
              <p:cNvPr id="66" name="Rectángulo 65">
                <a:extLst>
                  <a:ext uri="{FF2B5EF4-FFF2-40B4-BE49-F238E27FC236}">
                    <a16:creationId xmlns:a16="http://schemas.microsoft.com/office/drawing/2014/main" id="{F5AFC7C4-3C8D-4234-9F99-591641CB149C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7" name="Rectángulo 66">
                <a:extLst>
                  <a:ext uri="{FF2B5EF4-FFF2-40B4-BE49-F238E27FC236}">
                    <a16:creationId xmlns:a16="http://schemas.microsoft.com/office/drawing/2014/main" id="{672EC4D9-7968-40EF-8E37-0AB1B0B57B4D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8" name="Rectángulo 67">
                <a:extLst>
                  <a:ext uri="{FF2B5EF4-FFF2-40B4-BE49-F238E27FC236}">
                    <a16:creationId xmlns:a16="http://schemas.microsoft.com/office/drawing/2014/main" id="{79992F34-89A5-437A-A008-60DF00CD58FB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9" name="Rectángulo 68">
                <a:extLst>
                  <a:ext uri="{FF2B5EF4-FFF2-40B4-BE49-F238E27FC236}">
                    <a16:creationId xmlns:a16="http://schemas.microsoft.com/office/drawing/2014/main" id="{5A44A7C8-1EF2-4BA3-A253-805C71A8205A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70" name="Rectángulo 69">
                <a:extLst>
                  <a:ext uri="{FF2B5EF4-FFF2-40B4-BE49-F238E27FC236}">
                    <a16:creationId xmlns:a16="http://schemas.microsoft.com/office/drawing/2014/main" id="{9FCEB1F4-D108-40F4-9C61-46A7811EF12A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71" name="Rectángulo 70">
              <a:extLst>
                <a:ext uri="{FF2B5EF4-FFF2-40B4-BE49-F238E27FC236}">
                  <a16:creationId xmlns:a16="http://schemas.microsoft.com/office/drawing/2014/main" id="{7667203C-F86F-4632-8695-E8C8F777376B}"/>
                </a:ext>
              </a:extLst>
            </p:cNvPr>
            <p:cNvSpPr/>
            <p:nvPr/>
          </p:nvSpPr>
          <p:spPr>
            <a:xfrm>
              <a:off x="3391445" y="4257235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Pantalones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2" name="Rectángulo 71">
              <a:extLst>
                <a:ext uri="{FF2B5EF4-FFF2-40B4-BE49-F238E27FC236}">
                  <a16:creationId xmlns:a16="http://schemas.microsoft.com/office/drawing/2014/main" id="{58BFB19A-50EB-45F1-A3CE-85D479F6FF63}"/>
                </a:ext>
              </a:extLst>
            </p:cNvPr>
            <p:cNvSpPr/>
            <p:nvPr/>
          </p:nvSpPr>
          <p:spPr>
            <a:xfrm>
              <a:off x="3392643" y="4443247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Falda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3" name="Rectángulo 72">
              <a:extLst>
                <a:ext uri="{FF2B5EF4-FFF2-40B4-BE49-F238E27FC236}">
                  <a16:creationId xmlns:a16="http://schemas.microsoft.com/office/drawing/2014/main" id="{1D61C0AB-6E23-4955-B604-F5425931A240}"/>
                </a:ext>
              </a:extLst>
            </p:cNvPr>
            <p:cNvSpPr/>
            <p:nvPr/>
          </p:nvSpPr>
          <p:spPr>
            <a:xfrm>
              <a:off x="3388231" y="4632248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Brazos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4" name="Rectángulo 73">
              <a:extLst>
                <a:ext uri="{FF2B5EF4-FFF2-40B4-BE49-F238E27FC236}">
                  <a16:creationId xmlns:a16="http://schemas.microsoft.com/office/drawing/2014/main" id="{82FFD66E-2E43-472B-9751-82F25D60E63F}"/>
                </a:ext>
              </a:extLst>
            </p:cNvPr>
            <p:cNvSpPr/>
            <p:nvPr/>
          </p:nvSpPr>
          <p:spPr>
            <a:xfrm>
              <a:off x="3391445" y="4824776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Brazos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5" name="Rectángulo 74">
              <a:extLst>
                <a:ext uri="{FF2B5EF4-FFF2-40B4-BE49-F238E27FC236}">
                  <a16:creationId xmlns:a16="http://schemas.microsoft.com/office/drawing/2014/main" id="{567DC8AA-44AB-4858-80A5-59093DB9B205}"/>
                </a:ext>
              </a:extLst>
            </p:cNvPr>
            <p:cNvSpPr/>
            <p:nvPr/>
          </p:nvSpPr>
          <p:spPr>
            <a:xfrm>
              <a:off x="3392014" y="5019687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Puños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77" name="Grupo 76">
            <a:extLst>
              <a:ext uri="{FF2B5EF4-FFF2-40B4-BE49-F238E27FC236}">
                <a16:creationId xmlns:a16="http://schemas.microsoft.com/office/drawing/2014/main" id="{E1C409F8-653D-4D9B-BD5A-C6F51AAA093A}"/>
              </a:ext>
            </a:extLst>
          </p:cNvPr>
          <p:cNvGrpSpPr/>
          <p:nvPr/>
        </p:nvGrpSpPr>
        <p:grpSpPr>
          <a:xfrm>
            <a:off x="827247" y="5284367"/>
            <a:ext cx="3869438" cy="314947"/>
            <a:chOff x="846774" y="1908569"/>
            <a:chExt cx="3869438" cy="314947"/>
          </a:xfrm>
        </p:grpSpPr>
        <p:sp>
          <p:nvSpPr>
            <p:cNvPr id="78" name="Rectángulo: esquinas redondeadas 77">
              <a:extLst>
                <a:ext uri="{FF2B5EF4-FFF2-40B4-BE49-F238E27FC236}">
                  <a16:creationId xmlns:a16="http://schemas.microsoft.com/office/drawing/2014/main" id="{2060D2E5-A165-4593-B293-BEB07BBA723F}"/>
                </a:ext>
              </a:extLst>
            </p:cNvPr>
            <p:cNvSpPr/>
            <p:nvPr/>
          </p:nvSpPr>
          <p:spPr>
            <a:xfrm>
              <a:off x="888509" y="1931042"/>
              <a:ext cx="3548063" cy="267576"/>
            </a:xfrm>
            <a:prstGeom prst="roundRect">
              <a:avLst>
                <a:gd name="adj" fmla="val 3808"/>
              </a:avLst>
            </a:prstGeom>
            <a:solidFill>
              <a:srgbClr val="E5EBF7"/>
            </a:solidFill>
            <a:ln w="6350"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79" name="Rectángulo 78">
              <a:extLst>
                <a:ext uri="{FF2B5EF4-FFF2-40B4-BE49-F238E27FC236}">
                  <a16:creationId xmlns:a16="http://schemas.microsoft.com/office/drawing/2014/main" id="{E7877A37-7626-4D32-BC91-E7815A0457B0}"/>
                </a:ext>
              </a:extLst>
            </p:cNvPr>
            <p:cNvSpPr/>
            <p:nvPr/>
          </p:nvSpPr>
          <p:spPr>
            <a:xfrm>
              <a:off x="846774" y="1910995"/>
              <a:ext cx="140708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Material Utilizado</a:t>
              </a:r>
            </a:p>
          </p:txBody>
        </p:sp>
        <p:sp>
          <p:nvSpPr>
            <p:cNvPr id="80" name="Rectángulo 79">
              <a:extLst>
                <a:ext uri="{FF2B5EF4-FFF2-40B4-BE49-F238E27FC236}">
                  <a16:creationId xmlns:a16="http://schemas.microsoft.com/office/drawing/2014/main" id="{EED52FFC-D234-4972-9362-CCA8BD8E1E1D}"/>
                </a:ext>
              </a:extLst>
            </p:cNvPr>
            <p:cNvSpPr/>
            <p:nvPr/>
          </p:nvSpPr>
          <p:spPr>
            <a:xfrm>
              <a:off x="1951784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81" name="Rectángulo 80">
              <a:extLst>
                <a:ext uri="{FF2B5EF4-FFF2-40B4-BE49-F238E27FC236}">
                  <a16:creationId xmlns:a16="http://schemas.microsoft.com/office/drawing/2014/main" id="{810D7B33-A378-48EE-81DB-D80ABF08CAFF}"/>
                </a:ext>
              </a:extLst>
            </p:cNvPr>
            <p:cNvSpPr/>
            <p:nvPr/>
          </p:nvSpPr>
          <p:spPr>
            <a:xfrm>
              <a:off x="2018850" y="1908569"/>
              <a:ext cx="1230415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Traído por cliente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82" name="Rectángulo 81">
              <a:extLst>
                <a:ext uri="{FF2B5EF4-FFF2-40B4-BE49-F238E27FC236}">
                  <a16:creationId xmlns:a16="http://schemas.microsoft.com/office/drawing/2014/main" id="{C6BA340D-8998-4AB9-89C7-B008C984CE74}"/>
                </a:ext>
              </a:extLst>
            </p:cNvPr>
            <p:cNvSpPr/>
            <p:nvPr/>
          </p:nvSpPr>
          <p:spPr>
            <a:xfrm>
              <a:off x="3114635" y="2000787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85" name="Rectángulo 84">
              <a:extLst>
                <a:ext uri="{FF2B5EF4-FFF2-40B4-BE49-F238E27FC236}">
                  <a16:creationId xmlns:a16="http://schemas.microsoft.com/office/drawing/2014/main" id="{E804BDC5-B8E3-4BEE-B9A1-7A7F9FE1772F}"/>
                </a:ext>
              </a:extLst>
            </p:cNvPr>
            <p:cNvSpPr/>
            <p:nvPr/>
          </p:nvSpPr>
          <p:spPr>
            <a:xfrm>
              <a:off x="3194974" y="1908569"/>
              <a:ext cx="152123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Comprado por uno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pic>
        <p:nvPicPr>
          <p:cNvPr id="86" name="Imagen 85">
            <a:extLst>
              <a:ext uri="{FF2B5EF4-FFF2-40B4-BE49-F238E27FC236}">
                <a16:creationId xmlns:a16="http://schemas.microsoft.com/office/drawing/2014/main" id="{5E40D706-1789-41B8-8B26-B918DFB9E15B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203" t="66278" r="8673" b="23356"/>
          <a:stretch/>
        </p:blipFill>
        <p:spPr>
          <a:xfrm>
            <a:off x="420002" y="5572807"/>
            <a:ext cx="4301657" cy="745544"/>
          </a:xfrm>
          <a:prstGeom prst="rect">
            <a:avLst/>
          </a:prstGeom>
        </p:spPr>
      </p:pic>
      <p:grpSp>
        <p:nvGrpSpPr>
          <p:cNvPr id="99" name="Grupo 98">
            <a:extLst>
              <a:ext uri="{FF2B5EF4-FFF2-40B4-BE49-F238E27FC236}">
                <a16:creationId xmlns:a16="http://schemas.microsoft.com/office/drawing/2014/main" id="{A495B0AB-2D8A-4029-A820-29583E476264}"/>
              </a:ext>
            </a:extLst>
          </p:cNvPr>
          <p:cNvGrpSpPr/>
          <p:nvPr/>
        </p:nvGrpSpPr>
        <p:grpSpPr>
          <a:xfrm>
            <a:off x="513886" y="6402346"/>
            <a:ext cx="4328637" cy="751470"/>
            <a:chOff x="507023" y="6357999"/>
            <a:chExt cx="4328637" cy="751470"/>
          </a:xfrm>
        </p:grpSpPr>
        <p:sp>
          <p:nvSpPr>
            <p:cNvPr id="88" name="Rectángulo 87">
              <a:extLst>
                <a:ext uri="{FF2B5EF4-FFF2-40B4-BE49-F238E27FC236}">
                  <a16:creationId xmlns:a16="http://schemas.microsoft.com/office/drawing/2014/main" id="{CABB359B-7FAA-4851-BFBB-C7E16CD1F9CA}"/>
                </a:ext>
              </a:extLst>
            </p:cNvPr>
            <p:cNvSpPr/>
            <p:nvPr/>
          </p:nvSpPr>
          <p:spPr>
            <a:xfrm>
              <a:off x="507023" y="6357999"/>
              <a:ext cx="1590222" cy="34394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6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Formas de Pago</a:t>
              </a:r>
              <a:endParaRPr lang="es-CL" sz="16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89" name="Rectángulo 88">
              <a:extLst>
                <a:ext uri="{FF2B5EF4-FFF2-40B4-BE49-F238E27FC236}">
                  <a16:creationId xmlns:a16="http://schemas.microsoft.com/office/drawing/2014/main" id="{5C3FB13F-67AB-4E67-B8DB-16F6AEF462D6}"/>
                </a:ext>
              </a:extLst>
            </p:cNvPr>
            <p:cNvSpPr/>
            <p:nvPr/>
          </p:nvSpPr>
          <p:spPr>
            <a:xfrm>
              <a:off x="508665" y="6755574"/>
              <a:ext cx="118105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Total a Pagar: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90" name="Conector recto 89">
              <a:extLst>
                <a:ext uri="{FF2B5EF4-FFF2-40B4-BE49-F238E27FC236}">
                  <a16:creationId xmlns:a16="http://schemas.microsoft.com/office/drawing/2014/main" id="{E991F5D5-602F-41C6-A05E-4F641BA735F5}"/>
                </a:ext>
              </a:extLst>
            </p:cNvPr>
            <p:cNvCxnSpPr>
              <a:cxnSpLocks/>
            </p:cNvCxnSpPr>
            <p:nvPr/>
          </p:nvCxnSpPr>
          <p:spPr>
            <a:xfrm>
              <a:off x="1405339" y="6956676"/>
              <a:ext cx="1125661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3" name="Rectángulo 92">
              <a:extLst>
                <a:ext uri="{FF2B5EF4-FFF2-40B4-BE49-F238E27FC236}">
                  <a16:creationId xmlns:a16="http://schemas.microsoft.com/office/drawing/2014/main" id="{6EBF0BAA-1830-4082-9014-C97DF0F57357}"/>
                </a:ext>
              </a:extLst>
            </p:cNvPr>
            <p:cNvSpPr/>
            <p:nvPr/>
          </p:nvSpPr>
          <p:spPr>
            <a:xfrm>
              <a:off x="2618328" y="6480608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94" name="Rectángulo 93">
              <a:extLst>
                <a:ext uri="{FF2B5EF4-FFF2-40B4-BE49-F238E27FC236}">
                  <a16:creationId xmlns:a16="http://schemas.microsoft.com/office/drawing/2014/main" id="{6B27A875-5C49-4CE4-884A-53A0A9CD71C2}"/>
                </a:ext>
              </a:extLst>
            </p:cNvPr>
            <p:cNvSpPr/>
            <p:nvPr/>
          </p:nvSpPr>
          <p:spPr>
            <a:xfrm>
              <a:off x="2698547" y="6392360"/>
              <a:ext cx="213711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50% Adel</a:t>
              </a: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anto / 50% Entrega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5" name="Rectángulo 94">
              <a:extLst>
                <a:ext uri="{FF2B5EF4-FFF2-40B4-BE49-F238E27FC236}">
                  <a16:creationId xmlns:a16="http://schemas.microsoft.com/office/drawing/2014/main" id="{796D9CDE-CE6A-44BC-B977-018DBDB7ADB1}"/>
                </a:ext>
              </a:extLst>
            </p:cNvPr>
            <p:cNvSpPr/>
            <p:nvPr/>
          </p:nvSpPr>
          <p:spPr>
            <a:xfrm>
              <a:off x="2618327" y="6671604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96" name="Rectángulo 95">
              <a:extLst>
                <a:ext uri="{FF2B5EF4-FFF2-40B4-BE49-F238E27FC236}">
                  <a16:creationId xmlns:a16="http://schemas.microsoft.com/office/drawing/2014/main" id="{E1A9C05A-E9F5-40BA-9B89-F4925868A6E2}"/>
                </a:ext>
              </a:extLst>
            </p:cNvPr>
            <p:cNvSpPr/>
            <p:nvPr/>
          </p:nvSpPr>
          <p:spPr>
            <a:xfrm>
              <a:off x="2698547" y="6590190"/>
              <a:ext cx="125637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Tarjeta de Crédito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7" name="Rectángulo 96">
              <a:extLst>
                <a:ext uri="{FF2B5EF4-FFF2-40B4-BE49-F238E27FC236}">
                  <a16:creationId xmlns:a16="http://schemas.microsoft.com/office/drawing/2014/main" id="{FDB9D3DA-79A0-4743-B169-42B0206C7917}"/>
                </a:ext>
              </a:extLst>
            </p:cNvPr>
            <p:cNvSpPr/>
            <p:nvPr/>
          </p:nvSpPr>
          <p:spPr>
            <a:xfrm>
              <a:off x="2734595" y="6796948"/>
              <a:ext cx="125637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Pago Completo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8" name="Rectángulo 97">
              <a:extLst>
                <a:ext uri="{FF2B5EF4-FFF2-40B4-BE49-F238E27FC236}">
                  <a16:creationId xmlns:a16="http://schemas.microsoft.com/office/drawing/2014/main" id="{C23ACB03-E850-4859-963B-A4D496E13724}"/>
                </a:ext>
              </a:extLst>
            </p:cNvPr>
            <p:cNvSpPr/>
            <p:nvPr/>
          </p:nvSpPr>
          <p:spPr>
            <a:xfrm>
              <a:off x="2618327" y="6872424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</p:grpSp>
      <p:sp>
        <p:nvSpPr>
          <p:cNvPr id="83" name="Rectángulo 82">
            <a:extLst>
              <a:ext uri="{FF2B5EF4-FFF2-40B4-BE49-F238E27FC236}">
                <a16:creationId xmlns:a16="http://schemas.microsoft.com/office/drawing/2014/main" id="{FF1B5714-D46E-4962-9BD8-8C3EB344E93F}"/>
              </a:ext>
            </a:extLst>
          </p:cNvPr>
          <p:cNvSpPr/>
          <p:nvPr/>
        </p:nvSpPr>
        <p:spPr>
          <a:xfrm>
            <a:off x="551357" y="63750"/>
            <a:ext cx="4148168" cy="107830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07000"/>
              </a:lnSpc>
              <a:spcAft>
                <a:spcPts val="726"/>
              </a:spcAft>
            </a:pPr>
            <a:r>
              <a:rPr lang="es-CL" sz="5988" dirty="0">
                <a:solidFill>
                  <a:schemeClr val="bg1"/>
                </a:solidFill>
                <a:latin typeface="Angelface" pitchFamily="50" charset="0"/>
                <a:ea typeface="Calibri" panose="020F0502020204030204" pitchFamily="34" charset="0"/>
                <a:cs typeface="Times New Roman" panose="02020603050405020304" pitchFamily="18" charset="0"/>
              </a:rPr>
              <a:t>Ordenes de Venta</a:t>
            </a:r>
            <a:endParaRPr lang="es-CL" sz="6532" dirty="0">
              <a:solidFill>
                <a:schemeClr val="bg1"/>
              </a:solidFill>
              <a:latin typeface="Angelface" pitchFamily="50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101" name="Rectángulo: esquinas redondeadas 100">
            <a:extLst>
              <a:ext uri="{FF2B5EF4-FFF2-40B4-BE49-F238E27FC236}">
                <a16:creationId xmlns:a16="http://schemas.microsoft.com/office/drawing/2014/main" id="{0A155951-9671-4EA6-9BA5-4894C98CB333}"/>
              </a:ext>
            </a:extLst>
          </p:cNvPr>
          <p:cNvSpPr/>
          <p:nvPr/>
        </p:nvSpPr>
        <p:spPr>
          <a:xfrm>
            <a:off x="473237" y="1582469"/>
            <a:ext cx="4223447" cy="604994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111" name="Rectángulo: esquinas redondeadas 110">
            <a:extLst>
              <a:ext uri="{FF2B5EF4-FFF2-40B4-BE49-F238E27FC236}">
                <a16:creationId xmlns:a16="http://schemas.microsoft.com/office/drawing/2014/main" id="{2F0F5CEE-A183-4B39-8715-F1C8F735566B}"/>
              </a:ext>
            </a:extLst>
          </p:cNvPr>
          <p:cNvSpPr/>
          <p:nvPr/>
        </p:nvSpPr>
        <p:spPr>
          <a:xfrm>
            <a:off x="524368" y="3850804"/>
            <a:ext cx="4115236" cy="1279658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113" name="Rectángulo: esquinas redondeadas 112">
            <a:extLst>
              <a:ext uri="{FF2B5EF4-FFF2-40B4-BE49-F238E27FC236}">
                <a16:creationId xmlns:a16="http://schemas.microsoft.com/office/drawing/2014/main" id="{907035ED-50C6-4207-BD92-D5027B05F656}"/>
              </a:ext>
            </a:extLst>
          </p:cNvPr>
          <p:cNvSpPr/>
          <p:nvPr/>
        </p:nvSpPr>
        <p:spPr>
          <a:xfrm>
            <a:off x="521789" y="6431097"/>
            <a:ext cx="4115236" cy="762266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</p:spTree>
    <p:extLst>
      <p:ext uri="{BB962C8B-B14F-4D97-AF65-F5344CB8AC3E}">
        <p14:creationId xmlns:p14="http://schemas.microsoft.com/office/powerpoint/2010/main" val="1017874936"/>
      </p:ext>
    </p:extLst>
  </p:cSld>
  <p:clrMapOvr>
    <a:masterClrMapping/>
  </p:clrMapOvr>
</p:sld>
</file>

<file path=ppt/slides/slide2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4" name="Imagen 113">
            <a:extLst>
              <a:ext uri="{FF2B5EF4-FFF2-40B4-BE49-F238E27FC236}">
                <a16:creationId xmlns:a16="http://schemas.microsoft.com/office/drawing/2014/main" id="{E2C72D66-3C05-40F4-818E-4CB8631B94FA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26633" t="9514" r="29569" b="27352"/>
          <a:stretch/>
        </p:blipFill>
        <p:spPr>
          <a:xfrm rot="16200000">
            <a:off x="2185505" y="-1998928"/>
            <a:ext cx="697876" cy="5068891"/>
          </a:xfrm>
          <a:prstGeom prst="rect">
            <a:avLst/>
          </a:prstGeom>
        </p:spPr>
      </p:pic>
      <p:sp>
        <p:nvSpPr>
          <p:cNvPr id="112" name="Rectángulo: esquinas redondeadas 111">
            <a:extLst>
              <a:ext uri="{FF2B5EF4-FFF2-40B4-BE49-F238E27FC236}">
                <a16:creationId xmlns:a16="http://schemas.microsoft.com/office/drawing/2014/main" id="{E115D612-3661-42A9-A486-91A7B88EA55F}"/>
              </a:ext>
            </a:extLst>
          </p:cNvPr>
          <p:cNvSpPr/>
          <p:nvPr/>
        </p:nvSpPr>
        <p:spPr>
          <a:xfrm>
            <a:off x="440504" y="6367648"/>
            <a:ext cx="4290148" cy="890633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110" name="Rectángulo: esquinas redondeadas 109">
            <a:extLst>
              <a:ext uri="{FF2B5EF4-FFF2-40B4-BE49-F238E27FC236}">
                <a16:creationId xmlns:a16="http://schemas.microsoft.com/office/drawing/2014/main" id="{9B78243E-FF09-471B-A928-593DCFE6BCF1}"/>
              </a:ext>
            </a:extLst>
          </p:cNvPr>
          <p:cNvSpPr/>
          <p:nvPr/>
        </p:nvSpPr>
        <p:spPr>
          <a:xfrm>
            <a:off x="440505" y="3776826"/>
            <a:ext cx="4290148" cy="1439386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84" name="Rectángulo: esquinas redondeadas 83">
            <a:extLst>
              <a:ext uri="{FF2B5EF4-FFF2-40B4-BE49-F238E27FC236}">
                <a16:creationId xmlns:a16="http://schemas.microsoft.com/office/drawing/2014/main" id="{AD7414DD-8DE6-45B8-8112-9BDDF0B186AF}"/>
              </a:ext>
            </a:extLst>
          </p:cNvPr>
          <p:cNvSpPr/>
          <p:nvPr/>
        </p:nvSpPr>
        <p:spPr>
          <a:xfrm>
            <a:off x="420001" y="1536627"/>
            <a:ext cx="4310651" cy="697874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2" name="Rectángulo: esquinas redondeadas 1">
            <a:extLst>
              <a:ext uri="{FF2B5EF4-FFF2-40B4-BE49-F238E27FC236}">
                <a16:creationId xmlns:a16="http://schemas.microsoft.com/office/drawing/2014/main" id="{99FF4510-806D-4AC7-8D73-69B355A697B8}"/>
              </a:ext>
            </a:extLst>
          </p:cNvPr>
          <p:cNvSpPr/>
          <p:nvPr/>
        </p:nvSpPr>
        <p:spPr>
          <a:xfrm>
            <a:off x="1308997" y="1142665"/>
            <a:ext cx="1021080" cy="217998"/>
          </a:xfrm>
          <a:prstGeom prst="roundRect">
            <a:avLst>
              <a:gd name="adj" fmla="val 0"/>
            </a:avLst>
          </a:prstGeom>
          <a:noFill/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4" name="Rectángulo 3">
            <a:extLst>
              <a:ext uri="{FF2B5EF4-FFF2-40B4-BE49-F238E27FC236}">
                <a16:creationId xmlns:a16="http://schemas.microsoft.com/office/drawing/2014/main" id="{2AFB77A1-E7B9-4F47-9144-3CC7BDF7EE3D}"/>
              </a:ext>
            </a:extLst>
          </p:cNvPr>
          <p:cNvSpPr/>
          <p:nvPr/>
        </p:nvSpPr>
        <p:spPr>
          <a:xfrm>
            <a:off x="440504" y="1056234"/>
            <a:ext cx="1021080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N.º Pedido</a:t>
            </a:r>
            <a:endParaRPr lang="es-CL" dirty="0">
              <a:effectLst/>
              <a:latin typeface="Akazan Lt" panose="02000506020000020003" pitchFamily="2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5" name="Rectángulo: esquinas redondeadas 4">
            <a:extLst>
              <a:ext uri="{FF2B5EF4-FFF2-40B4-BE49-F238E27FC236}">
                <a16:creationId xmlns:a16="http://schemas.microsoft.com/office/drawing/2014/main" id="{2842A9BB-0E44-4F1E-97DD-EF7322732B51}"/>
              </a:ext>
            </a:extLst>
          </p:cNvPr>
          <p:cNvSpPr/>
          <p:nvPr/>
        </p:nvSpPr>
        <p:spPr>
          <a:xfrm>
            <a:off x="3675604" y="1142059"/>
            <a:ext cx="1021080" cy="217998"/>
          </a:xfrm>
          <a:prstGeom prst="roundRect">
            <a:avLst>
              <a:gd name="adj" fmla="val 0"/>
            </a:avLst>
          </a:prstGeom>
          <a:noFill/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6" name="Rectángulo 5">
            <a:extLst>
              <a:ext uri="{FF2B5EF4-FFF2-40B4-BE49-F238E27FC236}">
                <a16:creationId xmlns:a16="http://schemas.microsoft.com/office/drawing/2014/main" id="{7F3D37A6-278E-4B2C-8776-6E7C1A84784E}"/>
              </a:ext>
            </a:extLst>
          </p:cNvPr>
          <p:cNvSpPr/>
          <p:nvPr/>
        </p:nvSpPr>
        <p:spPr>
          <a:xfrm>
            <a:off x="3079506" y="1063864"/>
            <a:ext cx="1021080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Fecha</a:t>
            </a:r>
          </a:p>
        </p:txBody>
      </p:sp>
      <p:grpSp>
        <p:nvGrpSpPr>
          <p:cNvPr id="17" name="Grupo 16">
            <a:extLst>
              <a:ext uri="{FF2B5EF4-FFF2-40B4-BE49-F238E27FC236}">
                <a16:creationId xmlns:a16="http://schemas.microsoft.com/office/drawing/2014/main" id="{A1221EF0-FDFE-48C3-A647-6370BEFC3A9F}"/>
              </a:ext>
            </a:extLst>
          </p:cNvPr>
          <p:cNvGrpSpPr/>
          <p:nvPr/>
        </p:nvGrpSpPr>
        <p:grpSpPr>
          <a:xfrm>
            <a:off x="428996" y="1535416"/>
            <a:ext cx="4190338" cy="715275"/>
            <a:chOff x="461175" y="1120552"/>
            <a:chExt cx="4190338" cy="715275"/>
          </a:xfrm>
        </p:grpSpPr>
        <p:sp>
          <p:nvSpPr>
            <p:cNvPr id="8" name="Rectángulo 7">
              <a:extLst>
                <a:ext uri="{FF2B5EF4-FFF2-40B4-BE49-F238E27FC236}">
                  <a16:creationId xmlns:a16="http://schemas.microsoft.com/office/drawing/2014/main" id="{9A52EE84-0DE8-4F26-AD5E-3CE20593F425}"/>
                </a:ext>
              </a:extLst>
            </p:cNvPr>
            <p:cNvSpPr/>
            <p:nvPr/>
          </p:nvSpPr>
          <p:spPr>
            <a:xfrm>
              <a:off x="477077" y="1120552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Cliente: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" name="Rectángulo 8">
              <a:extLst>
                <a:ext uri="{FF2B5EF4-FFF2-40B4-BE49-F238E27FC236}">
                  <a16:creationId xmlns:a16="http://schemas.microsoft.com/office/drawing/2014/main" id="{0293D1B7-439B-4947-A5F0-41627F3784A1}"/>
                </a:ext>
              </a:extLst>
            </p:cNvPr>
            <p:cNvSpPr/>
            <p:nvPr/>
          </p:nvSpPr>
          <p:spPr>
            <a:xfrm>
              <a:off x="461175" y="1452518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Teléfono: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10" name="Rectángulo 9">
              <a:extLst>
                <a:ext uri="{FF2B5EF4-FFF2-40B4-BE49-F238E27FC236}">
                  <a16:creationId xmlns:a16="http://schemas.microsoft.com/office/drawing/2014/main" id="{18CEE0AE-BC72-4F64-89A2-783C42213717}"/>
                </a:ext>
              </a:extLst>
            </p:cNvPr>
            <p:cNvSpPr/>
            <p:nvPr/>
          </p:nvSpPr>
          <p:spPr>
            <a:xfrm>
              <a:off x="2542395" y="1460468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Celular: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12" name="Conector recto 11">
              <a:extLst>
                <a:ext uri="{FF2B5EF4-FFF2-40B4-BE49-F238E27FC236}">
                  <a16:creationId xmlns:a16="http://schemas.microsoft.com/office/drawing/2014/main" id="{44FD2E21-B38E-48E6-8AF0-3E3DE6E69487}"/>
                </a:ext>
              </a:extLst>
            </p:cNvPr>
            <p:cNvCxnSpPr/>
            <p:nvPr/>
          </p:nvCxnSpPr>
          <p:spPr>
            <a:xfrm>
              <a:off x="1089328" y="1380954"/>
              <a:ext cx="3562185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Conector recto 12">
              <a:extLst>
                <a:ext uri="{FF2B5EF4-FFF2-40B4-BE49-F238E27FC236}">
                  <a16:creationId xmlns:a16="http://schemas.microsoft.com/office/drawing/2014/main" id="{FF0615F5-297B-42CC-9227-B689F664423A}"/>
                </a:ext>
              </a:extLst>
            </p:cNvPr>
            <p:cNvCxnSpPr>
              <a:cxnSpLocks/>
            </p:cNvCxnSpPr>
            <p:nvPr/>
          </p:nvCxnSpPr>
          <p:spPr>
            <a:xfrm>
              <a:off x="1194019" y="1700333"/>
              <a:ext cx="1348376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" name="Conector recto 14">
              <a:extLst>
                <a:ext uri="{FF2B5EF4-FFF2-40B4-BE49-F238E27FC236}">
                  <a16:creationId xmlns:a16="http://schemas.microsoft.com/office/drawing/2014/main" id="{BD48C7B8-5CAC-4F82-9216-C8AB344C1EF2}"/>
                </a:ext>
              </a:extLst>
            </p:cNvPr>
            <p:cNvCxnSpPr>
              <a:cxnSpLocks/>
            </p:cNvCxnSpPr>
            <p:nvPr/>
          </p:nvCxnSpPr>
          <p:spPr>
            <a:xfrm>
              <a:off x="3228230" y="1700333"/>
              <a:ext cx="1423283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7" name="Grupo 26">
            <a:extLst>
              <a:ext uri="{FF2B5EF4-FFF2-40B4-BE49-F238E27FC236}">
                <a16:creationId xmlns:a16="http://schemas.microsoft.com/office/drawing/2014/main" id="{D011FB4B-7475-4BE9-A358-6DA41A8D12AD}"/>
              </a:ext>
            </a:extLst>
          </p:cNvPr>
          <p:cNvGrpSpPr/>
          <p:nvPr/>
        </p:nvGrpSpPr>
        <p:grpSpPr>
          <a:xfrm>
            <a:off x="899417" y="2332501"/>
            <a:ext cx="3359980" cy="319046"/>
            <a:chOff x="864702" y="1908569"/>
            <a:chExt cx="3359980" cy="319046"/>
          </a:xfrm>
        </p:grpSpPr>
        <p:sp>
          <p:nvSpPr>
            <p:cNvPr id="19" name="Rectángulo: esquinas redondeadas 18">
              <a:extLst>
                <a:ext uri="{FF2B5EF4-FFF2-40B4-BE49-F238E27FC236}">
                  <a16:creationId xmlns:a16="http://schemas.microsoft.com/office/drawing/2014/main" id="{90C1F828-0023-4BD0-AE55-1A1D3BABD5CA}"/>
                </a:ext>
              </a:extLst>
            </p:cNvPr>
            <p:cNvSpPr/>
            <p:nvPr/>
          </p:nvSpPr>
          <p:spPr>
            <a:xfrm>
              <a:off x="888509" y="1931042"/>
              <a:ext cx="3336173" cy="267576"/>
            </a:xfrm>
            <a:prstGeom prst="roundRect">
              <a:avLst>
                <a:gd name="adj" fmla="val 3808"/>
              </a:avLst>
            </a:prstGeom>
            <a:solidFill>
              <a:srgbClr val="E5EBF7"/>
            </a:solidFill>
            <a:ln w="6350"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20" name="Rectángulo 19">
              <a:extLst>
                <a:ext uri="{FF2B5EF4-FFF2-40B4-BE49-F238E27FC236}">
                  <a16:creationId xmlns:a16="http://schemas.microsoft.com/office/drawing/2014/main" id="{56986F0A-658A-4DCF-8EF6-0F185C7C5060}"/>
                </a:ext>
              </a:extLst>
            </p:cNvPr>
            <p:cNvSpPr/>
            <p:nvPr/>
          </p:nvSpPr>
          <p:spPr>
            <a:xfrm>
              <a:off x="864702" y="1910995"/>
              <a:ext cx="140708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Tipo de Servicio: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21" name="Rectángulo 20">
              <a:extLst>
                <a:ext uri="{FF2B5EF4-FFF2-40B4-BE49-F238E27FC236}">
                  <a16:creationId xmlns:a16="http://schemas.microsoft.com/office/drawing/2014/main" id="{6492D76D-BD6D-4616-9DE0-599FC92A6658}"/>
                </a:ext>
              </a:extLst>
            </p:cNvPr>
            <p:cNvSpPr/>
            <p:nvPr/>
          </p:nvSpPr>
          <p:spPr>
            <a:xfrm>
              <a:off x="1993616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2" name="Rectángulo 21">
              <a:extLst>
                <a:ext uri="{FF2B5EF4-FFF2-40B4-BE49-F238E27FC236}">
                  <a16:creationId xmlns:a16="http://schemas.microsoft.com/office/drawing/2014/main" id="{BE82BD38-E445-4696-A0AB-597A418C5665}"/>
                </a:ext>
              </a:extLst>
            </p:cNvPr>
            <p:cNvSpPr/>
            <p:nvPr/>
          </p:nvSpPr>
          <p:spPr>
            <a:xfrm>
              <a:off x="2072635" y="1908569"/>
              <a:ext cx="654616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Costura</a:t>
              </a:r>
            </a:p>
          </p:txBody>
        </p:sp>
        <p:sp>
          <p:nvSpPr>
            <p:cNvPr id="23" name="Rectángulo 22">
              <a:extLst>
                <a:ext uri="{FF2B5EF4-FFF2-40B4-BE49-F238E27FC236}">
                  <a16:creationId xmlns:a16="http://schemas.microsoft.com/office/drawing/2014/main" id="{68F4B250-3831-418F-BFC4-D431DBC2CA70}"/>
                </a:ext>
              </a:extLst>
            </p:cNvPr>
            <p:cNvSpPr/>
            <p:nvPr/>
          </p:nvSpPr>
          <p:spPr>
            <a:xfrm>
              <a:off x="2660329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4" name="Rectángulo 23">
              <a:extLst>
                <a:ext uri="{FF2B5EF4-FFF2-40B4-BE49-F238E27FC236}">
                  <a16:creationId xmlns:a16="http://schemas.microsoft.com/office/drawing/2014/main" id="{4AA89D6B-DBBA-402D-AEBE-71E144A67F00}"/>
                </a:ext>
              </a:extLst>
            </p:cNvPr>
            <p:cNvSpPr/>
            <p:nvPr/>
          </p:nvSpPr>
          <p:spPr>
            <a:xfrm>
              <a:off x="2750460" y="1915094"/>
              <a:ext cx="81676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Confección</a:t>
              </a:r>
            </a:p>
          </p:txBody>
        </p:sp>
        <p:sp>
          <p:nvSpPr>
            <p:cNvPr id="25" name="Rectángulo 24">
              <a:extLst>
                <a:ext uri="{FF2B5EF4-FFF2-40B4-BE49-F238E27FC236}">
                  <a16:creationId xmlns:a16="http://schemas.microsoft.com/office/drawing/2014/main" id="{E35C0224-B0B5-4F53-8A83-F99AB3741D53}"/>
                </a:ext>
              </a:extLst>
            </p:cNvPr>
            <p:cNvSpPr/>
            <p:nvPr/>
          </p:nvSpPr>
          <p:spPr>
            <a:xfrm>
              <a:off x="3522045" y="2000787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6" name="Rectángulo 25">
              <a:extLst>
                <a:ext uri="{FF2B5EF4-FFF2-40B4-BE49-F238E27FC236}">
                  <a16:creationId xmlns:a16="http://schemas.microsoft.com/office/drawing/2014/main" id="{6D0BC1E9-E235-4F61-AC23-ACA0B4CF88CA}"/>
                </a:ext>
              </a:extLst>
            </p:cNvPr>
            <p:cNvSpPr/>
            <p:nvPr/>
          </p:nvSpPr>
          <p:spPr>
            <a:xfrm>
              <a:off x="3612029" y="1915094"/>
              <a:ext cx="552402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Otros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sp>
        <p:nvSpPr>
          <p:cNvPr id="28" name="Rectángulo 27">
            <a:extLst>
              <a:ext uri="{FF2B5EF4-FFF2-40B4-BE49-F238E27FC236}">
                <a16:creationId xmlns:a16="http://schemas.microsoft.com/office/drawing/2014/main" id="{68588BD4-AE96-4CF9-9C4B-24A6D79FE99D}"/>
              </a:ext>
            </a:extLst>
          </p:cNvPr>
          <p:cNvSpPr/>
          <p:nvPr/>
        </p:nvSpPr>
        <p:spPr>
          <a:xfrm>
            <a:off x="354701" y="2633649"/>
            <a:ext cx="2183733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Descripción del Servicio:</a:t>
            </a:r>
            <a:endParaRPr lang="es-CL" dirty="0">
              <a:effectLst/>
              <a:latin typeface="Akazan Lt" panose="02000506020000020003" pitchFamily="2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pic>
        <p:nvPicPr>
          <p:cNvPr id="30" name="Imagen 29">
            <a:extLst>
              <a:ext uri="{FF2B5EF4-FFF2-40B4-BE49-F238E27FC236}">
                <a16:creationId xmlns:a16="http://schemas.microsoft.com/office/drawing/2014/main" id="{3E931A31-DC47-4A40-8DA9-8FC83A9306DD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203" t="66278" r="8673" b="23449"/>
          <a:stretch/>
        </p:blipFill>
        <p:spPr>
          <a:xfrm>
            <a:off x="440505" y="2944813"/>
            <a:ext cx="4301657" cy="738769"/>
          </a:xfrm>
          <a:prstGeom prst="rect">
            <a:avLst/>
          </a:prstGeom>
        </p:spPr>
      </p:pic>
      <p:grpSp>
        <p:nvGrpSpPr>
          <p:cNvPr id="76" name="Grupo 75">
            <a:extLst>
              <a:ext uri="{FF2B5EF4-FFF2-40B4-BE49-F238E27FC236}">
                <a16:creationId xmlns:a16="http://schemas.microsoft.com/office/drawing/2014/main" id="{EBD2F4EC-A8BF-4680-A871-AD5F1ACFA33A}"/>
              </a:ext>
            </a:extLst>
          </p:cNvPr>
          <p:cNvGrpSpPr/>
          <p:nvPr/>
        </p:nvGrpSpPr>
        <p:grpSpPr>
          <a:xfrm>
            <a:off x="513147" y="3825721"/>
            <a:ext cx="4187950" cy="1277269"/>
            <a:chOff x="425691" y="4023521"/>
            <a:chExt cx="4187950" cy="1277269"/>
          </a:xfrm>
        </p:grpSpPr>
        <p:sp>
          <p:nvSpPr>
            <p:cNvPr id="39" name="Rectángulo 38">
              <a:extLst>
                <a:ext uri="{FF2B5EF4-FFF2-40B4-BE49-F238E27FC236}">
                  <a16:creationId xmlns:a16="http://schemas.microsoft.com/office/drawing/2014/main" id="{02E4A93C-8F9C-4884-B2B6-80528735D3E3}"/>
                </a:ext>
              </a:extLst>
            </p:cNvPr>
            <p:cNvSpPr/>
            <p:nvPr/>
          </p:nvSpPr>
          <p:spPr>
            <a:xfrm>
              <a:off x="425691" y="4023521"/>
              <a:ext cx="118105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Ficha de Medidas</a:t>
              </a:r>
            </a:p>
          </p:txBody>
        </p:sp>
        <p:sp>
          <p:nvSpPr>
            <p:cNvPr id="41" name="Rectángulo 40">
              <a:extLst>
                <a:ext uri="{FF2B5EF4-FFF2-40B4-BE49-F238E27FC236}">
                  <a16:creationId xmlns:a16="http://schemas.microsoft.com/office/drawing/2014/main" id="{92B9E128-7B4C-45E7-9BA8-B9EA85687B92}"/>
                </a:ext>
              </a:extLst>
            </p:cNvPr>
            <p:cNvSpPr/>
            <p:nvPr/>
          </p:nvSpPr>
          <p:spPr>
            <a:xfrm>
              <a:off x="754528" y="4254831"/>
              <a:ext cx="66475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H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ombros</a:t>
              </a:r>
            </a:p>
          </p:txBody>
        </p:sp>
        <p:grpSp>
          <p:nvGrpSpPr>
            <p:cNvPr id="53" name="Grupo 52">
              <a:extLst>
                <a:ext uri="{FF2B5EF4-FFF2-40B4-BE49-F238E27FC236}">
                  <a16:creationId xmlns:a16="http://schemas.microsoft.com/office/drawing/2014/main" id="{F280F20A-CEEA-4B75-946C-268CF551042A}"/>
                </a:ext>
              </a:extLst>
            </p:cNvPr>
            <p:cNvGrpSpPr/>
            <p:nvPr/>
          </p:nvGrpSpPr>
          <p:grpSpPr>
            <a:xfrm>
              <a:off x="499785" y="4324233"/>
              <a:ext cx="319496" cy="903494"/>
              <a:chOff x="499785" y="4324233"/>
              <a:chExt cx="319496" cy="903494"/>
            </a:xfrm>
          </p:grpSpPr>
          <p:sp>
            <p:nvSpPr>
              <p:cNvPr id="40" name="Rectángulo 39">
                <a:extLst>
                  <a:ext uri="{FF2B5EF4-FFF2-40B4-BE49-F238E27FC236}">
                    <a16:creationId xmlns:a16="http://schemas.microsoft.com/office/drawing/2014/main" id="{E47B04F6-4E0C-443A-9D7F-51CC3A6E8167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 dirty="0"/>
              </a:p>
            </p:txBody>
          </p:sp>
          <p:sp>
            <p:nvSpPr>
              <p:cNvPr id="42" name="Rectángulo 41">
                <a:extLst>
                  <a:ext uri="{FF2B5EF4-FFF2-40B4-BE49-F238E27FC236}">
                    <a16:creationId xmlns:a16="http://schemas.microsoft.com/office/drawing/2014/main" id="{E0D8D7D1-E8A9-477D-BB59-7D4037A10AD8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3" name="Rectángulo 42">
                <a:extLst>
                  <a:ext uri="{FF2B5EF4-FFF2-40B4-BE49-F238E27FC236}">
                    <a16:creationId xmlns:a16="http://schemas.microsoft.com/office/drawing/2014/main" id="{F11EEA12-BB2F-4295-96AC-15AABB2EB594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4" name="Rectángulo 43">
                <a:extLst>
                  <a:ext uri="{FF2B5EF4-FFF2-40B4-BE49-F238E27FC236}">
                    <a16:creationId xmlns:a16="http://schemas.microsoft.com/office/drawing/2014/main" id="{4CA8619C-54F1-4E1B-8AD0-2AB97850AF39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5" name="Rectángulo 44">
                <a:extLst>
                  <a:ext uri="{FF2B5EF4-FFF2-40B4-BE49-F238E27FC236}">
                    <a16:creationId xmlns:a16="http://schemas.microsoft.com/office/drawing/2014/main" id="{A892E23F-412E-4C2B-BF07-19DEFB875F6D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48" name="Rectángulo 47">
              <a:extLst>
                <a:ext uri="{FF2B5EF4-FFF2-40B4-BE49-F238E27FC236}">
                  <a16:creationId xmlns:a16="http://schemas.microsoft.com/office/drawing/2014/main" id="{F61B7A8A-9FD8-4CD0-98C1-D19A7D442815}"/>
                </a:ext>
              </a:extLst>
            </p:cNvPr>
            <p:cNvSpPr/>
            <p:nvPr/>
          </p:nvSpPr>
          <p:spPr>
            <a:xfrm>
              <a:off x="754528" y="4446790"/>
              <a:ext cx="66475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Busto</a:t>
              </a:r>
            </a:p>
          </p:txBody>
        </p:sp>
        <p:sp>
          <p:nvSpPr>
            <p:cNvPr id="49" name="Rectángulo 48">
              <a:extLst>
                <a:ext uri="{FF2B5EF4-FFF2-40B4-BE49-F238E27FC236}">
                  <a16:creationId xmlns:a16="http://schemas.microsoft.com/office/drawing/2014/main" id="{CB2C72A1-AB47-4A03-B163-24BB2C1F201C}"/>
                </a:ext>
              </a:extLst>
            </p:cNvPr>
            <p:cNvSpPr/>
            <p:nvPr/>
          </p:nvSpPr>
          <p:spPr>
            <a:xfrm>
              <a:off x="754528" y="4627222"/>
              <a:ext cx="934027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Larg</a:t>
              </a: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 Espalda</a:t>
              </a:r>
            </a:p>
          </p:txBody>
        </p:sp>
        <p:sp>
          <p:nvSpPr>
            <p:cNvPr id="50" name="Rectángulo 49">
              <a:extLst>
                <a:ext uri="{FF2B5EF4-FFF2-40B4-BE49-F238E27FC236}">
                  <a16:creationId xmlns:a16="http://schemas.microsoft.com/office/drawing/2014/main" id="{C5BC14CB-F47E-4D58-8F68-DDE41F381913}"/>
                </a:ext>
              </a:extLst>
            </p:cNvPr>
            <p:cNvSpPr/>
            <p:nvPr/>
          </p:nvSpPr>
          <p:spPr>
            <a:xfrm>
              <a:off x="754528" y="4819750"/>
              <a:ext cx="934027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Busto</a:t>
              </a:r>
            </a:p>
          </p:txBody>
        </p:sp>
        <p:sp>
          <p:nvSpPr>
            <p:cNvPr id="52" name="Rectángulo 51">
              <a:extLst>
                <a:ext uri="{FF2B5EF4-FFF2-40B4-BE49-F238E27FC236}">
                  <a16:creationId xmlns:a16="http://schemas.microsoft.com/office/drawing/2014/main" id="{39884370-F146-4FD9-9DE4-63D0F5CF1CFD}"/>
                </a:ext>
              </a:extLst>
            </p:cNvPr>
            <p:cNvSpPr/>
            <p:nvPr/>
          </p:nvSpPr>
          <p:spPr>
            <a:xfrm>
              <a:off x="763644" y="5019073"/>
              <a:ext cx="54205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</a:t>
              </a:r>
            </a:p>
          </p:txBody>
        </p:sp>
        <p:grpSp>
          <p:nvGrpSpPr>
            <p:cNvPr id="54" name="Grupo 53">
              <a:extLst>
                <a:ext uri="{FF2B5EF4-FFF2-40B4-BE49-F238E27FC236}">
                  <a16:creationId xmlns:a16="http://schemas.microsoft.com/office/drawing/2014/main" id="{899D3852-9FE5-4802-ABAC-63F149199D1B}"/>
                </a:ext>
              </a:extLst>
            </p:cNvPr>
            <p:cNvGrpSpPr/>
            <p:nvPr/>
          </p:nvGrpSpPr>
          <p:grpSpPr>
            <a:xfrm>
              <a:off x="1603520" y="4324233"/>
              <a:ext cx="319496" cy="903494"/>
              <a:chOff x="499785" y="4324233"/>
              <a:chExt cx="319496" cy="903494"/>
            </a:xfrm>
          </p:grpSpPr>
          <p:sp>
            <p:nvSpPr>
              <p:cNvPr id="55" name="Rectángulo 54">
                <a:extLst>
                  <a:ext uri="{FF2B5EF4-FFF2-40B4-BE49-F238E27FC236}">
                    <a16:creationId xmlns:a16="http://schemas.microsoft.com/office/drawing/2014/main" id="{B9500116-F8A0-4B60-A41D-DDA61DAD96E1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6" name="Rectángulo 55">
                <a:extLst>
                  <a:ext uri="{FF2B5EF4-FFF2-40B4-BE49-F238E27FC236}">
                    <a16:creationId xmlns:a16="http://schemas.microsoft.com/office/drawing/2014/main" id="{32936542-49CC-49B3-82EB-7BF61A120F45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7" name="Rectángulo 56">
                <a:extLst>
                  <a:ext uri="{FF2B5EF4-FFF2-40B4-BE49-F238E27FC236}">
                    <a16:creationId xmlns:a16="http://schemas.microsoft.com/office/drawing/2014/main" id="{8750774D-2064-4D64-A3A9-4DF20C839018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8" name="Rectángulo 57">
                <a:extLst>
                  <a:ext uri="{FF2B5EF4-FFF2-40B4-BE49-F238E27FC236}">
                    <a16:creationId xmlns:a16="http://schemas.microsoft.com/office/drawing/2014/main" id="{83283F80-022F-44A8-A5C5-F600B41761E0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9" name="Rectángulo 58">
                <a:extLst>
                  <a:ext uri="{FF2B5EF4-FFF2-40B4-BE49-F238E27FC236}">
                    <a16:creationId xmlns:a16="http://schemas.microsoft.com/office/drawing/2014/main" id="{B3B65F57-430F-44F5-B56A-77EC86B78C32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60" name="Rectángulo 59">
              <a:extLst>
                <a:ext uri="{FF2B5EF4-FFF2-40B4-BE49-F238E27FC236}">
                  <a16:creationId xmlns:a16="http://schemas.microsoft.com/office/drawing/2014/main" id="{6466DA8E-C652-4658-9DE6-CC4010FF4254}"/>
                </a:ext>
              </a:extLst>
            </p:cNvPr>
            <p:cNvSpPr/>
            <p:nvPr/>
          </p:nvSpPr>
          <p:spPr>
            <a:xfrm>
              <a:off x="1857045" y="4249221"/>
              <a:ext cx="140225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Frente </a:t>
              </a:r>
            </a:p>
          </p:txBody>
        </p:sp>
        <p:sp>
          <p:nvSpPr>
            <p:cNvPr id="61" name="Rectángulo 60">
              <a:extLst>
                <a:ext uri="{FF2B5EF4-FFF2-40B4-BE49-F238E27FC236}">
                  <a16:creationId xmlns:a16="http://schemas.microsoft.com/office/drawing/2014/main" id="{31371062-0AD6-4B71-A228-5A8B2CD3F31E}"/>
                </a:ext>
              </a:extLst>
            </p:cNvPr>
            <p:cNvSpPr/>
            <p:nvPr/>
          </p:nvSpPr>
          <p:spPr>
            <a:xfrm>
              <a:off x="1857045" y="4448480"/>
              <a:ext cx="1327750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Costado</a:t>
              </a:r>
            </a:p>
          </p:txBody>
        </p:sp>
        <p:sp>
          <p:nvSpPr>
            <p:cNvPr id="62" name="Rectángulo 61">
              <a:extLst>
                <a:ext uri="{FF2B5EF4-FFF2-40B4-BE49-F238E27FC236}">
                  <a16:creationId xmlns:a16="http://schemas.microsoft.com/office/drawing/2014/main" id="{5A4E51EF-8D78-4EC7-9B0F-BE0BEA9BB197}"/>
                </a:ext>
              </a:extLst>
            </p:cNvPr>
            <p:cNvSpPr/>
            <p:nvPr/>
          </p:nvSpPr>
          <p:spPr>
            <a:xfrm>
              <a:off x="1867696" y="4627222"/>
              <a:ext cx="60857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Cadera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63" name="Rectángulo 62">
              <a:extLst>
                <a:ext uri="{FF2B5EF4-FFF2-40B4-BE49-F238E27FC236}">
                  <a16:creationId xmlns:a16="http://schemas.microsoft.com/office/drawing/2014/main" id="{14010947-628E-4464-9589-CBFF26BCD86C}"/>
                </a:ext>
              </a:extLst>
            </p:cNvPr>
            <p:cNvSpPr/>
            <p:nvPr/>
          </p:nvSpPr>
          <p:spPr>
            <a:xfrm>
              <a:off x="1867696" y="4813319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Rodilla</a:t>
              </a:r>
            </a:p>
          </p:txBody>
        </p:sp>
        <p:sp>
          <p:nvSpPr>
            <p:cNvPr id="64" name="Rectángulo 63">
              <a:extLst>
                <a:ext uri="{FF2B5EF4-FFF2-40B4-BE49-F238E27FC236}">
                  <a16:creationId xmlns:a16="http://schemas.microsoft.com/office/drawing/2014/main" id="{B9F5A617-31DA-4B42-AA9F-20464752E28F}"/>
                </a:ext>
              </a:extLst>
            </p:cNvPr>
            <p:cNvSpPr/>
            <p:nvPr/>
          </p:nvSpPr>
          <p:spPr>
            <a:xfrm>
              <a:off x="1862655" y="5016100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Rodilla</a:t>
              </a:r>
            </a:p>
          </p:txBody>
        </p:sp>
        <p:grpSp>
          <p:nvGrpSpPr>
            <p:cNvPr id="65" name="Grupo 64">
              <a:extLst>
                <a:ext uri="{FF2B5EF4-FFF2-40B4-BE49-F238E27FC236}">
                  <a16:creationId xmlns:a16="http://schemas.microsoft.com/office/drawing/2014/main" id="{320CD5EF-93F7-494C-8D7A-6A0B8DEABED7}"/>
                </a:ext>
              </a:extLst>
            </p:cNvPr>
            <p:cNvGrpSpPr/>
            <p:nvPr/>
          </p:nvGrpSpPr>
          <p:grpSpPr>
            <a:xfrm>
              <a:off x="3122565" y="4330398"/>
              <a:ext cx="319496" cy="903494"/>
              <a:chOff x="499785" y="4324233"/>
              <a:chExt cx="319496" cy="903494"/>
            </a:xfrm>
          </p:grpSpPr>
          <p:sp>
            <p:nvSpPr>
              <p:cNvPr id="66" name="Rectángulo 65">
                <a:extLst>
                  <a:ext uri="{FF2B5EF4-FFF2-40B4-BE49-F238E27FC236}">
                    <a16:creationId xmlns:a16="http://schemas.microsoft.com/office/drawing/2014/main" id="{F5AFC7C4-3C8D-4234-9F99-591641CB149C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7" name="Rectángulo 66">
                <a:extLst>
                  <a:ext uri="{FF2B5EF4-FFF2-40B4-BE49-F238E27FC236}">
                    <a16:creationId xmlns:a16="http://schemas.microsoft.com/office/drawing/2014/main" id="{672EC4D9-7968-40EF-8E37-0AB1B0B57B4D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8" name="Rectángulo 67">
                <a:extLst>
                  <a:ext uri="{FF2B5EF4-FFF2-40B4-BE49-F238E27FC236}">
                    <a16:creationId xmlns:a16="http://schemas.microsoft.com/office/drawing/2014/main" id="{79992F34-89A5-437A-A008-60DF00CD58FB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9" name="Rectángulo 68">
                <a:extLst>
                  <a:ext uri="{FF2B5EF4-FFF2-40B4-BE49-F238E27FC236}">
                    <a16:creationId xmlns:a16="http://schemas.microsoft.com/office/drawing/2014/main" id="{5A44A7C8-1EF2-4BA3-A253-805C71A8205A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70" name="Rectángulo 69">
                <a:extLst>
                  <a:ext uri="{FF2B5EF4-FFF2-40B4-BE49-F238E27FC236}">
                    <a16:creationId xmlns:a16="http://schemas.microsoft.com/office/drawing/2014/main" id="{9FCEB1F4-D108-40F4-9C61-46A7811EF12A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71" name="Rectángulo 70">
              <a:extLst>
                <a:ext uri="{FF2B5EF4-FFF2-40B4-BE49-F238E27FC236}">
                  <a16:creationId xmlns:a16="http://schemas.microsoft.com/office/drawing/2014/main" id="{7667203C-F86F-4632-8695-E8C8F777376B}"/>
                </a:ext>
              </a:extLst>
            </p:cNvPr>
            <p:cNvSpPr/>
            <p:nvPr/>
          </p:nvSpPr>
          <p:spPr>
            <a:xfrm>
              <a:off x="3391445" y="4257235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Pantalones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2" name="Rectángulo 71">
              <a:extLst>
                <a:ext uri="{FF2B5EF4-FFF2-40B4-BE49-F238E27FC236}">
                  <a16:creationId xmlns:a16="http://schemas.microsoft.com/office/drawing/2014/main" id="{58BFB19A-50EB-45F1-A3CE-85D479F6FF63}"/>
                </a:ext>
              </a:extLst>
            </p:cNvPr>
            <p:cNvSpPr/>
            <p:nvPr/>
          </p:nvSpPr>
          <p:spPr>
            <a:xfrm>
              <a:off x="3392643" y="4443247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Falda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3" name="Rectángulo 72">
              <a:extLst>
                <a:ext uri="{FF2B5EF4-FFF2-40B4-BE49-F238E27FC236}">
                  <a16:creationId xmlns:a16="http://schemas.microsoft.com/office/drawing/2014/main" id="{1D61C0AB-6E23-4955-B604-F5425931A240}"/>
                </a:ext>
              </a:extLst>
            </p:cNvPr>
            <p:cNvSpPr/>
            <p:nvPr/>
          </p:nvSpPr>
          <p:spPr>
            <a:xfrm>
              <a:off x="3388231" y="4632248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Brazos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4" name="Rectángulo 73">
              <a:extLst>
                <a:ext uri="{FF2B5EF4-FFF2-40B4-BE49-F238E27FC236}">
                  <a16:creationId xmlns:a16="http://schemas.microsoft.com/office/drawing/2014/main" id="{82FFD66E-2E43-472B-9751-82F25D60E63F}"/>
                </a:ext>
              </a:extLst>
            </p:cNvPr>
            <p:cNvSpPr/>
            <p:nvPr/>
          </p:nvSpPr>
          <p:spPr>
            <a:xfrm>
              <a:off x="3391445" y="4824776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Brazos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5" name="Rectángulo 74">
              <a:extLst>
                <a:ext uri="{FF2B5EF4-FFF2-40B4-BE49-F238E27FC236}">
                  <a16:creationId xmlns:a16="http://schemas.microsoft.com/office/drawing/2014/main" id="{567DC8AA-44AB-4858-80A5-59093DB9B205}"/>
                </a:ext>
              </a:extLst>
            </p:cNvPr>
            <p:cNvSpPr/>
            <p:nvPr/>
          </p:nvSpPr>
          <p:spPr>
            <a:xfrm>
              <a:off x="3392014" y="5019687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Puños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77" name="Grupo 76">
            <a:extLst>
              <a:ext uri="{FF2B5EF4-FFF2-40B4-BE49-F238E27FC236}">
                <a16:creationId xmlns:a16="http://schemas.microsoft.com/office/drawing/2014/main" id="{E1C409F8-653D-4D9B-BD5A-C6F51AAA093A}"/>
              </a:ext>
            </a:extLst>
          </p:cNvPr>
          <p:cNvGrpSpPr/>
          <p:nvPr/>
        </p:nvGrpSpPr>
        <p:grpSpPr>
          <a:xfrm>
            <a:off x="827247" y="5284367"/>
            <a:ext cx="3869438" cy="314947"/>
            <a:chOff x="846774" y="1908569"/>
            <a:chExt cx="3869438" cy="314947"/>
          </a:xfrm>
        </p:grpSpPr>
        <p:sp>
          <p:nvSpPr>
            <p:cNvPr id="78" name="Rectángulo: esquinas redondeadas 77">
              <a:extLst>
                <a:ext uri="{FF2B5EF4-FFF2-40B4-BE49-F238E27FC236}">
                  <a16:creationId xmlns:a16="http://schemas.microsoft.com/office/drawing/2014/main" id="{2060D2E5-A165-4593-B293-BEB07BBA723F}"/>
                </a:ext>
              </a:extLst>
            </p:cNvPr>
            <p:cNvSpPr/>
            <p:nvPr/>
          </p:nvSpPr>
          <p:spPr>
            <a:xfrm>
              <a:off x="888509" y="1931042"/>
              <a:ext cx="3548063" cy="267576"/>
            </a:xfrm>
            <a:prstGeom prst="roundRect">
              <a:avLst>
                <a:gd name="adj" fmla="val 3808"/>
              </a:avLst>
            </a:prstGeom>
            <a:solidFill>
              <a:srgbClr val="E5EBF7"/>
            </a:solidFill>
            <a:ln w="6350"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79" name="Rectángulo 78">
              <a:extLst>
                <a:ext uri="{FF2B5EF4-FFF2-40B4-BE49-F238E27FC236}">
                  <a16:creationId xmlns:a16="http://schemas.microsoft.com/office/drawing/2014/main" id="{E7877A37-7626-4D32-BC91-E7815A0457B0}"/>
                </a:ext>
              </a:extLst>
            </p:cNvPr>
            <p:cNvSpPr/>
            <p:nvPr/>
          </p:nvSpPr>
          <p:spPr>
            <a:xfrm>
              <a:off x="846774" y="1910995"/>
              <a:ext cx="140708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Material Utilizado</a:t>
              </a:r>
            </a:p>
          </p:txBody>
        </p:sp>
        <p:sp>
          <p:nvSpPr>
            <p:cNvPr id="80" name="Rectángulo 79">
              <a:extLst>
                <a:ext uri="{FF2B5EF4-FFF2-40B4-BE49-F238E27FC236}">
                  <a16:creationId xmlns:a16="http://schemas.microsoft.com/office/drawing/2014/main" id="{EED52FFC-D234-4972-9362-CCA8BD8E1E1D}"/>
                </a:ext>
              </a:extLst>
            </p:cNvPr>
            <p:cNvSpPr/>
            <p:nvPr/>
          </p:nvSpPr>
          <p:spPr>
            <a:xfrm>
              <a:off x="1951784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81" name="Rectángulo 80">
              <a:extLst>
                <a:ext uri="{FF2B5EF4-FFF2-40B4-BE49-F238E27FC236}">
                  <a16:creationId xmlns:a16="http://schemas.microsoft.com/office/drawing/2014/main" id="{810D7B33-A378-48EE-81DB-D80ABF08CAFF}"/>
                </a:ext>
              </a:extLst>
            </p:cNvPr>
            <p:cNvSpPr/>
            <p:nvPr/>
          </p:nvSpPr>
          <p:spPr>
            <a:xfrm>
              <a:off x="2018850" y="1908569"/>
              <a:ext cx="1230415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Traído por cliente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82" name="Rectángulo 81">
              <a:extLst>
                <a:ext uri="{FF2B5EF4-FFF2-40B4-BE49-F238E27FC236}">
                  <a16:creationId xmlns:a16="http://schemas.microsoft.com/office/drawing/2014/main" id="{C6BA340D-8998-4AB9-89C7-B008C984CE74}"/>
                </a:ext>
              </a:extLst>
            </p:cNvPr>
            <p:cNvSpPr/>
            <p:nvPr/>
          </p:nvSpPr>
          <p:spPr>
            <a:xfrm>
              <a:off x="3114635" y="2000787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85" name="Rectángulo 84">
              <a:extLst>
                <a:ext uri="{FF2B5EF4-FFF2-40B4-BE49-F238E27FC236}">
                  <a16:creationId xmlns:a16="http://schemas.microsoft.com/office/drawing/2014/main" id="{E804BDC5-B8E3-4BEE-B9A1-7A7F9FE1772F}"/>
                </a:ext>
              </a:extLst>
            </p:cNvPr>
            <p:cNvSpPr/>
            <p:nvPr/>
          </p:nvSpPr>
          <p:spPr>
            <a:xfrm>
              <a:off x="3194974" y="1908569"/>
              <a:ext cx="152123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Comprado por uno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pic>
        <p:nvPicPr>
          <p:cNvPr id="86" name="Imagen 85">
            <a:extLst>
              <a:ext uri="{FF2B5EF4-FFF2-40B4-BE49-F238E27FC236}">
                <a16:creationId xmlns:a16="http://schemas.microsoft.com/office/drawing/2014/main" id="{5E40D706-1789-41B8-8B26-B918DFB9E15B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203" t="66278" r="8673" b="23356"/>
          <a:stretch/>
        </p:blipFill>
        <p:spPr>
          <a:xfrm>
            <a:off x="420002" y="5572807"/>
            <a:ext cx="4301657" cy="745544"/>
          </a:xfrm>
          <a:prstGeom prst="rect">
            <a:avLst/>
          </a:prstGeom>
        </p:spPr>
      </p:pic>
      <p:grpSp>
        <p:nvGrpSpPr>
          <p:cNvPr id="99" name="Grupo 98">
            <a:extLst>
              <a:ext uri="{FF2B5EF4-FFF2-40B4-BE49-F238E27FC236}">
                <a16:creationId xmlns:a16="http://schemas.microsoft.com/office/drawing/2014/main" id="{A495B0AB-2D8A-4029-A820-29583E476264}"/>
              </a:ext>
            </a:extLst>
          </p:cNvPr>
          <p:cNvGrpSpPr/>
          <p:nvPr/>
        </p:nvGrpSpPr>
        <p:grpSpPr>
          <a:xfrm>
            <a:off x="513886" y="6402346"/>
            <a:ext cx="4328637" cy="751470"/>
            <a:chOff x="507023" y="6357999"/>
            <a:chExt cx="4328637" cy="751470"/>
          </a:xfrm>
        </p:grpSpPr>
        <p:sp>
          <p:nvSpPr>
            <p:cNvPr id="88" name="Rectángulo 87">
              <a:extLst>
                <a:ext uri="{FF2B5EF4-FFF2-40B4-BE49-F238E27FC236}">
                  <a16:creationId xmlns:a16="http://schemas.microsoft.com/office/drawing/2014/main" id="{CABB359B-7FAA-4851-BFBB-C7E16CD1F9CA}"/>
                </a:ext>
              </a:extLst>
            </p:cNvPr>
            <p:cNvSpPr/>
            <p:nvPr/>
          </p:nvSpPr>
          <p:spPr>
            <a:xfrm>
              <a:off x="507023" y="6357999"/>
              <a:ext cx="1590222" cy="34394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6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Formas de Pago</a:t>
              </a:r>
              <a:endParaRPr lang="es-CL" sz="16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89" name="Rectángulo 88">
              <a:extLst>
                <a:ext uri="{FF2B5EF4-FFF2-40B4-BE49-F238E27FC236}">
                  <a16:creationId xmlns:a16="http://schemas.microsoft.com/office/drawing/2014/main" id="{5C3FB13F-67AB-4E67-B8DB-16F6AEF462D6}"/>
                </a:ext>
              </a:extLst>
            </p:cNvPr>
            <p:cNvSpPr/>
            <p:nvPr/>
          </p:nvSpPr>
          <p:spPr>
            <a:xfrm>
              <a:off x="508665" y="6755574"/>
              <a:ext cx="118105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Total a Pagar: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90" name="Conector recto 89">
              <a:extLst>
                <a:ext uri="{FF2B5EF4-FFF2-40B4-BE49-F238E27FC236}">
                  <a16:creationId xmlns:a16="http://schemas.microsoft.com/office/drawing/2014/main" id="{E991F5D5-602F-41C6-A05E-4F641BA735F5}"/>
                </a:ext>
              </a:extLst>
            </p:cNvPr>
            <p:cNvCxnSpPr>
              <a:cxnSpLocks/>
            </p:cNvCxnSpPr>
            <p:nvPr/>
          </p:nvCxnSpPr>
          <p:spPr>
            <a:xfrm>
              <a:off x="1405339" y="6956676"/>
              <a:ext cx="1125661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3" name="Rectángulo 92">
              <a:extLst>
                <a:ext uri="{FF2B5EF4-FFF2-40B4-BE49-F238E27FC236}">
                  <a16:creationId xmlns:a16="http://schemas.microsoft.com/office/drawing/2014/main" id="{6EBF0BAA-1830-4082-9014-C97DF0F57357}"/>
                </a:ext>
              </a:extLst>
            </p:cNvPr>
            <p:cNvSpPr/>
            <p:nvPr/>
          </p:nvSpPr>
          <p:spPr>
            <a:xfrm>
              <a:off x="2618328" y="6480608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94" name="Rectángulo 93">
              <a:extLst>
                <a:ext uri="{FF2B5EF4-FFF2-40B4-BE49-F238E27FC236}">
                  <a16:creationId xmlns:a16="http://schemas.microsoft.com/office/drawing/2014/main" id="{6B27A875-5C49-4CE4-884A-53A0A9CD71C2}"/>
                </a:ext>
              </a:extLst>
            </p:cNvPr>
            <p:cNvSpPr/>
            <p:nvPr/>
          </p:nvSpPr>
          <p:spPr>
            <a:xfrm>
              <a:off x="2698547" y="6392360"/>
              <a:ext cx="213711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50% Adel</a:t>
              </a: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anto / 50% Entrega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5" name="Rectángulo 94">
              <a:extLst>
                <a:ext uri="{FF2B5EF4-FFF2-40B4-BE49-F238E27FC236}">
                  <a16:creationId xmlns:a16="http://schemas.microsoft.com/office/drawing/2014/main" id="{796D9CDE-CE6A-44BC-B977-018DBDB7ADB1}"/>
                </a:ext>
              </a:extLst>
            </p:cNvPr>
            <p:cNvSpPr/>
            <p:nvPr/>
          </p:nvSpPr>
          <p:spPr>
            <a:xfrm>
              <a:off x="2618327" y="6671604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96" name="Rectángulo 95">
              <a:extLst>
                <a:ext uri="{FF2B5EF4-FFF2-40B4-BE49-F238E27FC236}">
                  <a16:creationId xmlns:a16="http://schemas.microsoft.com/office/drawing/2014/main" id="{E1A9C05A-E9F5-40BA-9B89-F4925868A6E2}"/>
                </a:ext>
              </a:extLst>
            </p:cNvPr>
            <p:cNvSpPr/>
            <p:nvPr/>
          </p:nvSpPr>
          <p:spPr>
            <a:xfrm>
              <a:off x="2698547" y="6590190"/>
              <a:ext cx="125637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Tarjeta de Crédito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7" name="Rectángulo 96">
              <a:extLst>
                <a:ext uri="{FF2B5EF4-FFF2-40B4-BE49-F238E27FC236}">
                  <a16:creationId xmlns:a16="http://schemas.microsoft.com/office/drawing/2014/main" id="{FDB9D3DA-79A0-4743-B169-42B0206C7917}"/>
                </a:ext>
              </a:extLst>
            </p:cNvPr>
            <p:cNvSpPr/>
            <p:nvPr/>
          </p:nvSpPr>
          <p:spPr>
            <a:xfrm>
              <a:off x="2734595" y="6796948"/>
              <a:ext cx="125637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Pago Completo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8" name="Rectángulo 97">
              <a:extLst>
                <a:ext uri="{FF2B5EF4-FFF2-40B4-BE49-F238E27FC236}">
                  <a16:creationId xmlns:a16="http://schemas.microsoft.com/office/drawing/2014/main" id="{C23ACB03-E850-4859-963B-A4D496E13724}"/>
                </a:ext>
              </a:extLst>
            </p:cNvPr>
            <p:cNvSpPr/>
            <p:nvPr/>
          </p:nvSpPr>
          <p:spPr>
            <a:xfrm>
              <a:off x="2618327" y="6872424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</p:grpSp>
      <p:sp>
        <p:nvSpPr>
          <p:cNvPr id="83" name="Rectángulo 82">
            <a:extLst>
              <a:ext uri="{FF2B5EF4-FFF2-40B4-BE49-F238E27FC236}">
                <a16:creationId xmlns:a16="http://schemas.microsoft.com/office/drawing/2014/main" id="{FF1B5714-D46E-4962-9BD8-8C3EB344E93F}"/>
              </a:ext>
            </a:extLst>
          </p:cNvPr>
          <p:cNvSpPr/>
          <p:nvPr/>
        </p:nvSpPr>
        <p:spPr>
          <a:xfrm>
            <a:off x="551357" y="63750"/>
            <a:ext cx="4148168" cy="107830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07000"/>
              </a:lnSpc>
              <a:spcAft>
                <a:spcPts val="726"/>
              </a:spcAft>
            </a:pPr>
            <a:r>
              <a:rPr lang="es-CL" sz="5988" dirty="0">
                <a:solidFill>
                  <a:schemeClr val="bg1"/>
                </a:solidFill>
                <a:latin typeface="Angelface" pitchFamily="50" charset="0"/>
                <a:ea typeface="Calibri" panose="020F0502020204030204" pitchFamily="34" charset="0"/>
                <a:cs typeface="Times New Roman" panose="02020603050405020304" pitchFamily="18" charset="0"/>
              </a:rPr>
              <a:t>Ordenes de Venta</a:t>
            </a:r>
            <a:endParaRPr lang="es-CL" sz="6532" dirty="0">
              <a:solidFill>
                <a:schemeClr val="bg1"/>
              </a:solidFill>
              <a:latin typeface="Angelface" pitchFamily="50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101" name="Rectángulo: esquinas redondeadas 100">
            <a:extLst>
              <a:ext uri="{FF2B5EF4-FFF2-40B4-BE49-F238E27FC236}">
                <a16:creationId xmlns:a16="http://schemas.microsoft.com/office/drawing/2014/main" id="{0A155951-9671-4EA6-9BA5-4894C98CB333}"/>
              </a:ext>
            </a:extLst>
          </p:cNvPr>
          <p:cNvSpPr/>
          <p:nvPr/>
        </p:nvSpPr>
        <p:spPr>
          <a:xfrm>
            <a:off x="473237" y="1582469"/>
            <a:ext cx="4223447" cy="604994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111" name="Rectángulo: esquinas redondeadas 110">
            <a:extLst>
              <a:ext uri="{FF2B5EF4-FFF2-40B4-BE49-F238E27FC236}">
                <a16:creationId xmlns:a16="http://schemas.microsoft.com/office/drawing/2014/main" id="{2F0F5CEE-A183-4B39-8715-F1C8F735566B}"/>
              </a:ext>
            </a:extLst>
          </p:cNvPr>
          <p:cNvSpPr/>
          <p:nvPr/>
        </p:nvSpPr>
        <p:spPr>
          <a:xfrm>
            <a:off x="524368" y="3850804"/>
            <a:ext cx="4115236" cy="1279658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113" name="Rectángulo: esquinas redondeadas 112">
            <a:extLst>
              <a:ext uri="{FF2B5EF4-FFF2-40B4-BE49-F238E27FC236}">
                <a16:creationId xmlns:a16="http://schemas.microsoft.com/office/drawing/2014/main" id="{907035ED-50C6-4207-BD92-D5027B05F656}"/>
              </a:ext>
            </a:extLst>
          </p:cNvPr>
          <p:cNvSpPr/>
          <p:nvPr/>
        </p:nvSpPr>
        <p:spPr>
          <a:xfrm>
            <a:off x="521789" y="6431097"/>
            <a:ext cx="4115236" cy="762266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</p:spTree>
    <p:extLst>
      <p:ext uri="{BB962C8B-B14F-4D97-AF65-F5344CB8AC3E}">
        <p14:creationId xmlns:p14="http://schemas.microsoft.com/office/powerpoint/2010/main" val="3538586377"/>
      </p:ext>
    </p:extLst>
  </p:cSld>
  <p:clrMapOvr>
    <a:masterClrMapping/>
  </p:clrMapOvr>
</p:sld>
</file>

<file path=ppt/slides/slide2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4" name="Imagen 113">
            <a:extLst>
              <a:ext uri="{FF2B5EF4-FFF2-40B4-BE49-F238E27FC236}">
                <a16:creationId xmlns:a16="http://schemas.microsoft.com/office/drawing/2014/main" id="{E2C72D66-3C05-40F4-818E-4CB8631B94FA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26633" t="9514" r="29569" b="27352"/>
          <a:stretch/>
        </p:blipFill>
        <p:spPr>
          <a:xfrm rot="16200000">
            <a:off x="2185505" y="-1998928"/>
            <a:ext cx="697876" cy="5068891"/>
          </a:xfrm>
          <a:prstGeom prst="rect">
            <a:avLst/>
          </a:prstGeom>
        </p:spPr>
      </p:pic>
      <p:sp>
        <p:nvSpPr>
          <p:cNvPr id="112" name="Rectángulo: esquinas redondeadas 111">
            <a:extLst>
              <a:ext uri="{FF2B5EF4-FFF2-40B4-BE49-F238E27FC236}">
                <a16:creationId xmlns:a16="http://schemas.microsoft.com/office/drawing/2014/main" id="{E115D612-3661-42A9-A486-91A7B88EA55F}"/>
              </a:ext>
            </a:extLst>
          </p:cNvPr>
          <p:cNvSpPr/>
          <p:nvPr/>
        </p:nvSpPr>
        <p:spPr>
          <a:xfrm>
            <a:off x="440504" y="6367648"/>
            <a:ext cx="4290148" cy="890633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110" name="Rectángulo: esquinas redondeadas 109">
            <a:extLst>
              <a:ext uri="{FF2B5EF4-FFF2-40B4-BE49-F238E27FC236}">
                <a16:creationId xmlns:a16="http://schemas.microsoft.com/office/drawing/2014/main" id="{9B78243E-FF09-471B-A928-593DCFE6BCF1}"/>
              </a:ext>
            </a:extLst>
          </p:cNvPr>
          <p:cNvSpPr/>
          <p:nvPr/>
        </p:nvSpPr>
        <p:spPr>
          <a:xfrm>
            <a:off x="440505" y="3776826"/>
            <a:ext cx="4290148" cy="1439386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84" name="Rectángulo: esquinas redondeadas 83">
            <a:extLst>
              <a:ext uri="{FF2B5EF4-FFF2-40B4-BE49-F238E27FC236}">
                <a16:creationId xmlns:a16="http://schemas.microsoft.com/office/drawing/2014/main" id="{AD7414DD-8DE6-45B8-8112-9BDDF0B186AF}"/>
              </a:ext>
            </a:extLst>
          </p:cNvPr>
          <p:cNvSpPr/>
          <p:nvPr/>
        </p:nvSpPr>
        <p:spPr>
          <a:xfrm>
            <a:off x="420001" y="1536627"/>
            <a:ext cx="4310651" cy="697874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2" name="Rectángulo: esquinas redondeadas 1">
            <a:extLst>
              <a:ext uri="{FF2B5EF4-FFF2-40B4-BE49-F238E27FC236}">
                <a16:creationId xmlns:a16="http://schemas.microsoft.com/office/drawing/2014/main" id="{99FF4510-806D-4AC7-8D73-69B355A697B8}"/>
              </a:ext>
            </a:extLst>
          </p:cNvPr>
          <p:cNvSpPr/>
          <p:nvPr/>
        </p:nvSpPr>
        <p:spPr>
          <a:xfrm>
            <a:off x="1308997" y="1142665"/>
            <a:ext cx="1021080" cy="217998"/>
          </a:xfrm>
          <a:prstGeom prst="roundRect">
            <a:avLst>
              <a:gd name="adj" fmla="val 0"/>
            </a:avLst>
          </a:prstGeom>
          <a:noFill/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4" name="Rectángulo 3">
            <a:extLst>
              <a:ext uri="{FF2B5EF4-FFF2-40B4-BE49-F238E27FC236}">
                <a16:creationId xmlns:a16="http://schemas.microsoft.com/office/drawing/2014/main" id="{2AFB77A1-E7B9-4F47-9144-3CC7BDF7EE3D}"/>
              </a:ext>
            </a:extLst>
          </p:cNvPr>
          <p:cNvSpPr/>
          <p:nvPr/>
        </p:nvSpPr>
        <p:spPr>
          <a:xfrm>
            <a:off x="440504" y="1056234"/>
            <a:ext cx="1021080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N.º Pedido</a:t>
            </a:r>
            <a:endParaRPr lang="es-CL" dirty="0">
              <a:effectLst/>
              <a:latin typeface="Akazan Lt" panose="02000506020000020003" pitchFamily="2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5" name="Rectángulo: esquinas redondeadas 4">
            <a:extLst>
              <a:ext uri="{FF2B5EF4-FFF2-40B4-BE49-F238E27FC236}">
                <a16:creationId xmlns:a16="http://schemas.microsoft.com/office/drawing/2014/main" id="{2842A9BB-0E44-4F1E-97DD-EF7322732B51}"/>
              </a:ext>
            </a:extLst>
          </p:cNvPr>
          <p:cNvSpPr/>
          <p:nvPr/>
        </p:nvSpPr>
        <p:spPr>
          <a:xfrm>
            <a:off x="3675604" y="1142059"/>
            <a:ext cx="1021080" cy="217998"/>
          </a:xfrm>
          <a:prstGeom prst="roundRect">
            <a:avLst>
              <a:gd name="adj" fmla="val 0"/>
            </a:avLst>
          </a:prstGeom>
          <a:noFill/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6" name="Rectángulo 5">
            <a:extLst>
              <a:ext uri="{FF2B5EF4-FFF2-40B4-BE49-F238E27FC236}">
                <a16:creationId xmlns:a16="http://schemas.microsoft.com/office/drawing/2014/main" id="{7F3D37A6-278E-4B2C-8776-6E7C1A84784E}"/>
              </a:ext>
            </a:extLst>
          </p:cNvPr>
          <p:cNvSpPr/>
          <p:nvPr/>
        </p:nvSpPr>
        <p:spPr>
          <a:xfrm>
            <a:off x="3079506" y="1063864"/>
            <a:ext cx="1021080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Fecha</a:t>
            </a:r>
          </a:p>
        </p:txBody>
      </p:sp>
      <p:grpSp>
        <p:nvGrpSpPr>
          <p:cNvPr id="17" name="Grupo 16">
            <a:extLst>
              <a:ext uri="{FF2B5EF4-FFF2-40B4-BE49-F238E27FC236}">
                <a16:creationId xmlns:a16="http://schemas.microsoft.com/office/drawing/2014/main" id="{A1221EF0-FDFE-48C3-A647-6370BEFC3A9F}"/>
              </a:ext>
            </a:extLst>
          </p:cNvPr>
          <p:cNvGrpSpPr/>
          <p:nvPr/>
        </p:nvGrpSpPr>
        <p:grpSpPr>
          <a:xfrm>
            <a:off x="428996" y="1535416"/>
            <a:ext cx="4190338" cy="715275"/>
            <a:chOff x="461175" y="1120552"/>
            <a:chExt cx="4190338" cy="715275"/>
          </a:xfrm>
        </p:grpSpPr>
        <p:sp>
          <p:nvSpPr>
            <p:cNvPr id="8" name="Rectángulo 7">
              <a:extLst>
                <a:ext uri="{FF2B5EF4-FFF2-40B4-BE49-F238E27FC236}">
                  <a16:creationId xmlns:a16="http://schemas.microsoft.com/office/drawing/2014/main" id="{9A52EE84-0DE8-4F26-AD5E-3CE20593F425}"/>
                </a:ext>
              </a:extLst>
            </p:cNvPr>
            <p:cNvSpPr/>
            <p:nvPr/>
          </p:nvSpPr>
          <p:spPr>
            <a:xfrm>
              <a:off x="477077" y="1120552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Cliente: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" name="Rectángulo 8">
              <a:extLst>
                <a:ext uri="{FF2B5EF4-FFF2-40B4-BE49-F238E27FC236}">
                  <a16:creationId xmlns:a16="http://schemas.microsoft.com/office/drawing/2014/main" id="{0293D1B7-439B-4947-A5F0-41627F3784A1}"/>
                </a:ext>
              </a:extLst>
            </p:cNvPr>
            <p:cNvSpPr/>
            <p:nvPr/>
          </p:nvSpPr>
          <p:spPr>
            <a:xfrm>
              <a:off x="461175" y="1452518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Teléfono: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10" name="Rectángulo 9">
              <a:extLst>
                <a:ext uri="{FF2B5EF4-FFF2-40B4-BE49-F238E27FC236}">
                  <a16:creationId xmlns:a16="http://schemas.microsoft.com/office/drawing/2014/main" id="{18CEE0AE-BC72-4F64-89A2-783C42213717}"/>
                </a:ext>
              </a:extLst>
            </p:cNvPr>
            <p:cNvSpPr/>
            <p:nvPr/>
          </p:nvSpPr>
          <p:spPr>
            <a:xfrm>
              <a:off x="2542395" y="1460468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Celular: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12" name="Conector recto 11">
              <a:extLst>
                <a:ext uri="{FF2B5EF4-FFF2-40B4-BE49-F238E27FC236}">
                  <a16:creationId xmlns:a16="http://schemas.microsoft.com/office/drawing/2014/main" id="{44FD2E21-B38E-48E6-8AF0-3E3DE6E69487}"/>
                </a:ext>
              </a:extLst>
            </p:cNvPr>
            <p:cNvCxnSpPr/>
            <p:nvPr/>
          </p:nvCxnSpPr>
          <p:spPr>
            <a:xfrm>
              <a:off x="1089328" y="1380954"/>
              <a:ext cx="3562185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Conector recto 12">
              <a:extLst>
                <a:ext uri="{FF2B5EF4-FFF2-40B4-BE49-F238E27FC236}">
                  <a16:creationId xmlns:a16="http://schemas.microsoft.com/office/drawing/2014/main" id="{FF0615F5-297B-42CC-9227-B689F664423A}"/>
                </a:ext>
              </a:extLst>
            </p:cNvPr>
            <p:cNvCxnSpPr>
              <a:cxnSpLocks/>
            </p:cNvCxnSpPr>
            <p:nvPr/>
          </p:nvCxnSpPr>
          <p:spPr>
            <a:xfrm>
              <a:off x="1194019" y="1700333"/>
              <a:ext cx="1348376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" name="Conector recto 14">
              <a:extLst>
                <a:ext uri="{FF2B5EF4-FFF2-40B4-BE49-F238E27FC236}">
                  <a16:creationId xmlns:a16="http://schemas.microsoft.com/office/drawing/2014/main" id="{BD48C7B8-5CAC-4F82-9216-C8AB344C1EF2}"/>
                </a:ext>
              </a:extLst>
            </p:cNvPr>
            <p:cNvCxnSpPr>
              <a:cxnSpLocks/>
            </p:cNvCxnSpPr>
            <p:nvPr/>
          </p:nvCxnSpPr>
          <p:spPr>
            <a:xfrm>
              <a:off x="3228230" y="1700333"/>
              <a:ext cx="1423283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7" name="Grupo 26">
            <a:extLst>
              <a:ext uri="{FF2B5EF4-FFF2-40B4-BE49-F238E27FC236}">
                <a16:creationId xmlns:a16="http://schemas.microsoft.com/office/drawing/2014/main" id="{D011FB4B-7475-4BE9-A358-6DA41A8D12AD}"/>
              </a:ext>
            </a:extLst>
          </p:cNvPr>
          <p:cNvGrpSpPr/>
          <p:nvPr/>
        </p:nvGrpSpPr>
        <p:grpSpPr>
          <a:xfrm>
            <a:off x="899417" y="2332501"/>
            <a:ext cx="3359980" cy="319046"/>
            <a:chOff x="864702" y="1908569"/>
            <a:chExt cx="3359980" cy="319046"/>
          </a:xfrm>
        </p:grpSpPr>
        <p:sp>
          <p:nvSpPr>
            <p:cNvPr id="19" name="Rectángulo: esquinas redondeadas 18">
              <a:extLst>
                <a:ext uri="{FF2B5EF4-FFF2-40B4-BE49-F238E27FC236}">
                  <a16:creationId xmlns:a16="http://schemas.microsoft.com/office/drawing/2014/main" id="{90C1F828-0023-4BD0-AE55-1A1D3BABD5CA}"/>
                </a:ext>
              </a:extLst>
            </p:cNvPr>
            <p:cNvSpPr/>
            <p:nvPr/>
          </p:nvSpPr>
          <p:spPr>
            <a:xfrm>
              <a:off x="888509" y="1931042"/>
              <a:ext cx="3336173" cy="267576"/>
            </a:xfrm>
            <a:prstGeom prst="roundRect">
              <a:avLst>
                <a:gd name="adj" fmla="val 3808"/>
              </a:avLst>
            </a:prstGeom>
            <a:solidFill>
              <a:srgbClr val="E5EBF7"/>
            </a:solidFill>
            <a:ln w="6350"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20" name="Rectángulo 19">
              <a:extLst>
                <a:ext uri="{FF2B5EF4-FFF2-40B4-BE49-F238E27FC236}">
                  <a16:creationId xmlns:a16="http://schemas.microsoft.com/office/drawing/2014/main" id="{56986F0A-658A-4DCF-8EF6-0F185C7C5060}"/>
                </a:ext>
              </a:extLst>
            </p:cNvPr>
            <p:cNvSpPr/>
            <p:nvPr/>
          </p:nvSpPr>
          <p:spPr>
            <a:xfrm>
              <a:off x="864702" y="1910995"/>
              <a:ext cx="140708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Tipo de Servicio: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21" name="Rectángulo 20">
              <a:extLst>
                <a:ext uri="{FF2B5EF4-FFF2-40B4-BE49-F238E27FC236}">
                  <a16:creationId xmlns:a16="http://schemas.microsoft.com/office/drawing/2014/main" id="{6492D76D-BD6D-4616-9DE0-599FC92A6658}"/>
                </a:ext>
              </a:extLst>
            </p:cNvPr>
            <p:cNvSpPr/>
            <p:nvPr/>
          </p:nvSpPr>
          <p:spPr>
            <a:xfrm>
              <a:off x="1993616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2" name="Rectángulo 21">
              <a:extLst>
                <a:ext uri="{FF2B5EF4-FFF2-40B4-BE49-F238E27FC236}">
                  <a16:creationId xmlns:a16="http://schemas.microsoft.com/office/drawing/2014/main" id="{BE82BD38-E445-4696-A0AB-597A418C5665}"/>
                </a:ext>
              </a:extLst>
            </p:cNvPr>
            <p:cNvSpPr/>
            <p:nvPr/>
          </p:nvSpPr>
          <p:spPr>
            <a:xfrm>
              <a:off x="2072635" y="1908569"/>
              <a:ext cx="654616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Costura</a:t>
              </a:r>
            </a:p>
          </p:txBody>
        </p:sp>
        <p:sp>
          <p:nvSpPr>
            <p:cNvPr id="23" name="Rectángulo 22">
              <a:extLst>
                <a:ext uri="{FF2B5EF4-FFF2-40B4-BE49-F238E27FC236}">
                  <a16:creationId xmlns:a16="http://schemas.microsoft.com/office/drawing/2014/main" id="{68F4B250-3831-418F-BFC4-D431DBC2CA70}"/>
                </a:ext>
              </a:extLst>
            </p:cNvPr>
            <p:cNvSpPr/>
            <p:nvPr/>
          </p:nvSpPr>
          <p:spPr>
            <a:xfrm>
              <a:off x="2660329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4" name="Rectángulo 23">
              <a:extLst>
                <a:ext uri="{FF2B5EF4-FFF2-40B4-BE49-F238E27FC236}">
                  <a16:creationId xmlns:a16="http://schemas.microsoft.com/office/drawing/2014/main" id="{4AA89D6B-DBBA-402D-AEBE-71E144A67F00}"/>
                </a:ext>
              </a:extLst>
            </p:cNvPr>
            <p:cNvSpPr/>
            <p:nvPr/>
          </p:nvSpPr>
          <p:spPr>
            <a:xfrm>
              <a:off x="2750460" y="1915094"/>
              <a:ext cx="81676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Confección</a:t>
              </a:r>
            </a:p>
          </p:txBody>
        </p:sp>
        <p:sp>
          <p:nvSpPr>
            <p:cNvPr id="25" name="Rectángulo 24">
              <a:extLst>
                <a:ext uri="{FF2B5EF4-FFF2-40B4-BE49-F238E27FC236}">
                  <a16:creationId xmlns:a16="http://schemas.microsoft.com/office/drawing/2014/main" id="{E35C0224-B0B5-4F53-8A83-F99AB3741D53}"/>
                </a:ext>
              </a:extLst>
            </p:cNvPr>
            <p:cNvSpPr/>
            <p:nvPr/>
          </p:nvSpPr>
          <p:spPr>
            <a:xfrm>
              <a:off x="3522045" y="2000787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6" name="Rectángulo 25">
              <a:extLst>
                <a:ext uri="{FF2B5EF4-FFF2-40B4-BE49-F238E27FC236}">
                  <a16:creationId xmlns:a16="http://schemas.microsoft.com/office/drawing/2014/main" id="{6D0BC1E9-E235-4F61-AC23-ACA0B4CF88CA}"/>
                </a:ext>
              </a:extLst>
            </p:cNvPr>
            <p:cNvSpPr/>
            <p:nvPr/>
          </p:nvSpPr>
          <p:spPr>
            <a:xfrm>
              <a:off x="3612029" y="1915094"/>
              <a:ext cx="552402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Otros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sp>
        <p:nvSpPr>
          <p:cNvPr id="28" name="Rectángulo 27">
            <a:extLst>
              <a:ext uri="{FF2B5EF4-FFF2-40B4-BE49-F238E27FC236}">
                <a16:creationId xmlns:a16="http://schemas.microsoft.com/office/drawing/2014/main" id="{68588BD4-AE96-4CF9-9C4B-24A6D79FE99D}"/>
              </a:ext>
            </a:extLst>
          </p:cNvPr>
          <p:cNvSpPr/>
          <p:nvPr/>
        </p:nvSpPr>
        <p:spPr>
          <a:xfrm>
            <a:off x="354701" y="2633649"/>
            <a:ext cx="2183733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Descripción del Servicio:</a:t>
            </a:r>
            <a:endParaRPr lang="es-CL" dirty="0">
              <a:effectLst/>
              <a:latin typeface="Akazan Lt" panose="02000506020000020003" pitchFamily="2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pic>
        <p:nvPicPr>
          <p:cNvPr id="30" name="Imagen 29">
            <a:extLst>
              <a:ext uri="{FF2B5EF4-FFF2-40B4-BE49-F238E27FC236}">
                <a16:creationId xmlns:a16="http://schemas.microsoft.com/office/drawing/2014/main" id="{3E931A31-DC47-4A40-8DA9-8FC83A9306DD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203" t="66278" r="8673" b="23449"/>
          <a:stretch/>
        </p:blipFill>
        <p:spPr>
          <a:xfrm>
            <a:off x="440505" y="2944813"/>
            <a:ext cx="4301657" cy="738769"/>
          </a:xfrm>
          <a:prstGeom prst="rect">
            <a:avLst/>
          </a:prstGeom>
        </p:spPr>
      </p:pic>
      <p:grpSp>
        <p:nvGrpSpPr>
          <p:cNvPr id="76" name="Grupo 75">
            <a:extLst>
              <a:ext uri="{FF2B5EF4-FFF2-40B4-BE49-F238E27FC236}">
                <a16:creationId xmlns:a16="http://schemas.microsoft.com/office/drawing/2014/main" id="{EBD2F4EC-A8BF-4680-A871-AD5F1ACFA33A}"/>
              </a:ext>
            </a:extLst>
          </p:cNvPr>
          <p:cNvGrpSpPr/>
          <p:nvPr/>
        </p:nvGrpSpPr>
        <p:grpSpPr>
          <a:xfrm>
            <a:off x="513147" y="3825721"/>
            <a:ext cx="4187950" cy="1277269"/>
            <a:chOff x="425691" y="4023521"/>
            <a:chExt cx="4187950" cy="1277269"/>
          </a:xfrm>
        </p:grpSpPr>
        <p:sp>
          <p:nvSpPr>
            <p:cNvPr id="39" name="Rectángulo 38">
              <a:extLst>
                <a:ext uri="{FF2B5EF4-FFF2-40B4-BE49-F238E27FC236}">
                  <a16:creationId xmlns:a16="http://schemas.microsoft.com/office/drawing/2014/main" id="{02E4A93C-8F9C-4884-B2B6-80528735D3E3}"/>
                </a:ext>
              </a:extLst>
            </p:cNvPr>
            <p:cNvSpPr/>
            <p:nvPr/>
          </p:nvSpPr>
          <p:spPr>
            <a:xfrm>
              <a:off x="425691" y="4023521"/>
              <a:ext cx="118105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Ficha de Medidas</a:t>
              </a:r>
            </a:p>
          </p:txBody>
        </p:sp>
        <p:sp>
          <p:nvSpPr>
            <p:cNvPr id="41" name="Rectángulo 40">
              <a:extLst>
                <a:ext uri="{FF2B5EF4-FFF2-40B4-BE49-F238E27FC236}">
                  <a16:creationId xmlns:a16="http://schemas.microsoft.com/office/drawing/2014/main" id="{92B9E128-7B4C-45E7-9BA8-B9EA85687B92}"/>
                </a:ext>
              </a:extLst>
            </p:cNvPr>
            <p:cNvSpPr/>
            <p:nvPr/>
          </p:nvSpPr>
          <p:spPr>
            <a:xfrm>
              <a:off x="754528" y="4254831"/>
              <a:ext cx="66475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H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ombros</a:t>
              </a:r>
            </a:p>
          </p:txBody>
        </p:sp>
        <p:grpSp>
          <p:nvGrpSpPr>
            <p:cNvPr id="53" name="Grupo 52">
              <a:extLst>
                <a:ext uri="{FF2B5EF4-FFF2-40B4-BE49-F238E27FC236}">
                  <a16:creationId xmlns:a16="http://schemas.microsoft.com/office/drawing/2014/main" id="{F280F20A-CEEA-4B75-946C-268CF551042A}"/>
                </a:ext>
              </a:extLst>
            </p:cNvPr>
            <p:cNvGrpSpPr/>
            <p:nvPr/>
          </p:nvGrpSpPr>
          <p:grpSpPr>
            <a:xfrm>
              <a:off x="499785" y="4324233"/>
              <a:ext cx="319496" cy="903494"/>
              <a:chOff x="499785" y="4324233"/>
              <a:chExt cx="319496" cy="903494"/>
            </a:xfrm>
          </p:grpSpPr>
          <p:sp>
            <p:nvSpPr>
              <p:cNvPr id="40" name="Rectángulo 39">
                <a:extLst>
                  <a:ext uri="{FF2B5EF4-FFF2-40B4-BE49-F238E27FC236}">
                    <a16:creationId xmlns:a16="http://schemas.microsoft.com/office/drawing/2014/main" id="{E47B04F6-4E0C-443A-9D7F-51CC3A6E8167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 dirty="0"/>
              </a:p>
            </p:txBody>
          </p:sp>
          <p:sp>
            <p:nvSpPr>
              <p:cNvPr id="42" name="Rectángulo 41">
                <a:extLst>
                  <a:ext uri="{FF2B5EF4-FFF2-40B4-BE49-F238E27FC236}">
                    <a16:creationId xmlns:a16="http://schemas.microsoft.com/office/drawing/2014/main" id="{E0D8D7D1-E8A9-477D-BB59-7D4037A10AD8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3" name="Rectángulo 42">
                <a:extLst>
                  <a:ext uri="{FF2B5EF4-FFF2-40B4-BE49-F238E27FC236}">
                    <a16:creationId xmlns:a16="http://schemas.microsoft.com/office/drawing/2014/main" id="{F11EEA12-BB2F-4295-96AC-15AABB2EB594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4" name="Rectángulo 43">
                <a:extLst>
                  <a:ext uri="{FF2B5EF4-FFF2-40B4-BE49-F238E27FC236}">
                    <a16:creationId xmlns:a16="http://schemas.microsoft.com/office/drawing/2014/main" id="{4CA8619C-54F1-4E1B-8AD0-2AB97850AF39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5" name="Rectángulo 44">
                <a:extLst>
                  <a:ext uri="{FF2B5EF4-FFF2-40B4-BE49-F238E27FC236}">
                    <a16:creationId xmlns:a16="http://schemas.microsoft.com/office/drawing/2014/main" id="{A892E23F-412E-4C2B-BF07-19DEFB875F6D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48" name="Rectángulo 47">
              <a:extLst>
                <a:ext uri="{FF2B5EF4-FFF2-40B4-BE49-F238E27FC236}">
                  <a16:creationId xmlns:a16="http://schemas.microsoft.com/office/drawing/2014/main" id="{F61B7A8A-9FD8-4CD0-98C1-D19A7D442815}"/>
                </a:ext>
              </a:extLst>
            </p:cNvPr>
            <p:cNvSpPr/>
            <p:nvPr/>
          </p:nvSpPr>
          <p:spPr>
            <a:xfrm>
              <a:off x="754528" y="4446790"/>
              <a:ext cx="66475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Busto</a:t>
              </a:r>
            </a:p>
          </p:txBody>
        </p:sp>
        <p:sp>
          <p:nvSpPr>
            <p:cNvPr id="49" name="Rectángulo 48">
              <a:extLst>
                <a:ext uri="{FF2B5EF4-FFF2-40B4-BE49-F238E27FC236}">
                  <a16:creationId xmlns:a16="http://schemas.microsoft.com/office/drawing/2014/main" id="{CB2C72A1-AB47-4A03-B163-24BB2C1F201C}"/>
                </a:ext>
              </a:extLst>
            </p:cNvPr>
            <p:cNvSpPr/>
            <p:nvPr/>
          </p:nvSpPr>
          <p:spPr>
            <a:xfrm>
              <a:off x="754528" y="4627222"/>
              <a:ext cx="934027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Larg</a:t>
              </a: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 Espalda</a:t>
              </a:r>
            </a:p>
          </p:txBody>
        </p:sp>
        <p:sp>
          <p:nvSpPr>
            <p:cNvPr id="50" name="Rectángulo 49">
              <a:extLst>
                <a:ext uri="{FF2B5EF4-FFF2-40B4-BE49-F238E27FC236}">
                  <a16:creationId xmlns:a16="http://schemas.microsoft.com/office/drawing/2014/main" id="{C5BC14CB-F47E-4D58-8F68-DDE41F381913}"/>
                </a:ext>
              </a:extLst>
            </p:cNvPr>
            <p:cNvSpPr/>
            <p:nvPr/>
          </p:nvSpPr>
          <p:spPr>
            <a:xfrm>
              <a:off x="754528" y="4819750"/>
              <a:ext cx="934027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Busto</a:t>
              </a:r>
            </a:p>
          </p:txBody>
        </p:sp>
        <p:sp>
          <p:nvSpPr>
            <p:cNvPr id="52" name="Rectángulo 51">
              <a:extLst>
                <a:ext uri="{FF2B5EF4-FFF2-40B4-BE49-F238E27FC236}">
                  <a16:creationId xmlns:a16="http://schemas.microsoft.com/office/drawing/2014/main" id="{39884370-F146-4FD9-9DE4-63D0F5CF1CFD}"/>
                </a:ext>
              </a:extLst>
            </p:cNvPr>
            <p:cNvSpPr/>
            <p:nvPr/>
          </p:nvSpPr>
          <p:spPr>
            <a:xfrm>
              <a:off x="763644" y="5019073"/>
              <a:ext cx="54205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</a:t>
              </a:r>
            </a:p>
          </p:txBody>
        </p:sp>
        <p:grpSp>
          <p:nvGrpSpPr>
            <p:cNvPr id="54" name="Grupo 53">
              <a:extLst>
                <a:ext uri="{FF2B5EF4-FFF2-40B4-BE49-F238E27FC236}">
                  <a16:creationId xmlns:a16="http://schemas.microsoft.com/office/drawing/2014/main" id="{899D3852-9FE5-4802-ABAC-63F149199D1B}"/>
                </a:ext>
              </a:extLst>
            </p:cNvPr>
            <p:cNvGrpSpPr/>
            <p:nvPr/>
          </p:nvGrpSpPr>
          <p:grpSpPr>
            <a:xfrm>
              <a:off x="1603520" y="4324233"/>
              <a:ext cx="319496" cy="903494"/>
              <a:chOff x="499785" y="4324233"/>
              <a:chExt cx="319496" cy="903494"/>
            </a:xfrm>
          </p:grpSpPr>
          <p:sp>
            <p:nvSpPr>
              <p:cNvPr id="55" name="Rectángulo 54">
                <a:extLst>
                  <a:ext uri="{FF2B5EF4-FFF2-40B4-BE49-F238E27FC236}">
                    <a16:creationId xmlns:a16="http://schemas.microsoft.com/office/drawing/2014/main" id="{B9500116-F8A0-4B60-A41D-DDA61DAD96E1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6" name="Rectángulo 55">
                <a:extLst>
                  <a:ext uri="{FF2B5EF4-FFF2-40B4-BE49-F238E27FC236}">
                    <a16:creationId xmlns:a16="http://schemas.microsoft.com/office/drawing/2014/main" id="{32936542-49CC-49B3-82EB-7BF61A120F45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7" name="Rectángulo 56">
                <a:extLst>
                  <a:ext uri="{FF2B5EF4-FFF2-40B4-BE49-F238E27FC236}">
                    <a16:creationId xmlns:a16="http://schemas.microsoft.com/office/drawing/2014/main" id="{8750774D-2064-4D64-A3A9-4DF20C839018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8" name="Rectángulo 57">
                <a:extLst>
                  <a:ext uri="{FF2B5EF4-FFF2-40B4-BE49-F238E27FC236}">
                    <a16:creationId xmlns:a16="http://schemas.microsoft.com/office/drawing/2014/main" id="{83283F80-022F-44A8-A5C5-F600B41761E0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9" name="Rectángulo 58">
                <a:extLst>
                  <a:ext uri="{FF2B5EF4-FFF2-40B4-BE49-F238E27FC236}">
                    <a16:creationId xmlns:a16="http://schemas.microsoft.com/office/drawing/2014/main" id="{B3B65F57-430F-44F5-B56A-77EC86B78C32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60" name="Rectángulo 59">
              <a:extLst>
                <a:ext uri="{FF2B5EF4-FFF2-40B4-BE49-F238E27FC236}">
                  <a16:creationId xmlns:a16="http://schemas.microsoft.com/office/drawing/2014/main" id="{6466DA8E-C652-4658-9DE6-CC4010FF4254}"/>
                </a:ext>
              </a:extLst>
            </p:cNvPr>
            <p:cNvSpPr/>
            <p:nvPr/>
          </p:nvSpPr>
          <p:spPr>
            <a:xfrm>
              <a:off x="1857045" y="4249221"/>
              <a:ext cx="140225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Frente </a:t>
              </a:r>
            </a:p>
          </p:txBody>
        </p:sp>
        <p:sp>
          <p:nvSpPr>
            <p:cNvPr id="61" name="Rectángulo 60">
              <a:extLst>
                <a:ext uri="{FF2B5EF4-FFF2-40B4-BE49-F238E27FC236}">
                  <a16:creationId xmlns:a16="http://schemas.microsoft.com/office/drawing/2014/main" id="{31371062-0AD6-4B71-A228-5A8B2CD3F31E}"/>
                </a:ext>
              </a:extLst>
            </p:cNvPr>
            <p:cNvSpPr/>
            <p:nvPr/>
          </p:nvSpPr>
          <p:spPr>
            <a:xfrm>
              <a:off x="1857045" y="4448480"/>
              <a:ext cx="1327750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Costado</a:t>
              </a:r>
            </a:p>
          </p:txBody>
        </p:sp>
        <p:sp>
          <p:nvSpPr>
            <p:cNvPr id="62" name="Rectángulo 61">
              <a:extLst>
                <a:ext uri="{FF2B5EF4-FFF2-40B4-BE49-F238E27FC236}">
                  <a16:creationId xmlns:a16="http://schemas.microsoft.com/office/drawing/2014/main" id="{5A4E51EF-8D78-4EC7-9B0F-BE0BEA9BB197}"/>
                </a:ext>
              </a:extLst>
            </p:cNvPr>
            <p:cNvSpPr/>
            <p:nvPr/>
          </p:nvSpPr>
          <p:spPr>
            <a:xfrm>
              <a:off x="1867696" y="4627222"/>
              <a:ext cx="60857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Cadera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63" name="Rectángulo 62">
              <a:extLst>
                <a:ext uri="{FF2B5EF4-FFF2-40B4-BE49-F238E27FC236}">
                  <a16:creationId xmlns:a16="http://schemas.microsoft.com/office/drawing/2014/main" id="{14010947-628E-4464-9589-CBFF26BCD86C}"/>
                </a:ext>
              </a:extLst>
            </p:cNvPr>
            <p:cNvSpPr/>
            <p:nvPr/>
          </p:nvSpPr>
          <p:spPr>
            <a:xfrm>
              <a:off x="1867696" y="4813319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Rodilla</a:t>
              </a:r>
            </a:p>
          </p:txBody>
        </p:sp>
        <p:sp>
          <p:nvSpPr>
            <p:cNvPr id="64" name="Rectángulo 63">
              <a:extLst>
                <a:ext uri="{FF2B5EF4-FFF2-40B4-BE49-F238E27FC236}">
                  <a16:creationId xmlns:a16="http://schemas.microsoft.com/office/drawing/2014/main" id="{B9F5A617-31DA-4B42-AA9F-20464752E28F}"/>
                </a:ext>
              </a:extLst>
            </p:cNvPr>
            <p:cNvSpPr/>
            <p:nvPr/>
          </p:nvSpPr>
          <p:spPr>
            <a:xfrm>
              <a:off x="1862655" y="5016100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Rodilla</a:t>
              </a:r>
            </a:p>
          </p:txBody>
        </p:sp>
        <p:grpSp>
          <p:nvGrpSpPr>
            <p:cNvPr id="65" name="Grupo 64">
              <a:extLst>
                <a:ext uri="{FF2B5EF4-FFF2-40B4-BE49-F238E27FC236}">
                  <a16:creationId xmlns:a16="http://schemas.microsoft.com/office/drawing/2014/main" id="{320CD5EF-93F7-494C-8D7A-6A0B8DEABED7}"/>
                </a:ext>
              </a:extLst>
            </p:cNvPr>
            <p:cNvGrpSpPr/>
            <p:nvPr/>
          </p:nvGrpSpPr>
          <p:grpSpPr>
            <a:xfrm>
              <a:off x="3122565" y="4330398"/>
              <a:ext cx="319496" cy="903494"/>
              <a:chOff x="499785" y="4324233"/>
              <a:chExt cx="319496" cy="903494"/>
            </a:xfrm>
          </p:grpSpPr>
          <p:sp>
            <p:nvSpPr>
              <p:cNvPr id="66" name="Rectángulo 65">
                <a:extLst>
                  <a:ext uri="{FF2B5EF4-FFF2-40B4-BE49-F238E27FC236}">
                    <a16:creationId xmlns:a16="http://schemas.microsoft.com/office/drawing/2014/main" id="{F5AFC7C4-3C8D-4234-9F99-591641CB149C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7" name="Rectángulo 66">
                <a:extLst>
                  <a:ext uri="{FF2B5EF4-FFF2-40B4-BE49-F238E27FC236}">
                    <a16:creationId xmlns:a16="http://schemas.microsoft.com/office/drawing/2014/main" id="{672EC4D9-7968-40EF-8E37-0AB1B0B57B4D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8" name="Rectángulo 67">
                <a:extLst>
                  <a:ext uri="{FF2B5EF4-FFF2-40B4-BE49-F238E27FC236}">
                    <a16:creationId xmlns:a16="http://schemas.microsoft.com/office/drawing/2014/main" id="{79992F34-89A5-437A-A008-60DF00CD58FB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9" name="Rectángulo 68">
                <a:extLst>
                  <a:ext uri="{FF2B5EF4-FFF2-40B4-BE49-F238E27FC236}">
                    <a16:creationId xmlns:a16="http://schemas.microsoft.com/office/drawing/2014/main" id="{5A44A7C8-1EF2-4BA3-A253-805C71A8205A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70" name="Rectángulo 69">
                <a:extLst>
                  <a:ext uri="{FF2B5EF4-FFF2-40B4-BE49-F238E27FC236}">
                    <a16:creationId xmlns:a16="http://schemas.microsoft.com/office/drawing/2014/main" id="{9FCEB1F4-D108-40F4-9C61-46A7811EF12A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71" name="Rectángulo 70">
              <a:extLst>
                <a:ext uri="{FF2B5EF4-FFF2-40B4-BE49-F238E27FC236}">
                  <a16:creationId xmlns:a16="http://schemas.microsoft.com/office/drawing/2014/main" id="{7667203C-F86F-4632-8695-E8C8F777376B}"/>
                </a:ext>
              </a:extLst>
            </p:cNvPr>
            <p:cNvSpPr/>
            <p:nvPr/>
          </p:nvSpPr>
          <p:spPr>
            <a:xfrm>
              <a:off x="3391445" y="4257235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Pantalones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2" name="Rectángulo 71">
              <a:extLst>
                <a:ext uri="{FF2B5EF4-FFF2-40B4-BE49-F238E27FC236}">
                  <a16:creationId xmlns:a16="http://schemas.microsoft.com/office/drawing/2014/main" id="{58BFB19A-50EB-45F1-A3CE-85D479F6FF63}"/>
                </a:ext>
              </a:extLst>
            </p:cNvPr>
            <p:cNvSpPr/>
            <p:nvPr/>
          </p:nvSpPr>
          <p:spPr>
            <a:xfrm>
              <a:off x="3392643" y="4443247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Falda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3" name="Rectángulo 72">
              <a:extLst>
                <a:ext uri="{FF2B5EF4-FFF2-40B4-BE49-F238E27FC236}">
                  <a16:creationId xmlns:a16="http://schemas.microsoft.com/office/drawing/2014/main" id="{1D61C0AB-6E23-4955-B604-F5425931A240}"/>
                </a:ext>
              </a:extLst>
            </p:cNvPr>
            <p:cNvSpPr/>
            <p:nvPr/>
          </p:nvSpPr>
          <p:spPr>
            <a:xfrm>
              <a:off x="3388231" y="4632248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Brazos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4" name="Rectángulo 73">
              <a:extLst>
                <a:ext uri="{FF2B5EF4-FFF2-40B4-BE49-F238E27FC236}">
                  <a16:creationId xmlns:a16="http://schemas.microsoft.com/office/drawing/2014/main" id="{82FFD66E-2E43-472B-9751-82F25D60E63F}"/>
                </a:ext>
              </a:extLst>
            </p:cNvPr>
            <p:cNvSpPr/>
            <p:nvPr/>
          </p:nvSpPr>
          <p:spPr>
            <a:xfrm>
              <a:off x="3391445" y="4824776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Brazos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5" name="Rectángulo 74">
              <a:extLst>
                <a:ext uri="{FF2B5EF4-FFF2-40B4-BE49-F238E27FC236}">
                  <a16:creationId xmlns:a16="http://schemas.microsoft.com/office/drawing/2014/main" id="{567DC8AA-44AB-4858-80A5-59093DB9B205}"/>
                </a:ext>
              </a:extLst>
            </p:cNvPr>
            <p:cNvSpPr/>
            <p:nvPr/>
          </p:nvSpPr>
          <p:spPr>
            <a:xfrm>
              <a:off x="3392014" y="5019687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Puños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77" name="Grupo 76">
            <a:extLst>
              <a:ext uri="{FF2B5EF4-FFF2-40B4-BE49-F238E27FC236}">
                <a16:creationId xmlns:a16="http://schemas.microsoft.com/office/drawing/2014/main" id="{E1C409F8-653D-4D9B-BD5A-C6F51AAA093A}"/>
              </a:ext>
            </a:extLst>
          </p:cNvPr>
          <p:cNvGrpSpPr/>
          <p:nvPr/>
        </p:nvGrpSpPr>
        <p:grpSpPr>
          <a:xfrm>
            <a:off x="827247" y="5284367"/>
            <a:ext cx="3869438" cy="314947"/>
            <a:chOff x="846774" y="1908569"/>
            <a:chExt cx="3869438" cy="314947"/>
          </a:xfrm>
        </p:grpSpPr>
        <p:sp>
          <p:nvSpPr>
            <p:cNvPr id="78" name="Rectángulo: esquinas redondeadas 77">
              <a:extLst>
                <a:ext uri="{FF2B5EF4-FFF2-40B4-BE49-F238E27FC236}">
                  <a16:creationId xmlns:a16="http://schemas.microsoft.com/office/drawing/2014/main" id="{2060D2E5-A165-4593-B293-BEB07BBA723F}"/>
                </a:ext>
              </a:extLst>
            </p:cNvPr>
            <p:cNvSpPr/>
            <p:nvPr/>
          </p:nvSpPr>
          <p:spPr>
            <a:xfrm>
              <a:off x="888509" y="1931042"/>
              <a:ext cx="3548063" cy="267576"/>
            </a:xfrm>
            <a:prstGeom prst="roundRect">
              <a:avLst>
                <a:gd name="adj" fmla="val 3808"/>
              </a:avLst>
            </a:prstGeom>
            <a:solidFill>
              <a:srgbClr val="E5EBF7"/>
            </a:solidFill>
            <a:ln w="6350"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79" name="Rectángulo 78">
              <a:extLst>
                <a:ext uri="{FF2B5EF4-FFF2-40B4-BE49-F238E27FC236}">
                  <a16:creationId xmlns:a16="http://schemas.microsoft.com/office/drawing/2014/main" id="{E7877A37-7626-4D32-BC91-E7815A0457B0}"/>
                </a:ext>
              </a:extLst>
            </p:cNvPr>
            <p:cNvSpPr/>
            <p:nvPr/>
          </p:nvSpPr>
          <p:spPr>
            <a:xfrm>
              <a:off x="846774" y="1910995"/>
              <a:ext cx="140708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Material Utilizado</a:t>
              </a:r>
            </a:p>
          </p:txBody>
        </p:sp>
        <p:sp>
          <p:nvSpPr>
            <p:cNvPr id="80" name="Rectángulo 79">
              <a:extLst>
                <a:ext uri="{FF2B5EF4-FFF2-40B4-BE49-F238E27FC236}">
                  <a16:creationId xmlns:a16="http://schemas.microsoft.com/office/drawing/2014/main" id="{EED52FFC-D234-4972-9362-CCA8BD8E1E1D}"/>
                </a:ext>
              </a:extLst>
            </p:cNvPr>
            <p:cNvSpPr/>
            <p:nvPr/>
          </p:nvSpPr>
          <p:spPr>
            <a:xfrm>
              <a:off x="1951784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81" name="Rectángulo 80">
              <a:extLst>
                <a:ext uri="{FF2B5EF4-FFF2-40B4-BE49-F238E27FC236}">
                  <a16:creationId xmlns:a16="http://schemas.microsoft.com/office/drawing/2014/main" id="{810D7B33-A378-48EE-81DB-D80ABF08CAFF}"/>
                </a:ext>
              </a:extLst>
            </p:cNvPr>
            <p:cNvSpPr/>
            <p:nvPr/>
          </p:nvSpPr>
          <p:spPr>
            <a:xfrm>
              <a:off x="2018850" y="1908569"/>
              <a:ext cx="1230415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Traído por cliente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82" name="Rectángulo 81">
              <a:extLst>
                <a:ext uri="{FF2B5EF4-FFF2-40B4-BE49-F238E27FC236}">
                  <a16:creationId xmlns:a16="http://schemas.microsoft.com/office/drawing/2014/main" id="{C6BA340D-8998-4AB9-89C7-B008C984CE74}"/>
                </a:ext>
              </a:extLst>
            </p:cNvPr>
            <p:cNvSpPr/>
            <p:nvPr/>
          </p:nvSpPr>
          <p:spPr>
            <a:xfrm>
              <a:off x="3114635" y="2000787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85" name="Rectángulo 84">
              <a:extLst>
                <a:ext uri="{FF2B5EF4-FFF2-40B4-BE49-F238E27FC236}">
                  <a16:creationId xmlns:a16="http://schemas.microsoft.com/office/drawing/2014/main" id="{E804BDC5-B8E3-4BEE-B9A1-7A7F9FE1772F}"/>
                </a:ext>
              </a:extLst>
            </p:cNvPr>
            <p:cNvSpPr/>
            <p:nvPr/>
          </p:nvSpPr>
          <p:spPr>
            <a:xfrm>
              <a:off x="3194974" y="1908569"/>
              <a:ext cx="152123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Comprado por uno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pic>
        <p:nvPicPr>
          <p:cNvPr id="86" name="Imagen 85">
            <a:extLst>
              <a:ext uri="{FF2B5EF4-FFF2-40B4-BE49-F238E27FC236}">
                <a16:creationId xmlns:a16="http://schemas.microsoft.com/office/drawing/2014/main" id="{5E40D706-1789-41B8-8B26-B918DFB9E15B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203" t="66278" r="8673" b="23356"/>
          <a:stretch/>
        </p:blipFill>
        <p:spPr>
          <a:xfrm>
            <a:off x="420002" y="5572807"/>
            <a:ext cx="4301657" cy="745544"/>
          </a:xfrm>
          <a:prstGeom prst="rect">
            <a:avLst/>
          </a:prstGeom>
        </p:spPr>
      </p:pic>
      <p:grpSp>
        <p:nvGrpSpPr>
          <p:cNvPr id="99" name="Grupo 98">
            <a:extLst>
              <a:ext uri="{FF2B5EF4-FFF2-40B4-BE49-F238E27FC236}">
                <a16:creationId xmlns:a16="http://schemas.microsoft.com/office/drawing/2014/main" id="{A495B0AB-2D8A-4029-A820-29583E476264}"/>
              </a:ext>
            </a:extLst>
          </p:cNvPr>
          <p:cNvGrpSpPr/>
          <p:nvPr/>
        </p:nvGrpSpPr>
        <p:grpSpPr>
          <a:xfrm>
            <a:off x="513886" y="6402346"/>
            <a:ext cx="4328637" cy="751470"/>
            <a:chOff x="507023" y="6357999"/>
            <a:chExt cx="4328637" cy="751470"/>
          </a:xfrm>
        </p:grpSpPr>
        <p:sp>
          <p:nvSpPr>
            <p:cNvPr id="88" name="Rectángulo 87">
              <a:extLst>
                <a:ext uri="{FF2B5EF4-FFF2-40B4-BE49-F238E27FC236}">
                  <a16:creationId xmlns:a16="http://schemas.microsoft.com/office/drawing/2014/main" id="{CABB359B-7FAA-4851-BFBB-C7E16CD1F9CA}"/>
                </a:ext>
              </a:extLst>
            </p:cNvPr>
            <p:cNvSpPr/>
            <p:nvPr/>
          </p:nvSpPr>
          <p:spPr>
            <a:xfrm>
              <a:off x="507023" y="6357999"/>
              <a:ext cx="1590222" cy="34394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6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Formas de Pago</a:t>
              </a:r>
              <a:endParaRPr lang="es-CL" sz="16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89" name="Rectángulo 88">
              <a:extLst>
                <a:ext uri="{FF2B5EF4-FFF2-40B4-BE49-F238E27FC236}">
                  <a16:creationId xmlns:a16="http://schemas.microsoft.com/office/drawing/2014/main" id="{5C3FB13F-67AB-4E67-B8DB-16F6AEF462D6}"/>
                </a:ext>
              </a:extLst>
            </p:cNvPr>
            <p:cNvSpPr/>
            <p:nvPr/>
          </p:nvSpPr>
          <p:spPr>
            <a:xfrm>
              <a:off x="508665" y="6755574"/>
              <a:ext cx="118105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Total a Pagar: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90" name="Conector recto 89">
              <a:extLst>
                <a:ext uri="{FF2B5EF4-FFF2-40B4-BE49-F238E27FC236}">
                  <a16:creationId xmlns:a16="http://schemas.microsoft.com/office/drawing/2014/main" id="{E991F5D5-602F-41C6-A05E-4F641BA735F5}"/>
                </a:ext>
              </a:extLst>
            </p:cNvPr>
            <p:cNvCxnSpPr>
              <a:cxnSpLocks/>
            </p:cNvCxnSpPr>
            <p:nvPr/>
          </p:nvCxnSpPr>
          <p:spPr>
            <a:xfrm>
              <a:off x="1405339" y="6956676"/>
              <a:ext cx="1125661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3" name="Rectángulo 92">
              <a:extLst>
                <a:ext uri="{FF2B5EF4-FFF2-40B4-BE49-F238E27FC236}">
                  <a16:creationId xmlns:a16="http://schemas.microsoft.com/office/drawing/2014/main" id="{6EBF0BAA-1830-4082-9014-C97DF0F57357}"/>
                </a:ext>
              </a:extLst>
            </p:cNvPr>
            <p:cNvSpPr/>
            <p:nvPr/>
          </p:nvSpPr>
          <p:spPr>
            <a:xfrm>
              <a:off x="2618328" y="6480608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94" name="Rectángulo 93">
              <a:extLst>
                <a:ext uri="{FF2B5EF4-FFF2-40B4-BE49-F238E27FC236}">
                  <a16:creationId xmlns:a16="http://schemas.microsoft.com/office/drawing/2014/main" id="{6B27A875-5C49-4CE4-884A-53A0A9CD71C2}"/>
                </a:ext>
              </a:extLst>
            </p:cNvPr>
            <p:cNvSpPr/>
            <p:nvPr/>
          </p:nvSpPr>
          <p:spPr>
            <a:xfrm>
              <a:off x="2698547" y="6392360"/>
              <a:ext cx="213711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50% Adel</a:t>
              </a: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anto / 50% Entrega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5" name="Rectángulo 94">
              <a:extLst>
                <a:ext uri="{FF2B5EF4-FFF2-40B4-BE49-F238E27FC236}">
                  <a16:creationId xmlns:a16="http://schemas.microsoft.com/office/drawing/2014/main" id="{796D9CDE-CE6A-44BC-B977-018DBDB7ADB1}"/>
                </a:ext>
              </a:extLst>
            </p:cNvPr>
            <p:cNvSpPr/>
            <p:nvPr/>
          </p:nvSpPr>
          <p:spPr>
            <a:xfrm>
              <a:off x="2618327" y="6671604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96" name="Rectángulo 95">
              <a:extLst>
                <a:ext uri="{FF2B5EF4-FFF2-40B4-BE49-F238E27FC236}">
                  <a16:creationId xmlns:a16="http://schemas.microsoft.com/office/drawing/2014/main" id="{E1A9C05A-E9F5-40BA-9B89-F4925868A6E2}"/>
                </a:ext>
              </a:extLst>
            </p:cNvPr>
            <p:cNvSpPr/>
            <p:nvPr/>
          </p:nvSpPr>
          <p:spPr>
            <a:xfrm>
              <a:off x="2698547" y="6590190"/>
              <a:ext cx="125637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Tarjeta de Crédito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7" name="Rectángulo 96">
              <a:extLst>
                <a:ext uri="{FF2B5EF4-FFF2-40B4-BE49-F238E27FC236}">
                  <a16:creationId xmlns:a16="http://schemas.microsoft.com/office/drawing/2014/main" id="{FDB9D3DA-79A0-4743-B169-42B0206C7917}"/>
                </a:ext>
              </a:extLst>
            </p:cNvPr>
            <p:cNvSpPr/>
            <p:nvPr/>
          </p:nvSpPr>
          <p:spPr>
            <a:xfrm>
              <a:off x="2734595" y="6796948"/>
              <a:ext cx="125637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Pago Completo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8" name="Rectángulo 97">
              <a:extLst>
                <a:ext uri="{FF2B5EF4-FFF2-40B4-BE49-F238E27FC236}">
                  <a16:creationId xmlns:a16="http://schemas.microsoft.com/office/drawing/2014/main" id="{C23ACB03-E850-4859-963B-A4D496E13724}"/>
                </a:ext>
              </a:extLst>
            </p:cNvPr>
            <p:cNvSpPr/>
            <p:nvPr/>
          </p:nvSpPr>
          <p:spPr>
            <a:xfrm>
              <a:off x="2618327" y="6872424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</p:grpSp>
      <p:sp>
        <p:nvSpPr>
          <p:cNvPr id="83" name="Rectángulo 82">
            <a:extLst>
              <a:ext uri="{FF2B5EF4-FFF2-40B4-BE49-F238E27FC236}">
                <a16:creationId xmlns:a16="http://schemas.microsoft.com/office/drawing/2014/main" id="{FF1B5714-D46E-4962-9BD8-8C3EB344E93F}"/>
              </a:ext>
            </a:extLst>
          </p:cNvPr>
          <p:cNvSpPr/>
          <p:nvPr/>
        </p:nvSpPr>
        <p:spPr>
          <a:xfrm>
            <a:off x="551357" y="63750"/>
            <a:ext cx="4148168" cy="107830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07000"/>
              </a:lnSpc>
              <a:spcAft>
                <a:spcPts val="726"/>
              </a:spcAft>
            </a:pPr>
            <a:r>
              <a:rPr lang="es-CL" sz="5988" dirty="0">
                <a:solidFill>
                  <a:schemeClr val="bg1"/>
                </a:solidFill>
                <a:latin typeface="Angelface" pitchFamily="50" charset="0"/>
                <a:ea typeface="Calibri" panose="020F0502020204030204" pitchFamily="34" charset="0"/>
                <a:cs typeface="Times New Roman" panose="02020603050405020304" pitchFamily="18" charset="0"/>
              </a:rPr>
              <a:t>Ordenes de Venta</a:t>
            </a:r>
            <a:endParaRPr lang="es-CL" sz="6532" dirty="0">
              <a:solidFill>
                <a:schemeClr val="bg1"/>
              </a:solidFill>
              <a:latin typeface="Angelface" pitchFamily="50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101" name="Rectángulo: esquinas redondeadas 100">
            <a:extLst>
              <a:ext uri="{FF2B5EF4-FFF2-40B4-BE49-F238E27FC236}">
                <a16:creationId xmlns:a16="http://schemas.microsoft.com/office/drawing/2014/main" id="{0A155951-9671-4EA6-9BA5-4894C98CB333}"/>
              </a:ext>
            </a:extLst>
          </p:cNvPr>
          <p:cNvSpPr/>
          <p:nvPr/>
        </p:nvSpPr>
        <p:spPr>
          <a:xfrm>
            <a:off x="473237" y="1582469"/>
            <a:ext cx="4223447" cy="604994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111" name="Rectángulo: esquinas redondeadas 110">
            <a:extLst>
              <a:ext uri="{FF2B5EF4-FFF2-40B4-BE49-F238E27FC236}">
                <a16:creationId xmlns:a16="http://schemas.microsoft.com/office/drawing/2014/main" id="{2F0F5CEE-A183-4B39-8715-F1C8F735566B}"/>
              </a:ext>
            </a:extLst>
          </p:cNvPr>
          <p:cNvSpPr/>
          <p:nvPr/>
        </p:nvSpPr>
        <p:spPr>
          <a:xfrm>
            <a:off x="524368" y="3850804"/>
            <a:ext cx="4115236" cy="1279658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113" name="Rectángulo: esquinas redondeadas 112">
            <a:extLst>
              <a:ext uri="{FF2B5EF4-FFF2-40B4-BE49-F238E27FC236}">
                <a16:creationId xmlns:a16="http://schemas.microsoft.com/office/drawing/2014/main" id="{907035ED-50C6-4207-BD92-D5027B05F656}"/>
              </a:ext>
            </a:extLst>
          </p:cNvPr>
          <p:cNvSpPr/>
          <p:nvPr/>
        </p:nvSpPr>
        <p:spPr>
          <a:xfrm>
            <a:off x="521789" y="6431097"/>
            <a:ext cx="4115236" cy="762266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</p:spTree>
    <p:extLst>
      <p:ext uri="{BB962C8B-B14F-4D97-AF65-F5344CB8AC3E}">
        <p14:creationId xmlns:p14="http://schemas.microsoft.com/office/powerpoint/2010/main" val="186423699"/>
      </p:ext>
    </p:extLst>
  </p:cSld>
  <p:clrMapOvr>
    <a:masterClrMapping/>
  </p:clrMapOvr>
</p:sld>
</file>

<file path=ppt/slides/slide2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4" name="Imagen 113">
            <a:extLst>
              <a:ext uri="{FF2B5EF4-FFF2-40B4-BE49-F238E27FC236}">
                <a16:creationId xmlns:a16="http://schemas.microsoft.com/office/drawing/2014/main" id="{E2C72D66-3C05-40F4-818E-4CB8631B94FA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26633" t="9514" r="29569" b="27352"/>
          <a:stretch/>
        </p:blipFill>
        <p:spPr>
          <a:xfrm rot="16200000">
            <a:off x="2185505" y="-1998928"/>
            <a:ext cx="697876" cy="5068891"/>
          </a:xfrm>
          <a:prstGeom prst="rect">
            <a:avLst/>
          </a:prstGeom>
        </p:spPr>
      </p:pic>
      <p:sp>
        <p:nvSpPr>
          <p:cNvPr id="112" name="Rectángulo: esquinas redondeadas 111">
            <a:extLst>
              <a:ext uri="{FF2B5EF4-FFF2-40B4-BE49-F238E27FC236}">
                <a16:creationId xmlns:a16="http://schemas.microsoft.com/office/drawing/2014/main" id="{E115D612-3661-42A9-A486-91A7B88EA55F}"/>
              </a:ext>
            </a:extLst>
          </p:cNvPr>
          <p:cNvSpPr/>
          <p:nvPr/>
        </p:nvSpPr>
        <p:spPr>
          <a:xfrm>
            <a:off x="440504" y="6367648"/>
            <a:ext cx="4290148" cy="890633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110" name="Rectángulo: esquinas redondeadas 109">
            <a:extLst>
              <a:ext uri="{FF2B5EF4-FFF2-40B4-BE49-F238E27FC236}">
                <a16:creationId xmlns:a16="http://schemas.microsoft.com/office/drawing/2014/main" id="{9B78243E-FF09-471B-A928-593DCFE6BCF1}"/>
              </a:ext>
            </a:extLst>
          </p:cNvPr>
          <p:cNvSpPr/>
          <p:nvPr/>
        </p:nvSpPr>
        <p:spPr>
          <a:xfrm>
            <a:off x="440505" y="3776826"/>
            <a:ext cx="4290148" cy="1439386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84" name="Rectángulo: esquinas redondeadas 83">
            <a:extLst>
              <a:ext uri="{FF2B5EF4-FFF2-40B4-BE49-F238E27FC236}">
                <a16:creationId xmlns:a16="http://schemas.microsoft.com/office/drawing/2014/main" id="{AD7414DD-8DE6-45B8-8112-9BDDF0B186AF}"/>
              </a:ext>
            </a:extLst>
          </p:cNvPr>
          <p:cNvSpPr/>
          <p:nvPr/>
        </p:nvSpPr>
        <p:spPr>
          <a:xfrm>
            <a:off x="420001" y="1536627"/>
            <a:ext cx="4310651" cy="697874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2" name="Rectángulo: esquinas redondeadas 1">
            <a:extLst>
              <a:ext uri="{FF2B5EF4-FFF2-40B4-BE49-F238E27FC236}">
                <a16:creationId xmlns:a16="http://schemas.microsoft.com/office/drawing/2014/main" id="{99FF4510-806D-4AC7-8D73-69B355A697B8}"/>
              </a:ext>
            </a:extLst>
          </p:cNvPr>
          <p:cNvSpPr/>
          <p:nvPr/>
        </p:nvSpPr>
        <p:spPr>
          <a:xfrm>
            <a:off x="1308997" y="1142665"/>
            <a:ext cx="1021080" cy="217998"/>
          </a:xfrm>
          <a:prstGeom prst="roundRect">
            <a:avLst>
              <a:gd name="adj" fmla="val 0"/>
            </a:avLst>
          </a:prstGeom>
          <a:noFill/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4" name="Rectángulo 3">
            <a:extLst>
              <a:ext uri="{FF2B5EF4-FFF2-40B4-BE49-F238E27FC236}">
                <a16:creationId xmlns:a16="http://schemas.microsoft.com/office/drawing/2014/main" id="{2AFB77A1-E7B9-4F47-9144-3CC7BDF7EE3D}"/>
              </a:ext>
            </a:extLst>
          </p:cNvPr>
          <p:cNvSpPr/>
          <p:nvPr/>
        </p:nvSpPr>
        <p:spPr>
          <a:xfrm>
            <a:off x="440504" y="1056234"/>
            <a:ext cx="1021080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N.º Pedido</a:t>
            </a:r>
            <a:endParaRPr lang="es-CL" dirty="0">
              <a:effectLst/>
              <a:latin typeface="Akazan Lt" panose="02000506020000020003" pitchFamily="2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5" name="Rectángulo: esquinas redondeadas 4">
            <a:extLst>
              <a:ext uri="{FF2B5EF4-FFF2-40B4-BE49-F238E27FC236}">
                <a16:creationId xmlns:a16="http://schemas.microsoft.com/office/drawing/2014/main" id="{2842A9BB-0E44-4F1E-97DD-EF7322732B51}"/>
              </a:ext>
            </a:extLst>
          </p:cNvPr>
          <p:cNvSpPr/>
          <p:nvPr/>
        </p:nvSpPr>
        <p:spPr>
          <a:xfrm>
            <a:off x="3675604" y="1142059"/>
            <a:ext cx="1021080" cy="217998"/>
          </a:xfrm>
          <a:prstGeom prst="roundRect">
            <a:avLst>
              <a:gd name="adj" fmla="val 0"/>
            </a:avLst>
          </a:prstGeom>
          <a:noFill/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6" name="Rectángulo 5">
            <a:extLst>
              <a:ext uri="{FF2B5EF4-FFF2-40B4-BE49-F238E27FC236}">
                <a16:creationId xmlns:a16="http://schemas.microsoft.com/office/drawing/2014/main" id="{7F3D37A6-278E-4B2C-8776-6E7C1A84784E}"/>
              </a:ext>
            </a:extLst>
          </p:cNvPr>
          <p:cNvSpPr/>
          <p:nvPr/>
        </p:nvSpPr>
        <p:spPr>
          <a:xfrm>
            <a:off x="3079506" y="1063864"/>
            <a:ext cx="1021080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Fecha</a:t>
            </a:r>
          </a:p>
        </p:txBody>
      </p:sp>
      <p:grpSp>
        <p:nvGrpSpPr>
          <p:cNvPr id="17" name="Grupo 16">
            <a:extLst>
              <a:ext uri="{FF2B5EF4-FFF2-40B4-BE49-F238E27FC236}">
                <a16:creationId xmlns:a16="http://schemas.microsoft.com/office/drawing/2014/main" id="{A1221EF0-FDFE-48C3-A647-6370BEFC3A9F}"/>
              </a:ext>
            </a:extLst>
          </p:cNvPr>
          <p:cNvGrpSpPr/>
          <p:nvPr/>
        </p:nvGrpSpPr>
        <p:grpSpPr>
          <a:xfrm>
            <a:off x="428996" y="1535416"/>
            <a:ext cx="4190338" cy="715275"/>
            <a:chOff x="461175" y="1120552"/>
            <a:chExt cx="4190338" cy="715275"/>
          </a:xfrm>
        </p:grpSpPr>
        <p:sp>
          <p:nvSpPr>
            <p:cNvPr id="8" name="Rectángulo 7">
              <a:extLst>
                <a:ext uri="{FF2B5EF4-FFF2-40B4-BE49-F238E27FC236}">
                  <a16:creationId xmlns:a16="http://schemas.microsoft.com/office/drawing/2014/main" id="{9A52EE84-0DE8-4F26-AD5E-3CE20593F425}"/>
                </a:ext>
              </a:extLst>
            </p:cNvPr>
            <p:cNvSpPr/>
            <p:nvPr/>
          </p:nvSpPr>
          <p:spPr>
            <a:xfrm>
              <a:off x="477077" y="1120552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Cliente: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" name="Rectángulo 8">
              <a:extLst>
                <a:ext uri="{FF2B5EF4-FFF2-40B4-BE49-F238E27FC236}">
                  <a16:creationId xmlns:a16="http://schemas.microsoft.com/office/drawing/2014/main" id="{0293D1B7-439B-4947-A5F0-41627F3784A1}"/>
                </a:ext>
              </a:extLst>
            </p:cNvPr>
            <p:cNvSpPr/>
            <p:nvPr/>
          </p:nvSpPr>
          <p:spPr>
            <a:xfrm>
              <a:off x="461175" y="1452518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Teléfono: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10" name="Rectángulo 9">
              <a:extLst>
                <a:ext uri="{FF2B5EF4-FFF2-40B4-BE49-F238E27FC236}">
                  <a16:creationId xmlns:a16="http://schemas.microsoft.com/office/drawing/2014/main" id="{18CEE0AE-BC72-4F64-89A2-783C42213717}"/>
                </a:ext>
              </a:extLst>
            </p:cNvPr>
            <p:cNvSpPr/>
            <p:nvPr/>
          </p:nvSpPr>
          <p:spPr>
            <a:xfrm>
              <a:off x="2542395" y="1460468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Celular: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12" name="Conector recto 11">
              <a:extLst>
                <a:ext uri="{FF2B5EF4-FFF2-40B4-BE49-F238E27FC236}">
                  <a16:creationId xmlns:a16="http://schemas.microsoft.com/office/drawing/2014/main" id="{44FD2E21-B38E-48E6-8AF0-3E3DE6E69487}"/>
                </a:ext>
              </a:extLst>
            </p:cNvPr>
            <p:cNvCxnSpPr/>
            <p:nvPr/>
          </p:nvCxnSpPr>
          <p:spPr>
            <a:xfrm>
              <a:off x="1089328" y="1380954"/>
              <a:ext cx="3562185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Conector recto 12">
              <a:extLst>
                <a:ext uri="{FF2B5EF4-FFF2-40B4-BE49-F238E27FC236}">
                  <a16:creationId xmlns:a16="http://schemas.microsoft.com/office/drawing/2014/main" id="{FF0615F5-297B-42CC-9227-B689F664423A}"/>
                </a:ext>
              </a:extLst>
            </p:cNvPr>
            <p:cNvCxnSpPr>
              <a:cxnSpLocks/>
            </p:cNvCxnSpPr>
            <p:nvPr/>
          </p:nvCxnSpPr>
          <p:spPr>
            <a:xfrm>
              <a:off x="1194019" y="1700333"/>
              <a:ext cx="1348376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" name="Conector recto 14">
              <a:extLst>
                <a:ext uri="{FF2B5EF4-FFF2-40B4-BE49-F238E27FC236}">
                  <a16:creationId xmlns:a16="http://schemas.microsoft.com/office/drawing/2014/main" id="{BD48C7B8-5CAC-4F82-9216-C8AB344C1EF2}"/>
                </a:ext>
              </a:extLst>
            </p:cNvPr>
            <p:cNvCxnSpPr>
              <a:cxnSpLocks/>
            </p:cNvCxnSpPr>
            <p:nvPr/>
          </p:nvCxnSpPr>
          <p:spPr>
            <a:xfrm>
              <a:off x="3228230" y="1700333"/>
              <a:ext cx="1423283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7" name="Grupo 26">
            <a:extLst>
              <a:ext uri="{FF2B5EF4-FFF2-40B4-BE49-F238E27FC236}">
                <a16:creationId xmlns:a16="http://schemas.microsoft.com/office/drawing/2014/main" id="{D011FB4B-7475-4BE9-A358-6DA41A8D12AD}"/>
              </a:ext>
            </a:extLst>
          </p:cNvPr>
          <p:cNvGrpSpPr/>
          <p:nvPr/>
        </p:nvGrpSpPr>
        <p:grpSpPr>
          <a:xfrm>
            <a:off x="899417" y="2332501"/>
            <a:ext cx="3359980" cy="319046"/>
            <a:chOff x="864702" y="1908569"/>
            <a:chExt cx="3359980" cy="319046"/>
          </a:xfrm>
        </p:grpSpPr>
        <p:sp>
          <p:nvSpPr>
            <p:cNvPr id="19" name="Rectángulo: esquinas redondeadas 18">
              <a:extLst>
                <a:ext uri="{FF2B5EF4-FFF2-40B4-BE49-F238E27FC236}">
                  <a16:creationId xmlns:a16="http://schemas.microsoft.com/office/drawing/2014/main" id="{90C1F828-0023-4BD0-AE55-1A1D3BABD5CA}"/>
                </a:ext>
              </a:extLst>
            </p:cNvPr>
            <p:cNvSpPr/>
            <p:nvPr/>
          </p:nvSpPr>
          <p:spPr>
            <a:xfrm>
              <a:off x="888509" y="1931042"/>
              <a:ext cx="3336173" cy="267576"/>
            </a:xfrm>
            <a:prstGeom prst="roundRect">
              <a:avLst>
                <a:gd name="adj" fmla="val 3808"/>
              </a:avLst>
            </a:prstGeom>
            <a:solidFill>
              <a:srgbClr val="E5EBF7"/>
            </a:solidFill>
            <a:ln w="6350"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20" name="Rectángulo 19">
              <a:extLst>
                <a:ext uri="{FF2B5EF4-FFF2-40B4-BE49-F238E27FC236}">
                  <a16:creationId xmlns:a16="http://schemas.microsoft.com/office/drawing/2014/main" id="{56986F0A-658A-4DCF-8EF6-0F185C7C5060}"/>
                </a:ext>
              </a:extLst>
            </p:cNvPr>
            <p:cNvSpPr/>
            <p:nvPr/>
          </p:nvSpPr>
          <p:spPr>
            <a:xfrm>
              <a:off x="864702" y="1910995"/>
              <a:ext cx="140708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Tipo de Servicio: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21" name="Rectángulo 20">
              <a:extLst>
                <a:ext uri="{FF2B5EF4-FFF2-40B4-BE49-F238E27FC236}">
                  <a16:creationId xmlns:a16="http://schemas.microsoft.com/office/drawing/2014/main" id="{6492D76D-BD6D-4616-9DE0-599FC92A6658}"/>
                </a:ext>
              </a:extLst>
            </p:cNvPr>
            <p:cNvSpPr/>
            <p:nvPr/>
          </p:nvSpPr>
          <p:spPr>
            <a:xfrm>
              <a:off x="1993616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2" name="Rectángulo 21">
              <a:extLst>
                <a:ext uri="{FF2B5EF4-FFF2-40B4-BE49-F238E27FC236}">
                  <a16:creationId xmlns:a16="http://schemas.microsoft.com/office/drawing/2014/main" id="{BE82BD38-E445-4696-A0AB-597A418C5665}"/>
                </a:ext>
              </a:extLst>
            </p:cNvPr>
            <p:cNvSpPr/>
            <p:nvPr/>
          </p:nvSpPr>
          <p:spPr>
            <a:xfrm>
              <a:off x="2072635" y="1908569"/>
              <a:ext cx="654616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Costura</a:t>
              </a:r>
            </a:p>
          </p:txBody>
        </p:sp>
        <p:sp>
          <p:nvSpPr>
            <p:cNvPr id="23" name="Rectángulo 22">
              <a:extLst>
                <a:ext uri="{FF2B5EF4-FFF2-40B4-BE49-F238E27FC236}">
                  <a16:creationId xmlns:a16="http://schemas.microsoft.com/office/drawing/2014/main" id="{68F4B250-3831-418F-BFC4-D431DBC2CA70}"/>
                </a:ext>
              </a:extLst>
            </p:cNvPr>
            <p:cNvSpPr/>
            <p:nvPr/>
          </p:nvSpPr>
          <p:spPr>
            <a:xfrm>
              <a:off x="2660329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4" name="Rectángulo 23">
              <a:extLst>
                <a:ext uri="{FF2B5EF4-FFF2-40B4-BE49-F238E27FC236}">
                  <a16:creationId xmlns:a16="http://schemas.microsoft.com/office/drawing/2014/main" id="{4AA89D6B-DBBA-402D-AEBE-71E144A67F00}"/>
                </a:ext>
              </a:extLst>
            </p:cNvPr>
            <p:cNvSpPr/>
            <p:nvPr/>
          </p:nvSpPr>
          <p:spPr>
            <a:xfrm>
              <a:off x="2750460" y="1915094"/>
              <a:ext cx="81676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Confección</a:t>
              </a:r>
            </a:p>
          </p:txBody>
        </p:sp>
        <p:sp>
          <p:nvSpPr>
            <p:cNvPr id="25" name="Rectángulo 24">
              <a:extLst>
                <a:ext uri="{FF2B5EF4-FFF2-40B4-BE49-F238E27FC236}">
                  <a16:creationId xmlns:a16="http://schemas.microsoft.com/office/drawing/2014/main" id="{E35C0224-B0B5-4F53-8A83-F99AB3741D53}"/>
                </a:ext>
              </a:extLst>
            </p:cNvPr>
            <p:cNvSpPr/>
            <p:nvPr/>
          </p:nvSpPr>
          <p:spPr>
            <a:xfrm>
              <a:off x="3522045" y="2000787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6" name="Rectángulo 25">
              <a:extLst>
                <a:ext uri="{FF2B5EF4-FFF2-40B4-BE49-F238E27FC236}">
                  <a16:creationId xmlns:a16="http://schemas.microsoft.com/office/drawing/2014/main" id="{6D0BC1E9-E235-4F61-AC23-ACA0B4CF88CA}"/>
                </a:ext>
              </a:extLst>
            </p:cNvPr>
            <p:cNvSpPr/>
            <p:nvPr/>
          </p:nvSpPr>
          <p:spPr>
            <a:xfrm>
              <a:off x="3612029" y="1915094"/>
              <a:ext cx="552402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Otros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sp>
        <p:nvSpPr>
          <p:cNvPr id="28" name="Rectángulo 27">
            <a:extLst>
              <a:ext uri="{FF2B5EF4-FFF2-40B4-BE49-F238E27FC236}">
                <a16:creationId xmlns:a16="http://schemas.microsoft.com/office/drawing/2014/main" id="{68588BD4-AE96-4CF9-9C4B-24A6D79FE99D}"/>
              </a:ext>
            </a:extLst>
          </p:cNvPr>
          <p:cNvSpPr/>
          <p:nvPr/>
        </p:nvSpPr>
        <p:spPr>
          <a:xfrm>
            <a:off x="354701" y="2633649"/>
            <a:ext cx="2183733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Descripción del Servicio:</a:t>
            </a:r>
            <a:endParaRPr lang="es-CL" dirty="0">
              <a:effectLst/>
              <a:latin typeface="Akazan Lt" panose="02000506020000020003" pitchFamily="2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pic>
        <p:nvPicPr>
          <p:cNvPr id="30" name="Imagen 29">
            <a:extLst>
              <a:ext uri="{FF2B5EF4-FFF2-40B4-BE49-F238E27FC236}">
                <a16:creationId xmlns:a16="http://schemas.microsoft.com/office/drawing/2014/main" id="{3E931A31-DC47-4A40-8DA9-8FC83A9306DD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203" t="66278" r="8673" b="23449"/>
          <a:stretch/>
        </p:blipFill>
        <p:spPr>
          <a:xfrm>
            <a:off x="440505" y="2944813"/>
            <a:ext cx="4301657" cy="738769"/>
          </a:xfrm>
          <a:prstGeom prst="rect">
            <a:avLst/>
          </a:prstGeom>
        </p:spPr>
      </p:pic>
      <p:grpSp>
        <p:nvGrpSpPr>
          <p:cNvPr id="76" name="Grupo 75">
            <a:extLst>
              <a:ext uri="{FF2B5EF4-FFF2-40B4-BE49-F238E27FC236}">
                <a16:creationId xmlns:a16="http://schemas.microsoft.com/office/drawing/2014/main" id="{EBD2F4EC-A8BF-4680-A871-AD5F1ACFA33A}"/>
              </a:ext>
            </a:extLst>
          </p:cNvPr>
          <p:cNvGrpSpPr/>
          <p:nvPr/>
        </p:nvGrpSpPr>
        <p:grpSpPr>
          <a:xfrm>
            <a:off x="513147" y="3825721"/>
            <a:ext cx="4187950" cy="1277269"/>
            <a:chOff x="425691" y="4023521"/>
            <a:chExt cx="4187950" cy="1277269"/>
          </a:xfrm>
        </p:grpSpPr>
        <p:sp>
          <p:nvSpPr>
            <p:cNvPr id="39" name="Rectángulo 38">
              <a:extLst>
                <a:ext uri="{FF2B5EF4-FFF2-40B4-BE49-F238E27FC236}">
                  <a16:creationId xmlns:a16="http://schemas.microsoft.com/office/drawing/2014/main" id="{02E4A93C-8F9C-4884-B2B6-80528735D3E3}"/>
                </a:ext>
              </a:extLst>
            </p:cNvPr>
            <p:cNvSpPr/>
            <p:nvPr/>
          </p:nvSpPr>
          <p:spPr>
            <a:xfrm>
              <a:off x="425691" y="4023521"/>
              <a:ext cx="118105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Ficha de Medidas</a:t>
              </a:r>
            </a:p>
          </p:txBody>
        </p:sp>
        <p:sp>
          <p:nvSpPr>
            <p:cNvPr id="41" name="Rectángulo 40">
              <a:extLst>
                <a:ext uri="{FF2B5EF4-FFF2-40B4-BE49-F238E27FC236}">
                  <a16:creationId xmlns:a16="http://schemas.microsoft.com/office/drawing/2014/main" id="{92B9E128-7B4C-45E7-9BA8-B9EA85687B92}"/>
                </a:ext>
              </a:extLst>
            </p:cNvPr>
            <p:cNvSpPr/>
            <p:nvPr/>
          </p:nvSpPr>
          <p:spPr>
            <a:xfrm>
              <a:off x="754528" y="4254831"/>
              <a:ext cx="66475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H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ombros</a:t>
              </a:r>
            </a:p>
          </p:txBody>
        </p:sp>
        <p:grpSp>
          <p:nvGrpSpPr>
            <p:cNvPr id="53" name="Grupo 52">
              <a:extLst>
                <a:ext uri="{FF2B5EF4-FFF2-40B4-BE49-F238E27FC236}">
                  <a16:creationId xmlns:a16="http://schemas.microsoft.com/office/drawing/2014/main" id="{F280F20A-CEEA-4B75-946C-268CF551042A}"/>
                </a:ext>
              </a:extLst>
            </p:cNvPr>
            <p:cNvGrpSpPr/>
            <p:nvPr/>
          </p:nvGrpSpPr>
          <p:grpSpPr>
            <a:xfrm>
              <a:off x="499785" y="4324233"/>
              <a:ext cx="319496" cy="903494"/>
              <a:chOff x="499785" y="4324233"/>
              <a:chExt cx="319496" cy="903494"/>
            </a:xfrm>
          </p:grpSpPr>
          <p:sp>
            <p:nvSpPr>
              <p:cNvPr id="40" name="Rectángulo 39">
                <a:extLst>
                  <a:ext uri="{FF2B5EF4-FFF2-40B4-BE49-F238E27FC236}">
                    <a16:creationId xmlns:a16="http://schemas.microsoft.com/office/drawing/2014/main" id="{E47B04F6-4E0C-443A-9D7F-51CC3A6E8167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 dirty="0"/>
              </a:p>
            </p:txBody>
          </p:sp>
          <p:sp>
            <p:nvSpPr>
              <p:cNvPr id="42" name="Rectángulo 41">
                <a:extLst>
                  <a:ext uri="{FF2B5EF4-FFF2-40B4-BE49-F238E27FC236}">
                    <a16:creationId xmlns:a16="http://schemas.microsoft.com/office/drawing/2014/main" id="{E0D8D7D1-E8A9-477D-BB59-7D4037A10AD8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3" name="Rectángulo 42">
                <a:extLst>
                  <a:ext uri="{FF2B5EF4-FFF2-40B4-BE49-F238E27FC236}">
                    <a16:creationId xmlns:a16="http://schemas.microsoft.com/office/drawing/2014/main" id="{F11EEA12-BB2F-4295-96AC-15AABB2EB594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4" name="Rectángulo 43">
                <a:extLst>
                  <a:ext uri="{FF2B5EF4-FFF2-40B4-BE49-F238E27FC236}">
                    <a16:creationId xmlns:a16="http://schemas.microsoft.com/office/drawing/2014/main" id="{4CA8619C-54F1-4E1B-8AD0-2AB97850AF39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5" name="Rectángulo 44">
                <a:extLst>
                  <a:ext uri="{FF2B5EF4-FFF2-40B4-BE49-F238E27FC236}">
                    <a16:creationId xmlns:a16="http://schemas.microsoft.com/office/drawing/2014/main" id="{A892E23F-412E-4C2B-BF07-19DEFB875F6D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48" name="Rectángulo 47">
              <a:extLst>
                <a:ext uri="{FF2B5EF4-FFF2-40B4-BE49-F238E27FC236}">
                  <a16:creationId xmlns:a16="http://schemas.microsoft.com/office/drawing/2014/main" id="{F61B7A8A-9FD8-4CD0-98C1-D19A7D442815}"/>
                </a:ext>
              </a:extLst>
            </p:cNvPr>
            <p:cNvSpPr/>
            <p:nvPr/>
          </p:nvSpPr>
          <p:spPr>
            <a:xfrm>
              <a:off x="754528" y="4446790"/>
              <a:ext cx="66475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Busto</a:t>
              </a:r>
            </a:p>
          </p:txBody>
        </p:sp>
        <p:sp>
          <p:nvSpPr>
            <p:cNvPr id="49" name="Rectángulo 48">
              <a:extLst>
                <a:ext uri="{FF2B5EF4-FFF2-40B4-BE49-F238E27FC236}">
                  <a16:creationId xmlns:a16="http://schemas.microsoft.com/office/drawing/2014/main" id="{CB2C72A1-AB47-4A03-B163-24BB2C1F201C}"/>
                </a:ext>
              </a:extLst>
            </p:cNvPr>
            <p:cNvSpPr/>
            <p:nvPr/>
          </p:nvSpPr>
          <p:spPr>
            <a:xfrm>
              <a:off x="754528" y="4627222"/>
              <a:ext cx="934027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Larg</a:t>
              </a: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 Espalda</a:t>
              </a:r>
            </a:p>
          </p:txBody>
        </p:sp>
        <p:sp>
          <p:nvSpPr>
            <p:cNvPr id="50" name="Rectángulo 49">
              <a:extLst>
                <a:ext uri="{FF2B5EF4-FFF2-40B4-BE49-F238E27FC236}">
                  <a16:creationId xmlns:a16="http://schemas.microsoft.com/office/drawing/2014/main" id="{C5BC14CB-F47E-4D58-8F68-DDE41F381913}"/>
                </a:ext>
              </a:extLst>
            </p:cNvPr>
            <p:cNvSpPr/>
            <p:nvPr/>
          </p:nvSpPr>
          <p:spPr>
            <a:xfrm>
              <a:off x="754528" y="4819750"/>
              <a:ext cx="934027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Busto</a:t>
              </a:r>
            </a:p>
          </p:txBody>
        </p:sp>
        <p:sp>
          <p:nvSpPr>
            <p:cNvPr id="52" name="Rectángulo 51">
              <a:extLst>
                <a:ext uri="{FF2B5EF4-FFF2-40B4-BE49-F238E27FC236}">
                  <a16:creationId xmlns:a16="http://schemas.microsoft.com/office/drawing/2014/main" id="{39884370-F146-4FD9-9DE4-63D0F5CF1CFD}"/>
                </a:ext>
              </a:extLst>
            </p:cNvPr>
            <p:cNvSpPr/>
            <p:nvPr/>
          </p:nvSpPr>
          <p:spPr>
            <a:xfrm>
              <a:off x="763644" y="5019073"/>
              <a:ext cx="54205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</a:t>
              </a:r>
            </a:p>
          </p:txBody>
        </p:sp>
        <p:grpSp>
          <p:nvGrpSpPr>
            <p:cNvPr id="54" name="Grupo 53">
              <a:extLst>
                <a:ext uri="{FF2B5EF4-FFF2-40B4-BE49-F238E27FC236}">
                  <a16:creationId xmlns:a16="http://schemas.microsoft.com/office/drawing/2014/main" id="{899D3852-9FE5-4802-ABAC-63F149199D1B}"/>
                </a:ext>
              </a:extLst>
            </p:cNvPr>
            <p:cNvGrpSpPr/>
            <p:nvPr/>
          </p:nvGrpSpPr>
          <p:grpSpPr>
            <a:xfrm>
              <a:off x="1603520" y="4324233"/>
              <a:ext cx="319496" cy="903494"/>
              <a:chOff x="499785" y="4324233"/>
              <a:chExt cx="319496" cy="903494"/>
            </a:xfrm>
          </p:grpSpPr>
          <p:sp>
            <p:nvSpPr>
              <p:cNvPr id="55" name="Rectángulo 54">
                <a:extLst>
                  <a:ext uri="{FF2B5EF4-FFF2-40B4-BE49-F238E27FC236}">
                    <a16:creationId xmlns:a16="http://schemas.microsoft.com/office/drawing/2014/main" id="{B9500116-F8A0-4B60-A41D-DDA61DAD96E1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6" name="Rectángulo 55">
                <a:extLst>
                  <a:ext uri="{FF2B5EF4-FFF2-40B4-BE49-F238E27FC236}">
                    <a16:creationId xmlns:a16="http://schemas.microsoft.com/office/drawing/2014/main" id="{32936542-49CC-49B3-82EB-7BF61A120F45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7" name="Rectángulo 56">
                <a:extLst>
                  <a:ext uri="{FF2B5EF4-FFF2-40B4-BE49-F238E27FC236}">
                    <a16:creationId xmlns:a16="http://schemas.microsoft.com/office/drawing/2014/main" id="{8750774D-2064-4D64-A3A9-4DF20C839018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8" name="Rectángulo 57">
                <a:extLst>
                  <a:ext uri="{FF2B5EF4-FFF2-40B4-BE49-F238E27FC236}">
                    <a16:creationId xmlns:a16="http://schemas.microsoft.com/office/drawing/2014/main" id="{83283F80-022F-44A8-A5C5-F600B41761E0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9" name="Rectángulo 58">
                <a:extLst>
                  <a:ext uri="{FF2B5EF4-FFF2-40B4-BE49-F238E27FC236}">
                    <a16:creationId xmlns:a16="http://schemas.microsoft.com/office/drawing/2014/main" id="{B3B65F57-430F-44F5-B56A-77EC86B78C32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60" name="Rectángulo 59">
              <a:extLst>
                <a:ext uri="{FF2B5EF4-FFF2-40B4-BE49-F238E27FC236}">
                  <a16:creationId xmlns:a16="http://schemas.microsoft.com/office/drawing/2014/main" id="{6466DA8E-C652-4658-9DE6-CC4010FF4254}"/>
                </a:ext>
              </a:extLst>
            </p:cNvPr>
            <p:cNvSpPr/>
            <p:nvPr/>
          </p:nvSpPr>
          <p:spPr>
            <a:xfrm>
              <a:off x="1857045" y="4249221"/>
              <a:ext cx="140225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Frente </a:t>
              </a:r>
            </a:p>
          </p:txBody>
        </p:sp>
        <p:sp>
          <p:nvSpPr>
            <p:cNvPr id="61" name="Rectángulo 60">
              <a:extLst>
                <a:ext uri="{FF2B5EF4-FFF2-40B4-BE49-F238E27FC236}">
                  <a16:creationId xmlns:a16="http://schemas.microsoft.com/office/drawing/2014/main" id="{31371062-0AD6-4B71-A228-5A8B2CD3F31E}"/>
                </a:ext>
              </a:extLst>
            </p:cNvPr>
            <p:cNvSpPr/>
            <p:nvPr/>
          </p:nvSpPr>
          <p:spPr>
            <a:xfrm>
              <a:off x="1857045" y="4448480"/>
              <a:ext cx="1327750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Costado</a:t>
              </a:r>
            </a:p>
          </p:txBody>
        </p:sp>
        <p:sp>
          <p:nvSpPr>
            <p:cNvPr id="62" name="Rectángulo 61">
              <a:extLst>
                <a:ext uri="{FF2B5EF4-FFF2-40B4-BE49-F238E27FC236}">
                  <a16:creationId xmlns:a16="http://schemas.microsoft.com/office/drawing/2014/main" id="{5A4E51EF-8D78-4EC7-9B0F-BE0BEA9BB197}"/>
                </a:ext>
              </a:extLst>
            </p:cNvPr>
            <p:cNvSpPr/>
            <p:nvPr/>
          </p:nvSpPr>
          <p:spPr>
            <a:xfrm>
              <a:off x="1867696" y="4627222"/>
              <a:ext cx="60857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Cadera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63" name="Rectángulo 62">
              <a:extLst>
                <a:ext uri="{FF2B5EF4-FFF2-40B4-BE49-F238E27FC236}">
                  <a16:creationId xmlns:a16="http://schemas.microsoft.com/office/drawing/2014/main" id="{14010947-628E-4464-9589-CBFF26BCD86C}"/>
                </a:ext>
              </a:extLst>
            </p:cNvPr>
            <p:cNvSpPr/>
            <p:nvPr/>
          </p:nvSpPr>
          <p:spPr>
            <a:xfrm>
              <a:off x="1867696" y="4813319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Rodilla</a:t>
              </a:r>
            </a:p>
          </p:txBody>
        </p:sp>
        <p:sp>
          <p:nvSpPr>
            <p:cNvPr id="64" name="Rectángulo 63">
              <a:extLst>
                <a:ext uri="{FF2B5EF4-FFF2-40B4-BE49-F238E27FC236}">
                  <a16:creationId xmlns:a16="http://schemas.microsoft.com/office/drawing/2014/main" id="{B9F5A617-31DA-4B42-AA9F-20464752E28F}"/>
                </a:ext>
              </a:extLst>
            </p:cNvPr>
            <p:cNvSpPr/>
            <p:nvPr/>
          </p:nvSpPr>
          <p:spPr>
            <a:xfrm>
              <a:off x="1862655" y="5016100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Rodilla</a:t>
              </a:r>
            </a:p>
          </p:txBody>
        </p:sp>
        <p:grpSp>
          <p:nvGrpSpPr>
            <p:cNvPr id="65" name="Grupo 64">
              <a:extLst>
                <a:ext uri="{FF2B5EF4-FFF2-40B4-BE49-F238E27FC236}">
                  <a16:creationId xmlns:a16="http://schemas.microsoft.com/office/drawing/2014/main" id="{320CD5EF-93F7-494C-8D7A-6A0B8DEABED7}"/>
                </a:ext>
              </a:extLst>
            </p:cNvPr>
            <p:cNvGrpSpPr/>
            <p:nvPr/>
          </p:nvGrpSpPr>
          <p:grpSpPr>
            <a:xfrm>
              <a:off x="3122565" y="4330398"/>
              <a:ext cx="319496" cy="903494"/>
              <a:chOff x="499785" y="4324233"/>
              <a:chExt cx="319496" cy="903494"/>
            </a:xfrm>
          </p:grpSpPr>
          <p:sp>
            <p:nvSpPr>
              <p:cNvPr id="66" name="Rectángulo 65">
                <a:extLst>
                  <a:ext uri="{FF2B5EF4-FFF2-40B4-BE49-F238E27FC236}">
                    <a16:creationId xmlns:a16="http://schemas.microsoft.com/office/drawing/2014/main" id="{F5AFC7C4-3C8D-4234-9F99-591641CB149C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7" name="Rectángulo 66">
                <a:extLst>
                  <a:ext uri="{FF2B5EF4-FFF2-40B4-BE49-F238E27FC236}">
                    <a16:creationId xmlns:a16="http://schemas.microsoft.com/office/drawing/2014/main" id="{672EC4D9-7968-40EF-8E37-0AB1B0B57B4D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8" name="Rectángulo 67">
                <a:extLst>
                  <a:ext uri="{FF2B5EF4-FFF2-40B4-BE49-F238E27FC236}">
                    <a16:creationId xmlns:a16="http://schemas.microsoft.com/office/drawing/2014/main" id="{79992F34-89A5-437A-A008-60DF00CD58FB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9" name="Rectángulo 68">
                <a:extLst>
                  <a:ext uri="{FF2B5EF4-FFF2-40B4-BE49-F238E27FC236}">
                    <a16:creationId xmlns:a16="http://schemas.microsoft.com/office/drawing/2014/main" id="{5A44A7C8-1EF2-4BA3-A253-805C71A8205A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70" name="Rectángulo 69">
                <a:extLst>
                  <a:ext uri="{FF2B5EF4-FFF2-40B4-BE49-F238E27FC236}">
                    <a16:creationId xmlns:a16="http://schemas.microsoft.com/office/drawing/2014/main" id="{9FCEB1F4-D108-40F4-9C61-46A7811EF12A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71" name="Rectángulo 70">
              <a:extLst>
                <a:ext uri="{FF2B5EF4-FFF2-40B4-BE49-F238E27FC236}">
                  <a16:creationId xmlns:a16="http://schemas.microsoft.com/office/drawing/2014/main" id="{7667203C-F86F-4632-8695-E8C8F777376B}"/>
                </a:ext>
              </a:extLst>
            </p:cNvPr>
            <p:cNvSpPr/>
            <p:nvPr/>
          </p:nvSpPr>
          <p:spPr>
            <a:xfrm>
              <a:off x="3391445" y="4257235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Pantalones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2" name="Rectángulo 71">
              <a:extLst>
                <a:ext uri="{FF2B5EF4-FFF2-40B4-BE49-F238E27FC236}">
                  <a16:creationId xmlns:a16="http://schemas.microsoft.com/office/drawing/2014/main" id="{58BFB19A-50EB-45F1-A3CE-85D479F6FF63}"/>
                </a:ext>
              </a:extLst>
            </p:cNvPr>
            <p:cNvSpPr/>
            <p:nvPr/>
          </p:nvSpPr>
          <p:spPr>
            <a:xfrm>
              <a:off x="3392643" y="4443247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Falda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3" name="Rectángulo 72">
              <a:extLst>
                <a:ext uri="{FF2B5EF4-FFF2-40B4-BE49-F238E27FC236}">
                  <a16:creationId xmlns:a16="http://schemas.microsoft.com/office/drawing/2014/main" id="{1D61C0AB-6E23-4955-B604-F5425931A240}"/>
                </a:ext>
              </a:extLst>
            </p:cNvPr>
            <p:cNvSpPr/>
            <p:nvPr/>
          </p:nvSpPr>
          <p:spPr>
            <a:xfrm>
              <a:off x="3388231" y="4632248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Brazos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4" name="Rectángulo 73">
              <a:extLst>
                <a:ext uri="{FF2B5EF4-FFF2-40B4-BE49-F238E27FC236}">
                  <a16:creationId xmlns:a16="http://schemas.microsoft.com/office/drawing/2014/main" id="{82FFD66E-2E43-472B-9751-82F25D60E63F}"/>
                </a:ext>
              </a:extLst>
            </p:cNvPr>
            <p:cNvSpPr/>
            <p:nvPr/>
          </p:nvSpPr>
          <p:spPr>
            <a:xfrm>
              <a:off x="3391445" y="4824776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Brazos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5" name="Rectángulo 74">
              <a:extLst>
                <a:ext uri="{FF2B5EF4-FFF2-40B4-BE49-F238E27FC236}">
                  <a16:creationId xmlns:a16="http://schemas.microsoft.com/office/drawing/2014/main" id="{567DC8AA-44AB-4858-80A5-59093DB9B205}"/>
                </a:ext>
              </a:extLst>
            </p:cNvPr>
            <p:cNvSpPr/>
            <p:nvPr/>
          </p:nvSpPr>
          <p:spPr>
            <a:xfrm>
              <a:off x="3392014" y="5019687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Puños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77" name="Grupo 76">
            <a:extLst>
              <a:ext uri="{FF2B5EF4-FFF2-40B4-BE49-F238E27FC236}">
                <a16:creationId xmlns:a16="http://schemas.microsoft.com/office/drawing/2014/main" id="{E1C409F8-653D-4D9B-BD5A-C6F51AAA093A}"/>
              </a:ext>
            </a:extLst>
          </p:cNvPr>
          <p:cNvGrpSpPr/>
          <p:nvPr/>
        </p:nvGrpSpPr>
        <p:grpSpPr>
          <a:xfrm>
            <a:off x="827247" y="5284367"/>
            <a:ext cx="3869438" cy="314947"/>
            <a:chOff x="846774" y="1908569"/>
            <a:chExt cx="3869438" cy="314947"/>
          </a:xfrm>
        </p:grpSpPr>
        <p:sp>
          <p:nvSpPr>
            <p:cNvPr id="78" name="Rectángulo: esquinas redondeadas 77">
              <a:extLst>
                <a:ext uri="{FF2B5EF4-FFF2-40B4-BE49-F238E27FC236}">
                  <a16:creationId xmlns:a16="http://schemas.microsoft.com/office/drawing/2014/main" id="{2060D2E5-A165-4593-B293-BEB07BBA723F}"/>
                </a:ext>
              </a:extLst>
            </p:cNvPr>
            <p:cNvSpPr/>
            <p:nvPr/>
          </p:nvSpPr>
          <p:spPr>
            <a:xfrm>
              <a:off x="888509" y="1931042"/>
              <a:ext cx="3548063" cy="267576"/>
            </a:xfrm>
            <a:prstGeom prst="roundRect">
              <a:avLst>
                <a:gd name="adj" fmla="val 3808"/>
              </a:avLst>
            </a:prstGeom>
            <a:solidFill>
              <a:srgbClr val="E5EBF7"/>
            </a:solidFill>
            <a:ln w="6350"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79" name="Rectángulo 78">
              <a:extLst>
                <a:ext uri="{FF2B5EF4-FFF2-40B4-BE49-F238E27FC236}">
                  <a16:creationId xmlns:a16="http://schemas.microsoft.com/office/drawing/2014/main" id="{E7877A37-7626-4D32-BC91-E7815A0457B0}"/>
                </a:ext>
              </a:extLst>
            </p:cNvPr>
            <p:cNvSpPr/>
            <p:nvPr/>
          </p:nvSpPr>
          <p:spPr>
            <a:xfrm>
              <a:off x="846774" y="1910995"/>
              <a:ext cx="140708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Material Utilizado</a:t>
              </a:r>
            </a:p>
          </p:txBody>
        </p:sp>
        <p:sp>
          <p:nvSpPr>
            <p:cNvPr id="80" name="Rectángulo 79">
              <a:extLst>
                <a:ext uri="{FF2B5EF4-FFF2-40B4-BE49-F238E27FC236}">
                  <a16:creationId xmlns:a16="http://schemas.microsoft.com/office/drawing/2014/main" id="{EED52FFC-D234-4972-9362-CCA8BD8E1E1D}"/>
                </a:ext>
              </a:extLst>
            </p:cNvPr>
            <p:cNvSpPr/>
            <p:nvPr/>
          </p:nvSpPr>
          <p:spPr>
            <a:xfrm>
              <a:off x="1951784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81" name="Rectángulo 80">
              <a:extLst>
                <a:ext uri="{FF2B5EF4-FFF2-40B4-BE49-F238E27FC236}">
                  <a16:creationId xmlns:a16="http://schemas.microsoft.com/office/drawing/2014/main" id="{810D7B33-A378-48EE-81DB-D80ABF08CAFF}"/>
                </a:ext>
              </a:extLst>
            </p:cNvPr>
            <p:cNvSpPr/>
            <p:nvPr/>
          </p:nvSpPr>
          <p:spPr>
            <a:xfrm>
              <a:off x="2018850" y="1908569"/>
              <a:ext cx="1230415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Traído por cliente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82" name="Rectángulo 81">
              <a:extLst>
                <a:ext uri="{FF2B5EF4-FFF2-40B4-BE49-F238E27FC236}">
                  <a16:creationId xmlns:a16="http://schemas.microsoft.com/office/drawing/2014/main" id="{C6BA340D-8998-4AB9-89C7-B008C984CE74}"/>
                </a:ext>
              </a:extLst>
            </p:cNvPr>
            <p:cNvSpPr/>
            <p:nvPr/>
          </p:nvSpPr>
          <p:spPr>
            <a:xfrm>
              <a:off x="3114635" y="2000787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85" name="Rectángulo 84">
              <a:extLst>
                <a:ext uri="{FF2B5EF4-FFF2-40B4-BE49-F238E27FC236}">
                  <a16:creationId xmlns:a16="http://schemas.microsoft.com/office/drawing/2014/main" id="{E804BDC5-B8E3-4BEE-B9A1-7A7F9FE1772F}"/>
                </a:ext>
              </a:extLst>
            </p:cNvPr>
            <p:cNvSpPr/>
            <p:nvPr/>
          </p:nvSpPr>
          <p:spPr>
            <a:xfrm>
              <a:off x="3194974" y="1908569"/>
              <a:ext cx="152123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Comprado por uno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pic>
        <p:nvPicPr>
          <p:cNvPr id="86" name="Imagen 85">
            <a:extLst>
              <a:ext uri="{FF2B5EF4-FFF2-40B4-BE49-F238E27FC236}">
                <a16:creationId xmlns:a16="http://schemas.microsoft.com/office/drawing/2014/main" id="{5E40D706-1789-41B8-8B26-B918DFB9E15B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203" t="66278" r="8673" b="23356"/>
          <a:stretch/>
        </p:blipFill>
        <p:spPr>
          <a:xfrm>
            <a:off x="420002" y="5572807"/>
            <a:ext cx="4301657" cy="745544"/>
          </a:xfrm>
          <a:prstGeom prst="rect">
            <a:avLst/>
          </a:prstGeom>
        </p:spPr>
      </p:pic>
      <p:grpSp>
        <p:nvGrpSpPr>
          <p:cNvPr id="99" name="Grupo 98">
            <a:extLst>
              <a:ext uri="{FF2B5EF4-FFF2-40B4-BE49-F238E27FC236}">
                <a16:creationId xmlns:a16="http://schemas.microsoft.com/office/drawing/2014/main" id="{A495B0AB-2D8A-4029-A820-29583E476264}"/>
              </a:ext>
            </a:extLst>
          </p:cNvPr>
          <p:cNvGrpSpPr/>
          <p:nvPr/>
        </p:nvGrpSpPr>
        <p:grpSpPr>
          <a:xfrm>
            <a:off x="513886" y="6402346"/>
            <a:ext cx="4328637" cy="751470"/>
            <a:chOff x="507023" y="6357999"/>
            <a:chExt cx="4328637" cy="751470"/>
          </a:xfrm>
        </p:grpSpPr>
        <p:sp>
          <p:nvSpPr>
            <p:cNvPr id="88" name="Rectángulo 87">
              <a:extLst>
                <a:ext uri="{FF2B5EF4-FFF2-40B4-BE49-F238E27FC236}">
                  <a16:creationId xmlns:a16="http://schemas.microsoft.com/office/drawing/2014/main" id="{CABB359B-7FAA-4851-BFBB-C7E16CD1F9CA}"/>
                </a:ext>
              </a:extLst>
            </p:cNvPr>
            <p:cNvSpPr/>
            <p:nvPr/>
          </p:nvSpPr>
          <p:spPr>
            <a:xfrm>
              <a:off x="507023" y="6357999"/>
              <a:ext cx="1590222" cy="34394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6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Formas de Pago</a:t>
              </a:r>
              <a:endParaRPr lang="es-CL" sz="16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89" name="Rectángulo 88">
              <a:extLst>
                <a:ext uri="{FF2B5EF4-FFF2-40B4-BE49-F238E27FC236}">
                  <a16:creationId xmlns:a16="http://schemas.microsoft.com/office/drawing/2014/main" id="{5C3FB13F-67AB-4E67-B8DB-16F6AEF462D6}"/>
                </a:ext>
              </a:extLst>
            </p:cNvPr>
            <p:cNvSpPr/>
            <p:nvPr/>
          </p:nvSpPr>
          <p:spPr>
            <a:xfrm>
              <a:off x="508665" y="6755574"/>
              <a:ext cx="118105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Total a Pagar: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90" name="Conector recto 89">
              <a:extLst>
                <a:ext uri="{FF2B5EF4-FFF2-40B4-BE49-F238E27FC236}">
                  <a16:creationId xmlns:a16="http://schemas.microsoft.com/office/drawing/2014/main" id="{E991F5D5-602F-41C6-A05E-4F641BA735F5}"/>
                </a:ext>
              </a:extLst>
            </p:cNvPr>
            <p:cNvCxnSpPr>
              <a:cxnSpLocks/>
            </p:cNvCxnSpPr>
            <p:nvPr/>
          </p:nvCxnSpPr>
          <p:spPr>
            <a:xfrm>
              <a:off x="1405339" y="6956676"/>
              <a:ext cx="1125661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3" name="Rectángulo 92">
              <a:extLst>
                <a:ext uri="{FF2B5EF4-FFF2-40B4-BE49-F238E27FC236}">
                  <a16:creationId xmlns:a16="http://schemas.microsoft.com/office/drawing/2014/main" id="{6EBF0BAA-1830-4082-9014-C97DF0F57357}"/>
                </a:ext>
              </a:extLst>
            </p:cNvPr>
            <p:cNvSpPr/>
            <p:nvPr/>
          </p:nvSpPr>
          <p:spPr>
            <a:xfrm>
              <a:off x="2618328" y="6480608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94" name="Rectángulo 93">
              <a:extLst>
                <a:ext uri="{FF2B5EF4-FFF2-40B4-BE49-F238E27FC236}">
                  <a16:creationId xmlns:a16="http://schemas.microsoft.com/office/drawing/2014/main" id="{6B27A875-5C49-4CE4-884A-53A0A9CD71C2}"/>
                </a:ext>
              </a:extLst>
            </p:cNvPr>
            <p:cNvSpPr/>
            <p:nvPr/>
          </p:nvSpPr>
          <p:spPr>
            <a:xfrm>
              <a:off x="2698547" y="6392360"/>
              <a:ext cx="213711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50% Adel</a:t>
              </a: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anto / 50% Entrega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5" name="Rectángulo 94">
              <a:extLst>
                <a:ext uri="{FF2B5EF4-FFF2-40B4-BE49-F238E27FC236}">
                  <a16:creationId xmlns:a16="http://schemas.microsoft.com/office/drawing/2014/main" id="{796D9CDE-CE6A-44BC-B977-018DBDB7ADB1}"/>
                </a:ext>
              </a:extLst>
            </p:cNvPr>
            <p:cNvSpPr/>
            <p:nvPr/>
          </p:nvSpPr>
          <p:spPr>
            <a:xfrm>
              <a:off x="2618327" y="6671604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96" name="Rectángulo 95">
              <a:extLst>
                <a:ext uri="{FF2B5EF4-FFF2-40B4-BE49-F238E27FC236}">
                  <a16:creationId xmlns:a16="http://schemas.microsoft.com/office/drawing/2014/main" id="{E1A9C05A-E9F5-40BA-9B89-F4925868A6E2}"/>
                </a:ext>
              </a:extLst>
            </p:cNvPr>
            <p:cNvSpPr/>
            <p:nvPr/>
          </p:nvSpPr>
          <p:spPr>
            <a:xfrm>
              <a:off x="2698547" y="6590190"/>
              <a:ext cx="125637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Tarjeta de Crédito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7" name="Rectángulo 96">
              <a:extLst>
                <a:ext uri="{FF2B5EF4-FFF2-40B4-BE49-F238E27FC236}">
                  <a16:creationId xmlns:a16="http://schemas.microsoft.com/office/drawing/2014/main" id="{FDB9D3DA-79A0-4743-B169-42B0206C7917}"/>
                </a:ext>
              </a:extLst>
            </p:cNvPr>
            <p:cNvSpPr/>
            <p:nvPr/>
          </p:nvSpPr>
          <p:spPr>
            <a:xfrm>
              <a:off x="2734595" y="6796948"/>
              <a:ext cx="125637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Pago Completo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8" name="Rectángulo 97">
              <a:extLst>
                <a:ext uri="{FF2B5EF4-FFF2-40B4-BE49-F238E27FC236}">
                  <a16:creationId xmlns:a16="http://schemas.microsoft.com/office/drawing/2014/main" id="{C23ACB03-E850-4859-963B-A4D496E13724}"/>
                </a:ext>
              </a:extLst>
            </p:cNvPr>
            <p:cNvSpPr/>
            <p:nvPr/>
          </p:nvSpPr>
          <p:spPr>
            <a:xfrm>
              <a:off x="2618327" y="6872424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</p:grpSp>
      <p:sp>
        <p:nvSpPr>
          <p:cNvPr id="83" name="Rectángulo 82">
            <a:extLst>
              <a:ext uri="{FF2B5EF4-FFF2-40B4-BE49-F238E27FC236}">
                <a16:creationId xmlns:a16="http://schemas.microsoft.com/office/drawing/2014/main" id="{FF1B5714-D46E-4962-9BD8-8C3EB344E93F}"/>
              </a:ext>
            </a:extLst>
          </p:cNvPr>
          <p:cNvSpPr/>
          <p:nvPr/>
        </p:nvSpPr>
        <p:spPr>
          <a:xfrm>
            <a:off x="551357" y="63750"/>
            <a:ext cx="4148168" cy="107830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07000"/>
              </a:lnSpc>
              <a:spcAft>
                <a:spcPts val="726"/>
              </a:spcAft>
            </a:pPr>
            <a:r>
              <a:rPr lang="es-CL" sz="5988" dirty="0">
                <a:solidFill>
                  <a:schemeClr val="bg1"/>
                </a:solidFill>
                <a:latin typeface="Angelface" pitchFamily="50" charset="0"/>
                <a:ea typeface="Calibri" panose="020F0502020204030204" pitchFamily="34" charset="0"/>
                <a:cs typeface="Times New Roman" panose="02020603050405020304" pitchFamily="18" charset="0"/>
              </a:rPr>
              <a:t>Ordenes de Venta</a:t>
            </a:r>
            <a:endParaRPr lang="es-CL" sz="6532" dirty="0">
              <a:solidFill>
                <a:schemeClr val="bg1"/>
              </a:solidFill>
              <a:latin typeface="Angelface" pitchFamily="50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101" name="Rectángulo: esquinas redondeadas 100">
            <a:extLst>
              <a:ext uri="{FF2B5EF4-FFF2-40B4-BE49-F238E27FC236}">
                <a16:creationId xmlns:a16="http://schemas.microsoft.com/office/drawing/2014/main" id="{0A155951-9671-4EA6-9BA5-4894C98CB333}"/>
              </a:ext>
            </a:extLst>
          </p:cNvPr>
          <p:cNvSpPr/>
          <p:nvPr/>
        </p:nvSpPr>
        <p:spPr>
          <a:xfrm>
            <a:off x="473237" y="1582469"/>
            <a:ext cx="4223447" cy="604994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111" name="Rectángulo: esquinas redondeadas 110">
            <a:extLst>
              <a:ext uri="{FF2B5EF4-FFF2-40B4-BE49-F238E27FC236}">
                <a16:creationId xmlns:a16="http://schemas.microsoft.com/office/drawing/2014/main" id="{2F0F5CEE-A183-4B39-8715-F1C8F735566B}"/>
              </a:ext>
            </a:extLst>
          </p:cNvPr>
          <p:cNvSpPr/>
          <p:nvPr/>
        </p:nvSpPr>
        <p:spPr>
          <a:xfrm>
            <a:off x="524368" y="3850804"/>
            <a:ext cx="4115236" cy="1279658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113" name="Rectángulo: esquinas redondeadas 112">
            <a:extLst>
              <a:ext uri="{FF2B5EF4-FFF2-40B4-BE49-F238E27FC236}">
                <a16:creationId xmlns:a16="http://schemas.microsoft.com/office/drawing/2014/main" id="{907035ED-50C6-4207-BD92-D5027B05F656}"/>
              </a:ext>
            </a:extLst>
          </p:cNvPr>
          <p:cNvSpPr/>
          <p:nvPr/>
        </p:nvSpPr>
        <p:spPr>
          <a:xfrm>
            <a:off x="521789" y="6431097"/>
            <a:ext cx="4115236" cy="762266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</p:spTree>
    <p:extLst>
      <p:ext uri="{BB962C8B-B14F-4D97-AF65-F5344CB8AC3E}">
        <p14:creationId xmlns:p14="http://schemas.microsoft.com/office/powerpoint/2010/main" val="592520039"/>
      </p:ext>
    </p:extLst>
  </p:cSld>
  <p:clrMapOvr>
    <a:masterClrMapping/>
  </p:clrMapOvr>
</p:sld>
</file>

<file path=ppt/slides/slide2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4" name="Imagen 113">
            <a:extLst>
              <a:ext uri="{FF2B5EF4-FFF2-40B4-BE49-F238E27FC236}">
                <a16:creationId xmlns:a16="http://schemas.microsoft.com/office/drawing/2014/main" id="{E2C72D66-3C05-40F4-818E-4CB8631B94FA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26633" t="9514" r="29569" b="27352"/>
          <a:stretch/>
        </p:blipFill>
        <p:spPr>
          <a:xfrm rot="16200000">
            <a:off x="2185505" y="-1998928"/>
            <a:ext cx="697876" cy="5068891"/>
          </a:xfrm>
          <a:prstGeom prst="rect">
            <a:avLst/>
          </a:prstGeom>
        </p:spPr>
      </p:pic>
      <p:sp>
        <p:nvSpPr>
          <p:cNvPr id="112" name="Rectángulo: esquinas redondeadas 111">
            <a:extLst>
              <a:ext uri="{FF2B5EF4-FFF2-40B4-BE49-F238E27FC236}">
                <a16:creationId xmlns:a16="http://schemas.microsoft.com/office/drawing/2014/main" id="{E115D612-3661-42A9-A486-91A7B88EA55F}"/>
              </a:ext>
            </a:extLst>
          </p:cNvPr>
          <p:cNvSpPr/>
          <p:nvPr/>
        </p:nvSpPr>
        <p:spPr>
          <a:xfrm>
            <a:off x="440504" y="6367648"/>
            <a:ext cx="4290148" cy="890633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110" name="Rectángulo: esquinas redondeadas 109">
            <a:extLst>
              <a:ext uri="{FF2B5EF4-FFF2-40B4-BE49-F238E27FC236}">
                <a16:creationId xmlns:a16="http://schemas.microsoft.com/office/drawing/2014/main" id="{9B78243E-FF09-471B-A928-593DCFE6BCF1}"/>
              </a:ext>
            </a:extLst>
          </p:cNvPr>
          <p:cNvSpPr/>
          <p:nvPr/>
        </p:nvSpPr>
        <p:spPr>
          <a:xfrm>
            <a:off x="440505" y="3776826"/>
            <a:ext cx="4290148" cy="1439386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84" name="Rectángulo: esquinas redondeadas 83">
            <a:extLst>
              <a:ext uri="{FF2B5EF4-FFF2-40B4-BE49-F238E27FC236}">
                <a16:creationId xmlns:a16="http://schemas.microsoft.com/office/drawing/2014/main" id="{AD7414DD-8DE6-45B8-8112-9BDDF0B186AF}"/>
              </a:ext>
            </a:extLst>
          </p:cNvPr>
          <p:cNvSpPr/>
          <p:nvPr/>
        </p:nvSpPr>
        <p:spPr>
          <a:xfrm>
            <a:off x="420001" y="1536627"/>
            <a:ext cx="4310651" cy="697874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2" name="Rectángulo: esquinas redondeadas 1">
            <a:extLst>
              <a:ext uri="{FF2B5EF4-FFF2-40B4-BE49-F238E27FC236}">
                <a16:creationId xmlns:a16="http://schemas.microsoft.com/office/drawing/2014/main" id="{99FF4510-806D-4AC7-8D73-69B355A697B8}"/>
              </a:ext>
            </a:extLst>
          </p:cNvPr>
          <p:cNvSpPr/>
          <p:nvPr/>
        </p:nvSpPr>
        <p:spPr>
          <a:xfrm>
            <a:off x="1308997" y="1142665"/>
            <a:ext cx="1021080" cy="217998"/>
          </a:xfrm>
          <a:prstGeom prst="roundRect">
            <a:avLst>
              <a:gd name="adj" fmla="val 0"/>
            </a:avLst>
          </a:prstGeom>
          <a:noFill/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4" name="Rectángulo 3">
            <a:extLst>
              <a:ext uri="{FF2B5EF4-FFF2-40B4-BE49-F238E27FC236}">
                <a16:creationId xmlns:a16="http://schemas.microsoft.com/office/drawing/2014/main" id="{2AFB77A1-E7B9-4F47-9144-3CC7BDF7EE3D}"/>
              </a:ext>
            </a:extLst>
          </p:cNvPr>
          <p:cNvSpPr/>
          <p:nvPr/>
        </p:nvSpPr>
        <p:spPr>
          <a:xfrm>
            <a:off x="440504" y="1056234"/>
            <a:ext cx="1021080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N.º Pedido</a:t>
            </a:r>
            <a:endParaRPr lang="es-CL" dirty="0">
              <a:effectLst/>
              <a:latin typeface="Akazan Lt" panose="02000506020000020003" pitchFamily="2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5" name="Rectángulo: esquinas redondeadas 4">
            <a:extLst>
              <a:ext uri="{FF2B5EF4-FFF2-40B4-BE49-F238E27FC236}">
                <a16:creationId xmlns:a16="http://schemas.microsoft.com/office/drawing/2014/main" id="{2842A9BB-0E44-4F1E-97DD-EF7322732B51}"/>
              </a:ext>
            </a:extLst>
          </p:cNvPr>
          <p:cNvSpPr/>
          <p:nvPr/>
        </p:nvSpPr>
        <p:spPr>
          <a:xfrm>
            <a:off x="3675604" y="1142059"/>
            <a:ext cx="1021080" cy="217998"/>
          </a:xfrm>
          <a:prstGeom prst="roundRect">
            <a:avLst>
              <a:gd name="adj" fmla="val 0"/>
            </a:avLst>
          </a:prstGeom>
          <a:noFill/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6" name="Rectángulo 5">
            <a:extLst>
              <a:ext uri="{FF2B5EF4-FFF2-40B4-BE49-F238E27FC236}">
                <a16:creationId xmlns:a16="http://schemas.microsoft.com/office/drawing/2014/main" id="{7F3D37A6-278E-4B2C-8776-6E7C1A84784E}"/>
              </a:ext>
            </a:extLst>
          </p:cNvPr>
          <p:cNvSpPr/>
          <p:nvPr/>
        </p:nvSpPr>
        <p:spPr>
          <a:xfrm>
            <a:off x="3079506" y="1063864"/>
            <a:ext cx="1021080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Fecha</a:t>
            </a:r>
          </a:p>
        </p:txBody>
      </p:sp>
      <p:grpSp>
        <p:nvGrpSpPr>
          <p:cNvPr id="17" name="Grupo 16">
            <a:extLst>
              <a:ext uri="{FF2B5EF4-FFF2-40B4-BE49-F238E27FC236}">
                <a16:creationId xmlns:a16="http://schemas.microsoft.com/office/drawing/2014/main" id="{A1221EF0-FDFE-48C3-A647-6370BEFC3A9F}"/>
              </a:ext>
            </a:extLst>
          </p:cNvPr>
          <p:cNvGrpSpPr/>
          <p:nvPr/>
        </p:nvGrpSpPr>
        <p:grpSpPr>
          <a:xfrm>
            <a:off x="428996" y="1535416"/>
            <a:ext cx="4190338" cy="715275"/>
            <a:chOff x="461175" y="1120552"/>
            <a:chExt cx="4190338" cy="715275"/>
          </a:xfrm>
        </p:grpSpPr>
        <p:sp>
          <p:nvSpPr>
            <p:cNvPr id="8" name="Rectángulo 7">
              <a:extLst>
                <a:ext uri="{FF2B5EF4-FFF2-40B4-BE49-F238E27FC236}">
                  <a16:creationId xmlns:a16="http://schemas.microsoft.com/office/drawing/2014/main" id="{9A52EE84-0DE8-4F26-AD5E-3CE20593F425}"/>
                </a:ext>
              </a:extLst>
            </p:cNvPr>
            <p:cNvSpPr/>
            <p:nvPr/>
          </p:nvSpPr>
          <p:spPr>
            <a:xfrm>
              <a:off x="477077" y="1120552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Cliente: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" name="Rectángulo 8">
              <a:extLst>
                <a:ext uri="{FF2B5EF4-FFF2-40B4-BE49-F238E27FC236}">
                  <a16:creationId xmlns:a16="http://schemas.microsoft.com/office/drawing/2014/main" id="{0293D1B7-439B-4947-A5F0-41627F3784A1}"/>
                </a:ext>
              </a:extLst>
            </p:cNvPr>
            <p:cNvSpPr/>
            <p:nvPr/>
          </p:nvSpPr>
          <p:spPr>
            <a:xfrm>
              <a:off x="461175" y="1452518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Teléfono: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10" name="Rectángulo 9">
              <a:extLst>
                <a:ext uri="{FF2B5EF4-FFF2-40B4-BE49-F238E27FC236}">
                  <a16:creationId xmlns:a16="http://schemas.microsoft.com/office/drawing/2014/main" id="{18CEE0AE-BC72-4F64-89A2-783C42213717}"/>
                </a:ext>
              </a:extLst>
            </p:cNvPr>
            <p:cNvSpPr/>
            <p:nvPr/>
          </p:nvSpPr>
          <p:spPr>
            <a:xfrm>
              <a:off x="2542395" y="1460468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Celular: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12" name="Conector recto 11">
              <a:extLst>
                <a:ext uri="{FF2B5EF4-FFF2-40B4-BE49-F238E27FC236}">
                  <a16:creationId xmlns:a16="http://schemas.microsoft.com/office/drawing/2014/main" id="{44FD2E21-B38E-48E6-8AF0-3E3DE6E69487}"/>
                </a:ext>
              </a:extLst>
            </p:cNvPr>
            <p:cNvCxnSpPr/>
            <p:nvPr/>
          </p:nvCxnSpPr>
          <p:spPr>
            <a:xfrm>
              <a:off x="1089328" y="1380954"/>
              <a:ext cx="3562185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Conector recto 12">
              <a:extLst>
                <a:ext uri="{FF2B5EF4-FFF2-40B4-BE49-F238E27FC236}">
                  <a16:creationId xmlns:a16="http://schemas.microsoft.com/office/drawing/2014/main" id="{FF0615F5-297B-42CC-9227-B689F664423A}"/>
                </a:ext>
              </a:extLst>
            </p:cNvPr>
            <p:cNvCxnSpPr>
              <a:cxnSpLocks/>
            </p:cNvCxnSpPr>
            <p:nvPr/>
          </p:nvCxnSpPr>
          <p:spPr>
            <a:xfrm>
              <a:off x="1194019" y="1700333"/>
              <a:ext cx="1348376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" name="Conector recto 14">
              <a:extLst>
                <a:ext uri="{FF2B5EF4-FFF2-40B4-BE49-F238E27FC236}">
                  <a16:creationId xmlns:a16="http://schemas.microsoft.com/office/drawing/2014/main" id="{BD48C7B8-5CAC-4F82-9216-C8AB344C1EF2}"/>
                </a:ext>
              </a:extLst>
            </p:cNvPr>
            <p:cNvCxnSpPr>
              <a:cxnSpLocks/>
            </p:cNvCxnSpPr>
            <p:nvPr/>
          </p:nvCxnSpPr>
          <p:spPr>
            <a:xfrm>
              <a:off x="3228230" y="1700333"/>
              <a:ext cx="1423283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7" name="Grupo 26">
            <a:extLst>
              <a:ext uri="{FF2B5EF4-FFF2-40B4-BE49-F238E27FC236}">
                <a16:creationId xmlns:a16="http://schemas.microsoft.com/office/drawing/2014/main" id="{D011FB4B-7475-4BE9-A358-6DA41A8D12AD}"/>
              </a:ext>
            </a:extLst>
          </p:cNvPr>
          <p:cNvGrpSpPr/>
          <p:nvPr/>
        </p:nvGrpSpPr>
        <p:grpSpPr>
          <a:xfrm>
            <a:off x="899417" y="2332501"/>
            <a:ext cx="3359980" cy="319046"/>
            <a:chOff x="864702" y="1908569"/>
            <a:chExt cx="3359980" cy="319046"/>
          </a:xfrm>
        </p:grpSpPr>
        <p:sp>
          <p:nvSpPr>
            <p:cNvPr id="19" name="Rectángulo: esquinas redondeadas 18">
              <a:extLst>
                <a:ext uri="{FF2B5EF4-FFF2-40B4-BE49-F238E27FC236}">
                  <a16:creationId xmlns:a16="http://schemas.microsoft.com/office/drawing/2014/main" id="{90C1F828-0023-4BD0-AE55-1A1D3BABD5CA}"/>
                </a:ext>
              </a:extLst>
            </p:cNvPr>
            <p:cNvSpPr/>
            <p:nvPr/>
          </p:nvSpPr>
          <p:spPr>
            <a:xfrm>
              <a:off x="888509" y="1931042"/>
              <a:ext cx="3336173" cy="267576"/>
            </a:xfrm>
            <a:prstGeom prst="roundRect">
              <a:avLst>
                <a:gd name="adj" fmla="val 3808"/>
              </a:avLst>
            </a:prstGeom>
            <a:solidFill>
              <a:srgbClr val="E5EBF7"/>
            </a:solidFill>
            <a:ln w="6350"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20" name="Rectángulo 19">
              <a:extLst>
                <a:ext uri="{FF2B5EF4-FFF2-40B4-BE49-F238E27FC236}">
                  <a16:creationId xmlns:a16="http://schemas.microsoft.com/office/drawing/2014/main" id="{56986F0A-658A-4DCF-8EF6-0F185C7C5060}"/>
                </a:ext>
              </a:extLst>
            </p:cNvPr>
            <p:cNvSpPr/>
            <p:nvPr/>
          </p:nvSpPr>
          <p:spPr>
            <a:xfrm>
              <a:off x="864702" y="1910995"/>
              <a:ext cx="140708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Tipo de Servicio: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21" name="Rectángulo 20">
              <a:extLst>
                <a:ext uri="{FF2B5EF4-FFF2-40B4-BE49-F238E27FC236}">
                  <a16:creationId xmlns:a16="http://schemas.microsoft.com/office/drawing/2014/main" id="{6492D76D-BD6D-4616-9DE0-599FC92A6658}"/>
                </a:ext>
              </a:extLst>
            </p:cNvPr>
            <p:cNvSpPr/>
            <p:nvPr/>
          </p:nvSpPr>
          <p:spPr>
            <a:xfrm>
              <a:off x="1993616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2" name="Rectángulo 21">
              <a:extLst>
                <a:ext uri="{FF2B5EF4-FFF2-40B4-BE49-F238E27FC236}">
                  <a16:creationId xmlns:a16="http://schemas.microsoft.com/office/drawing/2014/main" id="{BE82BD38-E445-4696-A0AB-597A418C5665}"/>
                </a:ext>
              </a:extLst>
            </p:cNvPr>
            <p:cNvSpPr/>
            <p:nvPr/>
          </p:nvSpPr>
          <p:spPr>
            <a:xfrm>
              <a:off x="2072635" y="1908569"/>
              <a:ext cx="654616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Costura</a:t>
              </a:r>
            </a:p>
          </p:txBody>
        </p:sp>
        <p:sp>
          <p:nvSpPr>
            <p:cNvPr id="23" name="Rectángulo 22">
              <a:extLst>
                <a:ext uri="{FF2B5EF4-FFF2-40B4-BE49-F238E27FC236}">
                  <a16:creationId xmlns:a16="http://schemas.microsoft.com/office/drawing/2014/main" id="{68F4B250-3831-418F-BFC4-D431DBC2CA70}"/>
                </a:ext>
              </a:extLst>
            </p:cNvPr>
            <p:cNvSpPr/>
            <p:nvPr/>
          </p:nvSpPr>
          <p:spPr>
            <a:xfrm>
              <a:off x="2660329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4" name="Rectángulo 23">
              <a:extLst>
                <a:ext uri="{FF2B5EF4-FFF2-40B4-BE49-F238E27FC236}">
                  <a16:creationId xmlns:a16="http://schemas.microsoft.com/office/drawing/2014/main" id="{4AA89D6B-DBBA-402D-AEBE-71E144A67F00}"/>
                </a:ext>
              </a:extLst>
            </p:cNvPr>
            <p:cNvSpPr/>
            <p:nvPr/>
          </p:nvSpPr>
          <p:spPr>
            <a:xfrm>
              <a:off x="2750460" y="1915094"/>
              <a:ext cx="81676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Confección</a:t>
              </a:r>
            </a:p>
          </p:txBody>
        </p:sp>
        <p:sp>
          <p:nvSpPr>
            <p:cNvPr id="25" name="Rectángulo 24">
              <a:extLst>
                <a:ext uri="{FF2B5EF4-FFF2-40B4-BE49-F238E27FC236}">
                  <a16:creationId xmlns:a16="http://schemas.microsoft.com/office/drawing/2014/main" id="{E35C0224-B0B5-4F53-8A83-F99AB3741D53}"/>
                </a:ext>
              </a:extLst>
            </p:cNvPr>
            <p:cNvSpPr/>
            <p:nvPr/>
          </p:nvSpPr>
          <p:spPr>
            <a:xfrm>
              <a:off x="3522045" y="2000787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6" name="Rectángulo 25">
              <a:extLst>
                <a:ext uri="{FF2B5EF4-FFF2-40B4-BE49-F238E27FC236}">
                  <a16:creationId xmlns:a16="http://schemas.microsoft.com/office/drawing/2014/main" id="{6D0BC1E9-E235-4F61-AC23-ACA0B4CF88CA}"/>
                </a:ext>
              </a:extLst>
            </p:cNvPr>
            <p:cNvSpPr/>
            <p:nvPr/>
          </p:nvSpPr>
          <p:spPr>
            <a:xfrm>
              <a:off x="3612029" y="1915094"/>
              <a:ext cx="552402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Otros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sp>
        <p:nvSpPr>
          <p:cNvPr id="28" name="Rectángulo 27">
            <a:extLst>
              <a:ext uri="{FF2B5EF4-FFF2-40B4-BE49-F238E27FC236}">
                <a16:creationId xmlns:a16="http://schemas.microsoft.com/office/drawing/2014/main" id="{68588BD4-AE96-4CF9-9C4B-24A6D79FE99D}"/>
              </a:ext>
            </a:extLst>
          </p:cNvPr>
          <p:cNvSpPr/>
          <p:nvPr/>
        </p:nvSpPr>
        <p:spPr>
          <a:xfrm>
            <a:off x="354701" y="2633649"/>
            <a:ext cx="2183733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Descripción del Servicio:</a:t>
            </a:r>
            <a:endParaRPr lang="es-CL" dirty="0">
              <a:effectLst/>
              <a:latin typeface="Akazan Lt" panose="02000506020000020003" pitchFamily="2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pic>
        <p:nvPicPr>
          <p:cNvPr id="30" name="Imagen 29">
            <a:extLst>
              <a:ext uri="{FF2B5EF4-FFF2-40B4-BE49-F238E27FC236}">
                <a16:creationId xmlns:a16="http://schemas.microsoft.com/office/drawing/2014/main" id="{3E931A31-DC47-4A40-8DA9-8FC83A9306DD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203" t="66278" r="8673" b="23449"/>
          <a:stretch/>
        </p:blipFill>
        <p:spPr>
          <a:xfrm>
            <a:off x="440505" y="2944813"/>
            <a:ext cx="4301657" cy="738769"/>
          </a:xfrm>
          <a:prstGeom prst="rect">
            <a:avLst/>
          </a:prstGeom>
        </p:spPr>
      </p:pic>
      <p:grpSp>
        <p:nvGrpSpPr>
          <p:cNvPr id="76" name="Grupo 75">
            <a:extLst>
              <a:ext uri="{FF2B5EF4-FFF2-40B4-BE49-F238E27FC236}">
                <a16:creationId xmlns:a16="http://schemas.microsoft.com/office/drawing/2014/main" id="{EBD2F4EC-A8BF-4680-A871-AD5F1ACFA33A}"/>
              </a:ext>
            </a:extLst>
          </p:cNvPr>
          <p:cNvGrpSpPr/>
          <p:nvPr/>
        </p:nvGrpSpPr>
        <p:grpSpPr>
          <a:xfrm>
            <a:off x="513147" y="3825721"/>
            <a:ext cx="4187950" cy="1277269"/>
            <a:chOff x="425691" y="4023521"/>
            <a:chExt cx="4187950" cy="1277269"/>
          </a:xfrm>
        </p:grpSpPr>
        <p:sp>
          <p:nvSpPr>
            <p:cNvPr id="39" name="Rectángulo 38">
              <a:extLst>
                <a:ext uri="{FF2B5EF4-FFF2-40B4-BE49-F238E27FC236}">
                  <a16:creationId xmlns:a16="http://schemas.microsoft.com/office/drawing/2014/main" id="{02E4A93C-8F9C-4884-B2B6-80528735D3E3}"/>
                </a:ext>
              </a:extLst>
            </p:cNvPr>
            <p:cNvSpPr/>
            <p:nvPr/>
          </p:nvSpPr>
          <p:spPr>
            <a:xfrm>
              <a:off x="425691" y="4023521"/>
              <a:ext cx="118105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Ficha de Medidas</a:t>
              </a:r>
            </a:p>
          </p:txBody>
        </p:sp>
        <p:sp>
          <p:nvSpPr>
            <p:cNvPr id="41" name="Rectángulo 40">
              <a:extLst>
                <a:ext uri="{FF2B5EF4-FFF2-40B4-BE49-F238E27FC236}">
                  <a16:creationId xmlns:a16="http://schemas.microsoft.com/office/drawing/2014/main" id="{92B9E128-7B4C-45E7-9BA8-B9EA85687B92}"/>
                </a:ext>
              </a:extLst>
            </p:cNvPr>
            <p:cNvSpPr/>
            <p:nvPr/>
          </p:nvSpPr>
          <p:spPr>
            <a:xfrm>
              <a:off x="754528" y="4254831"/>
              <a:ext cx="66475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H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ombros</a:t>
              </a:r>
            </a:p>
          </p:txBody>
        </p:sp>
        <p:grpSp>
          <p:nvGrpSpPr>
            <p:cNvPr id="53" name="Grupo 52">
              <a:extLst>
                <a:ext uri="{FF2B5EF4-FFF2-40B4-BE49-F238E27FC236}">
                  <a16:creationId xmlns:a16="http://schemas.microsoft.com/office/drawing/2014/main" id="{F280F20A-CEEA-4B75-946C-268CF551042A}"/>
                </a:ext>
              </a:extLst>
            </p:cNvPr>
            <p:cNvGrpSpPr/>
            <p:nvPr/>
          </p:nvGrpSpPr>
          <p:grpSpPr>
            <a:xfrm>
              <a:off x="499785" y="4324233"/>
              <a:ext cx="319496" cy="903494"/>
              <a:chOff x="499785" y="4324233"/>
              <a:chExt cx="319496" cy="903494"/>
            </a:xfrm>
          </p:grpSpPr>
          <p:sp>
            <p:nvSpPr>
              <p:cNvPr id="40" name="Rectángulo 39">
                <a:extLst>
                  <a:ext uri="{FF2B5EF4-FFF2-40B4-BE49-F238E27FC236}">
                    <a16:creationId xmlns:a16="http://schemas.microsoft.com/office/drawing/2014/main" id="{E47B04F6-4E0C-443A-9D7F-51CC3A6E8167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 dirty="0"/>
              </a:p>
            </p:txBody>
          </p:sp>
          <p:sp>
            <p:nvSpPr>
              <p:cNvPr id="42" name="Rectángulo 41">
                <a:extLst>
                  <a:ext uri="{FF2B5EF4-FFF2-40B4-BE49-F238E27FC236}">
                    <a16:creationId xmlns:a16="http://schemas.microsoft.com/office/drawing/2014/main" id="{E0D8D7D1-E8A9-477D-BB59-7D4037A10AD8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3" name="Rectángulo 42">
                <a:extLst>
                  <a:ext uri="{FF2B5EF4-FFF2-40B4-BE49-F238E27FC236}">
                    <a16:creationId xmlns:a16="http://schemas.microsoft.com/office/drawing/2014/main" id="{F11EEA12-BB2F-4295-96AC-15AABB2EB594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4" name="Rectángulo 43">
                <a:extLst>
                  <a:ext uri="{FF2B5EF4-FFF2-40B4-BE49-F238E27FC236}">
                    <a16:creationId xmlns:a16="http://schemas.microsoft.com/office/drawing/2014/main" id="{4CA8619C-54F1-4E1B-8AD0-2AB97850AF39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5" name="Rectángulo 44">
                <a:extLst>
                  <a:ext uri="{FF2B5EF4-FFF2-40B4-BE49-F238E27FC236}">
                    <a16:creationId xmlns:a16="http://schemas.microsoft.com/office/drawing/2014/main" id="{A892E23F-412E-4C2B-BF07-19DEFB875F6D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48" name="Rectángulo 47">
              <a:extLst>
                <a:ext uri="{FF2B5EF4-FFF2-40B4-BE49-F238E27FC236}">
                  <a16:creationId xmlns:a16="http://schemas.microsoft.com/office/drawing/2014/main" id="{F61B7A8A-9FD8-4CD0-98C1-D19A7D442815}"/>
                </a:ext>
              </a:extLst>
            </p:cNvPr>
            <p:cNvSpPr/>
            <p:nvPr/>
          </p:nvSpPr>
          <p:spPr>
            <a:xfrm>
              <a:off x="754528" y="4446790"/>
              <a:ext cx="66475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Busto</a:t>
              </a:r>
            </a:p>
          </p:txBody>
        </p:sp>
        <p:sp>
          <p:nvSpPr>
            <p:cNvPr id="49" name="Rectángulo 48">
              <a:extLst>
                <a:ext uri="{FF2B5EF4-FFF2-40B4-BE49-F238E27FC236}">
                  <a16:creationId xmlns:a16="http://schemas.microsoft.com/office/drawing/2014/main" id="{CB2C72A1-AB47-4A03-B163-24BB2C1F201C}"/>
                </a:ext>
              </a:extLst>
            </p:cNvPr>
            <p:cNvSpPr/>
            <p:nvPr/>
          </p:nvSpPr>
          <p:spPr>
            <a:xfrm>
              <a:off x="754528" y="4627222"/>
              <a:ext cx="934027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Larg</a:t>
              </a: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 Espalda</a:t>
              </a:r>
            </a:p>
          </p:txBody>
        </p:sp>
        <p:sp>
          <p:nvSpPr>
            <p:cNvPr id="50" name="Rectángulo 49">
              <a:extLst>
                <a:ext uri="{FF2B5EF4-FFF2-40B4-BE49-F238E27FC236}">
                  <a16:creationId xmlns:a16="http://schemas.microsoft.com/office/drawing/2014/main" id="{C5BC14CB-F47E-4D58-8F68-DDE41F381913}"/>
                </a:ext>
              </a:extLst>
            </p:cNvPr>
            <p:cNvSpPr/>
            <p:nvPr/>
          </p:nvSpPr>
          <p:spPr>
            <a:xfrm>
              <a:off x="754528" y="4819750"/>
              <a:ext cx="934027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Busto</a:t>
              </a:r>
            </a:p>
          </p:txBody>
        </p:sp>
        <p:sp>
          <p:nvSpPr>
            <p:cNvPr id="52" name="Rectángulo 51">
              <a:extLst>
                <a:ext uri="{FF2B5EF4-FFF2-40B4-BE49-F238E27FC236}">
                  <a16:creationId xmlns:a16="http://schemas.microsoft.com/office/drawing/2014/main" id="{39884370-F146-4FD9-9DE4-63D0F5CF1CFD}"/>
                </a:ext>
              </a:extLst>
            </p:cNvPr>
            <p:cNvSpPr/>
            <p:nvPr/>
          </p:nvSpPr>
          <p:spPr>
            <a:xfrm>
              <a:off x="763644" y="5019073"/>
              <a:ext cx="54205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</a:t>
              </a:r>
            </a:p>
          </p:txBody>
        </p:sp>
        <p:grpSp>
          <p:nvGrpSpPr>
            <p:cNvPr id="54" name="Grupo 53">
              <a:extLst>
                <a:ext uri="{FF2B5EF4-FFF2-40B4-BE49-F238E27FC236}">
                  <a16:creationId xmlns:a16="http://schemas.microsoft.com/office/drawing/2014/main" id="{899D3852-9FE5-4802-ABAC-63F149199D1B}"/>
                </a:ext>
              </a:extLst>
            </p:cNvPr>
            <p:cNvGrpSpPr/>
            <p:nvPr/>
          </p:nvGrpSpPr>
          <p:grpSpPr>
            <a:xfrm>
              <a:off x="1603520" y="4324233"/>
              <a:ext cx="319496" cy="903494"/>
              <a:chOff x="499785" y="4324233"/>
              <a:chExt cx="319496" cy="903494"/>
            </a:xfrm>
          </p:grpSpPr>
          <p:sp>
            <p:nvSpPr>
              <p:cNvPr id="55" name="Rectángulo 54">
                <a:extLst>
                  <a:ext uri="{FF2B5EF4-FFF2-40B4-BE49-F238E27FC236}">
                    <a16:creationId xmlns:a16="http://schemas.microsoft.com/office/drawing/2014/main" id="{B9500116-F8A0-4B60-A41D-DDA61DAD96E1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6" name="Rectángulo 55">
                <a:extLst>
                  <a:ext uri="{FF2B5EF4-FFF2-40B4-BE49-F238E27FC236}">
                    <a16:creationId xmlns:a16="http://schemas.microsoft.com/office/drawing/2014/main" id="{32936542-49CC-49B3-82EB-7BF61A120F45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7" name="Rectángulo 56">
                <a:extLst>
                  <a:ext uri="{FF2B5EF4-FFF2-40B4-BE49-F238E27FC236}">
                    <a16:creationId xmlns:a16="http://schemas.microsoft.com/office/drawing/2014/main" id="{8750774D-2064-4D64-A3A9-4DF20C839018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8" name="Rectángulo 57">
                <a:extLst>
                  <a:ext uri="{FF2B5EF4-FFF2-40B4-BE49-F238E27FC236}">
                    <a16:creationId xmlns:a16="http://schemas.microsoft.com/office/drawing/2014/main" id="{83283F80-022F-44A8-A5C5-F600B41761E0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9" name="Rectángulo 58">
                <a:extLst>
                  <a:ext uri="{FF2B5EF4-FFF2-40B4-BE49-F238E27FC236}">
                    <a16:creationId xmlns:a16="http://schemas.microsoft.com/office/drawing/2014/main" id="{B3B65F57-430F-44F5-B56A-77EC86B78C32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60" name="Rectángulo 59">
              <a:extLst>
                <a:ext uri="{FF2B5EF4-FFF2-40B4-BE49-F238E27FC236}">
                  <a16:creationId xmlns:a16="http://schemas.microsoft.com/office/drawing/2014/main" id="{6466DA8E-C652-4658-9DE6-CC4010FF4254}"/>
                </a:ext>
              </a:extLst>
            </p:cNvPr>
            <p:cNvSpPr/>
            <p:nvPr/>
          </p:nvSpPr>
          <p:spPr>
            <a:xfrm>
              <a:off x="1857045" y="4249221"/>
              <a:ext cx="140225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Frente </a:t>
              </a:r>
            </a:p>
          </p:txBody>
        </p:sp>
        <p:sp>
          <p:nvSpPr>
            <p:cNvPr id="61" name="Rectángulo 60">
              <a:extLst>
                <a:ext uri="{FF2B5EF4-FFF2-40B4-BE49-F238E27FC236}">
                  <a16:creationId xmlns:a16="http://schemas.microsoft.com/office/drawing/2014/main" id="{31371062-0AD6-4B71-A228-5A8B2CD3F31E}"/>
                </a:ext>
              </a:extLst>
            </p:cNvPr>
            <p:cNvSpPr/>
            <p:nvPr/>
          </p:nvSpPr>
          <p:spPr>
            <a:xfrm>
              <a:off x="1857045" y="4448480"/>
              <a:ext cx="1327750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Costado</a:t>
              </a:r>
            </a:p>
          </p:txBody>
        </p:sp>
        <p:sp>
          <p:nvSpPr>
            <p:cNvPr id="62" name="Rectángulo 61">
              <a:extLst>
                <a:ext uri="{FF2B5EF4-FFF2-40B4-BE49-F238E27FC236}">
                  <a16:creationId xmlns:a16="http://schemas.microsoft.com/office/drawing/2014/main" id="{5A4E51EF-8D78-4EC7-9B0F-BE0BEA9BB197}"/>
                </a:ext>
              </a:extLst>
            </p:cNvPr>
            <p:cNvSpPr/>
            <p:nvPr/>
          </p:nvSpPr>
          <p:spPr>
            <a:xfrm>
              <a:off x="1867696" y="4627222"/>
              <a:ext cx="60857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Cadera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63" name="Rectángulo 62">
              <a:extLst>
                <a:ext uri="{FF2B5EF4-FFF2-40B4-BE49-F238E27FC236}">
                  <a16:creationId xmlns:a16="http://schemas.microsoft.com/office/drawing/2014/main" id="{14010947-628E-4464-9589-CBFF26BCD86C}"/>
                </a:ext>
              </a:extLst>
            </p:cNvPr>
            <p:cNvSpPr/>
            <p:nvPr/>
          </p:nvSpPr>
          <p:spPr>
            <a:xfrm>
              <a:off x="1867696" y="4813319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Rodilla</a:t>
              </a:r>
            </a:p>
          </p:txBody>
        </p:sp>
        <p:sp>
          <p:nvSpPr>
            <p:cNvPr id="64" name="Rectángulo 63">
              <a:extLst>
                <a:ext uri="{FF2B5EF4-FFF2-40B4-BE49-F238E27FC236}">
                  <a16:creationId xmlns:a16="http://schemas.microsoft.com/office/drawing/2014/main" id="{B9F5A617-31DA-4B42-AA9F-20464752E28F}"/>
                </a:ext>
              </a:extLst>
            </p:cNvPr>
            <p:cNvSpPr/>
            <p:nvPr/>
          </p:nvSpPr>
          <p:spPr>
            <a:xfrm>
              <a:off x="1862655" y="5016100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Rodilla</a:t>
              </a:r>
            </a:p>
          </p:txBody>
        </p:sp>
        <p:grpSp>
          <p:nvGrpSpPr>
            <p:cNvPr id="65" name="Grupo 64">
              <a:extLst>
                <a:ext uri="{FF2B5EF4-FFF2-40B4-BE49-F238E27FC236}">
                  <a16:creationId xmlns:a16="http://schemas.microsoft.com/office/drawing/2014/main" id="{320CD5EF-93F7-494C-8D7A-6A0B8DEABED7}"/>
                </a:ext>
              </a:extLst>
            </p:cNvPr>
            <p:cNvGrpSpPr/>
            <p:nvPr/>
          </p:nvGrpSpPr>
          <p:grpSpPr>
            <a:xfrm>
              <a:off x="3122565" y="4330398"/>
              <a:ext cx="319496" cy="903494"/>
              <a:chOff x="499785" y="4324233"/>
              <a:chExt cx="319496" cy="903494"/>
            </a:xfrm>
          </p:grpSpPr>
          <p:sp>
            <p:nvSpPr>
              <p:cNvPr id="66" name="Rectángulo 65">
                <a:extLst>
                  <a:ext uri="{FF2B5EF4-FFF2-40B4-BE49-F238E27FC236}">
                    <a16:creationId xmlns:a16="http://schemas.microsoft.com/office/drawing/2014/main" id="{F5AFC7C4-3C8D-4234-9F99-591641CB149C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7" name="Rectángulo 66">
                <a:extLst>
                  <a:ext uri="{FF2B5EF4-FFF2-40B4-BE49-F238E27FC236}">
                    <a16:creationId xmlns:a16="http://schemas.microsoft.com/office/drawing/2014/main" id="{672EC4D9-7968-40EF-8E37-0AB1B0B57B4D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8" name="Rectángulo 67">
                <a:extLst>
                  <a:ext uri="{FF2B5EF4-FFF2-40B4-BE49-F238E27FC236}">
                    <a16:creationId xmlns:a16="http://schemas.microsoft.com/office/drawing/2014/main" id="{79992F34-89A5-437A-A008-60DF00CD58FB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9" name="Rectángulo 68">
                <a:extLst>
                  <a:ext uri="{FF2B5EF4-FFF2-40B4-BE49-F238E27FC236}">
                    <a16:creationId xmlns:a16="http://schemas.microsoft.com/office/drawing/2014/main" id="{5A44A7C8-1EF2-4BA3-A253-805C71A8205A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70" name="Rectángulo 69">
                <a:extLst>
                  <a:ext uri="{FF2B5EF4-FFF2-40B4-BE49-F238E27FC236}">
                    <a16:creationId xmlns:a16="http://schemas.microsoft.com/office/drawing/2014/main" id="{9FCEB1F4-D108-40F4-9C61-46A7811EF12A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71" name="Rectángulo 70">
              <a:extLst>
                <a:ext uri="{FF2B5EF4-FFF2-40B4-BE49-F238E27FC236}">
                  <a16:creationId xmlns:a16="http://schemas.microsoft.com/office/drawing/2014/main" id="{7667203C-F86F-4632-8695-E8C8F777376B}"/>
                </a:ext>
              </a:extLst>
            </p:cNvPr>
            <p:cNvSpPr/>
            <p:nvPr/>
          </p:nvSpPr>
          <p:spPr>
            <a:xfrm>
              <a:off x="3391445" y="4257235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Pantalones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2" name="Rectángulo 71">
              <a:extLst>
                <a:ext uri="{FF2B5EF4-FFF2-40B4-BE49-F238E27FC236}">
                  <a16:creationId xmlns:a16="http://schemas.microsoft.com/office/drawing/2014/main" id="{58BFB19A-50EB-45F1-A3CE-85D479F6FF63}"/>
                </a:ext>
              </a:extLst>
            </p:cNvPr>
            <p:cNvSpPr/>
            <p:nvPr/>
          </p:nvSpPr>
          <p:spPr>
            <a:xfrm>
              <a:off x="3392643" y="4443247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Falda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3" name="Rectángulo 72">
              <a:extLst>
                <a:ext uri="{FF2B5EF4-FFF2-40B4-BE49-F238E27FC236}">
                  <a16:creationId xmlns:a16="http://schemas.microsoft.com/office/drawing/2014/main" id="{1D61C0AB-6E23-4955-B604-F5425931A240}"/>
                </a:ext>
              </a:extLst>
            </p:cNvPr>
            <p:cNvSpPr/>
            <p:nvPr/>
          </p:nvSpPr>
          <p:spPr>
            <a:xfrm>
              <a:off x="3388231" y="4632248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Brazos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4" name="Rectángulo 73">
              <a:extLst>
                <a:ext uri="{FF2B5EF4-FFF2-40B4-BE49-F238E27FC236}">
                  <a16:creationId xmlns:a16="http://schemas.microsoft.com/office/drawing/2014/main" id="{82FFD66E-2E43-472B-9751-82F25D60E63F}"/>
                </a:ext>
              </a:extLst>
            </p:cNvPr>
            <p:cNvSpPr/>
            <p:nvPr/>
          </p:nvSpPr>
          <p:spPr>
            <a:xfrm>
              <a:off x="3391445" y="4824776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Brazos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5" name="Rectángulo 74">
              <a:extLst>
                <a:ext uri="{FF2B5EF4-FFF2-40B4-BE49-F238E27FC236}">
                  <a16:creationId xmlns:a16="http://schemas.microsoft.com/office/drawing/2014/main" id="{567DC8AA-44AB-4858-80A5-59093DB9B205}"/>
                </a:ext>
              </a:extLst>
            </p:cNvPr>
            <p:cNvSpPr/>
            <p:nvPr/>
          </p:nvSpPr>
          <p:spPr>
            <a:xfrm>
              <a:off x="3392014" y="5019687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Puños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77" name="Grupo 76">
            <a:extLst>
              <a:ext uri="{FF2B5EF4-FFF2-40B4-BE49-F238E27FC236}">
                <a16:creationId xmlns:a16="http://schemas.microsoft.com/office/drawing/2014/main" id="{E1C409F8-653D-4D9B-BD5A-C6F51AAA093A}"/>
              </a:ext>
            </a:extLst>
          </p:cNvPr>
          <p:cNvGrpSpPr/>
          <p:nvPr/>
        </p:nvGrpSpPr>
        <p:grpSpPr>
          <a:xfrm>
            <a:off x="827247" y="5284367"/>
            <a:ext cx="3869438" cy="314947"/>
            <a:chOff x="846774" y="1908569"/>
            <a:chExt cx="3869438" cy="314947"/>
          </a:xfrm>
        </p:grpSpPr>
        <p:sp>
          <p:nvSpPr>
            <p:cNvPr id="78" name="Rectángulo: esquinas redondeadas 77">
              <a:extLst>
                <a:ext uri="{FF2B5EF4-FFF2-40B4-BE49-F238E27FC236}">
                  <a16:creationId xmlns:a16="http://schemas.microsoft.com/office/drawing/2014/main" id="{2060D2E5-A165-4593-B293-BEB07BBA723F}"/>
                </a:ext>
              </a:extLst>
            </p:cNvPr>
            <p:cNvSpPr/>
            <p:nvPr/>
          </p:nvSpPr>
          <p:spPr>
            <a:xfrm>
              <a:off x="888509" y="1931042"/>
              <a:ext cx="3548063" cy="267576"/>
            </a:xfrm>
            <a:prstGeom prst="roundRect">
              <a:avLst>
                <a:gd name="adj" fmla="val 3808"/>
              </a:avLst>
            </a:prstGeom>
            <a:solidFill>
              <a:srgbClr val="E5EBF7"/>
            </a:solidFill>
            <a:ln w="6350"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79" name="Rectángulo 78">
              <a:extLst>
                <a:ext uri="{FF2B5EF4-FFF2-40B4-BE49-F238E27FC236}">
                  <a16:creationId xmlns:a16="http://schemas.microsoft.com/office/drawing/2014/main" id="{E7877A37-7626-4D32-BC91-E7815A0457B0}"/>
                </a:ext>
              </a:extLst>
            </p:cNvPr>
            <p:cNvSpPr/>
            <p:nvPr/>
          </p:nvSpPr>
          <p:spPr>
            <a:xfrm>
              <a:off x="846774" y="1910995"/>
              <a:ext cx="140708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Material Utilizado</a:t>
              </a:r>
            </a:p>
          </p:txBody>
        </p:sp>
        <p:sp>
          <p:nvSpPr>
            <p:cNvPr id="80" name="Rectángulo 79">
              <a:extLst>
                <a:ext uri="{FF2B5EF4-FFF2-40B4-BE49-F238E27FC236}">
                  <a16:creationId xmlns:a16="http://schemas.microsoft.com/office/drawing/2014/main" id="{EED52FFC-D234-4972-9362-CCA8BD8E1E1D}"/>
                </a:ext>
              </a:extLst>
            </p:cNvPr>
            <p:cNvSpPr/>
            <p:nvPr/>
          </p:nvSpPr>
          <p:spPr>
            <a:xfrm>
              <a:off x="1951784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81" name="Rectángulo 80">
              <a:extLst>
                <a:ext uri="{FF2B5EF4-FFF2-40B4-BE49-F238E27FC236}">
                  <a16:creationId xmlns:a16="http://schemas.microsoft.com/office/drawing/2014/main" id="{810D7B33-A378-48EE-81DB-D80ABF08CAFF}"/>
                </a:ext>
              </a:extLst>
            </p:cNvPr>
            <p:cNvSpPr/>
            <p:nvPr/>
          </p:nvSpPr>
          <p:spPr>
            <a:xfrm>
              <a:off x="2018850" y="1908569"/>
              <a:ext cx="1230415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Traído por cliente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82" name="Rectángulo 81">
              <a:extLst>
                <a:ext uri="{FF2B5EF4-FFF2-40B4-BE49-F238E27FC236}">
                  <a16:creationId xmlns:a16="http://schemas.microsoft.com/office/drawing/2014/main" id="{C6BA340D-8998-4AB9-89C7-B008C984CE74}"/>
                </a:ext>
              </a:extLst>
            </p:cNvPr>
            <p:cNvSpPr/>
            <p:nvPr/>
          </p:nvSpPr>
          <p:spPr>
            <a:xfrm>
              <a:off x="3114635" y="2000787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85" name="Rectángulo 84">
              <a:extLst>
                <a:ext uri="{FF2B5EF4-FFF2-40B4-BE49-F238E27FC236}">
                  <a16:creationId xmlns:a16="http://schemas.microsoft.com/office/drawing/2014/main" id="{E804BDC5-B8E3-4BEE-B9A1-7A7F9FE1772F}"/>
                </a:ext>
              </a:extLst>
            </p:cNvPr>
            <p:cNvSpPr/>
            <p:nvPr/>
          </p:nvSpPr>
          <p:spPr>
            <a:xfrm>
              <a:off x="3194974" y="1908569"/>
              <a:ext cx="152123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Comprado por uno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pic>
        <p:nvPicPr>
          <p:cNvPr id="86" name="Imagen 85">
            <a:extLst>
              <a:ext uri="{FF2B5EF4-FFF2-40B4-BE49-F238E27FC236}">
                <a16:creationId xmlns:a16="http://schemas.microsoft.com/office/drawing/2014/main" id="{5E40D706-1789-41B8-8B26-B918DFB9E15B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203" t="66278" r="8673" b="23356"/>
          <a:stretch/>
        </p:blipFill>
        <p:spPr>
          <a:xfrm>
            <a:off x="420002" y="5572807"/>
            <a:ext cx="4301657" cy="745544"/>
          </a:xfrm>
          <a:prstGeom prst="rect">
            <a:avLst/>
          </a:prstGeom>
        </p:spPr>
      </p:pic>
      <p:grpSp>
        <p:nvGrpSpPr>
          <p:cNvPr id="99" name="Grupo 98">
            <a:extLst>
              <a:ext uri="{FF2B5EF4-FFF2-40B4-BE49-F238E27FC236}">
                <a16:creationId xmlns:a16="http://schemas.microsoft.com/office/drawing/2014/main" id="{A495B0AB-2D8A-4029-A820-29583E476264}"/>
              </a:ext>
            </a:extLst>
          </p:cNvPr>
          <p:cNvGrpSpPr/>
          <p:nvPr/>
        </p:nvGrpSpPr>
        <p:grpSpPr>
          <a:xfrm>
            <a:off x="513886" y="6402346"/>
            <a:ext cx="4328637" cy="751470"/>
            <a:chOff x="507023" y="6357999"/>
            <a:chExt cx="4328637" cy="751470"/>
          </a:xfrm>
        </p:grpSpPr>
        <p:sp>
          <p:nvSpPr>
            <p:cNvPr id="88" name="Rectángulo 87">
              <a:extLst>
                <a:ext uri="{FF2B5EF4-FFF2-40B4-BE49-F238E27FC236}">
                  <a16:creationId xmlns:a16="http://schemas.microsoft.com/office/drawing/2014/main" id="{CABB359B-7FAA-4851-BFBB-C7E16CD1F9CA}"/>
                </a:ext>
              </a:extLst>
            </p:cNvPr>
            <p:cNvSpPr/>
            <p:nvPr/>
          </p:nvSpPr>
          <p:spPr>
            <a:xfrm>
              <a:off x="507023" y="6357999"/>
              <a:ext cx="1590222" cy="34394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6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Formas de Pago</a:t>
              </a:r>
              <a:endParaRPr lang="es-CL" sz="16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89" name="Rectángulo 88">
              <a:extLst>
                <a:ext uri="{FF2B5EF4-FFF2-40B4-BE49-F238E27FC236}">
                  <a16:creationId xmlns:a16="http://schemas.microsoft.com/office/drawing/2014/main" id="{5C3FB13F-67AB-4E67-B8DB-16F6AEF462D6}"/>
                </a:ext>
              </a:extLst>
            </p:cNvPr>
            <p:cNvSpPr/>
            <p:nvPr/>
          </p:nvSpPr>
          <p:spPr>
            <a:xfrm>
              <a:off x="508665" y="6755574"/>
              <a:ext cx="118105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Total a Pagar: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90" name="Conector recto 89">
              <a:extLst>
                <a:ext uri="{FF2B5EF4-FFF2-40B4-BE49-F238E27FC236}">
                  <a16:creationId xmlns:a16="http://schemas.microsoft.com/office/drawing/2014/main" id="{E991F5D5-602F-41C6-A05E-4F641BA735F5}"/>
                </a:ext>
              </a:extLst>
            </p:cNvPr>
            <p:cNvCxnSpPr>
              <a:cxnSpLocks/>
            </p:cNvCxnSpPr>
            <p:nvPr/>
          </p:nvCxnSpPr>
          <p:spPr>
            <a:xfrm>
              <a:off x="1405339" y="6956676"/>
              <a:ext cx="1125661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3" name="Rectángulo 92">
              <a:extLst>
                <a:ext uri="{FF2B5EF4-FFF2-40B4-BE49-F238E27FC236}">
                  <a16:creationId xmlns:a16="http://schemas.microsoft.com/office/drawing/2014/main" id="{6EBF0BAA-1830-4082-9014-C97DF0F57357}"/>
                </a:ext>
              </a:extLst>
            </p:cNvPr>
            <p:cNvSpPr/>
            <p:nvPr/>
          </p:nvSpPr>
          <p:spPr>
            <a:xfrm>
              <a:off x="2618328" y="6480608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94" name="Rectángulo 93">
              <a:extLst>
                <a:ext uri="{FF2B5EF4-FFF2-40B4-BE49-F238E27FC236}">
                  <a16:creationId xmlns:a16="http://schemas.microsoft.com/office/drawing/2014/main" id="{6B27A875-5C49-4CE4-884A-53A0A9CD71C2}"/>
                </a:ext>
              </a:extLst>
            </p:cNvPr>
            <p:cNvSpPr/>
            <p:nvPr/>
          </p:nvSpPr>
          <p:spPr>
            <a:xfrm>
              <a:off x="2698547" y="6392360"/>
              <a:ext cx="213711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50% Adel</a:t>
              </a: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anto / 50% Entrega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5" name="Rectángulo 94">
              <a:extLst>
                <a:ext uri="{FF2B5EF4-FFF2-40B4-BE49-F238E27FC236}">
                  <a16:creationId xmlns:a16="http://schemas.microsoft.com/office/drawing/2014/main" id="{796D9CDE-CE6A-44BC-B977-018DBDB7ADB1}"/>
                </a:ext>
              </a:extLst>
            </p:cNvPr>
            <p:cNvSpPr/>
            <p:nvPr/>
          </p:nvSpPr>
          <p:spPr>
            <a:xfrm>
              <a:off x="2618327" y="6671604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96" name="Rectángulo 95">
              <a:extLst>
                <a:ext uri="{FF2B5EF4-FFF2-40B4-BE49-F238E27FC236}">
                  <a16:creationId xmlns:a16="http://schemas.microsoft.com/office/drawing/2014/main" id="{E1A9C05A-E9F5-40BA-9B89-F4925868A6E2}"/>
                </a:ext>
              </a:extLst>
            </p:cNvPr>
            <p:cNvSpPr/>
            <p:nvPr/>
          </p:nvSpPr>
          <p:spPr>
            <a:xfrm>
              <a:off x="2698547" y="6590190"/>
              <a:ext cx="125637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Tarjeta de Crédito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7" name="Rectángulo 96">
              <a:extLst>
                <a:ext uri="{FF2B5EF4-FFF2-40B4-BE49-F238E27FC236}">
                  <a16:creationId xmlns:a16="http://schemas.microsoft.com/office/drawing/2014/main" id="{FDB9D3DA-79A0-4743-B169-42B0206C7917}"/>
                </a:ext>
              </a:extLst>
            </p:cNvPr>
            <p:cNvSpPr/>
            <p:nvPr/>
          </p:nvSpPr>
          <p:spPr>
            <a:xfrm>
              <a:off x="2734595" y="6796948"/>
              <a:ext cx="125637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Pago Completo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8" name="Rectángulo 97">
              <a:extLst>
                <a:ext uri="{FF2B5EF4-FFF2-40B4-BE49-F238E27FC236}">
                  <a16:creationId xmlns:a16="http://schemas.microsoft.com/office/drawing/2014/main" id="{C23ACB03-E850-4859-963B-A4D496E13724}"/>
                </a:ext>
              </a:extLst>
            </p:cNvPr>
            <p:cNvSpPr/>
            <p:nvPr/>
          </p:nvSpPr>
          <p:spPr>
            <a:xfrm>
              <a:off x="2618327" y="6872424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</p:grpSp>
      <p:sp>
        <p:nvSpPr>
          <p:cNvPr id="83" name="Rectángulo 82">
            <a:extLst>
              <a:ext uri="{FF2B5EF4-FFF2-40B4-BE49-F238E27FC236}">
                <a16:creationId xmlns:a16="http://schemas.microsoft.com/office/drawing/2014/main" id="{FF1B5714-D46E-4962-9BD8-8C3EB344E93F}"/>
              </a:ext>
            </a:extLst>
          </p:cNvPr>
          <p:cNvSpPr/>
          <p:nvPr/>
        </p:nvSpPr>
        <p:spPr>
          <a:xfrm>
            <a:off x="551357" y="63750"/>
            <a:ext cx="4148168" cy="107830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07000"/>
              </a:lnSpc>
              <a:spcAft>
                <a:spcPts val="726"/>
              </a:spcAft>
            </a:pPr>
            <a:r>
              <a:rPr lang="es-CL" sz="5988" dirty="0">
                <a:solidFill>
                  <a:schemeClr val="bg1"/>
                </a:solidFill>
                <a:latin typeface="Angelface" pitchFamily="50" charset="0"/>
                <a:ea typeface="Calibri" panose="020F0502020204030204" pitchFamily="34" charset="0"/>
                <a:cs typeface="Times New Roman" panose="02020603050405020304" pitchFamily="18" charset="0"/>
              </a:rPr>
              <a:t>Ordenes de Venta</a:t>
            </a:r>
            <a:endParaRPr lang="es-CL" sz="6532" dirty="0">
              <a:solidFill>
                <a:schemeClr val="bg1"/>
              </a:solidFill>
              <a:latin typeface="Angelface" pitchFamily="50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101" name="Rectángulo: esquinas redondeadas 100">
            <a:extLst>
              <a:ext uri="{FF2B5EF4-FFF2-40B4-BE49-F238E27FC236}">
                <a16:creationId xmlns:a16="http://schemas.microsoft.com/office/drawing/2014/main" id="{0A155951-9671-4EA6-9BA5-4894C98CB333}"/>
              </a:ext>
            </a:extLst>
          </p:cNvPr>
          <p:cNvSpPr/>
          <p:nvPr/>
        </p:nvSpPr>
        <p:spPr>
          <a:xfrm>
            <a:off x="473237" y="1582469"/>
            <a:ext cx="4223447" cy="604994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111" name="Rectángulo: esquinas redondeadas 110">
            <a:extLst>
              <a:ext uri="{FF2B5EF4-FFF2-40B4-BE49-F238E27FC236}">
                <a16:creationId xmlns:a16="http://schemas.microsoft.com/office/drawing/2014/main" id="{2F0F5CEE-A183-4B39-8715-F1C8F735566B}"/>
              </a:ext>
            </a:extLst>
          </p:cNvPr>
          <p:cNvSpPr/>
          <p:nvPr/>
        </p:nvSpPr>
        <p:spPr>
          <a:xfrm>
            <a:off x="524368" y="3850804"/>
            <a:ext cx="4115236" cy="1279658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113" name="Rectángulo: esquinas redondeadas 112">
            <a:extLst>
              <a:ext uri="{FF2B5EF4-FFF2-40B4-BE49-F238E27FC236}">
                <a16:creationId xmlns:a16="http://schemas.microsoft.com/office/drawing/2014/main" id="{907035ED-50C6-4207-BD92-D5027B05F656}"/>
              </a:ext>
            </a:extLst>
          </p:cNvPr>
          <p:cNvSpPr/>
          <p:nvPr/>
        </p:nvSpPr>
        <p:spPr>
          <a:xfrm>
            <a:off x="521789" y="6431097"/>
            <a:ext cx="4115236" cy="762266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</p:spTree>
    <p:extLst>
      <p:ext uri="{BB962C8B-B14F-4D97-AF65-F5344CB8AC3E}">
        <p14:creationId xmlns:p14="http://schemas.microsoft.com/office/powerpoint/2010/main" val="3032566531"/>
      </p:ext>
    </p:extLst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4" name="Imagen 113">
            <a:extLst>
              <a:ext uri="{FF2B5EF4-FFF2-40B4-BE49-F238E27FC236}">
                <a16:creationId xmlns:a16="http://schemas.microsoft.com/office/drawing/2014/main" id="{E2C72D66-3C05-40F4-818E-4CB8631B94FA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26633" t="9514" r="29569" b="27352"/>
          <a:stretch/>
        </p:blipFill>
        <p:spPr>
          <a:xfrm rot="16200000">
            <a:off x="2185505" y="-1998928"/>
            <a:ext cx="697876" cy="5068891"/>
          </a:xfrm>
          <a:prstGeom prst="rect">
            <a:avLst/>
          </a:prstGeom>
        </p:spPr>
      </p:pic>
      <p:sp>
        <p:nvSpPr>
          <p:cNvPr id="112" name="Rectángulo: esquinas redondeadas 111">
            <a:extLst>
              <a:ext uri="{FF2B5EF4-FFF2-40B4-BE49-F238E27FC236}">
                <a16:creationId xmlns:a16="http://schemas.microsoft.com/office/drawing/2014/main" id="{E115D612-3661-42A9-A486-91A7B88EA55F}"/>
              </a:ext>
            </a:extLst>
          </p:cNvPr>
          <p:cNvSpPr/>
          <p:nvPr/>
        </p:nvSpPr>
        <p:spPr>
          <a:xfrm>
            <a:off x="440504" y="6367648"/>
            <a:ext cx="4290148" cy="890633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110" name="Rectángulo: esquinas redondeadas 109">
            <a:extLst>
              <a:ext uri="{FF2B5EF4-FFF2-40B4-BE49-F238E27FC236}">
                <a16:creationId xmlns:a16="http://schemas.microsoft.com/office/drawing/2014/main" id="{9B78243E-FF09-471B-A928-593DCFE6BCF1}"/>
              </a:ext>
            </a:extLst>
          </p:cNvPr>
          <p:cNvSpPr/>
          <p:nvPr/>
        </p:nvSpPr>
        <p:spPr>
          <a:xfrm>
            <a:off x="440505" y="3776826"/>
            <a:ext cx="4290148" cy="1439386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84" name="Rectángulo: esquinas redondeadas 83">
            <a:extLst>
              <a:ext uri="{FF2B5EF4-FFF2-40B4-BE49-F238E27FC236}">
                <a16:creationId xmlns:a16="http://schemas.microsoft.com/office/drawing/2014/main" id="{AD7414DD-8DE6-45B8-8112-9BDDF0B186AF}"/>
              </a:ext>
            </a:extLst>
          </p:cNvPr>
          <p:cNvSpPr/>
          <p:nvPr/>
        </p:nvSpPr>
        <p:spPr>
          <a:xfrm>
            <a:off x="420001" y="1536627"/>
            <a:ext cx="4310651" cy="697874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2" name="Rectángulo: esquinas redondeadas 1">
            <a:extLst>
              <a:ext uri="{FF2B5EF4-FFF2-40B4-BE49-F238E27FC236}">
                <a16:creationId xmlns:a16="http://schemas.microsoft.com/office/drawing/2014/main" id="{99FF4510-806D-4AC7-8D73-69B355A697B8}"/>
              </a:ext>
            </a:extLst>
          </p:cNvPr>
          <p:cNvSpPr/>
          <p:nvPr/>
        </p:nvSpPr>
        <p:spPr>
          <a:xfrm>
            <a:off x="1308997" y="1142665"/>
            <a:ext cx="1021080" cy="217998"/>
          </a:xfrm>
          <a:prstGeom prst="roundRect">
            <a:avLst>
              <a:gd name="adj" fmla="val 0"/>
            </a:avLst>
          </a:prstGeom>
          <a:noFill/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4" name="Rectángulo 3">
            <a:extLst>
              <a:ext uri="{FF2B5EF4-FFF2-40B4-BE49-F238E27FC236}">
                <a16:creationId xmlns:a16="http://schemas.microsoft.com/office/drawing/2014/main" id="{2AFB77A1-E7B9-4F47-9144-3CC7BDF7EE3D}"/>
              </a:ext>
            </a:extLst>
          </p:cNvPr>
          <p:cNvSpPr/>
          <p:nvPr/>
        </p:nvSpPr>
        <p:spPr>
          <a:xfrm>
            <a:off x="440504" y="1056234"/>
            <a:ext cx="1021080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N.º Pedido</a:t>
            </a:r>
            <a:endParaRPr lang="es-CL" dirty="0">
              <a:effectLst/>
              <a:latin typeface="Akazan Lt" panose="02000506020000020003" pitchFamily="2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5" name="Rectángulo: esquinas redondeadas 4">
            <a:extLst>
              <a:ext uri="{FF2B5EF4-FFF2-40B4-BE49-F238E27FC236}">
                <a16:creationId xmlns:a16="http://schemas.microsoft.com/office/drawing/2014/main" id="{2842A9BB-0E44-4F1E-97DD-EF7322732B51}"/>
              </a:ext>
            </a:extLst>
          </p:cNvPr>
          <p:cNvSpPr/>
          <p:nvPr/>
        </p:nvSpPr>
        <p:spPr>
          <a:xfrm>
            <a:off x="3675604" y="1142059"/>
            <a:ext cx="1021080" cy="217998"/>
          </a:xfrm>
          <a:prstGeom prst="roundRect">
            <a:avLst>
              <a:gd name="adj" fmla="val 0"/>
            </a:avLst>
          </a:prstGeom>
          <a:noFill/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6" name="Rectángulo 5">
            <a:extLst>
              <a:ext uri="{FF2B5EF4-FFF2-40B4-BE49-F238E27FC236}">
                <a16:creationId xmlns:a16="http://schemas.microsoft.com/office/drawing/2014/main" id="{7F3D37A6-278E-4B2C-8776-6E7C1A84784E}"/>
              </a:ext>
            </a:extLst>
          </p:cNvPr>
          <p:cNvSpPr/>
          <p:nvPr/>
        </p:nvSpPr>
        <p:spPr>
          <a:xfrm>
            <a:off x="3079506" y="1063864"/>
            <a:ext cx="1021080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Fecha</a:t>
            </a:r>
          </a:p>
        </p:txBody>
      </p:sp>
      <p:grpSp>
        <p:nvGrpSpPr>
          <p:cNvPr id="17" name="Grupo 16">
            <a:extLst>
              <a:ext uri="{FF2B5EF4-FFF2-40B4-BE49-F238E27FC236}">
                <a16:creationId xmlns:a16="http://schemas.microsoft.com/office/drawing/2014/main" id="{A1221EF0-FDFE-48C3-A647-6370BEFC3A9F}"/>
              </a:ext>
            </a:extLst>
          </p:cNvPr>
          <p:cNvGrpSpPr/>
          <p:nvPr/>
        </p:nvGrpSpPr>
        <p:grpSpPr>
          <a:xfrm>
            <a:off x="428996" y="1535416"/>
            <a:ext cx="4190338" cy="715275"/>
            <a:chOff x="461175" y="1120552"/>
            <a:chExt cx="4190338" cy="715275"/>
          </a:xfrm>
        </p:grpSpPr>
        <p:sp>
          <p:nvSpPr>
            <p:cNvPr id="8" name="Rectángulo 7">
              <a:extLst>
                <a:ext uri="{FF2B5EF4-FFF2-40B4-BE49-F238E27FC236}">
                  <a16:creationId xmlns:a16="http://schemas.microsoft.com/office/drawing/2014/main" id="{9A52EE84-0DE8-4F26-AD5E-3CE20593F425}"/>
                </a:ext>
              </a:extLst>
            </p:cNvPr>
            <p:cNvSpPr/>
            <p:nvPr/>
          </p:nvSpPr>
          <p:spPr>
            <a:xfrm>
              <a:off x="477077" y="1120552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Cliente: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" name="Rectángulo 8">
              <a:extLst>
                <a:ext uri="{FF2B5EF4-FFF2-40B4-BE49-F238E27FC236}">
                  <a16:creationId xmlns:a16="http://schemas.microsoft.com/office/drawing/2014/main" id="{0293D1B7-439B-4947-A5F0-41627F3784A1}"/>
                </a:ext>
              </a:extLst>
            </p:cNvPr>
            <p:cNvSpPr/>
            <p:nvPr/>
          </p:nvSpPr>
          <p:spPr>
            <a:xfrm>
              <a:off x="461175" y="1452518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Teléfono: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10" name="Rectángulo 9">
              <a:extLst>
                <a:ext uri="{FF2B5EF4-FFF2-40B4-BE49-F238E27FC236}">
                  <a16:creationId xmlns:a16="http://schemas.microsoft.com/office/drawing/2014/main" id="{18CEE0AE-BC72-4F64-89A2-783C42213717}"/>
                </a:ext>
              </a:extLst>
            </p:cNvPr>
            <p:cNvSpPr/>
            <p:nvPr/>
          </p:nvSpPr>
          <p:spPr>
            <a:xfrm>
              <a:off x="2542395" y="1460468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Celular: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12" name="Conector recto 11">
              <a:extLst>
                <a:ext uri="{FF2B5EF4-FFF2-40B4-BE49-F238E27FC236}">
                  <a16:creationId xmlns:a16="http://schemas.microsoft.com/office/drawing/2014/main" id="{44FD2E21-B38E-48E6-8AF0-3E3DE6E69487}"/>
                </a:ext>
              </a:extLst>
            </p:cNvPr>
            <p:cNvCxnSpPr/>
            <p:nvPr/>
          </p:nvCxnSpPr>
          <p:spPr>
            <a:xfrm>
              <a:off x="1089328" y="1380954"/>
              <a:ext cx="3562185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Conector recto 12">
              <a:extLst>
                <a:ext uri="{FF2B5EF4-FFF2-40B4-BE49-F238E27FC236}">
                  <a16:creationId xmlns:a16="http://schemas.microsoft.com/office/drawing/2014/main" id="{FF0615F5-297B-42CC-9227-B689F664423A}"/>
                </a:ext>
              </a:extLst>
            </p:cNvPr>
            <p:cNvCxnSpPr>
              <a:cxnSpLocks/>
            </p:cNvCxnSpPr>
            <p:nvPr/>
          </p:nvCxnSpPr>
          <p:spPr>
            <a:xfrm>
              <a:off x="1194019" y="1700333"/>
              <a:ext cx="1348376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" name="Conector recto 14">
              <a:extLst>
                <a:ext uri="{FF2B5EF4-FFF2-40B4-BE49-F238E27FC236}">
                  <a16:creationId xmlns:a16="http://schemas.microsoft.com/office/drawing/2014/main" id="{BD48C7B8-5CAC-4F82-9216-C8AB344C1EF2}"/>
                </a:ext>
              </a:extLst>
            </p:cNvPr>
            <p:cNvCxnSpPr>
              <a:cxnSpLocks/>
            </p:cNvCxnSpPr>
            <p:nvPr/>
          </p:nvCxnSpPr>
          <p:spPr>
            <a:xfrm>
              <a:off x="3228230" y="1700333"/>
              <a:ext cx="1423283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7" name="Grupo 26">
            <a:extLst>
              <a:ext uri="{FF2B5EF4-FFF2-40B4-BE49-F238E27FC236}">
                <a16:creationId xmlns:a16="http://schemas.microsoft.com/office/drawing/2014/main" id="{D011FB4B-7475-4BE9-A358-6DA41A8D12AD}"/>
              </a:ext>
            </a:extLst>
          </p:cNvPr>
          <p:cNvGrpSpPr/>
          <p:nvPr/>
        </p:nvGrpSpPr>
        <p:grpSpPr>
          <a:xfrm>
            <a:off x="899417" y="2332501"/>
            <a:ext cx="3359980" cy="319046"/>
            <a:chOff x="864702" y="1908569"/>
            <a:chExt cx="3359980" cy="319046"/>
          </a:xfrm>
        </p:grpSpPr>
        <p:sp>
          <p:nvSpPr>
            <p:cNvPr id="19" name="Rectángulo: esquinas redondeadas 18">
              <a:extLst>
                <a:ext uri="{FF2B5EF4-FFF2-40B4-BE49-F238E27FC236}">
                  <a16:creationId xmlns:a16="http://schemas.microsoft.com/office/drawing/2014/main" id="{90C1F828-0023-4BD0-AE55-1A1D3BABD5CA}"/>
                </a:ext>
              </a:extLst>
            </p:cNvPr>
            <p:cNvSpPr/>
            <p:nvPr/>
          </p:nvSpPr>
          <p:spPr>
            <a:xfrm>
              <a:off x="888509" y="1931042"/>
              <a:ext cx="3336173" cy="267576"/>
            </a:xfrm>
            <a:prstGeom prst="roundRect">
              <a:avLst>
                <a:gd name="adj" fmla="val 3808"/>
              </a:avLst>
            </a:prstGeom>
            <a:solidFill>
              <a:srgbClr val="E5EBF7"/>
            </a:solidFill>
            <a:ln w="6350"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20" name="Rectángulo 19">
              <a:extLst>
                <a:ext uri="{FF2B5EF4-FFF2-40B4-BE49-F238E27FC236}">
                  <a16:creationId xmlns:a16="http://schemas.microsoft.com/office/drawing/2014/main" id="{56986F0A-658A-4DCF-8EF6-0F185C7C5060}"/>
                </a:ext>
              </a:extLst>
            </p:cNvPr>
            <p:cNvSpPr/>
            <p:nvPr/>
          </p:nvSpPr>
          <p:spPr>
            <a:xfrm>
              <a:off x="864702" y="1910995"/>
              <a:ext cx="140708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Tipo de Servicio: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21" name="Rectángulo 20">
              <a:extLst>
                <a:ext uri="{FF2B5EF4-FFF2-40B4-BE49-F238E27FC236}">
                  <a16:creationId xmlns:a16="http://schemas.microsoft.com/office/drawing/2014/main" id="{6492D76D-BD6D-4616-9DE0-599FC92A6658}"/>
                </a:ext>
              </a:extLst>
            </p:cNvPr>
            <p:cNvSpPr/>
            <p:nvPr/>
          </p:nvSpPr>
          <p:spPr>
            <a:xfrm>
              <a:off x="1993616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2" name="Rectángulo 21">
              <a:extLst>
                <a:ext uri="{FF2B5EF4-FFF2-40B4-BE49-F238E27FC236}">
                  <a16:creationId xmlns:a16="http://schemas.microsoft.com/office/drawing/2014/main" id="{BE82BD38-E445-4696-A0AB-597A418C5665}"/>
                </a:ext>
              </a:extLst>
            </p:cNvPr>
            <p:cNvSpPr/>
            <p:nvPr/>
          </p:nvSpPr>
          <p:spPr>
            <a:xfrm>
              <a:off x="2072635" y="1908569"/>
              <a:ext cx="654616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Costura</a:t>
              </a:r>
            </a:p>
          </p:txBody>
        </p:sp>
        <p:sp>
          <p:nvSpPr>
            <p:cNvPr id="23" name="Rectángulo 22">
              <a:extLst>
                <a:ext uri="{FF2B5EF4-FFF2-40B4-BE49-F238E27FC236}">
                  <a16:creationId xmlns:a16="http://schemas.microsoft.com/office/drawing/2014/main" id="{68F4B250-3831-418F-BFC4-D431DBC2CA70}"/>
                </a:ext>
              </a:extLst>
            </p:cNvPr>
            <p:cNvSpPr/>
            <p:nvPr/>
          </p:nvSpPr>
          <p:spPr>
            <a:xfrm>
              <a:off x="2660329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4" name="Rectángulo 23">
              <a:extLst>
                <a:ext uri="{FF2B5EF4-FFF2-40B4-BE49-F238E27FC236}">
                  <a16:creationId xmlns:a16="http://schemas.microsoft.com/office/drawing/2014/main" id="{4AA89D6B-DBBA-402D-AEBE-71E144A67F00}"/>
                </a:ext>
              </a:extLst>
            </p:cNvPr>
            <p:cNvSpPr/>
            <p:nvPr/>
          </p:nvSpPr>
          <p:spPr>
            <a:xfrm>
              <a:off x="2750460" y="1915094"/>
              <a:ext cx="81676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Confección</a:t>
              </a:r>
            </a:p>
          </p:txBody>
        </p:sp>
        <p:sp>
          <p:nvSpPr>
            <p:cNvPr id="25" name="Rectángulo 24">
              <a:extLst>
                <a:ext uri="{FF2B5EF4-FFF2-40B4-BE49-F238E27FC236}">
                  <a16:creationId xmlns:a16="http://schemas.microsoft.com/office/drawing/2014/main" id="{E35C0224-B0B5-4F53-8A83-F99AB3741D53}"/>
                </a:ext>
              </a:extLst>
            </p:cNvPr>
            <p:cNvSpPr/>
            <p:nvPr/>
          </p:nvSpPr>
          <p:spPr>
            <a:xfrm>
              <a:off x="3522045" y="2000787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6" name="Rectángulo 25">
              <a:extLst>
                <a:ext uri="{FF2B5EF4-FFF2-40B4-BE49-F238E27FC236}">
                  <a16:creationId xmlns:a16="http://schemas.microsoft.com/office/drawing/2014/main" id="{6D0BC1E9-E235-4F61-AC23-ACA0B4CF88CA}"/>
                </a:ext>
              </a:extLst>
            </p:cNvPr>
            <p:cNvSpPr/>
            <p:nvPr/>
          </p:nvSpPr>
          <p:spPr>
            <a:xfrm>
              <a:off x="3612029" y="1915094"/>
              <a:ext cx="552402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Otros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sp>
        <p:nvSpPr>
          <p:cNvPr id="28" name="Rectángulo 27">
            <a:extLst>
              <a:ext uri="{FF2B5EF4-FFF2-40B4-BE49-F238E27FC236}">
                <a16:creationId xmlns:a16="http://schemas.microsoft.com/office/drawing/2014/main" id="{68588BD4-AE96-4CF9-9C4B-24A6D79FE99D}"/>
              </a:ext>
            </a:extLst>
          </p:cNvPr>
          <p:cNvSpPr/>
          <p:nvPr/>
        </p:nvSpPr>
        <p:spPr>
          <a:xfrm>
            <a:off x="354701" y="2633649"/>
            <a:ext cx="2183733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Descripción del Servicio:</a:t>
            </a:r>
            <a:endParaRPr lang="es-CL" dirty="0">
              <a:effectLst/>
              <a:latin typeface="Akazan Lt" panose="02000506020000020003" pitchFamily="2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pic>
        <p:nvPicPr>
          <p:cNvPr id="30" name="Imagen 29">
            <a:extLst>
              <a:ext uri="{FF2B5EF4-FFF2-40B4-BE49-F238E27FC236}">
                <a16:creationId xmlns:a16="http://schemas.microsoft.com/office/drawing/2014/main" id="{3E931A31-DC47-4A40-8DA9-8FC83A9306DD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203" t="66278" r="8673" b="23449"/>
          <a:stretch/>
        </p:blipFill>
        <p:spPr>
          <a:xfrm>
            <a:off x="440505" y="2944813"/>
            <a:ext cx="4301657" cy="738769"/>
          </a:xfrm>
          <a:prstGeom prst="rect">
            <a:avLst/>
          </a:prstGeom>
        </p:spPr>
      </p:pic>
      <p:grpSp>
        <p:nvGrpSpPr>
          <p:cNvPr id="76" name="Grupo 75">
            <a:extLst>
              <a:ext uri="{FF2B5EF4-FFF2-40B4-BE49-F238E27FC236}">
                <a16:creationId xmlns:a16="http://schemas.microsoft.com/office/drawing/2014/main" id="{EBD2F4EC-A8BF-4680-A871-AD5F1ACFA33A}"/>
              </a:ext>
            </a:extLst>
          </p:cNvPr>
          <p:cNvGrpSpPr/>
          <p:nvPr/>
        </p:nvGrpSpPr>
        <p:grpSpPr>
          <a:xfrm>
            <a:off x="513147" y="3825721"/>
            <a:ext cx="4187950" cy="1277269"/>
            <a:chOff x="425691" y="4023521"/>
            <a:chExt cx="4187950" cy="1277269"/>
          </a:xfrm>
        </p:grpSpPr>
        <p:sp>
          <p:nvSpPr>
            <p:cNvPr id="39" name="Rectángulo 38">
              <a:extLst>
                <a:ext uri="{FF2B5EF4-FFF2-40B4-BE49-F238E27FC236}">
                  <a16:creationId xmlns:a16="http://schemas.microsoft.com/office/drawing/2014/main" id="{02E4A93C-8F9C-4884-B2B6-80528735D3E3}"/>
                </a:ext>
              </a:extLst>
            </p:cNvPr>
            <p:cNvSpPr/>
            <p:nvPr/>
          </p:nvSpPr>
          <p:spPr>
            <a:xfrm>
              <a:off x="425691" y="4023521"/>
              <a:ext cx="118105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Ficha de Medidas</a:t>
              </a:r>
            </a:p>
          </p:txBody>
        </p:sp>
        <p:sp>
          <p:nvSpPr>
            <p:cNvPr id="41" name="Rectángulo 40">
              <a:extLst>
                <a:ext uri="{FF2B5EF4-FFF2-40B4-BE49-F238E27FC236}">
                  <a16:creationId xmlns:a16="http://schemas.microsoft.com/office/drawing/2014/main" id="{92B9E128-7B4C-45E7-9BA8-B9EA85687B92}"/>
                </a:ext>
              </a:extLst>
            </p:cNvPr>
            <p:cNvSpPr/>
            <p:nvPr/>
          </p:nvSpPr>
          <p:spPr>
            <a:xfrm>
              <a:off x="754528" y="4254831"/>
              <a:ext cx="66475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H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ombros</a:t>
              </a:r>
            </a:p>
          </p:txBody>
        </p:sp>
        <p:grpSp>
          <p:nvGrpSpPr>
            <p:cNvPr id="53" name="Grupo 52">
              <a:extLst>
                <a:ext uri="{FF2B5EF4-FFF2-40B4-BE49-F238E27FC236}">
                  <a16:creationId xmlns:a16="http://schemas.microsoft.com/office/drawing/2014/main" id="{F280F20A-CEEA-4B75-946C-268CF551042A}"/>
                </a:ext>
              </a:extLst>
            </p:cNvPr>
            <p:cNvGrpSpPr/>
            <p:nvPr/>
          </p:nvGrpSpPr>
          <p:grpSpPr>
            <a:xfrm>
              <a:off x="499785" y="4324233"/>
              <a:ext cx="319496" cy="903494"/>
              <a:chOff x="499785" y="4324233"/>
              <a:chExt cx="319496" cy="903494"/>
            </a:xfrm>
          </p:grpSpPr>
          <p:sp>
            <p:nvSpPr>
              <p:cNvPr id="40" name="Rectángulo 39">
                <a:extLst>
                  <a:ext uri="{FF2B5EF4-FFF2-40B4-BE49-F238E27FC236}">
                    <a16:creationId xmlns:a16="http://schemas.microsoft.com/office/drawing/2014/main" id="{E47B04F6-4E0C-443A-9D7F-51CC3A6E8167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 dirty="0"/>
              </a:p>
            </p:txBody>
          </p:sp>
          <p:sp>
            <p:nvSpPr>
              <p:cNvPr id="42" name="Rectángulo 41">
                <a:extLst>
                  <a:ext uri="{FF2B5EF4-FFF2-40B4-BE49-F238E27FC236}">
                    <a16:creationId xmlns:a16="http://schemas.microsoft.com/office/drawing/2014/main" id="{E0D8D7D1-E8A9-477D-BB59-7D4037A10AD8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3" name="Rectángulo 42">
                <a:extLst>
                  <a:ext uri="{FF2B5EF4-FFF2-40B4-BE49-F238E27FC236}">
                    <a16:creationId xmlns:a16="http://schemas.microsoft.com/office/drawing/2014/main" id="{F11EEA12-BB2F-4295-96AC-15AABB2EB594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4" name="Rectángulo 43">
                <a:extLst>
                  <a:ext uri="{FF2B5EF4-FFF2-40B4-BE49-F238E27FC236}">
                    <a16:creationId xmlns:a16="http://schemas.microsoft.com/office/drawing/2014/main" id="{4CA8619C-54F1-4E1B-8AD0-2AB97850AF39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5" name="Rectángulo 44">
                <a:extLst>
                  <a:ext uri="{FF2B5EF4-FFF2-40B4-BE49-F238E27FC236}">
                    <a16:creationId xmlns:a16="http://schemas.microsoft.com/office/drawing/2014/main" id="{A892E23F-412E-4C2B-BF07-19DEFB875F6D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48" name="Rectángulo 47">
              <a:extLst>
                <a:ext uri="{FF2B5EF4-FFF2-40B4-BE49-F238E27FC236}">
                  <a16:creationId xmlns:a16="http://schemas.microsoft.com/office/drawing/2014/main" id="{F61B7A8A-9FD8-4CD0-98C1-D19A7D442815}"/>
                </a:ext>
              </a:extLst>
            </p:cNvPr>
            <p:cNvSpPr/>
            <p:nvPr/>
          </p:nvSpPr>
          <p:spPr>
            <a:xfrm>
              <a:off x="754528" y="4446790"/>
              <a:ext cx="66475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Busto</a:t>
              </a:r>
            </a:p>
          </p:txBody>
        </p:sp>
        <p:sp>
          <p:nvSpPr>
            <p:cNvPr id="49" name="Rectángulo 48">
              <a:extLst>
                <a:ext uri="{FF2B5EF4-FFF2-40B4-BE49-F238E27FC236}">
                  <a16:creationId xmlns:a16="http://schemas.microsoft.com/office/drawing/2014/main" id="{CB2C72A1-AB47-4A03-B163-24BB2C1F201C}"/>
                </a:ext>
              </a:extLst>
            </p:cNvPr>
            <p:cNvSpPr/>
            <p:nvPr/>
          </p:nvSpPr>
          <p:spPr>
            <a:xfrm>
              <a:off x="754528" y="4627222"/>
              <a:ext cx="934027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Larg</a:t>
              </a: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 Espalda</a:t>
              </a:r>
            </a:p>
          </p:txBody>
        </p:sp>
        <p:sp>
          <p:nvSpPr>
            <p:cNvPr id="50" name="Rectángulo 49">
              <a:extLst>
                <a:ext uri="{FF2B5EF4-FFF2-40B4-BE49-F238E27FC236}">
                  <a16:creationId xmlns:a16="http://schemas.microsoft.com/office/drawing/2014/main" id="{C5BC14CB-F47E-4D58-8F68-DDE41F381913}"/>
                </a:ext>
              </a:extLst>
            </p:cNvPr>
            <p:cNvSpPr/>
            <p:nvPr/>
          </p:nvSpPr>
          <p:spPr>
            <a:xfrm>
              <a:off x="754528" y="4819750"/>
              <a:ext cx="934027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Busto</a:t>
              </a:r>
            </a:p>
          </p:txBody>
        </p:sp>
        <p:sp>
          <p:nvSpPr>
            <p:cNvPr id="52" name="Rectángulo 51">
              <a:extLst>
                <a:ext uri="{FF2B5EF4-FFF2-40B4-BE49-F238E27FC236}">
                  <a16:creationId xmlns:a16="http://schemas.microsoft.com/office/drawing/2014/main" id="{39884370-F146-4FD9-9DE4-63D0F5CF1CFD}"/>
                </a:ext>
              </a:extLst>
            </p:cNvPr>
            <p:cNvSpPr/>
            <p:nvPr/>
          </p:nvSpPr>
          <p:spPr>
            <a:xfrm>
              <a:off x="763644" y="5019073"/>
              <a:ext cx="54205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</a:t>
              </a:r>
            </a:p>
          </p:txBody>
        </p:sp>
        <p:grpSp>
          <p:nvGrpSpPr>
            <p:cNvPr id="54" name="Grupo 53">
              <a:extLst>
                <a:ext uri="{FF2B5EF4-FFF2-40B4-BE49-F238E27FC236}">
                  <a16:creationId xmlns:a16="http://schemas.microsoft.com/office/drawing/2014/main" id="{899D3852-9FE5-4802-ABAC-63F149199D1B}"/>
                </a:ext>
              </a:extLst>
            </p:cNvPr>
            <p:cNvGrpSpPr/>
            <p:nvPr/>
          </p:nvGrpSpPr>
          <p:grpSpPr>
            <a:xfrm>
              <a:off x="1603520" y="4324233"/>
              <a:ext cx="319496" cy="903494"/>
              <a:chOff x="499785" y="4324233"/>
              <a:chExt cx="319496" cy="903494"/>
            </a:xfrm>
          </p:grpSpPr>
          <p:sp>
            <p:nvSpPr>
              <p:cNvPr id="55" name="Rectángulo 54">
                <a:extLst>
                  <a:ext uri="{FF2B5EF4-FFF2-40B4-BE49-F238E27FC236}">
                    <a16:creationId xmlns:a16="http://schemas.microsoft.com/office/drawing/2014/main" id="{B9500116-F8A0-4B60-A41D-DDA61DAD96E1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6" name="Rectángulo 55">
                <a:extLst>
                  <a:ext uri="{FF2B5EF4-FFF2-40B4-BE49-F238E27FC236}">
                    <a16:creationId xmlns:a16="http://schemas.microsoft.com/office/drawing/2014/main" id="{32936542-49CC-49B3-82EB-7BF61A120F45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7" name="Rectángulo 56">
                <a:extLst>
                  <a:ext uri="{FF2B5EF4-FFF2-40B4-BE49-F238E27FC236}">
                    <a16:creationId xmlns:a16="http://schemas.microsoft.com/office/drawing/2014/main" id="{8750774D-2064-4D64-A3A9-4DF20C839018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8" name="Rectángulo 57">
                <a:extLst>
                  <a:ext uri="{FF2B5EF4-FFF2-40B4-BE49-F238E27FC236}">
                    <a16:creationId xmlns:a16="http://schemas.microsoft.com/office/drawing/2014/main" id="{83283F80-022F-44A8-A5C5-F600B41761E0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9" name="Rectángulo 58">
                <a:extLst>
                  <a:ext uri="{FF2B5EF4-FFF2-40B4-BE49-F238E27FC236}">
                    <a16:creationId xmlns:a16="http://schemas.microsoft.com/office/drawing/2014/main" id="{B3B65F57-430F-44F5-B56A-77EC86B78C32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60" name="Rectángulo 59">
              <a:extLst>
                <a:ext uri="{FF2B5EF4-FFF2-40B4-BE49-F238E27FC236}">
                  <a16:creationId xmlns:a16="http://schemas.microsoft.com/office/drawing/2014/main" id="{6466DA8E-C652-4658-9DE6-CC4010FF4254}"/>
                </a:ext>
              </a:extLst>
            </p:cNvPr>
            <p:cNvSpPr/>
            <p:nvPr/>
          </p:nvSpPr>
          <p:spPr>
            <a:xfrm>
              <a:off x="1857045" y="4249221"/>
              <a:ext cx="140225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Frente </a:t>
              </a:r>
            </a:p>
          </p:txBody>
        </p:sp>
        <p:sp>
          <p:nvSpPr>
            <p:cNvPr id="61" name="Rectángulo 60">
              <a:extLst>
                <a:ext uri="{FF2B5EF4-FFF2-40B4-BE49-F238E27FC236}">
                  <a16:creationId xmlns:a16="http://schemas.microsoft.com/office/drawing/2014/main" id="{31371062-0AD6-4B71-A228-5A8B2CD3F31E}"/>
                </a:ext>
              </a:extLst>
            </p:cNvPr>
            <p:cNvSpPr/>
            <p:nvPr/>
          </p:nvSpPr>
          <p:spPr>
            <a:xfrm>
              <a:off x="1857045" y="4448480"/>
              <a:ext cx="1327750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Costado</a:t>
              </a:r>
            </a:p>
          </p:txBody>
        </p:sp>
        <p:sp>
          <p:nvSpPr>
            <p:cNvPr id="62" name="Rectángulo 61">
              <a:extLst>
                <a:ext uri="{FF2B5EF4-FFF2-40B4-BE49-F238E27FC236}">
                  <a16:creationId xmlns:a16="http://schemas.microsoft.com/office/drawing/2014/main" id="{5A4E51EF-8D78-4EC7-9B0F-BE0BEA9BB197}"/>
                </a:ext>
              </a:extLst>
            </p:cNvPr>
            <p:cNvSpPr/>
            <p:nvPr/>
          </p:nvSpPr>
          <p:spPr>
            <a:xfrm>
              <a:off x="1867696" y="4627222"/>
              <a:ext cx="60857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Cadera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63" name="Rectángulo 62">
              <a:extLst>
                <a:ext uri="{FF2B5EF4-FFF2-40B4-BE49-F238E27FC236}">
                  <a16:creationId xmlns:a16="http://schemas.microsoft.com/office/drawing/2014/main" id="{14010947-628E-4464-9589-CBFF26BCD86C}"/>
                </a:ext>
              </a:extLst>
            </p:cNvPr>
            <p:cNvSpPr/>
            <p:nvPr/>
          </p:nvSpPr>
          <p:spPr>
            <a:xfrm>
              <a:off x="1867696" y="4813319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Rodilla</a:t>
              </a:r>
            </a:p>
          </p:txBody>
        </p:sp>
        <p:sp>
          <p:nvSpPr>
            <p:cNvPr id="64" name="Rectángulo 63">
              <a:extLst>
                <a:ext uri="{FF2B5EF4-FFF2-40B4-BE49-F238E27FC236}">
                  <a16:creationId xmlns:a16="http://schemas.microsoft.com/office/drawing/2014/main" id="{B9F5A617-31DA-4B42-AA9F-20464752E28F}"/>
                </a:ext>
              </a:extLst>
            </p:cNvPr>
            <p:cNvSpPr/>
            <p:nvPr/>
          </p:nvSpPr>
          <p:spPr>
            <a:xfrm>
              <a:off x="1862655" y="5016100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Rodilla</a:t>
              </a:r>
            </a:p>
          </p:txBody>
        </p:sp>
        <p:grpSp>
          <p:nvGrpSpPr>
            <p:cNvPr id="65" name="Grupo 64">
              <a:extLst>
                <a:ext uri="{FF2B5EF4-FFF2-40B4-BE49-F238E27FC236}">
                  <a16:creationId xmlns:a16="http://schemas.microsoft.com/office/drawing/2014/main" id="{320CD5EF-93F7-494C-8D7A-6A0B8DEABED7}"/>
                </a:ext>
              </a:extLst>
            </p:cNvPr>
            <p:cNvGrpSpPr/>
            <p:nvPr/>
          </p:nvGrpSpPr>
          <p:grpSpPr>
            <a:xfrm>
              <a:off x="3122565" y="4330398"/>
              <a:ext cx="319496" cy="903494"/>
              <a:chOff x="499785" y="4324233"/>
              <a:chExt cx="319496" cy="903494"/>
            </a:xfrm>
          </p:grpSpPr>
          <p:sp>
            <p:nvSpPr>
              <p:cNvPr id="66" name="Rectángulo 65">
                <a:extLst>
                  <a:ext uri="{FF2B5EF4-FFF2-40B4-BE49-F238E27FC236}">
                    <a16:creationId xmlns:a16="http://schemas.microsoft.com/office/drawing/2014/main" id="{F5AFC7C4-3C8D-4234-9F99-591641CB149C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7" name="Rectángulo 66">
                <a:extLst>
                  <a:ext uri="{FF2B5EF4-FFF2-40B4-BE49-F238E27FC236}">
                    <a16:creationId xmlns:a16="http://schemas.microsoft.com/office/drawing/2014/main" id="{672EC4D9-7968-40EF-8E37-0AB1B0B57B4D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8" name="Rectángulo 67">
                <a:extLst>
                  <a:ext uri="{FF2B5EF4-FFF2-40B4-BE49-F238E27FC236}">
                    <a16:creationId xmlns:a16="http://schemas.microsoft.com/office/drawing/2014/main" id="{79992F34-89A5-437A-A008-60DF00CD58FB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9" name="Rectángulo 68">
                <a:extLst>
                  <a:ext uri="{FF2B5EF4-FFF2-40B4-BE49-F238E27FC236}">
                    <a16:creationId xmlns:a16="http://schemas.microsoft.com/office/drawing/2014/main" id="{5A44A7C8-1EF2-4BA3-A253-805C71A8205A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70" name="Rectángulo 69">
                <a:extLst>
                  <a:ext uri="{FF2B5EF4-FFF2-40B4-BE49-F238E27FC236}">
                    <a16:creationId xmlns:a16="http://schemas.microsoft.com/office/drawing/2014/main" id="{9FCEB1F4-D108-40F4-9C61-46A7811EF12A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71" name="Rectángulo 70">
              <a:extLst>
                <a:ext uri="{FF2B5EF4-FFF2-40B4-BE49-F238E27FC236}">
                  <a16:creationId xmlns:a16="http://schemas.microsoft.com/office/drawing/2014/main" id="{7667203C-F86F-4632-8695-E8C8F777376B}"/>
                </a:ext>
              </a:extLst>
            </p:cNvPr>
            <p:cNvSpPr/>
            <p:nvPr/>
          </p:nvSpPr>
          <p:spPr>
            <a:xfrm>
              <a:off x="3391445" y="4257235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Pantalones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2" name="Rectángulo 71">
              <a:extLst>
                <a:ext uri="{FF2B5EF4-FFF2-40B4-BE49-F238E27FC236}">
                  <a16:creationId xmlns:a16="http://schemas.microsoft.com/office/drawing/2014/main" id="{58BFB19A-50EB-45F1-A3CE-85D479F6FF63}"/>
                </a:ext>
              </a:extLst>
            </p:cNvPr>
            <p:cNvSpPr/>
            <p:nvPr/>
          </p:nvSpPr>
          <p:spPr>
            <a:xfrm>
              <a:off x="3392643" y="4443247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Falda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3" name="Rectángulo 72">
              <a:extLst>
                <a:ext uri="{FF2B5EF4-FFF2-40B4-BE49-F238E27FC236}">
                  <a16:creationId xmlns:a16="http://schemas.microsoft.com/office/drawing/2014/main" id="{1D61C0AB-6E23-4955-B604-F5425931A240}"/>
                </a:ext>
              </a:extLst>
            </p:cNvPr>
            <p:cNvSpPr/>
            <p:nvPr/>
          </p:nvSpPr>
          <p:spPr>
            <a:xfrm>
              <a:off x="3388231" y="4632248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Brazos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4" name="Rectángulo 73">
              <a:extLst>
                <a:ext uri="{FF2B5EF4-FFF2-40B4-BE49-F238E27FC236}">
                  <a16:creationId xmlns:a16="http://schemas.microsoft.com/office/drawing/2014/main" id="{82FFD66E-2E43-472B-9751-82F25D60E63F}"/>
                </a:ext>
              </a:extLst>
            </p:cNvPr>
            <p:cNvSpPr/>
            <p:nvPr/>
          </p:nvSpPr>
          <p:spPr>
            <a:xfrm>
              <a:off x="3391445" y="4824776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Brazos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5" name="Rectángulo 74">
              <a:extLst>
                <a:ext uri="{FF2B5EF4-FFF2-40B4-BE49-F238E27FC236}">
                  <a16:creationId xmlns:a16="http://schemas.microsoft.com/office/drawing/2014/main" id="{567DC8AA-44AB-4858-80A5-59093DB9B205}"/>
                </a:ext>
              </a:extLst>
            </p:cNvPr>
            <p:cNvSpPr/>
            <p:nvPr/>
          </p:nvSpPr>
          <p:spPr>
            <a:xfrm>
              <a:off x="3392014" y="5019687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Puños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77" name="Grupo 76">
            <a:extLst>
              <a:ext uri="{FF2B5EF4-FFF2-40B4-BE49-F238E27FC236}">
                <a16:creationId xmlns:a16="http://schemas.microsoft.com/office/drawing/2014/main" id="{E1C409F8-653D-4D9B-BD5A-C6F51AAA093A}"/>
              </a:ext>
            </a:extLst>
          </p:cNvPr>
          <p:cNvGrpSpPr/>
          <p:nvPr/>
        </p:nvGrpSpPr>
        <p:grpSpPr>
          <a:xfrm>
            <a:off x="827247" y="5284367"/>
            <a:ext cx="3869438" cy="314947"/>
            <a:chOff x="846774" y="1908569"/>
            <a:chExt cx="3869438" cy="314947"/>
          </a:xfrm>
        </p:grpSpPr>
        <p:sp>
          <p:nvSpPr>
            <p:cNvPr id="78" name="Rectángulo: esquinas redondeadas 77">
              <a:extLst>
                <a:ext uri="{FF2B5EF4-FFF2-40B4-BE49-F238E27FC236}">
                  <a16:creationId xmlns:a16="http://schemas.microsoft.com/office/drawing/2014/main" id="{2060D2E5-A165-4593-B293-BEB07BBA723F}"/>
                </a:ext>
              </a:extLst>
            </p:cNvPr>
            <p:cNvSpPr/>
            <p:nvPr/>
          </p:nvSpPr>
          <p:spPr>
            <a:xfrm>
              <a:off x="888509" y="1931042"/>
              <a:ext cx="3548063" cy="267576"/>
            </a:xfrm>
            <a:prstGeom prst="roundRect">
              <a:avLst>
                <a:gd name="adj" fmla="val 3808"/>
              </a:avLst>
            </a:prstGeom>
            <a:solidFill>
              <a:srgbClr val="E5EBF7"/>
            </a:solidFill>
            <a:ln w="6350"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79" name="Rectángulo 78">
              <a:extLst>
                <a:ext uri="{FF2B5EF4-FFF2-40B4-BE49-F238E27FC236}">
                  <a16:creationId xmlns:a16="http://schemas.microsoft.com/office/drawing/2014/main" id="{E7877A37-7626-4D32-BC91-E7815A0457B0}"/>
                </a:ext>
              </a:extLst>
            </p:cNvPr>
            <p:cNvSpPr/>
            <p:nvPr/>
          </p:nvSpPr>
          <p:spPr>
            <a:xfrm>
              <a:off x="846774" y="1910995"/>
              <a:ext cx="140708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Material Utilizado</a:t>
              </a:r>
            </a:p>
          </p:txBody>
        </p:sp>
        <p:sp>
          <p:nvSpPr>
            <p:cNvPr id="80" name="Rectángulo 79">
              <a:extLst>
                <a:ext uri="{FF2B5EF4-FFF2-40B4-BE49-F238E27FC236}">
                  <a16:creationId xmlns:a16="http://schemas.microsoft.com/office/drawing/2014/main" id="{EED52FFC-D234-4972-9362-CCA8BD8E1E1D}"/>
                </a:ext>
              </a:extLst>
            </p:cNvPr>
            <p:cNvSpPr/>
            <p:nvPr/>
          </p:nvSpPr>
          <p:spPr>
            <a:xfrm>
              <a:off x="1951784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81" name="Rectángulo 80">
              <a:extLst>
                <a:ext uri="{FF2B5EF4-FFF2-40B4-BE49-F238E27FC236}">
                  <a16:creationId xmlns:a16="http://schemas.microsoft.com/office/drawing/2014/main" id="{810D7B33-A378-48EE-81DB-D80ABF08CAFF}"/>
                </a:ext>
              </a:extLst>
            </p:cNvPr>
            <p:cNvSpPr/>
            <p:nvPr/>
          </p:nvSpPr>
          <p:spPr>
            <a:xfrm>
              <a:off x="2018850" y="1908569"/>
              <a:ext cx="1230415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Traído por cliente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82" name="Rectángulo 81">
              <a:extLst>
                <a:ext uri="{FF2B5EF4-FFF2-40B4-BE49-F238E27FC236}">
                  <a16:creationId xmlns:a16="http://schemas.microsoft.com/office/drawing/2014/main" id="{C6BA340D-8998-4AB9-89C7-B008C984CE74}"/>
                </a:ext>
              </a:extLst>
            </p:cNvPr>
            <p:cNvSpPr/>
            <p:nvPr/>
          </p:nvSpPr>
          <p:spPr>
            <a:xfrm>
              <a:off x="3114635" y="2000787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85" name="Rectángulo 84">
              <a:extLst>
                <a:ext uri="{FF2B5EF4-FFF2-40B4-BE49-F238E27FC236}">
                  <a16:creationId xmlns:a16="http://schemas.microsoft.com/office/drawing/2014/main" id="{E804BDC5-B8E3-4BEE-B9A1-7A7F9FE1772F}"/>
                </a:ext>
              </a:extLst>
            </p:cNvPr>
            <p:cNvSpPr/>
            <p:nvPr/>
          </p:nvSpPr>
          <p:spPr>
            <a:xfrm>
              <a:off x="3194974" y="1908569"/>
              <a:ext cx="152123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Comprado por uno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pic>
        <p:nvPicPr>
          <p:cNvPr id="86" name="Imagen 85">
            <a:extLst>
              <a:ext uri="{FF2B5EF4-FFF2-40B4-BE49-F238E27FC236}">
                <a16:creationId xmlns:a16="http://schemas.microsoft.com/office/drawing/2014/main" id="{5E40D706-1789-41B8-8B26-B918DFB9E15B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203" t="66278" r="8673" b="23356"/>
          <a:stretch/>
        </p:blipFill>
        <p:spPr>
          <a:xfrm>
            <a:off x="420002" y="5572807"/>
            <a:ext cx="4301657" cy="745544"/>
          </a:xfrm>
          <a:prstGeom prst="rect">
            <a:avLst/>
          </a:prstGeom>
        </p:spPr>
      </p:pic>
      <p:grpSp>
        <p:nvGrpSpPr>
          <p:cNvPr id="99" name="Grupo 98">
            <a:extLst>
              <a:ext uri="{FF2B5EF4-FFF2-40B4-BE49-F238E27FC236}">
                <a16:creationId xmlns:a16="http://schemas.microsoft.com/office/drawing/2014/main" id="{A495B0AB-2D8A-4029-A820-29583E476264}"/>
              </a:ext>
            </a:extLst>
          </p:cNvPr>
          <p:cNvGrpSpPr/>
          <p:nvPr/>
        </p:nvGrpSpPr>
        <p:grpSpPr>
          <a:xfrm>
            <a:off x="513886" y="6402346"/>
            <a:ext cx="4328637" cy="751470"/>
            <a:chOff x="507023" y="6357999"/>
            <a:chExt cx="4328637" cy="751470"/>
          </a:xfrm>
        </p:grpSpPr>
        <p:sp>
          <p:nvSpPr>
            <p:cNvPr id="88" name="Rectángulo 87">
              <a:extLst>
                <a:ext uri="{FF2B5EF4-FFF2-40B4-BE49-F238E27FC236}">
                  <a16:creationId xmlns:a16="http://schemas.microsoft.com/office/drawing/2014/main" id="{CABB359B-7FAA-4851-BFBB-C7E16CD1F9CA}"/>
                </a:ext>
              </a:extLst>
            </p:cNvPr>
            <p:cNvSpPr/>
            <p:nvPr/>
          </p:nvSpPr>
          <p:spPr>
            <a:xfrm>
              <a:off x="507023" y="6357999"/>
              <a:ext cx="1590222" cy="34394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6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Formas de Pago</a:t>
              </a:r>
              <a:endParaRPr lang="es-CL" sz="16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89" name="Rectángulo 88">
              <a:extLst>
                <a:ext uri="{FF2B5EF4-FFF2-40B4-BE49-F238E27FC236}">
                  <a16:creationId xmlns:a16="http://schemas.microsoft.com/office/drawing/2014/main" id="{5C3FB13F-67AB-4E67-B8DB-16F6AEF462D6}"/>
                </a:ext>
              </a:extLst>
            </p:cNvPr>
            <p:cNvSpPr/>
            <p:nvPr/>
          </p:nvSpPr>
          <p:spPr>
            <a:xfrm>
              <a:off x="508665" y="6755574"/>
              <a:ext cx="118105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Total a Pagar: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90" name="Conector recto 89">
              <a:extLst>
                <a:ext uri="{FF2B5EF4-FFF2-40B4-BE49-F238E27FC236}">
                  <a16:creationId xmlns:a16="http://schemas.microsoft.com/office/drawing/2014/main" id="{E991F5D5-602F-41C6-A05E-4F641BA735F5}"/>
                </a:ext>
              </a:extLst>
            </p:cNvPr>
            <p:cNvCxnSpPr>
              <a:cxnSpLocks/>
            </p:cNvCxnSpPr>
            <p:nvPr/>
          </p:nvCxnSpPr>
          <p:spPr>
            <a:xfrm>
              <a:off x="1405339" y="6956676"/>
              <a:ext cx="1125661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3" name="Rectángulo 92">
              <a:extLst>
                <a:ext uri="{FF2B5EF4-FFF2-40B4-BE49-F238E27FC236}">
                  <a16:creationId xmlns:a16="http://schemas.microsoft.com/office/drawing/2014/main" id="{6EBF0BAA-1830-4082-9014-C97DF0F57357}"/>
                </a:ext>
              </a:extLst>
            </p:cNvPr>
            <p:cNvSpPr/>
            <p:nvPr/>
          </p:nvSpPr>
          <p:spPr>
            <a:xfrm>
              <a:off x="2618328" y="6480608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94" name="Rectángulo 93">
              <a:extLst>
                <a:ext uri="{FF2B5EF4-FFF2-40B4-BE49-F238E27FC236}">
                  <a16:creationId xmlns:a16="http://schemas.microsoft.com/office/drawing/2014/main" id="{6B27A875-5C49-4CE4-884A-53A0A9CD71C2}"/>
                </a:ext>
              </a:extLst>
            </p:cNvPr>
            <p:cNvSpPr/>
            <p:nvPr/>
          </p:nvSpPr>
          <p:spPr>
            <a:xfrm>
              <a:off x="2698547" y="6392360"/>
              <a:ext cx="213711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50% Adel</a:t>
              </a: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anto / 50% Entrega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5" name="Rectángulo 94">
              <a:extLst>
                <a:ext uri="{FF2B5EF4-FFF2-40B4-BE49-F238E27FC236}">
                  <a16:creationId xmlns:a16="http://schemas.microsoft.com/office/drawing/2014/main" id="{796D9CDE-CE6A-44BC-B977-018DBDB7ADB1}"/>
                </a:ext>
              </a:extLst>
            </p:cNvPr>
            <p:cNvSpPr/>
            <p:nvPr/>
          </p:nvSpPr>
          <p:spPr>
            <a:xfrm>
              <a:off x="2618327" y="6671604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96" name="Rectángulo 95">
              <a:extLst>
                <a:ext uri="{FF2B5EF4-FFF2-40B4-BE49-F238E27FC236}">
                  <a16:creationId xmlns:a16="http://schemas.microsoft.com/office/drawing/2014/main" id="{E1A9C05A-E9F5-40BA-9B89-F4925868A6E2}"/>
                </a:ext>
              </a:extLst>
            </p:cNvPr>
            <p:cNvSpPr/>
            <p:nvPr/>
          </p:nvSpPr>
          <p:spPr>
            <a:xfrm>
              <a:off x="2698547" y="6590190"/>
              <a:ext cx="125637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Tarjeta de Crédito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7" name="Rectángulo 96">
              <a:extLst>
                <a:ext uri="{FF2B5EF4-FFF2-40B4-BE49-F238E27FC236}">
                  <a16:creationId xmlns:a16="http://schemas.microsoft.com/office/drawing/2014/main" id="{FDB9D3DA-79A0-4743-B169-42B0206C7917}"/>
                </a:ext>
              </a:extLst>
            </p:cNvPr>
            <p:cNvSpPr/>
            <p:nvPr/>
          </p:nvSpPr>
          <p:spPr>
            <a:xfrm>
              <a:off x="2734595" y="6796948"/>
              <a:ext cx="125637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Pago Completo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8" name="Rectángulo 97">
              <a:extLst>
                <a:ext uri="{FF2B5EF4-FFF2-40B4-BE49-F238E27FC236}">
                  <a16:creationId xmlns:a16="http://schemas.microsoft.com/office/drawing/2014/main" id="{C23ACB03-E850-4859-963B-A4D496E13724}"/>
                </a:ext>
              </a:extLst>
            </p:cNvPr>
            <p:cNvSpPr/>
            <p:nvPr/>
          </p:nvSpPr>
          <p:spPr>
            <a:xfrm>
              <a:off x="2618327" y="6872424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</p:grpSp>
      <p:sp>
        <p:nvSpPr>
          <p:cNvPr id="83" name="Rectángulo 82">
            <a:extLst>
              <a:ext uri="{FF2B5EF4-FFF2-40B4-BE49-F238E27FC236}">
                <a16:creationId xmlns:a16="http://schemas.microsoft.com/office/drawing/2014/main" id="{FF1B5714-D46E-4962-9BD8-8C3EB344E93F}"/>
              </a:ext>
            </a:extLst>
          </p:cNvPr>
          <p:cNvSpPr/>
          <p:nvPr/>
        </p:nvSpPr>
        <p:spPr>
          <a:xfrm>
            <a:off x="551357" y="63750"/>
            <a:ext cx="4148168" cy="107830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07000"/>
              </a:lnSpc>
              <a:spcAft>
                <a:spcPts val="726"/>
              </a:spcAft>
            </a:pPr>
            <a:r>
              <a:rPr lang="es-CL" sz="5988" dirty="0">
                <a:solidFill>
                  <a:schemeClr val="bg1"/>
                </a:solidFill>
                <a:latin typeface="Angelface" pitchFamily="50" charset="0"/>
                <a:ea typeface="Calibri" panose="020F0502020204030204" pitchFamily="34" charset="0"/>
                <a:cs typeface="Times New Roman" panose="02020603050405020304" pitchFamily="18" charset="0"/>
              </a:rPr>
              <a:t>Ordenes de Venta</a:t>
            </a:r>
            <a:endParaRPr lang="es-CL" sz="6532" dirty="0">
              <a:solidFill>
                <a:schemeClr val="bg1"/>
              </a:solidFill>
              <a:latin typeface="Angelface" pitchFamily="50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101" name="Rectángulo: esquinas redondeadas 100">
            <a:extLst>
              <a:ext uri="{FF2B5EF4-FFF2-40B4-BE49-F238E27FC236}">
                <a16:creationId xmlns:a16="http://schemas.microsoft.com/office/drawing/2014/main" id="{0A155951-9671-4EA6-9BA5-4894C98CB333}"/>
              </a:ext>
            </a:extLst>
          </p:cNvPr>
          <p:cNvSpPr/>
          <p:nvPr/>
        </p:nvSpPr>
        <p:spPr>
          <a:xfrm>
            <a:off x="473237" y="1582469"/>
            <a:ext cx="4223447" cy="604994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111" name="Rectángulo: esquinas redondeadas 110">
            <a:extLst>
              <a:ext uri="{FF2B5EF4-FFF2-40B4-BE49-F238E27FC236}">
                <a16:creationId xmlns:a16="http://schemas.microsoft.com/office/drawing/2014/main" id="{2F0F5CEE-A183-4B39-8715-F1C8F735566B}"/>
              </a:ext>
            </a:extLst>
          </p:cNvPr>
          <p:cNvSpPr/>
          <p:nvPr/>
        </p:nvSpPr>
        <p:spPr>
          <a:xfrm>
            <a:off x="524368" y="3850804"/>
            <a:ext cx="4115236" cy="1279658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113" name="Rectángulo: esquinas redondeadas 112">
            <a:extLst>
              <a:ext uri="{FF2B5EF4-FFF2-40B4-BE49-F238E27FC236}">
                <a16:creationId xmlns:a16="http://schemas.microsoft.com/office/drawing/2014/main" id="{907035ED-50C6-4207-BD92-D5027B05F656}"/>
              </a:ext>
            </a:extLst>
          </p:cNvPr>
          <p:cNvSpPr/>
          <p:nvPr/>
        </p:nvSpPr>
        <p:spPr>
          <a:xfrm>
            <a:off x="521789" y="6431097"/>
            <a:ext cx="4115236" cy="762266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</p:spTree>
    <p:extLst>
      <p:ext uri="{BB962C8B-B14F-4D97-AF65-F5344CB8AC3E}">
        <p14:creationId xmlns:p14="http://schemas.microsoft.com/office/powerpoint/2010/main" val="3272124689"/>
      </p:ext>
    </p:extLst>
  </p:cSld>
  <p:clrMapOvr>
    <a:masterClrMapping/>
  </p:clrMapOvr>
</p:sld>
</file>

<file path=ppt/slides/slide2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4" name="Imagen 113">
            <a:extLst>
              <a:ext uri="{FF2B5EF4-FFF2-40B4-BE49-F238E27FC236}">
                <a16:creationId xmlns:a16="http://schemas.microsoft.com/office/drawing/2014/main" id="{E2C72D66-3C05-40F4-818E-4CB8631B94FA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26633" t="9514" r="29569" b="27352"/>
          <a:stretch/>
        </p:blipFill>
        <p:spPr>
          <a:xfrm rot="16200000">
            <a:off x="2185505" y="-1998928"/>
            <a:ext cx="697876" cy="5068891"/>
          </a:xfrm>
          <a:prstGeom prst="rect">
            <a:avLst/>
          </a:prstGeom>
        </p:spPr>
      </p:pic>
      <p:sp>
        <p:nvSpPr>
          <p:cNvPr id="112" name="Rectángulo: esquinas redondeadas 111">
            <a:extLst>
              <a:ext uri="{FF2B5EF4-FFF2-40B4-BE49-F238E27FC236}">
                <a16:creationId xmlns:a16="http://schemas.microsoft.com/office/drawing/2014/main" id="{E115D612-3661-42A9-A486-91A7B88EA55F}"/>
              </a:ext>
            </a:extLst>
          </p:cNvPr>
          <p:cNvSpPr/>
          <p:nvPr/>
        </p:nvSpPr>
        <p:spPr>
          <a:xfrm>
            <a:off x="440504" y="6367648"/>
            <a:ext cx="4290148" cy="890633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110" name="Rectángulo: esquinas redondeadas 109">
            <a:extLst>
              <a:ext uri="{FF2B5EF4-FFF2-40B4-BE49-F238E27FC236}">
                <a16:creationId xmlns:a16="http://schemas.microsoft.com/office/drawing/2014/main" id="{9B78243E-FF09-471B-A928-593DCFE6BCF1}"/>
              </a:ext>
            </a:extLst>
          </p:cNvPr>
          <p:cNvSpPr/>
          <p:nvPr/>
        </p:nvSpPr>
        <p:spPr>
          <a:xfrm>
            <a:off x="440505" y="3776826"/>
            <a:ext cx="4290148" cy="1439386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84" name="Rectángulo: esquinas redondeadas 83">
            <a:extLst>
              <a:ext uri="{FF2B5EF4-FFF2-40B4-BE49-F238E27FC236}">
                <a16:creationId xmlns:a16="http://schemas.microsoft.com/office/drawing/2014/main" id="{AD7414DD-8DE6-45B8-8112-9BDDF0B186AF}"/>
              </a:ext>
            </a:extLst>
          </p:cNvPr>
          <p:cNvSpPr/>
          <p:nvPr/>
        </p:nvSpPr>
        <p:spPr>
          <a:xfrm>
            <a:off x="420001" y="1536627"/>
            <a:ext cx="4310651" cy="697874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2" name="Rectángulo: esquinas redondeadas 1">
            <a:extLst>
              <a:ext uri="{FF2B5EF4-FFF2-40B4-BE49-F238E27FC236}">
                <a16:creationId xmlns:a16="http://schemas.microsoft.com/office/drawing/2014/main" id="{99FF4510-806D-4AC7-8D73-69B355A697B8}"/>
              </a:ext>
            </a:extLst>
          </p:cNvPr>
          <p:cNvSpPr/>
          <p:nvPr/>
        </p:nvSpPr>
        <p:spPr>
          <a:xfrm>
            <a:off x="1308997" y="1142665"/>
            <a:ext cx="1021080" cy="217998"/>
          </a:xfrm>
          <a:prstGeom prst="roundRect">
            <a:avLst>
              <a:gd name="adj" fmla="val 0"/>
            </a:avLst>
          </a:prstGeom>
          <a:noFill/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4" name="Rectángulo 3">
            <a:extLst>
              <a:ext uri="{FF2B5EF4-FFF2-40B4-BE49-F238E27FC236}">
                <a16:creationId xmlns:a16="http://schemas.microsoft.com/office/drawing/2014/main" id="{2AFB77A1-E7B9-4F47-9144-3CC7BDF7EE3D}"/>
              </a:ext>
            </a:extLst>
          </p:cNvPr>
          <p:cNvSpPr/>
          <p:nvPr/>
        </p:nvSpPr>
        <p:spPr>
          <a:xfrm>
            <a:off x="440504" y="1056234"/>
            <a:ext cx="1021080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N.º Pedido</a:t>
            </a:r>
            <a:endParaRPr lang="es-CL" dirty="0">
              <a:effectLst/>
              <a:latin typeface="Akazan Lt" panose="02000506020000020003" pitchFamily="2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5" name="Rectángulo: esquinas redondeadas 4">
            <a:extLst>
              <a:ext uri="{FF2B5EF4-FFF2-40B4-BE49-F238E27FC236}">
                <a16:creationId xmlns:a16="http://schemas.microsoft.com/office/drawing/2014/main" id="{2842A9BB-0E44-4F1E-97DD-EF7322732B51}"/>
              </a:ext>
            </a:extLst>
          </p:cNvPr>
          <p:cNvSpPr/>
          <p:nvPr/>
        </p:nvSpPr>
        <p:spPr>
          <a:xfrm>
            <a:off x="3675604" y="1142059"/>
            <a:ext cx="1021080" cy="217998"/>
          </a:xfrm>
          <a:prstGeom prst="roundRect">
            <a:avLst>
              <a:gd name="adj" fmla="val 0"/>
            </a:avLst>
          </a:prstGeom>
          <a:noFill/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6" name="Rectángulo 5">
            <a:extLst>
              <a:ext uri="{FF2B5EF4-FFF2-40B4-BE49-F238E27FC236}">
                <a16:creationId xmlns:a16="http://schemas.microsoft.com/office/drawing/2014/main" id="{7F3D37A6-278E-4B2C-8776-6E7C1A84784E}"/>
              </a:ext>
            </a:extLst>
          </p:cNvPr>
          <p:cNvSpPr/>
          <p:nvPr/>
        </p:nvSpPr>
        <p:spPr>
          <a:xfrm>
            <a:off x="3079506" y="1063864"/>
            <a:ext cx="1021080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Fecha</a:t>
            </a:r>
          </a:p>
        </p:txBody>
      </p:sp>
      <p:grpSp>
        <p:nvGrpSpPr>
          <p:cNvPr id="17" name="Grupo 16">
            <a:extLst>
              <a:ext uri="{FF2B5EF4-FFF2-40B4-BE49-F238E27FC236}">
                <a16:creationId xmlns:a16="http://schemas.microsoft.com/office/drawing/2014/main" id="{A1221EF0-FDFE-48C3-A647-6370BEFC3A9F}"/>
              </a:ext>
            </a:extLst>
          </p:cNvPr>
          <p:cNvGrpSpPr/>
          <p:nvPr/>
        </p:nvGrpSpPr>
        <p:grpSpPr>
          <a:xfrm>
            <a:off x="428996" y="1535416"/>
            <a:ext cx="4190338" cy="715275"/>
            <a:chOff x="461175" y="1120552"/>
            <a:chExt cx="4190338" cy="715275"/>
          </a:xfrm>
        </p:grpSpPr>
        <p:sp>
          <p:nvSpPr>
            <p:cNvPr id="8" name="Rectángulo 7">
              <a:extLst>
                <a:ext uri="{FF2B5EF4-FFF2-40B4-BE49-F238E27FC236}">
                  <a16:creationId xmlns:a16="http://schemas.microsoft.com/office/drawing/2014/main" id="{9A52EE84-0DE8-4F26-AD5E-3CE20593F425}"/>
                </a:ext>
              </a:extLst>
            </p:cNvPr>
            <p:cNvSpPr/>
            <p:nvPr/>
          </p:nvSpPr>
          <p:spPr>
            <a:xfrm>
              <a:off x="477077" y="1120552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Cliente: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" name="Rectángulo 8">
              <a:extLst>
                <a:ext uri="{FF2B5EF4-FFF2-40B4-BE49-F238E27FC236}">
                  <a16:creationId xmlns:a16="http://schemas.microsoft.com/office/drawing/2014/main" id="{0293D1B7-439B-4947-A5F0-41627F3784A1}"/>
                </a:ext>
              </a:extLst>
            </p:cNvPr>
            <p:cNvSpPr/>
            <p:nvPr/>
          </p:nvSpPr>
          <p:spPr>
            <a:xfrm>
              <a:off x="461175" y="1452518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Teléfono: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10" name="Rectángulo 9">
              <a:extLst>
                <a:ext uri="{FF2B5EF4-FFF2-40B4-BE49-F238E27FC236}">
                  <a16:creationId xmlns:a16="http://schemas.microsoft.com/office/drawing/2014/main" id="{18CEE0AE-BC72-4F64-89A2-783C42213717}"/>
                </a:ext>
              </a:extLst>
            </p:cNvPr>
            <p:cNvSpPr/>
            <p:nvPr/>
          </p:nvSpPr>
          <p:spPr>
            <a:xfrm>
              <a:off x="2542395" y="1460468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Celular: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12" name="Conector recto 11">
              <a:extLst>
                <a:ext uri="{FF2B5EF4-FFF2-40B4-BE49-F238E27FC236}">
                  <a16:creationId xmlns:a16="http://schemas.microsoft.com/office/drawing/2014/main" id="{44FD2E21-B38E-48E6-8AF0-3E3DE6E69487}"/>
                </a:ext>
              </a:extLst>
            </p:cNvPr>
            <p:cNvCxnSpPr/>
            <p:nvPr/>
          </p:nvCxnSpPr>
          <p:spPr>
            <a:xfrm>
              <a:off x="1089328" y="1380954"/>
              <a:ext cx="3562185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Conector recto 12">
              <a:extLst>
                <a:ext uri="{FF2B5EF4-FFF2-40B4-BE49-F238E27FC236}">
                  <a16:creationId xmlns:a16="http://schemas.microsoft.com/office/drawing/2014/main" id="{FF0615F5-297B-42CC-9227-B689F664423A}"/>
                </a:ext>
              </a:extLst>
            </p:cNvPr>
            <p:cNvCxnSpPr>
              <a:cxnSpLocks/>
            </p:cNvCxnSpPr>
            <p:nvPr/>
          </p:nvCxnSpPr>
          <p:spPr>
            <a:xfrm>
              <a:off x="1194019" y="1700333"/>
              <a:ext cx="1348376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" name="Conector recto 14">
              <a:extLst>
                <a:ext uri="{FF2B5EF4-FFF2-40B4-BE49-F238E27FC236}">
                  <a16:creationId xmlns:a16="http://schemas.microsoft.com/office/drawing/2014/main" id="{BD48C7B8-5CAC-4F82-9216-C8AB344C1EF2}"/>
                </a:ext>
              </a:extLst>
            </p:cNvPr>
            <p:cNvCxnSpPr>
              <a:cxnSpLocks/>
            </p:cNvCxnSpPr>
            <p:nvPr/>
          </p:nvCxnSpPr>
          <p:spPr>
            <a:xfrm>
              <a:off x="3228230" y="1700333"/>
              <a:ext cx="1423283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7" name="Grupo 26">
            <a:extLst>
              <a:ext uri="{FF2B5EF4-FFF2-40B4-BE49-F238E27FC236}">
                <a16:creationId xmlns:a16="http://schemas.microsoft.com/office/drawing/2014/main" id="{D011FB4B-7475-4BE9-A358-6DA41A8D12AD}"/>
              </a:ext>
            </a:extLst>
          </p:cNvPr>
          <p:cNvGrpSpPr/>
          <p:nvPr/>
        </p:nvGrpSpPr>
        <p:grpSpPr>
          <a:xfrm>
            <a:off x="899417" y="2332501"/>
            <a:ext cx="3359980" cy="319046"/>
            <a:chOff x="864702" y="1908569"/>
            <a:chExt cx="3359980" cy="319046"/>
          </a:xfrm>
        </p:grpSpPr>
        <p:sp>
          <p:nvSpPr>
            <p:cNvPr id="19" name="Rectángulo: esquinas redondeadas 18">
              <a:extLst>
                <a:ext uri="{FF2B5EF4-FFF2-40B4-BE49-F238E27FC236}">
                  <a16:creationId xmlns:a16="http://schemas.microsoft.com/office/drawing/2014/main" id="{90C1F828-0023-4BD0-AE55-1A1D3BABD5CA}"/>
                </a:ext>
              </a:extLst>
            </p:cNvPr>
            <p:cNvSpPr/>
            <p:nvPr/>
          </p:nvSpPr>
          <p:spPr>
            <a:xfrm>
              <a:off x="888509" y="1931042"/>
              <a:ext cx="3336173" cy="267576"/>
            </a:xfrm>
            <a:prstGeom prst="roundRect">
              <a:avLst>
                <a:gd name="adj" fmla="val 3808"/>
              </a:avLst>
            </a:prstGeom>
            <a:solidFill>
              <a:srgbClr val="E5EBF7"/>
            </a:solidFill>
            <a:ln w="6350"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20" name="Rectángulo 19">
              <a:extLst>
                <a:ext uri="{FF2B5EF4-FFF2-40B4-BE49-F238E27FC236}">
                  <a16:creationId xmlns:a16="http://schemas.microsoft.com/office/drawing/2014/main" id="{56986F0A-658A-4DCF-8EF6-0F185C7C5060}"/>
                </a:ext>
              </a:extLst>
            </p:cNvPr>
            <p:cNvSpPr/>
            <p:nvPr/>
          </p:nvSpPr>
          <p:spPr>
            <a:xfrm>
              <a:off x="864702" y="1910995"/>
              <a:ext cx="140708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Tipo de Servicio: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21" name="Rectángulo 20">
              <a:extLst>
                <a:ext uri="{FF2B5EF4-FFF2-40B4-BE49-F238E27FC236}">
                  <a16:creationId xmlns:a16="http://schemas.microsoft.com/office/drawing/2014/main" id="{6492D76D-BD6D-4616-9DE0-599FC92A6658}"/>
                </a:ext>
              </a:extLst>
            </p:cNvPr>
            <p:cNvSpPr/>
            <p:nvPr/>
          </p:nvSpPr>
          <p:spPr>
            <a:xfrm>
              <a:off x="1993616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2" name="Rectángulo 21">
              <a:extLst>
                <a:ext uri="{FF2B5EF4-FFF2-40B4-BE49-F238E27FC236}">
                  <a16:creationId xmlns:a16="http://schemas.microsoft.com/office/drawing/2014/main" id="{BE82BD38-E445-4696-A0AB-597A418C5665}"/>
                </a:ext>
              </a:extLst>
            </p:cNvPr>
            <p:cNvSpPr/>
            <p:nvPr/>
          </p:nvSpPr>
          <p:spPr>
            <a:xfrm>
              <a:off x="2072635" y="1908569"/>
              <a:ext cx="654616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Costura</a:t>
              </a:r>
            </a:p>
          </p:txBody>
        </p:sp>
        <p:sp>
          <p:nvSpPr>
            <p:cNvPr id="23" name="Rectángulo 22">
              <a:extLst>
                <a:ext uri="{FF2B5EF4-FFF2-40B4-BE49-F238E27FC236}">
                  <a16:creationId xmlns:a16="http://schemas.microsoft.com/office/drawing/2014/main" id="{68F4B250-3831-418F-BFC4-D431DBC2CA70}"/>
                </a:ext>
              </a:extLst>
            </p:cNvPr>
            <p:cNvSpPr/>
            <p:nvPr/>
          </p:nvSpPr>
          <p:spPr>
            <a:xfrm>
              <a:off x="2660329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4" name="Rectángulo 23">
              <a:extLst>
                <a:ext uri="{FF2B5EF4-FFF2-40B4-BE49-F238E27FC236}">
                  <a16:creationId xmlns:a16="http://schemas.microsoft.com/office/drawing/2014/main" id="{4AA89D6B-DBBA-402D-AEBE-71E144A67F00}"/>
                </a:ext>
              </a:extLst>
            </p:cNvPr>
            <p:cNvSpPr/>
            <p:nvPr/>
          </p:nvSpPr>
          <p:spPr>
            <a:xfrm>
              <a:off x="2750460" y="1915094"/>
              <a:ext cx="81676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Confección</a:t>
              </a:r>
            </a:p>
          </p:txBody>
        </p:sp>
        <p:sp>
          <p:nvSpPr>
            <p:cNvPr id="25" name="Rectángulo 24">
              <a:extLst>
                <a:ext uri="{FF2B5EF4-FFF2-40B4-BE49-F238E27FC236}">
                  <a16:creationId xmlns:a16="http://schemas.microsoft.com/office/drawing/2014/main" id="{E35C0224-B0B5-4F53-8A83-F99AB3741D53}"/>
                </a:ext>
              </a:extLst>
            </p:cNvPr>
            <p:cNvSpPr/>
            <p:nvPr/>
          </p:nvSpPr>
          <p:spPr>
            <a:xfrm>
              <a:off x="3522045" y="2000787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6" name="Rectángulo 25">
              <a:extLst>
                <a:ext uri="{FF2B5EF4-FFF2-40B4-BE49-F238E27FC236}">
                  <a16:creationId xmlns:a16="http://schemas.microsoft.com/office/drawing/2014/main" id="{6D0BC1E9-E235-4F61-AC23-ACA0B4CF88CA}"/>
                </a:ext>
              </a:extLst>
            </p:cNvPr>
            <p:cNvSpPr/>
            <p:nvPr/>
          </p:nvSpPr>
          <p:spPr>
            <a:xfrm>
              <a:off x="3612029" y="1915094"/>
              <a:ext cx="552402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Otros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sp>
        <p:nvSpPr>
          <p:cNvPr id="28" name="Rectángulo 27">
            <a:extLst>
              <a:ext uri="{FF2B5EF4-FFF2-40B4-BE49-F238E27FC236}">
                <a16:creationId xmlns:a16="http://schemas.microsoft.com/office/drawing/2014/main" id="{68588BD4-AE96-4CF9-9C4B-24A6D79FE99D}"/>
              </a:ext>
            </a:extLst>
          </p:cNvPr>
          <p:cNvSpPr/>
          <p:nvPr/>
        </p:nvSpPr>
        <p:spPr>
          <a:xfrm>
            <a:off x="354701" y="2633649"/>
            <a:ext cx="2183733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Descripción del Servicio:</a:t>
            </a:r>
            <a:endParaRPr lang="es-CL" dirty="0">
              <a:effectLst/>
              <a:latin typeface="Akazan Lt" panose="02000506020000020003" pitchFamily="2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pic>
        <p:nvPicPr>
          <p:cNvPr id="30" name="Imagen 29">
            <a:extLst>
              <a:ext uri="{FF2B5EF4-FFF2-40B4-BE49-F238E27FC236}">
                <a16:creationId xmlns:a16="http://schemas.microsoft.com/office/drawing/2014/main" id="{3E931A31-DC47-4A40-8DA9-8FC83A9306DD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203" t="66278" r="8673" b="23449"/>
          <a:stretch/>
        </p:blipFill>
        <p:spPr>
          <a:xfrm>
            <a:off x="440505" y="2944813"/>
            <a:ext cx="4301657" cy="738769"/>
          </a:xfrm>
          <a:prstGeom prst="rect">
            <a:avLst/>
          </a:prstGeom>
        </p:spPr>
      </p:pic>
      <p:grpSp>
        <p:nvGrpSpPr>
          <p:cNvPr id="76" name="Grupo 75">
            <a:extLst>
              <a:ext uri="{FF2B5EF4-FFF2-40B4-BE49-F238E27FC236}">
                <a16:creationId xmlns:a16="http://schemas.microsoft.com/office/drawing/2014/main" id="{EBD2F4EC-A8BF-4680-A871-AD5F1ACFA33A}"/>
              </a:ext>
            </a:extLst>
          </p:cNvPr>
          <p:cNvGrpSpPr/>
          <p:nvPr/>
        </p:nvGrpSpPr>
        <p:grpSpPr>
          <a:xfrm>
            <a:off x="513147" y="3825721"/>
            <a:ext cx="4187950" cy="1277269"/>
            <a:chOff x="425691" y="4023521"/>
            <a:chExt cx="4187950" cy="1277269"/>
          </a:xfrm>
        </p:grpSpPr>
        <p:sp>
          <p:nvSpPr>
            <p:cNvPr id="39" name="Rectángulo 38">
              <a:extLst>
                <a:ext uri="{FF2B5EF4-FFF2-40B4-BE49-F238E27FC236}">
                  <a16:creationId xmlns:a16="http://schemas.microsoft.com/office/drawing/2014/main" id="{02E4A93C-8F9C-4884-B2B6-80528735D3E3}"/>
                </a:ext>
              </a:extLst>
            </p:cNvPr>
            <p:cNvSpPr/>
            <p:nvPr/>
          </p:nvSpPr>
          <p:spPr>
            <a:xfrm>
              <a:off x="425691" y="4023521"/>
              <a:ext cx="118105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Ficha de Medidas</a:t>
              </a:r>
            </a:p>
          </p:txBody>
        </p:sp>
        <p:sp>
          <p:nvSpPr>
            <p:cNvPr id="41" name="Rectángulo 40">
              <a:extLst>
                <a:ext uri="{FF2B5EF4-FFF2-40B4-BE49-F238E27FC236}">
                  <a16:creationId xmlns:a16="http://schemas.microsoft.com/office/drawing/2014/main" id="{92B9E128-7B4C-45E7-9BA8-B9EA85687B92}"/>
                </a:ext>
              </a:extLst>
            </p:cNvPr>
            <p:cNvSpPr/>
            <p:nvPr/>
          </p:nvSpPr>
          <p:spPr>
            <a:xfrm>
              <a:off x="754528" y="4254831"/>
              <a:ext cx="66475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H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ombros</a:t>
              </a:r>
            </a:p>
          </p:txBody>
        </p:sp>
        <p:grpSp>
          <p:nvGrpSpPr>
            <p:cNvPr id="53" name="Grupo 52">
              <a:extLst>
                <a:ext uri="{FF2B5EF4-FFF2-40B4-BE49-F238E27FC236}">
                  <a16:creationId xmlns:a16="http://schemas.microsoft.com/office/drawing/2014/main" id="{F280F20A-CEEA-4B75-946C-268CF551042A}"/>
                </a:ext>
              </a:extLst>
            </p:cNvPr>
            <p:cNvGrpSpPr/>
            <p:nvPr/>
          </p:nvGrpSpPr>
          <p:grpSpPr>
            <a:xfrm>
              <a:off x="499785" y="4324233"/>
              <a:ext cx="319496" cy="903494"/>
              <a:chOff x="499785" y="4324233"/>
              <a:chExt cx="319496" cy="903494"/>
            </a:xfrm>
          </p:grpSpPr>
          <p:sp>
            <p:nvSpPr>
              <p:cNvPr id="40" name="Rectángulo 39">
                <a:extLst>
                  <a:ext uri="{FF2B5EF4-FFF2-40B4-BE49-F238E27FC236}">
                    <a16:creationId xmlns:a16="http://schemas.microsoft.com/office/drawing/2014/main" id="{E47B04F6-4E0C-443A-9D7F-51CC3A6E8167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 dirty="0"/>
              </a:p>
            </p:txBody>
          </p:sp>
          <p:sp>
            <p:nvSpPr>
              <p:cNvPr id="42" name="Rectángulo 41">
                <a:extLst>
                  <a:ext uri="{FF2B5EF4-FFF2-40B4-BE49-F238E27FC236}">
                    <a16:creationId xmlns:a16="http://schemas.microsoft.com/office/drawing/2014/main" id="{E0D8D7D1-E8A9-477D-BB59-7D4037A10AD8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3" name="Rectángulo 42">
                <a:extLst>
                  <a:ext uri="{FF2B5EF4-FFF2-40B4-BE49-F238E27FC236}">
                    <a16:creationId xmlns:a16="http://schemas.microsoft.com/office/drawing/2014/main" id="{F11EEA12-BB2F-4295-96AC-15AABB2EB594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4" name="Rectángulo 43">
                <a:extLst>
                  <a:ext uri="{FF2B5EF4-FFF2-40B4-BE49-F238E27FC236}">
                    <a16:creationId xmlns:a16="http://schemas.microsoft.com/office/drawing/2014/main" id="{4CA8619C-54F1-4E1B-8AD0-2AB97850AF39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5" name="Rectángulo 44">
                <a:extLst>
                  <a:ext uri="{FF2B5EF4-FFF2-40B4-BE49-F238E27FC236}">
                    <a16:creationId xmlns:a16="http://schemas.microsoft.com/office/drawing/2014/main" id="{A892E23F-412E-4C2B-BF07-19DEFB875F6D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48" name="Rectángulo 47">
              <a:extLst>
                <a:ext uri="{FF2B5EF4-FFF2-40B4-BE49-F238E27FC236}">
                  <a16:creationId xmlns:a16="http://schemas.microsoft.com/office/drawing/2014/main" id="{F61B7A8A-9FD8-4CD0-98C1-D19A7D442815}"/>
                </a:ext>
              </a:extLst>
            </p:cNvPr>
            <p:cNvSpPr/>
            <p:nvPr/>
          </p:nvSpPr>
          <p:spPr>
            <a:xfrm>
              <a:off x="754528" y="4446790"/>
              <a:ext cx="66475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Busto</a:t>
              </a:r>
            </a:p>
          </p:txBody>
        </p:sp>
        <p:sp>
          <p:nvSpPr>
            <p:cNvPr id="49" name="Rectángulo 48">
              <a:extLst>
                <a:ext uri="{FF2B5EF4-FFF2-40B4-BE49-F238E27FC236}">
                  <a16:creationId xmlns:a16="http://schemas.microsoft.com/office/drawing/2014/main" id="{CB2C72A1-AB47-4A03-B163-24BB2C1F201C}"/>
                </a:ext>
              </a:extLst>
            </p:cNvPr>
            <p:cNvSpPr/>
            <p:nvPr/>
          </p:nvSpPr>
          <p:spPr>
            <a:xfrm>
              <a:off x="754528" y="4627222"/>
              <a:ext cx="934027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Larg</a:t>
              </a: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 Espalda</a:t>
              </a:r>
            </a:p>
          </p:txBody>
        </p:sp>
        <p:sp>
          <p:nvSpPr>
            <p:cNvPr id="50" name="Rectángulo 49">
              <a:extLst>
                <a:ext uri="{FF2B5EF4-FFF2-40B4-BE49-F238E27FC236}">
                  <a16:creationId xmlns:a16="http://schemas.microsoft.com/office/drawing/2014/main" id="{C5BC14CB-F47E-4D58-8F68-DDE41F381913}"/>
                </a:ext>
              </a:extLst>
            </p:cNvPr>
            <p:cNvSpPr/>
            <p:nvPr/>
          </p:nvSpPr>
          <p:spPr>
            <a:xfrm>
              <a:off x="754528" y="4819750"/>
              <a:ext cx="934027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Busto</a:t>
              </a:r>
            </a:p>
          </p:txBody>
        </p:sp>
        <p:sp>
          <p:nvSpPr>
            <p:cNvPr id="52" name="Rectángulo 51">
              <a:extLst>
                <a:ext uri="{FF2B5EF4-FFF2-40B4-BE49-F238E27FC236}">
                  <a16:creationId xmlns:a16="http://schemas.microsoft.com/office/drawing/2014/main" id="{39884370-F146-4FD9-9DE4-63D0F5CF1CFD}"/>
                </a:ext>
              </a:extLst>
            </p:cNvPr>
            <p:cNvSpPr/>
            <p:nvPr/>
          </p:nvSpPr>
          <p:spPr>
            <a:xfrm>
              <a:off x="763644" y="5019073"/>
              <a:ext cx="54205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</a:t>
              </a:r>
            </a:p>
          </p:txBody>
        </p:sp>
        <p:grpSp>
          <p:nvGrpSpPr>
            <p:cNvPr id="54" name="Grupo 53">
              <a:extLst>
                <a:ext uri="{FF2B5EF4-FFF2-40B4-BE49-F238E27FC236}">
                  <a16:creationId xmlns:a16="http://schemas.microsoft.com/office/drawing/2014/main" id="{899D3852-9FE5-4802-ABAC-63F149199D1B}"/>
                </a:ext>
              </a:extLst>
            </p:cNvPr>
            <p:cNvGrpSpPr/>
            <p:nvPr/>
          </p:nvGrpSpPr>
          <p:grpSpPr>
            <a:xfrm>
              <a:off x="1603520" y="4324233"/>
              <a:ext cx="319496" cy="903494"/>
              <a:chOff x="499785" y="4324233"/>
              <a:chExt cx="319496" cy="903494"/>
            </a:xfrm>
          </p:grpSpPr>
          <p:sp>
            <p:nvSpPr>
              <p:cNvPr id="55" name="Rectángulo 54">
                <a:extLst>
                  <a:ext uri="{FF2B5EF4-FFF2-40B4-BE49-F238E27FC236}">
                    <a16:creationId xmlns:a16="http://schemas.microsoft.com/office/drawing/2014/main" id="{B9500116-F8A0-4B60-A41D-DDA61DAD96E1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6" name="Rectángulo 55">
                <a:extLst>
                  <a:ext uri="{FF2B5EF4-FFF2-40B4-BE49-F238E27FC236}">
                    <a16:creationId xmlns:a16="http://schemas.microsoft.com/office/drawing/2014/main" id="{32936542-49CC-49B3-82EB-7BF61A120F45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7" name="Rectángulo 56">
                <a:extLst>
                  <a:ext uri="{FF2B5EF4-FFF2-40B4-BE49-F238E27FC236}">
                    <a16:creationId xmlns:a16="http://schemas.microsoft.com/office/drawing/2014/main" id="{8750774D-2064-4D64-A3A9-4DF20C839018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8" name="Rectángulo 57">
                <a:extLst>
                  <a:ext uri="{FF2B5EF4-FFF2-40B4-BE49-F238E27FC236}">
                    <a16:creationId xmlns:a16="http://schemas.microsoft.com/office/drawing/2014/main" id="{83283F80-022F-44A8-A5C5-F600B41761E0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9" name="Rectángulo 58">
                <a:extLst>
                  <a:ext uri="{FF2B5EF4-FFF2-40B4-BE49-F238E27FC236}">
                    <a16:creationId xmlns:a16="http://schemas.microsoft.com/office/drawing/2014/main" id="{B3B65F57-430F-44F5-B56A-77EC86B78C32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60" name="Rectángulo 59">
              <a:extLst>
                <a:ext uri="{FF2B5EF4-FFF2-40B4-BE49-F238E27FC236}">
                  <a16:creationId xmlns:a16="http://schemas.microsoft.com/office/drawing/2014/main" id="{6466DA8E-C652-4658-9DE6-CC4010FF4254}"/>
                </a:ext>
              </a:extLst>
            </p:cNvPr>
            <p:cNvSpPr/>
            <p:nvPr/>
          </p:nvSpPr>
          <p:spPr>
            <a:xfrm>
              <a:off x="1857045" y="4249221"/>
              <a:ext cx="140225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Frente </a:t>
              </a:r>
            </a:p>
          </p:txBody>
        </p:sp>
        <p:sp>
          <p:nvSpPr>
            <p:cNvPr id="61" name="Rectángulo 60">
              <a:extLst>
                <a:ext uri="{FF2B5EF4-FFF2-40B4-BE49-F238E27FC236}">
                  <a16:creationId xmlns:a16="http://schemas.microsoft.com/office/drawing/2014/main" id="{31371062-0AD6-4B71-A228-5A8B2CD3F31E}"/>
                </a:ext>
              </a:extLst>
            </p:cNvPr>
            <p:cNvSpPr/>
            <p:nvPr/>
          </p:nvSpPr>
          <p:spPr>
            <a:xfrm>
              <a:off x="1857045" y="4448480"/>
              <a:ext cx="1327750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Costado</a:t>
              </a:r>
            </a:p>
          </p:txBody>
        </p:sp>
        <p:sp>
          <p:nvSpPr>
            <p:cNvPr id="62" name="Rectángulo 61">
              <a:extLst>
                <a:ext uri="{FF2B5EF4-FFF2-40B4-BE49-F238E27FC236}">
                  <a16:creationId xmlns:a16="http://schemas.microsoft.com/office/drawing/2014/main" id="{5A4E51EF-8D78-4EC7-9B0F-BE0BEA9BB197}"/>
                </a:ext>
              </a:extLst>
            </p:cNvPr>
            <p:cNvSpPr/>
            <p:nvPr/>
          </p:nvSpPr>
          <p:spPr>
            <a:xfrm>
              <a:off x="1867696" y="4627222"/>
              <a:ext cx="60857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Cadera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63" name="Rectángulo 62">
              <a:extLst>
                <a:ext uri="{FF2B5EF4-FFF2-40B4-BE49-F238E27FC236}">
                  <a16:creationId xmlns:a16="http://schemas.microsoft.com/office/drawing/2014/main" id="{14010947-628E-4464-9589-CBFF26BCD86C}"/>
                </a:ext>
              </a:extLst>
            </p:cNvPr>
            <p:cNvSpPr/>
            <p:nvPr/>
          </p:nvSpPr>
          <p:spPr>
            <a:xfrm>
              <a:off x="1867696" y="4813319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Rodilla</a:t>
              </a:r>
            </a:p>
          </p:txBody>
        </p:sp>
        <p:sp>
          <p:nvSpPr>
            <p:cNvPr id="64" name="Rectángulo 63">
              <a:extLst>
                <a:ext uri="{FF2B5EF4-FFF2-40B4-BE49-F238E27FC236}">
                  <a16:creationId xmlns:a16="http://schemas.microsoft.com/office/drawing/2014/main" id="{B9F5A617-31DA-4B42-AA9F-20464752E28F}"/>
                </a:ext>
              </a:extLst>
            </p:cNvPr>
            <p:cNvSpPr/>
            <p:nvPr/>
          </p:nvSpPr>
          <p:spPr>
            <a:xfrm>
              <a:off x="1862655" y="5016100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Rodilla</a:t>
              </a:r>
            </a:p>
          </p:txBody>
        </p:sp>
        <p:grpSp>
          <p:nvGrpSpPr>
            <p:cNvPr id="65" name="Grupo 64">
              <a:extLst>
                <a:ext uri="{FF2B5EF4-FFF2-40B4-BE49-F238E27FC236}">
                  <a16:creationId xmlns:a16="http://schemas.microsoft.com/office/drawing/2014/main" id="{320CD5EF-93F7-494C-8D7A-6A0B8DEABED7}"/>
                </a:ext>
              </a:extLst>
            </p:cNvPr>
            <p:cNvGrpSpPr/>
            <p:nvPr/>
          </p:nvGrpSpPr>
          <p:grpSpPr>
            <a:xfrm>
              <a:off x="3122565" y="4330398"/>
              <a:ext cx="319496" cy="903494"/>
              <a:chOff x="499785" y="4324233"/>
              <a:chExt cx="319496" cy="903494"/>
            </a:xfrm>
          </p:grpSpPr>
          <p:sp>
            <p:nvSpPr>
              <p:cNvPr id="66" name="Rectángulo 65">
                <a:extLst>
                  <a:ext uri="{FF2B5EF4-FFF2-40B4-BE49-F238E27FC236}">
                    <a16:creationId xmlns:a16="http://schemas.microsoft.com/office/drawing/2014/main" id="{F5AFC7C4-3C8D-4234-9F99-591641CB149C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7" name="Rectángulo 66">
                <a:extLst>
                  <a:ext uri="{FF2B5EF4-FFF2-40B4-BE49-F238E27FC236}">
                    <a16:creationId xmlns:a16="http://schemas.microsoft.com/office/drawing/2014/main" id="{672EC4D9-7968-40EF-8E37-0AB1B0B57B4D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8" name="Rectángulo 67">
                <a:extLst>
                  <a:ext uri="{FF2B5EF4-FFF2-40B4-BE49-F238E27FC236}">
                    <a16:creationId xmlns:a16="http://schemas.microsoft.com/office/drawing/2014/main" id="{79992F34-89A5-437A-A008-60DF00CD58FB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9" name="Rectángulo 68">
                <a:extLst>
                  <a:ext uri="{FF2B5EF4-FFF2-40B4-BE49-F238E27FC236}">
                    <a16:creationId xmlns:a16="http://schemas.microsoft.com/office/drawing/2014/main" id="{5A44A7C8-1EF2-4BA3-A253-805C71A8205A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70" name="Rectángulo 69">
                <a:extLst>
                  <a:ext uri="{FF2B5EF4-FFF2-40B4-BE49-F238E27FC236}">
                    <a16:creationId xmlns:a16="http://schemas.microsoft.com/office/drawing/2014/main" id="{9FCEB1F4-D108-40F4-9C61-46A7811EF12A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71" name="Rectángulo 70">
              <a:extLst>
                <a:ext uri="{FF2B5EF4-FFF2-40B4-BE49-F238E27FC236}">
                  <a16:creationId xmlns:a16="http://schemas.microsoft.com/office/drawing/2014/main" id="{7667203C-F86F-4632-8695-E8C8F777376B}"/>
                </a:ext>
              </a:extLst>
            </p:cNvPr>
            <p:cNvSpPr/>
            <p:nvPr/>
          </p:nvSpPr>
          <p:spPr>
            <a:xfrm>
              <a:off x="3391445" y="4257235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Pantalones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2" name="Rectángulo 71">
              <a:extLst>
                <a:ext uri="{FF2B5EF4-FFF2-40B4-BE49-F238E27FC236}">
                  <a16:creationId xmlns:a16="http://schemas.microsoft.com/office/drawing/2014/main" id="{58BFB19A-50EB-45F1-A3CE-85D479F6FF63}"/>
                </a:ext>
              </a:extLst>
            </p:cNvPr>
            <p:cNvSpPr/>
            <p:nvPr/>
          </p:nvSpPr>
          <p:spPr>
            <a:xfrm>
              <a:off x="3392643" y="4443247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Falda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3" name="Rectángulo 72">
              <a:extLst>
                <a:ext uri="{FF2B5EF4-FFF2-40B4-BE49-F238E27FC236}">
                  <a16:creationId xmlns:a16="http://schemas.microsoft.com/office/drawing/2014/main" id="{1D61C0AB-6E23-4955-B604-F5425931A240}"/>
                </a:ext>
              </a:extLst>
            </p:cNvPr>
            <p:cNvSpPr/>
            <p:nvPr/>
          </p:nvSpPr>
          <p:spPr>
            <a:xfrm>
              <a:off x="3388231" y="4632248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Brazos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4" name="Rectángulo 73">
              <a:extLst>
                <a:ext uri="{FF2B5EF4-FFF2-40B4-BE49-F238E27FC236}">
                  <a16:creationId xmlns:a16="http://schemas.microsoft.com/office/drawing/2014/main" id="{82FFD66E-2E43-472B-9751-82F25D60E63F}"/>
                </a:ext>
              </a:extLst>
            </p:cNvPr>
            <p:cNvSpPr/>
            <p:nvPr/>
          </p:nvSpPr>
          <p:spPr>
            <a:xfrm>
              <a:off x="3391445" y="4824776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Brazos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5" name="Rectángulo 74">
              <a:extLst>
                <a:ext uri="{FF2B5EF4-FFF2-40B4-BE49-F238E27FC236}">
                  <a16:creationId xmlns:a16="http://schemas.microsoft.com/office/drawing/2014/main" id="{567DC8AA-44AB-4858-80A5-59093DB9B205}"/>
                </a:ext>
              </a:extLst>
            </p:cNvPr>
            <p:cNvSpPr/>
            <p:nvPr/>
          </p:nvSpPr>
          <p:spPr>
            <a:xfrm>
              <a:off x="3392014" y="5019687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Puños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77" name="Grupo 76">
            <a:extLst>
              <a:ext uri="{FF2B5EF4-FFF2-40B4-BE49-F238E27FC236}">
                <a16:creationId xmlns:a16="http://schemas.microsoft.com/office/drawing/2014/main" id="{E1C409F8-653D-4D9B-BD5A-C6F51AAA093A}"/>
              </a:ext>
            </a:extLst>
          </p:cNvPr>
          <p:cNvGrpSpPr/>
          <p:nvPr/>
        </p:nvGrpSpPr>
        <p:grpSpPr>
          <a:xfrm>
            <a:off x="827247" y="5284367"/>
            <a:ext cx="3869438" cy="314947"/>
            <a:chOff x="846774" y="1908569"/>
            <a:chExt cx="3869438" cy="314947"/>
          </a:xfrm>
        </p:grpSpPr>
        <p:sp>
          <p:nvSpPr>
            <p:cNvPr id="78" name="Rectángulo: esquinas redondeadas 77">
              <a:extLst>
                <a:ext uri="{FF2B5EF4-FFF2-40B4-BE49-F238E27FC236}">
                  <a16:creationId xmlns:a16="http://schemas.microsoft.com/office/drawing/2014/main" id="{2060D2E5-A165-4593-B293-BEB07BBA723F}"/>
                </a:ext>
              </a:extLst>
            </p:cNvPr>
            <p:cNvSpPr/>
            <p:nvPr/>
          </p:nvSpPr>
          <p:spPr>
            <a:xfrm>
              <a:off x="888509" y="1931042"/>
              <a:ext cx="3548063" cy="267576"/>
            </a:xfrm>
            <a:prstGeom prst="roundRect">
              <a:avLst>
                <a:gd name="adj" fmla="val 3808"/>
              </a:avLst>
            </a:prstGeom>
            <a:solidFill>
              <a:srgbClr val="E5EBF7"/>
            </a:solidFill>
            <a:ln w="6350"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79" name="Rectángulo 78">
              <a:extLst>
                <a:ext uri="{FF2B5EF4-FFF2-40B4-BE49-F238E27FC236}">
                  <a16:creationId xmlns:a16="http://schemas.microsoft.com/office/drawing/2014/main" id="{E7877A37-7626-4D32-BC91-E7815A0457B0}"/>
                </a:ext>
              </a:extLst>
            </p:cNvPr>
            <p:cNvSpPr/>
            <p:nvPr/>
          </p:nvSpPr>
          <p:spPr>
            <a:xfrm>
              <a:off x="846774" y="1910995"/>
              <a:ext cx="140708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Material Utilizado</a:t>
              </a:r>
            </a:p>
          </p:txBody>
        </p:sp>
        <p:sp>
          <p:nvSpPr>
            <p:cNvPr id="80" name="Rectángulo 79">
              <a:extLst>
                <a:ext uri="{FF2B5EF4-FFF2-40B4-BE49-F238E27FC236}">
                  <a16:creationId xmlns:a16="http://schemas.microsoft.com/office/drawing/2014/main" id="{EED52FFC-D234-4972-9362-CCA8BD8E1E1D}"/>
                </a:ext>
              </a:extLst>
            </p:cNvPr>
            <p:cNvSpPr/>
            <p:nvPr/>
          </p:nvSpPr>
          <p:spPr>
            <a:xfrm>
              <a:off x="1951784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81" name="Rectángulo 80">
              <a:extLst>
                <a:ext uri="{FF2B5EF4-FFF2-40B4-BE49-F238E27FC236}">
                  <a16:creationId xmlns:a16="http://schemas.microsoft.com/office/drawing/2014/main" id="{810D7B33-A378-48EE-81DB-D80ABF08CAFF}"/>
                </a:ext>
              </a:extLst>
            </p:cNvPr>
            <p:cNvSpPr/>
            <p:nvPr/>
          </p:nvSpPr>
          <p:spPr>
            <a:xfrm>
              <a:off x="2018850" y="1908569"/>
              <a:ext cx="1230415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Traído por cliente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82" name="Rectángulo 81">
              <a:extLst>
                <a:ext uri="{FF2B5EF4-FFF2-40B4-BE49-F238E27FC236}">
                  <a16:creationId xmlns:a16="http://schemas.microsoft.com/office/drawing/2014/main" id="{C6BA340D-8998-4AB9-89C7-B008C984CE74}"/>
                </a:ext>
              </a:extLst>
            </p:cNvPr>
            <p:cNvSpPr/>
            <p:nvPr/>
          </p:nvSpPr>
          <p:spPr>
            <a:xfrm>
              <a:off x="3114635" y="2000787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85" name="Rectángulo 84">
              <a:extLst>
                <a:ext uri="{FF2B5EF4-FFF2-40B4-BE49-F238E27FC236}">
                  <a16:creationId xmlns:a16="http://schemas.microsoft.com/office/drawing/2014/main" id="{E804BDC5-B8E3-4BEE-B9A1-7A7F9FE1772F}"/>
                </a:ext>
              </a:extLst>
            </p:cNvPr>
            <p:cNvSpPr/>
            <p:nvPr/>
          </p:nvSpPr>
          <p:spPr>
            <a:xfrm>
              <a:off x="3194974" y="1908569"/>
              <a:ext cx="152123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Comprado por uno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pic>
        <p:nvPicPr>
          <p:cNvPr id="86" name="Imagen 85">
            <a:extLst>
              <a:ext uri="{FF2B5EF4-FFF2-40B4-BE49-F238E27FC236}">
                <a16:creationId xmlns:a16="http://schemas.microsoft.com/office/drawing/2014/main" id="{5E40D706-1789-41B8-8B26-B918DFB9E15B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203" t="66278" r="8673" b="23356"/>
          <a:stretch/>
        </p:blipFill>
        <p:spPr>
          <a:xfrm>
            <a:off x="420002" y="5572807"/>
            <a:ext cx="4301657" cy="745544"/>
          </a:xfrm>
          <a:prstGeom prst="rect">
            <a:avLst/>
          </a:prstGeom>
        </p:spPr>
      </p:pic>
      <p:grpSp>
        <p:nvGrpSpPr>
          <p:cNvPr id="99" name="Grupo 98">
            <a:extLst>
              <a:ext uri="{FF2B5EF4-FFF2-40B4-BE49-F238E27FC236}">
                <a16:creationId xmlns:a16="http://schemas.microsoft.com/office/drawing/2014/main" id="{A495B0AB-2D8A-4029-A820-29583E476264}"/>
              </a:ext>
            </a:extLst>
          </p:cNvPr>
          <p:cNvGrpSpPr/>
          <p:nvPr/>
        </p:nvGrpSpPr>
        <p:grpSpPr>
          <a:xfrm>
            <a:off x="513886" y="6402346"/>
            <a:ext cx="4328637" cy="751470"/>
            <a:chOff x="507023" y="6357999"/>
            <a:chExt cx="4328637" cy="751470"/>
          </a:xfrm>
        </p:grpSpPr>
        <p:sp>
          <p:nvSpPr>
            <p:cNvPr id="88" name="Rectángulo 87">
              <a:extLst>
                <a:ext uri="{FF2B5EF4-FFF2-40B4-BE49-F238E27FC236}">
                  <a16:creationId xmlns:a16="http://schemas.microsoft.com/office/drawing/2014/main" id="{CABB359B-7FAA-4851-BFBB-C7E16CD1F9CA}"/>
                </a:ext>
              </a:extLst>
            </p:cNvPr>
            <p:cNvSpPr/>
            <p:nvPr/>
          </p:nvSpPr>
          <p:spPr>
            <a:xfrm>
              <a:off x="507023" y="6357999"/>
              <a:ext cx="1590222" cy="34394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6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Formas de Pago</a:t>
              </a:r>
              <a:endParaRPr lang="es-CL" sz="16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89" name="Rectángulo 88">
              <a:extLst>
                <a:ext uri="{FF2B5EF4-FFF2-40B4-BE49-F238E27FC236}">
                  <a16:creationId xmlns:a16="http://schemas.microsoft.com/office/drawing/2014/main" id="{5C3FB13F-67AB-4E67-B8DB-16F6AEF462D6}"/>
                </a:ext>
              </a:extLst>
            </p:cNvPr>
            <p:cNvSpPr/>
            <p:nvPr/>
          </p:nvSpPr>
          <p:spPr>
            <a:xfrm>
              <a:off x="508665" y="6755574"/>
              <a:ext cx="118105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Total a Pagar: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90" name="Conector recto 89">
              <a:extLst>
                <a:ext uri="{FF2B5EF4-FFF2-40B4-BE49-F238E27FC236}">
                  <a16:creationId xmlns:a16="http://schemas.microsoft.com/office/drawing/2014/main" id="{E991F5D5-602F-41C6-A05E-4F641BA735F5}"/>
                </a:ext>
              </a:extLst>
            </p:cNvPr>
            <p:cNvCxnSpPr>
              <a:cxnSpLocks/>
            </p:cNvCxnSpPr>
            <p:nvPr/>
          </p:nvCxnSpPr>
          <p:spPr>
            <a:xfrm>
              <a:off x="1405339" y="6956676"/>
              <a:ext cx="1125661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3" name="Rectángulo 92">
              <a:extLst>
                <a:ext uri="{FF2B5EF4-FFF2-40B4-BE49-F238E27FC236}">
                  <a16:creationId xmlns:a16="http://schemas.microsoft.com/office/drawing/2014/main" id="{6EBF0BAA-1830-4082-9014-C97DF0F57357}"/>
                </a:ext>
              </a:extLst>
            </p:cNvPr>
            <p:cNvSpPr/>
            <p:nvPr/>
          </p:nvSpPr>
          <p:spPr>
            <a:xfrm>
              <a:off x="2618328" y="6480608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94" name="Rectángulo 93">
              <a:extLst>
                <a:ext uri="{FF2B5EF4-FFF2-40B4-BE49-F238E27FC236}">
                  <a16:creationId xmlns:a16="http://schemas.microsoft.com/office/drawing/2014/main" id="{6B27A875-5C49-4CE4-884A-53A0A9CD71C2}"/>
                </a:ext>
              </a:extLst>
            </p:cNvPr>
            <p:cNvSpPr/>
            <p:nvPr/>
          </p:nvSpPr>
          <p:spPr>
            <a:xfrm>
              <a:off x="2698547" y="6392360"/>
              <a:ext cx="213711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50% Adel</a:t>
              </a: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anto / 50% Entrega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5" name="Rectángulo 94">
              <a:extLst>
                <a:ext uri="{FF2B5EF4-FFF2-40B4-BE49-F238E27FC236}">
                  <a16:creationId xmlns:a16="http://schemas.microsoft.com/office/drawing/2014/main" id="{796D9CDE-CE6A-44BC-B977-018DBDB7ADB1}"/>
                </a:ext>
              </a:extLst>
            </p:cNvPr>
            <p:cNvSpPr/>
            <p:nvPr/>
          </p:nvSpPr>
          <p:spPr>
            <a:xfrm>
              <a:off x="2618327" y="6671604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96" name="Rectángulo 95">
              <a:extLst>
                <a:ext uri="{FF2B5EF4-FFF2-40B4-BE49-F238E27FC236}">
                  <a16:creationId xmlns:a16="http://schemas.microsoft.com/office/drawing/2014/main" id="{E1A9C05A-E9F5-40BA-9B89-F4925868A6E2}"/>
                </a:ext>
              </a:extLst>
            </p:cNvPr>
            <p:cNvSpPr/>
            <p:nvPr/>
          </p:nvSpPr>
          <p:spPr>
            <a:xfrm>
              <a:off x="2698547" y="6590190"/>
              <a:ext cx="125637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Tarjeta de Crédito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7" name="Rectángulo 96">
              <a:extLst>
                <a:ext uri="{FF2B5EF4-FFF2-40B4-BE49-F238E27FC236}">
                  <a16:creationId xmlns:a16="http://schemas.microsoft.com/office/drawing/2014/main" id="{FDB9D3DA-79A0-4743-B169-42B0206C7917}"/>
                </a:ext>
              </a:extLst>
            </p:cNvPr>
            <p:cNvSpPr/>
            <p:nvPr/>
          </p:nvSpPr>
          <p:spPr>
            <a:xfrm>
              <a:off x="2734595" y="6796948"/>
              <a:ext cx="125637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Pago Completo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8" name="Rectángulo 97">
              <a:extLst>
                <a:ext uri="{FF2B5EF4-FFF2-40B4-BE49-F238E27FC236}">
                  <a16:creationId xmlns:a16="http://schemas.microsoft.com/office/drawing/2014/main" id="{C23ACB03-E850-4859-963B-A4D496E13724}"/>
                </a:ext>
              </a:extLst>
            </p:cNvPr>
            <p:cNvSpPr/>
            <p:nvPr/>
          </p:nvSpPr>
          <p:spPr>
            <a:xfrm>
              <a:off x="2618327" y="6872424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</p:grpSp>
      <p:sp>
        <p:nvSpPr>
          <p:cNvPr id="83" name="Rectángulo 82">
            <a:extLst>
              <a:ext uri="{FF2B5EF4-FFF2-40B4-BE49-F238E27FC236}">
                <a16:creationId xmlns:a16="http://schemas.microsoft.com/office/drawing/2014/main" id="{FF1B5714-D46E-4962-9BD8-8C3EB344E93F}"/>
              </a:ext>
            </a:extLst>
          </p:cNvPr>
          <p:cNvSpPr/>
          <p:nvPr/>
        </p:nvSpPr>
        <p:spPr>
          <a:xfrm>
            <a:off x="551357" y="63750"/>
            <a:ext cx="4148168" cy="107830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07000"/>
              </a:lnSpc>
              <a:spcAft>
                <a:spcPts val="726"/>
              </a:spcAft>
            </a:pPr>
            <a:r>
              <a:rPr lang="es-CL" sz="5988" dirty="0">
                <a:solidFill>
                  <a:schemeClr val="bg1"/>
                </a:solidFill>
                <a:latin typeface="Angelface" pitchFamily="50" charset="0"/>
                <a:ea typeface="Calibri" panose="020F0502020204030204" pitchFamily="34" charset="0"/>
                <a:cs typeface="Times New Roman" panose="02020603050405020304" pitchFamily="18" charset="0"/>
              </a:rPr>
              <a:t>Ordenes de Venta</a:t>
            </a:r>
            <a:endParaRPr lang="es-CL" sz="6532" dirty="0">
              <a:solidFill>
                <a:schemeClr val="bg1"/>
              </a:solidFill>
              <a:latin typeface="Angelface" pitchFamily="50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101" name="Rectángulo: esquinas redondeadas 100">
            <a:extLst>
              <a:ext uri="{FF2B5EF4-FFF2-40B4-BE49-F238E27FC236}">
                <a16:creationId xmlns:a16="http://schemas.microsoft.com/office/drawing/2014/main" id="{0A155951-9671-4EA6-9BA5-4894C98CB333}"/>
              </a:ext>
            </a:extLst>
          </p:cNvPr>
          <p:cNvSpPr/>
          <p:nvPr/>
        </p:nvSpPr>
        <p:spPr>
          <a:xfrm>
            <a:off x="473237" y="1582469"/>
            <a:ext cx="4223447" cy="604994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111" name="Rectángulo: esquinas redondeadas 110">
            <a:extLst>
              <a:ext uri="{FF2B5EF4-FFF2-40B4-BE49-F238E27FC236}">
                <a16:creationId xmlns:a16="http://schemas.microsoft.com/office/drawing/2014/main" id="{2F0F5CEE-A183-4B39-8715-F1C8F735566B}"/>
              </a:ext>
            </a:extLst>
          </p:cNvPr>
          <p:cNvSpPr/>
          <p:nvPr/>
        </p:nvSpPr>
        <p:spPr>
          <a:xfrm>
            <a:off x="524368" y="3850804"/>
            <a:ext cx="4115236" cy="1279658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113" name="Rectángulo: esquinas redondeadas 112">
            <a:extLst>
              <a:ext uri="{FF2B5EF4-FFF2-40B4-BE49-F238E27FC236}">
                <a16:creationId xmlns:a16="http://schemas.microsoft.com/office/drawing/2014/main" id="{907035ED-50C6-4207-BD92-D5027B05F656}"/>
              </a:ext>
            </a:extLst>
          </p:cNvPr>
          <p:cNvSpPr/>
          <p:nvPr/>
        </p:nvSpPr>
        <p:spPr>
          <a:xfrm>
            <a:off x="521789" y="6431097"/>
            <a:ext cx="4115236" cy="762266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</p:spTree>
    <p:extLst>
      <p:ext uri="{BB962C8B-B14F-4D97-AF65-F5344CB8AC3E}">
        <p14:creationId xmlns:p14="http://schemas.microsoft.com/office/powerpoint/2010/main" val="1937251954"/>
      </p:ext>
    </p:extLst>
  </p:cSld>
  <p:clrMapOvr>
    <a:masterClrMapping/>
  </p:clrMapOvr>
</p:sld>
</file>

<file path=ppt/slides/slide2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4" name="Imagen 113">
            <a:extLst>
              <a:ext uri="{FF2B5EF4-FFF2-40B4-BE49-F238E27FC236}">
                <a16:creationId xmlns:a16="http://schemas.microsoft.com/office/drawing/2014/main" id="{E2C72D66-3C05-40F4-818E-4CB8631B94FA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26633" t="9514" r="29569" b="27352"/>
          <a:stretch/>
        </p:blipFill>
        <p:spPr>
          <a:xfrm rot="16200000">
            <a:off x="2185505" y="-1998928"/>
            <a:ext cx="697876" cy="5068891"/>
          </a:xfrm>
          <a:prstGeom prst="rect">
            <a:avLst/>
          </a:prstGeom>
        </p:spPr>
      </p:pic>
      <p:sp>
        <p:nvSpPr>
          <p:cNvPr id="112" name="Rectángulo: esquinas redondeadas 111">
            <a:extLst>
              <a:ext uri="{FF2B5EF4-FFF2-40B4-BE49-F238E27FC236}">
                <a16:creationId xmlns:a16="http://schemas.microsoft.com/office/drawing/2014/main" id="{E115D612-3661-42A9-A486-91A7B88EA55F}"/>
              </a:ext>
            </a:extLst>
          </p:cNvPr>
          <p:cNvSpPr/>
          <p:nvPr/>
        </p:nvSpPr>
        <p:spPr>
          <a:xfrm>
            <a:off x="440504" y="6367648"/>
            <a:ext cx="4290148" cy="890633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110" name="Rectángulo: esquinas redondeadas 109">
            <a:extLst>
              <a:ext uri="{FF2B5EF4-FFF2-40B4-BE49-F238E27FC236}">
                <a16:creationId xmlns:a16="http://schemas.microsoft.com/office/drawing/2014/main" id="{9B78243E-FF09-471B-A928-593DCFE6BCF1}"/>
              </a:ext>
            </a:extLst>
          </p:cNvPr>
          <p:cNvSpPr/>
          <p:nvPr/>
        </p:nvSpPr>
        <p:spPr>
          <a:xfrm>
            <a:off x="440505" y="3776826"/>
            <a:ext cx="4290148" cy="1439386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84" name="Rectángulo: esquinas redondeadas 83">
            <a:extLst>
              <a:ext uri="{FF2B5EF4-FFF2-40B4-BE49-F238E27FC236}">
                <a16:creationId xmlns:a16="http://schemas.microsoft.com/office/drawing/2014/main" id="{AD7414DD-8DE6-45B8-8112-9BDDF0B186AF}"/>
              </a:ext>
            </a:extLst>
          </p:cNvPr>
          <p:cNvSpPr/>
          <p:nvPr/>
        </p:nvSpPr>
        <p:spPr>
          <a:xfrm>
            <a:off x="420001" y="1536627"/>
            <a:ext cx="4310651" cy="697874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2" name="Rectángulo: esquinas redondeadas 1">
            <a:extLst>
              <a:ext uri="{FF2B5EF4-FFF2-40B4-BE49-F238E27FC236}">
                <a16:creationId xmlns:a16="http://schemas.microsoft.com/office/drawing/2014/main" id="{99FF4510-806D-4AC7-8D73-69B355A697B8}"/>
              </a:ext>
            </a:extLst>
          </p:cNvPr>
          <p:cNvSpPr/>
          <p:nvPr/>
        </p:nvSpPr>
        <p:spPr>
          <a:xfrm>
            <a:off x="1308997" y="1142665"/>
            <a:ext cx="1021080" cy="217998"/>
          </a:xfrm>
          <a:prstGeom prst="roundRect">
            <a:avLst>
              <a:gd name="adj" fmla="val 0"/>
            </a:avLst>
          </a:prstGeom>
          <a:noFill/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4" name="Rectángulo 3">
            <a:extLst>
              <a:ext uri="{FF2B5EF4-FFF2-40B4-BE49-F238E27FC236}">
                <a16:creationId xmlns:a16="http://schemas.microsoft.com/office/drawing/2014/main" id="{2AFB77A1-E7B9-4F47-9144-3CC7BDF7EE3D}"/>
              </a:ext>
            </a:extLst>
          </p:cNvPr>
          <p:cNvSpPr/>
          <p:nvPr/>
        </p:nvSpPr>
        <p:spPr>
          <a:xfrm>
            <a:off x="440504" y="1056234"/>
            <a:ext cx="1021080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N.º Pedido</a:t>
            </a:r>
            <a:endParaRPr lang="es-CL" dirty="0">
              <a:effectLst/>
              <a:latin typeface="Akazan Lt" panose="02000506020000020003" pitchFamily="2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5" name="Rectángulo: esquinas redondeadas 4">
            <a:extLst>
              <a:ext uri="{FF2B5EF4-FFF2-40B4-BE49-F238E27FC236}">
                <a16:creationId xmlns:a16="http://schemas.microsoft.com/office/drawing/2014/main" id="{2842A9BB-0E44-4F1E-97DD-EF7322732B51}"/>
              </a:ext>
            </a:extLst>
          </p:cNvPr>
          <p:cNvSpPr/>
          <p:nvPr/>
        </p:nvSpPr>
        <p:spPr>
          <a:xfrm>
            <a:off x="3675604" y="1142059"/>
            <a:ext cx="1021080" cy="217998"/>
          </a:xfrm>
          <a:prstGeom prst="roundRect">
            <a:avLst>
              <a:gd name="adj" fmla="val 0"/>
            </a:avLst>
          </a:prstGeom>
          <a:noFill/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6" name="Rectángulo 5">
            <a:extLst>
              <a:ext uri="{FF2B5EF4-FFF2-40B4-BE49-F238E27FC236}">
                <a16:creationId xmlns:a16="http://schemas.microsoft.com/office/drawing/2014/main" id="{7F3D37A6-278E-4B2C-8776-6E7C1A84784E}"/>
              </a:ext>
            </a:extLst>
          </p:cNvPr>
          <p:cNvSpPr/>
          <p:nvPr/>
        </p:nvSpPr>
        <p:spPr>
          <a:xfrm>
            <a:off x="3079506" y="1063864"/>
            <a:ext cx="1021080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Fecha</a:t>
            </a:r>
          </a:p>
        </p:txBody>
      </p:sp>
      <p:grpSp>
        <p:nvGrpSpPr>
          <p:cNvPr id="17" name="Grupo 16">
            <a:extLst>
              <a:ext uri="{FF2B5EF4-FFF2-40B4-BE49-F238E27FC236}">
                <a16:creationId xmlns:a16="http://schemas.microsoft.com/office/drawing/2014/main" id="{A1221EF0-FDFE-48C3-A647-6370BEFC3A9F}"/>
              </a:ext>
            </a:extLst>
          </p:cNvPr>
          <p:cNvGrpSpPr/>
          <p:nvPr/>
        </p:nvGrpSpPr>
        <p:grpSpPr>
          <a:xfrm>
            <a:off x="428996" y="1535416"/>
            <a:ext cx="4190338" cy="715275"/>
            <a:chOff x="461175" y="1120552"/>
            <a:chExt cx="4190338" cy="715275"/>
          </a:xfrm>
        </p:grpSpPr>
        <p:sp>
          <p:nvSpPr>
            <p:cNvPr id="8" name="Rectángulo 7">
              <a:extLst>
                <a:ext uri="{FF2B5EF4-FFF2-40B4-BE49-F238E27FC236}">
                  <a16:creationId xmlns:a16="http://schemas.microsoft.com/office/drawing/2014/main" id="{9A52EE84-0DE8-4F26-AD5E-3CE20593F425}"/>
                </a:ext>
              </a:extLst>
            </p:cNvPr>
            <p:cNvSpPr/>
            <p:nvPr/>
          </p:nvSpPr>
          <p:spPr>
            <a:xfrm>
              <a:off x="477077" y="1120552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Cliente: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" name="Rectángulo 8">
              <a:extLst>
                <a:ext uri="{FF2B5EF4-FFF2-40B4-BE49-F238E27FC236}">
                  <a16:creationId xmlns:a16="http://schemas.microsoft.com/office/drawing/2014/main" id="{0293D1B7-439B-4947-A5F0-41627F3784A1}"/>
                </a:ext>
              </a:extLst>
            </p:cNvPr>
            <p:cNvSpPr/>
            <p:nvPr/>
          </p:nvSpPr>
          <p:spPr>
            <a:xfrm>
              <a:off x="461175" y="1452518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Teléfono: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10" name="Rectángulo 9">
              <a:extLst>
                <a:ext uri="{FF2B5EF4-FFF2-40B4-BE49-F238E27FC236}">
                  <a16:creationId xmlns:a16="http://schemas.microsoft.com/office/drawing/2014/main" id="{18CEE0AE-BC72-4F64-89A2-783C42213717}"/>
                </a:ext>
              </a:extLst>
            </p:cNvPr>
            <p:cNvSpPr/>
            <p:nvPr/>
          </p:nvSpPr>
          <p:spPr>
            <a:xfrm>
              <a:off x="2542395" y="1460468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Celular: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12" name="Conector recto 11">
              <a:extLst>
                <a:ext uri="{FF2B5EF4-FFF2-40B4-BE49-F238E27FC236}">
                  <a16:creationId xmlns:a16="http://schemas.microsoft.com/office/drawing/2014/main" id="{44FD2E21-B38E-48E6-8AF0-3E3DE6E69487}"/>
                </a:ext>
              </a:extLst>
            </p:cNvPr>
            <p:cNvCxnSpPr/>
            <p:nvPr/>
          </p:nvCxnSpPr>
          <p:spPr>
            <a:xfrm>
              <a:off x="1089328" y="1380954"/>
              <a:ext cx="3562185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Conector recto 12">
              <a:extLst>
                <a:ext uri="{FF2B5EF4-FFF2-40B4-BE49-F238E27FC236}">
                  <a16:creationId xmlns:a16="http://schemas.microsoft.com/office/drawing/2014/main" id="{FF0615F5-297B-42CC-9227-B689F664423A}"/>
                </a:ext>
              </a:extLst>
            </p:cNvPr>
            <p:cNvCxnSpPr>
              <a:cxnSpLocks/>
            </p:cNvCxnSpPr>
            <p:nvPr/>
          </p:nvCxnSpPr>
          <p:spPr>
            <a:xfrm>
              <a:off x="1194019" y="1700333"/>
              <a:ext cx="1348376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" name="Conector recto 14">
              <a:extLst>
                <a:ext uri="{FF2B5EF4-FFF2-40B4-BE49-F238E27FC236}">
                  <a16:creationId xmlns:a16="http://schemas.microsoft.com/office/drawing/2014/main" id="{BD48C7B8-5CAC-4F82-9216-C8AB344C1EF2}"/>
                </a:ext>
              </a:extLst>
            </p:cNvPr>
            <p:cNvCxnSpPr>
              <a:cxnSpLocks/>
            </p:cNvCxnSpPr>
            <p:nvPr/>
          </p:nvCxnSpPr>
          <p:spPr>
            <a:xfrm>
              <a:off x="3228230" y="1700333"/>
              <a:ext cx="1423283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7" name="Grupo 26">
            <a:extLst>
              <a:ext uri="{FF2B5EF4-FFF2-40B4-BE49-F238E27FC236}">
                <a16:creationId xmlns:a16="http://schemas.microsoft.com/office/drawing/2014/main" id="{D011FB4B-7475-4BE9-A358-6DA41A8D12AD}"/>
              </a:ext>
            </a:extLst>
          </p:cNvPr>
          <p:cNvGrpSpPr/>
          <p:nvPr/>
        </p:nvGrpSpPr>
        <p:grpSpPr>
          <a:xfrm>
            <a:off x="899417" y="2332501"/>
            <a:ext cx="3359980" cy="319046"/>
            <a:chOff x="864702" y="1908569"/>
            <a:chExt cx="3359980" cy="319046"/>
          </a:xfrm>
        </p:grpSpPr>
        <p:sp>
          <p:nvSpPr>
            <p:cNvPr id="19" name="Rectángulo: esquinas redondeadas 18">
              <a:extLst>
                <a:ext uri="{FF2B5EF4-FFF2-40B4-BE49-F238E27FC236}">
                  <a16:creationId xmlns:a16="http://schemas.microsoft.com/office/drawing/2014/main" id="{90C1F828-0023-4BD0-AE55-1A1D3BABD5CA}"/>
                </a:ext>
              </a:extLst>
            </p:cNvPr>
            <p:cNvSpPr/>
            <p:nvPr/>
          </p:nvSpPr>
          <p:spPr>
            <a:xfrm>
              <a:off x="888509" y="1931042"/>
              <a:ext cx="3336173" cy="267576"/>
            </a:xfrm>
            <a:prstGeom prst="roundRect">
              <a:avLst>
                <a:gd name="adj" fmla="val 3808"/>
              </a:avLst>
            </a:prstGeom>
            <a:solidFill>
              <a:srgbClr val="E5EBF7"/>
            </a:solidFill>
            <a:ln w="6350"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20" name="Rectángulo 19">
              <a:extLst>
                <a:ext uri="{FF2B5EF4-FFF2-40B4-BE49-F238E27FC236}">
                  <a16:creationId xmlns:a16="http://schemas.microsoft.com/office/drawing/2014/main" id="{56986F0A-658A-4DCF-8EF6-0F185C7C5060}"/>
                </a:ext>
              </a:extLst>
            </p:cNvPr>
            <p:cNvSpPr/>
            <p:nvPr/>
          </p:nvSpPr>
          <p:spPr>
            <a:xfrm>
              <a:off x="864702" y="1910995"/>
              <a:ext cx="140708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Tipo de Servicio: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21" name="Rectángulo 20">
              <a:extLst>
                <a:ext uri="{FF2B5EF4-FFF2-40B4-BE49-F238E27FC236}">
                  <a16:creationId xmlns:a16="http://schemas.microsoft.com/office/drawing/2014/main" id="{6492D76D-BD6D-4616-9DE0-599FC92A6658}"/>
                </a:ext>
              </a:extLst>
            </p:cNvPr>
            <p:cNvSpPr/>
            <p:nvPr/>
          </p:nvSpPr>
          <p:spPr>
            <a:xfrm>
              <a:off x="1993616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2" name="Rectángulo 21">
              <a:extLst>
                <a:ext uri="{FF2B5EF4-FFF2-40B4-BE49-F238E27FC236}">
                  <a16:creationId xmlns:a16="http://schemas.microsoft.com/office/drawing/2014/main" id="{BE82BD38-E445-4696-A0AB-597A418C5665}"/>
                </a:ext>
              </a:extLst>
            </p:cNvPr>
            <p:cNvSpPr/>
            <p:nvPr/>
          </p:nvSpPr>
          <p:spPr>
            <a:xfrm>
              <a:off x="2072635" y="1908569"/>
              <a:ext cx="654616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Costura</a:t>
              </a:r>
            </a:p>
          </p:txBody>
        </p:sp>
        <p:sp>
          <p:nvSpPr>
            <p:cNvPr id="23" name="Rectángulo 22">
              <a:extLst>
                <a:ext uri="{FF2B5EF4-FFF2-40B4-BE49-F238E27FC236}">
                  <a16:creationId xmlns:a16="http://schemas.microsoft.com/office/drawing/2014/main" id="{68F4B250-3831-418F-BFC4-D431DBC2CA70}"/>
                </a:ext>
              </a:extLst>
            </p:cNvPr>
            <p:cNvSpPr/>
            <p:nvPr/>
          </p:nvSpPr>
          <p:spPr>
            <a:xfrm>
              <a:off x="2660329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4" name="Rectángulo 23">
              <a:extLst>
                <a:ext uri="{FF2B5EF4-FFF2-40B4-BE49-F238E27FC236}">
                  <a16:creationId xmlns:a16="http://schemas.microsoft.com/office/drawing/2014/main" id="{4AA89D6B-DBBA-402D-AEBE-71E144A67F00}"/>
                </a:ext>
              </a:extLst>
            </p:cNvPr>
            <p:cNvSpPr/>
            <p:nvPr/>
          </p:nvSpPr>
          <p:spPr>
            <a:xfrm>
              <a:off x="2750460" y="1915094"/>
              <a:ext cx="81676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Confección</a:t>
              </a:r>
            </a:p>
          </p:txBody>
        </p:sp>
        <p:sp>
          <p:nvSpPr>
            <p:cNvPr id="25" name="Rectángulo 24">
              <a:extLst>
                <a:ext uri="{FF2B5EF4-FFF2-40B4-BE49-F238E27FC236}">
                  <a16:creationId xmlns:a16="http://schemas.microsoft.com/office/drawing/2014/main" id="{E35C0224-B0B5-4F53-8A83-F99AB3741D53}"/>
                </a:ext>
              </a:extLst>
            </p:cNvPr>
            <p:cNvSpPr/>
            <p:nvPr/>
          </p:nvSpPr>
          <p:spPr>
            <a:xfrm>
              <a:off x="3522045" y="2000787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6" name="Rectángulo 25">
              <a:extLst>
                <a:ext uri="{FF2B5EF4-FFF2-40B4-BE49-F238E27FC236}">
                  <a16:creationId xmlns:a16="http://schemas.microsoft.com/office/drawing/2014/main" id="{6D0BC1E9-E235-4F61-AC23-ACA0B4CF88CA}"/>
                </a:ext>
              </a:extLst>
            </p:cNvPr>
            <p:cNvSpPr/>
            <p:nvPr/>
          </p:nvSpPr>
          <p:spPr>
            <a:xfrm>
              <a:off x="3612029" y="1915094"/>
              <a:ext cx="552402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Otros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sp>
        <p:nvSpPr>
          <p:cNvPr id="28" name="Rectángulo 27">
            <a:extLst>
              <a:ext uri="{FF2B5EF4-FFF2-40B4-BE49-F238E27FC236}">
                <a16:creationId xmlns:a16="http://schemas.microsoft.com/office/drawing/2014/main" id="{68588BD4-AE96-4CF9-9C4B-24A6D79FE99D}"/>
              </a:ext>
            </a:extLst>
          </p:cNvPr>
          <p:cNvSpPr/>
          <p:nvPr/>
        </p:nvSpPr>
        <p:spPr>
          <a:xfrm>
            <a:off x="354701" y="2633649"/>
            <a:ext cx="2183733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Descripción del Servicio:</a:t>
            </a:r>
            <a:endParaRPr lang="es-CL" dirty="0">
              <a:effectLst/>
              <a:latin typeface="Akazan Lt" panose="02000506020000020003" pitchFamily="2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pic>
        <p:nvPicPr>
          <p:cNvPr id="30" name="Imagen 29">
            <a:extLst>
              <a:ext uri="{FF2B5EF4-FFF2-40B4-BE49-F238E27FC236}">
                <a16:creationId xmlns:a16="http://schemas.microsoft.com/office/drawing/2014/main" id="{3E931A31-DC47-4A40-8DA9-8FC83A9306DD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203" t="66278" r="8673" b="23449"/>
          <a:stretch/>
        </p:blipFill>
        <p:spPr>
          <a:xfrm>
            <a:off x="440505" y="2944813"/>
            <a:ext cx="4301657" cy="738769"/>
          </a:xfrm>
          <a:prstGeom prst="rect">
            <a:avLst/>
          </a:prstGeom>
        </p:spPr>
      </p:pic>
      <p:grpSp>
        <p:nvGrpSpPr>
          <p:cNvPr id="76" name="Grupo 75">
            <a:extLst>
              <a:ext uri="{FF2B5EF4-FFF2-40B4-BE49-F238E27FC236}">
                <a16:creationId xmlns:a16="http://schemas.microsoft.com/office/drawing/2014/main" id="{EBD2F4EC-A8BF-4680-A871-AD5F1ACFA33A}"/>
              </a:ext>
            </a:extLst>
          </p:cNvPr>
          <p:cNvGrpSpPr/>
          <p:nvPr/>
        </p:nvGrpSpPr>
        <p:grpSpPr>
          <a:xfrm>
            <a:off x="513147" y="3825721"/>
            <a:ext cx="4187950" cy="1277269"/>
            <a:chOff x="425691" y="4023521"/>
            <a:chExt cx="4187950" cy="1277269"/>
          </a:xfrm>
        </p:grpSpPr>
        <p:sp>
          <p:nvSpPr>
            <p:cNvPr id="39" name="Rectángulo 38">
              <a:extLst>
                <a:ext uri="{FF2B5EF4-FFF2-40B4-BE49-F238E27FC236}">
                  <a16:creationId xmlns:a16="http://schemas.microsoft.com/office/drawing/2014/main" id="{02E4A93C-8F9C-4884-B2B6-80528735D3E3}"/>
                </a:ext>
              </a:extLst>
            </p:cNvPr>
            <p:cNvSpPr/>
            <p:nvPr/>
          </p:nvSpPr>
          <p:spPr>
            <a:xfrm>
              <a:off x="425691" y="4023521"/>
              <a:ext cx="118105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Ficha de Medidas</a:t>
              </a:r>
            </a:p>
          </p:txBody>
        </p:sp>
        <p:sp>
          <p:nvSpPr>
            <p:cNvPr id="41" name="Rectángulo 40">
              <a:extLst>
                <a:ext uri="{FF2B5EF4-FFF2-40B4-BE49-F238E27FC236}">
                  <a16:creationId xmlns:a16="http://schemas.microsoft.com/office/drawing/2014/main" id="{92B9E128-7B4C-45E7-9BA8-B9EA85687B92}"/>
                </a:ext>
              </a:extLst>
            </p:cNvPr>
            <p:cNvSpPr/>
            <p:nvPr/>
          </p:nvSpPr>
          <p:spPr>
            <a:xfrm>
              <a:off x="754528" y="4254831"/>
              <a:ext cx="66475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H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ombros</a:t>
              </a:r>
            </a:p>
          </p:txBody>
        </p:sp>
        <p:grpSp>
          <p:nvGrpSpPr>
            <p:cNvPr id="53" name="Grupo 52">
              <a:extLst>
                <a:ext uri="{FF2B5EF4-FFF2-40B4-BE49-F238E27FC236}">
                  <a16:creationId xmlns:a16="http://schemas.microsoft.com/office/drawing/2014/main" id="{F280F20A-CEEA-4B75-946C-268CF551042A}"/>
                </a:ext>
              </a:extLst>
            </p:cNvPr>
            <p:cNvGrpSpPr/>
            <p:nvPr/>
          </p:nvGrpSpPr>
          <p:grpSpPr>
            <a:xfrm>
              <a:off x="499785" y="4324233"/>
              <a:ext cx="319496" cy="903494"/>
              <a:chOff x="499785" y="4324233"/>
              <a:chExt cx="319496" cy="903494"/>
            </a:xfrm>
          </p:grpSpPr>
          <p:sp>
            <p:nvSpPr>
              <p:cNvPr id="40" name="Rectángulo 39">
                <a:extLst>
                  <a:ext uri="{FF2B5EF4-FFF2-40B4-BE49-F238E27FC236}">
                    <a16:creationId xmlns:a16="http://schemas.microsoft.com/office/drawing/2014/main" id="{E47B04F6-4E0C-443A-9D7F-51CC3A6E8167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 dirty="0"/>
              </a:p>
            </p:txBody>
          </p:sp>
          <p:sp>
            <p:nvSpPr>
              <p:cNvPr id="42" name="Rectángulo 41">
                <a:extLst>
                  <a:ext uri="{FF2B5EF4-FFF2-40B4-BE49-F238E27FC236}">
                    <a16:creationId xmlns:a16="http://schemas.microsoft.com/office/drawing/2014/main" id="{E0D8D7D1-E8A9-477D-BB59-7D4037A10AD8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3" name="Rectángulo 42">
                <a:extLst>
                  <a:ext uri="{FF2B5EF4-FFF2-40B4-BE49-F238E27FC236}">
                    <a16:creationId xmlns:a16="http://schemas.microsoft.com/office/drawing/2014/main" id="{F11EEA12-BB2F-4295-96AC-15AABB2EB594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4" name="Rectángulo 43">
                <a:extLst>
                  <a:ext uri="{FF2B5EF4-FFF2-40B4-BE49-F238E27FC236}">
                    <a16:creationId xmlns:a16="http://schemas.microsoft.com/office/drawing/2014/main" id="{4CA8619C-54F1-4E1B-8AD0-2AB97850AF39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5" name="Rectángulo 44">
                <a:extLst>
                  <a:ext uri="{FF2B5EF4-FFF2-40B4-BE49-F238E27FC236}">
                    <a16:creationId xmlns:a16="http://schemas.microsoft.com/office/drawing/2014/main" id="{A892E23F-412E-4C2B-BF07-19DEFB875F6D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48" name="Rectángulo 47">
              <a:extLst>
                <a:ext uri="{FF2B5EF4-FFF2-40B4-BE49-F238E27FC236}">
                  <a16:creationId xmlns:a16="http://schemas.microsoft.com/office/drawing/2014/main" id="{F61B7A8A-9FD8-4CD0-98C1-D19A7D442815}"/>
                </a:ext>
              </a:extLst>
            </p:cNvPr>
            <p:cNvSpPr/>
            <p:nvPr/>
          </p:nvSpPr>
          <p:spPr>
            <a:xfrm>
              <a:off x="754528" y="4446790"/>
              <a:ext cx="66475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Busto</a:t>
              </a:r>
            </a:p>
          </p:txBody>
        </p:sp>
        <p:sp>
          <p:nvSpPr>
            <p:cNvPr id="49" name="Rectángulo 48">
              <a:extLst>
                <a:ext uri="{FF2B5EF4-FFF2-40B4-BE49-F238E27FC236}">
                  <a16:creationId xmlns:a16="http://schemas.microsoft.com/office/drawing/2014/main" id="{CB2C72A1-AB47-4A03-B163-24BB2C1F201C}"/>
                </a:ext>
              </a:extLst>
            </p:cNvPr>
            <p:cNvSpPr/>
            <p:nvPr/>
          </p:nvSpPr>
          <p:spPr>
            <a:xfrm>
              <a:off x="754528" y="4627222"/>
              <a:ext cx="934027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Larg</a:t>
              </a: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 Espalda</a:t>
              </a:r>
            </a:p>
          </p:txBody>
        </p:sp>
        <p:sp>
          <p:nvSpPr>
            <p:cNvPr id="50" name="Rectángulo 49">
              <a:extLst>
                <a:ext uri="{FF2B5EF4-FFF2-40B4-BE49-F238E27FC236}">
                  <a16:creationId xmlns:a16="http://schemas.microsoft.com/office/drawing/2014/main" id="{C5BC14CB-F47E-4D58-8F68-DDE41F381913}"/>
                </a:ext>
              </a:extLst>
            </p:cNvPr>
            <p:cNvSpPr/>
            <p:nvPr/>
          </p:nvSpPr>
          <p:spPr>
            <a:xfrm>
              <a:off x="754528" y="4819750"/>
              <a:ext cx="934027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Busto</a:t>
              </a:r>
            </a:p>
          </p:txBody>
        </p:sp>
        <p:sp>
          <p:nvSpPr>
            <p:cNvPr id="52" name="Rectángulo 51">
              <a:extLst>
                <a:ext uri="{FF2B5EF4-FFF2-40B4-BE49-F238E27FC236}">
                  <a16:creationId xmlns:a16="http://schemas.microsoft.com/office/drawing/2014/main" id="{39884370-F146-4FD9-9DE4-63D0F5CF1CFD}"/>
                </a:ext>
              </a:extLst>
            </p:cNvPr>
            <p:cNvSpPr/>
            <p:nvPr/>
          </p:nvSpPr>
          <p:spPr>
            <a:xfrm>
              <a:off x="763644" y="5019073"/>
              <a:ext cx="54205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</a:t>
              </a:r>
            </a:p>
          </p:txBody>
        </p:sp>
        <p:grpSp>
          <p:nvGrpSpPr>
            <p:cNvPr id="54" name="Grupo 53">
              <a:extLst>
                <a:ext uri="{FF2B5EF4-FFF2-40B4-BE49-F238E27FC236}">
                  <a16:creationId xmlns:a16="http://schemas.microsoft.com/office/drawing/2014/main" id="{899D3852-9FE5-4802-ABAC-63F149199D1B}"/>
                </a:ext>
              </a:extLst>
            </p:cNvPr>
            <p:cNvGrpSpPr/>
            <p:nvPr/>
          </p:nvGrpSpPr>
          <p:grpSpPr>
            <a:xfrm>
              <a:off x="1603520" y="4324233"/>
              <a:ext cx="319496" cy="903494"/>
              <a:chOff x="499785" y="4324233"/>
              <a:chExt cx="319496" cy="903494"/>
            </a:xfrm>
          </p:grpSpPr>
          <p:sp>
            <p:nvSpPr>
              <p:cNvPr id="55" name="Rectángulo 54">
                <a:extLst>
                  <a:ext uri="{FF2B5EF4-FFF2-40B4-BE49-F238E27FC236}">
                    <a16:creationId xmlns:a16="http://schemas.microsoft.com/office/drawing/2014/main" id="{B9500116-F8A0-4B60-A41D-DDA61DAD96E1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6" name="Rectángulo 55">
                <a:extLst>
                  <a:ext uri="{FF2B5EF4-FFF2-40B4-BE49-F238E27FC236}">
                    <a16:creationId xmlns:a16="http://schemas.microsoft.com/office/drawing/2014/main" id="{32936542-49CC-49B3-82EB-7BF61A120F45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7" name="Rectángulo 56">
                <a:extLst>
                  <a:ext uri="{FF2B5EF4-FFF2-40B4-BE49-F238E27FC236}">
                    <a16:creationId xmlns:a16="http://schemas.microsoft.com/office/drawing/2014/main" id="{8750774D-2064-4D64-A3A9-4DF20C839018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8" name="Rectángulo 57">
                <a:extLst>
                  <a:ext uri="{FF2B5EF4-FFF2-40B4-BE49-F238E27FC236}">
                    <a16:creationId xmlns:a16="http://schemas.microsoft.com/office/drawing/2014/main" id="{83283F80-022F-44A8-A5C5-F600B41761E0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9" name="Rectángulo 58">
                <a:extLst>
                  <a:ext uri="{FF2B5EF4-FFF2-40B4-BE49-F238E27FC236}">
                    <a16:creationId xmlns:a16="http://schemas.microsoft.com/office/drawing/2014/main" id="{B3B65F57-430F-44F5-B56A-77EC86B78C32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60" name="Rectángulo 59">
              <a:extLst>
                <a:ext uri="{FF2B5EF4-FFF2-40B4-BE49-F238E27FC236}">
                  <a16:creationId xmlns:a16="http://schemas.microsoft.com/office/drawing/2014/main" id="{6466DA8E-C652-4658-9DE6-CC4010FF4254}"/>
                </a:ext>
              </a:extLst>
            </p:cNvPr>
            <p:cNvSpPr/>
            <p:nvPr/>
          </p:nvSpPr>
          <p:spPr>
            <a:xfrm>
              <a:off x="1857045" y="4249221"/>
              <a:ext cx="140225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Frente </a:t>
              </a:r>
            </a:p>
          </p:txBody>
        </p:sp>
        <p:sp>
          <p:nvSpPr>
            <p:cNvPr id="61" name="Rectángulo 60">
              <a:extLst>
                <a:ext uri="{FF2B5EF4-FFF2-40B4-BE49-F238E27FC236}">
                  <a16:creationId xmlns:a16="http://schemas.microsoft.com/office/drawing/2014/main" id="{31371062-0AD6-4B71-A228-5A8B2CD3F31E}"/>
                </a:ext>
              </a:extLst>
            </p:cNvPr>
            <p:cNvSpPr/>
            <p:nvPr/>
          </p:nvSpPr>
          <p:spPr>
            <a:xfrm>
              <a:off x="1857045" y="4448480"/>
              <a:ext cx="1327750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Costado</a:t>
              </a:r>
            </a:p>
          </p:txBody>
        </p:sp>
        <p:sp>
          <p:nvSpPr>
            <p:cNvPr id="62" name="Rectángulo 61">
              <a:extLst>
                <a:ext uri="{FF2B5EF4-FFF2-40B4-BE49-F238E27FC236}">
                  <a16:creationId xmlns:a16="http://schemas.microsoft.com/office/drawing/2014/main" id="{5A4E51EF-8D78-4EC7-9B0F-BE0BEA9BB197}"/>
                </a:ext>
              </a:extLst>
            </p:cNvPr>
            <p:cNvSpPr/>
            <p:nvPr/>
          </p:nvSpPr>
          <p:spPr>
            <a:xfrm>
              <a:off x="1867696" y="4627222"/>
              <a:ext cx="60857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Cadera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63" name="Rectángulo 62">
              <a:extLst>
                <a:ext uri="{FF2B5EF4-FFF2-40B4-BE49-F238E27FC236}">
                  <a16:creationId xmlns:a16="http://schemas.microsoft.com/office/drawing/2014/main" id="{14010947-628E-4464-9589-CBFF26BCD86C}"/>
                </a:ext>
              </a:extLst>
            </p:cNvPr>
            <p:cNvSpPr/>
            <p:nvPr/>
          </p:nvSpPr>
          <p:spPr>
            <a:xfrm>
              <a:off x="1867696" y="4813319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Rodilla</a:t>
              </a:r>
            </a:p>
          </p:txBody>
        </p:sp>
        <p:sp>
          <p:nvSpPr>
            <p:cNvPr id="64" name="Rectángulo 63">
              <a:extLst>
                <a:ext uri="{FF2B5EF4-FFF2-40B4-BE49-F238E27FC236}">
                  <a16:creationId xmlns:a16="http://schemas.microsoft.com/office/drawing/2014/main" id="{B9F5A617-31DA-4B42-AA9F-20464752E28F}"/>
                </a:ext>
              </a:extLst>
            </p:cNvPr>
            <p:cNvSpPr/>
            <p:nvPr/>
          </p:nvSpPr>
          <p:spPr>
            <a:xfrm>
              <a:off x="1862655" y="5016100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Rodilla</a:t>
              </a:r>
            </a:p>
          </p:txBody>
        </p:sp>
        <p:grpSp>
          <p:nvGrpSpPr>
            <p:cNvPr id="65" name="Grupo 64">
              <a:extLst>
                <a:ext uri="{FF2B5EF4-FFF2-40B4-BE49-F238E27FC236}">
                  <a16:creationId xmlns:a16="http://schemas.microsoft.com/office/drawing/2014/main" id="{320CD5EF-93F7-494C-8D7A-6A0B8DEABED7}"/>
                </a:ext>
              </a:extLst>
            </p:cNvPr>
            <p:cNvGrpSpPr/>
            <p:nvPr/>
          </p:nvGrpSpPr>
          <p:grpSpPr>
            <a:xfrm>
              <a:off x="3122565" y="4330398"/>
              <a:ext cx="319496" cy="903494"/>
              <a:chOff x="499785" y="4324233"/>
              <a:chExt cx="319496" cy="903494"/>
            </a:xfrm>
          </p:grpSpPr>
          <p:sp>
            <p:nvSpPr>
              <p:cNvPr id="66" name="Rectángulo 65">
                <a:extLst>
                  <a:ext uri="{FF2B5EF4-FFF2-40B4-BE49-F238E27FC236}">
                    <a16:creationId xmlns:a16="http://schemas.microsoft.com/office/drawing/2014/main" id="{F5AFC7C4-3C8D-4234-9F99-591641CB149C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7" name="Rectángulo 66">
                <a:extLst>
                  <a:ext uri="{FF2B5EF4-FFF2-40B4-BE49-F238E27FC236}">
                    <a16:creationId xmlns:a16="http://schemas.microsoft.com/office/drawing/2014/main" id="{672EC4D9-7968-40EF-8E37-0AB1B0B57B4D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8" name="Rectángulo 67">
                <a:extLst>
                  <a:ext uri="{FF2B5EF4-FFF2-40B4-BE49-F238E27FC236}">
                    <a16:creationId xmlns:a16="http://schemas.microsoft.com/office/drawing/2014/main" id="{79992F34-89A5-437A-A008-60DF00CD58FB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9" name="Rectángulo 68">
                <a:extLst>
                  <a:ext uri="{FF2B5EF4-FFF2-40B4-BE49-F238E27FC236}">
                    <a16:creationId xmlns:a16="http://schemas.microsoft.com/office/drawing/2014/main" id="{5A44A7C8-1EF2-4BA3-A253-805C71A8205A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70" name="Rectángulo 69">
                <a:extLst>
                  <a:ext uri="{FF2B5EF4-FFF2-40B4-BE49-F238E27FC236}">
                    <a16:creationId xmlns:a16="http://schemas.microsoft.com/office/drawing/2014/main" id="{9FCEB1F4-D108-40F4-9C61-46A7811EF12A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71" name="Rectángulo 70">
              <a:extLst>
                <a:ext uri="{FF2B5EF4-FFF2-40B4-BE49-F238E27FC236}">
                  <a16:creationId xmlns:a16="http://schemas.microsoft.com/office/drawing/2014/main" id="{7667203C-F86F-4632-8695-E8C8F777376B}"/>
                </a:ext>
              </a:extLst>
            </p:cNvPr>
            <p:cNvSpPr/>
            <p:nvPr/>
          </p:nvSpPr>
          <p:spPr>
            <a:xfrm>
              <a:off x="3391445" y="4257235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Pantalones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2" name="Rectángulo 71">
              <a:extLst>
                <a:ext uri="{FF2B5EF4-FFF2-40B4-BE49-F238E27FC236}">
                  <a16:creationId xmlns:a16="http://schemas.microsoft.com/office/drawing/2014/main" id="{58BFB19A-50EB-45F1-A3CE-85D479F6FF63}"/>
                </a:ext>
              </a:extLst>
            </p:cNvPr>
            <p:cNvSpPr/>
            <p:nvPr/>
          </p:nvSpPr>
          <p:spPr>
            <a:xfrm>
              <a:off x="3392643" y="4443247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Falda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3" name="Rectángulo 72">
              <a:extLst>
                <a:ext uri="{FF2B5EF4-FFF2-40B4-BE49-F238E27FC236}">
                  <a16:creationId xmlns:a16="http://schemas.microsoft.com/office/drawing/2014/main" id="{1D61C0AB-6E23-4955-B604-F5425931A240}"/>
                </a:ext>
              </a:extLst>
            </p:cNvPr>
            <p:cNvSpPr/>
            <p:nvPr/>
          </p:nvSpPr>
          <p:spPr>
            <a:xfrm>
              <a:off x="3388231" y="4632248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Brazos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4" name="Rectángulo 73">
              <a:extLst>
                <a:ext uri="{FF2B5EF4-FFF2-40B4-BE49-F238E27FC236}">
                  <a16:creationId xmlns:a16="http://schemas.microsoft.com/office/drawing/2014/main" id="{82FFD66E-2E43-472B-9751-82F25D60E63F}"/>
                </a:ext>
              </a:extLst>
            </p:cNvPr>
            <p:cNvSpPr/>
            <p:nvPr/>
          </p:nvSpPr>
          <p:spPr>
            <a:xfrm>
              <a:off x="3391445" y="4824776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Brazos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5" name="Rectángulo 74">
              <a:extLst>
                <a:ext uri="{FF2B5EF4-FFF2-40B4-BE49-F238E27FC236}">
                  <a16:creationId xmlns:a16="http://schemas.microsoft.com/office/drawing/2014/main" id="{567DC8AA-44AB-4858-80A5-59093DB9B205}"/>
                </a:ext>
              </a:extLst>
            </p:cNvPr>
            <p:cNvSpPr/>
            <p:nvPr/>
          </p:nvSpPr>
          <p:spPr>
            <a:xfrm>
              <a:off x="3392014" y="5019687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Puños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77" name="Grupo 76">
            <a:extLst>
              <a:ext uri="{FF2B5EF4-FFF2-40B4-BE49-F238E27FC236}">
                <a16:creationId xmlns:a16="http://schemas.microsoft.com/office/drawing/2014/main" id="{E1C409F8-653D-4D9B-BD5A-C6F51AAA093A}"/>
              </a:ext>
            </a:extLst>
          </p:cNvPr>
          <p:cNvGrpSpPr/>
          <p:nvPr/>
        </p:nvGrpSpPr>
        <p:grpSpPr>
          <a:xfrm>
            <a:off x="827247" y="5284367"/>
            <a:ext cx="3869438" cy="314947"/>
            <a:chOff x="846774" y="1908569"/>
            <a:chExt cx="3869438" cy="314947"/>
          </a:xfrm>
        </p:grpSpPr>
        <p:sp>
          <p:nvSpPr>
            <p:cNvPr id="78" name="Rectángulo: esquinas redondeadas 77">
              <a:extLst>
                <a:ext uri="{FF2B5EF4-FFF2-40B4-BE49-F238E27FC236}">
                  <a16:creationId xmlns:a16="http://schemas.microsoft.com/office/drawing/2014/main" id="{2060D2E5-A165-4593-B293-BEB07BBA723F}"/>
                </a:ext>
              </a:extLst>
            </p:cNvPr>
            <p:cNvSpPr/>
            <p:nvPr/>
          </p:nvSpPr>
          <p:spPr>
            <a:xfrm>
              <a:off x="888509" y="1931042"/>
              <a:ext cx="3548063" cy="267576"/>
            </a:xfrm>
            <a:prstGeom prst="roundRect">
              <a:avLst>
                <a:gd name="adj" fmla="val 3808"/>
              </a:avLst>
            </a:prstGeom>
            <a:solidFill>
              <a:srgbClr val="E5EBF7"/>
            </a:solidFill>
            <a:ln w="6350"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79" name="Rectángulo 78">
              <a:extLst>
                <a:ext uri="{FF2B5EF4-FFF2-40B4-BE49-F238E27FC236}">
                  <a16:creationId xmlns:a16="http://schemas.microsoft.com/office/drawing/2014/main" id="{E7877A37-7626-4D32-BC91-E7815A0457B0}"/>
                </a:ext>
              </a:extLst>
            </p:cNvPr>
            <p:cNvSpPr/>
            <p:nvPr/>
          </p:nvSpPr>
          <p:spPr>
            <a:xfrm>
              <a:off x="846774" y="1910995"/>
              <a:ext cx="140708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Material Utilizado</a:t>
              </a:r>
            </a:p>
          </p:txBody>
        </p:sp>
        <p:sp>
          <p:nvSpPr>
            <p:cNvPr id="80" name="Rectángulo 79">
              <a:extLst>
                <a:ext uri="{FF2B5EF4-FFF2-40B4-BE49-F238E27FC236}">
                  <a16:creationId xmlns:a16="http://schemas.microsoft.com/office/drawing/2014/main" id="{EED52FFC-D234-4972-9362-CCA8BD8E1E1D}"/>
                </a:ext>
              </a:extLst>
            </p:cNvPr>
            <p:cNvSpPr/>
            <p:nvPr/>
          </p:nvSpPr>
          <p:spPr>
            <a:xfrm>
              <a:off x="1951784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81" name="Rectángulo 80">
              <a:extLst>
                <a:ext uri="{FF2B5EF4-FFF2-40B4-BE49-F238E27FC236}">
                  <a16:creationId xmlns:a16="http://schemas.microsoft.com/office/drawing/2014/main" id="{810D7B33-A378-48EE-81DB-D80ABF08CAFF}"/>
                </a:ext>
              </a:extLst>
            </p:cNvPr>
            <p:cNvSpPr/>
            <p:nvPr/>
          </p:nvSpPr>
          <p:spPr>
            <a:xfrm>
              <a:off x="2018850" y="1908569"/>
              <a:ext cx="1230415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Traído por cliente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82" name="Rectángulo 81">
              <a:extLst>
                <a:ext uri="{FF2B5EF4-FFF2-40B4-BE49-F238E27FC236}">
                  <a16:creationId xmlns:a16="http://schemas.microsoft.com/office/drawing/2014/main" id="{C6BA340D-8998-4AB9-89C7-B008C984CE74}"/>
                </a:ext>
              </a:extLst>
            </p:cNvPr>
            <p:cNvSpPr/>
            <p:nvPr/>
          </p:nvSpPr>
          <p:spPr>
            <a:xfrm>
              <a:off x="3114635" y="2000787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85" name="Rectángulo 84">
              <a:extLst>
                <a:ext uri="{FF2B5EF4-FFF2-40B4-BE49-F238E27FC236}">
                  <a16:creationId xmlns:a16="http://schemas.microsoft.com/office/drawing/2014/main" id="{E804BDC5-B8E3-4BEE-B9A1-7A7F9FE1772F}"/>
                </a:ext>
              </a:extLst>
            </p:cNvPr>
            <p:cNvSpPr/>
            <p:nvPr/>
          </p:nvSpPr>
          <p:spPr>
            <a:xfrm>
              <a:off x="3194974" y="1908569"/>
              <a:ext cx="152123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Comprado por uno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pic>
        <p:nvPicPr>
          <p:cNvPr id="86" name="Imagen 85">
            <a:extLst>
              <a:ext uri="{FF2B5EF4-FFF2-40B4-BE49-F238E27FC236}">
                <a16:creationId xmlns:a16="http://schemas.microsoft.com/office/drawing/2014/main" id="{5E40D706-1789-41B8-8B26-B918DFB9E15B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203" t="66278" r="8673" b="23356"/>
          <a:stretch/>
        </p:blipFill>
        <p:spPr>
          <a:xfrm>
            <a:off x="420002" y="5572807"/>
            <a:ext cx="4301657" cy="745544"/>
          </a:xfrm>
          <a:prstGeom prst="rect">
            <a:avLst/>
          </a:prstGeom>
        </p:spPr>
      </p:pic>
      <p:grpSp>
        <p:nvGrpSpPr>
          <p:cNvPr id="99" name="Grupo 98">
            <a:extLst>
              <a:ext uri="{FF2B5EF4-FFF2-40B4-BE49-F238E27FC236}">
                <a16:creationId xmlns:a16="http://schemas.microsoft.com/office/drawing/2014/main" id="{A495B0AB-2D8A-4029-A820-29583E476264}"/>
              </a:ext>
            </a:extLst>
          </p:cNvPr>
          <p:cNvGrpSpPr/>
          <p:nvPr/>
        </p:nvGrpSpPr>
        <p:grpSpPr>
          <a:xfrm>
            <a:off x="513886" y="6402346"/>
            <a:ext cx="4328637" cy="751470"/>
            <a:chOff x="507023" y="6357999"/>
            <a:chExt cx="4328637" cy="751470"/>
          </a:xfrm>
        </p:grpSpPr>
        <p:sp>
          <p:nvSpPr>
            <p:cNvPr id="88" name="Rectángulo 87">
              <a:extLst>
                <a:ext uri="{FF2B5EF4-FFF2-40B4-BE49-F238E27FC236}">
                  <a16:creationId xmlns:a16="http://schemas.microsoft.com/office/drawing/2014/main" id="{CABB359B-7FAA-4851-BFBB-C7E16CD1F9CA}"/>
                </a:ext>
              </a:extLst>
            </p:cNvPr>
            <p:cNvSpPr/>
            <p:nvPr/>
          </p:nvSpPr>
          <p:spPr>
            <a:xfrm>
              <a:off x="507023" y="6357999"/>
              <a:ext cx="1590222" cy="34394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6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Formas de Pago</a:t>
              </a:r>
              <a:endParaRPr lang="es-CL" sz="16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89" name="Rectángulo 88">
              <a:extLst>
                <a:ext uri="{FF2B5EF4-FFF2-40B4-BE49-F238E27FC236}">
                  <a16:creationId xmlns:a16="http://schemas.microsoft.com/office/drawing/2014/main" id="{5C3FB13F-67AB-4E67-B8DB-16F6AEF462D6}"/>
                </a:ext>
              </a:extLst>
            </p:cNvPr>
            <p:cNvSpPr/>
            <p:nvPr/>
          </p:nvSpPr>
          <p:spPr>
            <a:xfrm>
              <a:off x="508665" y="6755574"/>
              <a:ext cx="118105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Total a Pagar: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90" name="Conector recto 89">
              <a:extLst>
                <a:ext uri="{FF2B5EF4-FFF2-40B4-BE49-F238E27FC236}">
                  <a16:creationId xmlns:a16="http://schemas.microsoft.com/office/drawing/2014/main" id="{E991F5D5-602F-41C6-A05E-4F641BA735F5}"/>
                </a:ext>
              </a:extLst>
            </p:cNvPr>
            <p:cNvCxnSpPr>
              <a:cxnSpLocks/>
            </p:cNvCxnSpPr>
            <p:nvPr/>
          </p:nvCxnSpPr>
          <p:spPr>
            <a:xfrm>
              <a:off x="1405339" y="6956676"/>
              <a:ext cx="1125661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3" name="Rectángulo 92">
              <a:extLst>
                <a:ext uri="{FF2B5EF4-FFF2-40B4-BE49-F238E27FC236}">
                  <a16:creationId xmlns:a16="http://schemas.microsoft.com/office/drawing/2014/main" id="{6EBF0BAA-1830-4082-9014-C97DF0F57357}"/>
                </a:ext>
              </a:extLst>
            </p:cNvPr>
            <p:cNvSpPr/>
            <p:nvPr/>
          </p:nvSpPr>
          <p:spPr>
            <a:xfrm>
              <a:off x="2618328" y="6480608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94" name="Rectángulo 93">
              <a:extLst>
                <a:ext uri="{FF2B5EF4-FFF2-40B4-BE49-F238E27FC236}">
                  <a16:creationId xmlns:a16="http://schemas.microsoft.com/office/drawing/2014/main" id="{6B27A875-5C49-4CE4-884A-53A0A9CD71C2}"/>
                </a:ext>
              </a:extLst>
            </p:cNvPr>
            <p:cNvSpPr/>
            <p:nvPr/>
          </p:nvSpPr>
          <p:spPr>
            <a:xfrm>
              <a:off x="2698547" y="6392360"/>
              <a:ext cx="213711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50% Adel</a:t>
              </a: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anto / 50% Entrega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5" name="Rectángulo 94">
              <a:extLst>
                <a:ext uri="{FF2B5EF4-FFF2-40B4-BE49-F238E27FC236}">
                  <a16:creationId xmlns:a16="http://schemas.microsoft.com/office/drawing/2014/main" id="{796D9CDE-CE6A-44BC-B977-018DBDB7ADB1}"/>
                </a:ext>
              </a:extLst>
            </p:cNvPr>
            <p:cNvSpPr/>
            <p:nvPr/>
          </p:nvSpPr>
          <p:spPr>
            <a:xfrm>
              <a:off x="2618327" y="6671604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96" name="Rectángulo 95">
              <a:extLst>
                <a:ext uri="{FF2B5EF4-FFF2-40B4-BE49-F238E27FC236}">
                  <a16:creationId xmlns:a16="http://schemas.microsoft.com/office/drawing/2014/main" id="{E1A9C05A-E9F5-40BA-9B89-F4925868A6E2}"/>
                </a:ext>
              </a:extLst>
            </p:cNvPr>
            <p:cNvSpPr/>
            <p:nvPr/>
          </p:nvSpPr>
          <p:spPr>
            <a:xfrm>
              <a:off x="2698547" y="6590190"/>
              <a:ext cx="125637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Tarjeta de Crédito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7" name="Rectángulo 96">
              <a:extLst>
                <a:ext uri="{FF2B5EF4-FFF2-40B4-BE49-F238E27FC236}">
                  <a16:creationId xmlns:a16="http://schemas.microsoft.com/office/drawing/2014/main" id="{FDB9D3DA-79A0-4743-B169-42B0206C7917}"/>
                </a:ext>
              </a:extLst>
            </p:cNvPr>
            <p:cNvSpPr/>
            <p:nvPr/>
          </p:nvSpPr>
          <p:spPr>
            <a:xfrm>
              <a:off x="2734595" y="6796948"/>
              <a:ext cx="125637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Pago Completo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8" name="Rectángulo 97">
              <a:extLst>
                <a:ext uri="{FF2B5EF4-FFF2-40B4-BE49-F238E27FC236}">
                  <a16:creationId xmlns:a16="http://schemas.microsoft.com/office/drawing/2014/main" id="{C23ACB03-E850-4859-963B-A4D496E13724}"/>
                </a:ext>
              </a:extLst>
            </p:cNvPr>
            <p:cNvSpPr/>
            <p:nvPr/>
          </p:nvSpPr>
          <p:spPr>
            <a:xfrm>
              <a:off x="2618327" y="6872424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</p:grpSp>
      <p:sp>
        <p:nvSpPr>
          <p:cNvPr id="83" name="Rectángulo 82">
            <a:extLst>
              <a:ext uri="{FF2B5EF4-FFF2-40B4-BE49-F238E27FC236}">
                <a16:creationId xmlns:a16="http://schemas.microsoft.com/office/drawing/2014/main" id="{FF1B5714-D46E-4962-9BD8-8C3EB344E93F}"/>
              </a:ext>
            </a:extLst>
          </p:cNvPr>
          <p:cNvSpPr/>
          <p:nvPr/>
        </p:nvSpPr>
        <p:spPr>
          <a:xfrm>
            <a:off x="551357" y="63750"/>
            <a:ext cx="4148168" cy="107830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07000"/>
              </a:lnSpc>
              <a:spcAft>
                <a:spcPts val="726"/>
              </a:spcAft>
            </a:pPr>
            <a:r>
              <a:rPr lang="es-CL" sz="5988" dirty="0">
                <a:solidFill>
                  <a:schemeClr val="bg1"/>
                </a:solidFill>
                <a:latin typeface="Angelface" pitchFamily="50" charset="0"/>
                <a:ea typeface="Calibri" panose="020F0502020204030204" pitchFamily="34" charset="0"/>
                <a:cs typeface="Times New Roman" panose="02020603050405020304" pitchFamily="18" charset="0"/>
              </a:rPr>
              <a:t>Ordenes de Venta</a:t>
            </a:r>
            <a:endParaRPr lang="es-CL" sz="6532" dirty="0">
              <a:solidFill>
                <a:schemeClr val="bg1"/>
              </a:solidFill>
              <a:latin typeface="Angelface" pitchFamily="50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101" name="Rectángulo: esquinas redondeadas 100">
            <a:extLst>
              <a:ext uri="{FF2B5EF4-FFF2-40B4-BE49-F238E27FC236}">
                <a16:creationId xmlns:a16="http://schemas.microsoft.com/office/drawing/2014/main" id="{0A155951-9671-4EA6-9BA5-4894C98CB333}"/>
              </a:ext>
            </a:extLst>
          </p:cNvPr>
          <p:cNvSpPr/>
          <p:nvPr/>
        </p:nvSpPr>
        <p:spPr>
          <a:xfrm>
            <a:off x="473237" y="1582469"/>
            <a:ext cx="4223447" cy="604994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111" name="Rectángulo: esquinas redondeadas 110">
            <a:extLst>
              <a:ext uri="{FF2B5EF4-FFF2-40B4-BE49-F238E27FC236}">
                <a16:creationId xmlns:a16="http://schemas.microsoft.com/office/drawing/2014/main" id="{2F0F5CEE-A183-4B39-8715-F1C8F735566B}"/>
              </a:ext>
            </a:extLst>
          </p:cNvPr>
          <p:cNvSpPr/>
          <p:nvPr/>
        </p:nvSpPr>
        <p:spPr>
          <a:xfrm>
            <a:off x="524368" y="3850804"/>
            <a:ext cx="4115236" cy="1279658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113" name="Rectángulo: esquinas redondeadas 112">
            <a:extLst>
              <a:ext uri="{FF2B5EF4-FFF2-40B4-BE49-F238E27FC236}">
                <a16:creationId xmlns:a16="http://schemas.microsoft.com/office/drawing/2014/main" id="{907035ED-50C6-4207-BD92-D5027B05F656}"/>
              </a:ext>
            </a:extLst>
          </p:cNvPr>
          <p:cNvSpPr/>
          <p:nvPr/>
        </p:nvSpPr>
        <p:spPr>
          <a:xfrm>
            <a:off x="521789" y="6431097"/>
            <a:ext cx="4115236" cy="762266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</p:spTree>
    <p:extLst>
      <p:ext uri="{BB962C8B-B14F-4D97-AF65-F5344CB8AC3E}">
        <p14:creationId xmlns:p14="http://schemas.microsoft.com/office/powerpoint/2010/main" val="3758759963"/>
      </p:ext>
    </p:extLst>
  </p:cSld>
  <p:clrMapOvr>
    <a:masterClrMapping/>
  </p:clrMapOvr>
</p:sld>
</file>

<file path=ppt/slides/slide2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4" name="Imagen 113">
            <a:extLst>
              <a:ext uri="{FF2B5EF4-FFF2-40B4-BE49-F238E27FC236}">
                <a16:creationId xmlns:a16="http://schemas.microsoft.com/office/drawing/2014/main" id="{E2C72D66-3C05-40F4-818E-4CB8631B94FA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26633" t="9514" r="29569" b="27352"/>
          <a:stretch/>
        </p:blipFill>
        <p:spPr>
          <a:xfrm rot="16200000">
            <a:off x="2185505" y="-1998928"/>
            <a:ext cx="697876" cy="5068891"/>
          </a:xfrm>
          <a:prstGeom prst="rect">
            <a:avLst/>
          </a:prstGeom>
        </p:spPr>
      </p:pic>
      <p:sp>
        <p:nvSpPr>
          <p:cNvPr id="112" name="Rectángulo: esquinas redondeadas 111">
            <a:extLst>
              <a:ext uri="{FF2B5EF4-FFF2-40B4-BE49-F238E27FC236}">
                <a16:creationId xmlns:a16="http://schemas.microsoft.com/office/drawing/2014/main" id="{E115D612-3661-42A9-A486-91A7B88EA55F}"/>
              </a:ext>
            </a:extLst>
          </p:cNvPr>
          <p:cNvSpPr/>
          <p:nvPr/>
        </p:nvSpPr>
        <p:spPr>
          <a:xfrm>
            <a:off x="440504" y="6367648"/>
            <a:ext cx="4290148" cy="890633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110" name="Rectángulo: esquinas redondeadas 109">
            <a:extLst>
              <a:ext uri="{FF2B5EF4-FFF2-40B4-BE49-F238E27FC236}">
                <a16:creationId xmlns:a16="http://schemas.microsoft.com/office/drawing/2014/main" id="{9B78243E-FF09-471B-A928-593DCFE6BCF1}"/>
              </a:ext>
            </a:extLst>
          </p:cNvPr>
          <p:cNvSpPr/>
          <p:nvPr/>
        </p:nvSpPr>
        <p:spPr>
          <a:xfrm>
            <a:off x="440505" y="3776826"/>
            <a:ext cx="4290148" cy="1439386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84" name="Rectángulo: esquinas redondeadas 83">
            <a:extLst>
              <a:ext uri="{FF2B5EF4-FFF2-40B4-BE49-F238E27FC236}">
                <a16:creationId xmlns:a16="http://schemas.microsoft.com/office/drawing/2014/main" id="{AD7414DD-8DE6-45B8-8112-9BDDF0B186AF}"/>
              </a:ext>
            </a:extLst>
          </p:cNvPr>
          <p:cNvSpPr/>
          <p:nvPr/>
        </p:nvSpPr>
        <p:spPr>
          <a:xfrm>
            <a:off x="420001" y="1536627"/>
            <a:ext cx="4310651" cy="697874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2" name="Rectángulo: esquinas redondeadas 1">
            <a:extLst>
              <a:ext uri="{FF2B5EF4-FFF2-40B4-BE49-F238E27FC236}">
                <a16:creationId xmlns:a16="http://schemas.microsoft.com/office/drawing/2014/main" id="{99FF4510-806D-4AC7-8D73-69B355A697B8}"/>
              </a:ext>
            </a:extLst>
          </p:cNvPr>
          <p:cNvSpPr/>
          <p:nvPr/>
        </p:nvSpPr>
        <p:spPr>
          <a:xfrm>
            <a:off x="1308997" y="1142665"/>
            <a:ext cx="1021080" cy="217998"/>
          </a:xfrm>
          <a:prstGeom prst="roundRect">
            <a:avLst>
              <a:gd name="adj" fmla="val 0"/>
            </a:avLst>
          </a:prstGeom>
          <a:noFill/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4" name="Rectángulo 3">
            <a:extLst>
              <a:ext uri="{FF2B5EF4-FFF2-40B4-BE49-F238E27FC236}">
                <a16:creationId xmlns:a16="http://schemas.microsoft.com/office/drawing/2014/main" id="{2AFB77A1-E7B9-4F47-9144-3CC7BDF7EE3D}"/>
              </a:ext>
            </a:extLst>
          </p:cNvPr>
          <p:cNvSpPr/>
          <p:nvPr/>
        </p:nvSpPr>
        <p:spPr>
          <a:xfrm>
            <a:off x="440504" y="1056234"/>
            <a:ext cx="1021080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N.º Pedido</a:t>
            </a:r>
            <a:endParaRPr lang="es-CL" dirty="0">
              <a:effectLst/>
              <a:latin typeface="Akazan Lt" panose="02000506020000020003" pitchFamily="2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5" name="Rectángulo: esquinas redondeadas 4">
            <a:extLst>
              <a:ext uri="{FF2B5EF4-FFF2-40B4-BE49-F238E27FC236}">
                <a16:creationId xmlns:a16="http://schemas.microsoft.com/office/drawing/2014/main" id="{2842A9BB-0E44-4F1E-97DD-EF7322732B51}"/>
              </a:ext>
            </a:extLst>
          </p:cNvPr>
          <p:cNvSpPr/>
          <p:nvPr/>
        </p:nvSpPr>
        <p:spPr>
          <a:xfrm>
            <a:off x="3675604" y="1142059"/>
            <a:ext cx="1021080" cy="217998"/>
          </a:xfrm>
          <a:prstGeom prst="roundRect">
            <a:avLst>
              <a:gd name="adj" fmla="val 0"/>
            </a:avLst>
          </a:prstGeom>
          <a:noFill/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6" name="Rectángulo 5">
            <a:extLst>
              <a:ext uri="{FF2B5EF4-FFF2-40B4-BE49-F238E27FC236}">
                <a16:creationId xmlns:a16="http://schemas.microsoft.com/office/drawing/2014/main" id="{7F3D37A6-278E-4B2C-8776-6E7C1A84784E}"/>
              </a:ext>
            </a:extLst>
          </p:cNvPr>
          <p:cNvSpPr/>
          <p:nvPr/>
        </p:nvSpPr>
        <p:spPr>
          <a:xfrm>
            <a:off x="3079506" y="1063864"/>
            <a:ext cx="1021080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Fecha</a:t>
            </a:r>
          </a:p>
        </p:txBody>
      </p:sp>
      <p:grpSp>
        <p:nvGrpSpPr>
          <p:cNvPr id="17" name="Grupo 16">
            <a:extLst>
              <a:ext uri="{FF2B5EF4-FFF2-40B4-BE49-F238E27FC236}">
                <a16:creationId xmlns:a16="http://schemas.microsoft.com/office/drawing/2014/main" id="{A1221EF0-FDFE-48C3-A647-6370BEFC3A9F}"/>
              </a:ext>
            </a:extLst>
          </p:cNvPr>
          <p:cNvGrpSpPr/>
          <p:nvPr/>
        </p:nvGrpSpPr>
        <p:grpSpPr>
          <a:xfrm>
            <a:off x="428996" y="1535416"/>
            <a:ext cx="4190338" cy="715275"/>
            <a:chOff x="461175" y="1120552"/>
            <a:chExt cx="4190338" cy="715275"/>
          </a:xfrm>
        </p:grpSpPr>
        <p:sp>
          <p:nvSpPr>
            <p:cNvPr id="8" name="Rectángulo 7">
              <a:extLst>
                <a:ext uri="{FF2B5EF4-FFF2-40B4-BE49-F238E27FC236}">
                  <a16:creationId xmlns:a16="http://schemas.microsoft.com/office/drawing/2014/main" id="{9A52EE84-0DE8-4F26-AD5E-3CE20593F425}"/>
                </a:ext>
              </a:extLst>
            </p:cNvPr>
            <p:cNvSpPr/>
            <p:nvPr/>
          </p:nvSpPr>
          <p:spPr>
            <a:xfrm>
              <a:off x="477077" y="1120552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Cliente: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" name="Rectángulo 8">
              <a:extLst>
                <a:ext uri="{FF2B5EF4-FFF2-40B4-BE49-F238E27FC236}">
                  <a16:creationId xmlns:a16="http://schemas.microsoft.com/office/drawing/2014/main" id="{0293D1B7-439B-4947-A5F0-41627F3784A1}"/>
                </a:ext>
              </a:extLst>
            </p:cNvPr>
            <p:cNvSpPr/>
            <p:nvPr/>
          </p:nvSpPr>
          <p:spPr>
            <a:xfrm>
              <a:off x="461175" y="1452518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Teléfono: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10" name="Rectángulo 9">
              <a:extLst>
                <a:ext uri="{FF2B5EF4-FFF2-40B4-BE49-F238E27FC236}">
                  <a16:creationId xmlns:a16="http://schemas.microsoft.com/office/drawing/2014/main" id="{18CEE0AE-BC72-4F64-89A2-783C42213717}"/>
                </a:ext>
              </a:extLst>
            </p:cNvPr>
            <p:cNvSpPr/>
            <p:nvPr/>
          </p:nvSpPr>
          <p:spPr>
            <a:xfrm>
              <a:off x="2542395" y="1460468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Celular: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12" name="Conector recto 11">
              <a:extLst>
                <a:ext uri="{FF2B5EF4-FFF2-40B4-BE49-F238E27FC236}">
                  <a16:creationId xmlns:a16="http://schemas.microsoft.com/office/drawing/2014/main" id="{44FD2E21-B38E-48E6-8AF0-3E3DE6E69487}"/>
                </a:ext>
              </a:extLst>
            </p:cNvPr>
            <p:cNvCxnSpPr/>
            <p:nvPr/>
          </p:nvCxnSpPr>
          <p:spPr>
            <a:xfrm>
              <a:off x="1089328" y="1380954"/>
              <a:ext cx="3562185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Conector recto 12">
              <a:extLst>
                <a:ext uri="{FF2B5EF4-FFF2-40B4-BE49-F238E27FC236}">
                  <a16:creationId xmlns:a16="http://schemas.microsoft.com/office/drawing/2014/main" id="{FF0615F5-297B-42CC-9227-B689F664423A}"/>
                </a:ext>
              </a:extLst>
            </p:cNvPr>
            <p:cNvCxnSpPr>
              <a:cxnSpLocks/>
            </p:cNvCxnSpPr>
            <p:nvPr/>
          </p:nvCxnSpPr>
          <p:spPr>
            <a:xfrm>
              <a:off x="1194019" y="1700333"/>
              <a:ext cx="1348376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" name="Conector recto 14">
              <a:extLst>
                <a:ext uri="{FF2B5EF4-FFF2-40B4-BE49-F238E27FC236}">
                  <a16:creationId xmlns:a16="http://schemas.microsoft.com/office/drawing/2014/main" id="{BD48C7B8-5CAC-4F82-9216-C8AB344C1EF2}"/>
                </a:ext>
              </a:extLst>
            </p:cNvPr>
            <p:cNvCxnSpPr>
              <a:cxnSpLocks/>
            </p:cNvCxnSpPr>
            <p:nvPr/>
          </p:nvCxnSpPr>
          <p:spPr>
            <a:xfrm>
              <a:off x="3228230" y="1700333"/>
              <a:ext cx="1423283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7" name="Grupo 26">
            <a:extLst>
              <a:ext uri="{FF2B5EF4-FFF2-40B4-BE49-F238E27FC236}">
                <a16:creationId xmlns:a16="http://schemas.microsoft.com/office/drawing/2014/main" id="{D011FB4B-7475-4BE9-A358-6DA41A8D12AD}"/>
              </a:ext>
            </a:extLst>
          </p:cNvPr>
          <p:cNvGrpSpPr/>
          <p:nvPr/>
        </p:nvGrpSpPr>
        <p:grpSpPr>
          <a:xfrm>
            <a:off x="899417" y="2332501"/>
            <a:ext cx="3359980" cy="319046"/>
            <a:chOff x="864702" y="1908569"/>
            <a:chExt cx="3359980" cy="319046"/>
          </a:xfrm>
        </p:grpSpPr>
        <p:sp>
          <p:nvSpPr>
            <p:cNvPr id="19" name="Rectángulo: esquinas redondeadas 18">
              <a:extLst>
                <a:ext uri="{FF2B5EF4-FFF2-40B4-BE49-F238E27FC236}">
                  <a16:creationId xmlns:a16="http://schemas.microsoft.com/office/drawing/2014/main" id="{90C1F828-0023-4BD0-AE55-1A1D3BABD5CA}"/>
                </a:ext>
              </a:extLst>
            </p:cNvPr>
            <p:cNvSpPr/>
            <p:nvPr/>
          </p:nvSpPr>
          <p:spPr>
            <a:xfrm>
              <a:off x="888509" y="1931042"/>
              <a:ext cx="3336173" cy="267576"/>
            </a:xfrm>
            <a:prstGeom prst="roundRect">
              <a:avLst>
                <a:gd name="adj" fmla="val 3808"/>
              </a:avLst>
            </a:prstGeom>
            <a:solidFill>
              <a:srgbClr val="E5EBF7"/>
            </a:solidFill>
            <a:ln w="6350"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20" name="Rectángulo 19">
              <a:extLst>
                <a:ext uri="{FF2B5EF4-FFF2-40B4-BE49-F238E27FC236}">
                  <a16:creationId xmlns:a16="http://schemas.microsoft.com/office/drawing/2014/main" id="{56986F0A-658A-4DCF-8EF6-0F185C7C5060}"/>
                </a:ext>
              </a:extLst>
            </p:cNvPr>
            <p:cNvSpPr/>
            <p:nvPr/>
          </p:nvSpPr>
          <p:spPr>
            <a:xfrm>
              <a:off x="864702" y="1910995"/>
              <a:ext cx="140708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Tipo de Servicio: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21" name="Rectángulo 20">
              <a:extLst>
                <a:ext uri="{FF2B5EF4-FFF2-40B4-BE49-F238E27FC236}">
                  <a16:creationId xmlns:a16="http://schemas.microsoft.com/office/drawing/2014/main" id="{6492D76D-BD6D-4616-9DE0-599FC92A6658}"/>
                </a:ext>
              </a:extLst>
            </p:cNvPr>
            <p:cNvSpPr/>
            <p:nvPr/>
          </p:nvSpPr>
          <p:spPr>
            <a:xfrm>
              <a:off x="1993616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2" name="Rectángulo 21">
              <a:extLst>
                <a:ext uri="{FF2B5EF4-FFF2-40B4-BE49-F238E27FC236}">
                  <a16:creationId xmlns:a16="http://schemas.microsoft.com/office/drawing/2014/main" id="{BE82BD38-E445-4696-A0AB-597A418C5665}"/>
                </a:ext>
              </a:extLst>
            </p:cNvPr>
            <p:cNvSpPr/>
            <p:nvPr/>
          </p:nvSpPr>
          <p:spPr>
            <a:xfrm>
              <a:off x="2072635" y="1908569"/>
              <a:ext cx="654616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Costura</a:t>
              </a:r>
            </a:p>
          </p:txBody>
        </p:sp>
        <p:sp>
          <p:nvSpPr>
            <p:cNvPr id="23" name="Rectángulo 22">
              <a:extLst>
                <a:ext uri="{FF2B5EF4-FFF2-40B4-BE49-F238E27FC236}">
                  <a16:creationId xmlns:a16="http://schemas.microsoft.com/office/drawing/2014/main" id="{68F4B250-3831-418F-BFC4-D431DBC2CA70}"/>
                </a:ext>
              </a:extLst>
            </p:cNvPr>
            <p:cNvSpPr/>
            <p:nvPr/>
          </p:nvSpPr>
          <p:spPr>
            <a:xfrm>
              <a:off x="2660329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4" name="Rectángulo 23">
              <a:extLst>
                <a:ext uri="{FF2B5EF4-FFF2-40B4-BE49-F238E27FC236}">
                  <a16:creationId xmlns:a16="http://schemas.microsoft.com/office/drawing/2014/main" id="{4AA89D6B-DBBA-402D-AEBE-71E144A67F00}"/>
                </a:ext>
              </a:extLst>
            </p:cNvPr>
            <p:cNvSpPr/>
            <p:nvPr/>
          </p:nvSpPr>
          <p:spPr>
            <a:xfrm>
              <a:off x="2750460" y="1915094"/>
              <a:ext cx="81676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Confección</a:t>
              </a:r>
            </a:p>
          </p:txBody>
        </p:sp>
        <p:sp>
          <p:nvSpPr>
            <p:cNvPr id="25" name="Rectángulo 24">
              <a:extLst>
                <a:ext uri="{FF2B5EF4-FFF2-40B4-BE49-F238E27FC236}">
                  <a16:creationId xmlns:a16="http://schemas.microsoft.com/office/drawing/2014/main" id="{E35C0224-B0B5-4F53-8A83-F99AB3741D53}"/>
                </a:ext>
              </a:extLst>
            </p:cNvPr>
            <p:cNvSpPr/>
            <p:nvPr/>
          </p:nvSpPr>
          <p:spPr>
            <a:xfrm>
              <a:off x="3522045" y="2000787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6" name="Rectángulo 25">
              <a:extLst>
                <a:ext uri="{FF2B5EF4-FFF2-40B4-BE49-F238E27FC236}">
                  <a16:creationId xmlns:a16="http://schemas.microsoft.com/office/drawing/2014/main" id="{6D0BC1E9-E235-4F61-AC23-ACA0B4CF88CA}"/>
                </a:ext>
              </a:extLst>
            </p:cNvPr>
            <p:cNvSpPr/>
            <p:nvPr/>
          </p:nvSpPr>
          <p:spPr>
            <a:xfrm>
              <a:off x="3612029" y="1915094"/>
              <a:ext cx="552402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Otros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sp>
        <p:nvSpPr>
          <p:cNvPr id="28" name="Rectángulo 27">
            <a:extLst>
              <a:ext uri="{FF2B5EF4-FFF2-40B4-BE49-F238E27FC236}">
                <a16:creationId xmlns:a16="http://schemas.microsoft.com/office/drawing/2014/main" id="{68588BD4-AE96-4CF9-9C4B-24A6D79FE99D}"/>
              </a:ext>
            </a:extLst>
          </p:cNvPr>
          <p:cNvSpPr/>
          <p:nvPr/>
        </p:nvSpPr>
        <p:spPr>
          <a:xfrm>
            <a:off x="354701" y="2633649"/>
            <a:ext cx="2183733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Descripción del Servicio:</a:t>
            </a:r>
            <a:endParaRPr lang="es-CL" dirty="0">
              <a:effectLst/>
              <a:latin typeface="Akazan Lt" panose="02000506020000020003" pitchFamily="2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pic>
        <p:nvPicPr>
          <p:cNvPr id="30" name="Imagen 29">
            <a:extLst>
              <a:ext uri="{FF2B5EF4-FFF2-40B4-BE49-F238E27FC236}">
                <a16:creationId xmlns:a16="http://schemas.microsoft.com/office/drawing/2014/main" id="{3E931A31-DC47-4A40-8DA9-8FC83A9306DD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203" t="66278" r="8673" b="23449"/>
          <a:stretch/>
        </p:blipFill>
        <p:spPr>
          <a:xfrm>
            <a:off x="440505" y="2944813"/>
            <a:ext cx="4301657" cy="738769"/>
          </a:xfrm>
          <a:prstGeom prst="rect">
            <a:avLst/>
          </a:prstGeom>
        </p:spPr>
      </p:pic>
      <p:grpSp>
        <p:nvGrpSpPr>
          <p:cNvPr id="76" name="Grupo 75">
            <a:extLst>
              <a:ext uri="{FF2B5EF4-FFF2-40B4-BE49-F238E27FC236}">
                <a16:creationId xmlns:a16="http://schemas.microsoft.com/office/drawing/2014/main" id="{EBD2F4EC-A8BF-4680-A871-AD5F1ACFA33A}"/>
              </a:ext>
            </a:extLst>
          </p:cNvPr>
          <p:cNvGrpSpPr/>
          <p:nvPr/>
        </p:nvGrpSpPr>
        <p:grpSpPr>
          <a:xfrm>
            <a:off x="513147" y="3825721"/>
            <a:ext cx="4187950" cy="1277269"/>
            <a:chOff x="425691" y="4023521"/>
            <a:chExt cx="4187950" cy="1277269"/>
          </a:xfrm>
        </p:grpSpPr>
        <p:sp>
          <p:nvSpPr>
            <p:cNvPr id="39" name="Rectángulo 38">
              <a:extLst>
                <a:ext uri="{FF2B5EF4-FFF2-40B4-BE49-F238E27FC236}">
                  <a16:creationId xmlns:a16="http://schemas.microsoft.com/office/drawing/2014/main" id="{02E4A93C-8F9C-4884-B2B6-80528735D3E3}"/>
                </a:ext>
              </a:extLst>
            </p:cNvPr>
            <p:cNvSpPr/>
            <p:nvPr/>
          </p:nvSpPr>
          <p:spPr>
            <a:xfrm>
              <a:off x="425691" y="4023521"/>
              <a:ext cx="118105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Ficha de Medidas</a:t>
              </a:r>
            </a:p>
          </p:txBody>
        </p:sp>
        <p:sp>
          <p:nvSpPr>
            <p:cNvPr id="41" name="Rectángulo 40">
              <a:extLst>
                <a:ext uri="{FF2B5EF4-FFF2-40B4-BE49-F238E27FC236}">
                  <a16:creationId xmlns:a16="http://schemas.microsoft.com/office/drawing/2014/main" id="{92B9E128-7B4C-45E7-9BA8-B9EA85687B92}"/>
                </a:ext>
              </a:extLst>
            </p:cNvPr>
            <p:cNvSpPr/>
            <p:nvPr/>
          </p:nvSpPr>
          <p:spPr>
            <a:xfrm>
              <a:off x="754528" y="4254831"/>
              <a:ext cx="66475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H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ombros</a:t>
              </a:r>
            </a:p>
          </p:txBody>
        </p:sp>
        <p:grpSp>
          <p:nvGrpSpPr>
            <p:cNvPr id="53" name="Grupo 52">
              <a:extLst>
                <a:ext uri="{FF2B5EF4-FFF2-40B4-BE49-F238E27FC236}">
                  <a16:creationId xmlns:a16="http://schemas.microsoft.com/office/drawing/2014/main" id="{F280F20A-CEEA-4B75-946C-268CF551042A}"/>
                </a:ext>
              </a:extLst>
            </p:cNvPr>
            <p:cNvGrpSpPr/>
            <p:nvPr/>
          </p:nvGrpSpPr>
          <p:grpSpPr>
            <a:xfrm>
              <a:off x="499785" y="4324233"/>
              <a:ext cx="319496" cy="903494"/>
              <a:chOff x="499785" y="4324233"/>
              <a:chExt cx="319496" cy="903494"/>
            </a:xfrm>
          </p:grpSpPr>
          <p:sp>
            <p:nvSpPr>
              <p:cNvPr id="40" name="Rectángulo 39">
                <a:extLst>
                  <a:ext uri="{FF2B5EF4-FFF2-40B4-BE49-F238E27FC236}">
                    <a16:creationId xmlns:a16="http://schemas.microsoft.com/office/drawing/2014/main" id="{E47B04F6-4E0C-443A-9D7F-51CC3A6E8167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 dirty="0"/>
              </a:p>
            </p:txBody>
          </p:sp>
          <p:sp>
            <p:nvSpPr>
              <p:cNvPr id="42" name="Rectángulo 41">
                <a:extLst>
                  <a:ext uri="{FF2B5EF4-FFF2-40B4-BE49-F238E27FC236}">
                    <a16:creationId xmlns:a16="http://schemas.microsoft.com/office/drawing/2014/main" id="{E0D8D7D1-E8A9-477D-BB59-7D4037A10AD8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3" name="Rectángulo 42">
                <a:extLst>
                  <a:ext uri="{FF2B5EF4-FFF2-40B4-BE49-F238E27FC236}">
                    <a16:creationId xmlns:a16="http://schemas.microsoft.com/office/drawing/2014/main" id="{F11EEA12-BB2F-4295-96AC-15AABB2EB594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4" name="Rectángulo 43">
                <a:extLst>
                  <a:ext uri="{FF2B5EF4-FFF2-40B4-BE49-F238E27FC236}">
                    <a16:creationId xmlns:a16="http://schemas.microsoft.com/office/drawing/2014/main" id="{4CA8619C-54F1-4E1B-8AD0-2AB97850AF39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5" name="Rectángulo 44">
                <a:extLst>
                  <a:ext uri="{FF2B5EF4-FFF2-40B4-BE49-F238E27FC236}">
                    <a16:creationId xmlns:a16="http://schemas.microsoft.com/office/drawing/2014/main" id="{A892E23F-412E-4C2B-BF07-19DEFB875F6D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48" name="Rectángulo 47">
              <a:extLst>
                <a:ext uri="{FF2B5EF4-FFF2-40B4-BE49-F238E27FC236}">
                  <a16:creationId xmlns:a16="http://schemas.microsoft.com/office/drawing/2014/main" id="{F61B7A8A-9FD8-4CD0-98C1-D19A7D442815}"/>
                </a:ext>
              </a:extLst>
            </p:cNvPr>
            <p:cNvSpPr/>
            <p:nvPr/>
          </p:nvSpPr>
          <p:spPr>
            <a:xfrm>
              <a:off x="754528" y="4446790"/>
              <a:ext cx="66475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Busto</a:t>
              </a:r>
            </a:p>
          </p:txBody>
        </p:sp>
        <p:sp>
          <p:nvSpPr>
            <p:cNvPr id="49" name="Rectángulo 48">
              <a:extLst>
                <a:ext uri="{FF2B5EF4-FFF2-40B4-BE49-F238E27FC236}">
                  <a16:creationId xmlns:a16="http://schemas.microsoft.com/office/drawing/2014/main" id="{CB2C72A1-AB47-4A03-B163-24BB2C1F201C}"/>
                </a:ext>
              </a:extLst>
            </p:cNvPr>
            <p:cNvSpPr/>
            <p:nvPr/>
          </p:nvSpPr>
          <p:spPr>
            <a:xfrm>
              <a:off x="754528" y="4627222"/>
              <a:ext cx="934027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Larg</a:t>
              </a: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 Espalda</a:t>
              </a:r>
            </a:p>
          </p:txBody>
        </p:sp>
        <p:sp>
          <p:nvSpPr>
            <p:cNvPr id="50" name="Rectángulo 49">
              <a:extLst>
                <a:ext uri="{FF2B5EF4-FFF2-40B4-BE49-F238E27FC236}">
                  <a16:creationId xmlns:a16="http://schemas.microsoft.com/office/drawing/2014/main" id="{C5BC14CB-F47E-4D58-8F68-DDE41F381913}"/>
                </a:ext>
              </a:extLst>
            </p:cNvPr>
            <p:cNvSpPr/>
            <p:nvPr/>
          </p:nvSpPr>
          <p:spPr>
            <a:xfrm>
              <a:off x="754528" y="4819750"/>
              <a:ext cx="934027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Busto</a:t>
              </a:r>
            </a:p>
          </p:txBody>
        </p:sp>
        <p:sp>
          <p:nvSpPr>
            <p:cNvPr id="52" name="Rectángulo 51">
              <a:extLst>
                <a:ext uri="{FF2B5EF4-FFF2-40B4-BE49-F238E27FC236}">
                  <a16:creationId xmlns:a16="http://schemas.microsoft.com/office/drawing/2014/main" id="{39884370-F146-4FD9-9DE4-63D0F5CF1CFD}"/>
                </a:ext>
              </a:extLst>
            </p:cNvPr>
            <p:cNvSpPr/>
            <p:nvPr/>
          </p:nvSpPr>
          <p:spPr>
            <a:xfrm>
              <a:off x="763644" y="5019073"/>
              <a:ext cx="54205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</a:t>
              </a:r>
            </a:p>
          </p:txBody>
        </p:sp>
        <p:grpSp>
          <p:nvGrpSpPr>
            <p:cNvPr id="54" name="Grupo 53">
              <a:extLst>
                <a:ext uri="{FF2B5EF4-FFF2-40B4-BE49-F238E27FC236}">
                  <a16:creationId xmlns:a16="http://schemas.microsoft.com/office/drawing/2014/main" id="{899D3852-9FE5-4802-ABAC-63F149199D1B}"/>
                </a:ext>
              </a:extLst>
            </p:cNvPr>
            <p:cNvGrpSpPr/>
            <p:nvPr/>
          </p:nvGrpSpPr>
          <p:grpSpPr>
            <a:xfrm>
              <a:off x="1603520" y="4324233"/>
              <a:ext cx="319496" cy="903494"/>
              <a:chOff x="499785" y="4324233"/>
              <a:chExt cx="319496" cy="903494"/>
            </a:xfrm>
          </p:grpSpPr>
          <p:sp>
            <p:nvSpPr>
              <p:cNvPr id="55" name="Rectángulo 54">
                <a:extLst>
                  <a:ext uri="{FF2B5EF4-FFF2-40B4-BE49-F238E27FC236}">
                    <a16:creationId xmlns:a16="http://schemas.microsoft.com/office/drawing/2014/main" id="{B9500116-F8A0-4B60-A41D-DDA61DAD96E1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6" name="Rectángulo 55">
                <a:extLst>
                  <a:ext uri="{FF2B5EF4-FFF2-40B4-BE49-F238E27FC236}">
                    <a16:creationId xmlns:a16="http://schemas.microsoft.com/office/drawing/2014/main" id="{32936542-49CC-49B3-82EB-7BF61A120F45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7" name="Rectángulo 56">
                <a:extLst>
                  <a:ext uri="{FF2B5EF4-FFF2-40B4-BE49-F238E27FC236}">
                    <a16:creationId xmlns:a16="http://schemas.microsoft.com/office/drawing/2014/main" id="{8750774D-2064-4D64-A3A9-4DF20C839018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8" name="Rectángulo 57">
                <a:extLst>
                  <a:ext uri="{FF2B5EF4-FFF2-40B4-BE49-F238E27FC236}">
                    <a16:creationId xmlns:a16="http://schemas.microsoft.com/office/drawing/2014/main" id="{83283F80-022F-44A8-A5C5-F600B41761E0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9" name="Rectángulo 58">
                <a:extLst>
                  <a:ext uri="{FF2B5EF4-FFF2-40B4-BE49-F238E27FC236}">
                    <a16:creationId xmlns:a16="http://schemas.microsoft.com/office/drawing/2014/main" id="{B3B65F57-430F-44F5-B56A-77EC86B78C32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60" name="Rectángulo 59">
              <a:extLst>
                <a:ext uri="{FF2B5EF4-FFF2-40B4-BE49-F238E27FC236}">
                  <a16:creationId xmlns:a16="http://schemas.microsoft.com/office/drawing/2014/main" id="{6466DA8E-C652-4658-9DE6-CC4010FF4254}"/>
                </a:ext>
              </a:extLst>
            </p:cNvPr>
            <p:cNvSpPr/>
            <p:nvPr/>
          </p:nvSpPr>
          <p:spPr>
            <a:xfrm>
              <a:off x="1857045" y="4249221"/>
              <a:ext cx="140225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Frente </a:t>
              </a:r>
            </a:p>
          </p:txBody>
        </p:sp>
        <p:sp>
          <p:nvSpPr>
            <p:cNvPr id="61" name="Rectángulo 60">
              <a:extLst>
                <a:ext uri="{FF2B5EF4-FFF2-40B4-BE49-F238E27FC236}">
                  <a16:creationId xmlns:a16="http://schemas.microsoft.com/office/drawing/2014/main" id="{31371062-0AD6-4B71-A228-5A8B2CD3F31E}"/>
                </a:ext>
              </a:extLst>
            </p:cNvPr>
            <p:cNvSpPr/>
            <p:nvPr/>
          </p:nvSpPr>
          <p:spPr>
            <a:xfrm>
              <a:off x="1857045" y="4448480"/>
              <a:ext cx="1327750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Costado</a:t>
              </a:r>
            </a:p>
          </p:txBody>
        </p:sp>
        <p:sp>
          <p:nvSpPr>
            <p:cNvPr id="62" name="Rectángulo 61">
              <a:extLst>
                <a:ext uri="{FF2B5EF4-FFF2-40B4-BE49-F238E27FC236}">
                  <a16:creationId xmlns:a16="http://schemas.microsoft.com/office/drawing/2014/main" id="{5A4E51EF-8D78-4EC7-9B0F-BE0BEA9BB197}"/>
                </a:ext>
              </a:extLst>
            </p:cNvPr>
            <p:cNvSpPr/>
            <p:nvPr/>
          </p:nvSpPr>
          <p:spPr>
            <a:xfrm>
              <a:off x="1867696" y="4627222"/>
              <a:ext cx="60857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Cadera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63" name="Rectángulo 62">
              <a:extLst>
                <a:ext uri="{FF2B5EF4-FFF2-40B4-BE49-F238E27FC236}">
                  <a16:creationId xmlns:a16="http://schemas.microsoft.com/office/drawing/2014/main" id="{14010947-628E-4464-9589-CBFF26BCD86C}"/>
                </a:ext>
              </a:extLst>
            </p:cNvPr>
            <p:cNvSpPr/>
            <p:nvPr/>
          </p:nvSpPr>
          <p:spPr>
            <a:xfrm>
              <a:off x="1867696" y="4813319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Rodilla</a:t>
              </a:r>
            </a:p>
          </p:txBody>
        </p:sp>
        <p:sp>
          <p:nvSpPr>
            <p:cNvPr id="64" name="Rectángulo 63">
              <a:extLst>
                <a:ext uri="{FF2B5EF4-FFF2-40B4-BE49-F238E27FC236}">
                  <a16:creationId xmlns:a16="http://schemas.microsoft.com/office/drawing/2014/main" id="{B9F5A617-31DA-4B42-AA9F-20464752E28F}"/>
                </a:ext>
              </a:extLst>
            </p:cNvPr>
            <p:cNvSpPr/>
            <p:nvPr/>
          </p:nvSpPr>
          <p:spPr>
            <a:xfrm>
              <a:off x="1862655" y="5016100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Rodilla</a:t>
              </a:r>
            </a:p>
          </p:txBody>
        </p:sp>
        <p:grpSp>
          <p:nvGrpSpPr>
            <p:cNvPr id="65" name="Grupo 64">
              <a:extLst>
                <a:ext uri="{FF2B5EF4-FFF2-40B4-BE49-F238E27FC236}">
                  <a16:creationId xmlns:a16="http://schemas.microsoft.com/office/drawing/2014/main" id="{320CD5EF-93F7-494C-8D7A-6A0B8DEABED7}"/>
                </a:ext>
              </a:extLst>
            </p:cNvPr>
            <p:cNvGrpSpPr/>
            <p:nvPr/>
          </p:nvGrpSpPr>
          <p:grpSpPr>
            <a:xfrm>
              <a:off x="3122565" y="4330398"/>
              <a:ext cx="319496" cy="903494"/>
              <a:chOff x="499785" y="4324233"/>
              <a:chExt cx="319496" cy="903494"/>
            </a:xfrm>
          </p:grpSpPr>
          <p:sp>
            <p:nvSpPr>
              <p:cNvPr id="66" name="Rectángulo 65">
                <a:extLst>
                  <a:ext uri="{FF2B5EF4-FFF2-40B4-BE49-F238E27FC236}">
                    <a16:creationId xmlns:a16="http://schemas.microsoft.com/office/drawing/2014/main" id="{F5AFC7C4-3C8D-4234-9F99-591641CB149C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7" name="Rectángulo 66">
                <a:extLst>
                  <a:ext uri="{FF2B5EF4-FFF2-40B4-BE49-F238E27FC236}">
                    <a16:creationId xmlns:a16="http://schemas.microsoft.com/office/drawing/2014/main" id="{672EC4D9-7968-40EF-8E37-0AB1B0B57B4D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8" name="Rectángulo 67">
                <a:extLst>
                  <a:ext uri="{FF2B5EF4-FFF2-40B4-BE49-F238E27FC236}">
                    <a16:creationId xmlns:a16="http://schemas.microsoft.com/office/drawing/2014/main" id="{79992F34-89A5-437A-A008-60DF00CD58FB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9" name="Rectángulo 68">
                <a:extLst>
                  <a:ext uri="{FF2B5EF4-FFF2-40B4-BE49-F238E27FC236}">
                    <a16:creationId xmlns:a16="http://schemas.microsoft.com/office/drawing/2014/main" id="{5A44A7C8-1EF2-4BA3-A253-805C71A8205A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70" name="Rectángulo 69">
                <a:extLst>
                  <a:ext uri="{FF2B5EF4-FFF2-40B4-BE49-F238E27FC236}">
                    <a16:creationId xmlns:a16="http://schemas.microsoft.com/office/drawing/2014/main" id="{9FCEB1F4-D108-40F4-9C61-46A7811EF12A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71" name="Rectángulo 70">
              <a:extLst>
                <a:ext uri="{FF2B5EF4-FFF2-40B4-BE49-F238E27FC236}">
                  <a16:creationId xmlns:a16="http://schemas.microsoft.com/office/drawing/2014/main" id="{7667203C-F86F-4632-8695-E8C8F777376B}"/>
                </a:ext>
              </a:extLst>
            </p:cNvPr>
            <p:cNvSpPr/>
            <p:nvPr/>
          </p:nvSpPr>
          <p:spPr>
            <a:xfrm>
              <a:off x="3391445" y="4257235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Pantalones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2" name="Rectángulo 71">
              <a:extLst>
                <a:ext uri="{FF2B5EF4-FFF2-40B4-BE49-F238E27FC236}">
                  <a16:creationId xmlns:a16="http://schemas.microsoft.com/office/drawing/2014/main" id="{58BFB19A-50EB-45F1-A3CE-85D479F6FF63}"/>
                </a:ext>
              </a:extLst>
            </p:cNvPr>
            <p:cNvSpPr/>
            <p:nvPr/>
          </p:nvSpPr>
          <p:spPr>
            <a:xfrm>
              <a:off x="3392643" y="4443247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Falda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3" name="Rectángulo 72">
              <a:extLst>
                <a:ext uri="{FF2B5EF4-FFF2-40B4-BE49-F238E27FC236}">
                  <a16:creationId xmlns:a16="http://schemas.microsoft.com/office/drawing/2014/main" id="{1D61C0AB-6E23-4955-B604-F5425931A240}"/>
                </a:ext>
              </a:extLst>
            </p:cNvPr>
            <p:cNvSpPr/>
            <p:nvPr/>
          </p:nvSpPr>
          <p:spPr>
            <a:xfrm>
              <a:off x="3388231" y="4632248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Brazos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4" name="Rectángulo 73">
              <a:extLst>
                <a:ext uri="{FF2B5EF4-FFF2-40B4-BE49-F238E27FC236}">
                  <a16:creationId xmlns:a16="http://schemas.microsoft.com/office/drawing/2014/main" id="{82FFD66E-2E43-472B-9751-82F25D60E63F}"/>
                </a:ext>
              </a:extLst>
            </p:cNvPr>
            <p:cNvSpPr/>
            <p:nvPr/>
          </p:nvSpPr>
          <p:spPr>
            <a:xfrm>
              <a:off x="3391445" y="4824776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Brazos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5" name="Rectángulo 74">
              <a:extLst>
                <a:ext uri="{FF2B5EF4-FFF2-40B4-BE49-F238E27FC236}">
                  <a16:creationId xmlns:a16="http://schemas.microsoft.com/office/drawing/2014/main" id="{567DC8AA-44AB-4858-80A5-59093DB9B205}"/>
                </a:ext>
              </a:extLst>
            </p:cNvPr>
            <p:cNvSpPr/>
            <p:nvPr/>
          </p:nvSpPr>
          <p:spPr>
            <a:xfrm>
              <a:off x="3392014" y="5019687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Puños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77" name="Grupo 76">
            <a:extLst>
              <a:ext uri="{FF2B5EF4-FFF2-40B4-BE49-F238E27FC236}">
                <a16:creationId xmlns:a16="http://schemas.microsoft.com/office/drawing/2014/main" id="{E1C409F8-653D-4D9B-BD5A-C6F51AAA093A}"/>
              </a:ext>
            </a:extLst>
          </p:cNvPr>
          <p:cNvGrpSpPr/>
          <p:nvPr/>
        </p:nvGrpSpPr>
        <p:grpSpPr>
          <a:xfrm>
            <a:off x="827247" y="5284367"/>
            <a:ext cx="3869438" cy="314947"/>
            <a:chOff x="846774" y="1908569"/>
            <a:chExt cx="3869438" cy="314947"/>
          </a:xfrm>
        </p:grpSpPr>
        <p:sp>
          <p:nvSpPr>
            <p:cNvPr id="78" name="Rectángulo: esquinas redondeadas 77">
              <a:extLst>
                <a:ext uri="{FF2B5EF4-FFF2-40B4-BE49-F238E27FC236}">
                  <a16:creationId xmlns:a16="http://schemas.microsoft.com/office/drawing/2014/main" id="{2060D2E5-A165-4593-B293-BEB07BBA723F}"/>
                </a:ext>
              </a:extLst>
            </p:cNvPr>
            <p:cNvSpPr/>
            <p:nvPr/>
          </p:nvSpPr>
          <p:spPr>
            <a:xfrm>
              <a:off x="888509" y="1931042"/>
              <a:ext cx="3548063" cy="267576"/>
            </a:xfrm>
            <a:prstGeom prst="roundRect">
              <a:avLst>
                <a:gd name="adj" fmla="val 3808"/>
              </a:avLst>
            </a:prstGeom>
            <a:solidFill>
              <a:srgbClr val="E5EBF7"/>
            </a:solidFill>
            <a:ln w="6350"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79" name="Rectángulo 78">
              <a:extLst>
                <a:ext uri="{FF2B5EF4-FFF2-40B4-BE49-F238E27FC236}">
                  <a16:creationId xmlns:a16="http://schemas.microsoft.com/office/drawing/2014/main" id="{E7877A37-7626-4D32-BC91-E7815A0457B0}"/>
                </a:ext>
              </a:extLst>
            </p:cNvPr>
            <p:cNvSpPr/>
            <p:nvPr/>
          </p:nvSpPr>
          <p:spPr>
            <a:xfrm>
              <a:off x="846774" y="1910995"/>
              <a:ext cx="140708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Material Utilizado</a:t>
              </a:r>
            </a:p>
          </p:txBody>
        </p:sp>
        <p:sp>
          <p:nvSpPr>
            <p:cNvPr id="80" name="Rectángulo 79">
              <a:extLst>
                <a:ext uri="{FF2B5EF4-FFF2-40B4-BE49-F238E27FC236}">
                  <a16:creationId xmlns:a16="http://schemas.microsoft.com/office/drawing/2014/main" id="{EED52FFC-D234-4972-9362-CCA8BD8E1E1D}"/>
                </a:ext>
              </a:extLst>
            </p:cNvPr>
            <p:cNvSpPr/>
            <p:nvPr/>
          </p:nvSpPr>
          <p:spPr>
            <a:xfrm>
              <a:off x="1951784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81" name="Rectángulo 80">
              <a:extLst>
                <a:ext uri="{FF2B5EF4-FFF2-40B4-BE49-F238E27FC236}">
                  <a16:creationId xmlns:a16="http://schemas.microsoft.com/office/drawing/2014/main" id="{810D7B33-A378-48EE-81DB-D80ABF08CAFF}"/>
                </a:ext>
              </a:extLst>
            </p:cNvPr>
            <p:cNvSpPr/>
            <p:nvPr/>
          </p:nvSpPr>
          <p:spPr>
            <a:xfrm>
              <a:off x="2018850" y="1908569"/>
              <a:ext cx="1230415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Traído por cliente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82" name="Rectángulo 81">
              <a:extLst>
                <a:ext uri="{FF2B5EF4-FFF2-40B4-BE49-F238E27FC236}">
                  <a16:creationId xmlns:a16="http://schemas.microsoft.com/office/drawing/2014/main" id="{C6BA340D-8998-4AB9-89C7-B008C984CE74}"/>
                </a:ext>
              </a:extLst>
            </p:cNvPr>
            <p:cNvSpPr/>
            <p:nvPr/>
          </p:nvSpPr>
          <p:spPr>
            <a:xfrm>
              <a:off x="3114635" y="2000787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85" name="Rectángulo 84">
              <a:extLst>
                <a:ext uri="{FF2B5EF4-FFF2-40B4-BE49-F238E27FC236}">
                  <a16:creationId xmlns:a16="http://schemas.microsoft.com/office/drawing/2014/main" id="{E804BDC5-B8E3-4BEE-B9A1-7A7F9FE1772F}"/>
                </a:ext>
              </a:extLst>
            </p:cNvPr>
            <p:cNvSpPr/>
            <p:nvPr/>
          </p:nvSpPr>
          <p:spPr>
            <a:xfrm>
              <a:off x="3194974" y="1908569"/>
              <a:ext cx="152123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Comprado por uno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pic>
        <p:nvPicPr>
          <p:cNvPr id="86" name="Imagen 85">
            <a:extLst>
              <a:ext uri="{FF2B5EF4-FFF2-40B4-BE49-F238E27FC236}">
                <a16:creationId xmlns:a16="http://schemas.microsoft.com/office/drawing/2014/main" id="{5E40D706-1789-41B8-8B26-B918DFB9E15B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203" t="66278" r="8673" b="23356"/>
          <a:stretch/>
        </p:blipFill>
        <p:spPr>
          <a:xfrm>
            <a:off x="420002" y="5572807"/>
            <a:ext cx="4301657" cy="745544"/>
          </a:xfrm>
          <a:prstGeom prst="rect">
            <a:avLst/>
          </a:prstGeom>
        </p:spPr>
      </p:pic>
      <p:grpSp>
        <p:nvGrpSpPr>
          <p:cNvPr id="99" name="Grupo 98">
            <a:extLst>
              <a:ext uri="{FF2B5EF4-FFF2-40B4-BE49-F238E27FC236}">
                <a16:creationId xmlns:a16="http://schemas.microsoft.com/office/drawing/2014/main" id="{A495B0AB-2D8A-4029-A820-29583E476264}"/>
              </a:ext>
            </a:extLst>
          </p:cNvPr>
          <p:cNvGrpSpPr/>
          <p:nvPr/>
        </p:nvGrpSpPr>
        <p:grpSpPr>
          <a:xfrm>
            <a:off x="513886" y="6402346"/>
            <a:ext cx="4328637" cy="751470"/>
            <a:chOff x="507023" y="6357999"/>
            <a:chExt cx="4328637" cy="751470"/>
          </a:xfrm>
        </p:grpSpPr>
        <p:sp>
          <p:nvSpPr>
            <p:cNvPr id="88" name="Rectángulo 87">
              <a:extLst>
                <a:ext uri="{FF2B5EF4-FFF2-40B4-BE49-F238E27FC236}">
                  <a16:creationId xmlns:a16="http://schemas.microsoft.com/office/drawing/2014/main" id="{CABB359B-7FAA-4851-BFBB-C7E16CD1F9CA}"/>
                </a:ext>
              </a:extLst>
            </p:cNvPr>
            <p:cNvSpPr/>
            <p:nvPr/>
          </p:nvSpPr>
          <p:spPr>
            <a:xfrm>
              <a:off x="507023" y="6357999"/>
              <a:ext cx="1590222" cy="34394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6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Formas de Pago</a:t>
              </a:r>
              <a:endParaRPr lang="es-CL" sz="16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89" name="Rectángulo 88">
              <a:extLst>
                <a:ext uri="{FF2B5EF4-FFF2-40B4-BE49-F238E27FC236}">
                  <a16:creationId xmlns:a16="http://schemas.microsoft.com/office/drawing/2014/main" id="{5C3FB13F-67AB-4E67-B8DB-16F6AEF462D6}"/>
                </a:ext>
              </a:extLst>
            </p:cNvPr>
            <p:cNvSpPr/>
            <p:nvPr/>
          </p:nvSpPr>
          <p:spPr>
            <a:xfrm>
              <a:off x="508665" y="6755574"/>
              <a:ext cx="118105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Total a Pagar: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90" name="Conector recto 89">
              <a:extLst>
                <a:ext uri="{FF2B5EF4-FFF2-40B4-BE49-F238E27FC236}">
                  <a16:creationId xmlns:a16="http://schemas.microsoft.com/office/drawing/2014/main" id="{E991F5D5-602F-41C6-A05E-4F641BA735F5}"/>
                </a:ext>
              </a:extLst>
            </p:cNvPr>
            <p:cNvCxnSpPr>
              <a:cxnSpLocks/>
            </p:cNvCxnSpPr>
            <p:nvPr/>
          </p:nvCxnSpPr>
          <p:spPr>
            <a:xfrm>
              <a:off x="1405339" y="6956676"/>
              <a:ext cx="1125661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3" name="Rectángulo 92">
              <a:extLst>
                <a:ext uri="{FF2B5EF4-FFF2-40B4-BE49-F238E27FC236}">
                  <a16:creationId xmlns:a16="http://schemas.microsoft.com/office/drawing/2014/main" id="{6EBF0BAA-1830-4082-9014-C97DF0F57357}"/>
                </a:ext>
              </a:extLst>
            </p:cNvPr>
            <p:cNvSpPr/>
            <p:nvPr/>
          </p:nvSpPr>
          <p:spPr>
            <a:xfrm>
              <a:off x="2618328" y="6480608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94" name="Rectángulo 93">
              <a:extLst>
                <a:ext uri="{FF2B5EF4-FFF2-40B4-BE49-F238E27FC236}">
                  <a16:creationId xmlns:a16="http://schemas.microsoft.com/office/drawing/2014/main" id="{6B27A875-5C49-4CE4-884A-53A0A9CD71C2}"/>
                </a:ext>
              </a:extLst>
            </p:cNvPr>
            <p:cNvSpPr/>
            <p:nvPr/>
          </p:nvSpPr>
          <p:spPr>
            <a:xfrm>
              <a:off x="2698547" y="6392360"/>
              <a:ext cx="213711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50% Adel</a:t>
              </a: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anto / 50% Entrega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5" name="Rectángulo 94">
              <a:extLst>
                <a:ext uri="{FF2B5EF4-FFF2-40B4-BE49-F238E27FC236}">
                  <a16:creationId xmlns:a16="http://schemas.microsoft.com/office/drawing/2014/main" id="{796D9CDE-CE6A-44BC-B977-018DBDB7ADB1}"/>
                </a:ext>
              </a:extLst>
            </p:cNvPr>
            <p:cNvSpPr/>
            <p:nvPr/>
          </p:nvSpPr>
          <p:spPr>
            <a:xfrm>
              <a:off x="2618327" y="6671604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96" name="Rectángulo 95">
              <a:extLst>
                <a:ext uri="{FF2B5EF4-FFF2-40B4-BE49-F238E27FC236}">
                  <a16:creationId xmlns:a16="http://schemas.microsoft.com/office/drawing/2014/main" id="{E1A9C05A-E9F5-40BA-9B89-F4925868A6E2}"/>
                </a:ext>
              </a:extLst>
            </p:cNvPr>
            <p:cNvSpPr/>
            <p:nvPr/>
          </p:nvSpPr>
          <p:spPr>
            <a:xfrm>
              <a:off x="2698547" y="6590190"/>
              <a:ext cx="125637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Tarjeta de Crédito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7" name="Rectángulo 96">
              <a:extLst>
                <a:ext uri="{FF2B5EF4-FFF2-40B4-BE49-F238E27FC236}">
                  <a16:creationId xmlns:a16="http://schemas.microsoft.com/office/drawing/2014/main" id="{FDB9D3DA-79A0-4743-B169-42B0206C7917}"/>
                </a:ext>
              </a:extLst>
            </p:cNvPr>
            <p:cNvSpPr/>
            <p:nvPr/>
          </p:nvSpPr>
          <p:spPr>
            <a:xfrm>
              <a:off x="2734595" y="6796948"/>
              <a:ext cx="125637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Pago Completo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8" name="Rectángulo 97">
              <a:extLst>
                <a:ext uri="{FF2B5EF4-FFF2-40B4-BE49-F238E27FC236}">
                  <a16:creationId xmlns:a16="http://schemas.microsoft.com/office/drawing/2014/main" id="{C23ACB03-E850-4859-963B-A4D496E13724}"/>
                </a:ext>
              </a:extLst>
            </p:cNvPr>
            <p:cNvSpPr/>
            <p:nvPr/>
          </p:nvSpPr>
          <p:spPr>
            <a:xfrm>
              <a:off x="2618327" y="6872424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</p:grpSp>
      <p:sp>
        <p:nvSpPr>
          <p:cNvPr id="83" name="Rectángulo 82">
            <a:extLst>
              <a:ext uri="{FF2B5EF4-FFF2-40B4-BE49-F238E27FC236}">
                <a16:creationId xmlns:a16="http://schemas.microsoft.com/office/drawing/2014/main" id="{FF1B5714-D46E-4962-9BD8-8C3EB344E93F}"/>
              </a:ext>
            </a:extLst>
          </p:cNvPr>
          <p:cNvSpPr/>
          <p:nvPr/>
        </p:nvSpPr>
        <p:spPr>
          <a:xfrm>
            <a:off x="551357" y="63750"/>
            <a:ext cx="4148168" cy="107830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07000"/>
              </a:lnSpc>
              <a:spcAft>
                <a:spcPts val="726"/>
              </a:spcAft>
            </a:pPr>
            <a:r>
              <a:rPr lang="es-CL" sz="5988" dirty="0">
                <a:solidFill>
                  <a:schemeClr val="bg1"/>
                </a:solidFill>
                <a:latin typeface="Angelface" pitchFamily="50" charset="0"/>
                <a:ea typeface="Calibri" panose="020F0502020204030204" pitchFamily="34" charset="0"/>
                <a:cs typeface="Times New Roman" panose="02020603050405020304" pitchFamily="18" charset="0"/>
              </a:rPr>
              <a:t>Ordenes de Venta</a:t>
            </a:r>
            <a:endParaRPr lang="es-CL" sz="6532" dirty="0">
              <a:solidFill>
                <a:schemeClr val="bg1"/>
              </a:solidFill>
              <a:latin typeface="Angelface" pitchFamily="50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101" name="Rectángulo: esquinas redondeadas 100">
            <a:extLst>
              <a:ext uri="{FF2B5EF4-FFF2-40B4-BE49-F238E27FC236}">
                <a16:creationId xmlns:a16="http://schemas.microsoft.com/office/drawing/2014/main" id="{0A155951-9671-4EA6-9BA5-4894C98CB333}"/>
              </a:ext>
            </a:extLst>
          </p:cNvPr>
          <p:cNvSpPr/>
          <p:nvPr/>
        </p:nvSpPr>
        <p:spPr>
          <a:xfrm>
            <a:off x="473237" y="1582469"/>
            <a:ext cx="4223447" cy="604994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111" name="Rectángulo: esquinas redondeadas 110">
            <a:extLst>
              <a:ext uri="{FF2B5EF4-FFF2-40B4-BE49-F238E27FC236}">
                <a16:creationId xmlns:a16="http://schemas.microsoft.com/office/drawing/2014/main" id="{2F0F5CEE-A183-4B39-8715-F1C8F735566B}"/>
              </a:ext>
            </a:extLst>
          </p:cNvPr>
          <p:cNvSpPr/>
          <p:nvPr/>
        </p:nvSpPr>
        <p:spPr>
          <a:xfrm>
            <a:off x="524368" y="3850804"/>
            <a:ext cx="4115236" cy="1279658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113" name="Rectángulo: esquinas redondeadas 112">
            <a:extLst>
              <a:ext uri="{FF2B5EF4-FFF2-40B4-BE49-F238E27FC236}">
                <a16:creationId xmlns:a16="http://schemas.microsoft.com/office/drawing/2014/main" id="{907035ED-50C6-4207-BD92-D5027B05F656}"/>
              </a:ext>
            </a:extLst>
          </p:cNvPr>
          <p:cNvSpPr/>
          <p:nvPr/>
        </p:nvSpPr>
        <p:spPr>
          <a:xfrm>
            <a:off x="521789" y="6431097"/>
            <a:ext cx="4115236" cy="762266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</p:spTree>
    <p:extLst>
      <p:ext uri="{BB962C8B-B14F-4D97-AF65-F5344CB8AC3E}">
        <p14:creationId xmlns:p14="http://schemas.microsoft.com/office/powerpoint/2010/main" val="239978015"/>
      </p:ext>
    </p:extLst>
  </p:cSld>
  <p:clrMapOvr>
    <a:masterClrMapping/>
  </p:clrMapOvr>
</p:sld>
</file>

<file path=ppt/slides/slide2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4" name="Imagen 113">
            <a:extLst>
              <a:ext uri="{FF2B5EF4-FFF2-40B4-BE49-F238E27FC236}">
                <a16:creationId xmlns:a16="http://schemas.microsoft.com/office/drawing/2014/main" id="{E2C72D66-3C05-40F4-818E-4CB8631B94FA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26633" t="9514" r="29569" b="27352"/>
          <a:stretch/>
        </p:blipFill>
        <p:spPr>
          <a:xfrm rot="16200000">
            <a:off x="2185505" y="-1998928"/>
            <a:ext cx="697876" cy="5068891"/>
          </a:xfrm>
          <a:prstGeom prst="rect">
            <a:avLst/>
          </a:prstGeom>
        </p:spPr>
      </p:pic>
      <p:sp>
        <p:nvSpPr>
          <p:cNvPr id="112" name="Rectángulo: esquinas redondeadas 111">
            <a:extLst>
              <a:ext uri="{FF2B5EF4-FFF2-40B4-BE49-F238E27FC236}">
                <a16:creationId xmlns:a16="http://schemas.microsoft.com/office/drawing/2014/main" id="{E115D612-3661-42A9-A486-91A7B88EA55F}"/>
              </a:ext>
            </a:extLst>
          </p:cNvPr>
          <p:cNvSpPr/>
          <p:nvPr/>
        </p:nvSpPr>
        <p:spPr>
          <a:xfrm>
            <a:off x="440504" y="6367648"/>
            <a:ext cx="4290148" cy="890633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110" name="Rectángulo: esquinas redondeadas 109">
            <a:extLst>
              <a:ext uri="{FF2B5EF4-FFF2-40B4-BE49-F238E27FC236}">
                <a16:creationId xmlns:a16="http://schemas.microsoft.com/office/drawing/2014/main" id="{9B78243E-FF09-471B-A928-593DCFE6BCF1}"/>
              </a:ext>
            </a:extLst>
          </p:cNvPr>
          <p:cNvSpPr/>
          <p:nvPr/>
        </p:nvSpPr>
        <p:spPr>
          <a:xfrm>
            <a:off x="440505" y="3776826"/>
            <a:ext cx="4290148" cy="1439386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84" name="Rectángulo: esquinas redondeadas 83">
            <a:extLst>
              <a:ext uri="{FF2B5EF4-FFF2-40B4-BE49-F238E27FC236}">
                <a16:creationId xmlns:a16="http://schemas.microsoft.com/office/drawing/2014/main" id="{AD7414DD-8DE6-45B8-8112-9BDDF0B186AF}"/>
              </a:ext>
            </a:extLst>
          </p:cNvPr>
          <p:cNvSpPr/>
          <p:nvPr/>
        </p:nvSpPr>
        <p:spPr>
          <a:xfrm>
            <a:off x="420001" y="1536627"/>
            <a:ext cx="4310651" cy="697874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2" name="Rectángulo: esquinas redondeadas 1">
            <a:extLst>
              <a:ext uri="{FF2B5EF4-FFF2-40B4-BE49-F238E27FC236}">
                <a16:creationId xmlns:a16="http://schemas.microsoft.com/office/drawing/2014/main" id="{99FF4510-806D-4AC7-8D73-69B355A697B8}"/>
              </a:ext>
            </a:extLst>
          </p:cNvPr>
          <p:cNvSpPr/>
          <p:nvPr/>
        </p:nvSpPr>
        <p:spPr>
          <a:xfrm>
            <a:off x="1308997" y="1142665"/>
            <a:ext cx="1021080" cy="217998"/>
          </a:xfrm>
          <a:prstGeom prst="roundRect">
            <a:avLst>
              <a:gd name="adj" fmla="val 0"/>
            </a:avLst>
          </a:prstGeom>
          <a:noFill/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4" name="Rectángulo 3">
            <a:extLst>
              <a:ext uri="{FF2B5EF4-FFF2-40B4-BE49-F238E27FC236}">
                <a16:creationId xmlns:a16="http://schemas.microsoft.com/office/drawing/2014/main" id="{2AFB77A1-E7B9-4F47-9144-3CC7BDF7EE3D}"/>
              </a:ext>
            </a:extLst>
          </p:cNvPr>
          <p:cNvSpPr/>
          <p:nvPr/>
        </p:nvSpPr>
        <p:spPr>
          <a:xfrm>
            <a:off x="440504" y="1056234"/>
            <a:ext cx="1021080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N.º Pedido</a:t>
            </a:r>
            <a:endParaRPr lang="es-CL" dirty="0">
              <a:effectLst/>
              <a:latin typeface="Akazan Lt" panose="02000506020000020003" pitchFamily="2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5" name="Rectángulo: esquinas redondeadas 4">
            <a:extLst>
              <a:ext uri="{FF2B5EF4-FFF2-40B4-BE49-F238E27FC236}">
                <a16:creationId xmlns:a16="http://schemas.microsoft.com/office/drawing/2014/main" id="{2842A9BB-0E44-4F1E-97DD-EF7322732B51}"/>
              </a:ext>
            </a:extLst>
          </p:cNvPr>
          <p:cNvSpPr/>
          <p:nvPr/>
        </p:nvSpPr>
        <p:spPr>
          <a:xfrm>
            <a:off x="3675604" y="1142059"/>
            <a:ext cx="1021080" cy="217998"/>
          </a:xfrm>
          <a:prstGeom prst="roundRect">
            <a:avLst>
              <a:gd name="adj" fmla="val 0"/>
            </a:avLst>
          </a:prstGeom>
          <a:noFill/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6" name="Rectángulo 5">
            <a:extLst>
              <a:ext uri="{FF2B5EF4-FFF2-40B4-BE49-F238E27FC236}">
                <a16:creationId xmlns:a16="http://schemas.microsoft.com/office/drawing/2014/main" id="{7F3D37A6-278E-4B2C-8776-6E7C1A84784E}"/>
              </a:ext>
            </a:extLst>
          </p:cNvPr>
          <p:cNvSpPr/>
          <p:nvPr/>
        </p:nvSpPr>
        <p:spPr>
          <a:xfrm>
            <a:off x="3079506" y="1063864"/>
            <a:ext cx="1021080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Fecha</a:t>
            </a:r>
          </a:p>
        </p:txBody>
      </p:sp>
      <p:grpSp>
        <p:nvGrpSpPr>
          <p:cNvPr id="17" name="Grupo 16">
            <a:extLst>
              <a:ext uri="{FF2B5EF4-FFF2-40B4-BE49-F238E27FC236}">
                <a16:creationId xmlns:a16="http://schemas.microsoft.com/office/drawing/2014/main" id="{A1221EF0-FDFE-48C3-A647-6370BEFC3A9F}"/>
              </a:ext>
            </a:extLst>
          </p:cNvPr>
          <p:cNvGrpSpPr/>
          <p:nvPr/>
        </p:nvGrpSpPr>
        <p:grpSpPr>
          <a:xfrm>
            <a:off x="428996" y="1535416"/>
            <a:ext cx="4190338" cy="715275"/>
            <a:chOff x="461175" y="1120552"/>
            <a:chExt cx="4190338" cy="715275"/>
          </a:xfrm>
        </p:grpSpPr>
        <p:sp>
          <p:nvSpPr>
            <p:cNvPr id="8" name="Rectángulo 7">
              <a:extLst>
                <a:ext uri="{FF2B5EF4-FFF2-40B4-BE49-F238E27FC236}">
                  <a16:creationId xmlns:a16="http://schemas.microsoft.com/office/drawing/2014/main" id="{9A52EE84-0DE8-4F26-AD5E-3CE20593F425}"/>
                </a:ext>
              </a:extLst>
            </p:cNvPr>
            <p:cNvSpPr/>
            <p:nvPr/>
          </p:nvSpPr>
          <p:spPr>
            <a:xfrm>
              <a:off x="477077" y="1120552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Cliente: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" name="Rectángulo 8">
              <a:extLst>
                <a:ext uri="{FF2B5EF4-FFF2-40B4-BE49-F238E27FC236}">
                  <a16:creationId xmlns:a16="http://schemas.microsoft.com/office/drawing/2014/main" id="{0293D1B7-439B-4947-A5F0-41627F3784A1}"/>
                </a:ext>
              </a:extLst>
            </p:cNvPr>
            <p:cNvSpPr/>
            <p:nvPr/>
          </p:nvSpPr>
          <p:spPr>
            <a:xfrm>
              <a:off x="461175" y="1452518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Teléfono: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10" name="Rectángulo 9">
              <a:extLst>
                <a:ext uri="{FF2B5EF4-FFF2-40B4-BE49-F238E27FC236}">
                  <a16:creationId xmlns:a16="http://schemas.microsoft.com/office/drawing/2014/main" id="{18CEE0AE-BC72-4F64-89A2-783C42213717}"/>
                </a:ext>
              </a:extLst>
            </p:cNvPr>
            <p:cNvSpPr/>
            <p:nvPr/>
          </p:nvSpPr>
          <p:spPr>
            <a:xfrm>
              <a:off x="2542395" y="1460468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Celular: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12" name="Conector recto 11">
              <a:extLst>
                <a:ext uri="{FF2B5EF4-FFF2-40B4-BE49-F238E27FC236}">
                  <a16:creationId xmlns:a16="http://schemas.microsoft.com/office/drawing/2014/main" id="{44FD2E21-B38E-48E6-8AF0-3E3DE6E69487}"/>
                </a:ext>
              </a:extLst>
            </p:cNvPr>
            <p:cNvCxnSpPr/>
            <p:nvPr/>
          </p:nvCxnSpPr>
          <p:spPr>
            <a:xfrm>
              <a:off x="1089328" y="1380954"/>
              <a:ext cx="3562185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Conector recto 12">
              <a:extLst>
                <a:ext uri="{FF2B5EF4-FFF2-40B4-BE49-F238E27FC236}">
                  <a16:creationId xmlns:a16="http://schemas.microsoft.com/office/drawing/2014/main" id="{FF0615F5-297B-42CC-9227-B689F664423A}"/>
                </a:ext>
              </a:extLst>
            </p:cNvPr>
            <p:cNvCxnSpPr>
              <a:cxnSpLocks/>
            </p:cNvCxnSpPr>
            <p:nvPr/>
          </p:nvCxnSpPr>
          <p:spPr>
            <a:xfrm>
              <a:off x="1194019" y="1700333"/>
              <a:ext cx="1348376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" name="Conector recto 14">
              <a:extLst>
                <a:ext uri="{FF2B5EF4-FFF2-40B4-BE49-F238E27FC236}">
                  <a16:creationId xmlns:a16="http://schemas.microsoft.com/office/drawing/2014/main" id="{BD48C7B8-5CAC-4F82-9216-C8AB344C1EF2}"/>
                </a:ext>
              </a:extLst>
            </p:cNvPr>
            <p:cNvCxnSpPr>
              <a:cxnSpLocks/>
            </p:cNvCxnSpPr>
            <p:nvPr/>
          </p:nvCxnSpPr>
          <p:spPr>
            <a:xfrm>
              <a:off x="3228230" y="1700333"/>
              <a:ext cx="1423283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7" name="Grupo 26">
            <a:extLst>
              <a:ext uri="{FF2B5EF4-FFF2-40B4-BE49-F238E27FC236}">
                <a16:creationId xmlns:a16="http://schemas.microsoft.com/office/drawing/2014/main" id="{D011FB4B-7475-4BE9-A358-6DA41A8D12AD}"/>
              </a:ext>
            </a:extLst>
          </p:cNvPr>
          <p:cNvGrpSpPr/>
          <p:nvPr/>
        </p:nvGrpSpPr>
        <p:grpSpPr>
          <a:xfrm>
            <a:off x="899417" y="2332501"/>
            <a:ext cx="3359980" cy="319046"/>
            <a:chOff x="864702" y="1908569"/>
            <a:chExt cx="3359980" cy="319046"/>
          </a:xfrm>
        </p:grpSpPr>
        <p:sp>
          <p:nvSpPr>
            <p:cNvPr id="19" name="Rectángulo: esquinas redondeadas 18">
              <a:extLst>
                <a:ext uri="{FF2B5EF4-FFF2-40B4-BE49-F238E27FC236}">
                  <a16:creationId xmlns:a16="http://schemas.microsoft.com/office/drawing/2014/main" id="{90C1F828-0023-4BD0-AE55-1A1D3BABD5CA}"/>
                </a:ext>
              </a:extLst>
            </p:cNvPr>
            <p:cNvSpPr/>
            <p:nvPr/>
          </p:nvSpPr>
          <p:spPr>
            <a:xfrm>
              <a:off x="888509" y="1931042"/>
              <a:ext cx="3336173" cy="267576"/>
            </a:xfrm>
            <a:prstGeom prst="roundRect">
              <a:avLst>
                <a:gd name="adj" fmla="val 3808"/>
              </a:avLst>
            </a:prstGeom>
            <a:solidFill>
              <a:srgbClr val="E5EBF7"/>
            </a:solidFill>
            <a:ln w="6350"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20" name="Rectángulo 19">
              <a:extLst>
                <a:ext uri="{FF2B5EF4-FFF2-40B4-BE49-F238E27FC236}">
                  <a16:creationId xmlns:a16="http://schemas.microsoft.com/office/drawing/2014/main" id="{56986F0A-658A-4DCF-8EF6-0F185C7C5060}"/>
                </a:ext>
              </a:extLst>
            </p:cNvPr>
            <p:cNvSpPr/>
            <p:nvPr/>
          </p:nvSpPr>
          <p:spPr>
            <a:xfrm>
              <a:off x="864702" y="1910995"/>
              <a:ext cx="140708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Tipo de Servicio: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21" name="Rectángulo 20">
              <a:extLst>
                <a:ext uri="{FF2B5EF4-FFF2-40B4-BE49-F238E27FC236}">
                  <a16:creationId xmlns:a16="http://schemas.microsoft.com/office/drawing/2014/main" id="{6492D76D-BD6D-4616-9DE0-599FC92A6658}"/>
                </a:ext>
              </a:extLst>
            </p:cNvPr>
            <p:cNvSpPr/>
            <p:nvPr/>
          </p:nvSpPr>
          <p:spPr>
            <a:xfrm>
              <a:off x="1993616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2" name="Rectángulo 21">
              <a:extLst>
                <a:ext uri="{FF2B5EF4-FFF2-40B4-BE49-F238E27FC236}">
                  <a16:creationId xmlns:a16="http://schemas.microsoft.com/office/drawing/2014/main" id="{BE82BD38-E445-4696-A0AB-597A418C5665}"/>
                </a:ext>
              </a:extLst>
            </p:cNvPr>
            <p:cNvSpPr/>
            <p:nvPr/>
          </p:nvSpPr>
          <p:spPr>
            <a:xfrm>
              <a:off x="2072635" y="1908569"/>
              <a:ext cx="654616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Costura</a:t>
              </a:r>
            </a:p>
          </p:txBody>
        </p:sp>
        <p:sp>
          <p:nvSpPr>
            <p:cNvPr id="23" name="Rectángulo 22">
              <a:extLst>
                <a:ext uri="{FF2B5EF4-FFF2-40B4-BE49-F238E27FC236}">
                  <a16:creationId xmlns:a16="http://schemas.microsoft.com/office/drawing/2014/main" id="{68F4B250-3831-418F-BFC4-D431DBC2CA70}"/>
                </a:ext>
              </a:extLst>
            </p:cNvPr>
            <p:cNvSpPr/>
            <p:nvPr/>
          </p:nvSpPr>
          <p:spPr>
            <a:xfrm>
              <a:off x="2660329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4" name="Rectángulo 23">
              <a:extLst>
                <a:ext uri="{FF2B5EF4-FFF2-40B4-BE49-F238E27FC236}">
                  <a16:creationId xmlns:a16="http://schemas.microsoft.com/office/drawing/2014/main" id="{4AA89D6B-DBBA-402D-AEBE-71E144A67F00}"/>
                </a:ext>
              </a:extLst>
            </p:cNvPr>
            <p:cNvSpPr/>
            <p:nvPr/>
          </p:nvSpPr>
          <p:spPr>
            <a:xfrm>
              <a:off x="2750460" y="1915094"/>
              <a:ext cx="81676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Confección</a:t>
              </a:r>
            </a:p>
          </p:txBody>
        </p:sp>
        <p:sp>
          <p:nvSpPr>
            <p:cNvPr id="25" name="Rectángulo 24">
              <a:extLst>
                <a:ext uri="{FF2B5EF4-FFF2-40B4-BE49-F238E27FC236}">
                  <a16:creationId xmlns:a16="http://schemas.microsoft.com/office/drawing/2014/main" id="{E35C0224-B0B5-4F53-8A83-F99AB3741D53}"/>
                </a:ext>
              </a:extLst>
            </p:cNvPr>
            <p:cNvSpPr/>
            <p:nvPr/>
          </p:nvSpPr>
          <p:spPr>
            <a:xfrm>
              <a:off x="3522045" y="2000787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6" name="Rectángulo 25">
              <a:extLst>
                <a:ext uri="{FF2B5EF4-FFF2-40B4-BE49-F238E27FC236}">
                  <a16:creationId xmlns:a16="http://schemas.microsoft.com/office/drawing/2014/main" id="{6D0BC1E9-E235-4F61-AC23-ACA0B4CF88CA}"/>
                </a:ext>
              </a:extLst>
            </p:cNvPr>
            <p:cNvSpPr/>
            <p:nvPr/>
          </p:nvSpPr>
          <p:spPr>
            <a:xfrm>
              <a:off x="3612029" y="1915094"/>
              <a:ext cx="552402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Otros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sp>
        <p:nvSpPr>
          <p:cNvPr id="28" name="Rectángulo 27">
            <a:extLst>
              <a:ext uri="{FF2B5EF4-FFF2-40B4-BE49-F238E27FC236}">
                <a16:creationId xmlns:a16="http://schemas.microsoft.com/office/drawing/2014/main" id="{68588BD4-AE96-4CF9-9C4B-24A6D79FE99D}"/>
              </a:ext>
            </a:extLst>
          </p:cNvPr>
          <p:cNvSpPr/>
          <p:nvPr/>
        </p:nvSpPr>
        <p:spPr>
          <a:xfrm>
            <a:off x="354701" y="2633649"/>
            <a:ext cx="2183733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Descripción del Servicio:</a:t>
            </a:r>
            <a:endParaRPr lang="es-CL" dirty="0">
              <a:effectLst/>
              <a:latin typeface="Akazan Lt" panose="02000506020000020003" pitchFamily="2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pic>
        <p:nvPicPr>
          <p:cNvPr id="30" name="Imagen 29">
            <a:extLst>
              <a:ext uri="{FF2B5EF4-FFF2-40B4-BE49-F238E27FC236}">
                <a16:creationId xmlns:a16="http://schemas.microsoft.com/office/drawing/2014/main" id="{3E931A31-DC47-4A40-8DA9-8FC83A9306DD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203" t="66278" r="8673" b="23449"/>
          <a:stretch/>
        </p:blipFill>
        <p:spPr>
          <a:xfrm>
            <a:off x="440505" y="2944813"/>
            <a:ext cx="4301657" cy="738769"/>
          </a:xfrm>
          <a:prstGeom prst="rect">
            <a:avLst/>
          </a:prstGeom>
        </p:spPr>
      </p:pic>
      <p:grpSp>
        <p:nvGrpSpPr>
          <p:cNvPr id="76" name="Grupo 75">
            <a:extLst>
              <a:ext uri="{FF2B5EF4-FFF2-40B4-BE49-F238E27FC236}">
                <a16:creationId xmlns:a16="http://schemas.microsoft.com/office/drawing/2014/main" id="{EBD2F4EC-A8BF-4680-A871-AD5F1ACFA33A}"/>
              </a:ext>
            </a:extLst>
          </p:cNvPr>
          <p:cNvGrpSpPr/>
          <p:nvPr/>
        </p:nvGrpSpPr>
        <p:grpSpPr>
          <a:xfrm>
            <a:off x="513147" y="3825721"/>
            <a:ext cx="4187950" cy="1277269"/>
            <a:chOff x="425691" y="4023521"/>
            <a:chExt cx="4187950" cy="1277269"/>
          </a:xfrm>
        </p:grpSpPr>
        <p:sp>
          <p:nvSpPr>
            <p:cNvPr id="39" name="Rectángulo 38">
              <a:extLst>
                <a:ext uri="{FF2B5EF4-FFF2-40B4-BE49-F238E27FC236}">
                  <a16:creationId xmlns:a16="http://schemas.microsoft.com/office/drawing/2014/main" id="{02E4A93C-8F9C-4884-B2B6-80528735D3E3}"/>
                </a:ext>
              </a:extLst>
            </p:cNvPr>
            <p:cNvSpPr/>
            <p:nvPr/>
          </p:nvSpPr>
          <p:spPr>
            <a:xfrm>
              <a:off x="425691" y="4023521"/>
              <a:ext cx="118105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Ficha de Medidas</a:t>
              </a:r>
            </a:p>
          </p:txBody>
        </p:sp>
        <p:sp>
          <p:nvSpPr>
            <p:cNvPr id="41" name="Rectángulo 40">
              <a:extLst>
                <a:ext uri="{FF2B5EF4-FFF2-40B4-BE49-F238E27FC236}">
                  <a16:creationId xmlns:a16="http://schemas.microsoft.com/office/drawing/2014/main" id="{92B9E128-7B4C-45E7-9BA8-B9EA85687B92}"/>
                </a:ext>
              </a:extLst>
            </p:cNvPr>
            <p:cNvSpPr/>
            <p:nvPr/>
          </p:nvSpPr>
          <p:spPr>
            <a:xfrm>
              <a:off x="754528" y="4254831"/>
              <a:ext cx="66475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H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ombros</a:t>
              </a:r>
            </a:p>
          </p:txBody>
        </p:sp>
        <p:grpSp>
          <p:nvGrpSpPr>
            <p:cNvPr id="53" name="Grupo 52">
              <a:extLst>
                <a:ext uri="{FF2B5EF4-FFF2-40B4-BE49-F238E27FC236}">
                  <a16:creationId xmlns:a16="http://schemas.microsoft.com/office/drawing/2014/main" id="{F280F20A-CEEA-4B75-946C-268CF551042A}"/>
                </a:ext>
              </a:extLst>
            </p:cNvPr>
            <p:cNvGrpSpPr/>
            <p:nvPr/>
          </p:nvGrpSpPr>
          <p:grpSpPr>
            <a:xfrm>
              <a:off x="499785" y="4324233"/>
              <a:ext cx="319496" cy="903494"/>
              <a:chOff x="499785" y="4324233"/>
              <a:chExt cx="319496" cy="903494"/>
            </a:xfrm>
          </p:grpSpPr>
          <p:sp>
            <p:nvSpPr>
              <p:cNvPr id="40" name="Rectángulo 39">
                <a:extLst>
                  <a:ext uri="{FF2B5EF4-FFF2-40B4-BE49-F238E27FC236}">
                    <a16:creationId xmlns:a16="http://schemas.microsoft.com/office/drawing/2014/main" id="{E47B04F6-4E0C-443A-9D7F-51CC3A6E8167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 dirty="0"/>
              </a:p>
            </p:txBody>
          </p:sp>
          <p:sp>
            <p:nvSpPr>
              <p:cNvPr id="42" name="Rectángulo 41">
                <a:extLst>
                  <a:ext uri="{FF2B5EF4-FFF2-40B4-BE49-F238E27FC236}">
                    <a16:creationId xmlns:a16="http://schemas.microsoft.com/office/drawing/2014/main" id="{E0D8D7D1-E8A9-477D-BB59-7D4037A10AD8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3" name="Rectángulo 42">
                <a:extLst>
                  <a:ext uri="{FF2B5EF4-FFF2-40B4-BE49-F238E27FC236}">
                    <a16:creationId xmlns:a16="http://schemas.microsoft.com/office/drawing/2014/main" id="{F11EEA12-BB2F-4295-96AC-15AABB2EB594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4" name="Rectángulo 43">
                <a:extLst>
                  <a:ext uri="{FF2B5EF4-FFF2-40B4-BE49-F238E27FC236}">
                    <a16:creationId xmlns:a16="http://schemas.microsoft.com/office/drawing/2014/main" id="{4CA8619C-54F1-4E1B-8AD0-2AB97850AF39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5" name="Rectángulo 44">
                <a:extLst>
                  <a:ext uri="{FF2B5EF4-FFF2-40B4-BE49-F238E27FC236}">
                    <a16:creationId xmlns:a16="http://schemas.microsoft.com/office/drawing/2014/main" id="{A892E23F-412E-4C2B-BF07-19DEFB875F6D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48" name="Rectángulo 47">
              <a:extLst>
                <a:ext uri="{FF2B5EF4-FFF2-40B4-BE49-F238E27FC236}">
                  <a16:creationId xmlns:a16="http://schemas.microsoft.com/office/drawing/2014/main" id="{F61B7A8A-9FD8-4CD0-98C1-D19A7D442815}"/>
                </a:ext>
              </a:extLst>
            </p:cNvPr>
            <p:cNvSpPr/>
            <p:nvPr/>
          </p:nvSpPr>
          <p:spPr>
            <a:xfrm>
              <a:off x="754528" y="4446790"/>
              <a:ext cx="66475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Busto</a:t>
              </a:r>
            </a:p>
          </p:txBody>
        </p:sp>
        <p:sp>
          <p:nvSpPr>
            <p:cNvPr id="49" name="Rectángulo 48">
              <a:extLst>
                <a:ext uri="{FF2B5EF4-FFF2-40B4-BE49-F238E27FC236}">
                  <a16:creationId xmlns:a16="http://schemas.microsoft.com/office/drawing/2014/main" id="{CB2C72A1-AB47-4A03-B163-24BB2C1F201C}"/>
                </a:ext>
              </a:extLst>
            </p:cNvPr>
            <p:cNvSpPr/>
            <p:nvPr/>
          </p:nvSpPr>
          <p:spPr>
            <a:xfrm>
              <a:off x="754528" y="4627222"/>
              <a:ext cx="934027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Larg</a:t>
              </a: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 Espalda</a:t>
              </a:r>
            </a:p>
          </p:txBody>
        </p:sp>
        <p:sp>
          <p:nvSpPr>
            <p:cNvPr id="50" name="Rectángulo 49">
              <a:extLst>
                <a:ext uri="{FF2B5EF4-FFF2-40B4-BE49-F238E27FC236}">
                  <a16:creationId xmlns:a16="http://schemas.microsoft.com/office/drawing/2014/main" id="{C5BC14CB-F47E-4D58-8F68-DDE41F381913}"/>
                </a:ext>
              </a:extLst>
            </p:cNvPr>
            <p:cNvSpPr/>
            <p:nvPr/>
          </p:nvSpPr>
          <p:spPr>
            <a:xfrm>
              <a:off x="754528" y="4819750"/>
              <a:ext cx="934027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Busto</a:t>
              </a:r>
            </a:p>
          </p:txBody>
        </p:sp>
        <p:sp>
          <p:nvSpPr>
            <p:cNvPr id="52" name="Rectángulo 51">
              <a:extLst>
                <a:ext uri="{FF2B5EF4-FFF2-40B4-BE49-F238E27FC236}">
                  <a16:creationId xmlns:a16="http://schemas.microsoft.com/office/drawing/2014/main" id="{39884370-F146-4FD9-9DE4-63D0F5CF1CFD}"/>
                </a:ext>
              </a:extLst>
            </p:cNvPr>
            <p:cNvSpPr/>
            <p:nvPr/>
          </p:nvSpPr>
          <p:spPr>
            <a:xfrm>
              <a:off x="763644" y="5019073"/>
              <a:ext cx="54205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</a:t>
              </a:r>
            </a:p>
          </p:txBody>
        </p:sp>
        <p:grpSp>
          <p:nvGrpSpPr>
            <p:cNvPr id="54" name="Grupo 53">
              <a:extLst>
                <a:ext uri="{FF2B5EF4-FFF2-40B4-BE49-F238E27FC236}">
                  <a16:creationId xmlns:a16="http://schemas.microsoft.com/office/drawing/2014/main" id="{899D3852-9FE5-4802-ABAC-63F149199D1B}"/>
                </a:ext>
              </a:extLst>
            </p:cNvPr>
            <p:cNvGrpSpPr/>
            <p:nvPr/>
          </p:nvGrpSpPr>
          <p:grpSpPr>
            <a:xfrm>
              <a:off x="1603520" y="4324233"/>
              <a:ext cx="319496" cy="903494"/>
              <a:chOff x="499785" y="4324233"/>
              <a:chExt cx="319496" cy="903494"/>
            </a:xfrm>
          </p:grpSpPr>
          <p:sp>
            <p:nvSpPr>
              <p:cNvPr id="55" name="Rectángulo 54">
                <a:extLst>
                  <a:ext uri="{FF2B5EF4-FFF2-40B4-BE49-F238E27FC236}">
                    <a16:creationId xmlns:a16="http://schemas.microsoft.com/office/drawing/2014/main" id="{B9500116-F8A0-4B60-A41D-DDA61DAD96E1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6" name="Rectángulo 55">
                <a:extLst>
                  <a:ext uri="{FF2B5EF4-FFF2-40B4-BE49-F238E27FC236}">
                    <a16:creationId xmlns:a16="http://schemas.microsoft.com/office/drawing/2014/main" id="{32936542-49CC-49B3-82EB-7BF61A120F45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7" name="Rectángulo 56">
                <a:extLst>
                  <a:ext uri="{FF2B5EF4-FFF2-40B4-BE49-F238E27FC236}">
                    <a16:creationId xmlns:a16="http://schemas.microsoft.com/office/drawing/2014/main" id="{8750774D-2064-4D64-A3A9-4DF20C839018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8" name="Rectángulo 57">
                <a:extLst>
                  <a:ext uri="{FF2B5EF4-FFF2-40B4-BE49-F238E27FC236}">
                    <a16:creationId xmlns:a16="http://schemas.microsoft.com/office/drawing/2014/main" id="{83283F80-022F-44A8-A5C5-F600B41761E0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9" name="Rectángulo 58">
                <a:extLst>
                  <a:ext uri="{FF2B5EF4-FFF2-40B4-BE49-F238E27FC236}">
                    <a16:creationId xmlns:a16="http://schemas.microsoft.com/office/drawing/2014/main" id="{B3B65F57-430F-44F5-B56A-77EC86B78C32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60" name="Rectángulo 59">
              <a:extLst>
                <a:ext uri="{FF2B5EF4-FFF2-40B4-BE49-F238E27FC236}">
                  <a16:creationId xmlns:a16="http://schemas.microsoft.com/office/drawing/2014/main" id="{6466DA8E-C652-4658-9DE6-CC4010FF4254}"/>
                </a:ext>
              </a:extLst>
            </p:cNvPr>
            <p:cNvSpPr/>
            <p:nvPr/>
          </p:nvSpPr>
          <p:spPr>
            <a:xfrm>
              <a:off x="1857045" y="4249221"/>
              <a:ext cx="140225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Frente </a:t>
              </a:r>
            </a:p>
          </p:txBody>
        </p:sp>
        <p:sp>
          <p:nvSpPr>
            <p:cNvPr id="61" name="Rectángulo 60">
              <a:extLst>
                <a:ext uri="{FF2B5EF4-FFF2-40B4-BE49-F238E27FC236}">
                  <a16:creationId xmlns:a16="http://schemas.microsoft.com/office/drawing/2014/main" id="{31371062-0AD6-4B71-A228-5A8B2CD3F31E}"/>
                </a:ext>
              </a:extLst>
            </p:cNvPr>
            <p:cNvSpPr/>
            <p:nvPr/>
          </p:nvSpPr>
          <p:spPr>
            <a:xfrm>
              <a:off x="1857045" y="4448480"/>
              <a:ext cx="1327750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Costado</a:t>
              </a:r>
            </a:p>
          </p:txBody>
        </p:sp>
        <p:sp>
          <p:nvSpPr>
            <p:cNvPr id="62" name="Rectángulo 61">
              <a:extLst>
                <a:ext uri="{FF2B5EF4-FFF2-40B4-BE49-F238E27FC236}">
                  <a16:creationId xmlns:a16="http://schemas.microsoft.com/office/drawing/2014/main" id="{5A4E51EF-8D78-4EC7-9B0F-BE0BEA9BB197}"/>
                </a:ext>
              </a:extLst>
            </p:cNvPr>
            <p:cNvSpPr/>
            <p:nvPr/>
          </p:nvSpPr>
          <p:spPr>
            <a:xfrm>
              <a:off x="1867696" y="4627222"/>
              <a:ext cx="60857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Cadera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63" name="Rectángulo 62">
              <a:extLst>
                <a:ext uri="{FF2B5EF4-FFF2-40B4-BE49-F238E27FC236}">
                  <a16:creationId xmlns:a16="http://schemas.microsoft.com/office/drawing/2014/main" id="{14010947-628E-4464-9589-CBFF26BCD86C}"/>
                </a:ext>
              </a:extLst>
            </p:cNvPr>
            <p:cNvSpPr/>
            <p:nvPr/>
          </p:nvSpPr>
          <p:spPr>
            <a:xfrm>
              <a:off x="1867696" y="4813319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Rodilla</a:t>
              </a:r>
            </a:p>
          </p:txBody>
        </p:sp>
        <p:sp>
          <p:nvSpPr>
            <p:cNvPr id="64" name="Rectángulo 63">
              <a:extLst>
                <a:ext uri="{FF2B5EF4-FFF2-40B4-BE49-F238E27FC236}">
                  <a16:creationId xmlns:a16="http://schemas.microsoft.com/office/drawing/2014/main" id="{B9F5A617-31DA-4B42-AA9F-20464752E28F}"/>
                </a:ext>
              </a:extLst>
            </p:cNvPr>
            <p:cNvSpPr/>
            <p:nvPr/>
          </p:nvSpPr>
          <p:spPr>
            <a:xfrm>
              <a:off x="1862655" y="5016100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Rodilla</a:t>
              </a:r>
            </a:p>
          </p:txBody>
        </p:sp>
        <p:grpSp>
          <p:nvGrpSpPr>
            <p:cNvPr id="65" name="Grupo 64">
              <a:extLst>
                <a:ext uri="{FF2B5EF4-FFF2-40B4-BE49-F238E27FC236}">
                  <a16:creationId xmlns:a16="http://schemas.microsoft.com/office/drawing/2014/main" id="{320CD5EF-93F7-494C-8D7A-6A0B8DEABED7}"/>
                </a:ext>
              </a:extLst>
            </p:cNvPr>
            <p:cNvGrpSpPr/>
            <p:nvPr/>
          </p:nvGrpSpPr>
          <p:grpSpPr>
            <a:xfrm>
              <a:off x="3122565" y="4330398"/>
              <a:ext cx="319496" cy="903494"/>
              <a:chOff x="499785" y="4324233"/>
              <a:chExt cx="319496" cy="903494"/>
            </a:xfrm>
          </p:grpSpPr>
          <p:sp>
            <p:nvSpPr>
              <p:cNvPr id="66" name="Rectángulo 65">
                <a:extLst>
                  <a:ext uri="{FF2B5EF4-FFF2-40B4-BE49-F238E27FC236}">
                    <a16:creationId xmlns:a16="http://schemas.microsoft.com/office/drawing/2014/main" id="{F5AFC7C4-3C8D-4234-9F99-591641CB149C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7" name="Rectángulo 66">
                <a:extLst>
                  <a:ext uri="{FF2B5EF4-FFF2-40B4-BE49-F238E27FC236}">
                    <a16:creationId xmlns:a16="http://schemas.microsoft.com/office/drawing/2014/main" id="{672EC4D9-7968-40EF-8E37-0AB1B0B57B4D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8" name="Rectángulo 67">
                <a:extLst>
                  <a:ext uri="{FF2B5EF4-FFF2-40B4-BE49-F238E27FC236}">
                    <a16:creationId xmlns:a16="http://schemas.microsoft.com/office/drawing/2014/main" id="{79992F34-89A5-437A-A008-60DF00CD58FB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9" name="Rectángulo 68">
                <a:extLst>
                  <a:ext uri="{FF2B5EF4-FFF2-40B4-BE49-F238E27FC236}">
                    <a16:creationId xmlns:a16="http://schemas.microsoft.com/office/drawing/2014/main" id="{5A44A7C8-1EF2-4BA3-A253-805C71A8205A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70" name="Rectángulo 69">
                <a:extLst>
                  <a:ext uri="{FF2B5EF4-FFF2-40B4-BE49-F238E27FC236}">
                    <a16:creationId xmlns:a16="http://schemas.microsoft.com/office/drawing/2014/main" id="{9FCEB1F4-D108-40F4-9C61-46A7811EF12A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71" name="Rectángulo 70">
              <a:extLst>
                <a:ext uri="{FF2B5EF4-FFF2-40B4-BE49-F238E27FC236}">
                  <a16:creationId xmlns:a16="http://schemas.microsoft.com/office/drawing/2014/main" id="{7667203C-F86F-4632-8695-E8C8F777376B}"/>
                </a:ext>
              </a:extLst>
            </p:cNvPr>
            <p:cNvSpPr/>
            <p:nvPr/>
          </p:nvSpPr>
          <p:spPr>
            <a:xfrm>
              <a:off x="3391445" y="4257235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Pantalones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2" name="Rectángulo 71">
              <a:extLst>
                <a:ext uri="{FF2B5EF4-FFF2-40B4-BE49-F238E27FC236}">
                  <a16:creationId xmlns:a16="http://schemas.microsoft.com/office/drawing/2014/main" id="{58BFB19A-50EB-45F1-A3CE-85D479F6FF63}"/>
                </a:ext>
              </a:extLst>
            </p:cNvPr>
            <p:cNvSpPr/>
            <p:nvPr/>
          </p:nvSpPr>
          <p:spPr>
            <a:xfrm>
              <a:off x="3392643" y="4443247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Falda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3" name="Rectángulo 72">
              <a:extLst>
                <a:ext uri="{FF2B5EF4-FFF2-40B4-BE49-F238E27FC236}">
                  <a16:creationId xmlns:a16="http://schemas.microsoft.com/office/drawing/2014/main" id="{1D61C0AB-6E23-4955-B604-F5425931A240}"/>
                </a:ext>
              </a:extLst>
            </p:cNvPr>
            <p:cNvSpPr/>
            <p:nvPr/>
          </p:nvSpPr>
          <p:spPr>
            <a:xfrm>
              <a:off x="3388231" y="4632248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Brazos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4" name="Rectángulo 73">
              <a:extLst>
                <a:ext uri="{FF2B5EF4-FFF2-40B4-BE49-F238E27FC236}">
                  <a16:creationId xmlns:a16="http://schemas.microsoft.com/office/drawing/2014/main" id="{82FFD66E-2E43-472B-9751-82F25D60E63F}"/>
                </a:ext>
              </a:extLst>
            </p:cNvPr>
            <p:cNvSpPr/>
            <p:nvPr/>
          </p:nvSpPr>
          <p:spPr>
            <a:xfrm>
              <a:off x="3391445" y="4824776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Brazos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5" name="Rectángulo 74">
              <a:extLst>
                <a:ext uri="{FF2B5EF4-FFF2-40B4-BE49-F238E27FC236}">
                  <a16:creationId xmlns:a16="http://schemas.microsoft.com/office/drawing/2014/main" id="{567DC8AA-44AB-4858-80A5-59093DB9B205}"/>
                </a:ext>
              </a:extLst>
            </p:cNvPr>
            <p:cNvSpPr/>
            <p:nvPr/>
          </p:nvSpPr>
          <p:spPr>
            <a:xfrm>
              <a:off x="3392014" y="5019687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Puños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77" name="Grupo 76">
            <a:extLst>
              <a:ext uri="{FF2B5EF4-FFF2-40B4-BE49-F238E27FC236}">
                <a16:creationId xmlns:a16="http://schemas.microsoft.com/office/drawing/2014/main" id="{E1C409F8-653D-4D9B-BD5A-C6F51AAA093A}"/>
              </a:ext>
            </a:extLst>
          </p:cNvPr>
          <p:cNvGrpSpPr/>
          <p:nvPr/>
        </p:nvGrpSpPr>
        <p:grpSpPr>
          <a:xfrm>
            <a:off x="827247" y="5284367"/>
            <a:ext cx="3869438" cy="314947"/>
            <a:chOff x="846774" y="1908569"/>
            <a:chExt cx="3869438" cy="314947"/>
          </a:xfrm>
        </p:grpSpPr>
        <p:sp>
          <p:nvSpPr>
            <p:cNvPr id="78" name="Rectángulo: esquinas redondeadas 77">
              <a:extLst>
                <a:ext uri="{FF2B5EF4-FFF2-40B4-BE49-F238E27FC236}">
                  <a16:creationId xmlns:a16="http://schemas.microsoft.com/office/drawing/2014/main" id="{2060D2E5-A165-4593-B293-BEB07BBA723F}"/>
                </a:ext>
              </a:extLst>
            </p:cNvPr>
            <p:cNvSpPr/>
            <p:nvPr/>
          </p:nvSpPr>
          <p:spPr>
            <a:xfrm>
              <a:off x="888509" y="1931042"/>
              <a:ext cx="3548063" cy="267576"/>
            </a:xfrm>
            <a:prstGeom prst="roundRect">
              <a:avLst>
                <a:gd name="adj" fmla="val 3808"/>
              </a:avLst>
            </a:prstGeom>
            <a:solidFill>
              <a:srgbClr val="E5EBF7"/>
            </a:solidFill>
            <a:ln w="6350"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79" name="Rectángulo 78">
              <a:extLst>
                <a:ext uri="{FF2B5EF4-FFF2-40B4-BE49-F238E27FC236}">
                  <a16:creationId xmlns:a16="http://schemas.microsoft.com/office/drawing/2014/main" id="{E7877A37-7626-4D32-BC91-E7815A0457B0}"/>
                </a:ext>
              </a:extLst>
            </p:cNvPr>
            <p:cNvSpPr/>
            <p:nvPr/>
          </p:nvSpPr>
          <p:spPr>
            <a:xfrm>
              <a:off x="846774" y="1910995"/>
              <a:ext cx="140708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Material Utilizado</a:t>
              </a:r>
            </a:p>
          </p:txBody>
        </p:sp>
        <p:sp>
          <p:nvSpPr>
            <p:cNvPr id="80" name="Rectángulo 79">
              <a:extLst>
                <a:ext uri="{FF2B5EF4-FFF2-40B4-BE49-F238E27FC236}">
                  <a16:creationId xmlns:a16="http://schemas.microsoft.com/office/drawing/2014/main" id="{EED52FFC-D234-4972-9362-CCA8BD8E1E1D}"/>
                </a:ext>
              </a:extLst>
            </p:cNvPr>
            <p:cNvSpPr/>
            <p:nvPr/>
          </p:nvSpPr>
          <p:spPr>
            <a:xfrm>
              <a:off x="1951784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81" name="Rectángulo 80">
              <a:extLst>
                <a:ext uri="{FF2B5EF4-FFF2-40B4-BE49-F238E27FC236}">
                  <a16:creationId xmlns:a16="http://schemas.microsoft.com/office/drawing/2014/main" id="{810D7B33-A378-48EE-81DB-D80ABF08CAFF}"/>
                </a:ext>
              </a:extLst>
            </p:cNvPr>
            <p:cNvSpPr/>
            <p:nvPr/>
          </p:nvSpPr>
          <p:spPr>
            <a:xfrm>
              <a:off x="2018850" y="1908569"/>
              <a:ext cx="1230415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Traído por cliente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82" name="Rectángulo 81">
              <a:extLst>
                <a:ext uri="{FF2B5EF4-FFF2-40B4-BE49-F238E27FC236}">
                  <a16:creationId xmlns:a16="http://schemas.microsoft.com/office/drawing/2014/main" id="{C6BA340D-8998-4AB9-89C7-B008C984CE74}"/>
                </a:ext>
              </a:extLst>
            </p:cNvPr>
            <p:cNvSpPr/>
            <p:nvPr/>
          </p:nvSpPr>
          <p:spPr>
            <a:xfrm>
              <a:off x="3114635" y="2000787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85" name="Rectángulo 84">
              <a:extLst>
                <a:ext uri="{FF2B5EF4-FFF2-40B4-BE49-F238E27FC236}">
                  <a16:creationId xmlns:a16="http://schemas.microsoft.com/office/drawing/2014/main" id="{E804BDC5-B8E3-4BEE-B9A1-7A7F9FE1772F}"/>
                </a:ext>
              </a:extLst>
            </p:cNvPr>
            <p:cNvSpPr/>
            <p:nvPr/>
          </p:nvSpPr>
          <p:spPr>
            <a:xfrm>
              <a:off x="3194974" y="1908569"/>
              <a:ext cx="152123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Comprado por uno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pic>
        <p:nvPicPr>
          <p:cNvPr id="86" name="Imagen 85">
            <a:extLst>
              <a:ext uri="{FF2B5EF4-FFF2-40B4-BE49-F238E27FC236}">
                <a16:creationId xmlns:a16="http://schemas.microsoft.com/office/drawing/2014/main" id="{5E40D706-1789-41B8-8B26-B918DFB9E15B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203" t="66278" r="8673" b="23356"/>
          <a:stretch/>
        </p:blipFill>
        <p:spPr>
          <a:xfrm>
            <a:off x="420002" y="5572807"/>
            <a:ext cx="4301657" cy="745544"/>
          </a:xfrm>
          <a:prstGeom prst="rect">
            <a:avLst/>
          </a:prstGeom>
        </p:spPr>
      </p:pic>
      <p:grpSp>
        <p:nvGrpSpPr>
          <p:cNvPr id="99" name="Grupo 98">
            <a:extLst>
              <a:ext uri="{FF2B5EF4-FFF2-40B4-BE49-F238E27FC236}">
                <a16:creationId xmlns:a16="http://schemas.microsoft.com/office/drawing/2014/main" id="{A495B0AB-2D8A-4029-A820-29583E476264}"/>
              </a:ext>
            </a:extLst>
          </p:cNvPr>
          <p:cNvGrpSpPr/>
          <p:nvPr/>
        </p:nvGrpSpPr>
        <p:grpSpPr>
          <a:xfrm>
            <a:off x="513886" y="6402346"/>
            <a:ext cx="4328637" cy="751470"/>
            <a:chOff x="507023" y="6357999"/>
            <a:chExt cx="4328637" cy="751470"/>
          </a:xfrm>
        </p:grpSpPr>
        <p:sp>
          <p:nvSpPr>
            <p:cNvPr id="88" name="Rectángulo 87">
              <a:extLst>
                <a:ext uri="{FF2B5EF4-FFF2-40B4-BE49-F238E27FC236}">
                  <a16:creationId xmlns:a16="http://schemas.microsoft.com/office/drawing/2014/main" id="{CABB359B-7FAA-4851-BFBB-C7E16CD1F9CA}"/>
                </a:ext>
              </a:extLst>
            </p:cNvPr>
            <p:cNvSpPr/>
            <p:nvPr/>
          </p:nvSpPr>
          <p:spPr>
            <a:xfrm>
              <a:off x="507023" y="6357999"/>
              <a:ext cx="1590222" cy="34394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6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Formas de Pago</a:t>
              </a:r>
              <a:endParaRPr lang="es-CL" sz="16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89" name="Rectángulo 88">
              <a:extLst>
                <a:ext uri="{FF2B5EF4-FFF2-40B4-BE49-F238E27FC236}">
                  <a16:creationId xmlns:a16="http://schemas.microsoft.com/office/drawing/2014/main" id="{5C3FB13F-67AB-4E67-B8DB-16F6AEF462D6}"/>
                </a:ext>
              </a:extLst>
            </p:cNvPr>
            <p:cNvSpPr/>
            <p:nvPr/>
          </p:nvSpPr>
          <p:spPr>
            <a:xfrm>
              <a:off x="508665" y="6755574"/>
              <a:ext cx="118105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Total a Pagar: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90" name="Conector recto 89">
              <a:extLst>
                <a:ext uri="{FF2B5EF4-FFF2-40B4-BE49-F238E27FC236}">
                  <a16:creationId xmlns:a16="http://schemas.microsoft.com/office/drawing/2014/main" id="{E991F5D5-602F-41C6-A05E-4F641BA735F5}"/>
                </a:ext>
              </a:extLst>
            </p:cNvPr>
            <p:cNvCxnSpPr>
              <a:cxnSpLocks/>
            </p:cNvCxnSpPr>
            <p:nvPr/>
          </p:nvCxnSpPr>
          <p:spPr>
            <a:xfrm>
              <a:off x="1405339" y="6956676"/>
              <a:ext cx="1125661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3" name="Rectángulo 92">
              <a:extLst>
                <a:ext uri="{FF2B5EF4-FFF2-40B4-BE49-F238E27FC236}">
                  <a16:creationId xmlns:a16="http://schemas.microsoft.com/office/drawing/2014/main" id="{6EBF0BAA-1830-4082-9014-C97DF0F57357}"/>
                </a:ext>
              </a:extLst>
            </p:cNvPr>
            <p:cNvSpPr/>
            <p:nvPr/>
          </p:nvSpPr>
          <p:spPr>
            <a:xfrm>
              <a:off x="2618328" y="6480608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94" name="Rectángulo 93">
              <a:extLst>
                <a:ext uri="{FF2B5EF4-FFF2-40B4-BE49-F238E27FC236}">
                  <a16:creationId xmlns:a16="http://schemas.microsoft.com/office/drawing/2014/main" id="{6B27A875-5C49-4CE4-884A-53A0A9CD71C2}"/>
                </a:ext>
              </a:extLst>
            </p:cNvPr>
            <p:cNvSpPr/>
            <p:nvPr/>
          </p:nvSpPr>
          <p:spPr>
            <a:xfrm>
              <a:off x="2698547" y="6392360"/>
              <a:ext cx="213711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50% Adel</a:t>
              </a: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anto / 50% Entrega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5" name="Rectángulo 94">
              <a:extLst>
                <a:ext uri="{FF2B5EF4-FFF2-40B4-BE49-F238E27FC236}">
                  <a16:creationId xmlns:a16="http://schemas.microsoft.com/office/drawing/2014/main" id="{796D9CDE-CE6A-44BC-B977-018DBDB7ADB1}"/>
                </a:ext>
              </a:extLst>
            </p:cNvPr>
            <p:cNvSpPr/>
            <p:nvPr/>
          </p:nvSpPr>
          <p:spPr>
            <a:xfrm>
              <a:off x="2618327" y="6671604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96" name="Rectángulo 95">
              <a:extLst>
                <a:ext uri="{FF2B5EF4-FFF2-40B4-BE49-F238E27FC236}">
                  <a16:creationId xmlns:a16="http://schemas.microsoft.com/office/drawing/2014/main" id="{E1A9C05A-E9F5-40BA-9B89-F4925868A6E2}"/>
                </a:ext>
              </a:extLst>
            </p:cNvPr>
            <p:cNvSpPr/>
            <p:nvPr/>
          </p:nvSpPr>
          <p:spPr>
            <a:xfrm>
              <a:off x="2698547" y="6590190"/>
              <a:ext cx="125637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Tarjeta de Crédito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7" name="Rectángulo 96">
              <a:extLst>
                <a:ext uri="{FF2B5EF4-FFF2-40B4-BE49-F238E27FC236}">
                  <a16:creationId xmlns:a16="http://schemas.microsoft.com/office/drawing/2014/main" id="{FDB9D3DA-79A0-4743-B169-42B0206C7917}"/>
                </a:ext>
              </a:extLst>
            </p:cNvPr>
            <p:cNvSpPr/>
            <p:nvPr/>
          </p:nvSpPr>
          <p:spPr>
            <a:xfrm>
              <a:off x="2734595" y="6796948"/>
              <a:ext cx="125637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Pago Completo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8" name="Rectángulo 97">
              <a:extLst>
                <a:ext uri="{FF2B5EF4-FFF2-40B4-BE49-F238E27FC236}">
                  <a16:creationId xmlns:a16="http://schemas.microsoft.com/office/drawing/2014/main" id="{C23ACB03-E850-4859-963B-A4D496E13724}"/>
                </a:ext>
              </a:extLst>
            </p:cNvPr>
            <p:cNvSpPr/>
            <p:nvPr/>
          </p:nvSpPr>
          <p:spPr>
            <a:xfrm>
              <a:off x="2618327" y="6872424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</p:grpSp>
      <p:sp>
        <p:nvSpPr>
          <p:cNvPr id="83" name="Rectángulo 82">
            <a:extLst>
              <a:ext uri="{FF2B5EF4-FFF2-40B4-BE49-F238E27FC236}">
                <a16:creationId xmlns:a16="http://schemas.microsoft.com/office/drawing/2014/main" id="{FF1B5714-D46E-4962-9BD8-8C3EB344E93F}"/>
              </a:ext>
            </a:extLst>
          </p:cNvPr>
          <p:cNvSpPr/>
          <p:nvPr/>
        </p:nvSpPr>
        <p:spPr>
          <a:xfrm>
            <a:off x="551357" y="63750"/>
            <a:ext cx="4148168" cy="107830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07000"/>
              </a:lnSpc>
              <a:spcAft>
                <a:spcPts val="726"/>
              </a:spcAft>
            </a:pPr>
            <a:r>
              <a:rPr lang="es-CL" sz="5988" dirty="0">
                <a:solidFill>
                  <a:schemeClr val="bg1"/>
                </a:solidFill>
                <a:latin typeface="Angelface" pitchFamily="50" charset="0"/>
                <a:ea typeface="Calibri" panose="020F0502020204030204" pitchFamily="34" charset="0"/>
                <a:cs typeface="Times New Roman" panose="02020603050405020304" pitchFamily="18" charset="0"/>
              </a:rPr>
              <a:t>Ordenes de Venta</a:t>
            </a:r>
            <a:endParaRPr lang="es-CL" sz="6532" dirty="0">
              <a:solidFill>
                <a:schemeClr val="bg1"/>
              </a:solidFill>
              <a:latin typeface="Angelface" pitchFamily="50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101" name="Rectángulo: esquinas redondeadas 100">
            <a:extLst>
              <a:ext uri="{FF2B5EF4-FFF2-40B4-BE49-F238E27FC236}">
                <a16:creationId xmlns:a16="http://schemas.microsoft.com/office/drawing/2014/main" id="{0A155951-9671-4EA6-9BA5-4894C98CB333}"/>
              </a:ext>
            </a:extLst>
          </p:cNvPr>
          <p:cNvSpPr/>
          <p:nvPr/>
        </p:nvSpPr>
        <p:spPr>
          <a:xfrm>
            <a:off x="473237" y="1582469"/>
            <a:ext cx="4223447" cy="604994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111" name="Rectángulo: esquinas redondeadas 110">
            <a:extLst>
              <a:ext uri="{FF2B5EF4-FFF2-40B4-BE49-F238E27FC236}">
                <a16:creationId xmlns:a16="http://schemas.microsoft.com/office/drawing/2014/main" id="{2F0F5CEE-A183-4B39-8715-F1C8F735566B}"/>
              </a:ext>
            </a:extLst>
          </p:cNvPr>
          <p:cNvSpPr/>
          <p:nvPr/>
        </p:nvSpPr>
        <p:spPr>
          <a:xfrm>
            <a:off x="524368" y="3850804"/>
            <a:ext cx="4115236" cy="1279658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113" name="Rectángulo: esquinas redondeadas 112">
            <a:extLst>
              <a:ext uri="{FF2B5EF4-FFF2-40B4-BE49-F238E27FC236}">
                <a16:creationId xmlns:a16="http://schemas.microsoft.com/office/drawing/2014/main" id="{907035ED-50C6-4207-BD92-D5027B05F656}"/>
              </a:ext>
            </a:extLst>
          </p:cNvPr>
          <p:cNvSpPr/>
          <p:nvPr/>
        </p:nvSpPr>
        <p:spPr>
          <a:xfrm>
            <a:off x="521789" y="6431097"/>
            <a:ext cx="4115236" cy="762266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</p:spTree>
    <p:extLst>
      <p:ext uri="{BB962C8B-B14F-4D97-AF65-F5344CB8AC3E}">
        <p14:creationId xmlns:p14="http://schemas.microsoft.com/office/powerpoint/2010/main" val="2384488853"/>
      </p:ext>
    </p:extLst>
  </p:cSld>
  <p:clrMapOvr>
    <a:masterClrMapping/>
  </p:clrMapOvr>
</p:sld>
</file>

<file path=ppt/slides/slide2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4" name="Imagen 113">
            <a:extLst>
              <a:ext uri="{FF2B5EF4-FFF2-40B4-BE49-F238E27FC236}">
                <a16:creationId xmlns:a16="http://schemas.microsoft.com/office/drawing/2014/main" id="{E2C72D66-3C05-40F4-818E-4CB8631B94FA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26633" t="9514" r="29569" b="27352"/>
          <a:stretch/>
        </p:blipFill>
        <p:spPr>
          <a:xfrm rot="16200000">
            <a:off x="2185505" y="-1998928"/>
            <a:ext cx="697876" cy="5068891"/>
          </a:xfrm>
          <a:prstGeom prst="rect">
            <a:avLst/>
          </a:prstGeom>
        </p:spPr>
      </p:pic>
      <p:sp>
        <p:nvSpPr>
          <p:cNvPr id="112" name="Rectángulo: esquinas redondeadas 111">
            <a:extLst>
              <a:ext uri="{FF2B5EF4-FFF2-40B4-BE49-F238E27FC236}">
                <a16:creationId xmlns:a16="http://schemas.microsoft.com/office/drawing/2014/main" id="{E115D612-3661-42A9-A486-91A7B88EA55F}"/>
              </a:ext>
            </a:extLst>
          </p:cNvPr>
          <p:cNvSpPr/>
          <p:nvPr/>
        </p:nvSpPr>
        <p:spPr>
          <a:xfrm>
            <a:off x="440504" y="6367648"/>
            <a:ext cx="4290148" cy="890633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110" name="Rectángulo: esquinas redondeadas 109">
            <a:extLst>
              <a:ext uri="{FF2B5EF4-FFF2-40B4-BE49-F238E27FC236}">
                <a16:creationId xmlns:a16="http://schemas.microsoft.com/office/drawing/2014/main" id="{9B78243E-FF09-471B-A928-593DCFE6BCF1}"/>
              </a:ext>
            </a:extLst>
          </p:cNvPr>
          <p:cNvSpPr/>
          <p:nvPr/>
        </p:nvSpPr>
        <p:spPr>
          <a:xfrm>
            <a:off x="440505" y="3776826"/>
            <a:ext cx="4290148" cy="1439386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84" name="Rectángulo: esquinas redondeadas 83">
            <a:extLst>
              <a:ext uri="{FF2B5EF4-FFF2-40B4-BE49-F238E27FC236}">
                <a16:creationId xmlns:a16="http://schemas.microsoft.com/office/drawing/2014/main" id="{AD7414DD-8DE6-45B8-8112-9BDDF0B186AF}"/>
              </a:ext>
            </a:extLst>
          </p:cNvPr>
          <p:cNvSpPr/>
          <p:nvPr/>
        </p:nvSpPr>
        <p:spPr>
          <a:xfrm>
            <a:off x="420001" y="1536627"/>
            <a:ext cx="4310651" cy="697874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2" name="Rectángulo: esquinas redondeadas 1">
            <a:extLst>
              <a:ext uri="{FF2B5EF4-FFF2-40B4-BE49-F238E27FC236}">
                <a16:creationId xmlns:a16="http://schemas.microsoft.com/office/drawing/2014/main" id="{99FF4510-806D-4AC7-8D73-69B355A697B8}"/>
              </a:ext>
            </a:extLst>
          </p:cNvPr>
          <p:cNvSpPr/>
          <p:nvPr/>
        </p:nvSpPr>
        <p:spPr>
          <a:xfrm>
            <a:off x="1308997" y="1142665"/>
            <a:ext cx="1021080" cy="217998"/>
          </a:xfrm>
          <a:prstGeom prst="roundRect">
            <a:avLst>
              <a:gd name="adj" fmla="val 0"/>
            </a:avLst>
          </a:prstGeom>
          <a:noFill/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4" name="Rectángulo 3">
            <a:extLst>
              <a:ext uri="{FF2B5EF4-FFF2-40B4-BE49-F238E27FC236}">
                <a16:creationId xmlns:a16="http://schemas.microsoft.com/office/drawing/2014/main" id="{2AFB77A1-E7B9-4F47-9144-3CC7BDF7EE3D}"/>
              </a:ext>
            </a:extLst>
          </p:cNvPr>
          <p:cNvSpPr/>
          <p:nvPr/>
        </p:nvSpPr>
        <p:spPr>
          <a:xfrm>
            <a:off x="440504" y="1056234"/>
            <a:ext cx="1021080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N.º Pedido</a:t>
            </a:r>
            <a:endParaRPr lang="es-CL" dirty="0">
              <a:effectLst/>
              <a:latin typeface="Akazan Lt" panose="02000506020000020003" pitchFamily="2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5" name="Rectángulo: esquinas redondeadas 4">
            <a:extLst>
              <a:ext uri="{FF2B5EF4-FFF2-40B4-BE49-F238E27FC236}">
                <a16:creationId xmlns:a16="http://schemas.microsoft.com/office/drawing/2014/main" id="{2842A9BB-0E44-4F1E-97DD-EF7322732B51}"/>
              </a:ext>
            </a:extLst>
          </p:cNvPr>
          <p:cNvSpPr/>
          <p:nvPr/>
        </p:nvSpPr>
        <p:spPr>
          <a:xfrm>
            <a:off x="3675604" y="1142059"/>
            <a:ext cx="1021080" cy="217998"/>
          </a:xfrm>
          <a:prstGeom prst="roundRect">
            <a:avLst>
              <a:gd name="adj" fmla="val 0"/>
            </a:avLst>
          </a:prstGeom>
          <a:noFill/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6" name="Rectángulo 5">
            <a:extLst>
              <a:ext uri="{FF2B5EF4-FFF2-40B4-BE49-F238E27FC236}">
                <a16:creationId xmlns:a16="http://schemas.microsoft.com/office/drawing/2014/main" id="{7F3D37A6-278E-4B2C-8776-6E7C1A84784E}"/>
              </a:ext>
            </a:extLst>
          </p:cNvPr>
          <p:cNvSpPr/>
          <p:nvPr/>
        </p:nvSpPr>
        <p:spPr>
          <a:xfrm>
            <a:off x="3079506" y="1063864"/>
            <a:ext cx="1021080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Fecha</a:t>
            </a:r>
          </a:p>
        </p:txBody>
      </p:sp>
      <p:grpSp>
        <p:nvGrpSpPr>
          <p:cNvPr id="17" name="Grupo 16">
            <a:extLst>
              <a:ext uri="{FF2B5EF4-FFF2-40B4-BE49-F238E27FC236}">
                <a16:creationId xmlns:a16="http://schemas.microsoft.com/office/drawing/2014/main" id="{A1221EF0-FDFE-48C3-A647-6370BEFC3A9F}"/>
              </a:ext>
            </a:extLst>
          </p:cNvPr>
          <p:cNvGrpSpPr/>
          <p:nvPr/>
        </p:nvGrpSpPr>
        <p:grpSpPr>
          <a:xfrm>
            <a:off x="428996" y="1535416"/>
            <a:ext cx="4190338" cy="715275"/>
            <a:chOff x="461175" y="1120552"/>
            <a:chExt cx="4190338" cy="715275"/>
          </a:xfrm>
        </p:grpSpPr>
        <p:sp>
          <p:nvSpPr>
            <p:cNvPr id="8" name="Rectángulo 7">
              <a:extLst>
                <a:ext uri="{FF2B5EF4-FFF2-40B4-BE49-F238E27FC236}">
                  <a16:creationId xmlns:a16="http://schemas.microsoft.com/office/drawing/2014/main" id="{9A52EE84-0DE8-4F26-AD5E-3CE20593F425}"/>
                </a:ext>
              </a:extLst>
            </p:cNvPr>
            <p:cNvSpPr/>
            <p:nvPr/>
          </p:nvSpPr>
          <p:spPr>
            <a:xfrm>
              <a:off x="477077" y="1120552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Cliente: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" name="Rectángulo 8">
              <a:extLst>
                <a:ext uri="{FF2B5EF4-FFF2-40B4-BE49-F238E27FC236}">
                  <a16:creationId xmlns:a16="http://schemas.microsoft.com/office/drawing/2014/main" id="{0293D1B7-439B-4947-A5F0-41627F3784A1}"/>
                </a:ext>
              </a:extLst>
            </p:cNvPr>
            <p:cNvSpPr/>
            <p:nvPr/>
          </p:nvSpPr>
          <p:spPr>
            <a:xfrm>
              <a:off x="461175" y="1452518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Teléfono: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10" name="Rectángulo 9">
              <a:extLst>
                <a:ext uri="{FF2B5EF4-FFF2-40B4-BE49-F238E27FC236}">
                  <a16:creationId xmlns:a16="http://schemas.microsoft.com/office/drawing/2014/main" id="{18CEE0AE-BC72-4F64-89A2-783C42213717}"/>
                </a:ext>
              </a:extLst>
            </p:cNvPr>
            <p:cNvSpPr/>
            <p:nvPr/>
          </p:nvSpPr>
          <p:spPr>
            <a:xfrm>
              <a:off x="2542395" y="1460468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Celular: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12" name="Conector recto 11">
              <a:extLst>
                <a:ext uri="{FF2B5EF4-FFF2-40B4-BE49-F238E27FC236}">
                  <a16:creationId xmlns:a16="http://schemas.microsoft.com/office/drawing/2014/main" id="{44FD2E21-B38E-48E6-8AF0-3E3DE6E69487}"/>
                </a:ext>
              </a:extLst>
            </p:cNvPr>
            <p:cNvCxnSpPr/>
            <p:nvPr/>
          </p:nvCxnSpPr>
          <p:spPr>
            <a:xfrm>
              <a:off x="1089328" y="1380954"/>
              <a:ext cx="3562185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Conector recto 12">
              <a:extLst>
                <a:ext uri="{FF2B5EF4-FFF2-40B4-BE49-F238E27FC236}">
                  <a16:creationId xmlns:a16="http://schemas.microsoft.com/office/drawing/2014/main" id="{FF0615F5-297B-42CC-9227-B689F664423A}"/>
                </a:ext>
              </a:extLst>
            </p:cNvPr>
            <p:cNvCxnSpPr>
              <a:cxnSpLocks/>
            </p:cNvCxnSpPr>
            <p:nvPr/>
          </p:nvCxnSpPr>
          <p:spPr>
            <a:xfrm>
              <a:off x="1194019" y="1700333"/>
              <a:ext cx="1348376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" name="Conector recto 14">
              <a:extLst>
                <a:ext uri="{FF2B5EF4-FFF2-40B4-BE49-F238E27FC236}">
                  <a16:creationId xmlns:a16="http://schemas.microsoft.com/office/drawing/2014/main" id="{BD48C7B8-5CAC-4F82-9216-C8AB344C1EF2}"/>
                </a:ext>
              </a:extLst>
            </p:cNvPr>
            <p:cNvCxnSpPr>
              <a:cxnSpLocks/>
            </p:cNvCxnSpPr>
            <p:nvPr/>
          </p:nvCxnSpPr>
          <p:spPr>
            <a:xfrm>
              <a:off x="3228230" y="1700333"/>
              <a:ext cx="1423283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7" name="Grupo 26">
            <a:extLst>
              <a:ext uri="{FF2B5EF4-FFF2-40B4-BE49-F238E27FC236}">
                <a16:creationId xmlns:a16="http://schemas.microsoft.com/office/drawing/2014/main" id="{D011FB4B-7475-4BE9-A358-6DA41A8D12AD}"/>
              </a:ext>
            </a:extLst>
          </p:cNvPr>
          <p:cNvGrpSpPr/>
          <p:nvPr/>
        </p:nvGrpSpPr>
        <p:grpSpPr>
          <a:xfrm>
            <a:off x="899417" y="2332501"/>
            <a:ext cx="3359980" cy="319046"/>
            <a:chOff x="864702" y="1908569"/>
            <a:chExt cx="3359980" cy="319046"/>
          </a:xfrm>
        </p:grpSpPr>
        <p:sp>
          <p:nvSpPr>
            <p:cNvPr id="19" name="Rectángulo: esquinas redondeadas 18">
              <a:extLst>
                <a:ext uri="{FF2B5EF4-FFF2-40B4-BE49-F238E27FC236}">
                  <a16:creationId xmlns:a16="http://schemas.microsoft.com/office/drawing/2014/main" id="{90C1F828-0023-4BD0-AE55-1A1D3BABD5CA}"/>
                </a:ext>
              </a:extLst>
            </p:cNvPr>
            <p:cNvSpPr/>
            <p:nvPr/>
          </p:nvSpPr>
          <p:spPr>
            <a:xfrm>
              <a:off x="888509" y="1931042"/>
              <a:ext cx="3336173" cy="267576"/>
            </a:xfrm>
            <a:prstGeom prst="roundRect">
              <a:avLst>
                <a:gd name="adj" fmla="val 3808"/>
              </a:avLst>
            </a:prstGeom>
            <a:solidFill>
              <a:srgbClr val="E5EBF7"/>
            </a:solidFill>
            <a:ln w="6350"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20" name="Rectángulo 19">
              <a:extLst>
                <a:ext uri="{FF2B5EF4-FFF2-40B4-BE49-F238E27FC236}">
                  <a16:creationId xmlns:a16="http://schemas.microsoft.com/office/drawing/2014/main" id="{56986F0A-658A-4DCF-8EF6-0F185C7C5060}"/>
                </a:ext>
              </a:extLst>
            </p:cNvPr>
            <p:cNvSpPr/>
            <p:nvPr/>
          </p:nvSpPr>
          <p:spPr>
            <a:xfrm>
              <a:off x="864702" y="1910995"/>
              <a:ext cx="140708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Tipo de Servicio: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21" name="Rectángulo 20">
              <a:extLst>
                <a:ext uri="{FF2B5EF4-FFF2-40B4-BE49-F238E27FC236}">
                  <a16:creationId xmlns:a16="http://schemas.microsoft.com/office/drawing/2014/main" id="{6492D76D-BD6D-4616-9DE0-599FC92A6658}"/>
                </a:ext>
              </a:extLst>
            </p:cNvPr>
            <p:cNvSpPr/>
            <p:nvPr/>
          </p:nvSpPr>
          <p:spPr>
            <a:xfrm>
              <a:off x="1993616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2" name="Rectángulo 21">
              <a:extLst>
                <a:ext uri="{FF2B5EF4-FFF2-40B4-BE49-F238E27FC236}">
                  <a16:creationId xmlns:a16="http://schemas.microsoft.com/office/drawing/2014/main" id="{BE82BD38-E445-4696-A0AB-597A418C5665}"/>
                </a:ext>
              </a:extLst>
            </p:cNvPr>
            <p:cNvSpPr/>
            <p:nvPr/>
          </p:nvSpPr>
          <p:spPr>
            <a:xfrm>
              <a:off x="2072635" y="1908569"/>
              <a:ext cx="654616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Costura</a:t>
              </a:r>
            </a:p>
          </p:txBody>
        </p:sp>
        <p:sp>
          <p:nvSpPr>
            <p:cNvPr id="23" name="Rectángulo 22">
              <a:extLst>
                <a:ext uri="{FF2B5EF4-FFF2-40B4-BE49-F238E27FC236}">
                  <a16:creationId xmlns:a16="http://schemas.microsoft.com/office/drawing/2014/main" id="{68F4B250-3831-418F-BFC4-D431DBC2CA70}"/>
                </a:ext>
              </a:extLst>
            </p:cNvPr>
            <p:cNvSpPr/>
            <p:nvPr/>
          </p:nvSpPr>
          <p:spPr>
            <a:xfrm>
              <a:off x="2660329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4" name="Rectángulo 23">
              <a:extLst>
                <a:ext uri="{FF2B5EF4-FFF2-40B4-BE49-F238E27FC236}">
                  <a16:creationId xmlns:a16="http://schemas.microsoft.com/office/drawing/2014/main" id="{4AA89D6B-DBBA-402D-AEBE-71E144A67F00}"/>
                </a:ext>
              </a:extLst>
            </p:cNvPr>
            <p:cNvSpPr/>
            <p:nvPr/>
          </p:nvSpPr>
          <p:spPr>
            <a:xfrm>
              <a:off x="2750460" y="1915094"/>
              <a:ext cx="81676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Confección</a:t>
              </a:r>
            </a:p>
          </p:txBody>
        </p:sp>
        <p:sp>
          <p:nvSpPr>
            <p:cNvPr id="25" name="Rectángulo 24">
              <a:extLst>
                <a:ext uri="{FF2B5EF4-FFF2-40B4-BE49-F238E27FC236}">
                  <a16:creationId xmlns:a16="http://schemas.microsoft.com/office/drawing/2014/main" id="{E35C0224-B0B5-4F53-8A83-F99AB3741D53}"/>
                </a:ext>
              </a:extLst>
            </p:cNvPr>
            <p:cNvSpPr/>
            <p:nvPr/>
          </p:nvSpPr>
          <p:spPr>
            <a:xfrm>
              <a:off x="3522045" y="2000787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6" name="Rectángulo 25">
              <a:extLst>
                <a:ext uri="{FF2B5EF4-FFF2-40B4-BE49-F238E27FC236}">
                  <a16:creationId xmlns:a16="http://schemas.microsoft.com/office/drawing/2014/main" id="{6D0BC1E9-E235-4F61-AC23-ACA0B4CF88CA}"/>
                </a:ext>
              </a:extLst>
            </p:cNvPr>
            <p:cNvSpPr/>
            <p:nvPr/>
          </p:nvSpPr>
          <p:spPr>
            <a:xfrm>
              <a:off x="3612029" y="1915094"/>
              <a:ext cx="552402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Otros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sp>
        <p:nvSpPr>
          <p:cNvPr id="28" name="Rectángulo 27">
            <a:extLst>
              <a:ext uri="{FF2B5EF4-FFF2-40B4-BE49-F238E27FC236}">
                <a16:creationId xmlns:a16="http://schemas.microsoft.com/office/drawing/2014/main" id="{68588BD4-AE96-4CF9-9C4B-24A6D79FE99D}"/>
              </a:ext>
            </a:extLst>
          </p:cNvPr>
          <p:cNvSpPr/>
          <p:nvPr/>
        </p:nvSpPr>
        <p:spPr>
          <a:xfrm>
            <a:off x="354701" y="2633649"/>
            <a:ext cx="2183733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Descripción del Servicio:</a:t>
            </a:r>
            <a:endParaRPr lang="es-CL" dirty="0">
              <a:effectLst/>
              <a:latin typeface="Akazan Lt" panose="02000506020000020003" pitchFamily="2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pic>
        <p:nvPicPr>
          <p:cNvPr id="30" name="Imagen 29">
            <a:extLst>
              <a:ext uri="{FF2B5EF4-FFF2-40B4-BE49-F238E27FC236}">
                <a16:creationId xmlns:a16="http://schemas.microsoft.com/office/drawing/2014/main" id="{3E931A31-DC47-4A40-8DA9-8FC83A9306DD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203" t="66278" r="8673" b="23449"/>
          <a:stretch/>
        </p:blipFill>
        <p:spPr>
          <a:xfrm>
            <a:off x="440505" y="2944813"/>
            <a:ext cx="4301657" cy="738769"/>
          </a:xfrm>
          <a:prstGeom prst="rect">
            <a:avLst/>
          </a:prstGeom>
        </p:spPr>
      </p:pic>
      <p:grpSp>
        <p:nvGrpSpPr>
          <p:cNvPr id="76" name="Grupo 75">
            <a:extLst>
              <a:ext uri="{FF2B5EF4-FFF2-40B4-BE49-F238E27FC236}">
                <a16:creationId xmlns:a16="http://schemas.microsoft.com/office/drawing/2014/main" id="{EBD2F4EC-A8BF-4680-A871-AD5F1ACFA33A}"/>
              </a:ext>
            </a:extLst>
          </p:cNvPr>
          <p:cNvGrpSpPr/>
          <p:nvPr/>
        </p:nvGrpSpPr>
        <p:grpSpPr>
          <a:xfrm>
            <a:off x="513147" y="3825721"/>
            <a:ext cx="4187950" cy="1277269"/>
            <a:chOff x="425691" y="4023521"/>
            <a:chExt cx="4187950" cy="1277269"/>
          </a:xfrm>
        </p:grpSpPr>
        <p:sp>
          <p:nvSpPr>
            <p:cNvPr id="39" name="Rectángulo 38">
              <a:extLst>
                <a:ext uri="{FF2B5EF4-FFF2-40B4-BE49-F238E27FC236}">
                  <a16:creationId xmlns:a16="http://schemas.microsoft.com/office/drawing/2014/main" id="{02E4A93C-8F9C-4884-B2B6-80528735D3E3}"/>
                </a:ext>
              </a:extLst>
            </p:cNvPr>
            <p:cNvSpPr/>
            <p:nvPr/>
          </p:nvSpPr>
          <p:spPr>
            <a:xfrm>
              <a:off x="425691" y="4023521"/>
              <a:ext cx="118105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Ficha de Medidas</a:t>
              </a:r>
            </a:p>
          </p:txBody>
        </p:sp>
        <p:sp>
          <p:nvSpPr>
            <p:cNvPr id="41" name="Rectángulo 40">
              <a:extLst>
                <a:ext uri="{FF2B5EF4-FFF2-40B4-BE49-F238E27FC236}">
                  <a16:creationId xmlns:a16="http://schemas.microsoft.com/office/drawing/2014/main" id="{92B9E128-7B4C-45E7-9BA8-B9EA85687B92}"/>
                </a:ext>
              </a:extLst>
            </p:cNvPr>
            <p:cNvSpPr/>
            <p:nvPr/>
          </p:nvSpPr>
          <p:spPr>
            <a:xfrm>
              <a:off x="754528" y="4254831"/>
              <a:ext cx="66475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H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ombros</a:t>
              </a:r>
            </a:p>
          </p:txBody>
        </p:sp>
        <p:grpSp>
          <p:nvGrpSpPr>
            <p:cNvPr id="53" name="Grupo 52">
              <a:extLst>
                <a:ext uri="{FF2B5EF4-FFF2-40B4-BE49-F238E27FC236}">
                  <a16:creationId xmlns:a16="http://schemas.microsoft.com/office/drawing/2014/main" id="{F280F20A-CEEA-4B75-946C-268CF551042A}"/>
                </a:ext>
              </a:extLst>
            </p:cNvPr>
            <p:cNvGrpSpPr/>
            <p:nvPr/>
          </p:nvGrpSpPr>
          <p:grpSpPr>
            <a:xfrm>
              <a:off x="499785" y="4324233"/>
              <a:ext cx="319496" cy="903494"/>
              <a:chOff x="499785" y="4324233"/>
              <a:chExt cx="319496" cy="903494"/>
            </a:xfrm>
          </p:grpSpPr>
          <p:sp>
            <p:nvSpPr>
              <p:cNvPr id="40" name="Rectángulo 39">
                <a:extLst>
                  <a:ext uri="{FF2B5EF4-FFF2-40B4-BE49-F238E27FC236}">
                    <a16:creationId xmlns:a16="http://schemas.microsoft.com/office/drawing/2014/main" id="{E47B04F6-4E0C-443A-9D7F-51CC3A6E8167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 dirty="0"/>
              </a:p>
            </p:txBody>
          </p:sp>
          <p:sp>
            <p:nvSpPr>
              <p:cNvPr id="42" name="Rectángulo 41">
                <a:extLst>
                  <a:ext uri="{FF2B5EF4-FFF2-40B4-BE49-F238E27FC236}">
                    <a16:creationId xmlns:a16="http://schemas.microsoft.com/office/drawing/2014/main" id="{E0D8D7D1-E8A9-477D-BB59-7D4037A10AD8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3" name="Rectángulo 42">
                <a:extLst>
                  <a:ext uri="{FF2B5EF4-FFF2-40B4-BE49-F238E27FC236}">
                    <a16:creationId xmlns:a16="http://schemas.microsoft.com/office/drawing/2014/main" id="{F11EEA12-BB2F-4295-96AC-15AABB2EB594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4" name="Rectángulo 43">
                <a:extLst>
                  <a:ext uri="{FF2B5EF4-FFF2-40B4-BE49-F238E27FC236}">
                    <a16:creationId xmlns:a16="http://schemas.microsoft.com/office/drawing/2014/main" id="{4CA8619C-54F1-4E1B-8AD0-2AB97850AF39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5" name="Rectángulo 44">
                <a:extLst>
                  <a:ext uri="{FF2B5EF4-FFF2-40B4-BE49-F238E27FC236}">
                    <a16:creationId xmlns:a16="http://schemas.microsoft.com/office/drawing/2014/main" id="{A892E23F-412E-4C2B-BF07-19DEFB875F6D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48" name="Rectángulo 47">
              <a:extLst>
                <a:ext uri="{FF2B5EF4-FFF2-40B4-BE49-F238E27FC236}">
                  <a16:creationId xmlns:a16="http://schemas.microsoft.com/office/drawing/2014/main" id="{F61B7A8A-9FD8-4CD0-98C1-D19A7D442815}"/>
                </a:ext>
              </a:extLst>
            </p:cNvPr>
            <p:cNvSpPr/>
            <p:nvPr/>
          </p:nvSpPr>
          <p:spPr>
            <a:xfrm>
              <a:off x="754528" y="4446790"/>
              <a:ext cx="66475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Busto</a:t>
              </a:r>
            </a:p>
          </p:txBody>
        </p:sp>
        <p:sp>
          <p:nvSpPr>
            <p:cNvPr id="49" name="Rectángulo 48">
              <a:extLst>
                <a:ext uri="{FF2B5EF4-FFF2-40B4-BE49-F238E27FC236}">
                  <a16:creationId xmlns:a16="http://schemas.microsoft.com/office/drawing/2014/main" id="{CB2C72A1-AB47-4A03-B163-24BB2C1F201C}"/>
                </a:ext>
              </a:extLst>
            </p:cNvPr>
            <p:cNvSpPr/>
            <p:nvPr/>
          </p:nvSpPr>
          <p:spPr>
            <a:xfrm>
              <a:off x="754528" y="4627222"/>
              <a:ext cx="934027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Larg</a:t>
              </a: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 Espalda</a:t>
              </a:r>
            </a:p>
          </p:txBody>
        </p:sp>
        <p:sp>
          <p:nvSpPr>
            <p:cNvPr id="50" name="Rectángulo 49">
              <a:extLst>
                <a:ext uri="{FF2B5EF4-FFF2-40B4-BE49-F238E27FC236}">
                  <a16:creationId xmlns:a16="http://schemas.microsoft.com/office/drawing/2014/main" id="{C5BC14CB-F47E-4D58-8F68-DDE41F381913}"/>
                </a:ext>
              </a:extLst>
            </p:cNvPr>
            <p:cNvSpPr/>
            <p:nvPr/>
          </p:nvSpPr>
          <p:spPr>
            <a:xfrm>
              <a:off x="754528" y="4819750"/>
              <a:ext cx="934027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Busto</a:t>
              </a:r>
            </a:p>
          </p:txBody>
        </p:sp>
        <p:sp>
          <p:nvSpPr>
            <p:cNvPr id="52" name="Rectángulo 51">
              <a:extLst>
                <a:ext uri="{FF2B5EF4-FFF2-40B4-BE49-F238E27FC236}">
                  <a16:creationId xmlns:a16="http://schemas.microsoft.com/office/drawing/2014/main" id="{39884370-F146-4FD9-9DE4-63D0F5CF1CFD}"/>
                </a:ext>
              </a:extLst>
            </p:cNvPr>
            <p:cNvSpPr/>
            <p:nvPr/>
          </p:nvSpPr>
          <p:spPr>
            <a:xfrm>
              <a:off x="763644" y="5019073"/>
              <a:ext cx="54205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</a:t>
              </a:r>
            </a:p>
          </p:txBody>
        </p:sp>
        <p:grpSp>
          <p:nvGrpSpPr>
            <p:cNvPr id="54" name="Grupo 53">
              <a:extLst>
                <a:ext uri="{FF2B5EF4-FFF2-40B4-BE49-F238E27FC236}">
                  <a16:creationId xmlns:a16="http://schemas.microsoft.com/office/drawing/2014/main" id="{899D3852-9FE5-4802-ABAC-63F149199D1B}"/>
                </a:ext>
              </a:extLst>
            </p:cNvPr>
            <p:cNvGrpSpPr/>
            <p:nvPr/>
          </p:nvGrpSpPr>
          <p:grpSpPr>
            <a:xfrm>
              <a:off x="1603520" y="4324233"/>
              <a:ext cx="319496" cy="903494"/>
              <a:chOff x="499785" y="4324233"/>
              <a:chExt cx="319496" cy="903494"/>
            </a:xfrm>
          </p:grpSpPr>
          <p:sp>
            <p:nvSpPr>
              <p:cNvPr id="55" name="Rectángulo 54">
                <a:extLst>
                  <a:ext uri="{FF2B5EF4-FFF2-40B4-BE49-F238E27FC236}">
                    <a16:creationId xmlns:a16="http://schemas.microsoft.com/office/drawing/2014/main" id="{B9500116-F8A0-4B60-A41D-DDA61DAD96E1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6" name="Rectángulo 55">
                <a:extLst>
                  <a:ext uri="{FF2B5EF4-FFF2-40B4-BE49-F238E27FC236}">
                    <a16:creationId xmlns:a16="http://schemas.microsoft.com/office/drawing/2014/main" id="{32936542-49CC-49B3-82EB-7BF61A120F45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7" name="Rectángulo 56">
                <a:extLst>
                  <a:ext uri="{FF2B5EF4-FFF2-40B4-BE49-F238E27FC236}">
                    <a16:creationId xmlns:a16="http://schemas.microsoft.com/office/drawing/2014/main" id="{8750774D-2064-4D64-A3A9-4DF20C839018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8" name="Rectángulo 57">
                <a:extLst>
                  <a:ext uri="{FF2B5EF4-FFF2-40B4-BE49-F238E27FC236}">
                    <a16:creationId xmlns:a16="http://schemas.microsoft.com/office/drawing/2014/main" id="{83283F80-022F-44A8-A5C5-F600B41761E0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9" name="Rectángulo 58">
                <a:extLst>
                  <a:ext uri="{FF2B5EF4-FFF2-40B4-BE49-F238E27FC236}">
                    <a16:creationId xmlns:a16="http://schemas.microsoft.com/office/drawing/2014/main" id="{B3B65F57-430F-44F5-B56A-77EC86B78C32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60" name="Rectángulo 59">
              <a:extLst>
                <a:ext uri="{FF2B5EF4-FFF2-40B4-BE49-F238E27FC236}">
                  <a16:creationId xmlns:a16="http://schemas.microsoft.com/office/drawing/2014/main" id="{6466DA8E-C652-4658-9DE6-CC4010FF4254}"/>
                </a:ext>
              </a:extLst>
            </p:cNvPr>
            <p:cNvSpPr/>
            <p:nvPr/>
          </p:nvSpPr>
          <p:spPr>
            <a:xfrm>
              <a:off x="1857045" y="4249221"/>
              <a:ext cx="140225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Frente </a:t>
              </a:r>
            </a:p>
          </p:txBody>
        </p:sp>
        <p:sp>
          <p:nvSpPr>
            <p:cNvPr id="61" name="Rectángulo 60">
              <a:extLst>
                <a:ext uri="{FF2B5EF4-FFF2-40B4-BE49-F238E27FC236}">
                  <a16:creationId xmlns:a16="http://schemas.microsoft.com/office/drawing/2014/main" id="{31371062-0AD6-4B71-A228-5A8B2CD3F31E}"/>
                </a:ext>
              </a:extLst>
            </p:cNvPr>
            <p:cNvSpPr/>
            <p:nvPr/>
          </p:nvSpPr>
          <p:spPr>
            <a:xfrm>
              <a:off x="1857045" y="4448480"/>
              <a:ext cx="1327750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Costado</a:t>
              </a:r>
            </a:p>
          </p:txBody>
        </p:sp>
        <p:sp>
          <p:nvSpPr>
            <p:cNvPr id="62" name="Rectángulo 61">
              <a:extLst>
                <a:ext uri="{FF2B5EF4-FFF2-40B4-BE49-F238E27FC236}">
                  <a16:creationId xmlns:a16="http://schemas.microsoft.com/office/drawing/2014/main" id="{5A4E51EF-8D78-4EC7-9B0F-BE0BEA9BB197}"/>
                </a:ext>
              </a:extLst>
            </p:cNvPr>
            <p:cNvSpPr/>
            <p:nvPr/>
          </p:nvSpPr>
          <p:spPr>
            <a:xfrm>
              <a:off x="1867696" y="4627222"/>
              <a:ext cx="60857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Cadera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63" name="Rectángulo 62">
              <a:extLst>
                <a:ext uri="{FF2B5EF4-FFF2-40B4-BE49-F238E27FC236}">
                  <a16:creationId xmlns:a16="http://schemas.microsoft.com/office/drawing/2014/main" id="{14010947-628E-4464-9589-CBFF26BCD86C}"/>
                </a:ext>
              </a:extLst>
            </p:cNvPr>
            <p:cNvSpPr/>
            <p:nvPr/>
          </p:nvSpPr>
          <p:spPr>
            <a:xfrm>
              <a:off x="1867696" y="4813319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Rodilla</a:t>
              </a:r>
            </a:p>
          </p:txBody>
        </p:sp>
        <p:sp>
          <p:nvSpPr>
            <p:cNvPr id="64" name="Rectángulo 63">
              <a:extLst>
                <a:ext uri="{FF2B5EF4-FFF2-40B4-BE49-F238E27FC236}">
                  <a16:creationId xmlns:a16="http://schemas.microsoft.com/office/drawing/2014/main" id="{B9F5A617-31DA-4B42-AA9F-20464752E28F}"/>
                </a:ext>
              </a:extLst>
            </p:cNvPr>
            <p:cNvSpPr/>
            <p:nvPr/>
          </p:nvSpPr>
          <p:spPr>
            <a:xfrm>
              <a:off x="1862655" y="5016100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Rodilla</a:t>
              </a:r>
            </a:p>
          </p:txBody>
        </p:sp>
        <p:grpSp>
          <p:nvGrpSpPr>
            <p:cNvPr id="65" name="Grupo 64">
              <a:extLst>
                <a:ext uri="{FF2B5EF4-FFF2-40B4-BE49-F238E27FC236}">
                  <a16:creationId xmlns:a16="http://schemas.microsoft.com/office/drawing/2014/main" id="{320CD5EF-93F7-494C-8D7A-6A0B8DEABED7}"/>
                </a:ext>
              </a:extLst>
            </p:cNvPr>
            <p:cNvGrpSpPr/>
            <p:nvPr/>
          </p:nvGrpSpPr>
          <p:grpSpPr>
            <a:xfrm>
              <a:off x="3122565" y="4330398"/>
              <a:ext cx="319496" cy="903494"/>
              <a:chOff x="499785" y="4324233"/>
              <a:chExt cx="319496" cy="903494"/>
            </a:xfrm>
          </p:grpSpPr>
          <p:sp>
            <p:nvSpPr>
              <p:cNvPr id="66" name="Rectángulo 65">
                <a:extLst>
                  <a:ext uri="{FF2B5EF4-FFF2-40B4-BE49-F238E27FC236}">
                    <a16:creationId xmlns:a16="http://schemas.microsoft.com/office/drawing/2014/main" id="{F5AFC7C4-3C8D-4234-9F99-591641CB149C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7" name="Rectángulo 66">
                <a:extLst>
                  <a:ext uri="{FF2B5EF4-FFF2-40B4-BE49-F238E27FC236}">
                    <a16:creationId xmlns:a16="http://schemas.microsoft.com/office/drawing/2014/main" id="{672EC4D9-7968-40EF-8E37-0AB1B0B57B4D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8" name="Rectángulo 67">
                <a:extLst>
                  <a:ext uri="{FF2B5EF4-FFF2-40B4-BE49-F238E27FC236}">
                    <a16:creationId xmlns:a16="http://schemas.microsoft.com/office/drawing/2014/main" id="{79992F34-89A5-437A-A008-60DF00CD58FB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9" name="Rectángulo 68">
                <a:extLst>
                  <a:ext uri="{FF2B5EF4-FFF2-40B4-BE49-F238E27FC236}">
                    <a16:creationId xmlns:a16="http://schemas.microsoft.com/office/drawing/2014/main" id="{5A44A7C8-1EF2-4BA3-A253-805C71A8205A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70" name="Rectángulo 69">
                <a:extLst>
                  <a:ext uri="{FF2B5EF4-FFF2-40B4-BE49-F238E27FC236}">
                    <a16:creationId xmlns:a16="http://schemas.microsoft.com/office/drawing/2014/main" id="{9FCEB1F4-D108-40F4-9C61-46A7811EF12A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71" name="Rectángulo 70">
              <a:extLst>
                <a:ext uri="{FF2B5EF4-FFF2-40B4-BE49-F238E27FC236}">
                  <a16:creationId xmlns:a16="http://schemas.microsoft.com/office/drawing/2014/main" id="{7667203C-F86F-4632-8695-E8C8F777376B}"/>
                </a:ext>
              </a:extLst>
            </p:cNvPr>
            <p:cNvSpPr/>
            <p:nvPr/>
          </p:nvSpPr>
          <p:spPr>
            <a:xfrm>
              <a:off x="3391445" y="4257235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Pantalones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2" name="Rectángulo 71">
              <a:extLst>
                <a:ext uri="{FF2B5EF4-FFF2-40B4-BE49-F238E27FC236}">
                  <a16:creationId xmlns:a16="http://schemas.microsoft.com/office/drawing/2014/main" id="{58BFB19A-50EB-45F1-A3CE-85D479F6FF63}"/>
                </a:ext>
              </a:extLst>
            </p:cNvPr>
            <p:cNvSpPr/>
            <p:nvPr/>
          </p:nvSpPr>
          <p:spPr>
            <a:xfrm>
              <a:off x="3392643" y="4443247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Falda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3" name="Rectángulo 72">
              <a:extLst>
                <a:ext uri="{FF2B5EF4-FFF2-40B4-BE49-F238E27FC236}">
                  <a16:creationId xmlns:a16="http://schemas.microsoft.com/office/drawing/2014/main" id="{1D61C0AB-6E23-4955-B604-F5425931A240}"/>
                </a:ext>
              </a:extLst>
            </p:cNvPr>
            <p:cNvSpPr/>
            <p:nvPr/>
          </p:nvSpPr>
          <p:spPr>
            <a:xfrm>
              <a:off x="3388231" y="4632248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Brazos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4" name="Rectángulo 73">
              <a:extLst>
                <a:ext uri="{FF2B5EF4-FFF2-40B4-BE49-F238E27FC236}">
                  <a16:creationId xmlns:a16="http://schemas.microsoft.com/office/drawing/2014/main" id="{82FFD66E-2E43-472B-9751-82F25D60E63F}"/>
                </a:ext>
              </a:extLst>
            </p:cNvPr>
            <p:cNvSpPr/>
            <p:nvPr/>
          </p:nvSpPr>
          <p:spPr>
            <a:xfrm>
              <a:off x="3391445" y="4824776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Brazos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5" name="Rectángulo 74">
              <a:extLst>
                <a:ext uri="{FF2B5EF4-FFF2-40B4-BE49-F238E27FC236}">
                  <a16:creationId xmlns:a16="http://schemas.microsoft.com/office/drawing/2014/main" id="{567DC8AA-44AB-4858-80A5-59093DB9B205}"/>
                </a:ext>
              </a:extLst>
            </p:cNvPr>
            <p:cNvSpPr/>
            <p:nvPr/>
          </p:nvSpPr>
          <p:spPr>
            <a:xfrm>
              <a:off x="3392014" y="5019687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Puños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77" name="Grupo 76">
            <a:extLst>
              <a:ext uri="{FF2B5EF4-FFF2-40B4-BE49-F238E27FC236}">
                <a16:creationId xmlns:a16="http://schemas.microsoft.com/office/drawing/2014/main" id="{E1C409F8-653D-4D9B-BD5A-C6F51AAA093A}"/>
              </a:ext>
            </a:extLst>
          </p:cNvPr>
          <p:cNvGrpSpPr/>
          <p:nvPr/>
        </p:nvGrpSpPr>
        <p:grpSpPr>
          <a:xfrm>
            <a:off x="827247" y="5284367"/>
            <a:ext cx="3869438" cy="314947"/>
            <a:chOff x="846774" y="1908569"/>
            <a:chExt cx="3869438" cy="314947"/>
          </a:xfrm>
        </p:grpSpPr>
        <p:sp>
          <p:nvSpPr>
            <p:cNvPr id="78" name="Rectángulo: esquinas redondeadas 77">
              <a:extLst>
                <a:ext uri="{FF2B5EF4-FFF2-40B4-BE49-F238E27FC236}">
                  <a16:creationId xmlns:a16="http://schemas.microsoft.com/office/drawing/2014/main" id="{2060D2E5-A165-4593-B293-BEB07BBA723F}"/>
                </a:ext>
              </a:extLst>
            </p:cNvPr>
            <p:cNvSpPr/>
            <p:nvPr/>
          </p:nvSpPr>
          <p:spPr>
            <a:xfrm>
              <a:off x="888509" y="1931042"/>
              <a:ext cx="3548063" cy="267576"/>
            </a:xfrm>
            <a:prstGeom prst="roundRect">
              <a:avLst>
                <a:gd name="adj" fmla="val 3808"/>
              </a:avLst>
            </a:prstGeom>
            <a:solidFill>
              <a:srgbClr val="E5EBF7"/>
            </a:solidFill>
            <a:ln w="6350"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79" name="Rectángulo 78">
              <a:extLst>
                <a:ext uri="{FF2B5EF4-FFF2-40B4-BE49-F238E27FC236}">
                  <a16:creationId xmlns:a16="http://schemas.microsoft.com/office/drawing/2014/main" id="{E7877A37-7626-4D32-BC91-E7815A0457B0}"/>
                </a:ext>
              </a:extLst>
            </p:cNvPr>
            <p:cNvSpPr/>
            <p:nvPr/>
          </p:nvSpPr>
          <p:spPr>
            <a:xfrm>
              <a:off x="846774" y="1910995"/>
              <a:ext cx="140708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Material Utilizado</a:t>
              </a:r>
            </a:p>
          </p:txBody>
        </p:sp>
        <p:sp>
          <p:nvSpPr>
            <p:cNvPr id="80" name="Rectángulo 79">
              <a:extLst>
                <a:ext uri="{FF2B5EF4-FFF2-40B4-BE49-F238E27FC236}">
                  <a16:creationId xmlns:a16="http://schemas.microsoft.com/office/drawing/2014/main" id="{EED52FFC-D234-4972-9362-CCA8BD8E1E1D}"/>
                </a:ext>
              </a:extLst>
            </p:cNvPr>
            <p:cNvSpPr/>
            <p:nvPr/>
          </p:nvSpPr>
          <p:spPr>
            <a:xfrm>
              <a:off x="1951784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81" name="Rectángulo 80">
              <a:extLst>
                <a:ext uri="{FF2B5EF4-FFF2-40B4-BE49-F238E27FC236}">
                  <a16:creationId xmlns:a16="http://schemas.microsoft.com/office/drawing/2014/main" id="{810D7B33-A378-48EE-81DB-D80ABF08CAFF}"/>
                </a:ext>
              </a:extLst>
            </p:cNvPr>
            <p:cNvSpPr/>
            <p:nvPr/>
          </p:nvSpPr>
          <p:spPr>
            <a:xfrm>
              <a:off x="2018850" y="1908569"/>
              <a:ext cx="1230415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Traído por cliente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82" name="Rectángulo 81">
              <a:extLst>
                <a:ext uri="{FF2B5EF4-FFF2-40B4-BE49-F238E27FC236}">
                  <a16:creationId xmlns:a16="http://schemas.microsoft.com/office/drawing/2014/main" id="{C6BA340D-8998-4AB9-89C7-B008C984CE74}"/>
                </a:ext>
              </a:extLst>
            </p:cNvPr>
            <p:cNvSpPr/>
            <p:nvPr/>
          </p:nvSpPr>
          <p:spPr>
            <a:xfrm>
              <a:off x="3114635" y="2000787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85" name="Rectángulo 84">
              <a:extLst>
                <a:ext uri="{FF2B5EF4-FFF2-40B4-BE49-F238E27FC236}">
                  <a16:creationId xmlns:a16="http://schemas.microsoft.com/office/drawing/2014/main" id="{E804BDC5-B8E3-4BEE-B9A1-7A7F9FE1772F}"/>
                </a:ext>
              </a:extLst>
            </p:cNvPr>
            <p:cNvSpPr/>
            <p:nvPr/>
          </p:nvSpPr>
          <p:spPr>
            <a:xfrm>
              <a:off x="3194974" y="1908569"/>
              <a:ext cx="152123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Comprado por uno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pic>
        <p:nvPicPr>
          <p:cNvPr id="86" name="Imagen 85">
            <a:extLst>
              <a:ext uri="{FF2B5EF4-FFF2-40B4-BE49-F238E27FC236}">
                <a16:creationId xmlns:a16="http://schemas.microsoft.com/office/drawing/2014/main" id="{5E40D706-1789-41B8-8B26-B918DFB9E15B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203" t="66278" r="8673" b="23356"/>
          <a:stretch/>
        </p:blipFill>
        <p:spPr>
          <a:xfrm>
            <a:off x="420002" y="5572807"/>
            <a:ext cx="4301657" cy="745544"/>
          </a:xfrm>
          <a:prstGeom prst="rect">
            <a:avLst/>
          </a:prstGeom>
        </p:spPr>
      </p:pic>
      <p:grpSp>
        <p:nvGrpSpPr>
          <p:cNvPr id="99" name="Grupo 98">
            <a:extLst>
              <a:ext uri="{FF2B5EF4-FFF2-40B4-BE49-F238E27FC236}">
                <a16:creationId xmlns:a16="http://schemas.microsoft.com/office/drawing/2014/main" id="{A495B0AB-2D8A-4029-A820-29583E476264}"/>
              </a:ext>
            </a:extLst>
          </p:cNvPr>
          <p:cNvGrpSpPr/>
          <p:nvPr/>
        </p:nvGrpSpPr>
        <p:grpSpPr>
          <a:xfrm>
            <a:off x="513886" y="6402346"/>
            <a:ext cx="4328637" cy="751470"/>
            <a:chOff x="507023" y="6357999"/>
            <a:chExt cx="4328637" cy="751470"/>
          </a:xfrm>
        </p:grpSpPr>
        <p:sp>
          <p:nvSpPr>
            <p:cNvPr id="88" name="Rectángulo 87">
              <a:extLst>
                <a:ext uri="{FF2B5EF4-FFF2-40B4-BE49-F238E27FC236}">
                  <a16:creationId xmlns:a16="http://schemas.microsoft.com/office/drawing/2014/main" id="{CABB359B-7FAA-4851-BFBB-C7E16CD1F9CA}"/>
                </a:ext>
              </a:extLst>
            </p:cNvPr>
            <p:cNvSpPr/>
            <p:nvPr/>
          </p:nvSpPr>
          <p:spPr>
            <a:xfrm>
              <a:off x="507023" y="6357999"/>
              <a:ext cx="1590222" cy="34394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6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Formas de Pago</a:t>
              </a:r>
              <a:endParaRPr lang="es-CL" sz="16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89" name="Rectángulo 88">
              <a:extLst>
                <a:ext uri="{FF2B5EF4-FFF2-40B4-BE49-F238E27FC236}">
                  <a16:creationId xmlns:a16="http://schemas.microsoft.com/office/drawing/2014/main" id="{5C3FB13F-67AB-4E67-B8DB-16F6AEF462D6}"/>
                </a:ext>
              </a:extLst>
            </p:cNvPr>
            <p:cNvSpPr/>
            <p:nvPr/>
          </p:nvSpPr>
          <p:spPr>
            <a:xfrm>
              <a:off x="508665" y="6755574"/>
              <a:ext cx="118105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Total a Pagar: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90" name="Conector recto 89">
              <a:extLst>
                <a:ext uri="{FF2B5EF4-FFF2-40B4-BE49-F238E27FC236}">
                  <a16:creationId xmlns:a16="http://schemas.microsoft.com/office/drawing/2014/main" id="{E991F5D5-602F-41C6-A05E-4F641BA735F5}"/>
                </a:ext>
              </a:extLst>
            </p:cNvPr>
            <p:cNvCxnSpPr>
              <a:cxnSpLocks/>
            </p:cNvCxnSpPr>
            <p:nvPr/>
          </p:nvCxnSpPr>
          <p:spPr>
            <a:xfrm>
              <a:off x="1405339" y="6956676"/>
              <a:ext cx="1125661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3" name="Rectángulo 92">
              <a:extLst>
                <a:ext uri="{FF2B5EF4-FFF2-40B4-BE49-F238E27FC236}">
                  <a16:creationId xmlns:a16="http://schemas.microsoft.com/office/drawing/2014/main" id="{6EBF0BAA-1830-4082-9014-C97DF0F57357}"/>
                </a:ext>
              </a:extLst>
            </p:cNvPr>
            <p:cNvSpPr/>
            <p:nvPr/>
          </p:nvSpPr>
          <p:spPr>
            <a:xfrm>
              <a:off x="2618328" y="6480608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94" name="Rectángulo 93">
              <a:extLst>
                <a:ext uri="{FF2B5EF4-FFF2-40B4-BE49-F238E27FC236}">
                  <a16:creationId xmlns:a16="http://schemas.microsoft.com/office/drawing/2014/main" id="{6B27A875-5C49-4CE4-884A-53A0A9CD71C2}"/>
                </a:ext>
              </a:extLst>
            </p:cNvPr>
            <p:cNvSpPr/>
            <p:nvPr/>
          </p:nvSpPr>
          <p:spPr>
            <a:xfrm>
              <a:off x="2698547" y="6392360"/>
              <a:ext cx="213711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50% Adel</a:t>
              </a: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anto / 50% Entrega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5" name="Rectángulo 94">
              <a:extLst>
                <a:ext uri="{FF2B5EF4-FFF2-40B4-BE49-F238E27FC236}">
                  <a16:creationId xmlns:a16="http://schemas.microsoft.com/office/drawing/2014/main" id="{796D9CDE-CE6A-44BC-B977-018DBDB7ADB1}"/>
                </a:ext>
              </a:extLst>
            </p:cNvPr>
            <p:cNvSpPr/>
            <p:nvPr/>
          </p:nvSpPr>
          <p:spPr>
            <a:xfrm>
              <a:off x="2618327" y="6671604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96" name="Rectángulo 95">
              <a:extLst>
                <a:ext uri="{FF2B5EF4-FFF2-40B4-BE49-F238E27FC236}">
                  <a16:creationId xmlns:a16="http://schemas.microsoft.com/office/drawing/2014/main" id="{E1A9C05A-E9F5-40BA-9B89-F4925868A6E2}"/>
                </a:ext>
              </a:extLst>
            </p:cNvPr>
            <p:cNvSpPr/>
            <p:nvPr/>
          </p:nvSpPr>
          <p:spPr>
            <a:xfrm>
              <a:off x="2698547" y="6590190"/>
              <a:ext cx="125637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Tarjeta de Crédito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7" name="Rectángulo 96">
              <a:extLst>
                <a:ext uri="{FF2B5EF4-FFF2-40B4-BE49-F238E27FC236}">
                  <a16:creationId xmlns:a16="http://schemas.microsoft.com/office/drawing/2014/main" id="{FDB9D3DA-79A0-4743-B169-42B0206C7917}"/>
                </a:ext>
              </a:extLst>
            </p:cNvPr>
            <p:cNvSpPr/>
            <p:nvPr/>
          </p:nvSpPr>
          <p:spPr>
            <a:xfrm>
              <a:off x="2734595" y="6796948"/>
              <a:ext cx="125637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Pago Completo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8" name="Rectángulo 97">
              <a:extLst>
                <a:ext uri="{FF2B5EF4-FFF2-40B4-BE49-F238E27FC236}">
                  <a16:creationId xmlns:a16="http://schemas.microsoft.com/office/drawing/2014/main" id="{C23ACB03-E850-4859-963B-A4D496E13724}"/>
                </a:ext>
              </a:extLst>
            </p:cNvPr>
            <p:cNvSpPr/>
            <p:nvPr/>
          </p:nvSpPr>
          <p:spPr>
            <a:xfrm>
              <a:off x="2618327" y="6872424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</p:grpSp>
      <p:sp>
        <p:nvSpPr>
          <p:cNvPr id="83" name="Rectángulo 82">
            <a:extLst>
              <a:ext uri="{FF2B5EF4-FFF2-40B4-BE49-F238E27FC236}">
                <a16:creationId xmlns:a16="http://schemas.microsoft.com/office/drawing/2014/main" id="{FF1B5714-D46E-4962-9BD8-8C3EB344E93F}"/>
              </a:ext>
            </a:extLst>
          </p:cNvPr>
          <p:cNvSpPr/>
          <p:nvPr/>
        </p:nvSpPr>
        <p:spPr>
          <a:xfrm>
            <a:off x="551357" y="63750"/>
            <a:ext cx="4148168" cy="107830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07000"/>
              </a:lnSpc>
              <a:spcAft>
                <a:spcPts val="726"/>
              </a:spcAft>
            </a:pPr>
            <a:r>
              <a:rPr lang="es-CL" sz="5988" dirty="0">
                <a:solidFill>
                  <a:schemeClr val="bg1"/>
                </a:solidFill>
                <a:latin typeface="Angelface" pitchFamily="50" charset="0"/>
                <a:ea typeface="Calibri" panose="020F0502020204030204" pitchFamily="34" charset="0"/>
                <a:cs typeface="Times New Roman" panose="02020603050405020304" pitchFamily="18" charset="0"/>
              </a:rPr>
              <a:t>Ordenes de Venta</a:t>
            </a:r>
            <a:endParaRPr lang="es-CL" sz="6532" dirty="0">
              <a:solidFill>
                <a:schemeClr val="bg1"/>
              </a:solidFill>
              <a:latin typeface="Angelface" pitchFamily="50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101" name="Rectángulo: esquinas redondeadas 100">
            <a:extLst>
              <a:ext uri="{FF2B5EF4-FFF2-40B4-BE49-F238E27FC236}">
                <a16:creationId xmlns:a16="http://schemas.microsoft.com/office/drawing/2014/main" id="{0A155951-9671-4EA6-9BA5-4894C98CB333}"/>
              </a:ext>
            </a:extLst>
          </p:cNvPr>
          <p:cNvSpPr/>
          <p:nvPr/>
        </p:nvSpPr>
        <p:spPr>
          <a:xfrm>
            <a:off x="473237" y="1582469"/>
            <a:ext cx="4223447" cy="604994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111" name="Rectángulo: esquinas redondeadas 110">
            <a:extLst>
              <a:ext uri="{FF2B5EF4-FFF2-40B4-BE49-F238E27FC236}">
                <a16:creationId xmlns:a16="http://schemas.microsoft.com/office/drawing/2014/main" id="{2F0F5CEE-A183-4B39-8715-F1C8F735566B}"/>
              </a:ext>
            </a:extLst>
          </p:cNvPr>
          <p:cNvSpPr/>
          <p:nvPr/>
        </p:nvSpPr>
        <p:spPr>
          <a:xfrm>
            <a:off x="524368" y="3850804"/>
            <a:ext cx="4115236" cy="1279658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113" name="Rectángulo: esquinas redondeadas 112">
            <a:extLst>
              <a:ext uri="{FF2B5EF4-FFF2-40B4-BE49-F238E27FC236}">
                <a16:creationId xmlns:a16="http://schemas.microsoft.com/office/drawing/2014/main" id="{907035ED-50C6-4207-BD92-D5027B05F656}"/>
              </a:ext>
            </a:extLst>
          </p:cNvPr>
          <p:cNvSpPr/>
          <p:nvPr/>
        </p:nvSpPr>
        <p:spPr>
          <a:xfrm>
            <a:off x="521789" y="6431097"/>
            <a:ext cx="4115236" cy="762266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</p:spTree>
    <p:extLst>
      <p:ext uri="{BB962C8B-B14F-4D97-AF65-F5344CB8AC3E}">
        <p14:creationId xmlns:p14="http://schemas.microsoft.com/office/powerpoint/2010/main" val="1777200834"/>
      </p:ext>
    </p:extLst>
  </p:cSld>
  <p:clrMapOvr>
    <a:masterClrMapping/>
  </p:clrMapOvr>
</p:sld>
</file>

<file path=ppt/slides/slide2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4" name="Imagen 113">
            <a:extLst>
              <a:ext uri="{FF2B5EF4-FFF2-40B4-BE49-F238E27FC236}">
                <a16:creationId xmlns:a16="http://schemas.microsoft.com/office/drawing/2014/main" id="{E2C72D66-3C05-40F4-818E-4CB8631B94FA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26633" t="9514" r="29569" b="27352"/>
          <a:stretch/>
        </p:blipFill>
        <p:spPr>
          <a:xfrm rot="16200000">
            <a:off x="2185505" y="-1998928"/>
            <a:ext cx="697876" cy="5068891"/>
          </a:xfrm>
          <a:prstGeom prst="rect">
            <a:avLst/>
          </a:prstGeom>
        </p:spPr>
      </p:pic>
      <p:sp>
        <p:nvSpPr>
          <p:cNvPr id="112" name="Rectángulo: esquinas redondeadas 111">
            <a:extLst>
              <a:ext uri="{FF2B5EF4-FFF2-40B4-BE49-F238E27FC236}">
                <a16:creationId xmlns:a16="http://schemas.microsoft.com/office/drawing/2014/main" id="{E115D612-3661-42A9-A486-91A7B88EA55F}"/>
              </a:ext>
            </a:extLst>
          </p:cNvPr>
          <p:cNvSpPr/>
          <p:nvPr/>
        </p:nvSpPr>
        <p:spPr>
          <a:xfrm>
            <a:off x="440504" y="6367648"/>
            <a:ext cx="4290148" cy="890633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110" name="Rectángulo: esquinas redondeadas 109">
            <a:extLst>
              <a:ext uri="{FF2B5EF4-FFF2-40B4-BE49-F238E27FC236}">
                <a16:creationId xmlns:a16="http://schemas.microsoft.com/office/drawing/2014/main" id="{9B78243E-FF09-471B-A928-593DCFE6BCF1}"/>
              </a:ext>
            </a:extLst>
          </p:cNvPr>
          <p:cNvSpPr/>
          <p:nvPr/>
        </p:nvSpPr>
        <p:spPr>
          <a:xfrm>
            <a:off x="440505" y="3776826"/>
            <a:ext cx="4290148" cy="1439386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84" name="Rectángulo: esquinas redondeadas 83">
            <a:extLst>
              <a:ext uri="{FF2B5EF4-FFF2-40B4-BE49-F238E27FC236}">
                <a16:creationId xmlns:a16="http://schemas.microsoft.com/office/drawing/2014/main" id="{AD7414DD-8DE6-45B8-8112-9BDDF0B186AF}"/>
              </a:ext>
            </a:extLst>
          </p:cNvPr>
          <p:cNvSpPr/>
          <p:nvPr/>
        </p:nvSpPr>
        <p:spPr>
          <a:xfrm>
            <a:off x="420001" y="1536627"/>
            <a:ext cx="4310651" cy="697874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2" name="Rectángulo: esquinas redondeadas 1">
            <a:extLst>
              <a:ext uri="{FF2B5EF4-FFF2-40B4-BE49-F238E27FC236}">
                <a16:creationId xmlns:a16="http://schemas.microsoft.com/office/drawing/2014/main" id="{99FF4510-806D-4AC7-8D73-69B355A697B8}"/>
              </a:ext>
            </a:extLst>
          </p:cNvPr>
          <p:cNvSpPr/>
          <p:nvPr/>
        </p:nvSpPr>
        <p:spPr>
          <a:xfrm>
            <a:off x="1308997" y="1142665"/>
            <a:ext cx="1021080" cy="217998"/>
          </a:xfrm>
          <a:prstGeom prst="roundRect">
            <a:avLst>
              <a:gd name="adj" fmla="val 0"/>
            </a:avLst>
          </a:prstGeom>
          <a:noFill/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4" name="Rectángulo 3">
            <a:extLst>
              <a:ext uri="{FF2B5EF4-FFF2-40B4-BE49-F238E27FC236}">
                <a16:creationId xmlns:a16="http://schemas.microsoft.com/office/drawing/2014/main" id="{2AFB77A1-E7B9-4F47-9144-3CC7BDF7EE3D}"/>
              </a:ext>
            </a:extLst>
          </p:cNvPr>
          <p:cNvSpPr/>
          <p:nvPr/>
        </p:nvSpPr>
        <p:spPr>
          <a:xfrm>
            <a:off x="440504" y="1056234"/>
            <a:ext cx="1021080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N.º Pedido</a:t>
            </a:r>
            <a:endParaRPr lang="es-CL" dirty="0">
              <a:effectLst/>
              <a:latin typeface="Akazan Lt" panose="02000506020000020003" pitchFamily="2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5" name="Rectángulo: esquinas redondeadas 4">
            <a:extLst>
              <a:ext uri="{FF2B5EF4-FFF2-40B4-BE49-F238E27FC236}">
                <a16:creationId xmlns:a16="http://schemas.microsoft.com/office/drawing/2014/main" id="{2842A9BB-0E44-4F1E-97DD-EF7322732B51}"/>
              </a:ext>
            </a:extLst>
          </p:cNvPr>
          <p:cNvSpPr/>
          <p:nvPr/>
        </p:nvSpPr>
        <p:spPr>
          <a:xfrm>
            <a:off x="3675604" y="1142059"/>
            <a:ext cx="1021080" cy="217998"/>
          </a:xfrm>
          <a:prstGeom prst="roundRect">
            <a:avLst>
              <a:gd name="adj" fmla="val 0"/>
            </a:avLst>
          </a:prstGeom>
          <a:noFill/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6" name="Rectángulo 5">
            <a:extLst>
              <a:ext uri="{FF2B5EF4-FFF2-40B4-BE49-F238E27FC236}">
                <a16:creationId xmlns:a16="http://schemas.microsoft.com/office/drawing/2014/main" id="{7F3D37A6-278E-4B2C-8776-6E7C1A84784E}"/>
              </a:ext>
            </a:extLst>
          </p:cNvPr>
          <p:cNvSpPr/>
          <p:nvPr/>
        </p:nvSpPr>
        <p:spPr>
          <a:xfrm>
            <a:off x="3079506" y="1063864"/>
            <a:ext cx="1021080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Fecha</a:t>
            </a:r>
          </a:p>
        </p:txBody>
      </p:sp>
      <p:grpSp>
        <p:nvGrpSpPr>
          <p:cNvPr id="17" name="Grupo 16">
            <a:extLst>
              <a:ext uri="{FF2B5EF4-FFF2-40B4-BE49-F238E27FC236}">
                <a16:creationId xmlns:a16="http://schemas.microsoft.com/office/drawing/2014/main" id="{A1221EF0-FDFE-48C3-A647-6370BEFC3A9F}"/>
              </a:ext>
            </a:extLst>
          </p:cNvPr>
          <p:cNvGrpSpPr/>
          <p:nvPr/>
        </p:nvGrpSpPr>
        <p:grpSpPr>
          <a:xfrm>
            <a:off x="428996" y="1535416"/>
            <a:ext cx="4190338" cy="715275"/>
            <a:chOff x="461175" y="1120552"/>
            <a:chExt cx="4190338" cy="715275"/>
          </a:xfrm>
        </p:grpSpPr>
        <p:sp>
          <p:nvSpPr>
            <p:cNvPr id="8" name="Rectángulo 7">
              <a:extLst>
                <a:ext uri="{FF2B5EF4-FFF2-40B4-BE49-F238E27FC236}">
                  <a16:creationId xmlns:a16="http://schemas.microsoft.com/office/drawing/2014/main" id="{9A52EE84-0DE8-4F26-AD5E-3CE20593F425}"/>
                </a:ext>
              </a:extLst>
            </p:cNvPr>
            <p:cNvSpPr/>
            <p:nvPr/>
          </p:nvSpPr>
          <p:spPr>
            <a:xfrm>
              <a:off x="477077" y="1120552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Cliente: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" name="Rectángulo 8">
              <a:extLst>
                <a:ext uri="{FF2B5EF4-FFF2-40B4-BE49-F238E27FC236}">
                  <a16:creationId xmlns:a16="http://schemas.microsoft.com/office/drawing/2014/main" id="{0293D1B7-439B-4947-A5F0-41627F3784A1}"/>
                </a:ext>
              </a:extLst>
            </p:cNvPr>
            <p:cNvSpPr/>
            <p:nvPr/>
          </p:nvSpPr>
          <p:spPr>
            <a:xfrm>
              <a:off x="461175" y="1452518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Teléfono: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10" name="Rectángulo 9">
              <a:extLst>
                <a:ext uri="{FF2B5EF4-FFF2-40B4-BE49-F238E27FC236}">
                  <a16:creationId xmlns:a16="http://schemas.microsoft.com/office/drawing/2014/main" id="{18CEE0AE-BC72-4F64-89A2-783C42213717}"/>
                </a:ext>
              </a:extLst>
            </p:cNvPr>
            <p:cNvSpPr/>
            <p:nvPr/>
          </p:nvSpPr>
          <p:spPr>
            <a:xfrm>
              <a:off x="2542395" y="1460468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Celular: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12" name="Conector recto 11">
              <a:extLst>
                <a:ext uri="{FF2B5EF4-FFF2-40B4-BE49-F238E27FC236}">
                  <a16:creationId xmlns:a16="http://schemas.microsoft.com/office/drawing/2014/main" id="{44FD2E21-B38E-48E6-8AF0-3E3DE6E69487}"/>
                </a:ext>
              </a:extLst>
            </p:cNvPr>
            <p:cNvCxnSpPr/>
            <p:nvPr/>
          </p:nvCxnSpPr>
          <p:spPr>
            <a:xfrm>
              <a:off x="1089328" y="1380954"/>
              <a:ext cx="3562185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Conector recto 12">
              <a:extLst>
                <a:ext uri="{FF2B5EF4-FFF2-40B4-BE49-F238E27FC236}">
                  <a16:creationId xmlns:a16="http://schemas.microsoft.com/office/drawing/2014/main" id="{FF0615F5-297B-42CC-9227-B689F664423A}"/>
                </a:ext>
              </a:extLst>
            </p:cNvPr>
            <p:cNvCxnSpPr>
              <a:cxnSpLocks/>
            </p:cNvCxnSpPr>
            <p:nvPr/>
          </p:nvCxnSpPr>
          <p:spPr>
            <a:xfrm>
              <a:off x="1194019" y="1700333"/>
              <a:ext cx="1348376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" name="Conector recto 14">
              <a:extLst>
                <a:ext uri="{FF2B5EF4-FFF2-40B4-BE49-F238E27FC236}">
                  <a16:creationId xmlns:a16="http://schemas.microsoft.com/office/drawing/2014/main" id="{BD48C7B8-5CAC-4F82-9216-C8AB344C1EF2}"/>
                </a:ext>
              </a:extLst>
            </p:cNvPr>
            <p:cNvCxnSpPr>
              <a:cxnSpLocks/>
            </p:cNvCxnSpPr>
            <p:nvPr/>
          </p:nvCxnSpPr>
          <p:spPr>
            <a:xfrm>
              <a:off x="3228230" y="1700333"/>
              <a:ext cx="1423283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7" name="Grupo 26">
            <a:extLst>
              <a:ext uri="{FF2B5EF4-FFF2-40B4-BE49-F238E27FC236}">
                <a16:creationId xmlns:a16="http://schemas.microsoft.com/office/drawing/2014/main" id="{D011FB4B-7475-4BE9-A358-6DA41A8D12AD}"/>
              </a:ext>
            </a:extLst>
          </p:cNvPr>
          <p:cNvGrpSpPr/>
          <p:nvPr/>
        </p:nvGrpSpPr>
        <p:grpSpPr>
          <a:xfrm>
            <a:off x="899417" y="2332501"/>
            <a:ext cx="3359980" cy="319046"/>
            <a:chOff x="864702" y="1908569"/>
            <a:chExt cx="3359980" cy="319046"/>
          </a:xfrm>
        </p:grpSpPr>
        <p:sp>
          <p:nvSpPr>
            <p:cNvPr id="19" name="Rectángulo: esquinas redondeadas 18">
              <a:extLst>
                <a:ext uri="{FF2B5EF4-FFF2-40B4-BE49-F238E27FC236}">
                  <a16:creationId xmlns:a16="http://schemas.microsoft.com/office/drawing/2014/main" id="{90C1F828-0023-4BD0-AE55-1A1D3BABD5CA}"/>
                </a:ext>
              </a:extLst>
            </p:cNvPr>
            <p:cNvSpPr/>
            <p:nvPr/>
          </p:nvSpPr>
          <p:spPr>
            <a:xfrm>
              <a:off x="888509" y="1931042"/>
              <a:ext cx="3336173" cy="267576"/>
            </a:xfrm>
            <a:prstGeom prst="roundRect">
              <a:avLst>
                <a:gd name="adj" fmla="val 3808"/>
              </a:avLst>
            </a:prstGeom>
            <a:solidFill>
              <a:srgbClr val="E5EBF7"/>
            </a:solidFill>
            <a:ln w="6350"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20" name="Rectángulo 19">
              <a:extLst>
                <a:ext uri="{FF2B5EF4-FFF2-40B4-BE49-F238E27FC236}">
                  <a16:creationId xmlns:a16="http://schemas.microsoft.com/office/drawing/2014/main" id="{56986F0A-658A-4DCF-8EF6-0F185C7C5060}"/>
                </a:ext>
              </a:extLst>
            </p:cNvPr>
            <p:cNvSpPr/>
            <p:nvPr/>
          </p:nvSpPr>
          <p:spPr>
            <a:xfrm>
              <a:off x="864702" y="1910995"/>
              <a:ext cx="140708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Tipo de Servicio: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21" name="Rectángulo 20">
              <a:extLst>
                <a:ext uri="{FF2B5EF4-FFF2-40B4-BE49-F238E27FC236}">
                  <a16:creationId xmlns:a16="http://schemas.microsoft.com/office/drawing/2014/main" id="{6492D76D-BD6D-4616-9DE0-599FC92A6658}"/>
                </a:ext>
              </a:extLst>
            </p:cNvPr>
            <p:cNvSpPr/>
            <p:nvPr/>
          </p:nvSpPr>
          <p:spPr>
            <a:xfrm>
              <a:off x="1993616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2" name="Rectángulo 21">
              <a:extLst>
                <a:ext uri="{FF2B5EF4-FFF2-40B4-BE49-F238E27FC236}">
                  <a16:creationId xmlns:a16="http://schemas.microsoft.com/office/drawing/2014/main" id="{BE82BD38-E445-4696-A0AB-597A418C5665}"/>
                </a:ext>
              </a:extLst>
            </p:cNvPr>
            <p:cNvSpPr/>
            <p:nvPr/>
          </p:nvSpPr>
          <p:spPr>
            <a:xfrm>
              <a:off x="2072635" y="1908569"/>
              <a:ext cx="654616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Costura</a:t>
              </a:r>
            </a:p>
          </p:txBody>
        </p:sp>
        <p:sp>
          <p:nvSpPr>
            <p:cNvPr id="23" name="Rectángulo 22">
              <a:extLst>
                <a:ext uri="{FF2B5EF4-FFF2-40B4-BE49-F238E27FC236}">
                  <a16:creationId xmlns:a16="http://schemas.microsoft.com/office/drawing/2014/main" id="{68F4B250-3831-418F-BFC4-D431DBC2CA70}"/>
                </a:ext>
              </a:extLst>
            </p:cNvPr>
            <p:cNvSpPr/>
            <p:nvPr/>
          </p:nvSpPr>
          <p:spPr>
            <a:xfrm>
              <a:off x="2660329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4" name="Rectángulo 23">
              <a:extLst>
                <a:ext uri="{FF2B5EF4-FFF2-40B4-BE49-F238E27FC236}">
                  <a16:creationId xmlns:a16="http://schemas.microsoft.com/office/drawing/2014/main" id="{4AA89D6B-DBBA-402D-AEBE-71E144A67F00}"/>
                </a:ext>
              </a:extLst>
            </p:cNvPr>
            <p:cNvSpPr/>
            <p:nvPr/>
          </p:nvSpPr>
          <p:spPr>
            <a:xfrm>
              <a:off x="2750460" y="1915094"/>
              <a:ext cx="81676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Confección</a:t>
              </a:r>
            </a:p>
          </p:txBody>
        </p:sp>
        <p:sp>
          <p:nvSpPr>
            <p:cNvPr id="25" name="Rectángulo 24">
              <a:extLst>
                <a:ext uri="{FF2B5EF4-FFF2-40B4-BE49-F238E27FC236}">
                  <a16:creationId xmlns:a16="http://schemas.microsoft.com/office/drawing/2014/main" id="{E35C0224-B0B5-4F53-8A83-F99AB3741D53}"/>
                </a:ext>
              </a:extLst>
            </p:cNvPr>
            <p:cNvSpPr/>
            <p:nvPr/>
          </p:nvSpPr>
          <p:spPr>
            <a:xfrm>
              <a:off x="3522045" y="2000787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6" name="Rectángulo 25">
              <a:extLst>
                <a:ext uri="{FF2B5EF4-FFF2-40B4-BE49-F238E27FC236}">
                  <a16:creationId xmlns:a16="http://schemas.microsoft.com/office/drawing/2014/main" id="{6D0BC1E9-E235-4F61-AC23-ACA0B4CF88CA}"/>
                </a:ext>
              </a:extLst>
            </p:cNvPr>
            <p:cNvSpPr/>
            <p:nvPr/>
          </p:nvSpPr>
          <p:spPr>
            <a:xfrm>
              <a:off x="3612029" y="1915094"/>
              <a:ext cx="552402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Otros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sp>
        <p:nvSpPr>
          <p:cNvPr id="28" name="Rectángulo 27">
            <a:extLst>
              <a:ext uri="{FF2B5EF4-FFF2-40B4-BE49-F238E27FC236}">
                <a16:creationId xmlns:a16="http://schemas.microsoft.com/office/drawing/2014/main" id="{68588BD4-AE96-4CF9-9C4B-24A6D79FE99D}"/>
              </a:ext>
            </a:extLst>
          </p:cNvPr>
          <p:cNvSpPr/>
          <p:nvPr/>
        </p:nvSpPr>
        <p:spPr>
          <a:xfrm>
            <a:off x="354701" y="2633649"/>
            <a:ext cx="2183733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Descripción del Servicio:</a:t>
            </a:r>
            <a:endParaRPr lang="es-CL" dirty="0">
              <a:effectLst/>
              <a:latin typeface="Akazan Lt" panose="02000506020000020003" pitchFamily="2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pic>
        <p:nvPicPr>
          <p:cNvPr id="30" name="Imagen 29">
            <a:extLst>
              <a:ext uri="{FF2B5EF4-FFF2-40B4-BE49-F238E27FC236}">
                <a16:creationId xmlns:a16="http://schemas.microsoft.com/office/drawing/2014/main" id="{3E931A31-DC47-4A40-8DA9-8FC83A9306DD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203" t="66278" r="8673" b="23449"/>
          <a:stretch/>
        </p:blipFill>
        <p:spPr>
          <a:xfrm>
            <a:off x="440505" y="2944813"/>
            <a:ext cx="4301657" cy="738769"/>
          </a:xfrm>
          <a:prstGeom prst="rect">
            <a:avLst/>
          </a:prstGeom>
        </p:spPr>
      </p:pic>
      <p:grpSp>
        <p:nvGrpSpPr>
          <p:cNvPr id="76" name="Grupo 75">
            <a:extLst>
              <a:ext uri="{FF2B5EF4-FFF2-40B4-BE49-F238E27FC236}">
                <a16:creationId xmlns:a16="http://schemas.microsoft.com/office/drawing/2014/main" id="{EBD2F4EC-A8BF-4680-A871-AD5F1ACFA33A}"/>
              </a:ext>
            </a:extLst>
          </p:cNvPr>
          <p:cNvGrpSpPr/>
          <p:nvPr/>
        </p:nvGrpSpPr>
        <p:grpSpPr>
          <a:xfrm>
            <a:off x="513147" y="3825721"/>
            <a:ext cx="4187950" cy="1277269"/>
            <a:chOff x="425691" y="4023521"/>
            <a:chExt cx="4187950" cy="1277269"/>
          </a:xfrm>
        </p:grpSpPr>
        <p:sp>
          <p:nvSpPr>
            <p:cNvPr id="39" name="Rectángulo 38">
              <a:extLst>
                <a:ext uri="{FF2B5EF4-FFF2-40B4-BE49-F238E27FC236}">
                  <a16:creationId xmlns:a16="http://schemas.microsoft.com/office/drawing/2014/main" id="{02E4A93C-8F9C-4884-B2B6-80528735D3E3}"/>
                </a:ext>
              </a:extLst>
            </p:cNvPr>
            <p:cNvSpPr/>
            <p:nvPr/>
          </p:nvSpPr>
          <p:spPr>
            <a:xfrm>
              <a:off x="425691" y="4023521"/>
              <a:ext cx="118105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Ficha de Medidas</a:t>
              </a:r>
            </a:p>
          </p:txBody>
        </p:sp>
        <p:sp>
          <p:nvSpPr>
            <p:cNvPr id="41" name="Rectángulo 40">
              <a:extLst>
                <a:ext uri="{FF2B5EF4-FFF2-40B4-BE49-F238E27FC236}">
                  <a16:creationId xmlns:a16="http://schemas.microsoft.com/office/drawing/2014/main" id="{92B9E128-7B4C-45E7-9BA8-B9EA85687B92}"/>
                </a:ext>
              </a:extLst>
            </p:cNvPr>
            <p:cNvSpPr/>
            <p:nvPr/>
          </p:nvSpPr>
          <p:spPr>
            <a:xfrm>
              <a:off x="754528" y="4254831"/>
              <a:ext cx="66475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H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ombros</a:t>
              </a:r>
            </a:p>
          </p:txBody>
        </p:sp>
        <p:grpSp>
          <p:nvGrpSpPr>
            <p:cNvPr id="53" name="Grupo 52">
              <a:extLst>
                <a:ext uri="{FF2B5EF4-FFF2-40B4-BE49-F238E27FC236}">
                  <a16:creationId xmlns:a16="http://schemas.microsoft.com/office/drawing/2014/main" id="{F280F20A-CEEA-4B75-946C-268CF551042A}"/>
                </a:ext>
              </a:extLst>
            </p:cNvPr>
            <p:cNvGrpSpPr/>
            <p:nvPr/>
          </p:nvGrpSpPr>
          <p:grpSpPr>
            <a:xfrm>
              <a:off x="499785" y="4324233"/>
              <a:ext cx="319496" cy="903494"/>
              <a:chOff x="499785" y="4324233"/>
              <a:chExt cx="319496" cy="903494"/>
            </a:xfrm>
          </p:grpSpPr>
          <p:sp>
            <p:nvSpPr>
              <p:cNvPr id="40" name="Rectángulo 39">
                <a:extLst>
                  <a:ext uri="{FF2B5EF4-FFF2-40B4-BE49-F238E27FC236}">
                    <a16:creationId xmlns:a16="http://schemas.microsoft.com/office/drawing/2014/main" id="{E47B04F6-4E0C-443A-9D7F-51CC3A6E8167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 dirty="0"/>
              </a:p>
            </p:txBody>
          </p:sp>
          <p:sp>
            <p:nvSpPr>
              <p:cNvPr id="42" name="Rectángulo 41">
                <a:extLst>
                  <a:ext uri="{FF2B5EF4-FFF2-40B4-BE49-F238E27FC236}">
                    <a16:creationId xmlns:a16="http://schemas.microsoft.com/office/drawing/2014/main" id="{E0D8D7D1-E8A9-477D-BB59-7D4037A10AD8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3" name="Rectángulo 42">
                <a:extLst>
                  <a:ext uri="{FF2B5EF4-FFF2-40B4-BE49-F238E27FC236}">
                    <a16:creationId xmlns:a16="http://schemas.microsoft.com/office/drawing/2014/main" id="{F11EEA12-BB2F-4295-96AC-15AABB2EB594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4" name="Rectángulo 43">
                <a:extLst>
                  <a:ext uri="{FF2B5EF4-FFF2-40B4-BE49-F238E27FC236}">
                    <a16:creationId xmlns:a16="http://schemas.microsoft.com/office/drawing/2014/main" id="{4CA8619C-54F1-4E1B-8AD0-2AB97850AF39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5" name="Rectángulo 44">
                <a:extLst>
                  <a:ext uri="{FF2B5EF4-FFF2-40B4-BE49-F238E27FC236}">
                    <a16:creationId xmlns:a16="http://schemas.microsoft.com/office/drawing/2014/main" id="{A892E23F-412E-4C2B-BF07-19DEFB875F6D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48" name="Rectángulo 47">
              <a:extLst>
                <a:ext uri="{FF2B5EF4-FFF2-40B4-BE49-F238E27FC236}">
                  <a16:creationId xmlns:a16="http://schemas.microsoft.com/office/drawing/2014/main" id="{F61B7A8A-9FD8-4CD0-98C1-D19A7D442815}"/>
                </a:ext>
              </a:extLst>
            </p:cNvPr>
            <p:cNvSpPr/>
            <p:nvPr/>
          </p:nvSpPr>
          <p:spPr>
            <a:xfrm>
              <a:off x="754528" y="4446790"/>
              <a:ext cx="66475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Busto</a:t>
              </a:r>
            </a:p>
          </p:txBody>
        </p:sp>
        <p:sp>
          <p:nvSpPr>
            <p:cNvPr id="49" name="Rectángulo 48">
              <a:extLst>
                <a:ext uri="{FF2B5EF4-FFF2-40B4-BE49-F238E27FC236}">
                  <a16:creationId xmlns:a16="http://schemas.microsoft.com/office/drawing/2014/main" id="{CB2C72A1-AB47-4A03-B163-24BB2C1F201C}"/>
                </a:ext>
              </a:extLst>
            </p:cNvPr>
            <p:cNvSpPr/>
            <p:nvPr/>
          </p:nvSpPr>
          <p:spPr>
            <a:xfrm>
              <a:off x="754528" y="4627222"/>
              <a:ext cx="934027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Larg</a:t>
              </a: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 Espalda</a:t>
              </a:r>
            </a:p>
          </p:txBody>
        </p:sp>
        <p:sp>
          <p:nvSpPr>
            <p:cNvPr id="50" name="Rectángulo 49">
              <a:extLst>
                <a:ext uri="{FF2B5EF4-FFF2-40B4-BE49-F238E27FC236}">
                  <a16:creationId xmlns:a16="http://schemas.microsoft.com/office/drawing/2014/main" id="{C5BC14CB-F47E-4D58-8F68-DDE41F381913}"/>
                </a:ext>
              </a:extLst>
            </p:cNvPr>
            <p:cNvSpPr/>
            <p:nvPr/>
          </p:nvSpPr>
          <p:spPr>
            <a:xfrm>
              <a:off x="754528" y="4819750"/>
              <a:ext cx="934027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Busto</a:t>
              </a:r>
            </a:p>
          </p:txBody>
        </p:sp>
        <p:sp>
          <p:nvSpPr>
            <p:cNvPr id="52" name="Rectángulo 51">
              <a:extLst>
                <a:ext uri="{FF2B5EF4-FFF2-40B4-BE49-F238E27FC236}">
                  <a16:creationId xmlns:a16="http://schemas.microsoft.com/office/drawing/2014/main" id="{39884370-F146-4FD9-9DE4-63D0F5CF1CFD}"/>
                </a:ext>
              </a:extLst>
            </p:cNvPr>
            <p:cNvSpPr/>
            <p:nvPr/>
          </p:nvSpPr>
          <p:spPr>
            <a:xfrm>
              <a:off x="763644" y="5019073"/>
              <a:ext cx="54205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</a:t>
              </a:r>
            </a:p>
          </p:txBody>
        </p:sp>
        <p:grpSp>
          <p:nvGrpSpPr>
            <p:cNvPr id="54" name="Grupo 53">
              <a:extLst>
                <a:ext uri="{FF2B5EF4-FFF2-40B4-BE49-F238E27FC236}">
                  <a16:creationId xmlns:a16="http://schemas.microsoft.com/office/drawing/2014/main" id="{899D3852-9FE5-4802-ABAC-63F149199D1B}"/>
                </a:ext>
              </a:extLst>
            </p:cNvPr>
            <p:cNvGrpSpPr/>
            <p:nvPr/>
          </p:nvGrpSpPr>
          <p:grpSpPr>
            <a:xfrm>
              <a:off x="1603520" y="4324233"/>
              <a:ext cx="319496" cy="903494"/>
              <a:chOff x="499785" y="4324233"/>
              <a:chExt cx="319496" cy="903494"/>
            </a:xfrm>
          </p:grpSpPr>
          <p:sp>
            <p:nvSpPr>
              <p:cNvPr id="55" name="Rectángulo 54">
                <a:extLst>
                  <a:ext uri="{FF2B5EF4-FFF2-40B4-BE49-F238E27FC236}">
                    <a16:creationId xmlns:a16="http://schemas.microsoft.com/office/drawing/2014/main" id="{B9500116-F8A0-4B60-A41D-DDA61DAD96E1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6" name="Rectángulo 55">
                <a:extLst>
                  <a:ext uri="{FF2B5EF4-FFF2-40B4-BE49-F238E27FC236}">
                    <a16:creationId xmlns:a16="http://schemas.microsoft.com/office/drawing/2014/main" id="{32936542-49CC-49B3-82EB-7BF61A120F45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7" name="Rectángulo 56">
                <a:extLst>
                  <a:ext uri="{FF2B5EF4-FFF2-40B4-BE49-F238E27FC236}">
                    <a16:creationId xmlns:a16="http://schemas.microsoft.com/office/drawing/2014/main" id="{8750774D-2064-4D64-A3A9-4DF20C839018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8" name="Rectángulo 57">
                <a:extLst>
                  <a:ext uri="{FF2B5EF4-FFF2-40B4-BE49-F238E27FC236}">
                    <a16:creationId xmlns:a16="http://schemas.microsoft.com/office/drawing/2014/main" id="{83283F80-022F-44A8-A5C5-F600B41761E0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9" name="Rectángulo 58">
                <a:extLst>
                  <a:ext uri="{FF2B5EF4-FFF2-40B4-BE49-F238E27FC236}">
                    <a16:creationId xmlns:a16="http://schemas.microsoft.com/office/drawing/2014/main" id="{B3B65F57-430F-44F5-B56A-77EC86B78C32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60" name="Rectángulo 59">
              <a:extLst>
                <a:ext uri="{FF2B5EF4-FFF2-40B4-BE49-F238E27FC236}">
                  <a16:creationId xmlns:a16="http://schemas.microsoft.com/office/drawing/2014/main" id="{6466DA8E-C652-4658-9DE6-CC4010FF4254}"/>
                </a:ext>
              </a:extLst>
            </p:cNvPr>
            <p:cNvSpPr/>
            <p:nvPr/>
          </p:nvSpPr>
          <p:spPr>
            <a:xfrm>
              <a:off x="1857045" y="4249221"/>
              <a:ext cx="140225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Frente </a:t>
              </a:r>
            </a:p>
          </p:txBody>
        </p:sp>
        <p:sp>
          <p:nvSpPr>
            <p:cNvPr id="61" name="Rectángulo 60">
              <a:extLst>
                <a:ext uri="{FF2B5EF4-FFF2-40B4-BE49-F238E27FC236}">
                  <a16:creationId xmlns:a16="http://schemas.microsoft.com/office/drawing/2014/main" id="{31371062-0AD6-4B71-A228-5A8B2CD3F31E}"/>
                </a:ext>
              </a:extLst>
            </p:cNvPr>
            <p:cNvSpPr/>
            <p:nvPr/>
          </p:nvSpPr>
          <p:spPr>
            <a:xfrm>
              <a:off x="1857045" y="4448480"/>
              <a:ext cx="1327750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Costado</a:t>
              </a:r>
            </a:p>
          </p:txBody>
        </p:sp>
        <p:sp>
          <p:nvSpPr>
            <p:cNvPr id="62" name="Rectángulo 61">
              <a:extLst>
                <a:ext uri="{FF2B5EF4-FFF2-40B4-BE49-F238E27FC236}">
                  <a16:creationId xmlns:a16="http://schemas.microsoft.com/office/drawing/2014/main" id="{5A4E51EF-8D78-4EC7-9B0F-BE0BEA9BB197}"/>
                </a:ext>
              </a:extLst>
            </p:cNvPr>
            <p:cNvSpPr/>
            <p:nvPr/>
          </p:nvSpPr>
          <p:spPr>
            <a:xfrm>
              <a:off x="1867696" y="4627222"/>
              <a:ext cx="60857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Cadera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63" name="Rectángulo 62">
              <a:extLst>
                <a:ext uri="{FF2B5EF4-FFF2-40B4-BE49-F238E27FC236}">
                  <a16:creationId xmlns:a16="http://schemas.microsoft.com/office/drawing/2014/main" id="{14010947-628E-4464-9589-CBFF26BCD86C}"/>
                </a:ext>
              </a:extLst>
            </p:cNvPr>
            <p:cNvSpPr/>
            <p:nvPr/>
          </p:nvSpPr>
          <p:spPr>
            <a:xfrm>
              <a:off x="1867696" y="4813319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Rodilla</a:t>
              </a:r>
            </a:p>
          </p:txBody>
        </p:sp>
        <p:sp>
          <p:nvSpPr>
            <p:cNvPr id="64" name="Rectángulo 63">
              <a:extLst>
                <a:ext uri="{FF2B5EF4-FFF2-40B4-BE49-F238E27FC236}">
                  <a16:creationId xmlns:a16="http://schemas.microsoft.com/office/drawing/2014/main" id="{B9F5A617-31DA-4B42-AA9F-20464752E28F}"/>
                </a:ext>
              </a:extLst>
            </p:cNvPr>
            <p:cNvSpPr/>
            <p:nvPr/>
          </p:nvSpPr>
          <p:spPr>
            <a:xfrm>
              <a:off x="1862655" y="5016100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Rodilla</a:t>
              </a:r>
            </a:p>
          </p:txBody>
        </p:sp>
        <p:grpSp>
          <p:nvGrpSpPr>
            <p:cNvPr id="65" name="Grupo 64">
              <a:extLst>
                <a:ext uri="{FF2B5EF4-FFF2-40B4-BE49-F238E27FC236}">
                  <a16:creationId xmlns:a16="http://schemas.microsoft.com/office/drawing/2014/main" id="{320CD5EF-93F7-494C-8D7A-6A0B8DEABED7}"/>
                </a:ext>
              </a:extLst>
            </p:cNvPr>
            <p:cNvGrpSpPr/>
            <p:nvPr/>
          </p:nvGrpSpPr>
          <p:grpSpPr>
            <a:xfrm>
              <a:off x="3122565" y="4330398"/>
              <a:ext cx="319496" cy="903494"/>
              <a:chOff x="499785" y="4324233"/>
              <a:chExt cx="319496" cy="903494"/>
            </a:xfrm>
          </p:grpSpPr>
          <p:sp>
            <p:nvSpPr>
              <p:cNvPr id="66" name="Rectángulo 65">
                <a:extLst>
                  <a:ext uri="{FF2B5EF4-FFF2-40B4-BE49-F238E27FC236}">
                    <a16:creationId xmlns:a16="http://schemas.microsoft.com/office/drawing/2014/main" id="{F5AFC7C4-3C8D-4234-9F99-591641CB149C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7" name="Rectángulo 66">
                <a:extLst>
                  <a:ext uri="{FF2B5EF4-FFF2-40B4-BE49-F238E27FC236}">
                    <a16:creationId xmlns:a16="http://schemas.microsoft.com/office/drawing/2014/main" id="{672EC4D9-7968-40EF-8E37-0AB1B0B57B4D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8" name="Rectángulo 67">
                <a:extLst>
                  <a:ext uri="{FF2B5EF4-FFF2-40B4-BE49-F238E27FC236}">
                    <a16:creationId xmlns:a16="http://schemas.microsoft.com/office/drawing/2014/main" id="{79992F34-89A5-437A-A008-60DF00CD58FB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9" name="Rectángulo 68">
                <a:extLst>
                  <a:ext uri="{FF2B5EF4-FFF2-40B4-BE49-F238E27FC236}">
                    <a16:creationId xmlns:a16="http://schemas.microsoft.com/office/drawing/2014/main" id="{5A44A7C8-1EF2-4BA3-A253-805C71A8205A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70" name="Rectángulo 69">
                <a:extLst>
                  <a:ext uri="{FF2B5EF4-FFF2-40B4-BE49-F238E27FC236}">
                    <a16:creationId xmlns:a16="http://schemas.microsoft.com/office/drawing/2014/main" id="{9FCEB1F4-D108-40F4-9C61-46A7811EF12A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71" name="Rectángulo 70">
              <a:extLst>
                <a:ext uri="{FF2B5EF4-FFF2-40B4-BE49-F238E27FC236}">
                  <a16:creationId xmlns:a16="http://schemas.microsoft.com/office/drawing/2014/main" id="{7667203C-F86F-4632-8695-E8C8F777376B}"/>
                </a:ext>
              </a:extLst>
            </p:cNvPr>
            <p:cNvSpPr/>
            <p:nvPr/>
          </p:nvSpPr>
          <p:spPr>
            <a:xfrm>
              <a:off x="3391445" y="4257235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Pantalones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2" name="Rectángulo 71">
              <a:extLst>
                <a:ext uri="{FF2B5EF4-FFF2-40B4-BE49-F238E27FC236}">
                  <a16:creationId xmlns:a16="http://schemas.microsoft.com/office/drawing/2014/main" id="{58BFB19A-50EB-45F1-A3CE-85D479F6FF63}"/>
                </a:ext>
              </a:extLst>
            </p:cNvPr>
            <p:cNvSpPr/>
            <p:nvPr/>
          </p:nvSpPr>
          <p:spPr>
            <a:xfrm>
              <a:off x="3392643" y="4443247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Falda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3" name="Rectángulo 72">
              <a:extLst>
                <a:ext uri="{FF2B5EF4-FFF2-40B4-BE49-F238E27FC236}">
                  <a16:creationId xmlns:a16="http://schemas.microsoft.com/office/drawing/2014/main" id="{1D61C0AB-6E23-4955-B604-F5425931A240}"/>
                </a:ext>
              </a:extLst>
            </p:cNvPr>
            <p:cNvSpPr/>
            <p:nvPr/>
          </p:nvSpPr>
          <p:spPr>
            <a:xfrm>
              <a:off x="3388231" y="4632248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Brazos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4" name="Rectángulo 73">
              <a:extLst>
                <a:ext uri="{FF2B5EF4-FFF2-40B4-BE49-F238E27FC236}">
                  <a16:creationId xmlns:a16="http://schemas.microsoft.com/office/drawing/2014/main" id="{82FFD66E-2E43-472B-9751-82F25D60E63F}"/>
                </a:ext>
              </a:extLst>
            </p:cNvPr>
            <p:cNvSpPr/>
            <p:nvPr/>
          </p:nvSpPr>
          <p:spPr>
            <a:xfrm>
              <a:off x="3391445" y="4824776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Brazos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5" name="Rectángulo 74">
              <a:extLst>
                <a:ext uri="{FF2B5EF4-FFF2-40B4-BE49-F238E27FC236}">
                  <a16:creationId xmlns:a16="http://schemas.microsoft.com/office/drawing/2014/main" id="{567DC8AA-44AB-4858-80A5-59093DB9B205}"/>
                </a:ext>
              </a:extLst>
            </p:cNvPr>
            <p:cNvSpPr/>
            <p:nvPr/>
          </p:nvSpPr>
          <p:spPr>
            <a:xfrm>
              <a:off x="3392014" y="5019687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Puños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77" name="Grupo 76">
            <a:extLst>
              <a:ext uri="{FF2B5EF4-FFF2-40B4-BE49-F238E27FC236}">
                <a16:creationId xmlns:a16="http://schemas.microsoft.com/office/drawing/2014/main" id="{E1C409F8-653D-4D9B-BD5A-C6F51AAA093A}"/>
              </a:ext>
            </a:extLst>
          </p:cNvPr>
          <p:cNvGrpSpPr/>
          <p:nvPr/>
        </p:nvGrpSpPr>
        <p:grpSpPr>
          <a:xfrm>
            <a:off x="827247" y="5284367"/>
            <a:ext cx="3869438" cy="314947"/>
            <a:chOff x="846774" y="1908569"/>
            <a:chExt cx="3869438" cy="314947"/>
          </a:xfrm>
        </p:grpSpPr>
        <p:sp>
          <p:nvSpPr>
            <p:cNvPr id="78" name="Rectángulo: esquinas redondeadas 77">
              <a:extLst>
                <a:ext uri="{FF2B5EF4-FFF2-40B4-BE49-F238E27FC236}">
                  <a16:creationId xmlns:a16="http://schemas.microsoft.com/office/drawing/2014/main" id="{2060D2E5-A165-4593-B293-BEB07BBA723F}"/>
                </a:ext>
              </a:extLst>
            </p:cNvPr>
            <p:cNvSpPr/>
            <p:nvPr/>
          </p:nvSpPr>
          <p:spPr>
            <a:xfrm>
              <a:off x="888509" y="1931042"/>
              <a:ext cx="3548063" cy="267576"/>
            </a:xfrm>
            <a:prstGeom prst="roundRect">
              <a:avLst>
                <a:gd name="adj" fmla="val 3808"/>
              </a:avLst>
            </a:prstGeom>
            <a:solidFill>
              <a:srgbClr val="E5EBF7"/>
            </a:solidFill>
            <a:ln w="6350"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79" name="Rectángulo 78">
              <a:extLst>
                <a:ext uri="{FF2B5EF4-FFF2-40B4-BE49-F238E27FC236}">
                  <a16:creationId xmlns:a16="http://schemas.microsoft.com/office/drawing/2014/main" id="{E7877A37-7626-4D32-BC91-E7815A0457B0}"/>
                </a:ext>
              </a:extLst>
            </p:cNvPr>
            <p:cNvSpPr/>
            <p:nvPr/>
          </p:nvSpPr>
          <p:spPr>
            <a:xfrm>
              <a:off x="846774" y="1910995"/>
              <a:ext cx="140708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Material Utilizado</a:t>
              </a:r>
            </a:p>
          </p:txBody>
        </p:sp>
        <p:sp>
          <p:nvSpPr>
            <p:cNvPr id="80" name="Rectángulo 79">
              <a:extLst>
                <a:ext uri="{FF2B5EF4-FFF2-40B4-BE49-F238E27FC236}">
                  <a16:creationId xmlns:a16="http://schemas.microsoft.com/office/drawing/2014/main" id="{EED52FFC-D234-4972-9362-CCA8BD8E1E1D}"/>
                </a:ext>
              </a:extLst>
            </p:cNvPr>
            <p:cNvSpPr/>
            <p:nvPr/>
          </p:nvSpPr>
          <p:spPr>
            <a:xfrm>
              <a:off x="1951784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81" name="Rectángulo 80">
              <a:extLst>
                <a:ext uri="{FF2B5EF4-FFF2-40B4-BE49-F238E27FC236}">
                  <a16:creationId xmlns:a16="http://schemas.microsoft.com/office/drawing/2014/main" id="{810D7B33-A378-48EE-81DB-D80ABF08CAFF}"/>
                </a:ext>
              </a:extLst>
            </p:cNvPr>
            <p:cNvSpPr/>
            <p:nvPr/>
          </p:nvSpPr>
          <p:spPr>
            <a:xfrm>
              <a:off x="2018850" y="1908569"/>
              <a:ext cx="1230415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Traído por cliente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82" name="Rectángulo 81">
              <a:extLst>
                <a:ext uri="{FF2B5EF4-FFF2-40B4-BE49-F238E27FC236}">
                  <a16:creationId xmlns:a16="http://schemas.microsoft.com/office/drawing/2014/main" id="{C6BA340D-8998-4AB9-89C7-B008C984CE74}"/>
                </a:ext>
              </a:extLst>
            </p:cNvPr>
            <p:cNvSpPr/>
            <p:nvPr/>
          </p:nvSpPr>
          <p:spPr>
            <a:xfrm>
              <a:off x="3114635" y="2000787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85" name="Rectángulo 84">
              <a:extLst>
                <a:ext uri="{FF2B5EF4-FFF2-40B4-BE49-F238E27FC236}">
                  <a16:creationId xmlns:a16="http://schemas.microsoft.com/office/drawing/2014/main" id="{E804BDC5-B8E3-4BEE-B9A1-7A7F9FE1772F}"/>
                </a:ext>
              </a:extLst>
            </p:cNvPr>
            <p:cNvSpPr/>
            <p:nvPr/>
          </p:nvSpPr>
          <p:spPr>
            <a:xfrm>
              <a:off x="3194974" y="1908569"/>
              <a:ext cx="152123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Comprado por uno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pic>
        <p:nvPicPr>
          <p:cNvPr id="86" name="Imagen 85">
            <a:extLst>
              <a:ext uri="{FF2B5EF4-FFF2-40B4-BE49-F238E27FC236}">
                <a16:creationId xmlns:a16="http://schemas.microsoft.com/office/drawing/2014/main" id="{5E40D706-1789-41B8-8B26-B918DFB9E15B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203" t="66278" r="8673" b="23356"/>
          <a:stretch/>
        </p:blipFill>
        <p:spPr>
          <a:xfrm>
            <a:off x="420002" y="5572807"/>
            <a:ext cx="4301657" cy="745544"/>
          </a:xfrm>
          <a:prstGeom prst="rect">
            <a:avLst/>
          </a:prstGeom>
        </p:spPr>
      </p:pic>
      <p:grpSp>
        <p:nvGrpSpPr>
          <p:cNvPr id="99" name="Grupo 98">
            <a:extLst>
              <a:ext uri="{FF2B5EF4-FFF2-40B4-BE49-F238E27FC236}">
                <a16:creationId xmlns:a16="http://schemas.microsoft.com/office/drawing/2014/main" id="{A495B0AB-2D8A-4029-A820-29583E476264}"/>
              </a:ext>
            </a:extLst>
          </p:cNvPr>
          <p:cNvGrpSpPr/>
          <p:nvPr/>
        </p:nvGrpSpPr>
        <p:grpSpPr>
          <a:xfrm>
            <a:off x="513886" y="6402346"/>
            <a:ext cx="4328637" cy="751470"/>
            <a:chOff x="507023" y="6357999"/>
            <a:chExt cx="4328637" cy="751470"/>
          </a:xfrm>
        </p:grpSpPr>
        <p:sp>
          <p:nvSpPr>
            <p:cNvPr id="88" name="Rectángulo 87">
              <a:extLst>
                <a:ext uri="{FF2B5EF4-FFF2-40B4-BE49-F238E27FC236}">
                  <a16:creationId xmlns:a16="http://schemas.microsoft.com/office/drawing/2014/main" id="{CABB359B-7FAA-4851-BFBB-C7E16CD1F9CA}"/>
                </a:ext>
              </a:extLst>
            </p:cNvPr>
            <p:cNvSpPr/>
            <p:nvPr/>
          </p:nvSpPr>
          <p:spPr>
            <a:xfrm>
              <a:off x="507023" y="6357999"/>
              <a:ext cx="1590222" cy="34394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6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Formas de Pago</a:t>
              </a:r>
              <a:endParaRPr lang="es-CL" sz="16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89" name="Rectángulo 88">
              <a:extLst>
                <a:ext uri="{FF2B5EF4-FFF2-40B4-BE49-F238E27FC236}">
                  <a16:creationId xmlns:a16="http://schemas.microsoft.com/office/drawing/2014/main" id="{5C3FB13F-67AB-4E67-B8DB-16F6AEF462D6}"/>
                </a:ext>
              </a:extLst>
            </p:cNvPr>
            <p:cNvSpPr/>
            <p:nvPr/>
          </p:nvSpPr>
          <p:spPr>
            <a:xfrm>
              <a:off x="508665" y="6755574"/>
              <a:ext cx="118105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Total a Pagar: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90" name="Conector recto 89">
              <a:extLst>
                <a:ext uri="{FF2B5EF4-FFF2-40B4-BE49-F238E27FC236}">
                  <a16:creationId xmlns:a16="http://schemas.microsoft.com/office/drawing/2014/main" id="{E991F5D5-602F-41C6-A05E-4F641BA735F5}"/>
                </a:ext>
              </a:extLst>
            </p:cNvPr>
            <p:cNvCxnSpPr>
              <a:cxnSpLocks/>
            </p:cNvCxnSpPr>
            <p:nvPr/>
          </p:nvCxnSpPr>
          <p:spPr>
            <a:xfrm>
              <a:off x="1405339" y="6956676"/>
              <a:ext cx="1125661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3" name="Rectángulo 92">
              <a:extLst>
                <a:ext uri="{FF2B5EF4-FFF2-40B4-BE49-F238E27FC236}">
                  <a16:creationId xmlns:a16="http://schemas.microsoft.com/office/drawing/2014/main" id="{6EBF0BAA-1830-4082-9014-C97DF0F57357}"/>
                </a:ext>
              </a:extLst>
            </p:cNvPr>
            <p:cNvSpPr/>
            <p:nvPr/>
          </p:nvSpPr>
          <p:spPr>
            <a:xfrm>
              <a:off x="2618328" y="6480608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94" name="Rectángulo 93">
              <a:extLst>
                <a:ext uri="{FF2B5EF4-FFF2-40B4-BE49-F238E27FC236}">
                  <a16:creationId xmlns:a16="http://schemas.microsoft.com/office/drawing/2014/main" id="{6B27A875-5C49-4CE4-884A-53A0A9CD71C2}"/>
                </a:ext>
              </a:extLst>
            </p:cNvPr>
            <p:cNvSpPr/>
            <p:nvPr/>
          </p:nvSpPr>
          <p:spPr>
            <a:xfrm>
              <a:off x="2698547" y="6392360"/>
              <a:ext cx="213711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50% Adel</a:t>
              </a: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anto / 50% Entrega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5" name="Rectángulo 94">
              <a:extLst>
                <a:ext uri="{FF2B5EF4-FFF2-40B4-BE49-F238E27FC236}">
                  <a16:creationId xmlns:a16="http://schemas.microsoft.com/office/drawing/2014/main" id="{796D9CDE-CE6A-44BC-B977-018DBDB7ADB1}"/>
                </a:ext>
              </a:extLst>
            </p:cNvPr>
            <p:cNvSpPr/>
            <p:nvPr/>
          </p:nvSpPr>
          <p:spPr>
            <a:xfrm>
              <a:off x="2618327" y="6671604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96" name="Rectángulo 95">
              <a:extLst>
                <a:ext uri="{FF2B5EF4-FFF2-40B4-BE49-F238E27FC236}">
                  <a16:creationId xmlns:a16="http://schemas.microsoft.com/office/drawing/2014/main" id="{E1A9C05A-E9F5-40BA-9B89-F4925868A6E2}"/>
                </a:ext>
              </a:extLst>
            </p:cNvPr>
            <p:cNvSpPr/>
            <p:nvPr/>
          </p:nvSpPr>
          <p:spPr>
            <a:xfrm>
              <a:off x="2698547" y="6590190"/>
              <a:ext cx="125637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Tarjeta de Crédito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7" name="Rectángulo 96">
              <a:extLst>
                <a:ext uri="{FF2B5EF4-FFF2-40B4-BE49-F238E27FC236}">
                  <a16:creationId xmlns:a16="http://schemas.microsoft.com/office/drawing/2014/main" id="{FDB9D3DA-79A0-4743-B169-42B0206C7917}"/>
                </a:ext>
              </a:extLst>
            </p:cNvPr>
            <p:cNvSpPr/>
            <p:nvPr/>
          </p:nvSpPr>
          <p:spPr>
            <a:xfrm>
              <a:off x="2734595" y="6796948"/>
              <a:ext cx="125637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Pago Completo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8" name="Rectángulo 97">
              <a:extLst>
                <a:ext uri="{FF2B5EF4-FFF2-40B4-BE49-F238E27FC236}">
                  <a16:creationId xmlns:a16="http://schemas.microsoft.com/office/drawing/2014/main" id="{C23ACB03-E850-4859-963B-A4D496E13724}"/>
                </a:ext>
              </a:extLst>
            </p:cNvPr>
            <p:cNvSpPr/>
            <p:nvPr/>
          </p:nvSpPr>
          <p:spPr>
            <a:xfrm>
              <a:off x="2618327" y="6872424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</p:grpSp>
      <p:sp>
        <p:nvSpPr>
          <p:cNvPr id="83" name="Rectángulo 82">
            <a:extLst>
              <a:ext uri="{FF2B5EF4-FFF2-40B4-BE49-F238E27FC236}">
                <a16:creationId xmlns:a16="http://schemas.microsoft.com/office/drawing/2014/main" id="{FF1B5714-D46E-4962-9BD8-8C3EB344E93F}"/>
              </a:ext>
            </a:extLst>
          </p:cNvPr>
          <p:cNvSpPr/>
          <p:nvPr/>
        </p:nvSpPr>
        <p:spPr>
          <a:xfrm>
            <a:off x="551357" y="63750"/>
            <a:ext cx="4148168" cy="107830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07000"/>
              </a:lnSpc>
              <a:spcAft>
                <a:spcPts val="726"/>
              </a:spcAft>
            </a:pPr>
            <a:r>
              <a:rPr lang="es-CL" sz="5988" dirty="0">
                <a:solidFill>
                  <a:schemeClr val="bg1"/>
                </a:solidFill>
                <a:latin typeface="Angelface" pitchFamily="50" charset="0"/>
                <a:ea typeface="Calibri" panose="020F0502020204030204" pitchFamily="34" charset="0"/>
                <a:cs typeface="Times New Roman" panose="02020603050405020304" pitchFamily="18" charset="0"/>
              </a:rPr>
              <a:t>Ordenes de Venta</a:t>
            </a:r>
            <a:endParaRPr lang="es-CL" sz="6532" dirty="0">
              <a:solidFill>
                <a:schemeClr val="bg1"/>
              </a:solidFill>
              <a:latin typeface="Angelface" pitchFamily="50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101" name="Rectángulo: esquinas redondeadas 100">
            <a:extLst>
              <a:ext uri="{FF2B5EF4-FFF2-40B4-BE49-F238E27FC236}">
                <a16:creationId xmlns:a16="http://schemas.microsoft.com/office/drawing/2014/main" id="{0A155951-9671-4EA6-9BA5-4894C98CB333}"/>
              </a:ext>
            </a:extLst>
          </p:cNvPr>
          <p:cNvSpPr/>
          <p:nvPr/>
        </p:nvSpPr>
        <p:spPr>
          <a:xfrm>
            <a:off x="473237" y="1582469"/>
            <a:ext cx="4223447" cy="604994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111" name="Rectángulo: esquinas redondeadas 110">
            <a:extLst>
              <a:ext uri="{FF2B5EF4-FFF2-40B4-BE49-F238E27FC236}">
                <a16:creationId xmlns:a16="http://schemas.microsoft.com/office/drawing/2014/main" id="{2F0F5CEE-A183-4B39-8715-F1C8F735566B}"/>
              </a:ext>
            </a:extLst>
          </p:cNvPr>
          <p:cNvSpPr/>
          <p:nvPr/>
        </p:nvSpPr>
        <p:spPr>
          <a:xfrm>
            <a:off x="524368" y="3850804"/>
            <a:ext cx="4115236" cy="1279658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113" name="Rectángulo: esquinas redondeadas 112">
            <a:extLst>
              <a:ext uri="{FF2B5EF4-FFF2-40B4-BE49-F238E27FC236}">
                <a16:creationId xmlns:a16="http://schemas.microsoft.com/office/drawing/2014/main" id="{907035ED-50C6-4207-BD92-D5027B05F656}"/>
              </a:ext>
            </a:extLst>
          </p:cNvPr>
          <p:cNvSpPr/>
          <p:nvPr/>
        </p:nvSpPr>
        <p:spPr>
          <a:xfrm>
            <a:off x="521789" y="6431097"/>
            <a:ext cx="4115236" cy="762266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</p:spTree>
    <p:extLst>
      <p:ext uri="{BB962C8B-B14F-4D97-AF65-F5344CB8AC3E}">
        <p14:creationId xmlns:p14="http://schemas.microsoft.com/office/powerpoint/2010/main" val="4202984638"/>
      </p:ext>
    </p:extLst>
  </p:cSld>
  <p:clrMapOvr>
    <a:masterClrMapping/>
  </p:clrMapOvr>
</p:sld>
</file>

<file path=ppt/slides/slide2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4" name="Imagen 113">
            <a:extLst>
              <a:ext uri="{FF2B5EF4-FFF2-40B4-BE49-F238E27FC236}">
                <a16:creationId xmlns:a16="http://schemas.microsoft.com/office/drawing/2014/main" id="{E2C72D66-3C05-40F4-818E-4CB8631B94FA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26633" t="9514" r="29569" b="27352"/>
          <a:stretch/>
        </p:blipFill>
        <p:spPr>
          <a:xfrm rot="16200000">
            <a:off x="2185505" y="-1998928"/>
            <a:ext cx="697876" cy="5068891"/>
          </a:xfrm>
          <a:prstGeom prst="rect">
            <a:avLst/>
          </a:prstGeom>
        </p:spPr>
      </p:pic>
      <p:sp>
        <p:nvSpPr>
          <p:cNvPr id="112" name="Rectángulo: esquinas redondeadas 111">
            <a:extLst>
              <a:ext uri="{FF2B5EF4-FFF2-40B4-BE49-F238E27FC236}">
                <a16:creationId xmlns:a16="http://schemas.microsoft.com/office/drawing/2014/main" id="{E115D612-3661-42A9-A486-91A7B88EA55F}"/>
              </a:ext>
            </a:extLst>
          </p:cNvPr>
          <p:cNvSpPr/>
          <p:nvPr/>
        </p:nvSpPr>
        <p:spPr>
          <a:xfrm>
            <a:off x="440504" y="6367648"/>
            <a:ext cx="4290148" cy="890633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110" name="Rectángulo: esquinas redondeadas 109">
            <a:extLst>
              <a:ext uri="{FF2B5EF4-FFF2-40B4-BE49-F238E27FC236}">
                <a16:creationId xmlns:a16="http://schemas.microsoft.com/office/drawing/2014/main" id="{9B78243E-FF09-471B-A928-593DCFE6BCF1}"/>
              </a:ext>
            </a:extLst>
          </p:cNvPr>
          <p:cNvSpPr/>
          <p:nvPr/>
        </p:nvSpPr>
        <p:spPr>
          <a:xfrm>
            <a:off x="440505" y="3776826"/>
            <a:ext cx="4290148" cy="1439386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84" name="Rectángulo: esquinas redondeadas 83">
            <a:extLst>
              <a:ext uri="{FF2B5EF4-FFF2-40B4-BE49-F238E27FC236}">
                <a16:creationId xmlns:a16="http://schemas.microsoft.com/office/drawing/2014/main" id="{AD7414DD-8DE6-45B8-8112-9BDDF0B186AF}"/>
              </a:ext>
            </a:extLst>
          </p:cNvPr>
          <p:cNvSpPr/>
          <p:nvPr/>
        </p:nvSpPr>
        <p:spPr>
          <a:xfrm>
            <a:off x="420001" y="1536627"/>
            <a:ext cx="4310651" cy="697874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2" name="Rectángulo: esquinas redondeadas 1">
            <a:extLst>
              <a:ext uri="{FF2B5EF4-FFF2-40B4-BE49-F238E27FC236}">
                <a16:creationId xmlns:a16="http://schemas.microsoft.com/office/drawing/2014/main" id="{99FF4510-806D-4AC7-8D73-69B355A697B8}"/>
              </a:ext>
            </a:extLst>
          </p:cNvPr>
          <p:cNvSpPr/>
          <p:nvPr/>
        </p:nvSpPr>
        <p:spPr>
          <a:xfrm>
            <a:off x="1308997" y="1142665"/>
            <a:ext cx="1021080" cy="217998"/>
          </a:xfrm>
          <a:prstGeom prst="roundRect">
            <a:avLst>
              <a:gd name="adj" fmla="val 0"/>
            </a:avLst>
          </a:prstGeom>
          <a:noFill/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4" name="Rectángulo 3">
            <a:extLst>
              <a:ext uri="{FF2B5EF4-FFF2-40B4-BE49-F238E27FC236}">
                <a16:creationId xmlns:a16="http://schemas.microsoft.com/office/drawing/2014/main" id="{2AFB77A1-E7B9-4F47-9144-3CC7BDF7EE3D}"/>
              </a:ext>
            </a:extLst>
          </p:cNvPr>
          <p:cNvSpPr/>
          <p:nvPr/>
        </p:nvSpPr>
        <p:spPr>
          <a:xfrm>
            <a:off x="440504" y="1056234"/>
            <a:ext cx="1021080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N.º Pedido</a:t>
            </a:r>
            <a:endParaRPr lang="es-CL" dirty="0">
              <a:effectLst/>
              <a:latin typeface="Akazan Lt" panose="02000506020000020003" pitchFamily="2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5" name="Rectángulo: esquinas redondeadas 4">
            <a:extLst>
              <a:ext uri="{FF2B5EF4-FFF2-40B4-BE49-F238E27FC236}">
                <a16:creationId xmlns:a16="http://schemas.microsoft.com/office/drawing/2014/main" id="{2842A9BB-0E44-4F1E-97DD-EF7322732B51}"/>
              </a:ext>
            </a:extLst>
          </p:cNvPr>
          <p:cNvSpPr/>
          <p:nvPr/>
        </p:nvSpPr>
        <p:spPr>
          <a:xfrm>
            <a:off x="3675604" y="1142059"/>
            <a:ext cx="1021080" cy="217998"/>
          </a:xfrm>
          <a:prstGeom prst="roundRect">
            <a:avLst>
              <a:gd name="adj" fmla="val 0"/>
            </a:avLst>
          </a:prstGeom>
          <a:noFill/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6" name="Rectángulo 5">
            <a:extLst>
              <a:ext uri="{FF2B5EF4-FFF2-40B4-BE49-F238E27FC236}">
                <a16:creationId xmlns:a16="http://schemas.microsoft.com/office/drawing/2014/main" id="{7F3D37A6-278E-4B2C-8776-6E7C1A84784E}"/>
              </a:ext>
            </a:extLst>
          </p:cNvPr>
          <p:cNvSpPr/>
          <p:nvPr/>
        </p:nvSpPr>
        <p:spPr>
          <a:xfrm>
            <a:off x="3079506" y="1063864"/>
            <a:ext cx="1021080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Fecha</a:t>
            </a:r>
          </a:p>
        </p:txBody>
      </p:sp>
      <p:grpSp>
        <p:nvGrpSpPr>
          <p:cNvPr id="17" name="Grupo 16">
            <a:extLst>
              <a:ext uri="{FF2B5EF4-FFF2-40B4-BE49-F238E27FC236}">
                <a16:creationId xmlns:a16="http://schemas.microsoft.com/office/drawing/2014/main" id="{A1221EF0-FDFE-48C3-A647-6370BEFC3A9F}"/>
              </a:ext>
            </a:extLst>
          </p:cNvPr>
          <p:cNvGrpSpPr/>
          <p:nvPr/>
        </p:nvGrpSpPr>
        <p:grpSpPr>
          <a:xfrm>
            <a:off x="428996" y="1535416"/>
            <a:ext cx="4190338" cy="715275"/>
            <a:chOff x="461175" y="1120552"/>
            <a:chExt cx="4190338" cy="715275"/>
          </a:xfrm>
        </p:grpSpPr>
        <p:sp>
          <p:nvSpPr>
            <p:cNvPr id="8" name="Rectángulo 7">
              <a:extLst>
                <a:ext uri="{FF2B5EF4-FFF2-40B4-BE49-F238E27FC236}">
                  <a16:creationId xmlns:a16="http://schemas.microsoft.com/office/drawing/2014/main" id="{9A52EE84-0DE8-4F26-AD5E-3CE20593F425}"/>
                </a:ext>
              </a:extLst>
            </p:cNvPr>
            <p:cNvSpPr/>
            <p:nvPr/>
          </p:nvSpPr>
          <p:spPr>
            <a:xfrm>
              <a:off x="477077" y="1120552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Cliente: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" name="Rectángulo 8">
              <a:extLst>
                <a:ext uri="{FF2B5EF4-FFF2-40B4-BE49-F238E27FC236}">
                  <a16:creationId xmlns:a16="http://schemas.microsoft.com/office/drawing/2014/main" id="{0293D1B7-439B-4947-A5F0-41627F3784A1}"/>
                </a:ext>
              </a:extLst>
            </p:cNvPr>
            <p:cNvSpPr/>
            <p:nvPr/>
          </p:nvSpPr>
          <p:spPr>
            <a:xfrm>
              <a:off x="461175" y="1452518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Teléfono: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10" name="Rectángulo 9">
              <a:extLst>
                <a:ext uri="{FF2B5EF4-FFF2-40B4-BE49-F238E27FC236}">
                  <a16:creationId xmlns:a16="http://schemas.microsoft.com/office/drawing/2014/main" id="{18CEE0AE-BC72-4F64-89A2-783C42213717}"/>
                </a:ext>
              </a:extLst>
            </p:cNvPr>
            <p:cNvSpPr/>
            <p:nvPr/>
          </p:nvSpPr>
          <p:spPr>
            <a:xfrm>
              <a:off x="2542395" y="1460468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Celular: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12" name="Conector recto 11">
              <a:extLst>
                <a:ext uri="{FF2B5EF4-FFF2-40B4-BE49-F238E27FC236}">
                  <a16:creationId xmlns:a16="http://schemas.microsoft.com/office/drawing/2014/main" id="{44FD2E21-B38E-48E6-8AF0-3E3DE6E69487}"/>
                </a:ext>
              </a:extLst>
            </p:cNvPr>
            <p:cNvCxnSpPr/>
            <p:nvPr/>
          </p:nvCxnSpPr>
          <p:spPr>
            <a:xfrm>
              <a:off x="1089328" y="1380954"/>
              <a:ext cx="3562185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Conector recto 12">
              <a:extLst>
                <a:ext uri="{FF2B5EF4-FFF2-40B4-BE49-F238E27FC236}">
                  <a16:creationId xmlns:a16="http://schemas.microsoft.com/office/drawing/2014/main" id="{FF0615F5-297B-42CC-9227-B689F664423A}"/>
                </a:ext>
              </a:extLst>
            </p:cNvPr>
            <p:cNvCxnSpPr>
              <a:cxnSpLocks/>
            </p:cNvCxnSpPr>
            <p:nvPr/>
          </p:nvCxnSpPr>
          <p:spPr>
            <a:xfrm>
              <a:off x="1194019" y="1700333"/>
              <a:ext cx="1348376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" name="Conector recto 14">
              <a:extLst>
                <a:ext uri="{FF2B5EF4-FFF2-40B4-BE49-F238E27FC236}">
                  <a16:creationId xmlns:a16="http://schemas.microsoft.com/office/drawing/2014/main" id="{BD48C7B8-5CAC-4F82-9216-C8AB344C1EF2}"/>
                </a:ext>
              </a:extLst>
            </p:cNvPr>
            <p:cNvCxnSpPr>
              <a:cxnSpLocks/>
            </p:cNvCxnSpPr>
            <p:nvPr/>
          </p:nvCxnSpPr>
          <p:spPr>
            <a:xfrm>
              <a:off x="3228230" y="1700333"/>
              <a:ext cx="1423283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7" name="Grupo 26">
            <a:extLst>
              <a:ext uri="{FF2B5EF4-FFF2-40B4-BE49-F238E27FC236}">
                <a16:creationId xmlns:a16="http://schemas.microsoft.com/office/drawing/2014/main" id="{D011FB4B-7475-4BE9-A358-6DA41A8D12AD}"/>
              </a:ext>
            </a:extLst>
          </p:cNvPr>
          <p:cNvGrpSpPr/>
          <p:nvPr/>
        </p:nvGrpSpPr>
        <p:grpSpPr>
          <a:xfrm>
            <a:off x="899417" y="2332501"/>
            <a:ext cx="3359980" cy="319046"/>
            <a:chOff x="864702" y="1908569"/>
            <a:chExt cx="3359980" cy="319046"/>
          </a:xfrm>
        </p:grpSpPr>
        <p:sp>
          <p:nvSpPr>
            <p:cNvPr id="19" name="Rectángulo: esquinas redondeadas 18">
              <a:extLst>
                <a:ext uri="{FF2B5EF4-FFF2-40B4-BE49-F238E27FC236}">
                  <a16:creationId xmlns:a16="http://schemas.microsoft.com/office/drawing/2014/main" id="{90C1F828-0023-4BD0-AE55-1A1D3BABD5CA}"/>
                </a:ext>
              </a:extLst>
            </p:cNvPr>
            <p:cNvSpPr/>
            <p:nvPr/>
          </p:nvSpPr>
          <p:spPr>
            <a:xfrm>
              <a:off x="888509" y="1931042"/>
              <a:ext cx="3336173" cy="267576"/>
            </a:xfrm>
            <a:prstGeom prst="roundRect">
              <a:avLst>
                <a:gd name="adj" fmla="val 3808"/>
              </a:avLst>
            </a:prstGeom>
            <a:solidFill>
              <a:srgbClr val="E5EBF7"/>
            </a:solidFill>
            <a:ln w="6350"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20" name="Rectángulo 19">
              <a:extLst>
                <a:ext uri="{FF2B5EF4-FFF2-40B4-BE49-F238E27FC236}">
                  <a16:creationId xmlns:a16="http://schemas.microsoft.com/office/drawing/2014/main" id="{56986F0A-658A-4DCF-8EF6-0F185C7C5060}"/>
                </a:ext>
              </a:extLst>
            </p:cNvPr>
            <p:cNvSpPr/>
            <p:nvPr/>
          </p:nvSpPr>
          <p:spPr>
            <a:xfrm>
              <a:off x="864702" y="1910995"/>
              <a:ext cx="140708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Tipo de Servicio: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21" name="Rectángulo 20">
              <a:extLst>
                <a:ext uri="{FF2B5EF4-FFF2-40B4-BE49-F238E27FC236}">
                  <a16:creationId xmlns:a16="http://schemas.microsoft.com/office/drawing/2014/main" id="{6492D76D-BD6D-4616-9DE0-599FC92A6658}"/>
                </a:ext>
              </a:extLst>
            </p:cNvPr>
            <p:cNvSpPr/>
            <p:nvPr/>
          </p:nvSpPr>
          <p:spPr>
            <a:xfrm>
              <a:off x="1993616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2" name="Rectángulo 21">
              <a:extLst>
                <a:ext uri="{FF2B5EF4-FFF2-40B4-BE49-F238E27FC236}">
                  <a16:creationId xmlns:a16="http://schemas.microsoft.com/office/drawing/2014/main" id="{BE82BD38-E445-4696-A0AB-597A418C5665}"/>
                </a:ext>
              </a:extLst>
            </p:cNvPr>
            <p:cNvSpPr/>
            <p:nvPr/>
          </p:nvSpPr>
          <p:spPr>
            <a:xfrm>
              <a:off x="2072635" y="1908569"/>
              <a:ext cx="654616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Costura</a:t>
              </a:r>
            </a:p>
          </p:txBody>
        </p:sp>
        <p:sp>
          <p:nvSpPr>
            <p:cNvPr id="23" name="Rectángulo 22">
              <a:extLst>
                <a:ext uri="{FF2B5EF4-FFF2-40B4-BE49-F238E27FC236}">
                  <a16:creationId xmlns:a16="http://schemas.microsoft.com/office/drawing/2014/main" id="{68F4B250-3831-418F-BFC4-D431DBC2CA70}"/>
                </a:ext>
              </a:extLst>
            </p:cNvPr>
            <p:cNvSpPr/>
            <p:nvPr/>
          </p:nvSpPr>
          <p:spPr>
            <a:xfrm>
              <a:off x="2660329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4" name="Rectángulo 23">
              <a:extLst>
                <a:ext uri="{FF2B5EF4-FFF2-40B4-BE49-F238E27FC236}">
                  <a16:creationId xmlns:a16="http://schemas.microsoft.com/office/drawing/2014/main" id="{4AA89D6B-DBBA-402D-AEBE-71E144A67F00}"/>
                </a:ext>
              </a:extLst>
            </p:cNvPr>
            <p:cNvSpPr/>
            <p:nvPr/>
          </p:nvSpPr>
          <p:spPr>
            <a:xfrm>
              <a:off x="2750460" y="1915094"/>
              <a:ext cx="81676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Confección</a:t>
              </a:r>
            </a:p>
          </p:txBody>
        </p:sp>
        <p:sp>
          <p:nvSpPr>
            <p:cNvPr id="25" name="Rectángulo 24">
              <a:extLst>
                <a:ext uri="{FF2B5EF4-FFF2-40B4-BE49-F238E27FC236}">
                  <a16:creationId xmlns:a16="http://schemas.microsoft.com/office/drawing/2014/main" id="{E35C0224-B0B5-4F53-8A83-F99AB3741D53}"/>
                </a:ext>
              </a:extLst>
            </p:cNvPr>
            <p:cNvSpPr/>
            <p:nvPr/>
          </p:nvSpPr>
          <p:spPr>
            <a:xfrm>
              <a:off x="3522045" y="2000787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6" name="Rectángulo 25">
              <a:extLst>
                <a:ext uri="{FF2B5EF4-FFF2-40B4-BE49-F238E27FC236}">
                  <a16:creationId xmlns:a16="http://schemas.microsoft.com/office/drawing/2014/main" id="{6D0BC1E9-E235-4F61-AC23-ACA0B4CF88CA}"/>
                </a:ext>
              </a:extLst>
            </p:cNvPr>
            <p:cNvSpPr/>
            <p:nvPr/>
          </p:nvSpPr>
          <p:spPr>
            <a:xfrm>
              <a:off x="3612029" y="1915094"/>
              <a:ext cx="552402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Otros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sp>
        <p:nvSpPr>
          <p:cNvPr id="28" name="Rectángulo 27">
            <a:extLst>
              <a:ext uri="{FF2B5EF4-FFF2-40B4-BE49-F238E27FC236}">
                <a16:creationId xmlns:a16="http://schemas.microsoft.com/office/drawing/2014/main" id="{68588BD4-AE96-4CF9-9C4B-24A6D79FE99D}"/>
              </a:ext>
            </a:extLst>
          </p:cNvPr>
          <p:cNvSpPr/>
          <p:nvPr/>
        </p:nvSpPr>
        <p:spPr>
          <a:xfrm>
            <a:off x="354701" y="2633649"/>
            <a:ext cx="2183733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Descripción del Servicio:</a:t>
            </a:r>
            <a:endParaRPr lang="es-CL" dirty="0">
              <a:effectLst/>
              <a:latin typeface="Akazan Lt" panose="02000506020000020003" pitchFamily="2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pic>
        <p:nvPicPr>
          <p:cNvPr id="30" name="Imagen 29">
            <a:extLst>
              <a:ext uri="{FF2B5EF4-FFF2-40B4-BE49-F238E27FC236}">
                <a16:creationId xmlns:a16="http://schemas.microsoft.com/office/drawing/2014/main" id="{3E931A31-DC47-4A40-8DA9-8FC83A9306DD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203" t="66278" r="8673" b="23449"/>
          <a:stretch/>
        </p:blipFill>
        <p:spPr>
          <a:xfrm>
            <a:off x="440505" y="2944813"/>
            <a:ext cx="4301657" cy="738769"/>
          </a:xfrm>
          <a:prstGeom prst="rect">
            <a:avLst/>
          </a:prstGeom>
        </p:spPr>
      </p:pic>
      <p:grpSp>
        <p:nvGrpSpPr>
          <p:cNvPr id="76" name="Grupo 75">
            <a:extLst>
              <a:ext uri="{FF2B5EF4-FFF2-40B4-BE49-F238E27FC236}">
                <a16:creationId xmlns:a16="http://schemas.microsoft.com/office/drawing/2014/main" id="{EBD2F4EC-A8BF-4680-A871-AD5F1ACFA33A}"/>
              </a:ext>
            </a:extLst>
          </p:cNvPr>
          <p:cNvGrpSpPr/>
          <p:nvPr/>
        </p:nvGrpSpPr>
        <p:grpSpPr>
          <a:xfrm>
            <a:off x="513147" y="3825721"/>
            <a:ext cx="4187950" cy="1277269"/>
            <a:chOff x="425691" y="4023521"/>
            <a:chExt cx="4187950" cy="1277269"/>
          </a:xfrm>
        </p:grpSpPr>
        <p:sp>
          <p:nvSpPr>
            <p:cNvPr id="39" name="Rectángulo 38">
              <a:extLst>
                <a:ext uri="{FF2B5EF4-FFF2-40B4-BE49-F238E27FC236}">
                  <a16:creationId xmlns:a16="http://schemas.microsoft.com/office/drawing/2014/main" id="{02E4A93C-8F9C-4884-B2B6-80528735D3E3}"/>
                </a:ext>
              </a:extLst>
            </p:cNvPr>
            <p:cNvSpPr/>
            <p:nvPr/>
          </p:nvSpPr>
          <p:spPr>
            <a:xfrm>
              <a:off x="425691" y="4023521"/>
              <a:ext cx="118105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Ficha de Medidas</a:t>
              </a:r>
            </a:p>
          </p:txBody>
        </p:sp>
        <p:sp>
          <p:nvSpPr>
            <p:cNvPr id="41" name="Rectángulo 40">
              <a:extLst>
                <a:ext uri="{FF2B5EF4-FFF2-40B4-BE49-F238E27FC236}">
                  <a16:creationId xmlns:a16="http://schemas.microsoft.com/office/drawing/2014/main" id="{92B9E128-7B4C-45E7-9BA8-B9EA85687B92}"/>
                </a:ext>
              </a:extLst>
            </p:cNvPr>
            <p:cNvSpPr/>
            <p:nvPr/>
          </p:nvSpPr>
          <p:spPr>
            <a:xfrm>
              <a:off x="754528" y="4254831"/>
              <a:ext cx="66475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H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ombros</a:t>
              </a:r>
            </a:p>
          </p:txBody>
        </p:sp>
        <p:grpSp>
          <p:nvGrpSpPr>
            <p:cNvPr id="53" name="Grupo 52">
              <a:extLst>
                <a:ext uri="{FF2B5EF4-FFF2-40B4-BE49-F238E27FC236}">
                  <a16:creationId xmlns:a16="http://schemas.microsoft.com/office/drawing/2014/main" id="{F280F20A-CEEA-4B75-946C-268CF551042A}"/>
                </a:ext>
              </a:extLst>
            </p:cNvPr>
            <p:cNvGrpSpPr/>
            <p:nvPr/>
          </p:nvGrpSpPr>
          <p:grpSpPr>
            <a:xfrm>
              <a:off x="499785" y="4324233"/>
              <a:ext cx="319496" cy="903494"/>
              <a:chOff x="499785" y="4324233"/>
              <a:chExt cx="319496" cy="903494"/>
            </a:xfrm>
          </p:grpSpPr>
          <p:sp>
            <p:nvSpPr>
              <p:cNvPr id="40" name="Rectángulo 39">
                <a:extLst>
                  <a:ext uri="{FF2B5EF4-FFF2-40B4-BE49-F238E27FC236}">
                    <a16:creationId xmlns:a16="http://schemas.microsoft.com/office/drawing/2014/main" id="{E47B04F6-4E0C-443A-9D7F-51CC3A6E8167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 dirty="0"/>
              </a:p>
            </p:txBody>
          </p:sp>
          <p:sp>
            <p:nvSpPr>
              <p:cNvPr id="42" name="Rectángulo 41">
                <a:extLst>
                  <a:ext uri="{FF2B5EF4-FFF2-40B4-BE49-F238E27FC236}">
                    <a16:creationId xmlns:a16="http://schemas.microsoft.com/office/drawing/2014/main" id="{E0D8D7D1-E8A9-477D-BB59-7D4037A10AD8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3" name="Rectángulo 42">
                <a:extLst>
                  <a:ext uri="{FF2B5EF4-FFF2-40B4-BE49-F238E27FC236}">
                    <a16:creationId xmlns:a16="http://schemas.microsoft.com/office/drawing/2014/main" id="{F11EEA12-BB2F-4295-96AC-15AABB2EB594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4" name="Rectángulo 43">
                <a:extLst>
                  <a:ext uri="{FF2B5EF4-FFF2-40B4-BE49-F238E27FC236}">
                    <a16:creationId xmlns:a16="http://schemas.microsoft.com/office/drawing/2014/main" id="{4CA8619C-54F1-4E1B-8AD0-2AB97850AF39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5" name="Rectángulo 44">
                <a:extLst>
                  <a:ext uri="{FF2B5EF4-FFF2-40B4-BE49-F238E27FC236}">
                    <a16:creationId xmlns:a16="http://schemas.microsoft.com/office/drawing/2014/main" id="{A892E23F-412E-4C2B-BF07-19DEFB875F6D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48" name="Rectángulo 47">
              <a:extLst>
                <a:ext uri="{FF2B5EF4-FFF2-40B4-BE49-F238E27FC236}">
                  <a16:creationId xmlns:a16="http://schemas.microsoft.com/office/drawing/2014/main" id="{F61B7A8A-9FD8-4CD0-98C1-D19A7D442815}"/>
                </a:ext>
              </a:extLst>
            </p:cNvPr>
            <p:cNvSpPr/>
            <p:nvPr/>
          </p:nvSpPr>
          <p:spPr>
            <a:xfrm>
              <a:off x="754528" y="4446790"/>
              <a:ext cx="66475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Busto</a:t>
              </a:r>
            </a:p>
          </p:txBody>
        </p:sp>
        <p:sp>
          <p:nvSpPr>
            <p:cNvPr id="49" name="Rectángulo 48">
              <a:extLst>
                <a:ext uri="{FF2B5EF4-FFF2-40B4-BE49-F238E27FC236}">
                  <a16:creationId xmlns:a16="http://schemas.microsoft.com/office/drawing/2014/main" id="{CB2C72A1-AB47-4A03-B163-24BB2C1F201C}"/>
                </a:ext>
              </a:extLst>
            </p:cNvPr>
            <p:cNvSpPr/>
            <p:nvPr/>
          </p:nvSpPr>
          <p:spPr>
            <a:xfrm>
              <a:off x="754528" y="4627222"/>
              <a:ext cx="934027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Larg</a:t>
              </a: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 Espalda</a:t>
              </a:r>
            </a:p>
          </p:txBody>
        </p:sp>
        <p:sp>
          <p:nvSpPr>
            <p:cNvPr id="50" name="Rectángulo 49">
              <a:extLst>
                <a:ext uri="{FF2B5EF4-FFF2-40B4-BE49-F238E27FC236}">
                  <a16:creationId xmlns:a16="http://schemas.microsoft.com/office/drawing/2014/main" id="{C5BC14CB-F47E-4D58-8F68-DDE41F381913}"/>
                </a:ext>
              </a:extLst>
            </p:cNvPr>
            <p:cNvSpPr/>
            <p:nvPr/>
          </p:nvSpPr>
          <p:spPr>
            <a:xfrm>
              <a:off x="754528" y="4819750"/>
              <a:ext cx="934027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Busto</a:t>
              </a:r>
            </a:p>
          </p:txBody>
        </p:sp>
        <p:sp>
          <p:nvSpPr>
            <p:cNvPr id="52" name="Rectángulo 51">
              <a:extLst>
                <a:ext uri="{FF2B5EF4-FFF2-40B4-BE49-F238E27FC236}">
                  <a16:creationId xmlns:a16="http://schemas.microsoft.com/office/drawing/2014/main" id="{39884370-F146-4FD9-9DE4-63D0F5CF1CFD}"/>
                </a:ext>
              </a:extLst>
            </p:cNvPr>
            <p:cNvSpPr/>
            <p:nvPr/>
          </p:nvSpPr>
          <p:spPr>
            <a:xfrm>
              <a:off x="763644" y="5019073"/>
              <a:ext cx="54205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</a:t>
              </a:r>
            </a:p>
          </p:txBody>
        </p:sp>
        <p:grpSp>
          <p:nvGrpSpPr>
            <p:cNvPr id="54" name="Grupo 53">
              <a:extLst>
                <a:ext uri="{FF2B5EF4-FFF2-40B4-BE49-F238E27FC236}">
                  <a16:creationId xmlns:a16="http://schemas.microsoft.com/office/drawing/2014/main" id="{899D3852-9FE5-4802-ABAC-63F149199D1B}"/>
                </a:ext>
              </a:extLst>
            </p:cNvPr>
            <p:cNvGrpSpPr/>
            <p:nvPr/>
          </p:nvGrpSpPr>
          <p:grpSpPr>
            <a:xfrm>
              <a:off x="1603520" y="4324233"/>
              <a:ext cx="319496" cy="903494"/>
              <a:chOff x="499785" y="4324233"/>
              <a:chExt cx="319496" cy="903494"/>
            </a:xfrm>
          </p:grpSpPr>
          <p:sp>
            <p:nvSpPr>
              <p:cNvPr id="55" name="Rectángulo 54">
                <a:extLst>
                  <a:ext uri="{FF2B5EF4-FFF2-40B4-BE49-F238E27FC236}">
                    <a16:creationId xmlns:a16="http://schemas.microsoft.com/office/drawing/2014/main" id="{B9500116-F8A0-4B60-A41D-DDA61DAD96E1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6" name="Rectángulo 55">
                <a:extLst>
                  <a:ext uri="{FF2B5EF4-FFF2-40B4-BE49-F238E27FC236}">
                    <a16:creationId xmlns:a16="http://schemas.microsoft.com/office/drawing/2014/main" id="{32936542-49CC-49B3-82EB-7BF61A120F45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7" name="Rectángulo 56">
                <a:extLst>
                  <a:ext uri="{FF2B5EF4-FFF2-40B4-BE49-F238E27FC236}">
                    <a16:creationId xmlns:a16="http://schemas.microsoft.com/office/drawing/2014/main" id="{8750774D-2064-4D64-A3A9-4DF20C839018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8" name="Rectángulo 57">
                <a:extLst>
                  <a:ext uri="{FF2B5EF4-FFF2-40B4-BE49-F238E27FC236}">
                    <a16:creationId xmlns:a16="http://schemas.microsoft.com/office/drawing/2014/main" id="{83283F80-022F-44A8-A5C5-F600B41761E0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9" name="Rectángulo 58">
                <a:extLst>
                  <a:ext uri="{FF2B5EF4-FFF2-40B4-BE49-F238E27FC236}">
                    <a16:creationId xmlns:a16="http://schemas.microsoft.com/office/drawing/2014/main" id="{B3B65F57-430F-44F5-B56A-77EC86B78C32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60" name="Rectángulo 59">
              <a:extLst>
                <a:ext uri="{FF2B5EF4-FFF2-40B4-BE49-F238E27FC236}">
                  <a16:creationId xmlns:a16="http://schemas.microsoft.com/office/drawing/2014/main" id="{6466DA8E-C652-4658-9DE6-CC4010FF4254}"/>
                </a:ext>
              </a:extLst>
            </p:cNvPr>
            <p:cNvSpPr/>
            <p:nvPr/>
          </p:nvSpPr>
          <p:spPr>
            <a:xfrm>
              <a:off x="1857045" y="4249221"/>
              <a:ext cx="140225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Frente </a:t>
              </a:r>
            </a:p>
          </p:txBody>
        </p:sp>
        <p:sp>
          <p:nvSpPr>
            <p:cNvPr id="61" name="Rectángulo 60">
              <a:extLst>
                <a:ext uri="{FF2B5EF4-FFF2-40B4-BE49-F238E27FC236}">
                  <a16:creationId xmlns:a16="http://schemas.microsoft.com/office/drawing/2014/main" id="{31371062-0AD6-4B71-A228-5A8B2CD3F31E}"/>
                </a:ext>
              </a:extLst>
            </p:cNvPr>
            <p:cNvSpPr/>
            <p:nvPr/>
          </p:nvSpPr>
          <p:spPr>
            <a:xfrm>
              <a:off x="1857045" y="4448480"/>
              <a:ext cx="1327750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Costado</a:t>
              </a:r>
            </a:p>
          </p:txBody>
        </p:sp>
        <p:sp>
          <p:nvSpPr>
            <p:cNvPr id="62" name="Rectángulo 61">
              <a:extLst>
                <a:ext uri="{FF2B5EF4-FFF2-40B4-BE49-F238E27FC236}">
                  <a16:creationId xmlns:a16="http://schemas.microsoft.com/office/drawing/2014/main" id="{5A4E51EF-8D78-4EC7-9B0F-BE0BEA9BB197}"/>
                </a:ext>
              </a:extLst>
            </p:cNvPr>
            <p:cNvSpPr/>
            <p:nvPr/>
          </p:nvSpPr>
          <p:spPr>
            <a:xfrm>
              <a:off x="1867696" y="4627222"/>
              <a:ext cx="60857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Cadera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63" name="Rectángulo 62">
              <a:extLst>
                <a:ext uri="{FF2B5EF4-FFF2-40B4-BE49-F238E27FC236}">
                  <a16:creationId xmlns:a16="http://schemas.microsoft.com/office/drawing/2014/main" id="{14010947-628E-4464-9589-CBFF26BCD86C}"/>
                </a:ext>
              </a:extLst>
            </p:cNvPr>
            <p:cNvSpPr/>
            <p:nvPr/>
          </p:nvSpPr>
          <p:spPr>
            <a:xfrm>
              <a:off x="1867696" y="4813319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Rodilla</a:t>
              </a:r>
            </a:p>
          </p:txBody>
        </p:sp>
        <p:sp>
          <p:nvSpPr>
            <p:cNvPr id="64" name="Rectángulo 63">
              <a:extLst>
                <a:ext uri="{FF2B5EF4-FFF2-40B4-BE49-F238E27FC236}">
                  <a16:creationId xmlns:a16="http://schemas.microsoft.com/office/drawing/2014/main" id="{B9F5A617-31DA-4B42-AA9F-20464752E28F}"/>
                </a:ext>
              </a:extLst>
            </p:cNvPr>
            <p:cNvSpPr/>
            <p:nvPr/>
          </p:nvSpPr>
          <p:spPr>
            <a:xfrm>
              <a:off x="1862655" y="5016100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Rodilla</a:t>
              </a:r>
            </a:p>
          </p:txBody>
        </p:sp>
        <p:grpSp>
          <p:nvGrpSpPr>
            <p:cNvPr id="65" name="Grupo 64">
              <a:extLst>
                <a:ext uri="{FF2B5EF4-FFF2-40B4-BE49-F238E27FC236}">
                  <a16:creationId xmlns:a16="http://schemas.microsoft.com/office/drawing/2014/main" id="{320CD5EF-93F7-494C-8D7A-6A0B8DEABED7}"/>
                </a:ext>
              </a:extLst>
            </p:cNvPr>
            <p:cNvGrpSpPr/>
            <p:nvPr/>
          </p:nvGrpSpPr>
          <p:grpSpPr>
            <a:xfrm>
              <a:off x="3122565" y="4330398"/>
              <a:ext cx="319496" cy="903494"/>
              <a:chOff x="499785" y="4324233"/>
              <a:chExt cx="319496" cy="903494"/>
            </a:xfrm>
          </p:grpSpPr>
          <p:sp>
            <p:nvSpPr>
              <p:cNvPr id="66" name="Rectángulo 65">
                <a:extLst>
                  <a:ext uri="{FF2B5EF4-FFF2-40B4-BE49-F238E27FC236}">
                    <a16:creationId xmlns:a16="http://schemas.microsoft.com/office/drawing/2014/main" id="{F5AFC7C4-3C8D-4234-9F99-591641CB149C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7" name="Rectángulo 66">
                <a:extLst>
                  <a:ext uri="{FF2B5EF4-FFF2-40B4-BE49-F238E27FC236}">
                    <a16:creationId xmlns:a16="http://schemas.microsoft.com/office/drawing/2014/main" id="{672EC4D9-7968-40EF-8E37-0AB1B0B57B4D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8" name="Rectángulo 67">
                <a:extLst>
                  <a:ext uri="{FF2B5EF4-FFF2-40B4-BE49-F238E27FC236}">
                    <a16:creationId xmlns:a16="http://schemas.microsoft.com/office/drawing/2014/main" id="{79992F34-89A5-437A-A008-60DF00CD58FB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9" name="Rectángulo 68">
                <a:extLst>
                  <a:ext uri="{FF2B5EF4-FFF2-40B4-BE49-F238E27FC236}">
                    <a16:creationId xmlns:a16="http://schemas.microsoft.com/office/drawing/2014/main" id="{5A44A7C8-1EF2-4BA3-A253-805C71A8205A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70" name="Rectángulo 69">
                <a:extLst>
                  <a:ext uri="{FF2B5EF4-FFF2-40B4-BE49-F238E27FC236}">
                    <a16:creationId xmlns:a16="http://schemas.microsoft.com/office/drawing/2014/main" id="{9FCEB1F4-D108-40F4-9C61-46A7811EF12A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71" name="Rectángulo 70">
              <a:extLst>
                <a:ext uri="{FF2B5EF4-FFF2-40B4-BE49-F238E27FC236}">
                  <a16:creationId xmlns:a16="http://schemas.microsoft.com/office/drawing/2014/main" id="{7667203C-F86F-4632-8695-E8C8F777376B}"/>
                </a:ext>
              </a:extLst>
            </p:cNvPr>
            <p:cNvSpPr/>
            <p:nvPr/>
          </p:nvSpPr>
          <p:spPr>
            <a:xfrm>
              <a:off x="3391445" y="4257235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Pantalones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2" name="Rectángulo 71">
              <a:extLst>
                <a:ext uri="{FF2B5EF4-FFF2-40B4-BE49-F238E27FC236}">
                  <a16:creationId xmlns:a16="http://schemas.microsoft.com/office/drawing/2014/main" id="{58BFB19A-50EB-45F1-A3CE-85D479F6FF63}"/>
                </a:ext>
              </a:extLst>
            </p:cNvPr>
            <p:cNvSpPr/>
            <p:nvPr/>
          </p:nvSpPr>
          <p:spPr>
            <a:xfrm>
              <a:off x="3392643" y="4443247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Falda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3" name="Rectángulo 72">
              <a:extLst>
                <a:ext uri="{FF2B5EF4-FFF2-40B4-BE49-F238E27FC236}">
                  <a16:creationId xmlns:a16="http://schemas.microsoft.com/office/drawing/2014/main" id="{1D61C0AB-6E23-4955-B604-F5425931A240}"/>
                </a:ext>
              </a:extLst>
            </p:cNvPr>
            <p:cNvSpPr/>
            <p:nvPr/>
          </p:nvSpPr>
          <p:spPr>
            <a:xfrm>
              <a:off x="3388231" y="4632248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Brazos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4" name="Rectángulo 73">
              <a:extLst>
                <a:ext uri="{FF2B5EF4-FFF2-40B4-BE49-F238E27FC236}">
                  <a16:creationId xmlns:a16="http://schemas.microsoft.com/office/drawing/2014/main" id="{82FFD66E-2E43-472B-9751-82F25D60E63F}"/>
                </a:ext>
              </a:extLst>
            </p:cNvPr>
            <p:cNvSpPr/>
            <p:nvPr/>
          </p:nvSpPr>
          <p:spPr>
            <a:xfrm>
              <a:off x="3391445" y="4824776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Brazos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5" name="Rectángulo 74">
              <a:extLst>
                <a:ext uri="{FF2B5EF4-FFF2-40B4-BE49-F238E27FC236}">
                  <a16:creationId xmlns:a16="http://schemas.microsoft.com/office/drawing/2014/main" id="{567DC8AA-44AB-4858-80A5-59093DB9B205}"/>
                </a:ext>
              </a:extLst>
            </p:cNvPr>
            <p:cNvSpPr/>
            <p:nvPr/>
          </p:nvSpPr>
          <p:spPr>
            <a:xfrm>
              <a:off x="3392014" y="5019687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Puños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77" name="Grupo 76">
            <a:extLst>
              <a:ext uri="{FF2B5EF4-FFF2-40B4-BE49-F238E27FC236}">
                <a16:creationId xmlns:a16="http://schemas.microsoft.com/office/drawing/2014/main" id="{E1C409F8-653D-4D9B-BD5A-C6F51AAA093A}"/>
              </a:ext>
            </a:extLst>
          </p:cNvPr>
          <p:cNvGrpSpPr/>
          <p:nvPr/>
        </p:nvGrpSpPr>
        <p:grpSpPr>
          <a:xfrm>
            <a:off x="827247" y="5284367"/>
            <a:ext cx="3869438" cy="314947"/>
            <a:chOff x="846774" y="1908569"/>
            <a:chExt cx="3869438" cy="314947"/>
          </a:xfrm>
        </p:grpSpPr>
        <p:sp>
          <p:nvSpPr>
            <p:cNvPr id="78" name="Rectángulo: esquinas redondeadas 77">
              <a:extLst>
                <a:ext uri="{FF2B5EF4-FFF2-40B4-BE49-F238E27FC236}">
                  <a16:creationId xmlns:a16="http://schemas.microsoft.com/office/drawing/2014/main" id="{2060D2E5-A165-4593-B293-BEB07BBA723F}"/>
                </a:ext>
              </a:extLst>
            </p:cNvPr>
            <p:cNvSpPr/>
            <p:nvPr/>
          </p:nvSpPr>
          <p:spPr>
            <a:xfrm>
              <a:off x="888509" y="1931042"/>
              <a:ext cx="3548063" cy="267576"/>
            </a:xfrm>
            <a:prstGeom prst="roundRect">
              <a:avLst>
                <a:gd name="adj" fmla="val 3808"/>
              </a:avLst>
            </a:prstGeom>
            <a:solidFill>
              <a:srgbClr val="E5EBF7"/>
            </a:solidFill>
            <a:ln w="6350"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79" name="Rectángulo 78">
              <a:extLst>
                <a:ext uri="{FF2B5EF4-FFF2-40B4-BE49-F238E27FC236}">
                  <a16:creationId xmlns:a16="http://schemas.microsoft.com/office/drawing/2014/main" id="{E7877A37-7626-4D32-BC91-E7815A0457B0}"/>
                </a:ext>
              </a:extLst>
            </p:cNvPr>
            <p:cNvSpPr/>
            <p:nvPr/>
          </p:nvSpPr>
          <p:spPr>
            <a:xfrm>
              <a:off x="846774" y="1910995"/>
              <a:ext cx="140708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Material Utilizado</a:t>
              </a:r>
            </a:p>
          </p:txBody>
        </p:sp>
        <p:sp>
          <p:nvSpPr>
            <p:cNvPr id="80" name="Rectángulo 79">
              <a:extLst>
                <a:ext uri="{FF2B5EF4-FFF2-40B4-BE49-F238E27FC236}">
                  <a16:creationId xmlns:a16="http://schemas.microsoft.com/office/drawing/2014/main" id="{EED52FFC-D234-4972-9362-CCA8BD8E1E1D}"/>
                </a:ext>
              </a:extLst>
            </p:cNvPr>
            <p:cNvSpPr/>
            <p:nvPr/>
          </p:nvSpPr>
          <p:spPr>
            <a:xfrm>
              <a:off x="1951784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81" name="Rectángulo 80">
              <a:extLst>
                <a:ext uri="{FF2B5EF4-FFF2-40B4-BE49-F238E27FC236}">
                  <a16:creationId xmlns:a16="http://schemas.microsoft.com/office/drawing/2014/main" id="{810D7B33-A378-48EE-81DB-D80ABF08CAFF}"/>
                </a:ext>
              </a:extLst>
            </p:cNvPr>
            <p:cNvSpPr/>
            <p:nvPr/>
          </p:nvSpPr>
          <p:spPr>
            <a:xfrm>
              <a:off x="2018850" y="1908569"/>
              <a:ext cx="1230415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Traído por cliente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82" name="Rectángulo 81">
              <a:extLst>
                <a:ext uri="{FF2B5EF4-FFF2-40B4-BE49-F238E27FC236}">
                  <a16:creationId xmlns:a16="http://schemas.microsoft.com/office/drawing/2014/main" id="{C6BA340D-8998-4AB9-89C7-B008C984CE74}"/>
                </a:ext>
              </a:extLst>
            </p:cNvPr>
            <p:cNvSpPr/>
            <p:nvPr/>
          </p:nvSpPr>
          <p:spPr>
            <a:xfrm>
              <a:off x="3114635" y="2000787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85" name="Rectángulo 84">
              <a:extLst>
                <a:ext uri="{FF2B5EF4-FFF2-40B4-BE49-F238E27FC236}">
                  <a16:creationId xmlns:a16="http://schemas.microsoft.com/office/drawing/2014/main" id="{E804BDC5-B8E3-4BEE-B9A1-7A7F9FE1772F}"/>
                </a:ext>
              </a:extLst>
            </p:cNvPr>
            <p:cNvSpPr/>
            <p:nvPr/>
          </p:nvSpPr>
          <p:spPr>
            <a:xfrm>
              <a:off x="3194974" y="1908569"/>
              <a:ext cx="152123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Comprado por uno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pic>
        <p:nvPicPr>
          <p:cNvPr id="86" name="Imagen 85">
            <a:extLst>
              <a:ext uri="{FF2B5EF4-FFF2-40B4-BE49-F238E27FC236}">
                <a16:creationId xmlns:a16="http://schemas.microsoft.com/office/drawing/2014/main" id="{5E40D706-1789-41B8-8B26-B918DFB9E15B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203" t="66278" r="8673" b="23356"/>
          <a:stretch/>
        </p:blipFill>
        <p:spPr>
          <a:xfrm>
            <a:off x="420002" y="5572807"/>
            <a:ext cx="4301657" cy="745544"/>
          </a:xfrm>
          <a:prstGeom prst="rect">
            <a:avLst/>
          </a:prstGeom>
        </p:spPr>
      </p:pic>
      <p:grpSp>
        <p:nvGrpSpPr>
          <p:cNvPr id="99" name="Grupo 98">
            <a:extLst>
              <a:ext uri="{FF2B5EF4-FFF2-40B4-BE49-F238E27FC236}">
                <a16:creationId xmlns:a16="http://schemas.microsoft.com/office/drawing/2014/main" id="{A495B0AB-2D8A-4029-A820-29583E476264}"/>
              </a:ext>
            </a:extLst>
          </p:cNvPr>
          <p:cNvGrpSpPr/>
          <p:nvPr/>
        </p:nvGrpSpPr>
        <p:grpSpPr>
          <a:xfrm>
            <a:off x="513886" y="6402346"/>
            <a:ext cx="4328637" cy="751470"/>
            <a:chOff x="507023" y="6357999"/>
            <a:chExt cx="4328637" cy="751470"/>
          </a:xfrm>
        </p:grpSpPr>
        <p:sp>
          <p:nvSpPr>
            <p:cNvPr id="88" name="Rectángulo 87">
              <a:extLst>
                <a:ext uri="{FF2B5EF4-FFF2-40B4-BE49-F238E27FC236}">
                  <a16:creationId xmlns:a16="http://schemas.microsoft.com/office/drawing/2014/main" id="{CABB359B-7FAA-4851-BFBB-C7E16CD1F9CA}"/>
                </a:ext>
              </a:extLst>
            </p:cNvPr>
            <p:cNvSpPr/>
            <p:nvPr/>
          </p:nvSpPr>
          <p:spPr>
            <a:xfrm>
              <a:off x="507023" y="6357999"/>
              <a:ext cx="1590222" cy="34394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6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Formas de Pago</a:t>
              </a:r>
              <a:endParaRPr lang="es-CL" sz="16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89" name="Rectángulo 88">
              <a:extLst>
                <a:ext uri="{FF2B5EF4-FFF2-40B4-BE49-F238E27FC236}">
                  <a16:creationId xmlns:a16="http://schemas.microsoft.com/office/drawing/2014/main" id="{5C3FB13F-67AB-4E67-B8DB-16F6AEF462D6}"/>
                </a:ext>
              </a:extLst>
            </p:cNvPr>
            <p:cNvSpPr/>
            <p:nvPr/>
          </p:nvSpPr>
          <p:spPr>
            <a:xfrm>
              <a:off x="508665" y="6755574"/>
              <a:ext cx="118105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Total a Pagar: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90" name="Conector recto 89">
              <a:extLst>
                <a:ext uri="{FF2B5EF4-FFF2-40B4-BE49-F238E27FC236}">
                  <a16:creationId xmlns:a16="http://schemas.microsoft.com/office/drawing/2014/main" id="{E991F5D5-602F-41C6-A05E-4F641BA735F5}"/>
                </a:ext>
              </a:extLst>
            </p:cNvPr>
            <p:cNvCxnSpPr>
              <a:cxnSpLocks/>
            </p:cNvCxnSpPr>
            <p:nvPr/>
          </p:nvCxnSpPr>
          <p:spPr>
            <a:xfrm>
              <a:off x="1405339" y="6956676"/>
              <a:ext cx="1125661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3" name="Rectángulo 92">
              <a:extLst>
                <a:ext uri="{FF2B5EF4-FFF2-40B4-BE49-F238E27FC236}">
                  <a16:creationId xmlns:a16="http://schemas.microsoft.com/office/drawing/2014/main" id="{6EBF0BAA-1830-4082-9014-C97DF0F57357}"/>
                </a:ext>
              </a:extLst>
            </p:cNvPr>
            <p:cNvSpPr/>
            <p:nvPr/>
          </p:nvSpPr>
          <p:spPr>
            <a:xfrm>
              <a:off x="2618328" y="6480608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94" name="Rectángulo 93">
              <a:extLst>
                <a:ext uri="{FF2B5EF4-FFF2-40B4-BE49-F238E27FC236}">
                  <a16:creationId xmlns:a16="http://schemas.microsoft.com/office/drawing/2014/main" id="{6B27A875-5C49-4CE4-884A-53A0A9CD71C2}"/>
                </a:ext>
              </a:extLst>
            </p:cNvPr>
            <p:cNvSpPr/>
            <p:nvPr/>
          </p:nvSpPr>
          <p:spPr>
            <a:xfrm>
              <a:off x="2698547" y="6392360"/>
              <a:ext cx="213711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50% Adel</a:t>
              </a: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anto / 50% Entrega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5" name="Rectángulo 94">
              <a:extLst>
                <a:ext uri="{FF2B5EF4-FFF2-40B4-BE49-F238E27FC236}">
                  <a16:creationId xmlns:a16="http://schemas.microsoft.com/office/drawing/2014/main" id="{796D9CDE-CE6A-44BC-B977-018DBDB7ADB1}"/>
                </a:ext>
              </a:extLst>
            </p:cNvPr>
            <p:cNvSpPr/>
            <p:nvPr/>
          </p:nvSpPr>
          <p:spPr>
            <a:xfrm>
              <a:off x="2618327" y="6671604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96" name="Rectángulo 95">
              <a:extLst>
                <a:ext uri="{FF2B5EF4-FFF2-40B4-BE49-F238E27FC236}">
                  <a16:creationId xmlns:a16="http://schemas.microsoft.com/office/drawing/2014/main" id="{E1A9C05A-E9F5-40BA-9B89-F4925868A6E2}"/>
                </a:ext>
              </a:extLst>
            </p:cNvPr>
            <p:cNvSpPr/>
            <p:nvPr/>
          </p:nvSpPr>
          <p:spPr>
            <a:xfrm>
              <a:off x="2698547" y="6590190"/>
              <a:ext cx="125637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Tarjeta de Crédito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7" name="Rectángulo 96">
              <a:extLst>
                <a:ext uri="{FF2B5EF4-FFF2-40B4-BE49-F238E27FC236}">
                  <a16:creationId xmlns:a16="http://schemas.microsoft.com/office/drawing/2014/main" id="{FDB9D3DA-79A0-4743-B169-42B0206C7917}"/>
                </a:ext>
              </a:extLst>
            </p:cNvPr>
            <p:cNvSpPr/>
            <p:nvPr/>
          </p:nvSpPr>
          <p:spPr>
            <a:xfrm>
              <a:off x="2734595" y="6796948"/>
              <a:ext cx="125637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Pago Completo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8" name="Rectángulo 97">
              <a:extLst>
                <a:ext uri="{FF2B5EF4-FFF2-40B4-BE49-F238E27FC236}">
                  <a16:creationId xmlns:a16="http://schemas.microsoft.com/office/drawing/2014/main" id="{C23ACB03-E850-4859-963B-A4D496E13724}"/>
                </a:ext>
              </a:extLst>
            </p:cNvPr>
            <p:cNvSpPr/>
            <p:nvPr/>
          </p:nvSpPr>
          <p:spPr>
            <a:xfrm>
              <a:off x="2618327" y="6872424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</p:grpSp>
      <p:sp>
        <p:nvSpPr>
          <p:cNvPr id="83" name="Rectángulo 82">
            <a:extLst>
              <a:ext uri="{FF2B5EF4-FFF2-40B4-BE49-F238E27FC236}">
                <a16:creationId xmlns:a16="http://schemas.microsoft.com/office/drawing/2014/main" id="{FF1B5714-D46E-4962-9BD8-8C3EB344E93F}"/>
              </a:ext>
            </a:extLst>
          </p:cNvPr>
          <p:cNvSpPr/>
          <p:nvPr/>
        </p:nvSpPr>
        <p:spPr>
          <a:xfrm>
            <a:off x="551357" y="63750"/>
            <a:ext cx="4148168" cy="107830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07000"/>
              </a:lnSpc>
              <a:spcAft>
                <a:spcPts val="726"/>
              </a:spcAft>
            </a:pPr>
            <a:r>
              <a:rPr lang="es-CL" sz="5988" dirty="0">
                <a:solidFill>
                  <a:schemeClr val="bg1"/>
                </a:solidFill>
                <a:latin typeface="Angelface" pitchFamily="50" charset="0"/>
                <a:ea typeface="Calibri" panose="020F0502020204030204" pitchFamily="34" charset="0"/>
                <a:cs typeface="Times New Roman" panose="02020603050405020304" pitchFamily="18" charset="0"/>
              </a:rPr>
              <a:t>Ordenes de Venta</a:t>
            </a:r>
            <a:endParaRPr lang="es-CL" sz="6532" dirty="0">
              <a:solidFill>
                <a:schemeClr val="bg1"/>
              </a:solidFill>
              <a:latin typeface="Angelface" pitchFamily="50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101" name="Rectángulo: esquinas redondeadas 100">
            <a:extLst>
              <a:ext uri="{FF2B5EF4-FFF2-40B4-BE49-F238E27FC236}">
                <a16:creationId xmlns:a16="http://schemas.microsoft.com/office/drawing/2014/main" id="{0A155951-9671-4EA6-9BA5-4894C98CB333}"/>
              </a:ext>
            </a:extLst>
          </p:cNvPr>
          <p:cNvSpPr/>
          <p:nvPr/>
        </p:nvSpPr>
        <p:spPr>
          <a:xfrm>
            <a:off x="473237" y="1582469"/>
            <a:ext cx="4223447" cy="604994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111" name="Rectángulo: esquinas redondeadas 110">
            <a:extLst>
              <a:ext uri="{FF2B5EF4-FFF2-40B4-BE49-F238E27FC236}">
                <a16:creationId xmlns:a16="http://schemas.microsoft.com/office/drawing/2014/main" id="{2F0F5CEE-A183-4B39-8715-F1C8F735566B}"/>
              </a:ext>
            </a:extLst>
          </p:cNvPr>
          <p:cNvSpPr/>
          <p:nvPr/>
        </p:nvSpPr>
        <p:spPr>
          <a:xfrm>
            <a:off x="524368" y="3850804"/>
            <a:ext cx="4115236" cy="1279658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113" name="Rectángulo: esquinas redondeadas 112">
            <a:extLst>
              <a:ext uri="{FF2B5EF4-FFF2-40B4-BE49-F238E27FC236}">
                <a16:creationId xmlns:a16="http://schemas.microsoft.com/office/drawing/2014/main" id="{907035ED-50C6-4207-BD92-D5027B05F656}"/>
              </a:ext>
            </a:extLst>
          </p:cNvPr>
          <p:cNvSpPr/>
          <p:nvPr/>
        </p:nvSpPr>
        <p:spPr>
          <a:xfrm>
            <a:off x="521789" y="6431097"/>
            <a:ext cx="4115236" cy="762266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</p:spTree>
    <p:extLst>
      <p:ext uri="{BB962C8B-B14F-4D97-AF65-F5344CB8AC3E}">
        <p14:creationId xmlns:p14="http://schemas.microsoft.com/office/powerpoint/2010/main" val="2467170050"/>
      </p:ext>
    </p:extLst>
  </p:cSld>
  <p:clrMapOvr>
    <a:masterClrMapping/>
  </p:clrMapOvr>
</p:sld>
</file>

<file path=ppt/slides/slide2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4" name="Imagen 113">
            <a:extLst>
              <a:ext uri="{FF2B5EF4-FFF2-40B4-BE49-F238E27FC236}">
                <a16:creationId xmlns:a16="http://schemas.microsoft.com/office/drawing/2014/main" id="{E2C72D66-3C05-40F4-818E-4CB8631B94FA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26633" t="9514" r="29569" b="27352"/>
          <a:stretch/>
        </p:blipFill>
        <p:spPr>
          <a:xfrm rot="16200000">
            <a:off x="2185505" y="-1998928"/>
            <a:ext cx="697876" cy="5068891"/>
          </a:xfrm>
          <a:prstGeom prst="rect">
            <a:avLst/>
          </a:prstGeom>
        </p:spPr>
      </p:pic>
      <p:sp>
        <p:nvSpPr>
          <p:cNvPr id="112" name="Rectángulo: esquinas redondeadas 111">
            <a:extLst>
              <a:ext uri="{FF2B5EF4-FFF2-40B4-BE49-F238E27FC236}">
                <a16:creationId xmlns:a16="http://schemas.microsoft.com/office/drawing/2014/main" id="{E115D612-3661-42A9-A486-91A7B88EA55F}"/>
              </a:ext>
            </a:extLst>
          </p:cNvPr>
          <p:cNvSpPr/>
          <p:nvPr/>
        </p:nvSpPr>
        <p:spPr>
          <a:xfrm>
            <a:off x="440504" y="6367648"/>
            <a:ext cx="4290148" cy="890633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110" name="Rectángulo: esquinas redondeadas 109">
            <a:extLst>
              <a:ext uri="{FF2B5EF4-FFF2-40B4-BE49-F238E27FC236}">
                <a16:creationId xmlns:a16="http://schemas.microsoft.com/office/drawing/2014/main" id="{9B78243E-FF09-471B-A928-593DCFE6BCF1}"/>
              </a:ext>
            </a:extLst>
          </p:cNvPr>
          <p:cNvSpPr/>
          <p:nvPr/>
        </p:nvSpPr>
        <p:spPr>
          <a:xfrm>
            <a:off x="440505" y="3776826"/>
            <a:ext cx="4290148" cy="1439386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84" name="Rectángulo: esquinas redondeadas 83">
            <a:extLst>
              <a:ext uri="{FF2B5EF4-FFF2-40B4-BE49-F238E27FC236}">
                <a16:creationId xmlns:a16="http://schemas.microsoft.com/office/drawing/2014/main" id="{AD7414DD-8DE6-45B8-8112-9BDDF0B186AF}"/>
              </a:ext>
            </a:extLst>
          </p:cNvPr>
          <p:cNvSpPr/>
          <p:nvPr/>
        </p:nvSpPr>
        <p:spPr>
          <a:xfrm>
            <a:off x="420001" y="1536627"/>
            <a:ext cx="4310651" cy="697874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2" name="Rectángulo: esquinas redondeadas 1">
            <a:extLst>
              <a:ext uri="{FF2B5EF4-FFF2-40B4-BE49-F238E27FC236}">
                <a16:creationId xmlns:a16="http://schemas.microsoft.com/office/drawing/2014/main" id="{99FF4510-806D-4AC7-8D73-69B355A697B8}"/>
              </a:ext>
            </a:extLst>
          </p:cNvPr>
          <p:cNvSpPr/>
          <p:nvPr/>
        </p:nvSpPr>
        <p:spPr>
          <a:xfrm>
            <a:off x="1308997" y="1142665"/>
            <a:ext cx="1021080" cy="217998"/>
          </a:xfrm>
          <a:prstGeom prst="roundRect">
            <a:avLst>
              <a:gd name="adj" fmla="val 0"/>
            </a:avLst>
          </a:prstGeom>
          <a:noFill/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4" name="Rectángulo 3">
            <a:extLst>
              <a:ext uri="{FF2B5EF4-FFF2-40B4-BE49-F238E27FC236}">
                <a16:creationId xmlns:a16="http://schemas.microsoft.com/office/drawing/2014/main" id="{2AFB77A1-E7B9-4F47-9144-3CC7BDF7EE3D}"/>
              </a:ext>
            </a:extLst>
          </p:cNvPr>
          <p:cNvSpPr/>
          <p:nvPr/>
        </p:nvSpPr>
        <p:spPr>
          <a:xfrm>
            <a:off x="440504" y="1056234"/>
            <a:ext cx="1021080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N.º Pedido</a:t>
            </a:r>
            <a:endParaRPr lang="es-CL" dirty="0">
              <a:effectLst/>
              <a:latin typeface="Akazan Lt" panose="02000506020000020003" pitchFamily="2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5" name="Rectángulo: esquinas redondeadas 4">
            <a:extLst>
              <a:ext uri="{FF2B5EF4-FFF2-40B4-BE49-F238E27FC236}">
                <a16:creationId xmlns:a16="http://schemas.microsoft.com/office/drawing/2014/main" id="{2842A9BB-0E44-4F1E-97DD-EF7322732B51}"/>
              </a:ext>
            </a:extLst>
          </p:cNvPr>
          <p:cNvSpPr/>
          <p:nvPr/>
        </p:nvSpPr>
        <p:spPr>
          <a:xfrm>
            <a:off x="3675604" y="1142059"/>
            <a:ext cx="1021080" cy="217998"/>
          </a:xfrm>
          <a:prstGeom prst="roundRect">
            <a:avLst>
              <a:gd name="adj" fmla="val 0"/>
            </a:avLst>
          </a:prstGeom>
          <a:noFill/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6" name="Rectángulo 5">
            <a:extLst>
              <a:ext uri="{FF2B5EF4-FFF2-40B4-BE49-F238E27FC236}">
                <a16:creationId xmlns:a16="http://schemas.microsoft.com/office/drawing/2014/main" id="{7F3D37A6-278E-4B2C-8776-6E7C1A84784E}"/>
              </a:ext>
            </a:extLst>
          </p:cNvPr>
          <p:cNvSpPr/>
          <p:nvPr/>
        </p:nvSpPr>
        <p:spPr>
          <a:xfrm>
            <a:off x="3079506" y="1063864"/>
            <a:ext cx="1021080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Fecha</a:t>
            </a:r>
          </a:p>
        </p:txBody>
      </p:sp>
      <p:grpSp>
        <p:nvGrpSpPr>
          <p:cNvPr id="17" name="Grupo 16">
            <a:extLst>
              <a:ext uri="{FF2B5EF4-FFF2-40B4-BE49-F238E27FC236}">
                <a16:creationId xmlns:a16="http://schemas.microsoft.com/office/drawing/2014/main" id="{A1221EF0-FDFE-48C3-A647-6370BEFC3A9F}"/>
              </a:ext>
            </a:extLst>
          </p:cNvPr>
          <p:cNvGrpSpPr/>
          <p:nvPr/>
        </p:nvGrpSpPr>
        <p:grpSpPr>
          <a:xfrm>
            <a:off x="428996" y="1535416"/>
            <a:ext cx="4190338" cy="715275"/>
            <a:chOff x="461175" y="1120552"/>
            <a:chExt cx="4190338" cy="715275"/>
          </a:xfrm>
        </p:grpSpPr>
        <p:sp>
          <p:nvSpPr>
            <p:cNvPr id="8" name="Rectángulo 7">
              <a:extLst>
                <a:ext uri="{FF2B5EF4-FFF2-40B4-BE49-F238E27FC236}">
                  <a16:creationId xmlns:a16="http://schemas.microsoft.com/office/drawing/2014/main" id="{9A52EE84-0DE8-4F26-AD5E-3CE20593F425}"/>
                </a:ext>
              </a:extLst>
            </p:cNvPr>
            <p:cNvSpPr/>
            <p:nvPr/>
          </p:nvSpPr>
          <p:spPr>
            <a:xfrm>
              <a:off x="477077" y="1120552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Cliente: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" name="Rectángulo 8">
              <a:extLst>
                <a:ext uri="{FF2B5EF4-FFF2-40B4-BE49-F238E27FC236}">
                  <a16:creationId xmlns:a16="http://schemas.microsoft.com/office/drawing/2014/main" id="{0293D1B7-439B-4947-A5F0-41627F3784A1}"/>
                </a:ext>
              </a:extLst>
            </p:cNvPr>
            <p:cNvSpPr/>
            <p:nvPr/>
          </p:nvSpPr>
          <p:spPr>
            <a:xfrm>
              <a:off x="461175" y="1452518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Teléfono: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10" name="Rectángulo 9">
              <a:extLst>
                <a:ext uri="{FF2B5EF4-FFF2-40B4-BE49-F238E27FC236}">
                  <a16:creationId xmlns:a16="http://schemas.microsoft.com/office/drawing/2014/main" id="{18CEE0AE-BC72-4F64-89A2-783C42213717}"/>
                </a:ext>
              </a:extLst>
            </p:cNvPr>
            <p:cNvSpPr/>
            <p:nvPr/>
          </p:nvSpPr>
          <p:spPr>
            <a:xfrm>
              <a:off x="2542395" y="1460468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Celular: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12" name="Conector recto 11">
              <a:extLst>
                <a:ext uri="{FF2B5EF4-FFF2-40B4-BE49-F238E27FC236}">
                  <a16:creationId xmlns:a16="http://schemas.microsoft.com/office/drawing/2014/main" id="{44FD2E21-B38E-48E6-8AF0-3E3DE6E69487}"/>
                </a:ext>
              </a:extLst>
            </p:cNvPr>
            <p:cNvCxnSpPr/>
            <p:nvPr/>
          </p:nvCxnSpPr>
          <p:spPr>
            <a:xfrm>
              <a:off x="1089328" y="1380954"/>
              <a:ext cx="3562185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Conector recto 12">
              <a:extLst>
                <a:ext uri="{FF2B5EF4-FFF2-40B4-BE49-F238E27FC236}">
                  <a16:creationId xmlns:a16="http://schemas.microsoft.com/office/drawing/2014/main" id="{FF0615F5-297B-42CC-9227-B689F664423A}"/>
                </a:ext>
              </a:extLst>
            </p:cNvPr>
            <p:cNvCxnSpPr>
              <a:cxnSpLocks/>
            </p:cNvCxnSpPr>
            <p:nvPr/>
          </p:nvCxnSpPr>
          <p:spPr>
            <a:xfrm>
              <a:off x="1194019" y="1700333"/>
              <a:ext cx="1348376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" name="Conector recto 14">
              <a:extLst>
                <a:ext uri="{FF2B5EF4-FFF2-40B4-BE49-F238E27FC236}">
                  <a16:creationId xmlns:a16="http://schemas.microsoft.com/office/drawing/2014/main" id="{BD48C7B8-5CAC-4F82-9216-C8AB344C1EF2}"/>
                </a:ext>
              </a:extLst>
            </p:cNvPr>
            <p:cNvCxnSpPr>
              <a:cxnSpLocks/>
            </p:cNvCxnSpPr>
            <p:nvPr/>
          </p:nvCxnSpPr>
          <p:spPr>
            <a:xfrm>
              <a:off x="3228230" y="1700333"/>
              <a:ext cx="1423283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7" name="Grupo 26">
            <a:extLst>
              <a:ext uri="{FF2B5EF4-FFF2-40B4-BE49-F238E27FC236}">
                <a16:creationId xmlns:a16="http://schemas.microsoft.com/office/drawing/2014/main" id="{D011FB4B-7475-4BE9-A358-6DA41A8D12AD}"/>
              </a:ext>
            </a:extLst>
          </p:cNvPr>
          <p:cNvGrpSpPr/>
          <p:nvPr/>
        </p:nvGrpSpPr>
        <p:grpSpPr>
          <a:xfrm>
            <a:off x="899417" y="2332501"/>
            <a:ext cx="3359980" cy="319046"/>
            <a:chOff x="864702" y="1908569"/>
            <a:chExt cx="3359980" cy="319046"/>
          </a:xfrm>
        </p:grpSpPr>
        <p:sp>
          <p:nvSpPr>
            <p:cNvPr id="19" name="Rectángulo: esquinas redondeadas 18">
              <a:extLst>
                <a:ext uri="{FF2B5EF4-FFF2-40B4-BE49-F238E27FC236}">
                  <a16:creationId xmlns:a16="http://schemas.microsoft.com/office/drawing/2014/main" id="{90C1F828-0023-4BD0-AE55-1A1D3BABD5CA}"/>
                </a:ext>
              </a:extLst>
            </p:cNvPr>
            <p:cNvSpPr/>
            <p:nvPr/>
          </p:nvSpPr>
          <p:spPr>
            <a:xfrm>
              <a:off x="888509" y="1931042"/>
              <a:ext cx="3336173" cy="267576"/>
            </a:xfrm>
            <a:prstGeom prst="roundRect">
              <a:avLst>
                <a:gd name="adj" fmla="val 3808"/>
              </a:avLst>
            </a:prstGeom>
            <a:solidFill>
              <a:srgbClr val="E5EBF7"/>
            </a:solidFill>
            <a:ln w="6350"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20" name="Rectángulo 19">
              <a:extLst>
                <a:ext uri="{FF2B5EF4-FFF2-40B4-BE49-F238E27FC236}">
                  <a16:creationId xmlns:a16="http://schemas.microsoft.com/office/drawing/2014/main" id="{56986F0A-658A-4DCF-8EF6-0F185C7C5060}"/>
                </a:ext>
              </a:extLst>
            </p:cNvPr>
            <p:cNvSpPr/>
            <p:nvPr/>
          </p:nvSpPr>
          <p:spPr>
            <a:xfrm>
              <a:off x="864702" y="1910995"/>
              <a:ext cx="140708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Tipo de Servicio: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21" name="Rectángulo 20">
              <a:extLst>
                <a:ext uri="{FF2B5EF4-FFF2-40B4-BE49-F238E27FC236}">
                  <a16:creationId xmlns:a16="http://schemas.microsoft.com/office/drawing/2014/main" id="{6492D76D-BD6D-4616-9DE0-599FC92A6658}"/>
                </a:ext>
              </a:extLst>
            </p:cNvPr>
            <p:cNvSpPr/>
            <p:nvPr/>
          </p:nvSpPr>
          <p:spPr>
            <a:xfrm>
              <a:off x="1993616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2" name="Rectángulo 21">
              <a:extLst>
                <a:ext uri="{FF2B5EF4-FFF2-40B4-BE49-F238E27FC236}">
                  <a16:creationId xmlns:a16="http://schemas.microsoft.com/office/drawing/2014/main" id="{BE82BD38-E445-4696-A0AB-597A418C5665}"/>
                </a:ext>
              </a:extLst>
            </p:cNvPr>
            <p:cNvSpPr/>
            <p:nvPr/>
          </p:nvSpPr>
          <p:spPr>
            <a:xfrm>
              <a:off x="2072635" y="1908569"/>
              <a:ext cx="654616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Costura</a:t>
              </a:r>
            </a:p>
          </p:txBody>
        </p:sp>
        <p:sp>
          <p:nvSpPr>
            <p:cNvPr id="23" name="Rectángulo 22">
              <a:extLst>
                <a:ext uri="{FF2B5EF4-FFF2-40B4-BE49-F238E27FC236}">
                  <a16:creationId xmlns:a16="http://schemas.microsoft.com/office/drawing/2014/main" id="{68F4B250-3831-418F-BFC4-D431DBC2CA70}"/>
                </a:ext>
              </a:extLst>
            </p:cNvPr>
            <p:cNvSpPr/>
            <p:nvPr/>
          </p:nvSpPr>
          <p:spPr>
            <a:xfrm>
              <a:off x="2660329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4" name="Rectángulo 23">
              <a:extLst>
                <a:ext uri="{FF2B5EF4-FFF2-40B4-BE49-F238E27FC236}">
                  <a16:creationId xmlns:a16="http://schemas.microsoft.com/office/drawing/2014/main" id="{4AA89D6B-DBBA-402D-AEBE-71E144A67F00}"/>
                </a:ext>
              </a:extLst>
            </p:cNvPr>
            <p:cNvSpPr/>
            <p:nvPr/>
          </p:nvSpPr>
          <p:spPr>
            <a:xfrm>
              <a:off x="2750460" y="1915094"/>
              <a:ext cx="81676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Confección</a:t>
              </a:r>
            </a:p>
          </p:txBody>
        </p:sp>
        <p:sp>
          <p:nvSpPr>
            <p:cNvPr id="25" name="Rectángulo 24">
              <a:extLst>
                <a:ext uri="{FF2B5EF4-FFF2-40B4-BE49-F238E27FC236}">
                  <a16:creationId xmlns:a16="http://schemas.microsoft.com/office/drawing/2014/main" id="{E35C0224-B0B5-4F53-8A83-F99AB3741D53}"/>
                </a:ext>
              </a:extLst>
            </p:cNvPr>
            <p:cNvSpPr/>
            <p:nvPr/>
          </p:nvSpPr>
          <p:spPr>
            <a:xfrm>
              <a:off x="3522045" y="2000787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6" name="Rectángulo 25">
              <a:extLst>
                <a:ext uri="{FF2B5EF4-FFF2-40B4-BE49-F238E27FC236}">
                  <a16:creationId xmlns:a16="http://schemas.microsoft.com/office/drawing/2014/main" id="{6D0BC1E9-E235-4F61-AC23-ACA0B4CF88CA}"/>
                </a:ext>
              </a:extLst>
            </p:cNvPr>
            <p:cNvSpPr/>
            <p:nvPr/>
          </p:nvSpPr>
          <p:spPr>
            <a:xfrm>
              <a:off x="3612029" y="1915094"/>
              <a:ext cx="552402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Otros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sp>
        <p:nvSpPr>
          <p:cNvPr id="28" name="Rectángulo 27">
            <a:extLst>
              <a:ext uri="{FF2B5EF4-FFF2-40B4-BE49-F238E27FC236}">
                <a16:creationId xmlns:a16="http://schemas.microsoft.com/office/drawing/2014/main" id="{68588BD4-AE96-4CF9-9C4B-24A6D79FE99D}"/>
              </a:ext>
            </a:extLst>
          </p:cNvPr>
          <p:cNvSpPr/>
          <p:nvPr/>
        </p:nvSpPr>
        <p:spPr>
          <a:xfrm>
            <a:off x="354701" y="2633649"/>
            <a:ext cx="2183733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Descripción del Servicio:</a:t>
            </a:r>
            <a:endParaRPr lang="es-CL" dirty="0">
              <a:effectLst/>
              <a:latin typeface="Akazan Lt" panose="02000506020000020003" pitchFamily="2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pic>
        <p:nvPicPr>
          <p:cNvPr id="30" name="Imagen 29">
            <a:extLst>
              <a:ext uri="{FF2B5EF4-FFF2-40B4-BE49-F238E27FC236}">
                <a16:creationId xmlns:a16="http://schemas.microsoft.com/office/drawing/2014/main" id="{3E931A31-DC47-4A40-8DA9-8FC83A9306DD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203" t="66278" r="8673" b="23449"/>
          <a:stretch/>
        </p:blipFill>
        <p:spPr>
          <a:xfrm>
            <a:off x="440505" y="2944813"/>
            <a:ext cx="4301657" cy="738769"/>
          </a:xfrm>
          <a:prstGeom prst="rect">
            <a:avLst/>
          </a:prstGeom>
        </p:spPr>
      </p:pic>
      <p:grpSp>
        <p:nvGrpSpPr>
          <p:cNvPr id="76" name="Grupo 75">
            <a:extLst>
              <a:ext uri="{FF2B5EF4-FFF2-40B4-BE49-F238E27FC236}">
                <a16:creationId xmlns:a16="http://schemas.microsoft.com/office/drawing/2014/main" id="{EBD2F4EC-A8BF-4680-A871-AD5F1ACFA33A}"/>
              </a:ext>
            </a:extLst>
          </p:cNvPr>
          <p:cNvGrpSpPr/>
          <p:nvPr/>
        </p:nvGrpSpPr>
        <p:grpSpPr>
          <a:xfrm>
            <a:off x="513147" y="3825721"/>
            <a:ext cx="4187950" cy="1277269"/>
            <a:chOff x="425691" y="4023521"/>
            <a:chExt cx="4187950" cy="1277269"/>
          </a:xfrm>
        </p:grpSpPr>
        <p:sp>
          <p:nvSpPr>
            <p:cNvPr id="39" name="Rectángulo 38">
              <a:extLst>
                <a:ext uri="{FF2B5EF4-FFF2-40B4-BE49-F238E27FC236}">
                  <a16:creationId xmlns:a16="http://schemas.microsoft.com/office/drawing/2014/main" id="{02E4A93C-8F9C-4884-B2B6-80528735D3E3}"/>
                </a:ext>
              </a:extLst>
            </p:cNvPr>
            <p:cNvSpPr/>
            <p:nvPr/>
          </p:nvSpPr>
          <p:spPr>
            <a:xfrm>
              <a:off x="425691" y="4023521"/>
              <a:ext cx="118105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Ficha de Medidas</a:t>
              </a:r>
            </a:p>
          </p:txBody>
        </p:sp>
        <p:sp>
          <p:nvSpPr>
            <p:cNvPr id="41" name="Rectángulo 40">
              <a:extLst>
                <a:ext uri="{FF2B5EF4-FFF2-40B4-BE49-F238E27FC236}">
                  <a16:creationId xmlns:a16="http://schemas.microsoft.com/office/drawing/2014/main" id="{92B9E128-7B4C-45E7-9BA8-B9EA85687B92}"/>
                </a:ext>
              </a:extLst>
            </p:cNvPr>
            <p:cNvSpPr/>
            <p:nvPr/>
          </p:nvSpPr>
          <p:spPr>
            <a:xfrm>
              <a:off x="754528" y="4254831"/>
              <a:ext cx="66475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H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ombros</a:t>
              </a:r>
            </a:p>
          </p:txBody>
        </p:sp>
        <p:grpSp>
          <p:nvGrpSpPr>
            <p:cNvPr id="53" name="Grupo 52">
              <a:extLst>
                <a:ext uri="{FF2B5EF4-FFF2-40B4-BE49-F238E27FC236}">
                  <a16:creationId xmlns:a16="http://schemas.microsoft.com/office/drawing/2014/main" id="{F280F20A-CEEA-4B75-946C-268CF551042A}"/>
                </a:ext>
              </a:extLst>
            </p:cNvPr>
            <p:cNvGrpSpPr/>
            <p:nvPr/>
          </p:nvGrpSpPr>
          <p:grpSpPr>
            <a:xfrm>
              <a:off x="499785" y="4324233"/>
              <a:ext cx="319496" cy="903494"/>
              <a:chOff x="499785" y="4324233"/>
              <a:chExt cx="319496" cy="903494"/>
            </a:xfrm>
          </p:grpSpPr>
          <p:sp>
            <p:nvSpPr>
              <p:cNvPr id="40" name="Rectángulo 39">
                <a:extLst>
                  <a:ext uri="{FF2B5EF4-FFF2-40B4-BE49-F238E27FC236}">
                    <a16:creationId xmlns:a16="http://schemas.microsoft.com/office/drawing/2014/main" id="{E47B04F6-4E0C-443A-9D7F-51CC3A6E8167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 dirty="0"/>
              </a:p>
            </p:txBody>
          </p:sp>
          <p:sp>
            <p:nvSpPr>
              <p:cNvPr id="42" name="Rectángulo 41">
                <a:extLst>
                  <a:ext uri="{FF2B5EF4-FFF2-40B4-BE49-F238E27FC236}">
                    <a16:creationId xmlns:a16="http://schemas.microsoft.com/office/drawing/2014/main" id="{E0D8D7D1-E8A9-477D-BB59-7D4037A10AD8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3" name="Rectángulo 42">
                <a:extLst>
                  <a:ext uri="{FF2B5EF4-FFF2-40B4-BE49-F238E27FC236}">
                    <a16:creationId xmlns:a16="http://schemas.microsoft.com/office/drawing/2014/main" id="{F11EEA12-BB2F-4295-96AC-15AABB2EB594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4" name="Rectángulo 43">
                <a:extLst>
                  <a:ext uri="{FF2B5EF4-FFF2-40B4-BE49-F238E27FC236}">
                    <a16:creationId xmlns:a16="http://schemas.microsoft.com/office/drawing/2014/main" id="{4CA8619C-54F1-4E1B-8AD0-2AB97850AF39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5" name="Rectángulo 44">
                <a:extLst>
                  <a:ext uri="{FF2B5EF4-FFF2-40B4-BE49-F238E27FC236}">
                    <a16:creationId xmlns:a16="http://schemas.microsoft.com/office/drawing/2014/main" id="{A892E23F-412E-4C2B-BF07-19DEFB875F6D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48" name="Rectángulo 47">
              <a:extLst>
                <a:ext uri="{FF2B5EF4-FFF2-40B4-BE49-F238E27FC236}">
                  <a16:creationId xmlns:a16="http://schemas.microsoft.com/office/drawing/2014/main" id="{F61B7A8A-9FD8-4CD0-98C1-D19A7D442815}"/>
                </a:ext>
              </a:extLst>
            </p:cNvPr>
            <p:cNvSpPr/>
            <p:nvPr/>
          </p:nvSpPr>
          <p:spPr>
            <a:xfrm>
              <a:off x="754528" y="4446790"/>
              <a:ext cx="66475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Busto</a:t>
              </a:r>
            </a:p>
          </p:txBody>
        </p:sp>
        <p:sp>
          <p:nvSpPr>
            <p:cNvPr id="49" name="Rectángulo 48">
              <a:extLst>
                <a:ext uri="{FF2B5EF4-FFF2-40B4-BE49-F238E27FC236}">
                  <a16:creationId xmlns:a16="http://schemas.microsoft.com/office/drawing/2014/main" id="{CB2C72A1-AB47-4A03-B163-24BB2C1F201C}"/>
                </a:ext>
              </a:extLst>
            </p:cNvPr>
            <p:cNvSpPr/>
            <p:nvPr/>
          </p:nvSpPr>
          <p:spPr>
            <a:xfrm>
              <a:off x="754528" y="4627222"/>
              <a:ext cx="934027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Larg</a:t>
              </a: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 Espalda</a:t>
              </a:r>
            </a:p>
          </p:txBody>
        </p:sp>
        <p:sp>
          <p:nvSpPr>
            <p:cNvPr id="50" name="Rectángulo 49">
              <a:extLst>
                <a:ext uri="{FF2B5EF4-FFF2-40B4-BE49-F238E27FC236}">
                  <a16:creationId xmlns:a16="http://schemas.microsoft.com/office/drawing/2014/main" id="{C5BC14CB-F47E-4D58-8F68-DDE41F381913}"/>
                </a:ext>
              </a:extLst>
            </p:cNvPr>
            <p:cNvSpPr/>
            <p:nvPr/>
          </p:nvSpPr>
          <p:spPr>
            <a:xfrm>
              <a:off x="754528" y="4819750"/>
              <a:ext cx="934027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Busto</a:t>
              </a:r>
            </a:p>
          </p:txBody>
        </p:sp>
        <p:sp>
          <p:nvSpPr>
            <p:cNvPr id="52" name="Rectángulo 51">
              <a:extLst>
                <a:ext uri="{FF2B5EF4-FFF2-40B4-BE49-F238E27FC236}">
                  <a16:creationId xmlns:a16="http://schemas.microsoft.com/office/drawing/2014/main" id="{39884370-F146-4FD9-9DE4-63D0F5CF1CFD}"/>
                </a:ext>
              </a:extLst>
            </p:cNvPr>
            <p:cNvSpPr/>
            <p:nvPr/>
          </p:nvSpPr>
          <p:spPr>
            <a:xfrm>
              <a:off x="763644" y="5019073"/>
              <a:ext cx="54205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</a:t>
              </a:r>
            </a:p>
          </p:txBody>
        </p:sp>
        <p:grpSp>
          <p:nvGrpSpPr>
            <p:cNvPr id="54" name="Grupo 53">
              <a:extLst>
                <a:ext uri="{FF2B5EF4-FFF2-40B4-BE49-F238E27FC236}">
                  <a16:creationId xmlns:a16="http://schemas.microsoft.com/office/drawing/2014/main" id="{899D3852-9FE5-4802-ABAC-63F149199D1B}"/>
                </a:ext>
              </a:extLst>
            </p:cNvPr>
            <p:cNvGrpSpPr/>
            <p:nvPr/>
          </p:nvGrpSpPr>
          <p:grpSpPr>
            <a:xfrm>
              <a:off x="1603520" y="4324233"/>
              <a:ext cx="319496" cy="903494"/>
              <a:chOff x="499785" y="4324233"/>
              <a:chExt cx="319496" cy="903494"/>
            </a:xfrm>
          </p:grpSpPr>
          <p:sp>
            <p:nvSpPr>
              <p:cNvPr id="55" name="Rectángulo 54">
                <a:extLst>
                  <a:ext uri="{FF2B5EF4-FFF2-40B4-BE49-F238E27FC236}">
                    <a16:creationId xmlns:a16="http://schemas.microsoft.com/office/drawing/2014/main" id="{B9500116-F8A0-4B60-A41D-DDA61DAD96E1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6" name="Rectángulo 55">
                <a:extLst>
                  <a:ext uri="{FF2B5EF4-FFF2-40B4-BE49-F238E27FC236}">
                    <a16:creationId xmlns:a16="http://schemas.microsoft.com/office/drawing/2014/main" id="{32936542-49CC-49B3-82EB-7BF61A120F45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7" name="Rectángulo 56">
                <a:extLst>
                  <a:ext uri="{FF2B5EF4-FFF2-40B4-BE49-F238E27FC236}">
                    <a16:creationId xmlns:a16="http://schemas.microsoft.com/office/drawing/2014/main" id="{8750774D-2064-4D64-A3A9-4DF20C839018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8" name="Rectángulo 57">
                <a:extLst>
                  <a:ext uri="{FF2B5EF4-FFF2-40B4-BE49-F238E27FC236}">
                    <a16:creationId xmlns:a16="http://schemas.microsoft.com/office/drawing/2014/main" id="{83283F80-022F-44A8-A5C5-F600B41761E0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9" name="Rectángulo 58">
                <a:extLst>
                  <a:ext uri="{FF2B5EF4-FFF2-40B4-BE49-F238E27FC236}">
                    <a16:creationId xmlns:a16="http://schemas.microsoft.com/office/drawing/2014/main" id="{B3B65F57-430F-44F5-B56A-77EC86B78C32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60" name="Rectángulo 59">
              <a:extLst>
                <a:ext uri="{FF2B5EF4-FFF2-40B4-BE49-F238E27FC236}">
                  <a16:creationId xmlns:a16="http://schemas.microsoft.com/office/drawing/2014/main" id="{6466DA8E-C652-4658-9DE6-CC4010FF4254}"/>
                </a:ext>
              </a:extLst>
            </p:cNvPr>
            <p:cNvSpPr/>
            <p:nvPr/>
          </p:nvSpPr>
          <p:spPr>
            <a:xfrm>
              <a:off x="1857045" y="4249221"/>
              <a:ext cx="140225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Frente </a:t>
              </a:r>
            </a:p>
          </p:txBody>
        </p:sp>
        <p:sp>
          <p:nvSpPr>
            <p:cNvPr id="61" name="Rectángulo 60">
              <a:extLst>
                <a:ext uri="{FF2B5EF4-FFF2-40B4-BE49-F238E27FC236}">
                  <a16:creationId xmlns:a16="http://schemas.microsoft.com/office/drawing/2014/main" id="{31371062-0AD6-4B71-A228-5A8B2CD3F31E}"/>
                </a:ext>
              </a:extLst>
            </p:cNvPr>
            <p:cNvSpPr/>
            <p:nvPr/>
          </p:nvSpPr>
          <p:spPr>
            <a:xfrm>
              <a:off x="1857045" y="4448480"/>
              <a:ext cx="1327750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Costado</a:t>
              </a:r>
            </a:p>
          </p:txBody>
        </p:sp>
        <p:sp>
          <p:nvSpPr>
            <p:cNvPr id="62" name="Rectángulo 61">
              <a:extLst>
                <a:ext uri="{FF2B5EF4-FFF2-40B4-BE49-F238E27FC236}">
                  <a16:creationId xmlns:a16="http://schemas.microsoft.com/office/drawing/2014/main" id="{5A4E51EF-8D78-4EC7-9B0F-BE0BEA9BB197}"/>
                </a:ext>
              </a:extLst>
            </p:cNvPr>
            <p:cNvSpPr/>
            <p:nvPr/>
          </p:nvSpPr>
          <p:spPr>
            <a:xfrm>
              <a:off x="1867696" y="4627222"/>
              <a:ext cx="60857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Cadera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63" name="Rectángulo 62">
              <a:extLst>
                <a:ext uri="{FF2B5EF4-FFF2-40B4-BE49-F238E27FC236}">
                  <a16:creationId xmlns:a16="http://schemas.microsoft.com/office/drawing/2014/main" id="{14010947-628E-4464-9589-CBFF26BCD86C}"/>
                </a:ext>
              </a:extLst>
            </p:cNvPr>
            <p:cNvSpPr/>
            <p:nvPr/>
          </p:nvSpPr>
          <p:spPr>
            <a:xfrm>
              <a:off x="1867696" y="4813319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Rodilla</a:t>
              </a:r>
            </a:p>
          </p:txBody>
        </p:sp>
        <p:sp>
          <p:nvSpPr>
            <p:cNvPr id="64" name="Rectángulo 63">
              <a:extLst>
                <a:ext uri="{FF2B5EF4-FFF2-40B4-BE49-F238E27FC236}">
                  <a16:creationId xmlns:a16="http://schemas.microsoft.com/office/drawing/2014/main" id="{B9F5A617-31DA-4B42-AA9F-20464752E28F}"/>
                </a:ext>
              </a:extLst>
            </p:cNvPr>
            <p:cNvSpPr/>
            <p:nvPr/>
          </p:nvSpPr>
          <p:spPr>
            <a:xfrm>
              <a:off x="1862655" y="5016100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Rodilla</a:t>
              </a:r>
            </a:p>
          </p:txBody>
        </p:sp>
        <p:grpSp>
          <p:nvGrpSpPr>
            <p:cNvPr id="65" name="Grupo 64">
              <a:extLst>
                <a:ext uri="{FF2B5EF4-FFF2-40B4-BE49-F238E27FC236}">
                  <a16:creationId xmlns:a16="http://schemas.microsoft.com/office/drawing/2014/main" id="{320CD5EF-93F7-494C-8D7A-6A0B8DEABED7}"/>
                </a:ext>
              </a:extLst>
            </p:cNvPr>
            <p:cNvGrpSpPr/>
            <p:nvPr/>
          </p:nvGrpSpPr>
          <p:grpSpPr>
            <a:xfrm>
              <a:off x="3122565" y="4330398"/>
              <a:ext cx="319496" cy="903494"/>
              <a:chOff x="499785" y="4324233"/>
              <a:chExt cx="319496" cy="903494"/>
            </a:xfrm>
          </p:grpSpPr>
          <p:sp>
            <p:nvSpPr>
              <p:cNvPr id="66" name="Rectángulo 65">
                <a:extLst>
                  <a:ext uri="{FF2B5EF4-FFF2-40B4-BE49-F238E27FC236}">
                    <a16:creationId xmlns:a16="http://schemas.microsoft.com/office/drawing/2014/main" id="{F5AFC7C4-3C8D-4234-9F99-591641CB149C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7" name="Rectángulo 66">
                <a:extLst>
                  <a:ext uri="{FF2B5EF4-FFF2-40B4-BE49-F238E27FC236}">
                    <a16:creationId xmlns:a16="http://schemas.microsoft.com/office/drawing/2014/main" id="{672EC4D9-7968-40EF-8E37-0AB1B0B57B4D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8" name="Rectángulo 67">
                <a:extLst>
                  <a:ext uri="{FF2B5EF4-FFF2-40B4-BE49-F238E27FC236}">
                    <a16:creationId xmlns:a16="http://schemas.microsoft.com/office/drawing/2014/main" id="{79992F34-89A5-437A-A008-60DF00CD58FB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9" name="Rectángulo 68">
                <a:extLst>
                  <a:ext uri="{FF2B5EF4-FFF2-40B4-BE49-F238E27FC236}">
                    <a16:creationId xmlns:a16="http://schemas.microsoft.com/office/drawing/2014/main" id="{5A44A7C8-1EF2-4BA3-A253-805C71A8205A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70" name="Rectángulo 69">
                <a:extLst>
                  <a:ext uri="{FF2B5EF4-FFF2-40B4-BE49-F238E27FC236}">
                    <a16:creationId xmlns:a16="http://schemas.microsoft.com/office/drawing/2014/main" id="{9FCEB1F4-D108-40F4-9C61-46A7811EF12A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71" name="Rectángulo 70">
              <a:extLst>
                <a:ext uri="{FF2B5EF4-FFF2-40B4-BE49-F238E27FC236}">
                  <a16:creationId xmlns:a16="http://schemas.microsoft.com/office/drawing/2014/main" id="{7667203C-F86F-4632-8695-E8C8F777376B}"/>
                </a:ext>
              </a:extLst>
            </p:cNvPr>
            <p:cNvSpPr/>
            <p:nvPr/>
          </p:nvSpPr>
          <p:spPr>
            <a:xfrm>
              <a:off x="3391445" y="4257235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Pantalones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2" name="Rectángulo 71">
              <a:extLst>
                <a:ext uri="{FF2B5EF4-FFF2-40B4-BE49-F238E27FC236}">
                  <a16:creationId xmlns:a16="http://schemas.microsoft.com/office/drawing/2014/main" id="{58BFB19A-50EB-45F1-A3CE-85D479F6FF63}"/>
                </a:ext>
              </a:extLst>
            </p:cNvPr>
            <p:cNvSpPr/>
            <p:nvPr/>
          </p:nvSpPr>
          <p:spPr>
            <a:xfrm>
              <a:off x="3392643" y="4443247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Falda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3" name="Rectángulo 72">
              <a:extLst>
                <a:ext uri="{FF2B5EF4-FFF2-40B4-BE49-F238E27FC236}">
                  <a16:creationId xmlns:a16="http://schemas.microsoft.com/office/drawing/2014/main" id="{1D61C0AB-6E23-4955-B604-F5425931A240}"/>
                </a:ext>
              </a:extLst>
            </p:cNvPr>
            <p:cNvSpPr/>
            <p:nvPr/>
          </p:nvSpPr>
          <p:spPr>
            <a:xfrm>
              <a:off x="3388231" y="4632248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Brazos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4" name="Rectángulo 73">
              <a:extLst>
                <a:ext uri="{FF2B5EF4-FFF2-40B4-BE49-F238E27FC236}">
                  <a16:creationId xmlns:a16="http://schemas.microsoft.com/office/drawing/2014/main" id="{82FFD66E-2E43-472B-9751-82F25D60E63F}"/>
                </a:ext>
              </a:extLst>
            </p:cNvPr>
            <p:cNvSpPr/>
            <p:nvPr/>
          </p:nvSpPr>
          <p:spPr>
            <a:xfrm>
              <a:off x="3391445" y="4824776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Brazos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5" name="Rectángulo 74">
              <a:extLst>
                <a:ext uri="{FF2B5EF4-FFF2-40B4-BE49-F238E27FC236}">
                  <a16:creationId xmlns:a16="http://schemas.microsoft.com/office/drawing/2014/main" id="{567DC8AA-44AB-4858-80A5-59093DB9B205}"/>
                </a:ext>
              </a:extLst>
            </p:cNvPr>
            <p:cNvSpPr/>
            <p:nvPr/>
          </p:nvSpPr>
          <p:spPr>
            <a:xfrm>
              <a:off x="3392014" y="5019687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Puños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77" name="Grupo 76">
            <a:extLst>
              <a:ext uri="{FF2B5EF4-FFF2-40B4-BE49-F238E27FC236}">
                <a16:creationId xmlns:a16="http://schemas.microsoft.com/office/drawing/2014/main" id="{E1C409F8-653D-4D9B-BD5A-C6F51AAA093A}"/>
              </a:ext>
            </a:extLst>
          </p:cNvPr>
          <p:cNvGrpSpPr/>
          <p:nvPr/>
        </p:nvGrpSpPr>
        <p:grpSpPr>
          <a:xfrm>
            <a:off x="827247" y="5284367"/>
            <a:ext cx="3869438" cy="314947"/>
            <a:chOff x="846774" y="1908569"/>
            <a:chExt cx="3869438" cy="314947"/>
          </a:xfrm>
        </p:grpSpPr>
        <p:sp>
          <p:nvSpPr>
            <p:cNvPr id="78" name="Rectángulo: esquinas redondeadas 77">
              <a:extLst>
                <a:ext uri="{FF2B5EF4-FFF2-40B4-BE49-F238E27FC236}">
                  <a16:creationId xmlns:a16="http://schemas.microsoft.com/office/drawing/2014/main" id="{2060D2E5-A165-4593-B293-BEB07BBA723F}"/>
                </a:ext>
              </a:extLst>
            </p:cNvPr>
            <p:cNvSpPr/>
            <p:nvPr/>
          </p:nvSpPr>
          <p:spPr>
            <a:xfrm>
              <a:off x="888509" y="1931042"/>
              <a:ext cx="3548063" cy="267576"/>
            </a:xfrm>
            <a:prstGeom prst="roundRect">
              <a:avLst>
                <a:gd name="adj" fmla="val 3808"/>
              </a:avLst>
            </a:prstGeom>
            <a:solidFill>
              <a:srgbClr val="E5EBF7"/>
            </a:solidFill>
            <a:ln w="6350"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79" name="Rectángulo 78">
              <a:extLst>
                <a:ext uri="{FF2B5EF4-FFF2-40B4-BE49-F238E27FC236}">
                  <a16:creationId xmlns:a16="http://schemas.microsoft.com/office/drawing/2014/main" id="{E7877A37-7626-4D32-BC91-E7815A0457B0}"/>
                </a:ext>
              </a:extLst>
            </p:cNvPr>
            <p:cNvSpPr/>
            <p:nvPr/>
          </p:nvSpPr>
          <p:spPr>
            <a:xfrm>
              <a:off x="846774" y="1910995"/>
              <a:ext cx="140708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Material Utilizado</a:t>
              </a:r>
            </a:p>
          </p:txBody>
        </p:sp>
        <p:sp>
          <p:nvSpPr>
            <p:cNvPr id="80" name="Rectángulo 79">
              <a:extLst>
                <a:ext uri="{FF2B5EF4-FFF2-40B4-BE49-F238E27FC236}">
                  <a16:creationId xmlns:a16="http://schemas.microsoft.com/office/drawing/2014/main" id="{EED52FFC-D234-4972-9362-CCA8BD8E1E1D}"/>
                </a:ext>
              </a:extLst>
            </p:cNvPr>
            <p:cNvSpPr/>
            <p:nvPr/>
          </p:nvSpPr>
          <p:spPr>
            <a:xfrm>
              <a:off x="1951784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81" name="Rectángulo 80">
              <a:extLst>
                <a:ext uri="{FF2B5EF4-FFF2-40B4-BE49-F238E27FC236}">
                  <a16:creationId xmlns:a16="http://schemas.microsoft.com/office/drawing/2014/main" id="{810D7B33-A378-48EE-81DB-D80ABF08CAFF}"/>
                </a:ext>
              </a:extLst>
            </p:cNvPr>
            <p:cNvSpPr/>
            <p:nvPr/>
          </p:nvSpPr>
          <p:spPr>
            <a:xfrm>
              <a:off x="2018850" y="1908569"/>
              <a:ext cx="1230415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Traído por cliente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82" name="Rectángulo 81">
              <a:extLst>
                <a:ext uri="{FF2B5EF4-FFF2-40B4-BE49-F238E27FC236}">
                  <a16:creationId xmlns:a16="http://schemas.microsoft.com/office/drawing/2014/main" id="{C6BA340D-8998-4AB9-89C7-B008C984CE74}"/>
                </a:ext>
              </a:extLst>
            </p:cNvPr>
            <p:cNvSpPr/>
            <p:nvPr/>
          </p:nvSpPr>
          <p:spPr>
            <a:xfrm>
              <a:off x="3114635" y="2000787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85" name="Rectángulo 84">
              <a:extLst>
                <a:ext uri="{FF2B5EF4-FFF2-40B4-BE49-F238E27FC236}">
                  <a16:creationId xmlns:a16="http://schemas.microsoft.com/office/drawing/2014/main" id="{E804BDC5-B8E3-4BEE-B9A1-7A7F9FE1772F}"/>
                </a:ext>
              </a:extLst>
            </p:cNvPr>
            <p:cNvSpPr/>
            <p:nvPr/>
          </p:nvSpPr>
          <p:spPr>
            <a:xfrm>
              <a:off x="3194974" y="1908569"/>
              <a:ext cx="152123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Comprado por uno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pic>
        <p:nvPicPr>
          <p:cNvPr id="86" name="Imagen 85">
            <a:extLst>
              <a:ext uri="{FF2B5EF4-FFF2-40B4-BE49-F238E27FC236}">
                <a16:creationId xmlns:a16="http://schemas.microsoft.com/office/drawing/2014/main" id="{5E40D706-1789-41B8-8B26-B918DFB9E15B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203" t="66278" r="8673" b="23356"/>
          <a:stretch/>
        </p:blipFill>
        <p:spPr>
          <a:xfrm>
            <a:off x="420002" y="5572807"/>
            <a:ext cx="4301657" cy="745544"/>
          </a:xfrm>
          <a:prstGeom prst="rect">
            <a:avLst/>
          </a:prstGeom>
        </p:spPr>
      </p:pic>
      <p:grpSp>
        <p:nvGrpSpPr>
          <p:cNvPr id="99" name="Grupo 98">
            <a:extLst>
              <a:ext uri="{FF2B5EF4-FFF2-40B4-BE49-F238E27FC236}">
                <a16:creationId xmlns:a16="http://schemas.microsoft.com/office/drawing/2014/main" id="{A495B0AB-2D8A-4029-A820-29583E476264}"/>
              </a:ext>
            </a:extLst>
          </p:cNvPr>
          <p:cNvGrpSpPr/>
          <p:nvPr/>
        </p:nvGrpSpPr>
        <p:grpSpPr>
          <a:xfrm>
            <a:off x="513886" y="6402346"/>
            <a:ext cx="4328637" cy="751470"/>
            <a:chOff x="507023" y="6357999"/>
            <a:chExt cx="4328637" cy="751470"/>
          </a:xfrm>
        </p:grpSpPr>
        <p:sp>
          <p:nvSpPr>
            <p:cNvPr id="88" name="Rectángulo 87">
              <a:extLst>
                <a:ext uri="{FF2B5EF4-FFF2-40B4-BE49-F238E27FC236}">
                  <a16:creationId xmlns:a16="http://schemas.microsoft.com/office/drawing/2014/main" id="{CABB359B-7FAA-4851-BFBB-C7E16CD1F9CA}"/>
                </a:ext>
              </a:extLst>
            </p:cNvPr>
            <p:cNvSpPr/>
            <p:nvPr/>
          </p:nvSpPr>
          <p:spPr>
            <a:xfrm>
              <a:off x="507023" y="6357999"/>
              <a:ext cx="1590222" cy="34394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6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Formas de Pago</a:t>
              </a:r>
              <a:endParaRPr lang="es-CL" sz="16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89" name="Rectángulo 88">
              <a:extLst>
                <a:ext uri="{FF2B5EF4-FFF2-40B4-BE49-F238E27FC236}">
                  <a16:creationId xmlns:a16="http://schemas.microsoft.com/office/drawing/2014/main" id="{5C3FB13F-67AB-4E67-B8DB-16F6AEF462D6}"/>
                </a:ext>
              </a:extLst>
            </p:cNvPr>
            <p:cNvSpPr/>
            <p:nvPr/>
          </p:nvSpPr>
          <p:spPr>
            <a:xfrm>
              <a:off x="508665" y="6755574"/>
              <a:ext cx="118105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Total a Pagar: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90" name="Conector recto 89">
              <a:extLst>
                <a:ext uri="{FF2B5EF4-FFF2-40B4-BE49-F238E27FC236}">
                  <a16:creationId xmlns:a16="http://schemas.microsoft.com/office/drawing/2014/main" id="{E991F5D5-602F-41C6-A05E-4F641BA735F5}"/>
                </a:ext>
              </a:extLst>
            </p:cNvPr>
            <p:cNvCxnSpPr>
              <a:cxnSpLocks/>
            </p:cNvCxnSpPr>
            <p:nvPr/>
          </p:nvCxnSpPr>
          <p:spPr>
            <a:xfrm>
              <a:off x="1405339" y="6956676"/>
              <a:ext cx="1125661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3" name="Rectángulo 92">
              <a:extLst>
                <a:ext uri="{FF2B5EF4-FFF2-40B4-BE49-F238E27FC236}">
                  <a16:creationId xmlns:a16="http://schemas.microsoft.com/office/drawing/2014/main" id="{6EBF0BAA-1830-4082-9014-C97DF0F57357}"/>
                </a:ext>
              </a:extLst>
            </p:cNvPr>
            <p:cNvSpPr/>
            <p:nvPr/>
          </p:nvSpPr>
          <p:spPr>
            <a:xfrm>
              <a:off x="2618328" y="6480608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94" name="Rectángulo 93">
              <a:extLst>
                <a:ext uri="{FF2B5EF4-FFF2-40B4-BE49-F238E27FC236}">
                  <a16:creationId xmlns:a16="http://schemas.microsoft.com/office/drawing/2014/main" id="{6B27A875-5C49-4CE4-884A-53A0A9CD71C2}"/>
                </a:ext>
              </a:extLst>
            </p:cNvPr>
            <p:cNvSpPr/>
            <p:nvPr/>
          </p:nvSpPr>
          <p:spPr>
            <a:xfrm>
              <a:off x="2698547" y="6392360"/>
              <a:ext cx="213711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50% Adel</a:t>
              </a: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anto / 50% Entrega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5" name="Rectángulo 94">
              <a:extLst>
                <a:ext uri="{FF2B5EF4-FFF2-40B4-BE49-F238E27FC236}">
                  <a16:creationId xmlns:a16="http://schemas.microsoft.com/office/drawing/2014/main" id="{796D9CDE-CE6A-44BC-B977-018DBDB7ADB1}"/>
                </a:ext>
              </a:extLst>
            </p:cNvPr>
            <p:cNvSpPr/>
            <p:nvPr/>
          </p:nvSpPr>
          <p:spPr>
            <a:xfrm>
              <a:off x="2618327" y="6671604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96" name="Rectángulo 95">
              <a:extLst>
                <a:ext uri="{FF2B5EF4-FFF2-40B4-BE49-F238E27FC236}">
                  <a16:creationId xmlns:a16="http://schemas.microsoft.com/office/drawing/2014/main" id="{E1A9C05A-E9F5-40BA-9B89-F4925868A6E2}"/>
                </a:ext>
              </a:extLst>
            </p:cNvPr>
            <p:cNvSpPr/>
            <p:nvPr/>
          </p:nvSpPr>
          <p:spPr>
            <a:xfrm>
              <a:off x="2698547" y="6590190"/>
              <a:ext cx="125637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Tarjeta de Crédito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7" name="Rectángulo 96">
              <a:extLst>
                <a:ext uri="{FF2B5EF4-FFF2-40B4-BE49-F238E27FC236}">
                  <a16:creationId xmlns:a16="http://schemas.microsoft.com/office/drawing/2014/main" id="{FDB9D3DA-79A0-4743-B169-42B0206C7917}"/>
                </a:ext>
              </a:extLst>
            </p:cNvPr>
            <p:cNvSpPr/>
            <p:nvPr/>
          </p:nvSpPr>
          <p:spPr>
            <a:xfrm>
              <a:off x="2734595" y="6796948"/>
              <a:ext cx="125637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Pago Completo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8" name="Rectángulo 97">
              <a:extLst>
                <a:ext uri="{FF2B5EF4-FFF2-40B4-BE49-F238E27FC236}">
                  <a16:creationId xmlns:a16="http://schemas.microsoft.com/office/drawing/2014/main" id="{C23ACB03-E850-4859-963B-A4D496E13724}"/>
                </a:ext>
              </a:extLst>
            </p:cNvPr>
            <p:cNvSpPr/>
            <p:nvPr/>
          </p:nvSpPr>
          <p:spPr>
            <a:xfrm>
              <a:off x="2618327" y="6872424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</p:grpSp>
      <p:sp>
        <p:nvSpPr>
          <p:cNvPr id="83" name="Rectángulo 82">
            <a:extLst>
              <a:ext uri="{FF2B5EF4-FFF2-40B4-BE49-F238E27FC236}">
                <a16:creationId xmlns:a16="http://schemas.microsoft.com/office/drawing/2014/main" id="{FF1B5714-D46E-4962-9BD8-8C3EB344E93F}"/>
              </a:ext>
            </a:extLst>
          </p:cNvPr>
          <p:cNvSpPr/>
          <p:nvPr/>
        </p:nvSpPr>
        <p:spPr>
          <a:xfrm>
            <a:off x="551357" y="63750"/>
            <a:ext cx="4148168" cy="107830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07000"/>
              </a:lnSpc>
              <a:spcAft>
                <a:spcPts val="726"/>
              </a:spcAft>
            </a:pPr>
            <a:r>
              <a:rPr lang="es-CL" sz="5988" dirty="0">
                <a:solidFill>
                  <a:schemeClr val="bg1"/>
                </a:solidFill>
                <a:latin typeface="Angelface" pitchFamily="50" charset="0"/>
                <a:ea typeface="Calibri" panose="020F0502020204030204" pitchFamily="34" charset="0"/>
                <a:cs typeface="Times New Roman" panose="02020603050405020304" pitchFamily="18" charset="0"/>
              </a:rPr>
              <a:t>Ordenes de Venta</a:t>
            </a:r>
            <a:endParaRPr lang="es-CL" sz="6532" dirty="0">
              <a:solidFill>
                <a:schemeClr val="bg1"/>
              </a:solidFill>
              <a:latin typeface="Angelface" pitchFamily="50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101" name="Rectángulo: esquinas redondeadas 100">
            <a:extLst>
              <a:ext uri="{FF2B5EF4-FFF2-40B4-BE49-F238E27FC236}">
                <a16:creationId xmlns:a16="http://schemas.microsoft.com/office/drawing/2014/main" id="{0A155951-9671-4EA6-9BA5-4894C98CB333}"/>
              </a:ext>
            </a:extLst>
          </p:cNvPr>
          <p:cNvSpPr/>
          <p:nvPr/>
        </p:nvSpPr>
        <p:spPr>
          <a:xfrm>
            <a:off x="473237" y="1582469"/>
            <a:ext cx="4223447" cy="604994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111" name="Rectángulo: esquinas redondeadas 110">
            <a:extLst>
              <a:ext uri="{FF2B5EF4-FFF2-40B4-BE49-F238E27FC236}">
                <a16:creationId xmlns:a16="http://schemas.microsoft.com/office/drawing/2014/main" id="{2F0F5CEE-A183-4B39-8715-F1C8F735566B}"/>
              </a:ext>
            </a:extLst>
          </p:cNvPr>
          <p:cNvSpPr/>
          <p:nvPr/>
        </p:nvSpPr>
        <p:spPr>
          <a:xfrm>
            <a:off x="524368" y="3850804"/>
            <a:ext cx="4115236" cy="1279658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113" name="Rectángulo: esquinas redondeadas 112">
            <a:extLst>
              <a:ext uri="{FF2B5EF4-FFF2-40B4-BE49-F238E27FC236}">
                <a16:creationId xmlns:a16="http://schemas.microsoft.com/office/drawing/2014/main" id="{907035ED-50C6-4207-BD92-D5027B05F656}"/>
              </a:ext>
            </a:extLst>
          </p:cNvPr>
          <p:cNvSpPr/>
          <p:nvPr/>
        </p:nvSpPr>
        <p:spPr>
          <a:xfrm>
            <a:off x="521789" y="6431097"/>
            <a:ext cx="4115236" cy="762266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</p:spTree>
    <p:extLst>
      <p:ext uri="{BB962C8B-B14F-4D97-AF65-F5344CB8AC3E}">
        <p14:creationId xmlns:p14="http://schemas.microsoft.com/office/powerpoint/2010/main" val="3787192429"/>
      </p:ext>
    </p:extLst>
  </p:cSld>
  <p:clrMapOvr>
    <a:masterClrMapping/>
  </p:clrMapOvr>
</p:sld>
</file>

<file path=ppt/slides/slide2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4" name="Imagen 113">
            <a:extLst>
              <a:ext uri="{FF2B5EF4-FFF2-40B4-BE49-F238E27FC236}">
                <a16:creationId xmlns:a16="http://schemas.microsoft.com/office/drawing/2014/main" id="{E2C72D66-3C05-40F4-818E-4CB8631B94FA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26633" t="9514" r="29569" b="27352"/>
          <a:stretch/>
        </p:blipFill>
        <p:spPr>
          <a:xfrm rot="16200000">
            <a:off x="2185505" y="-1998928"/>
            <a:ext cx="697876" cy="5068891"/>
          </a:xfrm>
          <a:prstGeom prst="rect">
            <a:avLst/>
          </a:prstGeom>
        </p:spPr>
      </p:pic>
      <p:sp>
        <p:nvSpPr>
          <p:cNvPr id="112" name="Rectángulo: esquinas redondeadas 111">
            <a:extLst>
              <a:ext uri="{FF2B5EF4-FFF2-40B4-BE49-F238E27FC236}">
                <a16:creationId xmlns:a16="http://schemas.microsoft.com/office/drawing/2014/main" id="{E115D612-3661-42A9-A486-91A7B88EA55F}"/>
              </a:ext>
            </a:extLst>
          </p:cNvPr>
          <p:cNvSpPr/>
          <p:nvPr/>
        </p:nvSpPr>
        <p:spPr>
          <a:xfrm>
            <a:off x="440504" y="6367648"/>
            <a:ext cx="4290148" cy="890633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110" name="Rectángulo: esquinas redondeadas 109">
            <a:extLst>
              <a:ext uri="{FF2B5EF4-FFF2-40B4-BE49-F238E27FC236}">
                <a16:creationId xmlns:a16="http://schemas.microsoft.com/office/drawing/2014/main" id="{9B78243E-FF09-471B-A928-593DCFE6BCF1}"/>
              </a:ext>
            </a:extLst>
          </p:cNvPr>
          <p:cNvSpPr/>
          <p:nvPr/>
        </p:nvSpPr>
        <p:spPr>
          <a:xfrm>
            <a:off x="440505" y="3776826"/>
            <a:ext cx="4290148" cy="1439386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84" name="Rectángulo: esquinas redondeadas 83">
            <a:extLst>
              <a:ext uri="{FF2B5EF4-FFF2-40B4-BE49-F238E27FC236}">
                <a16:creationId xmlns:a16="http://schemas.microsoft.com/office/drawing/2014/main" id="{AD7414DD-8DE6-45B8-8112-9BDDF0B186AF}"/>
              </a:ext>
            </a:extLst>
          </p:cNvPr>
          <p:cNvSpPr/>
          <p:nvPr/>
        </p:nvSpPr>
        <p:spPr>
          <a:xfrm>
            <a:off x="420001" y="1536627"/>
            <a:ext cx="4310651" cy="697874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2" name="Rectángulo: esquinas redondeadas 1">
            <a:extLst>
              <a:ext uri="{FF2B5EF4-FFF2-40B4-BE49-F238E27FC236}">
                <a16:creationId xmlns:a16="http://schemas.microsoft.com/office/drawing/2014/main" id="{99FF4510-806D-4AC7-8D73-69B355A697B8}"/>
              </a:ext>
            </a:extLst>
          </p:cNvPr>
          <p:cNvSpPr/>
          <p:nvPr/>
        </p:nvSpPr>
        <p:spPr>
          <a:xfrm>
            <a:off x="1308997" y="1142665"/>
            <a:ext cx="1021080" cy="217998"/>
          </a:xfrm>
          <a:prstGeom prst="roundRect">
            <a:avLst>
              <a:gd name="adj" fmla="val 0"/>
            </a:avLst>
          </a:prstGeom>
          <a:noFill/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4" name="Rectángulo 3">
            <a:extLst>
              <a:ext uri="{FF2B5EF4-FFF2-40B4-BE49-F238E27FC236}">
                <a16:creationId xmlns:a16="http://schemas.microsoft.com/office/drawing/2014/main" id="{2AFB77A1-E7B9-4F47-9144-3CC7BDF7EE3D}"/>
              </a:ext>
            </a:extLst>
          </p:cNvPr>
          <p:cNvSpPr/>
          <p:nvPr/>
        </p:nvSpPr>
        <p:spPr>
          <a:xfrm>
            <a:off x="440504" y="1056234"/>
            <a:ext cx="1021080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N.º Pedido</a:t>
            </a:r>
            <a:endParaRPr lang="es-CL" dirty="0">
              <a:effectLst/>
              <a:latin typeface="Akazan Lt" panose="02000506020000020003" pitchFamily="2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5" name="Rectángulo: esquinas redondeadas 4">
            <a:extLst>
              <a:ext uri="{FF2B5EF4-FFF2-40B4-BE49-F238E27FC236}">
                <a16:creationId xmlns:a16="http://schemas.microsoft.com/office/drawing/2014/main" id="{2842A9BB-0E44-4F1E-97DD-EF7322732B51}"/>
              </a:ext>
            </a:extLst>
          </p:cNvPr>
          <p:cNvSpPr/>
          <p:nvPr/>
        </p:nvSpPr>
        <p:spPr>
          <a:xfrm>
            <a:off x="3675604" y="1142059"/>
            <a:ext cx="1021080" cy="217998"/>
          </a:xfrm>
          <a:prstGeom prst="roundRect">
            <a:avLst>
              <a:gd name="adj" fmla="val 0"/>
            </a:avLst>
          </a:prstGeom>
          <a:noFill/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6" name="Rectángulo 5">
            <a:extLst>
              <a:ext uri="{FF2B5EF4-FFF2-40B4-BE49-F238E27FC236}">
                <a16:creationId xmlns:a16="http://schemas.microsoft.com/office/drawing/2014/main" id="{7F3D37A6-278E-4B2C-8776-6E7C1A84784E}"/>
              </a:ext>
            </a:extLst>
          </p:cNvPr>
          <p:cNvSpPr/>
          <p:nvPr/>
        </p:nvSpPr>
        <p:spPr>
          <a:xfrm>
            <a:off x="3079506" y="1063864"/>
            <a:ext cx="1021080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Fecha</a:t>
            </a:r>
          </a:p>
        </p:txBody>
      </p:sp>
      <p:grpSp>
        <p:nvGrpSpPr>
          <p:cNvPr id="17" name="Grupo 16">
            <a:extLst>
              <a:ext uri="{FF2B5EF4-FFF2-40B4-BE49-F238E27FC236}">
                <a16:creationId xmlns:a16="http://schemas.microsoft.com/office/drawing/2014/main" id="{A1221EF0-FDFE-48C3-A647-6370BEFC3A9F}"/>
              </a:ext>
            </a:extLst>
          </p:cNvPr>
          <p:cNvGrpSpPr/>
          <p:nvPr/>
        </p:nvGrpSpPr>
        <p:grpSpPr>
          <a:xfrm>
            <a:off x="428996" y="1535416"/>
            <a:ext cx="4190338" cy="715275"/>
            <a:chOff x="461175" y="1120552"/>
            <a:chExt cx="4190338" cy="715275"/>
          </a:xfrm>
        </p:grpSpPr>
        <p:sp>
          <p:nvSpPr>
            <p:cNvPr id="8" name="Rectángulo 7">
              <a:extLst>
                <a:ext uri="{FF2B5EF4-FFF2-40B4-BE49-F238E27FC236}">
                  <a16:creationId xmlns:a16="http://schemas.microsoft.com/office/drawing/2014/main" id="{9A52EE84-0DE8-4F26-AD5E-3CE20593F425}"/>
                </a:ext>
              </a:extLst>
            </p:cNvPr>
            <p:cNvSpPr/>
            <p:nvPr/>
          </p:nvSpPr>
          <p:spPr>
            <a:xfrm>
              <a:off x="477077" y="1120552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Cliente: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" name="Rectángulo 8">
              <a:extLst>
                <a:ext uri="{FF2B5EF4-FFF2-40B4-BE49-F238E27FC236}">
                  <a16:creationId xmlns:a16="http://schemas.microsoft.com/office/drawing/2014/main" id="{0293D1B7-439B-4947-A5F0-41627F3784A1}"/>
                </a:ext>
              </a:extLst>
            </p:cNvPr>
            <p:cNvSpPr/>
            <p:nvPr/>
          </p:nvSpPr>
          <p:spPr>
            <a:xfrm>
              <a:off x="461175" y="1452518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Teléfono: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10" name="Rectángulo 9">
              <a:extLst>
                <a:ext uri="{FF2B5EF4-FFF2-40B4-BE49-F238E27FC236}">
                  <a16:creationId xmlns:a16="http://schemas.microsoft.com/office/drawing/2014/main" id="{18CEE0AE-BC72-4F64-89A2-783C42213717}"/>
                </a:ext>
              </a:extLst>
            </p:cNvPr>
            <p:cNvSpPr/>
            <p:nvPr/>
          </p:nvSpPr>
          <p:spPr>
            <a:xfrm>
              <a:off x="2542395" y="1460468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Celular: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12" name="Conector recto 11">
              <a:extLst>
                <a:ext uri="{FF2B5EF4-FFF2-40B4-BE49-F238E27FC236}">
                  <a16:creationId xmlns:a16="http://schemas.microsoft.com/office/drawing/2014/main" id="{44FD2E21-B38E-48E6-8AF0-3E3DE6E69487}"/>
                </a:ext>
              </a:extLst>
            </p:cNvPr>
            <p:cNvCxnSpPr/>
            <p:nvPr/>
          </p:nvCxnSpPr>
          <p:spPr>
            <a:xfrm>
              <a:off x="1089328" y="1380954"/>
              <a:ext cx="3562185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Conector recto 12">
              <a:extLst>
                <a:ext uri="{FF2B5EF4-FFF2-40B4-BE49-F238E27FC236}">
                  <a16:creationId xmlns:a16="http://schemas.microsoft.com/office/drawing/2014/main" id="{FF0615F5-297B-42CC-9227-B689F664423A}"/>
                </a:ext>
              </a:extLst>
            </p:cNvPr>
            <p:cNvCxnSpPr>
              <a:cxnSpLocks/>
            </p:cNvCxnSpPr>
            <p:nvPr/>
          </p:nvCxnSpPr>
          <p:spPr>
            <a:xfrm>
              <a:off x="1194019" y="1700333"/>
              <a:ext cx="1348376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" name="Conector recto 14">
              <a:extLst>
                <a:ext uri="{FF2B5EF4-FFF2-40B4-BE49-F238E27FC236}">
                  <a16:creationId xmlns:a16="http://schemas.microsoft.com/office/drawing/2014/main" id="{BD48C7B8-5CAC-4F82-9216-C8AB344C1EF2}"/>
                </a:ext>
              </a:extLst>
            </p:cNvPr>
            <p:cNvCxnSpPr>
              <a:cxnSpLocks/>
            </p:cNvCxnSpPr>
            <p:nvPr/>
          </p:nvCxnSpPr>
          <p:spPr>
            <a:xfrm>
              <a:off x="3228230" y="1700333"/>
              <a:ext cx="1423283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7" name="Grupo 26">
            <a:extLst>
              <a:ext uri="{FF2B5EF4-FFF2-40B4-BE49-F238E27FC236}">
                <a16:creationId xmlns:a16="http://schemas.microsoft.com/office/drawing/2014/main" id="{D011FB4B-7475-4BE9-A358-6DA41A8D12AD}"/>
              </a:ext>
            </a:extLst>
          </p:cNvPr>
          <p:cNvGrpSpPr/>
          <p:nvPr/>
        </p:nvGrpSpPr>
        <p:grpSpPr>
          <a:xfrm>
            <a:off x="899417" y="2332501"/>
            <a:ext cx="3359980" cy="319046"/>
            <a:chOff x="864702" y="1908569"/>
            <a:chExt cx="3359980" cy="319046"/>
          </a:xfrm>
        </p:grpSpPr>
        <p:sp>
          <p:nvSpPr>
            <p:cNvPr id="19" name="Rectángulo: esquinas redondeadas 18">
              <a:extLst>
                <a:ext uri="{FF2B5EF4-FFF2-40B4-BE49-F238E27FC236}">
                  <a16:creationId xmlns:a16="http://schemas.microsoft.com/office/drawing/2014/main" id="{90C1F828-0023-4BD0-AE55-1A1D3BABD5CA}"/>
                </a:ext>
              </a:extLst>
            </p:cNvPr>
            <p:cNvSpPr/>
            <p:nvPr/>
          </p:nvSpPr>
          <p:spPr>
            <a:xfrm>
              <a:off x="888509" y="1931042"/>
              <a:ext cx="3336173" cy="267576"/>
            </a:xfrm>
            <a:prstGeom prst="roundRect">
              <a:avLst>
                <a:gd name="adj" fmla="val 3808"/>
              </a:avLst>
            </a:prstGeom>
            <a:solidFill>
              <a:srgbClr val="E5EBF7"/>
            </a:solidFill>
            <a:ln w="6350"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20" name="Rectángulo 19">
              <a:extLst>
                <a:ext uri="{FF2B5EF4-FFF2-40B4-BE49-F238E27FC236}">
                  <a16:creationId xmlns:a16="http://schemas.microsoft.com/office/drawing/2014/main" id="{56986F0A-658A-4DCF-8EF6-0F185C7C5060}"/>
                </a:ext>
              </a:extLst>
            </p:cNvPr>
            <p:cNvSpPr/>
            <p:nvPr/>
          </p:nvSpPr>
          <p:spPr>
            <a:xfrm>
              <a:off x="864702" y="1910995"/>
              <a:ext cx="140708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Tipo de Servicio: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21" name="Rectángulo 20">
              <a:extLst>
                <a:ext uri="{FF2B5EF4-FFF2-40B4-BE49-F238E27FC236}">
                  <a16:creationId xmlns:a16="http://schemas.microsoft.com/office/drawing/2014/main" id="{6492D76D-BD6D-4616-9DE0-599FC92A6658}"/>
                </a:ext>
              </a:extLst>
            </p:cNvPr>
            <p:cNvSpPr/>
            <p:nvPr/>
          </p:nvSpPr>
          <p:spPr>
            <a:xfrm>
              <a:off x="1993616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2" name="Rectángulo 21">
              <a:extLst>
                <a:ext uri="{FF2B5EF4-FFF2-40B4-BE49-F238E27FC236}">
                  <a16:creationId xmlns:a16="http://schemas.microsoft.com/office/drawing/2014/main" id="{BE82BD38-E445-4696-A0AB-597A418C5665}"/>
                </a:ext>
              </a:extLst>
            </p:cNvPr>
            <p:cNvSpPr/>
            <p:nvPr/>
          </p:nvSpPr>
          <p:spPr>
            <a:xfrm>
              <a:off x="2072635" y="1908569"/>
              <a:ext cx="654616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Costura</a:t>
              </a:r>
            </a:p>
          </p:txBody>
        </p:sp>
        <p:sp>
          <p:nvSpPr>
            <p:cNvPr id="23" name="Rectángulo 22">
              <a:extLst>
                <a:ext uri="{FF2B5EF4-FFF2-40B4-BE49-F238E27FC236}">
                  <a16:creationId xmlns:a16="http://schemas.microsoft.com/office/drawing/2014/main" id="{68F4B250-3831-418F-BFC4-D431DBC2CA70}"/>
                </a:ext>
              </a:extLst>
            </p:cNvPr>
            <p:cNvSpPr/>
            <p:nvPr/>
          </p:nvSpPr>
          <p:spPr>
            <a:xfrm>
              <a:off x="2660329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4" name="Rectángulo 23">
              <a:extLst>
                <a:ext uri="{FF2B5EF4-FFF2-40B4-BE49-F238E27FC236}">
                  <a16:creationId xmlns:a16="http://schemas.microsoft.com/office/drawing/2014/main" id="{4AA89D6B-DBBA-402D-AEBE-71E144A67F00}"/>
                </a:ext>
              </a:extLst>
            </p:cNvPr>
            <p:cNvSpPr/>
            <p:nvPr/>
          </p:nvSpPr>
          <p:spPr>
            <a:xfrm>
              <a:off x="2750460" y="1915094"/>
              <a:ext cx="81676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Confección</a:t>
              </a:r>
            </a:p>
          </p:txBody>
        </p:sp>
        <p:sp>
          <p:nvSpPr>
            <p:cNvPr id="25" name="Rectángulo 24">
              <a:extLst>
                <a:ext uri="{FF2B5EF4-FFF2-40B4-BE49-F238E27FC236}">
                  <a16:creationId xmlns:a16="http://schemas.microsoft.com/office/drawing/2014/main" id="{E35C0224-B0B5-4F53-8A83-F99AB3741D53}"/>
                </a:ext>
              </a:extLst>
            </p:cNvPr>
            <p:cNvSpPr/>
            <p:nvPr/>
          </p:nvSpPr>
          <p:spPr>
            <a:xfrm>
              <a:off x="3522045" y="2000787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6" name="Rectángulo 25">
              <a:extLst>
                <a:ext uri="{FF2B5EF4-FFF2-40B4-BE49-F238E27FC236}">
                  <a16:creationId xmlns:a16="http://schemas.microsoft.com/office/drawing/2014/main" id="{6D0BC1E9-E235-4F61-AC23-ACA0B4CF88CA}"/>
                </a:ext>
              </a:extLst>
            </p:cNvPr>
            <p:cNvSpPr/>
            <p:nvPr/>
          </p:nvSpPr>
          <p:spPr>
            <a:xfrm>
              <a:off x="3612029" y="1915094"/>
              <a:ext cx="552402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Otros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sp>
        <p:nvSpPr>
          <p:cNvPr id="28" name="Rectángulo 27">
            <a:extLst>
              <a:ext uri="{FF2B5EF4-FFF2-40B4-BE49-F238E27FC236}">
                <a16:creationId xmlns:a16="http://schemas.microsoft.com/office/drawing/2014/main" id="{68588BD4-AE96-4CF9-9C4B-24A6D79FE99D}"/>
              </a:ext>
            </a:extLst>
          </p:cNvPr>
          <p:cNvSpPr/>
          <p:nvPr/>
        </p:nvSpPr>
        <p:spPr>
          <a:xfrm>
            <a:off x="354701" y="2633649"/>
            <a:ext cx="2183733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Descripción del Servicio:</a:t>
            </a:r>
            <a:endParaRPr lang="es-CL" dirty="0">
              <a:effectLst/>
              <a:latin typeface="Akazan Lt" panose="02000506020000020003" pitchFamily="2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pic>
        <p:nvPicPr>
          <p:cNvPr id="30" name="Imagen 29">
            <a:extLst>
              <a:ext uri="{FF2B5EF4-FFF2-40B4-BE49-F238E27FC236}">
                <a16:creationId xmlns:a16="http://schemas.microsoft.com/office/drawing/2014/main" id="{3E931A31-DC47-4A40-8DA9-8FC83A9306DD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203" t="66278" r="8673" b="23449"/>
          <a:stretch/>
        </p:blipFill>
        <p:spPr>
          <a:xfrm>
            <a:off x="440505" y="2944813"/>
            <a:ext cx="4301657" cy="738769"/>
          </a:xfrm>
          <a:prstGeom prst="rect">
            <a:avLst/>
          </a:prstGeom>
        </p:spPr>
      </p:pic>
      <p:grpSp>
        <p:nvGrpSpPr>
          <p:cNvPr id="76" name="Grupo 75">
            <a:extLst>
              <a:ext uri="{FF2B5EF4-FFF2-40B4-BE49-F238E27FC236}">
                <a16:creationId xmlns:a16="http://schemas.microsoft.com/office/drawing/2014/main" id="{EBD2F4EC-A8BF-4680-A871-AD5F1ACFA33A}"/>
              </a:ext>
            </a:extLst>
          </p:cNvPr>
          <p:cNvGrpSpPr/>
          <p:nvPr/>
        </p:nvGrpSpPr>
        <p:grpSpPr>
          <a:xfrm>
            <a:off x="513147" y="3825721"/>
            <a:ext cx="4187950" cy="1277269"/>
            <a:chOff x="425691" y="4023521"/>
            <a:chExt cx="4187950" cy="1277269"/>
          </a:xfrm>
        </p:grpSpPr>
        <p:sp>
          <p:nvSpPr>
            <p:cNvPr id="39" name="Rectángulo 38">
              <a:extLst>
                <a:ext uri="{FF2B5EF4-FFF2-40B4-BE49-F238E27FC236}">
                  <a16:creationId xmlns:a16="http://schemas.microsoft.com/office/drawing/2014/main" id="{02E4A93C-8F9C-4884-B2B6-80528735D3E3}"/>
                </a:ext>
              </a:extLst>
            </p:cNvPr>
            <p:cNvSpPr/>
            <p:nvPr/>
          </p:nvSpPr>
          <p:spPr>
            <a:xfrm>
              <a:off x="425691" y="4023521"/>
              <a:ext cx="118105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Ficha de Medidas</a:t>
              </a:r>
            </a:p>
          </p:txBody>
        </p:sp>
        <p:sp>
          <p:nvSpPr>
            <p:cNvPr id="41" name="Rectángulo 40">
              <a:extLst>
                <a:ext uri="{FF2B5EF4-FFF2-40B4-BE49-F238E27FC236}">
                  <a16:creationId xmlns:a16="http://schemas.microsoft.com/office/drawing/2014/main" id="{92B9E128-7B4C-45E7-9BA8-B9EA85687B92}"/>
                </a:ext>
              </a:extLst>
            </p:cNvPr>
            <p:cNvSpPr/>
            <p:nvPr/>
          </p:nvSpPr>
          <p:spPr>
            <a:xfrm>
              <a:off x="754528" y="4254831"/>
              <a:ext cx="66475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H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ombros</a:t>
              </a:r>
            </a:p>
          </p:txBody>
        </p:sp>
        <p:grpSp>
          <p:nvGrpSpPr>
            <p:cNvPr id="53" name="Grupo 52">
              <a:extLst>
                <a:ext uri="{FF2B5EF4-FFF2-40B4-BE49-F238E27FC236}">
                  <a16:creationId xmlns:a16="http://schemas.microsoft.com/office/drawing/2014/main" id="{F280F20A-CEEA-4B75-946C-268CF551042A}"/>
                </a:ext>
              </a:extLst>
            </p:cNvPr>
            <p:cNvGrpSpPr/>
            <p:nvPr/>
          </p:nvGrpSpPr>
          <p:grpSpPr>
            <a:xfrm>
              <a:off x="499785" y="4324233"/>
              <a:ext cx="319496" cy="903494"/>
              <a:chOff x="499785" y="4324233"/>
              <a:chExt cx="319496" cy="903494"/>
            </a:xfrm>
          </p:grpSpPr>
          <p:sp>
            <p:nvSpPr>
              <p:cNvPr id="40" name="Rectángulo 39">
                <a:extLst>
                  <a:ext uri="{FF2B5EF4-FFF2-40B4-BE49-F238E27FC236}">
                    <a16:creationId xmlns:a16="http://schemas.microsoft.com/office/drawing/2014/main" id="{E47B04F6-4E0C-443A-9D7F-51CC3A6E8167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 dirty="0"/>
              </a:p>
            </p:txBody>
          </p:sp>
          <p:sp>
            <p:nvSpPr>
              <p:cNvPr id="42" name="Rectángulo 41">
                <a:extLst>
                  <a:ext uri="{FF2B5EF4-FFF2-40B4-BE49-F238E27FC236}">
                    <a16:creationId xmlns:a16="http://schemas.microsoft.com/office/drawing/2014/main" id="{E0D8D7D1-E8A9-477D-BB59-7D4037A10AD8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3" name="Rectángulo 42">
                <a:extLst>
                  <a:ext uri="{FF2B5EF4-FFF2-40B4-BE49-F238E27FC236}">
                    <a16:creationId xmlns:a16="http://schemas.microsoft.com/office/drawing/2014/main" id="{F11EEA12-BB2F-4295-96AC-15AABB2EB594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4" name="Rectángulo 43">
                <a:extLst>
                  <a:ext uri="{FF2B5EF4-FFF2-40B4-BE49-F238E27FC236}">
                    <a16:creationId xmlns:a16="http://schemas.microsoft.com/office/drawing/2014/main" id="{4CA8619C-54F1-4E1B-8AD0-2AB97850AF39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5" name="Rectángulo 44">
                <a:extLst>
                  <a:ext uri="{FF2B5EF4-FFF2-40B4-BE49-F238E27FC236}">
                    <a16:creationId xmlns:a16="http://schemas.microsoft.com/office/drawing/2014/main" id="{A892E23F-412E-4C2B-BF07-19DEFB875F6D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48" name="Rectángulo 47">
              <a:extLst>
                <a:ext uri="{FF2B5EF4-FFF2-40B4-BE49-F238E27FC236}">
                  <a16:creationId xmlns:a16="http://schemas.microsoft.com/office/drawing/2014/main" id="{F61B7A8A-9FD8-4CD0-98C1-D19A7D442815}"/>
                </a:ext>
              </a:extLst>
            </p:cNvPr>
            <p:cNvSpPr/>
            <p:nvPr/>
          </p:nvSpPr>
          <p:spPr>
            <a:xfrm>
              <a:off x="754528" y="4446790"/>
              <a:ext cx="66475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Busto</a:t>
              </a:r>
            </a:p>
          </p:txBody>
        </p:sp>
        <p:sp>
          <p:nvSpPr>
            <p:cNvPr id="49" name="Rectángulo 48">
              <a:extLst>
                <a:ext uri="{FF2B5EF4-FFF2-40B4-BE49-F238E27FC236}">
                  <a16:creationId xmlns:a16="http://schemas.microsoft.com/office/drawing/2014/main" id="{CB2C72A1-AB47-4A03-B163-24BB2C1F201C}"/>
                </a:ext>
              </a:extLst>
            </p:cNvPr>
            <p:cNvSpPr/>
            <p:nvPr/>
          </p:nvSpPr>
          <p:spPr>
            <a:xfrm>
              <a:off x="754528" y="4627222"/>
              <a:ext cx="934027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Larg</a:t>
              </a: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 Espalda</a:t>
              </a:r>
            </a:p>
          </p:txBody>
        </p:sp>
        <p:sp>
          <p:nvSpPr>
            <p:cNvPr id="50" name="Rectángulo 49">
              <a:extLst>
                <a:ext uri="{FF2B5EF4-FFF2-40B4-BE49-F238E27FC236}">
                  <a16:creationId xmlns:a16="http://schemas.microsoft.com/office/drawing/2014/main" id="{C5BC14CB-F47E-4D58-8F68-DDE41F381913}"/>
                </a:ext>
              </a:extLst>
            </p:cNvPr>
            <p:cNvSpPr/>
            <p:nvPr/>
          </p:nvSpPr>
          <p:spPr>
            <a:xfrm>
              <a:off x="754528" y="4819750"/>
              <a:ext cx="934027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Busto</a:t>
              </a:r>
            </a:p>
          </p:txBody>
        </p:sp>
        <p:sp>
          <p:nvSpPr>
            <p:cNvPr id="52" name="Rectángulo 51">
              <a:extLst>
                <a:ext uri="{FF2B5EF4-FFF2-40B4-BE49-F238E27FC236}">
                  <a16:creationId xmlns:a16="http://schemas.microsoft.com/office/drawing/2014/main" id="{39884370-F146-4FD9-9DE4-63D0F5CF1CFD}"/>
                </a:ext>
              </a:extLst>
            </p:cNvPr>
            <p:cNvSpPr/>
            <p:nvPr/>
          </p:nvSpPr>
          <p:spPr>
            <a:xfrm>
              <a:off x="763644" y="5019073"/>
              <a:ext cx="54205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</a:t>
              </a:r>
            </a:p>
          </p:txBody>
        </p:sp>
        <p:grpSp>
          <p:nvGrpSpPr>
            <p:cNvPr id="54" name="Grupo 53">
              <a:extLst>
                <a:ext uri="{FF2B5EF4-FFF2-40B4-BE49-F238E27FC236}">
                  <a16:creationId xmlns:a16="http://schemas.microsoft.com/office/drawing/2014/main" id="{899D3852-9FE5-4802-ABAC-63F149199D1B}"/>
                </a:ext>
              </a:extLst>
            </p:cNvPr>
            <p:cNvGrpSpPr/>
            <p:nvPr/>
          </p:nvGrpSpPr>
          <p:grpSpPr>
            <a:xfrm>
              <a:off x="1603520" y="4324233"/>
              <a:ext cx="319496" cy="903494"/>
              <a:chOff x="499785" y="4324233"/>
              <a:chExt cx="319496" cy="903494"/>
            </a:xfrm>
          </p:grpSpPr>
          <p:sp>
            <p:nvSpPr>
              <p:cNvPr id="55" name="Rectángulo 54">
                <a:extLst>
                  <a:ext uri="{FF2B5EF4-FFF2-40B4-BE49-F238E27FC236}">
                    <a16:creationId xmlns:a16="http://schemas.microsoft.com/office/drawing/2014/main" id="{B9500116-F8A0-4B60-A41D-DDA61DAD96E1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6" name="Rectángulo 55">
                <a:extLst>
                  <a:ext uri="{FF2B5EF4-FFF2-40B4-BE49-F238E27FC236}">
                    <a16:creationId xmlns:a16="http://schemas.microsoft.com/office/drawing/2014/main" id="{32936542-49CC-49B3-82EB-7BF61A120F45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7" name="Rectángulo 56">
                <a:extLst>
                  <a:ext uri="{FF2B5EF4-FFF2-40B4-BE49-F238E27FC236}">
                    <a16:creationId xmlns:a16="http://schemas.microsoft.com/office/drawing/2014/main" id="{8750774D-2064-4D64-A3A9-4DF20C839018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8" name="Rectángulo 57">
                <a:extLst>
                  <a:ext uri="{FF2B5EF4-FFF2-40B4-BE49-F238E27FC236}">
                    <a16:creationId xmlns:a16="http://schemas.microsoft.com/office/drawing/2014/main" id="{83283F80-022F-44A8-A5C5-F600B41761E0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9" name="Rectángulo 58">
                <a:extLst>
                  <a:ext uri="{FF2B5EF4-FFF2-40B4-BE49-F238E27FC236}">
                    <a16:creationId xmlns:a16="http://schemas.microsoft.com/office/drawing/2014/main" id="{B3B65F57-430F-44F5-B56A-77EC86B78C32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60" name="Rectángulo 59">
              <a:extLst>
                <a:ext uri="{FF2B5EF4-FFF2-40B4-BE49-F238E27FC236}">
                  <a16:creationId xmlns:a16="http://schemas.microsoft.com/office/drawing/2014/main" id="{6466DA8E-C652-4658-9DE6-CC4010FF4254}"/>
                </a:ext>
              </a:extLst>
            </p:cNvPr>
            <p:cNvSpPr/>
            <p:nvPr/>
          </p:nvSpPr>
          <p:spPr>
            <a:xfrm>
              <a:off x="1857045" y="4249221"/>
              <a:ext cx="140225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Frente </a:t>
              </a:r>
            </a:p>
          </p:txBody>
        </p:sp>
        <p:sp>
          <p:nvSpPr>
            <p:cNvPr id="61" name="Rectángulo 60">
              <a:extLst>
                <a:ext uri="{FF2B5EF4-FFF2-40B4-BE49-F238E27FC236}">
                  <a16:creationId xmlns:a16="http://schemas.microsoft.com/office/drawing/2014/main" id="{31371062-0AD6-4B71-A228-5A8B2CD3F31E}"/>
                </a:ext>
              </a:extLst>
            </p:cNvPr>
            <p:cNvSpPr/>
            <p:nvPr/>
          </p:nvSpPr>
          <p:spPr>
            <a:xfrm>
              <a:off x="1857045" y="4448480"/>
              <a:ext cx="1327750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Costado</a:t>
              </a:r>
            </a:p>
          </p:txBody>
        </p:sp>
        <p:sp>
          <p:nvSpPr>
            <p:cNvPr id="62" name="Rectángulo 61">
              <a:extLst>
                <a:ext uri="{FF2B5EF4-FFF2-40B4-BE49-F238E27FC236}">
                  <a16:creationId xmlns:a16="http://schemas.microsoft.com/office/drawing/2014/main" id="{5A4E51EF-8D78-4EC7-9B0F-BE0BEA9BB197}"/>
                </a:ext>
              </a:extLst>
            </p:cNvPr>
            <p:cNvSpPr/>
            <p:nvPr/>
          </p:nvSpPr>
          <p:spPr>
            <a:xfrm>
              <a:off x="1867696" y="4627222"/>
              <a:ext cx="60857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Cadera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63" name="Rectángulo 62">
              <a:extLst>
                <a:ext uri="{FF2B5EF4-FFF2-40B4-BE49-F238E27FC236}">
                  <a16:creationId xmlns:a16="http://schemas.microsoft.com/office/drawing/2014/main" id="{14010947-628E-4464-9589-CBFF26BCD86C}"/>
                </a:ext>
              </a:extLst>
            </p:cNvPr>
            <p:cNvSpPr/>
            <p:nvPr/>
          </p:nvSpPr>
          <p:spPr>
            <a:xfrm>
              <a:off x="1867696" y="4813319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Rodilla</a:t>
              </a:r>
            </a:p>
          </p:txBody>
        </p:sp>
        <p:sp>
          <p:nvSpPr>
            <p:cNvPr id="64" name="Rectángulo 63">
              <a:extLst>
                <a:ext uri="{FF2B5EF4-FFF2-40B4-BE49-F238E27FC236}">
                  <a16:creationId xmlns:a16="http://schemas.microsoft.com/office/drawing/2014/main" id="{B9F5A617-31DA-4B42-AA9F-20464752E28F}"/>
                </a:ext>
              </a:extLst>
            </p:cNvPr>
            <p:cNvSpPr/>
            <p:nvPr/>
          </p:nvSpPr>
          <p:spPr>
            <a:xfrm>
              <a:off x="1862655" y="5016100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Rodilla</a:t>
              </a:r>
            </a:p>
          </p:txBody>
        </p:sp>
        <p:grpSp>
          <p:nvGrpSpPr>
            <p:cNvPr id="65" name="Grupo 64">
              <a:extLst>
                <a:ext uri="{FF2B5EF4-FFF2-40B4-BE49-F238E27FC236}">
                  <a16:creationId xmlns:a16="http://schemas.microsoft.com/office/drawing/2014/main" id="{320CD5EF-93F7-494C-8D7A-6A0B8DEABED7}"/>
                </a:ext>
              </a:extLst>
            </p:cNvPr>
            <p:cNvGrpSpPr/>
            <p:nvPr/>
          </p:nvGrpSpPr>
          <p:grpSpPr>
            <a:xfrm>
              <a:off x="3122565" y="4330398"/>
              <a:ext cx="319496" cy="903494"/>
              <a:chOff x="499785" y="4324233"/>
              <a:chExt cx="319496" cy="903494"/>
            </a:xfrm>
          </p:grpSpPr>
          <p:sp>
            <p:nvSpPr>
              <p:cNvPr id="66" name="Rectángulo 65">
                <a:extLst>
                  <a:ext uri="{FF2B5EF4-FFF2-40B4-BE49-F238E27FC236}">
                    <a16:creationId xmlns:a16="http://schemas.microsoft.com/office/drawing/2014/main" id="{F5AFC7C4-3C8D-4234-9F99-591641CB149C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7" name="Rectángulo 66">
                <a:extLst>
                  <a:ext uri="{FF2B5EF4-FFF2-40B4-BE49-F238E27FC236}">
                    <a16:creationId xmlns:a16="http://schemas.microsoft.com/office/drawing/2014/main" id="{672EC4D9-7968-40EF-8E37-0AB1B0B57B4D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8" name="Rectángulo 67">
                <a:extLst>
                  <a:ext uri="{FF2B5EF4-FFF2-40B4-BE49-F238E27FC236}">
                    <a16:creationId xmlns:a16="http://schemas.microsoft.com/office/drawing/2014/main" id="{79992F34-89A5-437A-A008-60DF00CD58FB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9" name="Rectángulo 68">
                <a:extLst>
                  <a:ext uri="{FF2B5EF4-FFF2-40B4-BE49-F238E27FC236}">
                    <a16:creationId xmlns:a16="http://schemas.microsoft.com/office/drawing/2014/main" id="{5A44A7C8-1EF2-4BA3-A253-805C71A8205A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70" name="Rectángulo 69">
                <a:extLst>
                  <a:ext uri="{FF2B5EF4-FFF2-40B4-BE49-F238E27FC236}">
                    <a16:creationId xmlns:a16="http://schemas.microsoft.com/office/drawing/2014/main" id="{9FCEB1F4-D108-40F4-9C61-46A7811EF12A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71" name="Rectángulo 70">
              <a:extLst>
                <a:ext uri="{FF2B5EF4-FFF2-40B4-BE49-F238E27FC236}">
                  <a16:creationId xmlns:a16="http://schemas.microsoft.com/office/drawing/2014/main" id="{7667203C-F86F-4632-8695-E8C8F777376B}"/>
                </a:ext>
              </a:extLst>
            </p:cNvPr>
            <p:cNvSpPr/>
            <p:nvPr/>
          </p:nvSpPr>
          <p:spPr>
            <a:xfrm>
              <a:off x="3391445" y="4257235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Pantalones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2" name="Rectángulo 71">
              <a:extLst>
                <a:ext uri="{FF2B5EF4-FFF2-40B4-BE49-F238E27FC236}">
                  <a16:creationId xmlns:a16="http://schemas.microsoft.com/office/drawing/2014/main" id="{58BFB19A-50EB-45F1-A3CE-85D479F6FF63}"/>
                </a:ext>
              </a:extLst>
            </p:cNvPr>
            <p:cNvSpPr/>
            <p:nvPr/>
          </p:nvSpPr>
          <p:spPr>
            <a:xfrm>
              <a:off x="3392643" y="4443247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Falda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3" name="Rectángulo 72">
              <a:extLst>
                <a:ext uri="{FF2B5EF4-FFF2-40B4-BE49-F238E27FC236}">
                  <a16:creationId xmlns:a16="http://schemas.microsoft.com/office/drawing/2014/main" id="{1D61C0AB-6E23-4955-B604-F5425931A240}"/>
                </a:ext>
              </a:extLst>
            </p:cNvPr>
            <p:cNvSpPr/>
            <p:nvPr/>
          </p:nvSpPr>
          <p:spPr>
            <a:xfrm>
              <a:off x="3388231" y="4632248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Brazos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4" name="Rectángulo 73">
              <a:extLst>
                <a:ext uri="{FF2B5EF4-FFF2-40B4-BE49-F238E27FC236}">
                  <a16:creationId xmlns:a16="http://schemas.microsoft.com/office/drawing/2014/main" id="{82FFD66E-2E43-472B-9751-82F25D60E63F}"/>
                </a:ext>
              </a:extLst>
            </p:cNvPr>
            <p:cNvSpPr/>
            <p:nvPr/>
          </p:nvSpPr>
          <p:spPr>
            <a:xfrm>
              <a:off x="3391445" y="4824776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Brazos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5" name="Rectángulo 74">
              <a:extLst>
                <a:ext uri="{FF2B5EF4-FFF2-40B4-BE49-F238E27FC236}">
                  <a16:creationId xmlns:a16="http://schemas.microsoft.com/office/drawing/2014/main" id="{567DC8AA-44AB-4858-80A5-59093DB9B205}"/>
                </a:ext>
              </a:extLst>
            </p:cNvPr>
            <p:cNvSpPr/>
            <p:nvPr/>
          </p:nvSpPr>
          <p:spPr>
            <a:xfrm>
              <a:off x="3392014" y="5019687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Puños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77" name="Grupo 76">
            <a:extLst>
              <a:ext uri="{FF2B5EF4-FFF2-40B4-BE49-F238E27FC236}">
                <a16:creationId xmlns:a16="http://schemas.microsoft.com/office/drawing/2014/main" id="{E1C409F8-653D-4D9B-BD5A-C6F51AAA093A}"/>
              </a:ext>
            </a:extLst>
          </p:cNvPr>
          <p:cNvGrpSpPr/>
          <p:nvPr/>
        </p:nvGrpSpPr>
        <p:grpSpPr>
          <a:xfrm>
            <a:off x="827247" y="5284367"/>
            <a:ext cx="3869438" cy="314947"/>
            <a:chOff x="846774" y="1908569"/>
            <a:chExt cx="3869438" cy="314947"/>
          </a:xfrm>
        </p:grpSpPr>
        <p:sp>
          <p:nvSpPr>
            <p:cNvPr id="78" name="Rectángulo: esquinas redondeadas 77">
              <a:extLst>
                <a:ext uri="{FF2B5EF4-FFF2-40B4-BE49-F238E27FC236}">
                  <a16:creationId xmlns:a16="http://schemas.microsoft.com/office/drawing/2014/main" id="{2060D2E5-A165-4593-B293-BEB07BBA723F}"/>
                </a:ext>
              </a:extLst>
            </p:cNvPr>
            <p:cNvSpPr/>
            <p:nvPr/>
          </p:nvSpPr>
          <p:spPr>
            <a:xfrm>
              <a:off x="888509" y="1931042"/>
              <a:ext cx="3548063" cy="267576"/>
            </a:xfrm>
            <a:prstGeom prst="roundRect">
              <a:avLst>
                <a:gd name="adj" fmla="val 3808"/>
              </a:avLst>
            </a:prstGeom>
            <a:solidFill>
              <a:srgbClr val="E5EBF7"/>
            </a:solidFill>
            <a:ln w="6350"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79" name="Rectángulo 78">
              <a:extLst>
                <a:ext uri="{FF2B5EF4-FFF2-40B4-BE49-F238E27FC236}">
                  <a16:creationId xmlns:a16="http://schemas.microsoft.com/office/drawing/2014/main" id="{E7877A37-7626-4D32-BC91-E7815A0457B0}"/>
                </a:ext>
              </a:extLst>
            </p:cNvPr>
            <p:cNvSpPr/>
            <p:nvPr/>
          </p:nvSpPr>
          <p:spPr>
            <a:xfrm>
              <a:off x="846774" y="1910995"/>
              <a:ext cx="140708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Material Utilizado</a:t>
              </a:r>
            </a:p>
          </p:txBody>
        </p:sp>
        <p:sp>
          <p:nvSpPr>
            <p:cNvPr id="80" name="Rectángulo 79">
              <a:extLst>
                <a:ext uri="{FF2B5EF4-FFF2-40B4-BE49-F238E27FC236}">
                  <a16:creationId xmlns:a16="http://schemas.microsoft.com/office/drawing/2014/main" id="{EED52FFC-D234-4972-9362-CCA8BD8E1E1D}"/>
                </a:ext>
              </a:extLst>
            </p:cNvPr>
            <p:cNvSpPr/>
            <p:nvPr/>
          </p:nvSpPr>
          <p:spPr>
            <a:xfrm>
              <a:off x="1951784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81" name="Rectángulo 80">
              <a:extLst>
                <a:ext uri="{FF2B5EF4-FFF2-40B4-BE49-F238E27FC236}">
                  <a16:creationId xmlns:a16="http://schemas.microsoft.com/office/drawing/2014/main" id="{810D7B33-A378-48EE-81DB-D80ABF08CAFF}"/>
                </a:ext>
              </a:extLst>
            </p:cNvPr>
            <p:cNvSpPr/>
            <p:nvPr/>
          </p:nvSpPr>
          <p:spPr>
            <a:xfrm>
              <a:off x="2018850" y="1908569"/>
              <a:ext cx="1230415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Traído por cliente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82" name="Rectángulo 81">
              <a:extLst>
                <a:ext uri="{FF2B5EF4-FFF2-40B4-BE49-F238E27FC236}">
                  <a16:creationId xmlns:a16="http://schemas.microsoft.com/office/drawing/2014/main" id="{C6BA340D-8998-4AB9-89C7-B008C984CE74}"/>
                </a:ext>
              </a:extLst>
            </p:cNvPr>
            <p:cNvSpPr/>
            <p:nvPr/>
          </p:nvSpPr>
          <p:spPr>
            <a:xfrm>
              <a:off x="3114635" y="2000787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85" name="Rectángulo 84">
              <a:extLst>
                <a:ext uri="{FF2B5EF4-FFF2-40B4-BE49-F238E27FC236}">
                  <a16:creationId xmlns:a16="http://schemas.microsoft.com/office/drawing/2014/main" id="{E804BDC5-B8E3-4BEE-B9A1-7A7F9FE1772F}"/>
                </a:ext>
              </a:extLst>
            </p:cNvPr>
            <p:cNvSpPr/>
            <p:nvPr/>
          </p:nvSpPr>
          <p:spPr>
            <a:xfrm>
              <a:off x="3194974" y="1908569"/>
              <a:ext cx="152123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Comprado por uno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pic>
        <p:nvPicPr>
          <p:cNvPr id="86" name="Imagen 85">
            <a:extLst>
              <a:ext uri="{FF2B5EF4-FFF2-40B4-BE49-F238E27FC236}">
                <a16:creationId xmlns:a16="http://schemas.microsoft.com/office/drawing/2014/main" id="{5E40D706-1789-41B8-8B26-B918DFB9E15B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203" t="66278" r="8673" b="23356"/>
          <a:stretch/>
        </p:blipFill>
        <p:spPr>
          <a:xfrm>
            <a:off x="420002" y="5572807"/>
            <a:ext cx="4301657" cy="745544"/>
          </a:xfrm>
          <a:prstGeom prst="rect">
            <a:avLst/>
          </a:prstGeom>
        </p:spPr>
      </p:pic>
      <p:grpSp>
        <p:nvGrpSpPr>
          <p:cNvPr id="99" name="Grupo 98">
            <a:extLst>
              <a:ext uri="{FF2B5EF4-FFF2-40B4-BE49-F238E27FC236}">
                <a16:creationId xmlns:a16="http://schemas.microsoft.com/office/drawing/2014/main" id="{A495B0AB-2D8A-4029-A820-29583E476264}"/>
              </a:ext>
            </a:extLst>
          </p:cNvPr>
          <p:cNvGrpSpPr/>
          <p:nvPr/>
        </p:nvGrpSpPr>
        <p:grpSpPr>
          <a:xfrm>
            <a:off x="513886" y="6402346"/>
            <a:ext cx="4328637" cy="751470"/>
            <a:chOff x="507023" y="6357999"/>
            <a:chExt cx="4328637" cy="751470"/>
          </a:xfrm>
        </p:grpSpPr>
        <p:sp>
          <p:nvSpPr>
            <p:cNvPr id="88" name="Rectángulo 87">
              <a:extLst>
                <a:ext uri="{FF2B5EF4-FFF2-40B4-BE49-F238E27FC236}">
                  <a16:creationId xmlns:a16="http://schemas.microsoft.com/office/drawing/2014/main" id="{CABB359B-7FAA-4851-BFBB-C7E16CD1F9CA}"/>
                </a:ext>
              </a:extLst>
            </p:cNvPr>
            <p:cNvSpPr/>
            <p:nvPr/>
          </p:nvSpPr>
          <p:spPr>
            <a:xfrm>
              <a:off x="507023" y="6357999"/>
              <a:ext cx="1590222" cy="34394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6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Formas de Pago</a:t>
              </a:r>
              <a:endParaRPr lang="es-CL" sz="16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89" name="Rectángulo 88">
              <a:extLst>
                <a:ext uri="{FF2B5EF4-FFF2-40B4-BE49-F238E27FC236}">
                  <a16:creationId xmlns:a16="http://schemas.microsoft.com/office/drawing/2014/main" id="{5C3FB13F-67AB-4E67-B8DB-16F6AEF462D6}"/>
                </a:ext>
              </a:extLst>
            </p:cNvPr>
            <p:cNvSpPr/>
            <p:nvPr/>
          </p:nvSpPr>
          <p:spPr>
            <a:xfrm>
              <a:off x="508665" y="6755574"/>
              <a:ext cx="118105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Total a Pagar: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90" name="Conector recto 89">
              <a:extLst>
                <a:ext uri="{FF2B5EF4-FFF2-40B4-BE49-F238E27FC236}">
                  <a16:creationId xmlns:a16="http://schemas.microsoft.com/office/drawing/2014/main" id="{E991F5D5-602F-41C6-A05E-4F641BA735F5}"/>
                </a:ext>
              </a:extLst>
            </p:cNvPr>
            <p:cNvCxnSpPr>
              <a:cxnSpLocks/>
            </p:cNvCxnSpPr>
            <p:nvPr/>
          </p:nvCxnSpPr>
          <p:spPr>
            <a:xfrm>
              <a:off x="1405339" y="6956676"/>
              <a:ext cx="1125661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3" name="Rectángulo 92">
              <a:extLst>
                <a:ext uri="{FF2B5EF4-FFF2-40B4-BE49-F238E27FC236}">
                  <a16:creationId xmlns:a16="http://schemas.microsoft.com/office/drawing/2014/main" id="{6EBF0BAA-1830-4082-9014-C97DF0F57357}"/>
                </a:ext>
              </a:extLst>
            </p:cNvPr>
            <p:cNvSpPr/>
            <p:nvPr/>
          </p:nvSpPr>
          <p:spPr>
            <a:xfrm>
              <a:off x="2618328" y="6480608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94" name="Rectángulo 93">
              <a:extLst>
                <a:ext uri="{FF2B5EF4-FFF2-40B4-BE49-F238E27FC236}">
                  <a16:creationId xmlns:a16="http://schemas.microsoft.com/office/drawing/2014/main" id="{6B27A875-5C49-4CE4-884A-53A0A9CD71C2}"/>
                </a:ext>
              </a:extLst>
            </p:cNvPr>
            <p:cNvSpPr/>
            <p:nvPr/>
          </p:nvSpPr>
          <p:spPr>
            <a:xfrm>
              <a:off x="2698547" y="6392360"/>
              <a:ext cx="213711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50% Adel</a:t>
              </a: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anto / 50% Entrega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5" name="Rectángulo 94">
              <a:extLst>
                <a:ext uri="{FF2B5EF4-FFF2-40B4-BE49-F238E27FC236}">
                  <a16:creationId xmlns:a16="http://schemas.microsoft.com/office/drawing/2014/main" id="{796D9CDE-CE6A-44BC-B977-018DBDB7ADB1}"/>
                </a:ext>
              </a:extLst>
            </p:cNvPr>
            <p:cNvSpPr/>
            <p:nvPr/>
          </p:nvSpPr>
          <p:spPr>
            <a:xfrm>
              <a:off x="2618327" y="6671604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96" name="Rectángulo 95">
              <a:extLst>
                <a:ext uri="{FF2B5EF4-FFF2-40B4-BE49-F238E27FC236}">
                  <a16:creationId xmlns:a16="http://schemas.microsoft.com/office/drawing/2014/main" id="{E1A9C05A-E9F5-40BA-9B89-F4925868A6E2}"/>
                </a:ext>
              </a:extLst>
            </p:cNvPr>
            <p:cNvSpPr/>
            <p:nvPr/>
          </p:nvSpPr>
          <p:spPr>
            <a:xfrm>
              <a:off x="2698547" y="6590190"/>
              <a:ext cx="125637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Tarjeta de Crédito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7" name="Rectángulo 96">
              <a:extLst>
                <a:ext uri="{FF2B5EF4-FFF2-40B4-BE49-F238E27FC236}">
                  <a16:creationId xmlns:a16="http://schemas.microsoft.com/office/drawing/2014/main" id="{FDB9D3DA-79A0-4743-B169-42B0206C7917}"/>
                </a:ext>
              </a:extLst>
            </p:cNvPr>
            <p:cNvSpPr/>
            <p:nvPr/>
          </p:nvSpPr>
          <p:spPr>
            <a:xfrm>
              <a:off x="2734595" y="6796948"/>
              <a:ext cx="125637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Pago Completo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8" name="Rectángulo 97">
              <a:extLst>
                <a:ext uri="{FF2B5EF4-FFF2-40B4-BE49-F238E27FC236}">
                  <a16:creationId xmlns:a16="http://schemas.microsoft.com/office/drawing/2014/main" id="{C23ACB03-E850-4859-963B-A4D496E13724}"/>
                </a:ext>
              </a:extLst>
            </p:cNvPr>
            <p:cNvSpPr/>
            <p:nvPr/>
          </p:nvSpPr>
          <p:spPr>
            <a:xfrm>
              <a:off x="2618327" y="6872424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</p:grpSp>
      <p:sp>
        <p:nvSpPr>
          <p:cNvPr id="83" name="Rectángulo 82">
            <a:extLst>
              <a:ext uri="{FF2B5EF4-FFF2-40B4-BE49-F238E27FC236}">
                <a16:creationId xmlns:a16="http://schemas.microsoft.com/office/drawing/2014/main" id="{FF1B5714-D46E-4962-9BD8-8C3EB344E93F}"/>
              </a:ext>
            </a:extLst>
          </p:cNvPr>
          <p:cNvSpPr/>
          <p:nvPr/>
        </p:nvSpPr>
        <p:spPr>
          <a:xfrm>
            <a:off x="551357" y="63750"/>
            <a:ext cx="4148168" cy="107830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07000"/>
              </a:lnSpc>
              <a:spcAft>
                <a:spcPts val="726"/>
              </a:spcAft>
            </a:pPr>
            <a:r>
              <a:rPr lang="es-CL" sz="5988" dirty="0">
                <a:solidFill>
                  <a:schemeClr val="bg1"/>
                </a:solidFill>
                <a:latin typeface="Angelface" pitchFamily="50" charset="0"/>
                <a:ea typeface="Calibri" panose="020F0502020204030204" pitchFamily="34" charset="0"/>
                <a:cs typeface="Times New Roman" panose="02020603050405020304" pitchFamily="18" charset="0"/>
              </a:rPr>
              <a:t>Ordenes de Venta</a:t>
            </a:r>
            <a:endParaRPr lang="es-CL" sz="6532" dirty="0">
              <a:solidFill>
                <a:schemeClr val="bg1"/>
              </a:solidFill>
              <a:latin typeface="Angelface" pitchFamily="50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101" name="Rectángulo: esquinas redondeadas 100">
            <a:extLst>
              <a:ext uri="{FF2B5EF4-FFF2-40B4-BE49-F238E27FC236}">
                <a16:creationId xmlns:a16="http://schemas.microsoft.com/office/drawing/2014/main" id="{0A155951-9671-4EA6-9BA5-4894C98CB333}"/>
              </a:ext>
            </a:extLst>
          </p:cNvPr>
          <p:cNvSpPr/>
          <p:nvPr/>
        </p:nvSpPr>
        <p:spPr>
          <a:xfrm>
            <a:off x="473237" y="1582469"/>
            <a:ext cx="4223447" cy="604994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111" name="Rectángulo: esquinas redondeadas 110">
            <a:extLst>
              <a:ext uri="{FF2B5EF4-FFF2-40B4-BE49-F238E27FC236}">
                <a16:creationId xmlns:a16="http://schemas.microsoft.com/office/drawing/2014/main" id="{2F0F5CEE-A183-4B39-8715-F1C8F735566B}"/>
              </a:ext>
            </a:extLst>
          </p:cNvPr>
          <p:cNvSpPr/>
          <p:nvPr/>
        </p:nvSpPr>
        <p:spPr>
          <a:xfrm>
            <a:off x="524368" y="3850804"/>
            <a:ext cx="4115236" cy="1279658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113" name="Rectángulo: esquinas redondeadas 112">
            <a:extLst>
              <a:ext uri="{FF2B5EF4-FFF2-40B4-BE49-F238E27FC236}">
                <a16:creationId xmlns:a16="http://schemas.microsoft.com/office/drawing/2014/main" id="{907035ED-50C6-4207-BD92-D5027B05F656}"/>
              </a:ext>
            </a:extLst>
          </p:cNvPr>
          <p:cNvSpPr/>
          <p:nvPr/>
        </p:nvSpPr>
        <p:spPr>
          <a:xfrm>
            <a:off x="521789" y="6431097"/>
            <a:ext cx="4115236" cy="762266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</p:spTree>
    <p:extLst>
      <p:ext uri="{BB962C8B-B14F-4D97-AF65-F5344CB8AC3E}">
        <p14:creationId xmlns:p14="http://schemas.microsoft.com/office/powerpoint/2010/main" val="3253492277"/>
      </p:ext>
    </p:extLst>
  </p:cSld>
  <p:clrMapOvr>
    <a:masterClrMapping/>
  </p:clrMapOvr>
</p:sld>
</file>

<file path=ppt/slides/slide2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4" name="Imagen 113">
            <a:extLst>
              <a:ext uri="{FF2B5EF4-FFF2-40B4-BE49-F238E27FC236}">
                <a16:creationId xmlns:a16="http://schemas.microsoft.com/office/drawing/2014/main" id="{E2C72D66-3C05-40F4-818E-4CB8631B94FA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26633" t="9514" r="29569" b="27352"/>
          <a:stretch/>
        </p:blipFill>
        <p:spPr>
          <a:xfrm rot="16200000">
            <a:off x="2185505" y="-1998928"/>
            <a:ext cx="697876" cy="5068891"/>
          </a:xfrm>
          <a:prstGeom prst="rect">
            <a:avLst/>
          </a:prstGeom>
        </p:spPr>
      </p:pic>
      <p:sp>
        <p:nvSpPr>
          <p:cNvPr id="112" name="Rectángulo: esquinas redondeadas 111">
            <a:extLst>
              <a:ext uri="{FF2B5EF4-FFF2-40B4-BE49-F238E27FC236}">
                <a16:creationId xmlns:a16="http://schemas.microsoft.com/office/drawing/2014/main" id="{E115D612-3661-42A9-A486-91A7B88EA55F}"/>
              </a:ext>
            </a:extLst>
          </p:cNvPr>
          <p:cNvSpPr/>
          <p:nvPr/>
        </p:nvSpPr>
        <p:spPr>
          <a:xfrm>
            <a:off x="440504" y="6367648"/>
            <a:ext cx="4290148" cy="890633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110" name="Rectángulo: esquinas redondeadas 109">
            <a:extLst>
              <a:ext uri="{FF2B5EF4-FFF2-40B4-BE49-F238E27FC236}">
                <a16:creationId xmlns:a16="http://schemas.microsoft.com/office/drawing/2014/main" id="{9B78243E-FF09-471B-A928-593DCFE6BCF1}"/>
              </a:ext>
            </a:extLst>
          </p:cNvPr>
          <p:cNvSpPr/>
          <p:nvPr/>
        </p:nvSpPr>
        <p:spPr>
          <a:xfrm>
            <a:off x="440505" y="3776826"/>
            <a:ext cx="4290148" cy="1439386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84" name="Rectángulo: esquinas redondeadas 83">
            <a:extLst>
              <a:ext uri="{FF2B5EF4-FFF2-40B4-BE49-F238E27FC236}">
                <a16:creationId xmlns:a16="http://schemas.microsoft.com/office/drawing/2014/main" id="{AD7414DD-8DE6-45B8-8112-9BDDF0B186AF}"/>
              </a:ext>
            </a:extLst>
          </p:cNvPr>
          <p:cNvSpPr/>
          <p:nvPr/>
        </p:nvSpPr>
        <p:spPr>
          <a:xfrm>
            <a:off x="420001" y="1536627"/>
            <a:ext cx="4310651" cy="697874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2" name="Rectángulo: esquinas redondeadas 1">
            <a:extLst>
              <a:ext uri="{FF2B5EF4-FFF2-40B4-BE49-F238E27FC236}">
                <a16:creationId xmlns:a16="http://schemas.microsoft.com/office/drawing/2014/main" id="{99FF4510-806D-4AC7-8D73-69B355A697B8}"/>
              </a:ext>
            </a:extLst>
          </p:cNvPr>
          <p:cNvSpPr/>
          <p:nvPr/>
        </p:nvSpPr>
        <p:spPr>
          <a:xfrm>
            <a:off x="1308997" y="1142665"/>
            <a:ext cx="1021080" cy="217998"/>
          </a:xfrm>
          <a:prstGeom prst="roundRect">
            <a:avLst>
              <a:gd name="adj" fmla="val 0"/>
            </a:avLst>
          </a:prstGeom>
          <a:noFill/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4" name="Rectángulo 3">
            <a:extLst>
              <a:ext uri="{FF2B5EF4-FFF2-40B4-BE49-F238E27FC236}">
                <a16:creationId xmlns:a16="http://schemas.microsoft.com/office/drawing/2014/main" id="{2AFB77A1-E7B9-4F47-9144-3CC7BDF7EE3D}"/>
              </a:ext>
            </a:extLst>
          </p:cNvPr>
          <p:cNvSpPr/>
          <p:nvPr/>
        </p:nvSpPr>
        <p:spPr>
          <a:xfrm>
            <a:off x="440504" y="1056234"/>
            <a:ext cx="1021080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N.º Pedido</a:t>
            </a:r>
            <a:endParaRPr lang="es-CL" dirty="0">
              <a:effectLst/>
              <a:latin typeface="Akazan Lt" panose="02000506020000020003" pitchFamily="2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5" name="Rectángulo: esquinas redondeadas 4">
            <a:extLst>
              <a:ext uri="{FF2B5EF4-FFF2-40B4-BE49-F238E27FC236}">
                <a16:creationId xmlns:a16="http://schemas.microsoft.com/office/drawing/2014/main" id="{2842A9BB-0E44-4F1E-97DD-EF7322732B51}"/>
              </a:ext>
            </a:extLst>
          </p:cNvPr>
          <p:cNvSpPr/>
          <p:nvPr/>
        </p:nvSpPr>
        <p:spPr>
          <a:xfrm>
            <a:off x="3675604" y="1142059"/>
            <a:ext cx="1021080" cy="217998"/>
          </a:xfrm>
          <a:prstGeom prst="roundRect">
            <a:avLst>
              <a:gd name="adj" fmla="val 0"/>
            </a:avLst>
          </a:prstGeom>
          <a:noFill/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6" name="Rectángulo 5">
            <a:extLst>
              <a:ext uri="{FF2B5EF4-FFF2-40B4-BE49-F238E27FC236}">
                <a16:creationId xmlns:a16="http://schemas.microsoft.com/office/drawing/2014/main" id="{7F3D37A6-278E-4B2C-8776-6E7C1A84784E}"/>
              </a:ext>
            </a:extLst>
          </p:cNvPr>
          <p:cNvSpPr/>
          <p:nvPr/>
        </p:nvSpPr>
        <p:spPr>
          <a:xfrm>
            <a:off x="3079506" y="1063864"/>
            <a:ext cx="1021080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Fecha</a:t>
            </a:r>
          </a:p>
        </p:txBody>
      </p:sp>
      <p:grpSp>
        <p:nvGrpSpPr>
          <p:cNvPr id="17" name="Grupo 16">
            <a:extLst>
              <a:ext uri="{FF2B5EF4-FFF2-40B4-BE49-F238E27FC236}">
                <a16:creationId xmlns:a16="http://schemas.microsoft.com/office/drawing/2014/main" id="{A1221EF0-FDFE-48C3-A647-6370BEFC3A9F}"/>
              </a:ext>
            </a:extLst>
          </p:cNvPr>
          <p:cNvGrpSpPr/>
          <p:nvPr/>
        </p:nvGrpSpPr>
        <p:grpSpPr>
          <a:xfrm>
            <a:off x="428996" y="1535416"/>
            <a:ext cx="4190338" cy="715275"/>
            <a:chOff x="461175" y="1120552"/>
            <a:chExt cx="4190338" cy="715275"/>
          </a:xfrm>
        </p:grpSpPr>
        <p:sp>
          <p:nvSpPr>
            <p:cNvPr id="8" name="Rectángulo 7">
              <a:extLst>
                <a:ext uri="{FF2B5EF4-FFF2-40B4-BE49-F238E27FC236}">
                  <a16:creationId xmlns:a16="http://schemas.microsoft.com/office/drawing/2014/main" id="{9A52EE84-0DE8-4F26-AD5E-3CE20593F425}"/>
                </a:ext>
              </a:extLst>
            </p:cNvPr>
            <p:cNvSpPr/>
            <p:nvPr/>
          </p:nvSpPr>
          <p:spPr>
            <a:xfrm>
              <a:off x="477077" y="1120552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Cliente: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" name="Rectángulo 8">
              <a:extLst>
                <a:ext uri="{FF2B5EF4-FFF2-40B4-BE49-F238E27FC236}">
                  <a16:creationId xmlns:a16="http://schemas.microsoft.com/office/drawing/2014/main" id="{0293D1B7-439B-4947-A5F0-41627F3784A1}"/>
                </a:ext>
              </a:extLst>
            </p:cNvPr>
            <p:cNvSpPr/>
            <p:nvPr/>
          </p:nvSpPr>
          <p:spPr>
            <a:xfrm>
              <a:off x="461175" y="1452518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Teléfono: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10" name="Rectángulo 9">
              <a:extLst>
                <a:ext uri="{FF2B5EF4-FFF2-40B4-BE49-F238E27FC236}">
                  <a16:creationId xmlns:a16="http://schemas.microsoft.com/office/drawing/2014/main" id="{18CEE0AE-BC72-4F64-89A2-783C42213717}"/>
                </a:ext>
              </a:extLst>
            </p:cNvPr>
            <p:cNvSpPr/>
            <p:nvPr/>
          </p:nvSpPr>
          <p:spPr>
            <a:xfrm>
              <a:off x="2542395" y="1460468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Celular: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12" name="Conector recto 11">
              <a:extLst>
                <a:ext uri="{FF2B5EF4-FFF2-40B4-BE49-F238E27FC236}">
                  <a16:creationId xmlns:a16="http://schemas.microsoft.com/office/drawing/2014/main" id="{44FD2E21-B38E-48E6-8AF0-3E3DE6E69487}"/>
                </a:ext>
              </a:extLst>
            </p:cNvPr>
            <p:cNvCxnSpPr/>
            <p:nvPr/>
          </p:nvCxnSpPr>
          <p:spPr>
            <a:xfrm>
              <a:off x="1089328" y="1380954"/>
              <a:ext cx="3562185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Conector recto 12">
              <a:extLst>
                <a:ext uri="{FF2B5EF4-FFF2-40B4-BE49-F238E27FC236}">
                  <a16:creationId xmlns:a16="http://schemas.microsoft.com/office/drawing/2014/main" id="{FF0615F5-297B-42CC-9227-B689F664423A}"/>
                </a:ext>
              </a:extLst>
            </p:cNvPr>
            <p:cNvCxnSpPr>
              <a:cxnSpLocks/>
            </p:cNvCxnSpPr>
            <p:nvPr/>
          </p:nvCxnSpPr>
          <p:spPr>
            <a:xfrm>
              <a:off x="1194019" y="1700333"/>
              <a:ext cx="1348376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" name="Conector recto 14">
              <a:extLst>
                <a:ext uri="{FF2B5EF4-FFF2-40B4-BE49-F238E27FC236}">
                  <a16:creationId xmlns:a16="http://schemas.microsoft.com/office/drawing/2014/main" id="{BD48C7B8-5CAC-4F82-9216-C8AB344C1EF2}"/>
                </a:ext>
              </a:extLst>
            </p:cNvPr>
            <p:cNvCxnSpPr>
              <a:cxnSpLocks/>
            </p:cNvCxnSpPr>
            <p:nvPr/>
          </p:nvCxnSpPr>
          <p:spPr>
            <a:xfrm>
              <a:off x="3228230" y="1700333"/>
              <a:ext cx="1423283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7" name="Grupo 26">
            <a:extLst>
              <a:ext uri="{FF2B5EF4-FFF2-40B4-BE49-F238E27FC236}">
                <a16:creationId xmlns:a16="http://schemas.microsoft.com/office/drawing/2014/main" id="{D011FB4B-7475-4BE9-A358-6DA41A8D12AD}"/>
              </a:ext>
            </a:extLst>
          </p:cNvPr>
          <p:cNvGrpSpPr/>
          <p:nvPr/>
        </p:nvGrpSpPr>
        <p:grpSpPr>
          <a:xfrm>
            <a:off x="899417" y="2332501"/>
            <a:ext cx="3359980" cy="319046"/>
            <a:chOff x="864702" y="1908569"/>
            <a:chExt cx="3359980" cy="319046"/>
          </a:xfrm>
        </p:grpSpPr>
        <p:sp>
          <p:nvSpPr>
            <p:cNvPr id="19" name="Rectángulo: esquinas redondeadas 18">
              <a:extLst>
                <a:ext uri="{FF2B5EF4-FFF2-40B4-BE49-F238E27FC236}">
                  <a16:creationId xmlns:a16="http://schemas.microsoft.com/office/drawing/2014/main" id="{90C1F828-0023-4BD0-AE55-1A1D3BABD5CA}"/>
                </a:ext>
              </a:extLst>
            </p:cNvPr>
            <p:cNvSpPr/>
            <p:nvPr/>
          </p:nvSpPr>
          <p:spPr>
            <a:xfrm>
              <a:off x="888509" y="1931042"/>
              <a:ext cx="3336173" cy="267576"/>
            </a:xfrm>
            <a:prstGeom prst="roundRect">
              <a:avLst>
                <a:gd name="adj" fmla="val 3808"/>
              </a:avLst>
            </a:prstGeom>
            <a:solidFill>
              <a:srgbClr val="E5EBF7"/>
            </a:solidFill>
            <a:ln w="6350"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20" name="Rectángulo 19">
              <a:extLst>
                <a:ext uri="{FF2B5EF4-FFF2-40B4-BE49-F238E27FC236}">
                  <a16:creationId xmlns:a16="http://schemas.microsoft.com/office/drawing/2014/main" id="{56986F0A-658A-4DCF-8EF6-0F185C7C5060}"/>
                </a:ext>
              </a:extLst>
            </p:cNvPr>
            <p:cNvSpPr/>
            <p:nvPr/>
          </p:nvSpPr>
          <p:spPr>
            <a:xfrm>
              <a:off x="864702" y="1910995"/>
              <a:ext cx="140708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Tipo de Servicio: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21" name="Rectángulo 20">
              <a:extLst>
                <a:ext uri="{FF2B5EF4-FFF2-40B4-BE49-F238E27FC236}">
                  <a16:creationId xmlns:a16="http://schemas.microsoft.com/office/drawing/2014/main" id="{6492D76D-BD6D-4616-9DE0-599FC92A6658}"/>
                </a:ext>
              </a:extLst>
            </p:cNvPr>
            <p:cNvSpPr/>
            <p:nvPr/>
          </p:nvSpPr>
          <p:spPr>
            <a:xfrm>
              <a:off x="1993616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2" name="Rectángulo 21">
              <a:extLst>
                <a:ext uri="{FF2B5EF4-FFF2-40B4-BE49-F238E27FC236}">
                  <a16:creationId xmlns:a16="http://schemas.microsoft.com/office/drawing/2014/main" id="{BE82BD38-E445-4696-A0AB-597A418C5665}"/>
                </a:ext>
              </a:extLst>
            </p:cNvPr>
            <p:cNvSpPr/>
            <p:nvPr/>
          </p:nvSpPr>
          <p:spPr>
            <a:xfrm>
              <a:off x="2072635" y="1908569"/>
              <a:ext cx="654616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Costura</a:t>
              </a:r>
            </a:p>
          </p:txBody>
        </p:sp>
        <p:sp>
          <p:nvSpPr>
            <p:cNvPr id="23" name="Rectángulo 22">
              <a:extLst>
                <a:ext uri="{FF2B5EF4-FFF2-40B4-BE49-F238E27FC236}">
                  <a16:creationId xmlns:a16="http://schemas.microsoft.com/office/drawing/2014/main" id="{68F4B250-3831-418F-BFC4-D431DBC2CA70}"/>
                </a:ext>
              </a:extLst>
            </p:cNvPr>
            <p:cNvSpPr/>
            <p:nvPr/>
          </p:nvSpPr>
          <p:spPr>
            <a:xfrm>
              <a:off x="2660329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4" name="Rectángulo 23">
              <a:extLst>
                <a:ext uri="{FF2B5EF4-FFF2-40B4-BE49-F238E27FC236}">
                  <a16:creationId xmlns:a16="http://schemas.microsoft.com/office/drawing/2014/main" id="{4AA89D6B-DBBA-402D-AEBE-71E144A67F00}"/>
                </a:ext>
              </a:extLst>
            </p:cNvPr>
            <p:cNvSpPr/>
            <p:nvPr/>
          </p:nvSpPr>
          <p:spPr>
            <a:xfrm>
              <a:off x="2750460" y="1915094"/>
              <a:ext cx="81676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Confección</a:t>
              </a:r>
            </a:p>
          </p:txBody>
        </p:sp>
        <p:sp>
          <p:nvSpPr>
            <p:cNvPr id="25" name="Rectángulo 24">
              <a:extLst>
                <a:ext uri="{FF2B5EF4-FFF2-40B4-BE49-F238E27FC236}">
                  <a16:creationId xmlns:a16="http://schemas.microsoft.com/office/drawing/2014/main" id="{E35C0224-B0B5-4F53-8A83-F99AB3741D53}"/>
                </a:ext>
              </a:extLst>
            </p:cNvPr>
            <p:cNvSpPr/>
            <p:nvPr/>
          </p:nvSpPr>
          <p:spPr>
            <a:xfrm>
              <a:off x="3522045" y="2000787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6" name="Rectángulo 25">
              <a:extLst>
                <a:ext uri="{FF2B5EF4-FFF2-40B4-BE49-F238E27FC236}">
                  <a16:creationId xmlns:a16="http://schemas.microsoft.com/office/drawing/2014/main" id="{6D0BC1E9-E235-4F61-AC23-ACA0B4CF88CA}"/>
                </a:ext>
              </a:extLst>
            </p:cNvPr>
            <p:cNvSpPr/>
            <p:nvPr/>
          </p:nvSpPr>
          <p:spPr>
            <a:xfrm>
              <a:off x="3612029" y="1915094"/>
              <a:ext cx="552402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Otros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sp>
        <p:nvSpPr>
          <p:cNvPr id="28" name="Rectángulo 27">
            <a:extLst>
              <a:ext uri="{FF2B5EF4-FFF2-40B4-BE49-F238E27FC236}">
                <a16:creationId xmlns:a16="http://schemas.microsoft.com/office/drawing/2014/main" id="{68588BD4-AE96-4CF9-9C4B-24A6D79FE99D}"/>
              </a:ext>
            </a:extLst>
          </p:cNvPr>
          <p:cNvSpPr/>
          <p:nvPr/>
        </p:nvSpPr>
        <p:spPr>
          <a:xfrm>
            <a:off x="354701" y="2633649"/>
            <a:ext cx="2183733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Descripción del Servicio:</a:t>
            </a:r>
            <a:endParaRPr lang="es-CL" dirty="0">
              <a:effectLst/>
              <a:latin typeface="Akazan Lt" panose="02000506020000020003" pitchFamily="2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pic>
        <p:nvPicPr>
          <p:cNvPr id="30" name="Imagen 29">
            <a:extLst>
              <a:ext uri="{FF2B5EF4-FFF2-40B4-BE49-F238E27FC236}">
                <a16:creationId xmlns:a16="http://schemas.microsoft.com/office/drawing/2014/main" id="{3E931A31-DC47-4A40-8DA9-8FC83A9306DD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203" t="66278" r="8673" b="23449"/>
          <a:stretch/>
        </p:blipFill>
        <p:spPr>
          <a:xfrm>
            <a:off x="440505" y="2944813"/>
            <a:ext cx="4301657" cy="738769"/>
          </a:xfrm>
          <a:prstGeom prst="rect">
            <a:avLst/>
          </a:prstGeom>
        </p:spPr>
      </p:pic>
      <p:grpSp>
        <p:nvGrpSpPr>
          <p:cNvPr id="76" name="Grupo 75">
            <a:extLst>
              <a:ext uri="{FF2B5EF4-FFF2-40B4-BE49-F238E27FC236}">
                <a16:creationId xmlns:a16="http://schemas.microsoft.com/office/drawing/2014/main" id="{EBD2F4EC-A8BF-4680-A871-AD5F1ACFA33A}"/>
              </a:ext>
            </a:extLst>
          </p:cNvPr>
          <p:cNvGrpSpPr/>
          <p:nvPr/>
        </p:nvGrpSpPr>
        <p:grpSpPr>
          <a:xfrm>
            <a:off x="513147" y="3825721"/>
            <a:ext cx="4187950" cy="1277269"/>
            <a:chOff x="425691" y="4023521"/>
            <a:chExt cx="4187950" cy="1277269"/>
          </a:xfrm>
        </p:grpSpPr>
        <p:sp>
          <p:nvSpPr>
            <p:cNvPr id="39" name="Rectángulo 38">
              <a:extLst>
                <a:ext uri="{FF2B5EF4-FFF2-40B4-BE49-F238E27FC236}">
                  <a16:creationId xmlns:a16="http://schemas.microsoft.com/office/drawing/2014/main" id="{02E4A93C-8F9C-4884-B2B6-80528735D3E3}"/>
                </a:ext>
              </a:extLst>
            </p:cNvPr>
            <p:cNvSpPr/>
            <p:nvPr/>
          </p:nvSpPr>
          <p:spPr>
            <a:xfrm>
              <a:off x="425691" y="4023521"/>
              <a:ext cx="118105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Ficha de Medidas</a:t>
              </a:r>
            </a:p>
          </p:txBody>
        </p:sp>
        <p:sp>
          <p:nvSpPr>
            <p:cNvPr id="41" name="Rectángulo 40">
              <a:extLst>
                <a:ext uri="{FF2B5EF4-FFF2-40B4-BE49-F238E27FC236}">
                  <a16:creationId xmlns:a16="http://schemas.microsoft.com/office/drawing/2014/main" id="{92B9E128-7B4C-45E7-9BA8-B9EA85687B92}"/>
                </a:ext>
              </a:extLst>
            </p:cNvPr>
            <p:cNvSpPr/>
            <p:nvPr/>
          </p:nvSpPr>
          <p:spPr>
            <a:xfrm>
              <a:off x="754528" y="4254831"/>
              <a:ext cx="66475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H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ombros</a:t>
              </a:r>
            </a:p>
          </p:txBody>
        </p:sp>
        <p:grpSp>
          <p:nvGrpSpPr>
            <p:cNvPr id="53" name="Grupo 52">
              <a:extLst>
                <a:ext uri="{FF2B5EF4-FFF2-40B4-BE49-F238E27FC236}">
                  <a16:creationId xmlns:a16="http://schemas.microsoft.com/office/drawing/2014/main" id="{F280F20A-CEEA-4B75-946C-268CF551042A}"/>
                </a:ext>
              </a:extLst>
            </p:cNvPr>
            <p:cNvGrpSpPr/>
            <p:nvPr/>
          </p:nvGrpSpPr>
          <p:grpSpPr>
            <a:xfrm>
              <a:off x="499785" y="4324233"/>
              <a:ext cx="319496" cy="903494"/>
              <a:chOff x="499785" y="4324233"/>
              <a:chExt cx="319496" cy="903494"/>
            </a:xfrm>
          </p:grpSpPr>
          <p:sp>
            <p:nvSpPr>
              <p:cNvPr id="40" name="Rectángulo 39">
                <a:extLst>
                  <a:ext uri="{FF2B5EF4-FFF2-40B4-BE49-F238E27FC236}">
                    <a16:creationId xmlns:a16="http://schemas.microsoft.com/office/drawing/2014/main" id="{E47B04F6-4E0C-443A-9D7F-51CC3A6E8167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 dirty="0"/>
              </a:p>
            </p:txBody>
          </p:sp>
          <p:sp>
            <p:nvSpPr>
              <p:cNvPr id="42" name="Rectángulo 41">
                <a:extLst>
                  <a:ext uri="{FF2B5EF4-FFF2-40B4-BE49-F238E27FC236}">
                    <a16:creationId xmlns:a16="http://schemas.microsoft.com/office/drawing/2014/main" id="{E0D8D7D1-E8A9-477D-BB59-7D4037A10AD8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3" name="Rectángulo 42">
                <a:extLst>
                  <a:ext uri="{FF2B5EF4-FFF2-40B4-BE49-F238E27FC236}">
                    <a16:creationId xmlns:a16="http://schemas.microsoft.com/office/drawing/2014/main" id="{F11EEA12-BB2F-4295-96AC-15AABB2EB594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4" name="Rectángulo 43">
                <a:extLst>
                  <a:ext uri="{FF2B5EF4-FFF2-40B4-BE49-F238E27FC236}">
                    <a16:creationId xmlns:a16="http://schemas.microsoft.com/office/drawing/2014/main" id="{4CA8619C-54F1-4E1B-8AD0-2AB97850AF39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5" name="Rectángulo 44">
                <a:extLst>
                  <a:ext uri="{FF2B5EF4-FFF2-40B4-BE49-F238E27FC236}">
                    <a16:creationId xmlns:a16="http://schemas.microsoft.com/office/drawing/2014/main" id="{A892E23F-412E-4C2B-BF07-19DEFB875F6D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48" name="Rectángulo 47">
              <a:extLst>
                <a:ext uri="{FF2B5EF4-FFF2-40B4-BE49-F238E27FC236}">
                  <a16:creationId xmlns:a16="http://schemas.microsoft.com/office/drawing/2014/main" id="{F61B7A8A-9FD8-4CD0-98C1-D19A7D442815}"/>
                </a:ext>
              </a:extLst>
            </p:cNvPr>
            <p:cNvSpPr/>
            <p:nvPr/>
          </p:nvSpPr>
          <p:spPr>
            <a:xfrm>
              <a:off x="754528" y="4446790"/>
              <a:ext cx="66475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Busto</a:t>
              </a:r>
            </a:p>
          </p:txBody>
        </p:sp>
        <p:sp>
          <p:nvSpPr>
            <p:cNvPr id="49" name="Rectángulo 48">
              <a:extLst>
                <a:ext uri="{FF2B5EF4-FFF2-40B4-BE49-F238E27FC236}">
                  <a16:creationId xmlns:a16="http://schemas.microsoft.com/office/drawing/2014/main" id="{CB2C72A1-AB47-4A03-B163-24BB2C1F201C}"/>
                </a:ext>
              </a:extLst>
            </p:cNvPr>
            <p:cNvSpPr/>
            <p:nvPr/>
          </p:nvSpPr>
          <p:spPr>
            <a:xfrm>
              <a:off x="754528" y="4627222"/>
              <a:ext cx="934027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Larg</a:t>
              </a: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 Espalda</a:t>
              </a:r>
            </a:p>
          </p:txBody>
        </p:sp>
        <p:sp>
          <p:nvSpPr>
            <p:cNvPr id="50" name="Rectángulo 49">
              <a:extLst>
                <a:ext uri="{FF2B5EF4-FFF2-40B4-BE49-F238E27FC236}">
                  <a16:creationId xmlns:a16="http://schemas.microsoft.com/office/drawing/2014/main" id="{C5BC14CB-F47E-4D58-8F68-DDE41F381913}"/>
                </a:ext>
              </a:extLst>
            </p:cNvPr>
            <p:cNvSpPr/>
            <p:nvPr/>
          </p:nvSpPr>
          <p:spPr>
            <a:xfrm>
              <a:off x="754528" y="4819750"/>
              <a:ext cx="934027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Busto</a:t>
              </a:r>
            </a:p>
          </p:txBody>
        </p:sp>
        <p:sp>
          <p:nvSpPr>
            <p:cNvPr id="52" name="Rectángulo 51">
              <a:extLst>
                <a:ext uri="{FF2B5EF4-FFF2-40B4-BE49-F238E27FC236}">
                  <a16:creationId xmlns:a16="http://schemas.microsoft.com/office/drawing/2014/main" id="{39884370-F146-4FD9-9DE4-63D0F5CF1CFD}"/>
                </a:ext>
              </a:extLst>
            </p:cNvPr>
            <p:cNvSpPr/>
            <p:nvPr/>
          </p:nvSpPr>
          <p:spPr>
            <a:xfrm>
              <a:off x="763644" y="5019073"/>
              <a:ext cx="54205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</a:t>
              </a:r>
            </a:p>
          </p:txBody>
        </p:sp>
        <p:grpSp>
          <p:nvGrpSpPr>
            <p:cNvPr id="54" name="Grupo 53">
              <a:extLst>
                <a:ext uri="{FF2B5EF4-FFF2-40B4-BE49-F238E27FC236}">
                  <a16:creationId xmlns:a16="http://schemas.microsoft.com/office/drawing/2014/main" id="{899D3852-9FE5-4802-ABAC-63F149199D1B}"/>
                </a:ext>
              </a:extLst>
            </p:cNvPr>
            <p:cNvGrpSpPr/>
            <p:nvPr/>
          </p:nvGrpSpPr>
          <p:grpSpPr>
            <a:xfrm>
              <a:off x="1603520" y="4324233"/>
              <a:ext cx="319496" cy="903494"/>
              <a:chOff x="499785" y="4324233"/>
              <a:chExt cx="319496" cy="903494"/>
            </a:xfrm>
          </p:grpSpPr>
          <p:sp>
            <p:nvSpPr>
              <p:cNvPr id="55" name="Rectángulo 54">
                <a:extLst>
                  <a:ext uri="{FF2B5EF4-FFF2-40B4-BE49-F238E27FC236}">
                    <a16:creationId xmlns:a16="http://schemas.microsoft.com/office/drawing/2014/main" id="{B9500116-F8A0-4B60-A41D-DDA61DAD96E1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6" name="Rectángulo 55">
                <a:extLst>
                  <a:ext uri="{FF2B5EF4-FFF2-40B4-BE49-F238E27FC236}">
                    <a16:creationId xmlns:a16="http://schemas.microsoft.com/office/drawing/2014/main" id="{32936542-49CC-49B3-82EB-7BF61A120F45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7" name="Rectángulo 56">
                <a:extLst>
                  <a:ext uri="{FF2B5EF4-FFF2-40B4-BE49-F238E27FC236}">
                    <a16:creationId xmlns:a16="http://schemas.microsoft.com/office/drawing/2014/main" id="{8750774D-2064-4D64-A3A9-4DF20C839018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8" name="Rectángulo 57">
                <a:extLst>
                  <a:ext uri="{FF2B5EF4-FFF2-40B4-BE49-F238E27FC236}">
                    <a16:creationId xmlns:a16="http://schemas.microsoft.com/office/drawing/2014/main" id="{83283F80-022F-44A8-A5C5-F600B41761E0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9" name="Rectángulo 58">
                <a:extLst>
                  <a:ext uri="{FF2B5EF4-FFF2-40B4-BE49-F238E27FC236}">
                    <a16:creationId xmlns:a16="http://schemas.microsoft.com/office/drawing/2014/main" id="{B3B65F57-430F-44F5-B56A-77EC86B78C32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60" name="Rectángulo 59">
              <a:extLst>
                <a:ext uri="{FF2B5EF4-FFF2-40B4-BE49-F238E27FC236}">
                  <a16:creationId xmlns:a16="http://schemas.microsoft.com/office/drawing/2014/main" id="{6466DA8E-C652-4658-9DE6-CC4010FF4254}"/>
                </a:ext>
              </a:extLst>
            </p:cNvPr>
            <p:cNvSpPr/>
            <p:nvPr/>
          </p:nvSpPr>
          <p:spPr>
            <a:xfrm>
              <a:off x="1857045" y="4249221"/>
              <a:ext cx="140225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Frente </a:t>
              </a:r>
            </a:p>
          </p:txBody>
        </p:sp>
        <p:sp>
          <p:nvSpPr>
            <p:cNvPr id="61" name="Rectángulo 60">
              <a:extLst>
                <a:ext uri="{FF2B5EF4-FFF2-40B4-BE49-F238E27FC236}">
                  <a16:creationId xmlns:a16="http://schemas.microsoft.com/office/drawing/2014/main" id="{31371062-0AD6-4B71-A228-5A8B2CD3F31E}"/>
                </a:ext>
              </a:extLst>
            </p:cNvPr>
            <p:cNvSpPr/>
            <p:nvPr/>
          </p:nvSpPr>
          <p:spPr>
            <a:xfrm>
              <a:off x="1857045" y="4448480"/>
              <a:ext cx="1327750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Costado</a:t>
              </a:r>
            </a:p>
          </p:txBody>
        </p:sp>
        <p:sp>
          <p:nvSpPr>
            <p:cNvPr id="62" name="Rectángulo 61">
              <a:extLst>
                <a:ext uri="{FF2B5EF4-FFF2-40B4-BE49-F238E27FC236}">
                  <a16:creationId xmlns:a16="http://schemas.microsoft.com/office/drawing/2014/main" id="{5A4E51EF-8D78-4EC7-9B0F-BE0BEA9BB197}"/>
                </a:ext>
              </a:extLst>
            </p:cNvPr>
            <p:cNvSpPr/>
            <p:nvPr/>
          </p:nvSpPr>
          <p:spPr>
            <a:xfrm>
              <a:off x="1867696" y="4627222"/>
              <a:ext cx="60857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Cadera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63" name="Rectángulo 62">
              <a:extLst>
                <a:ext uri="{FF2B5EF4-FFF2-40B4-BE49-F238E27FC236}">
                  <a16:creationId xmlns:a16="http://schemas.microsoft.com/office/drawing/2014/main" id="{14010947-628E-4464-9589-CBFF26BCD86C}"/>
                </a:ext>
              </a:extLst>
            </p:cNvPr>
            <p:cNvSpPr/>
            <p:nvPr/>
          </p:nvSpPr>
          <p:spPr>
            <a:xfrm>
              <a:off x="1867696" y="4813319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Rodilla</a:t>
              </a:r>
            </a:p>
          </p:txBody>
        </p:sp>
        <p:sp>
          <p:nvSpPr>
            <p:cNvPr id="64" name="Rectángulo 63">
              <a:extLst>
                <a:ext uri="{FF2B5EF4-FFF2-40B4-BE49-F238E27FC236}">
                  <a16:creationId xmlns:a16="http://schemas.microsoft.com/office/drawing/2014/main" id="{B9F5A617-31DA-4B42-AA9F-20464752E28F}"/>
                </a:ext>
              </a:extLst>
            </p:cNvPr>
            <p:cNvSpPr/>
            <p:nvPr/>
          </p:nvSpPr>
          <p:spPr>
            <a:xfrm>
              <a:off x="1862655" y="5016100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Rodilla</a:t>
              </a:r>
            </a:p>
          </p:txBody>
        </p:sp>
        <p:grpSp>
          <p:nvGrpSpPr>
            <p:cNvPr id="65" name="Grupo 64">
              <a:extLst>
                <a:ext uri="{FF2B5EF4-FFF2-40B4-BE49-F238E27FC236}">
                  <a16:creationId xmlns:a16="http://schemas.microsoft.com/office/drawing/2014/main" id="{320CD5EF-93F7-494C-8D7A-6A0B8DEABED7}"/>
                </a:ext>
              </a:extLst>
            </p:cNvPr>
            <p:cNvGrpSpPr/>
            <p:nvPr/>
          </p:nvGrpSpPr>
          <p:grpSpPr>
            <a:xfrm>
              <a:off x="3122565" y="4330398"/>
              <a:ext cx="319496" cy="903494"/>
              <a:chOff x="499785" y="4324233"/>
              <a:chExt cx="319496" cy="903494"/>
            </a:xfrm>
          </p:grpSpPr>
          <p:sp>
            <p:nvSpPr>
              <p:cNvPr id="66" name="Rectángulo 65">
                <a:extLst>
                  <a:ext uri="{FF2B5EF4-FFF2-40B4-BE49-F238E27FC236}">
                    <a16:creationId xmlns:a16="http://schemas.microsoft.com/office/drawing/2014/main" id="{F5AFC7C4-3C8D-4234-9F99-591641CB149C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7" name="Rectángulo 66">
                <a:extLst>
                  <a:ext uri="{FF2B5EF4-FFF2-40B4-BE49-F238E27FC236}">
                    <a16:creationId xmlns:a16="http://schemas.microsoft.com/office/drawing/2014/main" id="{672EC4D9-7968-40EF-8E37-0AB1B0B57B4D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8" name="Rectángulo 67">
                <a:extLst>
                  <a:ext uri="{FF2B5EF4-FFF2-40B4-BE49-F238E27FC236}">
                    <a16:creationId xmlns:a16="http://schemas.microsoft.com/office/drawing/2014/main" id="{79992F34-89A5-437A-A008-60DF00CD58FB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9" name="Rectángulo 68">
                <a:extLst>
                  <a:ext uri="{FF2B5EF4-FFF2-40B4-BE49-F238E27FC236}">
                    <a16:creationId xmlns:a16="http://schemas.microsoft.com/office/drawing/2014/main" id="{5A44A7C8-1EF2-4BA3-A253-805C71A8205A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70" name="Rectángulo 69">
                <a:extLst>
                  <a:ext uri="{FF2B5EF4-FFF2-40B4-BE49-F238E27FC236}">
                    <a16:creationId xmlns:a16="http://schemas.microsoft.com/office/drawing/2014/main" id="{9FCEB1F4-D108-40F4-9C61-46A7811EF12A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71" name="Rectángulo 70">
              <a:extLst>
                <a:ext uri="{FF2B5EF4-FFF2-40B4-BE49-F238E27FC236}">
                  <a16:creationId xmlns:a16="http://schemas.microsoft.com/office/drawing/2014/main" id="{7667203C-F86F-4632-8695-E8C8F777376B}"/>
                </a:ext>
              </a:extLst>
            </p:cNvPr>
            <p:cNvSpPr/>
            <p:nvPr/>
          </p:nvSpPr>
          <p:spPr>
            <a:xfrm>
              <a:off x="3391445" y="4257235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Pantalones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2" name="Rectángulo 71">
              <a:extLst>
                <a:ext uri="{FF2B5EF4-FFF2-40B4-BE49-F238E27FC236}">
                  <a16:creationId xmlns:a16="http://schemas.microsoft.com/office/drawing/2014/main" id="{58BFB19A-50EB-45F1-A3CE-85D479F6FF63}"/>
                </a:ext>
              </a:extLst>
            </p:cNvPr>
            <p:cNvSpPr/>
            <p:nvPr/>
          </p:nvSpPr>
          <p:spPr>
            <a:xfrm>
              <a:off x="3392643" y="4443247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Falda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3" name="Rectángulo 72">
              <a:extLst>
                <a:ext uri="{FF2B5EF4-FFF2-40B4-BE49-F238E27FC236}">
                  <a16:creationId xmlns:a16="http://schemas.microsoft.com/office/drawing/2014/main" id="{1D61C0AB-6E23-4955-B604-F5425931A240}"/>
                </a:ext>
              </a:extLst>
            </p:cNvPr>
            <p:cNvSpPr/>
            <p:nvPr/>
          </p:nvSpPr>
          <p:spPr>
            <a:xfrm>
              <a:off x="3388231" y="4632248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Brazos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4" name="Rectángulo 73">
              <a:extLst>
                <a:ext uri="{FF2B5EF4-FFF2-40B4-BE49-F238E27FC236}">
                  <a16:creationId xmlns:a16="http://schemas.microsoft.com/office/drawing/2014/main" id="{82FFD66E-2E43-472B-9751-82F25D60E63F}"/>
                </a:ext>
              </a:extLst>
            </p:cNvPr>
            <p:cNvSpPr/>
            <p:nvPr/>
          </p:nvSpPr>
          <p:spPr>
            <a:xfrm>
              <a:off x="3391445" y="4824776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Brazos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5" name="Rectángulo 74">
              <a:extLst>
                <a:ext uri="{FF2B5EF4-FFF2-40B4-BE49-F238E27FC236}">
                  <a16:creationId xmlns:a16="http://schemas.microsoft.com/office/drawing/2014/main" id="{567DC8AA-44AB-4858-80A5-59093DB9B205}"/>
                </a:ext>
              </a:extLst>
            </p:cNvPr>
            <p:cNvSpPr/>
            <p:nvPr/>
          </p:nvSpPr>
          <p:spPr>
            <a:xfrm>
              <a:off x="3392014" y="5019687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Puños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77" name="Grupo 76">
            <a:extLst>
              <a:ext uri="{FF2B5EF4-FFF2-40B4-BE49-F238E27FC236}">
                <a16:creationId xmlns:a16="http://schemas.microsoft.com/office/drawing/2014/main" id="{E1C409F8-653D-4D9B-BD5A-C6F51AAA093A}"/>
              </a:ext>
            </a:extLst>
          </p:cNvPr>
          <p:cNvGrpSpPr/>
          <p:nvPr/>
        </p:nvGrpSpPr>
        <p:grpSpPr>
          <a:xfrm>
            <a:off x="827247" y="5284367"/>
            <a:ext cx="3869438" cy="314947"/>
            <a:chOff x="846774" y="1908569"/>
            <a:chExt cx="3869438" cy="314947"/>
          </a:xfrm>
        </p:grpSpPr>
        <p:sp>
          <p:nvSpPr>
            <p:cNvPr id="78" name="Rectángulo: esquinas redondeadas 77">
              <a:extLst>
                <a:ext uri="{FF2B5EF4-FFF2-40B4-BE49-F238E27FC236}">
                  <a16:creationId xmlns:a16="http://schemas.microsoft.com/office/drawing/2014/main" id="{2060D2E5-A165-4593-B293-BEB07BBA723F}"/>
                </a:ext>
              </a:extLst>
            </p:cNvPr>
            <p:cNvSpPr/>
            <p:nvPr/>
          </p:nvSpPr>
          <p:spPr>
            <a:xfrm>
              <a:off x="888509" y="1931042"/>
              <a:ext cx="3548063" cy="267576"/>
            </a:xfrm>
            <a:prstGeom prst="roundRect">
              <a:avLst>
                <a:gd name="adj" fmla="val 3808"/>
              </a:avLst>
            </a:prstGeom>
            <a:solidFill>
              <a:srgbClr val="E5EBF7"/>
            </a:solidFill>
            <a:ln w="6350"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79" name="Rectángulo 78">
              <a:extLst>
                <a:ext uri="{FF2B5EF4-FFF2-40B4-BE49-F238E27FC236}">
                  <a16:creationId xmlns:a16="http://schemas.microsoft.com/office/drawing/2014/main" id="{E7877A37-7626-4D32-BC91-E7815A0457B0}"/>
                </a:ext>
              </a:extLst>
            </p:cNvPr>
            <p:cNvSpPr/>
            <p:nvPr/>
          </p:nvSpPr>
          <p:spPr>
            <a:xfrm>
              <a:off x="846774" y="1910995"/>
              <a:ext cx="140708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Material Utilizado</a:t>
              </a:r>
            </a:p>
          </p:txBody>
        </p:sp>
        <p:sp>
          <p:nvSpPr>
            <p:cNvPr id="80" name="Rectángulo 79">
              <a:extLst>
                <a:ext uri="{FF2B5EF4-FFF2-40B4-BE49-F238E27FC236}">
                  <a16:creationId xmlns:a16="http://schemas.microsoft.com/office/drawing/2014/main" id="{EED52FFC-D234-4972-9362-CCA8BD8E1E1D}"/>
                </a:ext>
              </a:extLst>
            </p:cNvPr>
            <p:cNvSpPr/>
            <p:nvPr/>
          </p:nvSpPr>
          <p:spPr>
            <a:xfrm>
              <a:off x="1951784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81" name="Rectángulo 80">
              <a:extLst>
                <a:ext uri="{FF2B5EF4-FFF2-40B4-BE49-F238E27FC236}">
                  <a16:creationId xmlns:a16="http://schemas.microsoft.com/office/drawing/2014/main" id="{810D7B33-A378-48EE-81DB-D80ABF08CAFF}"/>
                </a:ext>
              </a:extLst>
            </p:cNvPr>
            <p:cNvSpPr/>
            <p:nvPr/>
          </p:nvSpPr>
          <p:spPr>
            <a:xfrm>
              <a:off x="2018850" y="1908569"/>
              <a:ext cx="1230415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Traído por cliente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82" name="Rectángulo 81">
              <a:extLst>
                <a:ext uri="{FF2B5EF4-FFF2-40B4-BE49-F238E27FC236}">
                  <a16:creationId xmlns:a16="http://schemas.microsoft.com/office/drawing/2014/main" id="{C6BA340D-8998-4AB9-89C7-B008C984CE74}"/>
                </a:ext>
              </a:extLst>
            </p:cNvPr>
            <p:cNvSpPr/>
            <p:nvPr/>
          </p:nvSpPr>
          <p:spPr>
            <a:xfrm>
              <a:off x="3114635" y="2000787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85" name="Rectángulo 84">
              <a:extLst>
                <a:ext uri="{FF2B5EF4-FFF2-40B4-BE49-F238E27FC236}">
                  <a16:creationId xmlns:a16="http://schemas.microsoft.com/office/drawing/2014/main" id="{E804BDC5-B8E3-4BEE-B9A1-7A7F9FE1772F}"/>
                </a:ext>
              </a:extLst>
            </p:cNvPr>
            <p:cNvSpPr/>
            <p:nvPr/>
          </p:nvSpPr>
          <p:spPr>
            <a:xfrm>
              <a:off x="3194974" y="1908569"/>
              <a:ext cx="152123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Comprado por uno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pic>
        <p:nvPicPr>
          <p:cNvPr id="86" name="Imagen 85">
            <a:extLst>
              <a:ext uri="{FF2B5EF4-FFF2-40B4-BE49-F238E27FC236}">
                <a16:creationId xmlns:a16="http://schemas.microsoft.com/office/drawing/2014/main" id="{5E40D706-1789-41B8-8B26-B918DFB9E15B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203" t="66278" r="8673" b="23356"/>
          <a:stretch/>
        </p:blipFill>
        <p:spPr>
          <a:xfrm>
            <a:off x="420002" y="5572807"/>
            <a:ext cx="4301657" cy="745544"/>
          </a:xfrm>
          <a:prstGeom prst="rect">
            <a:avLst/>
          </a:prstGeom>
        </p:spPr>
      </p:pic>
      <p:grpSp>
        <p:nvGrpSpPr>
          <p:cNvPr id="99" name="Grupo 98">
            <a:extLst>
              <a:ext uri="{FF2B5EF4-FFF2-40B4-BE49-F238E27FC236}">
                <a16:creationId xmlns:a16="http://schemas.microsoft.com/office/drawing/2014/main" id="{A495B0AB-2D8A-4029-A820-29583E476264}"/>
              </a:ext>
            </a:extLst>
          </p:cNvPr>
          <p:cNvGrpSpPr/>
          <p:nvPr/>
        </p:nvGrpSpPr>
        <p:grpSpPr>
          <a:xfrm>
            <a:off x="513886" y="6402346"/>
            <a:ext cx="4328637" cy="751470"/>
            <a:chOff x="507023" y="6357999"/>
            <a:chExt cx="4328637" cy="751470"/>
          </a:xfrm>
        </p:grpSpPr>
        <p:sp>
          <p:nvSpPr>
            <p:cNvPr id="88" name="Rectángulo 87">
              <a:extLst>
                <a:ext uri="{FF2B5EF4-FFF2-40B4-BE49-F238E27FC236}">
                  <a16:creationId xmlns:a16="http://schemas.microsoft.com/office/drawing/2014/main" id="{CABB359B-7FAA-4851-BFBB-C7E16CD1F9CA}"/>
                </a:ext>
              </a:extLst>
            </p:cNvPr>
            <p:cNvSpPr/>
            <p:nvPr/>
          </p:nvSpPr>
          <p:spPr>
            <a:xfrm>
              <a:off x="507023" y="6357999"/>
              <a:ext cx="1590222" cy="34394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6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Formas de Pago</a:t>
              </a:r>
              <a:endParaRPr lang="es-CL" sz="16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89" name="Rectángulo 88">
              <a:extLst>
                <a:ext uri="{FF2B5EF4-FFF2-40B4-BE49-F238E27FC236}">
                  <a16:creationId xmlns:a16="http://schemas.microsoft.com/office/drawing/2014/main" id="{5C3FB13F-67AB-4E67-B8DB-16F6AEF462D6}"/>
                </a:ext>
              </a:extLst>
            </p:cNvPr>
            <p:cNvSpPr/>
            <p:nvPr/>
          </p:nvSpPr>
          <p:spPr>
            <a:xfrm>
              <a:off x="508665" y="6755574"/>
              <a:ext cx="118105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Total a Pagar: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90" name="Conector recto 89">
              <a:extLst>
                <a:ext uri="{FF2B5EF4-FFF2-40B4-BE49-F238E27FC236}">
                  <a16:creationId xmlns:a16="http://schemas.microsoft.com/office/drawing/2014/main" id="{E991F5D5-602F-41C6-A05E-4F641BA735F5}"/>
                </a:ext>
              </a:extLst>
            </p:cNvPr>
            <p:cNvCxnSpPr>
              <a:cxnSpLocks/>
            </p:cNvCxnSpPr>
            <p:nvPr/>
          </p:nvCxnSpPr>
          <p:spPr>
            <a:xfrm>
              <a:off x="1405339" y="6956676"/>
              <a:ext cx="1125661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3" name="Rectángulo 92">
              <a:extLst>
                <a:ext uri="{FF2B5EF4-FFF2-40B4-BE49-F238E27FC236}">
                  <a16:creationId xmlns:a16="http://schemas.microsoft.com/office/drawing/2014/main" id="{6EBF0BAA-1830-4082-9014-C97DF0F57357}"/>
                </a:ext>
              </a:extLst>
            </p:cNvPr>
            <p:cNvSpPr/>
            <p:nvPr/>
          </p:nvSpPr>
          <p:spPr>
            <a:xfrm>
              <a:off x="2618328" y="6480608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94" name="Rectángulo 93">
              <a:extLst>
                <a:ext uri="{FF2B5EF4-FFF2-40B4-BE49-F238E27FC236}">
                  <a16:creationId xmlns:a16="http://schemas.microsoft.com/office/drawing/2014/main" id="{6B27A875-5C49-4CE4-884A-53A0A9CD71C2}"/>
                </a:ext>
              </a:extLst>
            </p:cNvPr>
            <p:cNvSpPr/>
            <p:nvPr/>
          </p:nvSpPr>
          <p:spPr>
            <a:xfrm>
              <a:off x="2698547" y="6392360"/>
              <a:ext cx="213711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50% Adel</a:t>
              </a: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anto / 50% Entrega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5" name="Rectángulo 94">
              <a:extLst>
                <a:ext uri="{FF2B5EF4-FFF2-40B4-BE49-F238E27FC236}">
                  <a16:creationId xmlns:a16="http://schemas.microsoft.com/office/drawing/2014/main" id="{796D9CDE-CE6A-44BC-B977-018DBDB7ADB1}"/>
                </a:ext>
              </a:extLst>
            </p:cNvPr>
            <p:cNvSpPr/>
            <p:nvPr/>
          </p:nvSpPr>
          <p:spPr>
            <a:xfrm>
              <a:off x="2618327" y="6671604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96" name="Rectángulo 95">
              <a:extLst>
                <a:ext uri="{FF2B5EF4-FFF2-40B4-BE49-F238E27FC236}">
                  <a16:creationId xmlns:a16="http://schemas.microsoft.com/office/drawing/2014/main" id="{E1A9C05A-E9F5-40BA-9B89-F4925868A6E2}"/>
                </a:ext>
              </a:extLst>
            </p:cNvPr>
            <p:cNvSpPr/>
            <p:nvPr/>
          </p:nvSpPr>
          <p:spPr>
            <a:xfrm>
              <a:off x="2698547" y="6590190"/>
              <a:ext cx="125637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Tarjeta de Crédito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7" name="Rectángulo 96">
              <a:extLst>
                <a:ext uri="{FF2B5EF4-FFF2-40B4-BE49-F238E27FC236}">
                  <a16:creationId xmlns:a16="http://schemas.microsoft.com/office/drawing/2014/main" id="{FDB9D3DA-79A0-4743-B169-42B0206C7917}"/>
                </a:ext>
              </a:extLst>
            </p:cNvPr>
            <p:cNvSpPr/>
            <p:nvPr/>
          </p:nvSpPr>
          <p:spPr>
            <a:xfrm>
              <a:off x="2734595" y="6796948"/>
              <a:ext cx="125637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Pago Completo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8" name="Rectángulo 97">
              <a:extLst>
                <a:ext uri="{FF2B5EF4-FFF2-40B4-BE49-F238E27FC236}">
                  <a16:creationId xmlns:a16="http://schemas.microsoft.com/office/drawing/2014/main" id="{C23ACB03-E850-4859-963B-A4D496E13724}"/>
                </a:ext>
              </a:extLst>
            </p:cNvPr>
            <p:cNvSpPr/>
            <p:nvPr/>
          </p:nvSpPr>
          <p:spPr>
            <a:xfrm>
              <a:off x="2618327" y="6872424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</p:grpSp>
      <p:sp>
        <p:nvSpPr>
          <p:cNvPr id="83" name="Rectángulo 82">
            <a:extLst>
              <a:ext uri="{FF2B5EF4-FFF2-40B4-BE49-F238E27FC236}">
                <a16:creationId xmlns:a16="http://schemas.microsoft.com/office/drawing/2014/main" id="{FF1B5714-D46E-4962-9BD8-8C3EB344E93F}"/>
              </a:ext>
            </a:extLst>
          </p:cNvPr>
          <p:cNvSpPr/>
          <p:nvPr/>
        </p:nvSpPr>
        <p:spPr>
          <a:xfrm>
            <a:off x="551357" y="63750"/>
            <a:ext cx="4148168" cy="107830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07000"/>
              </a:lnSpc>
              <a:spcAft>
                <a:spcPts val="726"/>
              </a:spcAft>
            </a:pPr>
            <a:r>
              <a:rPr lang="es-CL" sz="5988" dirty="0">
                <a:solidFill>
                  <a:schemeClr val="bg1"/>
                </a:solidFill>
                <a:latin typeface="Angelface" pitchFamily="50" charset="0"/>
                <a:ea typeface="Calibri" panose="020F0502020204030204" pitchFamily="34" charset="0"/>
                <a:cs typeface="Times New Roman" panose="02020603050405020304" pitchFamily="18" charset="0"/>
              </a:rPr>
              <a:t>Ordenes de Venta</a:t>
            </a:r>
            <a:endParaRPr lang="es-CL" sz="6532" dirty="0">
              <a:solidFill>
                <a:schemeClr val="bg1"/>
              </a:solidFill>
              <a:latin typeface="Angelface" pitchFamily="50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101" name="Rectángulo: esquinas redondeadas 100">
            <a:extLst>
              <a:ext uri="{FF2B5EF4-FFF2-40B4-BE49-F238E27FC236}">
                <a16:creationId xmlns:a16="http://schemas.microsoft.com/office/drawing/2014/main" id="{0A155951-9671-4EA6-9BA5-4894C98CB333}"/>
              </a:ext>
            </a:extLst>
          </p:cNvPr>
          <p:cNvSpPr/>
          <p:nvPr/>
        </p:nvSpPr>
        <p:spPr>
          <a:xfrm>
            <a:off x="473237" y="1582469"/>
            <a:ext cx="4223447" cy="604994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111" name="Rectángulo: esquinas redondeadas 110">
            <a:extLst>
              <a:ext uri="{FF2B5EF4-FFF2-40B4-BE49-F238E27FC236}">
                <a16:creationId xmlns:a16="http://schemas.microsoft.com/office/drawing/2014/main" id="{2F0F5CEE-A183-4B39-8715-F1C8F735566B}"/>
              </a:ext>
            </a:extLst>
          </p:cNvPr>
          <p:cNvSpPr/>
          <p:nvPr/>
        </p:nvSpPr>
        <p:spPr>
          <a:xfrm>
            <a:off x="524368" y="3850804"/>
            <a:ext cx="4115236" cy="1279658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113" name="Rectángulo: esquinas redondeadas 112">
            <a:extLst>
              <a:ext uri="{FF2B5EF4-FFF2-40B4-BE49-F238E27FC236}">
                <a16:creationId xmlns:a16="http://schemas.microsoft.com/office/drawing/2014/main" id="{907035ED-50C6-4207-BD92-D5027B05F656}"/>
              </a:ext>
            </a:extLst>
          </p:cNvPr>
          <p:cNvSpPr/>
          <p:nvPr/>
        </p:nvSpPr>
        <p:spPr>
          <a:xfrm>
            <a:off x="521789" y="6431097"/>
            <a:ext cx="4115236" cy="762266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</p:spTree>
    <p:extLst>
      <p:ext uri="{BB962C8B-B14F-4D97-AF65-F5344CB8AC3E}">
        <p14:creationId xmlns:p14="http://schemas.microsoft.com/office/powerpoint/2010/main" val="1129588909"/>
      </p:ext>
    </p:extLst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4" name="Imagen 113">
            <a:extLst>
              <a:ext uri="{FF2B5EF4-FFF2-40B4-BE49-F238E27FC236}">
                <a16:creationId xmlns:a16="http://schemas.microsoft.com/office/drawing/2014/main" id="{E2C72D66-3C05-40F4-818E-4CB8631B94FA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26633" t="9514" r="29569" b="27352"/>
          <a:stretch/>
        </p:blipFill>
        <p:spPr>
          <a:xfrm rot="16200000">
            <a:off x="2185505" y="-1998928"/>
            <a:ext cx="697876" cy="5068891"/>
          </a:xfrm>
          <a:prstGeom prst="rect">
            <a:avLst/>
          </a:prstGeom>
        </p:spPr>
      </p:pic>
      <p:sp>
        <p:nvSpPr>
          <p:cNvPr id="112" name="Rectángulo: esquinas redondeadas 111">
            <a:extLst>
              <a:ext uri="{FF2B5EF4-FFF2-40B4-BE49-F238E27FC236}">
                <a16:creationId xmlns:a16="http://schemas.microsoft.com/office/drawing/2014/main" id="{E115D612-3661-42A9-A486-91A7B88EA55F}"/>
              </a:ext>
            </a:extLst>
          </p:cNvPr>
          <p:cNvSpPr/>
          <p:nvPr/>
        </p:nvSpPr>
        <p:spPr>
          <a:xfrm>
            <a:off x="440504" y="6367648"/>
            <a:ext cx="4290148" cy="890633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110" name="Rectángulo: esquinas redondeadas 109">
            <a:extLst>
              <a:ext uri="{FF2B5EF4-FFF2-40B4-BE49-F238E27FC236}">
                <a16:creationId xmlns:a16="http://schemas.microsoft.com/office/drawing/2014/main" id="{9B78243E-FF09-471B-A928-593DCFE6BCF1}"/>
              </a:ext>
            </a:extLst>
          </p:cNvPr>
          <p:cNvSpPr/>
          <p:nvPr/>
        </p:nvSpPr>
        <p:spPr>
          <a:xfrm>
            <a:off x="440505" y="3776826"/>
            <a:ext cx="4290148" cy="1439386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84" name="Rectángulo: esquinas redondeadas 83">
            <a:extLst>
              <a:ext uri="{FF2B5EF4-FFF2-40B4-BE49-F238E27FC236}">
                <a16:creationId xmlns:a16="http://schemas.microsoft.com/office/drawing/2014/main" id="{AD7414DD-8DE6-45B8-8112-9BDDF0B186AF}"/>
              </a:ext>
            </a:extLst>
          </p:cNvPr>
          <p:cNvSpPr/>
          <p:nvPr/>
        </p:nvSpPr>
        <p:spPr>
          <a:xfrm>
            <a:off x="420001" y="1536627"/>
            <a:ext cx="4310651" cy="697874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2" name="Rectángulo: esquinas redondeadas 1">
            <a:extLst>
              <a:ext uri="{FF2B5EF4-FFF2-40B4-BE49-F238E27FC236}">
                <a16:creationId xmlns:a16="http://schemas.microsoft.com/office/drawing/2014/main" id="{99FF4510-806D-4AC7-8D73-69B355A697B8}"/>
              </a:ext>
            </a:extLst>
          </p:cNvPr>
          <p:cNvSpPr/>
          <p:nvPr/>
        </p:nvSpPr>
        <p:spPr>
          <a:xfrm>
            <a:off x="1308997" y="1142665"/>
            <a:ext cx="1021080" cy="217998"/>
          </a:xfrm>
          <a:prstGeom prst="roundRect">
            <a:avLst>
              <a:gd name="adj" fmla="val 0"/>
            </a:avLst>
          </a:prstGeom>
          <a:noFill/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4" name="Rectángulo 3">
            <a:extLst>
              <a:ext uri="{FF2B5EF4-FFF2-40B4-BE49-F238E27FC236}">
                <a16:creationId xmlns:a16="http://schemas.microsoft.com/office/drawing/2014/main" id="{2AFB77A1-E7B9-4F47-9144-3CC7BDF7EE3D}"/>
              </a:ext>
            </a:extLst>
          </p:cNvPr>
          <p:cNvSpPr/>
          <p:nvPr/>
        </p:nvSpPr>
        <p:spPr>
          <a:xfrm>
            <a:off x="440504" y="1056234"/>
            <a:ext cx="1021080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N.º Pedido</a:t>
            </a:r>
            <a:endParaRPr lang="es-CL" dirty="0">
              <a:effectLst/>
              <a:latin typeface="Akazan Lt" panose="02000506020000020003" pitchFamily="2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5" name="Rectángulo: esquinas redondeadas 4">
            <a:extLst>
              <a:ext uri="{FF2B5EF4-FFF2-40B4-BE49-F238E27FC236}">
                <a16:creationId xmlns:a16="http://schemas.microsoft.com/office/drawing/2014/main" id="{2842A9BB-0E44-4F1E-97DD-EF7322732B51}"/>
              </a:ext>
            </a:extLst>
          </p:cNvPr>
          <p:cNvSpPr/>
          <p:nvPr/>
        </p:nvSpPr>
        <p:spPr>
          <a:xfrm>
            <a:off x="3675604" y="1142059"/>
            <a:ext cx="1021080" cy="217998"/>
          </a:xfrm>
          <a:prstGeom prst="roundRect">
            <a:avLst>
              <a:gd name="adj" fmla="val 0"/>
            </a:avLst>
          </a:prstGeom>
          <a:noFill/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6" name="Rectángulo 5">
            <a:extLst>
              <a:ext uri="{FF2B5EF4-FFF2-40B4-BE49-F238E27FC236}">
                <a16:creationId xmlns:a16="http://schemas.microsoft.com/office/drawing/2014/main" id="{7F3D37A6-278E-4B2C-8776-6E7C1A84784E}"/>
              </a:ext>
            </a:extLst>
          </p:cNvPr>
          <p:cNvSpPr/>
          <p:nvPr/>
        </p:nvSpPr>
        <p:spPr>
          <a:xfrm>
            <a:off x="3079506" y="1063864"/>
            <a:ext cx="1021080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Fecha</a:t>
            </a:r>
          </a:p>
        </p:txBody>
      </p:sp>
      <p:grpSp>
        <p:nvGrpSpPr>
          <p:cNvPr id="17" name="Grupo 16">
            <a:extLst>
              <a:ext uri="{FF2B5EF4-FFF2-40B4-BE49-F238E27FC236}">
                <a16:creationId xmlns:a16="http://schemas.microsoft.com/office/drawing/2014/main" id="{A1221EF0-FDFE-48C3-A647-6370BEFC3A9F}"/>
              </a:ext>
            </a:extLst>
          </p:cNvPr>
          <p:cNvGrpSpPr/>
          <p:nvPr/>
        </p:nvGrpSpPr>
        <p:grpSpPr>
          <a:xfrm>
            <a:off x="428996" y="1535416"/>
            <a:ext cx="4190338" cy="715275"/>
            <a:chOff x="461175" y="1120552"/>
            <a:chExt cx="4190338" cy="715275"/>
          </a:xfrm>
        </p:grpSpPr>
        <p:sp>
          <p:nvSpPr>
            <p:cNvPr id="8" name="Rectángulo 7">
              <a:extLst>
                <a:ext uri="{FF2B5EF4-FFF2-40B4-BE49-F238E27FC236}">
                  <a16:creationId xmlns:a16="http://schemas.microsoft.com/office/drawing/2014/main" id="{9A52EE84-0DE8-4F26-AD5E-3CE20593F425}"/>
                </a:ext>
              </a:extLst>
            </p:cNvPr>
            <p:cNvSpPr/>
            <p:nvPr/>
          </p:nvSpPr>
          <p:spPr>
            <a:xfrm>
              <a:off x="477077" y="1120552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Cliente: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" name="Rectángulo 8">
              <a:extLst>
                <a:ext uri="{FF2B5EF4-FFF2-40B4-BE49-F238E27FC236}">
                  <a16:creationId xmlns:a16="http://schemas.microsoft.com/office/drawing/2014/main" id="{0293D1B7-439B-4947-A5F0-41627F3784A1}"/>
                </a:ext>
              </a:extLst>
            </p:cNvPr>
            <p:cNvSpPr/>
            <p:nvPr/>
          </p:nvSpPr>
          <p:spPr>
            <a:xfrm>
              <a:off x="461175" y="1452518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Teléfono: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10" name="Rectángulo 9">
              <a:extLst>
                <a:ext uri="{FF2B5EF4-FFF2-40B4-BE49-F238E27FC236}">
                  <a16:creationId xmlns:a16="http://schemas.microsoft.com/office/drawing/2014/main" id="{18CEE0AE-BC72-4F64-89A2-783C42213717}"/>
                </a:ext>
              </a:extLst>
            </p:cNvPr>
            <p:cNvSpPr/>
            <p:nvPr/>
          </p:nvSpPr>
          <p:spPr>
            <a:xfrm>
              <a:off x="2542395" y="1460468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Celular: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12" name="Conector recto 11">
              <a:extLst>
                <a:ext uri="{FF2B5EF4-FFF2-40B4-BE49-F238E27FC236}">
                  <a16:creationId xmlns:a16="http://schemas.microsoft.com/office/drawing/2014/main" id="{44FD2E21-B38E-48E6-8AF0-3E3DE6E69487}"/>
                </a:ext>
              </a:extLst>
            </p:cNvPr>
            <p:cNvCxnSpPr/>
            <p:nvPr/>
          </p:nvCxnSpPr>
          <p:spPr>
            <a:xfrm>
              <a:off x="1089328" y="1380954"/>
              <a:ext cx="3562185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Conector recto 12">
              <a:extLst>
                <a:ext uri="{FF2B5EF4-FFF2-40B4-BE49-F238E27FC236}">
                  <a16:creationId xmlns:a16="http://schemas.microsoft.com/office/drawing/2014/main" id="{FF0615F5-297B-42CC-9227-B689F664423A}"/>
                </a:ext>
              </a:extLst>
            </p:cNvPr>
            <p:cNvCxnSpPr>
              <a:cxnSpLocks/>
            </p:cNvCxnSpPr>
            <p:nvPr/>
          </p:nvCxnSpPr>
          <p:spPr>
            <a:xfrm>
              <a:off x="1194019" y="1700333"/>
              <a:ext cx="1348376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" name="Conector recto 14">
              <a:extLst>
                <a:ext uri="{FF2B5EF4-FFF2-40B4-BE49-F238E27FC236}">
                  <a16:creationId xmlns:a16="http://schemas.microsoft.com/office/drawing/2014/main" id="{BD48C7B8-5CAC-4F82-9216-C8AB344C1EF2}"/>
                </a:ext>
              </a:extLst>
            </p:cNvPr>
            <p:cNvCxnSpPr>
              <a:cxnSpLocks/>
            </p:cNvCxnSpPr>
            <p:nvPr/>
          </p:nvCxnSpPr>
          <p:spPr>
            <a:xfrm>
              <a:off x="3228230" y="1700333"/>
              <a:ext cx="1423283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7" name="Grupo 26">
            <a:extLst>
              <a:ext uri="{FF2B5EF4-FFF2-40B4-BE49-F238E27FC236}">
                <a16:creationId xmlns:a16="http://schemas.microsoft.com/office/drawing/2014/main" id="{D011FB4B-7475-4BE9-A358-6DA41A8D12AD}"/>
              </a:ext>
            </a:extLst>
          </p:cNvPr>
          <p:cNvGrpSpPr/>
          <p:nvPr/>
        </p:nvGrpSpPr>
        <p:grpSpPr>
          <a:xfrm>
            <a:off x="899417" y="2332501"/>
            <a:ext cx="3359980" cy="319046"/>
            <a:chOff x="864702" y="1908569"/>
            <a:chExt cx="3359980" cy="319046"/>
          </a:xfrm>
        </p:grpSpPr>
        <p:sp>
          <p:nvSpPr>
            <p:cNvPr id="19" name="Rectángulo: esquinas redondeadas 18">
              <a:extLst>
                <a:ext uri="{FF2B5EF4-FFF2-40B4-BE49-F238E27FC236}">
                  <a16:creationId xmlns:a16="http://schemas.microsoft.com/office/drawing/2014/main" id="{90C1F828-0023-4BD0-AE55-1A1D3BABD5CA}"/>
                </a:ext>
              </a:extLst>
            </p:cNvPr>
            <p:cNvSpPr/>
            <p:nvPr/>
          </p:nvSpPr>
          <p:spPr>
            <a:xfrm>
              <a:off x="888509" y="1931042"/>
              <a:ext cx="3336173" cy="267576"/>
            </a:xfrm>
            <a:prstGeom prst="roundRect">
              <a:avLst>
                <a:gd name="adj" fmla="val 3808"/>
              </a:avLst>
            </a:prstGeom>
            <a:solidFill>
              <a:srgbClr val="E5EBF7"/>
            </a:solidFill>
            <a:ln w="6350"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20" name="Rectángulo 19">
              <a:extLst>
                <a:ext uri="{FF2B5EF4-FFF2-40B4-BE49-F238E27FC236}">
                  <a16:creationId xmlns:a16="http://schemas.microsoft.com/office/drawing/2014/main" id="{56986F0A-658A-4DCF-8EF6-0F185C7C5060}"/>
                </a:ext>
              </a:extLst>
            </p:cNvPr>
            <p:cNvSpPr/>
            <p:nvPr/>
          </p:nvSpPr>
          <p:spPr>
            <a:xfrm>
              <a:off x="864702" y="1910995"/>
              <a:ext cx="140708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Tipo de Servicio: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21" name="Rectángulo 20">
              <a:extLst>
                <a:ext uri="{FF2B5EF4-FFF2-40B4-BE49-F238E27FC236}">
                  <a16:creationId xmlns:a16="http://schemas.microsoft.com/office/drawing/2014/main" id="{6492D76D-BD6D-4616-9DE0-599FC92A6658}"/>
                </a:ext>
              </a:extLst>
            </p:cNvPr>
            <p:cNvSpPr/>
            <p:nvPr/>
          </p:nvSpPr>
          <p:spPr>
            <a:xfrm>
              <a:off x="1993616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2" name="Rectángulo 21">
              <a:extLst>
                <a:ext uri="{FF2B5EF4-FFF2-40B4-BE49-F238E27FC236}">
                  <a16:creationId xmlns:a16="http://schemas.microsoft.com/office/drawing/2014/main" id="{BE82BD38-E445-4696-A0AB-597A418C5665}"/>
                </a:ext>
              </a:extLst>
            </p:cNvPr>
            <p:cNvSpPr/>
            <p:nvPr/>
          </p:nvSpPr>
          <p:spPr>
            <a:xfrm>
              <a:off x="2072635" y="1908569"/>
              <a:ext cx="654616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Costura</a:t>
              </a:r>
            </a:p>
          </p:txBody>
        </p:sp>
        <p:sp>
          <p:nvSpPr>
            <p:cNvPr id="23" name="Rectángulo 22">
              <a:extLst>
                <a:ext uri="{FF2B5EF4-FFF2-40B4-BE49-F238E27FC236}">
                  <a16:creationId xmlns:a16="http://schemas.microsoft.com/office/drawing/2014/main" id="{68F4B250-3831-418F-BFC4-D431DBC2CA70}"/>
                </a:ext>
              </a:extLst>
            </p:cNvPr>
            <p:cNvSpPr/>
            <p:nvPr/>
          </p:nvSpPr>
          <p:spPr>
            <a:xfrm>
              <a:off x="2660329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4" name="Rectángulo 23">
              <a:extLst>
                <a:ext uri="{FF2B5EF4-FFF2-40B4-BE49-F238E27FC236}">
                  <a16:creationId xmlns:a16="http://schemas.microsoft.com/office/drawing/2014/main" id="{4AA89D6B-DBBA-402D-AEBE-71E144A67F00}"/>
                </a:ext>
              </a:extLst>
            </p:cNvPr>
            <p:cNvSpPr/>
            <p:nvPr/>
          </p:nvSpPr>
          <p:spPr>
            <a:xfrm>
              <a:off x="2750460" y="1915094"/>
              <a:ext cx="81676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Confección</a:t>
              </a:r>
            </a:p>
          </p:txBody>
        </p:sp>
        <p:sp>
          <p:nvSpPr>
            <p:cNvPr id="25" name="Rectángulo 24">
              <a:extLst>
                <a:ext uri="{FF2B5EF4-FFF2-40B4-BE49-F238E27FC236}">
                  <a16:creationId xmlns:a16="http://schemas.microsoft.com/office/drawing/2014/main" id="{E35C0224-B0B5-4F53-8A83-F99AB3741D53}"/>
                </a:ext>
              </a:extLst>
            </p:cNvPr>
            <p:cNvSpPr/>
            <p:nvPr/>
          </p:nvSpPr>
          <p:spPr>
            <a:xfrm>
              <a:off x="3522045" y="2000787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6" name="Rectángulo 25">
              <a:extLst>
                <a:ext uri="{FF2B5EF4-FFF2-40B4-BE49-F238E27FC236}">
                  <a16:creationId xmlns:a16="http://schemas.microsoft.com/office/drawing/2014/main" id="{6D0BC1E9-E235-4F61-AC23-ACA0B4CF88CA}"/>
                </a:ext>
              </a:extLst>
            </p:cNvPr>
            <p:cNvSpPr/>
            <p:nvPr/>
          </p:nvSpPr>
          <p:spPr>
            <a:xfrm>
              <a:off x="3612029" y="1915094"/>
              <a:ext cx="552402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Otros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sp>
        <p:nvSpPr>
          <p:cNvPr id="28" name="Rectángulo 27">
            <a:extLst>
              <a:ext uri="{FF2B5EF4-FFF2-40B4-BE49-F238E27FC236}">
                <a16:creationId xmlns:a16="http://schemas.microsoft.com/office/drawing/2014/main" id="{68588BD4-AE96-4CF9-9C4B-24A6D79FE99D}"/>
              </a:ext>
            </a:extLst>
          </p:cNvPr>
          <p:cNvSpPr/>
          <p:nvPr/>
        </p:nvSpPr>
        <p:spPr>
          <a:xfrm>
            <a:off x="354701" y="2633649"/>
            <a:ext cx="2183733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Descripción del Servicio:</a:t>
            </a:r>
            <a:endParaRPr lang="es-CL" dirty="0">
              <a:effectLst/>
              <a:latin typeface="Akazan Lt" panose="02000506020000020003" pitchFamily="2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pic>
        <p:nvPicPr>
          <p:cNvPr id="30" name="Imagen 29">
            <a:extLst>
              <a:ext uri="{FF2B5EF4-FFF2-40B4-BE49-F238E27FC236}">
                <a16:creationId xmlns:a16="http://schemas.microsoft.com/office/drawing/2014/main" id="{3E931A31-DC47-4A40-8DA9-8FC83A9306DD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203" t="66278" r="8673" b="23449"/>
          <a:stretch/>
        </p:blipFill>
        <p:spPr>
          <a:xfrm>
            <a:off x="440505" y="2944813"/>
            <a:ext cx="4301657" cy="738769"/>
          </a:xfrm>
          <a:prstGeom prst="rect">
            <a:avLst/>
          </a:prstGeom>
        </p:spPr>
      </p:pic>
      <p:grpSp>
        <p:nvGrpSpPr>
          <p:cNvPr id="76" name="Grupo 75">
            <a:extLst>
              <a:ext uri="{FF2B5EF4-FFF2-40B4-BE49-F238E27FC236}">
                <a16:creationId xmlns:a16="http://schemas.microsoft.com/office/drawing/2014/main" id="{EBD2F4EC-A8BF-4680-A871-AD5F1ACFA33A}"/>
              </a:ext>
            </a:extLst>
          </p:cNvPr>
          <p:cNvGrpSpPr/>
          <p:nvPr/>
        </p:nvGrpSpPr>
        <p:grpSpPr>
          <a:xfrm>
            <a:off x="513147" y="3825721"/>
            <a:ext cx="4187950" cy="1277269"/>
            <a:chOff x="425691" y="4023521"/>
            <a:chExt cx="4187950" cy="1277269"/>
          </a:xfrm>
        </p:grpSpPr>
        <p:sp>
          <p:nvSpPr>
            <p:cNvPr id="39" name="Rectángulo 38">
              <a:extLst>
                <a:ext uri="{FF2B5EF4-FFF2-40B4-BE49-F238E27FC236}">
                  <a16:creationId xmlns:a16="http://schemas.microsoft.com/office/drawing/2014/main" id="{02E4A93C-8F9C-4884-B2B6-80528735D3E3}"/>
                </a:ext>
              </a:extLst>
            </p:cNvPr>
            <p:cNvSpPr/>
            <p:nvPr/>
          </p:nvSpPr>
          <p:spPr>
            <a:xfrm>
              <a:off x="425691" y="4023521"/>
              <a:ext cx="118105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Ficha de Medidas</a:t>
              </a:r>
            </a:p>
          </p:txBody>
        </p:sp>
        <p:sp>
          <p:nvSpPr>
            <p:cNvPr id="41" name="Rectángulo 40">
              <a:extLst>
                <a:ext uri="{FF2B5EF4-FFF2-40B4-BE49-F238E27FC236}">
                  <a16:creationId xmlns:a16="http://schemas.microsoft.com/office/drawing/2014/main" id="{92B9E128-7B4C-45E7-9BA8-B9EA85687B92}"/>
                </a:ext>
              </a:extLst>
            </p:cNvPr>
            <p:cNvSpPr/>
            <p:nvPr/>
          </p:nvSpPr>
          <p:spPr>
            <a:xfrm>
              <a:off x="754528" y="4254831"/>
              <a:ext cx="66475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H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ombros</a:t>
              </a:r>
            </a:p>
          </p:txBody>
        </p:sp>
        <p:grpSp>
          <p:nvGrpSpPr>
            <p:cNvPr id="53" name="Grupo 52">
              <a:extLst>
                <a:ext uri="{FF2B5EF4-FFF2-40B4-BE49-F238E27FC236}">
                  <a16:creationId xmlns:a16="http://schemas.microsoft.com/office/drawing/2014/main" id="{F280F20A-CEEA-4B75-946C-268CF551042A}"/>
                </a:ext>
              </a:extLst>
            </p:cNvPr>
            <p:cNvGrpSpPr/>
            <p:nvPr/>
          </p:nvGrpSpPr>
          <p:grpSpPr>
            <a:xfrm>
              <a:off x="499785" y="4324233"/>
              <a:ext cx="319496" cy="903494"/>
              <a:chOff x="499785" y="4324233"/>
              <a:chExt cx="319496" cy="903494"/>
            </a:xfrm>
          </p:grpSpPr>
          <p:sp>
            <p:nvSpPr>
              <p:cNvPr id="40" name="Rectángulo 39">
                <a:extLst>
                  <a:ext uri="{FF2B5EF4-FFF2-40B4-BE49-F238E27FC236}">
                    <a16:creationId xmlns:a16="http://schemas.microsoft.com/office/drawing/2014/main" id="{E47B04F6-4E0C-443A-9D7F-51CC3A6E8167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 dirty="0"/>
              </a:p>
            </p:txBody>
          </p:sp>
          <p:sp>
            <p:nvSpPr>
              <p:cNvPr id="42" name="Rectángulo 41">
                <a:extLst>
                  <a:ext uri="{FF2B5EF4-FFF2-40B4-BE49-F238E27FC236}">
                    <a16:creationId xmlns:a16="http://schemas.microsoft.com/office/drawing/2014/main" id="{E0D8D7D1-E8A9-477D-BB59-7D4037A10AD8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3" name="Rectángulo 42">
                <a:extLst>
                  <a:ext uri="{FF2B5EF4-FFF2-40B4-BE49-F238E27FC236}">
                    <a16:creationId xmlns:a16="http://schemas.microsoft.com/office/drawing/2014/main" id="{F11EEA12-BB2F-4295-96AC-15AABB2EB594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4" name="Rectángulo 43">
                <a:extLst>
                  <a:ext uri="{FF2B5EF4-FFF2-40B4-BE49-F238E27FC236}">
                    <a16:creationId xmlns:a16="http://schemas.microsoft.com/office/drawing/2014/main" id="{4CA8619C-54F1-4E1B-8AD0-2AB97850AF39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5" name="Rectángulo 44">
                <a:extLst>
                  <a:ext uri="{FF2B5EF4-FFF2-40B4-BE49-F238E27FC236}">
                    <a16:creationId xmlns:a16="http://schemas.microsoft.com/office/drawing/2014/main" id="{A892E23F-412E-4C2B-BF07-19DEFB875F6D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48" name="Rectángulo 47">
              <a:extLst>
                <a:ext uri="{FF2B5EF4-FFF2-40B4-BE49-F238E27FC236}">
                  <a16:creationId xmlns:a16="http://schemas.microsoft.com/office/drawing/2014/main" id="{F61B7A8A-9FD8-4CD0-98C1-D19A7D442815}"/>
                </a:ext>
              </a:extLst>
            </p:cNvPr>
            <p:cNvSpPr/>
            <p:nvPr/>
          </p:nvSpPr>
          <p:spPr>
            <a:xfrm>
              <a:off x="754528" y="4446790"/>
              <a:ext cx="66475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Busto</a:t>
              </a:r>
            </a:p>
          </p:txBody>
        </p:sp>
        <p:sp>
          <p:nvSpPr>
            <p:cNvPr id="49" name="Rectángulo 48">
              <a:extLst>
                <a:ext uri="{FF2B5EF4-FFF2-40B4-BE49-F238E27FC236}">
                  <a16:creationId xmlns:a16="http://schemas.microsoft.com/office/drawing/2014/main" id="{CB2C72A1-AB47-4A03-B163-24BB2C1F201C}"/>
                </a:ext>
              </a:extLst>
            </p:cNvPr>
            <p:cNvSpPr/>
            <p:nvPr/>
          </p:nvSpPr>
          <p:spPr>
            <a:xfrm>
              <a:off x="754528" y="4627222"/>
              <a:ext cx="934027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Larg</a:t>
              </a: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 Espalda</a:t>
              </a:r>
            </a:p>
          </p:txBody>
        </p:sp>
        <p:sp>
          <p:nvSpPr>
            <p:cNvPr id="50" name="Rectángulo 49">
              <a:extLst>
                <a:ext uri="{FF2B5EF4-FFF2-40B4-BE49-F238E27FC236}">
                  <a16:creationId xmlns:a16="http://schemas.microsoft.com/office/drawing/2014/main" id="{C5BC14CB-F47E-4D58-8F68-DDE41F381913}"/>
                </a:ext>
              </a:extLst>
            </p:cNvPr>
            <p:cNvSpPr/>
            <p:nvPr/>
          </p:nvSpPr>
          <p:spPr>
            <a:xfrm>
              <a:off x="754528" y="4819750"/>
              <a:ext cx="934027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Busto</a:t>
              </a:r>
            </a:p>
          </p:txBody>
        </p:sp>
        <p:sp>
          <p:nvSpPr>
            <p:cNvPr id="52" name="Rectángulo 51">
              <a:extLst>
                <a:ext uri="{FF2B5EF4-FFF2-40B4-BE49-F238E27FC236}">
                  <a16:creationId xmlns:a16="http://schemas.microsoft.com/office/drawing/2014/main" id="{39884370-F146-4FD9-9DE4-63D0F5CF1CFD}"/>
                </a:ext>
              </a:extLst>
            </p:cNvPr>
            <p:cNvSpPr/>
            <p:nvPr/>
          </p:nvSpPr>
          <p:spPr>
            <a:xfrm>
              <a:off x="763644" y="5019073"/>
              <a:ext cx="54205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</a:t>
              </a:r>
            </a:p>
          </p:txBody>
        </p:sp>
        <p:grpSp>
          <p:nvGrpSpPr>
            <p:cNvPr id="54" name="Grupo 53">
              <a:extLst>
                <a:ext uri="{FF2B5EF4-FFF2-40B4-BE49-F238E27FC236}">
                  <a16:creationId xmlns:a16="http://schemas.microsoft.com/office/drawing/2014/main" id="{899D3852-9FE5-4802-ABAC-63F149199D1B}"/>
                </a:ext>
              </a:extLst>
            </p:cNvPr>
            <p:cNvGrpSpPr/>
            <p:nvPr/>
          </p:nvGrpSpPr>
          <p:grpSpPr>
            <a:xfrm>
              <a:off x="1603520" y="4324233"/>
              <a:ext cx="319496" cy="903494"/>
              <a:chOff x="499785" y="4324233"/>
              <a:chExt cx="319496" cy="903494"/>
            </a:xfrm>
          </p:grpSpPr>
          <p:sp>
            <p:nvSpPr>
              <p:cNvPr id="55" name="Rectángulo 54">
                <a:extLst>
                  <a:ext uri="{FF2B5EF4-FFF2-40B4-BE49-F238E27FC236}">
                    <a16:creationId xmlns:a16="http://schemas.microsoft.com/office/drawing/2014/main" id="{B9500116-F8A0-4B60-A41D-DDA61DAD96E1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6" name="Rectángulo 55">
                <a:extLst>
                  <a:ext uri="{FF2B5EF4-FFF2-40B4-BE49-F238E27FC236}">
                    <a16:creationId xmlns:a16="http://schemas.microsoft.com/office/drawing/2014/main" id="{32936542-49CC-49B3-82EB-7BF61A120F45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7" name="Rectángulo 56">
                <a:extLst>
                  <a:ext uri="{FF2B5EF4-FFF2-40B4-BE49-F238E27FC236}">
                    <a16:creationId xmlns:a16="http://schemas.microsoft.com/office/drawing/2014/main" id="{8750774D-2064-4D64-A3A9-4DF20C839018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8" name="Rectángulo 57">
                <a:extLst>
                  <a:ext uri="{FF2B5EF4-FFF2-40B4-BE49-F238E27FC236}">
                    <a16:creationId xmlns:a16="http://schemas.microsoft.com/office/drawing/2014/main" id="{83283F80-022F-44A8-A5C5-F600B41761E0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9" name="Rectángulo 58">
                <a:extLst>
                  <a:ext uri="{FF2B5EF4-FFF2-40B4-BE49-F238E27FC236}">
                    <a16:creationId xmlns:a16="http://schemas.microsoft.com/office/drawing/2014/main" id="{B3B65F57-430F-44F5-B56A-77EC86B78C32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60" name="Rectángulo 59">
              <a:extLst>
                <a:ext uri="{FF2B5EF4-FFF2-40B4-BE49-F238E27FC236}">
                  <a16:creationId xmlns:a16="http://schemas.microsoft.com/office/drawing/2014/main" id="{6466DA8E-C652-4658-9DE6-CC4010FF4254}"/>
                </a:ext>
              </a:extLst>
            </p:cNvPr>
            <p:cNvSpPr/>
            <p:nvPr/>
          </p:nvSpPr>
          <p:spPr>
            <a:xfrm>
              <a:off x="1857045" y="4249221"/>
              <a:ext cx="140225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Frente </a:t>
              </a:r>
            </a:p>
          </p:txBody>
        </p:sp>
        <p:sp>
          <p:nvSpPr>
            <p:cNvPr id="61" name="Rectángulo 60">
              <a:extLst>
                <a:ext uri="{FF2B5EF4-FFF2-40B4-BE49-F238E27FC236}">
                  <a16:creationId xmlns:a16="http://schemas.microsoft.com/office/drawing/2014/main" id="{31371062-0AD6-4B71-A228-5A8B2CD3F31E}"/>
                </a:ext>
              </a:extLst>
            </p:cNvPr>
            <p:cNvSpPr/>
            <p:nvPr/>
          </p:nvSpPr>
          <p:spPr>
            <a:xfrm>
              <a:off x="1857045" y="4448480"/>
              <a:ext cx="1327750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Costado</a:t>
              </a:r>
            </a:p>
          </p:txBody>
        </p:sp>
        <p:sp>
          <p:nvSpPr>
            <p:cNvPr id="62" name="Rectángulo 61">
              <a:extLst>
                <a:ext uri="{FF2B5EF4-FFF2-40B4-BE49-F238E27FC236}">
                  <a16:creationId xmlns:a16="http://schemas.microsoft.com/office/drawing/2014/main" id="{5A4E51EF-8D78-4EC7-9B0F-BE0BEA9BB197}"/>
                </a:ext>
              </a:extLst>
            </p:cNvPr>
            <p:cNvSpPr/>
            <p:nvPr/>
          </p:nvSpPr>
          <p:spPr>
            <a:xfrm>
              <a:off x="1867696" y="4627222"/>
              <a:ext cx="60857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Cadera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63" name="Rectángulo 62">
              <a:extLst>
                <a:ext uri="{FF2B5EF4-FFF2-40B4-BE49-F238E27FC236}">
                  <a16:creationId xmlns:a16="http://schemas.microsoft.com/office/drawing/2014/main" id="{14010947-628E-4464-9589-CBFF26BCD86C}"/>
                </a:ext>
              </a:extLst>
            </p:cNvPr>
            <p:cNvSpPr/>
            <p:nvPr/>
          </p:nvSpPr>
          <p:spPr>
            <a:xfrm>
              <a:off x="1867696" y="4813319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Rodilla</a:t>
              </a:r>
            </a:p>
          </p:txBody>
        </p:sp>
        <p:sp>
          <p:nvSpPr>
            <p:cNvPr id="64" name="Rectángulo 63">
              <a:extLst>
                <a:ext uri="{FF2B5EF4-FFF2-40B4-BE49-F238E27FC236}">
                  <a16:creationId xmlns:a16="http://schemas.microsoft.com/office/drawing/2014/main" id="{B9F5A617-31DA-4B42-AA9F-20464752E28F}"/>
                </a:ext>
              </a:extLst>
            </p:cNvPr>
            <p:cNvSpPr/>
            <p:nvPr/>
          </p:nvSpPr>
          <p:spPr>
            <a:xfrm>
              <a:off x="1862655" y="5016100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Rodilla</a:t>
              </a:r>
            </a:p>
          </p:txBody>
        </p:sp>
        <p:grpSp>
          <p:nvGrpSpPr>
            <p:cNvPr id="65" name="Grupo 64">
              <a:extLst>
                <a:ext uri="{FF2B5EF4-FFF2-40B4-BE49-F238E27FC236}">
                  <a16:creationId xmlns:a16="http://schemas.microsoft.com/office/drawing/2014/main" id="{320CD5EF-93F7-494C-8D7A-6A0B8DEABED7}"/>
                </a:ext>
              </a:extLst>
            </p:cNvPr>
            <p:cNvGrpSpPr/>
            <p:nvPr/>
          </p:nvGrpSpPr>
          <p:grpSpPr>
            <a:xfrm>
              <a:off x="3122565" y="4330398"/>
              <a:ext cx="319496" cy="903494"/>
              <a:chOff x="499785" y="4324233"/>
              <a:chExt cx="319496" cy="903494"/>
            </a:xfrm>
          </p:grpSpPr>
          <p:sp>
            <p:nvSpPr>
              <p:cNvPr id="66" name="Rectángulo 65">
                <a:extLst>
                  <a:ext uri="{FF2B5EF4-FFF2-40B4-BE49-F238E27FC236}">
                    <a16:creationId xmlns:a16="http://schemas.microsoft.com/office/drawing/2014/main" id="{F5AFC7C4-3C8D-4234-9F99-591641CB149C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7" name="Rectángulo 66">
                <a:extLst>
                  <a:ext uri="{FF2B5EF4-FFF2-40B4-BE49-F238E27FC236}">
                    <a16:creationId xmlns:a16="http://schemas.microsoft.com/office/drawing/2014/main" id="{672EC4D9-7968-40EF-8E37-0AB1B0B57B4D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8" name="Rectángulo 67">
                <a:extLst>
                  <a:ext uri="{FF2B5EF4-FFF2-40B4-BE49-F238E27FC236}">
                    <a16:creationId xmlns:a16="http://schemas.microsoft.com/office/drawing/2014/main" id="{79992F34-89A5-437A-A008-60DF00CD58FB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9" name="Rectángulo 68">
                <a:extLst>
                  <a:ext uri="{FF2B5EF4-FFF2-40B4-BE49-F238E27FC236}">
                    <a16:creationId xmlns:a16="http://schemas.microsoft.com/office/drawing/2014/main" id="{5A44A7C8-1EF2-4BA3-A253-805C71A8205A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70" name="Rectángulo 69">
                <a:extLst>
                  <a:ext uri="{FF2B5EF4-FFF2-40B4-BE49-F238E27FC236}">
                    <a16:creationId xmlns:a16="http://schemas.microsoft.com/office/drawing/2014/main" id="{9FCEB1F4-D108-40F4-9C61-46A7811EF12A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71" name="Rectángulo 70">
              <a:extLst>
                <a:ext uri="{FF2B5EF4-FFF2-40B4-BE49-F238E27FC236}">
                  <a16:creationId xmlns:a16="http://schemas.microsoft.com/office/drawing/2014/main" id="{7667203C-F86F-4632-8695-E8C8F777376B}"/>
                </a:ext>
              </a:extLst>
            </p:cNvPr>
            <p:cNvSpPr/>
            <p:nvPr/>
          </p:nvSpPr>
          <p:spPr>
            <a:xfrm>
              <a:off x="3391445" y="4257235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Pantalones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2" name="Rectángulo 71">
              <a:extLst>
                <a:ext uri="{FF2B5EF4-FFF2-40B4-BE49-F238E27FC236}">
                  <a16:creationId xmlns:a16="http://schemas.microsoft.com/office/drawing/2014/main" id="{58BFB19A-50EB-45F1-A3CE-85D479F6FF63}"/>
                </a:ext>
              </a:extLst>
            </p:cNvPr>
            <p:cNvSpPr/>
            <p:nvPr/>
          </p:nvSpPr>
          <p:spPr>
            <a:xfrm>
              <a:off x="3392643" y="4443247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Falda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3" name="Rectángulo 72">
              <a:extLst>
                <a:ext uri="{FF2B5EF4-FFF2-40B4-BE49-F238E27FC236}">
                  <a16:creationId xmlns:a16="http://schemas.microsoft.com/office/drawing/2014/main" id="{1D61C0AB-6E23-4955-B604-F5425931A240}"/>
                </a:ext>
              </a:extLst>
            </p:cNvPr>
            <p:cNvSpPr/>
            <p:nvPr/>
          </p:nvSpPr>
          <p:spPr>
            <a:xfrm>
              <a:off x="3388231" y="4632248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Brazos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4" name="Rectángulo 73">
              <a:extLst>
                <a:ext uri="{FF2B5EF4-FFF2-40B4-BE49-F238E27FC236}">
                  <a16:creationId xmlns:a16="http://schemas.microsoft.com/office/drawing/2014/main" id="{82FFD66E-2E43-472B-9751-82F25D60E63F}"/>
                </a:ext>
              </a:extLst>
            </p:cNvPr>
            <p:cNvSpPr/>
            <p:nvPr/>
          </p:nvSpPr>
          <p:spPr>
            <a:xfrm>
              <a:off x="3391445" y="4824776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Brazos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5" name="Rectángulo 74">
              <a:extLst>
                <a:ext uri="{FF2B5EF4-FFF2-40B4-BE49-F238E27FC236}">
                  <a16:creationId xmlns:a16="http://schemas.microsoft.com/office/drawing/2014/main" id="{567DC8AA-44AB-4858-80A5-59093DB9B205}"/>
                </a:ext>
              </a:extLst>
            </p:cNvPr>
            <p:cNvSpPr/>
            <p:nvPr/>
          </p:nvSpPr>
          <p:spPr>
            <a:xfrm>
              <a:off x="3392014" y="5019687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Puños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77" name="Grupo 76">
            <a:extLst>
              <a:ext uri="{FF2B5EF4-FFF2-40B4-BE49-F238E27FC236}">
                <a16:creationId xmlns:a16="http://schemas.microsoft.com/office/drawing/2014/main" id="{E1C409F8-653D-4D9B-BD5A-C6F51AAA093A}"/>
              </a:ext>
            </a:extLst>
          </p:cNvPr>
          <p:cNvGrpSpPr/>
          <p:nvPr/>
        </p:nvGrpSpPr>
        <p:grpSpPr>
          <a:xfrm>
            <a:off x="827247" y="5284367"/>
            <a:ext cx="3869438" cy="314947"/>
            <a:chOff x="846774" y="1908569"/>
            <a:chExt cx="3869438" cy="314947"/>
          </a:xfrm>
        </p:grpSpPr>
        <p:sp>
          <p:nvSpPr>
            <p:cNvPr id="78" name="Rectángulo: esquinas redondeadas 77">
              <a:extLst>
                <a:ext uri="{FF2B5EF4-FFF2-40B4-BE49-F238E27FC236}">
                  <a16:creationId xmlns:a16="http://schemas.microsoft.com/office/drawing/2014/main" id="{2060D2E5-A165-4593-B293-BEB07BBA723F}"/>
                </a:ext>
              </a:extLst>
            </p:cNvPr>
            <p:cNvSpPr/>
            <p:nvPr/>
          </p:nvSpPr>
          <p:spPr>
            <a:xfrm>
              <a:off x="888509" y="1931042"/>
              <a:ext cx="3548063" cy="267576"/>
            </a:xfrm>
            <a:prstGeom prst="roundRect">
              <a:avLst>
                <a:gd name="adj" fmla="val 3808"/>
              </a:avLst>
            </a:prstGeom>
            <a:solidFill>
              <a:srgbClr val="E5EBF7"/>
            </a:solidFill>
            <a:ln w="6350"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79" name="Rectángulo 78">
              <a:extLst>
                <a:ext uri="{FF2B5EF4-FFF2-40B4-BE49-F238E27FC236}">
                  <a16:creationId xmlns:a16="http://schemas.microsoft.com/office/drawing/2014/main" id="{E7877A37-7626-4D32-BC91-E7815A0457B0}"/>
                </a:ext>
              </a:extLst>
            </p:cNvPr>
            <p:cNvSpPr/>
            <p:nvPr/>
          </p:nvSpPr>
          <p:spPr>
            <a:xfrm>
              <a:off x="846774" y="1910995"/>
              <a:ext cx="140708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Material Utilizado</a:t>
              </a:r>
            </a:p>
          </p:txBody>
        </p:sp>
        <p:sp>
          <p:nvSpPr>
            <p:cNvPr id="80" name="Rectángulo 79">
              <a:extLst>
                <a:ext uri="{FF2B5EF4-FFF2-40B4-BE49-F238E27FC236}">
                  <a16:creationId xmlns:a16="http://schemas.microsoft.com/office/drawing/2014/main" id="{EED52FFC-D234-4972-9362-CCA8BD8E1E1D}"/>
                </a:ext>
              </a:extLst>
            </p:cNvPr>
            <p:cNvSpPr/>
            <p:nvPr/>
          </p:nvSpPr>
          <p:spPr>
            <a:xfrm>
              <a:off x="1951784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81" name="Rectángulo 80">
              <a:extLst>
                <a:ext uri="{FF2B5EF4-FFF2-40B4-BE49-F238E27FC236}">
                  <a16:creationId xmlns:a16="http://schemas.microsoft.com/office/drawing/2014/main" id="{810D7B33-A378-48EE-81DB-D80ABF08CAFF}"/>
                </a:ext>
              </a:extLst>
            </p:cNvPr>
            <p:cNvSpPr/>
            <p:nvPr/>
          </p:nvSpPr>
          <p:spPr>
            <a:xfrm>
              <a:off x="2018850" y="1908569"/>
              <a:ext cx="1230415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Traído por cliente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82" name="Rectángulo 81">
              <a:extLst>
                <a:ext uri="{FF2B5EF4-FFF2-40B4-BE49-F238E27FC236}">
                  <a16:creationId xmlns:a16="http://schemas.microsoft.com/office/drawing/2014/main" id="{C6BA340D-8998-4AB9-89C7-B008C984CE74}"/>
                </a:ext>
              </a:extLst>
            </p:cNvPr>
            <p:cNvSpPr/>
            <p:nvPr/>
          </p:nvSpPr>
          <p:spPr>
            <a:xfrm>
              <a:off x="3114635" y="2000787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85" name="Rectángulo 84">
              <a:extLst>
                <a:ext uri="{FF2B5EF4-FFF2-40B4-BE49-F238E27FC236}">
                  <a16:creationId xmlns:a16="http://schemas.microsoft.com/office/drawing/2014/main" id="{E804BDC5-B8E3-4BEE-B9A1-7A7F9FE1772F}"/>
                </a:ext>
              </a:extLst>
            </p:cNvPr>
            <p:cNvSpPr/>
            <p:nvPr/>
          </p:nvSpPr>
          <p:spPr>
            <a:xfrm>
              <a:off x="3194974" y="1908569"/>
              <a:ext cx="152123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Comprado por uno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pic>
        <p:nvPicPr>
          <p:cNvPr id="86" name="Imagen 85">
            <a:extLst>
              <a:ext uri="{FF2B5EF4-FFF2-40B4-BE49-F238E27FC236}">
                <a16:creationId xmlns:a16="http://schemas.microsoft.com/office/drawing/2014/main" id="{5E40D706-1789-41B8-8B26-B918DFB9E15B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203" t="66278" r="8673" b="23356"/>
          <a:stretch/>
        </p:blipFill>
        <p:spPr>
          <a:xfrm>
            <a:off x="420002" y="5572807"/>
            <a:ext cx="4301657" cy="745544"/>
          </a:xfrm>
          <a:prstGeom prst="rect">
            <a:avLst/>
          </a:prstGeom>
        </p:spPr>
      </p:pic>
      <p:grpSp>
        <p:nvGrpSpPr>
          <p:cNvPr id="99" name="Grupo 98">
            <a:extLst>
              <a:ext uri="{FF2B5EF4-FFF2-40B4-BE49-F238E27FC236}">
                <a16:creationId xmlns:a16="http://schemas.microsoft.com/office/drawing/2014/main" id="{A495B0AB-2D8A-4029-A820-29583E476264}"/>
              </a:ext>
            </a:extLst>
          </p:cNvPr>
          <p:cNvGrpSpPr/>
          <p:nvPr/>
        </p:nvGrpSpPr>
        <p:grpSpPr>
          <a:xfrm>
            <a:off x="513886" y="6402346"/>
            <a:ext cx="4328637" cy="751470"/>
            <a:chOff x="507023" y="6357999"/>
            <a:chExt cx="4328637" cy="751470"/>
          </a:xfrm>
        </p:grpSpPr>
        <p:sp>
          <p:nvSpPr>
            <p:cNvPr id="88" name="Rectángulo 87">
              <a:extLst>
                <a:ext uri="{FF2B5EF4-FFF2-40B4-BE49-F238E27FC236}">
                  <a16:creationId xmlns:a16="http://schemas.microsoft.com/office/drawing/2014/main" id="{CABB359B-7FAA-4851-BFBB-C7E16CD1F9CA}"/>
                </a:ext>
              </a:extLst>
            </p:cNvPr>
            <p:cNvSpPr/>
            <p:nvPr/>
          </p:nvSpPr>
          <p:spPr>
            <a:xfrm>
              <a:off x="507023" y="6357999"/>
              <a:ext cx="1590222" cy="34394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6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Formas de Pago</a:t>
              </a:r>
              <a:endParaRPr lang="es-CL" sz="16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89" name="Rectángulo 88">
              <a:extLst>
                <a:ext uri="{FF2B5EF4-FFF2-40B4-BE49-F238E27FC236}">
                  <a16:creationId xmlns:a16="http://schemas.microsoft.com/office/drawing/2014/main" id="{5C3FB13F-67AB-4E67-B8DB-16F6AEF462D6}"/>
                </a:ext>
              </a:extLst>
            </p:cNvPr>
            <p:cNvSpPr/>
            <p:nvPr/>
          </p:nvSpPr>
          <p:spPr>
            <a:xfrm>
              <a:off x="508665" y="6755574"/>
              <a:ext cx="118105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Total a Pagar: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90" name="Conector recto 89">
              <a:extLst>
                <a:ext uri="{FF2B5EF4-FFF2-40B4-BE49-F238E27FC236}">
                  <a16:creationId xmlns:a16="http://schemas.microsoft.com/office/drawing/2014/main" id="{E991F5D5-602F-41C6-A05E-4F641BA735F5}"/>
                </a:ext>
              </a:extLst>
            </p:cNvPr>
            <p:cNvCxnSpPr>
              <a:cxnSpLocks/>
            </p:cNvCxnSpPr>
            <p:nvPr/>
          </p:nvCxnSpPr>
          <p:spPr>
            <a:xfrm>
              <a:off x="1405339" y="6956676"/>
              <a:ext cx="1125661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3" name="Rectángulo 92">
              <a:extLst>
                <a:ext uri="{FF2B5EF4-FFF2-40B4-BE49-F238E27FC236}">
                  <a16:creationId xmlns:a16="http://schemas.microsoft.com/office/drawing/2014/main" id="{6EBF0BAA-1830-4082-9014-C97DF0F57357}"/>
                </a:ext>
              </a:extLst>
            </p:cNvPr>
            <p:cNvSpPr/>
            <p:nvPr/>
          </p:nvSpPr>
          <p:spPr>
            <a:xfrm>
              <a:off x="2618328" y="6480608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94" name="Rectángulo 93">
              <a:extLst>
                <a:ext uri="{FF2B5EF4-FFF2-40B4-BE49-F238E27FC236}">
                  <a16:creationId xmlns:a16="http://schemas.microsoft.com/office/drawing/2014/main" id="{6B27A875-5C49-4CE4-884A-53A0A9CD71C2}"/>
                </a:ext>
              </a:extLst>
            </p:cNvPr>
            <p:cNvSpPr/>
            <p:nvPr/>
          </p:nvSpPr>
          <p:spPr>
            <a:xfrm>
              <a:off x="2698547" y="6392360"/>
              <a:ext cx="213711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50% Adel</a:t>
              </a: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anto / 50% Entrega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5" name="Rectángulo 94">
              <a:extLst>
                <a:ext uri="{FF2B5EF4-FFF2-40B4-BE49-F238E27FC236}">
                  <a16:creationId xmlns:a16="http://schemas.microsoft.com/office/drawing/2014/main" id="{796D9CDE-CE6A-44BC-B977-018DBDB7ADB1}"/>
                </a:ext>
              </a:extLst>
            </p:cNvPr>
            <p:cNvSpPr/>
            <p:nvPr/>
          </p:nvSpPr>
          <p:spPr>
            <a:xfrm>
              <a:off x="2618327" y="6671604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96" name="Rectángulo 95">
              <a:extLst>
                <a:ext uri="{FF2B5EF4-FFF2-40B4-BE49-F238E27FC236}">
                  <a16:creationId xmlns:a16="http://schemas.microsoft.com/office/drawing/2014/main" id="{E1A9C05A-E9F5-40BA-9B89-F4925868A6E2}"/>
                </a:ext>
              </a:extLst>
            </p:cNvPr>
            <p:cNvSpPr/>
            <p:nvPr/>
          </p:nvSpPr>
          <p:spPr>
            <a:xfrm>
              <a:off x="2698547" y="6590190"/>
              <a:ext cx="125637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Tarjeta de Crédito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7" name="Rectángulo 96">
              <a:extLst>
                <a:ext uri="{FF2B5EF4-FFF2-40B4-BE49-F238E27FC236}">
                  <a16:creationId xmlns:a16="http://schemas.microsoft.com/office/drawing/2014/main" id="{FDB9D3DA-79A0-4743-B169-42B0206C7917}"/>
                </a:ext>
              </a:extLst>
            </p:cNvPr>
            <p:cNvSpPr/>
            <p:nvPr/>
          </p:nvSpPr>
          <p:spPr>
            <a:xfrm>
              <a:off x="2734595" y="6796948"/>
              <a:ext cx="125637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Pago Completo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8" name="Rectángulo 97">
              <a:extLst>
                <a:ext uri="{FF2B5EF4-FFF2-40B4-BE49-F238E27FC236}">
                  <a16:creationId xmlns:a16="http://schemas.microsoft.com/office/drawing/2014/main" id="{C23ACB03-E850-4859-963B-A4D496E13724}"/>
                </a:ext>
              </a:extLst>
            </p:cNvPr>
            <p:cNvSpPr/>
            <p:nvPr/>
          </p:nvSpPr>
          <p:spPr>
            <a:xfrm>
              <a:off x="2618327" y="6872424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</p:grpSp>
      <p:sp>
        <p:nvSpPr>
          <p:cNvPr id="83" name="Rectángulo 82">
            <a:extLst>
              <a:ext uri="{FF2B5EF4-FFF2-40B4-BE49-F238E27FC236}">
                <a16:creationId xmlns:a16="http://schemas.microsoft.com/office/drawing/2014/main" id="{FF1B5714-D46E-4962-9BD8-8C3EB344E93F}"/>
              </a:ext>
            </a:extLst>
          </p:cNvPr>
          <p:cNvSpPr/>
          <p:nvPr/>
        </p:nvSpPr>
        <p:spPr>
          <a:xfrm>
            <a:off x="551357" y="63750"/>
            <a:ext cx="4148168" cy="107830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07000"/>
              </a:lnSpc>
              <a:spcAft>
                <a:spcPts val="726"/>
              </a:spcAft>
            </a:pPr>
            <a:r>
              <a:rPr lang="es-CL" sz="5988" dirty="0">
                <a:solidFill>
                  <a:schemeClr val="bg1"/>
                </a:solidFill>
                <a:latin typeface="Angelface" pitchFamily="50" charset="0"/>
                <a:ea typeface="Calibri" panose="020F0502020204030204" pitchFamily="34" charset="0"/>
                <a:cs typeface="Times New Roman" panose="02020603050405020304" pitchFamily="18" charset="0"/>
              </a:rPr>
              <a:t>Ordenes de Venta</a:t>
            </a:r>
            <a:endParaRPr lang="es-CL" sz="6532" dirty="0">
              <a:solidFill>
                <a:schemeClr val="bg1"/>
              </a:solidFill>
              <a:latin typeface="Angelface" pitchFamily="50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101" name="Rectángulo: esquinas redondeadas 100">
            <a:extLst>
              <a:ext uri="{FF2B5EF4-FFF2-40B4-BE49-F238E27FC236}">
                <a16:creationId xmlns:a16="http://schemas.microsoft.com/office/drawing/2014/main" id="{0A155951-9671-4EA6-9BA5-4894C98CB333}"/>
              </a:ext>
            </a:extLst>
          </p:cNvPr>
          <p:cNvSpPr/>
          <p:nvPr/>
        </p:nvSpPr>
        <p:spPr>
          <a:xfrm>
            <a:off x="473237" y="1582469"/>
            <a:ext cx="4223447" cy="604994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111" name="Rectángulo: esquinas redondeadas 110">
            <a:extLst>
              <a:ext uri="{FF2B5EF4-FFF2-40B4-BE49-F238E27FC236}">
                <a16:creationId xmlns:a16="http://schemas.microsoft.com/office/drawing/2014/main" id="{2F0F5CEE-A183-4B39-8715-F1C8F735566B}"/>
              </a:ext>
            </a:extLst>
          </p:cNvPr>
          <p:cNvSpPr/>
          <p:nvPr/>
        </p:nvSpPr>
        <p:spPr>
          <a:xfrm>
            <a:off x="524368" y="3850804"/>
            <a:ext cx="4115236" cy="1279658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113" name="Rectángulo: esquinas redondeadas 112">
            <a:extLst>
              <a:ext uri="{FF2B5EF4-FFF2-40B4-BE49-F238E27FC236}">
                <a16:creationId xmlns:a16="http://schemas.microsoft.com/office/drawing/2014/main" id="{907035ED-50C6-4207-BD92-D5027B05F656}"/>
              </a:ext>
            </a:extLst>
          </p:cNvPr>
          <p:cNvSpPr/>
          <p:nvPr/>
        </p:nvSpPr>
        <p:spPr>
          <a:xfrm>
            <a:off x="521789" y="6431097"/>
            <a:ext cx="4115236" cy="762266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</p:spTree>
    <p:extLst>
      <p:ext uri="{BB962C8B-B14F-4D97-AF65-F5344CB8AC3E}">
        <p14:creationId xmlns:p14="http://schemas.microsoft.com/office/powerpoint/2010/main" val="1998823486"/>
      </p:ext>
    </p:extLst>
  </p:cSld>
  <p:clrMapOvr>
    <a:masterClrMapping/>
  </p:clrMapOvr>
</p:sld>
</file>

<file path=ppt/slides/slide2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4" name="Imagen 113">
            <a:extLst>
              <a:ext uri="{FF2B5EF4-FFF2-40B4-BE49-F238E27FC236}">
                <a16:creationId xmlns:a16="http://schemas.microsoft.com/office/drawing/2014/main" id="{E2C72D66-3C05-40F4-818E-4CB8631B94FA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26633" t="9514" r="29569" b="27352"/>
          <a:stretch/>
        </p:blipFill>
        <p:spPr>
          <a:xfrm rot="16200000">
            <a:off x="2185505" y="-1998928"/>
            <a:ext cx="697876" cy="5068891"/>
          </a:xfrm>
          <a:prstGeom prst="rect">
            <a:avLst/>
          </a:prstGeom>
        </p:spPr>
      </p:pic>
      <p:sp>
        <p:nvSpPr>
          <p:cNvPr id="112" name="Rectángulo: esquinas redondeadas 111">
            <a:extLst>
              <a:ext uri="{FF2B5EF4-FFF2-40B4-BE49-F238E27FC236}">
                <a16:creationId xmlns:a16="http://schemas.microsoft.com/office/drawing/2014/main" id="{E115D612-3661-42A9-A486-91A7B88EA55F}"/>
              </a:ext>
            </a:extLst>
          </p:cNvPr>
          <p:cNvSpPr/>
          <p:nvPr/>
        </p:nvSpPr>
        <p:spPr>
          <a:xfrm>
            <a:off x="440504" y="6367648"/>
            <a:ext cx="4290148" cy="890633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110" name="Rectángulo: esquinas redondeadas 109">
            <a:extLst>
              <a:ext uri="{FF2B5EF4-FFF2-40B4-BE49-F238E27FC236}">
                <a16:creationId xmlns:a16="http://schemas.microsoft.com/office/drawing/2014/main" id="{9B78243E-FF09-471B-A928-593DCFE6BCF1}"/>
              </a:ext>
            </a:extLst>
          </p:cNvPr>
          <p:cNvSpPr/>
          <p:nvPr/>
        </p:nvSpPr>
        <p:spPr>
          <a:xfrm>
            <a:off x="440505" y="3776826"/>
            <a:ext cx="4290148" cy="1439386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84" name="Rectángulo: esquinas redondeadas 83">
            <a:extLst>
              <a:ext uri="{FF2B5EF4-FFF2-40B4-BE49-F238E27FC236}">
                <a16:creationId xmlns:a16="http://schemas.microsoft.com/office/drawing/2014/main" id="{AD7414DD-8DE6-45B8-8112-9BDDF0B186AF}"/>
              </a:ext>
            </a:extLst>
          </p:cNvPr>
          <p:cNvSpPr/>
          <p:nvPr/>
        </p:nvSpPr>
        <p:spPr>
          <a:xfrm>
            <a:off x="420001" y="1536627"/>
            <a:ext cx="4310651" cy="697874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2" name="Rectángulo: esquinas redondeadas 1">
            <a:extLst>
              <a:ext uri="{FF2B5EF4-FFF2-40B4-BE49-F238E27FC236}">
                <a16:creationId xmlns:a16="http://schemas.microsoft.com/office/drawing/2014/main" id="{99FF4510-806D-4AC7-8D73-69B355A697B8}"/>
              </a:ext>
            </a:extLst>
          </p:cNvPr>
          <p:cNvSpPr/>
          <p:nvPr/>
        </p:nvSpPr>
        <p:spPr>
          <a:xfrm>
            <a:off x="1308997" y="1142665"/>
            <a:ext cx="1021080" cy="217998"/>
          </a:xfrm>
          <a:prstGeom prst="roundRect">
            <a:avLst>
              <a:gd name="adj" fmla="val 0"/>
            </a:avLst>
          </a:prstGeom>
          <a:noFill/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4" name="Rectángulo 3">
            <a:extLst>
              <a:ext uri="{FF2B5EF4-FFF2-40B4-BE49-F238E27FC236}">
                <a16:creationId xmlns:a16="http://schemas.microsoft.com/office/drawing/2014/main" id="{2AFB77A1-E7B9-4F47-9144-3CC7BDF7EE3D}"/>
              </a:ext>
            </a:extLst>
          </p:cNvPr>
          <p:cNvSpPr/>
          <p:nvPr/>
        </p:nvSpPr>
        <p:spPr>
          <a:xfrm>
            <a:off x="440504" y="1056234"/>
            <a:ext cx="1021080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N.º Pedido</a:t>
            </a:r>
            <a:endParaRPr lang="es-CL" dirty="0">
              <a:effectLst/>
              <a:latin typeface="Akazan Lt" panose="02000506020000020003" pitchFamily="2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5" name="Rectángulo: esquinas redondeadas 4">
            <a:extLst>
              <a:ext uri="{FF2B5EF4-FFF2-40B4-BE49-F238E27FC236}">
                <a16:creationId xmlns:a16="http://schemas.microsoft.com/office/drawing/2014/main" id="{2842A9BB-0E44-4F1E-97DD-EF7322732B51}"/>
              </a:ext>
            </a:extLst>
          </p:cNvPr>
          <p:cNvSpPr/>
          <p:nvPr/>
        </p:nvSpPr>
        <p:spPr>
          <a:xfrm>
            <a:off x="3675604" y="1142059"/>
            <a:ext cx="1021080" cy="217998"/>
          </a:xfrm>
          <a:prstGeom prst="roundRect">
            <a:avLst>
              <a:gd name="adj" fmla="val 0"/>
            </a:avLst>
          </a:prstGeom>
          <a:noFill/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6" name="Rectángulo 5">
            <a:extLst>
              <a:ext uri="{FF2B5EF4-FFF2-40B4-BE49-F238E27FC236}">
                <a16:creationId xmlns:a16="http://schemas.microsoft.com/office/drawing/2014/main" id="{7F3D37A6-278E-4B2C-8776-6E7C1A84784E}"/>
              </a:ext>
            </a:extLst>
          </p:cNvPr>
          <p:cNvSpPr/>
          <p:nvPr/>
        </p:nvSpPr>
        <p:spPr>
          <a:xfrm>
            <a:off x="3079506" y="1063864"/>
            <a:ext cx="1021080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Fecha</a:t>
            </a:r>
          </a:p>
        </p:txBody>
      </p:sp>
      <p:grpSp>
        <p:nvGrpSpPr>
          <p:cNvPr id="17" name="Grupo 16">
            <a:extLst>
              <a:ext uri="{FF2B5EF4-FFF2-40B4-BE49-F238E27FC236}">
                <a16:creationId xmlns:a16="http://schemas.microsoft.com/office/drawing/2014/main" id="{A1221EF0-FDFE-48C3-A647-6370BEFC3A9F}"/>
              </a:ext>
            </a:extLst>
          </p:cNvPr>
          <p:cNvGrpSpPr/>
          <p:nvPr/>
        </p:nvGrpSpPr>
        <p:grpSpPr>
          <a:xfrm>
            <a:off x="428996" y="1535416"/>
            <a:ext cx="4190338" cy="715275"/>
            <a:chOff x="461175" y="1120552"/>
            <a:chExt cx="4190338" cy="715275"/>
          </a:xfrm>
        </p:grpSpPr>
        <p:sp>
          <p:nvSpPr>
            <p:cNvPr id="8" name="Rectángulo 7">
              <a:extLst>
                <a:ext uri="{FF2B5EF4-FFF2-40B4-BE49-F238E27FC236}">
                  <a16:creationId xmlns:a16="http://schemas.microsoft.com/office/drawing/2014/main" id="{9A52EE84-0DE8-4F26-AD5E-3CE20593F425}"/>
                </a:ext>
              </a:extLst>
            </p:cNvPr>
            <p:cNvSpPr/>
            <p:nvPr/>
          </p:nvSpPr>
          <p:spPr>
            <a:xfrm>
              <a:off x="477077" y="1120552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Cliente: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" name="Rectángulo 8">
              <a:extLst>
                <a:ext uri="{FF2B5EF4-FFF2-40B4-BE49-F238E27FC236}">
                  <a16:creationId xmlns:a16="http://schemas.microsoft.com/office/drawing/2014/main" id="{0293D1B7-439B-4947-A5F0-41627F3784A1}"/>
                </a:ext>
              </a:extLst>
            </p:cNvPr>
            <p:cNvSpPr/>
            <p:nvPr/>
          </p:nvSpPr>
          <p:spPr>
            <a:xfrm>
              <a:off x="461175" y="1452518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Teléfono: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10" name="Rectángulo 9">
              <a:extLst>
                <a:ext uri="{FF2B5EF4-FFF2-40B4-BE49-F238E27FC236}">
                  <a16:creationId xmlns:a16="http://schemas.microsoft.com/office/drawing/2014/main" id="{18CEE0AE-BC72-4F64-89A2-783C42213717}"/>
                </a:ext>
              </a:extLst>
            </p:cNvPr>
            <p:cNvSpPr/>
            <p:nvPr/>
          </p:nvSpPr>
          <p:spPr>
            <a:xfrm>
              <a:off x="2542395" y="1460468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Celular: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12" name="Conector recto 11">
              <a:extLst>
                <a:ext uri="{FF2B5EF4-FFF2-40B4-BE49-F238E27FC236}">
                  <a16:creationId xmlns:a16="http://schemas.microsoft.com/office/drawing/2014/main" id="{44FD2E21-B38E-48E6-8AF0-3E3DE6E69487}"/>
                </a:ext>
              </a:extLst>
            </p:cNvPr>
            <p:cNvCxnSpPr/>
            <p:nvPr/>
          </p:nvCxnSpPr>
          <p:spPr>
            <a:xfrm>
              <a:off x="1089328" y="1380954"/>
              <a:ext cx="3562185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Conector recto 12">
              <a:extLst>
                <a:ext uri="{FF2B5EF4-FFF2-40B4-BE49-F238E27FC236}">
                  <a16:creationId xmlns:a16="http://schemas.microsoft.com/office/drawing/2014/main" id="{FF0615F5-297B-42CC-9227-B689F664423A}"/>
                </a:ext>
              </a:extLst>
            </p:cNvPr>
            <p:cNvCxnSpPr>
              <a:cxnSpLocks/>
            </p:cNvCxnSpPr>
            <p:nvPr/>
          </p:nvCxnSpPr>
          <p:spPr>
            <a:xfrm>
              <a:off x="1194019" y="1700333"/>
              <a:ext cx="1348376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" name="Conector recto 14">
              <a:extLst>
                <a:ext uri="{FF2B5EF4-FFF2-40B4-BE49-F238E27FC236}">
                  <a16:creationId xmlns:a16="http://schemas.microsoft.com/office/drawing/2014/main" id="{BD48C7B8-5CAC-4F82-9216-C8AB344C1EF2}"/>
                </a:ext>
              </a:extLst>
            </p:cNvPr>
            <p:cNvCxnSpPr>
              <a:cxnSpLocks/>
            </p:cNvCxnSpPr>
            <p:nvPr/>
          </p:nvCxnSpPr>
          <p:spPr>
            <a:xfrm>
              <a:off x="3228230" y="1700333"/>
              <a:ext cx="1423283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7" name="Grupo 26">
            <a:extLst>
              <a:ext uri="{FF2B5EF4-FFF2-40B4-BE49-F238E27FC236}">
                <a16:creationId xmlns:a16="http://schemas.microsoft.com/office/drawing/2014/main" id="{D011FB4B-7475-4BE9-A358-6DA41A8D12AD}"/>
              </a:ext>
            </a:extLst>
          </p:cNvPr>
          <p:cNvGrpSpPr/>
          <p:nvPr/>
        </p:nvGrpSpPr>
        <p:grpSpPr>
          <a:xfrm>
            <a:off x="899417" y="2332501"/>
            <a:ext cx="3359980" cy="319046"/>
            <a:chOff x="864702" y="1908569"/>
            <a:chExt cx="3359980" cy="319046"/>
          </a:xfrm>
        </p:grpSpPr>
        <p:sp>
          <p:nvSpPr>
            <p:cNvPr id="19" name="Rectángulo: esquinas redondeadas 18">
              <a:extLst>
                <a:ext uri="{FF2B5EF4-FFF2-40B4-BE49-F238E27FC236}">
                  <a16:creationId xmlns:a16="http://schemas.microsoft.com/office/drawing/2014/main" id="{90C1F828-0023-4BD0-AE55-1A1D3BABD5CA}"/>
                </a:ext>
              </a:extLst>
            </p:cNvPr>
            <p:cNvSpPr/>
            <p:nvPr/>
          </p:nvSpPr>
          <p:spPr>
            <a:xfrm>
              <a:off x="888509" y="1931042"/>
              <a:ext cx="3336173" cy="267576"/>
            </a:xfrm>
            <a:prstGeom prst="roundRect">
              <a:avLst>
                <a:gd name="adj" fmla="val 3808"/>
              </a:avLst>
            </a:prstGeom>
            <a:solidFill>
              <a:srgbClr val="E5EBF7"/>
            </a:solidFill>
            <a:ln w="6350"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20" name="Rectángulo 19">
              <a:extLst>
                <a:ext uri="{FF2B5EF4-FFF2-40B4-BE49-F238E27FC236}">
                  <a16:creationId xmlns:a16="http://schemas.microsoft.com/office/drawing/2014/main" id="{56986F0A-658A-4DCF-8EF6-0F185C7C5060}"/>
                </a:ext>
              </a:extLst>
            </p:cNvPr>
            <p:cNvSpPr/>
            <p:nvPr/>
          </p:nvSpPr>
          <p:spPr>
            <a:xfrm>
              <a:off x="864702" y="1910995"/>
              <a:ext cx="140708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Tipo de Servicio: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21" name="Rectángulo 20">
              <a:extLst>
                <a:ext uri="{FF2B5EF4-FFF2-40B4-BE49-F238E27FC236}">
                  <a16:creationId xmlns:a16="http://schemas.microsoft.com/office/drawing/2014/main" id="{6492D76D-BD6D-4616-9DE0-599FC92A6658}"/>
                </a:ext>
              </a:extLst>
            </p:cNvPr>
            <p:cNvSpPr/>
            <p:nvPr/>
          </p:nvSpPr>
          <p:spPr>
            <a:xfrm>
              <a:off x="1993616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2" name="Rectángulo 21">
              <a:extLst>
                <a:ext uri="{FF2B5EF4-FFF2-40B4-BE49-F238E27FC236}">
                  <a16:creationId xmlns:a16="http://schemas.microsoft.com/office/drawing/2014/main" id="{BE82BD38-E445-4696-A0AB-597A418C5665}"/>
                </a:ext>
              </a:extLst>
            </p:cNvPr>
            <p:cNvSpPr/>
            <p:nvPr/>
          </p:nvSpPr>
          <p:spPr>
            <a:xfrm>
              <a:off x="2072635" y="1908569"/>
              <a:ext cx="654616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Costura</a:t>
              </a:r>
            </a:p>
          </p:txBody>
        </p:sp>
        <p:sp>
          <p:nvSpPr>
            <p:cNvPr id="23" name="Rectángulo 22">
              <a:extLst>
                <a:ext uri="{FF2B5EF4-FFF2-40B4-BE49-F238E27FC236}">
                  <a16:creationId xmlns:a16="http://schemas.microsoft.com/office/drawing/2014/main" id="{68F4B250-3831-418F-BFC4-D431DBC2CA70}"/>
                </a:ext>
              </a:extLst>
            </p:cNvPr>
            <p:cNvSpPr/>
            <p:nvPr/>
          </p:nvSpPr>
          <p:spPr>
            <a:xfrm>
              <a:off x="2660329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4" name="Rectángulo 23">
              <a:extLst>
                <a:ext uri="{FF2B5EF4-FFF2-40B4-BE49-F238E27FC236}">
                  <a16:creationId xmlns:a16="http://schemas.microsoft.com/office/drawing/2014/main" id="{4AA89D6B-DBBA-402D-AEBE-71E144A67F00}"/>
                </a:ext>
              </a:extLst>
            </p:cNvPr>
            <p:cNvSpPr/>
            <p:nvPr/>
          </p:nvSpPr>
          <p:spPr>
            <a:xfrm>
              <a:off x="2750460" y="1915094"/>
              <a:ext cx="81676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Confección</a:t>
              </a:r>
            </a:p>
          </p:txBody>
        </p:sp>
        <p:sp>
          <p:nvSpPr>
            <p:cNvPr id="25" name="Rectángulo 24">
              <a:extLst>
                <a:ext uri="{FF2B5EF4-FFF2-40B4-BE49-F238E27FC236}">
                  <a16:creationId xmlns:a16="http://schemas.microsoft.com/office/drawing/2014/main" id="{E35C0224-B0B5-4F53-8A83-F99AB3741D53}"/>
                </a:ext>
              </a:extLst>
            </p:cNvPr>
            <p:cNvSpPr/>
            <p:nvPr/>
          </p:nvSpPr>
          <p:spPr>
            <a:xfrm>
              <a:off x="3522045" y="2000787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6" name="Rectángulo 25">
              <a:extLst>
                <a:ext uri="{FF2B5EF4-FFF2-40B4-BE49-F238E27FC236}">
                  <a16:creationId xmlns:a16="http://schemas.microsoft.com/office/drawing/2014/main" id="{6D0BC1E9-E235-4F61-AC23-ACA0B4CF88CA}"/>
                </a:ext>
              </a:extLst>
            </p:cNvPr>
            <p:cNvSpPr/>
            <p:nvPr/>
          </p:nvSpPr>
          <p:spPr>
            <a:xfrm>
              <a:off x="3612029" y="1915094"/>
              <a:ext cx="552402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Otros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sp>
        <p:nvSpPr>
          <p:cNvPr id="28" name="Rectángulo 27">
            <a:extLst>
              <a:ext uri="{FF2B5EF4-FFF2-40B4-BE49-F238E27FC236}">
                <a16:creationId xmlns:a16="http://schemas.microsoft.com/office/drawing/2014/main" id="{68588BD4-AE96-4CF9-9C4B-24A6D79FE99D}"/>
              </a:ext>
            </a:extLst>
          </p:cNvPr>
          <p:cNvSpPr/>
          <p:nvPr/>
        </p:nvSpPr>
        <p:spPr>
          <a:xfrm>
            <a:off x="354701" y="2633649"/>
            <a:ext cx="2183733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Descripción del Servicio:</a:t>
            </a:r>
            <a:endParaRPr lang="es-CL" dirty="0">
              <a:effectLst/>
              <a:latin typeface="Akazan Lt" panose="02000506020000020003" pitchFamily="2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pic>
        <p:nvPicPr>
          <p:cNvPr id="30" name="Imagen 29">
            <a:extLst>
              <a:ext uri="{FF2B5EF4-FFF2-40B4-BE49-F238E27FC236}">
                <a16:creationId xmlns:a16="http://schemas.microsoft.com/office/drawing/2014/main" id="{3E931A31-DC47-4A40-8DA9-8FC83A9306DD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203" t="66278" r="8673" b="23449"/>
          <a:stretch/>
        </p:blipFill>
        <p:spPr>
          <a:xfrm>
            <a:off x="440505" y="2944813"/>
            <a:ext cx="4301657" cy="738769"/>
          </a:xfrm>
          <a:prstGeom prst="rect">
            <a:avLst/>
          </a:prstGeom>
        </p:spPr>
      </p:pic>
      <p:grpSp>
        <p:nvGrpSpPr>
          <p:cNvPr id="76" name="Grupo 75">
            <a:extLst>
              <a:ext uri="{FF2B5EF4-FFF2-40B4-BE49-F238E27FC236}">
                <a16:creationId xmlns:a16="http://schemas.microsoft.com/office/drawing/2014/main" id="{EBD2F4EC-A8BF-4680-A871-AD5F1ACFA33A}"/>
              </a:ext>
            </a:extLst>
          </p:cNvPr>
          <p:cNvGrpSpPr/>
          <p:nvPr/>
        </p:nvGrpSpPr>
        <p:grpSpPr>
          <a:xfrm>
            <a:off x="513147" y="3825721"/>
            <a:ext cx="4187950" cy="1277269"/>
            <a:chOff x="425691" y="4023521"/>
            <a:chExt cx="4187950" cy="1277269"/>
          </a:xfrm>
        </p:grpSpPr>
        <p:sp>
          <p:nvSpPr>
            <p:cNvPr id="39" name="Rectángulo 38">
              <a:extLst>
                <a:ext uri="{FF2B5EF4-FFF2-40B4-BE49-F238E27FC236}">
                  <a16:creationId xmlns:a16="http://schemas.microsoft.com/office/drawing/2014/main" id="{02E4A93C-8F9C-4884-B2B6-80528735D3E3}"/>
                </a:ext>
              </a:extLst>
            </p:cNvPr>
            <p:cNvSpPr/>
            <p:nvPr/>
          </p:nvSpPr>
          <p:spPr>
            <a:xfrm>
              <a:off x="425691" y="4023521"/>
              <a:ext cx="118105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Ficha de Medidas</a:t>
              </a:r>
            </a:p>
          </p:txBody>
        </p:sp>
        <p:sp>
          <p:nvSpPr>
            <p:cNvPr id="41" name="Rectángulo 40">
              <a:extLst>
                <a:ext uri="{FF2B5EF4-FFF2-40B4-BE49-F238E27FC236}">
                  <a16:creationId xmlns:a16="http://schemas.microsoft.com/office/drawing/2014/main" id="{92B9E128-7B4C-45E7-9BA8-B9EA85687B92}"/>
                </a:ext>
              </a:extLst>
            </p:cNvPr>
            <p:cNvSpPr/>
            <p:nvPr/>
          </p:nvSpPr>
          <p:spPr>
            <a:xfrm>
              <a:off x="754528" y="4254831"/>
              <a:ext cx="66475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H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ombros</a:t>
              </a:r>
            </a:p>
          </p:txBody>
        </p:sp>
        <p:grpSp>
          <p:nvGrpSpPr>
            <p:cNvPr id="53" name="Grupo 52">
              <a:extLst>
                <a:ext uri="{FF2B5EF4-FFF2-40B4-BE49-F238E27FC236}">
                  <a16:creationId xmlns:a16="http://schemas.microsoft.com/office/drawing/2014/main" id="{F280F20A-CEEA-4B75-946C-268CF551042A}"/>
                </a:ext>
              </a:extLst>
            </p:cNvPr>
            <p:cNvGrpSpPr/>
            <p:nvPr/>
          </p:nvGrpSpPr>
          <p:grpSpPr>
            <a:xfrm>
              <a:off x="499785" y="4324233"/>
              <a:ext cx="319496" cy="903494"/>
              <a:chOff x="499785" y="4324233"/>
              <a:chExt cx="319496" cy="903494"/>
            </a:xfrm>
          </p:grpSpPr>
          <p:sp>
            <p:nvSpPr>
              <p:cNvPr id="40" name="Rectángulo 39">
                <a:extLst>
                  <a:ext uri="{FF2B5EF4-FFF2-40B4-BE49-F238E27FC236}">
                    <a16:creationId xmlns:a16="http://schemas.microsoft.com/office/drawing/2014/main" id="{E47B04F6-4E0C-443A-9D7F-51CC3A6E8167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 dirty="0"/>
              </a:p>
            </p:txBody>
          </p:sp>
          <p:sp>
            <p:nvSpPr>
              <p:cNvPr id="42" name="Rectángulo 41">
                <a:extLst>
                  <a:ext uri="{FF2B5EF4-FFF2-40B4-BE49-F238E27FC236}">
                    <a16:creationId xmlns:a16="http://schemas.microsoft.com/office/drawing/2014/main" id="{E0D8D7D1-E8A9-477D-BB59-7D4037A10AD8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3" name="Rectángulo 42">
                <a:extLst>
                  <a:ext uri="{FF2B5EF4-FFF2-40B4-BE49-F238E27FC236}">
                    <a16:creationId xmlns:a16="http://schemas.microsoft.com/office/drawing/2014/main" id="{F11EEA12-BB2F-4295-96AC-15AABB2EB594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4" name="Rectángulo 43">
                <a:extLst>
                  <a:ext uri="{FF2B5EF4-FFF2-40B4-BE49-F238E27FC236}">
                    <a16:creationId xmlns:a16="http://schemas.microsoft.com/office/drawing/2014/main" id="{4CA8619C-54F1-4E1B-8AD0-2AB97850AF39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5" name="Rectángulo 44">
                <a:extLst>
                  <a:ext uri="{FF2B5EF4-FFF2-40B4-BE49-F238E27FC236}">
                    <a16:creationId xmlns:a16="http://schemas.microsoft.com/office/drawing/2014/main" id="{A892E23F-412E-4C2B-BF07-19DEFB875F6D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48" name="Rectángulo 47">
              <a:extLst>
                <a:ext uri="{FF2B5EF4-FFF2-40B4-BE49-F238E27FC236}">
                  <a16:creationId xmlns:a16="http://schemas.microsoft.com/office/drawing/2014/main" id="{F61B7A8A-9FD8-4CD0-98C1-D19A7D442815}"/>
                </a:ext>
              </a:extLst>
            </p:cNvPr>
            <p:cNvSpPr/>
            <p:nvPr/>
          </p:nvSpPr>
          <p:spPr>
            <a:xfrm>
              <a:off x="754528" y="4446790"/>
              <a:ext cx="66475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Busto</a:t>
              </a:r>
            </a:p>
          </p:txBody>
        </p:sp>
        <p:sp>
          <p:nvSpPr>
            <p:cNvPr id="49" name="Rectángulo 48">
              <a:extLst>
                <a:ext uri="{FF2B5EF4-FFF2-40B4-BE49-F238E27FC236}">
                  <a16:creationId xmlns:a16="http://schemas.microsoft.com/office/drawing/2014/main" id="{CB2C72A1-AB47-4A03-B163-24BB2C1F201C}"/>
                </a:ext>
              </a:extLst>
            </p:cNvPr>
            <p:cNvSpPr/>
            <p:nvPr/>
          </p:nvSpPr>
          <p:spPr>
            <a:xfrm>
              <a:off x="754528" y="4627222"/>
              <a:ext cx="934027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Larg</a:t>
              </a: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 Espalda</a:t>
              </a:r>
            </a:p>
          </p:txBody>
        </p:sp>
        <p:sp>
          <p:nvSpPr>
            <p:cNvPr id="50" name="Rectángulo 49">
              <a:extLst>
                <a:ext uri="{FF2B5EF4-FFF2-40B4-BE49-F238E27FC236}">
                  <a16:creationId xmlns:a16="http://schemas.microsoft.com/office/drawing/2014/main" id="{C5BC14CB-F47E-4D58-8F68-DDE41F381913}"/>
                </a:ext>
              </a:extLst>
            </p:cNvPr>
            <p:cNvSpPr/>
            <p:nvPr/>
          </p:nvSpPr>
          <p:spPr>
            <a:xfrm>
              <a:off x="754528" y="4819750"/>
              <a:ext cx="934027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Busto</a:t>
              </a:r>
            </a:p>
          </p:txBody>
        </p:sp>
        <p:sp>
          <p:nvSpPr>
            <p:cNvPr id="52" name="Rectángulo 51">
              <a:extLst>
                <a:ext uri="{FF2B5EF4-FFF2-40B4-BE49-F238E27FC236}">
                  <a16:creationId xmlns:a16="http://schemas.microsoft.com/office/drawing/2014/main" id="{39884370-F146-4FD9-9DE4-63D0F5CF1CFD}"/>
                </a:ext>
              </a:extLst>
            </p:cNvPr>
            <p:cNvSpPr/>
            <p:nvPr/>
          </p:nvSpPr>
          <p:spPr>
            <a:xfrm>
              <a:off x="763644" y="5019073"/>
              <a:ext cx="54205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</a:t>
              </a:r>
            </a:p>
          </p:txBody>
        </p:sp>
        <p:grpSp>
          <p:nvGrpSpPr>
            <p:cNvPr id="54" name="Grupo 53">
              <a:extLst>
                <a:ext uri="{FF2B5EF4-FFF2-40B4-BE49-F238E27FC236}">
                  <a16:creationId xmlns:a16="http://schemas.microsoft.com/office/drawing/2014/main" id="{899D3852-9FE5-4802-ABAC-63F149199D1B}"/>
                </a:ext>
              </a:extLst>
            </p:cNvPr>
            <p:cNvGrpSpPr/>
            <p:nvPr/>
          </p:nvGrpSpPr>
          <p:grpSpPr>
            <a:xfrm>
              <a:off x="1603520" y="4324233"/>
              <a:ext cx="319496" cy="903494"/>
              <a:chOff x="499785" y="4324233"/>
              <a:chExt cx="319496" cy="903494"/>
            </a:xfrm>
          </p:grpSpPr>
          <p:sp>
            <p:nvSpPr>
              <p:cNvPr id="55" name="Rectángulo 54">
                <a:extLst>
                  <a:ext uri="{FF2B5EF4-FFF2-40B4-BE49-F238E27FC236}">
                    <a16:creationId xmlns:a16="http://schemas.microsoft.com/office/drawing/2014/main" id="{B9500116-F8A0-4B60-A41D-DDA61DAD96E1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6" name="Rectángulo 55">
                <a:extLst>
                  <a:ext uri="{FF2B5EF4-FFF2-40B4-BE49-F238E27FC236}">
                    <a16:creationId xmlns:a16="http://schemas.microsoft.com/office/drawing/2014/main" id="{32936542-49CC-49B3-82EB-7BF61A120F45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7" name="Rectángulo 56">
                <a:extLst>
                  <a:ext uri="{FF2B5EF4-FFF2-40B4-BE49-F238E27FC236}">
                    <a16:creationId xmlns:a16="http://schemas.microsoft.com/office/drawing/2014/main" id="{8750774D-2064-4D64-A3A9-4DF20C839018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8" name="Rectángulo 57">
                <a:extLst>
                  <a:ext uri="{FF2B5EF4-FFF2-40B4-BE49-F238E27FC236}">
                    <a16:creationId xmlns:a16="http://schemas.microsoft.com/office/drawing/2014/main" id="{83283F80-022F-44A8-A5C5-F600B41761E0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9" name="Rectángulo 58">
                <a:extLst>
                  <a:ext uri="{FF2B5EF4-FFF2-40B4-BE49-F238E27FC236}">
                    <a16:creationId xmlns:a16="http://schemas.microsoft.com/office/drawing/2014/main" id="{B3B65F57-430F-44F5-B56A-77EC86B78C32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60" name="Rectángulo 59">
              <a:extLst>
                <a:ext uri="{FF2B5EF4-FFF2-40B4-BE49-F238E27FC236}">
                  <a16:creationId xmlns:a16="http://schemas.microsoft.com/office/drawing/2014/main" id="{6466DA8E-C652-4658-9DE6-CC4010FF4254}"/>
                </a:ext>
              </a:extLst>
            </p:cNvPr>
            <p:cNvSpPr/>
            <p:nvPr/>
          </p:nvSpPr>
          <p:spPr>
            <a:xfrm>
              <a:off x="1857045" y="4249221"/>
              <a:ext cx="140225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Frente </a:t>
              </a:r>
            </a:p>
          </p:txBody>
        </p:sp>
        <p:sp>
          <p:nvSpPr>
            <p:cNvPr id="61" name="Rectángulo 60">
              <a:extLst>
                <a:ext uri="{FF2B5EF4-FFF2-40B4-BE49-F238E27FC236}">
                  <a16:creationId xmlns:a16="http://schemas.microsoft.com/office/drawing/2014/main" id="{31371062-0AD6-4B71-A228-5A8B2CD3F31E}"/>
                </a:ext>
              </a:extLst>
            </p:cNvPr>
            <p:cNvSpPr/>
            <p:nvPr/>
          </p:nvSpPr>
          <p:spPr>
            <a:xfrm>
              <a:off x="1857045" y="4448480"/>
              <a:ext cx="1327750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Costado</a:t>
              </a:r>
            </a:p>
          </p:txBody>
        </p:sp>
        <p:sp>
          <p:nvSpPr>
            <p:cNvPr id="62" name="Rectángulo 61">
              <a:extLst>
                <a:ext uri="{FF2B5EF4-FFF2-40B4-BE49-F238E27FC236}">
                  <a16:creationId xmlns:a16="http://schemas.microsoft.com/office/drawing/2014/main" id="{5A4E51EF-8D78-4EC7-9B0F-BE0BEA9BB197}"/>
                </a:ext>
              </a:extLst>
            </p:cNvPr>
            <p:cNvSpPr/>
            <p:nvPr/>
          </p:nvSpPr>
          <p:spPr>
            <a:xfrm>
              <a:off x="1867696" y="4627222"/>
              <a:ext cx="60857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Cadera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63" name="Rectángulo 62">
              <a:extLst>
                <a:ext uri="{FF2B5EF4-FFF2-40B4-BE49-F238E27FC236}">
                  <a16:creationId xmlns:a16="http://schemas.microsoft.com/office/drawing/2014/main" id="{14010947-628E-4464-9589-CBFF26BCD86C}"/>
                </a:ext>
              </a:extLst>
            </p:cNvPr>
            <p:cNvSpPr/>
            <p:nvPr/>
          </p:nvSpPr>
          <p:spPr>
            <a:xfrm>
              <a:off x="1867696" y="4813319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Rodilla</a:t>
              </a:r>
            </a:p>
          </p:txBody>
        </p:sp>
        <p:sp>
          <p:nvSpPr>
            <p:cNvPr id="64" name="Rectángulo 63">
              <a:extLst>
                <a:ext uri="{FF2B5EF4-FFF2-40B4-BE49-F238E27FC236}">
                  <a16:creationId xmlns:a16="http://schemas.microsoft.com/office/drawing/2014/main" id="{B9F5A617-31DA-4B42-AA9F-20464752E28F}"/>
                </a:ext>
              </a:extLst>
            </p:cNvPr>
            <p:cNvSpPr/>
            <p:nvPr/>
          </p:nvSpPr>
          <p:spPr>
            <a:xfrm>
              <a:off x="1862655" y="5016100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Rodilla</a:t>
              </a:r>
            </a:p>
          </p:txBody>
        </p:sp>
        <p:grpSp>
          <p:nvGrpSpPr>
            <p:cNvPr id="65" name="Grupo 64">
              <a:extLst>
                <a:ext uri="{FF2B5EF4-FFF2-40B4-BE49-F238E27FC236}">
                  <a16:creationId xmlns:a16="http://schemas.microsoft.com/office/drawing/2014/main" id="{320CD5EF-93F7-494C-8D7A-6A0B8DEABED7}"/>
                </a:ext>
              </a:extLst>
            </p:cNvPr>
            <p:cNvGrpSpPr/>
            <p:nvPr/>
          </p:nvGrpSpPr>
          <p:grpSpPr>
            <a:xfrm>
              <a:off x="3122565" y="4330398"/>
              <a:ext cx="319496" cy="903494"/>
              <a:chOff x="499785" y="4324233"/>
              <a:chExt cx="319496" cy="903494"/>
            </a:xfrm>
          </p:grpSpPr>
          <p:sp>
            <p:nvSpPr>
              <p:cNvPr id="66" name="Rectángulo 65">
                <a:extLst>
                  <a:ext uri="{FF2B5EF4-FFF2-40B4-BE49-F238E27FC236}">
                    <a16:creationId xmlns:a16="http://schemas.microsoft.com/office/drawing/2014/main" id="{F5AFC7C4-3C8D-4234-9F99-591641CB149C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7" name="Rectángulo 66">
                <a:extLst>
                  <a:ext uri="{FF2B5EF4-FFF2-40B4-BE49-F238E27FC236}">
                    <a16:creationId xmlns:a16="http://schemas.microsoft.com/office/drawing/2014/main" id="{672EC4D9-7968-40EF-8E37-0AB1B0B57B4D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8" name="Rectángulo 67">
                <a:extLst>
                  <a:ext uri="{FF2B5EF4-FFF2-40B4-BE49-F238E27FC236}">
                    <a16:creationId xmlns:a16="http://schemas.microsoft.com/office/drawing/2014/main" id="{79992F34-89A5-437A-A008-60DF00CD58FB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9" name="Rectángulo 68">
                <a:extLst>
                  <a:ext uri="{FF2B5EF4-FFF2-40B4-BE49-F238E27FC236}">
                    <a16:creationId xmlns:a16="http://schemas.microsoft.com/office/drawing/2014/main" id="{5A44A7C8-1EF2-4BA3-A253-805C71A8205A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70" name="Rectángulo 69">
                <a:extLst>
                  <a:ext uri="{FF2B5EF4-FFF2-40B4-BE49-F238E27FC236}">
                    <a16:creationId xmlns:a16="http://schemas.microsoft.com/office/drawing/2014/main" id="{9FCEB1F4-D108-40F4-9C61-46A7811EF12A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71" name="Rectángulo 70">
              <a:extLst>
                <a:ext uri="{FF2B5EF4-FFF2-40B4-BE49-F238E27FC236}">
                  <a16:creationId xmlns:a16="http://schemas.microsoft.com/office/drawing/2014/main" id="{7667203C-F86F-4632-8695-E8C8F777376B}"/>
                </a:ext>
              </a:extLst>
            </p:cNvPr>
            <p:cNvSpPr/>
            <p:nvPr/>
          </p:nvSpPr>
          <p:spPr>
            <a:xfrm>
              <a:off x="3391445" y="4257235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Pantalones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2" name="Rectángulo 71">
              <a:extLst>
                <a:ext uri="{FF2B5EF4-FFF2-40B4-BE49-F238E27FC236}">
                  <a16:creationId xmlns:a16="http://schemas.microsoft.com/office/drawing/2014/main" id="{58BFB19A-50EB-45F1-A3CE-85D479F6FF63}"/>
                </a:ext>
              </a:extLst>
            </p:cNvPr>
            <p:cNvSpPr/>
            <p:nvPr/>
          </p:nvSpPr>
          <p:spPr>
            <a:xfrm>
              <a:off x="3392643" y="4443247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Falda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3" name="Rectángulo 72">
              <a:extLst>
                <a:ext uri="{FF2B5EF4-FFF2-40B4-BE49-F238E27FC236}">
                  <a16:creationId xmlns:a16="http://schemas.microsoft.com/office/drawing/2014/main" id="{1D61C0AB-6E23-4955-B604-F5425931A240}"/>
                </a:ext>
              </a:extLst>
            </p:cNvPr>
            <p:cNvSpPr/>
            <p:nvPr/>
          </p:nvSpPr>
          <p:spPr>
            <a:xfrm>
              <a:off x="3388231" y="4632248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Brazos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4" name="Rectángulo 73">
              <a:extLst>
                <a:ext uri="{FF2B5EF4-FFF2-40B4-BE49-F238E27FC236}">
                  <a16:creationId xmlns:a16="http://schemas.microsoft.com/office/drawing/2014/main" id="{82FFD66E-2E43-472B-9751-82F25D60E63F}"/>
                </a:ext>
              </a:extLst>
            </p:cNvPr>
            <p:cNvSpPr/>
            <p:nvPr/>
          </p:nvSpPr>
          <p:spPr>
            <a:xfrm>
              <a:off x="3391445" y="4824776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Brazos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5" name="Rectángulo 74">
              <a:extLst>
                <a:ext uri="{FF2B5EF4-FFF2-40B4-BE49-F238E27FC236}">
                  <a16:creationId xmlns:a16="http://schemas.microsoft.com/office/drawing/2014/main" id="{567DC8AA-44AB-4858-80A5-59093DB9B205}"/>
                </a:ext>
              </a:extLst>
            </p:cNvPr>
            <p:cNvSpPr/>
            <p:nvPr/>
          </p:nvSpPr>
          <p:spPr>
            <a:xfrm>
              <a:off x="3392014" y="5019687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Puños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77" name="Grupo 76">
            <a:extLst>
              <a:ext uri="{FF2B5EF4-FFF2-40B4-BE49-F238E27FC236}">
                <a16:creationId xmlns:a16="http://schemas.microsoft.com/office/drawing/2014/main" id="{E1C409F8-653D-4D9B-BD5A-C6F51AAA093A}"/>
              </a:ext>
            </a:extLst>
          </p:cNvPr>
          <p:cNvGrpSpPr/>
          <p:nvPr/>
        </p:nvGrpSpPr>
        <p:grpSpPr>
          <a:xfrm>
            <a:off x="827247" y="5284367"/>
            <a:ext cx="3869438" cy="314947"/>
            <a:chOff x="846774" y="1908569"/>
            <a:chExt cx="3869438" cy="314947"/>
          </a:xfrm>
        </p:grpSpPr>
        <p:sp>
          <p:nvSpPr>
            <p:cNvPr id="78" name="Rectángulo: esquinas redondeadas 77">
              <a:extLst>
                <a:ext uri="{FF2B5EF4-FFF2-40B4-BE49-F238E27FC236}">
                  <a16:creationId xmlns:a16="http://schemas.microsoft.com/office/drawing/2014/main" id="{2060D2E5-A165-4593-B293-BEB07BBA723F}"/>
                </a:ext>
              </a:extLst>
            </p:cNvPr>
            <p:cNvSpPr/>
            <p:nvPr/>
          </p:nvSpPr>
          <p:spPr>
            <a:xfrm>
              <a:off x="888509" y="1931042"/>
              <a:ext cx="3548063" cy="267576"/>
            </a:xfrm>
            <a:prstGeom prst="roundRect">
              <a:avLst>
                <a:gd name="adj" fmla="val 3808"/>
              </a:avLst>
            </a:prstGeom>
            <a:solidFill>
              <a:srgbClr val="E5EBF7"/>
            </a:solidFill>
            <a:ln w="6350"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79" name="Rectángulo 78">
              <a:extLst>
                <a:ext uri="{FF2B5EF4-FFF2-40B4-BE49-F238E27FC236}">
                  <a16:creationId xmlns:a16="http://schemas.microsoft.com/office/drawing/2014/main" id="{E7877A37-7626-4D32-BC91-E7815A0457B0}"/>
                </a:ext>
              </a:extLst>
            </p:cNvPr>
            <p:cNvSpPr/>
            <p:nvPr/>
          </p:nvSpPr>
          <p:spPr>
            <a:xfrm>
              <a:off x="846774" y="1910995"/>
              <a:ext cx="140708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Material Utilizado</a:t>
              </a:r>
            </a:p>
          </p:txBody>
        </p:sp>
        <p:sp>
          <p:nvSpPr>
            <p:cNvPr id="80" name="Rectángulo 79">
              <a:extLst>
                <a:ext uri="{FF2B5EF4-FFF2-40B4-BE49-F238E27FC236}">
                  <a16:creationId xmlns:a16="http://schemas.microsoft.com/office/drawing/2014/main" id="{EED52FFC-D234-4972-9362-CCA8BD8E1E1D}"/>
                </a:ext>
              </a:extLst>
            </p:cNvPr>
            <p:cNvSpPr/>
            <p:nvPr/>
          </p:nvSpPr>
          <p:spPr>
            <a:xfrm>
              <a:off x="1951784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81" name="Rectángulo 80">
              <a:extLst>
                <a:ext uri="{FF2B5EF4-FFF2-40B4-BE49-F238E27FC236}">
                  <a16:creationId xmlns:a16="http://schemas.microsoft.com/office/drawing/2014/main" id="{810D7B33-A378-48EE-81DB-D80ABF08CAFF}"/>
                </a:ext>
              </a:extLst>
            </p:cNvPr>
            <p:cNvSpPr/>
            <p:nvPr/>
          </p:nvSpPr>
          <p:spPr>
            <a:xfrm>
              <a:off x="2018850" y="1908569"/>
              <a:ext cx="1230415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Traído por cliente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82" name="Rectángulo 81">
              <a:extLst>
                <a:ext uri="{FF2B5EF4-FFF2-40B4-BE49-F238E27FC236}">
                  <a16:creationId xmlns:a16="http://schemas.microsoft.com/office/drawing/2014/main" id="{C6BA340D-8998-4AB9-89C7-B008C984CE74}"/>
                </a:ext>
              </a:extLst>
            </p:cNvPr>
            <p:cNvSpPr/>
            <p:nvPr/>
          </p:nvSpPr>
          <p:spPr>
            <a:xfrm>
              <a:off x="3114635" y="2000787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85" name="Rectángulo 84">
              <a:extLst>
                <a:ext uri="{FF2B5EF4-FFF2-40B4-BE49-F238E27FC236}">
                  <a16:creationId xmlns:a16="http://schemas.microsoft.com/office/drawing/2014/main" id="{E804BDC5-B8E3-4BEE-B9A1-7A7F9FE1772F}"/>
                </a:ext>
              </a:extLst>
            </p:cNvPr>
            <p:cNvSpPr/>
            <p:nvPr/>
          </p:nvSpPr>
          <p:spPr>
            <a:xfrm>
              <a:off x="3194974" y="1908569"/>
              <a:ext cx="152123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Comprado por uno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pic>
        <p:nvPicPr>
          <p:cNvPr id="86" name="Imagen 85">
            <a:extLst>
              <a:ext uri="{FF2B5EF4-FFF2-40B4-BE49-F238E27FC236}">
                <a16:creationId xmlns:a16="http://schemas.microsoft.com/office/drawing/2014/main" id="{5E40D706-1789-41B8-8B26-B918DFB9E15B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203" t="66278" r="8673" b="23356"/>
          <a:stretch/>
        </p:blipFill>
        <p:spPr>
          <a:xfrm>
            <a:off x="420002" y="5572807"/>
            <a:ext cx="4301657" cy="745544"/>
          </a:xfrm>
          <a:prstGeom prst="rect">
            <a:avLst/>
          </a:prstGeom>
        </p:spPr>
      </p:pic>
      <p:grpSp>
        <p:nvGrpSpPr>
          <p:cNvPr id="99" name="Grupo 98">
            <a:extLst>
              <a:ext uri="{FF2B5EF4-FFF2-40B4-BE49-F238E27FC236}">
                <a16:creationId xmlns:a16="http://schemas.microsoft.com/office/drawing/2014/main" id="{A495B0AB-2D8A-4029-A820-29583E476264}"/>
              </a:ext>
            </a:extLst>
          </p:cNvPr>
          <p:cNvGrpSpPr/>
          <p:nvPr/>
        </p:nvGrpSpPr>
        <p:grpSpPr>
          <a:xfrm>
            <a:off x="513886" y="6402346"/>
            <a:ext cx="4328637" cy="751470"/>
            <a:chOff x="507023" y="6357999"/>
            <a:chExt cx="4328637" cy="751470"/>
          </a:xfrm>
        </p:grpSpPr>
        <p:sp>
          <p:nvSpPr>
            <p:cNvPr id="88" name="Rectángulo 87">
              <a:extLst>
                <a:ext uri="{FF2B5EF4-FFF2-40B4-BE49-F238E27FC236}">
                  <a16:creationId xmlns:a16="http://schemas.microsoft.com/office/drawing/2014/main" id="{CABB359B-7FAA-4851-BFBB-C7E16CD1F9CA}"/>
                </a:ext>
              </a:extLst>
            </p:cNvPr>
            <p:cNvSpPr/>
            <p:nvPr/>
          </p:nvSpPr>
          <p:spPr>
            <a:xfrm>
              <a:off x="507023" y="6357999"/>
              <a:ext cx="1590222" cy="34394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6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Formas de Pago</a:t>
              </a:r>
              <a:endParaRPr lang="es-CL" sz="16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89" name="Rectángulo 88">
              <a:extLst>
                <a:ext uri="{FF2B5EF4-FFF2-40B4-BE49-F238E27FC236}">
                  <a16:creationId xmlns:a16="http://schemas.microsoft.com/office/drawing/2014/main" id="{5C3FB13F-67AB-4E67-B8DB-16F6AEF462D6}"/>
                </a:ext>
              </a:extLst>
            </p:cNvPr>
            <p:cNvSpPr/>
            <p:nvPr/>
          </p:nvSpPr>
          <p:spPr>
            <a:xfrm>
              <a:off x="508665" y="6755574"/>
              <a:ext cx="118105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Total a Pagar: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90" name="Conector recto 89">
              <a:extLst>
                <a:ext uri="{FF2B5EF4-FFF2-40B4-BE49-F238E27FC236}">
                  <a16:creationId xmlns:a16="http://schemas.microsoft.com/office/drawing/2014/main" id="{E991F5D5-602F-41C6-A05E-4F641BA735F5}"/>
                </a:ext>
              </a:extLst>
            </p:cNvPr>
            <p:cNvCxnSpPr>
              <a:cxnSpLocks/>
            </p:cNvCxnSpPr>
            <p:nvPr/>
          </p:nvCxnSpPr>
          <p:spPr>
            <a:xfrm>
              <a:off x="1405339" y="6956676"/>
              <a:ext cx="1125661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3" name="Rectángulo 92">
              <a:extLst>
                <a:ext uri="{FF2B5EF4-FFF2-40B4-BE49-F238E27FC236}">
                  <a16:creationId xmlns:a16="http://schemas.microsoft.com/office/drawing/2014/main" id="{6EBF0BAA-1830-4082-9014-C97DF0F57357}"/>
                </a:ext>
              </a:extLst>
            </p:cNvPr>
            <p:cNvSpPr/>
            <p:nvPr/>
          </p:nvSpPr>
          <p:spPr>
            <a:xfrm>
              <a:off x="2618328" y="6480608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94" name="Rectángulo 93">
              <a:extLst>
                <a:ext uri="{FF2B5EF4-FFF2-40B4-BE49-F238E27FC236}">
                  <a16:creationId xmlns:a16="http://schemas.microsoft.com/office/drawing/2014/main" id="{6B27A875-5C49-4CE4-884A-53A0A9CD71C2}"/>
                </a:ext>
              </a:extLst>
            </p:cNvPr>
            <p:cNvSpPr/>
            <p:nvPr/>
          </p:nvSpPr>
          <p:spPr>
            <a:xfrm>
              <a:off x="2698547" y="6392360"/>
              <a:ext cx="213711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50% Adel</a:t>
              </a: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anto / 50% Entrega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5" name="Rectángulo 94">
              <a:extLst>
                <a:ext uri="{FF2B5EF4-FFF2-40B4-BE49-F238E27FC236}">
                  <a16:creationId xmlns:a16="http://schemas.microsoft.com/office/drawing/2014/main" id="{796D9CDE-CE6A-44BC-B977-018DBDB7ADB1}"/>
                </a:ext>
              </a:extLst>
            </p:cNvPr>
            <p:cNvSpPr/>
            <p:nvPr/>
          </p:nvSpPr>
          <p:spPr>
            <a:xfrm>
              <a:off x="2618327" y="6671604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96" name="Rectángulo 95">
              <a:extLst>
                <a:ext uri="{FF2B5EF4-FFF2-40B4-BE49-F238E27FC236}">
                  <a16:creationId xmlns:a16="http://schemas.microsoft.com/office/drawing/2014/main" id="{E1A9C05A-E9F5-40BA-9B89-F4925868A6E2}"/>
                </a:ext>
              </a:extLst>
            </p:cNvPr>
            <p:cNvSpPr/>
            <p:nvPr/>
          </p:nvSpPr>
          <p:spPr>
            <a:xfrm>
              <a:off x="2698547" y="6590190"/>
              <a:ext cx="125637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Tarjeta de Crédito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7" name="Rectángulo 96">
              <a:extLst>
                <a:ext uri="{FF2B5EF4-FFF2-40B4-BE49-F238E27FC236}">
                  <a16:creationId xmlns:a16="http://schemas.microsoft.com/office/drawing/2014/main" id="{FDB9D3DA-79A0-4743-B169-42B0206C7917}"/>
                </a:ext>
              </a:extLst>
            </p:cNvPr>
            <p:cNvSpPr/>
            <p:nvPr/>
          </p:nvSpPr>
          <p:spPr>
            <a:xfrm>
              <a:off x="2734595" y="6796948"/>
              <a:ext cx="125637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Pago Completo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8" name="Rectángulo 97">
              <a:extLst>
                <a:ext uri="{FF2B5EF4-FFF2-40B4-BE49-F238E27FC236}">
                  <a16:creationId xmlns:a16="http://schemas.microsoft.com/office/drawing/2014/main" id="{C23ACB03-E850-4859-963B-A4D496E13724}"/>
                </a:ext>
              </a:extLst>
            </p:cNvPr>
            <p:cNvSpPr/>
            <p:nvPr/>
          </p:nvSpPr>
          <p:spPr>
            <a:xfrm>
              <a:off x="2618327" y="6872424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</p:grpSp>
      <p:sp>
        <p:nvSpPr>
          <p:cNvPr id="83" name="Rectángulo 82">
            <a:extLst>
              <a:ext uri="{FF2B5EF4-FFF2-40B4-BE49-F238E27FC236}">
                <a16:creationId xmlns:a16="http://schemas.microsoft.com/office/drawing/2014/main" id="{FF1B5714-D46E-4962-9BD8-8C3EB344E93F}"/>
              </a:ext>
            </a:extLst>
          </p:cNvPr>
          <p:cNvSpPr/>
          <p:nvPr/>
        </p:nvSpPr>
        <p:spPr>
          <a:xfrm>
            <a:off x="551357" y="63750"/>
            <a:ext cx="4148168" cy="107830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07000"/>
              </a:lnSpc>
              <a:spcAft>
                <a:spcPts val="726"/>
              </a:spcAft>
            </a:pPr>
            <a:r>
              <a:rPr lang="es-CL" sz="5988" dirty="0">
                <a:solidFill>
                  <a:schemeClr val="bg1"/>
                </a:solidFill>
                <a:latin typeface="Angelface" pitchFamily="50" charset="0"/>
                <a:ea typeface="Calibri" panose="020F0502020204030204" pitchFamily="34" charset="0"/>
                <a:cs typeface="Times New Roman" panose="02020603050405020304" pitchFamily="18" charset="0"/>
              </a:rPr>
              <a:t>Ordenes de Venta</a:t>
            </a:r>
            <a:endParaRPr lang="es-CL" sz="6532" dirty="0">
              <a:solidFill>
                <a:schemeClr val="bg1"/>
              </a:solidFill>
              <a:latin typeface="Angelface" pitchFamily="50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101" name="Rectángulo: esquinas redondeadas 100">
            <a:extLst>
              <a:ext uri="{FF2B5EF4-FFF2-40B4-BE49-F238E27FC236}">
                <a16:creationId xmlns:a16="http://schemas.microsoft.com/office/drawing/2014/main" id="{0A155951-9671-4EA6-9BA5-4894C98CB333}"/>
              </a:ext>
            </a:extLst>
          </p:cNvPr>
          <p:cNvSpPr/>
          <p:nvPr/>
        </p:nvSpPr>
        <p:spPr>
          <a:xfrm>
            <a:off x="473237" y="1582469"/>
            <a:ext cx="4223447" cy="604994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111" name="Rectángulo: esquinas redondeadas 110">
            <a:extLst>
              <a:ext uri="{FF2B5EF4-FFF2-40B4-BE49-F238E27FC236}">
                <a16:creationId xmlns:a16="http://schemas.microsoft.com/office/drawing/2014/main" id="{2F0F5CEE-A183-4B39-8715-F1C8F735566B}"/>
              </a:ext>
            </a:extLst>
          </p:cNvPr>
          <p:cNvSpPr/>
          <p:nvPr/>
        </p:nvSpPr>
        <p:spPr>
          <a:xfrm>
            <a:off x="524368" y="3850804"/>
            <a:ext cx="4115236" cy="1279658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113" name="Rectángulo: esquinas redondeadas 112">
            <a:extLst>
              <a:ext uri="{FF2B5EF4-FFF2-40B4-BE49-F238E27FC236}">
                <a16:creationId xmlns:a16="http://schemas.microsoft.com/office/drawing/2014/main" id="{907035ED-50C6-4207-BD92-D5027B05F656}"/>
              </a:ext>
            </a:extLst>
          </p:cNvPr>
          <p:cNvSpPr/>
          <p:nvPr/>
        </p:nvSpPr>
        <p:spPr>
          <a:xfrm>
            <a:off x="521789" y="6431097"/>
            <a:ext cx="4115236" cy="762266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</p:spTree>
    <p:extLst>
      <p:ext uri="{BB962C8B-B14F-4D97-AF65-F5344CB8AC3E}">
        <p14:creationId xmlns:p14="http://schemas.microsoft.com/office/powerpoint/2010/main" val="3362543288"/>
      </p:ext>
    </p:extLst>
  </p:cSld>
  <p:clrMapOvr>
    <a:masterClrMapping/>
  </p:clrMapOvr>
</p:sld>
</file>

<file path=ppt/slides/slide2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4" name="Imagen 113">
            <a:extLst>
              <a:ext uri="{FF2B5EF4-FFF2-40B4-BE49-F238E27FC236}">
                <a16:creationId xmlns:a16="http://schemas.microsoft.com/office/drawing/2014/main" id="{E2C72D66-3C05-40F4-818E-4CB8631B94FA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26633" t="9514" r="29569" b="27352"/>
          <a:stretch/>
        </p:blipFill>
        <p:spPr>
          <a:xfrm rot="16200000">
            <a:off x="2185505" y="-1998928"/>
            <a:ext cx="697876" cy="5068891"/>
          </a:xfrm>
          <a:prstGeom prst="rect">
            <a:avLst/>
          </a:prstGeom>
        </p:spPr>
      </p:pic>
      <p:sp>
        <p:nvSpPr>
          <p:cNvPr id="112" name="Rectángulo: esquinas redondeadas 111">
            <a:extLst>
              <a:ext uri="{FF2B5EF4-FFF2-40B4-BE49-F238E27FC236}">
                <a16:creationId xmlns:a16="http://schemas.microsoft.com/office/drawing/2014/main" id="{E115D612-3661-42A9-A486-91A7B88EA55F}"/>
              </a:ext>
            </a:extLst>
          </p:cNvPr>
          <p:cNvSpPr/>
          <p:nvPr/>
        </p:nvSpPr>
        <p:spPr>
          <a:xfrm>
            <a:off x="440504" y="6367648"/>
            <a:ext cx="4290148" cy="890633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110" name="Rectángulo: esquinas redondeadas 109">
            <a:extLst>
              <a:ext uri="{FF2B5EF4-FFF2-40B4-BE49-F238E27FC236}">
                <a16:creationId xmlns:a16="http://schemas.microsoft.com/office/drawing/2014/main" id="{9B78243E-FF09-471B-A928-593DCFE6BCF1}"/>
              </a:ext>
            </a:extLst>
          </p:cNvPr>
          <p:cNvSpPr/>
          <p:nvPr/>
        </p:nvSpPr>
        <p:spPr>
          <a:xfrm>
            <a:off x="440505" y="3776826"/>
            <a:ext cx="4290148" cy="1439386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84" name="Rectángulo: esquinas redondeadas 83">
            <a:extLst>
              <a:ext uri="{FF2B5EF4-FFF2-40B4-BE49-F238E27FC236}">
                <a16:creationId xmlns:a16="http://schemas.microsoft.com/office/drawing/2014/main" id="{AD7414DD-8DE6-45B8-8112-9BDDF0B186AF}"/>
              </a:ext>
            </a:extLst>
          </p:cNvPr>
          <p:cNvSpPr/>
          <p:nvPr/>
        </p:nvSpPr>
        <p:spPr>
          <a:xfrm>
            <a:off x="420001" y="1536627"/>
            <a:ext cx="4310651" cy="697874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2" name="Rectángulo: esquinas redondeadas 1">
            <a:extLst>
              <a:ext uri="{FF2B5EF4-FFF2-40B4-BE49-F238E27FC236}">
                <a16:creationId xmlns:a16="http://schemas.microsoft.com/office/drawing/2014/main" id="{99FF4510-806D-4AC7-8D73-69B355A697B8}"/>
              </a:ext>
            </a:extLst>
          </p:cNvPr>
          <p:cNvSpPr/>
          <p:nvPr/>
        </p:nvSpPr>
        <p:spPr>
          <a:xfrm>
            <a:off x="1308997" y="1142665"/>
            <a:ext cx="1021080" cy="217998"/>
          </a:xfrm>
          <a:prstGeom prst="roundRect">
            <a:avLst>
              <a:gd name="adj" fmla="val 0"/>
            </a:avLst>
          </a:prstGeom>
          <a:noFill/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4" name="Rectángulo 3">
            <a:extLst>
              <a:ext uri="{FF2B5EF4-FFF2-40B4-BE49-F238E27FC236}">
                <a16:creationId xmlns:a16="http://schemas.microsoft.com/office/drawing/2014/main" id="{2AFB77A1-E7B9-4F47-9144-3CC7BDF7EE3D}"/>
              </a:ext>
            </a:extLst>
          </p:cNvPr>
          <p:cNvSpPr/>
          <p:nvPr/>
        </p:nvSpPr>
        <p:spPr>
          <a:xfrm>
            <a:off x="440504" y="1056234"/>
            <a:ext cx="1021080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N.º Pedido</a:t>
            </a:r>
            <a:endParaRPr lang="es-CL" dirty="0">
              <a:effectLst/>
              <a:latin typeface="Akazan Lt" panose="02000506020000020003" pitchFamily="2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5" name="Rectángulo: esquinas redondeadas 4">
            <a:extLst>
              <a:ext uri="{FF2B5EF4-FFF2-40B4-BE49-F238E27FC236}">
                <a16:creationId xmlns:a16="http://schemas.microsoft.com/office/drawing/2014/main" id="{2842A9BB-0E44-4F1E-97DD-EF7322732B51}"/>
              </a:ext>
            </a:extLst>
          </p:cNvPr>
          <p:cNvSpPr/>
          <p:nvPr/>
        </p:nvSpPr>
        <p:spPr>
          <a:xfrm>
            <a:off x="3675604" y="1142059"/>
            <a:ext cx="1021080" cy="217998"/>
          </a:xfrm>
          <a:prstGeom prst="roundRect">
            <a:avLst>
              <a:gd name="adj" fmla="val 0"/>
            </a:avLst>
          </a:prstGeom>
          <a:noFill/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6" name="Rectángulo 5">
            <a:extLst>
              <a:ext uri="{FF2B5EF4-FFF2-40B4-BE49-F238E27FC236}">
                <a16:creationId xmlns:a16="http://schemas.microsoft.com/office/drawing/2014/main" id="{7F3D37A6-278E-4B2C-8776-6E7C1A84784E}"/>
              </a:ext>
            </a:extLst>
          </p:cNvPr>
          <p:cNvSpPr/>
          <p:nvPr/>
        </p:nvSpPr>
        <p:spPr>
          <a:xfrm>
            <a:off x="3079506" y="1063864"/>
            <a:ext cx="1021080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Fecha</a:t>
            </a:r>
          </a:p>
        </p:txBody>
      </p:sp>
      <p:grpSp>
        <p:nvGrpSpPr>
          <p:cNvPr id="17" name="Grupo 16">
            <a:extLst>
              <a:ext uri="{FF2B5EF4-FFF2-40B4-BE49-F238E27FC236}">
                <a16:creationId xmlns:a16="http://schemas.microsoft.com/office/drawing/2014/main" id="{A1221EF0-FDFE-48C3-A647-6370BEFC3A9F}"/>
              </a:ext>
            </a:extLst>
          </p:cNvPr>
          <p:cNvGrpSpPr/>
          <p:nvPr/>
        </p:nvGrpSpPr>
        <p:grpSpPr>
          <a:xfrm>
            <a:off x="428996" y="1535416"/>
            <a:ext cx="4190338" cy="715275"/>
            <a:chOff x="461175" y="1120552"/>
            <a:chExt cx="4190338" cy="715275"/>
          </a:xfrm>
        </p:grpSpPr>
        <p:sp>
          <p:nvSpPr>
            <p:cNvPr id="8" name="Rectángulo 7">
              <a:extLst>
                <a:ext uri="{FF2B5EF4-FFF2-40B4-BE49-F238E27FC236}">
                  <a16:creationId xmlns:a16="http://schemas.microsoft.com/office/drawing/2014/main" id="{9A52EE84-0DE8-4F26-AD5E-3CE20593F425}"/>
                </a:ext>
              </a:extLst>
            </p:cNvPr>
            <p:cNvSpPr/>
            <p:nvPr/>
          </p:nvSpPr>
          <p:spPr>
            <a:xfrm>
              <a:off x="477077" y="1120552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Cliente: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" name="Rectángulo 8">
              <a:extLst>
                <a:ext uri="{FF2B5EF4-FFF2-40B4-BE49-F238E27FC236}">
                  <a16:creationId xmlns:a16="http://schemas.microsoft.com/office/drawing/2014/main" id="{0293D1B7-439B-4947-A5F0-41627F3784A1}"/>
                </a:ext>
              </a:extLst>
            </p:cNvPr>
            <p:cNvSpPr/>
            <p:nvPr/>
          </p:nvSpPr>
          <p:spPr>
            <a:xfrm>
              <a:off x="461175" y="1452518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Teléfono: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10" name="Rectángulo 9">
              <a:extLst>
                <a:ext uri="{FF2B5EF4-FFF2-40B4-BE49-F238E27FC236}">
                  <a16:creationId xmlns:a16="http://schemas.microsoft.com/office/drawing/2014/main" id="{18CEE0AE-BC72-4F64-89A2-783C42213717}"/>
                </a:ext>
              </a:extLst>
            </p:cNvPr>
            <p:cNvSpPr/>
            <p:nvPr/>
          </p:nvSpPr>
          <p:spPr>
            <a:xfrm>
              <a:off x="2542395" y="1460468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Celular: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12" name="Conector recto 11">
              <a:extLst>
                <a:ext uri="{FF2B5EF4-FFF2-40B4-BE49-F238E27FC236}">
                  <a16:creationId xmlns:a16="http://schemas.microsoft.com/office/drawing/2014/main" id="{44FD2E21-B38E-48E6-8AF0-3E3DE6E69487}"/>
                </a:ext>
              </a:extLst>
            </p:cNvPr>
            <p:cNvCxnSpPr/>
            <p:nvPr/>
          </p:nvCxnSpPr>
          <p:spPr>
            <a:xfrm>
              <a:off x="1089328" y="1380954"/>
              <a:ext cx="3562185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Conector recto 12">
              <a:extLst>
                <a:ext uri="{FF2B5EF4-FFF2-40B4-BE49-F238E27FC236}">
                  <a16:creationId xmlns:a16="http://schemas.microsoft.com/office/drawing/2014/main" id="{FF0615F5-297B-42CC-9227-B689F664423A}"/>
                </a:ext>
              </a:extLst>
            </p:cNvPr>
            <p:cNvCxnSpPr>
              <a:cxnSpLocks/>
            </p:cNvCxnSpPr>
            <p:nvPr/>
          </p:nvCxnSpPr>
          <p:spPr>
            <a:xfrm>
              <a:off x="1194019" y="1700333"/>
              <a:ext cx="1348376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" name="Conector recto 14">
              <a:extLst>
                <a:ext uri="{FF2B5EF4-FFF2-40B4-BE49-F238E27FC236}">
                  <a16:creationId xmlns:a16="http://schemas.microsoft.com/office/drawing/2014/main" id="{BD48C7B8-5CAC-4F82-9216-C8AB344C1EF2}"/>
                </a:ext>
              </a:extLst>
            </p:cNvPr>
            <p:cNvCxnSpPr>
              <a:cxnSpLocks/>
            </p:cNvCxnSpPr>
            <p:nvPr/>
          </p:nvCxnSpPr>
          <p:spPr>
            <a:xfrm>
              <a:off x="3228230" y="1700333"/>
              <a:ext cx="1423283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7" name="Grupo 26">
            <a:extLst>
              <a:ext uri="{FF2B5EF4-FFF2-40B4-BE49-F238E27FC236}">
                <a16:creationId xmlns:a16="http://schemas.microsoft.com/office/drawing/2014/main" id="{D011FB4B-7475-4BE9-A358-6DA41A8D12AD}"/>
              </a:ext>
            </a:extLst>
          </p:cNvPr>
          <p:cNvGrpSpPr/>
          <p:nvPr/>
        </p:nvGrpSpPr>
        <p:grpSpPr>
          <a:xfrm>
            <a:off x="899417" y="2332501"/>
            <a:ext cx="3359980" cy="319046"/>
            <a:chOff x="864702" y="1908569"/>
            <a:chExt cx="3359980" cy="319046"/>
          </a:xfrm>
        </p:grpSpPr>
        <p:sp>
          <p:nvSpPr>
            <p:cNvPr id="19" name="Rectángulo: esquinas redondeadas 18">
              <a:extLst>
                <a:ext uri="{FF2B5EF4-FFF2-40B4-BE49-F238E27FC236}">
                  <a16:creationId xmlns:a16="http://schemas.microsoft.com/office/drawing/2014/main" id="{90C1F828-0023-4BD0-AE55-1A1D3BABD5CA}"/>
                </a:ext>
              </a:extLst>
            </p:cNvPr>
            <p:cNvSpPr/>
            <p:nvPr/>
          </p:nvSpPr>
          <p:spPr>
            <a:xfrm>
              <a:off x="888509" y="1931042"/>
              <a:ext cx="3336173" cy="267576"/>
            </a:xfrm>
            <a:prstGeom prst="roundRect">
              <a:avLst>
                <a:gd name="adj" fmla="val 3808"/>
              </a:avLst>
            </a:prstGeom>
            <a:solidFill>
              <a:srgbClr val="E5EBF7"/>
            </a:solidFill>
            <a:ln w="6350"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20" name="Rectángulo 19">
              <a:extLst>
                <a:ext uri="{FF2B5EF4-FFF2-40B4-BE49-F238E27FC236}">
                  <a16:creationId xmlns:a16="http://schemas.microsoft.com/office/drawing/2014/main" id="{56986F0A-658A-4DCF-8EF6-0F185C7C5060}"/>
                </a:ext>
              </a:extLst>
            </p:cNvPr>
            <p:cNvSpPr/>
            <p:nvPr/>
          </p:nvSpPr>
          <p:spPr>
            <a:xfrm>
              <a:off x="864702" y="1910995"/>
              <a:ext cx="140708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Tipo de Servicio: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21" name="Rectángulo 20">
              <a:extLst>
                <a:ext uri="{FF2B5EF4-FFF2-40B4-BE49-F238E27FC236}">
                  <a16:creationId xmlns:a16="http://schemas.microsoft.com/office/drawing/2014/main" id="{6492D76D-BD6D-4616-9DE0-599FC92A6658}"/>
                </a:ext>
              </a:extLst>
            </p:cNvPr>
            <p:cNvSpPr/>
            <p:nvPr/>
          </p:nvSpPr>
          <p:spPr>
            <a:xfrm>
              <a:off x="1993616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2" name="Rectángulo 21">
              <a:extLst>
                <a:ext uri="{FF2B5EF4-FFF2-40B4-BE49-F238E27FC236}">
                  <a16:creationId xmlns:a16="http://schemas.microsoft.com/office/drawing/2014/main" id="{BE82BD38-E445-4696-A0AB-597A418C5665}"/>
                </a:ext>
              </a:extLst>
            </p:cNvPr>
            <p:cNvSpPr/>
            <p:nvPr/>
          </p:nvSpPr>
          <p:spPr>
            <a:xfrm>
              <a:off x="2072635" y="1908569"/>
              <a:ext cx="654616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Costura</a:t>
              </a:r>
            </a:p>
          </p:txBody>
        </p:sp>
        <p:sp>
          <p:nvSpPr>
            <p:cNvPr id="23" name="Rectángulo 22">
              <a:extLst>
                <a:ext uri="{FF2B5EF4-FFF2-40B4-BE49-F238E27FC236}">
                  <a16:creationId xmlns:a16="http://schemas.microsoft.com/office/drawing/2014/main" id="{68F4B250-3831-418F-BFC4-D431DBC2CA70}"/>
                </a:ext>
              </a:extLst>
            </p:cNvPr>
            <p:cNvSpPr/>
            <p:nvPr/>
          </p:nvSpPr>
          <p:spPr>
            <a:xfrm>
              <a:off x="2660329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4" name="Rectángulo 23">
              <a:extLst>
                <a:ext uri="{FF2B5EF4-FFF2-40B4-BE49-F238E27FC236}">
                  <a16:creationId xmlns:a16="http://schemas.microsoft.com/office/drawing/2014/main" id="{4AA89D6B-DBBA-402D-AEBE-71E144A67F00}"/>
                </a:ext>
              </a:extLst>
            </p:cNvPr>
            <p:cNvSpPr/>
            <p:nvPr/>
          </p:nvSpPr>
          <p:spPr>
            <a:xfrm>
              <a:off x="2750460" y="1915094"/>
              <a:ext cx="81676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Confección</a:t>
              </a:r>
            </a:p>
          </p:txBody>
        </p:sp>
        <p:sp>
          <p:nvSpPr>
            <p:cNvPr id="25" name="Rectángulo 24">
              <a:extLst>
                <a:ext uri="{FF2B5EF4-FFF2-40B4-BE49-F238E27FC236}">
                  <a16:creationId xmlns:a16="http://schemas.microsoft.com/office/drawing/2014/main" id="{E35C0224-B0B5-4F53-8A83-F99AB3741D53}"/>
                </a:ext>
              </a:extLst>
            </p:cNvPr>
            <p:cNvSpPr/>
            <p:nvPr/>
          </p:nvSpPr>
          <p:spPr>
            <a:xfrm>
              <a:off x="3522045" y="2000787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6" name="Rectángulo 25">
              <a:extLst>
                <a:ext uri="{FF2B5EF4-FFF2-40B4-BE49-F238E27FC236}">
                  <a16:creationId xmlns:a16="http://schemas.microsoft.com/office/drawing/2014/main" id="{6D0BC1E9-E235-4F61-AC23-ACA0B4CF88CA}"/>
                </a:ext>
              </a:extLst>
            </p:cNvPr>
            <p:cNvSpPr/>
            <p:nvPr/>
          </p:nvSpPr>
          <p:spPr>
            <a:xfrm>
              <a:off x="3612029" y="1915094"/>
              <a:ext cx="552402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Otros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sp>
        <p:nvSpPr>
          <p:cNvPr id="28" name="Rectángulo 27">
            <a:extLst>
              <a:ext uri="{FF2B5EF4-FFF2-40B4-BE49-F238E27FC236}">
                <a16:creationId xmlns:a16="http://schemas.microsoft.com/office/drawing/2014/main" id="{68588BD4-AE96-4CF9-9C4B-24A6D79FE99D}"/>
              </a:ext>
            </a:extLst>
          </p:cNvPr>
          <p:cNvSpPr/>
          <p:nvPr/>
        </p:nvSpPr>
        <p:spPr>
          <a:xfrm>
            <a:off x="354701" y="2633649"/>
            <a:ext cx="2183733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Descripción del Servicio:</a:t>
            </a:r>
            <a:endParaRPr lang="es-CL" dirty="0">
              <a:effectLst/>
              <a:latin typeface="Akazan Lt" panose="02000506020000020003" pitchFamily="2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pic>
        <p:nvPicPr>
          <p:cNvPr id="30" name="Imagen 29">
            <a:extLst>
              <a:ext uri="{FF2B5EF4-FFF2-40B4-BE49-F238E27FC236}">
                <a16:creationId xmlns:a16="http://schemas.microsoft.com/office/drawing/2014/main" id="{3E931A31-DC47-4A40-8DA9-8FC83A9306DD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203" t="66278" r="8673" b="23449"/>
          <a:stretch/>
        </p:blipFill>
        <p:spPr>
          <a:xfrm>
            <a:off x="440505" y="2944813"/>
            <a:ext cx="4301657" cy="738769"/>
          </a:xfrm>
          <a:prstGeom prst="rect">
            <a:avLst/>
          </a:prstGeom>
        </p:spPr>
      </p:pic>
      <p:grpSp>
        <p:nvGrpSpPr>
          <p:cNvPr id="76" name="Grupo 75">
            <a:extLst>
              <a:ext uri="{FF2B5EF4-FFF2-40B4-BE49-F238E27FC236}">
                <a16:creationId xmlns:a16="http://schemas.microsoft.com/office/drawing/2014/main" id="{EBD2F4EC-A8BF-4680-A871-AD5F1ACFA33A}"/>
              </a:ext>
            </a:extLst>
          </p:cNvPr>
          <p:cNvGrpSpPr/>
          <p:nvPr/>
        </p:nvGrpSpPr>
        <p:grpSpPr>
          <a:xfrm>
            <a:off x="513147" y="3825721"/>
            <a:ext cx="4187950" cy="1277269"/>
            <a:chOff x="425691" y="4023521"/>
            <a:chExt cx="4187950" cy="1277269"/>
          </a:xfrm>
        </p:grpSpPr>
        <p:sp>
          <p:nvSpPr>
            <p:cNvPr id="39" name="Rectángulo 38">
              <a:extLst>
                <a:ext uri="{FF2B5EF4-FFF2-40B4-BE49-F238E27FC236}">
                  <a16:creationId xmlns:a16="http://schemas.microsoft.com/office/drawing/2014/main" id="{02E4A93C-8F9C-4884-B2B6-80528735D3E3}"/>
                </a:ext>
              </a:extLst>
            </p:cNvPr>
            <p:cNvSpPr/>
            <p:nvPr/>
          </p:nvSpPr>
          <p:spPr>
            <a:xfrm>
              <a:off x="425691" y="4023521"/>
              <a:ext cx="118105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Ficha de Medidas</a:t>
              </a:r>
            </a:p>
          </p:txBody>
        </p:sp>
        <p:sp>
          <p:nvSpPr>
            <p:cNvPr id="41" name="Rectángulo 40">
              <a:extLst>
                <a:ext uri="{FF2B5EF4-FFF2-40B4-BE49-F238E27FC236}">
                  <a16:creationId xmlns:a16="http://schemas.microsoft.com/office/drawing/2014/main" id="{92B9E128-7B4C-45E7-9BA8-B9EA85687B92}"/>
                </a:ext>
              </a:extLst>
            </p:cNvPr>
            <p:cNvSpPr/>
            <p:nvPr/>
          </p:nvSpPr>
          <p:spPr>
            <a:xfrm>
              <a:off x="754528" y="4254831"/>
              <a:ext cx="66475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H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ombros</a:t>
              </a:r>
            </a:p>
          </p:txBody>
        </p:sp>
        <p:grpSp>
          <p:nvGrpSpPr>
            <p:cNvPr id="53" name="Grupo 52">
              <a:extLst>
                <a:ext uri="{FF2B5EF4-FFF2-40B4-BE49-F238E27FC236}">
                  <a16:creationId xmlns:a16="http://schemas.microsoft.com/office/drawing/2014/main" id="{F280F20A-CEEA-4B75-946C-268CF551042A}"/>
                </a:ext>
              </a:extLst>
            </p:cNvPr>
            <p:cNvGrpSpPr/>
            <p:nvPr/>
          </p:nvGrpSpPr>
          <p:grpSpPr>
            <a:xfrm>
              <a:off x="499785" y="4324233"/>
              <a:ext cx="319496" cy="903494"/>
              <a:chOff x="499785" y="4324233"/>
              <a:chExt cx="319496" cy="903494"/>
            </a:xfrm>
          </p:grpSpPr>
          <p:sp>
            <p:nvSpPr>
              <p:cNvPr id="40" name="Rectángulo 39">
                <a:extLst>
                  <a:ext uri="{FF2B5EF4-FFF2-40B4-BE49-F238E27FC236}">
                    <a16:creationId xmlns:a16="http://schemas.microsoft.com/office/drawing/2014/main" id="{E47B04F6-4E0C-443A-9D7F-51CC3A6E8167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 dirty="0"/>
              </a:p>
            </p:txBody>
          </p:sp>
          <p:sp>
            <p:nvSpPr>
              <p:cNvPr id="42" name="Rectángulo 41">
                <a:extLst>
                  <a:ext uri="{FF2B5EF4-FFF2-40B4-BE49-F238E27FC236}">
                    <a16:creationId xmlns:a16="http://schemas.microsoft.com/office/drawing/2014/main" id="{E0D8D7D1-E8A9-477D-BB59-7D4037A10AD8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3" name="Rectángulo 42">
                <a:extLst>
                  <a:ext uri="{FF2B5EF4-FFF2-40B4-BE49-F238E27FC236}">
                    <a16:creationId xmlns:a16="http://schemas.microsoft.com/office/drawing/2014/main" id="{F11EEA12-BB2F-4295-96AC-15AABB2EB594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4" name="Rectángulo 43">
                <a:extLst>
                  <a:ext uri="{FF2B5EF4-FFF2-40B4-BE49-F238E27FC236}">
                    <a16:creationId xmlns:a16="http://schemas.microsoft.com/office/drawing/2014/main" id="{4CA8619C-54F1-4E1B-8AD0-2AB97850AF39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5" name="Rectángulo 44">
                <a:extLst>
                  <a:ext uri="{FF2B5EF4-FFF2-40B4-BE49-F238E27FC236}">
                    <a16:creationId xmlns:a16="http://schemas.microsoft.com/office/drawing/2014/main" id="{A892E23F-412E-4C2B-BF07-19DEFB875F6D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48" name="Rectángulo 47">
              <a:extLst>
                <a:ext uri="{FF2B5EF4-FFF2-40B4-BE49-F238E27FC236}">
                  <a16:creationId xmlns:a16="http://schemas.microsoft.com/office/drawing/2014/main" id="{F61B7A8A-9FD8-4CD0-98C1-D19A7D442815}"/>
                </a:ext>
              </a:extLst>
            </p:cNvPr>
            <p:cNvSpPr/>
            <p:nvPr/>
          </p:nvSpPr>
          <p:spPr>
            <a:xfrm>
              <a:off x="754528" y="4446790"/>
              <a:ext cx="66475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Busto</a:t>
              </a:r>
            </a:p>
          </p:txBody>
        </p:sp>
        <p:sp>
          <p:nvSpPr>
            <p:cNvPr id="49" name="Rectángulo 48">
              <a:extLst>
                <a:ext uri="{FF2B5EF4-FFF2-40B4-BE49-F238E27FC236}">
                  <a16:creationId xmlns:a16="http://schemas.microsoft.com/office/drawing/2014/main" id="{CB2C72A1-AB47-4A03-B163-24BB2C1F201C}"/>
                </a:ext>
              </a:extLst>
            </p:cNvPr>
            <p:cNvSpPr/>
            <p:nvPr/>
          </p:nvSpPr>
          <p:spPr>
            <a:xfrm>
              <a:off x="754528" y="4627222"/>
              <a:ext cx="934027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Larg</a:t>
              </a: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 Espalda</a:t>
              </a:r>
            </a:p>
          </p:txBody>
        </p:sp>
        <p:sp>
          <p:nvSpPr>
            <p:cNvPr id="50" name="Rectángulo 49">
              <a:extLst>
                <a:ext uri="{FF2B5EF4-FFF2-40B4-BE49-F238E27FC236}">
                  <a16:creationId xmlns:a16="http://schemas.microsoft.com/office/drawing/2014/main" id="{C5BC14CB-F47E-4D58-8F68-DDE41F381913}"/>
                </a:ext>
              </a:extLst>
            </p:cNvPr>
            <p:cNvSpPr/>
            <p:nvPr/>
          </p:nvSpPr>
          <p:spPr>
            <a:xfrm>
              <a:off x="754528" y="4819750"/>
              <a:ext cx="934027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Busto</a:t>
              </a:r>
            </a:p>
          </p:txBody>
        </p:sp>
        <p:sp>
          <p:nvSpPr>
            <p:cNvPr id="52" name="Rectángulo 51">
              <a:extLst>
                <a:ext uri="{FF2B5EF4-FFF2-40B4-BE49-F238E27FC236}">
                  <a16:creationId xmlns:a16="http://schemas.microsoft.com/office/drawing/2014/main" id="{39884370-F146-4FD9-9DE4-63D0F5CF1CFD}"/>
                </a:ext>
              </a:extLst>
            </p:cNvPr>
            <p:cNvSpPr/>
            <p:nvPr/>
          </p:nvSpPr>
          <p:spPr>
            <a:xfrm>
              <a:off x="763644" y="5019073"/>
              <a:ext cx="54205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</a:t>
              </a:r>
            </a:p>
          </p:txBody>
        </p:sp>
        <p:grpSp>
          <p:nvGrpSpPr>
            <p:cNvPr id="54" name="Grupo 53">
              <a:extLst>
                <a:ext uri="{FF2B5EF4-FFF2-40B4-BE49-F238E27FC236}">
                  <a16:creationId xmlns:a16="http://schemas.microsoft.com/office/drawing/2014/main" id="{899D3852-9FE5-4802-ABAC-63F149199D1B}"/>
                </a:ext>
              </a:extLst>
            </p:cNvPr>
            <p:cNvGrpSpPr/>
            <p:nvPr/>
          </p:nvGrpSpPr>
          <p:grpSpPr>
            <a:xfrm>
              <a:off x="1603520" y="4324233"/>
              <a:ext cx="319496" cy="903494"/>
              <a:chOff x="499785" y="4324233"/>
              <a:chExt cx="319496" cy="903494"/>
            </a:xfrm>
          </p:grpSpPr>
          <p:sp>
            <p:nvSpPr>
              <p:cNvPr id="55" name="Rectángulo 54">
                <a:extLst>
                  <a:ext uri="{FF2B5EF4-FFF2-40B4-BE49-F238E27FC236}">
                    <a16:creationId xmlns:a16="http://schemas.microsoft.com/office/drawing/2014/main" id="{B9500116-F8A0-4B60-A41D-DDA61DAD96E1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6" name="Rectángulo 55">
                <a:extLst>
                  <a:ext uri="{FF2B5EF4-FFF2-40B4-BE49-F238E27FC236}">
                    <a16:creationId xmlns:a16="http://schemas.microsoft.com/office/drawing/2014/main" id="{32936542-49CC-49B3-82EB-7BF61A120F45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7" name="Rectángulo 56">
                <a:extLst>
                  <a:ext uri="{FF2B5EF4-FFF2-40B4-BE49-F238E27FC236}">
                    <a16:creationId xmlns:a16="http://schemas.microsoft.com/office/drawing/2014/main" id="{8750774D-2064-4D64-A3A9-4DF20C839018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8" name="Rectángulo 57">
                <a:extLst>
                  <a:ext uri="{FF2B5EF4-FFF2-40B4-BE49-F238E27FC236}">
                    <a16:creationId xmlns:a16="http://schemas.microsoft.com/office/drawing/2014/main" id="{83283F80-022F-44A8-A5C5-F600B41761E0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9" name="Rectángulo 58">
                <a:extLst>
                  <a:ext uri="{FF2B5EF4-FFF2-40B4-BE49-F238E27FC236}">
                    <a16:creationId xmlns:a16="http://schemas.microsoft.com/office/drawing/2014/main" id="{B3B65F57-430F-44F5-B56A-77EC86B78C32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60" name="Rectángulo 59">
              <a:extLst>
                <a:ext uri="{FF2B5EF4-FFF2-40B4-BE49-F238E27FC236}">
                  <a16:creationId xmlns:a16="http://schemas.microsoft.com/office/drawing/2014/main" id="{6466DA8E-C652-4658-9DE6-CC4010FF4254}"/>
                </a:ext>
              </a:extLst>
            </p:cNvPr>
            <p:cNvSpPr/>
            <p:nvPr/>
          </p:nvSpPr>
          <p:spPr>
            <a:xfrm>
              <a:off x="1857045" y="4249221"/>
              <a:ext cx="140225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Frente </a:t>
              </a:r>
            </a:p>
          </p:txBody>
        </p:sp>
        <p:sp>
          <p:nvSpPr>
            <p:cNvPr id="61" name="Rectángulo 60">
              <a:extLst>
                <a:ext uri="{FF2B5EF4-FFF2-40B4-BE49-F238E27FC236}">
                  <a16:creationId xmlns:a16="http://schemas.microsoft.com/office/drawing/2014/main" id="{31371062-0AD6-4B71-A228-5A8B2CD3F31E}"/>
                </a:ext>
              </a:extLst>
            </p:cNvPr>
            <p:cNvSpPr/>
            <p:nvPr/>
          </p:nvSpPr>
          <p:spPr>
            <a:xfrm>
              <a:off x="1857045" y="4448480"/>
              <a:ext cx="1327750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Costado</a:t>
              </a:r>
            </a:p>
          </p:txBody>
        </p:sp>
        <p:sp>
          <p:nvSpPr>
            <p:cNvPr id="62" name="Rectángulo 61">
              <a:extLst>
                <a:ext uri="{FF2B5EF4-FFF2-40B4-BE49-F238E27FC236}">
                  <a16:creationId xmlns:a16="http://schemas.microsoft.com/office/drawing/2014/main" id="{5A4E51EF-8D78-4EC7-9B0F-BE0BEA9BB197}"/>
                </a:ext>
              </a:extLst>
            </p:cNvPr>
            <p:cNvSpPr/>
            <p:nvPr/>
          </p:nvSpPr>
          <p:spPr>
            <a:xfrm>
              <a:off x="1867696" y="4627222"/>
              <a:ext cx="60857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Cadera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63" name="Rectángulo 62">
              <a:extLst>
                <a:ext uri="{FF2B5EF4-FFF2-40B4-BE49-F238E27FC236}">
                  <a16:creationId xmlns:a16="http://schemas.microsoft.com/office/drawing/2014/main" id="{14010947-628E-4464-9589-CBFF26BCD86C}"/>
                </a:ext>
              </a:extLst>
            </p:cNvPr>
            <p:cNvSpPr/>
            <p:nvPr/>
          </p:nvSpPr>
          <p:spPr>
            <a:xfrm>
              <a:off x="1867696" y="4813319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Rodilla</a:t>
              </a:r>
            </a:p>
          </p:txBody>
        </p:sp>
        <p:sp>
          <p:nvSpPr>
            <p:cNvPr id="64" name="Rectángulo 63">
              <a:extLst>
                <a:ext uri="{FF2B5EF4-FFF2-40B4-BE49-F238E27FC236}">
                  <a16:creationId xmlns:a16="http://schemas.microsoft.com/office/drawing/2014/main" id="{B9F5A617-31DA-4B42-AA9F-20464752E28F}"/>
                </a:ext>
              </a:extLst>
            </p:cNvPr>
            <p:cNvSpPr/>
            <p:nvPr/>
          </p:nvSpPr>
          <p:spPr>
            <a:xfrm>
              <a:off x="1862655" y="5016100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Rodilla</a:t>
              </a:r>
            </a:p>
          </p:txBody>
        </p:sp>
        <p:grpSp>
          <p:nvGrpSpPr>
            <p:cNvPr id="65" name="Grupo 64">
              <a:extLst>
                <a:ext uri="{FF2B5EF4-FFF2-40B4-BE49-F238E27FC236}">
                  <a16:creationId xmlns:a16="http://schemas.microsoft.com/office/drawing/2014/main" id="{320CD5EF-93F7-494C-8D7A-6A0B8DEABED7}"/>
                </a:ext>
              </a:extLst>
            </p:cNvPr>
            <p:cNvGrpSpPr/>
            <p:nvPr/>
          </p:nvGrpSpPr>
          <p:grpSpPr>
            <a:xfrm>
              <a:off x="3122565" y="4330398"/>
              <a:ext cx="319496" cy="903494"/>
              <a:chOff x="499785" y="4324233"/>
              <a:chExt cx="319496" cy="903494"/>
            </a:xfrm>
          </p:grpSpPr>
          <p:sp>
            <p:nvSpPr>
              <p:cNvPr id="66" name="Rectángulo 65">
                <a:extLst>
                  <a:ext uri="{FF2B5EF4-FFF2-40B4-BE49-F238E27FC236}">
                    <a16:creationId xmlns:a16="http://schemas.microsoft.com/office/drawing/2014/main" id="{F5AFC7C4-3C8D-4234-9F99-591641CB149C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7" name="Rectángulo 66">
                <a:extLst>
                  <a:ext uri="{FF2B5EF4-FFF2-40B4-BE49-F238E27FC236}">
                    <a16:creationId xmlns:a16="http://schemas.microsoft.com/office/drawing/2014/main" id="{672EC4D9-7968-40EF-8E37-0AB1B0B57B4D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8" name="Rectángulo 67">
                <a:extLst>
                  <a:ext uri="{FF2B5EF4-FFF2-40B4-BE49-F238E27FC236}">
                    <a16:creationId xmlns:a16="http://schemas.microsoft.com/office/drawing/2014/main" id="{79992F34-89A5-437A-A008-60DF00CD58FB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9" name="Rectángulo 68">
                <a:extLst>
                  <a:ext uri="{FF2B5EF4-FFF2-40B4-BE49-F238E27FC236}">
                    <a16:creationId xmlns:a16="http://schemas.microsoft.com/office/drawing/2014/main" id="{5A44A7C8-1EF2-4BA3-A253-805C71A8205A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70" name="Rectángulo 69">
                <a:extLst>
                  <a:ext uri="{FF2B5EF4-FFF2-40B4-BE49-F238E27FC236}">
                    <a16:creationId xmlns:a16="http://schemas.microsoft.com/office/drawing/2014/main" id="{9FCEB1F4-D108-40F4-9C61-46A7811EF12A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71" name="Rectángulo 70">
              <a:extLst>
                <a:ext uri="{FF2B5EF4-FFF2-40B4-BE49-F238E27FC236}">
                  <a16:creationId xmlns:a16="http://schemas.microsoft.com/office/drawing/2014/main" id="{7667203C-F86F-4632-8695-E8C8F777376B}"/>
                </a:ext>
              </a:extLst>
            </p:cNvPr>
            <p:cNvSpPr/>
            <p:nvPr/>
          </p:nvSpPr>
          <p:spPr>
            <a:xfrm>
              <a:off x="3391445" y="4257235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Pantalones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2" name="Rectángulo 71">
              <a:extLst>
                <a:ext uri="{FF2B5EF4-FFF2-40B4-BE49-F238E27FC236}">
                  <a16:creationId xmlns:a16="http://schemas.microsoft.com/office/drawing/2014/main" id="{58BFB19A-50EB-45F1-A3CE-85D479F6FF63}"/>
                </a:ext>
              </a:extLst>
            </p:cNvPr>
            <p:cNvSpPr/>
            <p:nvPr/>
          </p:nvSpPr>
          <p:spPr>
            <a:xfrm>
              <a:off x="3392643" y="4443247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Falda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3" name="Rectángulo 72">
              <a:extLst>
                <a:ext uri="{FF2B5EF4-FFF2-40B4-BE49-F238E27FC236}">
                  <a16:creationId xmlns:a16="http://schemas.microsoft.com/office/drawing/2014/main" id="{1D61C0AB-6E23-4955-B604-F5425931A240}"/>
                </a:ext>
              </a:extLst>
            </p:cNvPr>
            <p:cNvSpPr/>
            <p:nvPr/>
          </p:nvSpPr>
          <p:spPr>
            <a:xfrm>
              <a:off x="3388231" y="4632248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Brazos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4" name="Rectángulo 73">
              <a:extLst>
                <a:ext uri="{FF2B5EF4-FFF2-40B4-BE49-F238E27FC236}">
                  <a16:creationId xmlns:a16="http://schemas.microsoft.com/office/drawing/2014/main" id="{82FFD66E-2E43-472B-9751-82F25D60E63F}"/>
                </a:ext>
              </a:extLst>
            </p:cNvPr>
            <p:cNvSpPr/>
            <p:nvPr/>
          </p:nvSpPr>
          <p:spPr>
            <a:xfrm>
              <a:off x="3391445" y="4824776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Brazos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5" name="Rectángulo 74">
              <a:extLst>
                <a:ext uri="{FF2B5EF4-FFF2-40B4-BE49-F238E27FC236}">
                  <a16:creationId xmlns:a16="http://schemas.microsoft.com/office/drawing/2014/main" id="{567DC8AA-44AB-4858-80A5-59093DB9B205}"/>
                </a:ext>
              </a:extLst>
            </p:cNvPr>
            <p:cNvSpPr/>
            <p:nvPr/>
          </p:nvSpPr>
          <p:spPr>
            <a:xfrm>
              <a:off x="3392014" y="5019687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Puños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77" name="Grupo 76">
            <a:extLst>
              <a:ext uri="{FF2B5EF4-FFF2-40B4-BE49-F238E27FC236}">
                <a16:creationId xmlns:a16="http://schemas.microsoft.com/office/drawing/2014/main" id="{E1C409F8-653D-4D9B-BD5A-C6F51AAA093A}"/>
              </a:ext>
            </a:extLst>
          </p:cNvPr>
          <p:cNvGrpSpPr/>
          <p:nvPr/>
        </p:nvGrpSpPr>
        <p:grpSpPr>
          <a:xfrm>
            <a:off x="827247" y="5284367"/>
            <a:ext cx="3869438" cy="314947"/>
            <a:chOff x="846774" y="1908569"/>
            <a:chExt cx="3869438" cy="314947"/>
          </a:xfrm>
        </p:grpSpPr>
        <p:sp>
          <p:nvSpPr>
            <p:cNvPr id="78" name="Rectángulo: esquinas redondeadas 77">
              <a:extLst>
                <a:ext uri="{FF2B5EF4-FFF2-40B4-BE49-F238E27FC236}">
                  <a16:creationId xmlns:a16="http://schemas.microsoft.com/office/drawing/2014/main" id="{2060D2E5-A165-4593-B293-BEB07BBA723F}"/>
                </a:ext>
              </a:extLst>
            </p:cNvPr>
            <p:cNvSpPr/>
            <p:nvPr/>
          </p:nvSpPr>
          <p:spPr>
            <a:xfrm>
              <a:off x="888509" y="1931042"/>
              <a:ext cx="3548063" cy="267576"/>
            </a:xfrm>
            <a:prstGeom prst="roundRect">
              <a:avLst>
                <a:gd name="adj" fmla="val 3808"/>
              </a:avLst>
            </a:prstGeom>
            <a:solidFill>
              <a:srgbClr val="E5EBF7"/>
            </a:solidFill>
            <a:ln w="6350"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79" name="Rectángulo 78">
              <a:extLst>
                <a:ext uri="{FF2B5EF4-FFF2-40B4-BE49-F238E27FC236}">
                  <a16:creationId xmlns:a16="http://schemas.microsoft.com/office/drawing/2014/main" id="{E7877A37-7626-4D32-BC91-E7815A0457B0}"/>
                </a:ext>
              </a:extLst>
            </p:cNvPr>
            <p:cNvSpPr/>
            <p:nvPr/>
          </p:nvSpPr>
          <p:spPr>
            <a:xfrm>
              <a:off x="846774" y="1910995"/>
              <a:ext cx="140708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Material Utilizado</a:t>
              </a:r>
            </a:p>
          </p:txBody>
        </p:sp>
        <p:sp>
          <p:nvSpPr>
            <p:cNvPr id="80" name="Rectángulo 79">
              <a:extLst>
                <a:ext uri="{FF2B5EF4-FFF2-40B4-BE49-F238E27FC236}">
                  <a16:creationId xmlns:a16="http://schemas.microsoft.com/office/drawing/2014/main" id="{EED52FFC-D234-4972-9362-CCA8BD8E1E1D}"/>
                </a:ext>
              </a:extLst>
            </p:cNvPr>
            <p:cNvSpPr/>
            <p:nvPr/>
          </p:nvSpPr>
          <p:spPr>
            <a:xfrm>
              <a:off x="1951784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81" name="Rectángulo 80">
              <a:extLst>
                <a:ext uri="{FF2B5EF4-FFF2-40B4-BE49-F238E27FC236}">
                  <a16:creationId xmlns:a16="http://schemas.microsoft.com/office/drawing/2014/main" id="{810D7B33-A378-48EE-81DB-D80ABF08CAFF}"/>
                </a:ext>
              </a:extLst>
            </p:cNvPr>
            <p:cNvSpPr/>
            <p:nvPr/>
          </p:nvSpPr>
          <p:spPr>
            <a:xfrm>
              <a:off x="2018850" y="1908569"/>
              <a:ext cx="1230415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Traído por cliente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82" name="Rectángulo 81">
              <a:extLst>
                <a:ext uri="{FF2B5EF4-FFF2-40B4-BE49-F238E27FC236}">
                  <a16:creationId xmlns:a16="http://schemas.microsoft.com/office/drawing/2014/main" id="{C6BA340D-8998-4AB9-89C7-B008C984CE74}"/>
                </a:ext>
              </a:extLst>
            </p:cNvPr>
            <p:cNvSpPr/>
            <p:nvPr/>
          </p:nvSpPr>
          <p:spPr>
            <a:xfrm>
              <a:off x="3114635" y="2000787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85" name="Rectángulo 84">
              <a:extLst>
                <a:ext uri="{FF2B5EF4-FFF2-40B4-BE49-F238E27FC236}">
                  <a16:creationId xmlns:a16="http://schemas.microsoft.com/office/drawing/2014/main" id="{E804BDC5-B8E3-4BEE-B9A1-7A7F9FE1772F}"/>
                </a:ext>
              </a:extLst>
            </p:cNvPr>
            <p:cNvSpPr/>
            <p:nvPr/>
          </p:nvSpPr>
          <p:spPr>
            <a:xfrm>
              <a:off x="3194974" y="1908569"/>
              <a:ext cx="152123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Comprado por uno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pic>
        <p:nvPicPr>
          <p:cNvPr id="86" name="Imagen 85">
            <a:extLst>
              <a:ext uri="{FF2B5EF4-FFF2-40B4-BE49-F238E27FC236}">
                <a16:creationId xmlns:a16="http://schemas.microsoft.com/office/drawing/2014/main" id="{5E40D706-1789-41B8-8B26-B918DFB9E15B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203" t="66278" r="8673" b="23356"/>
          <a:stretch/>
        </p:blipFill>
        <p:spPr>
          <a:xfrm>
            <a:off x="420002" y="5572807"/>
            <a:ext cx="4301657" cy="745544"/>
          </a:xfrm>
          <a:prstGeom prst="rect">
            <a:avLst/>
          </a:prstGeom>
        </p:spPr>
      </p:pic>
      <p:grpSp>
        <p:nvGrpSpPr>
          <p:cNvPr id="99" name="Grupo 98">
            <a:extLst>
              <a:ext uri="{FF2B5EF4-FFF2-40B4-BE49-F238E27FC236}">
                <a16:creationId xmlns:a16="http://schemas.microsoft.com/office/drawing/2014/main" id="{A495B0AB-2D8A-4029-A820-29583E476264}"/>
              </a:ext>
            </a:extLst>
          </p:cNvPr>
          <p:cNvGrpSpPr/>
          <p:nvPr/>
        </p:nvGrpSpPr>
        <p:grpSpPr>
          <a:xfrm>
            <a:off x="513886" y="6402346"/>
            <a:ext cx="4328637" cy="751470"/>
            <a:chOff x="507023" y="6357999"/>
            <a:chExt cx="4328637" cy="751470"/>
          </a:xfrm>
        </p:grpSpPr>
        <p:sp>
          <p:nvSpPr>
            <p:cNvPr id="88" name="Rectángulo 87">
              <a:extLst>
                <a:ext uri="{FF2B5EF4-FFF2-40B4-BE49-F238E27FC236}">
                  <a16:creationId xmlns:a16="http://schemas.microsoft.com/office/drawing/2014/main" id="{CABB359B-7FAA-4851-BFBB-C7E16CD1F9CA}"/>
                </a:ext>
              </a:extLst>
            </p:cNvPr>
            <p:cNvSpPr/>
            <p:nvPr/>
          </p:nvSpPr>
          <p:spPr>
            <a:xfrm>
              <a:off x="507023" y="6357999"/>
              <a:ext cx="1590222" cy="34394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6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Formas de Pago</a:t>
              </a:r>
              <a:endParaRPr lang="es-CL" sz="16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89" name="Rectángulo 88">
              <a:extLst>
                <a:ext uri="{FF2B5EF4-FFF2-40B4-BE49-F238E27FC236}">
                  <a16:creationId xmlns:a16="http://schemas.microsoft.com/office/drawing/2014/main" id="{5C3FB13F-67AB-4E67-B8DB-16F6AEF462D6}"/>
                </a:ext>
              </a:extLst>
            </p:cNvPr>
            <p:cNvSpPr/>
            <p:nvPr/>
          </p:nvSpPr>
          <p:spPr>
            <a:xfrm>
              <a:off x="508665" y="6755574"/>
              <a:ext cx="118105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Total a Pagar: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90" name="Conector recto 89">
              <a:extLst>
                <a:ext uri="{FF2B5EF4-FFF2-40B4-BE49-F238E27FC236}">
                  <a16:creationId xmlns:a16="http://schemas.microsoft.com/office/drawing/2014/main" id="{E991F5D5-602F-41C6-A05E-4F641BA735F5}"/>
                </a:ext>
              </a:extLst>
            </p:cNvPr>
            <p:cNvCxnSpPr>
              <a:cxnSpLocks/>
            </p:cNvCxnSpPr>
            <p:nvPr/>
          </p:nvCxnSpPr>
          <p:spPr>
            <a:xfrm>
              <a:off x="1405339" y="6956676"/>
              <a:ext cx="1125661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3" name="Rectángulo 92">
              <a:extLst>
                <a:ext uri="{FF2B5EF4-FFF2-40B4-BE49-F238E27FC236}">
                  <a16:creationId xmlns:a16="http://schemas.microsoft.com/office/drawing/2014/main" id="{6EBF0BAA-1830-4082-9014-C97DF0F57357}"/>
                </a:ext>
              </a:extLst>
            </p:cNvPr>
            <p:cNvSpPr/>
            <p:nvPr/>
          </p:nvSpPr>
          <p:spPr>
            <a:xfrm>
              <a:off x="2618328" y="6480608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94" name="Rectángulo 93">
              <a:extLst>
                <a:ext uri="{FF2B5EF4-FFF2-40B4-BE49-F238E27FC236}">
                  <a16:creationId xmlns:a16="http://schemas.microsoft.com/office/drawing/2014/main" id="{6B27A875-5C49-4CE4-884A-53A0A9CD71C2}"/>
                </a:ext>
              </a:extLst>
            </p:cNvPr>
            <p:cNvSpPr/>
            <p:nvPr/>
          </p:nvSpPr>
          <p:spPr>
            <a:xfrm>
              <a:off x="2698547" y="6392360"/>
              <a:ext cx="213711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50% Adel</a:t>
              </a: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anto / 50% Entrega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5" name="Rectángulo 94">
              <a:extLst>
                <a:ext uri="{FF2B5EF4-FFF2-40B4-BE49-F238E27FC236}">
                  <a16:creationId xmlns:a16="http://schemas.microsoft.com/office/drawing/2014/main" id="{796D9CDE-CE6A-44BC-B977-018DBDB7ADB1}"/>
                </a:ext>
              </a:extLst>
            </p:cNvPr>
            <p:cNvSpPr/>
            <p:nvPr/>
          </p:nvSpPr>
          <p:spPr>
            <a:xfrm>
              <a:off x="2618327" y="6671604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96" name="Rectángulo 95">
              <a:extLst>
                <a:ext uri="{FF2B5EF4-FFF2-40B4-BE49-F238E27FC236}">
                  <a16:creationId xmlns:a16="http://schemas.microsoft.com/office/drawing/2014/main" id="{E1A9C05A-E9F5-40BA-9B89-F4925868A6E2}"/>
                </a:ext>
              </a:extLst>
            </p:cNvPr>
            <p:cNvSpPr/>
            <p:nvPr/>
          </p:nvSpPr>
          <p:spPr>
            <a:xfrm>
              <a:off x="2698547" y="6590190"/>
              <a:ext cx="125637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Tarjeta de Crédito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7" name="Rectángulo 96">
              <a:extLst>
                <a:ext uri="{FF2B5EF4-FFF2-40B4-BE49-F238E27FC236}">
                  <a16:creationId xmlns:a16="http://schemas.microsoft.com/office/drawing/2014/main" id="{FDB9D3DA-79A0-4743-B169-42B0206C7917}"/>
                </a:ext>
              </a:extLst>
            </p:cNvPr>
            <p:cNvSpPr/>
            <p:nvPr/>
          </p:nvSpPr>
          <p:spPr>
            <a:xfrm>
              <a:off x="2734595" y="6796948"/>
              <a:ext cx="125637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Pago Completo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8" name="Rectángulo 97">
              <a:extLst>
                <a:ext uri="{FF2B5EF4-FFF2-40B4-BE49-F238E27FC236}">
                  <a16:creationId xmlns:a16="http://schemas.microsoft.com/office/drawing/2014/main" id="{C23ACB03-E850-4859-963B-A4D496E13724}"/>
                </a:ext>
              </a:extLst>
            </p:cNvPr>
            <p:cNvSpPr/>
            <p:nvPr/>
          </p:nvSpPr>
          <p:spPr>
            <a:xfrm>
              <a:off x="2618327" y="6872424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</p:grpSp>
      <p:sp>
        <p:nvSpPr>
          <p:cNvPr id="83" name="Rectángulo 82">
            <a:extLst>
              <a:ext uri="{FF2B5EF4-FFF2-40B4-BE49-F238E27FC236}">
                <a16:creationId xmlns:a16="http://schemas.microsoft.com/office/drawing/2014/main" id="{FF1B5714-D46E-4962-9BD8-8C3EB344E93F}"/>
              </a:ext>
            </a:extLst>
          </p:cNvPr>
          <p:cNvSpPr/>
          <p:nvPr/>
        </p:nvSpPr>
        <p:spPr>
          <a:xfrm>
            <a:off x="551357" y="63750"/>
            <a:ext cx="4148168" cy="107830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07000"/>
              </a:lnSpc>
              <a:spcAft>
                <a:spcPts val="726"/>
              </a:spcAft>
            </a:pPr>
            <a:r>
              <a:rPr lang="es-CL" sz="5988" dirty="0">
                <a:solidFill>
                  <a:schemeClr val="bg1"/>
                </a:solidFill>
                <a:latin typeface="Angelface" pitchFamily="50" charset="0"/>
                <a:ea typeface="Calibri" panose="020F0502020204030204" pitchFamily="34" charset="0"/>
                <a:cs typeface="Times New Roman" panose="02020603050405020304" pitchFamily="18" charset="0"/>
              </a:rPr>
              <a:t>Ordenes de Venta</a:t>
            </a:r>
            <a:endParaRPr lang="es-CL" sz="6532" dirty="0">
              <a:solidFill>
                <a:schemeClr val="bg1"/>
              </a:solidFill>
              <a:latin typeface="Angelface" pitchFamily="50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101" name="Rectángulo: esquinas redondeadas 100">
            <a:extLst>
              <a:ext uri="{FF2B5EF4-FFF2-40B4-BE49-F238E27FC236}">
                <a16:creationId xmlns:a16="http://schemas.microsoft.com/office/drawing/2014/main" id="{0A155951-9671-4EA6-9BA5-4894C98CB333}"/>
              </a:ext>
            </a:extLst>
          </p:cNvPr>
          <p:cNvSpPr/>
          <p:nvPr/>
        </p:nvSpPr>
        <p:spPr>
          <a:xfrm>
            <a:off x="473237" y="1582469"/>
            <a:ext cx="4223447" cy="604994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111" name="Rectángulo: esquinas redondeadas 110">
            <a:extLst>
              <a:ext uri="{FF2B5EF4-FFF2-40B4-BE49-F238E27FC236}">
                <a16:creationId xmlns:a16="http://schemas.microsoft.com/office/drawing/2014/main" id="{2F0F5CEE-A183-4B39-8715-F1C8F735566B}"/>
              </a:ext>
            </a:extLst>
          </p:cNvPr>
          <p:cNvSpPr/>
          <p:nvPr/>
        </p:nvSpPr>
        <p:spPr>
          <a:xfrm>
            <a:off x="524368" y="3850804"/>
            <a:ext cx="4115236" cy="1279658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113" name="Rectángulo: esquinas redondeadas 112">
            <a:extLst>
              <a:ext uri="{FF2B5EF4-FFF2-40B4-BE49-F238E27FC236}">
                <a16:creationId xmlns:a16="http://schemas.microsoft.com/office/drawing/2014/main" id="{907035ED-50C6-4207-BD92-D5027B05F656}"/>
              </a:ext>
            </a:extLst>
          </p:cNvPr>
          <p:cNvSpPr/>
          <p:nvPr/>
        </p:nvSpPr>
        <p:spPr>
          <a:xfrm>
            <a:off x="521789" y="6431097"/>
            <a:ext cx="4115236" cy="762266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</p:spTree>
    <p:extLst>
      <p:ext uri="{BB962C8B-B14F-4D97-AF65-F5344CB8AC3E}">
        <p14:creationId xmlns:p14="http://schemas.microsoft.com/office/powerpoint/2010/main" val="4233242923"/>
      </p:ext>
    </p:extLst>
  </p:cSld>
  <p:clrMapOvr>
    <a:masterClrMapping/>
  </p:clrMapOvr>
</p:sld>
</file>

<file path=ppt/slides/slide2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4" name="Imagen 113">
            <a:extLst>
              <a:ext uri="{FF2B5EF4-FFF2-40B4-BE49-F238E27FC236}">
                <a16:creationId xmlns:a16="http://schemas.microsoft.com/office/drawing/2014/main" id="{E2C72D66-3C05-40F4-818E-4CB8631B94FA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26633" t="9514" r="29569" b="27352"/>
          <a:stretch/>
        </p:blipFill>
        <p:spPr>
          <a:xfrm rot="16200000">
            <a:off x="2185505" y="-1998928"/>
            <a:ext cx="697876" cy="5068891"/>
          </a:xfrm>
          <a:prstGeom prst="rect">
            <a:avLst/>
          </a:prstGeom>
        </p:spPr>
      </p:pic>
      <p:sp>
        <p:nvSpPr>
          <p:cNvPr id="112" name="Rectángulo: esquinas redondeadas 111">
            <a:extLst>
              <a:ext uri="{FF2B5EF4-FFF2-40B4-BE49-F238E27FC236}">
                <a16:creationId xmlns:a16="http://schemas.microsoft.com/office/drawing/2014/main" id="{E115D612-3661-42A9-A486-91A7B88EA55F}"/>
              </a:ext>
            </a:extLst>
          </p:cNvPr>
          <p:cNvSpPr/>
          <p:nvPr/>
        </p:nvSpPr>
        <p:spPr>
          <a:xfrm>
            <a:off x="440504" y="6367648"/>
            <a:ext cx="4290148" cy="890633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110" name="Rectángulo: esquinas redondeadas 109">
            <a:extLst>
              <a:ext uri="{FF2B5EF4-FFF2-40B4-BE49-F238E27FC236}">
                <a16:creationId xmlns:a16="http://schemas.microsoft.com/office/drawing/2014/main" id="{9B78243E-FF09-471B-A928-593DCFE6BCF1}"/>
              </a:ext>
            </a:extLst>
          </p:cNvPr>
          <p:cNvSpPr/>
          <p:nvPr/>
        </p:nvSpPr>
        <p:spPr>
          <a:xfrm>
            <a:off x="440505" y="3776826"/>
            <a:ext cx="4290148" cy="1439386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84" name="Rectángulo: esquinas redondeadas 83">
            <a:extLst>
              <a:ext uri="{FF2B5EF4-FFF2-40B4-BE49-F238E27FC236}">
                <a16:creationId xmlns:a16="http://schemas.microsoft.com/office/drawing/2014/main" id="{AD7414DD-8DE6-45B8-8112-9BDDF0B186AF}"/>
              </a:ext>
            </a:extLst>
          </p:cNvPr>
          <p:cNvSpPr/>
          <p:nvPr/>
        </p:nvSpPr>
        <p:spPr>
          <a:xfrm>
            <a:off x="420001" y="1536627"/>
            <a:ext cx="4310651" cy="697874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2" name="Rectángulo: esquinas redondeadas 1">
            <a:extLst>
              <a:ext uri="{FF2B5EF4-FFF2-40B4-BE49-F238E27FC236}">
                <a16:creationId xmlns:a16="http://schemas.microsoft.com/office/drawing/2014/main" id="{99FF4510-806D-4AC7-8D73-69B355A697B8}"/>
              </a:ext>
            </a:extLst>
          </p:cNvPr>
          <p:cNvSpPr/>
          <p:nvPr/>
        </p:nvSpPr>
        <p:spPr>
          <a:xfrm>
            <a:off x="1308997" y="1142665"/>
            <a:ext cx="1021080" cy="217998"/>
          </a:xfrm>
          <a:prstGeom prst="roundRect">
            <a:avLst>
              <a:gd name="adj" fmla="val 0"/>
            </a:avLst>
          </a:prstGeom>
          <a:noFill/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4" name="Rectángulo 3">
            <a:extLst>
              <a:ext uri="{FF2B5EF4-FFF2-40B4-BE49-F238E27FC236}">
                <a16:creationId xmlns:a16="http://schemas.microsoft.com/office/drawing/2014/main" id="{2AFB77A1-E7B9-4F47-9144-3CC7BDF7EE3D}"/>
              </a:ext>
            </a:extLst>
          </p:cNvPr>
          <p:cNvSpPr/>
          <p:nvPr/>
        </p:nvSpPr>
        <p:spPr>
          <a:xfrm>
            <a:off x="440504" y="1056234"/>
            <a:ext cx="1021080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N.º Pedido</a:t>
            </a:r>
            <a:endParaRPr lang="es-CL" dirty="0">
              <a:effectLst/>
              <a:latin typeface="Akazan Lt" panose="02000506020000020003" pitchFamily="2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5" name="Rectángulo: esquinas redondeadas 4">
            <a:extLst>
              <a:ext uri="{FF2B5EF4-FFF2-40B4-BE49-F238E27FC236}">
                <a16:creationId xmlns:a16="http://schemas.microsoft.com/office/drawing/2014/main" id="{2842A9BB-0E44-4F1E-97DD-EF7322732B51}"/>
              </a:ext>
            </a:extLst>
          </p:cNvPr>
          <p:cNvSpPr/>
          <p:nvPr/>
        </p:nvSpPr>
        <p:spPr>
          <a:xfrm>
            <a:off x="3675604" y="1142059"/>
            <a:ext cx="1021080" cy="217998"/>
          </a:xfrm>
          <a:prstGeom prst="roundRect">
            <a:avLst>
              <a:gd name="adj" fmla="val 0"/>
            </a:avLst>
          </a:prstGeom>
          <a:noFill/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6" name="Rectángulo 5">
            <a:extLst>
              <a:ext uri="{FF2B5EF4-FFF2-40B4-BE49-F238E27FC236}">
                <a16:creationId xmlns:a16="http://schemas.microsoft.com/office/drawing/2014/main" id="{7F3D37A6-278E-4B2C-8776-6E7C1A84784E}"/>
              </a:ext>
            </a:extLst>
          </p:cNvPr>
          <p:cNvSpPr/>
          <p:nvPr/>
        </p:nvSpPr>
        <p:spPr>
          <a:xfrm>
            <a:off x="3079506" y="1063864"/>
            <a:ext cx="1021080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Fecha</a:t>
            </a:r>
          </a:p>
        </p:txBody>
      </p:sp>
      <p:grpSp>
        <p:nvGrpSpPr>
          <p:cNvPr id="17" name="Grupo 16">
            <a:extLst>
              <a:ext uri="{FF2B5EF4-FFF2-40B4-BE49-F238E27FC236}">
                <a16:creationId xmlns:a16="http://schemas.microsoft.com/office/drawing/2014/main" id="{A1221EF0-FDFE-48C3-A647-6370BEFC3A9F}"/>
              </a:ext>
            </a:extLst>
          </p:cNvPr>
          <p:cNvGrpSpPr/>
          <p:nvPr/>
        </p:nvGrpSpPr>
        <p:grpSpPr>
          <a:xfrm>
            <a:off x="428996" y="1535416"/>
            <a:ext cx="4190338" cy="715275"/>
            <a:chOff x="461175" y="1120552"/>
            <a:chExt cx="4190338" cy="715275"/>
          </a:xfrm>
        </p:grpSpPr>
        <p:sp>
          <p:nvSpPr>
            <p:cNvPr id="8" name="Rectángulo 7">
              <a:extLst>
                <a:ext uri="{FF2B5EF4-FFF2-40B4-BE49-F238E27FC236}">
                  <a16:creationId xmlns:a16="http://schemas.microsoft.com/office/drawing/2014/main" id="{9A52EE84-0DE8-4F26-AD5E-3CE20593F425}"/>
                </a:ext>
              </a:extLst>
            </p:cNvPr>
            <p:cNvSpPr/>
            <p:nvPr/>
          </p:nvSpPr>
          <p:spPr>
            <a:xfrm>
              <a:off x="477077" y="1120552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Cliente: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" name="Rectángulo 8">
              <a:extLst>
                <a:ext uri="{FF2B5EF4-FFF2-40B4-BE49-F238E27FC236}">
                  <a16:creationId xmlns:a16="http://schemas.microsoft.com/office/drawing/2014/main" id="{0293D1B7-439B-4947-A5F0-41627F3784A1}"/>
                </a:ext>
              </a:extLst>
            </p:cNvPr>
            <p:cNvSpPr/>
            <p:nvPr/>
          </p:nvSpPr>
          <p:spPr>
            <a:xfrm>
              <a:off x="461175" y="1452518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Teléfono: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10" name="Rectángulo 9">
              <a:extLst>
                <a:ext uri="{FF2B5EF4-FFF2-40B4-BE49-F238E27FC236}">
                  <a16:creationId xmlns:a16="http://schemas.microsoft.com/office/drawing/2014/main" id="{18CEE0AE-BC72-4F64-89A2-783C42213717}"/>
                </a:ext>
              </a:extLst>
            </p:cNvPr>
            <p:cNvSpPr/>
            <p:nvPr/>
          </p:nvSpPr>
          <p:spPr>
            <a:xfrm>
              <a:off x="2542395" y="1460468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Celular: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12" name="Conector recto 11">
              <a:extLst>
                <a:ext uri="{FF2B5EF4-FFF2-40B4-BE49-F238E27FC236}">
                  <a16:creationId xmlns:a16="http://schemas.microsoft.com/office/drawing/2014/main" id="{44FD2E21-B38E-48E6-8AF0-3E3DE6E69487}"/>
                </a:ext>
              </a:extLst>
            </p:cNvPr>
            <p:cNvCxnSpPr/>
            <p:nvPr/>
          </p:nvCxnSpPr>
          <p:spPr>
            <a:xfrm>
              <a:off x="1089328" y="1380954"/>
              <a:ext cx="3562185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Conector recto 12">
              <a:extLst>
                <a:ext uri="{FF2B5EF4-FFF2-40B4-BE49-F238E27FC236}">
                  <a16:creationId xmlns:a16="http://schemas.microsoft.com/office/drawing/2014/main" id="{FF0615F5-297B-42CC-9227-B689F664423A}"/>
                </a:ext>
              </a:extLst>
            </p:cNvPr>
            <p:cNvCxnSpPr>
              <a:cxnSpLocks/>
            </p:cNvCxnSpPr>
            <p:nvPr/>
          </p:nvCxnSpPr>
          <p:spPr>
            <a:xfrm>
              <a:off x="1194019" y="1700333"/>
              <a:ext cx="1348376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" name="Conector recto 14">
              <a:extLst>
                <a:ext uri="{FF2B5EF4-FFF2-40B4-BE49-F238E27FC236}">
                  <a16:creationId xmlns:a16="http://schemas.microsoft.com/office/drawing/2014/main" id="{BD48C7B8-5CAC-4F82-9216-C8AB344C1EF2}"/>
                </a:ext>
              </a:extLst>
            </p:cNvPr>
            <p:cNvCxnSpPr>
              <a:cxnSpLocks/>
            </p:cNvCxnSpPr>
            <p:nvPr/>
          </p:nvCxnSpPr>
          <p:spPr>
            <a:xfrm>
              <a:off x="3228230" y="1700333"/>
              <a:ext cx="1423283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7" name="Grupo 26">
            <a:extLst>
              <a:ext uri="{FF2B5EF4-FFF2-40B4-BE49-F238E27FC236}">
                <a16:creationId xmlns:a16="http://schemas.microsoft.com/office/drawing/2014/main" id="{D011FB4B-7475-4BE9-A358-6DA41A8D12AD}"/>
              </a:ext>
            </a:extLst>
          </p:cNvPr>
          <p:cNvGrpSpPr/>
          <p:nvPr/>
        </p:nvGrpSpPr>
        <p:grpSpPr>
          <a:xfrm>
            <a:off x="899417" y="2332501"/>
            <a:ext cx="3359980" cy="319046"/>
            <a:chOff x="864702" y="1908569"/>
            <a:chExt cx="3359980" cy="319046"/>
          </a:xfrm>
        </p:grpSpPr>
        <p:sp>
          <p:nvSpPr>
            <p:cNvPr id="19" name="Rectángulo: esquinas redondeadas 18">
              <a:extLst>
                <a:ext uri="{FF2B5EF4-FFF2-40B4-BE49-F238E27FC236}">
                  <a16:creationId xmlns:a16="http://schemas.microsoft.com/office/drawing/2014/main" id="{90C1F828-0023-4BD0-AE55-1A1D3BABD5CA}"/>
                </a:ext>
              </a:extLst>
            </p:cNvPr>
            <p:cNvSpPr/>
            <p:nvPr/>
          </p:nvSpPr>
          <p:spPr>
            <a:xfrm>
              <a:off x="888509" y="1931042"/>
              <a:ext cx="3336173" cy="267576"/>
            </a:xfrm>
            <a:prstGeom prst="roundRect">
              <a:avLst>
                <a:gd name="adj" fmla="val 3808"/>
              </a:avLst>
            </a:prstGeom>
            <a:solidFill>
              <a:srgbClr val="E5EBF7"/>
            </a:solidFill>
            <a:ln w="6350"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20" name="Rectángulo 19">
              <a:extLst>
                <a:ext uri="{FF2B5EF4-FFF2-40B4-BE49-F238E27FC236}">
                  <a16:creationId xmlns:a16="http://schemas.microsoft.com/office/drawing/2014/main" id="{56986F0A-658A-4DCF-8EF6-0F185C7C5060}"/>
                </a:ext>
              </a:extLst>
            </p:cNvPr>
            <p:cNvSpPr/>
            <p:nvPr/>
          </p:nvSpPr>
          <p:spPr>
            <a:xfrm>
              <a:off x="864702" y="1910995"/>
              <a:ext cx="140708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Tipo de Servicio: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21" name="Rectángulo 20">
              <a:extLst>
                <a:ext uri="{FF2B5EF4-FFF2-40B4-BE49-F238E27FC236}">
                  <a16:creationId xmlns:a16="http://schemas.microsoft.com/office/drawing/2014/main" id="{6492D76D-BD6D-4616-9DE0-599FC92A6658}"/>
                </a:ext>
              </a:extLst>
            </p:cNvPr>
            <p:cNvSpPr/>
            <p:nvPr/>
          </p:nvSpPr>
          <p:spPr>
            <a:xfrm>
              <a:off x="1993616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2" name="Rectángulo 21">
              <a:extLst>
                <a:ext uri="{FF2B5EF4-FFF2-40B4-BE49-F238E27FC236}">
                  <a16:creationId xmlns:a16="http://schemas.microsoft.com/office/drawing/2014/main" id="{BE82BD38-E445-4696-A0AB-597A418C5665}"/>
                </a:ext>
              </a:extLst>
            </p:cNvPr>
            <p:cNvSpPr/>
            <p:nvPr/>
          </p:nvSpPr>
          <p:spPr>
            <a:xfrm>
              <a:off x="2072635" y="1908569"/>
              <a:ext cx="654616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Costura</a:t>
              </a:r>
            </a:p>
          </p:txBody>
        </p:sp>
        <p:sp>
          <p:nvSpPr>
            <p:cNvPr id="23" name="Rectángulo 22">
              <a:extLst>
                <a:ext uri="{FF2B5EF4-FFF2-40B4-BE49-F238E27FC236}">
                  <a16:creationId xmlns:a16="http://schemas.microsoft.com/office/drawing/2014/main" id="{68F4B250-3831-418F-BFC4-D431DBC2CA70}"/>
                </a:ext>
              </a:extLst>
            </p:cNvPr>
            <p:cNvSpPr/>
            <p:nvPr/>
          </p:nvSpPr>
          <p:spPr>
            <a:xfrm>
              <a:off x="2660329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4" name="Rectángulo 23">
              <a:extLst>
                <a:ext uri="{FF2B5EF4-FFF2-40B4-BE49-F238E27FC236}">
                  <a16:creationId xmlns:a16="http://schemas.microsoft.com/office/drawing/2014/main" id="{4AA89D6B-DBBA-402D-AEBE-71E144A67F00}"/>
                </a:ext>
              </a:extLst>
            </p:cNvPr>
            <p:cNvSpPr/>
            <p:nvPr/>
          </p:nvSpPr>
          <p:spPr>
            <a:xfrm>
              <a:off x="2750460" y="1915094"/>
              <a:ext cx="81676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Confección</a:t>
              </a:r>
            </a:p>
          </p:txBody>
        </p:sp>
        <p:sp>
          <p:nvSpPr>
            <p:cNvPr id="25" name="Rectángulo 24">
              <a:extLst>
                <a:ext uri="{FF2B5EF4-FFF2-40B4-BE49-F238E27FC236}">
                  <a16:creationId xmlns:a16="http://schemas.microsoft.com/office/drawing/2014/main" id="{E35C0224-B0B5-4F53-8A83-F99AB3741D53}"/>
                </a:ext>
              </a:extLst>
            </p:cNvPr>
            <p:cNvSpPr/>
            <p:nvPr/>
          </p:nvSpPr>
          <p:spPr>
            <a:xfrm>
              <a:off x="3522045" y="2000787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6" name="Rectángulo 25">
              <a:extLst>
                <a:ext uri="{FF2B5EF4-FFF2-40B4-BE49-F238E27FC236}">
                  <a16:creationId xmlns:a16="http://schemas.microsoft.com/office/drawing/2014/main" id="{6D0BC1E9-E235-4F61-AC23-ACA0B4CF88CA}"/>
                </a:ext>
              </a:extLst>
            </p:cNvPr>
            <p:cNvSpPr/>
            <p:nvPr/>
          </p:nvSpPr>
          <p:spPr>
            <a:xfrm>
              <a:off x="3612029" y="1915094"/>
              <a:ext cx="552402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Otros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sp>
        <p:nvSpPr>
          <p:cNvPr id="28" name="Rectángulo 27">
            <a:extLst>
              <a:ext uri="{FF2B5EF4-FFF2-40B4-BE49-F238E27FC236}">
                <a16:creationId xmlns:a16="http://schemas.microsoft.com/office/drawing/2014/main" id="{68588BD4-AE96-4CF9-9C4B-24A6D79FE99D}"/>
              </a:ext>
            </a:extLst>
          </p:cNvPr>
          <p:cNvSpPr/>
          <p:nvPr/>
        </p:nvSpPr>
        <p:spPr>
          <a:xfrm>
            <a:off x="354701" y="2633649"/>
            <a:ext cx="2183733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Descripción del Servicio:</a:t>
            </a:r>
            <a:endParaRPr lang="es-CL" dirty="0">
              <a:effectLst/>
              <a:latin typeface="Akazan Lt" panose="02000506020000020003" pitchFamily="2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pic>
        <p:nvPicPr>
          <p:cNvPr id="30" name="Imagen 29">
            <a:extLst>
              <a:ext uri="{FF2B5EF4-FFF2-40B4-BE49-F238E27FC236}">
                <a16:creationId xmlns:a16="http://schemas.microsoft.com/office/drawing/2014/main" id="{3E931A31-DC47-4A40-8DA9-8FC83A9306DD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203" t="66278" r="8673" b="23449"/>
          <a:stretch/>
        </p:blipFill>
        <p:spPr>
          <a:xfrm>
            <a:off x="440505" y="2944813"/>
            <a:ext cx="4301657" cy="738769"/>
          </a:xfrm>
          <a:prstGeom prst="rect">
            <a:avLst/>
          </a:prstGeom>
        </p:spPr>
      </p:pic>
      <p:grpSp>
        <p:nvGrpSpPr>
          <p:cNvPr id="76" name="Grupo 75">
            <a:extLst>
              <a:ext uri="{FF2B5EF4-FFF2-40B4-BE49-F238E27FC236}">
                <a16:creationId xmlns:a16="http://schemas.microsoft.com/office/drawing/2014/main" id="{EBD2F4EC-A8BF-4680-A871-AD5F1ACFA33A}"/>
              </a:ext>
            </a:extLst>
          </p:cNvPr>
          <p:cNvGrpSpPr/>
          <p:nvPr/>
        </p:nvGrpSpPr>
        <p:grpSpPr>
          <a:xfrm>
            <a:off x="513147" y="3825721"/>
            <a:ext cx="4187950" cy="1277269"/>
            <a:chOff x="425691" y="4023521"/>
            <a:chExt cx="4187950" cy="1277269"/>
          </a:xfrm>
        </p:grpSpPr>
        <p:sp>
          <p:nvSpPr>
            <p:cNvPr id="39" name="Rectángulo 38">
              <a:extLst>
                <a:ext uri="{FF2B5EF4-FFF2-40B4-BE49-F238E27FC236}">
                  <a16:creationId xmlns:a16="http://schemas.microsoft.com/office/drawing/2014/main" id="{02E4A93C-8F9C-4884-B2B6-80528735D3E3}"/>
                </a:ext>
              </a:extLst>
            </p:cNvPr>
            <p:cNvSpPr/>
            <p:nvPr/>
          </p:nvSpPr>
          <p:spPr>
            <a:xfrm>
              <a:off x="425691" y="4023521"/>
              <a:ext cx="118105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Ficha de Medidas</a:t>
              </a:r>
            </a:p>
          </p:txBody>
        </p:sp>
        <p:sp>
          <p:nvSpPr>
            <p:cNvPr id="41" name="Rectángulo 40">
              <a:extLst>
                <a:ext uri="{FF2B5EF4-FFF2-40B4-BE49-F238E27FC236}">
                  <a16:creationId xmlns:a16="http://schemas.microsoft.com/office/drawing/2014/main" id="{92B9E128-7B4C-45E7-9BA8-B9EA85687B92}"/>
                </a:ext>
              </a:extLst>
            </p:cNvPr>
            <p:cNvSpPr/>
            <p:nvPr/>
          </p:nvSpPr>
          <p:spPr>
            <a:xfrm>
              <a:off x="754528" y="4254831"/>
              <a:ext cx="66475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H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ombros</a:t>
              </a:r>
            </a:p>
          </p:txBody>
        </p:sp>
        <p:grpSp>
          <p:nvGrpSpPr>
            <p:cNvPr id="53" name="Grupo 52">
              <a:extLst>
                <a:ext uri="{FF2B5EF4-FFF2-40B4-BE49-F238E27FC236}">
                  <a16:creationId xmlns:a16="http://schemas.microsoft.com/office/drawing/2014/main" id="{F280F20A-CEEA-4B75-946C-268CF551042A}"/>
                </a:ext>
              </a:extLst>
            </p:cNvPr>
            <p:cNvGrpSpPr/>
            <p:nvPr/>
          </p:nvGrpSpPr>
          <p:grpSpPr>
            <a:xfrm>
              <a:off x="499785" y="4324233"/>
              <a:ext cx="319496" cy="903494"/>
              <a:chOff x="499785" y="4324233"/>
              <a:chExt cx="319496" cy="903494"/>
            </a:xfrm>
          </p:grpSpPr>
          <p:sp>
            <p:nvSpPr>
              <p:cNvPr id="40" name="Rectángulo 39">
                <a:extLst>
                  <a:ext uri="{FF2B5EF4-FFF2-40B4-BE49-F238E27FC236}">
                    <a16:creationId xmlns:a16="http://schemas.microsoft.com/office/drawing/2014/main" id="{E47B04F6-4E0C-443A-9D7F-51CC3A6E8167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 dirty="0"/>
              </a:p>
            </p:txBody>
          </p:sp>
          <p:sp>
            <p:nvSpPr>
              <p:cNvPr id="42" name="Rectángulo 41">
                <a:extLst>
                  <a:ext uri="{FF2B5EF4-FFF2-40B4-BE49-F238E27FC236}">
                    <a16:creationId xmlns:a16="http://schemas.microsoft.com/office/drawing/2014/main" id="{E0D8D7D1-E8A9-477D-BB59-7D4037A10AD8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3" name="Rectángulo 42">
                <a:extLst>
                  <a:ext uri="{FF2B5EF4-FFF2-40B4-BE49-F238E27FC236}">
                    <a16:creationId xmlns:a16="http://schemas.microsoft.com/office/drawing/2014/main" id="{F11EEA12-BB2F-4295-96AC-15AABB2EB594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4" name="Rectángulo 43">
                <a:extLst>
                  <a:ext uri="{FF2B5EF4-FFF2-40B4-BE49-F238E27FC236}">
                    <a16:creationId xmlns:a16="http://schemas.microsoft.com/office/drawing/2014/main" id="{4CA8619C-54F1-4E1B-8AD0-2AB97850AF39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5" name="Rectángulo 44">
                <a:extLst>
                  <a:ext uri="{FF2B5EF4-FFF2-40B4-BE49-F238E27FC236}">
                    <a16:creationId xmlns:a16="http://schemas.microsoft.com/office/drawing/2014/main" id="{A892E23F-412E-4C2B-BF07-19DEFB875F6D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48" name="Rectángulo 47">
              <a:extLst>
                <a:ext uri="{FF2B5EF4-FFF2-40B4-BE49-F238E27FC236}">
                  <a16:creationId xmlns:a16="http://schemas.microsoft.com/office/drawing/2014/main" id="{F61B7A8A-9FD8-4CD0-98C1-D19A7D442815}"/>
                </a:ext>
              </a:extLst>
            </p:cNvPr>
            <p:cNvSpPr/>
            <p:nvPr/>
          </p:nvSpPr>
          <p:spPr>
            <a:xfrm>
              <a:off x="754528" y="4446790"/>
              <a:ext cx="66475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Busto</a:t>
              </a:r>
            </a:p>
          </p:txBody>
        </p:sp>
        <p:sp>
          <p:nvSpPr>
            <p:cNvPr id="49" name="Rectángulo 48">
              <a:extLst>
                <a:ext uri="{FF2B5EF4-FFF2-40B4-BE49-F238E27FC236}">
                  <a16:creationId xmlns:a16="http://schemas.microsoft.com/office/drawing/2014/main" id="{CB2C72A1-AB47-4A03-B163-24BB2C1F201C}"/>
                </a:ext>
              </a:extLst>
            </p:cNvPr>
            <p:cNvSpPr/>
            <p:nvPr/>
          </p:nvSpPr>
          <p:spPr>
            <a:xfrm>
              <a:off x="754528" y="4627222"/>
              <a:ext cx="934027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Larg</a:t>
              </a: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 Espalda</a:t>
              </a:r>
            </a:p>
          </p:txBody>
        </p:sp>
        <p:sp>
          <p:nvSpPr>
            <p:cNvPr id="50" name="Rectángulo 49">
              <a:extLst>
                <a:ext uri="{FF2B5EF4-FFF2-40B4-BE49-F238E27FC236}">
                  <a16:creationId xmlns:a16="http://schemas.microsoft.com/office/drawing/2014/main" id="{C5BC14CB-F47E-4D58-8F68-DDE41F381913}"/>
                </a:ext>
              </a:extLst>
            </p:cNvPr>
            <p:cNvSpPr/>
            <p:nvPr/>
          </p:nvSpPr>
          <p:spPr>
            <a:xfrm>
              <a:off x="754528" y="4819750"/>
              <a:ext cx="934027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Busto</a:t>
              </a:r>
            </a:p>
          </p:txBody>
        </p:sp>
        <p:sp>
          <p:nvSpPr>
            <p:cNvPr id="52" name="Rectángulo 51">
              <a:extLst>
                <a:ext uri="{FF2B5EF4-FFF2-40B4-BE49-F238E27FC236}">
                  <a16:creationId xmlns:a16="http://schemas.microsoft.com/office/drawing/2014/main" id="{39884370-F146-4FD9-9DE4-63D0F5CF1CFD}"/>
                </a:ext>
              </a:extLst>
            </p:cNvPr>
            <p:cNvSpPr/>
            <p:nvPr/>
          </p:nvSpPr>
          <p:spPr>
            <a:xfrm>
              <a:off x="763644" y="5019073"/>
              <a:ext cx="54205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</a:t>
              </a:r>
            </a:p>
          </p:txBody>
        </p:sp>
        <p:grpSp>
          <p:nvGrpSpPr>
            <p:cNvPr id="54" name="Grupo 53">
              <a:extLst>
                <a:ext uri="{FF2B5EF4-FFF2-40B4-BE49-F238E27FC236}">
                  <a16:creationId xmlns:a16="http://schemas.microsoft.com/office/drawing/2014/main" id="{899D3852-9FE5-4802-ABAC-63F149199D1B}"/>
                </a:ext>
              </a:extLst>
            </p:cNvPr>
            <p:cNvGrpSpPr/>
            <p:nvPr/>
          </p:nvGrpSpPr>
          <p:grpSpPr>
            <a:xfrm>
              <a:off x="1603520" y="4324233"/>
              <a:ext cx="319496" cy="903494"/>
              <a:chOff x="499785" y="4324233"/>
              <a:chExt cx="319496" cy="903494"/>
            </a:xfrm>
          </p:grpSpPr>
          <p:sp>
            <p:nvSpPr>
              <p:cNvPr id="55" name="Rectángulo 54">
                <a:extLst>
                  <a:ext uri="{FF2B5EF4-FFF2-40B4-BE49-F238E27FC236}">
                    <a16:creationId xmlns:a16="http://schemas.microsoft.com/office/drawing/2014/main" id="{B9500116-F8A0-4B60-A41D-DDA61DAD96E1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6" name="Rectángulo 55">
                <a:extLst>
                  <a:ext uri="{FF2B5EF4-FFF2-40B4-BE49-F238E27FC236}">
                    <a16:creationId xmlns:a16="http://schemas.microsoft.com/office/drawing/2014/main" id="{32936542-49CC-49B3-82EB-7BF61A120F45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7" name="Rectángulo 56">
                <a:extLst>
                  <a:ext uri="{FF2B5EF4-FFF2-40B4-BE49-F238E27FC236}">
                    <a16:creationId xmlns:a16="http://schemas.microsoft.com/office/drawing/2014/main" id="{8750774D-2064-4D64-A3A9-4DF20C839018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8" name="Rectángulo 57">
                <a:extLst>
                  <a:ext uri="{FF2B5EF4-FFF2-40B4-BE49-F238E27FC236}">
                    <a16:creationId xmlns:a16="http://schemas.microsoft.com/office/drawing/2014/main" id="{83283F80-022F-44A8-A5C5-F600B41761E0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9" name="Rectángulo 58">
                <a:extLst>
                  <a:ext uri="{FF2B5EF4-FFF2-40B4-BE49-F238E27FC236}">
                    <a16:creationId xmlns:a16="http://schemas.microsoft.com/office/drawing/2014/main" id="{B3B65F57-430F-44F5-B56A-77EC86B78C32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60" name="Rectángulo 59">
              <a:extLst>
                <a:ext uri="{FF2B5EF4-FFF2-40B4-BE49-F238E27FC236}">
                  <a16:creationId xmlns:a16="http://schemas.microsoft.com/office/drawing/2014/main" id="{6466DA8E-C652-4658-9DE6-CC4010FF4254}"/>
                </a:ext>
              </a:extLst>
            </p:cNvPr>
            <p:cNvSpPr/>
            <p:nvPr/>
          </p:nvSpPr>
          <p:spPr>
            <a:xfrm>
              <a:off x="1857045" y="4249221"/>
              <a:ext cx="140225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Frente </a:t>
              </a:r>
            </a:p>
          </p:txBody>
        </p:sp>
        <p:sp>
          <p:nvSpPr>
            <p:cNvPr id="61" name="Rectángulo 60">
              <a:extLst>
                <a:ext uri="{FF2B5EF4-FFF2-40B4-BE49-F238E27FC236}">
                  <a16:creationId xmlns:a16="http://schemas.microsoft.com/office/drawing/2014/main" id="{31371062-0AD6-4B71-A228-5A8B2CD3F31E}"/>
                </a:ext>
              </a:extLst>
            </p:cNvPr>
            <p:cNvSpPr/>
            <p:nvPr/>
          </p:nvSpPr>
          <p:spPr>
            <a:xfrm>
              <a:off x="1857045" y="4448480"/>
              <a:ext cx="1327750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Costado</a:t>
              </a:r>
            </a:p>
          </p:txBody>
        </p:sp>
        <p:sp>
          <p:nvSpPr>
            <p:cNvPr id="62" name="Rectángulo 61">
              <a:extLst>
                <a:ext uri="{FF2B5EF4-FFF2-40B4-BE49-F238E27FC236}">
                  <a16:creationId xmlns:a16="http://schemas.microsoft.com/office/drawing/2014/main" id="{5A4E51EF-8D78-4EC7-9B0F-BE0BEA9BB197}"/>
                </a:ext>
              </a:extLst>
            </p:cNvPr>
            <p:cNvSpPr/>
            <p:nvPr/>
          </p:nvSpPr>
          <p:spPr>
            <a:xfrm>
              <a:off x="1867696" y="4627222"/>
              <a:ext cx="60857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Cadera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63" name="Rectángulo 62">
              <a:extLst>
                <a:ext uri="{FF2B5EF4-FFF2-40B4-BE49-F238E27FC236}">
                  <a16:creationId xmlns:a16="http://schemas.microsoft.com/office/drawing/2014/main" id="{14010947-628E-4464-9589-CBFF26BCD86C}"/>
                </a:ext>
              </a:extLst>
            </p:cNvPr>
            <p:cNvSpPr/>
            <p:nvPr/>
          </p:nvSpPr>
          <p:spPr>
            <a:xfrm>
              <a:off x="1867696" y="4813319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Rodilla</a:t>
              </a:r>
            </a:p>
          </p:txBody>
        </p:sp>
        <p:sp>
          <p:nvSpPr>
            <p:cNvPr id="64" name="Rectángulo 63">
              <a:extLst>
                <a:ext uri="{FF2B5EF4-FFF2-40B4-BE49-F238E27FC236}">
                  <a16:creationId xmlns:a16="http://schemas.microsoft.com/office/drawing/2014/main" id="{B9F5A617-31DA-4B42-AA9F-20464752E28F}"/>
                </a:ext>
              </a:extLst>
            </p:cNvPr>
            <p:cNvSpPr/>
            <p:nvPr/>
          </p:nvSpPr>
          <p:spPr>
            <a:xfrm>
              <a:off x="1862655" y="5016100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Rodilla</a:t>
              </a:r>
            </a:p>
          </p:txBody>
        </p:sp>
        <p:grpSp>
          <p:nvGrpSpPr>
            <p:cNvPr id="65" name="Grupo 64">
              <a:extLst>
                <a:ext uri="{FF2B5EF4-FFF2-40B4-BE49-F238E27FC236}">
                  <a16:creationId xmlns:a16="http://schemas.microsoft.com/office/drawing/2014/main" id="{320CD5EF-93F7-494C-8D7A-6A0B8DEABED7}"/>
                </a:ext>
              </a:extLst>
            </p:cNvPr>
            <p:cNvGrpSpPr/>
            <p:nvPr/>
          </p:nvGrpSpPr>
          <p:grpSpPr>
            <a:xfrm>
              <a:off x="3122565" y="4330398"/>
              <a:ext cx="319496" cy="903494"/>
              <a:chOff x="499785" y="4324233"/>
              <a:chExt cx="319496" cy="903494"/>
            </a:xfrm>
          </p:grpSpPr>
          <p:sp>
            <p:nvSpPr>
              <p:cNvPr id="66" name="Rectángulo 65">
                <a:extLst>
                  <a:ext uri="{FF2B5EF4-FFF2-40B4-BE49-F238E27FC236}">
                    <a16:creationId xmlns:a16="http://schemas.microsoft.com/office/drawing/2014/main" id="{F5AFC7C4-3C8D-4234-9F99-591641CB149C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7" name="Rectángulo 66">
                <a:extLst>
                  <a:ext uri="{FF2B5EF4-FFF2-40B4-BE49-F238E27FC236}">
                    <a16:creationId xmlns:a16="http://schemas.microsoft.com/office/drawing/2014/main" id="{672EC4D9-7968-40EF-8E37-0AB1B0B57B4D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8" name="Rectángulo 67">
                <a:extLst>
                  <a:ext uri="{FF2B5EF4-FFF2-40B4-BE49-F238E27FC236}">
                    <a16:creationId xmlns:a16="http://schemas.microsoft.com/office/drawing/2014/main" id="{79992F34-89A5-437A-A008-60DF00CD58FB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9" name="Rectángulo 68">
                <a:extLst>
                  <a:ext uri="{FF2B5EF4-FFF2-40B4-BE49-F238E27FC236}">
                    <a16:creationId xmlns:a16="http://schemas.microsoft.com/office/drawing/2014/main" id="{5A44A7C8-1EF2-4BA3-A253-805C71A8205A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70" name="Rectángulo 69">
                <a:extLst>
                  <a:ext uri="{FF2B5EF4-FFF2-40B4-BE49-F238E27FC236}">
                    <a16:creationId xmlns:a16="http://schemas.microsoft.com/office/drawing/2014/main" id="{9FCEB1F4-D108-40F4-9C61-46A7811EF12A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71" name="Rectángulo 70">
              <a:extLst>
                <a:ext uri="{FF2B5EF4-FFF2-40B4-BE49-F238E27FC236}">
                  <a16:creationId xmlns:a16="http://schemas.microsoft.com/office/drawing/2014/main" id="{7667203C-F86F-4632-8695-E8C8F777376B}"/>
                </a:ext>
              </a:extLst>
            </p:cNvPr>
            <p:cNvSpPr/>
            <p:nvPr/>
          </p:nvSpPr>
          <p:spPr>
            <a:xfrm>
              <a:off x="3391445" y="4257235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Pantalones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2" name="Rectángulo 71">
              <a:extLst>
                <a:ext uri="{FF2B5EF4-FFF2-40B4-BE49-F238E27FC236}">
                  <a16:creationId xmlns:a16="http://schemas.microsoft.com/office/drawing/2014/main" id="{58BFB19A-50EB-45F1-A3CE-85D479F6FF63}"/>
                </a:ext>
              </a:extLst>
            </p:cNvPr>
            <p:cNvSpPr/>
            <p:nvPr/>
          </p:nvSpPr>
          <p:spPr>
            <a:xfrm>
              <a:off x="3392643" y="4443247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Falda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3" name="Rectángulo 72">
              <a:extLst>
                <a:ext uri="{FF2B5EF4-FFF2-40B4-BE49-F238E27FC236}">
                  <a16:creationId xmlns:a16="http://schemas.microsoft.com/office/drawing/2014/main" id="{1D61C0AB-6E23-4955-B604-F5425931A240}"/>
                </a:ext>
              </a:extLst>
            </p:cNvPr>
            <p:cNvSpPr/>
            <p:nvPr/>
          </p:nvSpPr>
          <p:spPr>
            <a:xfrm>
              <a:off x="3388231" y="4632248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Brazos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4" name="Rectángulo 73">
              <a:extLst>
                <a:ext uri="{FF2B5EF4-FFF2-40B4-BE49-F238E27FC236}">
                  <a16:creationId xmlns:a16="http://schemas.microsoft.com/office/drawing/2014/main" id="{82FFD66E-2E43-472B-9751-82F25D60E63F}"/>
                </a:ext>
              </a:extLst>
            </p:cNvPr>
            <p:cNvSpPr/>
            <p:nvPr/>
          </p:nvSpPr>
          <p:spPr>
            <a:xfrm>
              <a:off x="3391445" y="4824776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Brazos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5" name="Rectángulo 74">
              <a:extLst>
                <a:ext uri="{FF2B5EF4-FFF2-40B4-BE49-F238E27FC236}">
                  <a16:creationId xmlns:a16="http://schemas.microsoft.com/office/drawing/2014/main" id="{567DC8AA-44AB-4858-80A5-59093DB9B205}"/>
                </a:ext>
              </a:extLst>
            </p:cNvPr>
            <p:cNvSpPr/>
            <p:nvPr/>
          </p:nvSpPr>
          <p:spPr>
            <a:xfrm>
              <a:off x="3392014" y="5019687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Puños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77" name="Grupo 76">
            <a:extLst>
              <a:ext uri="{FF2B5EF4-FFF2-40B4-BE49-F238E27FC236}">
                <a16:creationId xmlns:a16="http://schemas.microsoft.com/office/drawing/2014/main" id="{E1C409F8-653D-4D9B-BD5A-C6F51AAA093A}"/>
              </a:ext>
            </a:extLst>
          </p:cNvPr>
          <p:cNvGrpSpPr/>
          <p:nvPr/>
        </p:nvGrpSpPr>
        <p:grpSpPr>
          <a:xfrm>
            <a:off x="827247" y="5284367"/>
            <a:ext cx="3869438" cy="314947"/>
            <a:chOff x="846774" y="1908569"/>
            <a:chExt cx="3869438" cy="314947"/>
          </a:xfrm>
        </p:grpSpPr>
        <p:sp>
          <p:nvSpPr>
            <p:cNvPr id="78" name="Rectángulo: esquinas redondeadas 77">
              <a:extLst>
                <a:ext uri="{FF2B5EF4-FFF2-40B4-BE49-F238E27FC236}">
                  <a16:creationId xmlns:a16="http://schemas.microsoft.com/office/drawing/2014/main" id="{2060D2E5-A165-4593-B293-BEB07BBA723F}"/>
                </a:ext>
              </a:extLst>
            </p:cNvPr>
            <p:cNvSpPr/>
            <p:nvPr/>
          </p:nvSpPr>
          <p:spPr>
            <a:xfrm>
              <a:off x="888509" y="1931042"/>
              <a:ext cx="3548063" cy="267576"/>
            </a:xfrm>
            <a:prstGeom prst="roundRect">
              <a:avLst>
                <a:gd name="adj" fmla="val 3808"/>
              </a:avLst>
            </a:prstGeom>
            <a:solidFill>
              <a:srgbClr val="E5EBF7"/>
            </a:solidFill>
            <a:ln w="6350"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79" name="Rectángulo 78">
              <a:extLst>
                <a:ext uri="{FF2B5EF4-FFF2-40B4-BE49-F238E27FC236}">
                  <a16:creationId xmlns:a16="http://schemas.microsoft.com/office/drawing/2014/main" id="{E7877A37-7626-4D32-BC91-E7815A0457B0}"/>
                </a:ext>
              </a:extLst>
            </p:cNvPr>
            <p:cNvSpPr/>
            <p:nvPr/>
          </p:nvSpPr>
          <p:spPr>
            <a:xfrm>
              <a:off x="846774" y="1910995"/>
              <a:ext cx="140708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Material Utilizado</a:t>
              </a:r>
            </a:p>
          </p:txBody>
        </p:sp>
        <p:sp>
          <p:nvSpPr>
            <p:cNvPr id="80" name="Rectángulo 79">
              <a:extLst>
                <a:ext uri="{FF2B5EF4-FFF2-40B4-BE49-F238E27FC236}">
                  <a16:creationId xmlns:a16="http://schemas.microsoft.com/office/drawing/2014/main" id="{EED52FFC-D234-4972-9362-CCA8BD8E1E1D}"/>
                </a:ext>
              </a:extLst>
            </p:cNvPr>
            <p:cNvSpPr/>
            <p:nvPr/>
          </p:nvSpPr>
          <p:spPr>
            <a:xfrm>
              <a:off x="1951784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81" name="Rectángulo 80">
              <a:extLst>
                <a:ext uri="{FF2B5EF4-FFF2-40B4-BE49-F238E27FC236}">
                  <a16:creationId xmlns:a16="http://schemas.microsoft.com/office/drawing/2014/main" id="{810D7B33-A378-48EE-81DB-D80ABF08CAFF}"/>
                </a:ext>
              </a:extLst>
            </p:cNvPr>
            <p:cNvSpPr/>
            <p:nvPr/>
          </p:nvSpPr>
          <p:spPr>
            <a:xfrm>
              <a:off x="2018850" y="1908569"/>
              <a:ext cx="1230415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Traído por cliente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82" name="Rectángulo 81">
              <a:extLst>
                <a:ext uri="{FF2B5EF4-FFF2-40B4-BE49-F238E27FC236}">
                  <a16:creationId xmlns:a16="http://schemas.microsoft.com/office/drawing/2014/main" id="{C6BA340D-8998-4AB9-89C7-B008C984CE74}"/>
                </a:ext>
              </a:extLst>
            </p:cNvPr>
            <p:cNvSpPr/>
            <p:nvPr/>
          </p:nvSpPr>
          <p:spPr>
            <a:xfrm>
              <a:off x="3114635" y="2000787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85" name="Rectángulo 84">
              <a:extLst>
                <a:ext uri="{FF2B5EF4-FFF2-40B4-BE49-F238E27FC236}">
                  <a16:creationId xmlns:a16="http://schemas.microsoft.com/office/drawing/2014/main" id="{E804BDC5-B8E3-4BEE-B9A1-7A7F9FE1772F}"/>
                </a:ext>
              </a:extLst>
            </p:cNvPr>
            <p:cNvSpPr/>
            <p:nvPr/>
          </p:nvSpPr>
          <p:spPr>
            <a:xfrm>
              <a:off x="3194974" y="1908569"/>
              <a:ext cx="152123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Comprado por uno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pic>
        <p:nvPicPr>
          <p:cNvPr id="86" name="Imagen 85">
            <a:extLst>
              <a:ext uri="{FF2B5EF4-FFF2-40B4-BE49-F238E27FC236}">
                <a16:creationId xmlns:a16="http://schemas.microsoft.com/office/drawing/2014/main" id="{5E40D706-1789-41B8-8B26-B918DFB9E15B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203" t="66278" r="8673" b="23356"/>
          <a:stretch/>
        </p:blipFill>
        <p:spPr>
          <a:xfrm>
            <a:off x="420002" y="5572807"/>
            <a:ext cx="4301657" cy="745544"/>
          </a:xfrm>
          <a:prstGeom prst="rect">
            <a:avLst/>
          </a:prstGeom>
        </p:spPr>
      </p:pic>
      <p:grpSp>
        <p:nvGrpSpPr>
          <p:cNvPr id="99" name="Grupo 98">
            <a:extLst>
              <a:ext uri="{FF2B5EF4-FFF2-40B4-BE49-F238E27FC236}">
                <a16:creationId xmlns:a16="http://schemas.microsoft.com/office/drawing/2014/main" id="{A495B0AB-2D8A-4029-A820-29583E476264}"/>
              </a:ext>
            </a:extLst>
          </p:cNvPr>
          <p:cNvGrpSpPr/>
          <p:nvPr/>
        </p:nvGrpSpPr>
        <p:grpSpPr>
          <a:xfrm>
            <a:off x="513886" y="6402346"/>
            <a:ext cx="4328637" cy="751470"/>
            <a:chOff x="507023" y="6357999"/>
            <a:chExt cx="4328637" cy="751470"/>
          </a:xfrm>
        </p:grpSpPr>
        <p:sp>
          <p:nvSpPr>
            <p:cNvPr id="88" name="Rectángulo 87">
              <a:extLst>
                <a:ext uri="{FF2B5EF4-FFF2-40B4-BE49-F238E27FC236}">
                  <a16:creationId xmlns:a16="http://schemas.microsoft.com/office/drawing/2014/main" id="{CABB359B-7FAA-4851-BFBB-C7E16CD1F9CA}"/>
                </a:ext>
              </a:extLst>
            </p:cNvPr>
            <p:cNvSpPr/>
            <p:nvPr/>
          </p:nvSpPr>
          <p:spPr>
            <a:xfrm>
              <a:off x="507023" y="6357999"/>
              <a:ext cx="1590222" cy="34394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6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Formas de Pago</a:t>
              </a:r>
              <a:endParaRPr lang="es-CL" sz="16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89" name="Rectángulo 88">
              <a:extLst>
                <a:ext uri="{FF2B5EF4-FFF2-40B4-BE49-F238E27FC236}">
                  <a16:creationId xmlns:a16="http://schemas.microsoft.com/office/drawing/2014/main" id="{5C3FB13F-67AB-4E67-B8DB-16F6AEF462D6}"/>
                </a:ext>
              </a:extLst>
            </p:cNvPr>
            <p:cNvSpPr/>
            <p:nvPr/>
          </p:nvSpPr>
          <p:spPr>
            <a:xfrm>
              <a:off x="508665" y="6755574"/>
              <a:ext cx="118105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Total a Pagar: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90" name="Conector recto 89">
              <a:extLst>
                <a:ext uri="{FF2B5EF4-FFF2-40B4-BE49-F238E27FC236}">
                  <a16:creationId xmlns:a16="http://schemas.microsoft.com/office/drawing/2014/main" id="{E991F5D5-602F-41C6-A05E-4F641BA735F5}"/>
                </a:ext>
              </a:extLst>
            </p:cNvPr>
            <p:cNvCxnSpPr>
              <a:cxnSpLocks/>
            </p:cNvCxnSpPr>
            <p:nvPr/>
          </p:nvCxnSpPr>
          <p:spPr>
            <a:xfrm>
              <a:off x="1405339" y="6956676"/>
              <a:ext cx="1125661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3" name="Rectángulo 92">
              <a:extLst>
                <a:ext uri="{FF2B5EF4-FFF2-40B4-BE49-F238E27FC236}">
                  <a16:creationId xmlns:a16="http://schemas.microsoft.com/office/drawing/2014/main" id="{6EBF0BAA-1830-4082-9014-C97DF0F57357}"/>
                </a:ext>
              </a:extLst>
            </p:cNvPr>
            <p:cNvSpPr/>
            <p:nvPr/>
          </p:nvSpPr>
          <p:spPr>
            <a:xfrm>
              <a:off x="2618328" y="6480608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94" name="Rectángulo 93">
              <a:extLst>
                <a:ext uri="{FF2B5EF4-FFF2-40B4-BE49-F238E27FC236}">
                  <a16:creationId xmlns:a16="http://schemas.microsoft.com/office/drawing/2014/main" id="{6B27A875-5C49-4CE4-884A-53A0A9CD71C2}"/>
                </a:ext>
              </a:extLst>
            </p:cNvPr>
            <p:cNvSpPr/>
            <p:nvPr/>
          </p:nvSpPr>
          <p:spPr>
            <a:xfrm>
              <a:off x="2698547" y="6392360"/>
              <a:ext cx="213711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50% Adel</a:t>
              </a: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anto / 50% Entrega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5" name="Rectángulo 94">
              <a:extLst>
                <a:ext uri="{FF2B5EF4-FFF2-40B4-BE49-F238E27FC236}">
                  <a16:creationId xmlns:a16="http://schemas.microsoft.com/office/drawing/2014/main" id="{796D9CDE-CE6A-44BC-B977-018DBDB7ADB1}"/>
                </a:ext>
              </a:extLst>
            </p:cNvPr>
            <p:cNvSpPr/>
            <p:nvPr/>
          </p:nvSpPr>
          <p:spPr>
            <a:xfrm>
              <a:off x="2618327" y="6671604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96" name="Rectángulo 95">
              <a:extLst>
                <a:ext uri="{FF2B5EF4-FFF2-40B4-BE49-F238E27FC236}">
                  <a16:creationId xmlns:a16="http://schemas.microsoft.com/office/drawing/2014/main" id="{E1A9C05A-E9F5-40BA-9B89-F4925868A6E2}"/>
                </a:ext>
              </a:extLst>
            </p:cNvPr>
            <p:cNvSpPr/>
            <p:nvPr/>
          </p:nvSpPr>
          <p:spPr>
            <a:xfrm>
              <a:off x="2698547" y="6590190"/>
              <a:ext cx="125637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Tarjeta de Crédito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7" name="Rectángulo 96">
              <a:extLst>
                <a:ext uri="{FF2B5EF4-FFF2-40B4-BE49-F238E27FC236}">
                  <a16:creationId xmlns:a16="http://schemas.microsoft.com/office/drawing/2014/main" id="{FDB9D3DA-79A0-4743-B169-42B0206C7917}"/>
                </a:ext>
              </a:extLst>
            </p:cNvPr>
            <p:cNvSpPr/>
            <p:nvPr/>
          </p:nvSpPr>
          <p:spPr>
            <a:xfrm>
              <a:off x="2734595" y="6796948"/>
              <a:ext cx="125637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Pago Completo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8" name="Rectángulo 97">
              <a:extLst>
                <a:ext uri="{FF2B5EF4-FFF2-40B4-BE49-F238E27FC236}">
                  <a16:creationId xmlns:a16="http://schemas.microsoft.com/office/drawing/2014/main" id="{C23ACB03-E850-4859-963B-A4D496E13724}"/>
                </a:ext>
              </a:extLst>
            </p:cNvPr>
            <p:cNvSpPr/>
            <p:nvPr/>
          </p:nvSpPr>
          <p:spPr>
            <a:xfrm>
              <a:off x="2618327" y="6872424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</p:grpSp>
      <p:sp>
        <p:nvSpPr>
          <p:cNvPr id="83" name="Rectángulo 82">
            <a:extLst>
              <a:ext uri="{FF2B5EF4-FFF2-40B4-BE49-F238E27FC236}">
                <a16:creationId xmlns:a16="http://schemas.microsoft.com/office/drawing/2014/main" id="{FF1B5714-D46E-4962-9BD8-8C3EB344E93F}"/>
              </a:ext>
            </a:extLst>
          </p:cNvPr>
          <p:cNvSpPr/>
          <p:nvPr/>
        </p:nvSpPr>
        <p:spPr>
          <a:xfrm>
            <a:off x="551357" y="63750"/>
            <a:ext cx="4148168" cy="107830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07000"/>
              </a:lnSpc>
              <a:spcAft>
                <a:spcPts val="726"/>
              </a:spcAft>
            </a:pPr>
            <a:r>
              <a:rPr lang="es-CL" sz="5988" dirty="0">
                <a:solidFill>
                  <a:schemeClr val="bg1"/>
                </a:solidFill>
                <a:latin typeface="Angelface" pitchFamily="50" charset="0"/>
                <a:ea typeface="Calibri" panose="020F0502020204030204" pitchFamily="34" charset="0"/>
                <a:cs typeface="Times New Roman" panose="02020603050405020304" pitchFamily="18" charset="0"/>
              </a:rPr>
              <a:t>Ordenes de Venta</a:t>
            </a:r>
            <a:endParaRPr lang="es-CL" sz="6532" dirty="0">
              <a:solidFill>
                <a:schemeClr val="bg1"/>
              </a:solidFill>
              <a:latin typeface="Angelface" pitchFamily="50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101" name="Rectángulo: esquinas redondeadas 100">
            <a:extLst>
              <a:ext uri="{FF2B5EF4-FFF2-40B4-BE49-F238E27FC236}">
                <a16:creationId xmlns:a16="http://schemas.microsoft.com/office/drawing/2014/main" id="{0A155951-9671-4EA6-9BA5-4894C98CB333}"/>
              </a:ext>
            </a:extLst>
          </p:cNvPr>
          <p:cNvSpPr/>
          <p:nvPr/>
        </p:nvSpPr>
        <p:spPr>
          <a:xfrm>
            <a:off x="473237" y="1582469"/>
            <a:ext cx="4223447" cy="604994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111" name="Rectángulo: esquinas redondeadas 110">
            <a:extLst>
              <a:ext uri="{FF2B5EF4-FFF2-40B4-BE49-F238E27FC236}">
                <a16:creationId xmlns:a16="http://schemas.microsoft.com/office/drawing/2014/main" id="{2F0F5CEE-A183-4B39-8715-F1C8F735566B}"/>
              </a:ext>
            </a:extLst>
          </p:cNvPr>
          <p:cNvSpPr/>
          <p:nvPr/>
        </p:nvSpPr>
        <p:spPr>
          <a:xfrm>
            <a:off x="524368" y="3850804"/>
            <a:ext cx="4115236" cy="1279658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113" name="Rectángulo: esquinas redondeadas 112">
            <a:extLst>
              <a:ext uri="{FF2B5EF4-FFF2-40B4-BE49-F238E27FC236}">
                <a16:creationId xmlns:a16="http://schemas.microsoft.com/office/drawing/2014/main" id="{907035ED-50C6-4207-BD92-D5027B05F656}"/>
              </a:ext>
            </a:extLst>
          </p:cNvPr>
          <p:cNvSpPr/>
          <p:nvPr/>
        </p:nvSpPr>
        <p:spPr>
          <a:xfrm>
            <a:off x="521789" y="6431097"/>
            <a:ext cx="4115236" cy="762266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</p:spTree>
    <p:extLst>
      <p:ext uri="{BB962C8B-B14F-4D97-AF65-F5344CB8AC3E}">
        <p14:creationId xmlns:p14="http://schemas.microsoft.com/office/powerpoint/2010/main" val="652341215"/>
      </p:ext>
    </p:extLst>
  </p:cSld>
  <p:clrMapOvr>
    <a:masterClrMapping/>
  </p:clrMapOvr>
</p:sld>
</file>

<file path=ppt/slides/slide2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4" name="Imagen 113">
            <a:extLst>
              <a:ext uri="{FF2B5EF4-FFF2-40B4-BE49-F238E27FC236}">
                <a16:creationId xmlns:a16="http://schemas.microsoft.com/office/drawing/2014/main" id="{E2C72D66-3C05-40F4-818E-4CB8631B94FA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26633" t="9514" r="29569" b="27352"/>
          <a:stretch/>
        </p:blipFill>
        <p:spPr>
          <a:xfrm rot="16200000">
            <a:off x="2185505" y="-1998928"/>
            <a:ext cx="697876" cy="5068891"/>
          </a:xfrm>
          <a:prstGeom prst="rect">
            <a:avLst/>
          </a:prstGeom>
        </p:spPr>
      </p:pic>
      <p:sp>
        <p:nvSpPr>
          <p:cNvPr id="112" name="Rectángulo: esquinas redondeadas 111">
            <a:extLst>
              <a:ext uri="{FF2B5EF4-FFF2-40B4-BE49-F238E27FC236}">
                <a16:creationId xmlns:a16="http://schemas.microsoft.com/office/drawing/2014/main" id="{E115D612-3661-42A9-A486-91A7B88EA55F}"/>
              </a:ext>
            </a:extLst>
          </p:cNvPr>
          <p:cNvSpPr/>
          <p:nvPr/>
        </p:nvSpPr>
        <p:spPr>
          <a:xfrm>
            <a:off x="440504" y="6367648"/>
            <a:ext cx="4290148" cy="890633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110" name="Rectángulo: esquinas redondeadas 109">
            <a:extLst>
              <a:ext uri="{FF2B5EF4-FFF2-40B4-BE49-F238E27FC236}">
                <a16:creationId xmlns:a16="http://schemas.microsoft.com/office/drawing/2014/main" id="{9B78243E-FF09-471B-A928-593DCFE6BCF1}"/>
              </a:ext>
            </a:extLst>
          </p:cNvPr>
          <p:cNvSpPr/>
          <p:nvPr/>
        </p:nvSpPr>
        <p:spPr>
          <a:xfrm>
            <a:off x="440505" y="3776826"/>
            <a:ext cx="4290148" cy="1439386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84" name="Rectángulo: esquinas redondeadas 83">
            <a:extLst>
              <a:ext uri="{FF2B5EF4-FFF2-40B4-BE49-F238E27FC236}">
                <a16:creationId xmlns:a16="http://schemas.microsoft.com/office/drawing/2014/main" id="{AD7414DD-8DE6-45B8-8112-9BDDF0B186AF}"/>
              </a:ext>
            </a:extLst>
          </p:cNvPr>
          <p:cNvSpPr/>
          <p:nvPr/>
        </p:nvSpPr>
        <p:spPr>
          <a:xfrm>
            <a:off x="420001" y="1536627"/>
            <a:ext cx="4310651" cy="697874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2" name="Rectángulo: esquinas redondeadas 1">
            <a:extLst>
              <a:ext uri="{FF2B5EF4-FFF2-40B4-BE49-F238E27FC236}">
                <a16:creationId xmlns:a16="http://schemas.microsoft.com/office/drawing/2014/main" id="{99FF4510-806D-4AC7-8D73-69B355A697B8}"/>
              </a:ext>
            </a:extLst>
          </p:cNvPr>
          <p:cNvSpPr/>
          <p:nvPr/>
        </p:nvSpPr>
        <p:spPr>
          <a:xfrm>
            <a:off x="1308997" y="1142665"/>
            <a:ext cx="1021080" cy="217998"/>
          </a:xfrm>
          <a:prstGeom prst="roundRect">
            <a:avLst>
              <a:gd name="adj" fmla="val 0"/>
            </a:avLst>
          </a:prstGeom>
          <a:noFill/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4" name="Rectángulo 3">
            <a:extLst>
              <a:ext uri="{FF2B5EF4-FFF2-40B4-BE49-F238E27FC236}">
                <a16:creationId xmlns:a16="http://schemas.microsoft.com/office/drawing/2014/main" id="{2AFB77A1-E7B9-4F47-9144-3CC7BDF7EE3D}"/>
              </a:ext>
            </a:extLst>
          </p:cNvPr>
          <p:cNvSpPr/>
          <p:nvPr/>
        </p:nvSpPr>
        <p:spPr>
          <a:xfrm>
            <a:off x="440504" y="1056234"/>
            <a:ext cx="1021080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N.º Pedido</a:t>
            </a:r>
            <a:endParaRPr lang="es-CL" dirty="0">
              <a:effectLst/>
              <a:latin typeface="Akazan Lt" panose="02000506020000020003" pitchFamily="2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5" name="Rectángulo: esquinas redondeadas 4">
            <a:extLst>
              <a:ext uri="{FF2B5EF4-FFF2-40B4-BE49-F238E27FC236}">
                <a16:creationId xmlns:a16="http://schemas.microsoft.com/office/drawing/2014/main" id="{2842A9BB-0E44-4F1E-97DD-EF7322732B51}"/>
              </a:ext>
            </a:extLst>
          </p:cNvPr>
          <p:cNvSpPr/>
          <p:nvPr/>
        </p:nvSpPr>
        <p:spPr>
          <a:xfrm>
            <a:off x="3675604" y="1142059"/>
            <a:ext cx="1021080" cy="217998"/>
          </a:xfrm>
          <a:prstGeom prst="roundRect">
            <a:avLst>
              <a:gd name="adj" fmla="val 0"/>
            </a:avLst>
          </a:prstGeom>
          <a:noFill/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6" name="Rectángulo 5">
            <a:extLst>
              <a:ext uri="{FF2B5EF4-FFF2-40B4-BE49-F238E27FC236}">
                <a16:creationId xmlns:a16="http://schemas.microsoft.com/office/drawing/2014/main" id="{7F3D37A6-278E-4B2C-8776-6E7C1A84784E}"/>
              </a:ext>
            </a:extLst>
          </p:cNvPr>
          <p:cNvSpPr/>
          <p:nvPr/>
        </p:nvSpPr>
        <p:spPr>
          <a:xfrm>
            <a:off x="3079506" y="1063864"/>
            <a:ext cx="1021080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Fecha</a:t>
            </a:r>
          </a:p>
        </p:txBody>
      </p:sp>
      <p:grpSp>
        <p:nvGrpSpPr>
          <p:cNvPr id="17" name="Grupo 16">
            <a:extLst>
              <a:ext uri="{FF2B5EF4-FFF2-40B4-BE49-F238E27FC236}">
                <a16:creationId xmlns:a16="http://schemas.microsoft.com/office/drawing/2014/main" id="{A1221EF0-FDFE-48C3-A647-6370BEFC3A9F}"/>
              </a:ext>
            </a:extLst>
          </p:cNvPr>
          <p:cNvGrpSpPr/>
          <p:nvPr/>
        </p:nvGrpSpPr>
        <p:grpSpPr>
          <a:xfrm>
            <a:off x="428996" y="1535416"/>
            <a:ext cx="4190338" cy="715275"/>
            <a:chOff x="461175" y="1120552"/>
            <a:chExt cx="4190338" cy="715275"/>
          </a:xfrm>
        </p:grpSpPr>
        <p:sp>
          <p:nvSpPr>
            <p:cNvPr id="8" name="Rectángulo 7">
              <a:extLst>
                <a:ext uri="{FF2B5EF4-FFF2-40B4-BE49-F238E27FC236}">
                  <a16:creationId xmlns:a16="http://schemas.microsoft.com/office/drawing/2014/main" id="{9A52EE84-0DE8-4F26-AD5E-3CE20593F425}"/>
                </a:ext>
              </a:extLst>
            </p:cNvPr>
            <p:cNvSpPr/>
            <p:nvPr/>
          </p:nvSpPr>
          <p:spPr>
            <a:xfrm>
              <a:off x="477077" y="1120552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Cliente: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" name="Rectángulo 8">
              <a:extLst>
                <a:ext uri="{FF2B5EF4-FFF2-40B4-BE49-F238E27FC236}">
                  <a16:creationId xmlns:a16="http://schemas.microsoft.com/office/drawing/2014/main" id="{0293D1B7-439B-4947-A5F0-41627F3784A1}"/>
                </a:ext>
              </a:extLst>
            </p:cNvPr>
            <p:cNvSpPr/>
            <p:nvPr/>
          </p:nvSpPr>
          <p:spPr>
            <a:xfrm>
              <a:off x="461175" y="1452518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Teléfono: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10" name="Rectángulo 9">
              <a:extLst>
                <a:ext uri="{FF2B5EF4-FFF2-40B4-BE49-F238E27FC236}">
                  <a16:creationId xmlns:a16="http://schemas.microsoft.com/office/drawing/2014/main" id="{18CEE0AE-BC72-4F64-89A2-783C42213717}"/>
                </a:ext>
              </a:extLst>
            </p:cNvPr>
            <p:cNvSpPr/>
            <p:nvPr/>
          </p:nvSpPr>
          <p:spPr>
            <a:xfrm>
              <a:off x="2542395" y="1460468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Celular: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12" name="Conector recto 11">
              <a:extLst>
                <a:ext uri="{FF2B5EF4-FFF2-40B4-BE49-F238E27FC236}">
                  <a16:creationId xmlns:a16="http://schemas.microsoft.com/office/drawing/2014/main" id="{44FD2E21-B38E-48E6-8AF0-3E3DE6E69487}"/>
                </a:ext>
              </a:extLst>
            </p:cNvPr>
            <p:cNvCxnSpPr/>
            <p:nvPr/>
          </p:nvCxnSpPr>
          <p:spPr>
            <a:xfrm>
              <a:off x="1089328" y="1380954"/>
              <a:ext cx="3562185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Conector recto 12">
              <a:extLst>
                <a:ext uri="{FF2B5EF4-FFF2-40B4-BE49-F238E27FC236}">
                  <a16:creationId xmlns:a16="http://schemas.microsoft.com/office/drawing/2014/main" id="{FF0615F5-297B-42CC-9227-B689F664423A}"/>
                </a:ext>
              </a:extLst>
            </p:cNvPr>
            <p:cNvCxnSpPr>
              <a:cxnSpLocks/>
            </p:cNvCxnSpPr>
            <p:nvPr/>
          </p:nvCxnSpPr>
          <p:spPr>
            <a:xfrm>
              <a:off x="1194019" y="1700333"/>
              <a:ext cx="1348376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" name="Conector recto 14">
              <a:extLst>
                <a:ext uri="{FF2B5EF4-FFF2-40B4-BE49-F238E27FC236}">
                  <a16:creationId xmlns:a16="http://schemas.microsoft.com/office/drawing/2014/main" id="{BD48C7B8-5CAC-4F82-9216-C8AB344C1EF2}"/>
                </a:ext>
              </a:extLst>
            </p:cNvPr>
            <p:cNvCxnSpPr>
              <a:cxnSpLocks/>
            </p:cNvCxnSpPr>
            <p:nvPr/>
          </p:nvCxnSpPr>
          <p:spPr>
            <a:xfrm>
              <a:off x="3228230" y="1700333"/>
              <a:ext cx="1423283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7" name="Grupo 26">
            <a:extLst>
              <a:ext uri="{FF2B5EF4-FFF2-40B4-BE49-F238E27FC236}">
                <a16:creationId xmlns:a16="http://schemas.microsoft.com/office/drawing/2014/main" id="{D011FB4B-7475-4BE9-A358-6DA41A8D12AD}"/>
              </a:ext>
            </a:extLst>
          </p:cNvPr>
          <p:cNvGrpSpPr/>
          <p:nvPr/>
        </p:nvGrpSpPr>
        <p:grpSpPr>
          <a:xfrm>
            <a:off x="899417" y="2332501"/>
            <a:ext cx="3359980" cy="319046"/>
            <a:chOff x="864702" y="1908569"/>
            <a:chExt cx="3359980" cy="319046"/>
          </a:xfrm>
        </p:grpSpPr>
        <p:sp>
          <p:nvSpPr>
            <p:cNvPr id="19" name="Rectángulo: esquinas redondeadas 18">
              <a:extLst>
                <a:ext uri="{FF2B5EF4-FFF2-40B4-BE49-F238E27FC236}">
                  <a16:creationId xmlns:a16="http://schemas.microsoft.com/office/drawing/2014/main" id="{90C1F828-0023-4BD0-AE55-1A1D3BABD5CA}"/>
                </a:ext>
              </a:extLst>
            </p:cNvPr>
            <p:cNvSpPr/>
            <p:nvPr/>
          </p:nvSpPr>
          <p:spPr>
            <a:xfrm>
              <a:off x="888509" y="1931042"/>
              <a:ext cx="3336173" cy="267576"/>
            </a:xfrm>
            <a:prstGeom prst="roundRect">
              <a:avLst>
                <a:gd name="adj" fmla="val 3808"/>
              </a:avLst>
            </a:prstGeom>
            <a:solidFill>
              <a:srgbClr val="E5EBF7"/>
            </a:solidFill>
            <a:ln w="6350"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20" name="Rectángulo 19">
              <a:extLst>
                <a:ext uri="{FF2B5EF4-FFF2-40B4-BE49-F238E27FC236}">
                  <a16:creationId xmlns:a16="http://schemas.microsoft.com/office/drawing/2014/main" id="{56986F0A-658A-4DCF-8EF6-0F185C7C5060}"/>
                </a:ext>
              </a:extLst>
            </p:cNvPr>
            <p:cNvSpPr/>
            <p:nvPr/>
          </p:nvSpPr>
          <p:spPr>
            <a:xfrm>
              <a:off x="864702" y="1910995"/>
              <a:ext cx="140708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Tipo de Servicio: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21" name="Rectángulo 20">
              <a:extLst>
                <a:ext uri="{FF2B5EF4-FFF2-40B4-BE49-F238E27FC236}">
                  <a16:creationId xmlns:a16="http://schemas.microsoft.com/office/drawing/2014/main" id="{6492D76D-BD6D-4616-9DE0-599FC92A6658}"/>
                </a:ext>
              </a:extLst>
            </p:cNvPr>
            <p:cNvSpPr/>
            <p:nvPr/>
          </p:nvSpPr>
          <p:spPr>
            <a:xfrm>
              <a:off x="1993616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2" name="Rectángulo 21">
              <a:extLst>
                <a:ext uri="{FF2B5EF4-FFF2-40B4-BE49-F238E27FC236}">
                  <a16:creationId xmlns:a16="http://schemas.microsoft.com/office/drawing/2014/main" id="{BE82BD38-E445-4696-A0AB-597A418C5665}"/>
                </a:ext>
              </a:extLst>
            </p:cNvPr>
            <p:cNvSpPr/>
            <p:nvPr/>
          </p:nvSpPr>
          <p:spPr>
            <a:xfrm>
              <a:off x="2072635" y="1908569"/>
              <a:ext cx="654616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Costura</a:t>
              </a:r>
            </a:p>
          </p:txBody>
        </p:sp>
        <p:sp>
          <p:nvSpPr>
            <p:cNvPr id="23" name="Rectángulo 22">
              <a:extLst>
                <a:ext uri="{FF2B5EF4-FFF2-40B4-BE49-F238E27FC236}">
                  <a16:creationId xmlns:a16="http://schemas.microsoft.com/office/drawing/2014/main" id="{68F4B250-3831-418F-BFC4-D431DBC2CA70}"/>
                </a:ext>
              </a:extLst>
            </p:cNvPr>
            <p:cNvSpPr/>
            <p:nvPr/>
          </p:nvSpPr>
          <p:spPr>
            <a:xfrm>
              <a:off x="2660329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4" name="Rectángulo 23">
              <a:extLst>
                <a:ext uri="{FF2B5EF4-FFF2-40B4-BE49-F238E27FC236}">
                  <a16:creationId xmlns:a16="http://schemas.microsoft.com/office/drawing/2014/main" id="{4AA89D6B-DBBA-402D-AEBE-71E144A67F00}"/>
                </a:ext>
              </a:extLst>
            </p:cNvPr>
            <p:cNvSpPr/>
            <p:nvPr/>
          </p:nvSpPr>
          <p:spPr>
            <a:xfrm>
              <a:off x="2750460" y="1915094"/>
              <a:ext cx="81676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Confección</a:t>
              </a:r>
            </a:p>
          </p:txBody>
        </p:sp>
        <p:sp>
          <p:nvSpPr>
            <p:cNvPr id="25" name="Rectángulo 24">
              <a:extLst>
                <a:ext uri="{FF2B5EF4-FFF2-40B4-BE49-F238E27FC236}">
                  <a16:creationId xmlns:a16="http://schemas.microsoft.com/office/drawing/2014/main" id="{E35C0224-B0B5-4F53-8A83-F99AB3741D53}"/>
                </a:ext>
              </a:extLst>
            </p:cNvPr>
            <p:cNvSpPr/>
            <p:nvPr/>
          </p:nvSpPr>
          <p:spPr>
            <a:xfrm>
              <a:off x="3522045" y="2000787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6" name="Rectángulo 25">
              <a:extLst>
                <a:ext uri="{FF2B5EF4-FFF2-40B4-BE49-F238E27FC236}">
                  <a16:creationId xmlns:a16="http://schemas.microsoft.com/office/drawing/2014/main" id="{6D0BC1E9-E235-4F61-AC23-ACA0B4CF88CA}"/>
                </a:ext>
              </a:extLst>
            </p:cNvPr>
            <p:cNvSpPr/>
            <p:nvPr/>
          </p:nvSpPr>
          <p:spPr>
            <a:xfrm>
              <a:off x="3612029" y="1915094"/>
              <a:ext cx="552402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Otros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sp>
        <p:nvSpPr>
          <p:cNvPr id="28" name="Rectángulo 27">
            <a:extLst>
              <a:ext uri="{FF2B5EF4-FFF2-40B4-BE49-F238E27FC236}">
                <a16:creationId xmlns:a16="http://schemas.microsoft.com/office/drawing/2014/main" id="{68588BD4-AE96-4CF9-9C4B-24A6D79FE99D}"/>
              </a:ext>
            </a:extLst>
          </p:cNvPr>
          <p:cNvSpPr/>
          <p:nvPr/>
        </p:nvSpPr>
        <p:spPr>
          <a:xfrm>
            <a:off x="354701" y="2633649"/>
            <a:ext cx="2183733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Descripción del Servicio:</a:t>
            </a:r>
            <a:endParaRPr lang="es-CL" dirty="0">
              <a:effectLst/>
              <a:latin typeface="Akazan Lt" panose="02000506020000020003" pitchFamily="2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pic>
        <p:nvPicPr>
          <p:cNvPr id="30" name="Imagen 29">
            <a:extLst>
              <a:ext uri="{FF2B5EF4-FFF2-40B4-BE49-F238E27FC236}">
                <a16:creationId xmlns:a16="http://schemas.microsoft.com/office/drawing/2014/main" id="{3E931A31-DC47-4A40-8DA9-8FC83A9306DD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203" t="66278" r="8673" b="23449"/>
          <a:stretch/>
        </p:blipFill>
        <p:spPr>
          <a:xfrm>
            <a:off x="440505" y="2944813"/>
            <a:ext cx="4301657" cy="738769"/>
          </a:xfrm>
          <a:prstGeom prst="rect">
            <a:avLst/>
          </a:prstGeom>
        </p:spPr>
      </p:pic>
      <p:grpSp>
        <p:nvGrpSpPr>
          <p:cNvPr id="76" name="Grupo 75">
            <a:extLst>
              <a:ext uri="{FF2B5EF4-FFF2-40B4-BE49-F238E27FC236}">
                <a16:creationId xmlns:a16="http://schemas.microsoft.com/office/drawing/2014/main" id="{EBD2F4EC-A8BF-4680-A871-AD5F1ACFA33A}"/>
              </a:ext>
            </a:extLst>
          </p:cNvPr>
          <p:cNvGrpSpPr/>
          <p:nvPr/>
        </p:nvGrpSpPr>
        <p:grpSpPr>
          <a:xfrm>
            <a:off x="513147" y="3825721"/>
            <a:ext cx="4187950" cy="1277269"/>
            <a:chOff x="425691" y="4023521"/>
            <a:chExt cx="4187950" cy="1277269"/>
          </a:xfrm>
        </p:grpSpPr>
        <p:sp>
          <p:nvSpPr>
            <p:cNvPr id="39" name="Rectángulo 38">
              <a:extLst>
                <a:ext uri="{FF2B5EF4-FFF2-40B4-BE49-F238E27FC236}">
                  <a16:creationId xmlns:a16="http://schemas.microsoft.com/office/drawing/2014/main" id="{02E4A93C-8F9C-4884-B2B6-80528735D3E3}"/>
                </a:ext>
              </a:extLst>
            </p:cNvPr>
            <p:cNvSpPr/>
            <p:nvPr/>
          </p:nvSpPr>
          <p:spPr>
            <a:xfrm>
              <a:off x="425691" y="4023521"/>
              <a:ext cx="118105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Ficha de Medidas</a:t>
              </a:r>
            </a:p>
          </p:txBody>
        </p:sp>
        <p:sp>
          <p:nvSpPr>
            <p:cNvPr id="41" name="Rectángulo 40">
              <a:extLst>
                <a:ext uri="{FF2B5EF4-FFF2-40B4-BE49-F238E27FC236}">
                  <a16:creationId xmlns:a16="http://schemas.microsoft.com/office/drawing/2014/main" id="{92B9E128-7B4C-45E7-9BA8-B9EA85687B92}"/>
                </a:ext>
              </a:extLst>
            </p:cNvPr>
            <p:cNvSpPr/>
            <p:nvPr/>
          </p:nvSpPr>
          <p:spPr>
            <a:xfrm>
              <a:off x="754528" y="4254831"/>
              <a:ext cx="66475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H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ombros</a:t>
              </a:r>
            </a:p>
          </p:txBody>
        </p:sp>
        <p:grpSp>
          <p:nvGrpSpPr>
            <p:cNvPr id="53" name="Grupo 52">
              <a:extLst>
                <a:ext uri="{FF2B5EF4-FFF2-40B4-BE49-F238E27FC236}">
                  <a16:creationId xmlns:a16="http://schemas.microsoft.com/office/drawing/2014/main" id="{F280F20A-CEEA-4B75-946C-268CF551042A}"/>
                </a:ext>
              </a:extLst>
            </p:cNvPr>
            <p:cNvGrpSpPr/>
            <p:nvPr/>
          </p:nvGrpSpPr>
          <p:grpSpPr>
            <a:xfrm>
              <a:off x="499785" y="4324233"/>
              <a:ext cx="319496" cy="903494"/>
              <a:chOff x="499785" y="4324233"/>
              <a:chExt cx="319496" cy="903494"/>
            </a:xfrm>
          </p:grpSpPr>
          <p:sp>
            <p:nvSpPr>
              <p:cNvPr id="40" name="Rectángulo 39">
                <a:extLst>
                  <a:ext uri="{FF2B5EF4-FFF2-40B4-BE49-F238E27FC236}">
                    <a16:creationId xmlns:a16="http://schemas.microsoft.com/office/drawing/2014/main" id="{E47B04F6-4E0C-443A-9D7F-51CC3A6E8167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 dirty="0"/>
              </a:p>
            </p:txBody>
          </p:sp>
          <p:sp>
            <p:nvSpPr>
              <p:cNvPr id="42" name="Rectángulo 41">
                <a:extLst>
                  <a:ext uri="{FF2B5EF4-FFF2-40B4-BE49-F238E27FC236}">
                    <a16:creationId xmlns:a16="http://schemas.microsoft.com/office/drawing/2014/main" id="{E0D8D7D1-E8A9-477D-BB59-7D4037A10AD8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3" name="Rectángulo 42">
                <a:extLst>
                  <a:ext uri="{FF2B5EF4-FFF2-40B4-BE49-F238E27FC236}">
                    <a16:creationId xmlns:a16="http://schemas.microsoft.com/office/drawing/2014/main" id="{F11EEA12-BB2F-4295-96AC-15AABB2EB594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4" name="Rectángulo 43">
                <a:extLst>
                  <a:ext uri="{FF2B5EF4-FFF2-40B4-BE49-F238E27FC236}">
                    <a16:creationId xmlns:a16="http://schemas.microsoft.com/office/drawing/2014/main" id="{4CA8619C-54F1-4E1B-8AD0-2AB97850AF39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5" name="Rectángulo 44">
                <a:extLst>
                  <a:ext uri="{FF2B5EF4-FFF2-40B4-BE49-F238E27FC236}">
                    <a16:creationId xmlns:a16="http://schemas.microsoft.com/office/drawing/2014/main" id="{A892E23F-412E-4C2B-BF07-19DEFB875F6D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48" name="Rectángulo 47">
              <a:extLst>
                <a:ext uri="{FF2B5EF4-FFF2-40B4-BE49-F238E27FC236}">
                  <a16:creationId xmlns:a16="http://schemas.microsoft.com/office/drawing/2014/main" id="{F61B7A8A-9FD8-4CD0-98C1-D19A7D442815}"/>
                </a:ext>
              </a:extLst>
            </p:cNvPr>
            <p:cNvSpPr/>
            <p:nvPr/>
          </p:nvSpPr>
          <p:spPr>
            <a:xfrm>
              <a:off x="754528" y="4446790"/>
              <a:ext cx="66475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Busto</a:t>
              </a:r>
            </a:p>
          </p:txBody>
        </p:sp>
        <p:sp>
          <p:nvSpPr>
            <p:cNvPr id="49" name="Rectángulo 48">
              <a:extLst>
                <a:ext uri="{FF2B5EF4-FFF2-40B4-BE49-F238E27FC236}">
                  <a16:creationId xmlns:a16="http://schemas.microsoft.com/office/drawing/2014/main" id="{CB2C72A1-AB47-4A03-B163-24BB2C1F201C}"/>
                </a:ext>
              </a:extLst>
            </p:cNvPr>
            <p:cNvSpPr/>
            <p:nvPr/>
          </p:nvSpPr>
          <p:spPr>
            <a:xfrm>
              <a:off x="754528" y="4627222"/>
              <a:ext cx="934027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Larg</a:t>
              </a: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 Espalda</a:t>
              </a:r>
            </a:p>
          </p:txBody>
        </p:sp>
        <p:sp>
          <p:nvSpPr>
            <p:cNvPr id="50" name="Rectángulo 49">
              <a:extLst>
                <a:ext uri="{FF2B5EF4-FFF2-40B4-BE49-F238E27FC236}">
                  <a16:creationId xmlns:a16="http://schemas.microsoft.com/office/drawing/2014/main" id="{C5BC14CB-F47E-4D58-8F68-DDE41F381913}"/>
                </a:ext>
              </a:extLst>
            </p:cNvPr>
            <p:cNvSpPr/>
            <p:nvPr/>
          </p:nvSpPr>
          <p:spPr>
            <a:xfrm>
              <a:off x="754528" y="4819750"/>
              <a:ext cx="934027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Busto</a:t>
              </a:r>
            </a:p>
          </p:txBody>
        </p:sp>
        <p:sp>
          <p:nvSpPr>
            <p:cNvPr id="52" name="Rectángulo 51">
              <a:extLst>
                <a:ext uri="{FF2B5EF4-FFF2-40B4-BE49-F238E27FC236}">
                  <a16:creationId xmlns:a16="http://schemas.microsoft.com/office/drawing/2014/main" id="{39884370-F146-4FD9-9DE4-63D0F5CF1CFD}"/>
                </a:ext>
              </a:extLst>
            </p:cNvPr>
            <p:cNvSpPr/>
            <p:nvPr/>
          </p:nvSpPr>
          <p:spPr>
            <a:xfrm>
              <a:off x="763644" y="5019073"/>
              <a:ext cx="54205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</a:t>
              </a:r>
            </a:p>
          </p:txBody>
        </p:sp>
        <p:grpSp>
          <p:nvGrpSpPr>
            <p:cNvPr id="54" name="Grupo 53">
              <a:extLst>
                <a:ext uri="{FF2B5EF4-FFF2-40B4-BE49-F238E27FC236}">
                  <a16:creationId xmlns:a16="http://schemas.microsoft.com/office/drawing/2014/main" id="{899D3852-9FE5-4802-ABAC-63F149199D1B}"/>
                </a:ext>
              </a:extLst>
            </p:cNvPr>
            <p:cNvGrpSpPr/>
            <p:nvPr/>
          </p:nvGrpSpPr>
          <p:grpSpPr>
            <a:xfrm>
              <a:off x="1603520" y="4324233"/>
              <a:ext cx="319496" cy="903494"/>
              <a:chOff x="499785" y="4324233"/>
              <a:chExt cx="319496" cy="903494"/>
            </a:xfrm>
          </p:grpSpPr>
          <p:sp>
            <p:nvSpPr>
              <p:cNvPr id="55" name="Rectángulo 54">
                <a:extLst>
                  <a:ext uri="{FF2B5EF4-FFF2-40B4-BE49-F238E27FC236}">
                    <a16:creationId xmlns:a16="http://schemas.microsoft.com/office/drawing/2014/main" id="{B9500116-F8A0-4B60-A41D-DDA61DAD96E1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6" name="Rectángulo 55">
                <a:extLst>
                  <a:ext uri="{FF2B5EF4-FFF2-40B4-BE49-F238E27FC236}">
                    <a16:creationId xmlns:a16="http://schemas.microsoft.com/office/drawing/2014/main" id="{32936542-49CC-49B3-82EB-7BF61A120F45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7" name="Rectángulo 56">
                <a:extLst>
                  <a:ext uri="{FF2B5EF4-FFF2-40B4-BE49-F238E27FC236}">
                    <a16:creationId xmlns:a16="http://schemas.microsoft.com/office/drawing/2014/main" id="{8750774D-2064-4D64-A3A9-4DF20C839018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8" name="Rectángulo 57">
                <a:extLst>
                  <a:ext uri="{FF2B5EF4-FFF2-40B4-BE49-F238E27FC236}">
                    <a16:creationId xmlns:a16="http://schemas.microsoft.com/office/drawing/2014/main" id="{83283F80-022F-44A8-A5C5-F600B41761E0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9" name="Rectángulo 58">
                <a:extLst>
                  <a:ext uri="{FF2B5EF4-FFF2-40B4-BE49-F238E27FC236}">
                    <a16:creationId xmlns:a16="http://schemas.microsoft.com/office/drawing/2014/main" id="{B3B65F57-430F-44F5-B56A-77EC86B78C32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60" name="Rectángulo 59">
              <a:extLst>
                <a:ext uri="{FF2B5EF4-FFF2-40B4-BE49-F238E27FC236}">
                  <a16:creationId xmlns:a16="http://schemas.microsoft.com/office/drawing/2014/main" id="{6466DA8E-C652-4658-9DE6-CC4010FF4254}"/>
                </a:ext>
              </a:extLst>
            </p:cNvPr>
            <p:cNvSpPr/>
            <p:nvPr/>
          </p:nvSpPr>
          <p:spPr>
            <a:xfrm>
              <a:off x="1857045" y="4249221"/>
              <a:ext cx="140225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Frente </a:t>
              </a:r>
            </a:p>
          </p:txBody>
        </p:sp>
        <p:sp>
          <p:nvSpPr>
            <p:cNvPr id="61" name="Rectángulo 60">
              <a:extLst>
                <a:ext uri="{FF2B5EF4-FFF2-40B4-BE49-F238E27FC236}">
                  <a16:creationId xmlns:a16="http://schemas.microsoft.com/office/drawing/2014/main" id="{31371062-0AD6-4B71-A228-5A8B2CD3F31E}"/>
                </a:ext>
              </a:extLst>
            </p:cNvPr>
            <p:cNvSpPr/>
            <p:nvPr/>
          </p:nvSpPr>
          <p:spPr>
            <a:xfrm>
              <a:off x="1857045" y="4448480"/>
              <a:ext cx="1327750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Costado</a:t>
              </a:r>
            </a:p>
          </p:txBody>
        </p:sp>
        <p:sp>
          <p:nvSpPr>
            <p:cNvPr id="62" name="Rectángulo 61">
              <a:extLst>
                <a:ext uri="{FF2B5EF4-FFF2-40B4-BE49-F238E27FC236}">
                  <a16:creationId xmlns:a16="http://schemas.microsoft.com/office/drawing/2014/main" id="{5A4E51EF-8D78-4EC7-9B0F-BE0BEA9BB197}"/>
                </a:ext>
              </a:extLst>
            </p:cNvPr>
            <p:cNvSpPr/>
            <p:nvPr/>
          </p:nvSpPr>
          <p:spPr>
            <a:xfrm>
              <a:off x="1867696" y="4627222"/>
              <a:ext cx="60857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Cadera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63" name="Rectángulo 62">
              <a:extLst>
                <a:ext uri="{FF2B5EF4-FFF2-40B4-BE49-F238E27FC236}">
                  <a16:creationId xmlns:a16="http://schemas.microsoft.com/office/drawing/2014/main" id="{14010947-628E-4464-9589-CBFF26BCD86C}"/>
                </a:ext>
              </a:extLst>
            </p:cNvPr>
            <p:cNvSpPr/>
            <p:nvPr/>
          </p:nvSpPr>
          <p:spPr>
            <a:xfrm>
              <a:off x="1867696" y="4813319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Rodilla</a:t>
              </a:r>
            </a:p>
          </p:txBody>
        </p:sp>
        <p:sp>
          <p:nvSpPr>
            <p:cNvPr id="64" name="Rectángulo 63">
              <a:extLst>
                <a:ext uri="{FF2B5EF4-FFF2-40B4-BE49-F238E27FC236}">
                  <a16:creationId xmlns:a16="http://schemas.microsoft.com/office/drawing/2014/main" id="{B9F5A617-31DA-4B42-AA9F-20464752E28F}"/>
                </a:ext>
              </a:extLst>
            </p:cNvPr>
            <p:cNvSpPr/>
            <p:nvPr/>
          </p:nvSpPr>
          <p:spPr>
            <a:xfrm>
              <a:off x="1862655" y="5016100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Rodilla</a:t>
              </a:r>
            </a:p>
          </p:txBody>
        </p:sp>
        <p:grpSp>
          <p:nvGrpSpPr>
            <p:cNvPr id="65" name="Grupo 64">
              <a:extLst>
                <a:ext uri="{FF2B5EF4-FFF2-40B4-BE49-F238E27FC236}">
                  <a16:creationId xmlns:a16="http://schemas.microsoft.com/office/drawing/2014/main" id="{320CD5EF-93F7-494C-8D7A-6A0B8DEABED7}"/>
                </a:ext>
              </a:extLst>
            </p:cNvPr>
            <p:cNvGrpSpPr/>
            <p:nvPr/>
          </p:nvGrpSpPr>
          <p:grpSpPr>
            <a:xfrm>
              <a:off x="3122565" y="4330398"/>
              <a:ext cx="319496" cy="903494"/>
              <a:chOff x="499785" y="4324233"/>
              <a:chExt cx="319496" cy="903494"/>
            </a:xfrm>
          </p:grpSpPr>
          <p:sp>
            <p:nvSpPr>
              <p:cNvPr id="66" name="Rectángulo 65">
                <a:extLst>
                  <a:ext uri="{FF2B5EF4-FFF2-40B4-BE49-F238E27FC236}">
                    <a16:creationId xmlns:a16="http://schemas.microsoft.com/office/drawing/2014/main" id="{F5AFC7C4-3C8D-4234-9F99-591641CB149C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7" name="Rectángulo 66">
                <a:extLst>
                  <a:ext uri="{FF2B5EF4-FFF2-40B4-BE49-F238E27FC236}">
                    <a16:creationId xmlns:a16="http://schemas.microsoft.com/office/drawing/2014/main" id="{672EC4D9-7968-40EF-8E37-0AB1B0B57B4D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8" name="Rectángulo 67">
                <a:extLst>
                  <a:ext uri="{FF2B5EF4-FFF2-40B4-BE49-F238E27FC236}">
                    <a16:creationId xmlns:a16="http://schemas.microsoft.com/office/drawing/2014/main" id="{79992F34-89A5-437A-A008-60DF00CD58FB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9" name="Rectángulo 68">
                <a:extLst>
                  <a:ext uri="{FF2B5EF4-FFF2-40B4-BE49-F238E27FC236}">
                    <a16:creationId xmlns:a16="http://schemas.microsoft.com/office/drawing/2014/main" id="{5A44A7C8-1EF2-4BA3-A253-805C71A8205A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70" name="Rectángulo 69">
                <a:extLst>
                  <a:ext uri="{FF2B5EF4-FFF2-40B4-BE49-F238E27FC236}">
                    <a16:creationId xmlns:a16="http://schemas.microsoft.com/office/drawing/2014/main" id="{9FCEB1F4-D108-40F4-9C61-46A7811EF12A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71" name="Rectángulo 70">
              <a:extLst>
                <a:ext uri="{FF2B5EF4-FFF2-40B4-BE49-F238E27FC236}">
                  <a16:creationId xmlns:a16="http://schemas.microsoft.com/office/drawing/2014/main" id="{7667203C-F86F-4632-8695-E8C8F777376B}"/>
                </a:ext>
              </a:extLst>
            </p:cNvPr>
            <p:cNvSpPr/>
            <p:nvPr/>
          </p:nvSpPr>
          <p:spPr>
            <a:xfrm>
              <a:off x="3391445" y="4257235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Pantalones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2" name="Rectángulo 71">
              <a:extLst>
                <a:ext uri="{FF2B5EF4-FFF2-40B4-BE49-F238E27FC236}">
                  <a16:creationId xmlns:a16="http://schemas.microsoft.com/office/drawing/2014/main" id="{58BFB19A-50EB-45F1-A3CE-85D479F6FF63}"/>
                </a:ext>
              </a:extLst>
            </p:cNvPr>
            <p:cNvSpPr/>
            <p:nvPr/>
          </p:nvSpPr>
          <p:spPr>
            <a:xfrm>
              <a:off x="3392643" y="4443247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Falda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3" name="Rectángulo 72">
              <a:extLst>
                <a:ext uri="{FF2B5EF4-FFF2-40B4-BE49-F238E27FC236}">
                  <a16:creationId xmlns:a16="http://schemas.microsoft.com/office/drawing/2014/main" id="{1D61C0AB-6E23-4955-B604-F5425931A240}"/>
                </a:ext>
              </a:extLst>
            </p:cNvPr>
            <p:cNvSpPr/>
            <p:nvPr/>
          </p:nvSpPr>
          <p:spPr>
            <a:xfrm>
              <a:off x="3388231" y="4632248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Brazos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4" name="Rectángulo 73">
              <a:extLst>
                <a:ext uri="{FF2B5EF4-FFF2-40B4-BE49-F238E27FC236}">
                  <a16:creationId xmlns:a16="http://schemas.microsoft.com/office/drawing/2014/main" id="{82FFD66E-2E43-472B-9751-82F25D60E63F}"/>
                </a:ext>
              </a:extLst>
            </p:cNvPr>
            <p:cNvSpPr/>
            <p:nvPr/>
          </p:nvSpPr>
          <p:spPr>
            <a:xfrm>
              <a:off x="3391445" y="4824776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Brazos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5" name="Rectángulo 74">
              <a:extLst>
                <a:ext uri="{FF2B5EF4-FFF2-40B4-BE49-F238E27FC236}">
                  <a16:creationId xmlns:a16="http://schemas.microsoft.com/office/drawing/2014/main" id="{567DC8AA-44AB-4858-80A5-59093DB9B205}"/>
                </a:ext>
              </a:extLst>
            </p:cNvPr>
            <p:cNvSpPr/>
            <p:nvPr/>
          </p:nvSpPr>
          <p:spPr>
            <a:xfrm>
              <a:off x="3392014" y="5019687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Puños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77" name="Grupo 76">
            <a:extLst>
              <a:ext uri="{FF2B5EF4-FFF2-40B4-BE49-F238E27FC236}">
                <a16:creationId xmlns:a16="http://schemas.microsoft.com/office/drawing/2014/main" id="{E1C409F8-653D-4D9B-BD5A-C6F51AAA093A}"/>
              </a:ext>
            </a:extLst>
          </p:cNvPr>
          <p:cNvGrpSpPr/>
          <p:nvPr/>
        </p:nvGrpSpPr>
        <p:grpSpPr>
          <a:xfrm>
            <a:off x="827247" y="5284367"/>
            <a:ext cx="3869438" cy="314947"/>
            <a:chOff x="846774" y="1908569"/>
            <a:chExt cx="3869438" cy="314947"/>
          </a:xfrm>
        </p:grpSpPr>
        <p:sp>
          <p:nvSpPr>
            <p:cNvPr id="78" name="Rectángulo: esquinas redondeadas 77">
              <a:extLst>
                <a:ext uri="{FF2B5EF4-FFF2-40B4-BE49-F238E27FC236}">
                  <a16:creationId xmlns:a16="http://schemas.microsoft.com/office/drawing/2014/main" id="{2060D2E5-A165-4593-B293-BEB07BBA723F}"/>
                </a:ext>
              </a:extLst>
            </p:cNvPr>
            <p:cNvSpPr/>
            <p:nvPr/>
          </p:nvSpPr>
          <p:spPr>
            <a:xfrm>
              <a:off x="888509" y="1931042"/>
              <a:ext cx="3548063" cy="267576"/>
            </a:xfrm>
            <a:prstGeom prst="roundRect">
              <a:avLst>
                <a:gd name="adj" fmla="val 3808"/>
              </a:avLst>
            </a:prstGeom>
            <a:solidFill>
              <a:srgbClr val="E5EBF7"/>
            </a:solidFill>
            <a:ln w="6350"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79" name="Rectángulo 78">
              <a:extLst>
                <a:ext uri="{FF2B5EF4-FFF2-40B4-BE49-F238E27FC236}">
                  <a16:creationId xmlns:a16="http://schemas.microsoft.com/office/drawing/2014/main" id="{E7877A37-7626-4D32-BC91-E7815A0457B0}"/>
                </a:ext>
              </a:extLst>
            </p:cNvPr>
            <p:cNvSpPr/>
            <p:nvPr/>
          </p:nvSpPr>
          <p:spPr>
            <a:xfrm>
              <a:off x="846774" y="1910995"/>
              <a:ext cx="140708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Material Utilizado</a:t>
              </a:r>
            </a:p>
          </p:txBody>
        </p:sp>
        <p:sp>
          <p:nvSpPr>
            <p:cNvPr id="80" name="Rectángulo 79">
              <a:extLst>
                <a:ext uri="{FF2B5EF4-FFF2-40B4-BE49-F238E27FC236}">
                  <a16:creationId xmlns:a16="http://schemas.microsoft.com/office/drawing/2014/main" id="{EED52FFC-D234-4972-9362-CCA8BD8E1E1D}"/>
                </a:ext>
              </a:extLst>
            </p:cNvPr>
            <p:cNvSpPr/>
            <p:nvPr/>
          </p:nvSpPr>
          <p:spPr>
            <a:xfrm>
              <a:off x="1951784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81" name="Rectángulo 80">
              <a:extLst>
                <a:ext uri="{FF2B5EF4-FFF2-40B4-BE49-F238E27FC236}">
                  <a16:creationId xmlns:a16="http://schemas.microsoft.com/office/drawing/2014/main" id="{810D7B33-A378-48EE-81DB-D80ABF08CAFF}"/>
                </a:ext>
              </a:extLst>
            </p:cNvPr>
            <p:cNvSpPr/>
            <p:nvPr/>
          </p:nvSpPr>
          <p:spPr>
            <a:xfrm>
              <a:off x="2018850" y="1908569"/>
              <a:ext cx="1230415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Traído por cliente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82" name="Rectángulo 81">
              <a:extLst>
                <a:ext uri="{FF2B5EF4-FFF2-40B4-BE49-F238E27FC236}">
                  <a16:creationId xmlns:a16="http://schemas.microsoft.com/office/drawing/2014/main" id="{C6BA340D-8998-4AB9-89C7-B008C984CE74}"/>
                </a:ext>
              </a:extLst>
            </p:cNvPr>
            <p:cNvSpPr/>
            <p:nvPr/>
          </p:nvSpPr>
          <p:spPr>
            <a:xfrm>
              <a:off x="3114635" y="2000787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85" name="Rectángulo 84">
              <a:extLst>
                <a:ext uri="{FF2B5EF4-FFF2-40B4-BE49-F238E27FC236}">
                  <a16:creationId xmlns:a16="http://schemas.microsoft.com/office/drawing/2014/main" id="{E804BDC5-B8E3-4BEE-B9A1-7A7F9FE1772F}"/>
                </a:ext>
              </a:extLst>
            </p:cNvPr>
            <p:cNvSpPr/>
            <p:nvPr/>
          </p:nvSpPr>
          <p:spPr>
            <a:xfrm>
              <a:off x="3194974" y="1908569"/>
              <a:ext cx="152123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Comprado por uno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pic>
        <p:nvPicPr>
          <p:cNvPr id="86" name="Imagen 85">
            <a:extLst>
              <a:ext uri="{FF2B5EF4-FFF2-40B4-BE49-F238E27FC236}">
                <a16:creationId xmlns:a16="http://schemas.microsoft.com/office/drawing/2014/main" id="{5E40D706-1789-41B8-8B26-B918DFB9E15B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203" t="66278" r="8673" b="23356"/>
          <a:stretch/>
        </p:blipFill>
        <p:spPr>
          <a:xfrm>
            <a:off x="420002" y="5572807"/>
            <a:ext cx="4301657" cy="745544"/>
          </a:xfrm>
          <a:prstGeom prst="rect">
            <a:avLst/>
          </a:prstGeom>
        </p:spPr>
      </p:pic>
      <p:grpSp>
        <p:nvGrpSpPr>
          <p:cNvPr id="99" name="Grupo 98">
            <a:extLst>
              <a:ext uri="{FF2B5EF4-FFF2-40B4-BE49-F238E27FC236}">
                <a16:creationId xmlns:a16="http://schemas.microsoft.com/office/drawing/2014/main" id="{A495B0AB-2D8A-4029-A820-29583E476264}"/>
              </a:ext>
            </a:extLst>
          </p:cNvPr>
          <p:cNvGrpSpPr/>
          <p:nvPr/>
        </p:nvGrpSpPr>
        <p:grpSpPr>
          <a:xfrm>
            <a:off x="513886" y="6402346"/>
            <a:ext cx="4328637" cy="751470"/>
            <a:chOff x="507023" y="6357999"/>
            <a:chExt cx="4328637" cy="751470"/>
          </a:xfrm>
        </p:grpSpPr>
        <p:sp>
          <p:nvSpPr>
            <p:cNvPr id="88" name="Rectángulo 87">
              <a:extLst>
                <a:ext uri="{FF2B5EF4-FFF2-40B4-BE49-F238E27FC236}">
                  <a16:creationId xmlns:a16="http://schemas.microsoft.com/office/drawing/2014/main" id="{CABB359B-7FAA-4851-BFBB-C7E16CD1F9CA}"/>
                </a:ext>
              </a:extLst>
            </p:cNvPr>
            <p:cNvSpPr/>
            <p:nvPr/>
          </p:nvSpPr>
          <p:spPr>
            <a:xfrm>
              <a:off x="507023" y="6357999"/>
              <a:ext cx="1590222" cy="34394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6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Formas de Pago</a:t>
              </a:r>
              <a:endParaRPr lang="es-CL" sz="16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89" name="Rectángulo 88">
              <a:extLst>
                <a:ext uri="{FF2B5EF4-FFF2-40B4-BE49-F238E27FC236}">
                  <a16:creationId xmlns:a16="http://schemas.microsoft.com/office/drawing/2014/main" id="{5C3FB13F-67AB-4E67-B8DB-16F6AEF462D6}"/>
                </a:ext>
              </a:extLst>
            </p:cNvPr>
            <p:cNvSpPr/>
            <p:nvPr/>
          </p:nvSpPr>
          <p:spPr>
            <a:xfrm>
              <a:off x="508665" y="6755574"/>
              <a:ext cx="118105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Total a Pagar: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90" name="Conector recto 89">
              <a:extLst>
                <a:ext uri="{FF2B5EF4-FFF2-40B4-BE49-F238E27FC236}">
                  <a16:creationId xmlns:a16="http://schemas.microsoft.com/office/drawing/2014/main" id="{E991F5D5-602F-41C6-A05E-4F641BA735F5}"/>
                </a:ext>
              </a:extLst>
            </p:cNvPr>
            <p:cNvCxnSpPr>
              <a:cxnSpLocks/>
            </p:cNvCxnSpPr>
            <p:nvPr/>
          </p:nvCxnSpPr>
          <p:spPr>
            <a:xfrm>
              <a:off x="1405339" y="6956676"/>
              <a:ext cx="1125661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3" name="Rectángulo 92">
              <a:extLst>
                <a:ext uri="{FF2B5EF4-FFF2-40B4-BE49-F238E27FC236}">
                  <a16:creationId xmlns:a16="http://schemas.microsoft.com/office/drawing/2014/main" id="{6EBF0BAA-1830-4082-9014-C97DF0F57357}"/>
                </a:ext>
              </a:extLst>
            </p:cNvPr>
            <p:cNvSpPr/>
            <p:nvPr/>
          </p:nvSpPr>
          <p:spPr>
            <a:xfrm>
              <a:off x="2618328" y="6480608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94" name="Rectángulo 93">
              <a:extLst>
                <a:ext uri="{FF2B5EF4-FFF2-40B4-BE49-F238E27FC236}">
                  <a16:creationId xmlns:a16="http://schemas.microsoft.com/office/drawing/2014/main" id="{6B27A875-5C49-4CE4-884A-53A0A9CD71C2}"/>
                </a:ext>
              </a:extLst>
            </p:cNvPr>
            <p:cNvSpPr/>
            <p:nvPr/>
          </p:nvSpPr>
          <p:spPr>
            <a:xfrm>
              <a:off x="2698547" y="6392360"/>
              <a:ext cx="213711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50% Adel</a:t>
              </a: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anto / 50% Entrega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5" name="Rectángulo 94">
              <a:extLst>
                <a:ext uri="{FF2B5EF4-FFF2-40B4-BE49-F238E27FC236}">
                  <a16:creationId xmlns:a16="http://schemas.microsoft.com/office/drawing/2014/main" id="{796D9CDE-CE6A-44BC-B977-018DBDB7ADB1}"/>
                </a:ext>
              </a:extLst>
            </p:cNvPr>
            <p:cNvSpPr/>
            <p:nvPr/>
          </p:nvSpPr>
          <p:spPr>
            <a:xfrm>
              <a:off x="2618327" y="6671604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96" name="Rectángulo 95">
              <a:extLst>
                <a:ext uri="{FF2B5EF4-FFF2-40B4-BE49-F238E27FC236}">
                  <a16:creationId xmlns:a16="http://schemas.microsoft.com/office/drawing/2014/main" id="{E1A9C05A-E9F5-40BA-9B89-F4925868A6E2}"/>
                </a:ext>
              </a:extLst>
            </p:cNvPr>
            <p:cNvSpPr/>
            <p:nvPr/>
          </p:nvSpPr>
          <p:spPr>
            <a:xfrm>
              <a:off x="2698547" y="6590190"/>
              <a:ext cx="125637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Tarjeta de Crédito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7" name="Rectángulo 96">
              <a:extLst>
                <a:ext uri="{FF2B5EF4-FFF2-40B4-BE49-F238E27FC236}">
                  <a16:creationId xmlns:a16="http://schemas.microsoft.com/office/drawing/2014/main" id="{FDB9D3DA-79A0-4743-B169-42B0206C7917}"/>
                </a:ext>
              </a:extLst>
            </p:cNvPr>
            <p:cNvSpPr/>
            <p:nvPr/>
          </p:nvSpPr>
          <p:spPr>
            <a:xfrm>
              <a:off x="2734595" y="6796948"/>
              <a:ext cx="125637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Pago Completo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8" name="Rectángulo 97">
              <a:extLst>
                <a:ext uri="{FF2B5EF4-FFF2-40B4-BE49-F238E27FC236}">
                  <a16:creationId xmlns:a16="http://schemas.microsoft.com/office/drawing/2014/main" id="{C23ACB03-E850-4859-963B-A4D496E13724}"/>
                </a:ext>
              </a:extLst>
            </p:cNvPr>
            <p:cNvSpPr/>
            <p:nvPr/>
          </p:nvSpPr>
          <p:spPr>
            <a:xfrm>
              <a:off x="2618327" y="6872424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</p:grpSp>
      <p:sp>
        <p:nvSpPr>
          <p:cNvPr id="83" name="Rectángulo 82">
            <a:extLst>
              <a:ext uri="{FF2B5EF4-FFF2-40B4-BE49-F238E27FC236}">
                <a16:creationId xmlns:a16="http://schemas.microsoft.com/office/drawing/2014/main" id="{FF1B5714-D46E-4962-9BD8-8C3EB344E93F}"/>
              </a:ext>
            </a:extLst>
          </p:cNvPr>
          <p:cNvSpPr/>
          <p:nvPr/>
        </p:nvSpPr>
        <p:spPr>
          <a:xfrm>
            <a:off x="551357" y="63750"/>
            <a:ext cx="4148168" cy="107830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07000"/>
              </a:lnSpc>
              <a:spcAft>
                <a:spcPts val="726"/>
              </a:spcAft>
            </a:pPr>
            <a:r>
              <a:rPr lang="es-CL" sz="5988" dirty="0">
                <a:solidFill>
                  <a:schemeClr val="bg1"/>
                </a:solidFill>
                <a:latin typeface="Angelface" pitchFamily="50" charset="0"/>
                <a:ea typeface="Calibri" panose="020F0502020204030204" pitchFamily="34" charset="0"/>
                <a:cs typeface="Times New Roman" panose="02020603050405020304" pitchFamily="18" charset="0"/>
              </a:rPr>
              <a:t>Ordenes de Venta</a:t>
            </a:r>
            <a:endParaRPr lang="es-CL" sz="6532" dirty="0">
              <a:solidFill>
                <a:schemeClr val="bg1"/>
              </a:solidFill>
              <a:latin typeface="Angelface" pitchFamily="50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101" name="Rectángulo: esquinas redondeadas 100">
            <a:extLst>
              <a:ext uri="{FF2B5EF4-FFF2-40B4-BE49-F238E27FC236}">
                <a16:creationId xmlns:a16="http://schemas.microsoft.com/office/drawing/2014/main" id="{0A155951-9671-4EA6-9BA5-4894C98CB333}"/>
              </a:ext>
            </a:extLst>
          </p:cNvPr>
          <p:cNvSpPr/>
          <p:nvPr/>
        </p:nvSpPr>
        <p:spPr>
          <a:xfrm>
            <a:off x="473237" y="1582469"/>
            <a:ext cx="4223447" cy="604994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111" name="Rectángulo: esquinas redondeadas 110">
            <a:extLst>
              <a:ext uri="{FF2B5EF4-FFF2-40B4-BE49-F238E27FC236}">
                <a16:creationId xmlns:a16="http://schemas.microsoft.com/office/drawing/2014/main" id="{2F0F5CEE-A183-4B39-8715-F1C8F735566B}"/>
              </a:ext>
            </a:extLst>
          </p:cNvPr>
          <p:cNvSpPr/>
          <p:nvPr/>
        </p:nvSpPr>
        <p:spPr>
          <a:xfrm>
            <a:off x="524368" y="3850804"/>
            <a:ext cx="4115236" cy="1279658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113" name="Rectángulo: esquinas redondeadas 112">
            <a:extLst>
              <a:ext uri="{FF2B5EF4-FFF2-40B4-BE49-F238E27FC236}">
                <a16:creationId xmlns:a16="http://schemas.microsoft.com/office/drawing/2014/main" id="{907035ED-50C6-4207-BD92-D5027B05F656}"/>
              </a:ext>
            </a:extLst>
          </p:cNvPr>
          <p:cNvSpPr/>
          <p:nvPr/>
        </p:nvSpPr>
        <p:spPr>
          <a:xfrm>
            <a:off x="521789" y="6431097"/>
            <a:ext cx="4115236" cy="762266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</p:spTree>
    <p:extLst>
      <p:ext uri="{BB962C8B-B14F-4D97-AF65-F5344CB8AC3E}">
        <p14:creationId xmlns:p14="http://schemas.microsoft.com/office/powerpoint/2010/main" val="2060156906"/>
      </p:ext>
    </p:extLst>
  </p:cSld>
  <p:clrMapOvr>
    <a:masterClrMapping/>
  </p:clrMapOvr>
</p:sld>
</file>

<file path=ppt/slides/slide2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4" name="Imagen 113">
            <a:extLst>
              <a:ext uri="{FF2B5EF4-FFF2-40B4-BE49-F238E27FC236}">
                <a16:creationId xmlns:a16="http://schemas.microsoft.com/office/drawing/2014/main" id="{E2C72D66-3C05-40F4-818E-4CB8631B94FA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26633" t="9514" r="29569" b="27352"/>
          <a:stretch/>
        </p:blipFill>
        <p:spPr>
          <a:xfrm rot="16200000">
            <a:off x="2185505" y="-1998928"/>
            <a:ext cx="697876" cy="5068891"/>
          </a:xfrm>
          <a:prstGeom prst="rect">
            <a:avLst/>
          </a:prstGeom>
        </p:spPr>
      </p:pic>
      <p:sp>
        <p:nvSpPr>
          <p:cNvPr id="112" name="Rectángulo: esquinas redondeadas 111">
            <a:extLst>
              <a:ext uri="{FF2B5EF4-FFF2-40B4-BE49-F238E27FC236}">
                <a16:creationId xmlns:a16="http://schemas.microsoft.com/office/drawing/2014/main" id="{E115D612-3661-42A9-A486-91A7B88EA55F}"/>
              </a:ext>
            </a:extLst>
          </p:cNvPr>
          <p:cNvSpPr/>
          <p:nvPr/>
        </p:nvSpPr>
        <p:spPr>
          <a:xfrm>
            <a:off x="440504" y="6367648"/>
            <a:ext cx="4290148" cy="890633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110" name="Rectángulo: esquinas redondeadas 109">
            <a:extLst>
              <a:ext uri="{FF2B5EF4-FFF2-40B4-BE49-F238E27FC236}">
                <a16:creationId xmlns:a16="http://schemas.microsoft.com/office/drawing/2014/main" id="{9B78243E-FF09-471B-A928-593DCFE6BCF1}"/>
              </a:ext>
            </a:extLst>
          </p:cNvPr>
          <p:cNvSpPr/>
          <p:nvPr/>
        </p:nvSpPr>
        <p:spPr>
          <a:xfrm>
            <a:off x="440505" y="3776826"/>
            <a:ext cx="4290148" cy="1439386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84" name="Rectángulo: esquinas redondeadas 83">
            <a:extLst>
              <a:ext uri="{FF2B5EF4-FFF2-40B4-BE49-F238E27FC236}">
                <a16:creationId xmlns:a16="http://schemas.microsoft.com/office/drawing/2014/main" id="{AD7414DD-8DE6-45B8-8112-9BDDF0B186AF}"/>
              </a:ext>
            </a:extLst>
          </p:cNvPr>
          <p:cNvSpPr/>
          <p:nvPr/>
        </p:nvSpPr>
        <p:spPr>
          <a:xfrm>
            <a:off x="420001" y="1536627"/>
            <a:ext cx="4310651" cy="697874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2" name="Rectángulo: esquinas redondeadas 1">
            <a:extLst>
              <a:ext uri="{FF2B5EF4-FFF2-40B4-BE49-F238E27FC236}">
                <a16:creationId xmlns:a16="http://schemas.microsoft.com/office/drawing/2014/main" id="{99FF4510-806D-4AC7-8D73-69B355A697B8}"/>
              </a:ext>
            </a:extLst>
          </p:cNvPr>
          <p:cNvSpPr/>
          <p:nvPr/>
        </p:nvSpPr>
        <p:spPr>
          <a:xfrm>
            <a:off x="1308997" y="1142665"/>
            <a:ext cx="1021080" cy="217998"/>
          </a:xfrm>
          <a:prstGeom prst="roundRect">
            <a:avLst>
              <a:gd name="adj" fmla="val 0"/>
            </a:avLst>
          </a:prstGeom>
          <a:noFill/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4" name="Rectángulo 3">
            <a:extLst>
              <a:ext uri="{FF2B5EF4-FFF2-40B4-BE49-F238E27FC236}">
                <a16:creationId xmlns:a16="http://schemas.microsoft.com/office/drawing/2014/main" id="{2AFB77A1-E7B9-4F47-9144-3CC7BDF7EE3D}"/>
              </a:ext>
            </a:extLst>
          </p:cNvPr>
          <p:cNvSpPr/>
          <p:nvPr/>
        </p:nvSpPr>
        <p:spPr>
          <a:xfrm>
            <a:off x="440504" y="1056234"/>
            <a:ext cx="1021080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N.º Pedido</a:t>
            </a:r>
            <a:endParaRPr lang="es-CL" dirty="0">
              <a:effectLst/>
              <a:latin typeface="Akazan Lt" panose="02000506020000020003" pitchFamily="2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5" name="Rectángulo: esquinas redondeadas 4">
            <a:extLst>
              <a:ext uri="{FF2B5EF4-FFF2-40B4-BE49-F238E27FC236}">
                <a16:creationId xmlns:a16="http://schemas.microsoft.com/office/drawing/2014/main" id="{2842A9BB-0E44-4F1E-97DD-EF7322732B51}"/>
              </a:ext>
            </a:extLst>
          </p:cNvPr>
          <p:cNvSpPr/>
          <p:nvPr/>
        </p:nvSpPr>
        <p:spPr>
          <a:xfrm>
            <a:off x="3675604" y="1142059"/>
            <a:ext cx="1021080" cy="217998"/>
          </a:xfrm>
          <a:prstGeom prst="roundRect">
            <a:avLst>
              <a:gd name="adj" fmla="val 0"/>
            </a:avLst>
          </a:prstGeom>
          <a:noFill/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6" name="Rectángulo 5">
            <a:extLst>
              <a:ext uri="{FF2B5EF4-FFF2-40B4-BE49-F238E27FC236}">
                <a16:creationId xmlns:a16="http://schemas.microsoft.com/office/drawing/2014/main" id="{7F3D37A6-278E-4B2C-8776-6E7C1A84784E}"/>
              </a:ext>
            </a:extLst>
          </p:cNvPr>
          <p:cNvSpPr/>
          <p:nvPr/>
        </p:nvSpPr>
        <p:spPr>
          <a:xfrm>
            <a:off x="3079506" y="1063864"/>
            <a:ext cx="1021080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Fecha</a:t>
            </a:r>
          </a:p>
        </p:txBody>
      </p:sp>
      <p:grpSp>
        <p:nvGrpSpPr>
          <p:cNvPr id="17" name="Grupo 16">
            <a:extLst>
              <a:ext uri="{FF2B5EF4-FFF2-40B4-BE49-F238E27FC236}">
                <a16:creationId xmlns:a16="http://schemas.microsoft.com/office/drawing/2014/main" id="{A1221EF0-FDFE-48C3-A647-6370BEFC3A9F}"/>
              </a:ext>
            </a:extLst>
          </p:cNvPr>
          <p:cNvGrpSpPr/>
          <p:nvPr/>
        </p:nvGrpSpPr>
        <p:grpSpPr>
          <a:xfrm>
            <a:off x="428996" y="1535416"/>
            <a:ext cx="4190338" cy="715275"/>
            <a:chOff x="461175" y="1120552"/>
            <a:chExt cx="4190338" cy="715275"/>
          </a:xfrm>
        </p:grpSpPr>
        <p:sp>
          <p:nvSpPr>
            <p:cNvPr id="8" name="Rectángulo 7">
              <a:extLst>
                <a:ext uri="{FF2B5EF4-FFF2-40B4-BE49-F238E27FC236}">
                  <a16:creationId xmlns:a16="http://schemas.microsoft.com/office/drawing/2014/main" id="{9A52EE84-0DE8-4F26-AD5E-3CE20593F425}"/>
                </a:ext>
              </a:extLst>
            </p:cNvPr>
            <p:cNvSpPr/>
            <p:nvPr/>
          </p:nvSpPr>
          <p:spPr>
            <a:xfrm>
              <a:off x="477077" y="1120552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Cliente: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" name="Rectángulo 8">
              <a:extLst>
                <a:ext uri="{FF2B5EF4-FFF2-40B4-BE49-F238E27FC236}">
                  <a16:creationId xmlns:a16="http://schemas.microsoft.com/office/drawing/2014/main" id="{0293D1B7-439B-4947-A5F0-41627F3784A1}"/>
                </a:ext>
              </a:extLst>
            </p:cNvPr>
            <p:cNvSpPr/>
            <p:nvPr/>
          </p:nvSpPr>
          <p:spPr>
            <a:xfrm>
              <a:off x="461175" y="1452518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Teléfono: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10" name="Rectángulo 9">
              <a:extLst>
                <a:ext uri="{FF2B5EF4-FFF2-40B4-BE49-F238E27FC236}">
                  <a16:creationId xmlns:a16="http://schemas.microsoft.com/office/drawing/2014/main" id="{18CEE0AE-BC72-4F64-89A2-783C42213717}"/>
                </a:ext>
              </a:extLst>
            </p:cNvPr>
            <p:cNvSpPr/>
            <p:nvPr/>
          </p:nvSpPr>
          <p:spPr>
            <a:xfrm>
              <a:off x="2542395" y="1460468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Celular: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12" name="Conector recto 11">
              <a:extLst>
                <a:ext uri="{FF2B5EF4-FFF2-40B4-BE49-F238E27FC236}">
                  <a16:creationId xmlns:a16="http://schemas.microsoft.com/office/drawing/2014/main" id="{44FD2E21-B38E-48E6-8AF0-3E3DE6E69487}"/>
                </a:ext>
              </a:extLst>
            </p:cNvPr>
            <p:cNvCxnSpPr/>
            <p:nvPr/>
          </p:nvCxnSpPr>
          <p:spPr>
            <a:xfrm>
              <a:off x="1089328" y="1380954"/>
              <a:ext cx="3562185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Conector recto 12">
              <a:extLst>
                <a:ext uri="{FF2B5EF4-FFF2-40B4-BE49-F238E27FC236}">
                  <a16:creationId xmlns:a16="http://schemas.microsoft.com/office/drawing/2014/main" id="{FF0615F5-297B-42CC-9227-B689F664423A}"/>
                </a:ext>
              </a:extLst>
            </p:cNvPr>
            <p:cNvCxnSpPr>
              <a:cxnSpLocks/>
            </p:cNvCxnSpPr>
            <p:nvPr/>
          </p:nvCxnSpPr>
          <p:spPr>
            <a:xfrm>
              <a:off x="1194019" y="1700333"/>
              <a:ext cx="1348376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" name="Conector recto 14">
              <a:extLst>
                <a:ext uri="{FF2B5EF4-FFF2-40B4-BE49-F238E27FC236}">
                  <a16:creationId xmlns:a16="http://schemas.microsoft.com/office/drawing/2014/main" id="{BD48C7B8-5CAC-4F82-9216-C8AB344C1EF2}"/>
                </a:ext>
              </a:extLst>
            </p:cNvPr>
            <p:cNvCxnSpPr>
              <a:cxnSpLocks/>
            </p:cNvCxnSpPr>
            <p:nvPr/>
          </p:nvCxnSpPr>
          <p:spPr>
            <a:xfrm>
              <a:off x="3228230" y="1700333"/>
              <a:ext cx="1423283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7" name="Grupo 26">
            <a:extLst>
              <a:ext uri="{FF2B5EF4-FFF2-40B4-BE49-F238E27FC236}">
                <a16:creationId xmlns:a16="http://schemas.microsoft.com/office/drawing/2014/main" id="{D011FB4B-7475-4BE9-A358-6DA41A8D12AD}"/>
              </a:ext>
            </a:extLst>
          </p:cNvPr>
          <p:cNvGrpSpPr/>
          <p:nvPr/>
        </p:nvGrpSpPr>
        <p:grpSpPr>
          <a:xfrm>
            <a:off x="899417" y="2332501"/>
            <a:ext cx="3359980" cy="319046"/>
            <a:chOff x="864702" y="1908569"/>
            <a:chExt cx="3359980" cy="319046"/>
          </a:xfrm>
        </p:grpSpPr>
        <p:sp>
          <p:nvSpPr>
            <p:cNvPr id="19" name="Rectángulo: esquinas redondeadas 18">
              <a:extLst>
                <a:ext uri="{FF2B5EF4-FFF2-40B4-BE49-F238E27FC236}">
                  <a16:creationId xmlns:a16="http://schemas.microsoft.com/office/drawing/2014/main" id="{90C1F828-0023-4BD0-AE55-1A1D3BABD5CA}"/>
                </a:ext>
              </a:extLst>
            </p:cNvPr>
            <p:cNvSpPr/>
            <p:nvPr/>
          </p:nvSpPr>
          <p:spPr>
            <a:xfrm>
              <a:off x="888509" y="1931042"/>
              <a:ext cx="3336173" cy="267576"/>
            </a:xfrm>
            <a:prstGeom prst="roundRect">
              <a:avLst>
                <a:gd name="adj" fmla="val 3808"/>
              </a:avLst>
            </a:prstGeom>
            <a:solidFill>
              <a:srgbClr val="E5EBF7"/>
            </a:solidFill>
            <a:ln w="6350"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20" name="Rectángulo 19">
              <a:extLst>
                <a:ext uri="{FF2B5EF4-FFF2-40B4-BE49-F238E27FC236}">
                  <a16:creationId xmlns:a16="http://schemas.microsoft.com/office/drawing/2014/main" id="{56986F0A-658A-4DCF-8EF6-0F185C7C5060}"/>
                </a:ext>
              </a:extLst>
            </p:cNvPr>
            <p:cNvSpPr/>
            <p:nvPr/>
          </p:nvSpPr>
          <p:spPr>
            <a:xfrm>
              <a:off x="864702" y="1910995"/>
              <a:ext cx="140708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Tipo de Servicio: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21" name="Rectángulo 20">
              <a:extLst>
                <a:ext uri="{FF2B5EF4-FFF2-40B4-BE49-F238E27FC236}">
                  <a16:creationId xmlns:a16="http://schemas.microsoft.com/office/drawing/2014/main" id="{6492D76D-BD6D-4616-9DE0-599FC92A6658}"/>
                </a:ext>
              </a:extLst>
            </p:cNvPr>
            <p:cNvSpPr/>
            <p:nvPr/>
          </p:nvSpPr>
          <p:spPr>
            <a:xfrm>
              <a:off x="1993616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2" name="Rectángulo 21">
              <a:extLst>
                <a:ext uri="{FF2B5EF4-FFF2-40B4-BE49-F238E27FC236}">
                  <a16:creationId xmlns:a16="http://schemas.microsoft.com/office/drawing/2014/main" id="{BE82BD38-E445-4696-A0AB-597A418C5665}"/>
                </a:ext>
              </a:extLst>
            </p:cNvPr>
            <p:cNvSpPr/>
            <p:nvPr/>
          </p:nvSpPr>
          <p:spPr>
            <a:xfrm>
              <a:off x="2072635" y="1908569"/>
              <a:ext cx="654616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Costura</a:t>
              </a:r>
            </a:p>
          </p:txBody>
        </p:sp>
        <p:sp>
          <p:nvSpPr>
            <p:cNvPr id="23" name="Rectángulo 22">
              <a:extLst>
                <a:ext uri="{FF2B5EF4-FFF2-40B4-BE49-F238E27FC236}">
                  <a16:creationId xmlns:a16="http://schemas.microsoft.com/office/drawing/2014/main" id="{68F4B250-3831-418F-BFC4-D431DBC2CA70}"/>
                </a:ext>
              </a:extLst>
            </p:cNvPr>
            <p:cNvSpPr/>
            <p:nvPr/>
          </p:nvSpPr>
          <p:spPr>
            <a:xfrm>
              <a:off x="2660329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4" name="Rectángulo 23">
              <a:extLst>
                <a:ext uri="{FF2B5EF4-FFF2-40B4-BE49-F238E27FC236}">
                  <a16:creationId xmlns:a16="http://schemas.microsoft.com/office/drawing/2014/main" id="{4AA89D6B-DBBA-402D-AEBE-71E144A67F00}"/>
                </a:ext>
              </a:extLst>
            </p:cNvPr>
            <p:cNvSpPr/>
            <p:nvPr/>
          </p:nvSpPr>
          <p:spPr>
            <a:xfrm>
              <a:off x="2750460" y="1915094"/>
              <a:ext cx="81676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Confección</a:t>
              </a:r>
            </a:p>
          </p:txBody>
        </p:sp>
        <p:sp>
          <p:nvSpPr>
            <p:cNvPr id="25" name="Rectángulo 24">
              <a:extLst>
                <a:ext uri="{FF2B5EF4-FFF2-40B4-BE49-F238E27FC236}">
                  <a16:creationId xmlns:a16="http://schemas.microsoft.com/office/drawing/2014/main" id="{E35C0224-B0B5-4F53-8A83-F99AB3741D53}"/>
                </a:ext>
              </a:extLst>
            </p:cNvPr>
            <p:cNvSpPr/>
            <p:nvPr/>
          </p:nvSpPr>
          <p:spPr>
            <a:xfrm>
              <a:off x="3522045" y="2000787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6" name="Rectángulo 25">
              <a:extLst>
                <a:ext uri="{FF2B5EF4-FFF2-40B4-BE49-F238E27FC236}">
                  <a16:creationId xmlns:a16="http://schemas.microsoft.com/office/drawing/2014/main" id="{6D0BC1E9-E235-4F61-AC23-ACA0B4CF88CA}"/>
                </a:ext>
              </a:extLst>
            </p:cNvPr>
            <p:cNvSpPr/>
            <p:nvPr/>
          </p:nvSpPr>
          <p:spPr>
            <a:xfrm>
              <a:off x="3612029" y="1915094"/>
              <a:ext cx="552402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Otros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sp>
        <p:nvSpPr>
          <p:cNvPr id="28" name="Rectángulo 27">
            <a:extLst>
              <a:ext uri="{FF2B5EF4-FFF2-40B4-BE49-F238E27FC236}">
                <a16:creationId xmlns:a16="http://schemas.microsoft.com/office/drawing/2014/main" id="{68588BD4-AE96-4CF9-9C4B-24A6D79FE99D}"/>
              </a:ext>
            </a:extLst>
          </p:cNvPr>
          <p:cNvSpPr/>
          <p:nvPr/>
        </p:nvSpPr>
        <p:spPr>
          <a:xfrm>
            <a:off x="354701" y="2633649"/>
            <a:ext cx="2183733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Descripción del Servicio:</a:t>
            </a:r>
            <a:endParaRPr lang="es-CL" dirty="0">
              <a:effectLst/>
              <a:latin typeface="Akazan Lt" panose="02000506020000020003" pitchFamily="2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pic>
        <p:nvPicPr>
          <p:cNvPr id="30" name="Imagen 29">
            <a:extLst>
              <a:ext uri="{FF2B5EF4-FFF2-40B4-BE49-F238E27FC236}">
                <a16:creationId xmlns:a16="http://schemas.microsoft.com/office/drawing/2014/main" id="{3E931A31-DC47-4A40-8DA9-8FC83A9306DD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203" t="66278" r="8673" b="23449"/>
          <a:stretch/>
        </p:blipFill>
        <p:spPr>
          <a:xfrm>
            <a:off x="440505" y="2944813"/>
            <a:ext cx="4301657" cy="738769"/>
          </a:xfrm>
          <a:prstGeom prst="rect">
            <a:avLst/>
          </a:prstGeom>
        </p:spPr>
      </p:pic>
      <p:grpSp>
        <p:nvGrpSpPr>
          <p:cNvPr id="76" name="Grupo 75">
            <a:extLst>
              <a:ext uri="{FF2B5EF4-FFF2-40B4-BE49-F238E27FC236}">
                <a16:creationId xmlns:a16="http://schemas.microsoft.com/office/drawing/2014/main" id="{EBD2F4EC-A8BF-4680-A871-AD5F1ACFA33A}"/>
              </a:ext>
            </a:extLst>
          </p:cNvPr>
          <p:cNvGrpSpPr/>
          <p:nvPr/>
        </p:nvGrpSpPr>
        <p:grpSpPr>
          <a:xfrm>
            <a:off x="513147" y="3825721"/>
            <a:ext cx="4187950" cy="1277269"/>
            <a:chOff x="425691" y="4023521"/>
            <a:chExt cx="4187950" cy="1277269"/>
          </a:xfrm>
        </p:grpSpPr>
        <p:sp>
          <p:nvSpPr>
            <p:cNvPr id="39" name="Rectángulo 38">
              <a:extLst>
                <a:ext uri="{FF2B5EF4-FFF2-40B4-BE49-F238E27FC236}">
                  <a16:creationId xmlns:a16="http://schemas.microsoft.com/office/drawing/2014/main" id="{02E4A93C-8F9C-4884-B2B6-80528735D3E3}"/>
                </a:ext>
              </a:extLst>
            </p:cNvPr>
            <p:cNvSpPr/>
            <p:nvPr/>
          </p:nvSpPr>
          <p:spPr>
            <a:xfrm>
              <a:off x="425691" y="4023521"/>
              <a:ext cx="118105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Ficha de Medidas</a:t>
              </a:r>
            </a:p>
          </p:txBody>
        </p:sp>
        <p:sp>
          <p:nvSpPr>
            <p:cNvPr id="41" name="Rectángulo 40">
              <a:extLst>
                <a:ext uri="{FF2B5EF4-FFF2-40B4-BE49-F238E27FC236}">
                  <a16:creationId xmlns:a16="http://schemas.microsoft.com/office/drawing/2014/main" id="{92B9E128-7B4C-45E7-9BA8-B9EA85687B92}"/>
                </a:ext>
              </a:extLst>
            </p:cNvPr>
            <p:cNvSpPr/>
            <p:nvPr/>
          </p:nvSpPr>
          <p:spPr>
            <a:xfrm>
              <a:off x="754528" y="4254831"/>
              <a:ext cx="66475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H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ombros</a:t>
              </a:r>
            </a:p>
          </p:txBody>
        </p:sp>
        <p:grpSp>
          <p:nvGrpSpPr>
            <p:cNvPr id="53" name="Grupo 52">
              <a:extLst>
                <a:ext uri="{FF2B5EF4-FFF2-40B4-BE49-F238E27FC236}">
                  <a16:creationId xmlns:a16="http://schemas.microsoft.com/office/drawing/2014/main" id="{F280F20A-CEEA-4B75-946C-268CF551042A}"/>
                </a:ext>
              </a:extLst>
            </p:cNvPr>
            <p:cNvGrpSpPr/>
            <p:nvPr/>
          </p:nvGrpSpPr>
          <p:grpSpPr>
            <a:xfrm>
              <a:off x="499785" y="4324233"/>
              <a:ext cx="319496" cy="903494"/>
              <a:chOff x="499785" y="4324233"/>
              <a:chExt cx="319496" cy="903494"/>
            </a:xfrm>
          </p:grpSpPr>
          <p:sp>
            <p:nvSpPr>
              <p:cNvPr id="40" name="Rectángulo 39">
                <a:extLst>
                  <a:ext uri="{FF2B5EF4-FFF2-40B4-BE49-F238E27FC236}">
                    <a16:creationId xmlns:a16="http://schemas.microsoft.com/office/drawing/2014/main" id="{E47B04F6-4E0C-443A-9D7F-51CC3A6E8167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 dirty="0"/>
              </a:p>
            </p:txBody>
          </p:sp>
          <p:sp>
            <p:nvSpPr>
              <p:cNvPr id="42" name="Rectángulo 41">
                <a:extLst>
                  <a:ext uri="{FF2B5EF4-FFF2-40B4-BE49-F238E27FC236}">
                    <a16:creationId xmlns:a16="http://schemas.microsoft.com/office/drawing/2014/main" id="{E0D8D7D1-E8A9-477D-BB59-7D4037A10AD8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3" name="Rectángulo 42">
                <a:extLst>
                  <a:ext uri="{FF2B5EF4-FFF2-40B4-BE49-F238E27FC236}">
                    <a16:creationId xmlns:a16="http://schemas.microsoft.com/office/drawing/2014/main" id="{F11EEA12-BB2F-4295-96AC-15AABB2EB594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4" name="Rectángulo 43">
                <a:extLst>
                  <a:ext uri="{FF2B5EF4-FFF2-40B4-BE49-F238E27FC236}">
                    <a16:creationId xmlns:a16="http://schemas.microsoft.com/office/drawing/2014/main" id="{4CA8619C-54F1-4E1B-8AD0-2AB97850AF39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5" name="Rectángulo 44">
                <a:extLst>
                  <a:ext uri="{FF2B5EF4-FFF2-40B4-BE49-F238E27FC236}">
                    <a16:creationId xmlns:a16="http://schemas.microsoft.com/office/drawing/2014/main" id="{A892E23F-412E-4C2B-BF07-19DEFB875F6D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48" name="Rectángulo 47">
              <a:extLst>
                <a:ext uri="{FF2B5EF4-FFF2-40B4-BE49-F238E27FC236}">
                  <a16:creationId xmlns:a16="http://schemas.microsoft.com/office/drawing/2014/main" id="{F61B7A8A-9FD8-4CD0-98C1-D19A7D442815}"/>
                </a:ext>
              </a:extLst>
            </p:cNvPr>
            <p:cNvSpPr/>
            <p:nvPr/>
          </p:nvSpPr>
          <p:spPr>
            <a:xfrm>
              <a:off x="754528" y="4446790"/>
              <a:ext cx="66475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Busto</a:t>
              </a:r>
            </a:p>
          </p:txBody>
        </p:sp>
        <p:sp>
          <p:nvSpPr>
            <p:cNvPr id="49" name="Rectángulo 48">
              <a:extLst>
                <a:ext uri="{FF2B5EF4-FFF2-40B4-BE49-F238E27FC236}">
                  <a16:creationId xmlns:a16="http://schemas.microsoft.com/office/drawing/2014/main" id="{CB2C72A1-AB47-4A03-B163-24BB2C1F201C}"/>
                </a:ext>
              </a:extLst>
            </p:cNvPr>
            <p:cNvSpPr/>
            <p:nvPr/>
          </p:nvSpPr>
          <p:spPr>
            <a:xfrm>
              <a:off x="754528" y="4627222"/>
              <a:ext cx="934027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Larg</a:t>
              </a: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 Espalda</a:t>
              </a:r>
            </a:p>
          </p:txBody>
        </p:sp>
        <p:sp>
          <p:nvSpPr>
            <p:cNvPr id="50" name="Rectángulo 49">
              <a:extLst>
                <a:ext uri="{FF2B5EF4-FFF2-40B4-BE49-F238E27FC236}">
                  <a16:creationId xmlns:a16="http://schemas.microsoft.com/office/drawing/2014/main" id="{C5BC14CB-F47E-4D58-8F68-DDE41F381913}"/>
                </a:ext>
              </a:extLst>
            </p:cNvPr>
            <p:cNvSpPr/>
            <p:nvPr/>
          </p:nvSpPr>
          <p:spPr>
            <a:xfrm>
              <a:off x="754528" y="4819750"/>
              <a:ext cx="934027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Busto</a:t>
              </a:r>
            </a:p>
          </p:txBody>
        </p:sp>
        <p:sp>
          <p:nvSpPr>
            <p:cNvPr id="52" name="Rectángulo 51">
              <a:extLst>
                <a:ext uri="{FF2B5EF4-FFF2-40B4-BE49-F238E27FC236}">
                  <a16:creationId xmlns:a16="http://schemas.microsoft.com/office/drawing/2014/main" id="{39884370-F146-4FD9-9DE4-63D0F5CF1CFD}"/>
                </a:ext>
              </a:extLst>
            </p:cNvPr>
            <p:cNvSpPr/>
            <p:nvPr/>
          </p:nvSpPr>
          <p:spPr>
            <a:xfrm>
              <a:off x="763644" y="5019073"/>
              <a:ext cx="54205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</a:t>
              </a:r>
            </a:p>
          </p:txBody>
        </p:sp>
        <p:grpSp>
          <p:nvGrpSpPr>
            <p:cNvPr id="54" name="Grupo 53">
              <a:extLst>
                <a:ext uri="{FF2B5EF4-FFF2-40B4-BE49-F238E27FC236}">
                  <a16:creationId xmlns:a16="http://schemas.microsoft.com/office/drawing/2014/main" id="{899D3852-9FE5-4802-ABAC-63F149199D1B}"/>
                </a:ext>
              </a:extLst>
            </p:cNvPr>
            <p:cNvGrpSpPr/>
            <p:nvPr/>
          </p:nvGrpSpPr>
          <p:grpSpPr>
            <a:xfrm>
              <a:off x="1603520" y="4324233"/>
              <a:ext cx="319496" cy="903494"/>
              <a:chOff x="499785" y="4324233"/>
              <a:chExt cx="319496" cy="903494"/>
            </a:xfrm>
          </p:grpSpPr>
          <p:sp>
            <p:nvSpPr>
              <p:cNvPr id="55" name="Rectángulo 54">
                <a:extLst>
                  <a:ext uri="{FF2B5EF4-FFF2-40B4-BE49-F238E27FC236}">
                    <a16:creationId xmlns:a16="http://schemas.microsoft.com/office/drawing/2014/main" id="{B9500116-F8A0-4B60-A41D-DDA61DAD96E1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6" name="Rectángulo 55">
                <a:extLst>
                  <a:ext uri="{FF2B5EF4-FFF2-40B4-BE49-F238E27FC236}">
                    <a16:creationId xmlns:a16="http://schemas.microsoft.com/office/drawing/2014/main" id="{32936542-49CC-49B3-82EB-7BF61A120F45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7" name="Rectángulo 56">
                <a:extLst>
                  <a:ext uri="{FF2B5EF4-FFF2-40B4-BE49-F238E27FC236}">
                    <a16:creationId xmlns:a16="http://schemas.microsoft.com/office/drawing/2014/main" id="{8750774D-2064-4D64-A3A9-4DF20C839018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8" name="Rectángulo 57">
                <a:extLst>
                  <a:ext uri="{FF2B5EF4-FFF2-40B4-BE49-F238E27FC236}">
                    <a16:creationId xmlns:a16="http://schemas.microsoft.com/office/drawing/2014/main" id="{83283F80-022F-44A8-A5C5-F600B41761E0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9" name="Rectángulo 58">
                <a:extLst>
                  <a:ext uri="{FF2B5EF4-FFF2-40B4-BE49-F238E27FC236}">
                    <a16:creationId xmlns:a16="http://schemas.microsoft.com/office/drawing/2014/main" id="{B3B65F57-430F-44F5-B56A-77EC86B78C32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60" name="Rectángulo 59">
              <a:extLst>
                <a:ext uri="{FF2B5EF4-FFF2-40B4-BE49-F238E27FC236}">
                  <a16:creationId xmlns:a16="http://schemas.microsoft.com/office/drawing/2014/main" id="{6466DA8E-C652-4658-9DE6-CC4010FF4254}"/>
                </a:ext>
              </a:extLst>
            </p:cNvPr>
            <p:cNvSpPr/>
            <p:nvPr/>
          </p:nvSpPr>
          <p:spPr>
            <a:xfrm>
              <a:off x="1857045" y="4249221"/>
              <a:ext cx="140225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Frente </a:t>
              </a:r>
            </a:p>
          </p:txBody>
        </p:sp>
        <p:sp>
          <p:nvSpPr>
            <p:cNvPr id="61" name="Rectángulo 60">
              <a:extLst>
                <a:ext uri="{FF2B5EF4-FFF2-40B4-BE49-F238E27FC236}">
                  <a16:creationId xmlns:a16="http://schemas.microsoft.com/office/drawing/2014/main" id="{31371062-0AD6-4B71-A228-5A8B2CD3F31E}"/>
                </a:ext>
              </a:extLst>
            </p:cNvPr>
            <p:cNvSpPr/>
            <p:nvPr/>
          </p:nvSpPr>
          <p:spPr>
            <a:xfrm>
              <a:off x="1857045" y="4448480"/>
              <a:ext cx="1327750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Costado</a:t>
              </a:r>
            </a:p>
          </p:txBody>
        </p:sp>
        <p:sp>
          <p:nvSpPr>
            <p:cNvPr id="62" name="Rectángulo 61">
              <a:extLst>
                <a:ext uri="{FF2B5EF4-FFF2-40B4-BE49-F238E27FC236}">
                  <a16:creationId xmlns:a16="http://schemas.microsoft.com/office/drawing/2014/main" id="{5A4E51EF-8D78-4EC7-9B0F-BE0BEA9BB197}"/>
                </a:ext>
              </a:extLst>
            </p:cNvPr>
            <p:cNvSpPr/>
            <p:nvPr/>
          </p:nvSpPr>
          <p:spPr>
            <a:xfrm>
              <a:off x="1867696" y="4627222"/>
              <a:ext cx="60857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Cadera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63" name="Rectángulo 62">
              <a:extLst>
                <a:ext uri="{FF2B5EF4-FFF2-40B4-BE49-F238E27FC236}">
                  <a16:creationId xmlns:a16="http://schemas.microsoft.com/office/drawing/2014/main" id="{14010947-628E-4464-9589-CBFF26BCD86C}"/>
                </a:ext>
              </a:extLst>
            </p:cNvPr>
            <p:cNvSpPr/>
            <p:nvPr/>
          </p:nvSpPr>
          <p:spPr>
            <a:xfrm>
              <a:off x="1867696" y="4813319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Rodilla</a:t>
              </a:r>
            </a:p>
          </p:txBody>
        </p:sp>
        <p:sp>
          <p:nvSpPr>
            <p:cNvPr id="64" name="Rectángulo 63">
              <a:extLst>
                <a:ext uri="{FF2B5EF4-FFF2-40B4-BE49-F238E27FC236}">
                  <a16:creationId xmlns:a16="http://schemas.microsoft.com/office/drawing/2014/main" id="{B9F5A617-31DA-4B42-AA9F-20464752E28F}"/>
                </a:ext>
              </a:extLst>
            </p:cNvPr>
            <p:cNvSpPr/>
            <p:nvPr/>
          </p:nvSpPr>
          <p:spPr>
            <a:xfrm>
              <a:off x="1862655" y="5016100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Rodilla</a:t>
              </a:r>
            </a:p>
          </p:txBody>
        </p:sp>
        <p:grpSp>
          <p:nvGrpSpPr>
            <p:cNvPr id="65" name="Grupo 64">
              <a:extLst>
                <a:ext uri="{FF2B5EF4-FFF2-40B4-BE49-F238E27FC236}">
                  <a16:creationId xmlns:a16="http://schemas.microsoft.com/office/drawing/2014/main" id="{320CD5EF-93F7-494C-8D7A-6A0B8DEABED7}"/>
                </a:ext>
              </a:extLst>
            </p:cNvPr>
            <p:cNvGrpSpPr/>
            <p:nvPr/>
          </p:nvGrpSpPr>
          <p:grpSpPr>
            <a:xfrm>
              <a:off x="3122565" y="4330398"/>
              <a:ext cx="319496" cy="903494"/>
              <a:chOff x="499785" y="4324233"/>
              <a:chExt cx="319496" cy="903494"/>
            </a:xfrm>
          </p:grpSpPr>
          <p:sp>
            <p:nvSpPr>
              <p:cNvPr id="66" name="Rectángulo 65">
                <a:extLst>
                  <a:ext uri="{FF2B5EF4-FFF2-40B4-BE49-F238E27FC236}">
                    <a16:creationId xmlns:a16="http://schemas.microsoft.com/office/drawing/2014/main" id="{F5AFC7C4-3C8D-4234-9F99-591641CB149C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7" name="Rectángulo 66">
                <a:extLst>
                  <a:ext uri="{FF2B5EF4-FFF2-40B4-BE49-F238E27FC236}">
                    <a16:creationId xmlns:a16="http://schemas.microsoft.com/office/drawing/2014/main" id="{672EC4D9-7968-40EF-8E37-0AB1B0B57B4D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8" name="Rectángulo 67">
                <a:extLst>
                  <a:ext uri="{FF2B5EF4-FFF2-40B4-BE49-F238E27FC236}">
                    <a16:creationId xmlns:a16="http://schemas.microsoft.com/office/drawing/2014/main" id="{79992F34-89A5-437A-A008-60DF00CD58FB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9" name="Rectángulo 68">
                <a:extLst>
                  <a:ext uri="{FF2B5EF4-FFF2-40B4-BE49-F238E27FC236}">
                    <a16:creationId xmlns:a16="http://schemas.microsoft.com/office/drawing/2014/main" id="{5A44A7C8-1EF2-4BA3-A253-805C71A8205A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70" name="Rectángulo 69">
                <a:extLst>
                  <a:ext uri="{FF2B5EF4-FFF2-40B4-BE49-F238E27FC236}">
                    <a16:creationId xmlns:a16="http://schemas.microsoft.com/office/drawing/2014/main" id="{9FCEB1F4-D108-40F4-9C61-46A7811EF12A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71" name="Rectángulo 70">
              <a:extLst>
                <a:ext uri="{FF2B5EF4-FFF2-40B4-BE49-F238E27FC236}">
                  <a16:creationId xmlns:a16="http://schemas.microsoft.com/office/drawing/2014/main" id="{7667203C-F86F-4632-8695-E8C8F777376B}"/>
                </a:ext>
              </a:extLst>
            </p:cNvPr>
            <p:cNvSpPr/>
            <p:nvPr/>
          </p:nvSpPr>
          <p:spPr>
            <a:xfrm>
              <a:off x="3391445" y="4257235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Pantalones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2" name="Rectángulo 71">
              <a:extLst>
                <a:ext uri="{FF2B5EF4-FFF2-40B4-BE49-F238E27FC236}">
                  <a16:creationId xmlns:a16="http://schemas.microsoft.com/office/drawing/2014/main" id="{58BFB19A-50EB-45F1-A3CE-85D479F6FF63}"/>
                </a:ext>
              </a:extLst>
            </p:cNvPr>
            <p:cNvSpPr/>
            <p:nvPr/>
          </p:nvSpPr>
          <p:spPr>
            <a:xfrm>
              <a:off x="3392643" y="4443247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Falda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3" name="Rectángulo 72">
              <a:extLst>
                <a:ext uri="{FF2B5EF4-FFF2-40B4-BE49-F238E27FC236}">
                  <a16:creationId xmlns:a16="http://schemas.microsoft.com/office/drawing/2014/main" id="{1D61C0AB-6E23-4955-B604-F5425931A240}"/>
                </a:ext>
              </a:extLst>
            </p:cNvPr>
            <p:cNvSpPr/>
            <p:nvPr/>
          </p:nvSpPr>
          <p:spPr>
            <a:xfrm>
              <a:off x="3388231" y="4632248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Brazos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4" name="Rectángulo 73">
              <a:extLst>
                <a:ext uri="{FF2B5EF4-FFF2-40B4-BE49-F238E27FC236}">
                  <a16:creationId xmlns:a16="http://schemas.microsoft.com/office/drawing/2014/main" id="{82FFD66E-2E43-472B-9751-82F25D60E63F}"/>
                </a:ext>
              </a:extLst>
            </p:cNvPr>
            <p:cNvSpPr/>
            <p:nvPr/>
          </p:nvSpPr>
          <p:spPr>
            <a:xfrm>
              <a:off x="3391445" y="4824776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Brazos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5" name="Rectángulo 74">
              <a:extLst>
                <a:ext uri="{FF2B5EF4-FFF2-40B4-BE49-F238E27FC236}">
                  <a16:creationId xmlns:a16="http://schemas.microsoft.com/office/drawing/2014/main" id="{567DC8AA-44AB-4858-80A5-59093DB9B205}"/>
                </a:ext>
              </a:extLst>
            </p:cNvPr>
            <p:cNvSpPr/>
            <p:nvPr/>
          </p:nvSpPr>
          <p:spPr>
            <a:xfrm>
              <a:off x="3392014" y="5019687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Puños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77" name="Grupo 76">
            <a:extLst>
              <a:ext uri="{FF2B5EF4-FFF2-40B4-BE49-F238E27FC236}">
                <a16:creationId xmlns:a16="http://schemas.microsoft.com/office/drawing/2014/main" id="{E1C409F8-653D-4D9B-BD5A-C6F51AAA093A}"/>
              </a:ext>
            </a:extLst>
          </p:cNvPr>
          <p:cNvGrpSpPr/>
          <p:nvPr/>
        </p:nvGrpSpPr>
        <p:grpSpPr>
          <a:xfrm>
            <a:off x="827247" y="5284367"/>
            <a:ext cx="3869438" cy="314947"/>
            <a:chOff x="846774" y="1908569"/>
            <a:chExt cx="3869438" cy="314947"/>
          </a:xfrm>
        </p:grpSpPr>
        <p:sp>
          <p:nvSpPr>
            <p:cNvPr id="78" name="Rectángulo: esquinas redondeadas 77">
              <a:extLst>
                <a:ext uri="{FF2B5EF4-FFF2-40B4-BE49-F238E27FC236}">
                  <a16:creationId xmlns:a16="http://schemas.microsoft.com/office/drawing/2014/main" id="{2060D2E5-A165-4593-B293-BEB07BBA723F}"/>
                </a:ext>
              </a:extLst>
            </p:cNvPr>
            <p:cNvSpPr/>
            <p:nvPr/>
          </p:nvSpPr>
          <p:spPr>
            <a:xfrm>
              <a:off x="888509" y="1931042"/>
              <a:ext cx="3548063" cy="267576"/>
            </a:xfrm>
            <a:prstGeom prst="roundRect">
              <a:avLst>
                <a:gd name="adj" fmla="val 3808"/>
              </a:avLst>
            </a:prstGeom>
            <a:solidFill>
              <a:srgbClr val="E5EBF7"/>
            </a:solidFill>
            <a:ln w="6350"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79" name="Rectángulo 78">
              <a:extLst>
                <a:ext uri="{FF2B5EF4-FFF2-40B4-BE49-F238E27FC236}">
                  <a16:creationId xmlns:a16="http://schemas.microsoft.com/office/drawing/2014/main" id="{E7877A37-7626-4D32-BC91-E7815A0457B0}"/>
                </a:ext>
              </a:extLst>
            </p:cNvPr>
            <p:cNvSpPr/>
            <p:nvPr/>
          </p:nvSpPr>
          <p:spPr>
            <a:xfrm>
              <a:off x="846774" y="1910995"/>
              <a:ext cx="140708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Material Utilizado</a:t>
              </a:r>
            </a:p>
          </p:txBody>
        </p:sp>
        <p:sp>
          <p:nvSpPr>
            <p:cNvPr id="80" name="Rectángulo 79">
              <a:extLst>
                <a:ext uri="{FF2B5EF4-FFF2-40B4-BE49-F238E27FC236}">
                  <a16:creationId xmlns:a16="http://schemas.microsoft.com/office/drawing/2014/main" id="{EED52FFC-D234-4972-9362-CCA8BD8E1E1D}"/>
                </a:ext>
              </a:extLst>
            </p:cNvPr>
            <p:cNvSpPr/>
            <p:nvPr/>
          </p:nvSpPr>
          <p:spPr>
            <a:xfrm>
              <a:off x="1951784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81" name="Rectángulo 80">
              <a:extLst>
                <a:ext uri="{FF2B5EF4-FFF2-40B4-BE49-F238E27FC236}">
                  <a16:creationId xmlns:a16="http://schemas.microsoft.com/office/drawing/2014/main" id="{810D7B33-A378-48EE-81DB-D80ABF08CAFF}"/>
                </a:ext>
              </a:extLst>
            </p:cNvPr>
            <p:cNvSpPr/>
            <p:nvPr/>
          </p:nvSpPr>
          <p:spPr>
            <a:xfrm>
              <a:off x="2018850" y="1908569"/>
              <a:ext cx="1230415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Traído por cliente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82" name="Rectángulo 81">
              <a:extLst>
                <a:ext uri="{FF2B5EF4-FFF2-40B4-BE49-F238E27FC236}">
                  <a16:creationId xmlns:a16="http://schemas.microsoft.com/office/drawing/2014/main" id="{C6BA340D-8998-4AB9-89C7-B008C984CE74}"/>
                </a:ext>
              </a:extLst>
            </p:cNvPr>
            <p:cNvSpPr/>
            <p:nvPr/>
          </p:nvSpPr>
          <p:spPr>
            <a:xfrm>
              <a:off x="3114635" y="2000787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85" name="Rectángulo 84">
              <a:extLst>
                <a:ext uri="{FF2B5EF4-FFF2-40B4-BE49-F238E27FC236}">
                  <a16:creationId xmlns:a16="http://schemas.microsoft.com/office/drawing/2014/main" id="{E804BDC5-B8E3-4BEE-B9A1-7A7F9FE1772F}"/>
                </a:ext>
              </a:extLst>
            </p:cNvPr>
            <p:cNvSpPr/>
            <p:nvPr/>
          </p:nvSpPr>
          <p:spPr>
            <a:xfrm>
              <a:off x="3194974" y="1908569"/>
              <a:ext cx="152123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Comprado por uno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pic>
        <p:nvPicPr>
          <p:cNvPr id="86" name="Imagen 85">
            <a:extLst>
              <a:ext uri="{FF2B5EF4-FFF2-40B4-BE49-F238E27FC236}">
                <a16:creationId xmlns:a16="http://schemas.microsoft.com/office/drawing/2014/main" id="{5E40D706-1789-41B8-8B26-B918DFB9E15B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203" t="66278" r="8673" b="23356"/>
          <a:stretch/>
        </p:blipFill>
        <p:spPr>
          <a:xfrm>
            <a:off x="420002" y="5572807"/>
            <a:ext cx="4301657" cy="745544"/>
          </a:xfrm>
          <a:prstGeom prst="rect">
            <a:avLst/>
          </a:prstGeom>
        </p:spPr>
      </p:pic>
      <p:grpSp>
        <p:nvGrpSpPr>
          <p:cNvPr id="99" name="Grupo 98">
            <a:extLst>
              <a:ext uri="{FF2B5EF4-FFF2-40B4-BE49-F238E27FC236}">
                <a16:creationId xmlns:a16="http://schemas.microsoft.com/office/drawing/2014/main" id="{A495B0AB-2D8A-4029-A820-29583E476264}"/>
              </a:ext>
            </a:extLst>
          </p:cNvPr>
          <p:cNvGrpSpPr/>
          <p:nvPr/>
        </p:nvGrpSpPr>
        <p:grpSpPr>
          <a:xfrm>
            <a:off x="513886" y="6402346"/>
            <a:ext cx="4328637" cy="751470"/>
            <a:chOff x="507023" y="6357999"/>
            <a:chExt cx="4328637" cy="751470"/>
          </a:xfrm>
        </p:grpSpPr>
        <p:sp>
          <p:nvSpPr>
            <p:cNvPr id="88" name="Rectángulo 87">
              <a:extLst>
                <a:ext uri="{FF2B5EF4-FFF2-40B4-BE49-F238E27FC236}">
                  <a16:creationId xmlns:a16="http://schemas.microsoft.com/office/drawing/2014/main" id="{CABB359B-7FAA-4851-BFBB-C7E16CD1F9CA}"/>
                </a:ext>
              </a:extLst>
            </p:cNvPr>
            <p:cNvSpPr/>
            <p:nvPr/>
          </p:nvSpPr>
          <p:spPr>
            <a:xfrm>
              <a:off x="507023" y="6357999"/>
              <a:ext cx="1590222" cy="34394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6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Formas de Pago</a:t>
              </a:r>
              <a:endParaRPr lang="es-CL" sz="16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89" name="Rectángulo 88">
              <a:extLst>
                <a:ext uri="{FF2B5EF4-FFF2-40B4-BE49-F238E27FC236}">
                  <a16:creationId xmlns:a16="http://schemas.microsoft.com/office/drawing/2014/main" id="{5C3FB13F-67AB-4E67-B8DB-16F6AEF462D6}"/>
                </a:ext>
              </a:extLst>
            </p:cNvPr>
            <p:cNvSpPr/>
            <p:nvPr/>
          </p:nvSpPr>
          <p:spPr>
            <a:xfrm>
              <a:off x="508665" y="6755574"/>
              <a:ext cx="118105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Total a Pagar: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90" name="Conector recto 89">
              <a:extLst>
                <a:ext uri="{FF2B5EF4-FFF2-40B4-BE49-F238E27FC236}">
                  <a16:creationId xmlns:a16="http://schemas.microsoft.com/office/drawing/2014/main" id="{E991F5D5-602F-41C6-A05E-4F641BA735F5}"/>
                </a:ext>
              </a:extLst>
            </p:cNvPr>
            <p:cNvCxnSpPr>
              <a:cxnSpLocks/>
            </p:cNvCxnSpPr>
            <p:nvPr/>
          </p:nvCxnSpPr>
          <p:spPr>
            <a:xfrm>
              <a:off x="1405339" y="6956676"/>
              <a:ext cx="1125661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3" name="Rectángulo 92">
              <a:extLst>
                <a:ext uri="{FF2B5EF4-FFF2-40B4-BE49-F238E27FC236}">
                  <a16:creationId xmlns:a16="http://schemas.microsoft.com/office/drawing/2014/main" id="{6EBF0BAA-1830-4082-9014-C97DF0F57357}"/>
                </a:ext>
              </a:extLst>
            </p:cNvPr>
            <p:cNvSpPr/>
            <p:nvPr/>
          </p:nvSpPr>
          <p:spPr>
            <a:xfrm>
              <a:off x="2618328" y="6480608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94" name="Rectángulo 93">
              <a:extLst>
                <a:ext uri="{FF2B5EF4-FFF2-40B4-BE49-F238E27FC236}">
                  <a16:creationId xmlns:a16="http://schemas.microsoft.com/office/drawing/2014/main" id="{6B27A875-5C49-4CE4-884A-53A0A9CD71C2}"/>
                </a:ext>
              </a:extLst>
            </p:cNvPr>
            <p:cNvSpPr/>
            <p:nvPr/>
          </p:nvSpPr>
          <p:spPr>
            <a:xfrm>
              <a:off x="2698547" y="6392360"/>
              <a:ext cx="213711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50% Adel</a:t>
              </a: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anto / 50% Entrega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5" name="Rectángulo 94">
              <a:extLst>
                <a:ext uri="{FF2B5EF4-FFF2-40B4-BE49-F238E27FC236}">
                  <a16:creationId xmlns:a16="http://schemas.microsoft.com/office/drawing/2014/main" id="{796D9CDE-CE6A-44BC-B977-018DBDB7ADB1}"/>
                </a:ext>
              </a:extLst>
            </p:cNvPr>
            <p:cNvSpPr/>
            <p:nvPr/>
          </p:nvSpPr>
          <p:spPr>
            <a:xfrm>
              <a:off x="2618327" y="6671604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96" name="Rectángulo 95">
              <a:extLst>
                <a:ext uri="{FF2B5EF4-FFF2-40B4-BE49-F238E27FC236}">
                  <a16:creationId xmlns:a16="http://schemas.microsoft.com/office/drawing/2014/main" id="{E1A9C05A-E9F5-40BA-9B89-F4925868A6E2}"/>
                </a:ext>
              </a:extLst>
            </p:cNvPr>
            <p:cNvSpPr/>
            <p:nvPr/>
          </p:nvSpPr>
          <p:spPr>
            <a:xfrm>
              <a:off x="2698547" y="6590190"/>
              <a:ext cx="125637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Tarjeta de Crédito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7" name="Rectángulo 96">
              <a:extLst>
                <a:ext uri="{FF2B5EF4-FFF2-40B4-BE49-F238E27FC236}">
                  <a16:creationId xmlns:a16="http://schemas.microsoft.com/office/drawing/2014/main" id="{FDB9D3DA-79A0-4743-B169-42B0206C7917}"/>
                </a:ext>
              </a:extLst>
            </p:cNvPr>
            <p:cNvSpPr/>
            <p:nvPr/>
          </p:nvSpPr>
          <p:spPr>
            <a:xfrm>
              <a:off x="2734595" y="6796948"/>
              <a:ext cx="125637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Pago Completo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8" name="Rectángulo 97">
              <a:extLst>
                <a:ext uri="{FF2B5EF4-FFF2-40B4-BE49-F238E27FC236}">
                  <a16:creationId xmlns:a16="http://schemas.microsoft.com/office/drawing/2014/main" id="{C23ACB03-E850-4859-963B-A4D496E13724}"/>
                </a:ext>
              </a:extLst>
            </p:cNvPr>
            <p:cNvSpPr/>
            <p:nvPr/>
          </p:nvSpPr>
          <p:spPr>
            <a:xfrm>
              <a:off x="2618327" y="6872424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</p:grpSp>
      <p:sp>
        <p:nvSpPr>
          <p:cNvPr id="83" name="Rectángulo 82">
            <a:extLst>
              <a:ext uri="{FF2B5EF4-FFF2-40B4-BE49-F238E27FC236}">
                <a16:creationId xmlns:a16="http://schemas.microsoft.com/office/drawing/2014/main" id="{FF1B5714-D46E-4962-9BD8-8C3EB344E93F}"/>
              </a:ext>
            </a:extLst>
          </p:cNvPr>
          <p:cNvSpPr/>
          <p:nvPr/>
        </p:nvSpPr>
        <p:spPr>
          <a:xfrm>
            <a:off x="551357" y="63750"/>
            <a:ext cx="4148168" cy="107830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07000"/>
              </a:lnSpc>
              <a:spcAft>
                <a:spcPts val="726"/>
              </a:spcAft>
            </a:pPr>
            <a:r>
              <a:rPr lang="es-CL" sz="5988" dirty="0">
                <a:solidFill>
                  <a:schemeClr val="bg1"/>
                </a:solidFill>
                <a:latin typeface="Angelface" pitchFamily="50" charset="0"/>
                <a:ea typeface="Calibri" panose="020F0502020204030204" pitchFamily="34" charset="0"/>
                <a:cs typeface="Times New Roman" panose="02020603050405020304" pitchFamily="18" charset="0"/>
              </a:rPr>
              <a:t>Ordenes de Venta</a:t>
            </a:r>
            <a:endParaRPr lang="es-CL" sz="6532" dirty="0">
              <a:solidFill>
                <a:schemeClr val="bg1"/>
              </a:solidFill>
              <a:latin typeface="Angelface" pitchFamily="50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101" name="Rectángulo: esquinas redondeadas 100">
            <a:extLst>
              <a:ext uri="{FF2B5EF4-FFF2-40B4-BE49-F238E27FC236}">
                <a16:creationId xmlns:a16="http://schemas.microsoft.com/office/drawing/2014/main" id="{0A155951-9671-4EA6-9BA5-4894C98CB333}"/>
              </a:ext>
            </a:extLst>
          </p:cNvPr>
          <p:cNvSpPr/>
          <p:nvPr/>
        </p:nvSpPr>
        <p:spPr>
          <a:xfrm>
            <a:off x="473237" y="1582469"/>
            <a:ext cx="4223447" cy="604994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111" name="Rectángulo: esquinas redondeadas 110">
            <a:extLst>
              <a:ext uri="{FF2B5EF4-FFF2-40B4-BE49-F238E27FC236}">
                <a16:creationId xmlns:a16="http://schemas.microsoft.com/office/drawing/2014/main" id="{2F0F5CEE-A183-4B39-8715-F1C8F735566B}"/>
              </a:ext>
            </a:extLst>
          </p:cNvPr>
          <p:cNvSpPr/>
          <p:nvPr/>
        </p:nvSpPr>
        <p:spPr>
          <a:xfrm>
            <a:off x="524368" y="3850804"/>
            <a:ext cx="4115236" cy="1279658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113" name="Rectángulo: esquinas redondeadas 112">
            <a:extLst>
              <a:ext uri="{FF2B5EF4-FFF2-40B4-BE49-F238E27FC236}">
                <a16:creationId xmlns:a16="http://schemas.microsoft.com/office/drawing/2014/main" id="{907035ED-50C6-4207-BD92-D5027B05F656}"/>
              </a:ext>
            </a:extLst>
          </p:cNvPr>
          <p:cNvSpPr/>
          <p:nvPr/>
        </p:nvSpPr>
        <p:spPr>
          <a:xfrm>
            <a:off x="521789" y="6431097"/>
            <a:ext cx="4115236" cy="762266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</p:spTree>
    <p:extLst>
      <p:ext uri="{BB962C8B-B14F-4D97-AF65-F5344CB8AC3E}">
        <p14:creationId xmlns:p14="http://schemas.microsoft.com/office/powerpoint/2010/main" val="3517280500"/>
      </p:ext>
    </p:extLst>
  </p:cSld>
  <p:clrMapOvr>
    <a:masterClrMapping/>
  </p:clrMapOvr>
</p:sld>
</file>

<file path=ppt/slides/slide2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4" name="Imagen 113">
            <a:extLst>
              <a:ext uri="{FF2B5EF4-FFF2-40B4-BE49-F238E27FC236}">
                <a16:creationId xmlns:a16="http://schemas.microsoft.com/office/drawing/2014/main" id="{E2C72D66-3C05-40F4-818E-4CB8631B94FA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26633" t="9514" r="29569" b="27352"/>
          <a:stretch/>
        </p:blipFill>
        <p:spPr>
          <a:xfrm rot="16200000">
            <a:off x="2185505" y="-1998928"/>
            <a:ext cx="697876" cy="5068891"/>
          </a:xfrm>
          <a:prstGeom prst="rect">
            <a:avLst/>
          </a:prstGeom>
        </p:spPr>
      </p:pic>
      <p:sp>
        <p:nvSpPr>
          <p:cNvPr id="112" name="Rectángulo: esquinas redondeadas 111">
            <a:extLst>
              <a:ext uri="{FF2B5EF4-FFF2-40B4-BE49-F238E27FC236}">
                <a16:creationId xmlns:a16="http://schemas.microsoft.com/office/drawing/2014/main" id="{E115D612-3661-42A9-A486-91A7B88EA55F}"/>
              </a:ext>
            </a:extLst>
          </p:cNvPr>
          <p:cNvSpPr/>
          <p:nvPr/>
        </p:nvSpPr>
        <p:spPr>
          <a:xfrm>
            <a:off x="440504" y="6367648"/>
            <a:ext cx="4290148" cy="890633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110" name="Rectángulo: esquinas redondeadas 109">
            <a:extLst>
              <a:ext uri="{FF2B5EF4-FFF2-40B4-BE49-F238E27FC236}">
                <a16:creationId xmlns:a16="http://schemas.microsoft.com/office/drawing/2014/main" id="{9B78243E-FF09-471B-A928-593DCFE6BCF1}"/>
              </a:ext>
            </a:extLst>
          </p:cNvPr>
          <p:cNvSpPr/>
          <p:nvPr/>
        </p:nvSpPr>
        <p:spPr>
          <a:xfrm>
            <a:off x="440505" y="3776826"/>
            <a:ext cx="4290148" cy="1439386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84" name="Rectángulo: esquinas redondeadas 83">
            <a:extLst>
              <a:ext uri="{FF2B5EF4-FFF2-40B4-BE49-F238E27FC236}">
                <a16:creationId xmlns:a16="http://schemas.microsoft.com/office/drawing/2014/main" id="{AD7414DD-8DE6-45B8-8112-9BDDF0B186AF}"/>
              </a:ext>
            </a:extLst>
          </p:cNvPr>
          <p:cNvSpPr/>
          <p:nvPr/>
        </p:nvSpPr>
        <p:spPr>
          <a:xfrm>
            <a:off x="420001" y="1536627"/>
            <a:ext cx="4310651" cy="697874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2" name="Rectángulo: esquinas redondeadas 1">
            <a:extLst>
              <a:ext uri="{FF2B5EF4-FFF2-40B4-BE49-F238E27FC236}">
                <a16:creationId xmlns:a16="http://schemas.microsoft.com/office/drawing/2014/main" id="{99FF4510-806D-4AC7-8D73-69B355A697B8}"/>
              </a:ext>
            </a:extLst>
          </p:cNvPr>
          <p:cNvSpPr/>
          <p:nvPr/>
        </p:nvSpPr>
        <p:spPr>
          <a:xfrm>
            <a:off x="1308997" y="1142665"/>
            <a:ext cx="1021080" cy="217998"/>
          </a:xfrm>
          <a:prstGeom prst="roundRect">
            <a:avLst>
              <a:gd name="adj" fmla="val 0"/>
            </a:avLst>
          </a:prstGeom>
          <a:noFill/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4" name="Rectángulo 3">
            <a:extLst>
              <a:ext uri="{FF2B5EF4-FFF2-40B4-BE49-F238E27FC236}">
                <a16:creationId xmlns:a16="http://schemas.microsoft.com/office/drawing/2014/main" id="{2AFB77A1-E7B9-4F47-9144-3CC7BDF7EE3D}"/>
              </a:ext>
            </a:extLst>
          </p:cNvPr>
          <p:cNvSpPr/>
          <p:nvPr/>
        </p:nvSpPr>
        <p:spPr>
          <a:xfrm>
            <a:off x="440504" y="1056234"/>
            <a:ext cx="1021080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N.º Pedido</a:t>
            </a:r>
            <a:endParaRPr lang="es-CL" dirty="0">
              <a:effectLst/>
              <a:latin typeface="Akazan Lt" panose="02000506020000020003" pitchFamily="2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5" name="Rectángulo: esquinas redondeadas 4">
            <a:extLst>
              <a:ext uri="{FF2B5EF4-FFF2-40B4-BE49-F238E27FC236}">
                <a16:creationId xmlns:a16="http://schemas.microsoft.com/office/drawing/2014/main" id="{2842A9BB-0E44-4F1E-97DD-EF7322732B51}"/>
              </a:ext>
            </a:extLst>
          </p:cNvPr>
          <p:cNvSpPr/>
          <p:nvPr/>
        </p:nvSpPr>
        <p:spPr>
          <a:xfrm>
            <a:off x="3675604" y="1142059"/>
            <a:ext cx="1021080" cy="217998"/>
          </a:xfrm>
          <a:prstGeom prst="roundRect">
            <a:avLst>
              <a:gd name="adj" fmla="val 0"/>
            </a:avLst>
          </a:prstGeom>
          <a:noFill/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6" name="Rectángulo 5">
            <a:extLst>
              <a:ext uri="{FF2B5EF4-FFF2-40B4-BE49-F238E27FC236}">
                <a16:creationId xmlns:a16="http://schemas.microsoft.com/office/drawing/2014/main" id="{7F3D37A6-278E-4B2C-8776-6E7C1A84784E}"/>
              </a:ext>
            </a:extLst>
          </p:cNvPr>
          <p:cNvSpPr/>
          <p:nvPr/>
        </p:nvSpPr>
        <p:spPr>
          <a:xfrm>
            <a:off x="3079506" y="1063864"/>
            <a:ext cx="1021080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Fecha</a:t>
            </a:r>
          </a:p>
        </p:txBody>
      </p:sp>
      <p:grpSp>
        <p:nvGrpSpPr>
          <p:cNvPr id="17" name="Grupo 16">
            <a:extLst>
              <a:ext uri="{FF2B5EF4-FFF2-40B4-BE49-F238E27FC236}">
                <a16:creationId xmlns:a16="http://schemas.microsoft.com/office/drawing/2014/main" id="{A1221EF0-FDFE-48C3-A647-6370BEFC3A9F}"/>
              </a:ext>
            </a:extLst>
          </p:cNvPr>
          <p:cNvGrpSpPr/>
          <p:nvPr/>
        </p:nvGrpSpPr>
        <p:grpSpPr>
          <a:xfrm>
            <a:off x="428996" y="1535416"/>
            <a:ext cx="4190338" cy="715275"/>
            <a:chOff x="461175" y="1120552"/>
            <a:chExt cx="4190338" cy="715275"/>
          </a:xfrm>
        </p:grpSpPr>
        <p:sp>
          <p:nvSpPr>
            <p:cNvPr id="8" name="Rectángulo 7">
              <a:extLst>
                <a:ext uri="{FF2B5EF4-FFF2-40B4-BE49-F238E27FC236}">
                  <a16:creationId xmlns:a16="http://schemas.microsoft.com/office/drawing/2014/main" id="{9A52EE84-0DE8-4F26-AD5E-3CE20593F425}"/>
                </a:ext>
              </a:extLst>
            </p:cNvPr>
            <p:cNvSpPr/>
            <p:nvPr/>
          </p:nvSpPr>
          <p:spPr>
            <a:xfrm>
              <a:off x="477077" y="1120552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Cliente: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" name="Rectángulo 8">
              <a:extLst>
                <a:ext uri="{FF2B5EF4-FFF2-40B4-BE49-F238E27FC236}">
                  <a16:creationId xmlns:a16="http://schemas.microsoft.com/office/drawing/2014/main" id="{0293D1B7-439B-4947-A5F0-41627F3784A1}"/>
                </a:ext>
              </a:extLst>
            </p:cNvPr>
            <p:cNvSpPr/>
            <p:nvPr/>
          </p:nvSpPr>
          <p:spPr>
            <a:xfrm>
              <a:off x="461175" y="1452518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Teléfono: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10" name="Rectángulo 9">
              <a:extLst>
                <a:ext uri="{FF2B5EF4-FFF2-40B4-BE49-F238E27FC236}">
                  <a16:creationId xmlns:a16="http://schemas.microsoft.com/office/drawing/2014/main" id="{18CEE0AE-BC72-4F64-89A2-783C42213717}"/>
                </a:ext>
              </a:extLst>
            </p:cNvPr>
            <p:cNvSpPr/>
            <p:nvPr/>
          </p:nvSpPr>
          <p:spPr>
            <a:xfrm>
              <a:off x="2542395" y="1460468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Celular: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12" name="Conector recto 11">
              <a:extLst>
                <a:ext uri="{FF2B5EF4-FFF2-40B4-BE49-F238E27FC236}">
                  <a16:creationId xmlns:a16="http://schemas.microsoft.com/office/drawing/2014/main" id="{44FD2E21-B38E-48E6-8AF0-3E3DE6E69487}"/>
                </a:ext>
              </a:extLst>
            </p:cNvPr>
            <p:cNvCxnSpPr/>
            <p:nvPr/>
          </p:nvCxnSpPr>
          <p:spPr>
            <a:xfrm>
              <a:off x="1089328" y="1380954"/>
              <a:ext cx="3562185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Conector recto 12">
              <a:extLst>
                <a:ext uri="{FF2B5EF4-FFF2-40B4-BE49-F238E27FC236}">
                  <a16:creationId xmlns:a16="http://schemas.microsoft.com/office/drawing/2014/main" id="{FF0615F5-297B-42CC-9227-B689F664423A}"/>
                </a:ext>
              </a:extLst>
            </p:cNvPr>
            <p:cNvCxnSpPr>
              <a:cxnSpLocks/>
            </p:cNvCxnSpPr>
            <p:nvPr/>
          </p:nvCxnSpPr>
          <p:spPr>
            <a:xfrm>
              <a:off x="1194019" y="1700333"/>
              <a:ext cx="1348376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" name="Conector recto 14">
              <a:extLst>
                <a:ext uri="{FF2B5EF4-FFF2-40B4-BE49-F238E27FC236}">
                  <a16:creationId xmlns:a16="http://schemas.microsoft.com/office/drawing/2014/main" id="{BD48C7B8-5CAC-4F82-9216-C8AB344C1EF2}"/>
                </a:ext>
              </a:extLst>
            </p:cNvPr>
            <p:cNvCxnSpPr>
              <a:cxnSpLocks/>
            </p:cNvCxnSpPr>
            <p:nvPr/>
          </p:nvCxnSpPr>
          <p:spPr>
            <a:xfrm>
              <a:off x="3228230" y="1700333"/>
              <a:ext cx="1423283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7" name="Grupo 26">
            <a:extLst>
              <a:ext uri="{FF2B5EF4-FFF2-40B4-BE49-F238E27FC236}">
                <a16:creationId xmlns:a16="http://schemas.microsoft.com/office/drawing/2014/main" id="{D011FB4B-7475-4BE9-A358-6DA41A8D12AD}"/>
              </a:ext>
            </a:extLst>
          </p:cNvPr>
          <p:cNvGrpSpPr/>
          <p:nvPr/>
        </p:nvGrpSpPr>
        <p:grpSpPr>
          <a:xfrm>
            <a:off x="899417" y="2332501"/>
            <a:ext cx="3359980" cy="319046"/>
            <a:chOff x="864702" y="1908569"/>
            <a:chExt cx="3359980" cy="319046"/>
          </a:xfrm>
        </p:grpSpPr>
        <p:sp>
          <p:nvSpPr>
            <p:cNvPr id="19" name="Rectángulo: esquinas redondeadas 18">
              <a:extLst>
                <a:ext uri="{FF2B5EF4-FFF2-40B4-BE49-F238E27FC236}">
                  <a16:creationId xmlns:a16="http://schemas.microsoft.com/office/drawing/2014/main" id="{90C1F828-0023-4BD0-AE55-1A1D3BABD5CA}"/>
                </a:ext>
              </a:extLst>
            </p:cNvPr>
            <p:cNvSpPr/>
            <p:nvPr/>
          </p:nvSpPr>
          <p:spPr>
            <a:xfrm>
              <a:off x="888509" y="1931042"/>
              <a:ext cx="3336173" cy="267576"/>
            </a:xfrm>
            <a:prstGeom prst="roundRect">
              <a:avLst>
                <a:gd name="adj" fmla="val 3808"/>
              </a:avLst>
            </a:prstGeom>
            <a:solidFill>
              <a:srgbClr val="E5EBF7"/>
            </a:solidFill>
            <a:ln w="6350"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20" name="Rectángulo 19">
              <a:extLst>
                <a:ext uri="{FF2B5EF4-FFF2-40B4-BE49-F238E27FC236}">
                  <a16:creationId xmlns:a16="http://schemas.microsoft.com/office/drawing/2014/main" id="{56986F0A-658A-4DCF-8EF6-0F185C7C5060}"/>
                </a:ext>
              </a:extLst>
            </p:cNvPr>
            <p:cNvSpPr/>
            <p:nvPr/>
          </p:nvSpPr>
          <p:spPr>
            <a:xfrm>
              <a:off x="864702" y="1910995"/>
              <a:ext cx="140708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Tipo de Servicio: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21" name="Rectángulo 20">
              <a:extLst>
                <a:ext uri="{FF2B5EF4-FFF2-40B4-BE49-F238E27FC236}">
                  <a16:creationId xmlns:a16="http://schemas.microsoft.com/office/drawing/2014/main" id="{6492D76D-BD6D-4616-9DE0-599FC92A6658}"/>
                </a:ext>
              </a:extLst>
            </p:cNvPr>
            <p:cNvSpPr/>
            <p:nvPr/>
          </p:nvSpPr>
          <p:spPr>
            <a:xfrm>
              <a:off x="1993616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2" name="Rectángulo 21">
              <a:extLst>
                <a:ext uri="{FF2B5EF4-FFF2-40B4-BE49-F238E27FC236}">
                  <a16:creationId xmlns:a16="http://schemas.microsoft.com/office/drawing/2014/main" id="{BE82BD38-E445-4696-A0AB-597A418C5665}"/>
                </a:ext>
              </a:extLst>
            </p:cNvPr>
            <p:cNvSpPr/>
            <p:nvPr/>
          </p:nvSpPr>
          <p:spPr>
            <a:xfrm>
              <a:off x="2072635" y="1908569"/>
              <a:ext cx="654616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Costura</a:t>
              </a:r>
            </a:p>
          </p:txBody>
        </p:sp>
        <p:sp>
          <p:nvSpPr>
            <p:cNvPr id="23" name="Rectángulo 22">
              <a:extLst>
                <a:ext uri="{FF2B5EF4-FFF2-40B4-BE49-F238E27FC236}">
                  <a16:creationId xmlns:a16="http://schemas.microsoft.com/office/drawing/2014/main" id="{68F4B250-3831-418F-BFC4-D431DBC2CA70}"/>
                </a:ext>
              </a:extLst>
            </p:cNvPr>
            <p:cNvSpPr/>
            <p:nvPr/>
          </p:nvSpPr>
          <p:spPr>
            <a:xfrm>
              <a:off x="2660329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4" name="Rectángulo 23">
              <a:extLst>
                <a:ext uri="{FF2B5EF4-FFF2-40B4-BE49-F238E27FC236}">
                  <a16:creationId xmlns:a16="http://schemas.microsoft.com/office/drawing/2014/main" id="{4AA89D6B-DBBA-402D-AEBE-71E144A67F00}"/>
                </a:ext>
              </a:extLst>
            </p:cNvPr>
            <p:cNvSpPr/>
            <p:nvPr/>
          </p:nvSpPr>
          <p:spPr>
            <a:xfrm>
              <a:off x="2750460" y="1915094"/>
              <a:ext cx="81676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Confección</a:t>
              </a:r>
            </a:p>
          </p:txBody>
        </p:sp>
        <p:sp>
          <p:nvSpPr>
            <p:cNvPr id="25" name="Rectángulo 24">
              <a:extLst>
                <a:ext uri="{FF2B5EF4-FFF2-40B4-BE49-F238E27FC236}">
                  <a16:creationId xmlns:a16="http://schemas.microsoft.com/office/drawing/2014/main" id="{E35C0224-B0B5-4F53-8A83-F99AB3741D53}"/>
                </a:ext>
              </a:extLst>
            </p:cNvPr>
            <p:cNvSpPr/>
            <p:nvPr/>
          </p:nvSpPr>
          <p:spPr>
            <a:xfrm>
              <a:off x="3522045" y="2000787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6" name="Rectángulo 25">
              <a:extLst>
                <a:ext uri="{FF2B5EF4-FFF2-40B4-BE49-F238E27FC236}">
                  <a16:creationId xmlns:a16="http://schemas.microsoft.com/office/drawing/2014/main" id="{6D0BC1E9-E235-4F61-AC23-ACA0B4CF88CA}"/>
                </a:ext>
              </a:extLst>
            </p:cNvPr>
            <p:cNvSpPr/>
            <p:nvPr/>
          </p:nvSpPr>
          <p:spPr>
            <a:xfrm>
              <a:off x="3612029" y="1915094"/>
              <a:ext cx="552402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Otros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sp>
        <p:nvSpPr>
          <p:cNvPr id="28" name="Rectángulo 27">
            <a:extLst>
              <a:ext uri="{FF2B5EF4-FFF2-40B4-BE49-F238E27FC236}">
                <a16:creationId xmlns:a16="http://schemas.microsoft.com/office/drawing/2014/main" id="{68588BD4-AE96-4CF9-9C4B-24A6D79FE99D}"/>
              </a:ext>
            </a:extLst>
          </p:cNvPr>
          <p:cNvSpPr/>
          <p:nvPr/>
        </p:nvSpPr>
        <p:spPr>
          <a:xfrm>
            <a:off x="354701" y="2633649"/>
            <a:ext cx="2183733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Descripción del Servicio:</a:t>
            </a:r>
            <a:endParaRPr lang="es-CL" dirty="0">
              <a:effectLst/>
              <a:latin typeface="Akazan Lt" panose="02000506020000020003" pitchFamily="2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pic>
        <p:nvPicPr>
          <p:cNvPr id="30" name="Imagen 29">
            <a:extLst>
              <a:ext uri="{FF2B5EF4-FFF2-40B4-BE49-F238E27FC236}">
                <a16:creationId xmlns:a16="http://schemas.microsoft.com/office/drawing/2014/main" id="{3E931A31-DC47-4A40-8DA9-8FC83A9306DD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203" t="66278" r="8673" b="23449"/>
          <a:stretch/>
        </p:blipFill>
        <p:spPr>
          <a:xfrm>
            <a:off x="440505" y="2944813"/>
            <a:ext cx="4301657" cy="738769"/>
          </a:xfrm>
          <a:prstGeom prst="rect">
            <a:avLst/>
          </a:prstGeom>
        </p:spPr>
      </p:pic>
      <p:grpSp>
        <p:nvGrpSpPr>
          <p:cNvPr id="76" name="Grupo 75">
            <a:extLst>
              <a:ext uri="{FF2B5EF4-FFF2-40B4-BE49-F238E27FC236}">
                <a16:creationId xmlns:a16="http://schemas.microsoft.com/office/drawing/2014/main" id="{EBD2F4EC-A8BF-4680-A871-AD5F1ACFA33A}"/>
              </a:ext>
            </a:extLst>
          </p:cNvPr>
          <p:cNvGrpSpPr/>
          <p:nvPr/>
        </p:nvGrpSpPr>
        <p:grpSpPr>
          <a:xfrm>
            <a:off x="513147" y="3825721"/>
            <a:ext cx="4187950" cy="1277269"/>
            <a:chOff x="425691" y="4023521"/>
            <a:chExt cx="4187950" cy="1277269"/>
          </a:xfrm>
        </p:grpSpPr>
        <p:sp>
          <p:nvSpPr>
            <p:cNvPr id="39" name="Rectángulo 38">
              <a:extLst>
                <a:ext uri="{FF2B5EF4-FFF2-40B4-BE49-F238E27FC236}">
                  <a16:creationId xmlns:a16="http://schemas.microsoft.com/office/drawing/2014/main" id="{02E4A93C-8F9C-4884-B2B6-80528735D3E3}"/>
                </a:ext>
              </a:extLst>
            </p:cNvPr>
            <p:cNvSpPr/>
            <p:nvPr/>
          </p:nvSpPr>
          <p:spPr>
            <a:xfrm>
              <a:off x="425691" y="4023521"/>
              <a:ext cx="118105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Ficha de Medidas</a:t>
              </a:r>
            </a:p>
          </p:txBody>
        </p:sp>
        <p:sp>
          <p:nvSpPr>
            <p:cNvPr id="41" name="Rectángulo 40">
              <a:extLst>
                <a:ext uri="{FF2B5EF4-FFF2-40B4-BE49-F238E27FC236}">
                  <a16:creationId xmlns:a16="http://schemas.microsoft.com/office/drawing/2014/main" id="{92B9E128-7B4C-45E7-9BA8-B9EA85687B92}"/>
                </a:ext>
              </a:extLst>
            </p:cNvPr>
            <p:cNvSpPr/>
            <p:nvPr/>
          </p:nvSpPr>
          <p:spPr>
            <a:xfrm>
              <a:off x="754528" y="4254831"/>
              <a:ext cx="66475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H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ombros</a:t>
              </a:r>
            </a:p>
          </p:txBody>
        </p:sp>
        <p:grpSp>
          <p:nvGrpSpPr>
            <p:cNvPr id="53" name="Grupo 52">
              <a:extLst>
                <a:ext uri="{FF2B5EF4-FFF2-40B4-BE49-F238E27FC236}">
                  <a16:creationId xmlns:a16="http://schemas.microsoft.com/office/drawing/2014/main" id="{F280F20A-CEEA-4B75-946C-268CF551042A}"/>
                </a:ext>
              </a:extLst>
            </p:cNvPr>
            <p:cNvGrpSpPr/>
            <p:nvPr/>
          </p:nvGrpSpPr>
          <p:grpSpPr>
            <a:xfrm>
              <a:off x="499785" y="4324233"/>
              <a:ext cx="319496" cy="903494"/>
              <a:chOff x="499785" y="4324233"/>
              <a:chExt cx="319496" cy="903494"/>
            </a:xfrm>
          </p:grpSpPr>
          <p:sp>
            <p:nvSpPr>
              <p:cNvPr id="40" name="Rectángulo 39">
                <a:extLst>
                  <a:ext uri="{FF2B5EF4-FFF2-40B4-BE49-F238E27FC236}">
                    <a16:creationId xmlns:a16="http://schemas.microsoft.com/office/drawing/2014/main" id="{E47B04F6-4E0C-443A-9D7F-51CC3A6E8167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 dirty="0"/>
              </a:p>
            </p:txBody>
          </p:sp>
          <p:sp>
            <p:nvSpPr>
              <p:cNvPr id="42" name="Rectángulo 41">
                <a:extLst>
                  <a:ext uri="{FF2B5EF4-FFF2-40B4-BE49-F238E27FC236}">
                    <a16:creationId xmlns:a16="http://schemas.microsoft.com/office/drawing/2014/main" id="{E0D8D7D1-E8A9-477D-BB59-7D4037A10AD8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3" name="Rectángulo 42">
                <a:extLst>
                  <a:ext uri="{FF2B5EF4-FFF2-40B4-BE49-F238E27FC236}">
                    <a16:creationId xmlns:a16="http://schemas.microsoft.com/office/drawing/2014/main" id="{F11EEA12-BB2F-4295-96AC-15AABB2EB594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4" name="Rectángulo 43">
                <a:extLst>
                  <a:ext uri="{FF2B5EF4-FFF2-40B4-BE49-F238E27FC236}">
                    <a16:creationId xmlns:a16="http://schemas.microsoft.com/office/drawing/2014/main" id="{4CA8619C-54F1-4E1B-8AD0-2AB97850AF39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5" name="Rectángulo 44">
                <a:extLst>
                  <a:ext uri="{FF2B5EF4-FFF2-40B4-BE49-F238E27FC236}">
                    <a16:creationId xmlns:a16="http://schemas.microsoft.com/office/drawing/2014/main" id="{A892E23F-412E-4C2B-BF07-19DEFB875F6D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48" name="Rectángulo 47">
              <a:extLst>
                <a:ext uri="{FF2B5EF4-FFF2-40B4-BE49-F238E27FC236}">
                  <a16:creationId xmlns:a16="http://schemas.microsoft.com/office/drawing/2014/main" id="{F61B7A8A-9FD8-4CD0-98C1-D19A7D442815}"/>
                </a:ext>
              </a:extLst>
            </p:cNvPr>
            <p:cNvSpPr/>
            <p:nvPr/>
          </p:nvSpPr>
          <p:spPr>
            <a:xfrm>
              <a:off x="754528" y="4446790"/>
              <a:ext cx="66475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Busto</a:t>
              </a:r>
            </a:p>
          </p:txBody>
        </p:sp>
        <p:sp>
          <p:nvSpPr>
            <p:cNvPr id="49" name="Rectángulo 48">
              <a:extLst>
                <a:ext uri="{FF2B5EF4-FFF2-40B4-BE49-F238E27FC236}">
                  <a16:creationId xmlns:a16="http://schemas.microsoft.com/office/drawing/2014/main" id="{CB2C72A1-AB47-4A03-B163-24BB2C1F201C}"/>
                </a:ext>
              </a:extLst>
            </p:cNvPr>
            <p:cNvSpPr/>
            <p:nvPr/>
          </p:nvSpPr>
          <p:spPr>
            <a:xfrm>
              <a:off x="754528" y="4627222"/>
              <a:ext cx="934027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Larg</a:t>
              </a: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 Espalda</a:t>
              </a:r>
            </a:p>
          </p:txBody>
        </p:sp>
        <p:sp>
          <p:nvSpPr>
            <p:cNvPr id="50" name="Rectángulo 49">
              <a:extLst>
                <a:ext uri="{FF2B5EF4-FFF2-40B4-BE49-F238E27FC236}">
                  <a16:creationId xmlns:a16="http://schemas.microsoft.com/office/drawing/2014/main" id="{C5BC14CB-F47E-4D58-8F68-DDE41F381913}"/>
                </a:ext>
              </a:extLst>
            </p:cNvPr>
            <p:cNvSpPr/>
            <p:nvPr/>
          </p:nvSpPr>
          <p:spPr>
            <a:xfrm>
              <a:off x="754528" y="4819750"/>
              <a:ext cx="934027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Busto</a:t>
              </a:r>
            </a:p>
          </p:txBody>
        </p:sp>
        <p:sp>
          <p:nvSpPr>
            <p:cNvPr id="52" name="Rectángulo 51">
              <a:extLst>
                <a:ext uri="{FF2B5EF4-FFF2-40B4-BE49-F238E27FC236}">
                  <a16:creationId xmlns:a16="http://schemas.microsoft.com/office/drawing/2014/main" id="{39884370-F146-4FD9-9DE4-63D0F5CF1CFD}"/>
                </a:ext>
              </a:extLst>
            </p:cNvPr>
            <p:cNvSpPr/>
            <p:nvPr/>
          </p:nvSpPr>
          <p:spPr>
            <a:xfrm>
              <a:off x="763644" y="5019073"/>
              <a:ext cx="54205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</a:t>
              </a:r>
            </a:p>
          </p:txBody>
        </p:sp>
        <p:grpSp>
          <p:nvGrpSpPr>
            <p:cNvPr id="54" name="Grupo 53">
              <a:extLst>
                <a:ext uri="{FF2B5EF4-FFF2-40B4-BE49-F238E27FC236}">
                  <a16:creationId xmlns:a16="http://schemas.microsoft.com/office/drawing/2014/main" id="{899D3852-9FE5-4802-ABAC-63F149199D1B}"/>
                </a:ext>
              </a:extLst>
            </p:cNvPr>
            <p:cNvGrpSpPr/>
            <p:nvPr/>
          </p:nvGrpSpPr>
          <p:grpSpPr>
            <a:xfrm>
              <a:off x="1603520" y="4324233"/>
              <a:ext cx="319496" cy="903494"/>
              <a:chOff x="499785" y="4324233"/>
              <a:chExt cx="319496" cy="903494"/>
            </a:xfrm>
          </p:grpSpPr>
          <p:sp>
            <p:nvSpPr>
              <p:cNvPr id="55" name="Rectángulo 54">
                <a:extLst>
                  <a:ext uri="{FF2B5EF4-FFF2-40B4-BE49-F238E27FC236}">
                    <a16:creationId xmlns:a16="http://schemas.microsoft.com/office/drawing/2014/main" id="{B9500116-F8A0-4B60-A41D-DDA61DAD96E1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6" name="Rectángulo 55">
                <a:extLst>
                  <a:ext uri="{FF2B5EF4-FFF2-40B4-BE49-F238E27FC236}">
                    <a16:creationId xmlns:a16="http://schemas.microsoft.com/office/drawing/2014/main" id="{32936542-49CC-49B3-82EB-7BF61A120F45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7" name="Rectángulo 56">
                <a:extLst>
                  <a:ext uri="{FF2B5EF4-FFF2-40B4-BE49-F238E27FC236}">
                    <a16:creationId xmlns:a16="http://schemas.microsoft.com/office/drawing/2014/main" id="{8750774D-2064-4D64-A3A9-4DF20C839018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8" name="Rectángulo 57">
                <a:extLst>
                  <a:ext uri="{FF2B5EF4-FFF2-40B4-BE49-F238E27FC236}">
                    <a16:creationId xmlns:a16="http://schemas.microsoft.com/office/drawing/2014/main" id="{83283F80-022F-44A8-A5C5-F600B41761E0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9" name="Rectángulo 58">
                <a:extLst>
                  <a:ext uri="{FF2B5EF4-FFF2-40B4-BE49-F238E27FC236}">
                    <a16:creationId xmlns:a16="http://schemas.microsoft.com/office/drawing/2014/main" id="{B3B65F57-430F-44F5-B56A-77EC86B78C32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60" name="Rectángulo 59">
              <a:extLst>
                <a:ext uri="{FF2B5EF4-FFF2-40B4-BE49-F238E27FC236}">
                  <a16:creationId xmlns:a16="http://schemas.microsoft.com/office/drawing/2014/main" id="{6466DA8E-C652-4658-9DE6-CC4010FF4254}"/>
                </a:ext>
              </a:extLst>
            </p:cNvPr>
            <p:cNvSpPr/>
            <p:nvPr/>
          </p:nvSpPr>
          <p:spPr>
            <a:xfrm>
              <a:off x="1857045" y="4249221"/>
              <a:ext cx="140225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Frente </a:t>
              </a:r>
            </a:p>
          </p:txBody>
        </p:sp>
        <p:sp>
          <p:nvSpPr>
            <p:cNvPr id="61" name="Rectángulo 60">
              <a:extLst>
                <a:ext uri="{FF2B5EF4-FFF2-40B4-BE49-F238E27FC236}">
                  <a16:creationId xmlns:a16="http://schemas.microsoft.com/office/drawing/2014/main" id="{31371062-0AD6-4B71-A228-5A8B2CD3F31E}"/>
                </a:ext>
              </a:extLst>
            </p:cNvPr>
            <p:cNvSpPr/>
            <p:nvPr/>
          </p:nvSpPr>
          <p:spPr>
            <a:xfrm>
              <a:off x="1857045" y="4448480"/>
              <a:ext cx="1327750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Costado</a:t>
              </a:r>
            </a:p>
          </p:txBody>
        </p:sp>
        <p:sp>
          <p:nvSpPr>
            <p:cNvPr id="62" name="Rectángulo 61">
              <a:extLst>
                <a:ext uri="{FF2B5EF4-FFF2-40B4-BE49-F238E27FC236}">
                  <a16:creationId xmlns:a16="http://schemas.microsoft.com/office/drawing/2014/main" id="{5A4E51EF-8D78-4EC7-9B0F-BE0BEA9BB197}"/>
                </a:ext>
              </a:extLst>
            </p:cNvPr>
            <p:cNvSpPr/>
            <p:nvPr/>
          </p:nvSpPr>
          <p:spPr>
            <a:xfrm>
              <a:off x="1867696" y="4627222"/>
              <a:ext cx="60857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Cadera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63" name="Rectángulo 62">
              <a:extLst>
                <a:ext uri="{FF2B5EF4-FFF2-40B4-BE49-F238E27FC236}">
                  <a16:creationId xmlns:a16="http://schemas.microsoft.com/office/drawing/2014/main" id="{14010947-628E-4464-9589-CBFF26BCD86C}"/>
                </a:ext>
              </a:extLst>
            </p:cNvPr>
            <p:cNvSpPr/>
            <p:nvPr/>
          </p:nvSpPr>
          <p:spPr>
            <a:xfrm>
              <a:off x="1867696" y="4813319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Rodilla</a:t>
              </a:r>
            </a:p>
          </p:txBody>
        </p:sp>
        <p:sp>
          <p:nvSpPr>
            <p:cNvPr id="64" name="Rectángulo 63">
              <a:extLst>
                <a:ext uri="{FF2B5EF4-FFF2-40B4-BE49-F238E27FC236}">
                  <a16:creationId xmlns:a16="http://schemas.microsoft.com/office/drawing/2014/main" id="{B9F5A617-31DA-4B42-AA9F-20464752E28F}"/>
                </a:ext>
              </a:extLst>
            </p:cNvPr>
            <p:cNvSpPr/>
            <p:nvPr/>
          </p:nvSpPr>
          <p:spPr>
            <a:xfrm>
              <a:off x="1862655" y="5016100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Rodilla</a:t>
              </a:r>
            </a:p>
          </p:txBody>
        </p:sp>
        <p:grpSp>
          <p:nvGrpSpPr>
            <p:cNvPr id="65" name="Grupo 64">
              <a:extLst>
                <a:ext uri="{FF2B5EF4-FFF2-40B4-BE49-F238E27FC236}">
                  <a16:creationId xmlns:a16="http://schemas.microsoft.com/office/drawing/2014/main" id="{320CD5EF-93F7-494C-8D7A-6A0B8DEABED7}"/>
                </a:ext>
              </a:extLst>
            </p:cNvPr>
            <p:cNvGrpSpPr/>
            <p:nvPr/>
          </p:nvGrpSpPr>
          <p:grpSpPr>
            <a:xfrm>
              <a:off x="3122565" y="4330398"/>
              <a:ext cx="319496" cy="903494"/>
              <a:chOff x="499785" y="4324233"/>
              <a:chExt cx="319496" cy="903494"/>
            </a:xfrm>
          </p:grpSpPr>
          <p:sp>
            <p:nvSpPr>
              <p:cNvPr id="66" name="Rectángulo 65">
                <a:extLst>
                  <a:ext uri="{FF2B5EF4-FFF2-40B4-BE49-F238E27FC236}">
                    <a16:creationId xmlns:a16="http://schemas.microsoft.com/office/drawing/2014/main" id="{F5AFC7C4-3C8D-4234-9F99-591641CB149C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7" name="Rectángulo 66">
                <a:extLst>
                  <a:ext uri="{FF2B5EF4-FFF2-40B4-BE49-F238E27FC236}">
                    <a16:creationId xmlns:a16="http://schemas.microsoft.com/office/drawing/2014/main" id="{672EC4D9-7968-40EF-8E37-0AB1B0B57B4D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8" name="Rectángulo 67">
                <a:extLst>
                  <a:ext uri="{FF2B5EF4-FFF2-40B4-BE49-F238E27FC236}">
                    <a16:creationId xmlns:a16="http://schemas.microsoft.com/office/drawing/2014/main" id="{79992F34-89A5-437A-A008-60DF00CD58FB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9" name="Rectángulo 68">
                <a:extLst>
                  <a:ext uri="{FF2B5EF4-FFF2-40B4-BE49-F238E27FC236}">
                    <a16:creationId xmlns:a16="http://schemas.microsoft.com/office/drawing/2014/main" id="{5A44A7C8-1EF2-4BA3-A253-805C71A8205A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70" name="Rectángulo 69">
                <a:extLst>
                  <a:ext uri="{FF2B5EF4-FFF2-40B4-BE49-F238E27FC236}">
                    <a16:creationId xmlns:a16="http://schemas.microsoft.com/office/drawing/2014/main" id="{9FCEB1F4-D108-40F4-9C61-46A7811EF12A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71" name="Rectángulo 70">
              <a:extLst>
                <a:ext uri="{FF2B5EF4-FFF2-40B4-BE49-F238E27FC236}">
                  <a16:creationId xmlns:a16="http://schemas.microsoft.com/office/drawing/2014/main" id="{7667203C-F86F-4632-8695-E8C8F777376B}"/>
                </a:ext>
              </a:extLst>
            </p:cNvPr>
            <p:cNvSpPr/>
            <p:nvPr/>
          </p:nvSpPr>
          <p:spPr>
            <a:xfrm>
              <a:off x="3391445" y="4257235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Pantalones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2" name="Rectángulo 71">
              <a:extLst>
                <a:ext uri="{FF2B5EF4-FFF2-40B4-BE49-F238E27FC236}">
                  <a16:creationId xmlns:a16="http://schemas.microsoft.com/office/drawing/2014/main" id="{58BFB19A-50EB-45F1-A3CE-85D479F6FF63}"/>
                </a:ext>
              </a:extLst>
            </p:cNvPr>
            <p:cNvSpPr/>
            <p:nvPr/>
          </p:nvSpPr>
          <p:spPr>
            <a:xfrm>
              <a:off x="3392643" y="4443247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Falda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3" name="Rectángulo 72">
              <a:extLst>
                <a:ext uri="{FF2B5EF4-FFF2-40B4-BE49-F238E27FC236}">
                  <a16:creationId xmlns:a16="http://schemas.microsoft.com/office/drawing/2014/main" id="{1D61C0AB-6E23-4955-B604-F5425931A240}"/>
                </a:ext>
              </a:extLst>
            </p:cNvPr>
            <p:cNvSpPr/>
            <p:nvPr/>
          </p:nvSpPr>
          <p:spPr>
            <a:xfrm>
              <a:off x="3388231" y="4632248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Brazos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4" name="Rectángulo 73">
              <a:extLst>
                <a:ext uri="{FF2B5EF4-FFF2-40B4-BE49-F238E27FC236}">
                  <a16:creationId xmlns:a16="http://schemas.microsoft.com/office/drawing/2014/main" id="{82FFD66E-2E43-472B-9751-82F25D60E63F}"/>
                </a:ext>
              </a:extLst>
            </p:cNvPr>
            <p:cNvSpPr/>
            <p:nvPr/>
          </p:nvSpPr>
          <p:spPr>
            <a:xfrm>
              <a:off x="3391445" y="4824776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Brazos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5" name="Rectángulo 74">
              <a:extLst>
                <a:ext uri="{FF2B5EF4-FFF2-40B4-BE49-F238E27FC236}">
                  <a16:creationId xmlns:a16="http://schemas.microsoft.com/office/drawing/2014/main" id="{567DC8AA-44AB-4858-80A5-59093DB9B205}"/>
                </a:ext>
              </a:extLst>
            </p:cNvPr>
            <p:cNvSpPr/>
            <p:nvPr/>
          </p:nvSpPr>
          <p:spPr>
            <a:xfrm>
              <a:off x="3392014" y="5019687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Puños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77" name="Grupo 76">
            <a:extLst>
              <a:ext uri="{FF2B5EF4-FFF2-40B4-BE49-F238E27FC236}">
                <a16:creationId xmlns:a16="http://schemas.microsoft.com/office/drawing/2014/main" id="{E1C409F8-653D-4D9B-BD5A-C6F51AAA093A}"/>
              </a:ext>
            </a:extLst>
          </p:cNvPr>
          <p:cNvGrpSpPr/>
          <p:nvPr/>
        </p:nvGrpSpPr>
        <p:grpSpPr>
          <a:xfrm>
            <a:off x="827247" y="5284367"/>
            <a:ext cx="3869438" cy="314947"/>
            <a:chOff x="846774" y="1908569"/>
            <a:chExt cx="3869438" cy="314947"/>
          </a:xfrm>
        </p:grpSpPr>
        <p:sp>
          <p:nvSpPr>
            <p:cNvPr id="78" name="Rectángulo: esquinas redondeadas 77">
              <a:extLst>
                <a:ext uri="{FF2B5EF4-FFF2-40B4-BE49-F238E27FC236}">
                  <a16:creationId xmlns:a16="http://schemas.microsoft.com/office/drawing/2014/main" id="{2060D2E5-A165-4593-B293-BEB07BBA723F}"/>
                </a:ext>
              </a:extLst>
            </p:cNvPr>
            <p:cNvSpPr/>
            <p:nvPr/>
          </p:nvSpPr>
          <p:spPr>
            <a:xfrm>
              <a:off x="888509" y="1931042"/>
              <a:ext cx="3548063" cy="267576"/>
            </a:xfrm>
            <a:prstGeom prst="roundRect">
              <a:avLst>
                <a:gd name="adj" fmla="val 3808"/>
              </a:avLst>
            </a:prstGeom>
            <a:solidFill>
              <a:srgbClr val="E5EBF7"/>
            </a:solidFill>
            <a:ln w="6350"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79" name="Rectángulo 78">
              <a:extLst>
                <a:ext uri="{FF2B5EF4-FFF2-40B4-BE49-F238E27FC236}">
                  <a16:creationId xmlns:a16="http://schemas.microsoft.com/office/drawing/2014/main" id="{E7877A37-7626-4D32-BC91-E7815A0457B0}"/>
                </a:ext>
              </a:extLst>
            </p:cNvPr>
            <p:cNvSpPr/>
            <p:nvPr/>
          </p:nvSpPr>
          <p:spPr>
            <a:xfrm>
              <a:off x="846774" y="1910995"/>
              <a:ext cx="140708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Material Utilizado</a:t>
              </a:r>
            </a:p>
          </p:txBody>
        </p:sp>
        <p:sp>
          <p:nvSpPr>
            <p:cNvPr id="80" name="Rectángulo 79">
              <a:extLst>
                <a:ext uri="{FF2B5EF4-FFF2-40B4-BE49-F238E27FC236}">
                  <a16:creationId xmlns:a16="http://schemas.microsoft.com/office/drawing/2014/main" id="{EED52FFC-D234-4972-9362-CCA8BD8E1E1D}"/>
                </a:ext>
              </a:extLst>
            </p:cNvPr>
            <p:cNvSpPr/>
            <p:nvPr/>
          </p:nvSpPr>
          <p:spPr>
            <a:xfrm>
              <a:off x="1951784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81" name="Rectángulo 80">
              <a:extLst>
                <a:ext uri="{FF2B5EF4-FFF2-40B4-BE49-F238E27FC236}">
                  <a16:creationId xmlns:a16="http://schemas.microsoft.com/office/drawing/2014/main" id="{810D7B33-A378-48EE-81DB-D80ABF08CAFF}"/>
                </a:ext>
              </a:extLst>
            </p:cNvPr>
            <p:cNvSpPr/>
            <p:nvPr/>
          </p:nvSpPr>
          <p:spPr>
            <a:xfrm>
              <a:off x="2018850" y="1908569"/>
              <a:ext cx="1230415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Traído por cliente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82" name="Rectángulo 81">
              <a:extLst>
                <a:ext uri="{FF2B5EF4-FFF2-40B4-BE49-F238E27FC236}">
                  <a16:creationId xmlns:a16="http://schemas.microsoft.com/office/drawing/2014/main" id="{C6BA340D-8998-4AB9-89C7-B008C984CE74}"/>
                </a:ext>
              </a:extLst>
            </p:cNvPr>
            <p:cNvSpPr/>
            <p:nvPr/>
          </p:nvSpPr>
          <p:spPr>
            <a:xfrm>
              <a:off x="3114635" y="2000787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85" name="Rectángulo 84">
              <a:extLst>
                <a:ext uri="{FF2B5EF4-FFF2-40B4-BE49-F238E27FC236}">
                  <a16:creationId xmlns:a16="http://schemas.microsoft.com/office/drawing/2014/main" id="{E804BDC5-B8E3-4BEE-B9A1-7A7F9FE1772F}"/>
                </a:ext>
              </a:extLst>
            </p:cNvPr>
            <p:cNvSpPr/>
            <p:nvPr/>
          </p:nvSpPr>
          <p:spPr>
            <a:xfrm>
              <a:off x="3194974" y="1908569"/>
              <a:ext cx="152123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Comprado por uno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pic>
        <p:nvPicPr>
          <p:cNvPr id="86" name="Imagen 85">
            <a:extLst>
              <a:ext uri="{FF2B5EF4-FFF2-40B4-BE49-F238E27FC236}">
                <a16:creationId xmlns:a16="http://schemas.microsoft.com/office/drawing/2014/main" id="{5E40D706-1789-41B8-8B26-B918DFB9E15B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203" t="66278" r="8673" b="23356"/>
          <a:stretch/>
        </p:blipFill>
        <p:spPr>
          <a:xfrm>
            <a:off x="420002" y="5572807"/>
            <a:ext cx="4301657" cy="745544"/>
          </a:xfrm>
          <a:prstGeom prst="rect">
            <a:avLst/>
          </a:prstGeom>
        </p:spPr>
      </p:pic>
      <p:grpSp>
        <p:nvGrpSpPr>
          <p:cNvPr id="99" name="Grupo 98">
            <a:extLst>
              <a:ext uri="{FF2B5EF4-FFF2-40B4-BE49-F238E27FC236}">
                <a16:creationId xmlns:a16="http://schemas.microsoft.com/office/drawing/2014/main" id="{A495B0AB-2D8A-4029-A820-29583E476264}"/>
              </a:ext>
            </a:extLst>
          </p:cNvPr>
          <p:cNvGrpSpPr/>
          <p:nvPr/>
        </p:nvGrpSpPr>
        <p:grpSpPr>
          <a:xfrm>
            <a:off x="513886" y="6402346"/>
            <a:ext cx="4328637" cy="751470"/>
            <a:chOff x="507023" y="6357999"/>
            <a:chExt cx="4328637" cy="751470"/>
          </a:xfrm>
        </p:grpSpPr>
        <p:sp>
          <p:nvSpPr>
            <p:cNvPr id="88" name="Rectángulo 87">
              <a:extLst>
                <a:ext uri="{FF2B5EF4-FFF2-40B4-BE49-F238E27FC236}">
                  <a16:creationId xmlns:a16="http://schemas.microsoft.com/office/drawing/2014/main" id="{CABB359B-7FAA-4851-BFBB-C7E16CD1F9CA}"/>
                </a:ext>
              </a:extLst>
            </p:cNvPr>
            <p:cNvSpPr/>
            <p:nvPr/>
          </p:nvSpPr>
          <p:spPr>
            <a:xfrm>
              <a:off x="507023" y="6357999"/>
              <a:ext cx="1590222" cy="34394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6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Formas de Pago</a:t>
              </a:r>
              <a:endParaRPr lang="es-CL" sz="16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89" name="Rectángulo 88">
              <a:extLst>
                <a:ext uri="{FF2B5EF4-FFF2-40B4-BE49-F238E27FC236}">
                  <a16:creationId xmlns:a16="http://schemas.microsoft.com/office/drawing/2014/main" id="{5C3FB13F-67AB-4E67-B8DB-16F6AEF462D6}"/>
                </a:ext>
              </a:extLst>
            </p:cNvPr>
            <p:cNvSpPr/>
            <p:nvPr/>
          </p:nvSpPr>
          <p:spPr>
            <a:xfrm>
              <a:off x="508665" y="6755574"/>
              <a:ext cx="118105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Total a Pagar: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90" name="Conector recto 89">
              <a:extLst>
                <a:ext uri="{FF2B5EF4-FFF2-40B4-BE49-F238E27FC236}">
                  <a16:creationId xmlns:a16="http://schemas.microsoft.com/office/drawing/2014/main" id="{E991F5D5-602F-41C6-A05E-4F641BA735F5}"/>
                </a:ext>
              </a:extLst>
            </p:cNvPr>
            <p:cNvCxnSpPr>
              <a:cxnSpLocks/>
            </p:cNvCxnSpPr>
            <p:nvPr/>
          </p:nvCxnSpPr>
          <p:spPr>
            <a:xfrm>
              <a:off x="1405339" y="6956676"/>
              <a:ext cx="1125661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3" name="Rectángulo 92">
              <a:extLst>
                <a:ext uri="{FF2B5EF4-FFF2-40B4-BE49-F238E27FC236}">
                  <a16:creationId xmlns:a16="http://schemas.microsoft.com/office/drawing/2014/main" id="{6EBF0BAA-1830-4082-9014-C97DF0F57357}"/>
                </a:ext>
              </a:extLst>
            </p:cNvPr>
            <p:cNvSpPr/>
            <p:nvPr/>
          </p:nvSpPr>
          <p:spPr>
            <a:xfrm>
              <a:off x="2618328" y="6480608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94" name="Rectángulo 93">
              <a:extLst>
                <a:ext uri="{FF2B5EF4-FFF2-40B4-BE49-F238E27FC236}">
                  <a16:creationId xmlns:a16="http://schemas.microsoft.com/office/drawing/2014/main" id="{6B27A875-5C49-4CE4-884A-53A0A9CD71C2}"/>
                </a:ext>
              </a:extLst>
            </p:cNvPr>
            <p:cNvSpPr/>
            <p:nvPr/>
          </p:nvSpPr>
          <p:spPr>
            <a:xfrm>
              <a:off x="2698547" y="6392360"/>
              <a:ext cx="213711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50% Adel</a:t>
              </a: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anto / 50% Entrega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5" name="Rectángulo 94">
              <a:extLst>
                <a:ext uri="{FF2B5EF4-FFF2-40B4-BE49-F238E27FC236}">
                  <a16:creationId xmlns:a16="http://schemas.microsoft.com/office/drawing/2014/main" id="{796D9CDE-CE6A-44BC-B977-018DBDB7ADB1}"/>
                </a:ext>
              </a:extLst>
            </p:cNvPr>
            <p:cNvSpPr/>
            <p:nvPr/>
          </p:nvSpPr>
          <p:spPr>
            <a:xfrm>
              <a:off x="2618327" y="6671604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96" name="Rectángulo 95">
              <a:extLst>
                <a:ext uri="{FF2B5EF4-FFF2-40B4-BE49-F238E27FC236}">
                  <a16:creationId xmlns:a16="http://schemas.microsoft.com/office/drawing/2014/main" id="{E1A9C05A-E9F5-40BA-9B89-F4925868A6E2}"/>
                </a:ext>
              </a:extLst>
            </p:cNvPr>
            <p:cNvSpPr/>
            <p:nvPr/>
          </p:nvSpPr>
          <p:spPr>
            <a:xfrm>
              <a:off x="2698547" y="6590190"/>
              <a:ext cx="125637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Tarjeta de Crédito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7" name="Rectángulo 96">
              <a:extLst>
                <a:ext uri="{FF2B5EF4-FFF2-40B4-BE49-F238E27FC236}">
                  <a16:creationId xmlns:a16="http://schemas.microsoft.com/office/drawing/2014/main" id="{FDB9D3DA-79A0-4743-B169-42B0206C7917}"/>
                </a:ext>
              </a:extLst>
            </p:cNvPr>
            <p:cNvSpPr/>
            <p:nvPr/>
          </p:nvSpPr>
          <p:spPr>
            <a:xfrm>
              <a:off x="2734595" y="6796948"/>
              <a:ext cx="125637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Pago Completo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8" name="Rectángulo 97">
              <a:extLst>
                <a:ext uri="{FF2B5EF4-FFF2-40B4-BE49-F238E27FC236}">
                  <a16:creationId xmlns:a16="http://schemas.microsoft.com/office/drawing/2014/main" id="{C23ACB03-E850-4859-963B-A4D496E13724}"/>
                </a:ext>
              </a:extLst>
            </p:cNvPr>
            <p:cNvSpPr/>
            <p:nvPr/>
          </p:nvSpPr>
          <p:spPr>
            <a:xfrm>
              <a:off x="2618327" y="6872424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</p:grpSp>
      <p:sp>
        <p:nvSpPr>
          <p:cNvPr id="83" name="Rectángulo 82">
            <a:extLst>
              <a:ext uri="{FF2B5EF4-FFF2-40B4-BE49-F238E27FC236}">
                <a16:creationId xmlns:a16="http://schemas.microsoft.com/office/drawing/2014/main" id="{FF1B5714-D46E-4962-9BD8-8C3EB344E93F}"/>
              </a:ext>
            </a:extLst>
          </p:cNvPr>
          <p:cNvSpPr/>
          <p:nvPr/>
        </p:nvSpPr>
        <p:spPr>
          <a:xfrm>
            <a:off x="551357" y="63750"/>
            <a:ext cx="4148168" cy="107830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07000"/>
              </a:lnSpc>
              <a:spcAft>
                <a:spcPts val="726"/>
              </a:spcAft>
            </a:pPr>
            <a:r>
              <a:rPr lang="es-CL" sz="5988" dirty="0">
                <a:solidFill>
                  <a:schemeClr val="bg1"/>
                </a:solidFill>
                <a:latin typeface="Angelface" pitchFamily="50" charset="0"/>
                <a:ea typeface="Calibri" panose="020F0502020204030204" pitchFamily="34" charset="0"/>
                <a:cs typeface="Times New Roman" panose="02020603050405020304" pitchFamily="18" charset="0"/>
              </a:rPr>
              <a:t>Ordenes de Venta</a:t>
            </a:r>
            <a:endParaRPr lang="es-CL" sz="6532" dirty="0">
              <a:solidFill>
                <a:schemeClr val="bg1"/>
              </a:solidFill>
              <a:latin typeface="Angelface" pitchFamily="50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101" name="Rectángulo: esquinas redondeadas 100">
            <a:extLst>
              <a:ext uri="{FF2B5EF4-FFF2-40B4-BE49-F238E27FC236}">
                <a16:creationId xmlns:a16="http://schemas.microsoft.com/office/drawing/2014/main" id="{0A155951-9671-4EA6-9BA5-4894C98CB333}"/>
              </a:ext>
            </a:extLst>
          </p:cNvPr>
          <p:cNvSpPr/>
          <p:nvPr/>
        </p:nvSpPr>
        <p:spPr>
          <a:xfrm>
            <a:off x="473237" y="1582469"/>
            <a:ext cx="4223447" cy="604994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111" name="Rectángulo: esquinas redondeadas 110">
            <a:extLst>
              <a:ext uri="{FF2B5EF4-FFF2-40B4-BE49-F238E27FC236}">
                <a16:creationId xmlns:a16="http://schemas.microsoft.com/office/drawing/2014/main" id="{2F0F5CEE-A183-4B39-8715-F1C8F735566B}"/>
              </a:ext>
            </a:extLst>
          </p:cNvPr>
          <p:cNvSpPr/>
          <p:nvPr/>
        </p:nvSpPr>
        <p:spPr>
          <a:xfrm>
            <a:off x="524368" y="3850804"/>
            <a:ext cx="4115236" cy="1279658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113" name="Rectángulo: esquinas redondeadas 112">
            <a:extLst>
              <a:ext uri="{FF2B5EF4-FFF2-40B4-BE49-F238E27FC236}">
                <a16:creationId xmlns:a16="http://schemas.microsoft.com/office/drawing/2014/main" id="{907035ED-50C6-4207-BD92-D5027B05F656}"/>
              </a:ext>
            </a:extLst>
          </p:cNvPr>
          <p:cNvSpPr/>
          <p:nvPr/>
        </p:nvSpPr>
        <p:spPr>
          <a:xfrm>
            <a:off x="521789" y="6431097"/>
            <a:ext cx="4115236" cy="762266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</p:spTree>
    <p:extLst>
      <p:ext uri="{BB962C8B-B14F-4D97-AF65-F5344CB8AC3E}">
        <p14:creationId xmlns:p14="http://schemas.microsoft.com/office/powerpoint/2010/main" val="348616093"/>
      </p:ext>
    </p:extLst>
  </p:cSld>
  <p:clrMapOvr>
    <a:masterClrMapping/>
  </p:clrMapOvr>
</p:sld>
</file>

<file path=ppt/slides/slide2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4" name="Imagen 113">
            <a:extLst>
              <a:ext uri="{FF2B5EF4-FFF2-40B4-BE49-F238E27FC236}">
                <a16:creationId xmlns:a16="http://schemas.microsoft.com/office/drawing/2014/main" id="{E2C72D66-3C05-40F4-818E-4CB8631B94FA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26633" t="9514" r="29569" b="27352"/>
          <a:stretch/>
        </p:blipFill>
        <p:spPr>
          <a:xfrm rot="16200000">
            <a:off x="2185505" y="-1998928"/>
            <a:ext cx="697876" cy="5068891"/>
          </a:xfrm>
          <a:prstGeom prst="rect">
            <a:avLst/>
          </a:prstGeom>
        </p:spPr>
      </p:pic>
      <p:sp>
        <p:nvSpPr>
          <p:cNvPr id="112" name="Rectángulo: esquinas redondeadas 111">
            <a:extLst>
              <a:ext uri="{FF2B5EF4-FFF2-40B4-BE49-F238E27FC236}">
                <a16:creationId xmlns:a16="http://schemas.microsoft.com/office/drawing/2014/main" id="{E115D612-3661-42A9-A486-91A7B88EA55F}"/>
              </a:ext>
            </a:extLst>
          </p:cNvPr>
          <p:cNvSpPr/>
          <p:nvPr/>
        </p:nvSpPr>
        <p:spPr>
          <a:xfrm>
            <a:off x="440504" y="6367648"/>
            <a:ext cx="4290148" cy="890633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110" name="Rectángulo: esquinas redondeadas 109">
            <a:extLst>
              <a:ext uri="{FF2B5EF4-FFF2-40B4-BE49-F238E27FC236}">
                <a16:creationId xmlns:a16="http://schemas.microsoft.com/office/drawing/2014/main" id="{9B78243E-FF09-471B-A928-593DCFE6BCF1}"/>
              </a:ext>
            </a:extLst>
          </p:cNvPr>
          <p:cNvSpPr/>
          <p:nvPr/>
        </p:nvSpPr>
        <p:spPr>
          <a:xfrm>
            <a:off x="440505" y="3776826"/>
            <a:ext cx="4290148" cy="1439386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84" name="Rectángulo: esquinas redondeadas 83">
            <a:extLst>
              <a:ext uri="{FF2B5EF4-FFF2-40B4-BE49-F238E27FC236}">
                <a16:creationId xmlns:a16="http://schemas.microsoft.com/office/drawing/2014/main" id="{AD7414DD-8DE6-45B8-8112-9BDDF0B186AF}"/>
              </a:ext>
            </a:extLst>
          </p:cNvPr>
          <p:cNvSpPr/>
          <p:nvPr/>
        </p:nvSpPr>
        <p:spPr>
          <a:xfrm>
            <a:off x="420001" y="1536627"/>
            <a:ext cx="4310651" cy="697874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2" name="Rectángulo: esquinas redondeadas 1">
            <a:extLst>
              <a:ext uri="{FF2B5EF4-FFF2-40B4-BE49-F238E27FC236}">
                <a16:creationId xmlns:a16="http://schemas.microsoft.com/office/drawing/2014/main" id="{99FF4510-806D-4AC7-8D73-69B355A697B8}"/>
              </a:ext>
            </a:extLst>
          </p:cNvPr>
          <p:cNvSpPr/>
          <p:nvPr/>
        </p:nvSpPr>
        <p:spPr>
          <a:xfrm>
            <a:off x="1308997" y="1142665"/>
            <a:ext cx="1021080" cy="217998"/>
          </a:xfrm>
          <a:prstGeom prst="roundRect">
            <a:avLst>
              <a:gd name="adj" fmla="val 0"/>
            </a:avLst>
          </a:prstGeom>
          <a:noFill/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4" name="Rectángulo 3">
            <a:extLst>
              <a:ext uri="{FF2B5EF4-FFF2-40B4-BE49-F238E27FC236}">
                <a16:creationId xmlns:a16="http://schemas.microsoft.com/office/drawing/2014/main" id="{2AFB77A1-E7B9-4F47-9144-3CC7BDF7EE3D}"/>
              </a:ext>
            </a:extLst>
          </p:cNvPr>
          <p:cNvSpPr/>
          <p:nvPr/>
        </p:nvSpPr>
        <p:spPr>
          <a:xfrm>
            <a:off x="440504" y="1056234"/>
            <a:ext cx="1021080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N.º Pedido</a:t>
            </a:r>
            <a:endParaRPr lang="es-CL" dirty="0">
              <a:effectLst/>
              <a:latin typeface="Akazan Lt" panose="02000506020000020003" pitchFamily="2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5" name="Rectángulo: esquinas redondeadas 4">
            <a:extLst>
              <a:ext uri="{FF2B5EF4-FFF2-40B4-BE49-F238E27FC236}">
                <a16:creationId xmlns:a16="http://schemas.microsoft.com/office/drawing/2014/main" id="{2842A9BB-0E44-4F1E-97DD-EF7322732B51}"/>
              </a:ext>
            </a:extLst>
          </p:cNvPr>
          <p:cNvSpPr/>
          <p:nvPr/>
        </p:nvSpPr>
        <p:spPr>
          <a:xfrm>
            <a:off x="3675604" y="1142059"/>
            <a:ext cx="1021080" cy="217998"/>
          </a:xfrm>
          <a:prstGeom prst="roundRect">
            <a:avLst>
              <a:gd name="adj" fmla="val 0"/>
            </a:avLst>
          </a:prstGeom>
          <a:noFill/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6" name="Rectángulo 5">
            <a:extLst>
              <a:ext uri="{FF2B5EF4-FFF2-40B4-BE49-F238E27FC236}">
                <a16:creationId xmlns:a16="http://schemas.microsoft.com/office/drawing/2014/main" id="{7F3D37A6-278E-4B2C-8776-6E7C1A84784E}"/>
              </a:ext>
            </a:extLst>
          </p:cNvPr>
          <p:cNvSpPr/>
          <p:nvPr/>
        </p:nvSpPr>
        <p:spPr>
          <a:xfrm>
            <a:off x="3079506" y="1063864"/>
            <a:ext cx="1021080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Fecha</a:t>
            </a:r>
          </a:p>
        </p:txBody>
      </p:sp>
      <p:grpSp>
        <p:nvGrpSpPr>
          <p:cNvPr id="17" name="Grupo 16">
            <a:extLst>
              <a:ext uri="{FF2B5EF4-FFF2-40B4-BE49-F238E27FC236}">
                <a16:creationId xmlns:a16="http://schemas.microsoft.com/office/drawing/2014/main" id="{A1221EF0-FDFE-48C3-A647-6370BEFC3A9F}"/>
              </a:ext>
            </a:extLst>
          </p:cNvPr>
          <p:cNvGrpSpPr/>
          <p:nvPr/>
        </p:nvGrpSpPr>
        <p:grpSpPr>
          <a:xfrm>
            <a:off x="428996" y="1535416"/>
            <a:ext cx="4190338" cy="715275"/>
            <a:chOff x="461175" y="1120552"/>
            <a:chExt cx="4190338" cy="715275"/>
          </a:xfrm>
        </p:grpSpPr>
        <p:sp>
          <p:nvSpPr>
            <p:cNvPr id="8" name="Rectángulo 7">
              <a:extLst>
                <a:ext uri="{FF2B5EF4-FFF2-40B4-BE49-F238E27FC236}">
                  <a16:creationId xmlns:a16="http://schemas.microsoft.com/office/drawing/2014/main" id="{9A52EE84-0DE8-4F26-AD5E-3CE20593F425}"/>
                </a:ext>
              </a:extLst>
            </p:cNvPr>
            <p:cNvSpPr/>
            <p:nvPr/>
          </p:nvSpPr>
          <p:spPr>
            <a:xfrm>
              <a:off x="477077" y="1120552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Cliente: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" name="Rectángulo 8">
              <a:extLst>
                <a:ext uri="{FF2B5EF4-FFF2-40B4-BE49-F238E27FC236}">
                  <a16:creationId xmlns:a16="http://schemas.microsoft.com/office/drawing/2014/main" id="{0293D1B7-439B-4947-A5F0-41627F3784A1}"/>
                </a:ext>
              </a:extLst>
            </p:cNvPr>
            <p:cNvSpPr/>
            <p:nvPr/>
          </p:nvSpPr>
          <p:spPr>
            <a:xfrm>
              <a:off x="461175" y="1452518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Teléfono: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10" name="Rectángulo 9">
              <a:extLst>
                <a:ext uri="{FF2B5EF4-FFF2-40B4-BE49-F238E27FC236}">
                  <a16:creationId xmlns:a16="http://schemas.microsoft.com/office/drawing/2014/main" id="{18CEE0AE-BC72-4F64-89A2-783C42213717}"/>
                </a:ext>
              </a:extLst>
            </p:cNvPr>
            <p:cNvSpPr/>
            <p:nvPr/>
          </p:nvSpPr>
          <p:spPr>
            <a:xfrm>
              <a:off x="2542395" y="1460468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Celular: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12" name="Conector recto 11">
              <a:extLst>
                <a:ext uri="{FF2B5EF4-FFF2-40B4-BE49-F238E27FC236}">
                  <a16:creationId xmlns:a16="http://schemas.microsoft.com/office/drawing/2014/main" id="{44FD2E21-B38E-48E6-8AF0-3E3DE6E69487}"/>
                </a:ext>
              </a:extLst>
            </p:cNvPr>
            <p:cNvCxnSpPr/>
            <p:nvPr/>
          </p:nvCxnSpPr>
          <p:spPr>
            <a:xfrm>
              <a:off x="1089328" y="1380954"/>
              <a:ext cx="3562185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Conector recto 12">
              <a:extLst>
                <a:ext uri="{FF2B5EF4-FFF2-40B4-BE49-F238E27FC236}">
                  <a16:creationId xmlns:a16="http://schemas.microsoft.com/office/drawing/2014/main" id="{FF0615F5-297B-42CC-9227-B689F664423A}"/>
                </a:ext>
              </a:extLst>
            </p:cNvPr>
            <p:cNvCxnSpPr>
              <a:cxnSpLocks/>
            </p:cNvCxnSpPr>
            <p:nvPr/>
          </p:nvCxnSpPr>
          <p:spPr>
            <a:xfrm>
              <a:off x="1194019" y="1700333"/>
              <a:ext cx="1348376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" name="Conector recto 14">
              <a:extLst>
                <a:ext uri="{FF2B5EF4-FFF2-40B4-BE49-F238E27FC236}">
                  <a16:creationId xmlns:a16="http://schemas.microsoft.com/office/drawing/2014/main" id="{BD48C7B8-5CAC-4F82-9216-C8AB344C1EF2}"/>
                </a:ext>
              </a:extLst>
            </p:cNvPr>
            <p:cNvCxnSpPr>
              <a:cxnSpLocks/>
            </p:cNvCxnSpPr>
            <p:nvPr/>
          </p:nvCxnSpPr>
          <p:spPr>
            <a:xfrm>
              <a:off x="3228230" y="1700333"/>
              <a:ext cx="1423283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7" name="Grupo 26">
            <a:extLst>
              <a:ext uri="{FF2B5EF4-FFF2-40B4-BE49-F238E27FC236}">
                <a16:creationId xmlns:a16="http://schemas.microsoft.com/office/drawing/2014/main" id="{D011FB4B-7475-4BE9-A358-6DA41A8D12AD}"/>
              </a:ext>
            </a:extLst>
          </p:cNvPr>
          <p:cNvGrpSpPr/>
          <p:nvPr/>
        </p:nvGrpSpPr>
        <p:grpSpPr>
          <a:xfrm>
            <a:off x="899417" y="2332501"/>
            <a:ext cx="3359980" cy="319046"/>
            <a:chOff x="864702" y="1908569"/>
            <a:chExt cx="3359980" cy="319046"/>
          </a:xfrm>
        </p:grpSpPr>
        <p:sp>
          <p:nvSpPr>
            <p:cNvPr id="19" name="Rectángulo: esquinas redondeadas 18">
              <a:extLst>
                <a:ext uri="{FF2B5EF4-FFF2-40B4-BE49-F238E27FC236}">
                  <a16:creationId xmlns:a16="http://schemas.microsoft.com/office/drawing/2014/main" id="{90C1F828-0023-4BD0-AE55-1A1D3BABD5CA}"/>
                </a:ext>
              </a:extLst>
            </p:cNvPr>
            <p:cNvSpPr/>
            <p:nvPr/>
          </p:nvSpPr>
          <p:spPr>
            <a:xfrm>
              <a:off x="888509" y="1931042"/>
              <a:ext cx="3336173" cy="267576"/>
            </a:xfrm>
            <a:prstGeom prst="roundRect">
              <a:avLst>
                <a:gd name="adj" fmla="val 3808"/>
              </a:avLst>
            </a:prstGeom>
            <a:solidFill>
              <a:srgbClr val="E5EBF7"/>
            </a:solidFill>
            <a:ln w="6350"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20" name="Rectángulo 19">
              <a:extLst>
                <a:ext uri="{FF2B5EF4-FFF2-40B4-BE49-F238E27FC236}">
                  <a16:creationId xmlns:a16="http://schemas.microsoft.com/office/drawing/2014/main" id="{56986F0A-658A-4DCF-8EF6-0F185C7C5060}"/>
                </a:ext>
              </a:extLst>
            </p:cNvPr>
            <p:cNvSpPr/>
            <p:nvPr/>
          </p:nvSpPr>
          <p:spPr>
            <a:xfrm>
              <a:off x="864702" y="1910995"/>
              <a:ext cx="140708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Tipo de Servicio: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21" name="Rectángulo 20">
              <a:extLst>
                <a:ext uri="{FF2B5EF4-FFF2-40B4-BE49-F238E27FC236}">
                  <a16:creationId xmlns:a16="http://schemas.microsoft.com/office/drawing/2014/main" id="{6492D76D-BD6D-4616-9DE0-599FC92A6658}"/>
                </a:ext>
              </a:extLst>
            </p:cNvPr>
            <p:cNvSpPr/>
            <p:nvPr/>
          </p:nvSpPr>
          <p:spPr>
            <a:xfrm>
              <a:off x="1993616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2" name="Rectángulo 21">
              <a:extLst>
                <a:ext uri="{FF2B5EF4-FFF2-40B4-BE49-F238E27FC236}">
                  <a16:creationId xmlns:a16="http://schemas.microsoft.com/office/drawing/2014/main" id="{BE82BD38-E445-4696-A0AB-597A418C5665}"/>
                </a:ext>
              </a:extLst>
            </p:cNvPr>
            <p:cNvSpPr/>
            <p:nvPr/>
          </p:nvSpPr>
          <p:spPr>
            <a:xfrm>
              <a:off x="2072635" y="1908569"/>
              <a:ext cx="654616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Costura</a:t>
              </a:r>
            </a:p>
          </p:txBody>
        </p:sp>
        <p:sp>
          <p:nvSpPr>
            <p:cNvPr id="23" name="Rectángulo 22">
              <a:extLst>
                <a:ext uri="{FF2B5EF4-FFF2-40B4-BE49-F238E27FC236}">
                  <a16:creationId xmlns:a16="http://schemas.microsoft.com/office/drawing/2014/main" id="{68F4B250-3831-418F-BFC4-D431DBC2CA70}"/>
                </a:ext>
              </a:extLst>
            </p:cNvPr>
            <p:cNvSpPr/>
            <p:nvPr/>
          </p:nvSpPr>
          <p:spPr>
            <a:xfrm>
              <a:off x="2660329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4" name="Rectángulo 23">
              <a:extLst>
                <a:ext uri="{FF2B5EF4-FFF2-40B4-BE49-F238E27FC236}">
                  <a16:creationId xmlns:a16="http://schemas.microsoft.com/office/drawing/2014/main" id="{4AA89D6B-DBBA-402D-AEBE-71E144A67F00}"/>
                </a:ext>
              </a:extLst>
            </p:cNvPr>
            <p:cNvSpPr/>
            <p:nvPr/>
          </p:nvSpPr>
          <p:spPr>
            <a:xfrm>
              <a:off x="2750460" y="1915094"/>
              <a:ext cx="81676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Confección</a:t>
              </a:r>
            </a:p>
          </p:txBody>
        </p:sp>
        <p:sp>
          <p:nvSpPr>
            <p:cNvPr id="25" name="Rectángulo 24">
              <a:extLst>
                <a:ext uri="{FF2B5EF4-FFF2-40B4-BE49-F238E27FC236}">
                  <a16:creationId xmlns:a16="http://schemas.microsoft.com/office/drawing/2014/main" id="{E35C0224-B0B5-4F53-8A83-F99AB3741D53}"/>
                </a:ext>
              </a:extLst>
            </p:cNvPr>
            <p:cNvSpPr/>
            <p:nvPr/>
          </p:nvSpPr>
          <p:spPr>
            <a:xfrm>
              <a:off x="3522045" y="2000787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6" name="Rectángulo 25">
              <a:extLst>
                <a:ext uri="{FF2B5EF4-FFF2-40B4-BE49-F238E27FC236}">
                  <a16:creationId xmlns:a16="http://schemas.microsoft.com/office/drawing/2014/main" id="{6D0BC1E9-E235-4F61-AC23-ACA0B4CF88CA}"/>
                </a:ext>
              </a:extLst>
            </p:cNvPr>
            <p:cNvSpPr/>
            <p:nvPr/>
          </p:nvSpPr>
          <p:spPr>
            <a:xfrm>
              <a:off x="3612029" y="1915094"/>
              <a:ext cx="552402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Otros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sp>
        <p:nvSpPr>
          <p:cNvPr id="28" name="Rectángulo 27">
            <a:extLst>
              <a:ext uri="{FF2B5EF4-FFF2-40B4-BE49-F238E27FC236}">
                <a16:creationId xmlns:a16="http://schemas.microsoft.com/office/drawing/2014/main" id="{68588BD4-AE96-4CF9-9C4B-24A6D79FE99D}"/>
              </a:ext>
            </a:extLst>
          </p:cNvPr>
          <p:cNvSpPr/>
          <p:nvPr/>
        </p:nvSpPr>
        <p:spPr>
          <a:xfrm>
            <a:off x="354701" y="2633649"/>
            <a:ext cx="2183733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Descripción del Servicio:</a:t>
            </a:r>
            <a:endParaRPr lang="es-CL" dirty="0">
              <a:effectLst/>
              <a:latin typeface="Akazan Lt" panose="02000506020000020003" pitchFamily="2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pic>
        <p:nvPicPr>
          <p:cNvPr id="30" name="Imagen 29">
            <a:extLst>
              <a:ext uri="{FF2B5EF4-FFF2-40B4-BE49-F238E27FC236}">
                <a16:creationId xmlns:a16="http://schemas.microsoft.com/office/drawing/2014/main" id="{3E931A31-DC47-4A40-8DA9-8FC83A9306DD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203" t="66278" r="8673" b="23449"/>
          <a:stretch/>
        </p:blipFill>
        <p:spPr>
          <a:xfrm>
            <a:off x="440505" y="2944813"/>
            <a:ext cx="4301657" cy="738769"/>
          </a:xfrm>
          <a:prstGeom prst="rect">
            <a:avLst/>
          </a:prstGeom>
        </p:spPr>
      </p:pic>
      <p:grpSp>
        <p:nvGrpSpPr>
          <p:cNvPr id="76" name="Grupo 75">
            <a:extLst>
              <a:ext uri="{FF2B5EF4-FFF2-40B4-BE49-F238E27FC236}">
                <a16:creationId xmlns:a16="http://schemas.microsoft.com/office/drawing/2014/main" id="{EBD2F4EC-A8BF-4680-A871-AD5F1ACFA33A}"/>
              </a:ext>
            </a:extLst>
          </p:cNvPr>
          <p:cNvGrpSpPr/>
          <p:nvPr/>
        </p:nvGrpSpPr>
        <p:grpSpPr>
          <a:xfrm>
            <a:off x="513147" y="3825721"/>
            <a:ext cx="4187950" cy="1277269"/>
            <a:chOff x="425691" y="4023521"/>
            <a:chExt cx="4187950" cy="1277269"/>
          </a:xfrm>
        </p:grpSpPr>
        <p:sp>
          <p:nvSpPr>
            <p:cNvPr id="39" name="Rectángulo 38">
              <a:extLst>
                <a:ext uri="{FF2B5EF4-FFF2-40B4-BE49-F238E27FC236}">
                  <a16:creationId xmlns:a16="http://schemas.microsoft.com/office/drawing/2014/main" id="{02E4A93C-8F9C-4884-B2B6-80528735D3E3}"/>
                </a:ext>
              </a:extLst>
            </p:cNvPr>
            <p:cNvSpPr/>
            <p:nvPr/>
          </p:nvSpPr>
          <p:spPr>
            <a:xfrm>
              <a:off x="425691" y="4023521"/>
              <a:ext cx="118105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Ficha de Medidas</a:t>
              </a:r>
            </a:p>
          </p:txBody>
        </p:sp>
        <p:sp>
          <p:nvSpPr>
            <p:cNvPr id="41" name="Rectángulo 40">
              <a:extLst>
                <a:ext uri="{FF2B5EF4-FFF2-40B4-BE49-F238E27FC236}">
                  <a16:creationId xmlns:a16="http://schemas.microsoft.com/office/drawing/2014/main" id="{92B9E128-7B4C-45E7-9BA8-B9EA85687B92}"/>
                </a:ext>
              </a:extLst>
            </p:cNvPr>
            <p:cNvSpPr/>
            <p:nvPr/>
          </p:nvSpPr>
          <p:spPr>
            <a:xfrm>
              <a:off x="754528" y="4254831"/>
              <a:ext cx="66475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H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ombros</a:t>
              </a:r>
            </a:p>
          </p:txBody>
        </p:sp>
        <p:grpSp>
          <p:nvGrpSpPr>
            <p:cNvPr id="53" name="Grupo 52">
              <a:extLst>
                <a:ext uri="{FF2B5EF4-FFF2-40B4-BE49-F238E27FC236}">
                  <a16:creationId xmlns:a16="http://schemas.microsoft.com/office/drawing/2014/main" id="{F280F20A-CEEA-4B75-946C-268CF551042A}"/>
                </a:ext>
              </a:extLst>
            </p:cNvPr>
            <p:cNvGrpSpPr/>
            <p:nvPr/>
          </p:nvGrpSpPr>
          <p:grpSpPr>
            <a:xfrm>
              <a:off x="499785" y="4324233"/>
              <a:ext cx="319496" cy="903494"/>
              <a:chOff x="499785" y="4324233"/>
              <a:chExt cx="319496" cy="903494"/>
            </a:xfrm>
          </p:grpSpPr>
          <p:sp>
            <p:nvSpPr>
              <p:cNvPr id="40" name="Rectángulo 39">
                <a:extLst>
                  <a:ext uri="{FF2B5EF4-FFF2-40B4-BE49-F238E27FC236}">
                    <a16:creationId xmlns:a16="http://schemas.microsoft.com/office/drawing/2014/main" id="{E47B04F6-4E0C-443A-9D7F-51CC3A6E8167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 dirty="0"/>
              </a:p>
            </p:txBody>
          </p:sp>
          <p:sp>
            <p:nvSpPr>
              <p:cNvPr id="42" name="Rectángulo 41">
                <a:extLst>
                  <a:ext uri="{FF2B5EF4-FFF2-40B4-BE49-F238E27FC236}">
                    <a16:creationId xmlns:a16="http://schemas.microsoft.com/office/drawing/2014/main" id="{E0D8D7D1-E8A9-477D-BB59-7D4037A10AD8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3" name="Rectángulo 42">
                <a:extLst>
                  <a:ext uri="{FF2B5EF4-FFF2-40B4-BE49-F238E27FC236}">
                    <a16:creationId xmlns:a16="http://schemas.microsoft.com/office/drawing/2014/main" id="{F11EEA12-BB2F-4295-96AC-15AABB2EB594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4" name="Rectángulo 43">
                <a:extLst>
                  <a:ext uri="{FF2B5EF4-FFF2-40B4-BE49-F238E27FC236}">
                    <a16:creationId xmlns:a16="http://schemas.microsoft.com/office/drawing/2014/main" id="{4CA8619C-54F1-4E1B-8AD0-2AB97850AF39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5" name="Rectángulo 44">
                <a:extLst>
                  <a:ext uri="{FF2B5EF4-FFF2-40B4-BE49-F238E27FC236}">
                    <a16:creationId xmlns:a16="http://schemas.microsoft.com/office/drawing/2014/main" id="{A892E23F-412E-4C2B-BF07-19DEFB875F6D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48" name="Rectángulo 47">
              <a:extLst>
                <a:ext uri="{FF2B5EF4-FFF2-40B4-BE49-F238E27FC236}">
                  <a16:creationId xmlns:a16="http://schemas.microsoft.com/office/drawing/2014/main" id="{F61B7A8A-9FD8-4CD0-98C1-D19A7D442815}"/>
                </a:ext>
              </a:extLst>
            </p:cNvPr>
            <p:cNvSpPr/>
            <p:nvPr/>
          </p:nvSpPr>
          <p:spPr>
            <a:xfrm>
              <a:off x="754528" y="4446790"/>
              <a:ext cx="66475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Busto</a:t>
              </a:r>
            </a:p>
          </p:txBody>
        </p:sp>
        <p:sp>
          <p:nvSpPr>
            <p:cNvPr id="49" name="Rectángulo 48">
              <a:extLst>
                <a:ext uri="{FF2B5EF4-FFF2-40B4-BE49-F238E27FC236}">
                  <a16:creationId xmlns:a16="http://schemas.microsoft.com/office/drawing/2014/main" id="{CB2C72A1-AB47-4A03-B163-24BB2C1F201C}"/>
                </a:ext>
              </a:extLst>
            </p:cNvPr>
            <p:cNvSpPr/>
            <p:nvPr/>
          </p:nvSpPr>
          <p:spPr>
            <a:xfrm>
              <a:off x="754528" y="4627222"/>
              <a:ext cx="934027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Larg</a:t>
              </a: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 Espalda</a:t>
              </a:r>
            </a:p>
          </p:txBody>
        </p:sp>
        <p:sp>
          <p:nvSpPr>
            <p:cNvPr id="50" name="Rectángulo 49">
              <a:extLst>
                <a:ext uri="{FF2B5EF4-FFF2-40B4-BE49-F238E27FC236}">
                  <a16:creationId xmlns:a16="http://schemas.microsoft.com/office/drawing/2014/main" id="{C5BC14CB-F47E-4D58-8F68-DDE41F381913}"/>
                </a:ext>
              </a:extLst>
            </p:cNvPr>
            <p:cNvSpPr/>
            <p:nvPr/>
          </p:nvSpPr>
          <p:spPr>
            <a:xfrm>
              <a:off x="754528" y="4819750"/>
              <a:ext cx="934027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Busto</a:t>
              </a:r>
            </a:p>
          </p:txBody>
        </p:sp>
        <p:sp>
          <p:nvSpPr>
            <p:cNvPr id="52" name="Rectángulo 51">
              <a:extLst>
                <a:ext uri="{FF2B5EF4-FFF2-40B4-BE49-F238E27FC236}">
                  <a16:creationId xmlns:a16="http://schemas.microsoft.com/office/drawing/2014/main" id="{39884370-F146-4FD9-9DE4-63D0F5CF1CFD}"/>
                </a:ext>
              </a:extLst>
            </p:cNvPr>
            <p:cNvSpPr/>
            <p:nvPr/>
          </p:nvSpPr>
          <p:spPr>
            <a:xfrm>
              <a:off x="763644" y="5019073"/>
              <a:ext cx="54205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</a:t>
              </a:r>
            </a:p>
          </p:txBody>
        </p:sp>
        <p:grpSp>
          <p:nvGrpSpPr>
            <p:cNvPr id="54" name="Grupo 53">
              <a:extLst>
                <a:ext uri="{FF2B5EF4-FFF2-40B4-BE49-F238E27FC236}">
                  <a16:creationId xmlns:a16="http://schemas.microsoft.com/office/drawing/2014/main" id="{899D3852-9FE5-4802-ABAC-63F149199D1B}"/>
                </a:ext>
              </a:extLst>
            </p:cNvPr>
            <p:cNvGrpSpPr/>
            <p:nvPr/>
          </p:nvGrpSpPr>
          <p:grpSpPr>
            <a:xfrm>
              <a:off x="1603520" y="4324233"/>
              <a:ext cx="319496" cy="903494"/>
              <a:chOff x="499785" y="4324233"/>
              <a:chExt cx="319496" cy="903494"/>
            </a:xfrm>
          </p:grpSpPr>
          <p:sp>
            <p:nvSpPr>
              <p:cNvPr id="55" name="Rectángulo 54">
                <a:extLst>
                  <a:ext uri="{FF2B5EF4-FFF2-40B4-BE49-F238E27FC236}">
                    <a16:creationId xmlns:a16="http://schemas.microsoft.com/office/drawing/2014/main" id="{B9500116-F8A0-4B60-A41D-DDA61DAD96E1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6" name="Rectángulo 55">
                <a:extLst>
                  <a:ext uri="{FF2B5EF4-FFF2-40B4-BE49-F238E27FC236}">
                    <a16:creationId xmlns:a16="http://schemas.microsoft.com/office/drawing/2014/main" id="{32936542-49CC-49B3-82EB-7BF61A120F45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7" name="Rectángulo 56">
                <a:extLst>
                  <a:ext uri="{FF2B5EF4-FFF2-40B4-BE49-F238E27FC236}">
                    <a16:creationId xmlns:a16="http://schemas.microsoft.com/office/drawing/2014/main" id="{8750774D-2064-4D64-A3A9-4DF20C839018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8" name="Rectángulo 57">
                <a:extLst>
                  <a:ext uri="{FF2B5EF4-FFF2-40B4-BE49-F238E27FC236}">
                    <a16:creationId xmlns:a16="http://schemas.microsoft.com/office/drawing/2014/main" id="{83283F80-022F-44A8-A5C5-F600B41761E0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9" name="Rectángulo 58">
                <a:extLst>
                  <a:ext uri="{FF2B5EF4-FFF2-40B4-BE49-F238E27FC236}">
                    <a16:creationId xmlns:a16="http://schemas.microsoft.com/office/drawing/2014/main" id="{B3B65F57-430F-44F5-B56A-77EC86B78C32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60" name="Rectángulo 59">
              <a:extLst>
                <a:ext uri="{FF2B5EF4-FFF2-40B4-BE49-F238E27FC236}">
                  <a16:creationId xmlns:a16="http://schemas.microsoft.com/office/drawing/2014/main" id="{6466DA8E-C652-4658-9DE6-CC4010FF4254}"/>
                </a:ext>
              </a:extLst>
            </p:cNvPr>
            <p:cNvSpPr/>
            <p:nvPr/>
          </p:nvSpPr>
          <p:spPr>
            <a:xfrm>
              <a:off x="1857045" y="4249221"/>
              <a:ext cx="140225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Frente </a:t>
              </a:r>
            </a:p>
          </p:txBody>
        </p:sp>
        <p:sp>
          <p:nvSpPr>
            <p:cNvPr id="61" name="Rectángulo 60">
              <a:extLst>
                <a:ext uri="{FF2B5EF4-FFF2-40B4-BE49-F238E27FC236}">
                  <a16:creationId xmlns:a16="http://schemas.microsoft.com/office/drawing/2014/main" id="{31371062-0AD6-4B71-A228-5A8B2CD3F31E}"/>
                </a:ext>
              </a:extLst>
            </p:cNvPr>
            <p:cNvSpPr/>
            <p:nvPr/>
          </p:nvSpPr>
          <p:spPr>
            <a:xfrm>
              <a:off x="1857045" y="4448480"/>
              <a:ext cx="1327750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Costado</a:t>
              </a:r>
            </a:p>
          </p:txBody>
        </p:sp>
        <p:sp>
          <p:nvSpPr>
            <p:cNvPr id="62" name="Rectángulo 61">
              <a:extLst>
                <a:ext uri="{FF2B5EF4-FFF2-40B4-BE49-F238E27FC236}">
                  <a16:creationId xmlns:a16="http://schemas.microsoft.com/office/drawing/2014/main" id="{5A4E51EF-8D78-4EC7-9B0F-BE0BEA9BB197}"/>
                </a:ext>
              </a:extLst>
            </p:cNvPr>
            <p:cNvSpPr/>
            <p:nvPr/>
          </p:nvSpPr>
          <p:spPr>
            <a:xfrm>
              <a:off x="1867696" y="4627222"/>
              <a:ext cx="60857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Cadera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63" name="Rectángulo 62">
              <a:extLst>
                <a:ext uri="{FF2B5EF4-FFF2-40B4-BE49-F238E27FC236}">
                  <a16:creationId xmlns:a16="http://schemas.microsoft.com/office/drawing/2014/main" id="{14010947-628E-4464-9589-CBFF26BCD86C}"/>
                </a:ext>
              </a:extLst>
            </p:cNvPr>
            <p:cNvSpPr/>
            <p:nvPr/>
          </p:nvSpPr>
          <p:spPr>
            <a:xfrm>
              <a:off x="1867696" y="4813319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Rodilla</a:t>
              </a:r>
            </a:p>
          </p:txBody>
        </p:sp>
        <p:sp>
          <p:nvSpPr>
            <p:cNvPr id="64" name="Rectángulo 63">
              <a:extLst>
                <a:ext uri="{FF2B5EF4-FFF2-40B4-BE49-F238E27FC236}">
                  <a16:creationId xmlns:a16="http://schemas.microsoft.com/office/drawing/2014/main" id="{B9F5A617-31DA-4B42-AA9F-20464752E28F}"/>
                </a:ext>
              </a:extLst>
            </p:cNvPr>
            <p:cNvSpPr/>
            <p:nvPr/>
          </p:nvSpPr>
          <p:spPr>
            <a:xfrm>
              <a:off x="1862655" y="5016100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Rodilla</a:t>
              </a:r>
            </a:p>
          </p:txBody>
        </p:sp>
        <p:grpSp>
          <p:nvGrpSpPr>
            <p:cNvPr id="65" name="Grupo 64">
              <a:extLst>
                <a:ext uri="{FF2B5EF4-FFF2-40B4-BE49-F238E27FC236}">
                  <a16:creationId xmlns:a16="http://schemas.microsoft.com/office/drawing/2014/main" id="{320CD5EF-93F7-494C-8D7A-6A0B8DEABED7}"/>
                </a:ext>
              </a:extLst>
            </p:cNvPr>
            <p:cNvGrpSpPr/>
            <p:nvPr/>
          </p:nvGrpSpPr>
          <p:grpSpPr>
            <a:xfrm>
              <a:off x="3122565" y="4330398"/>
              <a:ext cx="319496" cy="903494"/>
              <a:chOff x="499785" y="4324233"/>
              <a:chExt cx="319496" cy="903494"/>
            </a:xfrm>
          </p:grpSpPr>
          <p:sp>
            <p:nvSpPr>
              <p:cNvPr id="66" name="Rectángulo 65">
                <a:extLst>
                  <a:ext uri="{FF2B5EF4-FFF2-40B4-BE49-F238E27FC236}">
                    <a16:creationId xmlns:a16="http://schemas.microsoft.com/office/drawing/2014/main" id="{F5AFC7C4-3C8D-4234-9F99-591641CB149C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7" name="Rectángulo 66">
                <a:extLst>
                  <a:ext uri="{FF2B5EF4-FFF2-40B4-BE49-F238E27FC236}">
                    <a16:creationId xmlns:a16="http://schemas.microsoft.com/office/drawing/2014/main" id="{672EC4D9-7968-40EF-8E37-0AB1B0B57B4D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8" name="Rectángulo 67">
                <a:extLst>
                  <a:ext uri="{FF2B5EF4-FFF2-40B4-BE49-F238E27FC236}">
                    <a16:creationId xmlns:a16="http://schemas.microsoft.com/office/drawing/2014/main" id="{79992F34-89A5-437A-A008-60DF00CD58FB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9" name="Rectángulo 68">
                <a:extLst>
                  <a:ext uri="{FF2B5EF4-FFF2-40B4-BE49-F238E27FC236}">
                    <a16:creationId xmlns:a16="http://schemas.microsoft.com/office/drawing/2014/main" id="{5A44A7C8-1EF2-4BA3-A253-805C71A8205A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70" name="Rectángulo 69">
                <a:extLst>
                  <a:ext uri="{FF2B5EF4-FFF2-40B4-BE49-F238E27FC236}">
                    <a16:creationId xmlns:a16="http://schemas.microsoft.com/office/drawing/2014/main" id="{9FCEB1F4-D108-40F4-9C61-46A7811EF12A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71" name="Rectángulo 70">
              <a:extLst>
                <a:ext uri="{FF2B5EF4-FFF2-40B4-BE49-F238E27FC236}">
                  <a16:creationId xmlns:a16="http://schemas.microsoft.com/office/drawing/2014/main" id="{7667203C-F86F-4632-8695-E8C8F777376B}"/>
                </a:ext>
              </a:extLst>
            </p:cNvPr>
            <p:cNvSpPr/>
            <p:nvPr/>
          </p:nvSpPr>
          <p:spPr>
            <a:xfrm>
              <a:off x="3391445" y="4257235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Pantalones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2" name="Rectángulo 71">
              <a:extLst>
                <a:ext uri="{FF2B5EF4-FFF2-40B4-BE49-F238E27FC236}">
                  <a16:creationId xmlns:a16="http://schemas.microsoft.com/office/drawing/2014/main" id="{58BFB19A-50EB-45F1-A3CE-85D479F6FF63}"/>
                </a:ext>
              </a:extLst>
            </p:cNvPr>
            <p:cNvSpPr/>
            <p:nvPr/>
          </p:nvSpPr>
          <p:spPr>
            <a:xfrm>
              <a:off x="3392643" y="4443247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Falda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3" name="Rectángulo 72">
              <a:extLst>
                <a:ext uri="{FF2B5EF4-FFF2-40B4-BE49-F238E27FC236}">
                  <a16:creationId xmlns:a16="http://schemas.microsoft.com/office/drawing/2014/main" id="{1D61C0AB-6E23-4955-B604-F5425931A240}"/>
                </a:ext>
              </a:extLst>
            </p:cNvPr>
            <p:cNvSpPr/>
            <p:nvPr/>
          </p:nvSpPr>
          <p:spPr>
            <a:xfrm>
              <a:off x="3388231" y="4632248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Brazos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4" name="Rectángulo 73">
              <a:extLst>
                <a:ext uri="{FF2B5EF4-FFF2-40B4-BE49-F238E27FC236}">
                  <a16:creationId xmlns:a16="http://schemas.microsoft.com/office/drawing/2014/main" id="{82FFD66E-2E43-472B-9751-82F25D60E63F}"/>
                </a:ext>
              </a:extLst>
            </p:cNvPr>
            <p:cNvSpPr/>
            <p:nvPr/>
          </p:nvSpPr>
          <p:spPr>
            <a:xfrm>
              <a:off x="3391445" y="4824776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Brazos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5" name="Rectángulo 74">
              <a:extLst>
                <a:ext uri="{FF2B5EF4-FFF2-40B4-BE49-F238E27FC236}">
                  <a16:creationId xmlns:a16="http://schemas.microsoft.com/office/drawing/2014/main" id="{567DC8AA-44AB-4858-80A5-59093DB9B205}"/>
                </a:ext>
              </a:extLst>
            </p:cNvPr>
            <p:cNvSpPr/>
            <p:nvPr/>
          </p:nvSpPr>
          <p:spPr>
            <a:xfrm>
              <a:off x="3392014" y="5019687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Puños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77" name="Grupo 76">
            <a:extLst>
              <a:ext uri="{FF2B5EF4-FFF2-40B4-BE49-F238E27FC236}">
                <a16:creationId xmlns:a16="http://schemas.microsoft.com/office/drawing/2014/main" id="{E1C409F8-653D-4D9B-BD5A-C6F51AAA093A}"/>
              </a:ext>
            </a:extLst>
          </p:cNvPr>
          <p:cNvGrpSpPr/>
          <p:nvPr/>
        </p:nvGrpSpPr>
        <p:grpSpPr>
          <a:xfrm>
            <a:off x="827247" y="5284367"/>
            <a:ext cx="3869438" cy="314947"/>
            <a:chOff x="846774" y="1908569"/>
            <a:chExt cx="3869438" cy="314947"/>
          </a:xfrm>
        </p:grpSpPr>
        <p:sp>
          <p:nvSpPr>
            <p:cNvPr id="78" name="Rectángulo: esquinas redondeadas 77">
              <a:extLst>
                <a:ext uri="{FF2B5EF4-FFF2-40B4-BE49-F238E27FC236}">
                  <a16:creationId xmlns:a16="http://schemas.microsoft.com/office/drawing/2014/main" id="{2060D2E5-A165-4593-B293-BEB07BBA723F}"/>
                </a:ext>
              </a:extLst>
            </p:cNvPr>
            <p:cNvSpPr/>
            <p:nvPr/>
          </p:nvSpPr>
          <p:spPr>
            <a:xfrm>
              <a:off x="888509" y="1931042"/>
              <a:ext cx="3548063" cy="267576"/>
            </a:xfrm>
            <a:prstGeom prst="roundRect">
              <a:avLst>
                <a:gd name="adj" fmla="val 3808"/>
              </a:avLst>
            </a:prstGeom>
            <a:solidFill>
              <a:srgbClr val="E5EBF7"/>
            </a:solidFill>
            <a:ln w="6350"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79" name="Rectángulo 78">
              <a:extLst>
                <a:ext uri="{FF2B5EF4-FFF2-40B4-BE49-F238E27FC236}">
                  <a16:creationId xmlns:a16="http://schemas.microsoft.com/office/drawing/2014/main" id="{E7877A37-7626-4D32-BC91-E7815A0457B0}"/>
                </a:ext>
              </a:extLst>
            </p:cNvPr>
            <p:cNvSpPr/>
            <p:nvPr/>
          </p:nvSpPr>
          <p:spPr>
            <a:xfrm>
              <a:off x="846774" y="1910995"/>
              <a:ext cx="140708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Material Utilizado</a:t>
              </a:r>
            </a:p>
          </p:txBody>
        </p:sp>
        <p:sp>
          <p:nvSpPr>
            <p:cNvPr id="80" name="Rectángulo 79">
              <a:extLst>
                <a:ext uri="{FF2B5EF4-FFF2-40B4-BE49-F238E27FC236}">
                  <a16:creationId xmlns:a16="http://schemas.microsoft.com/office/drawing/2014/main" id="{EED52FFC-D234-4972-9362-CCA8BD8E1E1D}"/>
                </a:ext>
              </a:extLst>
            </p:cNvPr>
            <p:cNvSpPr/>
            <p:nvPr/>
          </p:nvSpPr>
          <p:spPr>
            <a:xfrm>
              <a:off x="1951784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81" name="Rectángulo 80">
              <a:extLst>
                <a:ext uri="{FF2B5EF4-FFF2-40B4-BE49-F238E27FC236}">
                  <a16:creationId xmlns:a16="http://schemas.microsoft.com/office/drawing/2014/main" id="{810D7B33-A378-48EE-81DB-D80ABF08CAFF}"/>
                </a:ext>
              </a:extLst>
            </p:cNvPr>
            <p:cNvSpPr/>
            <p:nvPr/>
          </p:nvSpPr>
          <p:spPr>
            <a:xfrm>
              <a:off x="2018850" y="1908569"/>
              <a:ext cx="1230415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Traído por cliente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82" name="Rectángulo 81">
              <a:extLst>
                <a:ext uri="{FF2B5EF4-FFF2-40B4-BE49-F238E27FC236}">
                  <a16:creationId xmlns:a16="http://schemas.microsoft.com/office/drawing/2014/main" id="{C6BA340D-8998-4AB9-89C7-B008C984CE74}"/>
                </a:ext>
              </a:extLst>
            </p:cNvPr>
            <p:cNvSpPr/>
            <p:nvPr/>
          </p:nvSpPr>
          <p:spPr>
            <a:xfrm>
              <a:off x="3114635" y="2000787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85" name="Rectángulo 84">
              <a:extLst>
                <a:ext uri="{FF2B5EF4-FFF2-40B4-BE49-F238E27FC236}">
                  <a16:creationId xmlns:a16="http://schemas.microsoft.com/office/drawing/2014/main" id="{E804BDC5-B8E3-4BEE-B9A1-7A7F9FE1772F}"/>
                </a:ext>
              </a:extLst>
            </p:cNvPr>
            <p:cNvSpPr/>
            <p:nvPr/>
          </p:nvSpPr>
          <p:spPr>
            <a:xfrm>
              <a:off x="3194974" y="1908569"/>
              <a:ext cx="152123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Comprado por uno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pic>
        <p:nvPicPr>
          <p:cNvPr id="86" name="Imagen 85">
            <a:extLst>
              <a:ext uri="{FF2B5EF4-FFF2-40B4-BE49-F238E27FC236}">
                <a16:creationId xmlns:a16="http://schemas.microsoft.com/office/drawing/2014/main" id="{5E40D706-1789-41B8-8B26-B918DFB9E15B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203" t="66278" r="8673" b="23356"/>
          <a:stretch/>
        </p:blipFill>
        <p:spPr>
          <a:xfrm>
            <a:off x="420002" y="5572807"/>
            <a:ext cx="4301657" cy="745544"/>
          </a:xfrm>
          <a:prstGeom prst="rect">
            <a:avLst/>
          </a:prstGeom>
        </p:spPr>
      </p:pic>
      <p:grpSp>
        <p:nvGrpSpPr>
          <p:cNvPr id="99" name="Grupo 98">
            <a:extLst>
              <a:ext uri="{FF2B5EF4-FFF2-40B4-BE49-F238E27FC236}">
                <a16:creationId xmlns:a16="http://schemas.microsoft.com/office/drawing/2014/main" id="{A495B0AB-2D8A-4029-A820-29583E476264}"/>
              </a:ext>
            </a:extLst>
          </p:cNvPr>
          <p:cNvGrpSpPr/>
          <p:nvPr/>
        </p:nvGrpSpPr>
        <p:grpSpPr>
          <a:xfrm>
            <a:off x="513886" y="6402346"/>
            <a:ext cx="4328637" cy="751470"/>
            <a:chOff x="507023" y="6357999"/>
            <a:chExt cx="4328637" cy="751470"/>
          </a:xfrm>
        </p:grpSpPr>
        <p:sp>
          <p:nvSpPr>
            <p:cNvPr id="88" name="Rectángulo 87">
              <a:extLst>
                <a:ext uri="{FF2B5EF4-FFF2-40B4-BE49-F238E27FC236}">
                  <a16:creationId xmlns:a16="http://schemas.microsoft.com/office/drawing/2014/main" id="{CABB359B-7FAA-4851-BFBB-C7E16CD1F9CA}"/>
                </a:ext>
              </a:extLst>
            </p:cNvPr>
            <p:cNvSpPr/>
            <p:nvPr/>
          </p:nvSpPr>
          <p:spPr>
            <a:xfrm>
              <a:off x="507023" y="6357999"/>
              <a:ext cx="1590222" cy="34394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6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Formas de Pago</a:t>
              </a:r>
              <a:endParaRPr lang="es-CL" sz="16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89" name="Rectángulo 88">
              <a:extLst>
                <a:ext uri="{FF2B5EF4-FFF2-40B4-BE49-F238E27FC236}">
                  <a16:creationId xmlns:a16="http://schemas.microsoft.com/office/drawing/2014/main" id="{5C3FB13F-67AB-4E67-B8DB-16F6AEF462D6}"/>
                </a:ext>
              </a:extLst>
            </p:cNvPr>
            <p:cNvSpPr/>
            <p:nvPr/>
          </p:nvSpPr>
          <p:spPr>
            <a:xfrm>
              <a:off x="508665" y="6755574"/>
              <a:ext cx="118105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Total a Pagar: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90" name="Conector recto 89">
              <a:extLst>
                <a:ext uri="{FF2B5EF4-FFF2-40B4-BE49-F238E27FC236}">
                  <a16:creationId xmlns:a16="http://schemas.microsoft.com/office/drawing/2014/main" id="{E991F5D5-602F-41C6-A05E-4F641BA735F5}"/>
                </a:ext>
              </a:extLst>
            </p:cNvPr>
            <p:cNvCxnSpPr>
              <a:cxnSpLocks/>
            </p:cNvCxnSpPr>
            <p:nvPr/>
          </p:nvCxnSpPr>
          <p:spPr>
            <a:xfrm>
              <a:off x="1405339" y="6956676"/>
              <a:ext cx="1125661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3" name="Rectángulo 92">
              <a:extLst>
                <a:ext uri="{FF2B5EF4-FFF2-40B4-BE49-F238E27FC236}">
                  <a16:creationId xmlns:a16="http://schemas.microsoft.com/office/drawing/2014/main" id="{6EBF0BAA-1830-4082-9014-C97DF0F57357}"/>
                </a:ext>
              </a:extLst>
            </p:cNvPr>
            <p:cNvSpPr/>
            <p:nvPr/>
          </p:nvSpPr>
          <p:spPr>
            <a:xfrm>
              <a:off x="2618328" y="6480608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94" name="Rectángulo 93">
              <a:extLst>
                <a:ext uri="{FF2B5EF4-FFF2-40B4-BE49-F238E27FC236}">
                  <a16:creationId xmlns:a16="http://schemas.microsoft.com/office/drawing/2014/main" id="{6B27A875-5C49-4CE4-884A-53A0A9CD71C2}"/>
                </a:ext>
              </a:extLst>
            </p:cNvPr>
            <p:cNvSpPr/>
            <p:nvPr/>
          </p:nvSpPr>
          <p:spPr>
            <a:xfrm>
              <a:off x="2698547" y="6392360"/>
              <a:ext cx="213711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50% Adel</a:t>
              </a: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anto / 50% Entrega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5" name="Rectángulo 94">
              <a:extLst>
                <a:ext uri="{FF2B5EF4-FFF2-40B4-BE49-F238E27FC236}">
                  <a16:creationId xmlns:a16="http://schemas.microsoft.com/office/drawing/2014/main" id="{796D9CDE-CE6A-44BC-B977-018DBDB7ADB1}"/>
                </a:ext>
              </a:extLst>
            </p:cNvPr>
            <p:cNvSpPr/>
            <p:nvPr/>
          </p:nvSpPr>
          <p:spPr>
            <a:xfrm>
              <a:off x="2618327" y="6671604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96" name="Rectángulo 95">
              <a:extLst>
                <a:ext uri="{FF2B5EF4-FFF2-40B4-BE49-F238E27FC236}">
                  <a16:creationId xmlns:a16="http://schemas.microsoft.com/office/drawing/2014/main" id="{E1A9C05A-E9F5-40BA-9B89-F4925868A6E2}"/>
                </a:ext>
              </a:extLst>
            </p:cNvPr>
            <p:cNvSpPr/>
            <p:nvPr/>
          </p:nvSpPr>
          <p:spPr>
            <a:xfrm>
              <a:off x="2698547" y="6590190"/>
              <a:ext cx="125637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Tarjeta de Crédito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7" name="Rectángulo 96">
              <a:extLst>
                <a:ext uri="{FF2B5EF4-FFF2-40B4-BE49-F238E27FC236}">
                  <a16:creationId xmlns:a16="http://schemas.microsoft.com/office/drawing/2014/main" id="{FDB9D3DA-79A0-4743-B169-42B0206C7917}"/>
                </a:ext>
              </a:extLst>
            </p:cNvPr>
            <p:cNvSpPr/>
            <p:nvPr/>
          </p:nvSpPr>
          <p:spPr>
            <a:xfrm>
              <a:off x="2734595" y="6796948"/>
              <a:ext cx="125637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Pago Completo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8" name="Rectángulo 97">
              <a:extLst>
                <a:ext uri="{FF2B5EF4-FFF2-40B4-BE49-F238E27FC236}">
                  <a16:creationId xmlns:a16="http://schemas.microsoft.com/office/drawing/2014/main" id="{C23ACB03-E850-4859-963B-A4D496E13724}"/>
                </a:ext>
              </a:extLst>
            </p:cNvPr>
            <p:cNvSpPr/>
            <p:nvPr/>
          </p:nvSpPr>
          <p:spPr>
            <a:xfrm>
              <a:off x="2618327" y="6872424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</p:grpSp>
      <p:sp>
        <p:nvSpPr>
          <p:cNvPr id="83" name="Rectángulo 82">
            <a:extLst>
              <a:ext uri="{FF2B5EF4-FFF2-40B4-BE49-F238E27FC236}">
                <a16:creationId xmlns:a16="http://schemas.microsoft.com/office/drawing/2014/main" id="{FF1B5714-D46E-4962-9BD8-8C3EB344E93F}"/>
              </a:ext>
            </a:extLst>
          </p:cNvPr>
          <p:cNvSpPr/>
          <p:nvPr/>
        </p:nvSpPr>
        <p:spPr>
          <a:xfrm>
            <a:off x="551357" y="63750"/>
            <a:ext cx="4148168" cy="107830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07000"/>
              </a:lnSpc>
              <a:spcAft>
                <a:spcPts val="726"/>
              </a:spcAft>
            </a:pPr>
            <a:r>
              <a:rPr lang="es-CL" sz="5988" dirty="0">
                <a:solidFill>
                  <a:schemeClr val="bg1"/>
                </a:solidFill>
                <a:latin typeface="Angelface" pitchFamily="50" charset="0"/>
                <a:ea typeface="Calibri" panose="020F0502020204030204" pitchFamily="34" charset="0"/>
                <a:cs typeface="Times New Roman" panose="02020603050405020304" pitchFamily="18" charset="0"/>
              </a:rPr>
              <a:t>Ordenes de Venta</a:t>
            </a:r>
            <a:endParaRPr lang="es-CL" sz="6532" dirty="0">
              <a:solidFill>
                <a:schemeClr val="bg1"/>
              </a:solidFill>
              <a:latin typeface="Angelface" pitchFamily="50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101" name="Rectángulo: esquinas redondeadas 100">
            <a:extLst>
              <a:ext uri="{FF2B5EF4-FFF2-40B4-BE49-F238E27FC236}">
                <a16:creationId xmlns:a16="http://schemas.microsoft.com/office/drawing/2014/main" id="{0A155951-9671-4EA6-9BA5-4894C98CB333}"/>
              </a:ext>
            </a:extLst>
          </p:cNvPr>
          <p:cNvSpPr/>
          <p:nvPr/>
        </p:nvSpPr>
        <p:spPr>
          <a:xfrm>
            <a:off x="473237" y="1582469"/>
            <a:ext cx="4223447" cy="604994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111" name="Rectángulo: esquinas redondeadas 110">
            <a:extLst>
              <a:ext uri="{FF2B5EF4-FFF2-40B4-BE49-F238E27FC236}">
                <a16:creationId xmlns:a16="http://schemas.microsoft.com/office/drawing/2014/main" id="{2F0F5CEE-A183-4B39-8715-F1C8F735566B}"/>
              </a:ext>
            </a:extLst>
          </p:cNvPr>
          <p:cNvSpPr/>
          <p:nvPr/>
        </p:nvSpPr>
        <p:spPr>
          <a:xfrm>
            <a:off x="524368" y="3850804"/>
            <a:ext cx="4115236" cy="1279658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113" name="Rectángulo: esquinas redondeadas 112">
            <a:extLst>
              <a:ext uri="{FF2B5EF4-FFF2-40B4-BE49-F238E27FC236}">
                <a16:creationId xmlns:a16="http://schemas.microsoft.com/office/drawing/2014/main" id="{907035ED-50C6-4207-BD92-D5027B05F656}"/>
              </a:ext>
            </a:extLst>
          </p:cNvPr>
          <p:cNvSpPr/>
          <p:nvPr/>
        </p:nvSpPr>
        <p:spPr>
          <a:xfrm>
            <a:off x="521789" y="6431097"/>
            <a:ext cx="4115236" cy="762266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</p:spTree>
    <p:extLst>
      <p:ext uri="{BB962C8B-B14F-4D97-AF65-F5344CB8AC3E}">
        <p14:creationId xmlns:p14="http://schemas.microsoft.com/office/powerpoint/2010/main" val="2232544735"/>
      </p:ext>
    </p:extLst>
  </p:cSld>
  <p:clrMapOvr>
    <a:masterClrMapping/>
  </p:clrMapOvr>
</p:sld>
</file>

<file path=ppt/slides/slide2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4" name="Imagen 113">
            <a:extLst>
              <a:ext uri="{FF2B5EF4-FFF2-40B4-BE49-F238E27FC236}">
                <a16:creationId xmlns:a16="http://schemas.microsoft.com/office/drawing/2014/main" id="{E2C72D66-3C05-40F4-818E-4CB8631B94FA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26633" t="9514" r="29569" b="27352"/>
          <a:stretch/>
        </p:blipFill>
        <p:spPr>
          <a:xfrm rot="16200000">
            <a:off x="2185505" y="-1998928"/>
            <a:ext cx="697876" cy="5068891"/>
          </a:xfrm>
          <a:prstGeom prst="rect">
            <a:avLst/>
          </a:prstGeom>
        </p:spPr>
      </p:pic>
      <p:sp>
        <p:nvSpPr>
          <p:cNvPr id="112" name="Rectángulo: esquinas redondeadas 111">
            <a:extLst>
              <a:ext uri="{FF2B5EF4-FFF2-40B4-BE49-F238E27FC236}">
                <a16:creationId xmlns:a16="http://schemas.microsoft.com/office/drawing/2014/main" id="{E115D612-3661-42A9-A486-91A7B88EA55F}"/>
              </a:ext>
            </a:extLst>
          </p:cNvPr>
          <p:cNvSpPr/>
          <p:nvPr/>
        </p:nvSpPr>
        <p:spPr>
          <a:xfrm>
            <a:off x="440504" y="6367648"/>
            <a:ext cx="4290148" cy="890633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110" name="Rectángulo: esquinas redondeadas 109">
            <a:extLst>
              <a:ext uri="{FF2B5EF4-FFF2-40B4-BE49-F238E27FC236}">
                <a16:creationId xmlns:a16="http://schemas.microsoft.com/office/drawing/2014/main" id="{9B78243E-FF09-471B-A928-593DCFE6BCF1}"/>
              </a:ext>
            </a:extLst>
          </p:cNvPr>
          <p:cNvSpPr/>
          <p:nvPr/>
        </p:nvSpPr>
        <p:spPr>
          <a:xfrm>
            <a:off x="440505" y="3776826"/>
            <a:ext cx="4290148" cy="1439386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84" name="Rectángulo: esquinas redondeadas 83">
            <a:extLst>
              <a:ext uri="{FF2B5EF4-FFF2-40B4-BE49-F238E27FC236}">
                <a16:creationId xmlns:a16="http://schemas.microsoft.com/office/drawing/2014/main" id="{AD7414DD-8DE6-45B8-8112-9BDDF0B186AF}"/>
              </a:ext>
            </a:extLst>
          </p:cNvPr>
          <p:cNvSpPr/>
          <p:nvPr/>
        </p:nvSpPr>
        <p:spPr>
          <a:xfrm>
            <a:off x="420001" y="1536627"/>
            <a:ext cx="4310651" cy="697874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2" name="Rectángulo: esquinas redondeadas 1">
            <a:extLst>
              <a:ext uri="{FF2B5EF4-FFF2-40B4-BE49-F238E27FC236}">
                <a16:creationId xmlns:a16="http://schemas.microsoft.com/office/drawing/2014/main" id="{99FF4510-806D-4AC7-8D73-69B355A697B8}"/>
              </a:ext>
            </a:extLst>
          </p:cNvPr>
          <p:cNvSpPr/>
          <p:nvPr/>
        </p:nvSpPr>
        <p:spPr>
          <a:xfrm>
            <a:off x="1308997" y="1142665"/>
            <a:ext cx="1021080" cy="217998"/>
          </a:xfrm>
          <a:prstGeom prst="roundRect">
            <a:avLst>
              <a:gd name="adj" fmla="val 0"/>
            </a:avLst>
          </a:prstGeom>
          <a:noFill/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4" name="Rectángulo 3">
            <a:extLst>
              <a:ext uri="{FF2B5EF4-FFF2-40B4-BE49-F238E27FC236}">
                <a16:creationId xmlns:a16="http://schemas.microsoft.com/office/drawing/2014/main" id="{2AFB77A1-E7B9-4F47-9144-3CC7BDF7EE3D}"/>
              </a:ext>
            </a:extLst>
          </p:cNvPr>
          <p:cNvSpPr/>
          <p:nvPr/>
        </p:nvSpPr>
        <p:spPr>
          <a:xfrm>
            <a:off x="440504" y="1056234"/>
            <a:ext cx="1021080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N.º Pedido</a:t>
            </a:r>
            <a:endParaRPr lang="es-CL" dirty="0">
              <a:effectLst/>
              <a:latin typeface="Akazan Lt" panose="02000506020000020003" pitchFamily="2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5" name="Rectángulo: esquinas redondeadas 4">
            <a:extLst>
              <a:ext uri="{FF2B5EF4-FFF2-40B4-BE49-F238E27FC236}">
                <a16:creationId xmlns:a16="http://schemas.microsoft.com/office/drawing/2014/main" id="{2842A9BB-0E44-4F1E-97DD-EF7322732B51}"/>
              </a:ext>
            </a:extLst>
          </p:cNvPr>
          <p:cNvSpPr/>
          <p:nvPr/>
        </p:nvSpPr>
        <p:spPr>
          <a:xfrm>
            <a:off x="3675604" y="1142059"/>
            <a:ext cx="1021080" cy="217998"/>
          </a:xfrm>
          <a:prstGeom prst="roundRect">
            <a:avLst>
              <a:gd name="adj" fmla="val 0"/>
            </a:avLst>
          </a:prstGeom>
          <a:noFill/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6" name="Rectángulo 5">
            <a:extLst>
              <a:ext uri="{FF2B5EF4-FFF2-40B4-BE49-F238E27FC236}">
                <a16:creationId xmlns:a16="http://schemas.microsoft.com/office/drawing/2014/main" id="{7F3D37A6-278E-4B2C-8776-6E7C1A84784E}"/>
              </a:ext>
            </a:extLst>
          </p:cNvPr>
          <p:cNvSpPr/>
          <p:nvPr/>
        </p:nvSpPr>
        <p:spPr>
          <a:xfrm>
            <a:off x="3079506" y="1063864"/>
            <a:ext cx="1021080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Fecha</a:t>
            </a:r>
          </a:p>
        </p:txBody>
      </p:sp>
      <p:grpSp>
        <p:nvGrpSpPr>
          <p:cNvPr id="17" name="Grupo 16">
            <a:extLst>
              <a:ext uri="{FF2B5EF4-FFF2-40B4-BE49-F238E27FC236}">
                <a16:creationId xmlns:a16="http://schemas.microsoft.com/office/drawing/2014/main" id="{A1221EF0-FDFE-48C3-A647-6370BEFC3A9F}"/>
              </a:ext>
            </a:extLst>
          </p:cNvPr>
          <p:cNvGrpSpPr/>
          <p:nvPr/>
        </p:nvGrpSpPr>
        <p:grpSpPr>
          <a:xfrm>
            <a:off x="428996" y="1535416"/>
            <a:ext cx="4190338" cy="715275"/>
            <a:chOff x="461175" y="1120552"/>
            <a:chExt cx="4190338" cy="715275"/>
          </a:xfrm>
        </p:grpSpPr>
        <p:sp>
          <p:nvSpPr>
            <p:cNvPr id="8" name="Rectángulo 7">
              <a:extLst>
                <a:ext uri="{FF2B5EF4-FFF2-40B4-BE49-F238E27FC236}">
                  <a16:creationId xmlns:a16="http://schemas.microsoft.com/office/drawing/2014/main" id="{9A52EE84-0DE8-4F26-AD5E-3CE20593F425}"/>
                </a:ext>
              </a:extLst>
            </p:cNvPr>
            <p:cNvSpPr/>
            <p:nvPr/>
          </p:nvSpPr>
          <p:spPr>
            <a:xfrm>
              <a:off x="477077" y="1120552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Cliente: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" name="Rectángulo 8">
              <a:extLst>
                <a:ext uri="{FF2B5EF4-FFF2-40B4-BE49-F238E27FC236}">
                  <a16:creationId xmlns:a16="http://schemas.microsoft.com/office/drawing/2014/main" id="{0293D1B7-439B-4947-A5F0-41627F3784A1}"/>
                </a:ext>
              </a:extLst>
            </p:cNvPr>
            <p:cNvSpPr/>
            <p:nvPr/>
          </p:nvSpPr>
          <p:spPr>
            <a:xfrm>
              <a:off x="461175" y="1452518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Teléfono: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10" name="Rectángulo 9">
              <a:extLst>
                <a:ext uri="{FF2B5EF4-FFF2-40B4-BE49-F238E27FC236}">
                  <a16:creationId xmlns:a16="http://schemas.microsoft.com/office/drawing/2014/main" id="{18CEE0AE-BC72-4F64-89A2-783C42213717}"/>
                </a:ext>
              </a:extLst>
            </p:cNvPr>
            <p:cNvSpPr/>
            <p:nvPr/>
          </p:nvSpPr>
          <p:spPr>
            <a:xfrm>
              <a:off x="2542395" y="1460468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Celular: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12" name="Conector recto 11">
              <a:extLst>
                <a:ext uri="{FF2B5EF4-FFF2-40B4-BE49-F238E27FC236}">
                  <a16:creationId xmlns:a16="http://schemas.microsoft.com/office/drawing/2014/main" id="{44FD2E21-B38E-48E6-8AF0-3E3DE6E69487}"/>
                </a:ext>
              </a:extLst>
            </p:cNvPr>
            <p:cNvCxnSpPr/>
            <p:nvPr/>
          </p:nvCxnSpPr>
          <p:spPr>
            <a:xfrm>
              <a:off x="1089328" y="1380954"/>
              <a:ext cx="3562185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Conector recto 12">
              <a:extLst>
                <a:ext uri="{FF2B5EF4-FFF2-40B4-BE49-F238E27FC236}">
                  <a16:creationId xmlns:a16="http://schemas.microsoft.com/office/drawing/2014/main" id="{FF0615F5-297B-42CC-9227-B689F664423A}"/>
                </a:ext>
              </a:extLst>
            </p:cNvPr>
            <p:cNvCxnSpPr>
              <a:cxnSpLocks/>
            </p:cNvCxnSpPr>
            <p:nvPr/>
          </p:nvCxnSpPr>
          <p:spPr>
            <a:xfrm>
              <a:off x="1194019" y="1700333"/>
              <a:ext cx="1348376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" name="Conector recto 14">
              <a:extLst>
                <a:ext uri="{FF2B5EF4-FFF2-40B4-BE49-F238E27FC236}">
                  <a16:creationId xmlns:a16="http://schemas.microsoft.com/office/drawing/2014/main" id="{BD48C7B8-5CAC-4F82-9216-C8AB344C1EF2}"/>
                </a:ext>
              </a:extLst>
            </p:cNvPr>
            <p:cNvCxnSpPr>
              <a:cxnSpLocks/>
            </p:cNvCxnSpPr>
            <p:nvPr/>
          </p:nvCxnSpPr>
          <p:spPr>
            <a:xfrm>
              <a:off x="3228230" y="1700333"/>
              <a:ext cx="1423283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7" name="Grupo 26">
            <a:extLst>
              <a:ext uri="{FF2B5EF4-FFF2-40B4-BE49-F238E27FC236}">
                <a16:creationId xmlns:a16="http://schemas.microsoft.com/office/drawing/2014/main" id="{D011FB4B-7475-4BE9-A358-6DA41A8D12AD}"/>
              </a:ext>
            </a:extLst>
          </p:cNvPr>
          <p:cNvGrpSpPr/>
          <p:nvPr/>
        </p:nvGrpSpPr>
        <p:grpSpPr>
          <a:xfrm>
            <a:off x="899417" y="2332501"/>
            <a:ext cx="3359980" cy="319046"/>
            <a:chOff x="864702" y="1908569"/>
            <a:chExt cx="3359980" cy="319046"/>
          </a:xfrm>
        </p:grpSpPr>
        <p:sp>
          <p:nvSpPr>
            <p:cNvPr id="19" name="Rectángulo: esquinas redondeadas 18">
              <a:extLst>
                <a:ext uri="{FF2B5EF4-FFF2-40B4-BE49-F238E27FC236}">
                  <a16:creationId xmlns:a16="http://schemas.microsoft.com/office/drawing/2014/main" id="{90C1F828-0023-4BD0-AE55-1A1D3BABD5CA}"/>
                </a:ext>
              </a:extLst>
            </p:cNvPr>
            <p:cNvSpPr/>
            <p:nvPr/>
          </p:nvSpPr>
          <p:spPr>
            <a:xfrm>
              <a:off x="888509" y="1931042"/>
              <a:ext cx="3336173" cy="267576"/>
            </a:xfrm>
            <a:prstGeom prst="roundRect">
              <a:avLst>
                <a:gd name="adj" fmla="val 3808"/>
              </a:avLst>
            </a:prstGeom>
            <a:solidFill>
              <a:srgbClr val="E5EBF7"/>
            </a:solidFill>
            <a:ln w="6350"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20" name="Rectángulo 19">
              <a:extLst>
                <a:ext uri="{FF2B5EF4-FFF2-40B4-BE49-F238E27FC236}">
                  <a16:creationId xmlns:a16="http://schemas.microsoft.com/office/drawing/2014/main" id="{56986F0A-658A-4DCF-8EF6-0F185C7C5060}"/>
                </a:ext>
              </a:extLst>
            </p:cNvPr>
            <p:cNvSpPr/>
            <p:nvPr/>
          </p:nvSpPr>
          <p:spPr>
            <a:xfrm>
              <a:off x="864702" y="1910995"/>
              <a:ext cx="140708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Tipo de Servicio: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21" name="Rectángulo 20">
              <a:extLst>
                <a:ext uri="{FF2B5EF4-FFF2-40B4-BE49-F238E27FC236}">
                  <a16:creationId xmlns:a16="http://schemas.microsoft.com/office/drawing/2014/main" id="{6492D76D-BD6D-4616-9DE0-599FC92A6658}"/>
                </a:ext>
              </a:extLst>
            </p:cNvPr>
            <p:cNvSpPr/>
            <p:nvPr/>
          </p:nvSpPr>
          <p:spPr>
            <a:xfrm>
              <a:off x="1993616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2" name="Rectángulo 21">
              <a:extLst>
                <a:ext uri="{FF2B5EF4-FFF2-40B4-BE49-F238E27FC236}">
                  <a16:creationId xmlns:a16="http://schemas.microsoft.com/office/drawing/2014/main" id="{BE82BD38-E445-4696-A0AB-597A418C5665}"/>
                </a:ext>
              </a:extLst>
            </p:cNvPr>
            <p:cNvSpPr/>
            <p:nvPr/>
          </p:nvSpPr>
          <p:spPr>
            <a:xfrm>
              <a:off x="2072635" y="1908569"/>
              <a:ext cx="654616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Costura</a:t>
              </a:r>
            </a:p>
          </p:txBody>
        </p:sp>
        <p:sp>
          <p:nvSpPr>
            <p:cNvPr id="23" name="Rectángulo 22">
              <a:extLst>
                <a:ext uri="{FF2B5EF4-FFF2-40B4-BE49-F238E27FC236}">
                  <a16:creationId xmlns:a16="http://schemas.microsoft.com/office/drawing/2014/main" id="{68F4B250-3831-418F-BFC4-D431DBC2CA70}"/>
                </a:ext>
              </a:extLst>
            </p:cNvPr>
            <p:cNvSpPr/>
            <p:nvPr/>
          </p:nvSpPr>
          <p:spPr>
            <a:xfrm>
              <a:off x="2660329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4" name="Rectángulo 23">
              <a:extLst>
                <a:ext uri="{FF2B5EF4-FFF2-40B4-BE49-F238E27FC236}">
                  <a16:creationId xmlns:a16="http://schemas.microsoft.com/office/drawing/2014/main" id="{4AA89D6B-DBBA-402D-AEBE-71E144A67F00}"/>
                </a:ext>
              </a:extLst>
            </p:cNvPr>
            <p:cNvSpPr/>
            <p:nvPr/>
          </p:nvSpPr>
          <p:spPr>
            <a:xfrm>
              <a:off x="2750460" y="1915094"/>
              <a:ext cx="81676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Confección</a:t>
              </a:r>
            </a:p>
          </p:txBody>
        </p:sp>
        <p:sp>
          <p:nvSpPr>
            <p:cNvPr id="25" name="Rectángulo 24">
              <a:extLst>
                <a:ext uri="{FF2B5EF4-FFF2-40B4-BE49-F238E27FC236}">
                  <a16:creationId xmlns:a16="http://schemas.microsoft.com/office/drawing/2014/main" id="{E35C0224-B0B5-4F53-8A83-F99AB3741D53}"/>
                </a:ext>
              </a:extLst>
            </p:cNvPr>
            <p:cNvSpPr/>
            <p:nvPr/>
          </p:nvSpPr>
          <p:spPr>
            <a:xfrm>
              <a:off x="3522045" y="2000787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6" name="Rectángulo 25">
              <a:extLst>
                <a:ext uri="{FF2B5EF4-FFF2-40B4-BE49-F238E27FC236}">
                  <a16:creationId xmlns:a16="http://schemas.microsoft.com/office/drawing/2014/main" id="{6D0BC1E9-E235-4F61-AC23-ACA0B4CF88CA}"/>
                </a:ext>
              </a:extLst>
            </p:cNvPr>
            <p:cNvSpPr/>
            <p:nvPr/>
          </p:nvSpPr>
          <p:spPr>
            <a:xfrm>
              <a:off x="3612029" y="1915094"/>
              <a:ext cx="552402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Otros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sp>
        <p:nvSpPr>
          <p:cNvPr id="28" name="Rectángulo 27">
            <a:extLst>
              <a:ext uri="{FF2B5EF4-FFF2-40B4-BE49-F238E27FC236}">
                <a16:creationId xmlns:a16="http://schemas.microsoft.com/office/drawing/2014/main" id="{68588BD4-AE96-4CF9-9C4B-24A6D79FE99D}"/>
              </a:ext>
            </a:extLst>
          </p:cNvPr>
          <p:cNvSpPr/>
          <p:nvPr/>
        </p:nvSpPr>
        <p:spPr>
          <a:xfrm>
            <a:off x="354701" y="2633649"/>
            <a:ext cx="2183733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Descripción del Servicio:</a:t>
            </a:r>
            <a:endParaRPr lang="es-CL" dirty="0">
              <a:effectLst/>
              <a:latin typeface="Akazan Lt" panose="02000506020000020003" pitchFamily="2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pic>
        <p:nvPicPr>
          <p:cNvPr id="30" name="Imagen 29">
            <a:extLst>
              <a:ext uri="{FF2B5EF4-FFF2-40B4-BE49-F238E27FC236}">
                <a16:creationId xmlns:a16="http://schemas.microsoft.com/office/drawing/2014/main" id="{3E931A31-DC47-4A40-8DA9-8FC83A9306DD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203" t="66278" r="8673" b="23449"/>
          <a:stretch/>
        </p:blipFill>
        <p:spPr>
          <a:xfrm>
            <a:off x="440505" y="2944813"/>
            <a:ext cx="4301657" cy="738769"/>
          </a:xfrm>
          <a:prstGeom prst="rect">
            <a:avLst/>
          </a:prstGeom>
        </p:spPr>
      </p:pic>
      <p:grpSp>
        <p:nvGrpSpPr>
          <p:cNvPr id="76" name="Grupo 75">
            <a:extLst>
              <a:ext uri="{FF2B5EF4-FFF2-40B4-BE49-F238E27FC236}">
                <a16:creationId xmlns:a16="http://schemas.microsoft.com/office/drawing/2014/main" id="{EBD2F4EC-A8BF-4680-A871-AD5F1ACFA33A}"/>
              </a:ext>
            </a:extLst>
          </p:cNvPr>
          <p:cNvGrpSpPr/>
          <p:nvPr/>
        </p:nvGrpSpPr>
        <p:grpSpPr>
          <a:xfrm>
            <a:off x="513147" y="3825721"/>
            <a:ext cx="4187950" cy="1277269"/>
            <a:chOff x="425691" y="4023521"/>
            <a:chExt cx="4187950" cy="1277269"/>
          </a:xfrm>
        </p:grpSpPr>
        <p:sp>
          <p:nvSpPr>
            <p:cNvPr id="39" name="Rectángulo 38">
              <a:extLst>
                <a:ext uri="{FF2B5EF4-FFF2-40B4-BE49-F238E27FC236}">
                  <a16:creationId xmlns:a16="http://schemas.microsoft.com/office/drawing/2014/main" id="{02E4A93C-8F9C-4884-B2B6-80528735D3E3}"/>
                </a:ext>
              </a:extLst>
            </p:cNvPr>
            <p:cNvSpPr/>
            <p:nvPr/>
          </p:nvSpPr>
          <p:spPr>
            <a:xfrm>
              <a:off x="425691" y="4023521"/>
              <a:ext cx="118105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Ficha de Medidas</a:t>
              </a:r>
            </a:p>
          </p:txBody>
        </p:sp>
        <p:sp>
          <p:nvSpPr>
            <p:cNvPr id="41" name="Rectángulo 40">
              <a:extLst>
                <a:ext uri="{FF2B5EF4-FFF2-40B4-BE49-F238E27FC236}">
                  <a16:creationId xmlns:a16="http://schemas.microsoft.com/office/drawing/2014/main" id="{92B9E128-7B4C-45E7-9BA8-B9EA85687B92}"/>
                </a:ext>
              </a:extLst>
            </p:cNvPr>
            <p:cNvSpPr/>
            <p:nvPr/>
          </p:nvSpPr>
          <p:spPr>
            <a:xfrm>
              <a:off x="754528" y="4254831"/>
              <a:ext cx="66475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H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ombros</a:t>
              </a:r>
            </a:p>
          </p:txBody>
        </p:sp>
        <p:grpSp>
          <p:nvGrpSpPr>
            <p:cNvPr id="53" name="Grupo 52">
              <a:extLst>
                <a:ext uri="{FF2B5EF4-FFF2-40B4-BE49-F238E27FC236}">
                  <a16:creationId xmlns:a16="http://schemas.microsoft.com/office/drawing/2014/main" id="{F280F20A-CEEA-4B75-946C-268CF551042A}"/>
                </a:ext>
              </a:extLst>
            </p:cNvPr>
            <p:cNvGrpSpPr/>
            <p:nvPr/>
          </p:nvGrpSpPr>
          <p:grpSpPr>
            <a:xfrm>
              <a:off x="499785" y="4324233"/>
              <a:ext cx="319496" cy="903494"/>
              <a:chOff x="499785" y="4324233"/>
              <a:chExt cx="319496" cy="903494"/>
            </a:xfrm>
          </p:grpSpPr>
          <p:sp>
            <p:nvSpPr>
              <p:cNvPr id="40" name="Rectángulo 39">
                <a:extLst>
                  <a:ext uri="{FF2B5EF4-FFF2-40B4-BE49-F238E27FC236}">
                    <a16:creationId xmlns:a16="http://schemas.microsoft.com/office/drawing/2014/main" id="{E47B04F6-4E0C-443A-9D7F-51CC3A6E8167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 dirty="0"/>
              </a:p>
            </p:txBody>
          </p:sp>
          <p:sp>
            <p:nvSpPr>
              <p:cNvPr id="42" name="Rectángulo 41">
                <a:extLst>
                  <a:ext uri="{FF2B5EF4-FFF2-40B4-BE49-F238E27FC236}">
                    <a16:creationId xmlns:a16="http://schemas.microsoft.com/office/drawing/2014/main" id="{E0D8D7D1-E8A9-477D-BB59-7D4037A10AD8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3" name="Rectángulo 42">
                <a:extLst>
                  <a:ext uri="{FF2B5EF4-FFF2-40B4-BE49-F238E27FC236}">
                    <a16:creationId xmlns:a16="http://schemas.microsoft.com/office/drawing/2014/main" id="{F11EEA12-BB2F-4295-96AC-15AABB2EB594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4" name="Rectángulo 43">
                <a:extLst>
                  <a:ext uri="{FF2B5EF4-FFF2-40B4-BE49-F238E27FC236}">
                    <a16:creationId xmlns:a16="http://schemas.microsoft.com/office/drawing/2014/main" id="{4CA8619C-54F1-4E1B-8AD0-2AB97850AF39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5" name="Rectángulo 44">
                <a:extLst>
                  <a:ext uri="{FF2B5EF4-FFF2-40B4-BE49-F238E27FC236}">
                    <a16:creationId xmlns:a16="http://schemas.microsoft.com/office/drawing/2014/main" id="{A892E23F-412E-4C2B-BF07-19DEFB875F6D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48" name="Rectángulo 47">
              <a:extLst>
                <a:ext uri="{FF2B5EF4-FFF2-40B4-BE49-F238E27FC236}">
                  <a16:creationId xmlns:a16="http://schemas.microsoft.com/office/drawing/2014/main" id="{F61B7A8A-9FD8-4CD0-98C1-D19A7D442815}"/>
                </a:ext>
              </a:extLst>
            </p:cNvPr>
            <p:cNvSpPr/>
            <p:nvPr/>
          </p:nvSpPr>
          <p:spPr>
            <a:xfrm>
              <a:off x="754528" y="4446790"/>
              <a:ext cx="66475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Busto</a:t>
              </a:r>
            </a:p>
          </p:txBody>
        </p:sp>
        <p:sp>
          <p:nvSpPr>
            <p:cNvPr id="49" name="Rectángulo 48">
              <a:extLst>
                <a:ext uri="{FF2B5EF4-FFF2-40B4-BE49-F238E27FC236}">
                  <a16:creationId xmlns:a16="http://schemas.microsoft.com/office/drawing/2014/main" id="{CB2C72A1-AB47-4A03-B163-24BB2C1F201C}"/>
                </a:ext>
              </a:extLst>
            </p:cNvPr>
            <p:cNvSpPr/>
            <p:nvPr/>
          </p:nvSpPr>
          <p:spPr>
            <a:xfrm>
              <a:off x="754528" y="4627222"/>
              <a:ext cx="934027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Larg</a:t>
              </a: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 Espalda</a:t>
              </a:r>
            </a:p>
          </p:txBody>
        </p:sp>
        <p:sp>
          <p:nvSpPr>
            <p:cNvPr id="50" name="Rectángulo 49">
              <a:extLst>
                <a:ext uri="{FF2B5EF4-FFF2-40B4-BE49-F238E27FC236}">
                  <a16:creationId xmlns:a16="http://schemas.microsoft.com/office/drawing/2014/main" id="{C5BC14CB-F47E-4D58-8F68-DDE41F381913}"/>
                </a:ext>
              </a:extLst>
            </p:cNvPr>
            <p:cNvSpPr/>
            <p:nvPr/>
          </p:nvSpPr>
          <p:spPr>
            <a:xfrm>
              <a:off x="754528" y="4819750"/>
              <a:ext cx="934027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Busto</a:t>
              </a:r>
            </a:p>
          </p:txBody>
        </p:sp>
        <p:sp>
          <p:nvSpPr>
            <p:cNvPr id="52" name="Rectángulo 51">
              <a:extLst>
                <a:ext uri="{FF2B5EF4-FFF2-40B4-BE49-F238E27FC236}">
                  <a16:creationId xmlns:a16="http://schemas.microsoft.com/office/drawing/2014/main" id="{39884370-F146-4FD9-9DE4-63D0F5CF1CFD}"/>
                </a:ext>
              </a:extLst>
            </p:cNvPr>
            <p:cNvSpPr/>
            <p:nvPr/>
          </p:nvSpPr>
          <p:spPr>
            <a:xfrm>
              <a:off x="763644" y="5019073"/>
              <a:ext cx="54205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</a:t>
              </a:r>
            </a:p>
          </p:txBody>
        </p:sp>
        <p:grpSp>
          <p:nvGrpSpPr>
            <p:cNvPr id="54" name="Grupo 53">
              <a:extLst>
                <a:ext uri="{FF2B5EF4-FFF2-40B4-BE49-F238E27FC236}">
                  <a16:creationId xmlns:a16="http://schemas.microsoft.com/office/drawing/2014/main" id="{899D3852-9FE5-4802-ABAC-63F149199D1B}"/>
                </a:ext>
              </a:extLst>
            </p:cNvPr>
            <p:cNvGrpSpPr/>
            <p:nvPr/>
          </p:nvGrpSpPr>
          <p:grpSpPr>
            <a:xfrm>
              <a:off x="1603520" y="4324233"/>
              <a:ext cx="319496" cy="903494"/>
              <a:chOff x="499785" y="4324233"/>
              <a:chExt cx="319496" cy="903494"/>
            </a:xfrm>
          </p:grpSpPr>
          <p:sp>
            <p:nvSpPr>
              <p:cNvPr id="55" name="Rectángulo 54">
                <a:extLst>
                  <a:ext uri="{FF2B5EF4-FFF2-40B4-BE49-F238E27FC236}">
                    <a16:creationId xmlns:a16="http://schemas.microsoft.com/office/drawing/2014/main" id="{B9500116-F8A0-4B60-A41D-DDA61DAD96E1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6" name="Rectángulo 55">
                <a:extLst>
                  <a:ext uri="{FF2B5EF4-FFF2-40B4-BE49-F238E27FC236}">
                    <a16:creationId xmlns:a16="http://schemas.microsoft.com/office/drawing/2014/main" id="{32936542-49CC-49B3-82EB-7BF61A120F45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7" name="Rectángulo 56">
                <a:extLst>
                  <a:ext uri="{FF2B5EF4-FFF2-40B4-BE49-F238E27FC236}">
                    <a16:creationId xmlns:a16="http://schemas.microsoft.com/office/drawing/2014/main" id="{8750774D-2064-4D64-A3A9-4DF20C839018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8" name="Rectángulo 57">
                <a:extLst>
                  <a:ext uri="{FF2B5EF4-FFF2-40B4-BE49-F238E27FC236}">
                    <a16:creationId xmlns:a16="http://schemas.microsoft.com/office/drawing/2014/main" id="{83283F80-022F-44A8-A5C5-F600B41761E0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9" name="Rectángulo 58">
                <a:extLst>
                  <a:ext uri="{FF2B5EF4-FFF2-40B4-BE49-F238E27FC236}">
                    <a16:creationId xmlns:a16="http://schemas.microsoft.com/office/drawing/2014/main" id="{B3B65F57-430F-44F5-B56A-77EC86B78C32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60" name="Rectángulo 59">
              <a:extLst>
                <a:ext uri="{FF2B5EF4-FFF2-40B4-BE49-F238E27FC236}">
                  <a16:creationId xmlns:a16="http://schemas.microsoft.com/office/drawing/2014/main" id="{6466DA8E-C652-4658-9DE6-CC4010FF4254}"/>
                </a:ext>
              </a:extLst>
            </p:cNvPr>
            <p:cNvSpPr/>
            <p:nvPr/>
          </p:nvSpPr>
          <p:spPr>
            <a:xfrm>
              <a:off x="1857045" y="4249221"/>
              <a:ext cx="140225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Frente </a:t>
              </a:r>
            </a:p>
          </p:txBody>
        </p:sp>
        <p:sp>
          <p:nvSpPr>
            <p:cNvPr id="61" name="Rectángulo 60">
              <a:extLst>
                <a:ext uri="{FF2B5EF4-FFF2-40B4-BE49-F238E27FC236}">
                  <a16:creationId xmlns:a16="http://schemas.microsoft.com/office/drawing/2014/main" id="{31371062-0AD6-4B71-A228-5A8B2CD3F31E}"/>
                </a:ext>
              </a:extLst>
            </p:cNvPr>
            <p:cNvSpPr/>
            <p:nvPr/>
          </p:nvSpPr>
          <p:spPr>
            <a:xfrm>
              <a:off x="1857045" y="4448480"/>
              <a:ext cx="1327750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Costado</a:t>
              </a:r>
            </a:p>
          </p:txBody>
        </p:sp>
        <p:sp>
          <p:nvSpPr>
            <p:cNvPr id="62" name="Rectángulo 61">
              <a:extLst>
                <a:ext uri="{FF2B5EF4-FFF2-40B4-BE49-F238E27FC236}">
                  <a16:creationId xmlns:a16="http://schemas.microsoft.com/office/drawing/2014/main" id="{5A4E51EF-8D78-4EC7-9B0F-BE0BEA9BB197}"/>
                </a:ext>
              </a:extLst>
            </p:cNvPr>
            <p:cNvSpPr/>
            <p:nvPr/>
          </p:nvSpPr>
          <p:spPr>
            <a:xfrm>
              <a:off x="1867696" y="4627222"/>
              <a:ext cx="60857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Cadera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63" name="Rectángulo 62">
              <a:extLst>
                <a:ext uri="{FF2B5EF4-FFF2-40B4-BE49-F238E27FC236}">
                  <a16:creationId xmlns:a16="http://schemas.microsoft.com/office/drawing/2014/main" id="{14010947-628E-4464-9589-CBFF26BCD86C}"/>
                </a:ext>
              </a:extLst>
            </p:cNvPr>
            <p:cNvSpPr/>
            <p:nvPr/>
          </p:nvSpPr>
          <p:spPr>
            <a:xfrm>
              <a:off x="1867696" y="4813319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Rodilla</a:t>
              </a:r>
            </a:p>
          </p:txBody>
        </p:sp>
        <p:sp>
          <p:nvSpPr>
            <p:cNvPr id="64" name="Rectángulo 63">
              <a:extLst>
                <a:ext uri="{FF2B5EF4-FFF2-40B4-BE49-F238E27FC236}">
                  <a16:creationId xmlns:a16="http://schemas.microsoft.com/office/drawing/2014/main" id="{B9F5A617-31DA-4B42-AA9F-20464752E28F}"/>
                </a:ext>
              </a:extLst>
            </p:cNvPr>
            <p:cNvSpPr/>
            <p:nvPr/>
          </p:nvSpPr>
          <p:spPr>
            <a:xfrm>
              <a:off x="1862655" y="5016100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Rodilla</a:t>
              </a:r>
            </a:p>
          </p:txBody>
        </p:sp>
        <p:grpSp>
          <p:nvGrpSpPr>
            <p:cNvPr id="65" name="Grupo 64">
              <a:extLst>
                <a:ext uri="{FF2B5EF4-FFF2-40B4-BE49-F238E27FC236}">
                  <a16:creationId xmlns:a16="http://schemas.microsoft.com/office/drawing/2014/main" id="{320CD5EF-93F7-494C-8D7A-6A0B8DEABED7}"/>
                </a:ext>
              </a:extLst>
            </p:cNvPr>
            <p:cNvGrpSpPr/>
            <p:nvPr/>
          </p:nvGrpSpPr>
          <p:grpSpPr>
            <a:xfrm>
              <a:off x="3122565" y="4330398"/>
              <a:ext cx="319496" cy="903494"/>
              <a:chOff x="499785" y="4324233"/>
              <a:chExt cx="319496" cy="903494"/>
            </a:xfrm>
          </p:grpSpPr>
          <p:sp>
            <p:nvSpPr>
              <p:cNvPr id="66" name="Rectángulo 65">
                <a:extLst>
                  <a:ext uri="{FF2B5EF4-FFF2-40B4-BE49-F238E27FC236}">
                    <a16:creationId xmlns:a16="http://schemas.microsoft.com/office/drawing/2014/main" id="{F5AFC7C4-3C8D-4234-9F99-591641CB149C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7" name="Rectángulo 66">
                <a:extLst>
                  <a:ext uri="{FF2B5EF4-FFF2-40B4-BE49-F238E27FC236}">
                    <a16:creationId xmlns:a16="http://schemas.microsoft.com/office/drawing/2014/main" id="{672EC4D9-7968-40EF-8E37-0AB1B0B57B4D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8" name="Rectángulo 67">
                <a:extLst>
                  <a:ext uri="{FF2B5EF4-FFF2-40B4-BE49-F238E27FC236}">
                    <a16:creationId xmlns:a16="http://schemas.microsoft.com/office/drawing/2014/main" id="{79992F34-89A5-437A-A008-60DF00CD58FB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9" name="Rectángulo 68">
                <a:extLst>
                  <a:ext uri="{FF2B5EF4-FFF2-40B4-BE49-F238E27FC236}">
                    <a16:creationId xmlns:a16="http://schemas.microsoft.com/office/drawing/2014/main" id="{5A44A7C8-1EF2-4BA3-A253-805C71A8205A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70" name="Rectángulo 69">
                <a:extLst>
                  <a:ext uri="{FF2B5EF4-FFF2-40B4-BE49-F238E27FC236}">
                    <a16:creationId xmlns:a16="http://schemas.microsoft.com/office/drawing/2014/main" id="{9FCEB1F4-D108-40F4-9C61-46A7811EF12A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71" name="Rectángulo 70">
              <a:extLst>
                <a:ext uri="{FF2B5EF4-FFF2-40B4-BE49-F238E27FC236}">
                  <a16:creationId xmlns:a16="http://schemas.microsoft.com/office/drawing/2014/main" id="{7667203C-F86F-4632-8695-E8C8F777376B}"/>
                </a:ext>
              </a:extLst>
            </p:cNvPr>
            <p:cNvSpPr/>
            <p:nvPr/>
          </p:nvSpPr>
          <p:spPr>
            <a:xfrm>
              <a:off x="3391445" y="4257235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Pantalones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2" name="Rectángulo 71">
              <a:extLst>
                <a:ext uri="{FF2B5EF4-FFF2-40B4-BE49-F238E27FC236}">
                  <a16:creationId xmlns:a16="http://schemas.microsoft.com/office/drawing/2014/main" id="{58BFB19A-50EB-45F1-A3CE-85D479F6FF63}"/>
                </a:ext>
              </a:extLst>
            </p:cNvPr>
            <p:cNvSpPr/>
            <p:nvPr/>
          </p:nvSpPr>
          <p:spPr>
            <a:xfrm>
              <a:off x="3392643" y="4443247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Falda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3" name="Rectángulo 72">
              <a:extLst>
                <a:ext uri="{FF2B5EF4-FFF2-40B4-BE49-F238E27FC236}">
                  <a16:creationId xmlns:a16="http://schemas.microsoft.com/office/drawing/2014/main" id="{1D61C0AB-6E23-4955-B604-F5425931A240}"/>
                </a:ext>
              </a:extLst>
            </p:cNvPr>
            <p:cNvSpPr/>
            <p:nvPr/>
          </p:nvSpPr>
          <p:spPr>
            <a:xfrm>
              <a:off x="3388231" y="4632248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Brazos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4" name="Rectángulo 73">
              <a:extLst>
                <a:ext uri="{FF2B5EF4-FFF2-40B4-BE49-F238E27FC236}">
                  <a16:creationId xmlns:a16="http://schemas.microsoft.com/office/drawing/2014/main" id="{82FFD66E-2E43-472B-9751-82F25D60E63F}"/>
                </a:ext>
              </a:extLst>
            </p:cNvPr>
            <p:cNvSpPr/>
            <p:nvPr/>
          </p:nvSpPr>
          <p:spPr>
            <a:xfrm>
              <a:off x="3391445" y="4824776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Brazos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5" name="Rectángulo 74">
              <a:extLst>
                <a:ext uri="{FF2B5EF4-FFF2-40B4-BE49-F238E27FC236}">
                  <a16:creationId xmlns:a16="http://schemas.microsoft.com/office/drawing/2014/main" id="{567DC8AA-44AB-4858-80A5-59093DB9B205}"/>
                </a:ext>
              </a:extLst>
            </p:cNvPr>
            <p:cNvSpPr/>
            <p:nvPr/>
          </p:nvSpPr>
          <p:spPr>
            <a:xfrm>
              <a:off x="3392014" y="5019687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Puños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77" name="Grupo 76">
            <a:extLst>
              <a:ext uri="{FF2B5EF4-FFF2-40B4-BE49-F238E27FC236}">
                <a16:creationId xmlns:a16="http://schemas.microsoft.com/office/drawing/2014/main" id="{E1C409F8-653D-4D9B-BD5A-C6F51AAA093A}"/>
              </a:ext>
            </a:extLst>
          </p:cNvPr>
          <p:cNvGrpSpPr/>
          <p:nvPr/>
        </p:nvGrpSpPr>
        <p:grpSpPr>
          <a:xfrm>
            <a:off x="827247" y="5284367"/>
            <a:ext cx="3869438" cy="314947"/>
            <a:chOff x="846774" y="1908569"/>
            <a:chExt cx="3869438" cy="314947"/>
          </a:xfrm>
        </p:grpSpPr>
        <p:sp>
          <p:nvSpPr>
            <p:cNvPr id="78" name="Rectángulo: esquinas redondeadas 77">
              <a:extLst>
                <a:ext uri="{FF2B5EF4-FFF2-40B4-BE49-F238E27FC236}">
                  <a16:creationId xmlns:a16="http://schemas.microsoft.com/office/drawing/2014/main" id="{2060D2E5-A165-4593-B293-BEB07BBA723F}"/>
                </a:ext>
              </a:extLst>
            </p:cNvPr>
            <p:cNvSpPr/>
            <p:nvPr/>
          </p:nvSpPr>
          <p:spPr>
            <a:xfrm>
              <a:off x="888509" y="1931042"/>
              <a:ext cx="3548063" cy="267576"/>
            </a:xfrm>
            <a:prstGeom prst="roundRect">
              <a:avLst>
                <a:gd name="adj" fmla="val 3808"/>
              </a:avLst>
            </a:prstGeom>
            <a:solidFill>
              <a:srgbClr val="E5EBF7"/>
            </a:solidFill>
            <a:ln w="6350"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79" name="Rectángulo 78">
              <a:extLst>
                <a:ext uri="{FF2B5EF4-FFF2-40B4-BE49-F238E27FC236}">
                  <a16:creationId xmlns:a16="http://schemas.microsoft.com/office/drawing/2014/main" id="{E7877A37-7626-4D32-BC91-E7815A0457B0}"/>
                </a:ext>
              </a:extLst>
            </p:cNvPr>
            <p:cNvSpPr/>
            <p:nvPr/>
          </p:nvSpPr>
          <p:spPr>
            <a:xfrm>
              <a:off x="846774" y="1910995"/>
              <a:ext cx="140708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Material Utilizado</a:t>
              </a:r>
            </a:p>
          </p:txBody>
        </p:sp>
        <p:sp>
          <p:nvSpPr>
            <p:cNvPr id="80" name="Rectángulo 79">
              <a:extLst>
                <a:ext uri="{FF2B5EF4-FFF2-40B4-BE49-F238E27FC236}">
                  <a16:creationId xmlns:a16="http://schemas.microsoft.com/office/drawing/2014/main" id="{EED52FFC-D234-4972-9362-CCA8BD8E1E1D}"/>
                </a:ext>
              </a:extLst>
            </p:cNvPr>
            <p:cNvSpPr/>
            <p:nvPr/>
          </p:nvSpPr>
          <p:spPr>
            <a:xfrm>
              <a:off x="1951784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81" name="Rectángulo 80">
              <a:extLst>
                <a:ext uri="{FF2B5EF4-FFF2-40B4-BE49-F238E27FC236}">
                  <a16:creationId xmlns:a16="http://schemas.microsoft.com/office/drawing/2014/main" id="{810D7B33-A378-48EE-81DB-D80ABF08CAFF}"/>
                </a:ext>
              </a:extLst>
            </p:cNvPr>
            <p:cNvSpPr/>
            <p:nvPr/>
          </p:nvSpPr>
          <p:spPr>
            <a:xfrm>
              <a:off x="2018850" y="1908569"/>
              <a:ext cx="1230415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Traído por cliente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82" name="Rectángulo 81">
              <a:extLst>
                <a:ext uri="{FF2B5EF4-FFF2-40B4-BE49-F238E27FC236}">
                  <a16:creationId xmlns:a16="http://schemas.microsoft.com/office/drawing/2014/main" id="{C6BA340D-8998-4AB9-89C7-B008C984CE74}"/>
                </a:ext>
              </a:extLst>
            </p:cNvPr>
            <p:cNvSpPr/>
            <p:nvPr/>
          </p:nvSpPr>
          <p:spPr>
            <a:xfrm>
              <a:off x="3114635" y="2000787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85" name="Rectángulo 84">
              <a:extLst>
                <a:ext uri="{FF2B5EF4-FFF2-40B4-BE49-F238E27FC236}">
                  <a16:creationId xmlns:a16="http://schemas.microsoft.com/office/drawing/2014/main" id="{E804BDC5-B8E3-4BEE-B9A1-7A7F9FE1772F}"/>
                </a:ext>
              </a:extLst>
            </p:cNvPr>
            <p:cNvSpPr/>
            <p:nvPr/>
          </p:nvSpPr>
          <p:spPr>
            <a:xfrm>
              <a:off x="3194974" y="1908569"/>
              <a:ext cx="152123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Comprado por uno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pic>
        <p:nvPicPr>
          <p:cNvPr id="86" name="Imagen 85">
            <a:extLst>
              <a:ext uri="{FF2B5EF4-FFF2-40B4-BE49-F238E27FC236}">
                <a16:creationId xmlns:a16="http://schemas.microsoft.com/office/drawing/2014/main" id="{5E40D706-1789-41B8-8B26-B918DFB9E15B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203" t="66278" r="8673" b="23356"/>
          <a:stretch/>
        </p:blipFill>
        <p:spPr>
          <a:xfrm>
            <a:off x="420002" y="5572807"/>
            <a:ext cx="4301657" cy="745544"/>
          </a:xfrm>
          <a:prstGeom prst="rect">
            <a:avLst/>
          </a:prstGeom>
        </p:spPr>
      </p:pic>
      <p:grpSp>
        <p:nvGrpSpPr>
          <p:cNvPr id="99" name="Grupo 98">
            <a:extLst>
              <a:ext uri="{FF2B5EF4-FFF2-40B4-BE49-F238E27FC236}">
                <a16:creationId xmlns:a16="http://schemas.microsoft.com/office/drawing/2014/main" id="{A495B0AB-2D8A-4029-A820-29583E476264}"/>
              </a:ext>
            </a:extLst>
          </p:cNvPr>
          <p:cNvGrpSpPr/>
          <p:nvPr/>
        </p:nvGrpSpPr>
        <p:grpSpPr>
          <a:xfrm>
            <a:off x="513886" y="6402346"/>
            <a:ext cx="4328637" cy="751470"/>
            <a:chOff x="507023" y="6357999"/>
            <a:chExt cx="4328637" cy="751470"/>
          </a:xfrm>
        </p:grpSpPr>
        <p:sp>
          <p:nvSpPr>
            <p:cNvPr id="88" name="Rectángulo 87">
              <a:extLst>
                <a:ext uri="{FF2B5EF4-FFF2-40B4-BE49-F238E27FC236}">
                  <a16:creationId xmlns:a16="http://schemas.microsoft.com/office/drawing/2014/main" id="{CABB359B-7FAA-4851-BFBB-C7E16CD1F9CA}"/>
                </a:ext>
              </a:extLst>
            </p:cNvPr>
            <p:cNvSpPr/>
            <p:nvPr/>
          </p:nvSpPr>
          <p:spPr>
            <a:xfrm>
              <a:off x="507023" y="6357999"/>
              <a:ext cx="1590222" cy="34394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6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Formas de Pago</a:t>
              </a:r>
              <a:endParaRPr lang="es-CL" sz="16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89" name="Rectángulo 88">
              <a:extLst>
                <a:ext uri="{FF2B5EF4-FFF2-40B4-BE49-F238E27FC236}">
                  <a16:creationId xmlns:a16="http://schemas.microsoft.com/office/drawing/2014/main" id="{5C3FB13F-67AB-4E67-B8DB-16F6AEF462D6}"/>
                </a:ext>
              </a:extLst>
            </p:cNvPr>
            <p:cNvSpPr/>
            <p:nvPr/>
          </p:nvSpPr>
          <p:spPr>
            <a:xfrm>
              <a:off x="508665" y="6755574"/>
              <a:ext cx="118105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Total a Pagar: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90" name="Conector recto 89">
              <a:extLst>
                <a:ext uri="{FF2B5EF4-FFF2-40B4-BE49-F238E27FC236}">
                  <a16:creationId xmlns:a16="http://schemas.microsoft.com/office/drawing/2014/main" id="{E991F5D5-602F-41C6-A05E-4F641BA735F5}"/>
                </a:ext>
              </a:extLst>
            </p:cNvPr>
            <p:cNvCxnSpPr>
              <a:cxnSpLocks/>
            </p:cNvCxnSpPr>
            <p:nvPr/>
          </p:nvCxnSpPr>
          <p:spPr>
            <a:xfrm>
              <a:off x="1405339" y="6956676"/>
              <a:ext cx="1125661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3" name="Rectángulo 92">
              <a:extLst>
                <a:ext uri="{FF2B5EF4-FFF2-40B4-BE49-F238E27FC236}">
                  <a16:creationId xmlns:a16="http://schemas.microsoft.com/office/drawing/2014/main" id="{6EBF0BAA-1830-4082-9014-C97DF0F57357}"/>
                </a:ext>
              </a:extLst>
            </p:cNvPr>
            <p:cNvSpPr/>
            <p:nvPr/>
          </p:nvSpPr>
          <p:spPr>
            <a:xfrm>
              <a:off x="2618328" y="6480608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94" name="Rectángulo 93">
              <a:extLst>
                <a:ext uri="{FF2B5EF4-FFF2-40B4-BE49-F238E27FC236}">
                  <a16:creationId xmlns:a16="http://schemas.microsoft.com/office/drawing/2014/main" id="{6B27A875-5C49-4CE4-884A-53A0A9CD71C2}"/>
                </a:ext>
              </a:extLst>
            </p:cNvPr>
            <p:cNvSpPr/>
            <p:nvPr/>
          </p:nvSpPr>
          <p:spPr>
            <a:xfrm>
              <a:off x="2698547" y="6392360"/>
              <a:ext cx="213711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50% Adel</a:t>
              </a: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anto / 50% Entrega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5" name="Rectángulo 94">
              <a:extLst>
                <a:ext uri="{FF2B5EF4-FFF2-40B4-BE49-F238E27FC236}">
                  <a16:creationId xmlns:a16="http://schemas.microsoft.com/office/drawing/2014/main" id="{796D9CDE-CE6A-44BC-B977-018DBDB7ADB1}"/>
                </a:ext>
              </a:extLst>
            </p:cNvPr>
            <p:cNvSpPr/>
            <p:nvPr/>
          </p:nvSpPr>
          <p:spPr>
            <a:xfrm>
              <a:off x="2618327" y="6671604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96" name="Rectángulo 95">
              <a:extLst>
                <a:ext uri="{FF2B5EF4-FFF2-40B4-BE49-F238E27FC236}">
                  <a16:creationId xmlns:a16="http://schemas.microsoft.com/office/drawing/2014/main" id="{E1A9C05A-E9F5-40BA-9B89-F4925868A6E2}"/>
                </a:ext>
              </a:extLst>
            </p:cNvPr>
            <p:cNvSpPr/>
            <p:nvPr/>
          </p:nvSpPr>
          <p:spPr>
            <a:xfrm>
              <a:off x="2698547" y="6590190"/>
              <a:ext cx="125637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Tarjeta de Crédito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7" name="Rectángulo 96">
              <a:extLst>
                <a:ext uri="{FF2B5EF4-FFF2-40B4-BE49-F238E27FC236}">
                  <a16:creationId xmlns:a16="http://schemas.microsoft.com/office/drawing/2014/main" id="{FDB9D3DA-79A0-4743-B169-42B0206C7917}"/>
                </a:ext>
              </a:extLst>
            </p:cNvPr>
            <p:cNvSpPr/>
            <p:nvPr/>
          </p:nvSpPr>
          <p:spPr>
            <a:xfrm>
              <a:off x="2734595" y="6796948"/>
              <a:ext cx="125637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Pago Completo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8" name="Rectángulo 97">
              <a:extLst>
                <a:ext uri="{FF2B5EF4-FFF2-40B4-BE49-F238E27FC236}">
                  <a16:creationId xmlns:a16="http://schemas.microsoft.com/office/drawing/2014/main" id="{C23ACB03-E850-4859-963B-A4D496E13724}"/>
                </a:ext>
              </a:extLst>
            </p:cNvPr>
            <p:cNvSpPr/>
            <p:nvPr/>
          </p:nvSpPr>
          <p:spPr>
            <a:xfrm>
              <a:off x="2618327" y="6872424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</p:grpSp>
      <p:sp>
        <p:nvSpPr>
          <p:cNvPr id="83" name="Rectángulo 82">
            <a:extLst>
              <a:ext uri="{FF2B5EF4-FFF2-40B4-BE49-F238E27FC236}">
                <a16:creationId xmlns:a16="http://schemas.microsoft.com/office/drawing/2014/main" id="{FF1B5714-D46E-4962-9BD8-8C3EB344E93F}"/>
              </a:ext>
            </a:extLst>
          </p:cNvPr>
          <p:cNvSpPr/>
          <p:nvPr/>
        </p:nvSpPr>
        <p:spPr>
          <a:xfrm>
            <a:off x="551357" y="63750"/>
            <a:ext cx="4148168" cy="107830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07000"/>
              </a:lnSpc>
              <a:spcAft>
                <a:spcPts val="726"/>
              </a:spcAft>
            </a:pPr>
            <a:r>
              <a:rPr lang="es-CL" sz="5988" dirty="0">
                <a:solidFill>
                  <a:schemeClr val="bg1"/>
                </a:solidFill>
                <a:latin typeface="Angelface" pitchFamily="50" charset="0"/>
                <a:ea typeface="Calibri" panose="020F0502020204030204" pitchFamily="34" charset="0"/>
                <a:cs typeface="Times New Roman" panose="02020603050405020304" pitchFamily="18" charset="0"/>
              </a:rPr>
              <a:t>Ordenes de Venta</a:t>
            </a:r>
            <a:endParaRPr lang="es-CL" sz="6532" dirty="0">
              <a:solidFill>
                <a:schemeClr val="bg1"/>
              </a:solidFill>
              <a:latin typeface="Angelface" pitchFamily="50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101" name="Rectángulo: esquinas redondeadas 100">
            <a:extLst>
              <a:ext uri="{FF2B5EF4-FFF2-40B4-BE49-F238E27FC236}">
                <a16:creationId xmlns:a16="http://schemas.microsoft.com/office/drawing/2014/main" id="{0A155951-9671-4EA6-9BA5-4894C98CB333}"/>
              </a:ext>
            </a:extLst>
          </p:cNvPr>
          <p:cNvSpPr/>
          <p:nvPr/>
        </p:nvSpPr>
        <p:spPr>
          <a:xfrm>
            <a:off x="473237" y="1582469"/>
            <a:ext cx="4223447" cy="604994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111" name="Rectángulo: esquinas redondeadas 110">
            <a:extLst>
              <a:ext uri="{FF2B5EF4-FFF2-40B4-BE49-F238E27FC236}">
                <a16:creationId xmlns:a16="http://schemas.microsoft.com/office/drawing/2014/main" id="{2F0F5CEE-A183-4B39-8715-F1C8F735566B}"/>
              </a:ext>
            </a:extLst>
          </p:cNvPr>
          <p:cNvSpPr/>
          <p:nvPr/>
        </p:nvSpPr>
        <p:spPr>
          <a:xfrm>
            <a:off x="524368" y="3850804"/>
            <a:ext cx="4115236" cy="1279658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113" name="Rectángulo: esquinas redondeadas 112">
            <a:extLst>
              <a:ext uri="{FF2B5EF4-FFF2-40B4-BE49-F238E27FC236}">
                <a16:creationId xmlns:a16="http://schemas.microsoft.com/office/drawing/2014/main" id="{907035ED-50C6-4207-BD92-D5027B05F656}"/>
              </a:ext>
            </a:extLst>
          </p:cNvPr>
          <p:cNvSpPr/>
          <p:nvPr/>
        </p:nvSpPr>
        <p:spPr>
          <a:xfrm>
            <a:off x="521789" y="6431097"/>
            <a:ext cx="4115236" cy="762266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</p:spTree>
    <p:extLst>
      <p:ext uri="{BB962C8B-B14F-4D97-AF65-F5344CB8AC3E}">
        <p14:creationId xmlns:p14="http://schemas.microsoft.com/office/powerpoint/2010/main" val="320211985"/>
      </p:ext>
    </p:extLst>
  </p:cSld>
  <p:clrMapOvr>
    <a:masterClrMapping/>
  </p:clrMapOvr>
</p:sld>
</file>

<file path=ppt/slides/slide2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4" name="Imagen 113">
            <a:extLst>
              <a:ext uri="{FF2B5EF4-FFF2-40B4-BE49-F238E27FC236}">
                <a16:creationId xmlns:a16="http://schemas.microsoft.com/office/drawing/2014/main" id="{E2C72D66-3C05-40F4-818E-4CB8631B94FA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26633" t="9514" r="29569" b="27352"/>
          <a:stretch/>
        </p:blipFill>
        <p:spPr>
          <a:xfrm rot="16200000">
            <a:off x="2185505" y="-1998928"/>
            <a:ext cx="697876" cy="5068891"/>
          </a:xfrm>
          <a:prstGeom prst="rect">
            <a:avLst/>
          </a:prstGeom>
        </p:spPr>
      </p:pic>
      <p:sp>
        <p:nvSpPr>
          <p:cNvPr id="112" name="Rectángulo: esquinas redondeadas 111">
            <a:extLst>
              <a:ext uri="{FF2B5EF4-FFF2-40B4-BE49-F238E27FC236}">
                <a16:creationId xmlns:a16="http://schemas.microsoft.com/office/drawing/2014/main" id="{E115D612-3661-42A9-A486-91A7B88EA55F}"/>
              </a:ext>
            </a:extLst>
          </p:cNvPr>
          <p:cNvSpPr/>
          <p:nvPr/>
        </p:nvSpPr>
        <p:spPr>
          <a:xfrm>
            <a:off x="440504" y="6367648"/>
            <a:ext cx="4290148" cy="890633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110" name="Rectángulo: esquinas redondeadas 109">
            <a:extLst>
              <a:ext uri="{FF2B5EF4-FFF2-40B4-BE49-F238E27FC236}">
                <a16:creationId xmlns:a16="http://schemas.microsoft.com/office/drawing/2014/main" id="{9B78243E-FF09-471B-A928-593DCFE6BCF1}"/>
              </a:ext>
            </a:extLst>
          </p:cNvPr>
          <p:cNvSpPr/>
          <p:nvPr/>
        </p:nvSpPr>
        <p:spPr>
          <a:xfrm>
            <a:off x="440505" y="3776826"/>
            <a:ext cx="4290148" cy="1439386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84" name="Rectángulo: esquinas redondeadas 83">
            <a:extLst>
              <a:ext uri="{FF2B5EF4-FFF2-40B4-BE49-F238E27FC236}">
                <a16:creationId xmlns:a16="http://schemas.microsoft.com/office/drawing/2014/main" id="{AD7414DD-8DE6-45B8-8112-9BDDF0B186AF}"/>
              </a:ext>
            </a:extLst>
          </p:cNvPr>
          <p:cNvSpPr/>
          <p:nvPr/>
        </p:nvSpPr>
        <p:spPr>
          <a:xfrm>
            <a:off x="420001" y="1536627"/>
            <a:ext cx="4310651" cy="697874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2" name="Rectángulo: esquinas redondeadas 1">
            <a:extLst>
              <a:ext uri="{FF2B5EF4-FFF2-40B4-BE49-F238E27FC236}">
                <a16:creationId xmlns:a16="http://schemas.microsoft.com/office/drawing/2014/main" id="{99FF4510-806D-4AC7-8D73-69B355A697B8}"/>
              </a:ext>
            </a:extLst>
          </p:cNvPr>
          <p:cNvSpPr/>
          <p:nvPr/>
        </p:nvSpPr>
        <p:spPr>
          <a:xfrm>
            <a:off x="1308997" y="1142665"/>
            <a:ext cx="1021080" cy="217998"/>
          </a:xfrm>
          <a:prstGeom prst="roundRect">
            <a:avLst>
              <a:gd name="adj" fmla="val 0"/>
            </a:avLst>
          </a:prstGeom>
          <a:noFill/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4" name="Rectángulo 3">
            <a:extLst>
              <a:ext uri="{FF2B5EF4-FFF2-40B4-BE49-F238E27FC236}">
                <a16:creationId xmlns:a16="http://schemas.microsoft.com/office/drawing/2014/main" id="{2AFB77A1-E7B9-4F47-9144-3CC7BDF7EE3D}"/>
              </a:ext>
            </a:extLst>
          </p:cNvPr>
          <p:cNvSpPr/>
          <p:nvPr/>
        </p:nvSpPr>
        <p:spPr>
          <a:xfrm>
            <a:off x="440504" y="1056234"/>
            <a:ext cx="1021080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N.º Pedido</a:t>
            </a:r>
            <a:endParaRPr lang="es-CL" dirty="0">
              <a:effectLst/>
              <a:latin typeface="Akazan Lt" panose="02000506020000020003" pitchFamily="2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5" name="Rectángulo: esquinas redondeadas 4">
            <a:extLst>
              <a:ext uri="{FF2B5EF4-FFF2-40B4-BE49-F238E27FC236}">
                <a16:creationId xmlns:a16="http://schemas.microsoft.com/office/drawing/2014/main" id="{2842A9BB-0E44-4F1E-97DD-EF7322732B51}"/>
              </a:ext>
            </a:extLst>
          </p:cNvPr>
          <p:cNvSpPr/>
          <p:nvPr/>
        </p:nvSpPr>
        <p:spPr>
          <a:xfrm>
            <a:off x="3675604" y="1142059"/>
            <a:ext cx="1021080" cy="217998"/>
          </a:xfrm>
          <a:prstGeom prst="roundRect">
            <a:avLst>
              <a:gd name="adj" fmla="val 0"/>
            </a:avLst>
          </a:prstGeom>
          <a:noFill/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6" name="Rectángulo 5">
            <a:extLst>
              <a:ext uri="{FF2B5EF4-FFF2-40B4-BE49-F238E27FC236}">
                <a16:creationId xmlns:a16="http://schemas.microsoft.com/office/drawing/2014/main" id="{7F3D37A6-278E-4B2C-8776-6E7C1A84784E}"/>
              </a:ext>
            </a:extLst>
          </p:cNvPr>
          <p:cNvSpPr/>
          <p:nvPr/>
        </p:nvSpPr>
        <p:spPr>
          <a:xfrm>
            <a:off x="3079506" y="1063864"/>
            <a:ext cx="1021080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Fecha</a:t>
            </a:r>
          </a:p>
        </p:txBody>
      </p:sp>
      <p:grpSp>
        <p:nvGrpSpPr>
          <p:cNvPr id="17" name="Grupo 16">
            <a:extLst>
              <a:ext uri="{FF2B5EF4-FFF2-40B4-BE49-F238E27FC236}">
                <a16:creationId xmlns:a16="http://schemas.microsoft.com/office/drawing/2014/main" id="{A1221EF0-FDFE-48C3-A647-6370BEFC3A9F}"/>
              </a:ext>
            </a:extLst>
          </p:cNvPr>
          <p:cNvGrpSpPr/>
          <p:nvPr/>
        </p:nvGrpSpPr>
        <p:grpSpPr>
          <a:xfrm>
            <a:off x="428996" y="1535416"/>
            <a:ext cx="4190338" cy="715275"/>
            <a:chOff x="461175" y="1120552"/>
            <a:chExt cx="4190338" cy="715275"/>
          </a:xfrm>
        </p:grpSpPr>
        <p:sp>
          <p:nvSpPr>
            <p:cNvPr id="8" name="Rectángulo 7">
              <a:extLst>
                <a:ext uri="{FF2B5EF4-FFF2-40B4-BE49-F238E27FC236}">
                  <a16:creationId xmlns:a16="http://schemas.microsoft.com/office/drawing/2014/main" id="{9A52EE84-0DE8-4F26-AD5E-3CE20593F425}"/>
                </a:ext>
              </a:extLst>
            </p:cNvPr>
            <p:cNvSpPr/>
            <p:nvPr/>
          </p:nvSpPr>
          <p:spPr>
            <a:xfrm>
              <a:off x="477077" y="1120552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Cliente: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" name="Rectángulo 8">
              <a:extLst>
                <a:ext uri="{FF2B5EF4-FFF2-40B4-BE49-F238E27FC236}">
                  <a16:creationId xmlns:a16="http://schemas.microsoft.com/office/drawing/2014/main" id="{0293D1B7-439B-4947-A5F0-41627F3784A1}"/>
                </a:ext>
              </a:extLst>
            </p:cNvPr>
            <p:cNvSpPr/>
            <p:nvPr/>
          </p:nvSpPr>
          <p:spPr>
            <a:xfrm>
              <a:off x="461175" y="1452518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Teléfono: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10" name="Rectángulo 9">
              <a:extLst>
                <a:ext uri="{FF2B5EF4-FFF2-40B4-BE49-F238E27FC236}">
                  <a16:creationId xmlns:a16="http://schemas.microsoft.com/office/drawing/2014/main" id="{18CEE0AE-BC72-4F64-89A2-783C42213717}"/>
                </a:ext>
              </a:extLst>
            </p:cNvPr>
            <p:cNvSpPr/>
            <p:nvPr/>
          </p:nvSpPr>
          <p:spPr>
            <a:xfrm>
              <a:off x="2542395" y="1460468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Celular: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12" name="Conector recto 11">
              <a:extLst>
                <a:ext uri="{FF2B5EF4-FFF2-40B4-BE49-F238E27FC236}">
                  <a16:creationId xmlns:a16="http://schemas.microsoft.com/office/drawing/2014/main" id="{44FD2E21-B38E-48E6-8AF0-3E3DE6E69487}"/>
                </a:ext>
              </a:extLst>
            </p:cNvPr>
            <p:cNvCxnSpPr/>
            <p:nvPr/>
          </p:nvCxnSpPr>
          <p:spPr>
            <a:xfrm>
              <a:off x="1089328" y="1380954"/>
              <a:ext cx="3562185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Conector recto 12">
              <a:extLst>
                <a:ext uri="{FF2B5EF4-FFF2-40B4-BE49-F238E27FC236}">
                  <a16:creationId xmlns:a16="http://schemas.microsoft.com/office/drawing/2014/main" id="{FF0615F5-297B-42CC-9227-B689F664423A}"/>
                </a:ext>
              </a:extLst>
            </p:cNvPr>
            <p:cNvCxnSpPr>
              <a:cxnSpLocks/>
            </p:cNvCxnSpPr>
            <p:nvPr/>
          </p:nvCxnSpPr>
          <p:spPr>
            <a:xfrm>
              <a:off x="1194019" y="1700333"/>
              <a:ext cx="1348376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" name="Conector recto 14">
              <a:extLst>
                <a:ext uri="{FF2B5EF4-FFF2-40B4-BE49-F238E27FC236}">
                  <a16:creationId xmlns:a16="http://schemas.microsoft.com/office/drawing/2014/main" id="{BD48C7B8-5CAC-4F82-9216-C8AB344C1EF2}"/>
                </a:ext>
              </a:extLst>
            </p:cNvPr>
            <p:cNvCxnSpPr>
              <a:cxnSpLocks/>
            </p:cNvCxnSpPr>
            <p:nvPr/>
          </p:nvCxnSpPr>
          <p:spPr>
            <a:xfrm>
              <a:off x="3228230" y="1700333"/>
              <a:ext cx="1423283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7" name="Grupo 26">
            <a:extLst>
              <a:ext uri="{FF2B5EF4-FFF2-40B4-BE49-F238E27FC236}">
                <a16:creationId xmlns:a16="http://schemas.microsoft.com/office/drawing/2014/main" id="{D011FB4B-7475-4BE9-A358-6DA41A8D12AD}"/>
              </a:ext>
            </a:extLst>
          </p:cNvPr>
          <p:cNvGrpSpPr/>
          <p:nvPr/>
        </p:nvGrpSpPr>
        <p:grpSpPr>
          <a:xfrm>
            <a:off x="899417" y="2332501"/>
            <a:ext cx="3359980" cy="319046"/>
            <a:chOff x="864702" y="1908569"/>
            <a:chExt cx="3359980" cy="319046"/>
          </a:xfrm>
        </p:grpSpPr>
        <p:sp>
          <p:nvSpPr>
            <p:cNvPr id="19" name="Rectángulo: esquinas redondeadas 18">
              <a:extLst>
                <a:ext uri="{FF2B5EF4-FFF2-40B4-BE49-F238E27FC236}">
                  <a16:creationId xmlns:a16="http://schemas.microsoft.com/office/drawing/2014/main" id="{90C1F828-0023-4BD0-AE55-1A1D3BABD5CA}"/>
                </a:ext>
              </a:extLst>
            </p:cNvPr>
            <p:cNvSpPr/>
            <p:nvPr/>
          </p:nvSpPr>
          <p:spPr>
            <a:xfrm>
              <a:off x="888509" y="1931042"/>
              <a:ext cx="3336173" cy="267576"/>
            </a:xfrm>
            <a:prstGeom prst="roundRect">
              <a:avLst>
                <a:gd name="adj" fmla="val 3808"/>
              </a:avLst>
            </a:prstGeom>
            <a:solidFill>
              <a:srgbClr val="E5EBF7"/>
            </a:solidFill>
            <a:ln w="6350"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20" name="Rectángulo 19">
              <a:extLst>
                <a:ext uri="{FF2B5EF4-FFF2-40B4-BE49-F238E27FC236}">
                  <a16:creationId xmlns:a16="http://schemas.microsoft.com/office/drawing/2014/main" id="{56986F0A-658A-4DCF-8EF6-0F185C7C5060}"/>
                </a:ext>
              </a:extLst>
            </p:cNvPr>
            <p:cNvSpPr/>
            <p:nvPr/>
          </p:nvSpPr>
          <p:spPr>
            <a:xfrm>
              <a:off x="864702" y="1910995"/>
              <a:ext cx="140708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Tipo de Servicio: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21" name="Rectángulo 20">
              <a:extLst>
                <a:ext uri="{FF2B5EF4-FFF2-40B4-BE49-F238E27FC236}">
                  <a16:creationId xmlns:a16="http://schemas.microsoft.com/office/drawing/2014/main" id="{6492D76D-BD6D-4616-9DE0-599FC92A6658}"/>
                </a:ext>
              </a:extLst>
            </p:cNvPr>
            <p:cNvSpPr/>
            <p:nvPr/>
          </p:nvSpPr>
          <p:spPr>
            <a:xfrm>
              <a:off x="1993616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2" name="Rectángulo 21">
              <a:extLst>
                <a:ext uri="{FF2B5EF4-FFF2-40B4-BE49-F238E27FC236}">
                  <a16:creationId xmlns:a16="http://schemas.microsoft.com/office/drawing/2014/main" id="{BE82BD38-E445-4696-A0AB-597A418C5665}"/>
                </a:ext>
              </a:extLst>
            </p:cNvPr>
            <p:cNvSpPr/>
            <p:nvPr/>
          </p:nvSpPr>
          <p:spPr>
            <a:xfrm>
              <a:off x="2072635" y="1908569"/>
              <a:ext cx="654616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Costura</a:t>
              </a:r>
            </a:p>
          </p:txBody>
        </p:sp>
        <p:sp>
          <p:nvSpPr>
            <p:cNvPr id="23" name="Rectángulo 22">
              <a:extLst>
                <a:ext uri="{FF2B5EF4-FFF2-40B4-BE49-F238E27FC236}">
                  <a16:creationId xmlns:a16="http://schemas.microsoft.com/office/drawing/2014/main" id="{68F4B250-3831-418F-BFC4-D431DBC2CA70}"/>
                </a:ext>
              </a:extLst>
            </p:cNvPr>
            <p:cNvSpPr/>
            <p:nvPr/>
          </p:nvSpPr>
          <p:spPr>
            <a:xfrm>
              <a:off x="2660329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4" name="Rectángulo 23">
              <a:extLst>
                <a:ext uri="{FF2B5EF4-FFF2-40B4-BE49-F238E27FC236}">
                  <a16:creationId xmlns:a16="http://schemas.microsoft.com/office/drawing/2014/main" id="{4AA89D6B-DBBA-402D-AEBE-71E144A67F00}"/>
                </a:ext>
              </a:extLst>
            </p:cNvPr>
            <p:cNvSpPr/>
            <p:nvPr/>
          </p:nvSpPr>
          <p:spPr>
            <a:xfrm>
              <a:off x="2750460" y="1915094"/>
              <a:ext cx="81676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Confección</a:t>
              </a:r>
            </a:p>
          </p:txBody>
        </p:sp>
        <p:sp>
          <p:nvSpPr>
            <p:cNvPr id="25" name="Rectángulo 24">
              <a:extLst>
                <a:ext uri="{FF2B5EF4-FFF2-40B4-BE49-F238E27FC236}">
                  <a16:creationId xmlns:a16="http://schemas.microsoft.com/office/drawing/2014/main" id="{E35C0224-B0B5-4F53-8A83-F99AB3741D53}"/>
                </a:ext>
              </a:extLst>
            </p:cNvPr>
            <p:cNvSpPr/>
            <p:nvPr/>
          </p:nvSpPr>
          <p:spPr>
            <a:xfrm>
              <a:off x="3522045" y="2000787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6" name="Rectángulo 25">
              <a:extLst>
                <a:ext uri="{FF2B5EF4-FFF2-40B4-BE49-F238E27FC236}">
                  <a16:creationId xmlns:a16="http://schemas.microsoft.com/office/drawing/2014/main" id="{6D0BC1E9-E235-4F61-AC23-ACA0B4CF88CA}"/>
                </a:ext>
              </a:extLst>
            </p:cNvPr>
            <p:cNvSpPr/>
            <p:nvPr/>
          </p:nvSpPr>
          <p:spPr>
            <a:xfrm>
              <a:off x="3612029" y="1915094"/>
              <a:ext cx="552402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Otros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sp>
        <p:nvSpPr>
          <p:cNvPr id="28" name="Rectángulo 27">
            <a:extLst>
              <a:ext uri="{FF2B5EF4-FFF2-40B4-BE49-F238E27FC236}">
                <a16:creationId xmlns:a16="http://schemas.microsoft.com/office/drawing/2014/main" id="{68588BD4-AE96-4CF9-9C4B-24A6D79FE99D}"/>
              </a:ext>
            </a:extLst>
          </p:cNvPr>
          <p:cNvSpPr/>
          <p:nvPr/>
        </p:nvSpPr>
        <p:spPr>
          <a:xfrm>
            <a:off x="354701" y="2633649"/>
            <a:ext cx="2183733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Descripción del Servicio:</a:t>
            </a:r>
            <a:endParaRPr lang="es-CL" dirty="0">
              <a:effectLst/>
              <a:latin typeface="Akazan Lt" panose="02000506020000020003" pitchFamily="2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pic>
        <p:nvPicPr>
          <p:cNvPr id="30" name="Imagen 29">
            <a:extLst>
              <a:ext uri="{FF2B5EF4-FFF2-40B4-BE49-F238E27FC236}">
                <a16:creationId xmlns:a16="http://schemas.microsoft.com/office/drawing/2014/main" id="{3E931A31-DC47-4A40-8DA9-8FC83A9306DD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203" t="66278" r="8673" b="23449"/>
          <a:stretch/>
        </p:blipFill>
        <p:spPr>
          <a:xfrm>
            <a:off x="440505" y="2944813"/>
            <a:ext cx="4301657" cy="738769"/>
          </a:xfrm>
          <a:prstGeom prst="rect">
            <a:avLst/>
          </a:prstGeom>
        </p:spPr>
      </p:pic>
      <p:grpSp>
        <p:nvGrpSpPr>
          <p:cNvPr id="76" name="Grupo 75">
            <a:extLst>
              <a:ext uri="{FF2B5EF4-FFF2-40B4-BE49-F238E27FC236}">
                <a16:creationId xmlns:a16="http://schemas.microsoft.com/office/drawing/2014/main" id="{EBD2F4EC-A8BF-4680-A871-AD5F1ACFA33A}"/>
              </a:ext>
            </a:extLst>
          </p:cNvPr>
          <p:cNvGrpSpPr/>
          <p:nvPr/>
        </p:nvGrpSpPr>
        <p:grpSpPr>
          <a:xfrm>
            <a:off x="513147" y="3825721"/>
            <a:ext cx="4187950" cy="1277269"/>
            <a:chOff x="425691" y="4023521"/>
            <a:chExt cx="4187950" cy="1277269"/>
          </a:xfrm>
        </p:grpSpPr>
        <p:sp>
          <p:nvSpPr>
            <p:cNvPr id="39" name="Rectángulo 38">
              <a:extLst>
                <a:ext uri="{FF2B5EF4-FFF2-40B4-BE49-F238E27FC236}">
                  <a16:creationId xmlns:a16="http://schemas.microsoft.com/office/drawing/2014/main" id="{02E4A93C-8F9C-4884-B2B6-80528735D3E3}"/>
                </a:ext>
              </a:extLst>
            </p:cNvPr>
            <p:cNvSpPr/>
            <p:nvPr/>
          </p:nvSpPr>
          <p:spPr>
            <a:xfrm>
              <a:off x="425691" y="4023521"/>
              <a:ext cx="118105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Ficha de Medidas</a:t>
              </a:r>
            </a:p>
          </p:txBody>
        </p:sp>
        <p:sp>
          <p:nvSpPr>
            <p:cNvPr id="41" name="Rectángulo 40">
              <a:extLst>
                <a:ext uri="{FF2B5EF4-FFF2-40B4-BE49-F238E27FC236}">
                  <a16:creationId xmlns:a16="http://schemas.microsoft.com/office/drawing/2014/main" id="{92B9E128-7B4C-45E7-9BA8-B9EA85687B92}"/>
                </a:ext>
              </a:extLst>
            </p:cNvPr>
            <p:cNvSpPr/>
            <p:nvPr/>
          </p:nvSpPr>
          <p:spPr>
            <a:xfrm>
              <a:off x="754528" y="4254831"/>
              <a:ext cx="66475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H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ombros</a:t>
              </a:r>
            </a:p>
          </p:txBody>
        </p:sp>
        <p:grpSp>
          <p:nvGrpSpPr>
            <p:cNvPr id="53" name="Grupo 52">
              <a:extLst>
                <a:ext uri="{FF2B5EF4-FFF2-40B4-BE49-F238E27FC236}">
                  <a16:creationId xmlns:a16="http://schemas.microsoft.com/office/drawing/2014/main" id="{F280F20A-CEEA-4B75-946C-268CF551042A}"/>
                </a:ext>
              </a:extLst>
            </p:cNvPr>
            <p:cNvGrpSpPr/>
            <p:nvPr/>
          </p:nvGrpSpPr>
          <p:grpSpPr>
            <a:xfrm>
              <a:off x="499785" y="4324233"/>
              <a:ext cx="319496" cy="903494"/>
              <a:chOff x="499785" y="4324233"/>
              <a:chExt cx="319496" cy="903494"/>
            </a:xfrm>
          </p:grpSpPr>
          <p:sp>
            <p:nvSpPr>
              <p:cNvPr id="40" name="Rectángulo 39">
                <a:extLst>
                  <a:ext uri="{FF2B5EF4-FFF2-40B4-BE49-F238E27FC236}">
                    <a16:creationId xmlns:a16="http://schemas.microsoft.com/office/drawing/2014/main" id="{E47B04F6-4E0C-443A-9D7F-51CC3A6E8167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 dirty="0"/>
              </a:p>
            </p:txBody>
          </p:sp>
          <p:sp>
            <p:nvSpPr>
              <p:cNvPr id="42" name="Rectángulo 41">
                <a:extLst>
                  <a:ext uri="{FF2B5EF4-FFF2-40B4-BE49-F238E27FC236}">
                    <a16:creationId xmlns:a16="http://schemas.microsoft.com/office/drawing/2014/main" id="{E0D8D7D1-E8A9-477D-BB59-7D4037A10AD8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3" name="Rectángulo 42">
                <a:extLst>
                  <a:ext uri="{FF2B5EF4-FFF2-40B4-BE49-F238E27FC236}">
                    <a16:creationId xmlns:a16="http://schemas.microsoft.com/office/drawing/2014/main" id="{F11EEA12-BB2F-4295-96AC-15AABB2EB594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4" name="Rectángulo 43">
                <a:extLst>
                  <a:ext uri="{FF2B5EF4-FFF2-40B4-BE49-F238E27FC236}">
                    <a16:creationId xmlns:a16="http://schemas.microsoft.com/office/drawing/2014/main" id="{4CA8619C-54F1-4E1B-8AD0-2AB97850AF39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5" name="Rectángulo 44">
                <a:extLst>
                  <a:ext uri="{FF2B5EF4-FFF2-40B4-BE49-F238E27FC236}">
                    <a16:creationId xmlns:a16="http://schemas.microsoft.com/office/drawing/2014/main" id="{A892E23F-412E-4C2B-BF07-19DEFB875F6D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48" name="Rectángulo 47">
              <a:extLst>
                <a:ext uri="{FF2B5EF4-FFF2-40B4-BE49-F238E27FC236}">
                  <a16:creationId xmlns:a16="http://schemas.microsoft.com/office/drawing/2014/main" id="{F61B7A8A-9FD8-4CD0-98C1-D19A7D442815}"/>
                </a:ext>
              </a:extLst>
            </p:cNvPr>
            <p:cNvSpPr/>
            <p:nvPr/>
          </p:nvSpPr>
          <p:spPr>
            <a:xfrm>
              <a:off x="754528" y="4446790"/>
              <a:ext cx="66475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Busto</a:t>
              </a:r>
            </a:p>
          </p:txBody>
        </p:sp>
        <p:sp>
          <p:nvSpPr>
            <p:cNvPr id="49" name="Rectángulo 48">
              <a:extLst>
                <a:ext uri="{FF2B5EF4-FFF2-40B4-BE49-F238E27FC236}">
                  <a16:creationId xmlns:a16="http://schemas.microsoft.com/office/drawing/2014/main" id="{CB2C72A1-AB47-4A03-B163-24BB2C1F201C}"/>
                </a:ext>
              </a:extLst>
            </p:cNvPr>
            <p:cNvSpPr/>
            <p:nvPr/>
          </p:nvSpPr>
          <p:spPr>
            <a:xfrm>
              <a:off x="754528" y="4627222"/>
              <a:ext cx="934027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Larg</a:t>
              </a: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 Espalda</a:t>
              </a:r>
            </a:p>
          </p:txBody>
        </p:sp>
        <p:sp>
          <p:nvSpPr>
            <p:cNvPr id="50" name="Rectángulo 49">
              <a:extLst>
                <a:ext uri="{FF2B5EF4-FFF2-40B4-BE49-F238E27FC236}">
                  <a16:creationId xmlns:a16="http://schemas.microsoft.com/office/drawing/2014/main" id="{C5BC14CB-F47E-4D58-8F68-DDE41F381913}"/>
                </a:ext>
              </a:extLst>
            </p:cNvPr>
            <p:cNvSpPr/>
            <p:nvPr/>
          </p:nvSpPr>
          <p:spPr>
            <a:xfrm>
              <a:off x="754528" y="4819750"/>
              <a:ext cx="934027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Busto</a:t>
              </a:r>
            </a:p>
          </p:txBody>
        </p:sp>
        <p:sp>
          <p:nvSpPr>
            <p:cNvPr id="52" name="Rectángulo 51">
              <a:extLst>
                <a:ext uri="{FF2B5EF4-FFF2-40B4-BE49-F238E27FC236}">
                  <a16:creationId xmlns:a16="http://schemas.microsoft.com/office/drawing/2014/main" id="{39884370-F146-4FD9-9DE4-63D0F5CF1CFD}"/>
                </a:ext>
              </a:extLst>
            </p:cNvPr>
            <p:cNvSpPr/>
            <p:nvPr/>
          </p:nvSpPr>
          <p:spPr>
            <a:xfrm>
              <a:off x="763644" y="5019073"/>
              <a:ext cx="54205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</a:t>
              </a:r>
            </a:p>
          </p:txBody>
        </p:sp>
        <p:grpSp>
          <p:nvGrpSpPr>
            <p:cNvPr id="54" name="Grupo 53">
              <a:extLst>
                <a:ext uri="{FF2B5EF4-FFF2-40B4-BE49-F238E27FC236}">
                  <a16:creationId xmlns:a16="http://schemas.microsoft.com/office/drawing/2014/main" id="{899D3852-9FE5-4802-ABAC-63F149199D1B}"/>
                </a:ext>
              </a:extLst>
            </p:cNvPr>
            <p:cNvGrpSpPr/>
            <p:nvPr/>
          </p:nvGrpSpPr>
          <p:grpSpPr>
            <a:xfrm>
              <a:off x="1603520" y="4324233"/>
              <a:ext cx="319496" cy="903494"/>
              <a:chOff x="499785" y="4324233"/>
              <a:chExt cx="319496" cy="903494"/>
            </a:xfrm>
          </p:grpSpPr>
          <p:sp>
            <p:nvSpPr>
              <p:cNvPr id="55" name="Rectángulo 54">
                <a:extLst>
                  <a:ext uri="{FF2B5EF4-FFF2-40B4-BE49-F238E27FC236}">
                    <a16:creationId xmlns:a16="http://schemas.microsoft.com/office/drawing/2014/main" id="{B9500116-F8A0-4B60-A41D-DDA61DAD96E1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6" name="Rectángulo 55">
                <a:extLst>
                  <a:ext uri="{FF2B5EF4-FFF2-40B4-BE49-F238E27FC236}">
                    <a16:creationId xmlns:a16="http://schemas.microsoft.com/office/drawing/2014/main" id="{32936542-49CC-49B3-82EB-7BF61A120F45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7" name="Rectángulo 56">
                <a:extLst>
                  <a:ext uri="{FF2B5EF4-FFF2-40B4-BE49-F238E27FC236}">
                    <a16:creationId xmlns:a16="http://schemas.microsoft.com/office/drawing/2014/main" id="{8750774D-2064-4D64-A3A9-4DF20C839018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8" name="Rectángulo 57">
                <a:extLst>
                  <a:ext uri="{FF2B5EF4-FFF2-40B4-BE49-F238E27FC236}">
                    <a16:creationId xmlns:a16="http://schemas.microsoft.com/office/drawing/2014/main" id="{83283F80-022F-44A8-A5C5-F600B41761E0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9" name="Rectángulo 58">
                <a:extLst>
                  <a:ext uri="{FF2B5EF4-FFF2-40B4-BE49-F238E27FC236}">
                    <a16:creationId xmlns:a16="http://schemas.microsoft.com/office/drawing/2014/main" id="{B3B65F57-430F-44F5-B56A-77EC86B78C32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60" name="Rectángulo 59">
              <a:extLst>
                <a:ext uri="{FF2B5EF4-FFF2-40B4-BE49-F238E27FC236}">
                  <a16:creationId xmlns:a16="http://schemas.microsoft.com/office/drawing/2014/main" id="{6466DA8E-C652-4658-9DE6-CC4010FF4254}"/>
                </a:ext>
              </a:extLst>
            </p:cNvPr>
            <p:cNvSpPr/>
            <p:nvPr/>
          </p:nvSpPr>
          <p:spPr>
            <a:xfrm>
              <a:off x="1857045" y="4249221"/>
              <a:ext cx="140225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Frente </a:t>
              </a:r>
            </a:p>
          </p:txBody>
        </p:sp>
        <p:sp>
          <p:nvSpPr>
            <p:cNvPr id="61" name="Rectángulo 60">
              <a:extLst>
                <a:ext uri="{FF2B5EF4-FFF2-40B4-BE49-F238E27FC236}">
                  <a16:creationId xmlns:a16="http://schemas.microsoft.com/office/drawing/2014/main" id="{31371062-0AD6-4B71-A228-5A8B2CD3F31E}"/>
                </a:ext>
              </a:extLst>
            </p:cNvPr>
            <p:cNvSpPr/>
            <p:nvPr/>
          </p:nvSpPr>
          <p:spPr>
            <a:xfrm>
              <a:off x="1857045" y="4448480"/>
              <a:ext cx="1327750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Costado</a:t>
              </a:r>
            </a:p>
          </p:txBody>
        </p:sp>
        <p:sp>
          <p:nvSpPr>
            <p:cNvPr id="62" name="Rectángulo 61">
              <a:extLst>
                <a:ext uri="{FF2B5EF4-FFF2-40B4-BE49-F238E27FC236}">
                  <a16:creationId xmlns:a16="http://schemas.microsoft.com/office/drawing/2014/main" id="{5A4E51EF-8D78-4EC7-9B0F-BE0BEA9BB197}"/>
                </a:ext>
              </a:extLst>
            </p:cNvPr>
            <p:cNvSpPr/>
            <p:nvPr/>
          </p:nvSpPr>
          <p:spPr>
            <a:xfrm>
              <a:off x="1867696" y="4627222"/>
              <a:ext cx="60857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Cadera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63" name="Rectángulo 62">
              <a:extLst>
                <a:ext uri="{FF2B5EF4-FFF2-40B4-BE49-F238E27FC236}">
                  <a16:creationId xmlns:a16="http://schemas.microsoft.com/office/drawing/2014/main" id="{14010947-628E-4464-9589-CBFF26BCD86C}"/>
                </a:ext>
              </a:extLst>
            </p:cNvPr>
            <p:cNvSpPr/>
            <p:nvPr/>
          </p:nvSpPr>
          <p:spPr>
            <a:xfrm>
              <a:off x="1867696" y="4813319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Rodilla</a:t>
              </a:r>
            </a:p>
          </p:txBody>
        </p:sp>
        <p:sp>
          <p:nvSpPr>
            <p:cNvPr id="64" name="Rectángulo 63">
              <a:extLst>
                <a:ext uri="{FF2B5EF4-FFF2-40B4-BE49-F238E27FC236}">
                  <a16:creationId xmlns:a16="http://schemas.microsoft.com/office/drawing/2014/main" id="{B9F5A617-31DA-4B42-AA9F-20464752E28F}"/>
                </a:ext>
              </a:extLst>
            </p:cNvPr>
            <p:cNvSpPr/>
            <p:nvPr/>
          </p:nvSpPr>
          <p:spPr>
            <a:xfrm>
              <a:off x="1862655" y="5016100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Rodilla</a:t>
              </a:r>
            </a:p>
          </p:txBody>
        </p:sp>
        <p:grpSp>
          <p:nvGrpSpPr>
            <p:cNvPr id="65" name="Grupo 64">
              <a:extLst>
                <a:ext uri="{FF2B5EF4-FFF2-40B4-BE49-F238E27FC236}">
                  <a16:creationId xmlns:a16="http://schemas.microsoft.com/office/drawing/2014/main" id="{320CD5EF-93F7-494C-8D7A-6A0B8DEABED7}"/>
                </a:ext>
              </a:extLst>
            </p:cNvPr>
            <p:cNvGrpSpPr/>
            <p:nvPr/>
          </p:nvGrpSpPr>
          <p:grpSpPr>
            <a:xfrm>
              <a:off x="3122565" y="4330398"/>
              <a:ext cx="319496" cy="903494"/>
              <a:chOff x="499785" y="4324233"/>
              <a:chExt cx="319496" cy="903494"/>
            </a:xfrm>
          </p:grpSpPr>
          <p:sp>
            <p:nvSpPr>
              <p:cNvPr id="66" name="Rectángulo 65">
                <a:extLst>
                  <a:ext uri="{FF2B5EF4-FFF2-40B4-BE49-F238E27FC236}">
                    <a16:creationId xmlns:a16="http://schemas.microsoft.com/office/drawing/2014/main" id="{F5AFC7C4-3C8D-4234-9F99-591641CB149C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7" name="Rectángulo 66">
                <a:extLst>
                  <a:ext uri="{FF2B5EF4-FFF2-40B4-BE49-F238E27FC236}">
                    <a16:creationId xmlns:a16="http://schemas.microsoft.com/office/drawing/2014/main" id="{672EC4D9-7968-40EF-8E37-0AB1B0B57B4D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8" name="Rectángulo 67">
                <a:extLst>
                  <a:ext uri="{FF2B5EF4-FFF2-40B4-BE49-F238E27FC236}">
                    <a16:creationId xmlns:a16="http://schemas.microsoft.com/office/drawing/2014/main" id="{79992F34-89A5-437A-A008-60DF00CD58FB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9" name="Rectángulo 68">
                <a:extLst>
                  <a:ext uri="{FF2B5EF4-FFF2-40B4-BE49-F238E27FC236}">
                    <a16:creationId xmlns:a16="http://schemas.microsoft.com/office/drawing/2014/main" id="{5A44A7C8-1EF2-4BA3-A253-805C71A8205A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70" name="Rectángulo 69">
                <a:extLst>
                  <a:ext uri="{FF2B5EF4-FFF2-40B4-BE49-F238E27FC236}">
                    <a16:creationId xmlns:a16="http://schemas.microsoft.com/office/drawing/2014/main" id="{9FCEB1F4-D108-40F4-9C61-46A7811EF12A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71" name="Rectángulo 70">
              <a:extLst>
                <a:ext uri="{FF2B5EF4-FFF2-40B4-BE49-F238E27FC236}">
                  <a16:creationId xmlns:a16="http://schemas.microsoft.com/office/drawing/2014/main" id="{7667203C-F86F-4632-8695-E8C8F777376B}"/>
                </a:ext>
              </a:extLst>
            </p:cNvPr>
            <p:cNvSpPr/>
            <p:nvPr/>
          </p:nvSpPr>
          <p:spPr>
            <a:xfrm>
              <a:off x="3391445" y="4257235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Pantalones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2" name="Rectángulo 71">
              <a:extLst>
                <a:ext uri="{FF2B5EF4-FFF2-40B4-BE49-F238E27FC236}">
                  <a16:creationId xmlns:a16="http://schemas.microsoft.com/office/drawing/2014/main" id="{58BFB19A-50EB-45F1-A3CE-85D479F6FF63}"/>
                </a:ext>
              </a:extLst>
            </p:cNvPr>
            <p:cNvSpPr/>
            <p:nvPr/>
          </p:nvSpPr>
          <p:spPr>
            <a:xfrm>
              <a:off x="3392643" y="4443247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Falda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3" name="Rectángulo 72">
              <a:extLst>
                <a:ext uri="{FF2B5EF4-FFF2-40B4-BE49-F238E27FC236}">
                  <a16:creationId xmlns:a16="http://schemas.microsoft.com/office/drawing/2014/main" id="{1D61C0AB-6E23-4955-B604-F5425931A240}"/>
                </a:ext>
              </a:extLst>
            </p:cNvPr>
            <p:cNvSpPr/>
            <p:nvPr/>
          </p:nvSpPr>
          <p:spPr>
            <a:xfrm>
              <a:off x="3388231" y="4632248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Brazos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4" name="Rectángulo 73">
              <a:extLst>
                <a:ext uri="{FF2B5EF4-FFF2-40B4-BE49-F238E27FC236}">
                  <a16:creationId xmlns:a16="http://schemas.microsoft.com/office/drawing/2014/main" id="{82FFD66E-2E43-472B-9751-82F25D60E63F}"/>
                </a:ext>
              </a:extLst>
            </p:cNvPr>
            <p:cNvSpPr/>
            <p:nvPr/>
          </p:nvSpPr>
          <p:spPr>
            <a:xfrm>
              <a:off x="3391445" y="4824776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Brazos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5" name="Rectángulo 74">
              <a:extLst>
                <a:ext uri="{FF2B5EF4-FFF2-40B4-BE49-F238E27FC236}">
                  <a16:creationId xmlns:a16="http://schemas.microsoft.com/office/drawing/2014/main" id="{567DC8AA-44AB-4858-80A5-59093DB9B205}"/>
                </a:ext>
              </a:extLst>
            </p:cNvPr>
            <p:cNvSpPr/>
            <p:nvPr/>
          </p:nvSpPr>
          <p:spPr>
            <a:xfrm>
              <a:off x="3392014" y="5019687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Puños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77" name="Grupo 76">
            <a:extLst>
              <a:ext uri="{FF2B5EF4-FFF2-40B4-BE49-F238E27FC236}">
                <a16:creationId xmlns:a16="http://schemas.microsoft.com/office/drawing/2014/main" id="{E1C409F8-653D-4D9B-BD5A-C6F51AAA093A}"/>
              </a:ext>
            </a:extLst>
          </p:cNvPr>
          <p:cNvGrpSpPr/>
          <p:nvPr/>
        </p:nvGrpSpPr>
        <p:grpSpPr>
          <a:xfrm>
            <a:off x="827247" y="5284367"/>
            <a:ext cx="3869438" cy="314947"/>
            <a:chOff x="846774" y="1908569"/>
            <a:chExt cx="3869438" cy="314947"/>
          </a:xfrm>
        </p:grpSpPr>
        <p:sp>
          <p:nvSpPr>
            <p:cNvPr id="78" name="Rectángulo: esquinas redondeadas 77">
              <a:extLst>
                <a:ext uri="{FF2B5EF4-FFF2-40B4-BE49-F238E27FC236}">
                  <a16:creationId xmlns:a16="http://schemas.microsoft.com/office/drawing/2014/main" id="{2060D2E5-A165-4593-B293-BEB07BBA723F}"/>
                </a:ext>
              </a:extLst>
            </p:cNvPr>
            <p:cNvSpPr/>
            <p:nvPr/>
          </p:nvSpPr>
          <p:spPr>
            <a:xfrm>
              <a:off x="888509" y="1931042"/>
              <a:ext cx="3548063" cy="267576"/>
            </a:xfrm>
            <a:prstGeom prst="roundRect">
              <a:avLst>
                <a:gd name="adj" fmla="val 3808"/>
              </a:avLst>
            </a:prstGeom>
            <a:solidFill>
              <a:srgbClr val="E5EBF7"/>
            </a:solidFill>
            <a:ln w="6350"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79" name="Rectángulo 78">
              <a:extLst>
                <a:ext uri="{FF2B5EF4-FFF2-40B4-BE49-F238E27FC236}">
                  <a16:creationId xmlns:a16="http://schemas.microsoft.com/office/drawing/2014/main" id="{E7877A37-7626-4D32-BC91-E7815A0457B0}"/>
                </a:ext>
              </a:extLst>
            </p:cNvPr>
            <p:cNvSpPr/>
            <p:nvPr/>
          </p:nvSpPr>
          <p:spPr>
            <a:xfrm>
              <a:off x="846774" y="1910995"/>
              <a:ext cx="140708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Material Utilizado</a:t>
              </a:r>
            </a:p>
          </p:txBody>
        </p:sp>
        <p:sp>
          <p:nvSpPr>
            <p:cNvPr id="80" name="Rectángulo 79">
              <a:extLst>
                <a:ext uri="{FF2B5EF4-FFF2-40B4-BE49-F238E27FC236}">
                  <a16:creationId xmlns:a16="http://schemas.microsoft.com/office/drawing/2014/main" id="{EED52FFC-D234-4972-9362-CCA8BD8E1E1D}"/>
                </a:ext>
              </a:extLst>
            </p:cNvPr>
            <p:cNvSpPr/>
            <p:nvPr/>
          </p:nvSpPr>
          <p:spPr>
            <a:xfrm>
              <a:off x="1951784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81" name="Rectángulo 80">
              <a:extLst>
                <a:ext uri="{FF2B5EF4-FFF2-40B4-BE49-F238E27FC236}">
                  <a16:creationId xmlns:a16="http://schemas.microsoft.com/office/drawing/2014/main" id="{810D7B33-A378-48EE-81DB-D80ABF08CAFF}"/>
                </a:ext>
              </a:extLst>
            </p:cNvPr>
            <p:cNvSpPr/>
            <p:nvPr/>
          </p:nvSpPr>
          <p:spPr>
            <a:xfrm>
              <a:off x="2018850" y="1908569"/>
              <a:ext cx="1230415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Traído por cliente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82" name="Rectángulo 81">
              <a:extLst>
                <a:ext uri="{FF2B5EF4-FFF2-40B4-BE49-F238E27FC236}">
                  <a16:creationId xmlns:a16="http://schemas.microsoft.com/office/drawing/2014/main" id="{C6BA340D-8998-4AB9-89C7-B008C984CE74}"/>
                </a:ext>
              </a:extLst>
            </p:cNvPr>
            <p:cNvSpPr/>
            <p:nvPr/>
          </p:nvSpPr>
          <p:spPr>
            <a:xfrm>
              <a:off x="3114635" y="2000787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85" name="Rectángulo 84">
              <a:extLst>
                <a:ext uri="{FF2B5EF4-FFF2-40B4-BE49-F238E27FC236}">
                  <a16:creationId xmlns:a16="http://schemas.microsoft.com/office/drawing/2014/main" id="{E804BDC5-B8E3-4BEE-B9A1-7A7F9FE1772F}"/>
                </a:ext>
              </a:extLst>
            </p:cNvPr>
            <p:cNvSpPr/>
            <p:nvPr/>
          </p:nvSpPr>
          <p:spPr>
            <a:xfrm>
              <a:off x="3194974" y="1908569"/>
              <a:ext cx="152123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Comprado por uno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pic>
        <p:nvPicPr>
          <p:cNvPr id="86" name="Imagen 85">
            <a:extLst>
              <a:ext uri="{FF2B5EF4-FFF2-40B4-BE49-F238E27FC236}">
                <a16:creationId xmlns:a16="http://schemas.microsoft.com/office/drawing/2014/main" id="{5E40D706-1789-41B8-8B26-B918DFB9E15B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203" t="66278" r="8673" b="23356"/>
          <a:stretch/>
        </p:blipFill>
        <p:spPr>
          <a:xfrm>
            <a:off x="420002" y="5572807"/>
            <a:ext cx="4301657" cy="745544"/>
          </a:xfrm>
          <a:prstGeom prst="rect">
            <a:avLst/>
          </a:prstGeom>
        </p:spPr>
      </p:pic>
      <p:grpSp>
        <p:nvGrpSpPr>
          <p:cNvPr id="99" name="Grupo 98">
            <a:extLst>
              <a:ext uri="{FF2B5EF4-FFF2-40B4-BE49-F238E27FC236}">
                <a16:creationId xmlns:a16="http://schemas.microsoft.com/office/drawing/2014/main" id="{A495B0AB-2D8A-4029-A820-29583E476264}"/>
              </a:ext>
            </a:extLst>
          </p:cNvPr>
          <p:cNvGrpSpPr/>
          <p:nvPr/>
        </p:nvGrpSpPr>
        <p:grpSpPr>
          <a:xfrm>
            <a:off x="513886" y="6402346"/>
            <a:ext cx="4328637" cy="751470"/>
            <a:chOff x="507023" y="6357999"/>
            <a:chExt cx="4328637" cy="751470"/>
          </a:xfrm>
        </p:grpSpPr>
        <p:sp>
          <p:nvSpPr>
            <p:cNvPr id="88" name="Rectángulo 87">
              <a:extLst>
                <a:ext uri="{FF2B5EF4-FFF2-40B4-BE49-F238E27FC236}">
                  <a16:creationId xmlns:a16="http://schemas.microsoft.com/office/drawing/2014/main" id="{CABB359B-7FAA-4851-BFBB-C7E16CD1F9CA}"/>
                </a:ext>
              </a:extLst>
            </p:cNvPr>
            <p:cNvSpPr/>
            <p:nvPr/>
          </p:nvSpPr>
          <p:spPr>
            <a:xfrm>
              <a:off x="507023" y="6357999"/>
              <a:ext cx="1590222" cy="34394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6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Formas de Pago</a:t>
              </a:r>
              <a:endParaRPr lang="es-CL" sz="16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89" name="Rectángulo 88">
              <a:extLst>
                <a:ext uri="{FF2B5EF4-FFF2-40B4-BE49-F238E27FC236}">
                  <a16:creationId xmlns:a16="http://schemas.microsoft.com/office/drawing/2014/main" id="{5C3FB13F-67AB-4E67-B8DB-16F6AEF462D6}"/>
                </a:ext>
              </a:extLst>
            </p:cNvPr>
            <p:cNvSpPr/>
            <p:nvPr/>
          </p:nvSpPr>
          <p:spPr>
            <a:xfrm>
              <a:off x="508665" y="6755574"/>
              <a:ext cx="118105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Total a Pagar: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90" name="Conector recto 89">
              <a:extLst>
                <a:ext uri="{FF2B5EF4-FFF2-40B4-BE49-F238E27FC236}">
                  <a16:creationId xmlns:a16="http://schemas.microsoft.com/office/drawing/2014/main" id="{E991F5D5-602F-41C6-A05E-4F641BA735F5}"/>
                </a:ext>
              </a:extLst>
            </p:cNvPr>
            <p:cNvCxnSpPr>
              <a:cxnSpLocks/>
            </p:cNvCxnSpPr>
            <p:nvPr/>
          </p:nvCxnSpPr>
          <p:spPr>
            <a:xfrm>
              <a:off x="1405339" y="6956676"/>
              <a:ext cx="1125661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3" name="Rectángulo 92">
              <a:extLst>
                <a:ext uri="{FF2B5EF4-FFF2-40B4-BE49-F238E27FC236}">
                  <a16:creationId xmlns:a16="http://schemas.microsoft.com/office/drawing/2014/main" id="{6EBF0BAA-1830-4082-9014-C97DF0F57357}"/>
                </a:ext>
              </a:extLst>
            </p:cNvPr>
            <p:cNvSpPr/>
            <p:nvPr/>
          </p:nvSpPr>
          <p:spPr>
            <a:xfrm>
              <a:off x="2618328" y="6480608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94" name="Rectángulo 93">
              <a:extLst>
                <a:ext uri="{FF2B5EF4-FFF2-40B4-BE49-F238E27FC236}">
                  <a16:creationId xmlns:a16="http://schemas.microsoft.com/office/drawing/2014/main" id="{6B27A875-5C49-4CE4-884A-53A0A9CD71C2}"/>
                </a:ext>
              </a:extLst>
            </p:cNvPr>
            <p:cNvSpPr/>
            <p:nvPr/>
          </p:nvSpPr>
          <p:spPr>
            <a:xfrm>
              <a:off x="2698547" y="6392360"/>
              <a:ext cx="213711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50% Adel</a:t>
              </a: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anto / 50% Entrega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5" name="Rectángulo 94">
              <a:extLst>
                <a:ext uri="{FF2B5EF4-FFF2-40B4-BE49-F238E27FC236}">
                  <a16:creationId xmlns:a16="http://schemas.microsoft.com/office/drawing/2014/main" id="{796D9CDE-CE6A-44BC-B977-018DBDB7ADB1}"/>
                </a:ext>
              </a:extLst>
            </p:cNvPr>
            <p:cNvSpPr/>
            <p:nvPr/>
          </p:nvSpPr>
          <p:spPr>
            <a:xfrm>
              <a:off x="2618327" y="6671604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96" name="Rectángulo 95">
              <a:extLst>
                <a:ext uri="{FF2B5EF4-FFF2-40B4-BE49-F238E27FC236}">
                  <a16:creationId xmlns:a16="http://schemas.microsoft.com/office/drawing/2014/main" id="{E1A9C05A-E9F5-40BA-9B89-F4925868A6E2}"/>
                </a:ext>
              </a:extLst>
            </p:cNvPr>
            <p:cNvSpPr/>
            <p:nvPr/>
          </p:nvSpPr>
          <p:spPr>
            <a:xfrm>
              <a:off x="2698547" y="6590190"/>
              <a:ext cx="125637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Tarjeta de Crédito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7" name="Rectángulo 96">
              <a:extLst>
                <a:ext uri="{FF2B5EF4-FFF2-40B4-BE49-F238E27FC236}">
                  <a16:creationId xmlns:a16="http://schemas.microsoft.com/office/drawing/2014/main" id="{FDB9D3DA-79A0-4743-B169-42B0206C7917}"/>
                </a:ext>
              </a:extLst>
            </p:cNvPr>
            <p:cNvSpPr/>
            <p:nvPr/>
          </p:nvSpPr>
          <p:spPr>
            <a:xfrm>
              <a:off x="2734595" y="6796948"/>
              <a:ext cx="125637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Pago Completo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8" name="Rectángulo 97">
              <a:extLst>
                <a:ext uri="{FF2B5EF4-FFF2-40B4-BE49-F238E27FC236}">
                  <a16:creationId xmlns:a16="http://schemas.microsoft.com/office/drawing/2014/main" id="{C23ACB03-E850-4859-963B-A4D496E13724}"/>
                </a:ext>
              </a:extLst>
            </p:cNvPr>
            <p:cNvSpPr/>
            <p:nvPr/>
          </p:nvSpPr>
          <p:spPr>
            <a:xfrm>
              <a:off x="2618327" y="6872424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</p:grpSp>
      <p:sp>
        <p:nvSpPr>
          <p:cNvPr id="83" name="Rectángulo 82">
            <a:extLst>
              <a:ext uri="{FF2B5EF4-FFF2-40B4-BE49-F238E27FC236}">
                <a16:creationId xmlns:a16="http://schemas.microsoft.com/office/drawing/2014/main" id="{FF1B5714-D46E-4962-9BD8-8C3EB344E93F}"/>
              </a:ext>
            </a:extLst>
          </p:cNvPr>
          <p:cNvSpPr/>
          <p:nvPr/>
        </p:nvSpPr>
        <p:spPr>
          <a:xfrm>
            <a:off x="551357" y="63750"/>
            <a:ext cx="4148168" cy="107830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07000"/>
              </a:lnSpc>
              <a:spcAft>
                <a:spcPts val="726"/>
              </a:spcAft>
            </a:pPr>
            <a:r>
              <a:rPr lang="es-CL" sz="5988" dirty="0">
                <a:solidFill>
                  <a:schemeClr val="bg1"/>
                </a:solidFill>
                <a:latin typeface="Angelface" pitchFamily="50" charset="0"/>
                <a:ea typeface="Calibri" panose="020F0502020204030204" pitchFamily="34" charset="0"/>
                <a:cs typeface="Times New Roman" panose="02020603050405020304" pitchFamily="18" charset="0"/>
              </a:rPr>
              <a:t>Ordenes de Venta</a:t>
            </a:r>
            <a:endParaRPr lang="es-CL" sz="6532" dirty="0">
              <a:solidFill>
                <a:schemeClr val="bg1"/>
              </a:solidFill>
              <a:latin typeface="Angelface" pitchFamily="50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101" name="Rectángulo: esquinas redondeadas 100">
            <a:extLst>
              <a:ext uri="{FF2B5EF4-FFF2-40B4-BE49-F238E27FC236}">
                <a16:creationId xmlns:a16="http://schemas.microsoft.com/office/drawing/2014/main" id="{0A155951-9671-4EA6-9BA5-4894C98CB333}"/>
              </a:ext>
            </a:extLst>
          </p:cNvPr>
          <p:cNvSpPr/>
          <p:nvPr/>
        </p:nvSpPr>
        <p:spPr>
          <a:xfrm>
            <a:off x="473237" y="1582469"/>
            <a:ext cx="4223447" cy="604994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111" name="Rectángulo: esquinas redondeadas 110">
            <a:extLst>
              <a:ext uri="{FF2B5EF4-FFF2-40B4-BE49-F238E27FC236}">
                <a16:creationId xmlns:a16="http://schemas.microsoft.com/office/drawing/2014/main" id="{2F0F5CEE-A183-4B39-8715-F1C8F735566B}"/>
              </a:ext>
            </a:extLst>
          </p:cNvPr>
          <p:cNvSpPr/>
          <p:nvPr/>
        </p:nvSpPr>
        <p:spPr>
          <a:xfrm>
            <a:off x="524368" y="3850804"/>
            <a:ext cx="4115236" cy="1279658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113" name="Rectángulo: esquinas redondeadas 112">
            <a:extLst>
              <a:ext uri="{FF2B5EF4-FFF2-40B4-BE49-F238E27FC236}">
                <a16:creationId xmlns:a16="http://schemas.microsoft.com/office/drawing/2014/main" id="{907035ED-50C6-4207-BD92-D5027B05F656}"/>
              </a:ext>
            </a:extLst>
          </p:cNvPr>
          <p:cNvSpPr/>
          <p:nvPr/>
        </p:nvSpPr>
        <p:spPr>
          <a:xfrm>
            <a:off x="521789" y="6431097"/>
            <a:ext cx="4115236" cy="762266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</p:spTree>
    <p:extLst>
      <p:ext uri="{BB962C8B-B14F-4D97-AF65-F5344CB8AC3E}">
        <p14:creationId xmlns:p14="http://schemas.microsoft.com/office/powerpoint/2010/main" val="1381509787"/>
      </p:ext>
    </p:extLst>
  </p:cSld>
  <p:clrMapOvr>
    <a:masterClrMapping/>
  </p:clrMapOvr>
</p:sld>
</file>

<file path=ppt/slides/slide2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4" name="Imagen 113">
            <a:extLst>
              <a:ext uri="{FF2B5EF4-FFF2-40B4-BE49-F238E27FC236}">
                <a16:creationId xmlns:a16="http://schemas.microsoft.com/office/drawing/2014/main" id="{E2C72D66-3C05-40F4-818E-4CB8631B94FA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26633" t="9514" r="29569" b="27352"/>
          <a:stretch/>
        </p:blipFill>
        <p:spPr>
          <a:xfrm rot="16200000">
            <a:off x="2185505" y="-1998928"/>
            <a:ext cx="697876" cy="5068891"/>
          </a:xfrm>
          <a:prstGeom prst="rect">
            <a:avLst/>
          </a:prstGeom>
        </p:spPr>
      </p:pic>
      <p:sp>
        <p:nvSpPr>
          <p:cNvPr id="112" name="Rectángulo: esquinas redondeadas 111">
            <a:extLst>
              <a:ext uri="{FF2B5EF4-FFF2-40B4-BE49-F238E27FC236}">
                <a16:creationId xmlns:a16="http://schemas.microsoft.com/office/drawing/2014/main" id="{E115D612-3661-42A9-A486-91A7B88EA55F}"/>
              </a:ext>
            </a:extLst>
          </p:cNvPr>
          <p:cNvSpPr/>
          <p:nvPr/>
        </p:nvSpPr>
        <p:spPr>
          <a:xfrm>
            <a:off x="440504" y="6367648"/>
            <a:ext cx="4290148" cy="890633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110" name="Rectángulo: esquinas redondeadas 109">
            <a:extLst>
              <a:ext uri="{FF2B5EF4-FFF2-40B4-BE49-F238E27FC236}">
                <a16:creationId xmlns:a16="http://schemas.microsoft.com/office/drawing/2014/main" id="{9B78243E-FF09-471B-A928-593DCFE6BCF1}"/>
              </a:ext>
            </a:extLst>
          </p:cNvPr>
          <p:cNvSpPr/>
          <p:nvPr/>
        </p:nvSpPr>
        <p:spPr>
          <a:xfrm>
            <a:off x="440505" y="3776826"/>
            <a:ext cx="4290148" cy="1439386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84" name="Rectángulo: esquinas redondeadas 83">
            <a:extLst>
              <a:ext uri="{FF2B5EF4-FFF2-40B4-BE49-F238E27FC236}">
                <a16:creationId xmlns:a16="http://schemas.microsoft.com/office/drawing/2014/main" id="{AD7414DD-8DE6-45B8-8112-9BDDF0B186AF}"/>
              </a:ext>
            </a:extLst>
          </p:cNvPr>
          <p:cNvSpPr/>
          <p:nvPr/>
        </p:nvSpPr>
        <p:spPr>
          <a:xfrm>
            <a:off x="420001" y="1536627"/>
            <a:ext cx="4310651" cy="697874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2" name="Rectángulo: esquinas redondeadas 1">
            <a:extLst>
              <a:ext uri="{FF2B5EF4-FFF2-40B4-BE49-F238E27FC236}">
                <a16:creationId xmlns:a16="http://schemas.microsoft.com/office/drawing/2014/main" id="{99FF4510-806D-4AC7-8D73-69B355A697B8}"/>
              </a:ext>
            </a:extLst>
          </p:cNvPr>
          <p:cNvSpPr/>
          <p:nvPr/>
        </p:nvSpPr>
        <p:spPr>
          <a:xfrm>
            <a:off x="1308997" y="1142665"/>
            <a:ext cx="1021080" cy="217998"/>
          </a:xfrm>
          <a:prstGeom prst="roundRect">
            <a:avLst>
              <a:gd name="adj" fmla="val 0"/>
            </a:avLst>
          </a:prstGeom>
          <a:noFill/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4" name="Rectángulo 3">
            <a:extLst>
              <a:ext uri="{FF2B5EF4-FFF2-40B4-BE49-F238E27FC236}">
                <a16:creationId xmlns:a16="http://schemas.microsoft.com/office/drawing/2014/main" id="{2AFB77A1-E7B9-4F47-9144-3CC7BDF7EE3D}"/>
              </a:ext>
            </a:extLst>
          </p:cNvPr>
          <p:cNvSpPr/>
          <p:nvPr/>
        </p:nvSpPr>
        <p:spPr>
          <a:xfrm>
            <a:off x="440504" y="1056234"/>
            <a:ext cx="1021080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N.º Pedido</a:t>
            </a:r>
            <a:endParaRPr lang="es-CL" dirty="0">
              <a:effectLst/>
              <a:latin typeface="Akazan Lt" panose="02000506020000020003" pitchFamily="2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5" name="Rectángulo: esquinas redondeadas 4">
            <a:extLst>
              <a:ext uri="{FF2B5EF4-FFF2-40B4-BE49-F238E27FC236}">
                <a16:creationId xmlns:a16="http://schemas.microsoft.com/office/drawing/2014/main" id="{2842A9BB-0E44-4F1E-97DD-EF7322732B51}"/>
              </a:ext>
            </a:extLst>
          </p:cNvPr>
          <p:cNvSpPr/>
          <p:nvPr/>
        </p:nvSpPr>
        <p:spPr>
          <a:xfrm>
            <a:off x="3675604" y="1142059"/>
            <a:ext cx="1021080" cy="217998"/>
          </a:xfrm>
          <a:prstGeom prst="roundRect">
            <a:avLst>
              <a:gd name="adj" fmla="val 0"/>
            </a:avLst>
          </a:prstGeom>
          <a:noFill/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6" name="Rectángulo 5">
            <a:extLst>
              <a:ext uri="{FF2B5EF4-FFF2-40B4-BE49-F238E27FC236}">
                <a16:creationId xmlns:a16="http://schemas.microsoft.com/office/drawing/2014/main" id="{7F3D37A6-278E-4B2C-8776-6E7C1A84784E}"/>
              </a:ext>
            </a:extLst>
          </p:cNvPr>
          <p:cNvSpPr/>
          <p:nvPr/>
        </p:nvSpPr>
        <p:spPr>
          <a:xfrm>
            <a:off x="3079506" y="1063864"/>
            <a:ext cx="1021080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Fecha</a:t>
            </a:r>
          </a:p>
        </p:txBody>
      </p:sp>
      <p:grpSp>
        <p:nvGrpSpPr>
          <p:cNvPr id="17" name="Grupo 16">
            <a:extLst>
              <a:ext uri="{FF2B5EF4-FFF2-40B4-BE49-F238E27FC236}">
                <a16:creationId xmlns:a16="http://schemas.microsoft.com/office/drawing/2014/main" id="{A1221EF0-FDFE-48C3-A647-6370BEFC3A9F}"/>
              </a:ext>
            </a:extLst>
          </p:cNvPr>
          <p:cNvGrpSpPr/>
          <p:nvPr/>
        </p:nvGrpSpPr>
        <p:grpSpPr>
          <a:xfrm>
            <a:off x="428996" y="1535416"/>
            <a:ext cx="4190338" cy="715275"/>
            <a:chOff x="461175" y="1120552"/>
            <a:chExt cx="4190338" cy="715275"/>
          </a:xfrm>
        </p:grpSpPr>
        <p:sp>
          <p:nvSpPr>
            <p:cNvPr id="8" name="Rectángulo 7">
              <a:extLst>
                <a:ext uri="{FF2B5EF4-FFF2-40B4-BE49-F238E27FC236}">
                  <a16:creationId xmlns:a16="http://schemas.microsoft.com/office/drawing/2014/main" id="{9A52EE84-0DE8-4F26-AD5E-3CE20593F425}"/>
                </a:ext>
              </a:extLst>
            </p:cNvPr>
            <p:cNvSpPr/>
            <p:nvPr/>
          </p:nvSpPr>
          <p:spPr>
            <a:xfrm>
              <a:off x="477077" y="1120552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Cliente: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" name="Rectángulo 8">
              <a:extLst>
                <a:ext uri="{FF2B5EF4-FFF2-40B4-BE49-F238E27FC236}">
                  <a16:creationId xmlns:a16="http://schemas.microsoft.com/office/drawing/2014/main" id="{0293D1B7-439B-4947-A5F0-41627F3784A1}"/>
                </a:ext>
              </a:extLst>
            </p:cNvPr>
            <p:cNvSpPr/>
            <p:nvPr/>
          </p:nvSpPr>
          <p:spPr>
            <a:xfrm>
              <a:off x="461175" y="1452518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Teléfono: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10" name="Rectángulo 9">
              <a:extLst>
                <a:ext uri="{FF2B5EF4-FFF2-40B4-BE49-F238E27FC236}">
                  <a16:creationId xmlns:a16="http://schemas.microsoft.com/office/drawing/2014/main" id="{18CEE0AE-BC72-4F64-89A2-783C42213717}"/>
                </a:ext>
              </a:extLst>
            </p:cNvPr>
            <p:cNvSpPr/>
            <p:nvPr/>
          </p:nvSpPr>
          <p:spPr>
            <a:xfrm>
              <a:off x="2542395" y="1460468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Celular: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12" name="Conector recto 11">
              <a:extLst>
                <a:ext uri="{FF2B5EF4-FFF2-40B4-BE49-F238E27FC236}">
                  <a16:creationId xmlns:a16="http://schemas.microsoft.com/office/drawing/2014/main" id="{44FD2E21-B38E-48E6-8AF0-3E3DE6E69487}"/>
                </a:ext>
              </a:extLst>
            </p:cNvPr>
            <p:cNvCxnSpPr/>
            <p:nvPr/>
          </p:nvCxnSpPr>
          <p:spPr>
            <a:xfrm>
              <a:off x="1089328" y="1380954"/>
              <a:ext cx="3562185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Conector recto 12">
              <a:extLst>
                <a:ext uri="{FF2B5EF4-FFF2-40B4-BE49-F238E27FC236}">
                  <a16:creationId xmlns:a16="http://schemas.microsoft.com/office/drawing/2014/main" id="{FF0615F5-297B-42CC-9227-B689F664423A}"/>
                </a:ext>
              </a:extLst>
            </p:cNvPr>
            <p:cNvCxnSpPr>
              <a:cxnSpLocks/>
            </p:cNvCxnSpPr>
            <p:nvPr/>
          </p:nvCxnSpPr>
          <p:spPr>
            <a:xfrm>
              <a:off x="1194019" y="1700333"/>
              <a:ext cx="1348376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" name="Conector recto 14">
              <a:extLst>
                <a:ext uri="{FF2B5EF4-FFF2-40B4-BE49-F238E27FC236}">
                  <a16:creationId xmlns:a16="http://schemas.microsoft.com/office/drawing/2014/main" id="{BD48C7B8-5CAC-4F82-9216-C8AB344C1EF2}"/>
                </a:ext>
              </a:extLst>
            </p:cNvPr>
            <p:cNvCxnSpPr>
              <a:cxnSpLocks/>
            </p:cNvCxnSpPr>
            <p:nvPr/>
          </p:nvCxnSpPr>
          <p:spPr>
            <a:xfrm>
              <a:off x="3228230" y="1700333"/>
              <a:ext cx="1423283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7" name="Grupo 26">
            <a:extLst>
              <a:ext uri="{FF2B5EF4-FFF2-40B4-BE49-F238E27FC236}">
                <a16:creationId xmlns:a16="http://schemas.microsoft.com/office/drawing/2014/main" id="{D011FB4B-7475-4BE9-A358-6DA41A8D12AD}"/>
              </a:ext>
            </a:extLst>
          </p:cNvPr>
          <p:cNvGrpSpPr/>
          <p:nvPr/>
        </p:nvGrpSpPr>
        <p:grpSpPr>
          <a:xfrm>
            <a:off x="899417" y="2332501"/>
            <a:ext cx="3359980" cy="319046"/>
            <a:chOff x="864702" y="1908569"/>
            <a:chExt cx="3359980" cy="319046"/>
          </a:xfrm>
        </p:grpSpPr>
        <p:sp>
          <p:nvSpPr>
            <p:cNvPr id="19" name="Rectángulo: esquinas redondeadas 18">
              <a:extLst>
                <a:ext uri="{FF2B5EF4-FFF2-40B4-BE49-F238E27FC236}">
                  <a16:creationId xmlns:a16="http://schemas.microsoft.com/office/drawing/2014/main" id="{90C1F828-0023-4BD0-AE55-1A1D3BABD5CA}"/>
                </a:ext>
              </a:extLst>
            </p:cNvPr>
            <p:cNvSpPr/>
            <p:nvPr/>
          </p:nvSpPr>
          <p:spPr>
            <a:xfrm>
              <a:off x="888509" y="1931042"/>
              <a:ext cx="3336173" cy="267576"/>
            </a:xfrm>
            <a:prstGeom prst="roundRect">
              <a:avLst>
                <a:gd name="adj" fmla="val 3808"/>
              </a:avLst>
            </a:prstGeom>
            <a:solidFill>
              <a:srgbClr val="E5EBF7"/>
            </a:solidFill>
            <a:ln w="6350"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20" name="Rectángulo 19">
              <a:extLst>
                <a:ext uri="{FF2B5EF4-FFF2-40B4-BE49-F238E27FC236}">
                  <a16:creationId xmlns:a16="http://schemas.microsoft.com/office/drawing/2014/main" id="{56986F0A-658A-4DCF-8EF6-0F185C7C5060}"/>
                </a:ext>
              </a:extLst>
            </p:cNvPr>
            <p:cNvSpPr/>
            <p:nvPr/>
          </p:nvSpPr>
          <p:spPr>
            <a:xfrm>
              <a:off x="864702" y="1910995"/>
              <a:ext cx="140708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Tipo de Servicio: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21" name="Rectángulo 20">
              <a:extLst>
                <a:ext uri="{FF2B5EF4-FFF2-40B4-BE49-F238E27FC236}">
                  <a16:creationId xmlns:a16="http://schemas.microsoft.com/office/drawing/2014/main" id="{6492D76D-BD6D-4616-9DE0-599FC92A6658}"/>
                </a:ext>
              </a:extLst>
            </p:cNvPr>
            <p:cNvSpPr/>
            <p:nvPr/>
          </p:nvSpPr>
          <p:spPr>
            <a:xfrm>
              <a:off x="1993616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2" name="Rectángulo 21">
              <a:extLst>
                <a:ext uri="{FF2B5EF4-FFF2-40B4-BE49-F238E27FC236}">
                  <a16:creationId xmlns:a16="http://schemas.microsoft.com/office/drawing/2014/main" id="{BE82BD38-E445-4696-A0AB-597A418C5665}"/>
                </a:ext>
              </a:extLst>
            </p:cNvPr>
            <p:cNvSpPr/>
            <p:nvPr/>
          </p:nvSpPr>
          <p:spPr>
            <a:xfrm>
              <a:off x="2072635" y="1908569"/>
              <a:ext cx="654616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Costura</a:t>
              </a:r>
            </a:p>
          </p:txBody>
        </p:sp>
        <p:sp>
          <p:nvSpPr>
            <p:cNvPr id="23" name="Rectángulo 22">
              <a:extLst>
                <a:ext uri="{FF2B5EF4-FFF2-40B4-BE49-F238E27FC236}">
                  <a16:creationId xmlns:a16="http://schemas.microsoft.com/office/drawing/2014/main" id="{68F4B250-3831-418F-BFC4-D431DBC2CA70}"/>
                </a:ext>
              </a:extLst>
            </p:cNvPr>
            <p:cNvSpPr/>
            <p:nvPr/>
          </p:nvSpPr>
          <p:spPr>
            <a:xfrm>
              <a:off x="2660329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4" name="Rectángulo 23">
              <a:extLst>
                <a:ext uri="{FF2B5EF4-FFF2-40B4-BE49-F238E27FC236}">
                  <a16:creationId xmlns:a16="http://schemas.microsoft.com/office/drawing/2014/main" id="{4AA89D6B-DBBA-402D-AEBE-71E144A67F00}"/>
                </a:ext>
              </a:extLst>
            </p:cNvPr>
            <p:cNvSpPr/>
            <p:nvPr/>
          </p:nvSpPr>
          <p:spPr>
            <a:xfrm>
              <a:off x="2750460" y="1915094"/>
              <a:ext cx="81676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Confección</a:t>
              </a:r>
            </a:p>
          </p:txBody>
        </p:sp>
        <p:sp>
          <p:nvSpPr>
            <p:cNvPr id="25" name="Rectángulo 24">
              <a:extLst>
                <a:ext uri="{FF2B5EF4-FFF2-40B4-BE49-F238E27FC236}">
                  <a16:creationId xmlns:a16="http://schemas.microsoft.com/office/drawing/2014/main" id="{E35C0224-B0B5-4F53-8A83-F99AB3741D53}"/>
                </a:ext>
              </a:extLst>
            </p:cNvPr>
            <p:cNvSpPr/>
            <p:nvPr/>
          </p:nvSpPr>
          <p:spPr>
            <a:xfrm>
              <a:off x="3522045" y="2000787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6" name="Rectángulo 25">
              <a:extLst>
                <a:ext uri="{FF2B5EF4-FFF2-40B4-BE49-F238E27FC236}">
                  <a16:creationId xmlns:a16="http://schemas.microsoft.com/office/drawing/2014/main" id="{6D0BC1E9-E235-4F61-AC23-ACA0B4CF88CA}"/>
                </a:ext>
              </a:extLst>
            </p:cNvPr>
            <p:cNvSpPr/>
            <p:nvPr/>
          </p:nvSpPr>
          <p:spPr>
            <a:xfrm>
              <a:off x="3612029" y="1915094"/>
              <a:ext cx="552402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Otros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sp>
        <p:nvSpPr>
          <p:cNvPr id="28" name="Rectángulo 27">
            <a:extLst>
              <a:ext uri="{FF2B5EF4-FFF2-40B4-BE49-F238E27FC236}">
                <a16:creationId xmlns:a16="http://schemas.microsoft.com/office/drawing/2014/main" id="{68588BD4-AE96-4CF9-9C4B-24A6D79FE99D}"/>
              </a:ext>
            </a:extLst>
          </p:cNvPr>
          <p:cNvSpPr/>
          <p:nvPr/>
        </p:nvSpPr>
        <p:spPr>
          <a:xfrm>
            <a:off x="354701" y="2633649"/>
            <a:ext cx="2183733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Descripción del Servicio:</a:t>
            </a:r>
            <a:endParaRPr lang="es-CL" dirty="0">
              <a:effectLst/>
              <a:latin typeface="Akazan Lt" panose="02000506020000020003" pitchFamily="2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pic>
        <p:nvPicPr>
          <p:cNvPr id="30" name="Imagen 29">
            <a:extLst>
              <a:ext uri="{FF2B5EF4-FFF2-40B4-BE49-F238E27FC236}">
                <a16:creationId xmlns:a16="http://schemas.microsoft.com/office/drawing/2014/main" id="{3E931A31-DC47-4A40-8DA9-8FC83A9306DD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203" t="66278" r="8673" b="23449"/>
          <a:stretch/>
        </p:blipFill>
        <p:spPr>
          <a:xfrm>
            <a:off x="440505" y="2944813"/>
            <a:ext cx="4301657" cy="738769"/>
          </a:xfrm>
          <a:prstGeom prst="rect">
            <a:avLst/>
          </a:prstGeom>
        </p:spPr>
      </p:pic>
      <p:grpSp>
        <p:nvGrpSpPr>
          <p:cNvPr id="76" name="Grupo 75">
            <a:extLst>
              <a:ext uri="{FF2B5EF4-FFF2-40B4-BE49-F238E27FC236}">
                <a16:creationId xmlns:a16="http://schemas.microsoft.com/office/drawing/2014/main" id="{EBD2F4EC-A8BF-4680-A871-AD5F1ACFA33A}"/>
              </a:ext>
            </a:extLst>
          </p:cNvPr>
          <p:cNvGrpSpPr/>
          <p:nvPr/>
        </p:nvGrpSpPr>
        <p:grpSpPr>
          <a:xfrm>
            <a:off x="513147" y="3825721"/>
            <a:ext cx="4187950" cy="1277269"/>
            <a:chOff x="425691" y="4023521"/>
            <a:chExt cx="4187950" cy="1277269"/>
          </a:xfrm>
        </p:grpSpPr>
        <p:sp>
          <p:nvSpPr>
            <p:cNvPr id="39" name="Rectángulo 38">
              <a:extLst>
                <a:ext uri="{FF2B5EF4-FFF2-40B4-BE49-F238E27FC236}">
                  <a16:creationId xmlns:a16="http://schemas.microsoft.com/office/drawing/2014/main" id="{02E4A93C-8F9C-4884-B2B6-80528735D3E3}"/>
                </a:ext>
              </a:extLst>
            </p:cNvPr>
            <p:cNvSpPr/>
            <p:nvPr/>
          </p:nvSpPr>
          <p:spPr>
            <a:xfrm>
              <a:off x="425691" y="4023521"/>
              <a:ext cx="118105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Ficha de Medidas</a:t>
              </a:r>
            </a:p>
          </p:txBody>
        </p:sp>
        <p:sp>
          <p:nvSpPr>
            <p:cNvPr id="41" name="Rectángulo 40">
              <a:extLst>
                <a:ext uri="{FF2B5EF4-FFF2-40B4-BE49-F238E27FC236}">
                  <a16:creationId xmlns:a16="http://schemas.microsoft.com/office/drawing/2014/main" id="{92B9E128-7B4C-45E7-9BA8-B9EA85687B92}"/>
                </a:ext>
              </a:extLst>
            </p:cNvPr>
            <p:cNvSpPr/>
            <p:nvPr/>
          </p:nvSpPr>
          <p:spPr>
            <a:xfrm>
              <a:off x="754528" y="4254831"/>
              <a:ext cx="66475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H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ombros</a:t>
              </a:r>
            </a:p>
          </p:txBody>
        </p:sp>
        <p:grpSp>
          <p:nvGrpSpPr>
            <p:cNvPr id="53" name="Grupo 52">
              <a:extLst>
                <a:ext uri="{FF2B5EF4-FFF2-40B4-BE49-F238E27FC236}">
                  <a16:creationId xmlns:a16="http://schemas.microsoft.com/office/drawing/2014/main" id="{F280F20A-CEEA-4B75-946C-268CF551042A}"/>
                </a:ext>
              </a:extLst>
            </p:cNvPr>
            <p:cNvGrpSpPr/>
            <p:nvPr/>
          </p:nvGrpSpPr>
          <p:grpSpPr>
            <a:xfrm>
              <a:off x="499785" y="4324233"/>
              <a:ext cx="319496" cy="903494"/>
              <a:chOff x="499785" y="4324233"/>
              <a:chExt cx="319496" cy="903494"/>
            </a:xfrm>
          </p:grpSpPr>
          <p:sp>
            <p:nvSpPr>
              <p:cNvPr id="40" name="Rectángulo 39">
                <a:extLst>
                  <a:ext uri="{FF2B5EF4-FFF2-40B4-BE49-F238E27FC236}">
                    <a16:creationId xmlns:a16="http://schemas.microsoft.com/office/drawing/2014/main" id="{E47B04F6-4E0C-443A-9D7F-51CC3A6E8167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 dirty="0"/>
              </a:p>
            </p:txBody>
          </p:sp>
          <p:sp>
            <p:nvSpPr>
              <p:cNvPr id="42" name="Rectángulo 41">
                <a:extLst>
                  <a:ext uri="{FF2B5EF4-FFF2-40B4-BE49-F238E27FC236}">
                    <a16:creationId xmlns:a16="http://schemas.microsoft.com/office/drawing/2014/main" id="{E0D8D7D1-E8A9-477D-BB59-7D4037A10AD8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3" name="Rectángulo 42">
                <a:extLst>
                  <a:ext uri="{FF2B5EF4-FFF2-40B4-BE49-F238E27FC236}">
                    <a16:creationId xmlns:a16="http://schemas.microsoft.com/office/drawing/2014/main" id="{F11EEA12-BB2F-4295-96AC-15AABB2EB594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4" name="Rectángulo 43">
                <a:extLst>
                  <a:ext uri="{FF2B5EF4-FFF2-40B4-BE49-F238E27FC236}">
                    <a16:creationId xmlns:a16="http://schemas.microsoft.com/office/drawing/2014/main" id="{4CA8619C-54F1-4E1B-8AD0-2AB97850AF39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5" name="Rectángulo 44">
                <a:extLst>
                  <a:ext uri="{FF2B5EF4-FFF2-40B4-BE49-F238E27FC236}">
                    <a16:creationId xmlns:a16="http://schemas.microsoft.com/office/drawing/2014/main" id="{A892E23F-412E-4C2B-BF07-19DEFB875F6D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48" name="Rectángulo 47">
              <a:extLst>
                <a:ext uri="{FF2B5EF4-FFF2-40B4-BE49-F238E27FC236}">
                  <a16:creationId xmlns:a16="http://schemas.microsoft.com/office/drawing/2014/main" id="{F61B7A8A-9FD8-4CD0-98C1-D19A7D442815}"/>
                </a:ext>
              </a:extLst>
            </p:cNvPr>
            <p:cNvSpPr/>
            <p:nvPr/>
          </p:nvSpPr>
          <p:spPr>
            <a:xfrm>
              <a:off x="754528" y="4446790"/>
              <a:ext cx="66475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Busto</a:t>
              </a:r>
            </a:p>
          </p:txBody>
        </p:sp>
        <p:sp>
          <p:nvSpPr>
            <p:cNvPr id="49" name="Rectángulo 48">
              <a:extLst>
                <a:ext uri="{FF2B5EF4-FFF2-40B4-BE49-F238E27FC236}">
                  <a16:creationId xmlns:a16="http://schemas.microsoft.com/office/drawing/2014/main" id="{CB2C72A1-AB47-4A03-B163-24BB2C1F201C}"/>
                </a:ext>
              </a:extLst>
            </p:cNvPr>
            <p:cNvSpPr/>
            <p:nvPr/>
          </p:nvSpPr>
          <p:spPr>
            <a:xfrm>
              <a:off x="754528" y="4627222"/>
              <a:ext cx="934027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Larg</a:t>
              </a: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 Espalda</a:t>
              </a:r>
            </a:p>
          </p:txBody>
        </p:sp>
        <p:sp>
          <p:nvSpPr>
            <p:cNvPr id="50" name="Rectángulo 49">
              <a:extLst>
                <a:ext uri="{FF2B5EF4-FFF2-40B4-BE49-F238E27FC236}">
                  <a16:creationId xmlns:a16="http://schemas.microsoft.com/office/drawing/2014/main" id="{C5BC14CB-F47E-4D58-8F68-DDE41F381913}"/>
                </a:ext>
              </a:extLst>
            </p:cNvPr>
            <p:cNvSpPr/>
            <p:nvPr/>
          </p:nvSpPr>
          <p:spPr>
            <a:xfrm>
              <a:off x="754528" y="4819750"/>
              <a:ext cx="934027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Busto</a:t>
              </a:r>
            </a:p>
          </p:txBody>
        </p:sp>
        <p:sp>
          <p:nvSpPr>
            <p:cNvPr id="52" name="Rectángulo 51">
              <a:extLst>
                <a:ext uri="{FF2B5EF4-FFF2-40B4-BE49-F238E27FC236}">
                  <a16:creationId xmlns:a16="http://schemas.microsoft.com/office/drawing/2014/main" id="{39884370-F146-4FD9-9DE4-63D0F5CF1CFD}"/>
                </a:ext>
              </a:extLst>
            </p:cNvPr>
            <p:cNvSpPr/>
            <p:nvPr/>
          </p:nvSpPr>
          <p:spPr>
            <a:xfrm>
              <a:off x="763644" y="5019073"/>
              <a:ext cx="54205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</a:t>
              </a:r>
            </a:p>
          </p:txBody>
        </p:sp>
        <p:grpSp>
          <p:nvGrpSpPr>
            <p:cNvPr id="54" name="Grupo 53">
              <a:extLst>
                <a:ext uri="{FF2B5EF4-FFF2-40B4-BE49-F238E27FC236}">
                  <a16:creationId xmlns:a16="http://schemas.microsoft.com/office/drawing/2014/main" id="{899D3852-9FE5-4802-ABAC-63F149199D1B}"/>
                </a:ext>
              </a:extLst>
            </p:cNvPr>
            <p:cNvGrpSpPr/>
            <p:nvPr/>
          </p:nvGrpSpPr>
          <p:grpSpPr>
            <a:xfrm>
              <a:off x="1603520" y="4324233"/>
              <a:ext cx="319496" cy="903494"/>
              <a:chOff x="499785" y="4324233"/>
              <a:chExt cx="319496" cy="903494"/>
            </a:xfrm>
          </p:grpSpPr>
          <p:sp>
            <p:nvSpPr>
              <p:cNvPr id="55" name="Rectángulo 54">
                <a:extLst>
                  <a:ext uri="{FF2B5EF4-FFF2-40B4-BE49-F238E27FC236}">
                    <a16:creationId xmlns:a16="http://schemas.microsoft.com/office/drawing/2014/main" id="{B9500116-F8A0-4B60-A41D-DDA61DAD96E1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6" name="Rectángulo 55">
                <a:extLst>
                  <a:ext uri="{FF2B5EF4-FFF2-40B4-BE49-F238E27FC236}">
                    <a16:creationId xmlns:a16="http://schemas.microsoft.com/office/drawing/2014/main" id="{32936542-49CC-49B3-82EB-7BF61A120F45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7" name="Rectángulo 56">
                <a:extLst>
                  <a:ext uri="{FF2B5EF4-FFF2-40B4-BE49-F238E27FC236}">
                    <a16:creationId xmlns:a16="http://schemas.microsoft.com/office/drawing/2014/main" id="{8750774D-2064-4D64-A3A9-4DF20C839018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8" name="Rectángulo 57">
                <a:extLst>
                  <a:ext uri="{FF2B5EF4-FFF2-40B4-BE49-F238E27FC236}">
                    <a16:creationId xmlns:a16="http://schemas.microsoft.com/office/drawing/2014/main" id="{83283F80-022F-44A8-A5C5-F600B41761E0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9" name="Rectángulo 58">
                <a:extLst>
                  <a:ext uri="{FF2B5EF4-FFF2-40B4-BE49-F238E27FC236}">
                    <a16:creationId xmlns:a16="http://schemas.microsoft.com/office/drawing/2014/main" id="{B3B65F57-430F-44F5-B56A-77EC86B78C32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60" name="Rectángulo 59">
              <a:extLst>
                <a:ext uri="{FF2B5EF4-FFF2-40B4-BE49-F238E27FC236}">
                  <a16:creationId xmlns:a16="http://schemas.microsoft.com/office/drawing/2014/main" id="{6466DA8E-C652-4658-9DE6-CC4010FF4254}"/>
                </a:ext>
              </a:extLst>
            </p:cNvPr>
            <p:cNvSpPr/>
            <p:nvPr/>
          </p:nvSpPr>
          <p:spPr>
            <a:xfrm>
              <a:off x="1857045" y="4249221"/>
              <a:ext cx="140225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Frente </a:t>
              </a:r>
            </a:p>
          </p:txBody>
        </p:sp>
        <p:sp>
          <p:nvSpPr>
            <p:cNvPr id="61" name="Rectángulo 60">
              <a:extLst>
                <a:ext uri="{FF2B5EF4-FFF2-40B4-BE49-F238E27FC236}">
                  <a16:creationId xmlns:a16="http://schemas.microsoft.com/office/drawing/2014/main" id="{31371062-0AD6-4B71-A228-5A8B2CD3F31E}"/>
                </a:ext>
              </a:extLst>
            </p:cNvPr>
            <p:cNvSpPr/>
            <p:nvPr/>
          </p:nvSpPr>
          <p:spPr>
            <a:xfrm>
              <a:off x="1857045" y="4448480"/>
              <a:ext cx="1327750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Costado</a:t>
              </a:r>
            </a:p>
          </p:txBody>
        </p:sp>
        <p:sp>
          <p:nvSpPr>
            <p:cNvPr id="62" name="Rectángulo 61">
              <a:extLst>
                <a:ext uri="{FF2B5EF4-FFF2-40B4-BE49-F238E27FC236}">
                  <a16:creationId xmlns:a16="http://schemas.microsoft.com/office/drawing/2014/main" id="{5A4E51EF-8D78-4EC7-9B0F-BE0BEA9BB197}"/>
                </a:ext>
              </a:extLst>
            </p:cNvPr>
            <p:cNvSpPr/>
            <p:nvPr/>
          </p:nvSpPr>
          <p:spPr>
            <a:xfrm>
              <a:off x="1867696" y="4627222"/>
              <a:ext cx="60857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Cadera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63" name="Rectángulo 62">
              <a:extLst>
                <a:ext uri="{FF2B5EF4-FFF2-40B4-BE49-F238E27FC236}">
                  <a16:creationId xmlns:a16="http://schemas.microsoft.com/office/drawing/2014/main" id="{14010947-628E-4464-9589-CBFF26BCD86C}"/>
                </a:ext>
              </a:extLst>
            </p:cNvPr>
            <p:cNvSpPr/>
            <p:nvPr/>
          </p:nvSpPr>
          <p:spPr>
            <a:xfrm>
              <a:off x="1867696" y="4813319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Rodilla</a:t>
              </a:r>
            </a:p>
          </p:txBody>
        </p:sp>
        <p:sp>
          <p:nvSpPr>
            <p:cNvPr id="64" name="Rectángulo 63">
              <a:extLst>
                <a:ext uri="{FF2B5EF4-FFF2-40B4-BE49-F238E27FC236}">
                  <a16:creationId xmlns:a16="http://schemas.microsoft.com/office/drawing/2014/main" id="{B9F5A617-31DA-4B42-AA9F-20464752E28F}"/>
                </a:ext>
              </a:extLst>
            </p:cNvPr>
            <p:cNvSpPr/>
            <p:nvPr/>
          </p:nvSpPr>
          <p:spPr>
            <a:xfrm>
              <a:off x="1862655" y="5016100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Rodilla</a:t>
              </a:r>
            </a:p>
          </p:txBody>
        </p:sp>
        <p:grpSp>
          <p:nvGrpSpPr>
            <p:cNvPr id="65" name="Grupo 64">
              <a:extLst>
                <a:ext uri="{FF2B5EF4-FFF2-40B4-BE49-F238E27FC236}">
                  <a16:creationId xmlns:a16="http://schemas.microsoft.com/office/drawing/2014/main" id="{320CD5EF-93F7-494C-8D7A-6A0B8DEABED7}"/>
                </a:ext>
              </a:extLst>
            </p:cNvPr>
            <p:cNvGrpSpPr/>
            <p:nvPr/>
          </p:nvGrpSpPr>
          <p:grpSpPr>
            <a:xfrm>
              <a:off x="3122565" y="4330398"/>
              <a:ext cx="319496" cy="903494"/>
              <a:chOff x="499785" y="4324233"/>
              <a:chExt cx="319496" cy="903494"/>
            </a:xfrm>
          </p:grpSpPr>
          <p:sp>
            <p:nvSpPr>
              <p:cNvPr id="66" name="Rectángulo 65">
                <a:extLst>
                  <a:ext uri="{FF2B5EF4-FFF2-40B4-BE49-F238E27FC236}">
                    <a16:creationId xmlns:a16="http://schemas.microsoft.com/office/drawing/2014/main" id="{F5AFC7C4-3C8D-4234-9F99-591641CB149C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7" name="Rectángulo 66">
                <a:extLst>
                  <a:ext uri="{FF2B5EF4-FFF2-40B4-BE49-F238E27FC236}">
                    <a16:creationId xmlns:a16="http://schemas.microsoft.com/office/drawing/2014/main" id="{672EC4D9-7968-40EF-8E37-0AB1B0B57B4D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8" name="Rectángulo 67">
                <a:extLst>
                  <a:ext uri="{FF2B5EF4-FFF2-40B4-BE49-F238E27FC236}">
                    <a16:creationId xmlns:a16="http://schemas.microsoft.com/office/drawing/2014/main" id="{79992F34-89A5-437A-A008-60DF00CD58FB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9" name="Rectángulo 68">
                <a:extLst>
                  <a:ext uri="{FF2B5EF4-FFF2-40B4-BE49-F238E27FC236}">
                    <a16:creationId xmlns:a16="http://schemas.microsoft.com/office/drawing/2014/main" id="{5A44A7C8-1EF2-4BA3-A253-805C71A8205A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70" name="Rectángulo 69">
                <a:extLst>
                  <a:ext uri="{FF2B5EF4-FFF2-40B4-BE49-F238E27FC236}">
                    <a16:creationId xmlns:a16="http://schemas.microsoft.com/office/drawing/2014/main" id="{9FCEB1F4-D108-40F4-9C61-46A7811EF12A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71" name="Rectángulo 70">
              <a:extLst>
                <a:ext uri="{FF2B5EF4-FFF2-40B4-BE49-F238E27FC236}">
                  <a16:creationId xmlns:a16="http://schemas.microsoft.com/office/drawing/2014/main" id="{7667203C-F86F-4632-8695-E8C8F777376B}"/>
                </a:ext>
              </a:extLst>
            </p:cNvPr>
            <p:cNvSpPr/>
            <p:nvPr/>
          </p:nvSpPr>
          <p:spPr>
            <a:xfrm>
              <a:off x="3391445" y="4257235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Pantalones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2" name="Rectángulo 71">
              <a:extLst>
                <a:ext uri="{FF2B5EF4-FFF2-40B4-BE49-F238E27FC236}">
                  <a16:creationId xmlns:a16="http://schemas.microsoft.com/office/drawing/2014/main" id="{58BFB19A-50EB-45F1-A3CE-85D479F6FF63}"/>
                </a:ext>
              </a:extLst>
            </p:cNvPr>
            <p:cNvSpPr/>
            <p:nvPr/>
          </p:nvSpPr>
          <p:spPr>
            <a:xfrm>
              <a:off x="3392643" y="4443247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Falda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3" name="Rectángulo 72">
              <a:extLst>
                <a:ext uri="{FF2B5EF4-FFF2-40B4-BE49-F238E27FC236}">
                  <a16:creationId xmlns:a16="http://schemas.microsoft.com/office/drawing/2014/main" id="{1D61C0AB-6E23-4955-B604-F5425931A240}"/>
                </a:ext>
              </a:extLst>
            </p:cNvPr>
            <p:cNvSpPr/>
            <p:nvPr/>
          </p:nvSpPr>
          <p:spPr>
            <a:xfrm>
              <a:off x="3388231" y="4632248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Brazos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4" name="Rectángulo 73">
              <a:extLst>
                <a:ext uri="{FF2B5EF4-FFF2-40B4-BE49-F238E27FC236}">
                  <a16:creationId xmlns:a16="http://schemas.microsoft.com/office/drawing/2014/main" id="{82FFD66E-2E43-472B-9751-82F25D60E63F}"/>
                </a:ext>
              </a:extLst>
            </p:cNvPr>
            <p:cNvSpPr/>
            <p:nvPr/>
          </p:nvSpPr>
          <p:spPr>
            <a:xfrm>
              <a:off x="3391445" y="4824776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Brazos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5" name="Rectángulo 74">
              <a:extLst>
                <a:ext uri="{FF2B5EF4-FFF2-40B4-BE49-F238E27FC236}">
                  <a16:creationId xmlns:a16="http://schemas.microsoft.com/office/drawing/2014/main" id="{567DC8AA-44AB-4858-80A5-59093DB9B205}"/>
                </a:ext>
              </a:extLst>
            </p:cNvPr>
            <p:cNvSpPr/>
            <p:nvPr/>
          </p:nvSpPr>
          <p:spPr>
            <a:xfrm>
              <a:off x="3392014" y="5019687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Puños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77" name="Grupo 76">
            <a:extLst>
              <a:ext uri="{FF2B5EF4-FFF2-40B4-BE49-F238E27FC236}">
                <a16:creationId xmlns:a16="http://schemas.microsoft.com/office/drawing/2014/main" id="{E1C409F8-653D-4D9B-BD5A-C6F51AAA093A}"/>
              </a:ext>
            </a:extLst>
          </p:cNvPr>
          <p:cNvGrpSpPr/>
          <p:nvPr/>
        </p:nvGrpSpPr>
        <p:grpSpPr>
          <a:xfrm>
            <a:off x="827247" y="5284367"/>
            <a:ext cx="3869438" cy="314947"/>
            <a:chOff x="846774" y="1908569"/>
            <a:chExt cx="3869438" cy="314947"/>
          </a:xfrm>
        </p:grpSpPr>
        <p:sp>
          <p:nvSpPr>
            <p:cNvPr id="78" name="Rectángulo: esquinas redondeadas 77">
              <a:extLst>
                <a:ext uri="{FF2B5EF4-FFF2-40B4-BE49-F238E27FC236}">
                  <a16:creationId xmlns:a16="http://schemas.microsoft.com/office/drawing/2014/main" id="{2060D2E5-A165-4593-B293-BEB07BBA723F}"/>
                </a:ext>
              </a:extLst>
            </p:cNvPr>
            <p:cNvSpPr/>
            <p:nvPr/>
          </p:nvSpPr>
          <p:spPr>
            <a:xfrm>
              <a:off x="888509" y="1931042"/>
              <a:ext cx="3548063" cy="267576"/>
            </a:xfrm>
            <a:prstGeom prst="roundRect">
              <a:avLst>
                <a:gd name="adj" fmla="val 3808"/>
              </a:avLst>
            </a:prstGeom>
            <a:solidFill>
              <a:srgbClr val="E5EBF7"/>
            </a:solidFill>
            <a:ln w="6350"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79" name="Rectángulo 78">
              <a:extLst>
                <a:ext uri="{FF2B5EF4-FFF2-40B4-BE49-F238E27FC236}">
                  <a16:creationId xmlns:a16="http://schemas.microsoft.com/office/drawing/2014/main" id="{E7877A37-7626-4D32-BC91-E7815A0457B0}"/>
                </a:ext>
              </a:extLst>
            </p:cNvPr>
            <p:cNvSpPr/>
            <p:nvPr/>
          </p:nvSpPr>
          <p:spPr>
            <a:xfrm>
              <a:off x="846774" y="1910995"/>
              <a:ext cx="140708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Material Utilizado</a:t>
              </a:r>
            </a:p>
          </p:txBody>
        </p:sp>
        <p:sp>
          <p:nvSpPr>
            <p:cNvPr id="80" name="Rectángulo 79">
              <a:extLst>
                <a:ext uri="{FF2B5EF4-FFF2-40B4-BE49-F238E27FC236}">
                  <a16:creationId xmlns:a16="http://schemas.microsoft.com/office/drawing/2014/main" id="{EED52FFC-D234-4972-9362-CCA8BD8E1E1D}"/>
                </a:ext>
              </a:extLst>
            </p:cNvPr>
            <p:cNvSpPr/>
            <p:nvPr/>
          </p:nvSpPr>
          <p:spPr>
            <a:xfrm>
              <a:off x="1951784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81" name="Rectángulo 80">
              <a:extLst>
                <a:ext uri="{FF2B5EF4-FFF2-40B4-BE49-F238E27FC236}">
                  <a16:creationId xmlns:a16="http://schemas.microsoft.com/office/drawing/2014/main" id="{810D7B33-A378-48EE-81DB-D80ABF08CAFF}"/>
                </a:ext>
              </a:extLst>
            </p:cNvPr>
            <p:cNvSpPr/>
            <p:nvPr/>
          </p:nvSpPr>
          <p:spPr>
            <a:xfrm>
              <a:off x="2018850" y="1908569"/>
              <a:ext cx="1230415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Traído por cliente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82" name="Rectángulo 81">
              <a:extLst>
                <a:ext uri="{FF2B5EF4-FFF2-40B4-BE49-F238E27FC236}">
                  <a16:creationId xmlns:a16="http://schemas.microsoft.com/office/drawing/2014/main" id="{C6BA340D-8998-4AB9-89C7-B008C984CE74}"/>
                </a:ext>
              </a:extLst>
            </p:cNvPr>
            <p:cNvSpPr/>
            <p:nvPr/>
          </p:nvSpPr>
          <p:spPr>
            <a:xfrm>
              <a:off x="3114635" y="2000787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85" name="Rectángulo 84">
              <a:extLst>
                <a:ext uri="{FF2B5EF4-FFF2-40B4-BE49-F238E27FC236}">
                  <a16:creationId xmlns:a16="http://schemas.microsoft.com/office/drawing/2014/main" id="{E804BDC5-B8E3-4BEE-B9A1-7A7F9FE1772F}"/>
                </a:ext>
              </a:extLst>
            </p:cNvPr>
            <p:cNvSpPr/>
            <p:nvPr/>
          </p:nvSpPr>
          <p:spPr>
            <a:xfrm>
              <a:off x="3194974" y="1908569"/>
              <a:ext cx="152123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Comprado por uno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pic>
        <p:nvPicPr>
          <p:cNvPr id="86" name="Imagen 85">
            <a:extLst>
              <a:ext uri="{FF2B5EF4-FFF2-40B4-BE49-F238E27FC236}">
                <a16:creationId xmlns:a16="http://schemas.microsoft.com/office/drawing/2014/main" id="{5E40D706-1789-41B8-8B26-B918DFB9E15B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203" t="66278" r="8673" b="23356"/>
          <a:stretch/>
        </p:blipFill>
        <p:spPr>
          <a:xfrm>
            <a:off x="420002" y="5572807"/>
            <a:ext cx="4301657" cy="745544"/>
          </a:xfrm>
          <a:prstGeom prst="rect">
            <a:avLst/>
          </a:prstGeom>
        </p:spPr>
      </p:pic>
      <p:grpSp>
        <p:nvGrpSpPr>
          <p:cNvPr id="99" name="Grupo 98">
            <a:extLst>
              <a:ext uri="{FF2B5EF4-FFF2-40B4-BE49-F238E27FC236}">
                <a16:creationId xmlns:a16="http://schemas.microsoft.com/office/drawing/2014/main" id="{A495B0AB-2D8A-4029-A820-29583E476264}"/>
              </a:ext>
            </a:extLst>
          </p:cNvPr>
          <p:cNvGrpSpPr/>
          <p:nvPr/>
        </p:nvGrpSpPr>
        <p:grpSpPr>
          <a:xfrm>
            <a:off x="513886" y="6402346"/>
            <a:ext cx="4328637" cy="751470"/>
            <a:chOff x="507023" y="6357999"/>
            <a:chExt cx="4328637" cy="751470"/>
          </a:xfrm>
        </p:grpSpPr>
        <p:sp>
          <p:nvSpPr>
            <p:cNvPr id="88" name="Rectángulo 87">
              <a:extLst>
                <a:ext uri="{FF2B5EF4-FFF2-40B4-BE49-F238E27FC236}">
                  <a16:creationId xmlns:a16="http://schemas.microsoft.com/office/drawing/2014/main" id="{CABB359B-7FAA-4851-BFBB-C7E16CD1F9CA}"/>
                </a:ext>
              </a:extLst>
            </p:cNvPr>
            <p:cNvSpPr/>
            <p:nvPr/>
          </p:nvSpPr>
          <p:spPr>
            <a:xfrm>
              <a:off x="507023" y="6357999"/>
              <a:ext cx="1590222" cy="34394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6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Formas de Pago</a:t>
              </a:r>
              <a:endParaRPr lang="es-CL" sz="16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89" name="Rectángulo 88">
              <a:extLst>
                <a:ext uri="{FF2B5EF4-FFF2-40B4-BE49-F238E27FC236}">
                  <a16:creationId xmlns:a16="http://schemas.microsoft.com/office/drawing/2014/main" id="{5C3FB13F-67AB-4E67-B8DB-16F6AEF462D6}"/>
                </a:ext>
              </a:extLst>
            </p:cNvPr>
            <p:cNvSpPr/>
            <p:nvPr/>
          </p:nvSpPr>
          <p:spPr>
            <a:xfrm>
              <a:off x="508665" y="6755574"/>
              <a:ext cx="118105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Total a Pagar: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90" name="Conector recto 89">
              <a:extLst>
                <a:ext uri="{FF2B5EF4-FFF2-40B4-BE49-F238E27FC236}">
                  <a16:creationId xmlns:a16="http://schemas.microsoft.com/office/drawing/2014/main" id="{E991F5D5-602F-41C6-A05E-4F641BA735F5}"/>
                </a:ext>
              </a:extLst>
            </p:cNvPr>
            <p:cNvCxnSpPr>
              <a:cxnSpLocks/>
            </p:cNvCxnSpPr>
            <p:nvPr/>
          </p:nvCxnSpPr>
          <p:spPr>
            <a:xfrm>
              <a:off x="1405339" y="6956676"/>
              <a:ext cx="1125661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3" name="Rectángulo 92">
              <a:extLst>
                <a:ext uri="{FF2B5EF4-FFF2-40B4-BE49-F238E27FC236}">
                  <a16:creationId xmlns:a16="http://schemas.microsoft.com/office/drawing/2014/main" id="{6EBF0BAA-1830-4082-9014-C97DF0F57357}"/>
                </a:ext>
              </a:extLst>
            </p:cNvPr>
            <p:cNvSpPr/>
            <p:nvPr/>
          </p:nvSpPr>
          <p:spPr>
            <a:xfrm>
              <a:off x="2618328" y="6480608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94" name="Rectángulo 93">
              <a:extLst>
                <a:ext uri="{FF2B5EF4-FFF2-40B4-BE49-F238E27FC236}">
                  <a16:creationId xmlns:a16="http://schemas.microsoft.com/office/drawing/2014/main" id="{6B27A875-5C49-4CE4-884A-53A0A9CD71C2}"/>
                </a:ext>
              </a:extLst>
            </p:cNvPr>
            <p:cNvSpPr/>
            <p:nvPr/>
          </p:nvSpPr>
          <p:spPr>
            <a:xfrm>
              <a:off x="2698547" y="6392360"/>
              <a:ext cx="213711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50% Adel</a:t>
              </a: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anto / 50% Entrega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5" name="Rectángulo 94">
              <a:extLst>
                <a:ext uri="{FF2B5EF4-FFF2-40B4-BE49-F238E27FC236}">
                  <a16:creationId xmlns:a16="http://schemas.microsoft.com/office/drawing/2014/main" id="{796D9CDE-CE6A-44BC-B977-018DBDB7ADB1}"/>
                </a:ext>
              </a:extLst>
            </p:cNvPr>
            <p:cNvSpPr/>
            <p:nvPr/>
          </p:nvSpPr>
          <p:spPr>
            <a:xfrm>
              <a:off x="2618327" y="6671604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96" name="Rectángulo 95">
              <a:extLst>
                <a:ext uri="{FF2B5EF4-FFF2-40B4-BE49-F238E27FC236}">
                  <a16:creationId xmlns:a16="http://schemas.microsoft.com/office/drawing/2014/main" id="{E1A9C05A-E9F5-40BA-9B89-F4925868A6E2}"/>
                </a:ext>
              </a:extLst>
            </p:cNvPr>
            <p:cNvSpPr/>
            <p:nvPr/>
          </p:nvSpPr>
          <p:spPr>
            <a:xfrm>
              <a:off x="2698547" y="6590190"/>
              <a:ext cx="125637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Tarjeta de Crédito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7" name="Rectángulo 96">
              <a:extLst>
                <a:ext uri="{FF2B5EF4-FFF2-40B4-BE49-F238E27FC236}">
                  <a16:creationId xmlns:a16="http://schemas.microsoft.com/office/drawing/2014/main" id="{FDB9D3DA-79A0-4743-B169-42B0206C7917}"/>
                </a:ext>
              </a:extLst>
            </p:cNvPr>
            <p:cNvSpPr/>
            <p:nvPr/>
          </p:nvSpPr>
          <p:spPr>
            <a:xfrm>
              <a:off x="2734595" y="6796948"/>
              <a:ext cx="125637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Pago Completo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8" name="Rectángulo 97">
              <a:extLst>
                <a:ext uri="{FF2B5EF4-FFF2-40B4-BE49-F238E27FC236}">
                  <a16:creationId xmlns:a16="http://schemas.microsoft.com/office/drawing/2014/main" id="{C23ACB03-E850-4859-963B-A4D496E13724}"/>
                </a:ext>
              </a:extLst>
            </p:cNvPr>
            <p:cNvSpPr/>
            <p:nvPr/>
          </p:nvSpPr>
          <p:spPr>
            <a:xfrm>
              <a:off x="2618327" y="6872424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</p:grpSp>
      <p:sp>
        <p:nvSpPr>
          <p:cNvPr id="83" name="Rectángulo 82">
            <a:extLst>
              <a:ext uri="{FF2B5EF4-FFF2-40B4-BE49-F238E27FC236}">
                <a16:creationId xmlns:a16="http://schemas.microsoft.com/office/drawing/2014/main" id="{FF1B5714-D46E-4962-9BD8-8C3EB344E93F}"/>
              </a:ext>
            </a:extLst>
          </p:cNvPr>
          <p:cNvSpPr/>
          <p:nvPr/>
        </p:nvSpPr>
        <p:spPr>
          <a:xfrm>
            <a:off x="551357" y="63750"/>
            <a:ext cx="4148168" cy="107830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07000"/>
              </a:lnSpc>
              <a:spcAft>
                <a:spcPts val="726"/>
              </a:spcAft>
            </a:pPr>
            <a:r>
              <a:rPr lang="es-CL" sz="5988" dirty="0">
                <a:solidFill>
                  <a:schemeClr val="bg1"/>
                </a:solidFill>
                <a:latin typeface="Angelface" pitchFamily="50" charset="0"/>
                <a:ea typeface="Calibri" panose="020F0502020204030204" pitchFamily="34" charset="0"/>
                <a:cs typeface="Times New Roman" panose="02020603050405020304" pitchFamily="18" charset="0"/>
              </a:rPr>
              <a:t>Ordenes de Venta</a:t>
            </a:r>
            <a:endParaRPr lang="es-CL" sz="6532" dirty="0">
              <a:solidFill>
                <a:schemeClr val="bg1"/>
              </a:solidFill>
              <a:latin typeface="Angelface" pitchFamily="50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101" name="Rectángulo: esquinas redondeadas 100">
            <a:extLst>
              <a:ext uri="{FF2B5EF4-FFF2-40B4-BE49-F238E27FC236}">
                <a16:creationId xmlns:a16="http://schemas.microsoft.com/office/drawing/2014/main" id="{0A155951-9671-4EA6-9BA5-4894C98CB333}"/>
              </a:ext>
            </a:extLst>
          </p:cNvPr>
          <p:cNvSpPr/>
          <p:nvPr/>
        </p:nvSpPr>
        <p:spPr>
          <a:xfrm>
            <a:off x="473237" y="1582469"/>
            <a:ext cx="4223447" cy="604994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111" name="Rectángulo: esquinas redondeadas 110">
            <a:extLst>
              <a:ext uri="{FF2B5EF4-FFF2-40B4-BE49-F238E27FC236}">
                <a16:creationId xmlns:a16="http://schemas.microsoft.com/office/drawing/2014/main" id="{2F0F5CEE-A183-4B39-8715-F1C8F735566B}"/>
              </a:ext>
            </a:extLst>
          </p:cNvPr>
          <p:cNvSpPr/>
          <p:nvPr/>
        </p:nvSpPr>
        <p:spPr>
          <a:xfrm>
            <a:off x="524368" y="3850804"/>
            <a:ext cx="4115236" cy="1279658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113" name="Rectángulo: esquinas redondeadas 112">
            <a:extLst>
              <a:ext uri="{FF2B5EF4-FFF2-40B4-BE49-F238E27FC236}">
                <a16:creationId xmlns:a16="http://schemas.microsoft.com/office/drawing/2014/main" id="{907035ED-50C6-4207-BD92-D5027B05F656}"/>
              </a:ext>
            </a:extLst>
          </p:cNvPr>
          <p:cNvSpPr/>
          <p:nvPr/>
        </p:nvSpPr>
        <p:spPr>
          <a:xfrm>
            <a:off x="521789" y="6431097"/>
            <a:ext cx="4115236" cy="762266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</p:spTree>
    <p:extLst>
      <p:ext uri="{BB962C8B-B14F-4D97-AF65-F5344CB8AC3E}">
        <p14:creationId xmlns:p14="http://schemas.microsoft.com/office/powerpoint/2010/main" val="4001159007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2" name="Imagen 31">
            <a:extLst>
              <a:ext uri="{FF2B5EF4-FFF2-40B4-BE49-F238E27FC236}">
                <a16:creationId xmlns:a16="http://schemas.microsoft.com/office/drawing/2014/main" id="{A3D345AA-D258-41E9-9BE0-9080925F834F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26633" t="9514" r="29569" b="27352"/>
          <a:stretch/>
        </p:blipFill>
        <p:spPr>
          <a:xfrm rot="16200000">
            <a:off x="2149115" y="-1890490"/>
            <a:ext cx="770655" cy="5068891"/>
          </a:xfrm>
          <a:prstGeom prst="rect">
            <a:avLst/>
          </a:prstGeom>
        </p:spPr>
      </p:pic>
      <p:graphicFrame>
        <p:nvGraphicFramePr>
          <p:cNvPr id="4" name="Tabla 3">
            <a:extLst>
              <a:ext uri="{FF2B5EF4-FFF2-40B4-BE49-F238E27FC236}">
                <a16:creationId xmlns:a16="http://schemas.microsoft.com/office/drawing/2014/main" id="{D8BEF029-70A4-4823-85CD-E73B9BDA0A5F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804371597"/>
              </p:ext>
            </p:extLst>
          </p:nvPr>
        </p:nvGraphicFramePr>
        <p:xfrm>
          <a:off x="1939212" y="1623461"/>
          <a:ext cx="1284276" cy="1024248"/>
        </p:xfrm>
        <a:graphic>
          <a:graphicData uri="http://schemas.openxmlformats.org/drawingml/2006/table">
            <a:tbl>
              <a:tblPr>
                <a:tableStyleId>{2D5ABB26-0587-4C30-8999-92F81FD0307C}</a:tableStyleId>
              </a:tblPr>
              <a:tblGrid>
                <a:gridCol w="183468">
                  <a:extLst>
                    <a:ext uri="{9D8B030D-6E8A-4147-A177-3AD203B41FA5}">
                      <a16:colId xmlns:a16="http://schemas.microsoft.com/office/drawing/2014/main" val="2410197279"/>
                    </a:ext>
                  </a:extLst>
                </a:gridCol>
                <a:gridCol w="183468">
                  <a:extLst>
                    <a:ext uri="{9D8B030D-6E8A-4147-A177-3AD203B41FA5}">
                      <a16:colId xmlns:a16="http://schemas.microsoft.com/office/drawing/2014/main" val="2584311377"/>
                    </a:ext>
                  </a:extLst>
                </a:gridCol>
                <a:gridCol w="183468">
                  <a:extLst>
                    <a:ext uri="{9D8B030D-6E8A-4147-A177-3AD203B41FA5}">
                      <a16:colId xmlns:a16="http://schemas.microsoft.com/office/drawing/2014/main" val="4286763887"/>
                    </a:ext>
                  </a:extLst>
                </a:gridCol>
                <a:gridCol w="183468">
                  <a:extLst>
                    <a:ext uri="{9D8B030D-6E8A-4147-A177-3AD203B41FA5}">
                      <a16:colId xmlns:a16="http://schemas.microsoft.com/office/drawing/2014/main" val="1866355310"/>
                    </a:ext>
                  </a:extLst>
                </a:gridCol>
                <a:gridCol w="183468">
                  <a:extLst>
                    <a:ext uri="{9D8B030D-6E8A-4147-A177-3AD203B41FA5}">
                      <a16:colId xmlns:a16="http://schemas.microsoft.com/office/drawing/2014/main" val="3640944420"/>
                    </a:ext>
                  </a:extLst>
                </a:gridCol>
                <a:gridCol w="183468">
                  <a:extLst>
                    <a:ext uri="{9D8B030D-6E8A-4147-A177-3AD203B41FA5}">
                      <a16:colId xmlns:a16="http://schemas.microsoft.com/office/drawing/2014/main" val="3484188033"/>
                    </a:ext>
                  </a:extLst>
                </a:gridCol>
                <a:gridCol w="183468">
                  <a:extLst>
                    <a:ext uri="{9D8B030D-6E8A-4147-A177-3AD203B41FA5}">
                      <a16:colId xmlns:a16="http://schemas.microsoft.com/office/drawing/2014/main" val="1184801916"/>
                    </a:ext>
                  </a:extLst>
                </a:gridCol>
              </a:tblGrid>
              <a:tr h="137179">
                <a:tc>
                  <a:txBody>
                    <a:bodyPr/>
                    <a:lstStyle/>
                    <a:p>
                      <a:pPr algn="ctr" fontAlgn="b"/>
                      <a:r>
                        <a:rPr lang="es-MX" sz="1050" u="none" strike="noStrike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</a:rPr>
                        <a:t>L</a:t>
                      </a:r>
                      <a:endParaRPr lang="es-MX" sz="1050" b="0" i="0" u="none" strike="noStrike" dirty="0">
                        <a:solidFill>
                          <a:schemeClr val="tx1"/>
                        </a:solidFill>
                        <a:effectLst/>
                        <a:latin typeface="SF Foxboro Script" panose="00000400000000000000" pitchFamily="2" charset="0"/>
                        <a:ea typeface="Macchiato_Font Medium" panose="02000603000000000000" pitchFamily="2" charset="0"/>
                      </a:endParaRPr>
                    </a:p>
                  </a:txBody>
                  <a:tcPr marL="10688" marR="10688" marT="10688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1050" u="none" strike="noStrike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</a:rPr>
                        <a:t>M</a:t>
                      </a:r>
                      <a:endParaRPr lang="es-MX" sz="1050" b="0" i="0" u="none" strike="noStrike" dirty="0">
                        <a:solidFill>
                          <a:schemeClr val="tx1"/>
                        </a:solidFill>
                        <a:effectLst/>
                        <a:latin typeface="SF Foxboro Script" panose="00000400000000000000" pitchFamily="2" charset="0"/>
                        <a:ea typeface="Macchiato_Font Medium" panose="02000603000000000000" pitchFamily="2" charset="0"/>
                      </a:endParaRPr>
                    </a:p>
                  </a:txBody>
                  <a:tcPr marL="10688" marR="10688" marT="10688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1050" u="none" strike="noStrike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</a:rPr>
                        <a:t>X</a:t>
                      </a:r>
                      <a:endParaRPr lang="es-MX" sz="1050" b="0" i="0" u="none" strike="noStrike" dirty="0">
                        <a:solidFill>
                          <a:schemeClr val="tx1"/>
                        </a:solidFill>
                        <a:effectLst/>
                        <a:latin typeface="SF Foxboro Script" panose="00000400000000000000" pitchFamily="2" charset="0"/>
                        <a:ea typeface="Macchiato_Font Medium" panose="02000603000000000000" pitchFamily="2" charset="0"/>
                      </a:endParaRPr>
                    </a:p>
                  </a:txBody>
                  <a:tcPr marL="10688" marR="10688" marT="10688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1050" u="none" strike="noStrike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</a:rPr>
                        <a:t>J</a:t>
                      </a:r>
                      <a:endParaRPr lang="es-MX" sz="1050" b="0" i="0" u="none" strike="noStrike" dirty="0">
                        <a:solidFill>
                          <a:schemeClr val="tx1"/>
                        </a:solidFill>
                        <a:effectLst/>
                        <a:latin typeface="SF Foxboro Script" panose="00000400000000000000" pitchFamily="2" charset="0"/>
                        <a:ea typeface="Macchiato_Font Medium" panose="02000603000000000000" pitchFamily="2" charset="0"/>
                      </a:endParaRPr>
                    </a:p>
                  </a:txBody>
                  <a:tcPr marL="10688" marR="10688" marT="10688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1050" u="none" strike="noStrike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</a:rPr>
                        <a:t>V</a:t>
                      </a:r>
                      <a:endParaRPr lang="es-MX" sz="1050" b="0" i="0" u="none" strike="noStrike" dirty="0">
                        <a:solidFill>
                          <a:schemeClr val="tx1"/>
                        </a:solidFill>
                        <a:effectLst/>
                        <a:latin typeface="SF Foxboro Script" panose="00000400000000000000" pitchFamily="2" charset="0"/>
                        <a:ea typeface="Macchiato_Font Medium" panose="02000603000000000000" pitchFamily="2" charset="0"/>
                      </a:endParaRPr>
                    </a:p>
                  </a:txBody>
                  <a:tcPr marL="10688" marR="10688" marT="10688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1050" u="none" strike="noStrike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</a:rPr>
                        <a:t>S</a:t>
                      </a:r>
                      <a:endParaRPr lang="es-MX" sz="1050" b="0" i="0" u="none" strike="noStrike" dirty="0">
                        <a:solidFill>
                          <a:schemeClr val="tx1"/>
                        </a:solidFill>
                        <a:effectLst/>
                        <a:latin typeface="SF Foxboro Script" panose="00000400000000000000" pitchFamily="2" charset="0"/>
                        <a:ea typeface="Macchiato_Font Medium" panose="02000603000000000000" pitchFamily="2" charset="0"/>
                      </a:endParaRPr>
                    </a:p>
                  </a:txBody>
                  <a:tcPr marL="10688" marR="10688" marT="10688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1050" u="none" strike="noStrike" dirty="0">
                          <a:solidFill>
                            <a:srgbClr val="A20051"/>
                          </a:solidFill>
                          <a:effectLst/>
                          <a:latin typeface="SF Foxboro Script" panose="00000400000000000000" pitchFamily="2" charset="0"/>
                        </a:rPr>
                        <a:t>D</a:t>
                      </a:r>
                      <a:endParaRPr lang="es-MX" sz="1050" b="0" i="0" u="none" strike="noStrike" dirty="0">
                        <a:solidFill>
                          <a:srgbClr val="A20051"/>
                        </a:solidFill>
                        <a:effectLst/>
                        <a:latin typeface="SF Foxboro Script" panose="00000400000000000000" pitchFamily="2" charset="0"/>
                        <a:ea typeface="Macchiato_Font Medium" panose="02000603000000000000" pitchFamily="2" charset="0"/>
                      </a:endParaRPr>
                    </a:p>
                  </a:txBody>
                  <a:tcPr marL="10688" marR="10688" marT="10688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8253659"/>
                  </a:ext>
                </a:extLst>
              </a:tr>
              <a:tr h="137179">
                <a:tc>
                  <a:txBody>
                    <a:bodyPr/>
                    <a:lstStyle/>
                    <a:p>
                      <a:pPr algn="ctr" fontAlgn="b"/>
                      <a:r>
                        <a:rPr lang="es-MX" sz="1050" u="none" strike="noStrike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</a:rPr>
                        <a:t> 1</a:t>
                      </a:r>
                      <a:endParaRPr lang="es-MX" sz="1050" b="0" i="0" u="none" strike="noStrike" dirty="0">
                        <a:solidFill>
                          <a:schemeClr val="tx1"/>
                        </a:solidFill>
                        <a:effectLst/>
                        <a:latin typeface="SF Foxboro Script" panose="00000400000000000000" pitchFamily="2" charset="0"/>
                        <a:ea typeface="Macchiato_Font Medium" panose="02000603000000000000" pitchFamily="2" charset="0"/>
                      </a:endParaRPr>
                    </a:p>
                  </a:txBody>
                  <a:tcPr marL="10688" marR="10688" marT="10688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1050" u="none" strike="noStrike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</a:rPr>
                        <a:t>2</a:t>
                      </a:r>
                      <a:endParaRPr lang="es-MX" sz="1050" b="0" i="0" u="none" strike="noStrike" dirty="0">
                        <a:solidFill>
                          <a:schemeClr val="tx1"/>
                        </a:solidFill>
                        <a:effectLst/>
                        <a:latin typeface="SF Foxboro Script" panose="00000400000000000000" pitchFamily="2" charset="0"/>
                        <a:ea typeface="Macchiato_Font Medium" panose="02000603000000000000" pitchFamily="2" charset="0"/>
                      </a:endParaRPr>
                    </a:p>
                  </a:txBody>
                  <a:tcPr marL="10688" marR="10688" marT="10688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1050" u="none" strike="noStrike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</a:rPr>
                        <a:t>3</a:t>
                      </a:r>
                      <a:endParaRPr lang="es-MX" sz="1050" b="0" i="0" u="none" strike="noStrike" dirty="0">
                        <a:solidFill>
                          <a:schemeClr val="tx1"/>
                        </a:solidFill>
                        <a:effectLst/>
                        <a:latin typeface="SF Foxboro Script" panose="00000400000000000000" pitchFamily="2" charset="0"/>
                        <a:ea typeface="Macchiato_Font Medium" panose="02000603000000000000" pitchFamily="2" charset="0"/>
                      </a:endParaRPr>
                    </a:p>
                  </a:txBody>
                  <a:tcPr marL="10688" marR="10688" marT="10688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1050" u="none" strike="noStrike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</a:rPr>
                        <a:t>4</a:t>
                      </a:r>
                      <a:endParaRPr lang="es-MX" sz="1050" b="0" i="0" u="none" strike="noStrike" dirty="0">
                        <a:solidFill>
                          <a:schemeClr val="tx1"/>
                        </a:solidFill>
                        <a:effectLst/>
                        <a:latin typeface="SF Foxboro Script" panose="00000400000000000000" pitchFamily="2" charset="0"/>
                        <a:ea typeface="Macchiato_Font Medium" panose="02000603000000000000" pitchFamily="2" charset="0"/>
                      </a:endParaRPr>
                    </a:p>
                  </a:txBody>
                  <a:tcPr marL="10688" marR="10688" marT="10688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1050" u="none" strike="noStrike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</a:rPr>
                        <a:t>5</a:t>
                      </a:r>
                      <a:endParaRPr lang="es-MX" sz="1050" b="0" i="0" u="none" strike="noStrike" dirty="0">
                        <a:solidFill>
                          <a:schemeClr val="tx1"/>
                        </a:solidFill>
                        <a:effectLst/>
                        <a:latin typeface="SF Foxboro Script" panose="00000400000000000000" pitchFamily="2" charset="0"/>
                        <a:ea typeface="Macchiato_Font Medium" panose="02000603000000000000" pitchFamily="2" charset="0"/>
                      </a:endParaRPr>
                    </a:p>
                  </a:txBody>
                  <a:tcPr marL="10688" marR="10688" marT="10688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1050" u="none" strike="noStrike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</a:rPr>
                        <a:t>6</a:t>
                      </a:r>
                      <a:endParaRPr lang="es-MX" sz="1050" b="0" i="0" u="none" strike="noStrike" dirty="0">
                        <a:solidFill>
                          <a:schemeClr val="tx1"/>
                        </a:solidFill>
                        <a:effectLst/>
                        <a:latin typeface="SF Foxboro Script" panose="00000400000000000000" pitchFamily="2" charset="0"/>
                        <a:ea typeface="Macchiato_Font Medium" panose="02000603000000000000" pitchFamily="2" charset="0"/>
                      </a:endParaRPr>
                    </a:p>
                  </a:txBody>
                  <a:tcPr marL="10688" marR="10688" marT="10688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1050" u="none" strike="noStrike" dirty="0">
                          <a:solidFill>
                            <a:srgbClr val="A20051"/>
                          </a:solidFill>
                          <a:effectLst/>
                          <a:latin typeface="SF Foxboro Script" panose="00000400000000000000" pitchFamily="2" charset="0"/>
                        </a:rPr>
                        <a:t>7</a:t>
                      </a:r>
                      <a:endParaRPr lang="es-MX" sz="1050" b="0" i="0" u="none" strike="noStrike" dirty="0">
                        <a:solidFill>
                          <a:srgbClr val="A20051"/>
                        </a:solidFill>
                        <a:effectLst/>
                        <a:latin typeface="SF Foxboro Script" panose="00000400000000000000" pitchFamily="2" charset="0"/>
                        <a:ea typeface="Macchiato_Font Medium" panose="02000603000000000000" pitchFamily="2" charset="0"/>
                      </a:endParaRPr>
                    </a:p>
                  </a:txBody>
                  <a:tcPr marL="10688" marR="10688" marT="10688" marB="0" anchor="b"/>
                </a:tc>
                <a:extLst>
                  <a:ext uri="{0D108BD9-81ED-4DB2-BD59-A6C34878D82A}">
                    <a16:rowId xmlns:a16="http://schemas.microsoft.com/office/drawing/2014/main" val="817521241"/>
                  </a:ext>
                </a:extLst>
              </a:tr>
              <a:tr h="137179">
                <a:tc>
                  <a:txBody>
                    <a:bodyPr/>
                    <a:lstStyle/>
                    <a:p>
                      <a:pPr algn="ctr" fontAlgn="b"/>
                      <a:r>
                        <a:rPr lang="es-MX" sz="1050" u="none" strike="noStrike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</a:rPr>
                        <a:t>8</a:t>
                      </a:r>
                      <a:endParaRPr lang="es-MX" sz="1050" b="0" i="0" u="none" strike="noStrike" dirty="0">
                        <a:solidFill>
                          <a:schemeClr val="tx1"/>
                        </a:solidFill>
                        <a:effectLst/>
                        <a:latin typeface="SF Foxboro Script" panose="00000400000000000000" pitchFamily="2" charset="0"/>
                        <a:ea typeface="Macchiato_Font Medium" panose="02000603000000000000" pitchFamily="2" charset="0"/>
                      </a:endParaRPr>
                    </a:p>
                  </a:txBody>
                  <a:tcPr marL="10688" marR="10688" marT="10688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1050" u="none" strike="noStrike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</a:rPr>
                        <a:t>9</a:t>
                      </a:r>
                      <a:endParaRPr lang="es-MX" sz="1050" b="0" i="0" u="none" strike="noStrike" dirty="0">
                        <a:solidFill>
                          <a:schemeClr val="tx1"/>
                        </a:solidFill>
                        <a:effectLst/>
                        <a:latin typeface="SF Foxboro Script" panose="00000400000000000000" pitchFamily="2" charset="0"/>
                        <a:ea typeface="Macchiato_Font Medium" panose="02000603000000000000" pitchFamily="2" charset="0"/>
                      </a:endParaRPr>
                    </a:p>
                  </a:txBody>
                  <a:tcPr marL="10688" marR="10688" marT="10688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1050" u="none" strike="noStrike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</a:rPr>
                        <a:t>10</a:t>
                      </a:r>
                      <a:endParaRPr lang="es-MX" sz="1050" b="0" i="0" u="none" strike="noStrike" dirty="0">
                        <a:solidFill>
                          <a:schemeClr val="tx1"/>
                        </a:solidFill>
                        <a:effectLst/>
                        <a:latin typeface="SF Foxboro Script" panose="00000400000000000000" pitchFamily="2" charset="0"/>
                        <a:ea typeface="Macchiato_Font Medium" panose="02000603000000000000" pitchFamily="2" charset="0"/>
                      </a:endParaRPr>
                    </a:p>
                  </a:txBody>
                  <a:tcPr marL="10688" marR="10688" marT="10688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1050" u="none" strike="noStrike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</a:rPr>
                        <a:t>11</a:t>
                      </a:r>
                      <a:endParaRPr lang="es-MX" sz="1050" b="0" i="0" u="none" strike="noStrike" dirty="0">
                        <a:solidFill>
                          <a:schemeClr val="tx1"/>
                        </a:solidFill>
                        <a:effectLst/>
                        <a:latin typeface="SF Foxboro Script" panose="00000400000000000000" pitchFamily="2" charset="0"/>
                        <a:ea typeface="Macchiato_Font Medium" panose="02000603000000000000" pitchFamily="2" charset="0"/>
                      </a:endParaRPr>
                    </a:p>
                  </a:txBody>
                  <a:tcPr marL="10688" marR="10688" marT="10688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1050" u="none" strike="noStrike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</a:rPr>
                        <a:t>12</a:t>
                      </a:r>
                      <a:endParaRPr lang="es-MX" sz="1050" b="0" i="0" u="none" strike="noStrike" dirty="0">
                        <a:solidFill>
                          <a:schemeClr val="tx1"/>
                        </a:solidFill>
                        <a:effectLst/>
                        <a:latin typeface="SF Foxboro Script" panose="00000400000000000000" pitchFamily="2" charset="0"/>
                        <a:ea typeface="Macchiato_Font Medium" panose="02000603000000000000" pitchFamily="2" charset="0"/>
                      </a:endParaRPr>
                    </a:p>
                  </a:txBody>
                  <a:tcPr marL="10688" marR="10688" marT="10688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1050" u="none" strike="noStrike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</a:rPr>
                        <a:t>13</a:t>
                      </a:r>
                      <a:endParaRPr lang="es-MX" sz="1050" b="0" i="0" u="none" strike="noStrike" dirty="0">
                        <a:solidFill>
                          <a:schemeClr val="tx1"/>
                        </a:solidFill>
                        <a:effectLst/>
                        <a:latin typeface="SF Foxboro Script" panose="00000400000000000000" pitchFamily="2" charset="0"/>
                        <a:ea typeface="Macchiato_Font Medium" panose="02000603000000000000" pitchFamily="2" charset="0"/>
                      </a:endParaRPr>
                    </a:p>
                  </a:txBody>
                  <a:tcPr marL="10688" marR="10688" marT="10688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1050" u="none" strike="noStrike" dirty="0">
                          <a:solidFill>
                            <a:srgbClr val="A20051"/>
                          </a:solidFill>
                          <a:effectLst/>
                          <a:latin typeface="SF Foxboro Script" panose="00000400000000000000" pitchFamily="2" charset="0"/>
                        </a:rPr>
                        <a:t>14</a:t>
                      </a:r>
                      <a:endParaRPr lang="es-MX" sz="1050" b="0" i="0" u="none" strike="noStrike" dirty="0">
                        <a:solidFill>
                          <a:srgbClr val="A20051"/>
                        </a:solidFill>
                        <a:effectLst/>
                        <a:latin typeface="SF Foxboro Script" panose="00000400000000000000" pitchFamily="2" charset="0"/>
                        <a:ea typeface="Macchiato_Font Medium" panose="02000603000000000000" pitchFamily="2" charset="0"/>
                      </a:endParaRPr>
                    </a:p>
                  </a:txBody>
                  <a:tcPr marL="10688" marR="10688" marT="10688" marB="0" anchor="b"/>
                </a:tc>
                <a:extLst>
                  <a:ext uri="{0D108BD9-81ED-4DB2-BD59-A6C34878D82A}">
                    <a16:rowId xmlns:a16="http://schemas.microsoft.com/office/drawing/2014/main" val="1683545355"/>
                  </a:ext>
                </a:extLst>
              </a:tr>
              <a:tr h="137179">
                <a:tc>
                  <a:txBody>
                    <a:bodyPr/>
                    <a:lstStyle/>
                    <a:p>
                      <a:pPr algn="ctr" fontAlgn="b"/>
                      <a:r>
                        <a:rPr lang="es-MX" sz="1050" u="none" strike="noStrike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</a:rPr>
                        <a:t>15</a:t>
                      </a:r>
                      <a:endParaRPr lang="es-MX" sz="1050" b="0" i="0" u="none" strike="noStrike" dirty="0">
                        <a:solidFill>
                          <a:schemeClr val="tx1"/>
                        </a:solidFill>
                        <a:effectLst/>
                        <a:latin typeface="SF Foxboro Script" panose="00000400000000000000" pitchFamily="2" charset="0"/>
                        <a:ea typeface="Macchiato_Font Medium" panose="02000603000000000000" pitchFamily="2" charset="0"/>
                      </a:endParaRPr>
                    </a:p>
                  </a:txBody>
                  <a:tcPr marL="10688" marR="10688" marT="10688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1050" u="none" strike="noStrike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</a:rPr>
                        <a:t>16</a:t>
                      </a:r>
                      <a:endParaRPr lang="es-MX" sz="1050" b="0" i="0" u="none" strike="noStrike" dirty="0">
                        <a:solidFill>
                          <a:schemeClr val="tx1"/>
                        </a:solidFill>
                        <a:effectLst/>
                        <a:latin typeface="SF Foxboro Script" panose="00000400000000000000" pitchFamily="2" charset="0"/>
                        <a:ea typeface="Macchiato_Font Medium" panose="02000603000000000000" pitchFamily="2" charset="0"/>
                      </a:endParaRPr>
                    </a:p>
                  </a:txBody>
                  <a:tcPr marL="10688" marR="10688" marT="10688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1050" u="none" strike="noStrike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</a:rPr>
                        <a:t>17</a:t>
                      </a:r>
                      <a:endParaRPr lang="es-MX" sz="1050" b="0" i="0" u="none" strike="noStrike" dirty="0">
                        <a:solidFill>
                          <a:schemeClr val="tx1"/>
                        </a:solidFill>
                        <a:effectLst/>
                        <a:latin typeface="SF Foxboro Script" panose="00000400000000000000" pitchFamily="2" charset="0"/>
                        <a:ea typeface="Macchiato_Font Medium" panose="02000603000000000000" pitchFamily="2" charset="0"/>
                      </a:endParaRPr>
                    </a:p>
                  </a:txBody>
                  <a:tcPr marL="10688" marR="10688" marT="10688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1050" u="none" strike="noStrike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</a:rPr>
                        <a:t>18</a:t>
                      </a:r>
                      <a:endParaRPr lang="es-MX" sz="1050" b="0" i="0" u="none" strike="noStrike" dirty="0">
                        <a:solidFill>
                          <a:schemeClr val="tx1"/>
                        </a:solidFill>
                        <a:effectLst/>
                        <a:latin typeface="SF Foxboro Script" panose="00000400000000000000" pitchFamily="2" charset="0"/>
                        <a:ea typeface="Macchiato_Font Medium" panose="02000603000000000000" pitchFamily="2" charset="0"/>
                      </a:endParaRPr>
                    </a:p>
                  </a:txBody>
                  <a:tcPr marL="10688" marR="10688" marT="10688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1050" u="none" strike="noStrike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</a:rPr>
                        <a:t>19</a:t>
                      </a:r>
                      <a:endParaRPr lang="es-MX" sz="1050" b="0" i="0" u="none" strike="noStrike" dirty="0">
                        <a:solidFill>
                          <a:schemeClr val="tx1"/>
                        </a:solidFill>
                        <a:effectLst/>
                        <a:latin typeface="SF Foxboro Script" panose="00000400000000000000" pitchFamily="2" charset="0"/>
                        <a:ea typeface="Macchiato_Font Medium" panose="02000603000000000000" pitchFamily="2" charset="0"/>
                      </a:endParaRPr>
                    </a:p>
                  </a:txBody>
                  <a:tcPr marL="10688" marR="10688" marT="10688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1050" u="none" strike="noStrike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</a:rPr>
                        <a:t>20</a:t>
                      </a:r>
                      <a:endParaRPr lang="es-MX" sz="1050" b="0" i="0" u="none" strike="noStrike" dirty="0">
                        <a:solidFill>
                          <a:schemeClr val="tx1"/>
                        </a:solidFill>
                        <a:effectLst/>
                        <a:latin typeface="SF Foxboro Script" panose="00000400000000000000" pitchFamily="2" charset="0"/>
                        <a:ea typeface="Macchiato_Font Medium" panose="02000603000000000000" pitchFamily="2" charset="0"/>
                      </a:endParaRPr>
                    </a:p>
                  </a:txBody>
                  <a:tcPr marL="10688" marR="10688" marT="10688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1050" u="none" strike="noStrike" dirty="0">
                          <a:solidFill>
                            <a:srgbClr val="A20051"/>
                          </a:solidFill>
                          <a:effectLst/>
                          <a:latin typeface="SF Foxboro Script" panose="00000400000000000000" pitchFamily="2" charset="0"/>
                        </a:rPr>
                        <a:t>21</a:t>
                      </a:r>
                      <a:endParaRPr lang="es-MX" sz="1050" b="0" i="0" u="none" strike="noStrike" dirty="0">
                        <a:solidFill>
                          <a:srgbClr val="A20051"/>
                        </a:solidFill>
                        <a:effectLst/>
                        <a:latin typeface="SF Foxboro Script" panose="00000400000000000000" pitchFamily="2" charset="0"/>
                        <a:ea typeface="Macchiato_Font Medium" panose="02000603000000000000" pitchFamily="2" charset="0"/>
                      </a:endParaRPr>
                    </a:p>
                  </a:txBody>
                  <a:tcPr marL="10688" marR="10688" marT="10688" marB="0" anchor="b"/>
                </a:tc>
                <a:extLst>
                  <a:ext uri="{0D108BD9-81ED-4DB2-BD59-A6C34878D82A}">
                    <a16:rowId xmlns:a16="http://schemas.microsoft.com/office/drawing/2014/main" val="3004883811"/>
                  </a:ext>
                </a:extLst>
              </a:tr>
              <a:tr h="137179">
                <a:tc>
                  <a:txBody>
                    <a:bodyPr/>
                    <a:lstStyle/>
                    <a:p>
                      <a:pPr algn="ctr" fontAlgn="b"/>
                      <a:r>
                        <a:rPr lang="es-MX" sz="1050" u="none" strike="noStrike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</a:rPr>
                        <a:t>22</a:t>
                      </a:r>
                      <a:endParaRPr lang="es-MX" sz="1050" b="0" i="0" u="none" strike="noStrike" dirty="0">
                        <a:solidFill>
                          <a:schemeClr val="tx1"/>
                        </a:solidFill>
                        <a:effectLst/>
                        <a:latin typeface="SF Foxboro Script" panose="00000400000000000000" pitchFamily="2" charset="0"/>
                        <a:ea typeface="Macchiato_Font Medium" panose="02000603000000000000" pitchFamily="2" charset="0"/>
                      </a:endParaRPr>
                    </a:p>
                  </a:txBody>
                  <a:tcPr marL="10688" marR="10688" marT="10688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1050" u="none" strike="noStrike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</a:rPr>
                        <a:t>23</a:t>
                      </a:r>
                      <a:endParaRPr lang="es-MX" sz="1050" b="0" i="0" u="none" strike="noStrike" dirty="0">
                        <a:solidFill>
                          <a:schemeClr val="tx1"/>
                        </a:solidFill>
                        <a:effectLst/>
                        <a:latin typeface="SF Foxboro Script" panose="00000400000000000000" pitchFamily="2" charset="0"/>
                        <a:ea typeface="Macchiato_Font Medium" panose="02000603000000000000" pitchFamily="2" charset="0"/>
                      </a:endParaRPr>
                    </a:p>
                  </a:txBody>
                  <a:tcPr marL="10688" marR="10688" marT="10688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1050" u="none" strike="noStrike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</a:rPr>
                        <a:t>24</a:t>
                      </a:r>
                      <a:endParaRPr lang="es-MX" sz="1050" b="0" i="0" u="none" strike="noStrike" dirty="0">
                        <a:solidFill>
                          <a:schemeClr val="tx1"/>
                        </a:solidFill>
                        <a:effectLst/>
                        <a:latin typeface="SF Foxboro Script" panose="00000400000000000000" pitchFamily="2" charset="0"/>
                        <a:ea typeface="Macchiato_Font Medium" panose="02000603000000000000" pitchFamily="2" charset="0"/>
                      </a:endParaRPr>
                    </a:p>
                  </a:txBody>
                  <a:tcPr marL="10688" marR="10688" marT="10688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1050" u="none" strike="noStrike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</a:rPr>
                        <a:t>25</a:t>
                      </a:r>
                      <a:endParaRPr lang="es-MX" sz="1050" b="0" i="0" u="none" strike="noStrike" dirty="0">
                        <a:solidFill>
                          <a:schemeClr val="tx1"/>
                        </a:solidFill>
                        <a:effectLst/>
                        <a:latin typeface="SF Foxboro Script" panose="00000400000000000000" pitchFamily="2" charset="0"/>
                        <a:ea typeface="Macchiato_Font Medium" panose="02000603000000000000" pitchFamily="2" charset="0"/>
                      </a:endParaRPr>
                    </a:p>
                  </a:txBody>
                  <a:tcPr marL="10688" marR="10688" marT="10688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1050" u="none" strike="noStrike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</a:rPr>
                        <a:t>26</a:t>
                      </a:r>
                      <a:endParaRPr lang="es-MX" sz="1050" b="0" i="0" u="none" strike="noStrike" dirty="0">
                        <a:solidFill>
                          <a:schemeClr val="tx1"/>
                        </a:solidFill>
                        <a:effectLst/>
                        <a:latin typeface="SF Foxboro Script" panose="00000400000000000000" pitchFamily="2" charset="0"/>
                        <a:ea typeface="Macchiato_Font Medium" panose="02000603000000000000" pitchFamily="2" charset="0"/>
                      </a:endParaRPr>
                    </a:p>
                  </a:txBody>
                  <a:tcPr marL="10688" marR="10688" marT="10688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1050" u="none" strike="noStrike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</a:rPr>
                        <a:t>27</a:t>
                      </a:r>
                      <a:endParaRPr lang="es-MX" sz="1050" b="0" i="0" u="none" strike="noStrike" dirty="0">
                        <a:solidFill>
                          <a:schemeClr val="tx1"/>
                        </a:solidFill>
                        <a:effectLst/>
                        <a:latin typeface="SF Foxboro Script" panose="00000400000000000000" pitchFamily="2" charset="0"/>
                        <a:ea typeface="Macchiato_Font Medium" panose="02000603000000000000" pitchFamily="2" charset="0"/>
                      </a:endParaRPr>
                    </a:p>
                  </a:txBody>
                  <a:tcPr marL="10688" marR="10688" marT="10688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1050" u="none" strike="noStrike" dirty="0">
                          <a:solidFill>
                            <a:srgbClr val="A20051"/>
                          </a:solidFill>
                          <a:effectLst/>
                          <a:latin typeface="SF Foxboro Script" panose="00000400000000000000" pitchFamily="2" charset="0"/>
                        </a:rPr>
                        <a:t>28</a:t>
                      </a:r>
                      <a:endParaRPr lang="es-MX" sz="1050" b="0" i="0" u="none" strike="noStrike" dirty="0">
                        <a:solidFill>
                          <a:srgbClr val="A20051"/>
                        </a:solidFill>
                        <a:effectLst/>
                        <a:latin typeface="SF Foxboro Script" panose="00000400000000000000" pitchFamily="2" charset="0"/>
                        <a:ea typeface="Macchiato_Font Medium" panose="02000603000000000000" pitchFamily="2" charset="0"/>
                      </a:endParaRPr>
                    </a:p>
                  </a:txBody>
                  <a:tcPr marL="10688" marR="10688" marT="10688" marB="0" anchor="b"/>
                </a:tc>
                <a:extLst>
                  <a:ext uri="{0D108BD9-81ED-4DB2-BD59-A6C34878D82A}">
                    <a16:rowId xmlns:a16="http://schemas.microsoft.com/office/drawing/2014/main" val="2400186777"/>
                  </a:ext>
                </a:extLst>
              </a:tr>
              <a:tr h="137179">
                <a:tc>
                  <a:txBody>
                    <a:bodyPr/>
                    <a:lstStyle/>
                    <a:p>
                      <a:pPr algn="ctr" fontAlgn="b"/>
                      <a:endParaRPr lang="es-MX" sz="1050" b="0" i="0" u="none" strike="noStrike" dirty="0">
                        <a:solidFill>
                          <a:schemeClr val="tx1"/>
                        </a:solidFill>
                        <a:effectLst/>
                        <a:latin typeface="SF Foxboro Script" panose="00000400000000000000" pitchFamily="2" charset="0"/>
                        <a:ea typeface="Macchiato_Font Medium" panose="02000603000000000000" pitchFamily="2" charset="0"/>
                      </a:endParaRPr>
                    </a:p>
                  </a:txBody>
                  <a:tcPr marL="10688" marR="10688" marT="10688" marB="0" anchor="b"/>
                </a:tc>
                <a:tc>
                  <a:txBody>
                    <a:bodyPr/>
                    <a:lstStyle/>
                    <a:p>
                      <a:pPr algn="ctr" fontAlgn="b"/>
                      <a:endParaRPr lang="es-MX" sz="1050" b="0" i="0" u="none" strike="noStrike" dirty="0">
                        <a:solidFill>
                          <a:schemeClr val="tx1"/>
                        </a:solidFill>
                        <a:effectLst/>
                        <a:latin typeface="SF Foxboro Script" panose="00000400000000000000" pitchFamily="2" charset="0"/>
                        <a:ea typeface="Macchiato_Font Medium" panose="02000603000000000000" pitchFamily="2" charset="0"/>
                      </a:endParaRPr>
                    </a:p>
                  </a:txBody>
                  <a:tcPr marL="10688" marR="10688" marT="10688" marB="0" anchor="b"/>
                </a:tc>
                <a:tc>
                  <a:txBody>
                    <a:bodyPr/>
                    <a:lstStyle/>
                    <a:p>
                      <a:pPr algn="ctr" fontAlgn="b"/>
                      <a:endParaRPr lang="es-MX" sz="1050" b="0" i="0" u="none" strike="noStrike" dirty="0">
                        <a:solidFill>
                          <a:schemeClr val="tx1"/>
                        </a:solidFill>
                        <a:effectLst/>
                        <a:latin typeface="SF Foxboro Script" panose="00000400000000000000" pitchFamily="2" charset="0"/>
                        <a:ea typeface="Macchiato_Font Medium" panose="02000603000000000000" pitchFamily="2" charset="0"/>
                      </a:endParaRPr>
                    </a:p>
                  </a:txBody>
                  <a:tcPr marL="10688" marR="10688" marT="10688" marB="0" anchor="b"/>
                </a:tc>
                <a:tc>
                  <a:txBody>
                    <a:bodyPr/>
                    <a:lstStyle/>
                    <a:p>
                      <a:pPr algn="ctr" fontAlgn="b"/>
                      <a:endParaRPr lang="es-MX" sz="1050" b="0" i="0" u="none" strike="noStrike" dirty="0">
                        <a:solidFill>
                          <a:schemeClr val="tx1"/>
                        </a:solidFill>
                        <a:effectLst/>
                        <a:latin typeface="SF Foxboro Script" panose="00000400000000000000" pitchFamily="2" charset="0"/>
                        <a:ea typeface="Macchiato_Font Medium" panose="02000603000000000000" pitchFamily="2" charset="0"/>
                      </a:endParaRPr>
                    </a:p>
                  </a:txBody>
                  <a:tcPr marL="10688" marR="10688" marT="10688" marB="0" anchor="b"/>
                </a:tc>
                <a:tc>
                  <a:txBody>
                    <a:bodyPr/>
                    <a:lstStyle/>
                    <a:p>
                      <a:pPr algn="ctr" fontAlgn="b"/>
                      <a:endParaRPr lang="es-MX" sz="1050" b="0" i="0" u="none" strike="noStrike" dirty="0">
                        <a:solidFill>
                          <a:schemeClr val="tx1"/>
                        </a:solidFill>
                        <a:effectLst/>
                        <a:latin typeface="SF Foxboro Script" panose="00000400000000000000" pitchFamily="2" charset="0"/>
                        <a:ea typeface="Macchiato_Font Medium" panose="02000603000000000000" pitchFamily="2" charset="0"/>
                      </a:endParaRPr>
                    </a:p>
                  </a:txBody>
                  <a:tcPr marL="10688" marR="10688" marT="10688" marB="0" anchor="b"/>
                </a:tc>
                <a:tc>
                  <a:txBody>
                    <a:bodyPr/>
                    <a:lstStyle/>
                    <a:p>
                      <a:pPr algn="ctr" fontAlgn="b"/>
                      <a:endParaRPr lang="es-MX" sz="1050" b="0" i="0" u="none" strike="noStrike" dirty="0">
                        <a:solidFill>
                          <a:schemeClr val="tx1"/>
                        </a:solidFill>
                        <a:effectLst/>
                        <a:latin typeface="SF Foxboro Script" panose="00000400000000000000" pitchFamily="2" charset="0"/>
                        <a:ea typeface="Macchiato_Font Medium" panose="02000603000000000000" pitchFamily="2" charset="0"/>
                      </a:endParaRPr>
                    </a:p>
                  </a:txBody>
                  <a:tcPr marL="10688" marR="10688" marT="10688" marB="0" anchor="b"/>
                </a:tc>
                <a:tc>
                  <a:txBody>
                    <a:bodyPr/>
                    <a:lstStyle/>
                    <a:p>
                      <a:pPr algn="ctr" fontAlgn="b"/>
                      <a:endParaRPr lang="es-MX" sz="1050" b="0" i="0" u="none" strike="noStrike" dirty="0">
                        <a:solidFill>
                          <a:schemeClr val="tx1"/>
                        </a:solidFill>
                        <a:effectLst/>
                        <a:latin typeface="SF Foxboro Script" panose="00000400000000000000" pitchFamily="2" charset="0"/>
                        <a:ea typeface="Macchiato_Font Medium" panose="02000603000000000000" pitchFamily="2" charset="0"/>
                      </a:endParaRPr>
                    </a:p>
                  </a:txBody>
                  <a:tcPr marL="10688" marR="10688" marT="10688" marB="0" anchor="b"/>
                </a:tc>
                <a:extLst>
                  <a:ext uri="{0D108BD9-81ED-4DB2-BD59-A6C34878D82A}">
                    <a16:rowId xmlns:a16="http://schemas.microsoft.com/office/drawing/2014/main" val="1672124013"/>
                  </a:ext>
                </a:extLst>
              </a:tr>
            </a:tbl>
          </a:graphicData>
        </a:graphic>
      </p:graphicFrame>
      <p:graphicFrame>
        <p:nvGraphicFramePr>
          <p:cNvPr id="5" name="Tabla 4">
            <a:extLst>
              <a:ext uri="{FF2B5EF4-FFF2-40B4-BE49-F238E27FC236}">
                <a16:creationId xmlns:a16="http://schemas.microsoft.com/office/drawing/2014/main" id="{B3468E47-CD3D-4931-83D9-9256EB7E085F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477282284"/>
              </p:ext>
            </p:extLst>
          </p:nvPr>
        </p:nvGraphicFramePr>
        <p:xfrm>
          <a:off x="3486757" y="1623461"/>
          <a:ext cx="1284640" cy="1024248"/>
        </p:xfrm>
        <a:graphic>
          <a:graphicData uri="http://schemas.openxmlformats.org/drawingml/2006/table">
            <a:tbl>
              <a:tblPr>
                <a:tableStyleId>{2D5ABB26-0587-4C30-8999-92F81FD0307C}</a:tableStyleId>
              </a:tblPr>
              <a:tblGrid>
                <a:gridCol w="183520">
                  <a:extLst>
                    <a:ext uri="{9D8B030D-6E8A-4147-A177-3AD203B41FA5}">
                      <a16:colId xmlns:a16="http://schemas.microsoft.com/office/drawing/2014/main" val="2410197279"/>
                    </a:ext>
                  </a:extLst>
                </a:gridCol>
                <a:gridCol w="183520">
                  <a:extLst>
                    <a:ext uri="{9D8B030D-6E8A-4147-A177-3AD203B41FA5}">
                      <a16:colId xmlns:a16="http://schemas.microsoft.com/office/drawing/2014/main" val="2584311377"/>
                    </a:ext>
                  </a:extLst>
                </a:gridCol>
                <a:gridCol w="183520">
                  <a:extLst>
                    <a:ext uri="{9D8B030D-6E8A-4147-A177-3AD203B41FA5}">
                      <a16:colId xmlns:a16="http://schemas.microsoft.com/office/drawing/2014/main" val="4286763887"/>
                    </a:ext>
                  </a:extLst>
                </a:gridCol>
                <a:gridCol w="183520">
                  <a:extLst>
                    <a:ext uri="{9D8B030D-6E8A-4147-A177-3AD203B41FA5}">
                      <a16:colId xmlns:a16="http://schemas.microsoft.com/office/drawing/2014/main" val="1866355310"/>
                    </a:ext>
                  </a:extLst>
                </a:gridCol>
                <a:gridCol w="183520">
                  <a:extLst>
                    <a:ext uri="{9D8B030D-6E8A-4147-A177-3AD203B41FA5}">
                      <a16:colId xmlns:a16="http://schemas.microsoft.com/office/drawing/2014/main" val="3640944420"/>
                    </a:ext>
                  </a:extLst>
                </a:gridCol>
                <a:gridCol w="183520">
                  <a:extLst>
                    <a:ext uri="{9D8B030D-6E8A-4147-A177-3AD203B41FA5}">
                      <a16:colId xmlns:a16="http://schemas.microsoft.com/office/drawing/2014/main" val="3484188033"/>
                    </a:ext>
                  </a:extLst>
                </a:gridCol>
                <a:gridCol w="183520">
                  <a:extLst>
                    <a:ext uri="{9D8B030D-6E8A-4147-A177-3AD203B41FA5}">
                      <a16:colId xmlns:a16="http://schemas.microsoft.com/office/drawing/2014/main" val="1184801916"/>
                    </a:ext>
                  </a:extLst>
                </a:gridCol>
              </a:tblGrid>
              <a:tr h="137179">
                <a:tc>
                  <a:txBody>
                    <a:bodyPr/>
                    <a:lstStyle/>
                    <a:p>
                      <a:pPr algn="ctr" fontAlgn="b"/>
                      <a:r>
                        <a:rPr lang="es-MX" sz="1050" u="none" strike="noStrike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</a:rPr>
                        <a:t>L</a:t>
                      </a:r>
                      <a:endParaRPr lang="es-MX" sz="1050" b="0" i="0" u="none" strike="noStrike" dirty="0">
                        <a:solidFill>
                          <a:schemeClr val="tx1"/>
                        </a:solidFill>
                        <a:effectLst/>
                        <a:latin typeface="SF Foxboro Script" panose="00000400000000000000" pitchFamily="2" charset="0"/>
                        <a:ea typeface="Macchiato_Font Medium" panose="02000603000000000000" pitchFamily="2" charset="0"/>
                      </a:endParaRPr>
                    </a:p>
                  </a:txBody>
                  <a:tcPr marL="10688" marR="10688" marT="10688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1050" u="none" strike="noStrike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</a:rPr>
                        <a:t>M</a:t>
                      </a:r>
                      <a:endParaRPr lang="es-MX" sz="1050" b="0" i="0" u="none" strike="noStrike" dirty="0">
                        <a:solidFill>
                          <a:schemeClr val="tx1"/>
                        </a:solidFill>
                        <a:effectLst/>
                        <a:latin typeface="SF Foxboro Script" panose="00000400000000000000" pitchFamily="2" charset="0"/>
                        <a:ea typeface="Macchiato_Font Medium" panose="02000603000000000000" pitchFamily="2" charset="0"/>
                      </a:endParaRPr>
                    </a:p>
                  </a:txBody>
                  <a:tcPr marL="10688" marR="10688" marT="10688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1050" u="none" strike="noStrike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</a:rPr>
                        <a:t>X</a:t>
                      </a:r>
                      <a:endParaRPr lang="es-MX" sz="1050" b="0" i="0" u="none" strike="noStrike" dirty="0">
                        <a:solidFill>
                          <a:schemeClr val="tx1"/>
                        </a:solidFill>
                        <a:effectLst/>
                        <a:latin typeface="SF Foxboro Script" panose="00000400000000000000" pitchFamily="2" charset="0"/>
                        <a:ea typeface="Macchiato_Font Medium" panose="02000603000000000000" pitchFamily="2" charset="0"/>
                      </a:endParaRPr>
                    </a:p>
                  </a:txBody>
                  <a:tcPr marL="10688" marR="10688" marT="10688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1050" u="none" strike="noStrike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</a:rPr>
                        <a:t>J</a:t>
                      </a:r>
                      <a:endParaRPr lang="es-MX" sz="1050" b="0" i="0" u="none" strike="noStrike" dirty="0">
                        <a:solidFill>
                          <a:schemeClr val="tx1"/>
                        </a:solidFill>
                        <a:effectLst/>
                        <a:latin typeface="SF Foxboro Script" panose="00000400000000000000" pitchFamily="2" charset="0"/>
                        <a:ea typeface="Macchiato_Font Medium" panose="02000603000000000000" pitchFamily="2" charset="0"/>
                      </a:endParaRPr>
                    </a:p>
                  </a:txBody>
                  <a:tcPr marL="10688" marR="10688" marT="10688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1050" u="none" strike="noStrike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</a:rPr>
                        <a:t>V</a:t>
                      </a:r>
                      <a:endParaRPr lang="es-MX" sz="1050" b="0" i="0" u="none" strike="noStrike" dirty="0">
                        <a:solidFill>
                          <a:schemeClr val="tx1"/>
                        </a:solidFill>
                        <a:effectLst/>
                        <a:latin typeface="SF Foxboro Script" panose="00000400000000000000" pitchFamily="2" charset="0"/>
                        <a:ea typeface="Macchiato_Font Medium" panose="02000603000000000000" pitchFamily="2" charset="0"/>
                      </a:endParaRPr>
                    </a:p>
                  </a:txBody>
                  <a:tcPr marL="10688" marR="10688" marT="10688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1050" u="none" strike="noStrike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</a:rPr>
                        <a:t>S</a:t>
                      </a:r>
                      <a:endParaRPr lang="es-MX" sz="1050" b="0" i="0" u="none" strike="noStrike" dirty="0">
                        <a:solidFill>
                          <a:schemeClr val="tx1"/>
                        </a:solidFill>
                        <a:effectLst/>
                        <a:latin typeface="SF Foxboro Script" panose="00000400000000000000" pitchFamily="2" charset="0"/>
                        <a:ea typeface="Macchiato_Font Medium" panose="02000603000000000000" pitchFamily="2" charset="0"/>
                      </a:endParaRPr>
                    </a:p>
                  </a:txBody>
                  <a:tcPr marL="10688" marR="10688" marT="10688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1050" u="none" strike="noStrike" dirty="0">
                          <a:solidFill>
                            <a:srgbClr val="A20051"/>
                          </a:solidFill>
                          <a:effectLst/>
                          <a:latin typeface="SF Foxboro Script" panose="00000400000000000000" pitchFamily="2" charset="0"/>
                        </a:rPr>
                        <a:t>D</a:t>
                      </a:r>
                      <a:endParaRPr lang="es-MX" sz="1050" b="0" i="0" u="none" strike="noStrike" dirty="0">
                        <a:solidFill>
                          <a:srgbClr val="A20051"/>
                        </a:solidFill>
                        <a:effectLst/>
                        <a:latin typeface="SF Foxboro Script" panose="00000400000000000000" pitchFamily="2" charset="0"/>
                        <a:ea typeface="Macchiato_Font Medium" panose="02000603000000000000" pitchFamily="2" charset="0"/>
                      </a:endParaRPr>
                    </a:p>
                  </a:txBody>
                  <a:tcPr marL="10688" marR="10688" marT="10688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8253659"/>
                  </a:ext>
                </a:extLst>
              </a:tr>
              <a:tr h="137179">
                <a:tc>
                  <a:txBody>
                    <a:bodyPr/>
                    <a:lstStyle/>
                    <a:p>
                      <a:pPr algn="ctr" fontAlgn="b"/>
                      <a:r>
                        <a:rPr lang="es-MX" sz="1050" u="none" strike="noStrike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</a:rPr>
                        <a:t> 1</a:t>
                      </a:r>
                      <a:endParaRPr lang="es-MX" sz="1050" b="0" i="0" u="none" strike="noStrike" dirty="0">
                        <a:solidFill>
                          <a:schemeClr val="tx1"/>
                        </a:solidFill>
                        <a:effectLst/>
                        <a:latin typeface="SF Foxboro Script" panose="00000400000000000000" pitchFamily="2" charset="0"/>
                        <a:ea typeface="Macchiato_Font Medium" panose="02000603000000000000" pitchFamily="2" charset="0"/>
                      </a:endParaRPr>
                    </a:p>
                  </a:txBody>
                  <a:tcPr marL="10688" marR="10688" marT="10688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1050" u="none" strike="noStrike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</a:rPr>
                        <a:t>2</a:t>
                      </a:r>
                      <a:endParaRPr lang="es-MX" sz="1050" b="0" i="0" u="none" strike="noStrike" dirty="0">
                        <a:solidFill>
                          <a:schemeClr val="tx1"/>
                        </a:solidFill>
                        <a:effectLst/>
                        <a:latin typeface="SF Foxboro Script" panose="00000400000000000000" pitchFamily="2" charset="0"/>
                        <a:ea typeface="Macchiato_Font Medium" panose="02000603000000000000" pitchFamily="2" charset="0"/>
                      </a:endParaRPr>
                    </a:p>
                  </a:txBody>
                  <a:tcPr marL="10688" marR="10688" marT="10688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1050" u="none" strike="noStrike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</a:rPr>
                        <a:t>3</a:t>
                      </a:r>
                      <a:endParaRPr lang="es-MX" sz="1050" b="0" i="0" u="none" strike="noStrike" dirty="0">
                        <a:solidFill>
                          <a:schemeClr val="tx1"/>
                        </a:solidFill>
                        <a:effectLst/>
                        <a:latin typeface="SF Foxboro Script" panose="00000400000000000000" pitchFamily="2" charset="0"/>
                        <a:ea typeface="Macchiato_Font Medium" panose="02000603000000000000" pitchFamily="2" charset="0"/>
                      </a:endParaRPr>
                    </a:p>
                  </a:txBody>
                  <a:tcPr marL="10688" marR="10688" marT="10688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1050" u="none" strike="noStrike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</a:rPr>
                        <a:t>4</a:t>
                      </a:r>
                      <a:endParaRPr lang="es-MX" sz="1050" b="0" i="0" u="none" strike="noStrike" dirty="0">
                        <a:solidFill>
                          <a:schemeClr val="tx1"/>
                        </a:solidFill>
                        <a:effectLst/>
                        <a:latin typeface="SF Foxboro Script" panose="00000400000000000000" pitchFamily="2" charset="0"/>
                        <a:ea typeface="Macchiato_Font Medium" panose="02000603000000000000" pitchFamily="2" charset="0"/>
                      </a:endParaRPr>
                    </a:p>
                  </a:txBody>
                  <a:tcPr marL="10688" marR="10688" marT="10688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1050" u="none" strike="noStrike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</a:rPr>
                        <a:t>5</a:t>
                      </a:r>
                      <a:endParaRPr lang="es-MX" sz="1050" b="0" i="0" u="none" strike="noStrike" dirty="0">
                        <a:solidFill>
                          <a:schemeClr val="tx1"/>
                        </a:solidFill>
                        <a:effectLst/>
                        <a:latin typeface="SF Foxboro Script" panose="00000400000000000000" pitchFamily="2" charset="0"/>
                        <a:ea typeface="Macchiato_Font Medium" panose="02000603000000000000" pitchFamily="2" charset="0"/>
                      </a:endParaRPr>
                    </a:p>
                  </a:txBody>
                  <a:tcPr marL="10688" marR="10688" marT="10688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1050" u="none" strike="noStrike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</a:rPr>
                        <a:t>6</a:t>
                      </a:r>
                      <a:endParaRPr lang="es-MX" sz="1050" b="0" i="0" u="none" strike="noStrike" dirty="0">
                        <a:solidFill>
                          <a:schemeClr val="tx1"/>
                        </a:solidFill>
                        <a:effectLst/>
                        <a:latin typeface="SF Foxboro Script" panose="00000400000000000000" pitchFamily="2" charset="0"/>
                        <a:ea typeface="Macchiato_Font Medium" panose="02000603000000000000" pitchFamily="2" charset="0"/>
                      </a:endParaRPr>
                    </a:p>
                  </a:txBody>
                  <a:tcPr marL="10688" marR="10688" marT="10688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1050" u="none" strike="noStrike" dirty="0">
                          <a:solidFill>
                            <a:srgbClr val="A20051"/>
                          </a:solidFill>
                          <a:effectLst/>
                          <a:latin typeface="SF Foxboro Script" panose="00000400000000000000" pitchFamily="2" charset="0"/>
                        </a:rPr>
                        <a:t>7</a:t>
                      </a:r>
                      <a:endParaRPr lang="es-MX" sz="1050" b="0" i="0" u="none" strike="noStrike" dirty="0">
                        <a:solidFill>
                          <a:srgbClr val="A20051"/>
                        </a:solidFill>
                        <a:effectLst/>
                        <a:latin typeface="SF Foxboro Script" panose="00000400000000000000" pitchFamily="2" charset="0"/>
                        <a:ea typeface="Macchiato_Font Medium" panose="02000603000000000000" pitchFamily="2" charset="0"/>
                      </a:endParaRPr>
                    </a:p>
                  </a:txBody>
                  <a:tcPr marL="10688" marR="10688" marT="10688" marB="0" anchor="b"/>
                </a:tc>
                <a:extLst>
                  <a:ext uri="{0D108BD9-81ED-4DB2-BD59-A6C34878D82A}">
                    <a16:rowId xmlns:a16="http://schemas.microsoft.com/office/drawing/2014/main" val="817521241"/>
                  </a:ext>
                </a:extLst>
              </a:tr>
              <a:tr h="137179">
                <a:tc>
                  <a:txBody>
                    <a:bodyPr/>
                    <a:lstStyle/>
                    <a:p>
                      <a:pPr algn="ctr" fontAlgn="b"/>
                      <a:r>
                        <a:rPr lang="es-MX" sz="1050" u="none" strike="noStrike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</a:rPr>
                        <a:t>8</a:t>
                      </a:r>
                      <a:endParaRPr lang="es-MX" sz="1050" b="0" i="0" u="none" strike="noStrike" dirty="0">
                        <a:solidFill>
                          <a:schemeClr val="tx1"/>
                        </a:solidFill>
                        <a:effectLst/>
                        <a:latin typeface="SF Foxboro Script" panose="00000400000000000000" pitchFamily="2" charset="0"/>
                        <a:ea typeface="Macchiato_Font Medium" panose="02000603000000000000" pitchFamily="2" charset="0"/>
                      </a:endParaRPr>
                    </a:p>
                  </a:txBody>
                  <a:tcPr marL="10688" marR="10688" marT="10688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1050" u="none" strike="noStrike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</a:rPr>
                        <a:t>9</a:t>
                      </a:r>
                      <a:endParaRPr lang="es-MX" sz="1050" b="0" i="0" u="none" strike="noStrike" dirty="0">
                        <a:solidFill>
                          <a:schemeClr val="tx1"/>
                        </a:solidFill>
                        <a:effectLst/>
                        <a:latin typeface="SF Foxboro Script" panose="00000400000000000000" pitchFamily="2" charset="0"/>
                        <a:ea typeface="Macchiato_Font Medium" panose="02000603000000000000" pitchFamily="2" charset="0"/>
                      </a:endParaRPr>
                    </a:p>
                  </a:txBody>
                  <a:tcPr marL="10688" marR="10688" marT="10688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1050" u="none" strike="noStrike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</a:rPr>
                        <a:t>10</a:t>
                      </a:r>
                      <a:endParaRPr lang="es-MX" sz="1050" b="0" i="0" u="none" strike="noStrike" dirty="0">
                        <a:solidFill>
                          <a:schemeClr val="tx1"/>
                        </a:solidFill>
                        <a:effectLst/>
                        <a:latin typeface="SF Foxboro Script" panose="00000400000000000000" pitchFamily="2" charset="0"/>
                        <a:ea typeface="Macchiato_Font Medium" panose="02000603000000000000" pitchFamily="2" charset="0"/>
                      </a:endParaRPr>
                    </a:p>
                  </a:txBody>
                  <a:tcPr marL="10688" marR="10688" marT="10688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1050" u="none" strike="noStrike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</a:rPr>
                        <a:t>11</a:t>
                      </a:r>
                      <a:endParaRPr lang="es-MX" sz="1050" b="0" i="0" u="none" strike="noStrike" dirty="0">
                        <a:solidFill>
                          <a:schemeClr val="tx1"/>
                        </a:solidFill>
                        <a:effectLst/>
                        <a:latin typeface="SF Foxboro Script" panose="00000400000000000000" pitchFamily="2" charset="0"/>
                        <a:ea typeface="Macchiato_Font Medium" panose="02000603000000000000" pitchFamily="2" charset="0"/>
                      </a:endParaRPr>
                    </a:p>
                  </a:txBody>
                  <a:tcPr marL="10688" marR="10688" marT="10688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1050" u="none" strike="noStrike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</a:rPr>
                        <a:t>12</a:t>
                      </a:r>
                      <a:endParaRPr lang="es-MX" sz="1050" b="0" i="0" u="none" strike="noStrike" dirty="0">
                        <a:solidFill>
                          <a:schemeClr val="tx1"/>
                        </a:solidFill>
                        <a:effectLst/>
                        <a:latin typeface="SF Foxboro Script" panose="00000400000000000000" pitchFamily="2" charset="0"/>
                        <a:ea typeface="Macchiato_Font Medium" panose="02000603000000000000" pitchFamily="2" charset="0"/>
                      </a:endParaRPr>
                    </a:p>
                  </a:txBody>
                  <a:tcPr marL="10688" marR="10688" marT="10688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1050" u="none" strike="noStrike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</a:rPr>
                        <a:t>13</a:t>
                      </a:r>
                      <a:endParaRPr lang="es-MX" sz="1050" b="0" i="0" u="none" strike="noStrike" dirty="0">
                        <a:solidFill>
                          <a:schemeClr val="tx1"/>
                        </a:solidFill>
                        <a:effectLst/>
                        <a:latin typeface="SF Foxboro Script" panose="00000400000000000000" pitchFamily="2" charset="0"/>
                        <a:ea typeface="Macchiato_Font Medium" panose="02000603000000000000" pitchFamily="2" charset="0"/>
                      </a:endParaRPr>
                    </a:p>
                  </a:txBody>
                  <a:tcPr marL="10688" marR="10688" marT="10688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1050" u="none" strike="noStrike" dirty="0">
                          <a:solidFill>
                            <a:srgbClr val="A20051"/>
                          </a:solidFill>
                          <a:effectLst/>
                          <a:latin typeface="SF Foxboro Script" panose="00000400000000000000" pitchFamily="2" charset="0"/>
                        </a:rPr>
                        <a:t>14</a:t>
                      </a:r>
                      <a:endParaRPr lang="es-MX" sz="1050" b="0" i="0" u="none" strike="noStrike" dirty="0">
                        <a:solidFill>
                          <a:srgbClr val="A20051"/>
                        </a:solidFill>
                        <a:effectLst/>
                        <a:latin typeface="SF Foxboro Script" panose="00000400000000000000" pitchFamily="2" charset="0"/>
                        <a:ea typeface="Macchiato_Font Medium" panose="02000603000000000000" pitchFamily="2" charset="0"/>
                      </a:endParaRPr>
                    </a:p>
                  </a:txBody>
                  <a:tcPr marL="10688" marR="10688" marT="10688" marB="0" anchor="b"/>
                </a:tc>
                <a:extLst>
                  <a:ext uri="{0D108BD9-81ED-4DB2-BD59-A6C34878D82A}">
                    <a16:rowId xmlns:a16="http://schemas.microsoft.com/office/drawing/2014/main" val="1683545355"/>
                  </a:ext>
                </a:extLst>
              </a:tr>
              <a:tr h="137179">
                <a:tc>
                  <a:txBody>
                    <a:bodyPr/>
                    <a:lstStyle/>
                    <a:p>
                      <a:pPr algn="ctr" fontAlgn="b"/>
                      <a:r>
                        <a:rPr lang="es-MX" sz="1050" u="none" strike="noStrike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</a:rPr>
                        <a:t>15</a:t>
                      </a:r>
                      <a:endParaRPr lang="es-MX" sz="1050" b="0" i="0" u="none" strike="noStrike" dirty="0">
                        <a:solidFill>
                          <a:schemeClr val="tx1"/>
                        </a:solidFill>
                        <a:effectLst/>
                        <a:latin typeface="SF Foxboro Script" panose="00000400000000000000" pitchFamily="2" charset="0"/>
                        <a:ea typeface="Macchiato_Font Medium" panose="02000603000000000000" pitchFamily="2" charset="0"/>
                      </a:endParaRPr>
                    </a:p>
                  </a:txBody>
                  <a:tcPr marL="10688" marR="10688" marT="10688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1050" u="none" strike="noStrike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</a:rPr>
                        <a:t>16</a:t>
                      </a:r>
                      <a:endParaRPr lang="es-MX" sz="1050" b="0" i="0" u="none" strike="noStrike" dirty="0">
                        <a:solidFill>
                          <a:schemeClr val="tx1"/>
                        </a:solidFill>
                        <a:effectLst/>
                        <a:latin typeface="SF Foxboro Script" panose="00000400000000000000" pitchFamily="2" charset="0"/>
                        <a:ea typeface="Macchiato_Font Medium" panose="02000603000000000000" pitchFamily="2" charset="0"/>
                      </a:endParaRPr>
                    </a:p>
                  </a:txBody>
                  <a:tcPr marL="10688" marR="10688" marT="10688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1050" u="none" strike="noStrike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</a:rPr>
                        <a:t>17</a:t>
                      </a:r>
                      <a:endParaRPr lang="es-MX" sz="1050" b="0" i="0" u="none" strike="noStrike" dirty="0">
                        <a:solidFill>
                          <a:schemeClr val="tx1"/>
                        </a:solidFill>
                        <a:effectLst/>
                        <a:latin typeface="SF Foxboro Script" panose="00000400000000000000" pitchFamily="2" charset="0"/>
                        <a:ea typeface="Macchiato_Font Medium" panose="02000603000000000000" pitchFamily="2" charset="0"/>
                      </a:endParaRPr>
                    </a:p>
                  </a:txBody>
                  <a:tcPr marL="10688" marR="10688" marT="10688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1050" u="none" strike="noStrike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</a:rPr>
                        <a:t>18</a:t>
                      </a:r>
                      <a:endParaRPr lang="es-MX" sz="1050" b="0" i="0" u="none" strike="noStrike" dirty="0">
                        <a:solidFill>
                          <a:schemeClr val="tx1"/>
                        </a:solidFill>
                        <a:effectLst/>
                        <a:latin typeface="SF Foxboro Script" panose="00000400000000000000" pitchFamily="2" charset="0"/>
                        <a:ea typeface="Macchiato_Font Medium" panose="02000603000000000000" pitchFamily="2" charset="0"/>
                      </a:endParaRPr>
                    </a:p>
                  </a:txBody>
                  <a:tcPr marL="10688" marR="10688" marT="10688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1050" u="none" strike="noStrike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</a:rPr>
                        <a:t>19</a:t>
                      </a:r>
                      <a:endParaRPr lang="es-MX" sz="1050" b="0" i="0" u="none" strike="noStrike" dirty="0">
                        <a:solidFill>
                          <a:schemeClr val="tx1"/>
                        </a:solidFill>
                        <a:effectLst/>
                        <a:latin typeface="SF Foxboro Script" panose="00000400000000000000" pitchFamily="2" charset="0"/>
                        <a:ea typeface="Macchiato_Font Medium" panose="02000603000000000000" pitchFamily="2" charset="0"/>
                      </a:endParaRPr>
                    </a:p>
                  </a:txBody>
                  <a:tcPr marL="10688" marR="10688" marT="10688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1050" u="none" strike="noStrike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</a:rPr>
                        <a:t>20</a:t>
                      </a:r>
                      <a:endParaRPr lang="es-MX" sz="1050" b="0" i="0" u="none" strike="noStrike" dirty="0">
                        <a:solidFill>
                          <a:schemeClr val="tx1"/>
                        </a:solidFill>
                        <a:effectLst/>
                        <a:latin typeface="SF Foxboro Script" panose="00000400000000000000" pitchFamily="2" charset="0"/>
                        <a:ea typeface="Macchiato_Font Medium" panose="02000603000000000000" pitchFamily="2" charset="0"/>
                      </a:endParaRPr>
                    </a:p>
                  </a:txBody>
                  <a:tcPr marL="10688" marR="10688" marT="10688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1050" u="none" strike="noStrike" dirty="0">
                          <a:solidFill>
                            <a:srgbClr val="A20051"/>
                          </a:solidFill>
                          <a:effectLst/>
                          <a:latin typeface="SF Foxboro Script" panose="00000400000000000000" pitchFamily="2" charset="0"/>
                        </a:rPr>
                        <a:t>21</a:t>
                      </a:r>
                      <a:endParaRPr lang="es-MX" sz="1050" b="0" i="0" u="none" strike="noStrike" dirty="0">
                        <a:solidFill>
                          <a:srgbClr val="A20051"/>
                        </a:solidFill>
                        <a:effectLst/>
                        <a:latin typeface="SF Foxboro Script" panose="00000400000000000000" pitchFamily="2" charset="0"/>
                        <a:ea typeface="Macchiato_Font Medium" panose="02000603000000000000" pitchFamily="2" charset="0"/>
                      </a:endParaRPr>
                    </a:p>
                  </a:txBody>
                  <a:tcPr marL="10688" marR="10688" marT="10688" marB="0" anchor="b"/>
                </a:tc>
                <a:extLst>
                  <a:ext uri="{0D108BD9-81ED-4DB2-BD59-A6C34878D82A}">
                    <a16:rowId xmlns:a16="http://schemas.microsoft.com/office/drawing/2014/main" val="3004883811"/>
                  </a:ext>
                </a:extLst>
              </a:tr>
              <a:tr h="137179">
                <a:tc>
                  <a:txBody>
                    <a:bodyPr/>
                    <a:lstStyle/>
                    <a:p>
                      <a:pPr algn="ctr" fontAlgn="b"/>
                      <a:r>
                        <a:rPr lang="es-MX" sz="1050" u="none" strike="noStrike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</a:rPr>
                        <a:t>22</a:t>
                      </a:r>
                      <a:endParaRPr lang="es-MX" sz="1050" b="0" i="0" u="none" strike="noStrike" dirty="0">
                        <a:solidFill>
                          <a:schemeClr val="tx1"/>
                        </a:solidFill>
                        <a:effectLst/>
                        <a:latin typeface="SF Foxboro Script" panose="00000400000000000000" pitchFamily="2" charset="0"/>
                        <a:ea typeface="Macchiato_Font Medium" panose="02000603000000000000" pitchFamily="2" charset="0"/>
                      </a:endParaRPr>
                    </a:p>
                  </a:txBody>
                  <a:tcPr marL="10688" marR="10688" marT="10688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1050" u="none" strike="noStrike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</a:rPr>
                        <a:t>23</a:t>
                      </a:r>
                      <a:endParaRPr lang="es-MX" sz="1050" b="0" i="0" u="none" strike="noStrike" dirty="0">
                        <a:solidFill>
                          <a:schemeClr val="tx1"/>
                        </a:solidFill>
                        <a:effectLst/>
                        <a:latin typeface="SF Foxboro Script" panose="00000400000000000000" pitchFamily="2" charset="0"/>
                        <a:ea typeface="Macchiato_Font Medium" panose="02000603000000000000" pitchFamily="2" charset="0"/>
                      </a:endParaRPr>
                    </a:p>
                  </a:txBody>
                  <a:tcPr marL="10688" marR="10688" marT="10688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1050" u="none" strike="noStrike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</a:rPr>
                        <a:t>24</a:t>
                      </a:r>
                      <a:endParaRPr lang="es-MX" sz="1050" b="0" i="0" u="none" strike="noStrike" dirty="0">
                        <a:solidFill>
                          <a:schemeClr val="tx1"/>
                        </a:solidFill>
                        <a:effectLst/>
                        <a:latin typeface="SF Foxboro Script" panose="00000400000000000000" pitchFamily="2" charset="0"/>
                        <a:ea typeface="Macchiato_Font Medium" panose="02000603000000000000" pitchFamily="2" charset="0"/>
                      </a:endParaRPr>
                    </a:p>
                  </a:txBody>
                  <a:tcPr marL="10688" marR="10688" marT="10688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1050" u="none" strike="noStrike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</a:rPr>
                        <a:t>25</a:t>
                      </a:r>
                      <a:endParaRPr lang="es-MX" sz="1050" b="0" i="0" u="none" strike="noStrike" dirty="0">
                        <a:solidFill>
                          <a:schemeClr val="tx1"/>
                        </a:solidFill>
                        <a:effectLst/>
                        <a:latin typeface="SF Foxboro Script" panose="00000400000000000000" pitchFamily="2" charset="0"/>
                        <a:ea typeface="Macchiato_Font Medium" panose="02000603000000000000" pitchFamily="2" charset="0"/>
                      </a:endParaRPr>
                    </a:p>
                  </a:txBody>
                  <a:tcPr marL="10688" marR="10688" marT="10688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1050" u="none" strike="noStrike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</a:rPr>
                        <a:t>26</a:t>
                      </a:r>
                      <a:endParaRPr lang="es-MX" sz="1050" b="0" i="0" u="none" strike="noStrike" dirty="0">
                        <a:solidFill>
                          <a:schemeClr val="tx1"/>
                        </a:solidFill>
                        <a:effectLst/>
                        <a:latin typeface="SF Foxboro Script" panose="00000400000000000000" pitchFamily="2" charset="0"/>
                        <a:ea typeface="Macchiato_Font Medium" panose="02000603000000000000" pitchFamily="2" charset="0"/>
                      </a:endParaRPr>
                    </a:p>
                  </a:txBody>
                  <a:tcPr marL="10688" marR="10688" marT="10688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1050" u="none" strike="noStrike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</a:rPr>
                        <a:t>27</a:t>
                      </a:r>
                      <a:endParaRPr lang="es-MX" sz="1050" b="0" i="0" u="none" strike="noStrike" dirty="0">
                        <a:solidFill>
                          <a:schemeClr val="tx1"/>
                        </a:solidFill>
                        <a:effectLst/>
                        <a:latin typeface="SF Foxboro Script" panose="00000400000000000000" pitchFamily="2" charset="0"/>
                        <a:ea typeface="Macchiato_Font Medium" panose="02000603000000000000" pitchFamily="2" charset="0"/>
                      </a:endParaRPr>
                    </a:p>
                  </a:txBody>
                  <a:tcPr marL="10688" marR="10688" marT="10688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1050" u="none" strike="noStrike" dirty="0">
                          <a:solidFill>
                            <a:srgbClr val="A20051"/>
                          </a:solidFill>
                          <a:effectLst/>
                          <a:latin typeface="SF Foxboro Script" panose="00000400000000000000" pitchFamily="2" charset="0"/>
                        </a:rPr>
                        <a:t>28</a:t>
                      </a:r>
                      <a:endParaRPr lang="es-MX" sz="1050" b="0" i="0" u="none" strike="noStrike" dirty="0">
                        <a:solidFill>
                          <a:srgbClr val="A20051"/>
                        </a:solidFill>
                        <a:effectLst/>
                        <a:latin typeface="SF Foxboro Script" panose="00000400000000000000" pitchFamily="2" charset="0"/>
                        <a:ea typeface="Macchiato_Font Medium" panose="02000603000000000000" pitchFamily="2" charset="0"/>
                      </a:endParaRPr>
                    </a:p>
                  </a:txBody>
                  <a:tcPr marL="10688" marR="10688" marT="10688" marB="0" anchor="b"/>
                </a:tc>
                <a:extLst>
                  <a:ext uri="{0D108BD9-81ED-4DB2-BD59-A6C34878D82A}">
                    <a16:rowId xmlns:a16="http://schemas.microsoft.com/office/drawing/2014/main" val="2400186777"/>
                  </a:ext>
                </a:extLst>
              </a:tr>
              <a:tr h="137179">
                <a:tc>
                  <a:txBody>
                    <a:bodyPr/>
                    <a:lstStyle/>
                    <a:p>
                      <a:pPr algn="ctr" fontAlgn="b"/>
                      <a:r>
                        <a:rPr lang="es-MX" sz="1050" u="none" strike="noStrike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</a:rPr>
                        <a:t>29</a:t>
                      </a:r>
                      <a:endParaRPr lang="es-MX" sz="1050" b="0" i="0" u="none" strike="noStrike" dirty="0">
                        <a:solidFill>
                          <a:schemeClr val="tx1"/>
                        </a:solidFill>
                        <a:effectLst/>
                        <a:latin typeface="SF Foxboro Script" panose="00000400000000000000" pitchFamily="2" charset="0"/>
                        <a:ea typeface="Macchiato_Font Medium" panose="02000603000000000000" pitchFamily="2" charset="0"/>
                      </a:endParaRPr>
                    </a:p>
                  </a:txBody>
                  <a:tcPr marL="10688" marR="10688" marT="10688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1050" u="none" strike="noStrike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</a:rPr>
                        <a:t>30</a:t>
                      </a:r>
                      <a:endParaRPr lang="es-MX" sz="1050" b="0" i="0" u="none" strike="noStrike" dirty="0">
                        <a:solidFill>
                          <a:schemeClr val="tx1"/>
                        </a:solidFill>
                        <a:effectLst/>
                        <a:latin typeface="SF Foxboro Script" panose="00000400000000000000" pitchFamily="2" charset="0"/>
                        <a:ea typeface="Macchiato_Font Medium" panose="02000603000000000000" pitchFamily="2" charset="0"/>
                      </a:endParaRPr>
                    </a:p>
                  </a:txBody>
                  <a:tcPr marL="10688" marR="10688" marT="10688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1050" u="none" strike="noStrike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</a:rPr>
                        <a:t>31</a:t>
                      </a:r>
                      <a:endParaRPr lang="es-MX" sz="1050" b="0" i="0" u="none" strike="noStrike" dirty="0">
                        <a:solidFill>
                          <a:schemeClr val="tx1"/>
                        </a:solidFill>
                        <a:effectLst/>
                        <a:latin typeface="SF Foxboro Script" panose="00000400000000000000" pitchFamily="2" charset="0"/>
                        <a:ea typeface="Macchiato_Font Medium" panose="02000603000000000000" pitchFamily="2" charset="0"/>
                      </a:endParaRPr>
                    </a:p>
                  </a:txBody>
                  <a:tcPr marL="10688" marR="10688" marT="10688" marB="0" anchor="b"/>
                </a:tc>
                <a:tc>
                  <a:txBody>
                    <a:bodyPr/>
                    <a:lstStyle/>
                    <a:p>
                      <a:pPr algn="ctr" fontAlgn="b"/>
                      <a:endParaRPr lang="es-MX" sz="1050" b="0" i="0" u="none" strike="noStrike" dirty="0">
                        <a:solidFill>
                          <a:schemeClr val="tx1"/>
                        </a:solidFill>
                        <a:effectLst/>
                        <a:latin typeface="SF Foxboro Script" panose="00000400000000000000" pitchFamily="2" charset="0"/>
                        <a:ea typeface="Macchiato_Font Medium" panose="02000603000000000000" pitchFamily="2" charset="0"/>
                      </a:endParaRPr>
                    </a:p>
                  </a:txBody>
                  <a:tcPr marL="10688" marR="10688" marT="10688" marB="0" anchor="b"/>
                </a:tc>
                <a:tc>
                  <a:txBody>
                    <a:bodyPr/>
                    <a:lstStyle/>
                    <a:p>
                      <a:pPr algn="ctr" fontAlgn="b"/>
                      <a:endParaRPr lang="es-MX" sz="1050" b="0" i="0" u="none" strike="noStrike" dirty="0">
                        <a:solidFill>
                          <a:schemeClr val="tx1"/>
                        </a:solidFill>
                        <a:effectLst/>
                        <a:latin typeface="SF Foxboro Script" panose="00000400000000000000" pitchFamily="2" charset="0"/>
                        <a:ea typeface="Macchiato_Font Medium" panose="02000603000000000000" pitchFamily="2" charset="0"/>
                      </a:endParaRPr>
                    </a:p>
                  </a:txBody>
                  <a:tcPr marL="10688" marR="10688" marT="10688" marB="0" anchor="b"/>
                </a:tc>
                <a:tc>
                  <a:txBody>
                    <a:bodyPr/>
                    <a:lstStyle/>
                    <a:p>
                      <a:pPr algn="ctr" fontAlgn="b"/>
                      <a:endParaRPr lang="es-MX" sz="1050" b="0" i="0" u="none" strike="noStrike" dirty="0">
                        <a:solidFill>
                          <a:schemeClr val="tx1"/>
                        </a:solidFill>
                        <a:effectLst/>
                        <a:latin typeface="SF Foxboro Script" panose="00000400000000000000" pitchFamily="2" charset="0"/>
                        <a:ea typeface="Macchiato_Font Medium" panose="02000603000000000000" pitchFamily="2" charset="0"/>
                      </a:endParaRPr>
                    </a:p>
                  </a:txBody>
                  <a:tcPr marL="10688" marR="10688" marT="10688" marB="0" anchor="b"/>
                </a:tc>
                <a:tc>
                  <a:txBody>
                    <a:bodyPr/>
                    <a:lstStyle/>
                    <a:p>
                      <a:pPr algn="ctr" fontAlgn="b"/>
                      <a:endParaRPr lang="es-MX" sz="1050" b="0" i="0" u="none" strike="noStrike" dirty="0">
                        <a:solidFill>
                          <a:schemeClr val="tx1"/>
                        </a:solidFill>
                        <a:effectLst/>
                        <a:latin typeface="SF Foxboro Script" panose="00000400000000000000" pitchFamily="2" charset="0"/>
                        <a:ea typeface="Macchiato_Font Medium" panose="02000603000000000000" pitchFamily="2" charset="0"/>
                      </a:endParaRPr>
                    </a:p>
                  </a:txBody>
                  <a:tcPr marL="10688" marR="10688" marT="10688" marB="0" anchor="b"/>
                </a:tc>
                <a:extLst>
                  <a:ext uri="{0D108BD9-81ED-4DB2-BD59-A6C34878D82A}">
                    <a16:rowId xmlns:a16="http://schemas.microsoft.com/office/drawing/2014/main" val="1672124013"/>
                  </a:ext>
                </a:extLst>
              </a:tr>
            </a:tbl>
          </a:graphicData>
        </a:graphic>
      </p:graphicFrame>
      <p:graphicFrame>
        <p:nvGraphicFramePr>
          <p:cNvPr id="6" name="Tabla 5">
            <a:extLst>
              <a:ext uri="{FF2B5EF4-FFF2-40B4-BE49-F238E27FC236}">
                <a16:creationId xmlns:a16="http://schemas.microsoft.com/office/drawing/2014/main" id="{6C1BFB81-8296-40FF-90DA-501DB0A6270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593773844"/>
              </p:ext>
            </p:extLst>
          </p:nvPr>
        </p:nvGraphicFramePr>
        <p:xfrm>
          <a:off x="425644" y="3037905"/>
          <a:ext cx="1284276" cy="1024248"/>
        </p:xfrm>
        <a:graphic>
          <a:graphicData uri="http://schemas.openxmlformats.org/drawingml/2006/table">
            <a:tbl>
              <a:tblPr>
                <a:tableStyleId>{2D5ABB26-0587-4C30-8999-92F81FD0307C}</a:tableStyleId>
              </a:tblPr>
              <a:tblGrid>
                <a:gridCol w="183468">
                  <a:extLst>
                    <a:ext uri="{9D8B030D-6E8A-4147-A177-3AD203B41FA5}">
                      <a16:colId xmlns:a16="http://schemas.microsoft.com/office/drawing/2014/main" val="2410197279"/>
                    </a:ext>
                  </a:extLst>
                </a:gridCol>
                <a:gridCol w="183468">
                  <a:extLst>
                    <a:ext uri="{9D8B030D-6E8A-4147-A177-3AD203B41FA5}">
                      <a16:colId xmlns:a16="http://schemas.microsoft.com/office/drawing/2014/main" val="2584311377"/>
                    </a:ext>
                  </a:extLst>
                </a:gridCol>
                <a:gridCol w="183468">
                  <a:extLst>
                    <a:ext uri="{9D8B030D-6E8A-4147-A177-3AD203B41FA5}">
                      <a16:colId xmlns:a16="http://schemas.microsoft.com/office/drawing/2014/main" val="4286763887"/>
                    </a:ext>
                  </a:extLst>
                </a:gridCol>
                <a:gridCol w="183468">
                  <a:extLst>
                    <a:ext uri="{9D8B030D-6E8A-4147-A177-3AD203B41FA5}">
                      <a16:colId xmlns:a16="http://schemas.microsoft.com/office/drawing/2014/main" val="1866355310"/>
                    </a:ext>
                  </a:extLst>
                </a:gridCol>
                <a:gridCol w="183468">
                  <a:extLst>
                    <a:ext uri="{9D8B030D-6E8A-4147-A177-3AD203B41FA5}">
                      <a16:colId xmlns:a16="http://schemas.microsoft.com/office/drawing/2014/main" val="3640944420"/>
                    </a:ext>
                  </a:extLst>
                </a:gridCol>
                <a:gridCol w="183468">
                  <a:extLst>
                    <a:ext uri="{9D8B030D-6E8A-4147-A177-3AD203B41FA5}">
                      <a16:colId xmlns:a16="http://schemas.microsoft.com/office/drawing/2014/main" val="3484188033"/>
                    </a:ext>
                  </a:extLst>
                </a:gridCol>
                <a:gridCol w="183468">
                  <a:extLst>
                    <a:ext uri="{9D8B030D-6E8A-4147-A177-3AD203B41FA5}">
                      <a16:colId xmlns:a16="http://schemas.microsoft.com/office/drawing/2014/main" val="1184801916"/>
                    </a:ext>
                  </a:extLst>
                </a:gridCol>
              </a:tblGrid>
              <a:tr h="137179">
                <a:tc>
                  <a:txBody>
                    <a:bodyPr/>
                    <a:lstStyle/>
                    <a:p>
                      <a:pPr algn="ctr" fontAlgn="b"/>
                      <a:r>
                        <a:rPr lang="es-MX" sz="1050" u="none" strike="noStrike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</a:rPr>
                        <a:t>L</a:t>
                      </a:r>
                      <a:endParaRPr lang="es-MX" sz="1050" b="0" i="0" u="none" strike="noStrike" dirty="0">
                        <a:solidFill>
                          <a:schemeClr val="tx1"/>
                        </a:solidFill>
                        <a:effectLst/>
                        <a:latin typeface="SF Foxboro Script" panose="00000400000000000000" pitchFamily="2" charset="0"/>
                        <a:ea typeface="Macchiato_Font Medium" panose="02000603000000000000" pitchFamily="2" charset="0"/>
                      </a:endParaRPr>
                    </a:p>
                  </a:txBody>
                  <a:tcPr marL="10688" marR="10688" marT="10688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1050" u="none" strike="noStrike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</a:rPr>
                        <a:t>M</a:t>
                      </a:r>
                      <a:endParaRPr lang="es-MX" sz="1050" b="0" i="0" u="none" strike="noStrike" dirty="0">
                        <a:solidFill>
                          <a:schemeClr val="tx1"/>
                        </a:solidFill>
                        <a:effectLst/>
                        <a:latin typeface="SF Foxboro Script" panose="00000400000000000000" pitchFamily="2" charset="0"/>
                        <a:ea typeface="Macchiato_Font Medium" panose="02000603000000000000" pitchFamily="2" charset="0"/>
                      </a:endParaRPr>
                    </a:p>
                  </a:txBody>
                  <a:tcPr marL="10688" marR="10688" marT="10688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1050" u="none" strike="noStrike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</a:rPr>
                        <a:t>X</a:t>
                      </a:r>
                      <a:endParaRPr lang="es-MX" sz="1050" b="0" i="0" u="none" strike="noStrike" dirty="0">
                        <a:solidFill>
                          <a:schemeClr val="tx1"/>
                        </a:solidFill>
                        <a:effectLst/>
                        <a:latin typeface="SF Foxboro Script" panose="00000400000000000000" pitchFamily="2" charset="0"/>
                        <a:ea typeface="Macchiato_Font Medium" panose="02000603000000000000" pitchFamily="2" charset="0"/>
                      </a:endParaRPr>
                    </a:p>
                  </a:txBody>
                  <a:tcPr marL="10688" marR="10688" marT="10688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1050" u="none" strike="noStrike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</a:rPr>
                        <a:t>J</a:t>
                      </a:r>
                      <a:endParaRPr lang="es-MX" sz="1050" b="0" i="0" u="none" strike="noStrike" dirty="0">
                        <a:solidFill>
                          <a:schemeClr val="tx1"/>
                        </a:solidFill>
                        <a:effectLst/>
                        <a:latin typeface="SF Foxboro Script" panose="00000400000000000000" pitchFamily="2" charset="0"/>
                        <a:ea typeface="Macchiato_Font Medium" panose="02000603000000000000" pitchFamily="2" charset="0"/>
                      </a:endParaRPr>
                    </a:p>
                  </a:txBody>
                  <a:tcPr marL="10688" marR="10688" marT="10688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1050" u="none" strike="noStrike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</a:rPr>
                        <a:t>V</a:t>
                      </a:r>
                      <a:endParaRPr lang="es-MX" sz="1050" b="0" i="0" u="none" strike="noStrike" dirty="0">
                        <a:solidFill>
                          <a:schemeClr val="tx1"/>
                        </a:solidFill>
                        <a:effectLst/>
                        <a:latin typeface="SF Foxboro Script" panose="00000400000000000000" pitchFamily="2" charset="0"/>
                        <a:ea typeface="Macchiato_Font Medium" panose="02000603000000000000" pitchFamily="2" charset="0"/>
                      </a:endParaRPr>
                    </a:p>
                  </a:txBody>
                  <a:tcPr marL="10688" marR="10688" marT="10688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1050" u="none" strike="noStrike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</a:rPr>
                        <a:t>S</a:t>
                      </a:r>
                      <a:endParaRPr lang="es-MX" sz="1050" b="0" i="0" u="none" strike="noStrike" dirty="0">
                        <a:solidFill>
                          <a:schemeClr val="tx1"/>
                        </a:solidFill>
                        <a:effectLst/>
                        <a:latin typeface="SF Foxboro Script" panose="00000400000000000000" pitchFamily="2" charset="0"/>
                        <a:ea typeface="Macchiato_Font Medium" panose="02000603000000000000" pitchFamily="2" charset="0"/>
                      </a:endParaRPr>
                    </a:p>
                  </a:txBody>
                  <a:tcPr marL="10688" marR="10688" marT="10688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1050" u="none" strike="noStrike" dirty="0">
                          <a:solidFill>
                            <a:srgbClr val="A20051"/>
                          </a:solidFill>
                          <a:effectLst/>
                          <a:latin typeface="SF Foxboro Script" panose="00000400000000000000" pitchFamily="2" charset="0"/>
                        </a:rPr>
                        <a:t>D</a:t>
                      </a:r>
                      <a:endParaRPr lang="es-MX" sz="1050" b="0" i="0" u="none" strike="noStrike" dirty="0">
                        <a:solidFill>
                          <a:srgbClr val="A20051"/>
                        </a:solidFill>
                        <a:effectLst/>
                        <a:latin typeface="SF Foxboro Script" panose="00000400000000000000" pitchFamily="2" charset="0"/>
                        <a:ea typeface="Macchiato_Font Medium" panose="02000603000000000000" pitchFamily="2" charset="0"/>
                      </a:endParaRPr>
                    </a:p>
                  </a:txBody>
                  <a:tcPr marL="10688" marR="10688" marT="10688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8253659"/>
                  </a:ext>
                </a:extLst>
              </a:tr>
              <a:tr h="137179">
                <a:tc>
                  <a:txBody>
                    <a:bodyPr/>
                    <a:lstStyle/>
                    <a:p>
                      <a:pPr algn="ctr" fontAlgn="b"/>
                      <a:r>
                        <a:rPr lang="es-MX" sz="1050" u="none" strike="noStrike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</a:rPr>
                        <a:t> </a:t>
                      </a:r>
                      <a:endParaRPr lang="es-MX" sz="1050" b="0" i="0" u="none" strike="noStrike" dirty="0">
                        <a:solidFill>
                          <a:schemeClr val="tx1"/>
                        </a:solidFill>
                        <a:effectLst/>
                        <a:latin typeface="SF Foxboro Script" panose="00000400000000000000" pitchFamily="2" charset="0"/>
                        <a:ea typeface="Macchiato_Font Medium" panose="02000603000000000000" pitchFamily="2" charset="0"/>
                      </a:endParaRPr>
                    </a:p>
                  </a:txBody>
                  <a:tcPr marL="10688" marR="10688" marT="10688" marB="0" anchor="b"/>
                </a:tc>
                <a:tc>
                  <a:txBody>
                    <a:bodyPr/>
                    <a:lstStyle/>
                    <a:p>
                      <a:pPr algn="ctr" fontAlgn="b"/>
                      <a:endParaRPr lang="es-MX" sz="1050" b="0" i="0" u="none" strike="noStrike" dirty="0">
                        <a:solidFill>
                          <a:schemeClr val="tx1"/>
                        </a:solidFill>
                        <a:effectLst/>
                        <a:latin typeface="SF Foxboro Script" panose="00000400000000000000" pitchFamily="2" charset="0"/>
                        <a:ea typeface="Macchiato_Font Medium" panose="02000603000000000000" pitchFamily="2" charset="0"/>
                      </a:endParaRPr>
                    </a:p>
                  </a:txBody>
                  <a:tcPr marL="10688" marR="10688" marT="10688" marB="0" anchor="b"/>
                </a:tc>
                <a:tc>
                  <a:txBody>
                    <a:bodyPr/>
                    <a:lstStyle/>
                    <a:p>
                      <a:pPr algn="ctr" fontAlgn="b"/>
                      <a:endParaRPr lang="es-MX" sz="1050" b="0" i="0" u="none" strike="noStrike" dirty="0">
                        <a:solidFill>
                          <a:schemeClr val="tx1"/>
                        </a:solidFill>
                        <a:effectLst/>
                        <a:latin typeface="SF Foxboro Script" panose="00000400000000000000" pitchFamily="2" charset="0"/>
                        <a:ea typeface="Macchiato_Font Medium" panose="02000603000000000000" pitchFamily="2" charset="0"/>
                      </a:endParaRPr>
                    </a:p>
                  </a:txBody>
                  <a:tcPr marL="10688" marR="10688" marT="10688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1050" u="none" strike="noStrike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</a:rPr>
                        <a:t>1</a:t>
                      </a:r>
                      <a:endParaRPr lang="es-MX" sz="1050" b="0" i="0" u="none" strike="noStrike" dirty="0">
                        <a:solidFill>
                          <a:schemeClr val="tx1"/>
                        </a:solidFill>
                        <a:effectLst/>
                        <a:latin typeface="SF Foxboro Script" panose="00000400000000000000" pitchFamily="2" charset="0"/>
                        <a:ea typeface="Macchiato_Font Medium" panose="02000603000000000000" pitchFamily="2" charset="0"/>
                      </a:endParaRPr>
                    </a:p>
                  </a:txBody>
                  <a:tcPr marL="10688" marR="10688" marT="10688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1050" u="none" strike="noStrike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</a:rPr>
                        <a:t>2</a:t>
                      </a:r>
                      <a:endParaRPr lang="es-MX" sz="1050" b="0" i="0" u="none" strike="noStrike" dirty="0">
                        <a:solidFill>
                          <a:schemeClr val="tx1"/>
                        </a:solidFill>
                        <a:effectLst/>
                        <a:latin typeface="SF Foxboro Script" panose="00000400000000000000" pitchFamily="2" charset="0"/>
                        <a:ea typeface="Macchiato_Font Medium" panose="02000603000000000000" pitchFamily="2" charset="0"/>
                      </a:endParaRPr>
                    </a:p>
                  </a:txBody>
                  <a:tcPr marL="10688" marR="10688" marT="10688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1050" u="none" strike="noStrike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</a:rPr>
                        <a:t>3</a:t>
                      </a:r>
                      <a:endParaRPr lang="es-MX" sz="1050" b="0" i="0" u="none" strike="noStrike" dirty="0">
                        <a:solidFill>
                          <a:schemeClr val="tx1"/>
                        </a:solidFill>
                        <a:effectLst/>
                        <a:latin typeface="SF Foxboro Script" panose="00000400000000000000" pitchFamily="2" charset="0"/>
                        <a:ea typeface="Macchiato_Font Medium" panose="02000603000000000000" pitchFamily="2" charset="0"/>
                      </a:endParaRPr>
                    </a:p>
                  </a:txBody>
                  <a:tcPr marL="10688" marR="10688" marT="10688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1050" u="none" strike="noStrike" dirty="0">
                          <a:solidFill>
                            <a:srgbClr val="A20051"/>
                          </a:solidFill>
                          <a:effectLst/>
                          <a:latin typeface="SF Foxboro Script" panose="00000400000000000000" pitchFamily="2" charset="0"/>
                        </a:rPr>
                        <a:t>4</a:t>
                      </a:r>
                      <a:endParaRPr lang="es-MX" sz="1050" b="0" i="0" u="none" strike="noStrike" dirty="0">
                        <a:solidFill>
                          <a:srgbClr val="A20051"/>
                        </a:solidFill>
                        <a:effectLst/>
                        <a:latin typeface="SF Foxboro Script" panose="00000400000000000000" pitchFamily="2" charset="0"/>
                        <a:ea typeface="Macchiato_Font Medium" panose="02000603000000000000" pitchFamily="2" charset="0"/>
                      </a:endParaRPr>
                    </a:p>
                  </a:txBody>
                  <a:tcPr marL="10688" marR="10688" marT="10688" marB="0" anchor="b"/>
                </a:tc>
                <a:extLst>
                  <a:ext uri="{0D108BD9-81ED-4DB2-BD59-A6C34878D82A}">
                    <a16:rowId xmlns:a16="http://schemas.microsoft.com/office/drawing/2014/main" val="817521241"/>
                  </a:ext>
                </a:extLst>
              </a:tr>
              <a:tr h="137179">
                <a:tc>
                  <a:txBody>
                    <a:bodyPr/>
                    <a:lstStyle/>
                    <a:p>
                      <a:pPr algn="ctr" fontAlgn="b"/>
                      <a:r>
                        <a:rPr lang="es-MX" sz="1050" u="none" strike="noStrike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</a:rPr>
                        <a:t>5</a:t>
                      </a:r>
                      <a:endParaRPr lang="es-MX" sz="1050" b="0" i="0" u="none" strike="noStrike" dirty="0">
                        <a:solidFill>
                          <a:schemeClr val="tx1"/>
                        </a:solidFill>
                        <a:effectLst/>
                        <a:latin typeface="SF Foxboro Script" panose="00000400000000000000" pitchFamily="2" charset="0"/>
                        <a:ea typeface="Macchiato_Font Medium" panose="02000603000000000000" pitchFamily="2" charset="0"/>
                      </a:endParaRPr>
                    </a:p>
                  </a:txBody>
                  <a:tcPr marL="10688" marR="10688" marT="10688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1050" u="none" strike="noStrike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</a:rPr>
                        <a:t>6</a:t>
                      </a:r>
                      <a:endParaRPr lang="es-MX" sz="1050" b="0" i="0" u="none" strike="noStrike" dirty="0">
                        <a:solidFill>
                          <a:schemeClr val="tx1"/>
                        </a:solidFill>
                        <a:effectLst/>
                        <a:latin typeface="SF Foxboro Script" panose="00000400000000000000" pitchFamily="2" charset="0"/>
                        <a:ea typeface="Macchiato_Font Medium" panose="02000603000000000000" pitchFamily="2" charset="0"/>
                      </a:endParaRPr>
                    </a:p>
                  </a:txBody>
                  <a:tcPr marL="10688" marR="10688" marT="10688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1050" u="none" strike="noStrike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</a:rPr>
                        <a:t>7</a:t>
                      </a:r>
                      <a:endParaRPr lang="es-MX" sz="1050" b="0" i="0" u="none" strike="noStrike" dirty="0">
                        <a:solidFill>
                          <a:schemeClr val="tx1"/>
                        </a:solidFill>
                        <a:effectLst/>
                        <a:latin typeface="SF Foxboro Script" panose="00000400000000000000" pitchFamily="2" charset="0"/>
                        <a:ea typeface="Macchiato_Font Medium" panose="02000603000000000000" pitchFamily="2" charset="0"/>
                      </a:endParaRPr>
                    </a:p>
                  </a:txBody>
                  <a:tcPr marL="10688" marR="10688" marT="10688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1050" u="none" strike="noStrike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</a:rPr>
                        <a:t>8</a:t>
                      </a:r>
                      <a:endParaRPr lang="es-MX" sz="1050" b="0" i="0" u="none" strike="noStrike" dirty="0">
                        <a:solidFill>
                          <a:schemeClr val="tx1"/>
                        </a:solidFill>
                        <a:effectLst/>
                        <a:latin typeface="SF Foxboro Script" panose="00000400000000000000" pitchFamily="2" charset="0"/>
                        <a:ea typeface="Macchiato_Font Medium" panose="02000603000000000000" pitchFamily="2" charset="0"/>
                      </a:endParaRPr>
                    </a:p>
                  </a:txBody>
                  <a:tcPr marL="10688" marR="10688" marT="10688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1050" u="none" strike="noStrike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</a:rPr>
                        <a:t>9</a:t>
                      </a:r>
                      <a:endParaRPr lang="es-MX" sz="1050" b="0" i="0" u="none" strike="noStrike" dirty="0">
                        <a:solidFill>
                          <a:schemeClr val="tx1"/>
                        </a:solidFill>
                        <a:effectLst/>
                        <a:latin typeface="SF Foxboro Script" panose="00000400000000000000" pitchFamily="2" charset="0"/>
                        <a:ea typeface="Macchiato_Font Medium" panose="02000603000000000000" pitchFamily="2" charset="0"/>
                      </a:endParaRPr>
                    </a:p>
                  </a:txBody>
                  <a:tcPr marL="10688" marR="10688" marT="10688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1050" u="none" strike="noStrike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</a:rPr>
                        <a:t>10</a:t>
                      </a:r>
                      <a:endParaRPr lang="es-MX" sz="1050" b="0" i="0" u="none" strike="noStrike" dirty="0">
                        <a:solidFill>
                          <a:schemeClr val="tx1"/>
                        </a:solidFill>
                        <a:effectLst/>
                        <a:latin typeface="SF Foxboro Script" panose="00000400000000000000" pitchFamily="2" charset="0"/>
                        <a:ea typeface="Macchiato_Font Medium" panose="02000603000000000000" pitchFamily="2" charset="0"/>
                      </a:endParaRPr>
                    </a:p>
                  </a:txBody>
                  <a:tcPr marL="10688" marR="10688" marT="10688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1050" u="none" strike="noStrike" dirty="0">
                          <a:solidFill>
                            <a:srgbClr val="A20051"/>
                          </a:solidFill>
                          <a:effectLst/>
                          <a:latin typeface="SF Foxboro Script" panose="00000400000000000000" pitchFamily="2" charset="0"/>
                        </a:rPr>
                        <a:t>11</a:t>
                      </a:r>
                      <a:endParaRPr lang="es-MX" sz="1050" b="0" i="0" u="none" strike="noStrike" dirty="0">
                        <a:solidFill>
                          <a:srgbClr val="A20051"/>
                        </a:solidFill>
                        <a:effectLst/>
                        <a:latin typeface="SF Foxboro Script" panose="00000400000000000000" pitchFamily="2" charset="0"/>
                        <a:ea typeface="Macchiato_Font Medium" panose="02000603000000000000" pitchFamily="2" charset="0"/>
                      </a:endParaRPr>
                    </a:p>
                  </a:txBody>
                  <a:tcPr marL="10688" marR="10688" marT="10688" marB="0" anchor="b"/>
                </a:tc>
                <a:extLst>
                  <a:ext uri="{0D108BD9-81ED-4DB2-BD59-A6C34878D82A}">
                    <a16:rowId xmlns:a16="http://schemas.microsoft.com/office/drawing/2014/main" val="1683545355"/>
                  </a:ext>
                </a:extLst>
              </a:tr>
              <a:tr h="137179">
                <a:tc>
                  <a:txBody>
                    <a:bodyPr/>
                    <a:lstStyle/>
                    <a:p>
                      <a:pPr algn="ctr" fontAlgn="b"/>
                      <a:r>
                        <a:rPr lang="es-MX" sz="1050" u="none" strike="noStrike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</a:rPr>
                        <a:t>12</a:t>
                      </a:r>
                      <a:endParaRPr lang="es-MX" sz="1050" b="0" i="0" u="none" strike="noStrike" dirty="0">
                        <a:solidFill>
                          <a:schemeClr val="tx1"/>
                        </a:solidFill>
                        <a:effectLst/>
                        <a:latin typeface="SF Foxboro Script" panose="00000400000000000000" pitchFamily="2" charset="0"/>
                        <a:ea typeface="Macchiato_Font Medium" panose="02000603000000000000" pitchFamily="2" charset="0"/>
                      </a:endParaRPr>
                    </a:p>
                  </a:txBody>
                  <a:tcPr marL="10688" marR="10688" marT="10688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1050" u="none" strike="noStrike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</a:rPr>
                        <a:t>13</a:t>
                      </a:r>
                      <a:endParaRPr lang="es-MX" sz="1050" b="0" i="0" u="none" strike="noStrike" dirty="0">
                        <a:solidFill>
                          <a:schemeClr val="tx1"/>
                        </a:solidFill>
                        <a:effectLst/>
                        <a:latin typeface="SF Foxboro Script" panose="00000400000000000000" pitchFamily="2" charset="0"/>
                        <a:ea typeface="Macchiato_Font Medium" panose="02000603000000000000" pitchFamily="2" charset="0"/>
                      </a:endParaRPr>
                    </a:p>
                  </a:txBody>
                  <a:tcPr marL="10688" marR="10688" marT="10688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1050" u="none" strike="noStrike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</a:rPr>
                        <a:t>14</a:t>
                      </a:r>
                      <a:endParaRPr lang="es-MX" sz="1050" b="0" i="0" u="none" strike="noStrike" dirty="0">
                        <a:solidFill>
                          <a:schemeClr val="tx1"/>
                        </a:solidFill>
                        <a:effectLst/>
                        <a:latin typeface="SF Foxboro Script" panose="00000400000000000000" pitchFamily="2" charset="0"/>
                        <a:ea typeface="Macchiato_Font Medium" panose="02000603000000000000" pitchFamily="2" charset="0"/>
                      </a:endParaRPr>
                    </a:p>
                  </a:txBody>
                  <a:tcPr marL="10688" marR="10688" marT="10688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1050" u="none" strike="noStrike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</a:rPr>
                        <a:t>15</a:t>
                      </a:r>
                      <a:endParaRPr lang="es-MX" sz="1050" b="0" i="0" u="none" strike="noStrike" dirty="0">
                        <a:solidFill>
                          <a:schemeClr val="tx1"/>
                        </a:solidFill>
                        <a:effectLst/>
                        <a:latin typeface="SF Foxboro Script" panose="00000400000000000000" pitchFamily="2" charset="0"/>
                        <a:ea typeface="Macchiato_Font Medium" panose="02000603000000000000" pitchFamily="2" charset="0"/>
                      </a:endParaRPr>
                    </a:p>
                  </a:txBody>
                  <a:tcPr marL="10688" marR="10688" marT="10688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1050" u="none" strike="noStrike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</a:rPr>
                        <a:t>16</a:t>
                      </a:r>
                      <a:endParaRPr lang="es-MX" sz="1050" b="0" i="0" u="none" strike="noStrike" dirty="0">
                        <a:solidFill>
                          <a:schemeClr val="tx1"/>
                        </a:solidFill>
                        <a:effectLst/>
                        <a:latin typeface="SF Foxboro Script" panose="00000400000000000000" pitchFamily="2" charset="0"/>
                        <a:ea typeface="Macchiato_Font Medium" panose="02000603000000000000" pitchFamily="2" charset="0"/>
                      </a:endParaRPr>
                    </a:p>
                  </a:txBody>
                  <a:tcPr marL="10688" marR="10688" marT="10688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1050" u="none" strike="noStrike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</a:rPr>
                        <a:t>17</a:t>
                      </a:r>
                      <a:endParaRPr lang="es-MX" sz="1050" b="0" i="0" u="none" strike="noStrike" dirty="0">
                        <a:solidFill>
                          <a:schemeClr val="tx1"/>
                        </a:solidFill>
                        <a:effectLst/>
                        <a:latin typeface="SF Foxboro Script" panose="00000400000000000000" pitchFamily="2" charset="0"/>
                        <a:ea typeface="Macchiato_Font Medium" panose="02000603000000000000" pitchFamily="2" charset="0"/>
                      </a:endParaRPr>
                    </a:p>
                  </a:txBody>
                  <a:tcPr marL="10688" marR="10688" marT="10688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1050" u="none" strike="noStrike" dirty="0">
                          <a:solidFill>
                            <a:srgbClr val="A20051"/>
                          </a:solidFill>
                          <a:effectLst/>
                          <a:latin typeface="SF Foxboro Script" panose="00000400000000000000" pitchFamily="2" charset="0"/>
                        </a:rPr>
                        <a:t>18</a:t>
                      </a:r>
                      <a:endParaRPr lang="es-MX" sz="1050" b="0" i="0" u="none" strike="noStrike" dirty="0">
                        <a:solidFill>
                          <a:srgbClr val="A20051"/>
                        </a:solidFill>
                        <a:effectLst/>
                        <a:latin typeface="SF Foxboro Script" panose="00000400000000000000" pitchFamily="2" charset="0"/>
                        <a:ea typeface="Macchiato_Font Medium" panose="02000603000000000000" pitchFamily="2" charset="0"/>
                      </a:endParaRPr>
                    </a:p>
                  </a:txBody>
                  <a:tcPr marL="10688" marR="10688" marT="10688" marB="0" anchor="b"/>
                </a:tc>
                <a:extLst>
                  <a:ext uri="{0D108BD9-81ED-4DB2-BD59-A6C34878D82A}">
                    <a16:rowId xmlns:a16="http://schemas.microsoft.com/office/drawing/2014/main" val="3004883811"/>
                  </a:ext>
                </a:extLst>
              </a:tr>
              <a:tr h="137179">
                <a:tc>
                  <a:txBody>
                    <a:bodyPr/>
                    <a:lstStyle/>
                    <a:p>
                      <a:pPr algn="ctr" fontAlgn="b"/>
                      <a:r>
                        <a:rPr lang="es-MX" sz="1050" u="none" strike="noStrike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</a:rPr>
                        <a:t>19</a:t>
                      </a:r>
                      <a:endParaRPr lang="es-MX" sz="1050" b="0" i="0" u="none" strike="noStrike" dirty="0">
                        <a:solidFill>
                          <a:schemeClr val="tx1"/>
                        </a:solidFill>
                        <a:effectLst/>
                        <a:latin typeface="SF Foxboro Script" panose="00000400000000000000" pitchFamily="2" charset="0"/>
                        <a:ea typeface="Macchiato_Font Medium" panose="02000603000000000000" pitchFamily="2" charset="0"/>
                      </a:endParaRPr>
                    </a:p>
                  </a:txBody>
                  <a:tcPr marL="10688" marR="10688" marT="10688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1050" u="none" strike="noStrike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</a:rPr>
                        <a:t>20</a:t>
                      </a:r>
                      <a:endParaRPr lang="es-MX" sz="1050" b="0" i="0" u="none" strike="noStrike" dirty="0">
                        <a:solidFill>
                          <a:schemeClr val="tx1"/>
                        </a:solidFill>
                        <a:effectLst/>
                        <a:latin typeface="SF Foxboro Script" panose="00000400000000000000" pitchFamily="2" charset="0"/>
                        <a:ea typeface="Macchiato_Font Medium" panose="02000603000000000000" pitchFamily="2" charset="0"/>
                      </a:endParaRPr>
                    </a:p>
                  </a:txBody>
                  <a:tcPr marL="10688" marR="10688" marT="10688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1050" u="none" strike="noStrike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</a:rPr>
                        <a:t>21</a:t>
                      </a:r>
                      <a:endParaRPr lang="es-MX" sz="1050" b="0" i="0" u="none" strike="noStrike" dirty="0">
                        <a:solidFill>
                          <a:schemeClr val="tx1"/>
                        </a:solidFill>
                        <a:effectLst/>
                        <a:latin typeface="SF Foxboro Script" panose="00000400000000000000" pitchFamily="2" charset="0"/>
                        <a:ea typeface="Macchiato_Font Medium" panose="02000603000000000000" pitchFamily="2" charset="0"/>
                      </a:endParaRPr>
                    </a:p>
                  </a:txBody>
                  <a:tcPr marL="10688" marR="10688" marT="10688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1050" u="none" strike="noStrike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</a:rPr>
                        <a:t>22</a:t>
                      </a:r>
                      <a:endParaRPr lang="es-MX" sz="1050" b="0" i="0" u="none" strike="noStrike" dirty="0">
                        <a:solidFill>
                          <a:schemeClr val="tx1"/>
                        </a:solidFill>
                        <a:effectLst/>
                        <a:latin typeface="SF Foxboro Script" panose="00000400000000000000" pitchFamily="2" charset="0"/>
                        <a:ea typeface="Macchiato_Font Medium" panose="02000603000000000000" pitchFamily="2" charset="0"/>
                      </a:endParaRPr>
                    </a:p>
                  </a:txBody>
                  <a:tcPr marL="10688" marR="10688" marT="10688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1050" u="none" strike="noStrike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</a:rPr>
                        <a:t>23</a:t>
                      </a:r>
                      <a:endParaRPr lang="es-MX" sz="1050" b="0" i="0" u="none" strike="noStrike" dirty="0">
                        <a:solidFill>
                          <a:schemeClr val="tx1"/>
                        </a:solidFill>
                        <a:effectLst/>
                        <a:latin typeface="SF Foxboro Script" panose="00000400000000000000" pitchFamily="2" charset="0"/>
                        <a:ea typeface="Macchiato_Font Medium" panose="02000603000000000000" pitchFamily="2" charset="0"/>
                      </a:endParaRPr>
                    </a:p>
                  </a:txBody>
                  <a:tcPr marL="10688" marR="10688" marT="10688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1050" u="none" strike="noStrike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</a:rPr>
                        <a:t>24</a:t>
                      </a:r>
                      <a:endParaRPr lang="es-MX" sz="1050" b="0" i="0" u="none" strike="noStrike" dirty="0">
                        <a:solidFill>
                          <a:schemeClr val="tx1"/>
                        </a:solidFill>
                        <a:effectLst/>
                        <a:latin typeface="SF Foxboro Script" panose="00000400000000000000" pitchFamily="2" charset="0"/>
                        <a:ea typeface="Macchiato_Font Medium" panose="02000603000000000000" pitchFamily="2" charset="0"/>
                      </a:endParaRPr>
                    </a:p>
                  </a:txBody>
                  <a:tcPr marL="10688" marR="10688" marT="10688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1050" u="none" strike="noStrike" dirty="0">
                          <a:solidFill>
                            <a:srgbClr val="A20051"/>
                          </a:solidFill>
                          <a:effectLst/>
                          <a:latin typeface="SF Foxboro Script" panose="00000400000000000000" pitchFamily="2" charset="0"/>
                        </a:rPr>
                        <a:t>25</a:t>
                      </a:r>
                      <a:endParaRPr lang="es-MX" sz="1050" b="0" i="0" u="none" strike="noStrike" dirty="0">
                        <a:solidFill>
                          <a:srgbClr val="A20051"/>
                        </a:solidFill>
                        <a:effectLst/>
                        <a:latin typeface="SF Foxboro Script" panose="00000400000000000000" pitchFamily="2" charset="0"/>
                        <a:ea typeface="Macchiato_Font Medium" panose="02000603000000000000" pitchFamily="2" charset="0"/>
                      </a:endParaRPr>
                    </a:p>
                  </a:txBody>
                  <a:tcPr marL="10688" marR="10688" marT="10688" marB="0" anchor="b"/>
                </a:tc>
                <a:extLst>
                  <a:ext uri="{0D108BD9-81ED-4DB2-BD59-A6C34878D82A}">
                    <a16:rowId xmlns:a16="http://schemas.microsoft.com/office/drawing/2014/main" val="2400186777"/>
                  </a:ext>
                </a:extLst>
              </a:tr>
              <a:tr h="137179">
                <a:tc>
                  <a:txBody>
                    <a:bodyPr/>
                    <a:lstStyle/>
                    <a:p>
                      <a:pPr algn="ctr" fontAlgn="b"/>
                      <a:r>
                        <a:rPr lang="es-MX" sz="1050" u="none" strike="noStrike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</a:rPr>
                        <a:t>26</a:t>
                      </a:r>
                      <a:endParaRPr lang="es-MX" sz="1050" b="0" i="0" u="none" strike="noStrike" dirty="0">
                        <a:solidFill>
                          <a:schemeClr val="tx1"/>
                        </a:solidFill>
                        <a:effectLst/>
                        <a:latin typeface="SF Foxboro Script" panose="00000400000000000000" pitchFamily="2" charset="0"/>
                        <a:ea typeface="Macchiato_Font Medium" panose="02000603000000000000" pitchFamily="2" charset="0"/>
                      </a:endParaRPr>
                    </a:p>
                  </a:txBody>
                  <a:tcPr marL="10688" marR="10688" marT="10688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1050" u="none" strike="noStrike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</a:rPr>
                        <a:t>27</a:t>
                      </a:r>
                      <a:endParaRPr lang="es-MX" sz="1050" b="0" i="0" u="none" strike="noStrike" dirty="0">
                        <a:solidFill>
                          <a:schemeClr val="tx1"/>
                        </a:solidFill>
                        <a:effectLst/>
                        <a:latin typeface="SF Foxboro Script" panose="00000400000000000000" pitchFamily="2" charset="0"/>
                        <a:ea typeface="Macchiato_Font Medium" panose="02000603000000000000" pitchFamily="2" charset="0"/>
                      </a:endParaRPr>
                    </a:p>
                  </a:txBody>
                  <a:tcPr marL="10688" marR="10688" marT="10688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1050" u="none" strike="noStrike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</a:rPr>
                        <a:t>28</a:t>
                      </a:r>
                      <a:endParaRPr lang="es-MX" sz="1050" b="0" i="0" u="none" strike="noStrike" dirty="0">
                        <a:solidFill>
                          <a:schemeClr val="tx1"/>
                        </a:solidFill>
                        <a:effectLst/>
                        <a:latin typeface="SF Foxboro Script" panose="00000400000000000000" pitchFamily="2" charset="0"/>
                        <a:ea typeface="Macchiato_Font Medium" panose="02000603000000000000" pitchFamily="2" charset="0"/>
                      </a:endParaRPr>
                    </a:p>
                  </a:txBody>
                  <a:tcPr marL="10688" marR="10688" marT="10688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1050" u="none" strike="noStrike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</a:rPr>
                        <a:t>29</a:t>
                      </a:r>
                      <a:endParaRPr lang="es-MX" sz="1050" b="0" i="0" u="none" strike="noStrike" dirty="0">
                        <a:solidFill>
                          <a:schemeClr val="tx1"/>
                        </a:solidFill>
                        <a:effectLst/>
                        <a:latin typeface="SF Foxboro Script" panose="00000400000000000000" pitchFamily="2" charset="0"/>
                        <a:ea typeface="Macchiato_Font Medium" panose="02000603000000000000" pitchFamily="2" charset="0"/>
                      </a:endParaRPr>
                    </a:p>
                  </a:txBody>
                  <a:tcPr marL="10688" marR="10688" marT="10688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1050" u="none" strike="noStrike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</a:rPr>
                        <a:t>30</a:t>
                      </a:r>
                      <a:endParaRPr lang="es-MX" sz="1050" b="0" i="0" u="none" strike="noStrike" dirty="0">
                        <a:solidFill>
                          <a:schemeClr val="tx1"/>
                        </a:solidFill>
                        <a:effectLst/>
                        <a:latin typeface="SF Foxboro Script" panose="00000400000000000000" pitchFamily="2" charset="0"/>
                        <a:ea typeface="Macchiato_Font Medium" panose="02000603000000000000" pitchFamily="2" charset="0"/>
                      </a:endParaRPr>
                    </a:p>
                  </a:txBody>
                  <a:tcPr marL="10688" marR="10688" marT="10688" marB="0" anchor="b"/>
                </a:tc>
                <a:tc>
                  <a:txBody>
                    <a:bodyPr/>
                    <a:lstStyle/>
                    <a:p>
                      <a:pPr algn="ctr" fontAlgn="b"/>
                      <a:endParaRPr lang="es-MX" sz="1050" b="0" i="0" u="none" strike="noStrike" dirty="0">
                        <a:solidFill>
                          <a:schemeClr val="tx1"/>
                        </a:solidFill>
                        <a:effectLst/>
                        <a:latin typeface="SF Foxboro Script" panose="00000400000000000000" pitchFamily="2" charset="0"/>
                        <a:ea typeface="Macchiato_Font Medium" panose="02000603000000000000" pitchFamily="2" charset="0"/>
                      </a:endParaRPr>
                    </a:p>
                  </a:txBody>
                  <a:tcPr marL="10688" marR="10688" marT="10688" marB="0" anchor="b"/>
                </a:tc>
                <a:tc>
                  <a:txBody>
                    <a:bodyPr/>
                    <a:lstStyle/>
                    <a:p>
                      <a:pPr algn="ctr" fontAlgn="b"/>
                      <a:endParaRPr lang="es-MX" sz="1050" b="0" i="0" u="none" strike="noStrike" dirty="0">
                        <a:solidFill>
                          <a:schemeClr val="tx1"/>
                        </a:solidFill>
                        <a:effectLst/>
                        <a:latin typeface="SF Foxboro Script" panose="00000400000000000000" pitchFamily="2" charset="0"/>
                        <a:ea typeface="Macchiato_Font Medium" panose="02000603000000000000" pitchFamily="2" charset="0"/>
                      </a:endParaRPr>
                    </a:p>
                  </a:txBody>
                  <a:tcPr marL="10688" marR="10688" marT="10688" marB="0" anchor="b"/>
                </a:tc>
                <a:extLst>
                  <a:ext uri="{0D108BD9-81ED-4DB2-BD59-A6C34878D82A}">
                    <a16:rowId xmlns:a16="http://schemas.microsoft.com/office/drawing/2014/main" val="1672124013"/>
                  </a:ext>
                </a:extLst>
              </a:tr>
            </a:tbl>
          </a:graphicData>
        </a:graphic>
      </p:graphicFrame>
      <p:graphicFrame>
        <p:nvGraphicFramePr>
          <p:cNvPr id="7" name="Tabla 6">
            <a:extLst>
              <a:ext uri="{FF2B5EF4-FFF2-40B4-BE49-F238E27FC236}">
                <a16:creationId xmlns:a16="http://schemas.microsoft.com/office/drawing/2014/main" id="{D273B5B9-6DFC-4A34-966E-37501077686F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940777632"/>
              </p:ext>
            </p:extLst>
          </p:nvPr>
        </p:nvGraphicFramePr>
        <p:xfrm>
          <a:off x="1946378" y="3037905"/>
          <a:ext cx="1284276" cy="1024248"/>
        </p:xfrm>
        <a:graphic>
          <a:graphicData uri="http://schemas.openxmlformats.org/drawingml/2006/table">
            <a:tbl>
              <a:tblPr>
                <a:tableStyleId>{2D5ABB26-0587-4C30-8999-92F81FD0307C}</a:tableStyleId>
              </a:tblPr>
              <a:tblGrid>
                <a:gridCol w="183468">
                  <a:extLst>
                    <a:ext uri="{9D8B030D-6E8A-4147-A177-3AD203B41FA5}">
                      <a16:colId xmlns:a16="http://schemas.microsoft.com/office/drawing/2014/main" val="2410197279"/>
                    </a:ext>
                  </a:extLst>
                </a:gridCol>
                <a:gridCol w="183468">
                  <a:extLst>
                    <a:ext uri="{9D8B030D-6E8A-4147-A177-3AD203B41FA5}">
                      <a16:colId xmlns:a16="http://schemas.microsoft.com/office/drawing/2014/main" val="2584311377"/>
                    </a:ext>
                  </a:extLst>
                </a:gridCol>
                <a:gridCol w="183468">
                  <a:extLst>
                    <a:ext uri="{9D8B030D-6E8A-4147-A177-3AD203B41FA5}">
                      <a16:colId xmlns:a16="http://schemas.microsoft.com/office/drawing/2014/main" val="4286763887"/>
                    </a:ext>
                  </a:extLst>
                </a:gridCol>
                <a:gridCol w="183468">
                  <a:extLst>
                    <a:ext uri="{9D8B030D-6E8A-4147-A177-3AD203B41FA5}">
                      <a16:colId xmlns:a16="http://schemas.microsoft.com/office/drawing/2014/main" val="1866355310"/>
                    </a:ext>
                  </a:extLst>
                </a:gridCol>
                <a:gridCol w="183468">
                  <a:extLst>
                    <a:ext uri="{9D8B030D-6E8A-4147-A177-3AD203B41FA5}">
                      <a16:colId xmlns:a16="http://schemas.microsoft.com/office/drawing/2014/main" val="3640944420"/>
                    </a:ext>
                  </a:extLst>
                </a:gridCol>
                <a:gridCol w="183468">
                  <a:extLst>
                    <a:ext uri="{9D8B030D-6E8A-4147-A177-3AD203B41FA5}">
                      <a16:colId xmlns:a16="http://schemas.microsoft.com/office/drawing/2014/main" val="3484188033"/>
                    </a:ext>
                  </a:extLst>
                </a:gridCol>
                <a:gridCol w="183468">
                  <a:extLst>
                    <a:ext uri="{9D8B030D-6E8A-4147-A177-3AD203B41FA5}">
                      <a16:colId xmlns:a16="http://schemas.microsoft.com/office/drawing/2014/main" val="1184801916"/>
                    </a:ext>
                  </a:extLst>
                </a:gridCol>
              </a:tblGrid>
              <a:tr h="137179">
                <a:tc>
                  <a:txBody>
                    <a:bodyPr/>
                    <a:lstStyle/>
                    <a:p>
                      <a:pPr algn="ctr" fontAlgn="b"/>
                      <a:r>
                        <a:rPr lang="es-MX" sz="1050" u="none" strike="noStrike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</a:rPr>
                        <a:t>L</a:t>
                      </a:r>
                      <a:endParaRPr lang="es-MX" sz="1050" b="0" i="0" u="none" strike="noStrike" dirty="0">
                        <a:solidFill>
                          <a:schemeClr val="tx1"/>
                        </a:solidFill>
                        <a:effectLst/>
                        <a:latin typeface="SF Foxboro Script" panose="00000400000000000000" pitchFamily="2" charset="0"/>
                        <a:ea typeface="Macchiato_Font Medium" panose="02000603000000000000" pitchFamily="2" charset="0"/>
                      </a:endParaRPr>
                    </a:p>
                  </a:txBody>
                  <a:tcPr marL="10688" marR="10688" marT="10688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1050" u="none" strike="noStrike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</a:rPr>
                        <a:t>M</a:t>
                      </a:r>
                      <a:endParaRPr lang="es-MX" sz="1050" b="0" i="0" u="none" strike="noStrike" dirty="0">
                        <a:solidFill>
                          <a:schemeClr val="tx1"/>
                        </a:solidFill>
                        <a:effectLst/>
                        <a:latin typeface="SF Foxboro Script" panose="00000400000000000000" pitchFamily="2" charset="0"/>
                        <a:ea typeface="Macchiato_Font Medium" panose="02000603000000000000" pitchFamily="2" charset="0"/>
                      </a:endParaRPr>
                    </a:p>
                  </a:txBody>
                  <a:tcPr marL="10688" marR="10688" marT="10688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1050" u="none" strike="noStrike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</a:rPr>
                        <a:t>X</a:t>
                      </a:r>
                      <a:endParaRPr lang="es-MX" sz="1050" b="0" i="0" u="none" strike="noStrike" dirty="0">
                        <a:solidFill>
                          <a:schemeClr val="tx1"/>
                        </a:solidFill>
                        <a:effectLst/>
                        <a:latin typeface="SF Foxboro Script" panose="00000400000000000000" pitchFamily="2" charset="0"/>
                        <a:ea typeface="Macchiato_Font Medium" panose="02000603000000000000" pitchFamily="2" charset="0"/>
                      </a:endParaRPr>
                    </a:p>
                  </a:txBody>
                  <a:tcPr marL="10688" marR="10688" marT="10688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1050" u="none" strike="noStrike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</a:rPr>
                        <a:t>J</a:t>
                      </a:r>
                      <a:endParaRPr lang="es-MX" sz="1050" b="0" i="0" u="none" strike="noStrike" dirty="0">
                        <a:solidFill>
                          <a:schemeClr val="tx1"/>
                        </a:solidFill>
                        <a:effectLst/>
                        <a:latin typeface="SF Foxboro Script" panose="00000400000000000000" pitchFamily="2" charset="0"/>
                        <a:ea typeface="Macchiato_Font Medium" panose="02000603000000000000" pitchFamily="2" charset="0"/>
                      </a:endParaRPr>
                    </a:p>
                  </a:txBody>
                  <a:tcPr marL="10688" marR="10688" marT="10688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1050" u="none" strike="noStrike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</a:rPr>
                        <a:t>V</a:t>
                      </a:r>
                      <a:endParaRPr lang="es-MX" sz="1050" b="0" i="0" u="none" strike="noStrike" dirty="0">
                        <a:solidFill>
                          <a:schemeClr val="tx1"/>
                        </a:solidFill>
                        <a:effectLst/>
                        <a:latin typeface="SF Foxboro Script" panose="00000400000000000000" pitchFamily="2" charset="0"/>
                        <a:ea typeface="Macchiato_Font Medium" panose="02000603000000000000" pitchFamily="2" charset="0"/>
                      </a:endParaRPr>
                    </a:p>
                  </a:txBody>
                  <a:tcPr marL="10688" marR="10688" marT="10688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1050" u="none" strike="noStrike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</a:rPr>
                        <a:t>S</a:t>
                      </a:r>
                      <a:endParaRPr lang="es-MX" sz="1050" b="0" i="0" u="none" strike="noStrike" dirty="0">
                        <a:solidFill>
                          <a:schemeClr val="tx1"/>
                        </a:solidFill>
                        <a:effectLst/>
                        <a:latin typeface="SF Foxboro Script" panose="00000400000000000000" pitchFamily="2" charset="0"/>
                        <a:ea typeface="Macchiato_Font Medium" panose="02000603000000000000" pitchFamily="2" charset="0"/>
                      </a:endParaRPr>
                    </a:p>
                  </a:txBody>
                  <a:tcPr marL="10688" marR="10688" marT="10688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1050" u="none" strike="noStrike" dirty="0">
                          <a:solidFill>
                            <a:srgbClr val="A20051"/>
                          </a:solidFill>
                          <a:effectLst/>
                          <a:latin typeface="SF Foxboro Script" panose="00000400000000000000" pitchFamily="2" charset="0"/>
                        </a:rPr>
                        <a:t>D</a:t>
                      </a:r>
                      <a:endParaRPr lang="es-MX" sz="1050" b="0" i="0" u="none" strike="noStrike" dirty="0">
                        <a:solidFill>
                          <a:srgbClr val="A20051"/>
                        </a:solidFill>
                        <a:effectLst/>
                        <a:latin typeface="SF Foxboro Script" panose="00000400000000000000" pitchFamily="2" charset="0"/>
                        <a:ea typeface="Macchiato_Font Medium" panose="02000603000000000000" pitchFamily="2" charset="0"/>
                      </a:endParaRPr>
                    </a:p>
                  </a:txBody>
                  <a:tcPr marL="10688" marR="10688" marT="10688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8253659"/>
                  </a:ext>
                </a:extLst>
              </a:tr>
              <a:tr h="137179">
                <a:tc>
                  <a:txBody>
                    <a:bodyPr/>
                    <a:lstStyle/>
                    <a:p>
                      <a:pPr algn="ctr" fontAlgn="b"/>
                      <a:r>
                        <a:rPr lang="es-MX" sz="1050" u="none" strike="noStrike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</a:rPr>
                        <a:t> </a:t>
                      </a:r>
                      <a:endParaRPr lang="es-MX" sz="1050" b="0" i="0" u="none" strike="noStrike" dirty="0">
                        <a:solidFill>
                          <a:schemeClr val="tx1"/>
                        </a:solidFill>
                        <a:effectLst/>
                        <a:latin typeface="SF Foxboro Script" panose="00000400000000000000" pitchFamily="2" charset="0"/>
                        <a:ea typeface="Macchiato_Font Medium" panose="02000603000000000000" pitchFamily="2" charset="0"/>
                      </a:endParaRPr>
                    </a:p>
                  </a:txBody>
                  <a:tcPr marL="10688" marR="10688" marT="10688" marB="0" anchor="b"/>
                </a:tc>
                <a:tc>
                  <a:txBody>
                    <a:bodyPr/>
                    <a:lstStyle/>
                    <a:p>
                      <a:pPr algn="ctr" fontAlgn="b"/>
                      <a:endParaRPr lang="es-MX" sz="1050" b="0" i="0" u="none" strike="noStrike" dirty="0">
                        <a:solidFill>
                          <a:schemeClr val="tx1"/>
                        </a:solidFill>
                        <a:effectLst/>
                        <a:latin typeface="SF Foxboro Script" panose="00000400000000000000" pitchFamily="2" charset="0"/>
                        <a:ea typeface="Macchiato_Font Medium" panose="02000603000000000000" pitchFamily="2" charset="0"/>
                      </a:endParaRPr>
                    </a:p>
                  </a:txBody>
                  <a:tcPr marL="10688" marR="10688" marT="10688" marB="0" anchor="b"/>
                </a:tc>
                <a:tc>
                  <a:txBody>
                    <a:bodyPr/>
                    <a:lstStyle/>
                    <a:p>
                      <a:pPr algn="ctr" fontAlgn="b"/>
                      <a:endParaRPr lang="es-MX" sz="1050" b="0" i="0" u="none" strike="noStrike" dirty="0">
                        <a:solidFill>
                          <a:schemeClr val="tx1"/>
                        </a:solidFill>
                        <a:effectLst/>
                        <a:latin typeface="SF Foxboro Script" panose="00000400000000000000" pitchFamily="2" charset="0"/>
                        <a:ea typeface="Macchiato_Font Medium" panose="02000603000000000000" pitchFamily="2" charset="0"/>
                      </a:endParaRPr>
                    </a:p>
                  </a:txBody>
                  <a:tcPr marL="10688" marR="10688" marT="10688" marB="0" anchor="b"/>
                </a:tc>
                <a:tc>
                  <a:txBody>
                    <a:bodyPr/>
                    <a:lstStyle/>
                    <a:p>
                      <a:pPr algn="ctr" fontAlgn="b"/>
                      <a:endParaRPr lang="es-MX" sz="1050" b="0" i="0" u="none" strike="noStrike" dirty="0">
                        <a:solidFill>
                          <a:schemeClr val="tx1"/>
                        </a:solidFill>
                        <a:effectLst/>
                        <a:latin typeface="SF Foxboro Script" panose="00000400000000000000" pitchFamily="2" charset="0"/>
                        <a:ea typeface="Macchiato_Font Medium" panose="02000603000000000000" pitchFamily="2" charset="0"/>
                      </a:endParaRPr>
                    </a:p>
                  </a:txBody>
                  <a:tcPr marL="10688" marR="10688" marT="10688" marB="0" anchor="b"/>
                </a:tc>
                <a:tc>
                  <a:txBody>
                    <a:bodyPr/>
                    <a:lstStyle/>
                    <a:p>
                      <a:pPr algn="ctr" fontAlgn="b"/>
                      <a:endParaRPr lang="es-MX" sz="1050" b="0" i="0" u="none" strike="noStrike" dirty="0">
                        <a:solidFill>
                          <a:schemeClr val="tx1"/>
                        </a:solidFill>
                        <a:effectLst/>
                        <a:latin typeface="SF Foxboro Script" panose="00000400000000000000" pitchFamily="2" charset="0"/>
                        <a:ea typeface="Macchiato_Font Medium" panose="02000603000000000000" pitchFamily="2" charset="0"/>
                      </a:endParaRPr>
                    </a:p>
                  </a:txBody>
                  <a:tcPr marL="10688" marR="10688" marT="10688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1050" u="none" strike="noStrike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</a:rPr>
                        <a:t>1</a:t>
                      </a:r>
                      <a:endParaRPr lang="es-MX" sz="1050" b="0" i="0" u="none" strike="noStrike" dirty="0">
                        <a:solidFill>
                          <a:schemeClr val="tx1"/>
                        </a:solidFill>
                        <a:effectLst/>
                        <a:latin typeface="SF Foxboro Script" panose="00000400000000000000" pitchFamily="2" charset="0"/>
                        <a:ea typeface="Macchiato_Font Medium" panose="02000603000000000000" pitchFamily="2" charset="0"/>
                      </a:endParaRPr>
                    </a:p>
                  </a:txBody>
                  <a:tcPr marL="10688" marR="10688" marT="10688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1050" u="none" strike="noStrike" dirty="0">
                          <a:solidFill>
                            <a:srgbClr val="A20051"/>
                          </a:solidFill>
                          <a:effectLst/>
                          <a:latin typeface="SF Foxboro Script" panose="00000400000000000000" pitchFamily="2" charset="0"/>
                        </a:rPr>
                        <a:t>2</a:t>
                      </a:r>
                      <a:endParaRPr lang="es-MX" sz="1050" b="0" i="0" u="none" strike="noStrike" dirty="0">
                        <a:solidFill>
                          <a:srgbClr val="A20051"/>
                        </a:solidFill>
                        <a:effectLst/>
                        <a:latin typeface="SF Foxboro Script" panose="00000400000000000000" pitchFamily="2" charset="0"/>
                        <a:ea typeface="Macchiato_Font Medium" panose="02000603000000000000" pitchFamily="2" charset="0"/>
                      </a:endParaRPr>
                    </a:p>
                  </a:txBody>
                  <a:tcPr marL="10688" marR="10688" marT="10688" marB="0" anchor="b"/>
                </a:tc>
                <a:extLst>
                  <a:ext uri="{0D108BD9-81ED-4DB2-BD59-A6C34878D82A}">
                    <a16:rowId xmlns:a16="http://schemas.microsoft.com/office/drawing/2014/main" val="817521241"/>
                  </a:ext>
                </a:extLst>
              </a:tr>
              <a:tr h="137179">
                <a:tc>
                  <a:txBody>
                    <a:bodyPr/>
                    <a:lstStyle/>
                    <a:p>
                      <a:pPr algn="ctr" fontAlgn="b"/>
                      <a:r>
                        <a:rPr lang="es-MX" sz="1050" u="none" strike="noStrike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</a:rPr>
                        <a:t>3</a:t>
                      </a:r>
                      <a:endParaRPr lang="es-MX" sz="1050" b="0" i="0" u="none" strike="noStrike" dirty="0">
                        <a:solidFill>
                          <a:schemeClr val="tx1"/>
                        </a:solidFill>
                        <a:effectLst/>
                        <a:latin typeface="SF Foxboro Script" panose="00000400000000000000" pitchFamily="2" charset="0"/>
                        <a:ea typeface="Macchiato_Font Medium" panose="02000603000000000000" pitchFamily="2" charset="0"/>
                      </a:endParaRPr>
                    </a:p>
                  </a:txBody>
                  <a:tcPr marL="10688" marR="10688" marT="10688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1050" u="none" strike="noStrike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</a:rPr>
                        <a:t>4</a:t>
                      </a:r>
                      <a:endParaRPr lang="es-MX" sz="1050" b="0" i="0" u="none" strike="noStrike" dirty="0">
                        <a:solidFill>
                          <a:schemeClr val="tx1"/>
                        </a:solidFill>
                        <a:effectLst/>
                        <a:latin typeface="SF Foxboro Script" panose="00000400000000000000" pitchFamily="2" charset="0"/>
                        <a:ea typeface="Macchiato_Font Medium" panose="02000603000000000000" pitchFamily="2" charset="0"/>
                      </a:endParaRPr>
                    </a:p>
                  </a:txBody>
                  <a:tcPr marL="10688" marR="10688" marT="10688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1050" u="none" strike="noStrike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</a:rPr>
                        <a:t>5</a:t>
                      </a:r>
                      <a:endParaRPr lang="es-MX" sz="1050" b="0" i="0" u="none" strike="noStrike" dirty="0">
                        <a:solidFill>
                          <a:schemeClr val="tx1"/>
                        </a:solidFill>
                        <a:effectLst/>
                        <a:latin typeface="SF Foxboro Script" panose="00000400000000000000" pitchFamily="2" charset="0"/>
                        <a:ea typeface="Macchiato_Font Medium" panose="02000603000000000000" pitchFamily="2" charset="0"/>
                      </a:endParaRPr>
                    </a:p>
                  </a:txBody>
                  <a:tcPr marL="10688" marR="10688" marT="10688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1050" u="none" strike="noStrike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</a:rPr>
                        <a:t>6</a:t>
                      </a:r>
                      <a:endParaRPr lang="es-MX" sz="1050" b="0" i="0" u="none" strike="noStrike" dirty="0">
                        <a:solidFill>
                          <a:schemeClr val="tx1"/>
                        </a:solidFill>
                        <a:effectLst/>
                        <a:latin typeface="SF Foxboro Script" panose="00000400000000000000" pitchFamily="2" charset="0"/>
                        <a:ea typeface="Macchiato_Font Medium" panose="02000603000000000000" pitchFamily="2" charset="0"/>
                      </a:endParaRPr>
                    </a:p>
                  </a:txBody>
                  <a:tcPr marL="10688" marR="10688" marT="10688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1050" u="none" strike="noStrike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</a:rPr>
                        <a:t>7</a:t>
                      </a:r>
                      <a:endParaRPr lang="es-MX" sz="1050" b="0" i="0" u="none" strike="noStrike" dirty="0">
                        <a:solidFill>
                          <a:schemeClr val="tx1"/>
                        </a:solidFill>
                        <a:effectLst/>
                        <a:latin typeface="SF Foxboro Script" panose="00000400000000000000" pitchFamily="2" charset="0"/>
                        <a:ea typeface="Macchiato_Font Medium" panose="02000603000000000000" pitchFamily="2" charset="0"/>
                      </a:endParaRPr>
                    </a:p>
                  </a:txBody>
                  <a:tcPr marL="10688" marR="10688" marT="10688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1050" u="none" strike="noStrike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</a:rPr>
                        <a:t>8</a:t>
                      </a:r>
                      <a:endParaRPr lang="es-MX" sz="1050" b="0" i="0" u="none" strike="noStrike" dirty="0">
                        <a:solidFill>
                          <a:schemeClr val="tx1"/>
                        </a:solidFill>
                        <a:effectLst/>
                        <a:latin typeface="SF Foxboro Script" panose="00000400000000000000" pitchFamily="2" charset="0"/>
                        <a:ea typeface="Macchiato_Font Medium" panose="02000603000000000000" pitchFamily="2" charset="0"/>
                      </a:endParaRPr>
                    </a:p>
                  </a:txBody>
                  <a:tcPr marL="10688" marR="10688" marT="10688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1050" u="none" strike="noStrike" dirty="0">
                          <a:solidFill>
                            <a:srgbClr val="A20051"/>
                          </a:solidFill>
                          <a:effectLst/>
                          <a:latin typeface="SF Foxboro Script" panose="00000400000000000000" pitchFamily="2" charset="0"/>
                        </a:rPr>
                        <a:t>9</a:t>
                      </a:r>
                      <a:endParaRPr lang="es-MX" sz="1050" b="0" i="0" u="none" strike="noStrike" dirty="0">
                        <a:solidFill>
                          <a:srgbClr val="A20051"/>
                        </a:solidFill>
                        <a:effectLst/>
                        <a:latin typeface="SF Foxboro Script" panose="00000400000000000000" pitchFamily="2" charset="0"/>
                        <a:ea typeface="Macchiato_Font Medium" panose="02000603000000000000" pitchFamily="2" charset="0"/>
                      </a:endParaRPr>
                    </a:p>
                  </a:txBody>
                  <a:tcPr marL="10688" marR="10688" marT="10688" marB="0" anchor="b"/>
                </a:tc>
                <a:extLst>
                  <a:ext uri="{0D108BD9-81ED-4DB2-BD59-A6C34878D82A}">
                    <a16:rowId xmlns:a16="http://schemas.microsoft.com/office/drawing/2014/main" val="1683545355"/>
                  </a:ext>
                </a:extLst>
              </a:tr>
              <a:tr h="137179">
                <a:tc>
                  <a:txBody>
                    <a:bodyPr/>
                    <a:lstStyle/>
                    <a:p>
                      <a:pPr algn="ctr" fontAlgn="b"/>
                      <a:r>
                        <a:rPr lang="es-MX" sz="1050" u="none" strike="noStrike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</a:rPr>
                        <a:t>10</a:t>
                      </a:r>
                      <a:endParaRPr lang="es-MX" sz="1050" b="0" i="0" u="none" strike="noStrike" dirty="0">
                        <a:solidFill>
                          <a:schemeClr val="tx1"/>
                        </a:solidFill>
                        <a:effectLst/>
                        <a:latin typeface="SF Foxboro Script" panose="00000400000000000000" pitchFamily="2" charset="0"/>
                        <a:ea typeface="Macchiato_Font Medium" panose="02000603000000000000" pitchFamily="2" charset="0"/>
                      </a:endParaRPr>
                    </a:p>
                  </a:txBody>
                  <a:tcPr marL="10688" marR="10688" marT="10688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1050" u="none" strike="noStrike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</a:rPr>
                        <a:t>11</a:t>
                      </a:r>
                      <a:endParaRPr lang="es-MX" sz="1050" b="0" i="0" u="none" strike="noStrike" dirty="0">
                        <a:solidFill>
                          <a:schemeClr val="tx1"/>
                        </a:solidFill>
                        <a:effectLst/>
                        <a:latin typeface="SF Foxboro Script" panose="00000400000000000000" pitchFamily="2" charset="0"/>
                        <a:ea typeface="Macchiato_Font Medium" panose="02000603000000000000" pitchFamily="2" charset="0"/>
                      </a:endParaRPr>
                    </a:p>
                  </a:txBody>
                  <a:tcPr marL="10688" marR="10688" marT="10688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1050" u="none" strike="noStrike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</a:rPr>
                        <a:t>12</a:t>
                      </a:r>
                      <a:endParaRPr lang="es-MX" sz="1050" b="0" i="0" u="none" strike="noStrike" dirty="0">
                        <a:solidFill>
                          <a:schemeClr val="tx1"/>
                        </a:solidFill>
                        <a:effectLst/>
                        <a:latin typeface="SF Foxboro Script" panose="00000400000000000000" pitchFamily="2" charset="0"/>
                        <a:ea typeface="Macchiato_Font Medium" panose="02000603000000000000" pitchFamily="2" charset="0"/>
                      </a:endParaRPr>
                    </a:p>
                  </a:txBody>
                  <a:tcPr marL="10688" marR="10688" marT="10688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1050" u="none" strike="noStrike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</a:rPr>
                        <a:t>13</a:t>
                      </a:r>
                      <a:endParaRPr lang="es-MX" sz="1050" b="0" i="0" u="none" strike="noStrike" dirty="0">
                        <a:solidFill>
                          <a:schemeClr val="tx1"/>
                        </a:solidFill>
                        <a:effectLst/>
                        <a:latin typeface="SF Foxboro Script" panose="00000400000000000000" pitchFamily="2" charset="0"/>
                        <a:ea typeface="Macchiato_Font Medium" panose="02000603000000000000" pitchFamily="2" charset="0"/>
                      </a:endParaRPr>
                    </a:p>
                  </a:txBody>
                  <a:tcPr marL="10688" marR="10688" marT="10688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1050" u="none" strike="noStrike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</a:rPr>
                        <a:t>14</a:t>
                      </a:r>
                      <a:endParaRPr lang="es-MX" sz="1050" b="0" i="0" u="none" strike="noStrike" dirty="0">
                        <a:solidFill>
                          <a:schemeClr val="tx1"/>
                        </a:solidFill>
                        <a:effectLst/>
                        <a:latin typeface="SF Foxboro Script" panose="00000400000000000000" pitchFamily="2" charset="0"/>
                        <a:ea typeface="Macchiato_Font Medium" panose="02000603000000000000" pitchFamily="2" charset="0"/>
                      </a:endParaRPr>
                    </a:p>
                  </a:txBody>
                  <a:tcPr marL="10688" marR="10688" marT="10688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1050" u="none" strike="noStrike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</a:rPr>
                        <a:t>15</a:t>
                      </a:r>
                      <a:endParaRPr lang="es-MX" sz="1050" b="0" i="0" u="none" strike="noStrike" dirty="0">
                        <a:solidFill>
                          <a:schemeClr val="tx1"/>
                        </a:solidFill>
                        <a:effectLst/>
                        <a:latin typeface="SF Foxboro Script" panose="00000400000000000000" pitchFamily="2" charset="0"/>
                        <a:ea typeface="Macchiato_Font Medium" panose="02000603000000000000" pitchFamily="2" charset="0"/>
                      </a:endParaRPr>
                    </a:p>
                  </a:txBody>
                  <a:tcPr marL="10688" marR="10688" marT="10688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1050" u="none" strike="noStrike" dirty="0">
                          <a:solidFill>
                            <a:srgbClr val="A20051"/>
                          </a:solidFill>
                          <a:effectLst/>
                          <a:latin typeface="SF Foxboro Script" panose="00000400000000000000" pitchFamily="2" charset="0"/>
                        </a:rPr>
                        <a:t>16</a:t>
                      </a:r>
                      <a:endParaRPr lang="es-MX" sz="1050" b="0" i="0" u="none" strike="noStrike" dirty="0">
                        <a:solidFill>
                          <a:srgbClr val="A20051"/>
                        </a:solidFill>
                        <a:effectLst/>
                        <a:latin typeface="SF Foxboro Script" panose="00000400000000000000" pitchFamily="2" charset="0"/>
                        <a:ea typeface="Macchiato_Font Medium" panose="02000603000000000000" pitchFamily="2" charset="0"/>
                      </a:endParaRPr>
                    </a:p>
                  </a:txBody>
                  <a:tcPr marL="10688" marR="10688" marT="10688" marB="0" anchor="b"/>
                </a:tc>
                <a:extLst>
                  <a:ext uri="{0D108BD9-81ED-4DB2-BD59-A6C34878D82A}">
                    <a16:rowId xmlns:a16="http://schemas.microsoft.com/office/drawing/2014/main" val="3004883811"/>
                  </a:ext>
                </a:extLst>
              </a:tr>
              <a:tr h="137179">
                <a:tc>
                  <a:txBody>
                    <a:bodyPr/>
                    <a:lstStyle/>
                    <a:p>
                      <a:pPr algn="ctr" fontAlgn="b"/>
                      <a:r>
                        <a:rPr lang="es-MX" sz="1050" u="none" strike="noStrike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</a:rPr>
                        <a:t>17</a:t>
                      </a:r>
                      <a:endParaRPr lang="es-MX" sz="1050" b="0" i="0" u="none" strike="noStrike" dirty="0">
                        <a:solidFill>
                          <a:schemeClr val="tx1"/>
                        </a:solidFill>
                        <a:effectLst/>
                        <a:latin typeface="SF Foxboro Script" panose="00000400000000000000" pitchFamily="2" charset="0"/>
                        <a:ea typeface="Macchiato_Font Medium" panose="02000603000000000000" pitchFamily="2" charset="0"/>
                      </a:endParaRPr>
                    </a:p>
                  </a:txBody>
                  <a:tcPr marL="10688" marR="10688" marT="10688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1050" u="none" strike="noStrike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</a:rPr>
                        <a:t>18</a:t>
                      </a:r>
                      <a:endParaRPr lang="es-MX" sz="1050" b="0" i="0" u="none" strike="noStrike" dirty="0">
                        <a:solidFill>
                          <a:schemeClr val="tx1"/>
                        </a:solidFill>
                        <a:effectLst/>
                        <a:latin typeface="SF Foxboro Script" panose="00000400000000000000" pitchFamily="2" charset="0"/>
                        <a:ea typeface="Macchiato_Font Medium" panose="02000603000000000000" pitchFamily="2" charset="0"/>
                      </a:endParaRPr>
                    </a:p>
                  </a:txBody>
                  <a:tcPr marL="10688" marR="10688" marT="10688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1050" u="none" strike="noStrike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</a:rPr>
                        <a:t>19</a:t>
                      </a:r>
                      <a:endParaRPr lang="es-MX" sz="1050" b="0" i="0" u="none" strike="noStrike" dirty="0">
                        <a:solidFill>
                          <a:schemeClr val="tx1"/>
                        </a:solidFill>
                        <a:effectLst/>
                        <a:latin typeface="SF Foxboro Script" panose="00000400000000000000" pitchFamily="2" charset="0"/>
                        <a:ea typeface="Macchiato_Font Medium" panose="02000603000000000000" pitchFamily="2" charset="0"/>
                      </a:endParaRPr>
                    </a:p>
                  </a:txBody>
                  <a:tcPr marL="10688" marR="10688" marT="10688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1050" u="none" strike="noStrike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</a:rPr>
                        <a:t>20</a:t>
                      </a:r>
                      <a:endParaRPr lang="es-MX" sz="1050" b="0" i="0" u="none" strike="noStrike" dirty="0">
                        <a:solidFill>
                          <a:schemeClr val="tx1"/>
                        </a:solidFill>
                        <a:effectLst/>
                        <a:latin typeface="SF Foxboro Script" panose="00000400000000000000" pitchFamily="2" charset="0"/>
                        <a:ea typeface="Macchiato_Font Medium" panose="02000603000000000000" pitchFamily="2" charset="0"/>
                      </a:endParaRPr>
                    </a:p>
                  </a:txBody>
                  <a:tcPr marL="10688" marR="10688" marT="10688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1050" u="none" strike="noStrike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</a:rPr>
                        <a:t>21</a:t>
                      </a:r>
                      <a:endParaRPr lang="es-MX" sz="1050" b="0" i="0" u="none" strike="noStrike" dirty="0">
                        <a:solidFill>
                          <a:schemeClr val="tx1"/>
                        </a:solidFill>
                        <a:effectLst/>
                        <a:latin typeface="SF Foxboro Script" panose="00000400000000000000" pitchFamily="2" charset="0"/>
                        <a:ea typeface="Macchiato_Font Medium" panose="02000603000000000000" pitchFamily="2" charset="0"/>
                      </a:endParaRPr>
                    </a:p>
                  </a:txBody>
                  <a:tcPr marL="10688" marR="10688" marT="10688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1050" u="none" strike="noStrike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</a:rPr>
                        <a:t>22</a:t>
                      </a:r>
                      <a:endParaRPr lang="es-MX" sz="1050" b="0" i="0" u="none" strike="noStrike" dirty="0">
                        <a:solidFill>
                          <a:schemeClr val="tx1"/>
                        </a:solidFill>
                        <a:effectLst/>
                        <a:latin typeface="SF Foxboro Script" panose="00000400000000000000" pitchFamily="2" charset="0"/>
                        <a:ea typeface="Macchiato_Font Medium" panose="02000603000000000000" pitchFamily="2" charset="0"/>
                      </a:endParaRPr>
                    </a:p>
                  </a:txBody>
                  <a:tcPr marL="10688" marR="10688" marT="10688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1050" u="none" strike="noStrike" dirty="0">
                          <a:solidFill>
                            <a:srgbClr val="A20051"/>
                          </a:solidFill>
                          <a:effectLst/>
                          <a:latin typeface="SF Foxboro Script" panose="00000400000000000000" pitchFamily="2" charset="0"/>
                        </a:rPr>
                        <a:t>2</a:t>
                      </a:r>
                      <a:endParaRPr lang="es-MX" sz="1050" b="0" i="0" u="none" strike="noStrike" dirty="0">
                        <a:solidFill>
                          <a:srgbClr val="A20051"/>
                        </a:solidFill>
                        <a:effectLst/>
                        <a:latin typeface="SF Foxboro Script" panose="00000400000000000000" pitchFamily="2" charset="0"/>
                        <a:ea typeface="Macchiato_Font Medium" panose="02000603000000000000" pitchFamily="2" charset="0"/>
                      </a:endParaRPr>
                    </a:p>
                  </a:txBody>
                  <a:tcPr marL="10688" marR="10688" marT="10688" marB="0" anchor="b"/>
                </a:tc>
                <a:extLst>
                  <a:ext uri="{0D108BD9-81ED-4DB2-BD59-A6C34878D82A}">
                    <a16:rowId xmlns:a16="http://schemas.microsoft.com/office/drawing/2014/main" val="2400186777"/>
                  </a:ext>
                </a:extLst>
              </a:tr>
              <a:tr h="137179">
                <a:tc>
                  <a:txBody>
                    <a:bodyPr/>
                    <a:lstStyle/>
                    <a:p>
                      <a:pPr algn="ctr" fontAlgn="b"/>
                      <a:r>
                        <a:rPr lang="es-MX" sz="1050" u="none" strike="noStrike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</a:rPr>
                        <a:t>24</a:t>
                      </a:r>
                      <a:endParaRPr lang="es-MX" sz="1050" b="0" i="0" u="none" strike="noStrike" dirty="0">
                        <a:solidFill>
                          <a:schemeClr val="tx1"/>
                        </a:solidFill>
                        <a:effectLst/>
                        <a:latin typeface="SF Foxboro Script" panose="00000400000000000000" pitchFamily="2" charset="0"/>
                        <a:ea typeface="Macchiato_Font Medium" panose="02000603000000000000" pitchFamily="2" charset="0"/>
                      </a:endParaRPr>
                    </a:p>
                  </a:txBody>
                  <a:tcPr marL="10688" marR="10688" marT="10688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1050" u="none" strike="noStrike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</a:rPr>
                        <a:t>25</a:t>
                      </a:r>
                      <a:endParaRPr lang="es-MX" sz="1050" b="0" i="0" u="none" strike="noStrike" dirty="0">
                        <a:solidFill>
                          <a:schemeClr val="tx1"/>
                        </a:solidFill>
                        <a:effectLst/>
                        <a:latin typeface="SF Foxboro Script" panose="00000400000000000000" pitchFamily="2" charset="0"/>
                        <a:ea typeface="Macchiato_Font Medium" panose="02000603000000000000" pitchFamily="2" charset="0"/>
                      </a:endParaRPr>
                    </a:p>
                  </a:txBody>
                  <a:tcPr marL="10688" marR="10688" marT="10688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1050" u="none" strike="noStrike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</a:rPr>
                        <a:t>26</a:t>
                      </a:r>
                      <a:endParaRPr lang="es-MX" sz="1050" b="0" i="0" u="none" strike="noStrike" dirty="0">
                        <a:solidFill>
                          <a:schemeClr val="tx1"/>
                        </a:solidFill>
                        <a:effectLst/>
                        <a:latin typeface="SF Foxboro Script" panose="00000400000000000000" pitchFamily="2" charset="0"/>
                        <a:ea typeface="Macchiato_Font Medium" panose="02000603000000000000" pitchFamily="2" charset="0"/>
                      </a:endParaRPr>
                    </a:p>
                  </a:txBody>
                  <a:tcPr marL="10688" marR="10688" marT="10688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1050" u="none" strike="noStrike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</a:rPr>
                        <a:t>27</a:t>
                      </a:r>
                      <a:endParaRPr lang="es-MX" sz="1050" b="0" i="0" u="none" strike="noStrike" dirty="0">
                        <a:solidFill>
                          <a:schemeClr val="tx1"/>
                        </a:solidFill>
                        <a:effectLst/>
                        <a:latin typeface="SF Foxboro Script" panose="00000400000000000000" pitchFamily="2" charset="0"/>
                        <a:ea typeface="Macchiato_Font Medium" panose="02000603000000000000" pitchFamily="2" charset="0"/>
                      </a:endParaRPr>
                    </a:p>
                  </a:txBody>
                  <a:tcPr marL="10688" marR="10688" marT="10688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1050" u="none" strike="noStrike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</a:rPr>
                        <a:t>28</a:t>
                      </a:r>
                      <a:endParaRPr lang="es-MX" sz="1050" b="0" i="0" u="none" strike="noStrike" dirty="0">
                        <a:solidFill>
                          <a:schemeClr val="tx1"/>
                        </a:solidFill>
                        <a:effectLst/>
                        <a:latin typeface="SF Foxboro Script" panose="00000400000000000000" pitchFamily="2" charset="0"/>
                        <a:ea typeface="Macchiato_Font Medium" panose="02000603000000000000" pitchFamily="2" charset="0"/>
                      </a:endParaRPr>
                    </a:p>
                  </a:txBody>
                  <a:tcPr marL="10688" marR="10688" marT="10688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1050" u="none" strike="noStrike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</a:rPr>
                        <a:t>29</a:t>
                      </a:r>
                      <a:endParaRPr lang="es-MX" sz="1050" b="0" i="0" u="none" strike="noStrike" dirty="0">
                        <a:solidFill>
                          <a:schemeClr val="tx1"/>
                        </a:solidFill>
                        <a:effectLst/>
                        <a:latin typeface="SF Foxboro Script" panose="00000400000000000000" pitchFamily="2" charset="0"/>
                        <a:ea typeface="Macchiato_Font Medium" panose="02000603000000000000" pitchFamily="2" charset="0"/>
                      </a:endParaRPr>
                    </a:p>
                  </a:txBody>
                  <a:tcPr marL="10688" marR="10688" marT="10688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1050" u="none" strike="noStrike" dirty="0">
                          <a:solidFill>
                            <a:srgbClr val="A20051"/>
                          </a:solidFill>
                          <a:effectLst/>
                          <a:latin typeface="SF Foxboro Script" panose="00000400000000000000" pitchFamily="2" charset="0"/>
                        </a:rPr>
                        <a:t>30</a:t>
                      </a:r>
                      <a:endParaRPr lang="es-MX" sz="1050" b="0" i="0" u="none" strike="noStrike" dirty="0">
                        <a:solidFill>
                          <a:srgbClr val="A20051"/>
                        </a:solidFill>
                        <a:effectLst/>
                        <a:latin typeface="SF Foxboro Script" panose="00000400000000000000" pitchFamily="2" charset="0"/>
                        <a:ea typeface="Macchiato_Font Medium" panose="02000603000000000000" pitchFamily="2" charset="0"/>
                      </a:endParaRPr>
                    </a:p>
                  </a:txBody>
                  <a:tcPr marL="10688" marR="10688" marT="10688" marB="0" anchor="b"/>
                </a:tc>
                <a:extLst>
                  <a:ext uri="{0D108BD9-81ED-4DB2-BD59-A6C34878D82A}">
                    <a16:rowId xmlns:a16="http://schemas.microsoft.com/office/drawing/2014/main" val="1672124013"/>
                  </a:ext>
                </a:extLst>
              </a:tr>
            </a:tbl>
          </a:graphicData>
        </a:graphic>
      </p:graphicFrame>
      <p:graphicFrame>
        <p:nvGraphicFramePr>
          <p:cNvPr id="9" name="Tabla 8">
            <a:extLst>
              <a:ext uri="{FF2B5EF4-FFF2-40B4-BE49-F238E27FC236}">
                <a16:creationId xmlns:a16="http://schemas.microsoft.com/office/drawing/2014/main" id="{45AED34F-C53C-4513-8D84-7485787EF3C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769301035"/>
              </p:ext>
            </p:extLst>
          </p:nvPr>
        </p:nvGraphicFramePr>
        <p:xfrm>
          <a:off x="425644" y="4507694"/>
          <a:ext cx="1284276" cy="1024248"/>
        </p:xfrm>
        <a:graphic>
          <a:graphicData uri="http://schemas.openxmlformats.org/drawingml/2006/table">
            <a:tbl>
              <a:tblPr>
                <a:tableStyleId>{2D5ABB26-0587-4C30-8999-92F81FD0307C}</a:tableStyleId>
              </a:tblPr>
              <a:tblGrid>
                <a:gridCol w="183468">
                  <a:extLst>
                    <a:ext uri="{9D8B030D-6E8A-4147-A177-3AD203B41FA5}">
                      <a16:colId xmlns:a16="http://schemas.microsoft.com/office/drawing/2014/main" val="2410197279"/>
                    </a:ext>
                  </a:extLst>
                </a:gridCol>
                <a:gridCol w="183468">
                  <a:extLst>
                    <a:ext uri="{9D8B030D-6E8A-4147-A177-3AD203B41FA5}">
                      <a16:colId xmlns:a16="http://schemas.microsoft.com/office/drawing/2014/main" val="2584311377"/>
                    </a:ext>
                  </a:extLst>
                </a:gridCol>
                <a:gridCol w="183468">
                  <a:extLst>
                    <a:ext uri="{9D8B030D-6E8A-4147-A177-3AD203B41FA5}">
                      <a16:colId xmlns:a16="http://schemas.microsoft.com/office/drawing/2014/main" val="4286763887"/>
                    </a:ext>
                  </a:extLst>
                </a:gridCol>
                <a:gridCol w="183468">
                  <a:extLst>
                    <a:ext uri="{9D8B030D-6E8A-4147-A177-3AD203B41FA5}">
                      <a16:colId xmlns:a16="http://schemas.microsoft.com/office/drawing/2014/main" val="1866355310"/>
                    </a:ext>
                  </a:extLst>
                </a:gridCol>
                <a:gridCol w="183468">
                  <a:extLst>
                    <a:ext uri="{9D8B030D-6E8A-4147-A177-3AD203B41FA5}">
                      <a16:colId xmlns:a16="http://schemas.microsoft.com/office/drawing/2014/main" val="3640944420"/>
                    </a:ext>
                  </a:extLst>
                </a:gridCol>
                <a:gridCol w="183468">
                  <a:extLst>
                    <a:ext uri="{9D8B030D-6E8A-4147-A177-3AD203B41FA5}">
                      <a16:colId xmlns:a16="http://schemas.microsoft.com/office/drawing/2014/main" val="3484188033"/>
                    </a:ext>
                  </a:extLst>
                </a:gridCol>
                <a:gridCol w="183468">
                  <a:extLst>
                    <a:ext uri="{9D8B030D-6E8A-4147-A177-3AD203B41FA5}">
                      <a16:colId xmlns:a16="http://schemas.microsoft.com/office/drawing/2014/main" val="1184801916"/>
                    </a:ext>
                  </a:extLst>
                </a:gridCol>
              </a:tblGrid>
              <a:tr h="137179">
                <a:tc>
                  <a:txBody>
                    <a:bodyPr/>
                    <a:lstStyle/>
                    <a:p>
                      <a:pPr marL="0" algn="ctr" defTabSz="1007943" rtl="0" eaLnBrk="1" fontAlgn="b" latinLnBrk="0" hangingPunct="1"/>
                      <a:r>
                        <a:rPr lang="es-MX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L</a:t>
                      </a:r>
                    </a:p>
                  </a:txBody>
                  <a:tcPr marL="10688" marR="10688" marT="10688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007943" rtl="0" eaLnBrk="1" fontAlgn="b" latinLnBrk="0" hangingPunct="1"/>
                      <a:r>
                        <a:rPr lang="es-MX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M</a:t>
                      </a:r>
                    </a:p>
                  </a:txBody>
                  <a:tcPr marL="10688" marR="10688" marT="10688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007943" rtl="0" eaLnBrk="1" fontAlgn="b" latinLnBrk="0" hangingPunct="1"/>
                      <a:r>
                        <a:rPr lang="es-MX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X</a:t>
                      </a:r>
                    </a:p>
                  </a:txBody>
                  <a:tcPr marL="10688" marR="10688" marT="10688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007943" rtl="0" eaLnBrk="1" fontAlgn="b" latinLnBrk="0" hangingPunct="1"/>
                      <a:r>
                        <a:rPr lang="es-MX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J</a:t>
                      </a:r>
                    </a:p>
                  </a:txBody>
                  <a:tcPr marL="10688" marR="10688" marT="10688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007943" rtl="0" eaLnBrk="1" fontAlgn="b" latinLnBrk="0" hangingPunct="1"/>
                      <a:r>
                        <a:rPr lang="es-MX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V</a:t>
                      </a:r>
                    </a:p>
                  </a:txBody>
                  <a:tcPr marL="10688" marR="10688" marT="10688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007943" rtl="0" eaLnBrk="1" fontAlgn="b" latinLnBrk="0" hangingPunct="1"/>
                      <a:r>
                        <a:rPr lang="es-MX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S</a:t>
                      </a:r>
                    </a:p>
                  </a:txBody>
                  <a:tcPr marL="10688" marR="10688" marT="10688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007943" rtl="0" eaLnBrk="1" fontAlgn="b" latinLnBrk="0" hangingPunct="1"/>
                      <a:r>
                        <a:rPr lang="es-MX" sz="1050" u="none" strike="noStrike" kern="1200" dirty="0">
                          <a:solidFill>
                            <a:srgbClr val="A2005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D</a:t>
                      </a:r>
                    </a:p>
                  </a:txBody>
                  <a:tcPr marL="10688" marR="10688" marT="10688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8253659"/>
                  </a:ext>
                </a:extLst>
              </a:tr>
              <a:tr h="137179">
                <a:tc>
                  <a:txBody>
                    <a:bodyPr/>
                    <a:lstStyle/>
                    <a:p>
                      <a:pPr marL="0" algn="ctr" defTabSz="1007943" rtl="0" eaLnBrk="1" fontAlgn="b" latinLnBrk="0" hangingPunct="1"/>
                      <a:r>
                        <a:rPr lang="es-MX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 </a:t>
                      </a:r>
                    </a:p>
                  </a:txBody>
                  <a:tcPr marL="10688" marR="10688" marT="10688" marB="0" anchor="b"/>
                </a:tc>
                <a:tc>
                  <a:txBody>
                    <a:bodyPr/>
                    <a:lstStyle/>
                    <a:p>
                      <a:pPr marL="0" algn="ctr" defTabSz="1007943" rtl="0" eaLnBrk="1" fontAlgn="b" latinLnBrk="0" hangingPunct="1"/>
                      <a:endParaRPr lang="es-MX" sz="1050" u="none" strike="noStrike" kern="1200" dirty="0">
                        <a:solidFill>
                          <a:schemeClr val="tx1"/>
                        </a:solidFill>
                        <a:effectLst/>
                        <a:latin typeface="SF Foxboro Script" panose="00000400000000000000" pitchFamily="2" charset="0"/>
                        <a:ea typeface="+mn-ea"/>
                        <a:cs typeface="+mn-cs"/>
                      </a:endParaRPr>
                    </a:p>
                  </a:txBody>
                  <a:tcPr marL="10688" marR="10688" marT="10688" marB="0" anchor="b"/>
                </a:tc>
                <a:tc>
                  <a:txBody>
                    <a:bodyPr/>
                    <a:lstStyle/>
                    <a:p>
                      <a:pPr marL="0" algn="ctr" defTabSz="1007943" rtl="0" eaLnBrk="1" fontAlgn="b" latinLnBrk="0" hangingPunct="1"/>
                      <a:endParaRPr lang="es-MX" sz="1050" u="none" strike="noStrike" kern="1200" dirty="0">
                        <a:solidFill>
                          <a:schemeClr val="tx1"/>
                        </a:solidFill>
                        <a:effectLst/>
                        <a:latin typeface="SF Foxboro Script" panose="00000400000000000000" pitchFamily="2" charset="0"/>
                        <a:ea typeface="+mn-ea"/>
                        <a:cs typeface="+mn-cs"/>
                      </a:endParaRPr>
                    </a:p>
                  </a:txBody>
                  <a:tcPr marL="10688" marR="10688" marT="10688" marB="0" anchor="b"/>
                </a:tc>
                <a:tc>
                  <a:txBody>
                    <a:bodyPr/>
                    <a:lstStyle/>
                    <a:p>
                      <a:pPr marL="0" algn="ctr" defTabSz="1007943" rtl="0" eaLnBrk="1" fontAlgn="b" latinLnBrk="0" hangingPunct="1"/>
                      <a:r>
                        <a:rPr lang="es-MX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10688" marR="10688" marT="10688" marB="0" anchor="b"/>
                </a:tc>
                <a:tc>
                  <a:txBody>
                    <a:bodyPr/>
                    <a:lstStyle/>
                    <a:p>
                      <a:pPr marL="0" algn="ctr" defTabSz="1007943" rtl="0" eaLnBrk="1" fontAlgn="b" latinLnBrk="0" hangingPunct="1"/>
                      <a:r>
                        <a:rPr lang="es-MX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10688" marR="10688" marT="10688" marB="0" anchor="b"/>
                </a:tc>
                <a:tc>
                  <a:txBody>
                    <a:bodyPr/>
                    <a:lstStyle/>
                    <a:p>
                      <a:pPr marL="0" algn="ctr" defTabSz="1007943" rtl="0" eaLnBrk="1" fontAlgn="b" latinLnBrk="0" hangingPunct="1"/>
                      <a:r>
                        <a:rPr lang="es-MX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10688" marR="10688" marT="10688" marB="0" anchor="b"/>
                </a:tc>
                <a:tc>
                  <a:txBody>
                    <a:bodyPr/>
                    <a:lstStyle/>
                    <a:p>
                      <a:pPr marL="0" algn="ctr" defTabSz="1007943" rtl="0" eaLnBrk="1" fontAlgn="b" latinLnBrk="0" hangingPunct="1"/>
                      <a:r>
                        <a:rPr lang="es-MX" sz="1050" u="none" strike="noStrike" kern="1200" dirty="0">
                          <a:solidFill>
                            <a:srgbClr val="A2005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10688" marR="10688" marT="10688" marB="0" anchor="b"/>
                </a:tc>
                <a:extLst>
                  <a:ext uri="{0D108BD9-81ED-4DB2-BD59-A6C34878D82A}">
                    <a16:rowId xmlns:a16="http://schemas.microsoft.com/office/drawing/2014/main" val="817521241"/>
                  </a:ext>
                </a:extLst>
              </a:tr>
              <a:tr h="137179">
                <a:tc>
                  <a:txBody>
                    <a:bodyPr/>
                    <a:lstStyle/>
                    <a:p>
                      <a:pPr marL="0" algn="ctr" defTabSz="1007943" rtl="0" eaLnBrk="1" fontAlgn="b" latinLnBrk="0" hangingPunct="1"/>
                      <a:r>
                        <a:rPr lang="es-MX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10688" marR="10688" marT="10688" marB="0" anchor="b"/>
                </a:tc>
                <a:tc>
                  <a:txBody>
                    <a:bodyPr/>
                    <a:lstStyle/>
                    <a:p>
                      <a:pPr marL="0" algn="ctr" defTabSz="1007943" rtl="0" eaLnBrk="1" fontAlgn="b" latinLnBrk="0" hangingPunct="1"/>
                      <a:r>
                        <a:rPr lang="es-MX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10688" marR="10688" marT="10688" marB="0" anchor="b"/>
                </a:tc>
                <a:tc>
                  <a:txBody>
                    <a:bodyPr/>
                    <a:lstStyle/>
                    <a:p>
                      <a:pPr marL="0" algn="ctr" defTabSz="1007943" rtl="0" eaLnBrk="1" fontAlgn="b" latinLnBrk="0" hangingPunct="1"/>
                      <a:r>
                        <a:rPr lang="es-MX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10688" marR="10688" marT="10688" marB="0" anchor="b"/>
                </a:tc>
                <a:tc>
                  <a:txBody>
                    <a:bodyPr/>
                    <a:lstStyle/>
                    <a:p>
                      <a:pPr marL="0" algn="ctr" defTabSz="1007943" rtl="0" eaLnBrk="1" fontAlgn="b" latinLnBrk="0" hangingPunct="1"/>
                      <a:r>
                        <a:rPr lang="es-MX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8</a:t>
                      </a:r>
                    </a:p>
                  </a:txBody>
                  <a:tcPr marL="10688" marR="10688" marT="10688" marB="0" anchor="b"/>
                </a:tc>
                <a:tc>
                  <a:txBody>
                    <a:bodyPr/>
                    <a:lstStyle/>
                    <a:p>
                      <a:pPr marL="0" algn="ctr" defTabSz="1007943" rtl="0" eaLnBrk="1" fontAlgn="b" latinLnBrk="0" hangingPunct="1"/>
                      <a:r>
                        <a:rPr lang="es-MX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10688" marR="10688" marT="10688" marB="0" anchor="b"/>
                </a:tc>
                <a:tc>
                  <a:txBody>
                    <a:bodyPr/>
                    <a:lstStyle/>
                    <a:p>
                      <a:pPr marL="0" algn="ctr" defTabSz="1007943" rtl="0" eaLnBrk="1" fontAlgn="b" latinLnBrk="0" hangingPunct="1"/>
                      <a:r>
                        <a:rPr lang="es-MX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10</a:t>
                      </a:r>
                    </a:p>
                  </a:txBody>
                  <a:tcPr marL="10688" marR="10688" marT="10688" marB="0" anchor="b"/>
                </a:tc>
                <a:tc>
                  <a:txBody>
                    <a:bodyPr/>
                    <a:lstStyle/>
                    <a:p>
                      <a:pPr marL="0" algn="ctr" defTabSz="1007943" rtl="0" eaLnBrk="1" fontAlgn="b" latinLnBrk="0" hangingPunct="1"/>
                      <a:r>
                        <a:rPr lang="es-MX" sz="1050" u="none" strike="noStrike" kern="1200" dirty="0">
                          <a:solidFill>
                            <a:srgbClr val="A2005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11</a:t>
                      </a:r>
                    </a:p>
                  </a:txBody>
                  <a:tcPr marL="10688" marR="10688" marT="10688" marB="0" anchor="b"/>
                </a:tc>
                <a:extLst>
                  <a:ext uri="{0D108BD9-81ED-4DB2-BD59-A6C34878D82A}">
                    <a16:rowId xmlns:a16="http://schemas.microsoft.com/office/drawing/2014/main" val="1683545355"/>
                  </a:ext>
                </a:extLst>
              </a:tr>
              <a:tr h="137179">
                <a:tc>
                  <a:txBody>
                    <a:bodyPr/>
                    <a:lstStyle/>
                    <a:p>
                      <a:pPr marL="0" algn="ctr" defTabSz="1007943" rtl="0" eaLnBrk="1" fontAlgn="b" latinLnBrk="0" hangingPunct="1"/>
                      <a:r>
                        <a:rPr lang="es-MX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12</a:t>
                      </a:r>
                    </a:p>
                  </a:txBody>
                  <a:tcPr marL="10688" marR="10688" marT="10688" marB="0" anchor="b"/>
                </a:tc>
                <a:tc>
                  <a:txBody>
                    <a:bodyPr/>
                    <a:lstStyle/>
                    <a:p>
                      <a:pPr marL="0" algn="ctr" defTabSz="1007943" rtl="0" eaLnBrk="1" fontAlgn="b" latinLnBrk="0" hangingPunct="1"/>
                      <a:r>
                        <a:rPr lang="es-MX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13</a:t>
                      </a:r>
                    </a:p>
                  </a:txBody>
                  <a:tcPr marL="10688" marR="10688" marT="10688" marB="0" anchor="b"/>
                </a:tc>
                <a:tc>
                  <a:txBody>
                    <a:bodyPr/>
                    <a:lstStyle/>
                    <a:p>
                      <a:pPr marL="0" algn="ctr" defTabSz="1007943" rtl="0" eaLnBrk="1" fontAlgn="b" latinLnBrk="0" hangingPunct="1"/>
                      <a:r>
                        <a:rPr lang="es-MX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14</a:t>
                      </a:r>
                    </a:p>
                  </a:txBody>
                  <a:tcPr marL="10688" marR="10688" marT="10688" marB="0" anchor="b"/>
                </a:tc>
                <a:tc>
                  <a:txBody>
                    <a:bodyPr/>
                    <a:lstStyle/>
                    <a:p>
                      <a:pPr marL="0" algn="ctr" defTabSz="1007943" rtl="0" eaLnBrk="1" fontAlgn="b" latinLnBrk="0" hangingPunct="1"/>
                      <a:r>
                        <a:rPr lang="es-MX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15</a:t>
                      </a:r>
                    </a:p>
                  </a:txBody>
                  <a:tcPr marL="10688" marR="10688" marT="10688" marB="0" anchor="b"/>
                </a:tc>
                <a:tc>
                  <a:txBody>
                    <a:bodyPr/>
                    <a:lstStyle/>
                    <a:p>
                      <a:pPr marL="0" algn="ctr" defTabSz="1007943" rtl="0" eaLnBrk="1" fontAlgn="b" latinLnBrk="0" hangingPunct="1"/>
                      <a:r>
                        <a:rPr lang="es-MX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16</a:t>
                      </a:r>
                    </a:p>
                  </a:txBody>
                  <a:tcPr marL="10688" marR="10688" marT="10688" marB="0" anchor="b"/>
                </a:tc>
                <a:tc>
                  <a:txBody>
                    <a:bodyPr/>
                    <a:lstStyle/>
                    <a:p>
                      <a:pPr marL="0" algn="ctr" defTabSz="1007943" rtl="0" eaLnBrk="1" fontAlgn="b" latinLnBrk="0" hangingPunct="1"/>
                      <a:r>
                        <a:rPr lang="es-MX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17</a:t>
                      </a:r>
                    </a:p>
                  </a:txBody>
                  <a:tcPr marL="10688" marR="10688" marT="10688" marB="0" anchor="b"/>
                </a:tc>
                <a:tc>
                  <a:txBody>
                    <a:bodyPr/>
                    <a:lstStyle/>
                    <a:p>
                      <a:pPr marL="0" algn="ctr" defTabSz="1007943" rtl="0" eaLnBrk="1" fontAlgn="b" latinLnBrk="0" hangingPunct="1"/>
                      <a:r>
                        <a:rPr lang="es-MX" sz="1050" u="none" strike="noStrike" kern="1200" dirty="0">
                          <a:solidFill>
                            <a:srgbClr val="A2005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18</a:t>
                      </a:r>
                    </a:p>
                  </a:txBody>
                  <a:tcPr marL="10688" marR="10688" marT="10688" marB="0" anchor="b"/>
                </a:tc>
                <a:extLst>
                  <a:ext uri="{0D108BD9-81ED-4DB2-BD59-A6C34878D82A}">
                    <a16:rowId xmlns:a16="http://schemas.microsoft.com/office/drawing/2014/main" val="3004883811"/>
                  </a:ext>
                </a:extLst>
              </a:tr>
              <a:tr h="137179">
                <a:tc>
                  <a:txBody>
                    <a:bodyPr/>
                    <a:lstStyle/>
                    <a:p>
                      <a:pPr marL="0" algn="ctr" defTabSz="1007943" rtl="0" eaLnBrk="1" fontAlgn="b" latinLnBrk="0" hangingPunct="1"/>
                      <a:r>
                        <a:rPr lang="es-MX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19</a:t>
                      </a:r>
                    </a:p>
                  </a:txBody>
                  <a:tcPr marL="10688" marR="10688" marT="10688" marB="0" anchor="b"/>
                </a:tc>
                <a:tc>
                  <a:txBody>
                    <a:bodyPr/>
                    <a:lstStyle/>
                    <a:p>
                      <a:pPr marL="0" algn="ctr" defTabSz="1007943" rtl="0" eaLnBrk="1" fontAlgn="b" latinLnBrk="0" hangingPunct="1"/>
                      <a:r>
                        <a:rPr lang="es-MX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20</a:t>
                      </a:r>
                    </a:p>
                  </a:txBody>
                  <a:tcPr marL="10688" marR="10688" marT="10688" marB="0" anchor="b"/>
                </a:tc>
                <a:tc>
                  <a:txBody>
                    <a:bodyPr/>
                    <a:lstStyle/>
                    <a:p>
                      <a:pPr marL="0" algn="ctr" defTabSz="1007943" rtl="0" eaLnBrk="1" fontAlgn="b" latinLnBrk="0" hangingPunct="1"/>
                      <a:r>
                        <a:rPr lang="es-MX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21</a:t>
                      </a:r>
                    </a:p>
                  </a:txBody>
                  <a:tcPr marL="10688" marR="10688" marT="10688" marB="0" anchor="b"/>
                </a:tc>
                <a:tc>
                  <a:txBody>
                    <a:bodyPr/>
                    <a:lstStyle/>
                    <a:p>
                      <a:pPr marL="0" algn="ctr" defTabSz="1007943" rtl="0" eaLnBrk="1" fontAlgn="b" latinLnBrk="0" hangingPunct="1"/>
                      <a:r>
                        <a:rPr lang="es-MX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22</a:t>
                      </a:r>
                    </a:p>
                  </a:txBody>
                  <a:tcPr marL="10688" marR="10688" marT="10688" marB="0" anchor="b"/>
                </a:tc>
                <a:tc>
                  <a:txBody>
                    <a:bodyPr/>
                    <a:lstStyle/>
                    <a:p>
                      <a:pPr marL="0" algn="ctr" defTabSz="1007943" rtl="0" eaLnBrk="1" fontAlgn="b" latinLnBrk="0" hangingPunct="1"/>
                      <a:r>
                        <a:rPr lang="es-MX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23</a:t>
                      </a:r>
                    </a:p>
                  </a:txBody>
                  <a:tcPr marL="10688" marR="10688" marT="10688" marB="0" anchor="b"/>
                </a:tc>
                <a:tc>
                  <a:txBody>
                    <a:bodyPr/>
                    <a:lstStyle/>
                    <a:p>
                      <a:pPr marL="0" algn="ctr" defTabSz="1007943" rtl="0" eaLnBrk="1" fontAlgn="b" latinLnBrk="0" hangingPunct="1"/>
                      <a:r>
                        <a:rPr lang="es-MX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24</a:t>
                      </a:r>
                    </a:p>
                  </a:txBody>
                  <a:tcPr marL="10688" marR="10688" marT="10688" marB="0" anchor="b"/>
                </a:tc>
                <a:tc>
                  <a:txBody>
                    <a:bodyPr/>
                    <a:lstStyle/>
                    <a:p>
                      <a:pPr marL="0" algn="ctr" defTabSz="1007943" rtl="0" eaLnBrk="1" fontAlgn="b" latinLnBrk="0" hangingPunct="1"/>
                      <a:r>
                        <a:rPr lang="es-MX" sz="1050" u="none" strike="noStrike" kern="1200" dirty="0">
                          <a:solidFill>
                            <a:srgbClr val="A2005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25</a:t>
                      </a:r>
                    </a:p>
                  </a:txBody>
                  <a:tcPr marL="10688" marR="10688" marT="10688" marB="0" anchor="b"/>
                </a:tc>
                <a:extLst>
                  <a:ext uri="{0D108BD9-81ED-4DB2-BD59-A6C34878D82A}">
                    <a16:rowId xmlns:a16="http://schemas.microsoft.com/office/drawing/2014/main" val="2400186777"/>
                  </a:ext>
                </a:extLst>
              </a:tr>
              <a:tr h="137179">
                <a:tc>
                  <a:txBody>
                    <a:bodyPr/>
                    <a:lstStyle/>
                    <a:p>
                      <a:pPr marL="0" algn="ctr" defTabSz="1007943" rtl="0" eaLnBrk="1" fontAlgn="b" latinLnBrk="0" hangingPunct="1"/>
                      <a:r>
                        <a:rPr lang="es-MX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26</a:t>
                      </a:r>
                    </a:p>
                  </a:txBody>
                  <a:tcPr marL="10688" marR="10688" marT="10688" marB="0" anchor="b"/>
                </a:tc>
                <a:tc>
                  <a:txBody>
                    <a:bodyPr/>
                    <a:lstStyle/>
                    <a:p>
                      <a:pPr marL="0" algn="ctr" defTabSz="1007943" rtl="0" eaLnBrk="1" fontAlgn="b" latinLnBrk="0" hangingPunct="1"/>
                      <a:r>
                        <a:rPr lang="es-MX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27</a:t>
                      </a:r>
                    </a:p>
                  </a:txBody>
                  <a:tcPr marL="10688" marR="10688" marT="10688" marB="0" anchor="b"/>
                </a:tc>
                <a:tc>
                  <a:txBody>
                    <a:bodyPr/>
                    <a:lstStyle/>
                    <a:p>
                      <a:pPr marL="0" algn="ctr" defTabSz="1007943" rtl="0" eaLnBrk="1" fontAlgn="b" latinLnBrk="0" hangingPunct="1"/>
                      <a:r>
                        <a:rPr lang="es-MX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28</a:t>
                      </a:r>
                    </a:p>
                  </a:txBody>
                  <a:tcPr marL="10688" marR="10688" marT="10688" marB="0" anchor="b"/>
                </a:tc>
                <a:tc>
                  <a:txBody>
                    <a:bodyPr/>
                    <a:lstStyle/>
                    <a:p>
                      <a:pPr marL="0" algn="ctr" defTabSz="1007943" rtl="0" eaLnBrk="1" fontAlgn="b" latinLnBrk="0" hangingPunct="1"/>
                      <a:r>
                        <a:rPr lang="es-MX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29</a:t>
                      </a:r>
                    </a:p>
                  </a:txBody>
                  <a:tcPr marL="10688" marR="10688" marT="10688" marB="0" anchor="b"/>
                </a:tc>
                <a:tc>
                  <a:txBody>
                    <a:bodyPr/>
                    <a:lstStyle/>
                    <a:p>
                      <a:pPr marL="0" algn="ctr" defTabSz="1007943" rtl="0" eaLnBrk="1" fontAlgn="b" latinLnBrk="0" hangingPunct="1"/>
                      <a:r>
                        <a:rPr lang="es-MX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30</a:t>
                      </a:r>
                    </a:p>
                  </a:txBody>
                  <a:tcPr marL="10688" marR="10688" marT="10688" marB="0" anchor="b"/>
                </a:tc>
                <a:tc>
                  <a:txBody>
                    <a:bodyPr/>
                    <a:lstStyle/>
                    <a:p>
                      <a:pPr marL="0" algn="ctr" defTabSz="1007943" rtl="0" eaLnBrk="1" fontAlgn="b" latinLnBrk="0" hangingPunct="1"/>
                      <a:r>
                        <a:rPr lang="es-MX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31</a:t>
                      </a:r>
                    </a:p>
                  </a:txBody>
                  <a:tcPr marL="10688" marR="10688" marT="10688" marB="0" anchor="b"/>
                </a:tc>
                <a:tc>
                  <a:txBody>
                    <a:bodyPr/>
                    <a:lstStyle/>
                    <a:p>
                      <a:pPr marL="0" algn="ctr" defTabSz="1007943" rtl="0" eaLnBrk="1" fontAlgn="b" latinLnBrk="0" hangingPunct="1"/>
                      <a:endParaRPr lang="es-MX" sz="1050" u="none" strike="noStrike" kern="1200" dirty="0">
                        <a:solidFill>
                          <a:schemeClr val="tx1"/>
                        </a:solidFill>
                        <a:effectLst/>
                        <a:latin typeface="SF Foxboro Script" panose="00000400000000000000" pitchFamily="2" charset="0"/>
                        <a:ea typeface="+mn-ea"/>
                        <a:cs typeface="+mn-cs"/>
                      </a:endParaRPr>
                    </a:p>
                  </a:txBody>
                  <a:tcPr marL="10688" marR="10688" marT="10688" marB="0" anchor="b"/>
                </a:tc>
                <a:extLst>
                  <a:ext uri="{0D108BD9-81ED-4DB2-BD59-A6C34878D82A}">
                    <a16:rowId xmlns:a16="http://schemas.microsoft.com/office/drawing/2014/main" val="1672124013"/>
                  </a:ext>
                </a:extLst>
              </a:tr>
            </a:tbl>
          </a:graphicData>
        </a:graphic>
      </p:graphicFrame>
      <p:graphicFrame>
        <p:nvGraphicFramePr>
          <p:cNvPr id="10" name="Tabla 9">
            <a:extLst>
              <a:ext uri="{FF2B5EF4-FFF2-40B4-BE49-F238E27FC236}">
                <a16:creationId xmlns:a16="http://schemas.microsoft.com/office/drawing/2014/main" id="{59156A68-2D0B-47AD-95DC-A72BEE252F7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480657298"/>
              </p:ext>
            </p:extLst>
          </p:nvPr>
        </p:nvGraphicFramePr>
        <p:xfrm>
          <a:off x="1934218" y="4501710"/>
          <a:ext cx="1284276" cy="1024248"/>
        </p:xfrm>
        <a:graphic>
          <a:graphicData uri="http://schemas.openxmlformats.org/drawingml/2006/table">
            <a:tbl>
              <a:tblPr>
                <a:tableStyleId>{2D5ABB26-0587-4C30-8999-92F81FD0307C}</a:tableStyleId>
              </a:tblPr>
              <a:tblGrid>
                <a:gridCol w="178200">
                  <a:extLst>
                    <a:ext uri="{9D8B030D-6E8A-4147-A177-3AD203B41FA5}">
                      <a16:colId xmlns:a16="http://schemas.microsoft.com/office/drawing/2014/main" val="2410197279"/>
                    </a:ext>
                  </a:extLst>
                </a:gridCol>
                <a:gridCol w="188736">
                  <a:extLst>
                    <a:ext uri="{9D8B030D-6E8A-4147-A177-3AD203B41FA5}">
                      <a16:colId xmlns:a16="http://schemas.microsoft.com/office/drawing/2014/main" val="2584311377"/>
                    </a:ext>
                  </a:extLst>
                </a:gridCol>
                <a:gridCol w="183468">
                  <a:extLst>
                    <a:ext uri="{9D8B030D-6E8A-4147-A177-3AD203B41FA5}">
                      <a16:colId xmlns:a16="http://schemas.microsoft.com/office/drawing/2014/main" val="4286763887"/>
                    </a:ext>
                  </a:extLst>
                </a:gridCol>
                <a:gridCol w="183468">
                  <a:extLst>
                    <a:ext uri="{9D8B030D-6E8A-4147-A177-3AD203B41FA5}">
                      <a16:colId xmlns:a16="http://schemas.microsoft.com/office/drawing/2014/main" val="1866355310"/>
                    </a:ext>
                  </a:extLst>
                </a:gridCol>
                <a:gridCol w="183468">
                  <a:extLst>
                    <a:ext uri="{9D8B030D-6E8A-4147-A177-3AD203B41FA5}">
                      <a16:colId xmlns:a16="http://schemas.microsoft.com/office/drawing/2014/main" val="3640944420"/>
                    </a:ext>
                  </a:extLst>
                </a:gridCol>
                <a:gridCol w="183468">
                  <a:extLst>
                    <a:ext uri="{9D8B030D-6E8A-4147-A177-3AD203B41FA5}">
                      <a16:colId xmlns:a16="http://schemas.microsoft.com/office/drawing/2014/main" val="3484188033"/>
                    </a:ext>
                  </a:extLst>
                </a:gridCol>
                <a:gridCol w="183468">
                  <a:extLst>
                    <a:ext uri="{9D8B030D-6E8A-4147-A177-3AD203B41FA5}">
                      <a16:colId xmlns:a16="http://schemas.microsoft.com/office/drawing/2014/main" val="1184801916"/>
                    </a:ext>
                  </a:extLst>
                </a:gridCol>
              </a:tblGrid>
              <a:tr h="137179">
                <a:tc>
                  <a:txBody>
                    <a:bodyPr/>
                    <a:lstStyle/>
                    <a:p>
                      <a:pPr marL="0" algn="ctr" defTabSz="1007943" rtl="0" eaLnBrk="1" fontAlgn="b" latinLnBrk="0" hangingPunct="1"/>
                      <a:r>
                        <a:rPr lang="es-MX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L</a:t>
                      </a:r>
                    </a:p>
                  </a:txBody>
                  <a:tcPr marL="10688" marR="10688" marT="10688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007943" rtl="0" eaLnBrk="1" fontAlgn="b" latinLnBrk="0" hangingPunct="1"/>
                      <a:r>
                        <a:rPr lang="es-MX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M</a:t>
                      </a:r>
                    </a:p>
                  </a:txBody>
                  <a:tcPr marL="10688" marR="10688" marT="10688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007943" rtl="0" eaLnBrk="1" fontAlgn="b" latinLnBrk="0" hangingPunct="1"/>
                      <a:r>
                        <a:rPr lang="es-MX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X</a:t>
                      </a:r>
                    </a:p>
                  </a:txBody>
                  <a:tcPr marL="10688" marR="10688" marT="10688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007943" rtl="0" eaLnBrk="1" fontAlgn="b" latinLnBrk="0" hangingPunct="1"/>
                      <a:r>
                        <a:rPr lang="es-MX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J</a:t>
                      </a:r>
                    </a:p>
                  </a:txBody>
                  <a:tcPr marL="10688" marR="10688" marT="10688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007943" rtl="0" eaLnBrk="1" fontAlgn="b" latinLnBrk="0" hangingPunct="1"/>
                      <a:r>
                        <a:rPr lang="es-MX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V</a:t>
                      </a:r>
                    </a:p>
                  </a:txBody>
                  <a:tcPr marL="10688" marR="10688" marT="10688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007943" rtl="0" eaLnBrk="1" fontAlgn="b" latinLnBrk="0" hangingPunct="1"/>
                      <a:r>
                        <a:rPr lang="es-MX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S</a:t>
                      </a:r>
                    </a:p>
                  </a:txBody>
                  <a:tcPr marL="10688" marR="10688" marT="10688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007943" rtl="0" eaLnBrk="1" fontAlgn="b" latinLnBrk="0" hangingPunct="1"/>
                      <a:r>
                        <a:rPr lang="es-MX" sz="1050" u="none" strike="noStrike" kern="1200" dirty="0">
                          <a:solidFill>
                            <a:srgbClr val="A2005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D</a:t>
                      </a:r>
                    </a:p>
                  </a:txBody>
                  <a:tcPr marL="10688" marR="10688" marT="10688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8253659"/>
                  </a:ext>
                </a:extLst>
              </a:tr>
              <a:tr h="137179">
                <a:tc>
                  <a:txBody>
                    <a:bodyPr/>
                    <a:lstStyle/>
                    <a:p>
                      <a:pPr marL="0" algn="ctr" defTabSz="1007943" rtl="0" eaLnBrk="1" fontAlgn="b" latinLnBrk="0" hangingPunct="1"/>
                      <a:r>
                        <a:rPr lang="es-MX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 </a:t>
                      </a:r>
                    </a:p>
                  </a:txBody>
                  <a:tcPr marL="10688" marR="10688" marT="10688" marB="0" anchor="b"/>
                </a:tc>
                <a:tc>
                  <a:txBody>
                    <a:bodyPr/>
                    <a:lstStyle/>
                    <a:p>
                      <a:pPr marL="0" algn="ctr" defTabSz="1007943" rtl="0" eaLnBrk="1" fontAlgn="b" latinLnBrk="0" hangingPunct="1"/>
                      <a:endParaRPr lang="es-MX" sz="1050" u="none" strike="noStrike" kern="1200" dirty="0">
                        <a:solidFill>
                          <a:schemeClr val="tx1"/>
                        </a:solidFill>
                        <a:effectLst/>
                        <a:latin typeface="SF Foxboro Script" panose="00000400000000000000" pitchFamily="2" charset="0"/>
                        <a:ea typeface="+mn-ea"/>
                        <a:cs typeface="+mn-cs"/>
                      </a:endParaRPr>
                    </a:p>
                  </a:txBody>
                  <a:tcPr marL="10688" marR="10688" marT="10688" marB="0" anchor="b"/>
                </a:tc>
                <a:tc>
                  <a:txBody>
                    <a:bodyPr/>
                    <a:lstStyle/>
                    <a:p>
                      <a:pPr marL="0" algn="ctr" defTabSz="1007943" rtl="0" eaLnBrk="1" fontAlgn="b" latinLnBrk="0" hangingPunct="1"/>
                      <a:endParaRPr lang="es-MX" sz="1050" u="none" strike="noStrike" kern="1200" dirty="0">
                        <a:solidFill>
                          <a:schemeClr val="tx1"/>
                        </a:solidFill>
                        <a:effectLst/>
                        <a:latin typeface="SF Foxboro Script" panose="00000400000000000000" pitchFamily="2" charset="0"/>
                        <a:ea typeface="+mn-ea"/>
                        <a:cs typeface="+mn-cs"/>
                      </a:endParaRPr>
                    </a:p>
                  </a:txBody>
                  <a:tcPr marL="10688" marR="10688" marT="10688" marB="0" anchor="b"/>
                </a:tc>
                <a:tc>
                  <a:txBody>
                    <a:bodyPr/>
                    <a:lstStyle/>
                    <a:p>
                      <a:pPr marL="0" algn="ctr" defTabSz="1007943" rtl="0" eaLnBrk="1" fontAlgn="b" latinLnBrk="0" hangingPunct="1"/>
                      <a:endParaRPr lang="es-MX" sz="1050" u="none" strike="noStrike" kern="1200" dirty="0">
                        <a:solidFill>
                          <a:schemeClr val="tx1"/>
                        </a:solidFill>
                        <a:effectLst/>
                        <a:latin typeface="SF Foxboro Script" panose="00000400000000000000" pitchFamily="2" charset="0"/>
                        <a:ea typeface="+mn-ea"/>
                        <a:cs typeface="+mn-cs"/>
                      </a:endParaRPr>
                    </a:p>
                  </a:txBody>
                  <a:tcPr marL="10688" marR="10688" marT="10688" marB="0" anchor="b"/>
                </a:tc>
                <a:tc>
                  <a:txBody>
                    <a:bodyPr/>
                    <a:lstStyle/>
                    <a:p>
                      <a:pPr marL="0" algn="ctr" defTabSz="1007943" rtl="0" eaLnBrk="1" fontAlgn="b" latinLnBrk="0" hangingPunct="1"/>
                      <a:endParaRPr lang="es-MX" sz="1050" u="none" strike="noStrike" kern="1200" dirty="0">
                        <a:solidFill>
                          <a:schemeClr val="tx1"/>
                        </a:solidFill>
                        <a:effectLst/>
                        <a:latin typeface="SF Foxboro Script" panose="00000400000000000000" pitchFamily="2" charset="0"/>
                        <a:ea typeface="+mn-ea"/>
                        <a:cs typeface="+mn-cs"/>
                      </a:endParaRPr>
                    </a:p>
                  </a:txBody>
                  <a:tcPr marL="10688" marR="10688" marT="10688" marB="0" anchor="b"/>
                </a:tc>
                <a:tc>
                  <a:txBody>
                    <a:bodyPr/>
                    <a:lstStyle/>
                    <a:p>
                      <a:pPr marL="0" algn="ctr" defTabSz="1007943" rtl="0" eaLnBrk="1" fontAlgn="b" latinLnBrk="0" hangingPunct="1"/>
                      <a:endParaRPr lang="es-MX" sz="1050" u="none" strike="noStrike" kern="1200" dirty="0">
                        <a:solidFill>
                          <a:schemeClr val="tx1"/>
                        </a:solidFill>
                        <a:effectLst/>
                        <a:latin typeface="SF Foxboro Script" panose="00000400000000000000" pitchFamily="2" charset="0"/>
                        <a:ea typeface="+mn-ea"/>
                        <a:cs typeface="+mn-cs"/>
                      </a:endParaRPr>
                    </a:p>
                  </a:txBody>
                  <a:tcPr marL="10688" marR="10688" marT="10688" marB="0" anchor="b"/>
                </a:tc>
                <a:tc>
                  <a:txBody>
                    <a:bodyPr/>
                    <a:lstStyle/>
                    <a:p>
                      <a:pPr marL="0" algn="ctr" defTabSz="1007943" rtl="0" eaLnBrk="1" fontAlgn="b" latinLnBrk="0" hangingPunct="1"/>
                      <a:r>
                        <a:rPr lang="es-MX" sz="1050" u="none" strike="noStrike" kern="1200" dirty="0">
                          <a:solidFill>
                            <a:srgbClr val="A2005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10688" marR="10688" marT="10688" marB="0" anchor="b"/>
                </a:tc>
                <a:extLst>
                  <a:ext uri="{0D108BD9-81ED-4DB2-BD59-A6C34878D82A}">
                    <a16:rowId xmlns:a16="http://schemas.microsoft.com/office/drawing/2014/main" val="817521241"/>
                  </a:ext>
                </a:extLst>
              </a:tr>
              <a:tr h="137179">
                <a:tc>
                  <a:txBody>
                    <a:bodyPr/>
                    <a:lstStyle/>
                    <a:p>
                      <a:pPr marL="0" algn="ctr" defTabSz="1007943" rtl="0" eaLnBrk="1" fontAlgn="b" latinLnBrk="0" hangingPunct="1"/>
                      <a:r>
                        <a:rPr lang="es-MX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10688" marR="10688" marT="10688" marB="0" anchor="b"/>
                </a:tc>
                <a:tc>
                  <a:txBody>
                    <a:bodyPr/>
                    <a:lstStyle/>
                    <a:p>
                      <a:pPr marL="0" algn="ctr" defTabSz="1007943" rtl="0" eaLnBrk="1" fontAlgn="b" latinLnBrk="0" hangingPunct="1"/>
                      <a:r>
                        <a:rPr lang="es-MX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10688" marR="10688" marT="10688" marB="0" anchor="b"/>
                </a:tc>
                <a:tc>
                  <a:txBody>
                    <a:bodyPr/>
                    <a:lstStyle/>
                    <a:p>
                      <a:pPr marL="0" algn="ctr" defTabSz="1007943" rtl="0" eaLnBrk="1" fontAlgn="b" latinLnBrk="0" hangingPunct="1"/>
                      <a:r>
                        <a:rPr lang="es-MX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10688" marR="10688" marT="10688" marB="0" anchor="b"/>
                </a:tc>
                <a:tc>
                  <a:txBody>
                    <a:bodyPr/>
                    <a:lstStyle/>
                    <a:p>
                      <a:pPr marL="0" algn="ctr" defTabSz="1007943" rtl="0" eaLnBrk="1" fontAlgn="b" latinLnBrk="0" hangingPunct="1"/>
                      <a:r>
                        <a:rPr lang="es-MX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10688" marR="10688" marT="10688" marB="0" anchor="b"/>
                </a:tc>
                <a:tc>
                  <a:txBody>
                    <a:bodyPr/>
                    <a:lstStyle/>
                    <a:p>
                      <a:pPr marL="0" algn="ctr" defTabSz="1007943" rtl="0" eaLnBrk="1" fontAlgn="b" latinLnBrk="0" hangingPunct="1"/>
                      <a:r>
                        <a:rPr lang="es-MX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10688" marR="10688" marT="10688" marB="0" anchor="b"/>
                </a:tc>
                <a:tc>
                  <a:txBody>
                    <a:bodyPr/>
                    <a:lstStyle/>
                    <a:p>
                      <a:pPr marL="0" algn="ctr" defTabSz="1007943" rtl="0" eaLnBrk="1" fontAlgn="b" latinLnBrk="0" hangingPunct="1"/>
                      <a:r>
                        <a:rPr lang="es-MX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10688" marR="10688" marT="10688" marB="0" anchor="b"/>
                </a:tc>
                <a:tc>
                  <a:txBody>
                    <a:bodyPr/>
                    <a:lstStyle/>
                    <a:p>
                      <a:pPr marL="0" algn="ctr" defTabSz="1007943" rtl="0" eaLnBrk="1" fontAlgn="b" latinLnBrk="0" hangingPunct="1"/>
                      <a:r>
                        <a:rPr lang="es-MX" sz="1050" u="none" strike="noStrike" kern="1200" dirty="0">
                          <a:solidFill>
                            <a:srgbClr val="A2005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8</a:t>
                      </a:r>
                    </a:p>
                  </a:txBody>
                  <a:tcPr marL="10688" marR="10688" marT="10688" marB="0" anchor="b"/>
                </a:tc>
                <a:extLst>
                  <a:ext uri="{0D108BD9-81ED-4DB2-BD59-A6C34878D82A}">
                    <a16:rowId xmlns:a16="http://schemas.microsoft.com/office/drawing/2014/main" val="1683545355"/>
                  </a:ext>
                </a:extLst>
              </a:tr>
              <a:tr h="137179">
                <a:tc>
                  <a:txBody>
                    <a:bodyPr/>
                    <a:lstStyle/>
                    <a:p>
                      <a:pPr marL="0" algn="ctr" defTabSz="1007943" rtl="0" eaLnBrk="1" fontAlgn="b" latinLnBrk="0" hangingPunct="1"/>
                      <a:r>
                        <a:rPr lang="es-MX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10688" marR="10688" marT="10688" marB="0" anchor="b"/>
                </a:tc>
                <a:tc>
                  <a:txBody>
                    <a:bodyPr/>
                    <a:lstStyle/>
                    <a:p>
                      <a:pPr marL="0" algn="ctr" defTabSz="1007943" rtl="0" eaLnBrk="1" fontAlgn="b" latinLnBrk="0" hangingPunct="1"/>
                      <a:r>
                        <a:rPr lang="es-MX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10</a:t>
                      </a:r>
                    </a:p>
                  </a:txBody>
                  <a:tcPr marL="10688" marR="10688" marT="10688" marB="0" anchor="b"/>
                </a:tc>
                <a:tc>
                  <a:txBody>
                    <a:bodyPr/>
                    <a:lstStyle/>
                    <a:p>
                      <a:pPr marL="0" algn="ctr" defTabSz="1007943" rtl="0" eaLnBrk="1" fontAlgn="b" latinLnBrk="0" hangingPunct="1"/>
                      <a:r>
                        <a:rPr lang="es-MX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11</a:t>
                      </a:r>
                    </a:p>
                  </a:txBody>
                  <a:tcPr marL="10688" marR="10688" marT="10688" marB="0" anchor="b"/>
                </a:tc>
                <a:tc>
                  <a:txBody>
                    <a:bodyPr/>
                    <a:lstStyle/>
                    <a:p>
                      <a:pPr marL="0" algn="ctr" defTabSz="1007943" rtl="0" eaLnBrk="1" fontAlgn="b" latinLnBrk="0" hangingPunct="1"/>
                      <a:r>
                        <a:rPr lang="es-MX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12</a:t>
                      </a:r>
                    </a:p>
                  </a:txBody>
                  <a:tcPr marL="10688" marR="10688" marT="10688" marB="0" anchor="b"/>
                </a:tc>
                <a:tc>
                  <a:txBody>
                    <a:bodyPr/>
                    <a:lstStyle/>
                    <a:p>
                      <a:pPr marL="0" algn="ctr" defTabSz="1007943" rtl="0" eaLnBrk="1" fontAlgn="b" latinLnBrk="0" hangingPunct="1"/>
                      <a:r>
                        <a:rPr lang="es-MX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13</a:t>
                      </a:r>
                    </a:p>
                  </a:txBody>
                  <a:tcPr marL="10688" marR="10688" marT="10688" marB="0" anchor="b"/>
                </a:tc>
                <a:tc>
                  <a:txBody>
                    <a:bodyPr/>
                    <a:lstStyle/>
                    <a:p>
                      <a:pPr marL="0" algn="ctr" defTabSz="1007943" rtl="0" eaLnBrk="1" fontAlgn="b" latinLnBrk="0" hangingPunct="1"/>
                      <a:r>
                        <a:rPr lang="es-MX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14</a:t>
                      </a:r>
                    </a:p>
                  </a:txBody>
                  <a:tcPr marL="10688" marR="10688" marT="10688" marB="0" anchor="b"/>
                </a:tc>
                <a:tc>
                  <a:txBody>
                    <a:bodyPr/>
                    <a:lstStyle/>
                    <a:p>
                      <a:pPr marL="0" algn="ctr" defTabSz="1007943" rtl="0" eaLnBrk="1" fontAlgn="b" latinLnBrk="0" hangingPunct="1"/>
                      <a:r>
                        <a:rPr lang="es-MX" sz="1050" u="none" strike="noStrike" kern="1200" dirty="0">
                          <a:solidFill>
                            <a:srgbClr val="A2005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15</a:t>
                      </a:r>
                    </a:p>
                  </a:txBody>
                  <a:tcPr marL="10688" marR="10688" marT="10688" marB="0" anchor="b"/>
                </a:tc>
                <a:extLst>
                  <a:ext uri="{0D108BD9-81ED-4DB2-BD59-A6C34878D82A}">
                    <a16:rowId xmlns:a16="http://schemas.microsoft.com/office/drawing/2014/main" val="3004883811"/>
                  </a:ext>
                </a:extLst>
              </a:tr>
              <a:tr h="137179">
                <a:tc>
                  <a:txBody>
                    <a:bodyPr/>
                    <a:lstStyle/>
                    <a:p>
                      <a:pPr marL="0" algn="ctr" defTabSz="1007943" rtl="0" eaLnBrk="1" fontAlgn="b" latinLnBrk="0" hangingPunct="1"/>
                      <a:r>
                        <a:rPr lang="es-MX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16</a:t>
                      </a:r>
                    </a:p>
                  </a:txBody>
                  <a:tcPr marL="10688" marR="10688" marT="10688" marB="0" anchor="b"/>
                </a:tc>
                <a:tc>
                  <a:txBody>
                    <a:bodyPr/>
                    <a:lstStyle/>
                    <a:p>
                      <a:pPr marL="0" algn="ctr" defTabSz="1007943" rtl="0" eaLnBrk="1" fontAlgn="b" latinLnBrk="0" hangingPunct="1"/>
                      <a:r>
                        <a:rPr lang="es-MX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17</a:t>
                      </a:r>
                    </a:p>
                  </a:txBody>
                  <a:tcPr marL="10688" marR="10688" marT="10688" marB="0" anchor="b"/>
                </a:tc>
                <a:tc>
                  <a:txBody>
                    <a:bodyPr/>
                    <a:lstStyle/>
                    <a:p>
                      <a:pPr marL="0" algn="ctr" defTabSz="1007943" rtl="0" eaLnBrk="1" fontAlgn="b" latinLnBrk="0" hangingPunct="1"/>
                      <a:r>
                        <a:rPr lang="es-MX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18</a:t>
                      </a:r>
                    </a:p>
                  </a:txBody>
                  <a:tcPr marL="10688" marR="10688" marT="10688" marB="0" anchor="b"/>
                </a:tc>
                <a:tc>
                  <a:txBody>
                    <a:bodyPr/>
                    <a:lstStyle/>
                    <a:p>
                      <a:pPr marL="0" algn="ctr" defTabSz="1007943" rtl="0" eaLnBrk="1" fontAlgn="b" latinLnBrk="0" hangingPunct="1"/>
                      <a:r>
                        <a:rPr lang="es-MX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19</a:t>
                      </a:r>
                    </a:p>
                  </a:txBody>
                  <a:tcPr marL="10688" marR="10688" marT="10688" marB="0" anchor="b"/>
                </a:tc>
                <a:tc>
                  <a:txBody>
                    <a:bodyPr/>
                    <a:lstStyle/>
                    <a:p>
                      <a:pPr marL="0" algn="ctr" defTabSz="1007943" rtl="0" eaLnBrk="1" fontAlgn="b" latinLnBrk="0" hangingPunct="1"/>
                      <a:r>
                        <a:rPr lang="es-MX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20</a:t>
                      </a:r>
                    </a:p>
                  </a:txBody>
                  <a:tcPr marL="10688" marR="10688" marT="10688" marB="0" anchor="b"/>
                </a:tc>
                <a:tc>
                  <a:txBody>
                    <a:bodyPr/>
                    <a:lstStyle/>
                    <a:p>
                      <a:pPr marL="0" algn="ctr" defTabSz="1007943" rtl="0" eaLnBrk="1" fontAlgn="b" latinLnBrk="0" hangingPunct="1"/>
                      <a:r>
                        <a:rPr lang="es-MX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21</a:t>
                      </a:r>
                    </a:p>
                  </a:txBody>
                  <a:tcPr marL="10688" marR="10688" marT="10688" marB="0" anchor="b"/>
                </a:tc>
                <a:tc>
                  <a:txBody>
                    <a:bodyPr/>
                    <a:lstStyle/>
                    <a:p>
                      <a:pPr marL="0" algn="ctr" defTabSz="1007943" rtl="0" eaLnBrk="1" fontAlgn="b" latinLnBrk="0" hangingPunct="1"/>
                      <a:r>
                        <a:rPr lang="es-MX" sz="1050" u="none" strike="noStrike" kern="1200" dirty="0">
                          <a:solidFill>
                            <a:srgbClr val="A2005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22</a:t>
                      </a:r>
                    </a:p>
                  </a:txBody>
                  <a:tcPr marL="10688" marR="10688" marT="10688" marB="0" anchor="b"/>
                </a:tc>
                <a:extLst>
                  <a:ext uri="{0D108BD9-81ED-4DB2-BD59-A6C34878D82A}">
                    <a16:rowId xmlns:a16="http://schemas.microsoft.com/office/drawing/2014/main" val="2400186777"/>
                  </a:ext>
                </a:extLst>
              </a:tr>
              <a:tr h="137179">
                <a:tc>
                  <a:txBody>
                    <a:bodyPr/>
                    <a:lstStyle/>
                    <a:p>
                      <a:pPr marL="0" algn="ctr" defTabSz="1007943" rtl="0" eaLnBrk="1" fontAlgn="b" latinLnBrk="0" hangingPunct="1"/>
                      <a:r>
                        <a:rPr lang="es-MX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23</a:t>
                      </a:r>
                    </a:p>
                  </a:txBody>
                  <a:tcPr marL="10688" marR="10688" marT="10688" marB="0" anchor="b"/>
                </a:tc>
                <a:tc>
                  <a:txBody>
                    <a:bodyPr/>
                    <a:lstStyle/>
                    <a:p>
                      <a:pPr marL="0" algn="ctr" defTabSz="1007943" rtl="0" eaLnBrk="1" fontAlgn="b" latinLnBrk="0" hangingPunct="1"/>
                      <a:r>
                        <a:rPr lang="es-MX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24</a:t>
                      </a:r>
                    </a:p>
                  </a:txBody>
                  <a:tcPr marL="10688" marR="10688" marT="10688" marB="0" anchor="b"/>
                </a:tc>
                <a:tc>
                  <a:txBody>
                    <a:bodyPr/>
                    <a:lstStyle/>
                    <a:p>
                      <a:pPr marL="0" algn="ctr" defTabSz="1007943" rtl="0" eaLnBrk="1" fontAlgn="b" latinLnBrk="0" hangingPunct="1"/>
                      <a:r>
                        <a:rPr lang="es-MX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25</a:t>
                      </a:r>
                    </a:p>
                  </a:txBody>
                  <a:tcPr marL="10688" marR="10688" marT="10688" marB="0" anchor="b"/>
                </a:tc>
                <a:tc>
                  <a:txBody>
                    <a:bodyPr/>
                    <a:lstStyle/>
                    <a:p>
                      <a:pPr marL="0" algn="ctr" defTabSz="1007943" rtl="0" eaLnBrk="1" fontAlgn="b" latinLnBrk="0" hangingPunct="1"/>
                      <a:r>
                        <a:rPr lang="es-MX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26</a:t>
                      </a:r>
                    </a:p>
                  </a:txBody>
                  <a:tcPr marL="10688" marR="10688" marT="10688" marB="0" anchor="b"/>
                </a:tc>
                <a:tc>
                  <a:txBody>
                    <a:bodyPr/>
                    <a:lstStyle/>
                    <a:p>
                      <a:pPr marL="0" algn="ctr" defTabSz="1007943" rtl="0" eaLnBrk="1" fontAlgn="b" latinLnBrk="0" hangingPunct="1"/>
                      <a:r>
                        <a:rPr lang="es-MX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27</a:t>
                      </a:r>
                    </a:p>
                  </a:txBody>
                  <a:tcPr marL="10688" marR="10688" marT="10688" marB="0" anchor="b"/>
                </a:tc>
                <a:tc>
                  <a:txBody>
                    <a:bodyPr/>
                    <a:lstStyle/>
                    <a:p>
                      <a:pPr marL="0" algn="ctr" defTabSz="1007943" rtl="0" eaLnBrk="1" fontAlgn="b" latinLnBrk="0" hangingPunct="1"/>
                      <a:r>
                        <a:rPr lang="es-MX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28</a:t>
                      </a:r>
                    </a:p>
                  </a:txBody>
                  <a:tcPr marL="10688" marR="10688" marT="10688" marB="0" anchor="b"/>
                </a:tc>
                <a:tc>
                  <a:txBody>
                    <a:bodyPr/>
                    <a:lstStyle/>
                    <a:p>
                      <a:pPr marL="0" algn="ctr" defTabSz="1007943" rtl="0" eaLnBrk="1" fontAlgn="b" latinLnBrk="0" hangingPunct="1"/>
                      <a:r>
                        <a:rPr lang="es-MX" sz="1050" u="none" strike="noStrike" kern="1200" dirty="0">
                          <a:solidFill>
                            <a:srgbClr val="A2005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29</a:t>
                      </a:r>
                    </a:p>
                  </a:txBody>
                  <a:tcPr marL="10688" marR="10688" marT="10688" marB="0" anchor="b"/>
                </a:tc>
                <a:extLst>
                  <a:ext uri="{0D108BD9-81ED-4DB2-BD59-A6C34878D82A}">
                    <a16:rowId xmlns:a16="http://schemas.microsoft.com/office/drawing/2014/main" val="1672124013"/>
                  </a:ext>
                </a:extLst>
              </a:tr>
            </a:tbl>
          </a:graphicData>
        </a:graphic>
      </p:graphicFrame>
      <p:graphicFrame>
        <p:nvGraphicFramePr>
          <p:cNvPr id="11" name="Tabla 10">
            <a:extLst>
              <a:ext uri="{FF2B5EF4-FFF2-40B4-BE49-F238E27FC236}">
                <a16:creationId xmlns:a16="http://schemas.microsoft.com/office/drawing/2014/main" id="{BBD82785-8D69-468D-9F9F-8AC6B852D680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001904332"/>
              </p:ext>
            </p:extLst>
          </p:nvPr>
        </p:nvGraphicFramePr>
        <p:xfrm>
          <a:off x="3456990" y="4496376"/>
          <a:ext cx="1285613" cy="1024248"/>
        </p:xfrm>
        <a:graphic>
          <a:graphicData uri="http://schemas.openxmlformats.org/drawingml/2006/table">
            <a:tbl>
              <a:tblPr>
                <a:tableStyleId>{2D5ABB26-0587-4C30-8999-92F81FD0307C}</a:tableStyleId>
              </a:tblPr>
              <a:tblGrid>
                <a:gridCol w="183659">
                  <a:extLst>
                    <a:ext uri="{9D8B030D-6E8A-4147-A177-3AD203B41FA5}">
                      <a16:colId xmlns:a16="http://schemas.microsoft.com/office/drawing/2014/main" val="2410197279"/>
                    </a:ext>
                  </a:extLst>
                </a:gridCol>
                <a:gridCol w="183659">
                  <a:extLst>
                    <a:ext uri="{9D8B030D-6E8A-4147-A177-3AD203B41FA5}">
                      <a16:colId xmlns:a16="http://schemas.microsoft.com/office/drawing/2014/main" val="2584311377"/>
                    </a:ext>
                  </a:extLst>
                </a:gridCol>
                <a:gridCol w="183659">
                  <a:extLst>
                    <a:ext uri="{9D8B030D-6E8A-4147-A177-3AD203B41FA5}">
                      <a16:colId xmlns:a16="http://schemas.microsoft.com/office/drawing/2014/main" val="4286763887"/>
                    </a:ext>
                  </a:extLst>
                </a:gridCol>
                <a:gridCol w="183659">
                  <a:extLst>
                    <a:ext uri="{9D8B030D-6E8A-4147-A177-3AD203B41FA5}">
                      <a16:colId xmlns:a16="http://schemas.microsoft.com/office/drawing/2014/main" val="1866355310"/>
                    </a:ext>
                  </a:extLst>
                </a:gridCol>
                <a:gridCol w="183659">
                  <a:extLst>
                    <a:ext uri="{9D8B030D-6E8A-4147-A177-3AD203B41FA5}">
                      <a16:colId xmlns:a16="http://schemas.microsoft.com/office/drawing/2014/main" val="3640944420"/>
                    </a:ext>
                  </a:extLst>
                </a:gridCol>
                <a:gridCol w="183659">
                  <a:extLst>
                    <a:ext uri="{9D8B030D-6E8A-4147-A177-3AD203B41FA5}">
                      <a16:colId xmlns:a16="http://schemas.microsoft.com/office/drawing/2014/main" val="3484188033"/>
                    </a:ext>
                  </a:extLst>
                </a:gridCol>
                <a:gridCol w="183659">
                  <a:extLst>
                    <a:ext uri="{9D8B030D-6E8A-4147-A177-3AD203B41FA5}">
                      <a16:colId xmlns:a16="http://schemas.microsoft.com/office/drawing/2014/main" val="1184801916"/>
                    </a:ext>
                  </a:extLst>
                </a:gridCol>
              </a:tblGrid>
              <a:tr h="137179">
                <a:tc>
                  <a:txBody>
                    <a:bodyPr/>
                    <a:lstStyle/>
                    <a:p>
                      <a:pPr algn="ctr" fontAlgn="b"/>
                      <a:r>
                        <a:rPr lang="es-MX" sz="1050" u="none" strike="noStrike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</a:rPr>
                        <a:t>L</a:t>
                      </a:r>
                      <a:endParaRPr lang="es-MX" sz="1050" b="0" i="0" u="none" strike="noStrike" dirty="0">
                        <a:solidFill>
                          <a:schemeClr val="tx1"/>
                        </a:solidFill>
                        <a:effectLst/>
                        <a:latin typeface="SF Foxboro Script" panose="00000400000000000000" pitchFamily="2" charset="0"/>
                        <a:ea typeface="Macchiato_Font Medium" panose="02000603000000000000" pitchFamily="2" charset="0"/>
                      </a:endParaRPr>
                    </a:p>
                  </a:txBody>
                  <a:tcPr marL="10688" marR="10688" marT="10688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1050" u="none" strike="noStrike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</a:rPr>
                        <a:t>M</a:t>
                      </a:r>
                      <a:endParaRPr lang="es-MX" sz="1050" b="0" i="0" u="none" strike="noStrike" dirty="0">
                        <a:solidFill>
                          <a:schemeClr val="tx1"/>
                        </a:solidFill>
                        <a:effectLst/>
                        <a:latin typeface="SF Foxboro Script" panose="00000400000000000000" pitchFamily="2" charset="0"/>
                        <a:ea typeface="Macchiato_Font Medium" panose="02000603000000000000" pitchFamily="2" charset="0"/>
                      </a:endParaRPr>
                    </a:p>
                  </a:txBody>
                  <a:tcPr marL="10688" marR="10688" marT="10688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1050" u="none" strike="noStrike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</a:rPr>
                        <a:t>X</a:t>
                      </a:r>
                      <a:endParaRPr lang="es-MX" sz="1050" b="0" i="0" u="none" strike="noStrike" dirty="0">
                        <a:solidFill>
                          <a:schemeClr val="tx1"/>
                        </a:solidFill>
                        <a:effectLst/>
                        <a:latin typeface="SF Foxboro Script" panose="00000400000000000000" pitchFamily="2" charset="0"/>
                        <a:ea typeface="Macchiato_Font Medium" panose="02000603000000000000" pitchFamily="2" charset="0"/>
                      </a:endParaRPr>
                    </a:p>
                  </a:txBody>
                  <a:tcPr marL="10688" marR="10688" marT="10688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1050" u="none" strike="noStrike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</a:rPr>
                        <a:t>J</a:t>
                      </a:r>
                      <a:endParaRPr lang="es-MX" sz="1050" b="0" i="0" u="none" strike="noStrike" dirty="0">
                        <a:solidFill>
                          <a:schemeClr val="tx1"/>
                        </a:solidFill>
                        <a:effectLst/>
                        <a:latin typeface="SF Foxboro Script" panose="00000400000000000000" pitchFamily="2" charset="0"/>
                        <a:ea typeface="Macchiato_Font Medium" panose="02000603000000000000" pitchFamily="2" charset="0"/>
                      </a:endParaRPr>
                    </a:p>
                  </a:txBody>
                  <a:tcPr marL="10688" marR="10688" marT="10688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1050" u="none" strike="noStrike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</a:rPr>
                        <a:t>V</a:t>
                      </a:r>
                      <a:endParaRPr lang="es-MX" sz="1050" b="0" i="0" u="none" strike="noStrike" dirty="0">
                        <a:solidFill>
                          <a:schemeClr val="tx1"/>
                        </a:solidFill>
                        <a:effectLst/>
                        <a:latin typeface="SF Foxboro Script" panose="00000400000000000000" pitchFamily="2" charset="0"/>
                        <a:ea typeface="Macchiato_Font Medium" panose="02000603000000000000" pitchFamily="2" charset="0"/>
                      </a:endParaRPr>
                    </a:p>
                  </a:txBody>
                  <a:tcPr marL="10688" marR="10688" marT="10688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1050" u="none" strike="noStrike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</a:rPr>
                        <a:t>S</a:t>
                      </a:r>
                      <a:endParaRPr lang="es-MX" sz="1050" b="0" i="0" u="none" strike="noStrike" dirty="0">
                        <a:solidFill>
                          <a:schemeClr val="tx1"/>
                        </a:solidFill>
                        <a:effectLst/>
                        <a:latin typeface="SF Foxboro Script" panose="00000400000000000000" pitchFamily="2" charset="0"/>
                        <a:ea typeface="Macchiato_Font Medium" panose="02000603000000000000" pitchFamily="2" charset="0"/>
                      </a:endParaRPr>
                    </a:p>
                  </a:txBody>
                  <a:tcPr marL="10688" marR="10688" marT="10688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1050" u="none" strike="noStrike" dirty="0">
                          <a:solidFill>
                            <a:srgbClr val="A20051"/>
                          </a:solidFill>
                          <a:effectLst/>
                          <a:latin typeface="SF Foxboro Script" panose="00000400000000000000" pitchFamily="2" charset="0"/>
                        </a:rPr>
                        <a:t>D</a:t>
                      </a:r>
                      <a:endParaRPr lang="es-MX" sz="1050" b="0" i="0" u="none" strike="noStrike" dirty="0">
                        <a:solidFill>
                          <a:srgbClr val="A20051"/>
                        </a:solidFill>
                        <a:effectLst/>
                        <a:latin typeface="SF Foxboro Script" panose="00000400000000000000" pitchFamily="2" charset="0"/>
                        <a:ea typeface="Macchiato_Font Medium" panose="02000603000000000000" pitchFamily="2" charset="0"/>
                      </a:endParaRPr>
                    </a:p>
                  </a:txBody>
                  <a:tcPr marL="10688" marR="10688" marT="10688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8253659"/>
                  </a:ext>
                </a:extLst>
              </a:tr>
              <a:tr h="137179">
                <a:tc>
                  <a:txBody>
                    <a:bodyPr/>
                    <a:lstStyle/>
                    <a:p>
                      <a:pPr algn="ctr" fontAlgn="b"/>
                      <a:r>
                        <a:rPr lang="es-MX" sz="1050" u="none" strike="noStrike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</a:rPr>
                        <a:t> </a:t>
                      </a:r>
                      <a:endParaRPr lang="es-MX" sz="1050" b="0" i="0" u="none" strike="noStrike" dirty="0">
                        <a:solidFill>
                          <a:schemeClr val="tx1"/>
                        </a:solidFill>
                        <a:effectLst/>
                        <a:latin typeface="SF Foxboro Script" panose="00000400000000000000" pitchFamily="2" charset="0"/>
                        <a:ea typeface="Macchiato_Font Medium" panose="02000603000000000000" pitchFamily="2" charset="0"/>
                      </a:endParaRPr>
                    </a:p>
                  </a:txBody>
                  <a:tcPr marL="10688" marR="10688" marT="10688" marB="0" anchor="b"/>
                </a:tc>
                <a:tc>
                  <a:txBody>
                    <a:bodyPr/>
                    <a:lstStyle/>
                    <a:p>
                      <a:pPr algn="ctr" fontAlgn="b"/>
                      <a:endParaRPr lang="es-MX" sz="1050" b="0" i="0" u="none" strike="noStrike" dirty="0">
                        <a:solidFill>
                          <a:schemeClr val="tx1"/>
                        </a:solidFill>
                        <a:effectLst/>
                        <a:latin typeface="SF Foxboro Script" panose="00000400000000000000" pitchFamily="2" charset="0"/>
                        <a:ea typeface="Macchiato_Font Medium" panose="02000603000000000000" pitchFamily="2" charset="0"/>
                      </a:endParaRPr>
                    </a:p>
                  </a:txBody>
                  <a:tcPr marL="10688" marR="10688" marT="10688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1050" u="none" strike="noStrike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</a:rPr>
                        <a:t>1</a:t>
                      </a:r>
                      <a:endParaRPr lang="es-MX" sz="1050" b="0" i="0" u="none" strike="noStrike" dirty="0">
                        <a:solidFill>
                          <a:schemeClr val="tx1"/>
                        </a:solidFill>
                        <a:effectLst/>
                        <a:latin typeface="SF Foxboro Script" panose="00000400000000000000" pitchFamily="2" charset="0"/>
                        <a:ea typeface="Macchiato_Font Medium" panose="02000603000000000000" pitchFamily="2" charset="0"/>
                      </a:endParaRPr>
                    </a:p>
                  </a:txBody>
                  <a:tcPr marL="10688" marR="10688" marT="10688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1050" u="none" strike="noStrike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</a:rPr>
                        <a:t>2</a:t>
                      </a:r>
                      <a:endParaRPr lang="es-MX" sz="1050" b="0" i="0" u="none" strike="noStrike" dirty="0">
                        <a:solidFill>
                          <a:schemeClr val="tx1"/>
                        </a:solidFill>
                        <a:effectLst/>
                        <a:latin typeface="SF Foxboro Script" panose="00000400000000000000" pitchFamily="2" charset="0"/>
                        <a:ea typeface="Macchiato_Font Medium" panose="02000603000000000000" pitchFamily="2" charset="0"/>
                      </a:endParaRPr>
                    </a:p>
                  </a:txBody>
                  <a:tcPr marL="10688" marR="10688" marT="10688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1050" u="none" strike="noStrike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</a:rPr>
                        <a:t>3</a:t>
                      </a:r>
                      <a:endParaRPr lang="es-MX" sz="1050" b="0" i="0" u="none" strike="noStrike" dirty="0">
                        <a:solidFill>
                          <a:schemeClr val="tx1"/>
                        </a:solidFill>
                        <a:effectLst/>
                        <a:latin typeface="SF Foxboro Script" panose="00000400000000000000" pitchFamily="2" charset="0"/>
                        <a:ea typeface="Macchiato_Font Medium" panose="02000603000000000000" pitchFamily="2" charset="0"/>
                      </a:endParaRPr>
                    </a:p>
                  </a:txBody>
                  <a:tcPr marL="10688" marR="10688" marT="10688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1050" u="none" strike="noStrike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</a:rPr>
                        <a:t>4</a:t>
                      </a:r>
                      <a:endParaRPr lang="es-MX" sz="1050" b="0" i="0" u="none" strike="noStrike" dirty="0">
                        <a:solidFill>
                          <a:schemeClr val="tx1"/>
                        </a:solidFill>
                        <a:effectLst/>
                        <a:latin typeface="SF Foxboro Script" panose="00000400000000000000" pitchFamily="2" charset="0"/>
                        <a:ea typeface="Macchiato_Font Medium" panose="02000603000000000000" pitchFamily="2" charset="0"/>
                      </a:endParaRPr>
                    </a:p>
                  </a:txBody>
                  <a:tcPr marL="10688" marR="10688" marT="10688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1050" u="none" strike="noStrike" dirty="0">
                          <a:solidFill>
                            <a:srgbClr val="A20051"/>
                          </a:solidFill>
                          <a:effectLst/>
                          <a:latin typeface="SF Foxboro Script" panose="00000400000000000000" pitchFamily="2" charset="0"/>
                        </a:rPr>
                        <a:t>5</a:t>
                      </a:r>
                      <a:endParaRPr lang="es-MX" sz="1050" b="0" i="0" u="none" strike="noStrike" dirty="0">
                        <a:solidFill>
                          <a:srgbClr val="A20051"/>
                        </a:solidFill>
                        <a:effectLst/>
                        <a:latin typeface="SF Foxboro Script" panose="00000400000000000000" pitchFamily="2" charset="0"/>
                        <a:ea typeface="Macchiato_Font Medium" panose="02000603000000000000" pitchFamily="2" charset="0"/>
                      </a:endParaRPr>
                    </a:p>
                  </a:txBody>
                  <a:tcPr marL="10688" marR="10688" marT="10688" marB="0" anchor="b"/>
                </a:tc>
                <a:extLst>
                  <a:ext uri="{0D108BD9-81ED-4DB2-BD59-A6C34878D82A}">
                    <a16:rowId xmlns:a16="http://schemas.microsoft.com/office/drawing/2014/main" val="817521241"/>
                  </a:ext>
                </a:extLst>
              </a:tr>
              <a:tr h="137179">
                <a:tc>
                  <a:txBody>
                    <a:bodyPr/>
                    <a:lstStyle/>
                    <a:p>
                      <a:pPr algn="ctr" fontAlgn="b"/>
                      <a:r>
                        <a:rPr lang="es-MX" sz="1050" u="none" strike="noStrike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</a:rPr>
                        <a:t>6</a:t>
                      </a:r>
                      <a:endParaRPr lang="es-MX" sz="1050" b="0" i="0" u="none" strike="noStrike" dirty="0">
                        <a:solidFill>
                          <a:schemeClr val="tx1"/>
                        </a:solidFill>
                        <a:effectLst/>
                        <a:latin typeface="SF Foxboro Script" panose="00000400000000000000" pitchFamily="2" charset="0"/>
                        <a:ea typeface="Macchiato_Font Medium" panose="02000603000000000000" pitchFamily="2" charset="0"/>
                      </a:endParaRPr>
                    </a:p>
                  </a:txBody>
                  <a:tcPr marL="10688" marR="10688" marT="10688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1050" u="none" strike="noStrike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</a:rPr>
                        <a:t>7</a:t>
                      </a:r>
                      <a:endParaRPr lang="es-MX" sz="1050" b="0" i="0" u="none" strike="noStrike" dirty="0">
                        <a:solidFill>
                          <a:schemeClr val="tx1"/>
                        </a:solidFill>
                        <a:effectLst/>
                        <a:latin typeface="SF Foxboro Script" panose="00000400000000000000" pitchFamily="2" charset="0"/>
                        <a:ea typeface="Macchiato_Font Medium" panose="02000603000000000000" pitchFamily="2" charset="0"/>
                      </a:endParaRPr>
                    </a:p>
                  </a:txBody>
                  <a:tcPr marL="10688" marR="10688" marT="10688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1050" u="none" strike="noStrike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</a:rPr>
                        <a:t>8</a:t>
                      </a:r>
                      <a:endParaRPr lang="es-MX" sz="1050" b="0" i="0" u="none" strike="noStrike" dirty="0">
                        <a:solidFill>
                          <a:schemeClr val="tx1"/>
                        </a:solidFill>
                        <a:effectLst/>
                        <a:latin typeface="SF Foxboro Script" panose="00000400000000000000" pitchFamily="2" charset="0"/>
                        <a:ea typeface="Macchiato_Font Medium" panose="02000603000000000000" pitchFamily="2" charset="0"/>
                      </a:endParaRPr>
                    </a:p>
                  </a:txBody>
                  <a:tcPr marL="10688" marR="10688" marT="10688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1050" u="none" strike="noStrike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</a:rPr>
                        <a:t>9</a:t>
                      </a:r>
                      <a:endParaRPr lang="es-MX" sz="1050" b="0" i="0" u="none" strike="noStrike" dirty="0">
                        <a:solidFill>
                          <a:schemeClr val="tx1"/>
                        </a:solidFill>
                        <a:effectLst/>
                        <a:latin typeface="SF Foxboro Script" panose="00000400000000000000" pitchFamily="2" charset="0"/>
                        <a:ea typeface="Macchiato_Font Medium" panose="02000603000000000000" pitchFamily="2" charset="0"/>
                      </a:endParaRPr>
                    </a:p>
                  </a:txBody>
                  <a:tcPr marL="10688" marR="10688" marT="10688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1050" u="none" strike="noStrike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</a:rPr>
                        <a:t>10</a:t>
                      </a:r>
                      <a:endParaRPr lang="es-MX" sz="1050" b="0" i="0" u="none" strike="noStrike" dirty="0">
                        <a:solidFill>
                          <a:schemeClr val="tx1"/>
                        </a:solidFill>
                        <a:effectLst/>
                        <a:latin typeface="SF Foxboro Script" panose="00000400000000000000" pitchFamily="2" charset="0"/>
                        <a:ea typeface="Macchiato_Font Medium" panose="02000603000000000000" pitchFamily="2" charset="0"/>
                      </a:endParaRPr>
                    </a:p>
                  </a:txBody>
                  <a:tcPr marL="10688" marR="10688" marT="10688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1050" u="none" strike="noStrike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</a:rPr>
                        <a:t>11</a:t>
                      </a:r>
                      <a:endParaRPr lang="es-MX" sz="1050" b="0" i="0" u="none" strike="noStrike" dirty="0">
                        <a:solidFill>
                          <a:schemeClr val="tx1"/>
                        </a:solidFill>
                        <a:effectLst/>
                        <a:latin typeface="SF Foxboro Script" panose="00000400000000000000" pitchFamily="2" charset="0"/>
                        <a:ea typeface="Macchiato_Font Medium" panose="02000603000000000000" pitchFamily="2" charset="0"/>
                      </a:endParaRPr>
                    </a:p>
                  </a:txBody>
                  <a:tcPr marL="10688" marR="10688" marT="10688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1050" u="none" strike="noStrike" dirty="0">
                          <a:solidFill>
                            <a:srgbClr val="A20051"/>
                          </a:solidFill>
                          <a:effectLst/>
                          <a:latin typeface="SF Foxboro Script" panose="00000400000000000000" pitchFamily="2" charset="0"/>
                        </a:rPr>
                        <a:t>12</a:t>
                      </a:r>
                      <a:endParaRPr lang="es-MX" sz="1050" b="0" i="0" u="none" strike="noStrike" dirty="0">
                        <a:solidFill>
                          <a:srgbClr val="A20051"/>
                        </a:solidFill>
                        <a:effectLst/>
                        <a:latin typeface="SF Foxboro Script" panose="00000400000000000000" pitchFamily="2" charset="0"/>
                        <a:ea typeface="Macchiato_Font Medium" panose="02000603000000000000" pitchFamily="2" charset="0"/>
                      </a:endParaRPr>
                    </a:p>
                  </a:txBody>
                  <a:tcPr marL="10688" marR="10688" marT="10688" marB="0" anchor="b"/>
                </a:tc>
                <a:extLst>
                  <a:ext uri="{0D108BD9-81ED-4DB2-BD59-A6C34878D82A}">
                    <a16:rowId xmlns:a16="http://schemas.microsoft.com/office/drawing/2014/main" val="1683545355"/>
                  </a:ext>
                </a:extLst>
              </a:tr>
              <a:tr h="137179">
                <a:tc>
                  <a:txBody>
                    <a:bodyPr/>
                    <a:lstStyle/>
                    <a:p>
                      <a:pPr algn="ctr" fontAlgn="b"/>
                      <a:r>
                        <a:rPr lang="es-MX" sz="1050" u="none" strike="noStrike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</a:rPr>
                        <a:t>13</a:t>
                      </a:r>
                      <a:endParaRPr lang="es-MX" sz="1050" b="0" i="0" u="none" strike="noStrike" dirty="0">
                        <a:solidFill>
                          <a:schemeClr val="tx1"/>
                        </a:solidFill>
                        <a:effectLst/>
                        <a:latin typeface="SF Foxboro Script" panose="00000400000000000000" pitchFamily="2" charset="0"/>
                        <a:ea typeface="Macchiato_Font Medium" panose="02000603000000000000" pitchFamily="2" charset="0"/>
                      </a:endParaRPr>
                    </a:p>
                  </a:txBody>
                  <a:tcPr marL="10688" marR="10688" marT="10688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1050" u="none" strike="noStrike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</a:rPr>
                        <a:t>14</a:t>
                      </a:r>
                      <a:endParaRPr lang="es-MX" sz="1050" b="0" i="0" u="none" strike="noStrike" dirty="0">
                        <a:solidFill>
                          <a:schemeClr val="tx1"/>
                        </a:solidFill>
                        <a:effectLst/>
                        <a:latin typeface="SF Foxboro Script" panose="00000400000000000000" pitchFamily="2" charset="0"/>
                        <a:ea typeface="Macchiato_Font Medium" panose="02000603000000000000" pitchFamily="2" charset="0"/>
                      </a:endParaRPr>
                    </a:p>
                  </a:txBody>
                  <a:tcPr marL="10688" marR="10688" marT="10688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1050" u="none" strike="noStrike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</a:rPr>
                        <a:t>15</a:t>
                      </a:r>
                      <a:endParaRPr lang="es-MX" sz="1050" b="0" i="0" u="none" strike="noStrike" dirty="0">
                        <a:solidFill>
                          <a:schemeClr val="tx1"/>
                        </a:solidFill>
                        <a:effectLst/>
                        <a:latin typeface="SF Foxboro Script" panose="00000400000000000000" pitchFamily="2" charset="0"/>
                        <a:ea typeface="Macchiato_Font Medium" panose="02000603000000000000" pitchFamily="2" charset="0"/>
                      </a:endParaRPr>
                    </a:p>
                  </a:txBody>
                  <a:tcPr marL="10688" marR="10688" marT="10688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1050" u="none" strike="noStrike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</a:rPr>
                        <a:t>16</a:t>
                      </a:r>
                      <a:endParaRPr lang="es-MX" sz="1050" b="0" i="0" u="none" strike="noStrike" dirty="0">
                        <a:solidFill>
                          <a:schemeClr val="tx1"/>
                        </a:solidFill>
                        <a:effectLst/>
                        <a:latin typeface="SF Foxboro Script" panose="00000400000000000000" pitchFamily="2" charset="0"/>
                        <a:ea typeface="Macchiato_Font Medium" panose="02000603000000000000" pitchFamily="2" charset="0"/>
                      </a:endParaRPr>
                    </a:p>
                  </a:txBody>
                  <a:tcPr marL="10688" marR="10688" marT="10688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1050" u="none" strike="noStrike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</a:rPr>
                        <a:t>17</a:t>
                      </a:r>
                      <a:endParaRPr lang="es-MX" sz="1050" b="0" i="0" u="none" strike="noStrike" dirty="0">
                        <a:solidFill>
                          <a:schemeClr val="tx1"/>
                        </a:solidFill>
                        <a:effectLst/>
                        <a:latin typeface="SF Foxboro Script" panose="00000400000000000000" pitchFamily="2" charset="0"/>
                        <a:ea typeface="Macchiato_Font Medium" panose="02000603000000000000" pitchFamily="2" charset="0"/>
                      </a:endParaRPr>
                    </a:p>
                  </a:txBody>
                  <a:tcPr marL="10688" marR="10688" marT="10688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1050" u="none" strike="noStrike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</a:rPr>
                        <a:t>18</a:t>
                      </a:r>
                      <a:endParaRPr lang="es-MX" sz="1050" b="0" i="0" u="none" strike="noStrike" dirty="0">
                        <a:solidFill>
                          <a:schemeClr val="tx1"/>
                        </a:solidFill>
                        <a:effectLst/>
                        <a:latin typeface="SF Foxboro Script" panose="00000400000000000000" pitchFamily="2" charset="0"/>
                        <a:ea typeface="Macchiato_Font Medium" panose="02000603000000000000" pitchFamily="2" charset="0"/>
                      </a:endParaRPr>
                    </a:p>
                  </a:txBody>
                  <a:tcPr marL="10688" marR="10688" marT="10688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1050" u="none" strike="noStrike" dirty="0">
                          <a:solidFill>
                            <a:srgbClr val="A20051"/>
                          </a:solidFill>
                          <a:effectLst/>
                          <a:latin typeface="SF Foxboro Script" panose="00000400000000000000" pitchFamily="2" charset="0"/>
                        </a:rPr>
                        <a:t>19</a:t>
                      </a:r>
                      <a:endParaRPr lang="es-MX" sz="1050" b="0" i="0" u="none" strike="noStrike" dirty="0">
                        <a:solidFill>
                          <a:srgbClr val="A20051"/>
                        </a:solidFill>
                        <a:effectLst/>
                        <a:latin typeface="SF Foxboro Script" panose="00000400000000000000" pitchFamily="2" charset="0"/>
                        <a:ea typeface="Macchiato_Font Medium" panose="02000603000000000000" pitchFamily="2" charset="0"/>
                      </a:endParaRPr>
                    </a:p>
                  </a:txBody>
                  <a:tcPr marL="10688" marR="10688" marT="10688" marB="0" anchor="b"/>
                </a:tc>
                <a:extLst>
                  <a:ext uri="{0D108BD9-81ED-4DB2-BD59-A6C34878D82A}">
                    <a16:rowId xmlns:a16="http://schemas.microsoft.com/office/drawing/2014/main" val="3004883811"/>
                  </a:ext>
                </a:extLst>
              </a:tr>
              <a:tr h="137179">
                <a:tc>
                  <a:txBody>
                    <a:bodyPr/>
                    <a:lstStyle/>
                    <a:p>
                      <a:pPr algn="ctr" fontAlgn="b"/>
                      <a:r>
                        <a:rPr lang="es-MX" sz="1050" u="none" strike="noStrike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</a:rPr>
                        <a:t>20</a:t>
                      </a:r>
                      <a:endParaRPr lang="es-MX" sz="1050" b="0" i="0" u="none" strike="noStrike" dirty="0">
                        <a:solidFill>
                          <a:schemeClr val="tx1"/>
                        </a:solidFill>
                        <a:effectLst/>
                        <a:latin typeface="SF Foxboro Script" panose="00000400000000000000" pitchFamily="2" charset="0"/>
                        <a:ea typeface="Macchiato_Font Medium" panose="02000603000000000000" pitchFamily="2" charset="0"/>
                      </a:endParaRPr>
                    </a:p>
                  </a:txBody>
                  <a:tcPr marL="10688" marR="10688" marT="10688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1050" u="none" strike="noStrike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</a:rPr>
                        <a:t>21</a:t>
                      </a:r>
                      <a:endParaRPr lang="es-MX" sz="1050" b="0" i="0" u="none" strike="noStrike" dirty="0">
                        <a:solidFill>
                          <a:schemeClr val="tx1"/>
                        </a:solidFill>
                        <a:effectLst/>
                        <a:latin typeface="SF Foxboro Script" panose="00000400000000000000" pitchFamily="2" charset="0"/>
                        <a:ea typeface="Macchiato_Font Medium" panose="02000603000000000000" pitchFamily="2" charset="0"/>
                      </a:endParaRPr>
                    </a:p>
                  </a:txBody>
                  <a:tcPr marL="10688" marR="10688" marT="10688" marB="0" anchor="b"/>
                </a:tc>
                <a:tc>
                  <a:txBody>
                    <a:bodyPr/>
                    <a:lstStyle/>
                    <a:p>
                      <a:pPr marL="0" algn="ctr" defTabSz="1007943" rtl="0" eaLnBrk="1" fontAlgn="b" latinLnBrk="0" hangingPunct="1"/>
                      <a:r>
                        <a:rPr lang="es-MX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22</a:t>
                      </a:r>
                    </a:p>
                  </a:txBody>
                  <a:tcPr marL="10688" marR="10688" marT="10688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1050" u="none" strike="noStrike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</a:rPr>
                        <a:t>23</a:t>
                      </a:r>
                      <a:endParaRPr lang="es-MX" sz="1050" b="0" i="0" u="none" strike="noStrike" dirty="0">
                        <a:solidFill>
                          <a:schemeClr val="tx1"/>
                        </a:solidFill>
                        <a:effectLst/>
                        <a:latin typeface="SF Foxboro Script" panose="00000400000000000000" pitchFamily="2" charset="0"/>
                        <a:ea typeface="Macchiato_Font Medium" panose="02000603000000000000" pitchFamily="2" charset="0"/>
                      </a:endParaRPr>
                    </a:p>
                  </a:txBody>
                  <a:tcPr marL="10688" marR="10688" marT="10688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1050" u="none" strike="noStrike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</a:rPr>
                        <a:t>24</a:t>
                      </a:r>
                      <a:endParaRPr lang="es-MX" sz="1050" b="0" i="0" u="none" strike="noStrike" dirty="0">
                        <a:solidFill>
                          <a:schemeClr val="tx1"/>
                        </a:solidFill>
                        <a:effectLst/>
                        <a:latin typeface="SF Foxboro Script" panose="00000400000000000000" pitchFamily="2" charset="0"/>
                        <a:ea typeface="Macchiato_Font Medium" panose="02000603000000000000" pitchFamily="2" charset="0"/>
                      </a:endParaRPr>
                    </a:p>
                  </a:txBody>
                  <a:tcPr marL="10688" marR="10688" marT="10688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1050" u="none" strike="noStrike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</a:rPr>
                        <a:t>25</a:t>
                      </a:r>
                      <a:endParaRPr lang="es-MX" sz="1050" b="0" i="0" u="none" strike="noStrike" dirty="0">
                        <a:solidFill>
                          <a:schemeClr val="tx1"/>
                        </a:solidFill>
                        <a:effectLst/>
                        <a:latin typeface="SF Foxboro Script" panose="00000400000000000000" pitchFamily="2" charset="0"/>
                        <a:ea typeface="Macchiato_Font Medium" panose="02000603000000000000" pitchFamily="2" charset="0"/>
                      </a:endParaRPr>
                    </a:p>
                  </a:txBody>
                  <a:tcPr marL="10688" marR="10688" marT="10688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1050" u="none" strike="noStrike" dirty="0">
                          <a:solidFill>
                            <a:srgbClr val="A20051"/>
                          </a:solidFill>
                          <a:effectLst/>
                          <a:latin typeface="SF Foxboro Script" panose="00000400000000000000" pitchFamily="2" charset="0"/>
                        </a:rPr>
                        <a:t>26</a:t>
                      </a:r>
                      <a:endParaRPr lang="es-MX" sz="1050" b="0" i="0" u="none" strike="noStrike" dirty="0">
                        <a:solidFill>
                          <a:srgbClr val="A20051"/>
                        </a:solidFill>
                        <a:effectLst/>
                        <a:latin typeface="SF Foxboro Script" panose="00000400000000000000" pitchFamily="2" charset="0"/>
                        <a:ea typeface="Macchiato_Font Medium" panose="02000603000000000000" pitchFamily="2" charset="0"/>
                      </a:endParaRPr>
                    </a:p>
                  </a:txBody>
                  <a:tcPr marL="10688" marR="10688" marT="10688" marB="0" anchor="b"/>
                </a:tc>
                <a:extLst>
                  <a:ext uri="{0D108BD9-81ED-4DB2-BD59-A6C34878D82A}">
                    <a16:rowId xmlns:a16="http://schemas.microsoft.com/office/drawing/2014/main" val="2400186777"/>
                  </a:ext>
                </a:extLst>
              </a:tr>
              <a:tr h="137179">
                <a:tc>
                  <a:txBody>
                    <a:bodyPr/>
                    <a:lstStyle/>
                    <a:p>
                      <a:pPr algn="ctr" fontAlgn="b"/>
                      <a:r>
                        <a:rPr lang="es-MX" sz="1050" u="none" strike="noStrike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</a:rPr>
                        <a:t>27</a:t>
                      </a:r>
                      <a:endParaRPr lang="es-MX" sz="1050" b="0" i="0" u="none" strike="noStrike" dirty="0">
                        <a:solidFill>
                          <a:schemeClr val="tx1"/>
                        </a:solidFill>
                        <a:effectLst/>
                        <a:latin typeface="SF Foxboro Script" panose="00000400000000000000" pitchFamily="2" charset="0"/>
                        <a:ea typeface="Macchiato_Font Medium" panose="02000603000000000000" pitchFamily="2" charset="0"/>
                      </a:endParaRPr>
                    </a:p>
                  </a:txBody>
                  <a:tcPr marL="10688" marR="10688" marT="10688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1050" u="none" strike="noStrike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</a:rPr>
                        <a:t>28</a:t>
                      </a:r>
                      <a:endParaRPr lang="es-MX" sz="1050" b="0" i="0" u="none" strike="noStrike" dirty="0">
                        <a:solidFill>
                          <a:schemeClr val="tx1"/>
                        </a:solidFill>
                        <a:effectLst/>
                        <a:latin typeface="SF Foxboro Script" panose="00000400000000000000" pitchFamily="2" charset="0"/>
                        <a:ea typeface="Macchiato_Font Medium" panose="02000603000000000000" pitchFamily="2" charset="0"/>
                      </a:endParaRPr>
                    </a:p>
                  </a:txBody>
                  <a:tcPr marL="10688" marR="10688" marT="10688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1050" u="none" strike="noStrike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</a:rPr>
                        <a:t>29</a:t>
                      </a:r>
                      <a:endParaRPr lang="es-MX" sz="1050" b="0" i="0" u="none" strike="noStrike" dirty="0">
                        <a:solidFill>
                          <a:schemeClr val="tx1"/>
                        </a:solidFill>
                        <a:effectLst/>
                        <a:latin typeface="SF Foxboro Script" panose="00000400000000000000" pitchFamily="2" charset="0"/>
                        <a:ea typeface="Macchiato_Font Medium" panose="02000603000000000000" pitchFamily="2" charset="0"/>
                      </a:endParaRPr>
                    </a:p>
                  </a:txBody>
                  <a:tcPr marL="10688" marR="10688" marT="10688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1050" u="none" strike="noStrike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</a:rPr>
                        <a:t>30</a:t>
                      </a:r>
                      <a:endParaRPr lang="es-MX" sz="1050" b="0" i="0" u="none" strike="noStrike" dirty="0">
                        <a:solidFill>
                          <a:schemeClr val="tx1"/>
                        </a:solidFill>
                        <a:effectLst/>
                        <a:latin typeface="SF Foxboro Script" panose="00000400000000000000" pitchFamily="2" charset="0"/>
                        <a:ea typeface="Macchiato_Font Medium" panose="02000603000000000000" pitchFamily="2" charset="0"/>
                      </a:endParaRPr>
                    </a:p>
                  </a:txBody>
                  <a:tcPr marL="10688" marR="10688" marT="10688" marB="0" anchor="b"/>
                </a:tc>
                <a:tc>
                  <a:txBody>
                    <a:bodyPr/>
                    <a:lstStyle/>
                    <a:p>
                      <a:pPr algn="ctr" fontAlgn="b"/>
                      <a:endParaRPr lang="es-MX" sz="1050" b="0" i="0" u="none" strike="noStrike" dirty="0">
                        <a:solidFill>
                          <a:schemeClr val="tx1"/>
                        </a:solidFill>
                        <a:effectLst/>
                        <a:latin typeface="SF Foxboro Script" panose="00000400000000000000" pitchFamily="2" charset="0"/>
                        <a:ea typeface="Macchiato_Font Medium" panose="02000603000000000000" pitchFamily="2" charset="0"/>
                      </a:endParaRPr>
                    </a:p>
                  </a:txBody>
                  <a:tcPr marL="10688" marR="10688" marT="10688" marB="0" anchor="b"/>
                </a:tc>
                <a:tc>
                  <a:txBody>
                    <a:bodyPr/>
                    <a:lstStyle/>
                    <a:p>
                      <a:pPr algn="ctr" fontAlgn="b"/>
                      <a:endParaRPr lang="es-MX" sz="1050" b="0" i="0" u="none" strike="noStrike" dirty="0">
                        <a:solidFill>
                          <a:schemeClr val="tx1"/>
                        </a:solidFill>
                        <a:effectLst/>
                        <a:latin typeface="SF Foxboro Script" panose="00000400000000000000" pitchFamily="2" charset="0"/>
                        <a:ea typeface="Macchiato_Font Medium" panose="02000603000000000000" pitchFamily="2" charset="0"/>
                      </a:endParaRPr>
                    </a:p>
                  </a:txBody>
                  <a:tcPr marL="10688" marR="10688" marT="10688" marB="0" anchor="b"/>
                </a:tc>
                <a:tc>
                  <a:txBody>
                    <a:bodyPr/>
                    <a:lstStyle/>
                    <a:p>
                      <a:pPr algn="ctr" fontAlgn="b"/>
                      <a:endParaRPr lang="es-MX" sz="1050" b="0" i="0" u="none" strike="noStrike" dirty="0">
                        <a:solidFill>
                          <a:schemeClr val="tx1"/>
                        </a:solidFill>
                        <a:effectLst/>
                        <a:latin typeface="SF Foxboro Script" panose="00000400000000000000" pitchFamily="2" charset="0"/>
                        <a:ea typeface="Macchiato_Font Medium" panose="02000603000000000000" pitchFamily="2" charset="0"/>
                      </a:endParaRPr>
                    </a:p>
                  </a:txBody>
                  <a:tcPr marL="10688" marR="10688" marT="10688" marB="0" anchor="b"/>
                </a:tc>
                <a:extLst>
                  <a:ext uri="{0D108BD9-81ED-4DB2-BD59-A6C34878D82A}">
                    <a16:rowId xmlns:a16="http://schemas.microsoft.com/office/drawing/2014/main" val="1672124013"/>
                  </a:ext>
                </a:extLst>
              </a:tr>
            </a:tbl>
          </a:graphicData>
        </a:graphic>
      </p:graphicFrame>
      <p:graphicFrame>
        <p:nvGraphicFramePr>
          <p:cNvPr id="12" name="Tabla 11">
            <a:extLst>
              <a:ext uri="{FF2B5EF4-FFF2-40B4-BE49-F238E27FC236}">
                <a16:creationId xmlns:a16="http://schemas.microsoft.com/office/drawing/2014/main" id="{59B1E1F8-0201-468B-AC51-8A2F9246413A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436298595"/>
              </p:ext>
            </p:extLst>
          </p:nvPr>
        </p:nvGraphicFramePr>
        <p:xfrm>
          <a:off x="429706" y="6049138"/>
          <a:ext cx="1284276" cy="1024248"/>
        </p:xfrm>
        <a:graphic>
          <a:graphicData uri="http://schemas.openxmlformats.org/drawingml/2006/table">
            <a:tbl>
              <a:tblPr>
                <a:tableStyleId>{2D5ABB26-0587-4C30-8999-92F81FD0307C}</a:tableStyleId>
              </a:tblPr>
              <a:tblGrid>
                <a:gridCol w="183468">
                  <a:extLst>
                    <a:ext uri="{9D8B030D-6E8A-4147-A177-3AD203B41FA5}">
                      <a16:colId xmlns:a16="http://schemas.microsoft.com/office/drawing/2014/main" val="2410197279"/>
                    </a:ext>
                  </a:extLst>
                </a:gridCol>
                <a:gridCol w="183468">
                  <a:extLst>
                    <a:ext uri="{9D8B030D-6E8A-4147-A177-3AD203B41FA5}">
                      <a16:colId xmlns:a16="http://schemas.microsoft.com/office/drawing/2014/main" val="2584311377"/>
                    </a:ext>
                  </a:extLst>
                </a:gridCol>
                <a:gridCol w="183468">
                  <a:extLst>
                    <a:ext uri="{9D8B030D-6E8A-4147-A177-3AD203B41FA5}">
                      <a16:colId xmlns:a16="http://schemas.microsoft.com/office/drawing/2014/main" val="4286763887"/>
                    </a:ext>
                  </a:extLst>
                </a:gridCol>
                <a:gridCol w="183468">
                  <a:extLst>
                    <a:ext uri="{9D8B030D-6E8A-4147-A177-3AD203B41FA5}">
                      <a16:colId xmlns:a16="http://schemas.microsoft.com/office/drawing/2014/main" val="1866355310"/>
                    </a:ext>
                  </a:extLst>
                </a:gridCol>
                <a:gridCol w="183468">
                  <a:extLst>
                    <a:ext uri="{9D8B030D-6E8A-4147-A177-3AD203B41FA5}">
                      <a16:colId xmlns:a16="http://schemas.microsoft.com/office/drawing/2014/main" val="3640944420"/>
                    </a:ext>
                  </a:extLst>
                </a:gridCol>
                <a:gridCol w="183468">
                  <a:extLst>
                    <a:ext uri="{9D8B030D-6E8A-4147-A177-3AD203B41FA5}">
                      <a16:colId xmlns:a16="http://schemas.microsoft.com/office/drawing/2014/main" val="3484188033"/>
                    </a:ext>
                  </a:extLst>
                </a:gridCol>
                <a:gridCol w="183468">
                  <a:extLst>
                    <a:ext uri="{9D8B030D-6E8A-4147-A177-3AD203B41FA5}">
                      <a16:colId xmlns:a16="http://schemas.microsoft.com/office/drawing/2014/main" val="1184801916"/>
                    </a:ext>
                  </a:extLst>
                </a:gridCol>
              </a:tblGrid>
              <a:tr h="137179">
                <a:tc>
                  <a:txBody>
                    <a:bodyPr/>
                    <a:lstStyle/>
                    <a:p>
                      <a:pPr algn="ctr" fontAlgn="b"/>
                      <a:r>
                        <a:rPr lang="es-MX" sz="1050" u="none" strike="noStrike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</a:rPr>
                        <a:t>L</a:t>
                      </a:r>
                      <a:endParaRPr lang="es-MX" sz="1050" b="0" i="0" u="none" strike="noStrike" dirty="0">
                        <a:solidFill>
                          <a:schemeClr val="tx1"/>
                        </a:solidFill>
                        <a:effectLst/>
                        <a:latin typeface="SF Foxboro Script" panose="00000400000000000000" pitchFamily="2" charset="0"/>
                        <a:ea typeface="Macchiato_Font Medium" panose="02000603000000000000" pitchFamily="2" charset="0"/>
                      </a:endParaRPr>
                    </a:p>
                  </a:txBody>
                  <a:tcPr marL="10688" marR="10688" marT="10688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1050" u="none" strike="noStrike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</a:rPr>
                        <a:t>M</a:t>
                      </a:r>
                      <a:endParaRPr lang="es-MX" sz="1050" b="0" i="0" u="none" strike="noStrike" dirty="0">
                        <a:solidFill>
                          <a:schemeClr val="tx1"/>
                        </a:solidFill>
                        <a:effectLst/>
                        <a:latin typeface="SF Foxboro Script" panose="00000400000000000000" pitchFamily="2" charset="0"/>
                        <a:ea typeface="Macchiato_Font Medium" panose="02000603000000000000" pitchFamily="2" charset="0"/>
                      </a:endParaRPr>
                    </a:p>
                  </a:txBody>
                  <a:tcPr marL="10688" marR="10688" marT="10688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1050" u="none" strike="noStrike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</a:rPr>
                        <a:t>X</a:t>
                      </a:r>
                      <a:endParaRPr lang="es-MX" sz="1050" b="0" i="0" u="none" strike="noStrike" dirty="0">
                        <a:solidFill>
                          <a:schemeClr val="tx1"/>
                        </a:solidFill>
                        <a:effectLst/>
                        <a:latin typeface="SF Foxboro Script" panose="00000400000000000000" pitchFamily="2" charset="0"/>
                        <a:ea typeface="Macchiato_Font Medium" panose="02000603000000000000" pitchFamily="2" charset="0"/>
                      </a:endParaRPr>
                    </a:p>
                  </a:txBody>
                  <a:tcPr marL="10688" marR="10688" marT="10688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1050" u="none" strike="noStrike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</a:rPr>
                        <a:t>J</a:t>
                      </a:r>
                      <a:endParaRPr lang="es-MX" sz="1050" b="0" i="0" u="none" strike="noStrike" dirty="0">
                        <a:solidFill>
                          <a:schemeClr val="tx1"/>
                        </a:solidFill>
                        <a:effectLst/>
                        <a:latin typeface="SF Foxboro Script" panose="00000400000000000000" pitchFamily="2" charset="0"/>
                        <a:ea typeface="Macchiato_Font Medium" panose="02000603000000000000" pitchFamily="2" charset="0"/>
                      </a:endParaRPr>
                    </a:p>
                  </a:txBody>
                  <a:tcPr marL="10688" marR="10688" marT="10688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1050" u="none" strike="noStrike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</a:rPr>
                        <a:t>V</a:t>
                      </a:r>
                      <a:endParaRPr lang="es-MX" sz="1050" b="0" i="0" u="none" strike="noStrike" dirty="0">
                        <a:solidFill>
                          <a:schemeClr val="tx1"/>
                        </a:solidFill>
                        <a:effectLst/>
                        <a:latin typeface="SF Foxboro Script" panose="00000400000000000000" pitchFamily="2" charset="0"/>
                        <a:ea typeface="Macchiato_Font Medium" panose="02000603000000000000" pitchFamily="2" charset="0"/>
                      </a:endParaRPr>
                    </a:p>
                  </a:txBody>
                  <a:tcPr marL="10688" marR="10688" marT="10688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1050" u="none" strike="noStrike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</a:rPr>
                        <a:t>S</a:t>
                      </a:r>
                      <a:endParaRPr lang="es-MX" sz="1050" b="0" i="0" u="none" strike="noStrike" dirty="0">
                        <a:solidFill>
                          <a:schemeClr val="tx1"/>
                        </a:solidFill>
                        <a:effectLst/>
                        <a:latin typeface="SF Foxboro Script" panose="00000400000000000000" pitchFamily="2" charset="0"/>
                        <a:ea typeface="Macchiato_Font Medium" panose="02000603000000000000" pitchFamily="2" charset="0"/>
                      </a:endParaRPr>
                    </a:p>
                  </a:txBody>
                  <a:tcPr marL="10688" marR="10688" marT="10688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1050" u="none" strike="noStrike" dirty="0">
                          <a:solidFill>
                            <a:srgbClr val="A20051"/>
                          </a:solidFill>
                          <a:effectLst/>
                          <a:latin typeface="SF Foxboro Script" panose="00000400000000000000" pitchFamily="2" charset="0"/>
                        </a:rPr>
                        <a:t>D</a:t>
                      </a:r>
                      <a:endParaRPr lang="es-MX" sz="1050" b="0" i="0" u="none" strike="noStrike" dirty="0">
                        <a:solidFill>
                          <a:srgbClr val="A20051"/>
                        </a:solidFill>
                        <a:effectLst/>
                        <a:latin typeface="SF Foxboro Script" panose="00000400000000000000" pitchFamily="2" charset="0"/>
                        <a:ea typeface="Macchiato_Font Medium" panose="02000603000000000000" pitchFamily="2" charset="0"/>
                      </a:endParaRPr>
                    </a:p>
                  </a:txBody>
                  <a:tcPr marL="10688" marR="10688" marT="10688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8253659"/>
                  </a:ext>
                </a:extLst>
              </a:tr>
              <a:tr h="137179">
                <a:tc>
                  <a:txBody>
                    <a:bodyPr/>
                    <a:lstStyle/>
                    <a:p>
                      <a:pPr algn="ctr" fontAlgn="b"/>
                      <a:r>
                        <a:rPr lang="es-MX" sz="1050" u="none" strike="noStrike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</a:rPr>
                        <a:t> </a:t>
                      </a:r>
                      <a:endParaRPr lang="es-MX" sz="1050" b="0" i="0" u="none" strike="noStrike" dirty="0">
                        <a:solidFill>
                          <a:schemeClr val="tx1"/>
                        </a:solidFill>
                        <a:effectLst/>
                        <a:latin typeface="SF Foxboro Script" panose="00000400000000000000" pitchFamily="2" charset="0"/>
                        <a:ea typeface="Macchiato_Font Medium" panose="02000603000000000000" pitchFamily="2" charset="0"/>
                      </a:endParaRPr>
                    </a:p>
                  </a:txBody>
                  <a:tcPr marL="10688" marR="10688" marT="10688" marB="0" anchor="b"/>
                </a:tc>
                <a:tc>
                  <a:txBody>
                    <a:bodyPr/>
                    <a:lstStyle/>
                    <a:p>
                      <a:pPr algn="ctr" fontAlgn="b"/>
                      <a:endParaRPr lang="es-MX" sz="1050" b="0" i="0" u="none" strike="noStrike" dirty="0">
                        <a:solidFill>
                          <a:schemeClr val="tx1"/>
                        </a:solidFill>
                        <a:effectLst/>
                        <a:latin typeface="SF Foxboro Script" panose="00000400000000000000" pitchFamily="2" charset="0"/>
                        <a:ea typeface="Macchiato_Font Medium" panose="02000603000000000000" pitchFamily="2" charset="0"/>
                      </a:endParaRPr>
                    </a:p>
                  </a:txBody>
                  <a:tcPr marL="10688" marR="10688" marT="10688" marB="0" anchor="b"/>
                </a:tc>
                <a:tc>
                  <a:txBody>
                    <a:bodyPr/>
                    <a:lstStyle/>
                    <a:p>
                      <a:pPr algn="ctr" fontAlgn="b"/>
                      <a:endParaRPr lang="es-MX" sz="1050" b="0" i="0" u="none" strike="noStrike" dirty="0">
                        <a:solidFill>
                          <a:schemeClr val="tx1"/>
                        </a:solidFill>
                        <a:effectLst/>
                        <a:latin typeface="SF Foxboro Script" panose="00000400000000000000" pitchFamily="2" charset="0"/>
                        <a:ea typeface="Macchiato_Font Medium" panose="02000603000000000000" pitchFamily="2" charset="0"/>
                      </a:endParaRPr>
                    </a:p>
                  </a:txBody>
                  <a:tcPr marL="10688" marR="10688" marT="10688" marB="0" anchor="b"/>
                </a:tc>
                <a:tc>
                  <a:txBody>
                    <a:bodyPr/>
                    <a:lstStyle/>
                    <a:p>
                      <a:pPr algn="ctr" fontAlgn="b"/>
                      <a:endParaRPr lang="es-MX" sz="1050" b="0" i="0" u="none" strike="noStrike" dirty="0">
                        <a:solidFill>
                          <a:schemeClr val="tx1"/>
                        </a:solidFill>
                        <a:effectLst/>
                        <a:latin typeface="SF Foxboro Script" panose="00000400000000000000" pitchFamily="2" charset="0"/>
                        <a:ea typeface="Macchiato_Font Medium" panose="02000603000000000000" pitchFamily="2" charset="0"/>
                      </a:endParaRPr>
                    </a:p>
                  </a:txBody>
                  <a:tcPr marL="10688" marR="10688" marT="10688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1050" u="none" strike="noStrike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</a:rPr>
                        <a:t>1</a:t>
                      </a:r>
                      <a:endParaRPr lang="es-MX" sz="1050" b="0" i="0" u="none" strike="noStrike" dirty="0">
                        <a:solidFill>
                          <a:schemeClr val="tx1"/>
                        </a:solidFill>
                        <a:effectLst/>
                        <a:latin typeface="SF Foxboro Script" panose="00000400000000000000" pitchFamily="2" charset="0"/>
                        <a:ea typeface="Macchiato_Font Medium" panose="02000603000000000000" pitchFamily="2" charset="0"/>
                      </a:endParaRPr>
                    </a:p>
                  </a:txBody>
                  <a:tcPr marL="10688" marR="10688" marT="10688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1050" u="none" strike="noStrike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</a:rPr>
                        <a:t>2</a:t>
                      </a:r>
                      <a:endParaRPr lang="es-MX" sz="1050" b="0" i="0" u="none" strike="noStrike" dirty="0">
                        <a:solidFill>
                          <a:schemeClr val="tx1"/>
                        </a:solidFill>
                        <a:effectLst/>
                        <a:latin typeface="SF Foxboro Script" panose="00000400000000000000" pitchFamily="2" charset="0"/>
                        <a:ea typeface="Macchiato_Font Medium" panose="02000603000000000000" pitchFamily="2" charset="0"/>
                      </a:endParaRPr>
                    </a:p>
                  </a:txBody>
                  <a:tcPr marL="10688" marR="10688" marT="10688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1050" u="none" strike="noStrike" dirty="0">
                          <a:solidFill>
                            <a:srgbClr val="A20051"/>
                          </a:solidFill>
                          <a:effectLst/>
                          <a:latin typeface="SF Foxboro Script" panose="00000400000000000000" pitchFamily="2" charset="0"/>
                        </a:rPr>
                        <a:t>3</a:t>
                      </a:r>
                      <a:endParaRPr lang="es-MX" sz="1050" b="0" i="0" u="none" strike="noStrike" dirty="0">
                        <a:solidFill>
                          <a:srgbClr val="A20051"/>
                        </a:solidFill>
                        <a:effectLst/>
                        <a:latin typeface="SF Foxboro Script" panose="00000400000000000000" pitchFamily="2" charset="0"/>
                        <a:ea typeface="Macchiato_Font Medium" panose="02000603000000000000" pitchFamily="2" charset="0"/>
                      </a:endParaRPr>
                    </a:p>
                  </a:txBody>
                  <a:tcPr marL="10688" marR="10688" marT="10688" marB="0" anchor="b"/>
                </a:tc>
                <a:extLst>
                  <a:ext uri="{0D108BD9-81ED-4DB2-BD59-A6C34878D82A}">
                    <a16:rowId xmlns:a16="http://schemas.microsoft.com/office/drawing/2014/main" val="817521241"/>
                  </a:ext>
                </a:extLst>
              </a:tr>
              <a:tr h="137179">
                <a:tc>
                  <a:txBody>
                    <a:bodyPr/>
                    <a:lstStyle/>
                    <a:p>
                      <a:pPr algn="ctr" fontAlgn="b"/>
                      <a:r>
                        <a:rPr lang="es-MX" sz="1050" u="none" strike="noStrike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</a:rPr>
                        <a:t>4</a:t>
                      </a:r>
                      <a:endParaRPr lang="es-MX" sz="1050" b="0" i="0" u="none" strike="noStrike" dirty="0">
                        <a:solidFill>
                          <a:schemeClr val="tx1"/>
                        </a:solidFill>
                        <a:effectLst/>
                        <a:latin typeface="SF Foxboro Script" panose="00000400000000000000" pitchFamily="2" charset="0"/>
                        <a:ea typeface="Macchiato_Font Medium" panose="02000603000000000000" pitchFamily="2" charset="0"/>
                      </a:endParaRPr>
                    </a:p>
                  </a:txBody>
                  <a:tcPr marL="10688" marR="10688" marT="10688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1050" u="none" strike="noStrike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</a:rPr>
                        <a:t>5</a:t>
                      </a:r>
                      <a:endParaRPr lang="es-MX" sz="1050" b="0" i="0" u="none" strike="noStrike" dirty="0">
                        <a:solidFill>
                          <a:schemeClr val="tx1"/>
                        </a:solidFill>
                        <a:effectLst/>
                        <a:latin typeface="SF Foxboro Script" panose="00000400000000000000" pitchFamily="2" charset="0"/>
                        <a:ea typeface="Macchiato_Font Medium" panose="02000603000000000000" pitchFamily="2" charset="0"/>
                      </a:endParaRPr>
                    </a:p>
                  </a:txBody>
                  <a:tcPr marL="10688" marR="10688" marT="10688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1050" u="none" strike="noStrike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</a:rPr>
                        <a:t>6</a:t>
                      </a:r>
                      <a:endParaRPr lang="es-MX" sz="1050" b="0" i="0" u="none" strike="noStrike" dirty="0">
                        <a:solidFill>
                          <a:schemeClr val="tx1"/>
                        </a:solidFill>
                        <a:effectLst/>
                        <a:latin typeface="SF Foxboro Script" panose="00000400000000000000" pitchFamily="2" charset="0"/>
                        <a:ea typeface="Macchiato_Font Medium" panose="02000603000000000000" pitchFamily="2" charset="0"/>
                      </a:endParaRPr>
                    </a:p>
                  </a:txBody>
                  <a:tcPr marL="10688" marR="10688" marT="10688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1050" u="none" strike="noStrike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</a:rPr>
                        <a:t>7</a:t>
                      </a:r>
                      <a:endParaRPr lang="es-MX" sz="1050" b="0" i="0" u="none" strike="noStrike" dirty="0">
                        <a:solidFill>
                          <a:schemeClr val="tx1"/>
                        </a:solidFill>
                        <a:effectLst/>
                        <a:latin typeface="SF Foxboro Script" panose="00000400000000000000" pitchFamily="2" charset="0"/>
                        <a:ea typeface="Macchiato_Font Medium" panose="02000603000000000000" pitchFamily="2" charset="0"/>
                      </a:endParaRPr>
                    </a:p>
                  </a:txBody>
                  <a:tcPr marL="10688" marR="10688" marT="10688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1050" u="none" strike="noStrike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</a:rPr>
                        <a:t>8</a:t>
                      </a:r>
                      <a:endParaRPr lang="es-MX" sz="1050" b="0" i="0" u="none" strike="noStrike" dirty="0">
                        <a:solidFill>
                          <a:schemeClr val="tx1"/>
                        </a:solidFill>
                        <a:effectLst/>
                        <a:latin typeface="SF Foxboro Script" panose="00000400000000000000" pitchFamily="2" charset="0"/>
                        <a:ea typeface="Macchiato_Font Medium" panose="02000603000000000000" pitchFamily="2" charset="0"/>
                      </a:endParaRPr>
                    </a:p>
                  </a:txBody>
                  <a:tcPr marL="10688" marR="10688" marT="10688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1050" u="none" strike="noStrike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</a:rPr>
                        <a:t>9</a:t>
                      </a:r>
                      <a:endParaRPr lang="es-MX" sz="1050" b="0" i="0" u="none" strike="noStrike" dirty="0">
                        <a:solidFill>
                          <a:schemeClr val="tx1"/>
                        </a:solidFill>
                        <a:effectLst/>
                        <a:latin typeface="SF Foxboro Script" panose="00000400000000000000" pitchFamily="2" charset="0"/>
                        <a:ea typeface="Macchiato_Font Medium" panose="02000603000000000000" pitchFamily="2" charset="0"/>
                      </a:endParaRPr>
                    </a:p>
                  </a:txBody>
                  <a:tcPr marL="10688" marR="10688" marT="10688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1050" u="none" strike="noStrike" dirty="0">
                          <a:solidFill>
                            <a:srgbClr val="A20051"/>
                          </a:solidFill>
                          <a:effectLst/>
                          <a:latin typeface="SF Foxboro Script" panose="00000400000000000000" pitchFamily="2" charset="0"/>
                        </a:rPr>
                        <a:t>10</a:t>
                      </a:r>
                      <a:endParaRPr lang="es-MX" sz="1050" b="0" i="0" u="none" strike="noStrike" dirty="0">
                        <a:solidFill>
                          <a:srgbClr val="A20051"/>
                        </a:solidFill>
                        <a:effectLst/>
                        <a:latin typeface="SF Foxboro Script" panose="00000400000000000000" pitchFamily="2" charset="0"/>
                        <a:ea typeface="Macchiato_Font Medium" panose="02000603000000000000" pitchFamily="2" charset="0"/>
                      </a:endParaRPr>
                    </a:p>
                  </a:txBody>
                  <a:tcPr marL="10688" marR="10688" marT="10688" marB="0" anchor="b"/>
                </a:tc>
                <a:extLst>
                  <a:ext uri="{0D108BD9-81ED-4DB2-BD59-A6C34878D82A}">
                    <a16:rowId xmlns:a16="http://schemas.microsoft.com/office/drawing/2014/main" val="1683545355"/>
                  </a:ext>
                </a:extLst>
              </a:tr>
              <a:tr h="137179">
                <a:tc>
                  <a:txBody>
                    <a:bodyPr/>
                    <a:lstStyle/>
                    <a:p>
                      <a:pPr algn="ctr" fontAlgn="b"/>
                      <a:r>
                        <a:rPr lang="es-MX" sz="1050" u="none" strike="noStrike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</a:rPr>
                        <a:t>11</a:t>
                      </a:r>
                      <a:endParaRPr lang="es-MX" sz="1050" b="0" i="0" u="none" strike="noStrike" dirty="0">
                        <a:solidFill>
                          <a:schemeClr val="tx1"/>
                        </a:solidFill>
                        <a:effectLst/>
                        <a:latin typeface="SF Foxboro Script" panose="00000400000000000000" pitchFamily="2" charset="0"/>
                        <a:ea typeface="Macchiato_Font Medium" panose="02000603000000000000" pitchFamily="2" charset="0"/>
                      </a:endParaRPr>
                    </a:p>
                  </a:txBody>
                  <a:tcPr marL="10688" marR="10688" marT="10688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1050" u="none" strike="noStrike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</a:rPr>
                        <a:t>12</a:t>
                      </a:r>
                      <a:endParaRPr lang="es-MX" sz="1050" b="0" i="0" u="none" strike="noStrike" dirty="0">
                        <a:solidFill>
                          <a:schemeClr val="tx1"/>
                        </a:solidFill>
                        <a:effectLst/>
                        <a:latin typeface="SF Foxboro Script" panose="00000400000000000000" pitchFamily="2" charset="0"/>
                        <a:ea typeface="Macchiato_Font Medium" panose="02000603000000000000" pitchFamily="2" charset="0"/>
                      </a:endParaRPr>
                    </a:p>
                  </a:txBody>
                  <a:tcPr marL="10688" marR="10688" marT="10688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1050" u="none" strike="noStrike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</a:rPr>
                        <a:t>13</a:t>
                      </a:r>
                      <a:endParaRPr lang="es-MX" sz="1050" b="0" i="0" u="none" strike="noStrike" dirty="0">
                        <a:solidFill>
                          <a:schemeClr val="tx1"/>
                        </a:solidFill>
                        <a:effectLst/>
                        <a:latin typeface="SF Foxboro Script" panose="00000400000000000000" pitchFamily="2" charset="0"/>
                        <a:ea typeface="Macchiato_Font Medium" panose="02000603000000000000" pitchFamily="2" charset="0"/>
                      </a:endParaRPr>
                    </a:p>
                  </a:txBody>
                  <a:tcPr marL="10688" marR="10688" marT="10688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1050" u="none" strike="noStrike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</a:rPr>
                        <a:t>14</a:t>
                      </a:r>
                      <a:endParaRPr lang="es-MX" sz="1050" b="0" i="0" u="none" strike="noStrike" dirty="0">
                        <a:solidFill>
                          <a:schemeClr val="tx1"/>
                        </a:solidFill>
                        <a:effectLst/>
                        <a:latin typeface="SF Foxboro Script" panose="00000400000000000000" pitchFamily="2" charset="0"/>
                        <a:ea typeface="Macchiato_Font Medium" panose="02000603000000000000" pitchFamily="2" charset="0"/>
                      </a:endParaRPr>
                    </a:p>
                  </a:txBody>
                  <a:tcPr marL="10688" marR="10688" marT="10688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1050" u="none" strike="noStrike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</a:rPr>
                        <a:t>15</a:t>
                      </a:r>
                      <a:endParaRPr lang="es-MX" sz="1050" b="0" i="0" u="none" strike="noStrike" dirty="0">
                        <a:solidFill>
                          <a:schemeClr val="tx1"/>
                        </a:solidFill>
                        <a:effectLst/>
                        <a:latin typeface="SF Foxboro Script" panose="00000400000000000000" pitchFamily="2" charset="0"/>
                        <a:ea typeface="Macchiato_Font Medium" panose="02000603000000000000" pitchFamily="2" charset="0"/>
                      </a:endParaRPr>
                    </a:p>
                  </a:txBody>
                  <a:tcPr marL="10688" marR="10688" marT="10688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1050" u="none" strike="noStrike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</a:rPr>
                        <a:t>16</a:t>
                      </a:r>
                      <a:endParaRPr lang="es-MX" sz="1050" b="0" i="0" u="none" strike="noStrike" dirty="0">
                        <a:solidFill>
                          <a:schemeClr val="tx1"/>
                        </a:solidFill>
                        <a:effectLst/>
                        <a:latin typeface="SF Foxboro Script" panose="00000400000000000000" pitchFamily="2" charset="0"/>
                        <a:ea typeface="Macchiato_Font Medium" panose="02000603000000000000" pitchFamily="2" charset="0"/>
                      </a:endParaRPr>
                    </a:p>
                  </a:txBody>
                  <a:tcPr marL="10688" marR="10688" marT="10688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1050" u="none" strike="noStrike" dirty="0">
                          <a:solidFill>
                            <a:srgbClr val="A20051"/>
                          </a:solidFill>
                          <a:effectLst/>
                          <a:latin typeface="SF Foxboro Script" panose="00000400000000000000" pitchFamily="2" charset="0"/>
                        </a:rPr>
                        <a:t>17</a:t>
                      </a:r>
                      <a:endParaRPr lang="es-MX" sz="1050" b="0" i="0" u="none" strike="noStrike" dirty="0">
                        <a:solidFill>
                          <a:srgbClr val="A20051"/>
                        </a:solidFill>
                        <a:effectLst/>
                        <a:latin typeface="SF Foxboro Script" panose="00000400000000000000" pitchFamily="2" charset="0"/>
                        <a:ea typeface="Macchiato_Font Medium" panose="02000603000000000000" pitchFamily="2" charset="0"/>
                      </a:endParaRPr>
                    </a:p>
                  </a:txBody>
                  <a:tcPr marL="10688" marR="10688" marT="10688" marB="0" anchor="b"/>
                </a:tc>
                <a:extLst>
                  <a:ext uri="{0D108BD9-81ED-4DB2-BD59-A6C34878D82A}">
                    <a16:rowId xmlns:a16="http://schemas.microsoft.com/office/drawing/2014/main" val="3004883811"/>
                  </a:ext>
                </a:extLst>
              </a:tr>
              <a:tr h="137179">
                <a:tc>
                  <a:txBody>
                    <a:bodyPr/>
                    <a:lstStyle/>
                    <a:p>
                      <a:pPr algn="ctr" fontAlgn="b"/>
                      <a:r>
                        <a:rPr lang="es-MX" sz="1050" u="none" strike="noStrike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</a:rPr>
                        <a:t>18</a:t>
                      </a:r>
                      <a:endParaRPr lang="es-MX" sz="1050" b="0" i="0" u="none" strike="noStrike" dirty="0">
                        <a:solidFill>
                          <a:schemeClr val="tx1"/>
                        </a:solidFill>
                        <a:effectLst/>
                        <a:latin typeface="SF Foxboro Script" panose="00000400000000000000" pitchFamily="2" charset="0"/>
                        <a:ea typeface="Macchiato_Font Medium" panose="02000603000000000000" pitchFamily="2" charset="0"/>
                      </a:endParaRPr>
                    </a:p>
                  </a:txBody>
                  <a:tcPr marL="10688" marR="10688" marT="10688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1050" u="none" strike="noStrike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</a:rPr>
                        <a:t>19</a:t>
                      </a:r>
                      <a:endParaRPr lang="es-MX" sz="1050" b="0" i="0" u="none" strike="noStrike" dirty="0">
                        <a:solidFill>
                          <a:schemeClr val="tx1"/>
                        </a:solidFill>
                        <a:effectLst/>
                        <a:latin typeface="SF Foxboro Script" panose="00000400000000000000" pitchFamily="2" charset="0"/>
                        <a:ea typeface="Macchiato_Font Medium" panose="02000603000000000000" pitchFamily="2" charset="0"/>
                      </a:endParaRPr>
                    </a:p>
                  </a:txBody>
                  <a:tcPr marL="10688" marR="10688" marT="10688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1050" u="none" strike="noStrike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</a:rPr>
                        <a:t>20</a:t>
                      </a:r>
                      <a:endParaRPr lang="es-MX" sz="1050" b="0" i="0" u="none" strike="noStrike" dirty="0">
                        <a:solidFill>
                          <a:schemeClr val="tx1"/>
                        </a:solidFill>
                        <a:effectLst/>
                        <a:latin typeface="SF Foxboro Script" panose="00000400000000000000" pitchFamily="2" charset="0"/>
                        <a:ea typeface="Macchiato_Font Medium" panose="02000603000000000000" pitchFamily="2" charset="0"/>
                      </a:endParaRPr>
                    </a:p>
                  </a:txBody>
                  <a:tcPr marL="10688" marR="10688" marT="10688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1050" u="none" strike="noStrike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</a:rPr>
                        <a:t>21</a:t>
                      </a:r>
                      <a:endParaRPr lang="es-MX" sz="1050" b="0" i="0" u="none" strike="noStrike" dirty="0">
                        <a:solidFill>
                          <a:schemeClr val="tx1"/>
                        </a:solidFill>
                        <a:effectLst/>
                        <a:latin typeface="SF Foxboro Script" panose="00000400000000000000" pitchFamily="2" charset="0"/>
                        <a:ea typeface="Macchiato_Font Medium" panose="02000603000000000000" pitchFamily="2" charset="0"/>
                      </a:endParaRPr>
                    </a:p>
                  </a:txBody>
                  <a:tcPr marL="10688" marR="10688" marT="10688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1050" u="none" strike="noStrike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</a:rPr>
                        <a:t>22</a:t>
                      </a:r>
                      <a:endParaRPr lang="es-MX" sz="1050" b="0" i="0" u="none" strike="noStrike" dirty="0">
                        <a:solidFill>
                          <a:schemeClr val="tx1"/>
                        </a:solidFill>
                        <a:effectLst/>
                        <a:latin typeface="SF Foxboro Script" panose="00000400000000000000" pitchFamily="2" charset="0"/>
                        <a:ea typeface="Macchiato_Font Medium" panose="02000603000000000000" pitchFamily="2" charset="0"/>
                      </a:endParaRPr>
                    </a:p>
                  </a:txBody>
                  <a:tcPr marL="10688" marR="10688" marT="10688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1050" u="none" strike="noStrike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</a:rPr>
                        <a:t>23</a:t>
                      </a:r>
                      <a:endParaRPr lang="es-MX" sz="1050" b="0" i="0" u="none" strike="noStrike" dirty="0">
                        <a:solidFill>
                          <a:schemeClr val="tx1"/>
                        </a:solidFill>
                        <a:effectLst/>
                        <a:latin typeface="SF Foxboro Script" panose="00000400000000000000" pitchFamily="2" charset="0"/>
                        <a:ea typeface="Macchiato_Font Medium" panose="02000603000000000000" pitchFamily="2" charset="0"/>
                      </a:endParaRPr>
                    </a:p>
                  </a:txBody>
                  <a:tcPr marL="10688" marR="10688" marT="10688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1050" u="none" strike="noStrike" dirty="0">
                          <a:solidFill>
                            <a:srgbClr val="A20051"/>
                          </a:solidFill>
                          <a:effectLst/>
                          <a:latin typeface="SF Foxboro Script" panose="00000400000000000000" pitchFamily="2" charset="0"/>
                        </a:rPr>
                        <a:t>24</a:t>
                      </a:r>
                      <a:endParaRPr lang="es-MX" sz="1050" b="0" i="0" u="none" strike="noStrike" dirty="0">
                        <a:solidFill>
                          <a:srgbClr val="A20051"/>
                        </a:solidFill>
                        <a:effectLst/>
                        <a:latin typeface="SF Foxboro Script" panose="00000400000000000000" pitchFamily="2" charset="0"/>
                        <a:ea typeface="Macchiato_Font Medium" panose="02000603000000000000" pitchFamily="2" charset="0"/>
                      </a:endParaRPr>
                    </a:p>
                  </a:txBody>
                  <a:tcPr marL="10688" marR="10688" marT="10688" marB="0" anchor="b"/>
                </a:tc>
                <a:extLst>
                  <a:ext uri="{0D108BD9-81ED-4DB2-BD59-A6C34878D82A}">
                    <a16:rowId xmlns:a16="http://schemas.microsoft.com/office/drawing/2014/main" val="2400186777"/>
                  </a:ext>
                </a:extLst>
              </a:tr>
              <a:tr h="137179">
                <a:tc>
                  <a:txBody>
                    <a:bodyPr/>
                    <a:lstStyle/>
                    <a:p>
                      <a:pPr algn="ctr" fontAlgn="b"/>
                      <a:r>
                        <a:rPr lang="es-MX" sz="1050" u="none" strike="noStrike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</a:rPr>
                        <a:t>25</a:t>
                      </a:r>
                      <a:endParaRPr lang="es-MX" sz="1050" b="0" i="0" u="none" strike="noStrike" dirty="0">
                        <a:solidFill>
                          <a:schemeClr val="tx1"/>
                        </a:solidFill>
                        <a:effectLst/>
                        <a:latin typeface="SF Foxboro Script" panose="00000400000000000000" pitchFamily="2" charset="0"/>
                        <a:ea typeface="Macchiato_Font Medium" panose="02000603000000000000" pitchFamily="2" charset="0"/>
                      </a:endParaRPr>
                    </a:p>
                  </a:txBody>
                  <a:tcPr marL="10688" marR="10688" marT="10688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1050" u="none" strike="noStrike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</a:rPr>
                        <a:t>26</a:t>
                      </a:r>
                      <a:endParaRPr lang="es-MX" sz="1050" b="0" i="0" u="none" strike="noStrike" dirty="0">
                        <a:solidFill>
                          <a:schemeClr val="tx1"/>
                        </a:solidFill>
                        <a:effectLst/>
                        <a:latin typeface="SF Foxboro Script" panose="00000400000000000000" pitchFamily="2" charset="0"/>
                        <a:ea typeface="Macchiato_Font Medium" panose="02000603000000000000" pitchFamily="2" charset="0"/>
                      </a:endParaRPr>
                    </a:p>
                  </a:txBody>
                  <a:tcPr marL="10688" marR="10688" marT="10688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1050" u="none" strike="noStrike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</a:rPr>
                        <a:t>27</a:t>
                      </a:r>
                      <a:endParaRPr lang="es-MX" sz="1050" b="0" i="0" u="none" strike="noStrike" dirty="0">
                        <a:solidFill>
                          <a:schemeClr val="tx1"/>
                        </a:solidFill>
                        <a:effectLst/>
                        <a:latin typeface="SF Foxboro Script" panose="00000400000000000000" pitchFamily="2" charset="0"/>
                        <a:ea typeface="Macchiato_Font Medium" panose="02000603000000000000" pitchFamily="2" charset="0"/>
                      </a:endParaRPr>
                    </a:p>
                  </a:txBody>
                  <a:tcPr marL="10688" marR="10688" marT="10688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1050" u="none" strike="noStrike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</a:rPr>
                        <a:t>28</a:t>
                      </a:r>
                      <a:endParaRPr lang="es-MX" sz="1050" b="0" i="0" u="none" strike="noStrike" dirty="0">
                        <a:solidFill>
                          <a:schemeClr val="tx1"/>
                        </a:solidFill>
                        <a:effectLst/>
                        <a:latin typeface="SF Foxboro Script" panose="00000400000000000000" pitchFamily="2" charset="0"/>
                        <a:ea typeface="Macchiato_Font Medium" panose="02000603000000000000" pitchFamily="2" charset="0"/>
                      </a:endParaRPr>
                    </a:p>
                  </a:txBody>
                  <a:tcPr marL="10688" marR="10688" marT="10688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1050" u="none" strike="noStrike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</a:rPr>
                        <a:t>29</a:t>
                      </a:r>
                      <a:endParaRPr lang="es-MX" sz="1050" b="0" i="0" u="none" strike="noStrike" dirty="0">
                        <a:solidFill>
                          <a:schemeClr val="tx1"/>
                        </a:solidFill>
                        <a:effectLst/>
                        <a:latin typeface="SF Foxboro Script" panose="00000400000000000000" pitchFamily="2" charset="0"/>
                        <a:ea typeface="Macchiato_Font Medium" panose="02000603000000000000" pitchFamily="2" charset="0"/>
                      </a:endParaRPr>
                    </a:p>
                  </a:txBody>
                  <a:tcPr marL="10688" marR="10688" marT="10688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1050" u="none" strike="noStrike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</a:rPr>
                        <a:t>30</a:t>
                      </a:r>
                      <a:endParaRPr lang="es-MX" sz="1050" b="0" i="0" u="none" strike="noStrike" dirty="0">
                        <a:solidFill>
                          <a:schemeClr val="tx1"/>
                        </a:solidFill>
                        <a:effectLst/>
                        <a:latin typeface="SF Foxboro Script" panose="00000400000000000000" pitchFamily="2" charset="0"/>
                        <a:ea typeface="Macchiato_Font Medium" panose="02000603000000000000" pitchFamily="2" charset="0"/>
                      </a:endParaRPr>
                    </a:p>
                  </a:txBody>
                  <a:tcPr marL="10688" marR="10688" marT="10688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1050" u="none" strike="noStrike" dirty="0">
                          <a:solidFill>
                            <a:srgbClr val="A20051"/>
                          </a:solidFill>
                          <a:effectLst/>
                          <a:latin typeface="SF Foxboro Script" panose="00000400000000000000" pitchFamily="2" charset="0"/>
                        </a:rPr>
                        <a:t>31</a:t>
                      </a:r>
                      <a:endParaRPr lang="es-MX" sz="1050" b="0" i="0" u="none" strike="noStrike" dirty="0">
                        <a:solidFill>
                          <a:srgbClr val="A20051"/>
                        </a:solidFill>
                        <a:effectLst/>
                        <a:latin typeface="SF Foxboro Script" panose="00000400000000000000" pitchFamily="2" charset="0"/>
                        <a:ea typeface="Macchiato_Font Medium" panose="02000603000000000000" pitchFamily="2" charset="0"/>
                      </a:endParaRPr>
                    </a:p>
                  </a:txBody>
                  <a:tcPr marL="10688" marR="10688" marT="10688" marB="0" anchor="b"/>
                </a:tc>
                <a:extLst>
                  <a:ext uri="{0D108BD9-81ED-4DB2-BD59-A6C34878D82A}">
                    <a16:rowId xmlns:a16="http://schemas.microsoft.com/office/drawing/2014/main" val="1672124013"/>
                  </a:ext>
                </a:extLst>
              </a:tr>
            </a:tbl>
          </a:graphicData>
        </a:graphic>
      </p:graphicFrame>
      <p:graphicFrame>
        <p:nvGraphicFramePr>
          <p:cNvPr id="13" name="Tabla 12">
            <a:extLst>
              <a:ext uri="{FF2B5EF4-FFF2-40B4-BE49-F238E27FC236}">
                <a16:creationId xmlns:a16="http://schemas.microsoft.com/office/drawing/2014/main" id="{D64B45C7-20FD-4B8E-8880-9234193683AF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795126202"/>
              </p:ext>
            </p:extLst>
          </p:nvPr>
        </p:nvGraphicFramePr>
        <p:xfrm>
          <a:off x="1929050" y="6044574"/>
          <a:ext cx="1284276" cy="1024248"/>
        </p:xfrm>
        <a:graphic>
          <a:graphicData uri="http://schemas.openxmlformats.org/drawingml/2006/table">
            <a:tbl>
              <a:tblPr>
                <a:tableStyleId>{2D5ABB26-0587-4C30-8999-92F81FD0307C}</a:tableStyleId>
              </a:tblPr>
              <a:tblGrid>
                <a:gridCol w="183468">
                  <a:extLst>
                    <a:ext uri="{9D8B030D-6E8A-4147-A177-3AD203B41FA5}">
                      <a16:colId xmlns:a16="http://schemas.microsoft.com/office/drawing/2014/main" val="2410197279"/>
                    </a:ext>
                  </a:extLst>
                </a:gridCol>
                <a:gridCol w="183468">
                  <a:extLst>
                    <a:ext uri="{9D8B030D-6E8A-4147-A177-3AD203B41FA5}">
                      <a16:colId xmlns:a16="http://schemas.microsoft.com/office/drawing/2014/main" val="2584311377"/>
                    </a:ext>
                  </a:extLst>
                </a:gridCol>
                <a:gridCol w="183468">
                  <a:extLst>
                    <a:ext uri="{9D8B030D-6E8A-4147-A177-3AD203B41FA5}">
                      <a16:colId xmlns:a16="http://schemas.microsoft.com/office/drawing/2014/main" val="4286763887"/>
                    </a:ext>
                  </a:extLst>
                </a:gridCol>
                <a:gridCol w="183468">
                  <a:extLst>
                    <a:ext uri="{9D8B030D-6E8A-4147-A177-3AD203B41FA5}">
                      <a16:colId xmlns:a16="http://schemas.microsoft.com/office/drawing/2014/main" val="1866355310"/>
                    </a:ext>
                  </a:extLst>
                </a:gridCol>
                <a:gridCol w="183468">
                  <a:extLst>
                    <a:ext uri="{9D8B030D-6E8A-4147-A177-3AD203B41FA5}">
                      <a16:colId xmlns:a16="http://schemas.microsoft.com/office/drawing/2014/main" val="3640944420"/>
                    </a:ext>
                  </a:extLst>
                </a:gridCol>
                <a:gridCol w="183468">
                  <a:extLst>
                    <a:ext uri="{9D8B030D-6E8A-4147-A177-3AD203B41FA5}">
                      <a16:colId xmlns:a16="http://schemas.microsoft.com/office/drawing/2014/main" val="3484188033"/>
                    </a:ext>
                  </a:extLst>
                </a:gridCol>
                <a:gridCol w="183468">
                  <a:extLst>
                    <a:ext uri="{9D8B030D-6E8A-4147-A177-3AD203B41FA5}">
                      <a16:colId xmlns:a16="http://schemas.microsoft.com/office/drawing/2014/main" val="1184801916"/>
                    </a:ext>
                  </a:extLst>
                </a:gridCol>
              </a:tblGrid>
              <a:tr h="137179">
                <a:tc>
                  <a:txBody>
                    <a:bodyPr/>
                    <a:lstStyle/>
                    <a:p>
                      <a:pPr algn="ctr" fontAlgn="b"/>
                      <a:r>
                        <a:rPr lang="es-MX" sz="1050" u="none" strike="noStrike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</a:rPr>
                        <a:t>L</a:t>
                      </a:r>
                      <a:endParaRPr lang="es-MX" sz="1050" b="0" i="0" u="none" strike="noStrike" dirty="0">
                        <a:solidFill>
                          <a:schemeClr val="tx1"/>
                        </a:solidFill>
                        <a:effectLst/>
                        <a:latin typeface="SF Foxboro Script" panose="00000400000000000000" pitchFamily="2" charset="0"/>
                        <a:ea typeface="Macchiato_Font Medium" panose="02000603000000000000" pitchFamily="2" charset="0"/>
                      </a:endParaRPr>
                    </a:p>
                  </a:txBody>
                  <a:tcPr marL="10688" marR="10688" marT="10688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1050" u="none" strike="noStrike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</a:rPr>
                        <a:t>M</a:t>
                      </a:r>
                      <a:endParaRPr lang="es-MX" sz="1050" b="0" i="0" u="none" strike="noStrike" dirty="0">
                        <a:solidFill>
                          <a:schemeClr val="tx1"/>
                        </a:solidFill>
                        <a:effectLst/>
                        <a:latin typeface="SF Foxboro Script" panose="00000400000000000000" pitchFamily="2" charset="0"/>
                        <a:ea typeface="Macchiato_Font Medium" panose="02000603000000000000" pitchFamily="2" charset="0"/>
                      </a:endParaRPr>
                    </a:p>
                  </a:txBody>
                  <a:tcPr marL="10688" marR="10688" marT="10688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1050" u="none" strike="noStrike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</a:rPr>
                        <a:t>X</a:t>
                      </a:r>
                      <a:endParaRPr lang="es-MX" sz="1050" b="0" i="0" u="none" strike="noStrike" dirty="0">
                        <a:solidFill>
                          <a:schemeClr val="tx1"/>
                        </a:solidFill>
                        <a:effectLst/>
                        <a:latin typeface="SF Foxboro Script" panose="00000400000000000000" pitchFamily="2" charset="0"/>
                        <a:ea typeface="Macchiato_Font Medium" panose="02000603000000000000" pitchFamily="2" charset="0"/>
                      </a:endParaRPr>
                    </a:p>
                  </a:txBody>
                  <a:tcPr marL="10688" marR="10688" marT="10688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1050" u="none" strike="noStrike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</a:rPr>
                        <a:t>J</a:t>
                      </a:r>
                      <a:endParaRPr lang="es-MX" sz="1050" b="0" i="0" u="none" strike="noStrike" dirty="0">
                        <a:solidFill>
                          <a:schemeClr val="tx1"/>
                        </a:solidFill>
                        <a:effectLst/>
                        <a:latin typeface="SF Foxboro Script" panose="00000400000000000000" pitchFamily="2" charset="0"/>
                        <a:ea typeface="Macchiato_Font Medium" panose="02000603000000000000" pitchFamily="2" charset="0"/>
                      </a:endParaRPr>
                    </a:p>
                  </a:txBody>
                  <a:tcPr marL="10688" marR="10688" marT="10688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1050" u="none" strike="noStrike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</a:rPr>
                        <a:t>V</a:t>
                      </a:r>
                      <a:endParaRPr lang="es-MX" sz="1050" b="0" i="0" u="none" strike="noStrike" dirty="0">
                        <a:solidFill>
                          <a:schemeClr val="tx1"/>
                        </a:solidFill>
                        <a:effectLst/>
                        <a:latin typeface="SF Foxboro Script" panose="00000400000000000000" pitchFamily="2" charset="0"/>
                        <a:ea typeface="Macchiato_Font Medium" panose="02000603000000000000" pitchFamily="2" charset="0"/>
                      </a:endParaRPr>
                    </a:p>
                  </a:txBody>
                  <a:tcPr marL="10688" marR="10688" marT="10688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1050" u="none" strike="noStrike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</a:rPr>
                        <a:t>S</a:t>
                      </a:r>
                      <a:endParaRPr lang="es-MX" sz="1050" b="0" i="0" u="none" strike="noStrike" dirty="0">
                        <a:solidFill>
                          <a:schemeClr val="tx1"/>
                        </a:solidFill>
                        <a:effectLst/>
                        <a:latin typeface="SF Foxboro Script" panose="00000400000000000000" pitchFamily="2" charset="0"/>
                        <a:ea typeface="Macchiato_Font Medium" panose="02000603000000000000" pitchFamily="2" charset="0"/>
                      </a:endParaRPr>
                    </a:p>
                  </a:txBody>
                  <a:tcPr marL="10688" marR="10688" marT="10688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1050" u="none" strike="noStrike" dirty="0">
                          <a:solidFill>
                            <a:srgbClr val="A20051"/>
                          </a:solidFill>
                          <a:effectLst/>
                          <a:latin typeface="SF Foxboro Script" panose="00000400000000000000" pitchFamily="2" charset="0"/>
                        </a:rPr>
                        <a:t>D</a:t>
                      </a:r>
                      <a:endParaRPr lang="es-MX" sz="1050" b="0" i="0" u="none" strike="noStrike" dirty="0">
                        <a:solidFill>
                          <a:srgbClr val="A20051"/>
                        </a:solidFill>
                        <a:effectLst/>
                        <a:latin typeface="SF Foxboro Script" panose="00000400000000000000" pitchFamily="2" charset="0"/>
                        <a:ea typeface="Macchiato_Font Medium" panose="02000603000000000000" pitchFamily="2" charset="0"/>
                      </a:endParaRPr>
                    </a:p>
                  </a:txBody>
                  <a:tcPr marL="10688" marR="10688" marT="10688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8253659"/>
                  </a:ext>
                </a:extLst>
              </a:tr>
              <a:tr h="137179">
                <a:tc>
                  <a:txBody>
                    <a:bodyPr/>
                    <a:lstStyle/>
                    <a:p>
                      <a:pPr algn="ctr" fontAlgn="b"/>
                      <a:r>
                        <a:rPr lang="es-MX" sz="1050" u="none" strike="noStrike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</a:rPr>
                        <a:t>1</a:t>
                      </a:r>
                      <a:endParaRPr lang="es-MX" sz="1050" b="0" i="0" u="none" strike="noStrike" dirty="0">
                        <a:solidFill>
                          <a:schemeClr val="tx1"/>
                        </a:solidFill>
                        <a:effectLst/>
                        <a:latin typeface="SF Foxboro Script" panose="00000400000000000000" pitchFamily="2" charset="0"/>
                        <a:ea typeface="Macchiato_Font Medium" panose="02000603000000000000" pitchFamily="2" charset="0"/>
                      </a:endParaRPr>
                    </a:p>
                  </a:txBody>
                  <a:tcPr marL="10688" marR="10688" marT="10688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1050" u="none" strike="noStrike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</a:rPr>
                        <a:t>2</a:t>
                      </a:r>
                      <a:endParaRPr lang="es-MX" sz="1050" b="0" i="0" u="none" strike="noStrike" dirty="0">
                        <a:solidFill>
                          <a:schemeClr val="tx1"/>
                        </a:solidFill>
                        <a:effectLst/>
                        <a:latin typeface="SF Foxboro Script" panose="00000400000000000000" pitchFamily="2" charset="0"/>
                        <a:ea typeface="Macchiato_Font Medium" panose="02000603000000000000" pitchFamily="2" charset="0"/>
                      </a:endParaRPr>
                    </a:p>
                  </a:txBody>
                  <a:tcPr marL="10688" marR="10688" marT="10688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1050" u="none" strike="noStrike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</a:rPr>
                        <a:t>3</a:t>
                      </a:r>
                      <a:endParaRPr lang="es-MX" sz="1050" b="0" i="0" u="none" strike="noStrike" dirty="0">
                        <a:solidFill>
                          <a:schemeClr val="tx1"/>
                        </a:solidFill>
                        <a:effectLst/>
                        <a:latin typeface="SF Foxboro Script" panose="00000400000000000000" pitchFamily="2" charset="0"/>
                        <a:ea typeface="Macchiato_Font Medium" panose="02000603000000000000" pitchFamily="2" charset="0"/>
                      </a:endParaRPr>
                    </a:p>
                  </a:txBody>
                  <a:tcPr marL="10688" marR="10688" marT="10688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1050" u="none" strike="noStrike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</a:rPr>
                        <a:t>4</a:t>
                      </a:r>
                      <a:endParaRPr lang="es-MX" sz="1050" b="0" i="0" u="none" strike="noStrike" dirty="0">
                        <a:solidFill>
                          <a:schemeClr val="tx1"/>
                        </a:solidFill>
                        <a:effectLst/>
                        <a:latin typeface="SF Foxboro Script" panose="00000400000000000000" pitchFamily="2" charset="0"/>
                        <a:ea typeface="Macchiato_Font Medium" panose="02000603000000000000" pitchFamily="2" charset="0"/>
                      </a:endParaRPr>
                    </a:p>
                  </a:txBody>
                  <a:tcPr marL="10688" marR="10688" marT="10688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1050" u="none" strike="noStrike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</a:rPr>
                        <a:t>5</a:t>
                      </a:r>
                      <a:endParaRPr lang="es-MX" sz="1050" b="0" i="0" u="none" strike="noStrike" dirty="0">
                        <a:solidFill>
                          <a:schemeClr val="tx1"/>
                        </a:solidFill>
                        <a:effectLst/>
                        <a:latin typeface="SF Foxboro Script" panose="00000400000000000000" pitchFamily="2" charset="0"/>
                        <a:ea typeface="Macchiato_Font Medium" panose="02000603000000000000" pitchFamily="2" charset="0"/>
                      </a:endParaRPr>
                    </a:p>
                  </a:txBody>
                  <a:tcPr marL="10688" marR="10688" marT="10688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1050" u="none" strike="noStrike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</a:rPr>
                        <a:t>6</a:t>
                      </a:r>
                      <a:endParaRPr lang="es-MX" sz="1050" b="0" i="0" u="none" strike="noStrike" dirty="0">
                        <a:solidFill>
                          <a:schemeClr val="tx1"/>
                        </a:solidFill>
                        <a:effectLst/>
                        <a:latin typeface="SF Foxboro Script" panose="00000400000000000000" pitchFamily="2" charset="0"/>
                        <a:ea typeface="Macchiato_Font Medium" panose="02000603000000000000" pitchFamily="2" charset="0"/>
                      </a:endParaRPr>
                    </a:p>
                  </a:txBody>
                  <a:tcPr marL="10688" marR="10688" marT="10688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1050" u="none" strike="noStrike" dirty="0">
                          <a:solidFill>
                            <a:srgbClr val="A20051"/>
                          </a:solidFill>
                          <a:effectLst/>
                          <a:latin typeface="SF Foxboro Script" panose="00000400000000000000" pitchFamily="2" charset="0"/>
                        </a:rPr>
                        <a:t>7</a:t>
                      </a:r>
                      <a:endParaRPr lang="es-MX" sz="1050" b="0" i="0" u="none" strike="noStrike" dirty="0">
                        <a:solidFill>
                          <a:srgbClr val="A20051"/>
                        </a:solidFill>
                        <a:effectLst/>
                        <a:latin typeface="SF Foxboro Script" panose="00000400000000000000" pitchFamily="2" charset="0"/>
                        <a:ea typeface="Macchiato_Font Medium" panose="02000603000000000000" pitchFamily="2" charset="0"/>
                      </a:endParaRPr>
                    </a:p>
                  </a:txBody>
                  <a:tcPr marL="10688" marR="10688" marT="10688" marB="0" anchor="b"/>
                </a:tc>
                <a:extLst>
                  <a:ext uri="{0D108BD9-81ED-4DB2-BD59-A6C34878D82A}">
                    <a16:rowId xmlns:a16="http://schemas.microsoft.com/office/drawing/2014/main" val="817521241"/>
                  </a:ext>
                </a:extLst>
              </a:tr>
              <a:tr h="137179">
                <a:tc>
                  <a:txBody>
                    <a:bodyPr/>
                    <a:lstStyle/>
                    <a:p>
                      <a:pPr algn="ctr" fontAlgn="b"/>
                      <a:r>
                        <a:rPr lang="es-MX" sz="1050" u="none" strike="noStrike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</a:rPr>
                        <a:t>8</a:t>
                      </a:r>
                      <a:endParaRPr lang="es-MX" sz="1050" b="0" i="0" u="none" strike="noStrike" dirty="0">
                        <a:solidFill>
                          <a:schemeClr val="tx1"/>
                        </a:solidFill>
                        <a:effectLst/>
                        <a:latin typeface="SF Foxboro Script" panose="00000400000000000000" pitchFamily="2" charset="0"/>
                        <a:ea typeface="Macchiato_Font Medium" panose="02000603000000000000" pitchFamily="2" charset="0"/>
                      </a:endParaRPr>
                    </a:p>
                  </a:txBody>
                  <a:tcPr marL="10688" marR="10688" marT="10688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1050" u="none" strike="noStrike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</a:rPr>
                        <a:t>9</a:t>
                      </a:r>
                      <a:endParaRPr lang="es-MX" sz="1050" b="0" i="0" u="none" strike="noStrike" dirty="0">
                        <a:solidFill>
                          <a:schemeClr val="tx1"/>
                        </a:solidFill>
                        <a:effectLst/>
                        <a:latin typeface="SF Foxboro Script" panose="00000400000000000000" pitchFamily="2" charset="0"/>
                        <a:ea typeface="Macchiato_Font Medium" panose="02000603000000000000" pitchFamily="2" charset="0"/>
                      </a:endParaRPr>
                    </a:p>
                  </a:txBody>
                  <a:tcPr marL="10688" marR="10688" marT="10688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1050" u="none" strike="noStrike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</a:rPr>
                        <a:t>10</a:t>
                      </a:r>
                      <a:endParaRPr lang="es-MX" sz="1050" b="0" i="0" u="none" strike="noStrike" dirty="0">
                        <a:solidFill>
                          <a:schemeClr val="tx1"/>
                        </a:solidFill>
                        <a:effectLst/>
                        <a:latin typeface="SF Foxboro Script" panose="00000400000000000000" pitchFamily="2" charset="0"/>
                        <a:ea typeface="Macchiato_Font Medium" panose="02000603000000000000" pitchFamily="2" charset="0"/>
                      </a:endParaRPr>
                    </a:p>
                  </a:txBody>
                  <a:tcPr marL="10688" marR="10688" marT="10688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1050" u="none" strike="noStrike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</a:rPr>
                        <a:t>11</a:t>
                      </a:r>
                      <a:endParaRPr lang="es-MX" sz="1050" b="0" i="0" u="none" strike="noStrike" dirty="0">
                        <a:solidFill>
                          <a:schemeClr val="tx1"/>
                        </a:solidFill>
                        <a:effectLst/>
                        <a:latin typeface="SF Foxboro Script" panose="00000400000000000000" pitchFamily="2" charset="0"/>
                        <a:ea typeface="Macchiato_Font Medium" panose="02000603000000000000" pitchFamily="2" charset="0"/>
                      </a:endParaRPr>
                    </a:p>
                  </a:txBody>
                  <a:tcPr marL="10688" marR="10688" marT="10688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1050" u="none" strike="noStrike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</a:rPr>
                        <a:t>12</a:t>
                      </a:r>
                      <a:endParaRPr lang="es-MX" sz="1050" b="0" i="0" u="none" strike="noStrike" dirty="0">
                        <a:solidFill>
                          <a:schemeClr val="tx1"/>
                        </a:solidFill>
                        <a:effectLst/>
                        <a:latin typeface="SF Foxboro Script" panose="00000400000000000000" pitchFamily="2" charset="0"/>
                        <a:ea typeface="Macchiato_Font Medium" panose="02000603000000000000" pitchFamily="2" charset="0"/>
                      </a:endParaRPr>
                    </a:p>
                  </a:txBody>
                  <a:tcPr marL="10688" marR="10688" marT="10688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1050" u="none" strike="noStrike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</a:rPr>
                        <a:t>13</a:t>
                      </a:r>
                      <a:endParaRPr lang="es-MX" sz="1050" b="0" i="0" u="none" strike="noStrike" dirty="0">
                        <a:solidFill>
                          <a:schemeClr val="tx1"/>
                        </a:solidFill>
                        <a:effectLst/>
                        <a:latin typeface="SF Foxboro Script" panose="00000400000000000000" pitchFamily="2" charset="0"/>
                        <a:ea typeface="Macchiato_Font Medium" panose="02000603000000000000" pitchFamily="2" charset="0"/>
                      </a:endParaRPr>
                    </a:p>
                  </a:txBody>
                  <a:tcPr marL="10688" marR="10688" marT="10688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1050" u="none" strike="noStrike" dirty="0">
                          <a:solidFill>
                            <a:srgbClr val="A20051"/>
                          </a:solidFill>
                          <a:effectLst/>
                          <a:latin typeface="SF Foxboro Script" panose="00000400000000000000" pitchFamily="2" charset="0"/>
                        </a:rPr>
                        <a:t>14</a:t>
                      </a:r>
                      <a:endParaRPr lang="es-MX" sz="1050" b="0" i="0" u="none" strike="noStrike" dirty="0">
                        <a:solidFill>
                          <a:srgbClr val="A20051"/>
                        </a:solidFill>
                        <a:effectLst/>
                        <a:latin typeface="SF Foxboro Script" panose="00000400000000000000" pitchFamily="2" charset="0"/>
                        <a:ea typeface="Macchiato_Font Medium" panose="02000603000000000000" pitchFamily="2" charset="0"/>
                      </a:endParaRPr>
                    </a:p>
                  </a:txBody>
                  <a:tcPr marL="10688" marR="10688" marT="10688" marB="0" anchor="b"/>
                </a:tc>
                <a:extLst>
                  <a:ext uri="{0D108BD9-81ED-4DB2-BD59-A6C34878D82A}">
                    <a16:rowId xmlns:a16="http://schemas.microsoft.com/office/drawing/2014/main" val="1683545355"/>
                  </a:ext>
                </a:extLst>
              </a:tr>
              <a:tr h="137179">
                <a:tc>
                  <a:txBody>
                    <a:bodyPr/>
                    <a:lstStyle/>
                    <a:p>
                      <a:pPr algn="ctr" fontAlgn="b"/>
                      <a:r>
                        <a:rPr lang="es-MX" sz="1050" u="none" strike="noStrike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</a:rPr>
                        <a:t>15</a:t>
                      </a:r>
                      <a:endParaRPr lang="es-MX" sz="1050" b="0" i="0" u="none" strike="noStrike" dirty="0">
                        <a:solidFill>
                          <a:schemeClr val="tx1"/>
                        </a:solidFill>
                        <a:effectLst/>
                        <a:latin typeface="SF Foxboro Script" panose="00000400000000000000" pitchFamily="2" charset="0"/>
                        <a:ea typeface="Macchiato_Font Medium" panose="02000603000000000000" pitchFamily="2" charset="0"/>
                      </a:endParaRPr>
                    </a:p>
                  </a:txBody>
                  <a:tcPr marL="10688" marR="10688" marT="10688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1050" u="none" strike="noStrike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</a:rPr>
                        <a:t>16</a:t>
                      </a:r>
                      <a:endParaRPr lang="es-MX" sz="1050" b="0" i="0" u="none" strike="noStrike" dirty="0">
                        <a:solidFill>
                          <a:schemeClr val="tx1"/>
                        </a:solidFill>
                        <a:effectLst/>
                        <a:latin typeface="SF Foxboro Script" panose="00000400000000000000" pitchFamily="2" charset="0"/>
                        <a:ea typeface="Macchiato_Font Medium" panose="02000603000000000000" pitchFamily="2" charset="0"/>
                      </a:endParaRPr>
                    </a:p>
                  </a:txBody>
                  <a:tcPr marL="10688" marR="10688" marT="10688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1050" u="none" strike="noStrike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</a:rPr>
                        <a:t>17</a:t>
                      </a:r>
                      <a:endParaRPr lang="es-MX" sz="1050" b="0" i="0" u="none" strike="noStrike" dirty="0">
                        <a:solidFill>
                          <a:schemeClr val="tx1"/>
                        </a:solidFill>
                        <a:effectLst/>
                        <a:latin typeface="SF Foxboro Script" panose="00000400000000000000" pitchFamily="2" charset="0"/>
                        <a:ea typeface="Macchiato_Font Medium" panose="02000603000000000000" pitchFamily="2" charset="0"/>
                      </a:endParaRPr>
                    </a:p>
                  </a:txBody>
                  <a:tcPr marL="10688" marR="10688" marT="10688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1050" u="none" strike="noStrike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</a:rPr>
                        <a:t>18</a:t>
                      </a:r>
                      <a:endParaRPr lang="es-MX" sz="1050" b="0" i="0" u="none" strike="noStrike" dirty="0">
                        <a:solidFill>
                          <a:schemeClr val="tx1"/>
                        </a:solidFill>
                        <a:effectLst/>
                        <a:latin typeface="SF Foxboro Script" panose="00000400000000000000" pitchFamily="2" charset="0"/>
                        <a:ea typeface="Macchiato_Font Medium" panose="02000603000000000000" pitchFamily="2" charset="0"/>
                      </a:endParaRPr>
                    </a:p>
                  </a:txBody>
                  <a:tcPr marL="10688" marR="10688" marT="10688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1050" u="none" strike="noStrike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</a:rPr>
                        <a:t>19</a:t>
                      </a:r>
                      <a:endParaRPr lang="es-MX" sz="1050" b="0" i="0" u="none" strike="noStrike" dirty="0">
                        <a:solidFill>
                          <a:schemeClr val="tx1"/>
                        </a:solidFill>
                        <a:effectLst/>
                        <a:latin typeface="SF Foxboro Script" panose="00000400000000000000" pitchFamily="2" charset="0"/>
                        <a:ea typeface="Macchiato_Font Medium" panose="02000603000000000000" pitchFamily="2" charset="0"/>
                      </a:endParaRPr>
                    </a:p>
                  </a:txBody>
                  <a:tcPr marL="10688" marR="10688" marT="10688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1050" u="none" strike="noStrike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</a:rPr>
                        <a:t>20</a:t>
                      </a:r>
                      <a:endParaRPr lang="es-MX" sz="1050" b="0" i="0" u="none" strike="noStrike" dirty="0">
                        <a:solidFill>
                          <a:schemeClr val="tx1"/>
                        </a:solidFill>
                        <a:effectLst/>
                        <a:latin typeface="SF Foxboro Script" panose="00000400000000000000" pitchFamily="2" charset="0"/>
                        <a:ea typeface="Macchiato_Font Medium" panose="02000603000000000000" pitchFamily="2" charset="0"/>
                      </a:endParaRPr>
                    </a:p>
                  </a:txBody>
                  <a:tcPr marL="10688" marR="10688" marT="10688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1050" u="none" strike="noStrike" dirty="0">
                          <a:solidFill>
                            <a:srgbClr val="A20051"/>
                          </a:solidFill>
                          <a:effectLst/>
                          <a:latin typeface="SF Foxboro Script" panose="00000400000000000000" pitchFamily="2" charset="0"/>
                        </a:rPr>
                        <a:t>21</a:t>
                      </a:r>
                      <a:endParaRPr lang="es-MX" sz="1050" b="0" i="0" u="none" strike="noStrike" dirty="0">
                        <a:solidFill>
                          <a:srgbClr val="A20051"/>
                        </a:solidFill>
                        <a:effectLst/>
                        <a:latin typeface="SF Foxboro Script" panose="00000400000000000000" pitchFamily="2" charset="0"/>
                        <a:ea typeface="Macchiato_Font Medium" panose="02000603000000000000" pitchFamily="2" charset="0"/>
                      </a:endParaRPr>
                    </a:p>
                  </a:txBody>
                  <a:tcPr marL="10688" marR="10688" marT="10688" marB="0" anchor="b"/>
                </a:tc>
                <a:extLst>
                  <a:ext uri="{0D108BD9-81ED-4DB2-BD59-A6C34878D82A}">
                    <a16:rowId xmlns:a16="http://schemas.microsoft.com/office/drawing/2014/main" val="3004883811"/>
                  </a:ext>
                </a:extLst>
              </a:tr>
              <a:tr h="137179">
                <a:tc>
                  <a:txBody>
                    <a:bodyPr/>
                    <a:lstStyle/>
                    <a:p>
                      <a:pPr algn="ctr" fontAlgn="b"/>
                      <a:r>
                        <a:rPr lang="es-MX" sz="1050" u="none" strike="noStrike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</a:rPr>
                        <a:t>22</a:t>
                      </a:r>
                      <a:endParaRPr lang="es-MX" sz="1050" b="0" i="0" u="none" strike="noStrike" dirty="0">
                        <a:solidFill>
                          <a:schemeClr val="tx1"/>
                        </a:solidFill>
                        <a:effectLst/>
                        <a:latin typeface="SF Foxboro Script" panose="00000400000000000000" pitchFamily="2" charset="0"/>
                        <a:ea typeface="Macchiato_Font Medium" panose="02000603000000000000" pitchFamily="2" charset="0"/>
                      </a:endParaRPr>
                    </a:p>
                  </a:txBody>
                  <a:tcPr marL="10688" marR="10688" marT="10688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1050" u="none" strike="noStrike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</a:rPr>
                        <a:t>23</a:t>
                      </a:r>
                      <a:endParaRPr lang="es-MX" sz="1050" b="0" i="0" u="none" strike="noStrike" dirty="0">
                        <a:solidFill>
                          <a:schemeClr val="tx1"/>
                        </a:solidFill>
                        <a:effectLst/>
                        <a:latin typeface="SF Foxboro Script" panose="00000400000000000000" pitchFamily="2" charset="0"/>
                        <a:ea typeface="Macchiato_Font Medium" panose="02000603000000000000" pitchFamily="2" charset="0"/>
                      </a:endParaRPr>
                    </a:p>
                  </a:txBody>
                  <a:tcPr marL="10688" marR="10688" marT="10688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1050" u="none" strike="noStrike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</a:rPr>
                        <a:t>24</a:t>
                      </a:r>
                      <a:endParaRPr lang="es-MX" sz="1050" b="0" i="0" u="none" strike="noStrike" dirty="0">
                        <a:solidFill>
                          <a:schemeClr val="tx1"/>
                        </a:solidFill>
                        <a:effectLst/>
                        <a:latin typeface="SF Foxboro Script" panose="00000400000000000000" pitchFamily="2" charset="0"/>
                        <a:ea typeface="Macchiato_Font Medium" panose="02000603000000000000" pitchFamily="2" charset="0"/>
                      </a:endParaRPr>
                    </a:p>
                  </a:txBody>
                  <a:tcPr marL="10688" marR="10688" marT="10688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1050" u="none" strike="noStrike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</a:rPr>
                        <a:t>25</a:t>
                      </a:r>
                      <a:endParaRPr lang="es-MX" sz="1050" b="0" i="0" u="none" strike="noStrike" dirty="0">
                        <a:solidFill>
                          <a:schemeClr val="tx1"/>
                        </a:solidFill>
                        <a:effectLst/>
                        <a:latin typeface="SF Foxboro Script" panose="00000400000000000000" pitchFamily="2" charset="0"/>
                        <a:ea typeface="Macchiato_Font Medium" panose="02000603000000000000" pitchFamily="2" charset="0"/>
                      </a:endParaRPr>
                    </a:p>
                  </a:txBody>
                  <a:tcPr marL="10688" marR="10688" marT="10688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1050" u="none" strike="noStrike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</a:rPr>
                        <a:t>26</a:t>
                      </a:r>
                      <a:endParaRPr lang="es-MX" sz="1050" b="0" i="0" u="none" strike="noStrike" dirty="0">
                        <a:solidFill>
                          <a:schemeClr val="tx1"/>
                        </a:solidFill>
                        <a:effectLst/>
                        <a:latin typeface="SF Foxboro Script" panose="00000400000000000000" pitchFamily="2" charset="0"/>
                        <a:ea typeface="Macchiato_Font Medium" panose="02000603000000000000" pitchFamily="2" charset="0"/>
                      </a:endParaRPr>
                    </a:p>
                  </a:txBody>
                  <a:tcPr marL="10688" marR="10688" marT="10688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1050" u="none" strike="noStrike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</a:rPr>
                        <a:t>27</a:t>
                      </a:r>
                      <a:endParaRPr lang="es-MX" sz="1050" b="0" i="0" u="none" strike="noStrike" dirty="0">
                        <a:solidFill>
                          <a:schemeClr val="tx1"/>
                        </a:solidFill>
                        <a:effectLst/>
                        <a:latin typeface="SF Foxboro Script" panose="00000400000000000000" pitchFamily="2" charset="0"/>
                        <a:ea typeface="Macchiato_Font Medium" panose="02000603000000000000" pitchFamily="2" charset="0"/>
                      </a:endParaRPr>
                    </a:p>
                  </a:txBody>
                  <a:tcPr marL="10688" marR="10688" marT="10688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1050" u="none" strike="noStrike" dirty="0">
                          <a:solidFill>
                            <a:srgbClr val="A20051"/>
                          </a:solidFill>
                          <a:effectLst/>
                          <a:latin typeface="SF Foxboro Script" panose="00000400000000000000" pitchFamily="2" charset="0"/>
                        </a:rPr>
                        <a:t>28</a:t>
                      </a:r>
                      <a:endParaRPr lang="es-MX" sz="1050" b="0" i="0" u="none" strike="noStrike" dirty="0">
                        <a:solidFill>
                          <a:srgbClr val="A20051"/>
                        </a:solidFill>
                        <a:effectLst/>
                        <a:latin typeface="SF Foxboro Script" panose="00000400000000000000" pitchFamily="2" charset="0"/>
                        <a:ea typeface="Macchiato_Font Medium" panose="02000603000000000000" pitchFamily="2" charset="0"/>
                      </a:endParaRPr>
                    </a:p>
                  </a:txBody>
                  <a:tcPr marL="10688" marR="10688" marT="10688" marB="0" anchor="b"/>
                </a:tc>
                <a:extLst>
                  <a:ext uri="{0D108BD9-81ED-4DB2-BD59-A6C34878D82A}">
                    <a16:rowId xmlns:a16="http://schemas.microsoft.com/office/drawing/2014/main" val="2400186777"/>
                  </a:ext>
                </a:extLst>
              </a:tr>
              <a:tr h="137179">
                <a:tc>
                  <a:txBody>
                    <a:bodyPr/>
                    <a:lstStyle/>
                    <a:p>
                      <a:pPr algn="ctr" fontAlgn="b"/>
                      <a:r>
                        <a:rPr lang="es-MX" sz="1050" u="none" strike="noStrike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</a:rPr>
                        <a:t>29</a:t>
                      </a:r>
                      <a:endParaRPr lang="es-MX" sz="1050" b="0" i="0" u="none" strike="noStrike" dirty="0">
                        <a:solidFill>
                          <a:schemeClr val="tx1"/>
                        </a:solidFill>
                        <a:effectLst/>
                        <a:latin typeface="SF Foxboro Script" panose="00000400000000000000" pitchFamily="2" charset="0"/>
                        <a:ea typeface="Macchiato_Font Medium" panose="02000603000000000000" pitchFamily="2" charset="0"/>
                      </a:endParaRPr>
                    </a:p>
                  </a:txBody>
                  <a:tcPr marL="10688" marR="10688" marT="10688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1050" u="none" strike="noStrike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</a:rPr>
                        <a:t>30</a:t>
                      </a:r>
                      <a:endParaRPr lang="es-MX" sz="1050" b="0" i="0" u="none" strike="noStrike" dirty="0">
                        <a:solidFill>
                          <a:schemeClr val="tx1"/>
                        </a:solidFill>
                        <a:effectLst/>
                        <a:latin typeface="SF Foxboro Script" panose="00000400000000000000" pitchFamily="2" charset="0"/>
                        <a:ea typeface="Macchiato_Font Medium" panose="02000603000000000000" pitchFamily="2" charset="0"/>
                      </a:endParaRPr>
                    </a:p>
                  </a:txBody>
                  <a:tcPr marL="10688" marR="10688" marT="10688" marB="0" anchor="b"/>
                </a:tc>
                <a:tc>
                  <a:txBody>
                    <a:bodyPr/>
                    <a:lstStyle/>
                    <a:p>
                      <a:pPr algn="ctr" fontAlgn="b"/>
                      <a:endParaRPr lang="es-MX" sz="1050" b="0" i="0" u="none" strike="noStrike" dirty="0">
                        <a:solidFill>
                          <a:schemeClr val="tx1"/>
                        </a:solidFill>
                        <a:effectLst/>
                        <a:latin typeface="SF Foxboro Script" panose="00000400000000000000" pitchFamily="2" charset="0"/>
                        <a:ea typeface="Macchiato_Font Medium" panose="02000603000000000000" pitchFamily="2" charset="0"/>
                      </a:endParaRPr>
                    </a:p>
                  </a:txBody>
                  <a:tcPr marL="10688" marR="10688" marT="10688" marB="0" anchor="b"/>
                </a:tc>
                <a:tc>
                  <a:txBody>
                    <a:bodyPr/>
                    <a:lstStyle/>
                    <a:p>
                      <a:pPr algn="ctr" fontAlgn="b"/>
                      <a:endParaRPr lang="es-MX" sz="1050" b="0" i="0" u="none" strike="noStrike" dirty="0">
                        <a:solidFill>
                          <a:schemeClr val="tx1"/>
                        </a:solidFill>
                        <a:effectLst/>
                        <a:latin typeface="SF Foxboro Script" panose="00000400000000000000" pitchFamily="2" charset="0"/>
                        <a:ea typeface="Macchiato_Font Medium" panose="02000603000000000000" pitchFamily="2" charset="0"/>
                      </a:endParaRPr>
                    </a:p>
                  </a:txBody>
                  <a:tcPr marL="10688" marR="10688" marT="10688" marB="0" anchor="b"/>
                </a:tc>
                <a:tc>
                  <a:txBody>
                    <a:bodyPr/>
                    <a:lstStyle/>
                    <a:p>
                      <a:pPr algn="ctr" fontAlgn="b"/>
                      <a:endParaRPr lang="es-MX" sz="1050" b="0" i="0" u="none" strike="noStrike" dirty="0">
                        <a:solidFill>
                          <a:schemeClr val="tx1"/>
                        </a:solidFill>
                        <a:effectLst/>
                        <a:latin typeface="SF Foxboro Script" panose="00000400000000000000" pitchFamily="2" charset="0"/>
                        <a:ea typeface="Macchiato_Font Medium" panose="02000603000000000000" pitchFamily="2" charset="0"/>
                      </a:endParaRPr>
                    </a:p>
                  </a:txBody>
                  <a:tcPr marL="10688" marR="10688" marT="10688" marB="0" anchor="b"/>
                </a:tc>
                <a:tc>
                  <a:txBody>
                    <a:bodyPr/>
                    <a:lstStyle/>
                    <a:p>
                      <a:pPr algn="ctr" fontAlgn="b"/>
                      <a:endParaRPr lang="es-MX" sz="1050" b="0" i="0" u="none" strike="noStrike" dirty="0">
                        <a:solidFill>
                          <a:schemeClr val="tx1"/>
                        </a:solidFill>
                        <a:effectLst/>
                        <a:latin typeface="SF Foxboro Script" panose="00000400000000000000" pitchFamily="2" charset="0"/>
                        <a:ea typeface="Macchiato_Font Medium" panose="02000603000000000000" pitchFamily="2" charset="0"/>
                      </a:endParaRPr>
                    </a:p>
                  </a:txBody>
                  <a:tcPr marL="10688" marR="10688" marT="10688" marB="0" anchor="b"/>
                </a:tc>
                <a:tc>
                  <a:txBody>
                    <a:bodyPr/>
                    <a:lstStyle/>
                    <a:p>
                      <a:pPr algn="ctr" fontAlgn="b"/>
                      <a:endParaRPr lang="es-MX" sz="1050" b="0" i="0" u="none" strike="noStrike" dirty="0">
                        <a:solidFill>
                          <a:schemeClr val="tx1"/>
                        </a:solidFill>
                        <a:effectLst/>
                        <a:latin typeface="SF Foxboro Script" panose="00000400000000000000" pitchFamily="2" charset="0"/>
                        <a:ea typeface="Macchiato_Font Medium" panose="02000603000000000000" pitchFamily="2" charset="0"/>
                      </a:endParaRPr>
                    </a:p>
                  </a:txBody>
                  <a:tcPr marL="10688" marR="10688" marT="10688" marB="0" anchor="b"/>
                </a:tc>
                <a:extLst>
                  <a:ext uri="{0D108BD9-81ED-4DB2-BD59-A6C34878D82A}">
                    <a16:rowId xmlns:a16="http://schemas.microsoft.com/office/drawing/2014/main" val="1672124013"/>
                  </a:ext>
                </a:extLst>
              </a:tr>
            </a:tbl>
          </a:graphicData>
        </a:graphic>
      </p:graphicFrame>
      <p:graphicFrame>
        <p:nvGraphicFramePr>
          <p:cNvPr id="14" name="Tabla 13">
            <a:extLst>
              <a:ext uri="{FF2B5EF4-FFF2-40B4-BE49-F238E27FC236}">
                <a16:creationId xmlns:a16="http://schemas.microsoft.com/office/drawing/2014/main" id="{DF587DD0-2429-4A92-B792-7DF3DAE53753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801065304"/>
              </p:ext>
            </p:extLst>
          </p:nvPr>
        </p:nvGraphicFramePr>
        <p:xfrm>
          <a:off x="3456990" y="6044574"/>
          <a:ext cx="1294083" cy="1024248"/>
        </p:xfrm>
        <a:graphic>
          <a:graphicData uri="http://schemas.openxmlformats.org/drawingml/2006/table">
            <a:tbl>
              <a:tblPr>
                <a:tableStyleId>{2D5ABB26-0587-4C30-8999-92F81FD0307C}</a:tableStyleId>
              </a:tblPr>
              <a:tblGrid>
                <a:gridCol w="184869">
                  <a:extLst>
                    <a:ext uri="{9D8B030D-6E8A-4147-A177-3AD203B41FA5}">
                      <a16:colId xmlns:a16="http://schemas.microsoft.com/office/drawing/2014/main" val="2410197279"/>
                    </a:ext>
                  </a:extLst>
                </a:gridCol>
                <a:gridCol w="184869">
                  <a:extLst>
                    <a:ext uri="{9D8B030D-6E8A-4147-A177-3AD203B41FA5}">
                      <a16:colId xmlns:a16="http://schemas.microsoft.com/office/drawing/2014/main" val="2584311377"/>
                    </a:ext>
                  </a:extLst>
                </a:gridCol>
                <a:gridCol w="184869">
                  <a:extLst>
                    <a:ext uri="{9D8B030D-6E8A-4147-A177-3AD203B41FA5}">
                      <a16:colId xmlns:a16="http://schemas.microsoft.com/office/drawing/2014/main" val="4286763887"/>
                    </a:ext>
                  </a:extLst>
                </a:gridCol>
                <a:gridCol w="184869">
                  <a:extLst>
                    <a:ext uri="{9D8B030D-6E8A-4147-A177-3AD203B41FA5}">
                      <a16:colId xmlns:a16="http://schemas.microsoft.com/office/drawing/2014/main" val="1866355310"/>
                    </a:ext>
                  </a:extLst>
                </a:gridCol>
                <a:gridCol w="184869">
                  <a:extLst>
                    <a:ext uri="{9D8B030D-6E8A-4147-A177-3AD203B41FA5}">
                      <a16:colId xmlns:a16="http://schemas.microsoft.com/office/drawing/2014/main" val="3640944420"/>
                    </a:ext>
                  </a:extLst>
                </a:gridCol>
                <a:gridCol w="184869">
                  <a:extLst>
                    <a:ext uri="{9D8B030D-6E8A-4147-A177-3AD203B41FA5}">
                      <a16:colId xmlns:a16="http://schemas.microsoft.com/office/drawing/2014/main" val="3484188033"/>
                    </a:ext>
                  </a:extLst>
                </a:gridCol>
                <a:gridCol w="184869">
                  <a:extLst>
                    <a:ext uri="{9D8B030D-6E8A-4147-A177-3AD203B41FA5}">
                      <a16:colId xmlns:a16="http://schemas.microsoft.com/office/drawing/2014/main" val="1184801916"/>
                    </a:ext>
                  </a:extLst>
                </a:gridCol>
              </a:tblGrid>
              <a:tr h="137179">
                <a:tc>
                  <a:txBody>
                    <a:bodyPr/>
                    <a:lstStyle/>
                    <a:p>
                      <a:pPr algn="ctr" fontAlgn="b"/>
                      <a:r>
                        <a:rPr lang="es-MX" sz="1050" u="none" strike="noStrike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</a:rPr>
                        <a:t>L</a:t>
                      </a:r>
                      <a:endParaRPr lang="es-MX" sz="1050" b="0" i="0" u="none" strike="noStrike" dirty="0">
                        <a:solidFill>
                          <a:schemeClr val="tx1"/>
                        </a:solidFill>
                        <a:effectLst/>
                        <a:latin typeface="SF Foxboro Script" panose="00000400000000000000" pitchFamily="2" charset="0"/>
                        <a:ea typeface="Macchiato_Font Medium" panose="02000603000000000000" pitchFamily="2" charset="0"/>
                      </a:endParaRPr>
                    </a:p>
                  </a:txBody>
                  <a:tcPr marL="10688" marR="10688" marT="10688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1050" u="none" strike="noStrike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</a:rPr>
                        <a:t>M</a:t>
                      </a:r>
                      <a:endParaRPr lang="es-MX" sz="1050" b="0" i="0" u="none" strike="noStrike" dirty="0">
                        <a:solidFill>
                          <a:schemeClr val="tx1"/>
                        </a:solidFill>
                        <a:effectLst/>
                        <a:latin typeface="SF Foxboro Script" panose="00000400000000000000" pitchFamily="2" charset="0"/>
                        <a:ea typeface="Macchiato_Font Medium" panose="02000603000000000000" pitchFamily="2" charset="0"/>
                      </a:endParaRPr>
                    </a:p>
                  </a:txBody>
                  <a:tcPr marL="10688" marR="10688" marT="10688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1050" u="none" strike="noStrike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</a:rPr>
                        <a:t>X</a:t>
                      </a:r>
                      <a:endParaRPr lang="es-MX" sz="1050" b="0" i="0" u="none" strike="noStrike" dirty="0">
                        <a:solidFill>
                          <a:schemeClr val="tx1"/>
                        </a:solidFill>
                        <a:effectLst/>
                        <a:latin typeface="SF Foxboro Script" panose="00000400000000000000" pitchFamily="2" charset="0"/>
                        <a:ea typeface="Macchiato_Font Medium" panose="02000603000000000000" pitchFamily="2" charset="0"/>
                      </a:endParaRPr>
                    </a:p>
                  </a:txBody>
                  <a:tcPr marL="10688" marR="10688" marT="10688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1050" u="none" strike="noStrike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</a:rPr>
                        <a:t>J</a:t>
                      </a:r>
                      <a:endParaRPr lang="es-MX" sz="1050" b="0" i="0" u="none" strike="noStrike" dirty="0">
                        <a:solidFill>
                          <a:schemeClr val="tx1"/>
                        </a:solidFill>
                        <a:effectLst/>
                        <a:latin typeface="SF Foxboro Script" panose="00000400000000000000" pitchFamily="2" charset="0"/>
                        <a:ea typeface="Macchiato_Font Medium" panose="02000603000000000000" pitchFamily="2" charset="0"/>
                      </a:endParaRPr>
                    </a:p>
                  </a:txBody>
                  <a:tcPr marL="10688" marR="10688" marT="10688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1050" u="none" strike="noStrike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</a:rPr>
                        <a:t>V</a:t>
                      </a:r>
                      <a:endParaRPr lang="es-MX" sz="1050" b="0" i="0" u="none" strike="noStrike" dirty="0">
                        <a:solidFill>
                          <a:schemeClr val="tx1"/>
                        </a:solidFill>
                        <a:effectLst/>
                        <a:latin typeface="SF Foxboro Script" panose="00000400000000000000" pitchFamily="2" charset="0"/>
                        <a:ea typeface="Macchiato_Font Medium" panose="02000603000000000000" pitchFamily="2" charset="0"/>
                      </a:endParaRPr>
                    </a:p>
                  </a:txBody>
                  <a:tcPr marL="10688" marR="10688" marT="10688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1050" u="none" strike="noStrike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</a:rPr>
                        <a:t>S</a:t>
                      </a:r>
                      <a:endParaRPr lang="es-MX" sz="1050" b="0" i="0" u="none" strike="noStrike" dirty="0">
                        <a:solidFill>
                          <a:schemeClr val="tx1"/>
                        </a:solidFill>
                        <a:effectLst/>
                        <a:latin typeface="SF Foxboro Script" panose="00000400000000000000" pitchFamily="2" charset="0"/>
                        <a:ea typeface="Macchiato_Font Medium" panose="02000603000000000000" pitchFamily="2" charset="0"/>
                      </a:endParaRPr>
                    </a:p>
                  </a:txBody>
                  <a:tcPr marL="10688" marR="10688" marT="10688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1050" u="none" strike="noStrike" dirty="0">
                          <a:solidFill>
                            <a:srgbClr val="A20051"/>
                          </a:solidFill>
                          <a:effectLst/>
                          <a:latin typeface="SF Foxboro Script" panose="00000400000000000000" pitchFamily="2" charset="0"/>
                        </a:rPr>
                        <a:t>D</a:t>
                      </a:r>
                      <a:endParaRPr lang="es-MX" sz="1050" b="0" i="0" u="none" strike="noStrike" dirty="0">
                        <a:solidFill>
                          <a:srgbClr val="A20051"/>
                        </a:solidFill>
                        <a:effectLst/>
                        <a:latin typeface="SF Foxboro Script" panose="00000400000000000000" pitchFamily="2" charset="0"/>
                        <a:ea typeface="Macchiato_Font Medium" panose="02000603000000000000" pitchFamily="2" charset="0"/>
                      </a:endParaRPr>
                    </a:p>
                  </a:txBody>
                  <a:tcPr marL="10688" marR="10688" marT="10688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8253659"/>
                  </a:ext>
                </a:extLst>
              </a:tr>
              <a:tr h="137179">
                <a:tc>
                  <a:txBody>
                    <a:bodyPr/>
                    <a:lstStyle/>
                    <a:p>
                      <a:pPr algn="ctr" fontAlgn="b"/>
                      <a:r>
                        <a:rPr lang="es-MX" sz="1050" u="none" strike="noStrike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</a:rPr>
                        <a:t> </a:t>
                      </a:r>
                      <a:endParaRPr lang="es-MX" sz="1050" b="0" i="0" u="none" strike="noStrike" dirty="0">
                        <a:solidFill>
                          <a:schemeClr val="tx1"/>
                        </a:solidFill>
                        <a:effectLst/>
                        <a:latin typeface="SF Foxboro Script" panose="00000400000000000000" pitchFamily="2" charset="0"/>
                        <a:ea typeface="Macchiato_Font Medium" panose="02000603000000000000" pitchFamily="2" charset="0"/>
                      </a:endParaRPr>
                    </a:p>
                  </a:txBody>
                  <a:tcPr marL="10688" marR="10688" marT="10688" marB="0" anchor="b"/>
                </a:tc>
                <a:tc>
                  <a:txBody>
                    <a:bodyPr/>
                    <a:lstStyle/>
                    <a:p>
                      <a:pPr algn="ctr" fontAlgn="b"/>
                      <a:endParaRPr lang="es-MX" sz="1050" b="0" i="0" u="none" strike="noStrike" dirty="0">
                        <a:solidFill>
                          <a:schemeClr val="tx1"/>
                        </a:solidFill>
                        <a:effectLst/>
                        <a:latin typeface="SF Foxboro Script" panose="00000400000000000000" pitchFamily="2" charset="0"/>
                        <a:ea typeface="Macchiato_Font Medium" panose="02000603000000000000" pitchFamily="2" charset="0"/>
                      </a:endParaRPr>
                    </a:p>
                  </a:txBody>
                  <a:tcPr marL="10688" marR="10688" marT="10688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1050" u="none" strike="noStrike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</a:rPr>
                        <a:t>1</a:t>
                      </a:r>
                      <a:endParaRPr lang="es-MX" sz="1050" b="0" i="0" u="none" strike="noStrike" dirty="0">
                        <a:solidFill>
                          <a:schemeClr val="tx1"/>
                        </a:solidFill>
                        <a:effectLst/>
                        <a:latin typeface="SF Foxboro Script" panose="00000400000000000000" pitchFamily="2" charset="0"/>
                        <a:ea typeface="Macchiato_Font Medium" panose="02000603000000000000" pitchFamily="2" charset="0"/>
                      </a:endParaRPr>
                    </a:p>
                  </a:txBody>
                  <a:tcPr marL="10688" marR="10688" marT="10688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1050" u="none" strike="noStrike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</a:rPr>
                        <a:t>2</a:t>
                      </a:r>
                      <a:endParaRPr lang="es-MX" sz="1050" b="0" i="0" u="none" strike="noStrike" dirty="0">
                        <a:solidFill>
                          <a:schemeClr val="tx1"/>
                        </a:solidFill>
                        <a:effectLst/>
                        <a:latin typeface="SF Foxboro Script" panose="00000400000000000000" pitchFamily="2" charset="0"/>
                        <a:ea typeface="Macchiato_Font Medium" panose="02000603000000000000" pitchFamily="2" charset="0"/>
                      </a:endParaRPr>
                    </a:p>
                  </a:txBody>
                  <a:tcPr marL="10688" marR="10688" marT="10688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1050" u="none" strike="noStrike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</a:rPr>
                        <a:t>3</a:t>
                      </a:r>
                      <a:endParaRPr lang="es-MX" sz="1050" b="0" i="0" u="none" strike="noStrike" dirty="0">
                        <a:solidFill>
                          <a:schemeClr val="tx1"/>
                        </a:solidFill>
                        <a:effectLst/>
                        <a:latin typeface="SF Foxboro Script" panose="00000400000000000000" pitchFamily="2" charset="0"/>
                        <a:ea typeface="Macchiato_Font Medium" panose="02000603000000000000" pitchFamily="2" charset="0"/>
                      </a:endParaRPr>
                    </a:p>
                  </a:txBody>
                  <a:tcPr marL="10688" marR="10688" marT="10688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1050" u="none" strike="noStrike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</a:rPr>
                        <a:t>4</a:t>
                      </a:r>
                      <a:endParaRPr lang="es-MX" sz="1050" b="0" i="0" u="none" strike="noStrike" dirty="0">
                        <a:solidFill>
                          <a:schemeClr val="tx1"/>
                        </a:solidFill>
                        <a:effectLst/>
                        <a:latin typeface="SF Foxboro Script" panose="00000400000000000000" pitchFamily="2" charset="0"/>
                        <a:ea typeface="Macchiato_Font Medium" panose="02000603000000000000" pitchFamily="2" charset="0"/>
                      </a:endParaRPr>
                    </a:p>
                  </a:txBody>
                  <a:tcPr marL="10688" marR="10688" marT="10688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1050" u="none" strike="noStrike" dirty="0">
                          <a:solidFill>
                            <a:srgbClr val="A20051"/>
                          </a:solidFill>
                          <a:effectLst/>
                          <a:latin typeface="SF Foxboro Script" panose="00000400000000000000" pitchFamily="2" charset="0"/>
                        </a:rPr>
                        <a:t>5</a:t>
                      </a:r>
                      <a:endParaRPr lang="es-MX" sz="1050" b="0" i="0" u="none" strike="noStrike" dirty="0">
                        <a:solidFill>
                          <a:srgbClr val="A20051"/>
                        </a:solidFill>
                        <a:effectLst/>
                        <a:latin typeface="SF Foxboro Script" panose="00000400000000000000" pitchFamily="2" charset="0"/>
                        <a:ea typeface="Macchiato_Font Medium" panose="02000603000000000000" pitchFamily="2" charset="0"/>
                      </a:endParaRPr>
                    </a:p>
                  </a:txBody>
                  <a:tcPr marL="10688" marR="10688" marT="10688" marB="0" anchor="b"/>
                </a:tc>
                <a:extLst>
                  <a:ext uri="{0D108BD9-81ED-4DB2-BD59-A6C34878D82A}">
                    <a16:rowId xmlns:a16="http://schemas.microsoft.com/office/drawing/2014/main" val="817521241"/>
                  </a:ext>
                </a:extLst>
              </a:tr>
              <a:tr h="137179">
                <a:tc>
                  <a:txBody>
                    <a:bodyPr/>
                    <a:lstStyle/>
                    <a:p>
                      <a:pPr algn="ctr" fontAlgn="b"/>
                      <a:r>
                        <a:rPr lang="es-MX" sz="1050" u="none" strike="noStrike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</a:rPr>
                        <a:t>6</a:t>
                      </a:r>
                      <a:endParaRPr lang="es-MX" sz="1050" b="0" i="0" u="none" strike="noStrike" dirty="0">
                        <a:solidFill>
                          <a:schemeClr val="tx1"/>
                        </a:solidFill>
                        <a:effectLst/>
                        <a:latin typeface="SF Foxboro Script" panose="00000400000000000000" pitchFamily="2" charset="0"/>
                        <a:ea typeface="Macchiato_Font Medium" panose="02000603000000000000" pitchFamily="2" charset="0"/>
                      </a:endParaRPr>
                    </a:p>
                  </a:txBody>
                  <a:tcPr marL="10688" marR="10688" marT="10688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1050" u="none" strike="noStrike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</a:rPr>
                        <a:t>7</a:t>
                      </a:r>
                      <a:endParaRPr lang="es-MX" sz="1050" b="0" i="0" u="none" strike="noStrike" dirty="0">
                        <a:solidFill>
                          <a:schemeClr val="tx1"/>
                        </a:solidFill>
                        <a:effectLst/>
                        <a:latin typeface="SF Foxboro Script" panose="00000400000000000000" pitchFamily="2" charset="0"/>
                        <a:ea typeface="Macchiato_Font Medium" panose="02000603000000000000" pitchFamily="2" charset="0"/>
                      </a:endParaRPr>
                    </a:p>
                  </a:txBody>
                  <a:tcPr marL="10688" marR="10688" marT="10688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1050" u="none" strike="noStrike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</a:rPr>
                        <a:t>8</a:t>
                      </a:r>
                      <a:endParaRPr lang="es-MX" sz="1050" b="0" i="0" u="none" strike="noStrike" dirty="0">
                        <a:solidFill>
                          <a:schemeClr val="tx1"/>
                        </a:solidFill>
                        <a:effectLst/>
                        <a:latin typeface="SF Foxboro Script" panose="00000400000000000000" pitchFamily="2" charset="0"/>
                        <a:ea typeface="Macchiato_Font Medium" panose="02000603000000000000" pitchFamily="2" charset="0"/>
                      </a:endParaRPr>
                    </a:p>
                  </a:txBody>
                  <a:tcPr marL="10688" marR="10688" marT="10688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1050" u="none" strike="noStrike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</a:rPr>
                        <a:t>9</a:t>
                      </a:r>
                      <a:endParaRPr lang="es-MX" sz="1050" b="0" i="0" u="none" strike="noStrike" dirty="0">
                        <a:solidFill>
                          <a:schemeClr val="tx1"/>
                        </a:solidFill>
                        <a:effectLst/>
                        <a:latin typeface="SF Foxboro Script" panose="00000400000000000000" pitchFamily="2" charset="0"/>
                        <a:ea typeface="Macchiato_Font Medium" panose="02000603000000000000" pitchFamily="2" charset="0"/>
                      </a:endParaRPr>
                    </a:p>
                  </a:txBody>
                  <a:tcPr marL="10688" marR="10688" marT="10688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1050" u="none" strike="noStrike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</a:rPr>
                        <a:t>10</a:t>
                      </a:r>
                      <a:endParaRPr lang="es-MX" sz="1050" b="0" i="0" u="none" strike="noStrike" dirty="0">
                        <a:solidFill>
                          <a:schemeClr val="tx1"/>
                        </a:solidFill>
                        <a:effectLst/>
                        <a:latin typeface="SF Foxboro Script" panose="00000400000000000000" pitchFamily="2" charset="0"/>
                        <a:ea typeface="Macchiato_Font Medium" panose="02000603000000000000" pitchFamily="2" charset="0"/>
                      </a:endParaRPr>
                    </a:p>
                  </a:txBody>
                  <a:tcPr marL="10688" marR="10688" marT="10688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1050" u="none" strike="noStrike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</a:rPr>
                        <a:t>11</a:t>
                      </a:r>
                      <a:endParaRPr lang="es-MX" sz="1050" b="0" i="0" u="none" strike="noStrike" dirty="0">
                        <a:solidFill>
                          <a:schemeClr val="tx1"/>
                        </a:solidFill>
                        <a:effectLst/>
                        <a:latin typeface="SF Foxboro Script" panose="00000400000000000000" pitchFamily="2" charset="0"/>
                        <a:ea typeface="Macchiato_Font Medium" panose="02000603000000000000" pitchFamily="2" charset="0"/>
                      </a:endParaRPr>
                    </a:p>
                  </a:txBody>
                  <a:tcPr marL="10688" marR="10688" marT="10688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1050" u="none" strike="noStrike" dirty="0">
                          <a:solidFill>
                            <a:srgbClr val="A20051"/>
                          </a:solidFill>
                          <a:effectLst/>
                          <a:latin typeface="SF Foxboro Script" panose="00000400000000000000" pitchFamily="2" charset="0"/>
                        </a:rPr>
                        <a:t>12</a:t>
                      </a:r>
                      <a:endParaRPr lang="es-MX" sz="1050" b="0" i="0" u="none" strike="noStrike" dirty="0">
                        <a:solidFill>
                          <a:srgbClr val="A20051"/>
                        </a:solidFill>
                        <a:effectLst/>
                        <a:latin typeface="SF Foxboro Script" panose="00000400000000000000" pitchFamily="2" charset="0"/>
                        <a:ea typeface="Macchiato_Font Medium" panose="02000603000000000000" pitchFamily="2" charset="0"/>
                      </a:endParaRPr>
                    </a:p>
                  </a:txBody>
                  <a:tcPr marL="10688" marR="10688" marT="10688" marB="0" anchor="b"/>
                </a:tc>
                <a:extLst>
                  <a:ext uri="{0D108BD9-81ED-4DB2-BD59-A6C34878D82A}">
                    <a16:rowId xmlns:a16="http://schemas.microsoft.com/office/drawing/2014/main" val="1683545355"/>
                  </a:ext>
                </a:extLst>
              </a:tr>
              <a:tr h="137179">
                <a:tc>
                  <a:txBody>
                    <a:bodyPr/>
                    <a:lstStyle/>
                    <a:p>
                      <a:pPr algn="ctr" fontAlgn="b"/>
                      <a:r>
                        <a:rPr lang="es-MX" sz="1050" u="none" strike="noStrike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</a:rPr>
                        <a:t>13</a:t>
                      </a:r>
                      <a:endParaRPr lang="es-MX" sz="1050" b="0" i="0" u="none" strike="noStrike" dirty="0">
                        <a:solidFill>
                          <a:schemeClr val="tx1"/>
                        </a:solidFill>
                        <a:effectLst/>
                        <a:latin typeface="SF Foxboro Script" panose="00000400000000000000" pitchFamily="2" charset="0"/>
                        <a:ea typeface="Macchiato_Font Medium" panose="02000603000000000000" pitchFamily="2" charset="0"/>
                      </a:endParaRPr>
                    </a:p>
                  </a:txBody>
                  <a:tcPr marL="10688" marR="10688" marT="10688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1050" u="none" strike="noStrike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</a:rPr>
                        <a:t>14</a:t>
                      </a:r>
                      <a:endParaRPr lang="es-MX" sz="1050" b="0" i="0" u="none" strike="noStrike" dirty="0">
                        <a:solidFill>
                          <a:schemeClr val="tx1"/>
                        </a:solidFill>
                        <a:effectLst/>
                        <a:latin typeface="SF Foxboro Script" panose="00000400000000000000" pitchFamily="2" charset="0"/>
                        <a:ea typeface="Macchiato_Font Medium" panose="02000603000000000000" pitchFamily="2" charset="0"/>
                      </a:endParaRPr>
                    </a:p>
                  </a:txBody>
                  <a:tcPr marL="10688" marR="10688" marT="10688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1050" u="none" strike="noStrike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</a:rPr>
                        <a:t>15</a:t>
                      </a:r>
                      <a:endParaRPr lang="es-MX" sz="1050" b="0" i="0" u="none" strike="noStrike" dirty="0">
                        <a:solidFill>
                          <a:schemeClr val="tx1"/>
                        </a:solidFill>
                        <a:effectLst/>
                        <a:latin typeface="SF Foxboro Script" panose="00000400000000000000" pitchFamily="2" charset="0"/>
                        <a:ea typeface="Macchiato_Font Medium" panose="02000603000000000000" pitchFamily="2" charset="0"/>
                      </a:endParaRPr>
                    </a:p>
                  </a:txBody>
                  <a:tcPr marL="10688" marR="10688" marT="10688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1050" u="none" strike="noStrike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</a:rPr>
                        <a:t>16</a:t>
                      </a:r>
                      <a:endParaRPr lang="es-MX" sz="1050" b="0" i="0" u="none" strike="noStrike" dirty="0">
                        <a:solidFill>
                          <a:schemeClr val="tx1"/>
                        </a:solidFill>
                        <a:effectLst/>
                        <a:latin typeface="SF Foxboro Script" panose="00000400000000000000" pitchFamily="2" charset="0"/>
                        <a:ea typeface="Macchiato_Font Medium" panose="02000603000000000000" pitchFamily="2" charset="0"/>
                      </a:endParaRPr>
                    </a:p>
                  </a:txBody>
                  <a:tcPr marL="10688" marR="10688" marT="10688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1050" u="none" strike="noStrike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</a:rPr>
                        <a:t>17</a:t>
                      </a:r>
                      <a:endParaRPr lang="es-MX" sz="1050" b="0" i="0" u="none" strike="noStrike" dirty="0">
                        <a:solidFill>
                          <a:schemeClr val="tx1"/>
                        </a:solidFill>
                        <a:effectLst/>
                        <a:latin typeface="SF Foxboro Script" panose="00000400000000000000" pitchFamily="2" charset="0"/>
                        <a:ea typeface="Macchiato_Font Medium" panose="02000603000000000000" pitchFamily="2" charset="0"/>
                      </a:endParaRPr>
                    </a:p>
                  </a:txBody>
                  <a:tcPr marL="10688" marR="10688" marT="10688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1050" u="none" strike="noStrike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</a:rPr>
                        <a:t>18</a:t>
                      </a:r>
                      <a:endParaRPr lang="es-MX" sz="1050" b="0" i="0" u="none" strike="noStrike" dirty="0">
                        <a:solidFill>
                          <a:schemeClr val="tx1"/>
                        </a:solidFill>
                        <a:effectLst/>
                        <a:latin typeface="SF Foxboro Script" panose="00000400000000000000" pitchFamily="2" charset="0"/>
                        <a:ea typeface="Macchiato_Font Medium" panose="02000603000000000000" pitchFamily="2" charset="0"/>
                      </a:endParaRPr>
                    </a:p>
                  </a:txBody>
                  <a:tcPr marL="10688" marR="10688" marT="10688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1050" u="none" strike="noStrike" dirty="0">
                          <a:solidFill>
                            <a:srgbClr val="A20051"/>
                          </a:solidFill>
                          <a:effectLst/>
                          <a:latin typeface="SF Foxboro Script" panose="00000400000000000000" pitchFamily="2" charset="0"/>
                        </a:rPr>
                        <a:t>19</a:t>
                      </a:r>
                      <a:endParaRPr lang="es-MX" sz="1050" b="0" i="0" u="none" strike="noStrike" dirty="0">
                        <a:solidFill>
                          <a:srgbClr val="A20051"/>
                        </a:solidFill>
                        <a:effectLst/>
                        <a:latin typeface="SF Foxboro Script" panose="00000400000000000000" pitchFamily="2" charset="0"/>
                        <a:ea typeface="Macchiato_Font Medium" panose="02000603000000000000" pitchFamily="2" charset="0"/>
                      </a:endParaRPr>
                    </a:p>
                  </a:txBody>
                  <a:tcPr marL="10688" marR="10688" marT="10688" marB="0" anchor="b"/>
                </a:tc>
                <a:extLst>
                  <a:ext uri="{0D108BD9-81ED-4DB2-BD59-A6C34878D82A}">
                    <a16:rowId xmlns:a16="http://schemas.microsoft.com/office/drawing/2014/main" val="3004883811"/>
                  </a:ext>
                </a:extLst>
              </a:tr>
              <a:tr h="137179">
                <a:tc>
                  <a:txBody>
                    <a:bodyPr/>
                    <a:lstStyle/>
                    <a:p>
                      <a:pPr algn="ctr" fontAlgn="b"/>
                      <a:r>
                        <a:rPr lang="es-MX" sz="1050" u="none" strike="noStrike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</a:rPr>
                        <a:t>20</a:t>
                      </a:r>
                      <a:endParaRPr lang="es-MX" sz="1050" b="0" i="0" u="none" strike="noStrike" dirty="0">
                        <a:solidFill>
                          <a:schemeClr val="tx1"/>
                        </a:solidFill>
                        <a:effectLst/>
                        <a:latin typeface="SF Foxboro Script" panose="00000400000000000000" pitchFamily="2" charset="0"/>
                        <a:ea typeface="Macchiato_Font Medium" panose="02000603000000000000" pitchFamily="2" charset="0"/>
                      </a:endParaRPr>
                    </a:p>
                  </a:txBody>
                  <a:tcPr marL="10688" marR="10688" marT="10688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1050" u="none" strike="noStrike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</a:rPr>
                        <a:t>21</a:t>
                      </a:r>
                      <a:endParaRPr lang="es-MX" sz="1050" b="0" i="0" u="none" strike="noStrike" dirty="0">
                        <a:solidFill>
                          <a:schemeClr val="tx1"/>
                        </a:solidFill>
                        <a:effectLst/>
                        <a:latin typeface="SF Foxboro Script" panose="00000400000000000000" pitchFamily="2" charset="0"/>
                        <a:ea typeface="Macchiato_Font Medium" panose="02000603000000000000" pitchFamily="2" charset="0"/>
                      </a:endParaRPr>
                    </a:p>
                  </a:txBody>
                  <a:tcPr marL="10688" marR="10688" marT="10688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1050" u="none" strike="noStrike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</a:rPr>
                        <a:t>22</a:t>
                      </a:r>
                      <a:endParaRPr lang="es-MX" sz="1050" b="0" i="0" u="none" strike="noStrike" dirty="0">
                        <a:solidFill>
                          <a:schemeClr val="tx1"/>
                        </a:solidFill>
                        <a:effectLst/>
                        <a:latin typeface="SF Foxboro Script" panose="00000400000000000000" pitchFamily="2" charset="0"/>
                        <a:ea typeface="Macchiato_Font Medium" panose="02000603000000000000" pitchFamily="2" charset="0"/>
                      </a:endParaRPr>
                    </a:p>
                  </a:txBody>
                  <a:tcPr marL="10688" marR="10688" marT="10688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1050" u="none" strike="noStrike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</a:rPr>
                        <a:t>23</a:t>
                      </a:r>
                      <a:endParaRPr lang="es-MX" sz="1050" b="0" i="0" u="none" strike="noStrike" dirty="0">
                        <a:solidFill>
                          <a:schemeClr val="tx1"/>
                        </a:solidFill>
                        <a:effectLst/>
                        <a:latin typeface="SF Foxboro Script" panose="00000400000000000000" pitchFamily="2" charset="0"/>
                        <a:ea typeface="Macchiato_Font Medium" panose="02000603000000000000" pitchFamily="2" charset="0"/>
                      </a:endParaRPr>
                    </a:p>
                  </a:txBody>
                  <a:tcPr marL="10688" marR="10688" marT="10688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1050" u="none" strike="noStrike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</a:rPr>
                        <a:t>24</a:t>
                      </a:r>
                      <a:endParaRPr lang="es-MX" sz="1050" b="0" i="0" u="none" strike="noStrike" dirty="0">
                        <a:solidFill>
                          <a:schemeClr val="tx1"/>
                        </a:solidFill>
                        <a:effectLst/>
                        <a:latin typeface="SF Foxboro Script" panose="00000400000000000000" pitchFamily="2" charset="0"/>
                        <a:ea typeface="Macchiato_Font Medium" panose="02000603000000000000" pitchFamily="2" charset="0"/>
                      </a:endParaRPr>
                    </a:p>
                  </a:txBody>
                  <a:tcPr marL="10688" marR="10688" marT="10688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1050" u="none" strike="noStrike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</a:rPr>
                        <a:t>25</a:t>
                      </a:r>
                      <a:endParaRPr lang="es-MX" sz="1050" b="0" i="0" u="none" strike="noStrike" dirty="0">
                        <a:solidFill>
                          <a:schemeClr val="tx1"/>
                        </a:solidFill>
                        <a:effectLst/>
                        <a:latin typeface="SF Foxboro Script" panose="00000400000000000000" pitchFamily="2" charset="0"/>
                        <a:ea typeface="Macchiato_Font Medium" panose="02000603000000000000" pitchFamily="2" charset="0"/>
                      </a:endParaRPr>
                    </a:p>
                  </a:txBody>
                  <a:tcPr marL="10688" marR="10688" marT="10688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1050" u="none" strike="noStrike" dirty="0">
                          <a:solidFill>
                            <a:srgbClr val="A20051"/>
                          </a:solidFill>
                          <a:effectLst/>
                          <a:latin typeface="SF Foxboro Script" panose="00000400000000000000" pitchFamily="2" charset="0"/>
                        </a:rPr>
                        <a:t>26</a:t>
                      </a:r>
                      <a:endParaRPr lang="es-MX" sz="1050" b="0" i="0" u="none" strike="noStrike" dirty="0">
                        <a:solidFill>
                          <a:srgbClr val="A20051"/>
                        </a:solidFill>
                        <a:effectLst/>
                        <a:latin typeface="SF Foxboro Script" panose="00000400000000000000" pitchFamily="2" charset="0"/>
                        <a:ea typeface="Macchiato_Font Medium" panose="02000603000000000000" pitchFamily="2" charset="0"/>
                      </a:endParaRPr>
                    </a:p>
                  </a:txBody>
                  <a:tcPr marL="10688" marR="10688" marT="10688" marB="0" anchor="b"/>
                </a:tc>
                <a:extLst>
                  <a:ext uri="{0D108BD9-81ED-4DB2-BD59-A6C34878D82A}">
                    <a16:rowId xmlns:a16="http://schemas.microsoft.com/office/drawing/2014/main" val="2400186777"/>
                  </a:ext>
                </a:extLst>
              </a:tr>
              <a:tr h="137179">
                <a:tc>
                  <a:txBody>
                    <a:bodyPr/>
                    <a:lstStyle/>
                    <a:p>
                      <a:pPr algn="ctr" fontAlgn="b"/>
                      <a:r>
                        <a:rPr lang="es-MX" sz="1050" u="none" strike="noStrike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</a:rPr>
                        <a:t>27</a:t>
                      </a:r>
                      <a:endParaRPr lang="es-MX" sz="1050" b="0" i="0" u="none" strike="noStrike" dirty="0">
                        <a:solidFill>
                          <a:schemeClr val="tx1"/>
                        </a:solidFill>
                        <a:effectLst/>
                        <a:latin typeface="SF Foxboro Script" panose="00000400000000000000" pitchFamily="2" charset="0"/>
                        <a:ea typeface="Macchiato_Font Medium" panose="02000603000000000000" pitchFamily="2" charset="0"/>
                      </a:endParaRPr>
                    </a:p>
                  </a:txBody>
                  <a:tcPr marL="10688" marR="10688" marT="10688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1050" u="none" strike="noStrike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</a:rPr>
                        <a:t>28</a:t>
                      </a:r>
                      <a:endParaRPr lang="es-MX" sz="1050" b="0" i="0" u="none" strike="noStrike" dirty="0">
                        <a:solidFill>
                          <a:schemeClr val="tx1"/>
                        </a:solidFill>
                        <a:effectLst/>
                        <a:latin typeface="SF Foxboro Script" panose="00000400000000000000" pitchFamily="2" charset="0"/>
                        <a:ea typeface="Macchiato_Font Medium" panose="02000603000000000000" pitchFamily="2" charset="0"/>
                      </a:endParaRPr>
                    </a:p>
                  </a:txBody>
                  <a:tcPr marL="10688" marR="10688" marT="10688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1050" u="none" strike="noStrike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</a:rPr>
                        <a:t>29</a:t>
                      </a:r>
                      <a:endParaRPr lang="es-MX" sz="1050" b="0" i="0" u="none" strike="noStrike" dirty="0">
                        <a:solidFill>
                          <a:schemeClr val="tx1"/>
                        </a:solidFill>
                        <a:effectLst/>
                        <a:latin typeface="SF Foxboro Script" panose="00000400000000000000" pitchFamily="2" charset="0"/>
                        <a:ea typeface="Macchiato_Font Medium" panose="02000603000000000000" pitchFamily="2" charset="0"/>
                      </a:endParaRPr>
                    </a:p>
                  </a:txBody>
                  <a:tcPr marL="10688" marR="10688" marT="10688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1050" u="none" strike="noStrike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</a:rPr>
                        <a:t>30</a:t>
                      </a:r>
                      <a:endParaRPr lang="es-MX" sz="1050" b="0" i="0" u="none" strike="noStrike" dirty="0">
                        <a:solidFill>
                          <a:schemeClr val="tx1"/>
                        </a:solidFill>
                        <a:effectLst/>
                        <a:latin typeface="SF Foxboro Script" panose="00000400000000000000" pitchFamily="2" charset="0"/>
                        <a:ea typeface="Macchiato_Font Medium" panose="02000603000000000000" pitchFamily="2" charset="0"/>
                      </a:endParaRPr>
                    </a:p>
                  </a:txBody>
                  <a:tcPr marL="10688" marR="10688" marT="10688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1050" u="none" strike="noStrike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</a:rPr>
                        <a:t>31</a:t>
                      </a:r>
                      <a:endParaRPr lang="es-MX" sz="1050" b="0" i="0" u="none" strike="noStrike" dirty="0">
                        <a:solidFill>
                          <a:schemeClr val="tx1"/>
                        </a:solidFill>
                        <a:effectLst/>
                        <a:latin typeface="SF Foxboro Script" panose="00000400000000000000" pitchFamily="2" charset="0"/>
                        <a:ea typeface="Macchiato_Font Medium" panose="02000603000000000000" pitchFamily="2" charset="0"/>
                      </a:endParaRPr>
                    </a:p>
                  </a:txBody>
                  <a:tcPr marL="10688" marR="10688" marT="10688" marB="0" anchor="b"/>
                </a:tc>
                <a:tc>
                  <a:txBody>
                    <a:bodyPr/>
                    <a:lstStyle/>
                    <a:p>
                      <a:pPr algn="ctr" fontAlgn="b"/>
                      <a:endParaRPr lang="es-MX" sz="1050" b="0" i="0" u="none" strike="noStrike" dirty="0">
                        <a:solidFill>
                          <a:schemeClr val="tx1"/>
                        </a:solidFill>
                        <a:effectLst/>
                        <a:latin typeface="SF Foxboro Script" panose="00000400000000000000" pitchFamily="2" charset="0"/>
                        <a:ea typeface="Macchiato_Font Medium" panose="02000603000000000000" pitchFamily="2" charset="0"/>
                      </a:endParaRPr>
                    </a:p>
                  </a:txBody>
                  <a:tcPr marL="10688" marR="10688" marT="10688" marB="0" anchor="b"/>
                </a:tc>
                <a:tc>
                  <a:txBody>
                    <a:bodyPr/>
                    <a:lstStyle/>
                    <a:p>
                      <a:pPr algn="ctr" fontAlgn="b"/>
                      <a:endParaRPr lang="es-MX" sz="1050" b="0" i="0" u="none" strike="noStrike" dirty="0">
                        <a:solidFill>
                          <a:schemeClr val="tx1"/>
                        </a:solidFill>
                        <a:effectLst/>
                        <a:latin typeface="SF Foxboro Script" panose="00000400000000000000" pitchFamily="2" charset="0"/>
                        <a:ea typeface="Macchiato_Font Medium" panose="02000603000000000000" pitchFamily="2" charset="0"/>
                      </a:endParaRPr>
                    </a:p>
                  </a:txBody>
                  <a:tcPr marL="10688" marR="10688" marT="10688" marB="0" anchor="b"/>
                </a:tc>
                <a:extLst>
                  <a:ext uri="{0D108BD9-81ED-4DB2-BD59-A6C34878D82A}">
                    <a16:rowId xmlns:a16="http://schemas.microsoft.com/office/drawing/2014/main" val="1672124013"/>
                  </a:ext>
                </a:extLst>
              </a:tr>
            </a:tbl>
          </a:graphicData>
        </a:graphic>
      </p:graphicFrame>
      <p:graphicFrame>
        <p:nvGraphicFramePr>
          <p:cNvPr id="15" name="Tabla 14">
            <a:extLst>
              <a:ext uri="{FF2B5EF4-FFF2-40B4-BE49-F238E27FC236}">
                <a16:creationId xmlns:a16="http://schemas.microsoft.com/office/drawing/2014/main" id="{4CAF2632-3AA7-4733-BE1E-C2034A522DD4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748190942"/>
              </p:ext>
            </p:extLst>
          </p:nvPr>
        </p:nvGraphicFramePr>
        <p:xfrm>
          <a:off x="1923969" y="4074606"/>
          <a:ext cx="1419138" cy="170708"/>
        </p:xfrm>
        <a:graphic>
          <a:graphicData uri="http://schemas.openxmlformats.org/drawingml/2006/table">
            <a:tbl>
              <a:tblPr>
                <a:tableStyleId>{2D5ABB26-0587-4C30-8999-92F81FD0307C}</a:tableStyleId>
              </a:tblPr>
              <a:tblGrid>
                <a:gridCol w="202734">
                  <a:extLst>
                    <a:ext uri="{9D8B030D-6E8A-4147-A177-3AD203B41FA5}">
                      <a16:colId xmlns:a16="http://schemas.microsoft.com/office/drawing/2014/main" val="602763473"/>
                    </a:ext>
                  </a:extLst>
                </a:gridCol>
                <a:gridCol w="202734">
                  <a:extLst>
                    <a:ext uri="{9D8B030D-6E8A-4147-A177-3AD203B41FA5}">
                      <a16:colId xmlns:a16="http://schemas.microsoft.com/office/drawing/2014/main" val="552827624"/>
                    </a:ext>
                  </a:extLst>
                </a:gridCol>
                <a:gridCol w="202734">
                  <a:extLst>
                    <a:ext uri="{9D8B030D-6E8A-4147-A177-3AD203B41FA5}">
                      <a16:colId xmlns:a16="http://schemas.microsoft.com/office/drawing/2014/main" val="2089408165"/>
                    </a:ext>
                  </a:extLst>
                </a:gridCol>
                <a:gridCol w="202734">
                  <a:extLst>
                    <a:ext uri="{9D8B030D-6E8A-4147-A177-3AD203B41FA5}">
                      <a16:colId xmlns:a16="http://schemas.microsoft.com/office/drawing/2014/main" val="3128146960"/>
                    </a:ext>
                  </a:extLst>
                </a:gridCol>
                <a:gridCol w="202734">
                  <a:extLst>
                    <a:ext uri="{9D8B030D-6E8A-4147-A177-3AD203B41FA5}">
                      <a16:colId xmlns:a16="http://schemas.microsoft.com/office/drawing/2014/main" val="521213684"/>
                    </a:ext>
                  </a:extLst>
                </a:gridCol>
                <a:gridCol w="202734">
                  <a:extLst>
                    <a:ext uri="{9D8B030D-6E8A-4147-A177-3AD203B41FA5}">
                      <a16:colId xmlns:a16="http://schemas.microsoft.com/office/drawing/2014/main" val="3064312925"/>
                    </a:ext>
                  </a:extLst>
                </a:gridCol>
                <a:gridCol w="202734">
                  <a:extLst>
                    <a:ext uri="{9D8B030D-6E8A-4147-A177-3AD203B41FA5}">
                      <a16:colId xmlns:a16="http://schemas.microsoft.com/office/drawing/2014/main" val="1970482738"/>
                    </a:ext>
                  </a:extLst>
                </a:gridCol>
              </a:tblGrid>
              <a:tr h="137179">
                <a:tc>
                  <a:txBody>
                    <a:bodyPr/>
                    <a:lstStyle/>
                    <a:p>
                      <a:pPr algn="ctr" fontAlgn="b"/>
                      <a:r>
                        <a:rPr lang="es-MX" sz="1050" u="none" strike="noStrike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</a:rPr>
                        <a:t>31 </a:t>
                      </a:r>
                      <a:endParaRPr lang="es-MX" sz="1050" b="0" i="0" u="none" strike="noStrike" dirty="0">
                        <a:solidFill>
                          <a:schemeClr val="tx1"/>
                        </a:solidFill>
                        <a:effectLst/>
                        <a:latin typeface="SF Foxboro Script" panose="00000400000000000000" pitchFamily="2" charset="0"/>
                        <a:ea typeface="Macchiato_Font Medium" panose="02000603000000000000" pitchFamily="2" charset="0"/>
                      </a:endParaRPr>
                    </a:p>
                  </a:txBody>
                  <a:tcPr marL="10688" marR="10688" marT="10688" marB="0" anchor="b"/>
                </a:tc>
                <a:tc>
                  <a:txBody>
                    <a:bodyPr/>
                    <a:lstStyle/>
                    <a:p>
                      <a:pPr algn="ctr" fontAlgn="b"/>
                      <a:endParaRPr lang="es-MX" sz="1050" b="0" i="0" u="none" strike="noStrike" dirty="0">
                        <a:solidFill>
                          <a:schemeClr val="tx1"/>
                        </a:solidFill>
                        <a:effectLst/>
                        <a:latin typeface="SF Foxboro Script" panose="00000400000000000000" pitchFamily="2" charset="0"/>
                        <a:ea typeface="Macchiato_Font Medium" panose="02000603000000000000" pitchFamily="2" charset="0"/>
                      </a:endParaRPr>
                    </a:p>
                  </a:txBody>
                  <a:tcPr marL="10688" marR="10688" marT="10688" marB="0" anchor="b"/>
                </a:tc>
                <a:tc>
                  <a:txBody>
                    <a:bodyPr/>
                    <a:lstStyle/>
                    <a:p>
                      <a:pPr algn="ctr" fontAlgn="b"/>
                      <a:endParaRPr lang="es-MX" sz="1050" b="0" i="0" u="none" strike="noStrike" dirty="0">
                        <a:solidFill>
                          <a:schemeClr val="tx1"/>
                        </a:solidFill>
                        <a:effectLst/>
                        <a:latin typeface="SF Foxboro Script" panose="00000400000000000000" pitchFamily="2" charset="0"/>
                        <a:ea typeface="Macchiato_Font Medium" panose="02000603000000000000" pitchFamily="2" charset="0"/>
                      </a:endParaRPr>
                    </a:p>
                  </a:txBody>
                  <a:tcPr marL="10688" marR="10688" marT="10688" marB="0" anchor="b"/>
                </a:tc>
                <a:tc>
                  <a:txBody>
                    <a:bodyPr/>
                    <a:lstStyle/>
                    <a:p>
                      <a:pPr algn="ctr" fontAlgn="b"/>
                      <a:endParaRPr lang="es-MX" sz="1050" b="0" i="0" u="none" strike="noStrike" dirty="0">
                        <a:solidFill>
                          <a:schemeClr val="tx1"/>
                        </a:solidFill>
                        <a:effectLst/>
                        <a:latin typeface="SF Foxboro Script" panose="00000400000000000000" pitchFamily="2" charset="0"/>
                        <a:ea typeface="Macchiato_Font Medium" panose="02000603000000000000" pitchFamily="2" charset="0"/>
                      </a:endParaRPr>
                    </a:p>
                  </a:txBody>
                  <a:tcPr marL="10688" marR="10688" marT="10688" marB="0" anchor="b"/>
                </a:tc>
                <a:tc>
                  <a:txBody>
                    <a:bodyPr/>
                    <a:lstStyle/>
                    <a:p>
                      <a:pPr algn="ctr" fontAlgn="b"/>
                      <a:endParaRPr lang="es-MX" sz="1050" b="0" i="0" u="none" strike="noStrike" dirty="0">
                        <a:solidFill>
                          <a:schemeClr val="tx1"/>
                        </a:solidFill>
                        <a:effectLst/>
                        <a:latin typeface="SF Foxboro Script" panose="00000400000000000000" pitchFamily="2" charset="0"/>
                        <a:ea typeface="Macchiato_Font Medium" panose="02000603000000000000" pitchFamily="2" charset="0"/>
                      </a:endParaRPr>
                    </a:p>
                  </a:txBody>
                  <a:tcPr marL="10688" marR="10688" marT="10688" marB="0" anchor="b"/>
                </a:tc>
                <a:tc>
                  <a:txBody>
                    <a:bodyPr/>
                    <a:lstStyle/>
                    <a:p>
                      <a:pPr algn="ctr" fontAlgn="b"/>
                      <a:endParaRPr lang="es-MX" sz="1050" b="0" i="0" u="none" strike="noStrike" dirty="0">
                        <a:solidFill>
                          <a:schemeClr val="tx1"/>
                        </a:solidFill>
                        <a:effectLst/>
                        <a:latin typeface="SF Foxboro Script" panose="00000400000000000000" pitchFamily="2" charset="0"/>
                        <a:ea typeface="Macchiato_Font Medium" panose="02000603000000000000" pitchFamily="2" charset="0"/>
                      </a:endParaRPr>
                    </a:p>
                  </a:txBody>
                  <a:tcPr marL="10688" marR="10688" marT="10688" marB="0" anchor="b"/>
                </a:tc>
                <a:tc>
                  <a:txBody>
                    <a:bodyPr/>
                    <a:lstStyle/>
                    <a:p>
                      <a:pPr algn="ctr" fontAlgn="b"/>
                      <a:endParaRPr lang="es-MX" sz="1050" b="0" i="0" u="none" strike="noStrike" dirty="0">
                        <a:solidFill>
                          <a:schemeClr val="tx1"/>
                        </a:solidFill>
                        <a:effectLst/>
                        <a:latin typeface="SF Foxboro Script" panose="00000400000000000000" pitchFamily="2" charset="0"/>
                        <a:ea typeface="Macchiato_Font Medium" panose="02000603000000000000" pitchFamily="2" charset="0"/>
                      </a:endParaRPr>
                    </a:p>
                  </a:txBody>
                  <a:tcPr marL="10688" marR="10688" marT="10688" marB="0" anchor="b"/>
                </a:tc>
                <a:extLst>
                  <a:ext uri="{0D108BD9-81ED-4DB2-BD59-A6C34878D82A}">
                    <a16:rowId xmlns:a16="http://schemas.microsoft.com/office/drawing/2014/main" val="2671445026"/>
                  </a:ext>
                </a:extLst>
              </a:tr>
            </a:tbl>
          </a:graphicData>
        </a:graphic>
      </p:graphicFrame>
      <p:graphicFrame>
        <p:nvGraphicFramePr>
          <p:cNvPr id="16" name="Tabla 15">
            <a:extLst>
              <a:ext uri="{FF2B5EF4-FFF2-40B4-BE49-F238E27FC236}">
                <a16:creationId xmlns:a16="http://schemas.microsoft.com/office/drawing/2014/main" id="{35F162AC-A2CF-495D-A76B-FAED4489E06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089160229"/>
              </p:ext>
            </p:extLst>
          </p:nvPr>
        </p:nvGraphicFramePr>
        <p:xfrm>
          <a:off x="1929081" y="5531942"/>
          <a:ext cx="1284276" cy="170708"/>
        </p:xfrm>
        <a:graphic>
          <a:graphicData uri="http://schemas.openxmlformats.org/drawingml/2006/table">
            <a:tbl>
              <a:tblPr>
                <a:tableStyleId>{2D5ABB26-0587-4C30-8999-92F81FD0307C}</a:tableStyleId>
              </a:tblPr>
              <a:tblGrid>
                <a:gridCol w="183468">
                  <a:extLst>
                    <a:ext uri="{9D8B030D-6E8A-4147-A177-3AD203B41FA5}">
                      <a16:colId xmlns:a16="http://schemas.microsoft.com/office/drawing/2014/main" val="602763473"/>
                    </a:ext>
                  </a:extLst>
                </a:gridCol>
                <a:gridCol w="183468">
                  <a:extLst>
                    <a:ext uri="{9D8B030D-6E8A-4147-A177-3AD203B41FA5}">
                      <a16:colId xmlns:a16="http://schemas.microsoft.com/office/drawing/2014/main" val="552827624"/>
                    </a:ext>
                  </a:extLst>
                </a:gridCol>
                <a:gridCol w="183468">
                  <a:extLst>
                    <a:ext uri="{9D8B030D-6E8A-4147-A177-3AD203B41FA5}">
                      <a16:colId xmlns:a16="http://schemas.microsoft.com/office/drawing/2014/main" val="2089408165"/>
                    </a:ext>
                  </a:extLst>
                </a:gridCol>
                <a:gridCol w="183468">
                  <a:extLst>
                    <a:ext uri="{9D8B030D-6E8A-4147-A177-3AD203B41FA5}">
                      <a16:colId xmlns:a16="http://schemas.microsoft.com/office/drawing/2014/main" val="3128146960"/>
                    </a:ext>
                  </a:extLst>
                </a:gridCol>
                <a:gridCol w="183468">
                  <a:extLst>
                    <a:ext uri="{9D8B030D-6E8A-4147-A177-3AD203B41FA5}">
                      <a16:colId xmlns:a16="http://schemas.microsoft.com/office/drawing/2014/main" val="521213684"/>
                    </a:ext>
                  </a:extLst>
                </a:gridCol>
                <a:gridCol w="183468">
                  <a:extLst>
                    <a:ext uri="{9D8B030D-6E8A-4147-A177-3AD203B41FA5}">
                      <a16:colId xmlns:a16="http://schemas.microsoft.com/office/drawing/2014/main" val="3064312925"/>
                    </a:ext>
                  </a:extLst>
                </a:gridCol>
                <a:gridCol w="183468">
                  <a:extLst>
                    <a:ext uri="{9D8B030D-6E8A-4147-A177-3AD203B41FA5}">
                      <a16:colId xmlns:a16="http://schemas.microsoft.com/office/drawing/2014/main" val="1970482738"/>
                    </a:ext>
                  </a:extLst>
                </a:gridCol>
              </a:tblGrid>
              <a:tr h="137179">
                <a:tc>
                  <a:txBody>
                    <a:bodyPr/>
                    <a:lstStyle/>
                    <a:p>
                      <a:pPr algn="ctr" fontAlgn="b"/>
                      <a:r>
                        <a:rPr lang="es-MX" sz="1050" u="none" strike="noStrike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</a:rPr>
                        <a:t>30 </a:t>
                      </a:r>
                      <a:endParaRPr lang="es-MX" sz="1050" b="0" i="0" u="none" strike="noStrike" dirty="0">
                        <a:solidFill>
                          <a:schemeClr val="tx1"/>
                        </a:solidFill>
                        <a:effectLst/>
                        <a:latin typeface="SF Foxboro Script" panose="00000400000000000000" pitchFamily="2" charset="0"/>
                        <a:ea typeface="Macchiato_Font Medium" panose="02000603000000000000" pitchFamily="2" charset="0"/>
                      </a:endParaRPr>
                    </a:p>
                  </a:txBody>
                  <a:tcPr marL="10688" marR="10688" marT="10688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1050" u="none" strike="noStrike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</a:rPr>
                        <a:t>31</a:t>
                      </a:r>
                      <a:endParaRPr lang="es-MX" sz="1050" b="0" i="0" u="none" strike="noStrike" dirty="0">
                        <a:solidFill>
                          <a:schemeClr val="tx1"/>
                        </a:solidFill>
                        <a:effectLst/>
                        <a:latin typeface="SF Foxboro Script" panose="00000400000000000000" pitchFamily="2" charset="0"/>
                        <a:ea typeface="Macchiato_Font Medium" panose="02000603000000000000" pitchFamily="2" charset="0"/>
                      </a:endParaRPr>
                    </a:p>
                  </a:txBody>
                  <a:tcPr marL="10688" marR="10688" marT="10688" marB="0" anchor="b"/>
                </a:tc>
                <a:tc>
                  <a:txBody>
                    <a:bodyPr/>
                    <a:lstStyle/>
                    <a:p>
                      <a:pPr algn="ctr" fontAlgn="b"/>
                      <a:endParaRPr lang="es-MX" sz="1050" b="0" i="0" u="none" strike="noStrike" dirty="0">
                        <a:solidFill>
                          <a:schemeClr val="tx1"/>
                        </a:solidFill>
                        <a:effectLst/>
                        <a:latin typeface="SF Foxboro Script" panose="00000400000000000000" pitchFamily="2" charset="0"/>
                        <a:ea typeface="Macchiato_Font Medium" panose="02000603000000000000" pitchFamily="2" charset="0"/>
                      </a:endParaRPr>
                    </a:p>
                  </a:txBody>
                  <a:tcPr marL="10688" marR="10688" marT="10688" marB="0" anchor="b"/>
                </a:tc>
                <a:tc>
                  <a:txBody>
                    <a:bodyPr/>
                    <a:lstStyle/>
                    <a:p>
                      <a:pPr algn="ctr" fontAlgn="b"/>
                      <a:endParaRPr lang="es-MX" sz="1050" b="0" i="0" u="none" strike="noStrike" dirty="0">
                        <a:solidFill>
                          <a:schemeClr val="tx1"/>
                        </a:solidFill>
                        <a:effectLst/>
                        <a:latin typeface="SF Foxboro Script" panose="00000400000000000000" pitchFamily="2" charset="0"/>
                        <a:ea typeface="Macchiato_Font Medium" panose="02000603000000000000" pitchFamily="2" charset="0"/>
                      </a:endParaRPr>
                    </a:p>
                  </a:txBody>
                  <a:tcPr marL="10688" marR="10688" marT="10688" marB="0" anchor="b"/>
                </a:tc>
                <a:tc>
                  <a:txBody>
                    <a:bodyPr/>
                    <a:lstStyle/>
                    <a:p>
                      <a:pPr algn="ctr" fontAlgn="b"/>
                      <a:endParaRPr lang="es-MX" sz="1050" b="0" i="0" u="none" strike="noStrike" dirty="0">
                        <a:solidFill>
                          <a:schemeClr val="tx1"/>
                        </a:solidFill>
                        <a:effectLst/>
                        <a:latin typeface="SF Foxboro Script" panose="00000400000000000000" pitchFamily="2" charset="0"/>
                        <a:ea typeface="Macchiato_Font Medium" panose="02000603000000000000" pitchFamily="2" charset="0"/>
                      </a:endParaRPr>
                    </a:p>
                  </a:txBody>
                  <a:tcPr marL="10688" marR="10688" marT="10688" marB="0" anchor="b"/>
                </a:tc>
                <a:tc>
                  <a:txBody>
                    <a:bodyPr/>
                    <a:lstStyle/>
                    <a:p>
                      <a:pPr algn="ctr" fontAlgn="b"/>
                      <a:endParaRPr lang="es-MX" sz="1050" b="0" i="0" u="none" strike="noStrike" dirty="0">
                        <a:solidFill>
                          <a:schemeClr val="tx1"/>
                        </a:solidFill>
                        <a:effectLst/>
                        <a:latin typeface="SF Foxboro Script" panose="00000400000000000000" pitchFamily="2" charset="0"/>
                        <a:ea typeface="Macchiato_Font Medium" panose="02000603000000000000" pitchFamily="2" charset="0"/>
                      </a:endParaRPr>
                    </a:p>
                  </a:txBody>
                  <a:tcPr marL="10688" marR="10688" marT="10688" marB="0" anchor="b"/>
                </a:tc>
                <a:tc>
                  <a:txBody>
                    <a:bodyPr/>
                    <a:lstStyle/>
                    <a:p>
                      <a:pPr algn="ctr" fontAlgn="b"/>
                      <a:endParaRPr lang="es-MX" sz="1050" b="0" i="0" u="none" strike="noStrike" dirty="0">
                        <a:solidFill>
                          <a:schemeClr val="tx1"/>
                        </a:solidFill>
                        <a:effectLst/>
                        <a:latin typeface="SF Foxboro Script" panose="00000400000000000000" pitchFamily="2" charset="0"/>
                        <a:ea typeface="Macchiato_Font Medium" panose="02000603000000000000" pitchFamily="2" charset="0"/>
                      </a:endParaRPr>
                    </a:p>
                  </a:txBody>
                  <a:tcPr marL="10688" marR="10688" marT="10688" marB="0" anchor="b"/>
                </a:tc>
                <a:extLst>
                  <a:ext uri="{0D108BD9-81ED-4DB2-BD59-A6C34878D82A}">
                    <a16:rowId xmlns:a16="http://schemas.microsoft.com/office/drawing/2014/main" val="2671445026"/>
                  </a:ext>
                </a:extLst>
              </a:tr>
            </a:tbl>
          </a:graphicData>
        </a:graphic>
      </p:graphicFrame>
      <p:graphicFrame>
        <p:nvGraphicFramePr>
          <p:cNvPr id="17" name="Tabla 16">
            <a:extLst>
              <a:ext uri="{FF2B5EF4-FFF2-40B4-BE49-F238E27FC236}">
                <a16:creationId xmlns:a16="http://schemas.microsoft.com/office/drawing/2014/main" id="{2F533178-576F-474F-B211-544A2056E99C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266048841"/>
              </p:ext>
            </p:extLst>
          </p:nvPr>
        </p:nvGraphicFramePr>
        <p:xfrm>
          <a:off x="389243" y="1623461"/>
          <a:ext cx="1295231" cy="1024248"/>
        </p:xfrm>
        <a:graphic>
          <a:graphicData uri="http://schemas.openxmlformats.org/drawingml/2006/table">
            <a:tbl>
              <a:tblPr>
                <a:tableStyleId>{2D5ABB26-0587-4C30-8999-92F81FD0307C}</a:tableStyleId>
              </a:tblPr>
              <a:tblGrid>
                <a:gridCol w="185033">
                  <a:extLst>
                    <a:ext uri="{9D8B030D-6E8A-4147-A177-3AD203B41FA5}">
                      <a16:colId xmlns:a16="http://schemas.microsoft.com/office/drawing/2014/main" val="2410197279"/>
                    </a:ext>
                  </a:extLst>
                </a:gridCol>
                <a:gridCol w="185033">
                  <a:extLst>
                    <a:ext uri="{9D8B030D-6E8A-4147-A177-3AD203B41FA5}">
                      <a16:colId xmlns:a16="http://schemas.microsoft.com/office/drawing/2014/main" val="2584311377"/>
                    </a:ext>
                  </a:extLst>
                </a:gridCol>
                <a:gridCol w="185033">
                  <a:extLst>
                    <a:ext uri="{9D8B030D-6E8A-4147-A177-3AD203B41FA5}">
                      <a16:colId xmlns:a16="http://schemas.microsoft.com/office/drawing/2014/main" val="4286763887"/>
                    </a:ext>
                  </a:extLst>
                </a:gridCol>
                <a:gridCol w="185033">
                  <a:extLst>
                    <a:ext uri="{9D8B030D-6E8A-4147-A177-3AD203B41FA5}">
                      <a16:colId xmlns:a16="http://schemas.microsoft.com/office/drawing/2014/main" val="1866355310"/>
                    </a:ext>
                  </a:extLst>
                </a:gridCol>
                <a:gridCol w="185033">
                  <a:extLst>
                    <a:ext uri="{9D8B030D-6E8A-4147-A177-3AD203B41FA5}">
                      <a16:colId xmlns:a16="http://schemas.microsoft.com/office/drawing/2014/main" val="3640944420"/>
                    </a:ext>
                  </a:extLst>
                </a:gridCol>
                <a:gridCol w="185033">
                  <a:extLst>
                    <a:ext uri="{9D8B030D-6E8A-4147-A177-3AD203B41FA5}">
                      <a16:colId xmlns:a16="http://schemas.microsoft.com/office/drawing/2014/main" val="3484188033"/>
                    </a:ext>
                  </a:extLst>
                </a:gridCol>
                <a:gridCol w="185033">
                  <a:extLst>
                    <a:ext uri="{9D8B030D-6E8A-4147-A177-3AD203B41FA5}">
                      <a16:colId xmlns:a16="http://schemas.microsoft.com/office/drawing/2014/main" val="1184801916"/>
                    </a:ext>
                  </a:extLst>
                </a:gridCol>
              </a:tblGrid>
              <a:tr h="137179">
                <a:tc>
                  <a:txBody>
                    <a:bodyPr/>
                    <a:lstStyle/>
                    <a:p>
                      <a:pPr algn="ctr" fontAlgn="b"/>
                      <a:r>
                        <a:rPr lang="es-MX" sz="1050" u="none" strike="noStrike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</a:rPr>
                        <a:t>L</a:t>
                      </a:r>
                      <a:endParaRPr lang="es-MX" sz="1050" b="0" i="0" u="none" strike="noStrike" dirty="0">
                        <a:solidFill>
                          <a:schemeClr val="tx1"/>
                        </a:solidFill>
                        <a:effectLst/>
                        <a:latin typeface="SF Foxboro Script" panose="00000400000000000000" pitchFamily="2" charset="0"/>
                        <a:ea typeface="Macchiato_Font Medium" panose="02000603000000000000" pitchFamily="2" charset="0"/>
                      </a:endParaRPr>
                    </a:p>
                  </a:txBody>
                  <a:tcPr marL="10688" marR="10688" marT="10688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1050" u="none" strike="noStrike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</a:rPr>
                        <a:t>M</a:t>
                      </a:r>
                      <a:endParaRPr lang="es-MX" sz="1050" b="0" i="0" u="none" strike="noStrike" dirty="0">
                        <a:solidFill>
                          <a:schemeClr val="tx1"/>
                        </a:solidFill>
                        <a:effectLst/>
                        <a:latin typeface="SF Foxboro Script" panose="00000400000000000000" pitchFamily="2" charset="0"/>
                        <a:ea typeface="Macchiato_Font Medium" panose="02000603000000000000" pitchFamily="2" charset="0"/>
                      </a:endParaRPr>
                    </a:p>
                  </a:txBody>
                  <a:tcPr marL="10688" marR="10688" marT="10688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1050" u="none" strike="noStrike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</a:rPr>
                        <a:t>X</a:t>
                      </a:r>
                      <a:endParaRPr lang="es-MX" sz="1050" b="0" i="0" u="none" strike="noStrike" dirty="0">
                        <a:solidFill>
                          <a:schemeClr val="tx1"/>
                        </a:solidFill>
                        <a:effectLst/>
                        <a:latin typeface="SF Foxboro Script" panose="00000400000000000000" pitchFamily="2" charset="0"/>
                        <a:ea typeface="Macchiato_Font Medium" panose="02000603000000000000" pitchFamily="2" charset="0"/>
                      </a:endParaRPr>
                    </a:p>
                  </a:txBody>
                  <a:tcPr marL="10688" marR="10688" marT="10688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1050" u="none" strike="noStrike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</a:rPr>
                        <a:t>J</a:t>
                      </a:r>
                      <a:endParaRPr lang="es-MX" sz="1050" b="0" i="0" u="none" strike="noStrike" dirty="0">
                        <a:solidFill>
                          <a:schemeClr val="tx1"/>
                        </a:solidFill>
                        <a:effectLst/>
                        <a:latin typeface="SF Foxboro Script" panose="00000400000000000000" pitchFamily="2" charset="0"/>
                        <a:ea typeface="Macchiato_Font Medium" panose="02000603000000000000" pitchFamily="2" charset="0"/>
                      </a:endParaRPr>
                    </a:p>
                  </a:txBody>
                  <a:tcPr marL="10688" marR="10688" marT="10688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1050" u="none" strike="noStrike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</a:rPr>
                        <a:t>V</a:t>
                      </a:r>
                      <a:endParaRPr lang="es-MX" sz="1050" b="0" i="0" u="none" strike="noStrike" dirty="0">
                        <a:solidFill>
                          <a:schemeClr val="tx1"/>
                        </a:solidFill>
                        <a:effectLst/>
                        <a:latin typeface="SF Foxboro Script" panose="00000400000000000000" pitchFamily="2" charset="0"/>
                        <a:ea typeface="Macchiato_Font Medium" panose="02000603000000000000" pitchFamily="2" charset="0"/>
                      </a:endParaRPr>
                    </a:p>
                  </a:txBody>
                  <a:tcPr marL="10688" marR="10688" marT="10688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1050" u="none" strike="noStrike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</a:rPr>
                        <a:t>S</a:t>
                      </a:r>
                      <a:endParaRPr lang="es-MX" sz="1050" b="0" i="0" u="none" strike="noStrike" dirty="0">
                        <a:solidFill>
                          <a:schemeClr val="tx1"/>
                        </a:solidFill>
                        <a:effectLst/>
                        <a:latin typeface="SF Foxboro Script" panose="00000400000000000000" pitchFamily="2" charset="0"/>
                        <a:ea typeface="Macchiato_Font Medium" panose="02000603000000000000" pitchFamily="2" charset="0"/>
                      </a:endParaRPr>
                    </a:p>
                  </a:txBody>
                  <a:tcPr marL="10688" marR="10688" marT="10688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1050" u="none" strike="noStrike" dirty="0">
                          <a:solidFill>
                            <a:srgbClr val="A20051"/>
                          </a:solidFill>
                          <a:effectLst/>
                          <a:latin typeface="SF Foxboro Script" panose="00000400000000000000" pitchFamily="2" charset="0"/>
                        </a:rPr>
                        <a:t>D</a:t>
                      </a:r>
                      <a:endParaRPr lang="es-MX" sz="1050" b="0" i="0" u="none" strike="noStrike" dirty="0">
                        <a:solidFill>
                          <a:srgbClr val="A20051"/>
                        </a:solidFill>
                        <a:effectLst/>
                        <a:latin typeface="SF Foxboro Script" panose="00000400000000000000" pitchFamily="2" charset="0"/>
                        <a:ea typeface="Macchiato_Font Medium" panose="02000603000000000000" pitchFamily="2" charset="0"/>
                      </a:endParaRPr>
                    </a:p>
                  </a:txBody>
                  <a:tcPr marL="10688" marR="10688" marT="10688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8253659"/>
                  </a:ext>
                </a:extLst>
              </a:tr>
              <a:tr h="137179">
                <a:tc>
                  <a:txBody>
                    <a:bodyPr/>
                    <a:lstStyle/>
                    <a:p>
                      <a:pPr algn="ctr" fontAlgn="b"/>
                      <a:r>
                        <a:rPr lang="es-MX" sz="1050" u="none" strike="noStrike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</a:rPr>
                        <a:t> </a:t>
                      </a:r>
                      <a:endParaRPr lang="es-MX" sz="1050" b="0" i="0" u="none" strike="noStrike" dirty="0">
                        <a:solidFill>
                          <a:schemeClr val="tx1"/>
                        </a:solidFill>
                        <a:effectLst/>
                        <a:latin typeface="SF Foxboro Script" panose="00000400000000000000" pitchFamily="2" charset="0"/>
                        <a:ea typeface="Macchiato_Font Medium" panose="02000603000000000000" pitchFamily="2" charset="0"/>
                      </a:endParaRPr>
                    </a:p>
                  </a:txBody>
                  <a:tcPr marL="10688" marR="10688" marT="10688" marB="0" anchor="b"/>
                </a:tc>
                <a:tc>
                  <a:txBody>
                    <a:bodyPr/>
                    <a:lstStyle/>
                    <a:p>
                      <a:pPr algn="ctr" fontAlgn="b"/>
                      <a:endParaRPr lang="es-MX" sz="1050" b="0" i="0" u="none" strike="noStrike" dirty="0">
                        <a:solidFill>
                          <a:schemeClr val="tx1"/>
                        </a:solidFill>
                        <a:effectLst/>
                        <a:latin typeface="SF Foxboro Script" panose="00000400000000000000" pitchFamily="2" charset="0"/>
                        <a:ea typeface="Macchiato_Font Medium" panose="02000603000000000000" pitchFamily="2" charset="0"/>
                      </a:endParaRPr>
                    </a:p>
                  </a:txBody>
                  <a:tcPr marL="10688" marR="10688" marT="10688" marB="0" anchor="b"/>
                </a:tc>
                <a:tc>
                  <a:txBody>
                    <a:bodyPr/>
                    <a:lstStyle/>
                    <a:p>
                      <a:pPr algn="ctr" fontAlgn="b"/>
                      <a:endParaRPr lang="es-MX" sz="1050" b="0" i="0" u="none" strike="noStrike" dirty="0">
                        <a:solidFill>
                          <a:schemeClr val="tx1"/>
                        </a:solidFill>
                        <a:effectLst/>
                        <a:latin typeface="SF Foxboro Script" panose="00000400000000000000" pitchFamily="2" charset="0"/>
                        <a:ea typeface="Macchiato_Font Medium" panose="02000603000000000000" pitchFamily="2" charset="0"/>
                      </a:endParaRPr>
                    </a:p>
                  </a:txBody>
                  <a:tcPr marL="10688" marR="10688" marT="10688" marB="0" anchor="b"/>
                </a:tc>
                <a:tc>
                  <a:txBody>
                    <a:bodyPr/>
                    <a:lstStyle/>
                    <a:p>
                      <a:pPr algn="ctr" fontAlgn="b"/>
                      <a:endParaRPr lang="es-MX" sz="1050" b="0" i="0" u="none" strike="noStrike" dirty="0">
                        <a:solidFill>
                          <a:schemeClr val="tx1"/>
                        </a:solidFill>
                        <a:effectLst/>
                        <a:latin typeface="SF Foxboro Script" panose="00000400000000000000" pitchFamily="2" charset="0"/>
                        <a:ea typeface="Macchiato_Font Medium" panose="02000603000000000000" pitchFamily="2" charset="0"/>
                      </a:endParaRPr>
                    </a:p>
                  </a:txBody>
                  <a:tcPr marL="10688" marR="10688" marT="10688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1050" u="none" strike="noStrike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</a:rPr>
                        <a:t>1</a:t>
                      </a:r>
                      <a:endParaRPr lang="es-MX" sz="1050" b="0" i="0" u="none" strike="noStrike" dirty="0">
                        <a:solidFill>
                          <a:schemeClr val="tx1"/>
                        </a:solidFill>
                        <a:effectLst/>
                        <a:latin typeface="SF Foxboro Script" panose="00000400000000000000" pitchFamily="2" charset="0"/>
                        <a:ea typeface="Macchiato_Font Medium" panose="02000603000000000000" pitchFamily="2" charset="0"/>
                      </a:endParaRPr>
                    </a:p>
                  </a:txBody>
                  <a:tcPr marL="10688" marR="10688" marT="10688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1050" u="none" strike="noStrike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</a:rPr>
                        <a:t>2</a:t>
                      </a:r>
                      <a:endParaRPr lang="es-MX" sz="1050" b="0" i="0" u="none" strike="noStrike" dirty="0">
                        <a:solidFill>
                          <a:schemeClr val="tx1"/>
                        </a:solidFill>
                        <a:effectLst/>
                        <a:latin typeface="SF Foxboro Script" panose="00000400000000000000" pitchFamily="2" charset="0"/>
                        <a:ea typeface="Macchiato_Font Medium" panose="02000603000000000000" pitchFamily="2" charset="0"/>
                      </a:endParaRPr>
                    </a:p>
                  </a:txBody>
                  <a:tcPr marL="10688" marR="10688" marT="10688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1050" u="none" strike="noStrike" dirty="0">
                          <a:solidFill>
                            <a:srgbClr val="A20051"/>
                          </a:solidFill>
                          <a:effectLst/>
                          <a:latin typeface="SF Foxboro Script" panose="00000400000000000000" pitchFamily="2" charset="0"/>
                        </a:rPr>
                        <a:t>3</a:t>
                      </a:r>
                      <a:endParaRPr lang="es-MX" sz="1050" b="0" i="0" u="none" strike="noStrike" dirty="0">
                        <a:solidFill>
                          <a:srgbClr val="A20051"/>
                        </a:solidFill>
                        <a:effectLst/>
                        <a:latin typeface="SF Foxboro Script" panose="00000400000000000000" pitchFamily="2" charset="0"/>
                        <a:ea typeface="Macchiato_Font Medium" panose="02000603000000000000" pitchFamily="2" charset="0"/>
                      </a:endParaRPr>
                    </a:p>
                  </a:txBody>
                  <a:tcPr marL="10688" marR="10688" marT="10688" marB="0" anchor="b"/>
                </a:tc>
                <a:extLst>
                  <a:ext uri="{0D108BD9-81ED-4DB2-BD59-A6C34878D82A}">
                    <a16:rowId xmlns:a16="http://schemas.microsoft.com/office/drawing/2014/main" val="817521241"/>
                  </a:ext>
                </a:extLst>
              </a:tr>
              <a:tr h="137179">
                <a:tc>
                  <a:txBody>
                    <a:bodyPr/>
                    <a:lstStyle/>
                    <a:p>
                      <a:pPr algn="ctr" fontAlgn="b"/>
                      <a:r>
                        <a:rPr lang="es-MX" sz="1050" u="none" strike="noStrike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</a:rPr>
                        <a:t>4</a:t>
                      </a:r>
                      <a:endParaRPr lang="es-MX" sz="1050" b="0" i="0" u="none" strike="noStrike" dirty="0">
                        <a:solidFill>
                          <a:schemeClr val="tx1"/>
                        </a:solidFill>
                        <a:effectLst/>
                        <a:latin typeface="SF Foxboro Script" panose="00000400000000000000" pitchFamily="2" charset="0"/>
                        <a:ea typeface="Macchiato_Font Medium" panose="02000603000000000000" pitchFamily="2" charset="0"/>
                      </a:endParaRPr>
                    </a:p>
                  </a:txBody>
                  <a:tcPr marL="10688" marR="10688" marT="10688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1050" u="none" strike="noStrike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</a:rPr>
                        <a:t>5</a:t>
                      </a:r>
                      <a:endParaRPr lang="es-MX" sz="1050" b="0" i="0" u="none" strike="noStrike" dirty="0">
                        <a:solidFill>
                          <a:schemeClr val="tx1"/>
                        </a:solidFill>
                        <a:effectLst/>
                        <a:latin typeface="SF Foxboro Script" panose="00000400000000000000" pitchFamily="2" charset="0"/>
                        <a:ea typeface="Macchiato_Font Medium" panose="02000603000000000000" pitchFamily="2" charset="0"/>
                      </a:endParaRPr>
                    </a:p>
                  </a:txBody>
                  <a:tcPr marL="10688" marR="10688" marT="10688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1050" u="none" strike="noStrike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</a:rPr>
                        <a:t>6</a:t>
                      </a:r>
                      <a:endParaRPr lang="es-MX" sz="1050" b="0" i="0" u="none" strike="noStrike" dirty="0">
                        <a:solidFill>
                          <a:schemeClr val="tx1"/>
                        </a:solidFill>
                        <a:effectLst/>
                        <a:latin typeface="SF Foxboro Script" panose="00000400000000000000" pitchFamily="2" charset="0"/>
                        <a:ea typeface="Macchiato_Font Medium" panose="02000603000000000000" pitchFamily="2" charset="0"/>
                      </a:endParaRPr>
                    </a:p>
                  </a:txBody>
                  <a:tcPr marL="10688" marR="10688" marT="10688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1050" u="none" strike="noStrike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</a:rPr>
                        <a:t>7</a:t>
                      </a:r>
                      <a:endParaRPr lang="es-MX" sz="1050" b="0" i="0" u="none" strike="noStrike" dirty="0">
                        <a:solidFill>
                          <a:schemeClr val="tx1"/>
                        </a:solidFill>
                        <a:effectLst/>
                        <a:latin typeface="SF Foxboro Script" panose="00000400000000000000" pitchFamily="2" charset="0"/>
                        <a:ea typeface="Macchiato_Font Medium" panose="02000603000000000000" pitchFamily="2" charset="0"/>
                      </a:endParaRPr>
                    </a:p>
                  </a:txBody>
                  <a:tcPr marL="10688" marR="10688" marT="10688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1050" u="none" strike="noStrike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</a:rPr>
                        <a:t>8</a:t>
                      </a:r>
                      <a:endParaRPr lang="es-MX" sz="1050" b="0" i="0" u="none" strike="noStrike" dirty="0">
                        <a:solidFill>
                          <a:schemeClr val="tx1"/>
                        </a:solidFill>
                        <a:effectLst/>
                        <a:latin typeface="SF Foxboro Script" panose="00000400000000000000" pitchFamily="2" charset="0"/>
                        <a:ea typeface="Macchiato_Font Medium" panose="02000603000000000000" pitchFamily="2" charset="0"/>
                      </a:endParaRPr>
                    </a:p>
                  </a:txBody>
                  <a:tcPr marL="10688" marR="10688" marT="10688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1050" u="none" strike="noStrike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</a:rPr>
                        <a:t>9</a:t>
                      </a:r>
                      <a:endParaRPr lang="es-MX" sz="1050" b="0" i="0" u="none" strike="noStrike" dirty="0">
                        <a:solidFill>
                          <a:schemeClr val="tx1"/>
                        </a:solidFill>
                        <a:effectLst/>
                        <a:latin typeface="SF Foxboro Script" panose="00000400000000000000" pitchFamily="2" charset="0"/>
                        <a:ea typeface="Macchiato_Font Medium" panose="02000603000000000000" pitchFamily="2" charset="0"/>
                      </a:endParaRPr>
                    </a:p>
                  </a:txBody>
                  <a:tcPr marL="10688" marR="10688" marT="10688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1050" u="none" strike="noStrike" dirty="0">
                          <a:solidFill>
                            <a:srgbClr val="A20051"/>
                          </a:solidFill>
                          <a:effectLst/>
                          <a:latin typeface="SF Foxboro Script" panose="00000400000000000000" pitchFamily="2" charset="0"/>
                        </a:rPr>
                        <a:t>10</a:t>
                      </a:r>
                      <a:endParaRPr lang="es-MX" sz="1050" b="0" i="0" u="none" strike="noStrike" dirty="0">
                        <a:solidFill>
                          <a:srgbClr val="A20051"/>
                        </a:solidFill>
                        <a:effectLst/>
                        <a:latin typeface="SF Foxboro Script" panose="00000400000000000000" pitchFamily="2" charset="0"/>
                        <a:ea typeface="Macchiato_Font Medium" panose="02000603000000000000" pitchFamily="2" charset="0"/>
                      </a:endParaRPr>
                    </a:p>
                  </a:txBody>
                  <a:tcPr marL="10688" marR="10688" marT="10688" marB="0" anchor="b"/>
                </a:tc>
                <a:extLst>
                  <a:ext uri="{0D108BD9-81ED-4DB2-BD59-A6C34878D82A}">
                    <a16:rowId xmlns:a16="http://schemas.microsoft.com/office/drawing/2014/main" val="1683545355"/>
                  </a:ext>
                </a:extLst>
              </a:tr>
              <a:tr h="137179">
                <a:tc>
                  <a:txBody>
                    <a:bodyPr/>
                    <a:lstStyle/>
                    <a:p>
                      <a:pPr algn="ctr" fontAlgn="b"/>
                      <a:r>
                        <a:rPr lang="es-MX" sz="1050" u="none" strike="noStrike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</a:rPr>
                        <a:t>11</a:t>
                      </a:r>
                      <a:endParaRPr lang="es-MX" sz="1050" b="0" i="0" u="none" strike="noStrike" dirty="0">
                        <a:solidFill>
                          <a:schemeClr val="tx1"/>
                        </a:solidFill>
                        <a:effectLst/>
                        <a:latin typeface="SF Foxboro Script" panose="00000400000000000000" pitchFamily="2" charset="0"/>
                        <a:ea typeface="Macchiato_Font Medium" panose="02000603000000000000" pitchFamily="2" charset="0"/>
                      </a:endParaRPr>
                    </a:p>
                  </a:txBody>
                  <a:tcPr marL="10688" marR="10688" marT="10688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1050" u="none" strike="noStrike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</a:rPr>
                        <a:t>12</a:t>
                      </a:r>
                      <a:endParaRPr lang="es-MX" sz="1050" b="0" i="0" u="none" strike="noStrike" dirty="0">
                        <a:solidFill>
                          <a:schemeClr val="tx1"/>
                        </a:solidFill>
                        <a:effectLst/>
                        <a:latin typeface="SF Foxboro Script" panose="00000400000000000000" pitchFamily="2" charset="0"/>
                        <a:ea typeface="Macchiato_Font Medium" panose="02000603000000000000" pitchFamily="2" charset="0"/>
                      </a:endParaRPr>
                    </a:p>
                  </a:txBody>
                  <a:tcPr marL="10688" marR="10688" marT="10688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1050" u="none" strike="noStrike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</a:rPr>
                        <a:t>13</a:t>
                      </a:r>
                      <a:endParaRPr lang="es-MX" sz="1050" b="0" i="0" u="none" strike="noStrike" dirty="0">
                        <a:solidFill>
                          <a:schemeClr val="tx1"/>
                        </a:solidFill>
                        <a:effectLst/>
                        <a:latin typeface="SF Foxboro Script" panose="00000400000000000000" pitchFamily="2" charset="0"/>
                        <a:ea typeface="Macchiato_Font Medium" panose="02000603000000000000" pitchFamily="2" charset="0"/>
                      </a:endParaRPr>
                    </a:p>
                  </a:txBody>
                  <a:tcPr marL="10688" marR="10688" marT="10688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1050" u="none" strike="noStrike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</a:rPr>
                        <a:t>14</a:t>
                      </a:r>
                      <a:endParaRPr lang="es-MX" sz="1050" b="0" i="0" u="none" strike="noStrike" dirty="0">
                        <a:solidFill>
                          <a:schemeClr val="tx1"/>
                        </a:solidFill>
                        <a:effectLst/>
                        <a:latin typeface="SF Foxboro Script" panose="00000400000000000000" pitchFamily="2" charset="0"/>
                        <a:ea typeface="Macchiato_Font Medium" panose="02000603000000000000" pitchFamily="2" charset="0"/>
                      </a:endParaRPr>
                    </a:p>
                  </a:txBody>
                  <a:tcPr marL="10688" marR="10688" marT="10688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1050" u="none" strike="noStrike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</a:rPr>
                        <a:t>15</a:t>
                      </a:r>
                      <a:endParaRPr lang="es-MX" sz="1050" b="0" i="0" u="none" strike="noStrike" dirty="0">
                        <a:solidFill>
                          <a:schemeClr val="tx1"/>
                        </a:solidFill>
                        <a:effectLst/>
                        <a:latin typeface="SF Foxboro Script" panose="00000400000000000000" pitchFamily="2" charset="0"/>
                        <a:ea typeface="Macchiato_Font Medium" panose="02000603000000000000" pitchFamily="2" charset="0"/>
                      </a:endParaRPr>
                    </a:p>
                  </a:txBody>
                  <a:tcPr marL="10688" marR="10688" marT="10688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1050" u="none" strike="noStrike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</a:rPr>
                        <a:t>16</a:t>
                      </a:r>
                      <a:endParaRPr lang="es-MX" sz="1050" b="0" i="0" u="none" strike="noStrike" dirty="0">
                        <a:solidFill>
                          <a:schemeClr val="tx1"/>
                        </a:solidFill>
                        <a:effectLst/>
                        <a:latin typeface="SF Foxboro Script" panose="00000400000000000000" pitchFamily="2" charset="0"/>
                        <a:ea typeface="Macchiato_Font Medium" panose="02000603000000000000" pitchFamily="2" charset="0"/>
                      </a:endParaRPr>
                    </a:p>
                  </a:txBody>
                  <a:tcPr marL="10688" marR="10688" marT="10688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1050" u="none" strike="noStrike" dirty="0">
                          <a:solidFill>
                            <a:srgbClr val="A20051"/>
                          </a:solidFill>
                          <a:effectLst/>
                          <a:latin typeface="SF Foxboro Script" panose="00000400000000000000" pitchFamily="2" charset="0"/>
                        </a:rPr>
                        <a:t>17</a:t>
                      </a:r>
                      <a:endParaRPr lang="es-MX" sz="1050" b="0" i="0" u="none" strike="noStrike" dirty="0">
                        <a:solidFill>
                          <a:srgbClr val="A20051"/>
                        </a:solidFill>
                        <a:effectLst/>
                        <a:latin typeface="SF Foxboro Script" panose="00000400000000000000" pitchFamily="2" charset="0"/>
                        <a:ea typeface="Macchiato_Font Medium" panose="02000603000000000000" pitchFamily="2" charset="0"/>
                      </a:endParaRPr>
                    </a:p>
                  </a:txBody>
                  <a:tcPr marL="10688" marR="10688" marT="10688" marB="0" anchor="b"/>
                </a:tc>
                <a:extLst>
                  <a:ext uri="{0D108BD9-81ED-4DB2-BD59-A6C34878D82A}">
                    <a16:rowId xmlns:a16="http://schemas.microsoft.com/office/drawing/2014/main" val="3004883811"/>
                  </a:ext>
                </a:extLst>
              </a:tr>
              <a:tr h="137179">
                <a:tc>
                  <a:txBody>
                    <a:bodyPr/>
                    <a:lstStyle/>
                    <a:p>
                      <a:pPr algn="ctr" fontAlgn="b"/>
                      <a:r>
                        <a:rPr lang="es-MX" sz="1050" u="none" strike="noStrike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</a:rPr>
                        <a:t>18</a:t>
                      </a:r>
                      <a:endParaRPr lang="es-MX" sz="1050" b="0" i="0" u="none" strike="noStrike" dirty="0">
                        <a:solidFill>
                          <a:schemeClr val="tx1"/>
                        </a:solidFill>
                        <a:effectLst/>
                        <a:latin typeface="SF Foxboro Script" panose="00000400000000000000" pitchFamily="2" charset="0"/>
                        <a:ea typeface="Macchiato_Font Medium" panose="02000603000000000000" pitchFamily="2" charset="0"/>
                      </a:endParaRPr>
                    </a:p>
                  </a:txBody>
                  <a:tcPr marL="10688" marR="10688" marT="10688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1050" u="none" strike="noStrike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</a:rPr>
                        <a:t>19</a:t>
                      </a:r>
                      <a:endParaRPr lang="es-MX" sz="1050" b="0" i="0" u="none" strike="noStrike" dirty="0">
                        <a:solidFill>
                          <a:schemeClr val="tx1"/>
                        </a:solidFill>
                        <a:effectLst/>
                        <a:latin typeface="SF Foxboro Script" panose="00000400000000000000" pitchFamily="2" charset="0"/>
                        <a:ea typeface="Macchiato_Font Medium" panose="02000603000000000000" pitchFamily="2" charset="0"/>
                      </a:endParaRPr>
                    </a:p>
                  </a:txBody>
                  <a:tcPr marL="10688" marR="10688" marT="10688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1050" u="none" strike="noStrike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</a:rPr>
                        <a:t>20</a:t>
                      </a:r>
                      <a:endParaRPr lang="es-MX" sz="1050" b="0" i="0" u="none" strike="noStrike" dirty="0">
                        <a:solidFill>
                          <a:schemeClr val="tx1"/>
                        </a:solidFill>
                        <a:effectLst/>
                        <a:latin typeface="SF Foxboro Script" panose="00000400000000000000" pitchFamily="2" charset="0"/>
                        <a:ea typeface="Macchiato_Font Medium" panose="02000603000000000000" pitchFamily="2" charset="0"/>
                      </a:endParaRPr>
                    </a:p>
                  </a:txBody>
                  <a:tcPr marL="10688" marR="10688" marT="10688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1050" u="none" strike="noStrike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</a:rPr>
                        <a:t>21</a:t>
                      </a:r>
                      <a:endParaRPr lang="es-MX" sz="1050" b="0" i="0" u="none" strike="noStrike" dirty="0">
                        <a:solidFill>
                          <a:schemeClr val="tx1"/>
                        </a:solidFill>
                        <a:effectLst/>
                        <a:latin typeface="SF Foxboro Script" panose="00000400000000000000" pitchFamily="2" charset="0"/>
                        <a:ea typeface="Macchiato_Font Medium" panose="02000603000000000000" pitchFamily="2" charset="0"/>
                      </a:endParaRPr>
                    </a:p>
                  </a:txBody>
                  <a:tcPr marL="10688" marR="10688" marT="10688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1050" u="none" strike="noStrike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</a:rPr>
                        <a:t>22</a:t>
                      </a:r>
                      <a:endParaRPr lang="es-MX" sz="1050" b="0" i="0" u="none" strike="noStrike" dirty="0">
                        <a:solidFill>
                          <a:schemeClr val="tx1"/>
                        </a:solidFill>
                        <a:effectLst/>
                        <a:latin typeface="SF Foxboro Script" panose="00000400000000000000" pitchFamily="2" charset="0"/>
                        <a:ea typeface="Macchiato_Font Medium" panose="02000603000000000000" pitchFamily="2" charset="0"/>
                      </a:endParaRPr>
                    </a:p>
                  </a:txBody>
                  <a:tcPr marL="10688" marR="10688" marT="10688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1050" u="none" strike="noStrike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</a:rPr>
                        <a:t>23</a:t>
                      </a:r>
                      <a:endParaRPr lang="es-MX" sz="1050" b="0" i="0" u="none" strike="noStrike" dirty="0">
                        <a:solidFill>
                          <a:schemeClr val="tx1"/>
                        </a:solidFill>
                        <a:effectLst/>
                        <a:latin typeface="SF Foxboro Script" panose="00000400000000000000" pitchFamily="2" charset="0"/>
                        <a:ea typeface="Macchiato_Font Medium" panose="02000603000000000000" pitchFamily="2" charset="0"/>
                      </a:endParaRPr>
                    </a:p>
                  </a:txBody>
                  <a:tcPr marL="10688" marR="10688" marT="10688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1050" u="none" strike="noStrike" dirty="0">
                          <a:solidFill>
                            <a:srgbClr val="A20051"/>
                          </a:solidFill>
                          <a:effectLst/>
                          <a:latin typeface="SF Foxboro Script" panose="00000400000000000000" pitchFamily="2" charset="0"/>
                        </a:rPr>
                        <a:t>24</a:t>
                      </a:r>
                      <a:endParaRPr lang="es-MX" sz="1050" b="0" i="0" u="none" strike="noStrike" dirty="0">
                        <a:solidFill>
                          <a:srgbClr val="A20051"/>
                        </a:solidFill>
                        <a:effectLst/>
                        <a:latin typeface="SF Foxboro Script" panose="00000400000000000000" pitchFamily="2" charset="0"/>
                        <a:ea typeface="Macchiato_Font Medium" panose="02000603000000000000" pitchFamily="2" charset="0"/>
                      </a:endParaRPr>
                    </a:p>
                  </a:txBody>
                  <a:tcPr marL="10688" marR="10688" marT="10688" marB="0" anchor="b"/>
                </a:tc>
                <a:extLst>
                  <a:ext uri="{0D108BD9-81ED-4DB2-BD59-A6C34878D82A}">
                    <a16:rowId xmlns:a16="http://schemas.microsoft.com/office/drawing/2014/main" val="2400186777"/>
                  </a:ext>
                </a:extLst>
              </a:tr>
              <a:tr h="137179">
                <a:tc>
                  <a:txBody>
                    <a:bodyPr/>
                    <a:lstStyle/>
                    <a:p>
                      <a:pPr algn="ctr" fontAlgn="b"/>
                      <a:r>
                        <a:rPr lang="es-MX" sz="1050" u="none" strike="noStrike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</a:rPr>
                        <a:t>25</a:t>
                      </a:r>
                      <a:endParaRPr lang="es-MX" sz="1050" b="0" i="0" u="none" strike="noStrike" dirty="0">
                        <a:solidFill>
                          <a:schemeClr val="tx1"/>
                        </a:solidFill>
                        <a:effectLst/>
                        <a:latin typeface="SF Foxboro Script" panose="00000400000000000000" pitchFamily="2" charset="0"/>
                        <a:ea typeface="Macchiato_Font Medium" panose="02000603000000000000" pitchFamily="2" charset="0"/>
                      </a:endParaRPr>
                    </a:p>
                  </a:txBody>
                  <a:tcPr marL="10688" marR="10688" marT="10688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1050" u="none" strike="noStrike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</a:rPr>
                        <a:t>26</a:t>
                      </a:r>
                      <a:endParaRPr lang="es-MX" sz="1050" b="0" i="0" u="none" strike="noStrike" dirty="0">
                        <a:solidFill>
                          <a:schemeClr val="tx1"/>
                        </a:solidFill>
                        <a:effectLst/>
                        <a:latin typeface="SF Foxboro Script" panose="00000400000000000000" pitchFamily="2" charset="0"/>
                        <a:ea typeface="Macchiato_Font Medium" panose="02000603000000000000" pitchFamily="2" charset="0"/>
                      </a:endParaRPr>
                    </a:p>
                  </a:txBody>
                  <a:tcPr marL="10688" marR="10688" marT="10688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1050" u="none" strike="noStrike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</a:rPr>
                        <a:t>27</a:t>
                      </a:r>
                      <a:endParaRPr lang="es-MX" sz="1050" b="0" i="0" u="none" strike="noStrike" dirty="0">
                        <a:solidFill>
                          <a:schemeClr val="tx1"/>
                        </a:solidFill>
                        <a:effectLst/>
                        <a:latin typeface="SF Foxboro Script" panose="00000400000000000000" pitchFamily="2" charset="0"/>
                        <a:ea typeface="Macchiato_Font Medium" panose="02000603000000000000" pitchFamily="2" charset="0"/>
                      </a:endParaRPr>
                    </a:p>
                  </a:txBody>
                  <a:tcPr marL="10688" marR="10688" marT="10688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1050" u="none" strike="noStrike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</a:rPr>
                        <a:t>28</a:t>
                      </a:r>
                      <a:endParaRPr lang="es-MX" sz="1050" b="0" i="0" u="none" strike="noStrike" dirty="0">
                        <a:solidFill>
                          <a:schemeClr val="tx1"/>
                        </a:solidFill>
                        <a:effectLst/>
                        <a:latin typeface="SF Foxboro Script" panose="00000400000000000000" pitchFamily="2" charset="0"/>
                        <a:ea typeface="Macchiato_Font Medium" panose="02000603000000000000" pitchFamily="2" charset="0"/>
                      </a:endParaRPr>
                    </a:p>
                  </a:txBody>
                  <a:tcPr marL="10688" marR="10688" marT="10688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1050" u="none" strike="noStrike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</a:rPr>
                        <a:t>29</a:t>
                      </a:r>
                      <a:endParaRPr lang="es-MX" sz="1050" b="0" i="0" u="none" strike="noStrike" dirty="0">
                        <a:solidFill>
                          <a:schemeClr val="tx1"/>
                        </a:solidFill>
                        <a:effectLst/>
                        <a:latin typeface="SF Foxboro Script" panose="00000400000000000000" pitchFamily="2" charset="0"/>
                        <a:ea typeface="Macchiato_Font Medium" panose="02000603000000000000" pitchFamily="2" charset="0"/>
                      </a:endParaRPr>
                    </a:p>
                  </a:txBody>
                  <a:tcPr marL="10688" marR="10688" marT="10688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1050" u="none" strike="noStrike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</a:rPr>
                        <a:t>30</a:t>
                      </a:r>
                      <a:endParaRPr lang="es-MX" sz="1050" b="0" i="0" u="none" strike="noStrike" dirty="0">
                        <a:solidFill>
                          <a:schemeClr val="tx1"/>
                        </a:solidFill>
                        <a:effectLst/>
                        <a:latin typeface="SF Foxboro Script" panose="00000400000000000000" pitchFamily="2" charset="0"/>
                        <a:ea typeface="Macchiato_Font Medium" panose="02000603000000000000" pitchFamily="2" charset="0"/>
                      </a:endParaRPr>
                    </a:p>
                  </a:txBody>
                  <a:tcPr marL="10688" marR="10688" marT="10688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1050" u="none" strike="noStrike" dirty="0">
                          <a:solidFill>
                            <a:srgbClr val="A20051"/>
                          </a:solidFill>
                          <a:effectLst/>
                          <a:latin typeface="SF Foxboro Script" panose="00000400000000000000" pitchFamily="2" charset="0"/>
                        </a:rPr>
                        <a:t>31</a:t>
                      </a:r>
                      <a:endParaRPr lang="es-MX" sz="1050" b="0" i="0" u="none" strike="noStrike" dirty="0">
                        <a:solidFill>
                          <a:srgbClr val="A20051"/>
                        </a:solidFill>
                        <a:effectLst/>
                        <a:latin typeface="SF Foxboro Script" panose="00000400000000000000" pitchFamily="2" charset="0"/>
                        <a:ea typeface="Macchiato_Font Medium" panose="02000603000000000000" pitchFamily="2" charset="0"/>
                      </a:endParaRPr>
                    </a:p>
                  </a:txBody>
                  <a:tcPr marL="10688" marR="10688" marT="10688" marB="0" anchor="b"/>
                </a:tc>
                <a:extLst>
                  <a:ext uri="{0D108BD9-81ED-4DB2-BD59-A6C34878D82A}">
                    <a16:rowId xmlns:a16="http://schemas.microsoft.com/office/drawing/2014/main" val="1672124013"/>
                  </a:ext>
                </a:extLst>
              </a:tr>
            </a:tbl>
          </a:graphicData>
        </a:graphic>
      </p:graphicFrame>
      <p:sp>
        <p:nvSpPr>
          <p:cNvPr id="31" name="Rectángulo 30">
            <a:extLst>
              <a:ext uri="{FF2B5EF4-FFF2-40B4-BE49-F238E27FC236}">
                <a16:creationId xmlns:a16="http://schemas.microsoft.com/office/drawing/2014/main" id="{2FC29B2B-60A2-4146-9302-B79084976DDC}"/>
              </a:ext>
            </a:extLst>
          </p:cNvPr>
          <p:cNvSpPr/>
          <p:nvPr/>
        </p:nvSpPr>
        <p:spPr>
          <a:xfrm>
            <a:off x="546448" y="171843"/>
            <a:ext cx="4148168" cy="107830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07000"/>
              </a:lnSpc>
              <a:spcAft>
                <a:spcPts val="726"/>
              </a:spcAft>
            </a:pPr>
            <a:r>
              <a:rPr lang="es-CL" sz="5988" dirty="0">
                <a:solidFill>
                  <a:schemeClr val="bg1"/>
                </a:solidFill>
                <a:latin typeface="Angelface" pitchFamily="50" charset="0"/>
                <a:ea typeface="Calibri" panose="020F0502020204030204" pitchFamily="34" charset="0"/>
                <a:cs typeface="Times New Roman" panose="02020603050405020304" pitchFamily="18" charset="0"/>
              </a:rPr>
              <a:t>Calendario 2021</a:t>
            </a:r>
            <a:endParaRPr lang="es-CL" sz="6532" dirty="0">
              <a:solidFill>
                <a:schemeClr val="bg1"/>
              </a:solidFill>
              <a:latin typeface="Angelface" pitchFamily="50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33" name="Rectángulo 32">
            <a:extLst>
              <a:ext uri="{FF2B5EF4-FFF2-40B4-BE49-F238E27FC236}">
                <a16:creationId xmlns:a16="http://schemas.microsoft.com/office/drawing/2014/main" id="{4D57F976-71D4-4550-8C80-1B009CDBC6E0}"/>
              </a:ext>
            </a:extLst>
          </p:cNvPr>
          <p:cNvSpPr/>
          <p:nvPr/>
        </p:nvSpPr>
        <p:spPr>
          <a:xfrm>
            <a:off x="739493" y="1209284"/>
            <a:ext cx="644167" cy="48109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07000"/>
              </a:lnSpc>
              <a:spcAft>
                <a:spcPts val="726"/>
              </a:spcAft>
            </a:pPr>
            <a:r>
              <a:rPr lang="es-CL" sz="2400" dirty="0">
                <a:latin typeface="Fall is Coming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Enero</a:t>
            </a:r>
          </a:p>
        </p:txBody>
      </p:sp>
      <p:cxnSp>
        <p:nvCxnSpPr>
          <p:cNvPr id="35" name="Conector recto 34">
            <a:extLst>
              <a:ext uri="{FF2B5EF4-FFF2-40B4-BE49-F238E27FC236}">
                <a16:creationId xmlns:a16="http://schemas.microsoft.com/office/drawing/2014/main" id="{D9B87A50-5B22-4590-B68B-925B6E157B82}"/>
              </a:ext>
            </a:extLst>
          </p:cNvPr>
          <p:cNvCxnSpPr/>
          <p:nvPr/>
        </p:nvCxnSpPr>
        <p:spPr>
          <a:xfrm>
            <a:off x="423866" y="1817866"/>
            <a:ext cx="1225984" cy="0"/>
          </a:xfrm>
          <a:prstGeom prst="line">
            <a:avLst/>
          </a:prstGeom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Conector recto 35">
            <a:extLst>
              <a:ext uri="{FF2B5EF4-FFF2-40B4-BE49-F238E27FC236}">
                <a16:creationId xmlns:a16="http://schemas.microsoft.com/office/drawing/2014/main" id="{834DACDD-1E6A-4351-9377-ED3B4DB6476A}"/>
              </a:ext>
            </a:extLst>
          </p:cNvPr>
          <p:cNvCxnSpPr/>
          <p:nvPr/>
        </p:nvCxnSpPr>
        <p:spPr>
          <a:xfrm>
            <a:off x="1975524" y="1815380"/>
            <a:ext cx="1225984" cy="0"/>
          </a:xfrm>
          <a:prstGeom prst="line">
            <a:avLst/>
          </a:prstGeom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Conector recto 36">
            <a:extLst>
              <a:ext uri="{FF2B5EF4-FFF2-40B4-BE49-F238E27FC236}">
                <a16:creationId xmlns:a16="http://schemas.microsoft.com/office/drawing/2014/main" id="{57E63E75-4305-48DE-99E1-E3C877D3D361}"/>
              </a:ext>
            </a:extLst>
          </p:cNvPr>
          <p:cNvCxnSpPr/>
          <p:nvPr/>
        </p:nvCxnSpPr>
        <p:spPr>
          <a:xfrm>
            <a:off x="3516085" y="1815380"/>
            <a:ext cx="1225984" cy="0"/>
          </a:xfrm>
          <a:prstGeom prst="line">
            <a:avLst/>
          </a:prstGeom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8" name="Rectángulo 37">
            <a:extLst>
              <a:ext uri="{FF2B5EF4-FFF2-40B4-BE49-F238E27FC236}">
                <a16:creationId xmlns:a16="http://schemas.microsoft.com/office/drawing/2014/main" id="{5880BC46-E26B-40E5-AD97-87B1D521B7B7}"/>
              </a:ext>
            </a:extLst>
          </p:cNvPr>
          <p:cNvSpPr/>
          <p:nvPr/>
        </p:nvSpPr>
        <p:spPr>
          <a:xfrm>
            <a:off x="2263717" y="1208052"/>
            <a:ext cx="782026" cy="48109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07000"/>
              </a:lnSpc>
              <a:spcAft>
                <a:spcPts val="726"/>
              </a:spcAft>
            </a:pPr>
            <a:r>
              <a:rPr lang="es-CL" sz="2400" dirty="0">
                <a:latin typeface="Fall is Coming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Febrero</a:t>
            </a:r>
          </a:p>
        </p:txBody>
      </p:sp>
      <p:sp>
        <p:nvSpPr>
          <p:cNvPr id="39" name="Rectángulo 38">
            <a:extLst>
              <a:ext uri="{FF2B5EF4-FFF2-40B4-BE49-F238E27FC236}">
                <a16:creationId xmlns:a16="http://schemas.microsoft.com/office/drawing/2014/main" id="{6036E205-080D-4463-822F-BD7C45893AAE}"/>
              </a:ext>
            </a:extLst>
          </p:cNvPr>
          <p:cNvSpPr/>
          <p:nvPr/>
        </p:nvSpPr>
        <p:spPr>
          <a:xfrm>
            <a:off x="3793388" y="1208052"/>
            <a:ext cx="782026" cy="48109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07000"/>
              </a:lnSpc>
              <a:spcAft>
                <a:spcPts val="726"/>
              </a:spcAft>
            </a:pPr>
            <a:r>
              <a:rPr lang="es-CL" sz="2400" dirty="0">
                <a:latin typeface="Fall is Coming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Marzo</a:t>
            </a:r>
          </a:p>
        </p:txBody>
      </p:sp>
      <p:sp>
        <p:nvSpPr>
          <p:cNvPr id="42" name="Rectángulo 41">
            <a:extLst>
              <a:ext uri="{FF2B5EF4-FFF2-40B4-BE49-F238E27FC236}">
                <a16:creationId xmlns:a16="http://schemas.microsoft.com/office/drawing/2014/main" id="{773AB51A-8F98-4C52-AB1E-A67FD118CE57}"/>
              </a:ext>
            </a:extLst>
          </p:cNvPr>
          <p:cNvSpPr/>
          <p:nvPr/>
        </p:nvSpPr>
        <p:spPr>
          <a:xfrm>
            <a:off x="705915" y="5636889"/>
            <a:ext cx="782026" cy="48109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07000"/>
              </a:lnSpc>
              <a:spcAft>
                <a:spcPts val="726"/>
              </a:spcAft>
            </a:pPr>
            <a:r>
              <a:rPr lang="es-CL" sz="2400" dirty="0">
                <a:latin typeface="Fall is Coming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Octubre</a:t>
            </a:r>
          </a:p>
        </p:txBody>
      </p:sp>
      <p:cxnSp>
        <p:nvCxnSpPr>
          <p:cNvPr id="43" name="Conector recto 42">
            <a:extLst>
              <a:ext uri="{FF2B5EF4-FFF2-40B4-BE49-F238E27FC236}">
                <a16:creationId xmlns:a16="http://schemas.microsoft.com/office/drawing/2014/main" id="{6126902C-08CC-478B-A260-62522E9FAD0C}"/>
              </a:ext>
            </a:extLst>
          </p:cNvPr>
          <p:cNvCxnSpPr/>
          <p:nvPr/>
        </p:nvCxnSpPr>
        <p:spPr>
          <a:xfrm>
            <a:off x="458852" y="3203533"/>
            <a:ext cx="1225984" cy="0"/>
          </a:xfrm>
          <a:prstGeom prst="line">
            <a:avLst/>
          </a:prstGeom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" name="Rectángulo 43">
            <a:extLst>
              <a:ext uri="{FF2B5EF4-FFF2-40B4-BE49-F238E27FC236}">
                <a16:creationId xmlns:a16="http://schemas.microsoft.com/office/drawing/2014/main" id="{675A2990-6274-4D68-B69F-0F11EFF6646B}"/>
              </a:ext>
            </a:extLst>
          </p:cNvPr>
          <p:cNvSpPr/>
          <p:nvPr/>
        </p:nvSpPr>
        <p:spPr>
          <a:xfrm>
            <a:off x="636552" y="2610882"/>
            <a:ext cx="782026" cy="48109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07000"/>
              </a:lnSpc>
              <a:spcAft>
                <a:spcPts val="726"/>
              </a:spcAft>
            </a:pPr>
            <a:r>
              <a:rPr lang="es-CL" sz="2400" dirty="0">
                <a:latin typeface="Fall is Coming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Abril</a:t>
            </a:r>
          </a:p>
        </p:txBody>
      </p:sp>
      <p:sp>
        <p:nvSpPr>
          <p:cNvPr id="45" name="Rectángulo 44">
            <a:extLst>
              <a:ext uri="{FF2B5EF4-FFF2-40B4-BE49-F238E27FC236}">
                <a16:creationId xmlns:a16="http://schemas.microsoft.com/office/drawing/2014/main" id="{B1F47E9B-4610-4BA4-A070-78E1C801256D}"/>
              </a:ext>
            </a:extLst>
          </p:cNvPr>
          <p:cNvSpPr/>
          <p:nvPr/>
        </p:nvSpPr>
        <p:spPr>
          <a:xfrm>
            <a:off x="2229519" y="2605016"/>
            <a:ext cx="782026" cy="48109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07000"/>
              </a:lnSpc>
              <a:spcAft>
                <a:spcPts val="726"/>
              </a:spcAft>
            </a:pPr>
            <a:r>
              <a:rPr lang="es-CL" sz="2400" dirty="0">
                <a:latin typeface="Fall is Coming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Mayo</a:t>
            </a:r>
          </a:p>
        </p:txBody>
      </p:sp>
      <p:sp>
        <p:nvSpPr>
          <p:cNvPr id="46" name="Rectángulo 45">
            <a:extLst>
              <a:ext uri="{FF2B5EF4-FFF2-40B4-BE49-F238E27FC236}">
                <a16:creationId xmlns:a16="http://schemas.microsoft.com/office/drawing/2014/main" id="{CA1946A6-8B4F-43A4-877A-4056DC891DE6}"/>
              </a:ext>
            </a:extLst>
          </p:cNvPr>
          <p:cNvSpPr/>
          <p:nvPr/>
        </p:nvSpPr>
        <p:spPr>
          <a:xfrm>
            <a:off x="3708783" y="2607599"/>
            <a:ext cx="782026" cy="48109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07000"/>
              </a:lnSpc>
              <a:spcAft>
                <a:spcPts val="726"/>
              </a:spcAft>
            </a:pPr>
            <a:r>
              <a:rPr lang="es-CL" sz="2400" dirty="0">
                <a:latin typeface="Fall is Coming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Junio</a:t>
            </a:r>
          </a:p>
        </p:txBody>
      </p:sp>
      <p:cxnSp>
        <p:nvCxnSpPr>
          <p:cNvPr id="47" name="Conector recto 46">
            <a:extLst>
              <a:ext uri="{FF2B5EF4-FFF2-40B4-BE49-F238E27FC236}">
                <a16:creationId xmlns:a16="http://schemas.microsoft.com/office/drawing/2014/main" id="{5F8B390B-E67E-4460-A5AB-9F2CE064BCAB}"/>
              </a:ext>
            </a:extLst>
          </p:cNvPr>
          <p:cNvCxnSpPr/>
          <p:nvPr/>
        </p:nvCxnSpPr>
        <p:spPr>
          <a:xfrm>
            <a:off x="1987342" y="3203424"/>
            <a:ext cx="1225984" cy="0"/>
          </a:xfrm>
          <a:prstGeom prst="line">
            <a:avLst/>
          </a:prstGeom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" name="Conector recto 48">
            <a:extLst>
              <a:ext uri="{FF2B5EF4-FFF2-40B4-BE49-F238E27FC236}">
                <a16:creationId xmlns:a16="http://schemas.microsoft.com/office/drawing/2014/main" id="{0DD25ECC-C9FF-4D7F-840E-2BF4E6ACA4E1}"/>
              </a:ext>
            </a:extLst>
          </p:cNvPr>
          <p:cNvCxnSpPr/>
          <p:nvPr/>
        </p:nvCxnSpPr>
        <p:spPr>
          <a:xfrm>
            <a:off x="483936" y="4665550"/>
            <a:ext cx="1225984" cy="0"/>
          </a:xfrm>
          <a:prstGeom prst="line">
            <a:avLst/>
          </a:prstGeom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" name="Conector recto 49">
            <a:extLst>
              <a:ext uri="{FF2B5EF4-FFF2-40B4-BE49-F238E27FC236}">
                <a16:creationId xmlns:a16="http://schemas.microsoft.com/office/drawing/2014/main" id="{782C3BAC-EB3B-4C97-80EA-DB59D6069087}"/>
              </a:ext>
            </a:extLst>
          </p:cNvPr>
          <p:cNvCxnSpPr/>
          <p:nvPr/>
        </p:nvCxnSpPr>
        <p:spPr>
          <a:xfrm>
            <a:off x="1975524" y="4663445"/>
            <a:ext cx="1225984" cy="0"/>
          </a:xfrm>
          <a:prstGeom prst="line">
            <a:avLst/>
          </a:prstGeom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" name="Conector recto 50">
            <a:extLst>
              <a:ext uri="{FF2B5EF4-FFF2-40B4-BE49-F238E27FC236}">
                <a16:creationId xmlns:a16="http://schemas.microsoft.com/office/drawing/2014/main" id="{B7DF8FF0-C713-4110-A87C-9D0D7B705EBB}"/>
              </a:ext>
            </a:extLst>
          </p:cNvPr>
          <p:cNvCxnSpPr/>
          <p:nvPr/>
        </p:nvCxnSpPr>
        <p:spPr>
          <a:xfrm>
            <a:off x="3501560" y="4663445"/>
            <a:ext cx="1225984" cy="0"/>
          </a:xfrm>
          <a:prstGeom prst="line">
            <a:avLst/>
          </a:prstGeom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2" name="Rectángulo 51">
            <a:extLst>
              <a:ext uri="{FF2B5EF4-FFF2-40B4-BE49-F238E27FC236}">
                <a16:creationId xmlns:a16="http://schemas.microsoft.com/office/drawing/2014/main" id="{67E0BED7-9D8B-42D0-997A-BEF9FB51BD0C}"/>
              </a:ext>
            </a:extLst>
          </p:cNvPr>
          <p:cNvSpPr/>
          <p:nvPr/>
        </p:nvSpPr>
        <p:spPr>
          <a:xfrm>
            <a:off x="705915" y="4108621"/>
            <a:ext cx="782026" cy="48109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07000"/>
              </a:lnSpc>
              <a:spcAft>
                <a:spcPts val="726"/>
              </a:spcAft>
            </a:pPr>
            <a:r>
              <a:rPr lang="es-CL" sz="2400" dirty="0">
                <a:latin typeface="Fall is Coming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Julio</a:t>
            </a:r>
          </a:p>
        </p:txBody>
      </p:sp>
      <p:sp>
        <p:nvSpPr>
          <p:cNvPr id="53" name="Rectángulo 52">
            <a:extLst>
              <a:ext uri="{FF2B5EF4-FFF2-40B4-BE49-F238E27FC236}">
                <a16:creationId xmlns:a16="http://schemas.microsoft.com/office/drawing/2014/main" id="{FA852830-6288-4169-A8D4-5ECBCD4B764E}"/>
              </a:ext>
            </a:extLst>
          </p:cNvPr>
          <p:cNvSpPr/>
          <p:nvPr/>
        </p:nvSpPr>
        <p:spPr>
          <a:xfrm>
            <a:off x="2209312" y="4103695"/>
            <a:ext cx="782026" cy="48109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07000"/>
              </a:lnSpc>
              <a:spcAft>
                <a:spcPts val="726"/>
              </a:spcAft>
            </a:pPr>
            <a:r>
              <a:rPr lang="es-CL" sz="2400" dirty="0">
                <a:latin typeface="Fall is Coming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Agosto</a:t>
            </a:r>
          </a:p>
        </p:txBody>
      </p:sp>
      <p:sp>
        <p:nvSpPr>
          <p:cNvPr id="54" name="Rectángulo 53">
            <a:extLst>
              <a:ext uri="{FF2B5EF4-FFF2-40B4-BE49-F238E27FC236}">
                <a16:creationId xmlns:a16="http://schemas.microsoft.com/office/drawing/2014/main" id="{C31D6895-2103-411E-84E6-4CD21D9E5C57}"/>
              </a:ext>
            </a:extLst>
          </p:cNvPr>
          <p:cNvSpPr/>
          <p:nvPr/>
        </p:nvSpPr>
        <p:spPr>
          <a:xfrm>
            <a:off x="3664771" y="4103695"/>
            <a:ext cx="1008039" cy="48109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07000"/>
              </a:lnSpc>
              <a:spcAft>
                <a:spcPts val="726"/>
              </a:spcAft>
            </a:pPr>
            <a:r>
              <a:rPr lang="es-CL" sz="2400" dirty="0">
                <a:latin typeface="Fall is Coming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Septiembre</a:t>
            </a:r>
          </a:p>
        </p:txBody>
      </p:sp>
      <p:sp>
        <p:nvSpPr>
          <p:cNvPr id="55" name="Rectángulo 54">
            <a:extLst>
              <a:ext uri="{FF2B5EF4-FFF2-40B4-BE49-F238E27FC236}">
                <a16:creationId xmlns:a16="http://schemas.microsoft.com/office/drawing/2014/main" id="{2C4ADBB0-B3BA-475B-AAB3-A45AECDEBEB5}"/>
              </a:ext>
            </a:extLst>
          </p:cNvPr>
          <p:cNvSpPr/>
          <p:nvPr/>
        </p:nvSpPr>
        <p:spPr>
          <a:xfrm>
            <a:off x="2122384" y="5636889"/>
            <a:ext cx="996296" cy="48109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07000"/>
              </a:lnSpc>
              <a:spcAft>
                <a:spcPts val="726"/>
              </a:spcAft>
            </a:pPr>
            <a:r>
              <a:rPr lang="es-CL" sz="2400" dirty="0">
                <a:latin typeface="Fall is Coming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Noviembre</a:t>
            </a:r>
          </a:p>
        </p:txBody>
      </p:sp>
      <p:sp>
        <p:nvSpPr>
          <p:cNvPr id="56" name="Rectángulo 55">
            <a:extLst>
              <a:ext uri="{FF2B5EF4-FFF2-40B4-BE49-F238E27FC236}">
                <a16:creationId xmlns:a16="http://schemas.microsoft.com/office/drawing/2014/main" id="{98393B56-0624-4C55-880C-251DF75ACC9D}"/>
              </a:ext>
            </a:extLst>
          </p:cNvPr>
          <p:cNvSpPr/>
          <p:nvPr/>
        </p:nvSpPr>
        <p:spPr>
          <a:xfrm>
            <a:off x="3652701" y="5626872"/>
            <a:ext cx="996296" cy="48109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07000"/>
              </a:lnSpc>
              <a:spcAft>
                <a:spcPts val="726"/>
              </a:spcAft>
            </a:pPr>
            <a:r>
              <a:rPr lang="es-CL" sz="2400" dirty="0">
                <a:latin typeface="Fall is Coming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Diciembre</a:t>
            </a:r>
          </a:p>
        </p:txBody>
      </p:sp>
      <p:cxnSp>
        <p:nvCxnSpPr>
          <p:cNvPr id="57" name="Conector recto 56">
            <a:extLst>
              <a:ext uri="{FF2B5EF4-FFF2-40B4-BE49-F238E27FC236}">
                <a16:creationId xmlns:a16="http://schemas.microsoft.com/office/drawing/2014/main" id="{1EFE9036-CDCB-49A8-872D-EF93F43706EA}"/>
              </a:ext>
            </a:extLst>
          </p:cNvPr>
          <p:cNvCxnSpPr/>
          <p:nvPr/>
        </p:nvCxnSpPr>
        <p:spPr>
          <a:xfrm>
            <a:off x="458852" y="6208753"/>
            <a:ext cx="1225984" cy="0"/>
          </a:xfrm>
          <a:prstGeom prst="line">
            <a:avLst/>
          </a:prstGeom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" name="Conector recto 57">
            <a:extLst>
              <a:ext uri="{FF2B5EF4-FFF2-40B4-BE49-F238E27FC236}">
                <a16:creationId xmlns:a16="http://schemas.microsoft.com/office/drawing/2014/main" id="{9DF774A6-0CC2-4ED1-BB34-61B50B1EE6A4}"/>
              </a:ext>
            </a:extLst>
          </p:cNvPr>
          <p:cNvCxnSpPr/>
          <p:nvPr/>
        </p:nvCxnSpPr>
        <p:spPr>
          <a:xfrm>
            <a:off x="1968358" y="6212880"/>
            <a:ext cx="1225984" cy="0"/>
          </a:xfrm>
          <a:prstGeom prst="line">
            <a:avLst/>
          </a:prstGeom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9" name="Conector recto 58">
            <a:extLst>
              <a:ext uri="{FF2B5EF4-FFF2-40B4-BE49-F238E27FC236}">
                <a16:creationId xmlns:a16="http://schemas.microsoft.com/office/drawing/2014/main" id="{6FC3725F-44B2-4E71-B558-74303317047F}"/>
              </a:ext>
            </a:extLst>
          </p:cNvPr>
          <p:cNvCxnSpPr/>
          <p:nvPr/>
        </p:nvCxnSpPr>
        <p:spPr>
          <a:xfrm>
            <a:off x="3486804" y="6212144"/>
            <a:ext cx="1225984" cy="0"/>
          </a:xfrm>
          <a:prstGeom prst="line">
            <a:avLst/>
          </a:prstGeom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60" name="Tabla 59">
            <a:extLst>
              <a:ext uri="{FF2B5EF4-FFF2-40B4-BE49-F238E27FC236}">
                <a16:creationId xmlns:a16="http://schemas.microsoft.com/office/drawing/2014/main" id="{F3475600-EA7F-4730-8B99-EFDDE245C6D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251101781"/>
              </p:ext>
            </p:extLst>
          </p:nvPr>
        </p:nvGraphicFramePr>
        <p:xfrm>
          <a:off x="3465460" y="3036978"/>
          <a:ext cx="1285613" cy="1024248"/>
        </p:xfrm>
        <a:graphic>
          <a:graphicData uri="http://schemas.openxmlformats.org/drawingml/2006/table">
            <a:tbl>
              <a:tblPr>
                <a:tableStyleId>{2D5ABB26-0587-4C30-8999-92F81FD0307C}</a:tableStyleId>
              </a:tblPr>
              <a:tblGrid>
                <a:gridCol w="183659">
                  <a:extLst>
                    <a:ext uri="{9D8B030D-6E8A-4147-A177-3AD203B41FA5}">
                      <a16:colId xmlns:a16="http://schemas.microsoft.com/office/drawing/2014/main" val="2410197279"/>
                    </a:ext>
                  </a:extLst>
                </a:gridCol>
                <a:gridCol w="183659">
                  <a:extLst>
                    <a:ext uri="{9D8B030D-6E8A-4147-A177-3AD203B41FA5}">
                      <a16:colId xmlns:a16="http://schemas.microsoft.com/office/drawing/2014/main" val="2584311377"/>
                    </a:ext>
                  </a:extLst>
                </a:gridCol>
                <a:gridCol w="183659">
                  <a:extLst>
                    <a:ext uri="{9D8B030D-6E8A-4147-A177-3AD203B41FA5}">
                      <a16:colId xmlns:a16="http://schemas.microsoft.com/office/drawing/2014/main" val="4286763887"/>
                    </a:ext>
                  </a:extLst>
                </a:gridCol>
                <a:gridCol w="183659">
                  <a:extLst>
                    <a:ext uri="{9D8B030D-6E8A-4147-A177-3AD203B41FA5}">
                      <a16:colId xmlns:a16="http://schemas.microsoft.com/office/drawing/2014/main" val="1866355310"/>
                    </a:ext>
                  </a:extLst>
                </a:gridCol>
                <a:gridCol w="183659">
                  <a:extLst>
                    <a:ext uri="{9D8B030D-6E8A-4147-A177-3AD203B41FA5}">
                      <a16:colId xmlns:a16="http://schemas.microsoft.com/office/drawing/2014/main" val="3640944420"/>
                    </a:ext>
                  </a:extLst>
                </a:gridCol>
                <a:gridCol w="183659">
                  <a:extLst>
                    <a:ext uri="{9D8B030D-6E8A-4147-A177-3AD203B41FA5}">
                      <a16:colId xmlns:a16="http://schemas.microsoft.com/office/drawing/2014/main" val="3484188033"/>
                    </a:ext>
                  </a:extLst>
                </a:gridCol>
                <a:gridCol w="183659">
                  <a:extLst>
                    <a:ext uri="{9D8B030D-6E8A-4147-A177-3AD203B41FA5}">
                      <a16:colId xmlns:a16="http://schemas.microsoft.com/office/drawing/2014/main" val="1184801916"/>
                    </a:ext>
                  </a:extLst>
                </a:gridCol>
              </a:tblGrid>
              <a:tr h="137179">
                <a:tc>
                  <a:txBody>
                    <a:bodyPr/>
                    <a:lstStyle/>
                    <a:p>
                      <a:pPr algn="ctr" fontAlgn="b"/>
                      <a:r>
                        <a:rPr lang="es-MX" sz="1050" u="none" strike="noStrike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</a:rPr>
                        <a:t>L</a:t>
                      </a:r>
                      <a:endParaRPr lang="es-MX" sz="1050" b="0" i="0" u="none" strike="noStrike" dirty="0">
                        <a:solidFill>
                          <a:schemeClr val="tx1"/>
                        </a:solidFill>
                        <a:effectLst/>
                        <a:latin typeface="SF Foxboro Script" panose="00000400000000000000" pitchFamily="2" charset="0"/>
                        <a:ea typeface="Macchiato_Font Medium" panose="02000603000000000000" pitchFamily="2" charset="0"/>
                      </a:endParaRPr>
                    </a:p>
                  </a:txBody>
                  <a:tcPr marL="10688" marR="10688" marT="10688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1050" u="none" strike="noStrike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</a:rPr>
                        <a:t>M</a:t>
                      </a:r>
                      <a:endParaRPr lang="es-MX" sz="1050" b="0" i="0" u="none" strike="noStrike" dirty="0">
                        <a:solidFill>
                          <a:schemeClr val="tx1"/>
                        </a:solidFill>
                        <a:effectLst/>
                        <a:latin typeface="SF Foxboro Script" panose="00000400000000000000" pitchFamily="2" charset="0"/>
                        <a:ea typeface="Macchiato_Font Medium" panose="02000603000000000000" pitchFamily="2" charset="0"/>
                      </a:endParaRPr>
                    </a:p>
                  </a:txBody>
                  <a:tcPr marL="10688" marR="10688" marT="10688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1050" u="none" strike="noStrike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</a:rPr>
                        <a:t>X</a:t>
                      </a:r>
                      <a:endParaRPr lang="es-MX" sz="1050" b="0" i="0" u="none" strike="noStrike" dirty="0">
                        <a:solidFill>
                          <a:schemeClr val="tx1"/>
                        </a:solidFill>
                        <a:effectLst/>
                        <a:latin typeface="SF Foxboro Script" panose="00000400000000000000" pitchFamily="2" charset="0"/>
                        <a:ea typeface="Macchiato_Font Medium" panose="02000603000000000000" pitchFamily="2" charset="0"/>
                      </a:endParaRPr>
                    </a:p>
                  </a:txBody>
                  <a:tcPr marL="10688" marR="10688" marT="10688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1050" u="none" strike="noStrike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</a:rPr>
                        <a:t>J</a:t>
                      </a:r>
                      <a:endParaRPr lang="es-MX" sz="1050" b="0" i="0" u="none" strike="noStrike" dirty="0">
                        <a:solidFill>
                          <a:schemeClr val="tx1"/>
                        </a:solidFill>
                        <a:effectLst/>
                        <a:latin typeface="SF Foxboro Script" panose="00000400000000000000" pitchFamily="2" charset="0"/>
                        <a:ea typeface="Macchiato_Font Medium" panose="02000603000000000000" pitchFamily="2" charset="0"/>
                      </a:endParaRPr>
                    </a:p>
                  </a:txBody>
                  <a:tcPr marL="10688" marR="10688" marT="10688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1050" u="none" strike="noStrike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</a:rPr>
                        <a:t>V</a:t>
                      </a:r>
                      <a:endParaRPr lang="es-MX" sz="1050" b="0" i="0" u="none" strike="noStrike" dirty="0">
                        <a:solidFill>
                          <a:schemeClr val="tx1"/>
                        </a:solidFill>
                        <a:effectLst/>
                        <a:latin typeface="SF Foxboro Script" panose="00000400000000000000" pitchFamily="2" charset="0"/>
                        <a:ea typeface="Macchiato_Font Medium" panose="02000603000000000000" pitchFamily="2" charset="0"/>
                      </a:endParaRPr>
                    </a:p>
                  </a:txBody>
                  <a:tcPr marL="10688" marR="10688" marT="10688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1050" u="none" strike="noStrike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</a:rPr>
                        <a:t>S</a:t>
                      </a:r>
                      <a:endParaRPr lang="es-MX" sz="1050" b="0" i="0" u="none" strike="noStrike" dirty="0">
                        <a:solidFill>
                          <a:schemeClr val="tx1"/>
                        </a:solidFill>
                        <a:effectLst/>
                        <a:latin typeface="SF Foxboro Script" panose="00000400000000000000" pitchFamily="2" charset="0"/>
                        <a:ea typeface="Macchiato_Font Medium" panose="02000603000000000000" pitchFamily="2" charset="0"/>
                      </a:endParaRPr>
                    </a:p>
                  </a:txBody>
                  <a:tcPr marL="10688" marR="10688" marT="10688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1050" u="none" strike="noStrike" dirty="0">
                          <a:solidFill>
                            <a:srgbClr val="990033"/>
                          </a:solidFill>
                          <a:effectLst/>
                          <a:latin typeface="SF Foxboro Script" panose="00000400000000000000" pitchFamily="2" charset="0"/>
                        </a:rPr>
                        <a:t>D</a:t>
                      </a:r>
                      <a:endParaRPr lang="es-MX" sz="1050" b="0" i="0" u="none" strike="noStrike" dirty="0">
                        <a:solidFill>
                          <a:srgbClr val="990033"/>
                        </a:solidFill>
                        <a:effectLst/>
                        <a:latin typeface="SF Foxboro Script" panose="00000400000000000000" pitchFamily="2" charset="0"/>
                        <a:ea typeface="Macchiato_Font Medium" panose="02000603000000000000" pitchFamily="2" charset="0"/>
                      </a:endParaRPr>
                    </a:p>
                  </a:txBody>
                  <a:tcPr marL="10688" marR="10688" marT="10688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8253659"/>
                  </a:ext>
                </a:extLst>
              </a:tr>
              <a:tr h="137179">
                <a:tc>
                  <a:txBody>
                    <a:bodyPr/>
                    <a:lstStyle/>
                    <a:p>
                      <a:pPr algn="ctr" fontAlgn="b"/>
                      <a:endParaRPr lang="es-MX" sz="1050" b="0" i="0" u="none" strike="noStrike" dirty="0">
                        <a:solidFill>
                          <a:schemeClr val="tx1"/>
                        </a:solidFill>
                        <a:effectLst/>
                        <a:latin typeface="SF Foxboro Script" panose="00000400000000000000" pitchFamily="2" charset="0"/>
                        <a:ea typeface="Macchiato_Font Medium" panose="02000603000000000000" pitchFamily="2" charset="0"/>
                      </a:endParaRPr>
                    </a:p>
                  </a:txBody>
                  <a:tcPr marL="10688" marR="10688" marT="10688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1050" b="0" i="0" u="none" strike="noStrike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Macchiato_Font Medium" panose="02000603000000000000" pitchFamily="2" charset="0"/>
                        </a:rPr>
                        <a:t>1</a:t>
                      </a:r>
                    </a:p>
                  </a:txBody>
                  <a:tcPr marL="10688" marR="10688" marT="10688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1050" b="0" i="0" u="none" strike="noStrike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Macchiato_Font Medium" panose="02000603000000000000" pitchFamily="2" charset="0"/>
                        </a:rPr>
                        <a:t>2</a:t>
                      </a:r>
                    </a:p>
                  </a:txBody>
                  <a:tcPr marL="10688" marR="10688" marT="10688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1050" b="0" i="0" u="none" strike="noStrike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Macchiato_Font Medium" panose="02000603000000000000" pitchFamily="2" charset="0"/>
                        </a:rPr>
                        <a:t>3</a:t>
                      </a:r>
                    </a:p>
                  </a:txBody>
                  <a:tcPr marL="10688" marR="10688" marT="10688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1050" b="0" i="0" u="none" strike="noStrike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Macchiato_Font Medium" panose="02000603000000000000" pitchFamily="2" charset="0"/>
                        </a:rPr>
                        <a:t>4</a:t>
                      </a:r>
                    </a:p>
                  </a:txBody>
                  <a:tcPr marL="10688" marR="10688" marT="10688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1050" b="0" i="0" u="none" strike="noStrike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Macchiato_Font Medium" panose="02000603000000000000" pitchFamily="2" charset="0"/>
                        </a:rPr>
                        <a:t>5</a:t>
                      </a:r>
                    </a:p>
                  </a:txBody>
                  <a:tcPr marL="10688" marR="10688" marT="10688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1050" b="0" i="0" u="none" strike="noStrike" dirty="0">
                          <a:solidFill>
                            <a:srgbClr val="990033"/>
                          </a:solidFill>
                          <a:effectLst/>
                          <a:latin typeface="SF Foxboro Script" panose="00000400000000000000" pitchFamily="2" charset="0"/>
                          <a:ea typeface="Macchiato_Font Medium" panose="02000603000000000000" pitchFamily="2" charset="0"/>
                        </a:rPr>
                        <a:t>6</a:t>
                      </a:r>
                    </a:p>
                  </a:txBody>
                  <a:tcPr marL="10688" marR="10688" marT="10688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817521241"/>
                  </a:ext>
                </a:extLst>
              </a:tr>
              <a:tr h="137179">
                <a:tc>
                  <a:txBody>
                    <a:bodyPr/>
                    <a:lstStyle/>
                    <a:p>
                      <a:pPr algn="ctr" fontAlgn="b"/>
                      <a:r>
                        <a:rPr lang="es-MX" sz="1050" b="0" i="0" u="none" strike="noStrike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Macchiato_Font Medium" panose="02000603000000000000" pitchFamily="2" charset="0"/>
                        </a:rPr>
                        <a:t>7</a:t>
                      </a:r>
                    </a:p>
                  </a:txBody>
                  <a:tcPr marL="10688" marR="10688" marT="10688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1050" b="0" i="0" u="none" strike="noStrike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Macchiato_Font Medium" panose="02000603000000000000" pitchFamily="2" charset="0"/>
                        </a:rPr>
                        <a:t>8</a:t>
                      </a:r>
                    </a:p>
                  </a:txBody>
                  <a:tcPr marL="10688" marR="10688" marT="10688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1050" b="0" i="0" u="none" strike="noStrike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Macchiato_Font Medium" panose="02000603000000000000" pitchFamily="2" charset="0"/>
                        </a:rPr>
                        <a:t>9</a:t>
                      </a:r>
                    </a:p>
                  </a:txBody>
                  <a:tcPr marL="10688" marR="10688" marT="10688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1050" b="0" i="0" u="none" strike="noStrike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Macchiato_Font Medium" panose="02000603000000000000" pitchFamily="2" charset="0"/>
                        </a:rPr>
                        <a:t>10</a:t>
                      </a:r>
                    </a:p>
                  </a:txBody>
                  <a:tcPr marL="10688" marR="10688" marT="10688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1050" b="0" i="0" u="none" strike="noStrike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Macchiato_Font Medium" panose="02000603000000000000" pitchFamily="2" charset="0"/>
                        </a:rPr>
                        <a:t>11</a:t>
                      </a:r>
                    </a:p>
                  </a:txBody>
                  <a:tcPr marL="10688" marR="10688" marT="10688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1050" b="0" i="0" u="none" strike="noStrike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Macchiato_Font Medium" panose="02000603000000000000" pitchFamily="2" charset="0"/>
                        </a:rPr>
                        <a:t>12</a:t>
                      </a:r>
                    </a:p>
                  </a:txBody>
                  <a:tcPr marL="10688" marR="10688" marT="10688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1050" b="0" i="0" u="none" strike="noStrike" dirty="0">
                          <a:solidFill>
                            <a:srgbClr val="990033"/>
                          </a:solidFill>
                          <a:effectLst/>
                          <a:latin typeface="SF Foxboro Script" panose="00000400000000000000" pitchFamily="2" charset="0"/>
                          <a:ea typeface="Macchiato_Font Medium" panose="02000603000000000000" pitchFamily="2" charset="0"/>
                        </a:rPr>
                        <a:t>13</a:t>
                      </a:r>
                    </a:p>
                  </a:txBody>
                  <a:tcPr marL="10688" marR="10688" marT="10688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83545355"/>
                  </a:ext>
                </a:extLst>
              </a:tr>
              <a:tr h="137179">
                <a:tc>
                  <a:txBody>
                    <a:bodyPr/>
                    <a:lstStyle/>
                    <a:p>
                      <a:pPr algn="ctr" fontAlgn="b"/>
                      <a:r>
                        <a:rPr lang="es-MX" sz="1050" b="0" i="0" u="none" strike="noStrike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Macchiato_Font Medium" panose="02000603000000000000" pitchFamily="2" charset="0"/>
                        </a:rPr>
                        <a:t>14</a:t>
                      </a:r>
                    </a:p>
                  </a:txBody>
                  <a:tcPr marL="10688" marR="10688" marT="10688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1050" b="0" i="0" u="none" strike="noStrike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Macchiato_Font Medium" panose="02000603000000000000" pitchFamily="2" charset="0"/>
                        </a:rPr>
                        <a:t>15</a:t>
                      </a:r>
                    </a:p>
                  </a:txBody>
                  <a:tcPr marL="10688" marR="10688" marT="10688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1050" b="0" i="0" u="none" strike="noStrike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Macchiato_Font Medium" panose="02000603000000000000" pitchFamily="2" charset="0"/>
                        </a:rPr>
                        <a:t>16</a:t>
                      </a:r>
                    </a:p>
                  </a:txBody>
                  <a:tcPr marL="10688" marR="10688" marT="10688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1050" b="0" i="0" u="none" strike="noStrike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Macchiato_Font Medium" panose="02000603000000000000" pitchFamily="2" charset="0"/>
                        </a:rPr>
                        <a:t>17</a:t>
                      </a:r>
                    </a:p>
                  </a:txBody>
                  <a:tcPr marL="10688" marR="10688" marT="10688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1050" b="0" i="0" u="none" strike="noStrike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Macchiato_Font Medium" panose="02000603000000000000" pitchFamily="2" charset="0"/>
                        </a:rPr>
                        <a:t>18</a:t>
                      </a:r>
                    </a:p>
                  </a:txBody>
                  <a:tcPr marL="10688" marR="10688" marT="10688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1050" b="0" i="0" u="none" strike="noStrike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Macchiato_Font Medium" panose="02000603000000000000" pitchFamily="2" charset="0"/>
                        </a:rPr>
                        <a:t>19</a:t>
                      </a:r>
                    </a:p>
                  </a:txBody>
                  <a:tcPr marL="10688" marR="10688" marT="10688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1050" b="0" i="0" u="none" strike="noStrike" dirty="0">
                          <a:solidFill>
                            <a:srgbClr val="990033"/>
                          </a:solidFill>
                          <a:effectLst/>
                          <a:latin typeface="SF Foxboro Script" panose="00000400000000000000" pitchFamily="2" charset="0"/>
                          <a:ea typeface="Macchiato_Font Medium" panose="02000603000000000000" pitchFamily="2" charset="0"/>
                        </a:rPr>
                        <a:t>20</a:t>
                      </a:r>
                    </a:p>
                  </a:txBody>
                  <a:tcPr marL="10688" marR="10688" marT="10688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04883811"/>
                  </a:ext>
                </a:extLst>
              </a:tr>
              <a:tr h="137179">
                <a:tc>
                  <a:txBody>
                    <a:bodyPr/>
                    <a:lstStyle/>
                    <a:p>
                      <a:pPr algn="ctr" fontAlgn="b"/>
                      <a:r>
                        <a:rPr lang="es-MX" sz="1050" b="0" i="0" u="none" strike="noStrike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Macchiato_Font Medium" panose="02000603000000000000" pitchFamily="2" charset="0"/>
                        </a:rPr>
                        <a:t>21</a:t>
                      </a:r>
                    </a:p>
                  </a:txBody>
                  <a:tcPr marL="10688" marR="10688" marT="10688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1050" b="0" i="0" u="none" strike="noStrike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Macchiato_Font Medium" panose="02000603000000000000" pitchFamily="2" charset="0"/>
                        </a:rPr>
                        <a:t>22</a:t>
                      </a:r>
                    </a:p>
                  </a:txBody>
                  <a:tcPr marL="10688" marR="10688" marT="10688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1050" b="0" i="0" u="none" strike="noStrike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Macchiato_Font Medium" panose="02000603000000000000" pitchFamily="2" charset="0"/>
                        </a:rPr>
                        <a:t>23</a:t>
                      </a:r>
                    </a:p>
                  </a:txBody>
                  <a:tcPr marL="10688" marR="10688" marT="10688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1050" b="0" i="0" u="none" strike="noStrike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Macchiato_Font Medium" panose="02000603000000000000" pitchFamily="2" charset="0"/>
                        </a:rPr>
                        <a:t>24</a:t>
                      </a:r>
                    </a:p>
                  </a:txBody>
                  <a:tcPr marL="10688" marR="10688" marT="10688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1050" b="0" i="0" u="none" strike="noStrike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Macchiato_Font Medium" panose="02000603000000000000" pitchFamily="2" charset="0"/>
                        </a:rPr>
                        <a:t>25</a:t>
                      </a:r>
                    </a:p>
                  </a:txBody>
                  <a:tcPr marL="10688" marR="10688" marT="10688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1050" b="0" i="0" u="none" strike="noStrike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Macchiato_Font Medium" panose="02000603000000000000" pitchFamily="2" charset="0"/>
                        </a:rPr>
                        <a:t>26</a:t>
                      </a:r>
                    </a:p>
                  </a:txBody>
                  <a:tcPr marL="10688" marR="10688" marT="10688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1050" b="0" i="0" u="none" strike="noStrike" dirty="0">
                          <a:solidFill>
                            <a:srgbClr val="990033"/>
                          </a:solidFill>
                          <a:effectLst/>
                          <a:latin typeface="SF Foxboro Script" panose="00000400000000000000" pitchFamily="2" charset="0"/>
                          <a:ea typeface="Macchiato_Font Medium" panose="02000603000000000000" pitchFamily="2" charset="0"/>
                        </a:rPr>
                        <a:t>27</a:t>
                      </a:r>
                    </a:p>
                  </a:txBody>
                  <a:tcPr marL="10688" marR="10688" marT="10688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00186777"/>
                  </a:ext>
                </a:extLst>
              </a:tr>
              <a:tr h="137179">
                <a:tc>
                  <a:txBody>
                    <a:bodyPr/>
                    <a:lstStyle/>
                    <a:p>
                      <a:pPr algn="ctr" fontAlgn="b"/>
                      <a:r>
                        <a:rPr lang="es-MX" sz="1050" b="0" i="0" u="none" strike="noStrike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Macchiato_Font Medium" panose="02000603000000000000" pitchFamily="2" charset="0"/>
                        </a:rPr>
                        <a:t>28</a:t>
                      </a:r>
                    </a:p>
                  </a:txBody>
                  <a:tcPr marL="10688" marR="10688" marT="10688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1050" b="0" i="0" u="none" strike="noStrike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Macchiato_Font Medium" panose="02000603000000000000" pitchFamily="2" charset="0"/>
                        </a:rPr>
                        <a:t>29</a:t>
                      </a:r>
                    </a:p>
                  </a:txBody>
                  <a:tcPr marL="10688" marR="10688" marT="10688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1050" b="0" i="0" u="none" strike="noStrike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Macchiato_Font Medium" panose="02000603000000000000" pitchFamily="2" charset="0"/>
                        </a:rPr>
                        <a:t>30</a:t>
                      </a:r>
                    </a:p>
                  </a:txBody>
                  <a:tcPr marL="10688" marR="10688" marT="10688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s-MX" sz="1050" b="0" i="0" u="none" strike="noStrike" dirty="0">
                        <a:solidFill>
                          <a:schemeClr val="tx1"/>
                        </a:solidFill>
                        <a:effectLst/>
                        <a:latin typeface="SF Foxboro Script" panose="00000400000000000000" pitchFamily="2" charset="0"/>
                        <a:ea typeface="Macchiato_Font Medium" panose="02000603000000000000" pitchFamily="2" charset="0"/>
                      </a:endParaRPr>
                    </a:p>
                  </a:txBody>
                  <a:tcPr marL="10688" marR="10688" marT="10688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s-MX" sz="1050" b="0" i="0" u="none" strike="noStrike" dirty="0">
                        <a:solidFill>
                          <a:schemeClr val="tx1"/>
                        </a:solidFill>
                        <a:effectLst/>
                        <a:latin typeface="SF Foxboro Script" panose="00000400000000000000" pitchFamily="2" charset="0"/>
                        <a:ea typeface="Macchiato_Font Medium" panose="02000603000000000000" pitchFamily="2" charset="0"/>
                      </a:endParaRPr>
                    </a:p>
                  </a:txBody>
                  <a:tcPr marL="10688" marR="10688" marT="10688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s-MX" sz="1050" b="0" i="0" u="none" strike="noStrike" dirty="0">
                        <a:solidFill>
                          <a:schemeClr val="tx1"/>
                        </a:solidFill>
                        <a:effectLst/>
                        <a:latin typeface="SF Foxboro Script" panose="00000400000000000000" pitchFamily="2" charset="0"/>
                        <a:ea typeface="Macchiato_Font Medium" panose="02000603000000000000" pitchFamily="2" charset="0"/>
                      </a:endParaRPr>
                    </a:p>
                  </a:txBody>
                  <a:tcPr marL="10688" marR="10688" marT="10688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s-MX" sz="1050" b="0" i="0" u="none" strike="noStrike" dirty="0">
                        <a:solidFill>
                          <a:schemeClr val="tx1"/>
                        </a:solidFill>
                        <a:effectLst/>
                        <a:latin typeface="SF Foxboro Script" panose="00000400000000000000" pitchFamily="2" charset="0"/>
                        <a:ea typeface="Macchiato_Font Medium" panose="02000603000000000000" pitchFamily="2" charset="0"/>
                      </a:endParaRPr>
                    </a:p>
                  </a:txBody>
                  <a:tcPr marL="10688" marR="10688" marT="10688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72124013"/>
                  </a:ext>
                </a:extLst>
              </a:tr>
            </a:tbl>
          </a:graphicData>
        </a:graphic>
      </p:graphicFrame>
      <p:cxnSp>
        <p:nvCxnSpPr>
          <p:cNvPr id="61" name="Conector recto 60">
            <a:extLst>
              <a:ext uri="{FF2B5EF4-FFF2-40B4-BE49-F238E27FC236}">
                <a16:creationId xmlns:a16="http://schemas.microsoft.com/office/drawing/2014/main" id="{73AE9D78-664E-471B-84A6-4B452D2F173D}"/>
              </a:ext>
            </a:extLst>
          </p:cNvPr>
          <p:cNvCxnSpPr/>
          <p:nvPr/>
        </p:nvCxnSpPr>
        <p:spPr>
          <a:xfrm>
            <a:off x="3501560" y="3203206"/>
            <a:ext cx="1225984" cy="0"/>
          </a:xfrm>
          <a:prstGeom prst="line">
            <a:avLst/>
          </a:prstGeom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532664766"/>
      </p:ext>
    </p:extLst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4" name="Imagen 113">
            <a:extLst>
              <a:ext uri="{FF2B5EF4-FFF2-40B4-BE49-F238E27FC236}">
                <a16:creationId xmlns:a16="http://schemas.microsoft.com/office/drawing/2014/main" id="{E2C72D66-3C05-40F4-818E-4CB8631B94FA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26633" t="9514" r="29569" b="27352"/>
          <a:stretch/>
        </p:blipFill>
        <p:spPr>
          <a:xfrm rot="16200000">
            <a:off x="2185505" y="-1998928"/>
            <a:ext cx="697876" cy="5068891"/>
          </a:xfrm>
          <a:prstGeom prst="rect">
            <a:avLst/>
          </a:prstGeom>
        </p:spPr>
      </p:pic>
      <p:sp>
        <p:nvSpPr>
          <p:cNvPr id="112" name="Rectángulo: esquinas redondeadas 111">
            <a:extLst>
              <a:ext uri="{FF2B5EF4-FFF2-40B4-BE49-F238E27FC236}">
                <a16:creationId xmlns:a16="http://schemas.microsoft.com/office/drawing/2014/main" id="{E115D612-3661-42A9-A486-91A7B88EA55F}"/>
              </a:ext>
            </a:extLst>
          </p:cNvPr>
          <p:cNvSpPr/>
          <p:nvPr/>
        </p:nvSpPr>
        <p:spPr>
          <a:xfrm>
            <a:off x="440504" y="6367648"/>
            <a:ext cx="4290148" cy="890633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110" name="Rectángulo: esquinas redondeadas 109">
            <a:extLst>
              <a:ext uri="{FF2B5EF4-FFF2-40B4-BE49-F238E27FC236}">
                <a16:creationId xmlns:a16="http://schemas.microsoft.com/office/drawing/2014/main" id="{9B78243E-FF09-471B-A928-593DCFE6BCF1}"/>
              </a:ext>
            </a:extLst>
          </p:cNvPr>
          <p:cNvSpPr/>
          <p:nvPr/>
        </p:nvSpPr>
        <p:spPr>
          <a:xfrm>
            <a:off x="440505" y="3776826"/>
            <a:ext cx="4290148" cy="1439386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84" name="Rectángulo: esquinas redondeadas 83">
            <a:extLst>
              <a:ext uri="{FF2B5EF4-FFF2-40B4-BE49-F238E27FC236}">
                <a16:creationId xmlns:a16="http://schemas.microsoft.com/office/drawing/2014/main" id="{AD7414DD-8DE6-45B8-8112-9BDDF0B186AF}"/>
              </a:ext>
            </a:extLst>
          </p:cNvPr>
          <p:cNvSpPr/>
          <p:nvPr/>
        </p:nvSpPr>
        <p:spPr>
          <a:xfrm>
            <a:off x="420001" y="1536627"/>
            <a:ext cx="4310651" cy="697874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2" name="Rectángulo: esquinas redondeadas 1">
            <a:extLst>
              <a:ext uri="{FF2B5EF4-FFF2-40B4-BE49-F238E27FC236}">
                <a16:creationId xmlns:a16="http://schemas.microsoft.com/office/drawing/2014/main" id="{99FF4510-806D-4AC7-8D73-69B355A697B8}"/>
              </a:ext>
            </a:extLst>
          </p:cNvPr>
          <p:cNvSpPr/>
          <p:nvPr/>
        </p:nvSpPr>
        <p:spPr>
          <a:xfrm>
            <a:off x="1308997" y="1142665"/>
            <a:ext cx="1021080" cy="217998"/>
          </a:xfrm>
          <a:prstGeom prst="roundRect">
            <a:avLst>
              <a:gd name="adj" fmla="val 0"/>
            </a:avLst>
          </a:prstGeom>
          <a:noFill/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4" name="Rectángulo 3">
            <a:extLst>
              <a:ext uri="{FF2B5EF4-FFF2-40B4-BE49-F238E27FC236}">
                <a16:creationId xmlns:a16="http://schemas.microsoft.com/office/drawing/2014/main" id="{2AFB77A1-E7B9-4F47-9144-3CC7BDF7EE3D}"/>
              </a:ext>
            </a:extLst>
          </p:cNvPr>
          <p:cNvSpPr/>
          <p:nvPr/>
        </p:nvSpPr>
        <p:spPr>
          <a:xfrm>
            <a:off x="440504" y="1056234"/>
            <a:ext cx="1021080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N.º Pedido</a:t>
            </a:r>
            <a:endParaRPr lang="es-CL" dirty="0">
              <a:effectLst/>
              <a:latin typeface="Akazan Lt" panose="02000506020000020003" pitchFamily="2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5" name="Rectángulo: esquinas redondeadas 4">
            <a:extLst>
              <a:ext uri="{FF2B5EF4-FFF2-40B4-BE49-F238E27FC236}">
                <a16:creationId xmlns:a16="http://schemas.microsoft.com/office/drawing/2014/main" id="{2842A9BB-0E44-4F1E-97DD-EF7322732B51}"/>
              </a:ext>
            </a:extLst>
          </p:cNvPr>
          <p:cNvSpPr/>
          <p:nvPr/>
        </p:nvSpPr>
        <p:spPr>
          <a:xfrm>
            <a:off x="3675604" y="1142059"/>
            <a:ext cx="1021080" cy="217998"/>
          </a:xfrm>
          <a:prstGeom prst="roundRect">
            <a:avLst>
              <a:gd name="adj" fmla="val 0"/>
            </a:avLst>
          </a:prstGeom>
          <a:noFill/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6" name="Rectángulo 5">
            <a:extLst>
              <a:ext uri="{FF2B5EF4-FFF2-40B4-BE49-F238E27FC236}">
                <a16:creationId xmlns:a16="http://schemas.microsoft.com/office/drawing/2014/main" id="{7F3D37A6-278E-4B2C-8776-6E7C1A84784E}"/>
              </a:ext>
            </a:extLst>
          </p:cNvPr>
          <p:cNvSpPr/>
          <p:nvPr/>
        </p:nvSpPr>
        <p:spPr>
          <a:xfrm>
            <a:off x="3079506" y="1063864"/>
            <a:ext cx="1021080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Fecha</a:t>
            </a:r>
          </a:p>
        </p:txBody>
      </p:sp>
      <p:grpSp>
        <p:nvGrpSpPr>
          <p:cNvPr id="17" name="Grupo 16">
            <a:extLst>
              <a:ext uri="{FF2B5EF4-FFF2-40B4-BE49-F238E27FC236}">
                <a16:creationId xmlns:a16="http://schemas.microsoft.com/office/drawing/2014/main" id="{A1221EF0-FDFE-48C3-A647-6370BEFC3A9F}"/>
              </a:ext>
            </a:extLst>
          </p:cNvPr>
          <p:cNvGrpSpPr/>
          <p:nvPr/>
        </p:nvGrpSpPr>
        <p:grpSpPr>
          <a:xfrm>
            <a:off x="428996" y="1535416"/>
            <a:ext cx="4190338" cy="715275"/>
            <a:chOff x="461175" y="1120552"/>
            <a:chExt cx="4190338" cy="715275"/>
          </a:xfrm>
        </p:grpSpPr>
        <p:sp>
          <p:nvSpPr>
            <p:cNvPr id="8" name="Rectángulo 7">
              <a:extLst>
                <a:ext uri="{FF2B5EF4-FFF2-40B4-BE49-F238E27FC236}">
                  <a16:creationId xmlns:a16="http://schemas.microsoft.com/office/drawing/2014/main" id="{9A52EE84-0DE8-4F26-AD5E-3CE20593F425}"/>
                </a:ext>
              </a:extLst>
            </p:cNvPr>
            <p:cNvSpPr/>
            <p:nvPr/>
          </p:nvSpPr>
          <p:spPr>
            <a:xfrm>
              <a:off x="477077" y="1120552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Cliente: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" name="Rectángulo 8">
              <a:extLst>
                <a:ext uri="{FF2B5EF4-FFF2-40B4-BE49-F238E27FC236}">
                  <a16:creationId xmlns:a16="http://schemas.microsoft.com/office/drawing/2014/main" id="{0293D1B7-439B-4947-A5F0-41627F3784A1}"/>
                </a:ext>
              </a:extLst>
            </p:cNvPr>
            <p:cNvSpPr/>
            <p:nvPr/>
          </p:nvSpPr>
          <p:spPr>
            <a:xfrm>
              <a:off x="461175" y="1452518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Teléfono: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10" name="Rectángulo 9">
              <a:extLst>
                <a:ext uri="{FF2B5EF4-FFF2-40B4-BE49-F238E27FC236}">
                  <a16:creationId xmlns:a16="http://schemas.microsoft.com/office/drawing/2014/main" id="{18CEE0AE-BC72-4F64-89A2-783C42213717}"/>
                </a:ext>
              </a:extLst>
            </p:cNvPr>
            <p:cNvSpPr/>
            <p:nvPr/>
          </p:nvSpPr>
          <p:spPr>
            <a:xfrm>
              <a:off x="2542395" y="1460468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Celular: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12" name="Conector recto 11">
              <a:extLst>
                <a:ext uri="{FF2B5EF4-FFF2-40B4-BE49-F238E27FC236}">
                  <a16:creationId xmlns:a16="http://schemas.microsoft.com/office/drawing/2014/main" id="{44FD2E21-B38E-48E6-8AF0-3E3DE6E69487}"/>
                </a:ext>
              </a:extLst>
            </p:cNvPr>
            <p:cNvCxnSpPr/>
            <p:nvPr/>
          </p:nvCxnSpPr>
          <p:spPr>
            <a:xfrm>
              <a:off x="1089328" y="1380954"/>
              <a:ext cx="3562185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Conector recto 12">
              <a:extLst>
                <a:ext uri="{FF2B5EF4-FFF2-40B4-BE49-F238E27FC236}">
                  <a16:creationId xmlns:a16="http://schemas.microsoft.com/office/drawing/2014/main" id="{FF0615F5-297B-42CC-9227-B689F664423A}"/>
                </a:ext>
              </a:extLst>
            </p:cNvPr>
            <p:cNvCxnSpPr>
              <a:cxnSpLocks/>
            </p:cNvCxnSpPr>
            <p:nvPr/>
          </p:nvCxnSpPr>
          <p:spPr>
            <a:xfrm>
              <a:off x="1194019" y="1700333"/>
              <a:ext cx="1348376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" name="Conector recto 14">
              <a:extLst>
                <a:ext uri="{FF2B5EF4-FFF2-40B4-BE49-F238E27FC236}">
                  <a16:creationId xmlns:a16="http://schemas.microsoft.com/office/drawing/2014/main" id="{BD48C7B8-5CAC-4F82-9216-C8AB344C1EF2}"/>
                </a:ext>
              </a:extLst>
            </p:cNvPr>
            <p:cNvCxnSpPr>
              <a:cxnSpLocks/>
            </p:cNvCxnSpPr>
            <p:nvPr/>
          </p:nvCxnSpPr>
          <p:spPr>
            <a:xfrm>
              <a:off x="3228230" y="1700333"/>
              <a:ext cx="1423283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7" name="Grupo 26">
            <a:extLst>
              <a:ext uri="{FF2B5EF4-FFF2-40B4-BE49-F238E27FC236}">
                <a16:creationId xmlns:a16="http://schemas.microsoft.com/office/drawing/2014/main" id="{D011FB4B-7475-4BE9-A358-6DA41A8D12AD}"/>
              </a:ext>
            </a:extLst>
          </p:cNvPr>
          <p:cNvGrpSpPr/>
          <p:nvPr/>
        </p:nvGrpSpPr>
        <p:grpSpPr>
          <a:xfrm>
            <a:off x="899417" y="2332501"/>
            <a:ext cx="3359980" cy="319046"/>
            <a:chOff x="864702" y="1908569"/>
            <a:chExt cx="3359980" cy="319046"/>
          </a:xfrm>
        </p:grpSpPr>
        <p:sp>
          <p:nvSpPr>
            <p:cNvPr id="19" name="Rectángulo: esquinas redondeadas 18">
              <a:extLst>
                <a:ext uri="{FF2B5EF4-FFF2-40B4-BE49-F238E27FC236}">
                  <a16:creationId xmlns:a16="http://schemas.microsoft.com/office/drawing/2014/main" id="{90C1F828-0023-4BD0-AE55-1A1D3BABD5CA}"/>
                </a:ext>
              </a:extLst>
            </p:cNvPr>
            <p:cNvSpPr/>
            <p:nvPr/>
          </p:nvSpPr>
          <p:spPr>
            <a:xfrm>
              <a:off x="888509" y="1931042"/>
              <a:ext cx="3336173" cy="267576"/>
            </a:xfrm>
            <a:prstGeom prst="roundRect">
              <a:avLst>
                <a:gd name="adj" fmla="val 3808"/>
              </a:avLst>
            </a:prstGeom>
            <a:solidFill>
              <a:srgbClr val="E5EBF7"/>
            </a:solidFill>
            <a:ln w="6350"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20" name="Rectángulo 19">
              <a:extLst>
                <a:ext uri="{FF2B5EF4-FFF2-40B4-BE49-F238E27FC236}">
                  <a16:creationId xmlns:a16="http://schemas.microsoft.com/office/drawing/2014/main" id="{56986F0A-658A-4DCF-8EF6-0F185C7C5060}"/>
                </a:ext>
              </a:extLst>
            </p:cNvPr>
            <p:cNvSpPr/>
            <p:nvPr/>
          </p:nvSpPr>
          <p:spPr>
            <a:xfrm>
              <a:off x="864702" y="1910995"/>
              <a:ext cx="140708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Tipo de Servicio: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21" name="Rectángulo 20">
              <a:extLst>
                <a:ext uri="{FF2B5EF4-FFF2-40B4-BE49-F238E27FC236}">
                  <a16:creationId xmlns:a16="http://schemas.microsoft.com/office/drawing/2014/main" id="{6492D76D-BD6D-4616-9DE0-599FC92A6658}"/>
                </a:ext>
              </a:extLst>
            </p:cNvPr>
            <p:cNvSpPr/>
            <p:nvPr/>
          </p:nvSpPr>
          <p:spPr>
            <a:xfrm>
              <a:off x="1993616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2" name="Rectángulo 21">
              <a:extLst>
                <a:ext uri="{FF2B5EF4-FFF2-40B4-BE49-F238E27FC236}">
                  <a16:creationId xmlns:a16="http://schemas.microsoft.com/office/drawing/2014/main" id="{BE82BD38-E445-4696-A0AB-597A418C5665}"/>
                </a:ext>
              </a:extLst>
            </p:cNvPr>
            <p:cNvSpPr/>
            <p:nvPr/>
          </p:nvSpPr>
          <p:spPr>
            <a:xfrm>
              <a:off x="2072635" y="1908569"/>
              <a:ext cx="654616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Costura</a:t>
              </a:r>
            </a:p>
          </p:txBody>
        </p:sp>
        <p:sp>
          <p:nvSpPr>
            <p:cNvPr id="23" name="Rectángulo 22">
              <a:extLst>
                <a:ext uri="{FF2B5EF4-FFF2-40B4-BE49-F238E27FC236}">
                  <a16:creationId xmlns:a16="http://schemas.microsoft.com/office/drawing/2014/main" id="{68F4B250-3831-418F-BFC4-D431DBC2CA70}"/>
                </a:ext>
              </a:extLst>
            </p:cNvPr>
            <p:cNvSpPr/>
            <p:nvPr/>
          </p:nvSpPr>
          <p:spPr>
            <a:xfrm>
              <a:off x="2660329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4" name="Rectángulo 23">
              <a:extLst>
                <a:ext uri="{FF2B5EF4-FFF2-40B4-BE49-F238E27FC236}">
                  <a16:creationId xmlns:a16="http://schemas.microsoft.com/office/drawing/2014/main" id="{4AA89D6B-DBBA-402D-AEBE-71E144A67F00}"/>
                </a:ext>
              </a:extLst>
            </p:cNvPr>
            <p:cNvSpPr/>
            <p:nvPr/>
          </p:nvSpPr>
          <p:spPr>
            <a:xfrm>
              <a:off x="2750460" y="1915094"/>
              <a:ext cx="81676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Confección</a:t>
              </a:r>
            </a:p>
          </p:txBody>
        </p:sp>
        <p:sp>
          <p:nvSpPr>
            <p:cNvPr id="25" name="Rectángulo 24">
              <a:extLst>
                <a:ext uri="{FF2B5EF4-FFF2-40B4-BE49-F238E27FC236}">
                  <a16:creationId xmlns:a16="http://schemas.microsoft.com/office/drawing/2014/main" id="{E35C0224-B0B5-4F53-8A83-F99AB3741D53}"/>
                </a:ext>
              </a:extLst>
            </p:cNvPr>
            <p:cNvSpPr/>
            <p:nvPr/>
          </p:nvSpPr>
          <p:spPr>
            <a:xfrm>
              <a:off x="3522045" y="2000787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6" name="Rectángulo 25">
              <a:extLst>
                <a:ext uri="{FF2B5EF4-FFF2-40B4-BE49-F238E27FC236}">
                  <a16:creationId xmlns:a16="http://schemas.microsoft.com/office/drawing/2014/main" id="{6D0BC1E9-E235-4F61-AC23-ACA0B4CF88CA}"/>
                </a:ext>
              </a:extLst>
            </p:cNvPr>
            <p:cNvSpPr/>
            <p:nvPr/>
          </p:nvSpPr>
          <p:spPr>
            <a:xfrm>
              <a:off x="3612029" y="1915094"/>
              <a:ext cx="552402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Otros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sp>
        <p:nvSpPr>
          <p:cNvPr id="28" name="Rectángulo 27">
            <a:extLst>
              <a:ext uri="{FF2B5EF4-FFF2-40B4-BE49-F238E27FC236}">
                <a16:creationId xmlns:a16="http://schemas.microsoft.com/office/drawing/2014/main" id="{68588BD4-AE96-4CF9-9C4B-24A6D79FE99D}"/>
              </a:ext>
            </a:extLst>
          </p:cNvPr>
          <p:cNvSpPr/>
          <p:nvPr/>
        </p:nvSpPr>
        <p:spPr>
          <a:xfrm>
            <a:off x="354701" y="2633649"/>
            <a:ext cx="2183733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Descripción del Servicio:</a:t>
            </a:r>
            <a:endParaRPr lang="es-CL" dirty="0">
              <a:effectLst/>
              <a:latin typeface="Akazan Lt" panose="02000506020000020003" pitchFamily="2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pic>
        <p:nvPicPr>
          <p:cNvPr id="30" name="Imagen 29">
            <a:extLst>
              <a:ext uri="{FF2B5EF4-FFF2-40B4-BE49-F238E27FC236}">
                <a16:creationId xmlns:a16="http://schemas.microsoft.com/office/drawing/2014/main" id="{3E931A31-DC47-4A40-8DA9-8FC83A9306DD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203" t="66278" r="8673" b="23449"/>
          <a:stretch/>
        </p:blipFill>
        <p:spPr>
          <a:xfrm>
            <a:off x="440505" y="2944813"/>
            <a:ext cx="4301657" cy="738769"/>
          </a:xfrm>
          <a:prstGeom prst="rect">
            <a:avLst/>
          </a:prstGeom>
        </p:spPr>
      </p:pic>
      <p:grpSp>
        <p:nvGrpSpPr>
          <p:cNvPr id="76" name="Grupo 75">
            <a:extLst>
              <a:ext uri="{FF2B5EF4-FFF2-40B4-BE49-F238E27FC236}">
                <a16:creationId xmlns:a16="http://schemas.microsoft.com/office/drawing/2014/main" id="{EBD2F4EC-A8BF-4680-A871-AD5F1ACFA33A}"/>
              </a:ext>
            </a:extLst>
          </p:cNvPr>
          <p:cNvGrpSpPr/>
          <p:nvPr/>
        </p:nvGrpSpPr>
        <p:grpSpPr>
          <a:xfrm>
            <a:off x="513147" y="3825721"/>
            <a:ext cx="4187950" cy="1277269"/>
            <a:chOff x="425691" y="4023521"/>
            <a:chExt cx="4187950" cy="1277269"/>
          </a:xfrm>
        </p:grpSpPr>
        <p:sp>
          <p:nvSpPr>
            <p:cNvPr id="39" name="Rectángulo 38">
              <a:extLst>
                <a:ext uri="{FF2B5EF4-FFF2-40B4-BE49-F238E27FC236}">
                  <a16:creationId xmlns:a16="http://schemas.microsoft.com/office/drawing/2014/main" id="{02E4A93C-8F9C-4884-B2B6-80528735D3E3}"/>
                </a:ext>
              </a:extLst>
            </p:cNvPr>
            <p:cNvSpPr/>
            <p:nvPr/>
          </p:nvSpPr>
          <p:spPr>
            <a:xfrm>
              <a:off x="425691" y="4023521"/>
              <a:ext cx="118105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Ficha de Medidas</a:t>
              </a:r>
            </a:p>
          </p:txBody>
        </p:sp>
        <p:sp>
          <p:nvSpPr>
            <p:cNvPr id="41" name="Rectángulo 40">
              <a:extLst>
                <a:ext uri="{FF2B5EF4-FFF2-40B4-BE49-F238E27FC236}">
                  <a16:creationId xmlns:a16="http://schemas.microsoft.com/office/drawing/2014/main" id="{92B9E128-7B4C-45E7-9BA8-B9EA85687B92}"/>
                </a:ext>
              </a:extLst>
            </p:cNvPr>
            <p:cNvSpPr/>
            <p:nvPr/>
          </p:nvSpPr>
          <p:spPr>
            <a:xfrm>
              <a:off x="754528" y="4254831"/>
              <a:ext cx="66475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H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ombros</a:t>
              </a:r>
            </a:p>
          </p:txBody>
        </p:sp>
        <p:grpSp>
          <p:nvGrpSpPr>
            <p:cNvPr id="53" name="Grupo 52">
              <a:extLst>
                <a:ext uri="{FF2B5EF4-FFF2-40B4-BE49-F238E27FC236}">
                  <a16:creationId xmlns:a16="http://schemas.microsoft.com/office/drawing/2014/main" id="{F280F20A-CEEA-4B75-946C-268CF551042A}"/>
                </a:ext>
              </a:extLst>
            </p:cNvPr>
            <p:cNvGrpSpPr/>
            <p:nvPr/>
          </p:nvGrpSpPr>
          <p:grpSpPr>
            <a:xfrm>
              <a:off x="499785" y="4324233"/>
              <a:ext cx="319496" cy="903494"/>
              <a:chOff x="499785" y="4324233"/>
              <a:chExt cx="319496" cy="903494"/>
            </a:xfrm>
          </p:grpSpPr>
          <p:sp>
            <p:nvSpPr>
              <p:cNvPr id="40" name="Rectángulo 39">
                <a:extLst>
                  <a:ext uri="{FF2B5EF4-FFF2-40B4-BE49-F238E27FC236}">
                    <a16:creationId xmlns:a16="http://schemas.microsoft.com/office/drawing/2014/main" id="{E47B04F6-4E0C-443A-9D7F-51CC3A6E8167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 dirty="0"/>
              </a:p>
            </p:txBody>
          </p:sp>
          <p:sp>
            <p:nvSpPr>
              <p:cNvPr id="42" name="Rectángulo 41">
                <a:extLst>
                  <a:ext uri="{FF2B5EF4-FFF2-40B4-BE49-F238E27FC236}">
                    <a16:creationId xmlns:a16="http://schemas.microsoft.com/office/drawing/2014/main" id="{E0D8D7D1-E8A9-477D-BB59-7D4037A10AD8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3" name="Rectángulo 42">
                <a:extLst>
                  <a:ext uri="{FF2B5EF4-FFF2-40B4-BE49-F238E27FC236}">
                    <a16:creationId xmlns:a16="http://schemas.microsoft.com/office/drawing/2014/main" id="{F11EEA12-BB2F-4295-96AC-15AABB2EB594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4" name="Rectángulo 43">
                <a:extLst>
                  <a:ext uri="{FF2B5EF4-FFF2-40B4-BE49-F238E27FC236}">
                    <a16:creationId xmlns:a16="http://schemas.microsoft.com/office/drawing/2014/main" id="{4CA8619C-54F1-4E1B-8AD0-2AB97850AF39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5" name="Rectángulo 44">
                <a:extLst>
                  <a:ext uri="{FF2B5EF4-FFF2-40B4-BE49-F238E27FC236}">
                    <a16:creationId xmlns:a16="http://schemas.microsoft.com/office/drawing/2014/main" id="{A892E23F-412E-4C2B-BF07-19DEFB875F6D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48" name="Rectángulo 47">
              <a:extLst>
                <a:ext uri="{FF2B5EF4-FFF2-40B4-BE49-F238E27FC236}">
                  <a16:creationId xmlns:a16="http://schemas.microsoft.com/office/drawing/2014/main" id="{F61B7A8A-9FD8-4CD0-98C1-D19A7D442815}"/>
                </a:ext>
              </a:extLst>
            </p:cNvPr>
            <p:cNvSpPr/>
            <p:nvPr/>
          </p:nvSpPr>
          <p:spPr>
            <a:xfrm>
              <a:off x="754528" y="4446790"/>
              <a:ext cx="66475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Busto</a:t>
              </a:r>
            </a:p>
          </p:txBody>
        </p:sp>
        <p:sp>
          <p:nvSpPr>
            <p:cNvPr id="49" name="Rectángulo 48">
              <a:extLst>
                <a:ext uri="{FF2B5EF4-FFF2-40B4-BE49-F238E27FC236}">
                  <a16:creationId xmlns:a16="http://schemas.microsoft.com/office/drawing/2014/main" id="{CB2C72A1-AB47-4A03-B163-24BB2C1F201C}"/>
                </a:ext>
              </a:extLst>
            </p:cNvPr>
            <p:cNvSpPr/>
            <p:nvPr/>
          </p:nvSpPr>
          <p:spPr>
            <a:xfrm>
              <a:off x="754528" y="4627222"/>
              <a:ext cx="934027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Larg</a:t>
              </a: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 Espalda</a:t>
              </a:r>
            </a:p>
          </p:txBody>
        </p:sp>
        <p:sp>
          <p:nvSpPr>
            <p:cNvPr id="50" name="Rectángulo 49">
              <a:extLst>
                <a:ext uri="{FF2B5EF4-FFF2-40B4-BE49-F238E27FC236}">
                  <a16:creationId xmlns:a16="http://schemas.microsoft.com/office/drawing/2014/main" id="{C5BC14CB-F47E-4D58-8F68-DDE41F381913}"/>
                </a:ext>
              </a:extLst>
            </p:cNvPr>
            <p:cNvSpPr/>
            <p:nvPr/>
          </p:nvSpPr>
          <p:spPr>
            <a:xfrm>
              <a:off x="754528" y="4819750"/>
              <a:ext cx="934027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Busto</a:t>
              </a:r>
            </a:p>
          </p:txBody>
        </p:sp>
        <p:sp>
          <p:nvSpPr>
            <p:cNvPr id="52" name="Rectángulo 51">
              <a:extLst>
                <a:ext uri="{FF2B5EF4-FFF2-40B4-BE49-F238E27FC236}">
                  <a16:creationId xmlns:a16="http://schemas.microsoft.com/office/drawing/2014/main" id="{39884370-F146-4FD9-9DE4-63D0F5CF1CFD}"/>
                </a:ext>
              </a:extLst>
            </p:cNvPr>
            <p:cNvSpPr/>
            <p:nvPr/>
          </p:nvSpPr>
          <p:spPr>
            <a:xfrm>
              <a:off x="763644" y="5019073"/>
              <a:ext cx="54205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</a:t>
              </a:r>
            </a:p>
          </p:txBody>
        </p:sp>
        <p:grpSp>
          <p:nvGrpSpPr>
            <p:cNvPr id="54" name="Grupo 53">
              <a:extLst>
                <a:ext uri="{FF2B5EF4-FFF2-40B4-BE49-F238E27FC236}">
                  <a16:creationId xmlns:a16="http://schemas.microsoft.com/office/drawing/2014/main" id="{899D3852-9FE5-4802-ABAC-63F149199D1B}"/>
                </a:ext>
              </a:extLst>
            </p:cNvPr>
            <p:cNvGrpSpPr/>
            <p:nvPr/>
          </p:nvGrpSpPr>
          <p:grpSpPr>
            <a:xfrm>
              <a:off x="1603520" y="4324233"/>
              <a:ext cx="319496" cy="903494"/>
              <a:chOff x="499785" y="4324233"/>
              <a:chExt cx="319496" cy="903494"/>
            </a:xfrm>
          </p:grpSpPr>
          <p:sp>
            <p:nvSpPr>
              <p:cNvPr id="55" name="Rectángulo 54">
                <a:extLst>
                  <a:ext uri="{FF2B5EF4-FFF2-40B4-BE49-F238E27FC236}">
                    <a16:creationId xmlns:a16="http://schemas.microsoft.com/office/drawing/2014/main" id="{B9500116-F8A0-4B60-A41D-DDA61DAD96E1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6" name="Rectángulo 55">
                <a:extLst>
                  <a:ext uri="{FF2B5EF4-FFF2-40B4-BE49-F238E27FC236}">
                    <a16:creationId xmlns:a16="http://schemas.microsoft.com/office/drawing/2014/main" id="{32936542-49CC-49B3-82EB-7BF61A120F45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7" name="Rectángulo 56">
                <a:extLst>
                  <a:ext uri="{FF2B5EF4-FFF2-40B4-BE49-F238E27FC236}">
                    <a16:creationId xmlns:a16="http://schemas.microsoft.com/office/drawing/2014/main" id="{8750774D-2064-4D64-A3A9-4DF20C839018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8" name="Rectángulo 57">
                <a:extLst>
                  <a:ext uri="{FF2B5EF4-FFF2-40B4-BE49-F238E27FC236}">
                    <a16:creationId xmlns:a16="http://schemas.microsoft.com/office/drawing/2014/main" id="{83283F80-022F-44A8-A5C5-F600B41761E0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9" name="Rectángulo 58">
                <a:extLst>
                  <a:ext uri="{FF2B5EF4-FFF2-40B4-BE49-F238E27FC236}">
                    <a16:creationId xmlns:a16="http://schemas.microsoft.com/office/drawing/2014/main" id="{B3B65F57-430F-44F5-B56A-77EC86B78C32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60" name="Rectángulo 59">
              <a:extLst>
                <a:ext uri="{FF2B5EF4-FFF2-40B4-BE49-F238E27FC236}">
                  <a16:creationId xmlns:a16="http://schemas.microsoft.com/office/drawing/2014/main" id="{6466DA8E-C652-4658-9DE6-CC4010FF4254}"/>
                </a:ext>
              </a:extLst>
            </p:cNvPr>
            <p:cNvSpPr/>
            <p:nvPr/>
          </p:nvSpPr>
          <p:spPr>
            <a:xfrm>
              <a:off x="1857045" y="4249221"/>
              <a:ext cx="140225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Frente </a:t>
              </a:r>
            </a:p>
          </p:txBody>
        </p:sp>
        <p:sp>
          <p:nvSpPr>
            <p:cNvPr id="61" name="Rectángulo 60">
              <a:extLst>
                <a:ext uri="{FF2B5EF4-FFF2-40B4-BE49-F238E27FC236}">
                  <a16:creationId xmlns:a16="http://schemas.microsoft.com/office/drawing/2014/main" id="{31371062-0AD6-4B71-A228-5A8B2CD3F31E}"/>
                </a:ext>
              </a:extLst>
            </p:cNvPr>
            <p:cNvSpPr/>
            <p:nvPr/>
          </p:nvSpPr>
          <p:spPr>
            <a:xfrm>
              <a:off x="1857045" y="4448480"/>
              <a:ext cx="1327750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Costado</a:t>
              </a:r>
            </a:p>
          </p:txBody>
        </p:sp>
        <p:sp>
          <p:nvSpPr>
            <p:cNvPr id="62" name="Rectángulo 61">
              <a:extLst>
                <a:ext uri="{FF2B5EF4-FFF2-40B4-BE49-F238E27FC236}">
                  <a16:creationId xmlns:a16="http://schemas.microsoft.com/office/drawing/2014/main" id="{5A4E51EF-8D78-4EC7-9B0F-BE0BEA9BB197}"/>
                </a:ext>
              </a:extLst>
            </p:cNvPr>
            <p:cNvSpPr/>
            <p:nvPr/>
          </p:nvSpPr>
          <p:spPr>
            <a:xfrm>
              <a:off x="1867696" y="4627222"/>
              <a:ext cx="60857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Cadera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63" name="Rectángulo 62">
              <a:extLst>
                <a:ext uri="{FF2B5EF4-FFF2-40B4-BE49-F238E27FC236}">
                  <a16:creationId xmlns:a16="http://schemas.microsoft.com/office/drawing/2014/main" id="{14010947-628E-4464-9589-CBFF26BCD86C}"/>
                </a:ext>
              </a:extLst>
            </p:cNvPr>
            <p:cNvSpPr/>
            <p:nvPr/>
          </p:nvSpPr>
          <p:spPr>
            <a:xfrm>
              <a:off x="1867696" y="4813319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Rodilla</a:t>
              </a:r>
            </a:p>
          </p:txBody>
        </p:sp>
        <p:sp>
          <p:nvSpPr>
            <p:cNvPr id="64" name="Rectángulo 63">
              <a:extLst>
                <a:ext uri="{FF2B5EF4-FFF2-40B4-BE49-F238E27FC236}">
                  <a16:creationId xmlns:a16="http://schemas.microsoft.com/office/drawing/2014/main" id="{B9F5A617-31DA-4B42-AA9F-20464752E28F}"/>
                </a:ext>
              </a:extLst>
            </p:cNvPr>
            <p:cNvSpPr/>
            <p:nvPr/>
          </p:nvSpPr>
          <p:spPr>
            <a:xfrm>
              <a:off x="1862655" y="5016100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Rodilla</a:t>
              </a:r>
            </a:p>
          </p:txBody>
        </p:sp>
        <p:grpSp>
          <p:nvGrpSpPr>
            <p:cNvPr id="65" name="Grupo 64">
              <a:extLst>
                <a:ext uri="{FF2B5EF4-FFF2-40B4-BE49-F238E27FC236}">
                  <a16:creationId xmlns:a16="http://schemas.microsoft.com/office/drawing/2014/main" id="{320CD5EF-93F7-494C-8D7A-6A0B8DEABED7}"/>
                </a:ext>
              </a:extLst>
            </p:cNvPr>
            <p:cNvGrpSpPr/>
            <p:nvPr/>
          </p:nvGrpSpPr>
          <p:grpSpPr>
            <a:xfrm>
              <a:off x="3122565" y="4330398"/>
              <a:ext cx="319496" cy="903494"/>
              <a:chOff x="499785" y="4324233"/>
              <a:chExt cx="319496" cy="903494"/>
            </a:xfrm>
          </p:grpSpPr>
          <p:sp>
            <p:nvSpPr>
              <p:cNvPr id="66" name="Rectángulo 65">
                <a:extLst>
                  <a:ext uri="{FF2B5EF4-FFF2-40B4-BE49-F238E27FC236}">
                    <a16:creationId xmlns:a16="http://schemas.microsoft.com/office/drawing/2014/main" id="{F5AFC7C4-3C8D-4234-9F99-591641CB149C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7" name="Rectángulo 66">
                <a:extLst>
                  <a:ext uri="{FF2B5EF4-FFF2-40B4-BE49-F238E27FC236}">
                    <a16:creationId xmlns:a16="http://schemas.microsoft.com/office/drawing/2014/main" id="{672EC4D9-7968-40EF-8E37-0AB1B0B57B4D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8" name="Rectángulo 67">
                <a:extLst>
                  <a:ext uri="{FF2B5EF4-FFF2-40B4-BE49-F238E27FC236}">
                    <a16:creationId xmlns:a16="http://schemas.microsoft.com/office/drawing/2014/main" id="{79992F34-89A5-437A-A008-60DF00CD58FB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9" name="Rectángulo 68">
                <a:extLst>
                  <a:ext uri="{FF2B5EF4-FFF2-40B4-BE49-F238E27FC236}">
                    <a16:creationId xmlns:a16="http://schemas.microsoft.com/office/drawing/2014/main" id="{5A44A7C8-1EF2-4BA3-A253-805C71A8205A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70" name="Rectángulo 69">
                <a:extLst>
                  <a:ext uri="{FF2B5EF4-FFF2-40B4-BE49-F238E27FC236}">
                    <a16:creationId xmlns:a16="http://schemas.microsoft.com/office/drawing/2014/main" id="{9FCEB1F4-D108-40F4-9C61-46A7811EF12A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71" name="Rectángulo 70">
              <a:extLst>
                <a:ext uri="{FF2B5EF4-FFF2-40B4-BE49-F238E27FC236}">
                  <a16:creationId xmlns:a16="http://schemas.microsoft.com/office/drawing/2014/main" id="{7667203C-F86F-4632-8695-E8C8F777376B}"/>
                </a:ext>
              </a:extLst>
            </p:cNvPr>
            <p:cNvSpPr/>
            <p:nvPr/>
          </p:nvSpPr>
          <p:spPr>
            <a:xfrm>
              <a:off x="3391445" y="4257235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Pantalones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2" name="Rectángulo 71">
              <a:extLst>
                <a:ext uri="{FF2B5EF4-FFF2-40B4-BE49-F238E27FC236}">
                  <a16:creationId xmlns:a16="http://schemas.microsoft.com/office/drawing/2014/main" id="{58BFB19A-50EB-45F1-A3CE-85D479F6FF63}"/>
                </a:ext>
              </a:extLst>
            </p:cNvPr>
            <p:cNvSpPr/>
            <p:nvPr/>
          </p:nvSpPr>
          <p:spPr>
            <a:xfrm>
              <a:off x="3392643" y="4443247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Falda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3" name="Rectángulo 72">
              <a:extLst>
                <a:ext uri="{FF2B5EF4-FFF2-40B4-BE49-F238E27FC236}">
                  <a16:creationId xmlns:a16="http://schemas.microsoft.com/office/drawing/2014/main" id="{1D61C0AB-6E23-4955-B604-F5425931A240}"/>
                </a:ext>
              </a:extLst>
            </p:cNvPr>
            <p:cNvSpPr/>
            <p:nvPr/>
          </p:nvSpPr>
          <p:spPr>
            <a:xfrm>
              <a:off x="3388231" y="4632248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Brazos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4" name="Rectángulo 73">
              <a:extLst>
                <a:ext uri="{FF2B5EF4-FFF2-40B4-BE49-F238E27FC236}">
                  <a16:creationId xmlns:a16="http://schemas.microsoft.com/office/drawing/2014/main" id="{82FFD66E-2E43-472B-9751-82F25D60E63F}"/>
                </a:ext>
              </a:extLst>
            </p:cNvPr>
            <p:cNvSpPr/>
            <p:nvPr/>
          </p:nvSpPr>
          <p:spPr>
            <a:xfrm>
              <a:off x="3391445" y="4824776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Brazos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5" name="Rectángulo 74">
              <a:extLst>
                <a:ext uri="{FF2B5EF4-FFF2-40B4-BE49-F238E27FC236}">
                  <a16:creationId xmlns:a16="http://schemas.microsoft.com/office/drawing/2014/main" id="{567DC8AA-44AB-4858-80A5-59093DB9B205}"/>
                </a:ext>
              </a:extLst>
            </p:cNvPr>
            <p:cNvSpPr/>
            <p:nvPr/>
          </p:nvSpPr>
          <p:spPr>
            <a:xfrm>
              <a:off x="3392014" y="5019687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Puños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77" name="Grupo 76">
            <a:extLst>
              <a:ext uri="{FF2B5EF4-FFF2-40B4-BE49-F238E27FC236}">
                <a16:creationId xmlns:a16="http://schemas.microsoft.com/office/drawing/2014/main" id="{E1C409F8-653D-4D9B-BD5A-C6F51AAA093A}"/>
              </a:ext>
            </a:extLst>
          </p:cNvPr>
          <p:cNvGrpSpPr/>
          <p:nvPr/>
        </p:nvGrpSpPr>
        <p:grpSpPr>
          <a:xfrm>
            <a:off x="827247" y="5284367"/>
            <a:ext cx="3869438" cy="314947"/>
            <a:chOff x="846774" y="1908569"/>
            <a:chExt cx="3869438" cy="314947"/>
          </a:xfrm>
        </p:grpSpPr>
        <p:sp>
          <p:nvSpPr>
            <p:cNvPr id="78" name="Rectángulo: esquinas redondeadas 77">
              <a:extLst>
                <a:ext uri="{FF2B5EF4-FFF2-40B4-BE49-F238E27FC236}">
                  <a16:creationId xmlns:a16="http://schemas.microsoft.com/office/drawing/2014/main" id="{2060D2E5-A165-4593-B293-BEB07BBA723F}"/>
                </a:ext>
              </a:extLst>
            </p:cNvPr>
            <p:cNvSpPr/>
            <p:nvPr/>
          </p:nvSpPr>
          <p:spPr>
            <a:xfrm>
              <a:off x="888509" y="1931042"/>
              <a:ext cx="3548063" cy="267576"/>
            </a:xfrm>
            <a:prstGeom prst="roundRect">
              <a:avLst>
                <a:gd name="adj" fmla="val 3808"/>
              </a:avLst>
            </a:prstGeom>
            <a:solidFill>
              <a:srgbClr val="E5EBF7"/>
            </a:solidFill>
            <a:ln w="6350"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79" name="Rectángulo 78">
              <a:extLst>
                <a:ext uri="{FF2B5EF4-FFF2-40B4-BE49-F238E27FC236}">
                  <a16:creationId xmlns:a16="http://schemas.microsoft.com/office/drawing/2014/main" id="{E7877A37-7626-4D32-BC91-E7815A0457B0}"/>
                </a:ext>
              </a:extLst>
            </p:cNvPr>
            <p:cNvSpPr/>
            <p:nvPr/>
          </p:nvSpPr>
          <p:spPr>
            <a:xfrm>
              <a:off x="846774" y="1910995"/>
              <a:ext cx="140708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Material Utilizado</a:t>
              </a:r>
            </a:p>
          </p:txBody>
        </p:sp>
        <p:sp>
          <p:nvSpPr>
            <p:cNvPr id="80" name="Rectángulo 79">
              <a:extLst>
                <a:ext uri="{FF2B5EF4-FFF2-40B4-BE49-F238E27FC236}">
                  <a16:creationId xmlns:a16="http://schemas.microsoft.com/office/drawing/2014/main" id="{EED52FFC-D234-4972-9362-CCA8BD8E1E1D}"/>
                </a:ext>
              </a:extLst>
            </p:cNvPr>
            <p:cNvSpPr/>
            <p:nvPr/>
          </p:nvSpPr>
          <p:spPr>
            <a:xfrm>
              <a:off x="1951784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81" name="Rectángulo 80">
              <a:extLst>
                <a:ext uri="{FF2B5EF4-FFF2-40B4-BE49-F238E27FC236}">
                  <a16:creationId xmlns:a16="http://schemas.microsoft.com/office/drawing/2014/main" id="{810D7B33-A378-48EE-81DB-D80ABF08CAFF}"/>
                </a:ext>
              </a:extLst>
            </p:cNvPr>
            <p:cNvSpPr/>
            <p:nvPr/>
          </p:nvSpPr>
          <p:spPr>
            <a:xfrm>
              <a:off x="2018850" y="1908569"/>
              <a:ext cx="1230415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Traído por cliente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82" name="Rectángulo 81">
              <a:extLst>
                <a:ext uri="{FF2B5EF4-FFF2-40B4-BE49-F238E27FC236}">
                  <a16:creationId xmlns:a16="http://schemas.microsoft.com/office/drawing/2014/main" id="{C6BA340D-8998-4AB9-89C7-B008C984CE74}"/>
                </a:ext>
              </a:extLst>
            </p:cNvPr>
            <p:cNvSpPr/>
            <p:nvPr/>
          </p:nvSpPr>
          <p:spPr>
            <a:xfrm>
              <a:off x="3114635" y="2000787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85" name="Rectángulo 84">
              <a:extLst>
                <a:ext uri="{FF2B5EF4-FFF2-40B4-BE49-F238E27FC236}">
                  <a16:creationId xmlns:a16="http://schemas.microsoft.com/office/drawing/2014/main" id="{E804BDC5-B8E3-4BEE-B9A1-7A7F9FE1772F}"/>
                </a:ext>
              </a:extLst>
            </p:cNvPr>
            <p:cNvSpPr/>
            <p:nvPr/>
          </p:nvSpPr>
          <p:spPr>
            <a:xfrm>
              <a:off x="3194974" y="1908569"/>
              <a:ext cx="152123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Comprado por uno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pic>
        <p:nvPicPr>
          <p:cNvPr id="86" name="Imagen 85">
            <a:extLst>
              <a:ext uri="{FF2B5EF4-FFF2-40B4-BE49-F238E27FC236}">
                <a16:creationId xmlns:a16="http://schemas.microsoft.com/office/drawing/2014/main" id="{5E40D706-1789-41B8-8B26-B918DFB9E15B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203" t="66278" r="8673" b="23356"/>
          <a:stretch/>
        </p:blipFill>
        <p:spPr>
          <a:xfrm>
            <a:off x="420002" y="5572807"/>
            <a:ext cx="4301657" cy="745544"/>
          </a:xfrm>
          <a:prstGeom prst="rect">
            <a:avLst/>
          </a:prstGeom>
        </p:spPr>
      </p:pic>
      <p:grpSp>
        <p:nvGrpSpPr>
          <p:cNvPr id="99" name="Grupo 98">
            <a:extLst>
              <a:ext uri="{FF2B5EF4-FFF2-40B4-BE49-F238E27FC236}">
                <a16:creationId xmlns:a16="http://schemas.microsoft.com/office/drawing/2014/main" id="{A495B0AB-2D8A-4029-A820-29583E476264}"/>
              </a:ext>
            </a:extLst>
          </p:cNvPr>
          <p:cNvGrpSpPr/>
          <p:nvPr/>
        </p:nvGrpSpPr>
        <p:grpSpPr>
          <a:xfrm>
            <a:off x="513886" y="6402346"/>
            <a:ext cx="4328637" cy="751470"/>
            <a:chOff x="507023" y="6357999"/>
            <a:chExt cx="4328637" cy="751470"/>
          </a:xfrm>
        </p:grpSpPr>
        <p:sp>
          <p:nvSpPr>
            <p:cNvPr id="88" name="Rectángulo 87">
              <a:extLst>
                <a:ext uri="{FF2B5EF4-FFF2-40B4-BE49-F238E27FC236}">
                  <a16:creationId xmlns:a16="http://schemas.microsoft.com/office/drawing/2014/main" id="{CABB359B-7FAA-4851-BFBB-C7E16CD1F9CA}"/>
                </a:ext>
              </a:extLst>
            </p:cNvPr>
            <p:cNvSpPr/>
            <p:nvPr/>
          </p:nvSpPr>
          <p:spPr>
            <a:xfrm>
              <a:off x="507023" y="6357999"/>
              <a:ext cx="1590222" cy="34394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6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Formas de Pago</a:t>
              </a:r>
              <a:endParaRPr lang="es-CL" sz="16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89" name="Rectángulo 88">
              <a:extLst>
                <a:ext uri="{FF2B5EF4-FFF2-40B4-BE49-F238E27FC236}">
                  <a16:creationId xmlns:a16="http://schemas.microsoft.com/office/drawing/2014/main" id="{5C3FB13F-67AB-4E67-B8DB-16F6AEF462D6}"/>
                </a:ext>
              </a:extLst>
            </p:cNvPr>
            <p:cNvSpPr/>
            <p:nvPr/>
          </p:nvSpPr>
          <p:spPr>
            <a:xfrm>
              <a:off x="508665" y="6755574"/>
              <a:ext cx="118105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Total a Pagar: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90" name="Conector recto 89">
              <a:extLst>
                <a:ext uri="{FF2B5EF4-FFF2-40B4-BE49-F238E27FC236}">
                  <a16:creationId xmlns:a16="http://schemas.microsoft.com/office/drawing/2014/main" id="{E991F5D5-602F-41C6-A05E-4F641BA735F5}"/>
                </a:ext>
              </a:extLst>
            </p:cNvPr>
            <p:cNvCxnSpPr>
              <a:cxnSpLocks/>
            </p:cNvCxnSpPr>
            <p:nvPr/>
          </p:nvCxnSpPr>
          <p:spPr>
            <a:xfrm>
              <a:off x="1405339" y="6956676"/>
              <a:ext cx="1125661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3" name="Rectángulo 92">
              <a:extLst>
                <a:ext uri="{FF2B5EF4-FFF2-40B4-BE49-F238E27FC236}">
                  <a16:creationId xmlns:a16="http://schemas.microsoft.com/office/drawing/2014/main" id="{6EBF0BAA-1830-4082-9014-C97DF0F57357}"/>
                </a:ext>
              </a:extLst>
            </p:cNvPr>
            <p:cNvSpPr/>
            <p:nvPr/>
          </p:nvSpPr>
          <p:spPr>
            <a:xfrm>
              <a:off x="2618328" y="6480608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94" name="Rectángulo 93">
              <a:extLst>
                <a:ext uri="{FF2B5EF4-FFF2-40B4-BE49-F238E27FC236}">
                  <a16:creationId xmlns:a16="http://schemas.microsoft.com/office/drawing/2014/main" id="{6B27A875-5C49-4CE4-884A-53A0A9CD71C2}"/>
                </a:ext>
              </a:extLst>
            </p:cNvPr>
            <p:cNvSpPr/>
            <p:nvPr/>
          </p:nvSpPr>
          <p:spPr>
            <a:xfrm>
              <a:off x="2698547" y="6392360"/>
              <a:ext cx="213711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50% Adel</a:t>
              </a: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anto / 50% Entrega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5" name="Rectángulo 94">
              <a:extLst>
                <a:ext uri="{FF2B5EF4-FFF2-40B4-BE49-F238E27FC236}">
                  <a16:creationId xmlns:a16="http://schemas.microsoft.com/office/drawing/2014/main" id="{796D9CDE-CE6A-44BC-B977-018DBDB7ADB1}"/>
                </a:ext>
              </a:extLst>
            </p:cNvPr>
            <p:cNvSpPr/>
            <p:nvPr/>
          </p:nvSpPr>
          <p:spPr>
            <a:xfrm>
              <a:off x="2618327" y="6671604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96" name="Rectángulo 95">
              <a:extLst>
                <a:ext uri="{FF2B5EF4-FFF2-40B4-BE49-F238E27FC236}">
                  <a16:creationId xmlns:a16="http://schemas.microsoft.com/office/drawing/2014/main" id="{E1A9C05A-E9F5-40BA-9B89-F4925868A6E2}"/>
                </a:ext>
              </a:extLst>
            </p:cNvPr>
            <p:cNvSpPr/>
            <p:nvPr/>
          </p:nvSpPr>
          <p:spPr>
            <a:xfrm>
              <a:off x="2698547" y="6590190"/>
              <a:ext cx="125637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Tarjeta de Crédito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7" name="Rectángulo 96">
              <a:extLst>
                <a:ext uri="{FF2B5EF4-FFF2-40B4-BE49-F238E27FC236}">
                  <a16:creationId xmlns:a16="http://schemas.microsoft.com/office/drawing/2014/main" id="{FDB9D3DA-79A0-4743-B169-42B0206C7917}"/>
                </a:ext>
              </a:extLst>
            </p:cNvPr>
            <p:cNvSpPr/>
            <p:nvPr/>
          </p:nvSpPr>
          <p:spPr>
            <a:xfrm>
              <a:off x="2734595" y="6796948"/>
              <a:ext cx="125637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Pago Completo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8" name="Rectángulo 97">
              <a:extLst>
                <a:ext uri="{FF2B5EF4-FFF2-40B4-BE49-F238E27FC236}">
                  <a16:creationId xmlns:a16="http://schemas.microsoft.com/office/drawing/2014/main" id="{C23ACB03-E850-4859-963B-A4D496E13724}"/>
                </a:ext>
              </a:extLst>
            </p:cNvPr>
            <p:cNvSpPr/>
            <p:nvPr/>
          </p:nvSpPr>
          <p:spPr>
            <a:xfrm>
              <a:off x="2618327" y="6872424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</p:grpSp>
      <p:sp>
        <p:nvSpPr>
          <p:cNvPr id="83" name="Rectángulo 82">
            <a:extLst>
              <a:ext uri="{FF2B5EF4-FFF2-40B4-BE49-F238E27FC236}">
                <a16:creationId xmlns:a16="http://schemas.microsoft.com/office/drawing/2014/main" id="{FF1B5714-D46E-4962-9BD8-8C3EB344E93F}"/>
              </a:ext>
            </a:extLst>
          </p:cNvPr>
          <p:cNvSpPr/>
          <p:nvPr/>
        </p:nvSpPr>
        <p:spPr>
          <a:xfrm>
            <a:off x="551357" y="63750"/>
            <a:ext cx="4148168" cy="107830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07000"/>
              </a:lnSpc>
              <a:spcAft>
                <a:spcPts val="726"/>
              </a:spcAft>
            </a:pPr>
            <a:r>
              <a:rPr lang="es-CL" sz="5988" dirty="0">
                <a:solidFill>
                  <a:schemeClr val="bg1"/>
                </a:solidFill>
                <a:latin typeface="Angelface" pitchFamily="50" charset="0"/>
                <a:ea typeface="Calibri" panose="020F0502020204030204" pitchFamily="34" charset="0"/>
                <a:cs typeface="Times New Roman" panose="02020603050405020304" pitchFamily="18" charset="0"/>
              </a:rPr>
              <a:t>Ordenes de Venta</a:t>
            </a:r>
            <a:endParaRPr lang="es-CL" sz="6532" dirty="0">
              <a:solidFill>
                <a:schemeClr val="bg1"/>
              </a:solidFill>
              <a:latin typeface="Angelface" pitchFamily="50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101" name="Rectángulo: esquinas redondeadas 100">
            <a:extLst>
              <a:ext uri="{FF2B5EF4-FFF2-40B4-BE49-F238E27FC236}">
                <a16:creationId xmlns:a16="http://schemas.microsoft.com/office/drawing/2014/main" id="{0A155951-9671-4EA6-9BA5-4894C98CB333}"/>
              </a:ext>
            </a:extLst>
          </p:cNvPr>
          <p:cNvSpPr/>
          <p:nvPr/>
        </p:nvSpPr>
        <p:spPr>
          <a:xfrm>
            <a:off x="473237" y="1582469"/>
            <a:ext cx="4223447" cy="604994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111" name="Rectángulo: esquinas redondeadas 110">
            <a:extLst>
              <a:ext uri="{FF2B5EF4-FFF2-40B4-BE49-F238E27FC236}">
                <a16:creationId xmlns:a16="http://schemas.microsoft.com/office/drawing/2014/main" id="{2F0F5CEE-A183-4B39-8715-F1C8F735566B}"/>
              </a:ext>
            </a:extLst>
          </p:cNvPr>
          <p:cNvSpPr/>
          <p:nvPr/>
        </p:nvSpPr>
        <p:spPr>
          <a:xfrm>
            <a:off x="524368" y="3850804"/>
            <a:ext cx="4115236" cy="1279658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113" name="Rectángulo: esquinas redondeadas 112">
            <a:extLst>
              <a:ext uri="{FF2B5EF4-FFF2-40B4-BE49-F238E27FC236}">
                <a16:creationId xmlns:a16="http://schemas.microsoft.com/office/drawing/2014/main" id="{907035ED-50C6-4207-BD92-D5027B05F656}"/>
              </a:ext>
            </a:extLst>
          </p:cNvPr>
          <p:cNvSpPr/>
          <p:nvPr/>
        </p:nvSpPr>
        <p:spPr>
          <a:xfrm>
            <a:off x="521789" y="6431097"/>
            <a:ext cx="4115236" cy="762266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</p:spTree>
    <p:extLst>
      <p:ext uri="{BB962C8B-B14F-4D97-AF65-F5344CB8AC3E}">
        <p14:creationId xmlns:p14="http://schemas.microsoft.com/office/powerpoint/2010/main" val="2007192798"/>
      </p:ext>
    </p:extLst>
  </p:cSld>
  <p:clrMapOvr>
    <a:masterClrMapping/>
  </p:clrMapOvr>
</p:sld>
</file>

<file path=ppt/slides/slide3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4" name="Imagen 113">
            <a:extLst>
              <a:ext uri="{FF2B5EF4-FFF2-40B4-BE49-F238E27FC236}">
                <a16:creationId xmlns:a16="http://schemas.microsoft.com/office/drawing/2014/main" id="{E2C72D66-3C05-40F4-818E-4CB8631B94FA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26633" t="9514" r="29569" b="27352"/>
          <a:stretch/>
        </p:blipFill>
        <p:spPr>
          <a:xfrm rot="16200000">
            <a:off x="2185505" y="-1998928"/>
            <a:ext cx="697876" cy="5068891"/>
          </a:xfrm>
          <a:prstGeom prst="rect">
            <a:avLst/>
          </a:prstGeom>
        </p:spPr>
      </p:pic>
      <p:sp>
        <p:nvSpPr>
          <p:cNvPr id="112" name="Rectángulo: esquinas redondeadas 111">
            <a:extLst>
              <a:ext uri="{FF2B5EF4-FFF2-40B4-BE49-F238E27FC236}">
                <a16:creationId xmlns:a16="http://schemas.microsoft.com/office/drawing/2014/main" id="{E115D612-3661-42A9-A486-91A7B88EA55F}"/>
              </a:ext>
            </a:extLst>
          </p:cNvPr>
          <p:cNvSpPr/>
          <p:nvPr/>
        </p:nvSpPr>
        <p:spPr>
          <a:xfrm>
            <a:off x="440504" y="6367648"/>
            <a:ext cx="4290148" cy="890633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110" name="Rectángulo: esquinas redondeadas 109">
            <a:extLst>
              <a:ext uri="{FF2B5EF4-FFF2-40B4-BE49-F238E27FC236}">
                <a16:creationId xmlns:a16="http://schemas.microsoft.com/office/drawing/2014/main" id="{9B78243E-FF09-471B-A928-593DCFE6BCF1}"/>
              </a:ext>
            </a:extLst>
          </p:cNvPr>
          <p:cNvSpPr/>
          <p:nvPr/>
        </p:nvSpPr>
        <p:spPr>
          <a:xfrm>
            <a:off x="440505" y="3776826"/>
            <a:ext cx="4290148" cy="1439386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84" name="Rectángulo: esquinas redondeadas 83">
            <a:extLst>
              <a:ext uri="{FF2B5EF4-FFF2-40B4-BE49-F238E27FC236}">
                <a16:creationId xmlns:a16="http://schemas.microsoft.com/office/drawing/2014/main" id="{AD7414DD-8DE6-45B8-8112-9BDDF0B186AF}"/>
              </a:ext>
            </a:extLst>
          </p:cNvPr>
          <p:cNvSpPr/>
          <p:nvPr/>
        </p:nvSpPr>
        <p:spPr>
          <a:xfrm>
            <a:off x="420001" y="1536627"/>
            <a:ext cx="4310651" cy="697874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2" name="Rectángulo: esquinas redondeadas 1">
            <a:extLst>
              <a:ext uri="{FF2B5EF4-FFF2-40B4-BE49-F238E27FC236}">
                <a16:creationId xmlns:a16="http://schemas.microsoft.com/office/drawing/2014/main" id="{99FF4510-806D-4AC7-8D73-69B355A697B8}"/>
              </a:ext>
            </a:extLst>
          </p:cNvPr>
          <p:cNvSpPr/>
          <p:nvPr/>
        </p:nvSpPr>
        <p:spPr>
          <a:xfrm>
            <a:off x="1308997" y="1142665"/>
            <a:ext cx="1021080" cy="217998"/>
          </a:xfrm>
          <a:prstGeom prst="roundRect">
            <a:avLst>
              <a:gd name="adj" fmla="val 0"/>
            </a:avLst>
          </a:prstGeom>
          <a:noFill/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4" name="Rectángulo 3">
            <a:extLst>
              <a:ext uri="{FF2B5EF4-FFF2-40B4-BE49-F238E27FC236}">
                <a16:creationId xmlns:a16="http://schemas.microsoft.com/office/drawing/2014/main" id="{2AFB77A1-E7B9-4F47-9144-3CC7BDF7EE3D}"/>
              </a:ext>
            </a:extLst>
          </p:cNvPr>
          <p:cNvSpPr/>
          <p:nvPr/>
        </p:nvSpPr>
        <p:spPr>
          <a:xfrm>
            <a:off x="440504" y="1056234"/>
            <a:ext cx="1021080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N.º Pedido</a:t>
            </a:r>
            <a:endParaRPr lang="es-CL" dirty="0">
              <a:effectLst/>
              <a:latin typeface="Akazan Lt" panose="02000506020000020003" pitchFamily="2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5" name="Rectángulo: esquinas redondeadas 4">
            <a:extLst>
              <a:ext uri="{FF2B5EF4-FFF2-40B4-BE49-F238E27FC236}">
                <a16:creationId xmlns:a16="http://schemas.microsoft.com/office/drawing/2014/main" id="{2842A9BB-0E44-4F1E-97DD-EF7322732B51}"/>
              </a:ext>
            </a:extLst>
          </p:cNvPr>
          <p:cNvSpPr/>
          <p:nvPr/>
        </p:nvSpPr>
        <p:spPr>
          <a:xfrm>
            <a:off x="3675604" y="1142059"/>
            <a:ext cx="1021080" cy="217998"/>
          </a:xfrm>
          <a:prstGeom prst="roundRect">
            <a:avLst>
              <a:gd name="adj" fmla="val 0"/>
            </a:avLst>
          </a:prstGeom>
          <a:noFill/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6" name="Rectángulo 5">
            <a:extLst>
              <a:ext uri="{FF2B5EF4-FFF2-40B4-BE49-F238E27FC236}">
                <a16:creationId xmlns:a16="http://schemas.microsoft.com/office/drawing/2014/main" id="{7F3D37A6-278E-4B2C-8776-6E7C1A84784E}"/>
              </a:ext>
            </a:extLst>
          </p:cNvPr>
          <p:cNvSpPr/>
          <p:nvPr/>
        </p:nvSpPr>
        <p:spPr>
          <a:xfrm>
            <a:off x="3079506" y="1063864"/>
            <a:ext cx="1021080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Fecha</a:t>
            </a:r>
          </a:p>
        </p:txBody>
      </p:sp>
      <p:grpSp>
        <p:nvGrpSpPr>
          <p:cNvPr id="17" name="Grupo 16">
            <a:extLst>
              <a:ext uri="{FF2B5EF4-FFF2-40B4-BE49-F238E27FC236}">
                <a16:creationId xmlns:a16="http://schemas.microsoft.com/office/drawing/2014/main" id="{A1221EF0-FDFE-48C3-A647-6370BEFC3A9F}"/>
              </a:ext>
            </a:extLst>
          </p:cNvPr>
          <p:cNvGrpSpPr/>
          <p:nvPr/>
        </p:nvGrpSpPr>
        <p:grpSpPr>
          <a:xfrm>
            <a:off x="428996" y="1535416"/>
            <a:ext cx="4190338" cy="715275"/>
            <a:chOff x="461175" y="1120552"/>
            <a:chExt cx="4190338" cy="715275"/>
          </a:xfrm>
        </p:grpSpPr>
        <p:sp>
          <p:nvSpPr>
            <p:cNvPr id="8" name="Rectángulo 7">
              <a:extLst>
                <a:ext uri="{FF2B5EF4-FFF2-40B4-BE49-F238E27FC236}">
                  <a16:creationId xmlns:a16="http://schemas.microsoft.com/office/drawing/2014/main" id="{9A52EE84-0DE8-4F26-AD5E-3CE20593F425}"/>
                </a:ext>
              </a:extLst>
            </p:cNvPr>
            <p:cNvSpPr/>
            <p:nvPr/>
          </p:nvSpPr>
          <p:spPr>
            <a:xfrm>
              <a:off x="477077" y="1120552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Cliente: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" name="Rectángulo 8">
              <a:extLst>
                <a:ext uri="{FF2B5EF4-FFF2-40B4-BE49-F238E27FC236}">
                  <a16:creationId xmlns:a16="http://schemas.microsoft.com/office/drawing/2014/main" id="{0293D1B7-439B-4947-A5F0-41627F3784A1}"/>
                </a:ext>
              </a:extLst>
            </p:cNvPr>
            <p:cNvSpPr/>
            <p:nvPr/>
          </p:nvSpPr>
          <p:spPr>
            <a:xfrm>
              <a:off x="461175" y="1452518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Teléfono: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10" name="Rectángulo 9">
              <a:extLst>
                <a:ext uri="{FF2B5EF4-FFF2-40B4-BE49-F238E27FC236}">
                  <a16:creationId xmlns:a16="http://schemas.microsoft.com/office/drawing/2014/main" id="{18CEE0AE-BC72-4F64-89A2-783C42213717}"/>
                </a:ext>
              </a:extLst>
            </p:cNvPr>
            <p:cNvSpPr/>
            <p:nvPr/>
          </p:nvSpPr>
          <p:spPr>
            <a:xfrm>
              <a:off x="2542395" y="1460468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Celular: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12" name="Conector recto 11">
              <a:extLst>
                <a:ext uri="{FF2B5EF4-FFF2-40B4-BE49-F238E27FC236}">
                  <a16:creationId xmlns:a16="http://schemas.microsoft.com/office/drawing/2014/main" id="{44FD2E21-B38E-48E6-8AF0-3E3DE6E69487}"/>
                </a:ext>
              </a:extLst>
            </p:cNvPr>
            <p:cNvCxnSpPr/>
            <p:nvPr/>
          </p:nvCxnSpPr>
          <p:spPr>
            <a:xfrm>
              <a:off x="1089328" y="1380954"/>
              <a:ext cx="3562185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Conector recto 12">
              <a:extLst>
                <a:ext uri="{FF2B5EF4-FFF2-40B4-BE49-F238E27FC236}">
                  <a16:creationId xmlns:a16="http://schemas.microsoft.com/office/drawing/2014/main" id="{FF0615F5-297B-42CC-9227-B689F664423A}"/>
                </a:ext>
              </a:extLst>
            </p:cNvPr>
            <p:cNvCxnSpPr>
              <a:cxnSpLocks/>
            </p:cNvCxnSpPr>
            <p:nvPr/>
          </p:nvCxnSpPr>
          <p:spPr>
            <a:xfrm>
              <a:off x="1194019" y="1700333"/>
              <a:ext cx="1348376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" name="Conector recto 14">
              <a:extLst>
                <a:ext uri="{FF2B5EF4-FFF2-40B4-BE49-F238E27FC236}">
                  <a16:creationId xmlns:a16="http://schemas.microsoft.com/office/drawing/2014/main" id="{BD48C7B8-5CAC-4F82-9216-C8AB344C1EF2}"/>
                </a:ext>
              </a:extLst>
            </p:cNvPr>
            <p:cNvCxnSpPr>
              <a:cxnSpLocks/>
            </p:cNvCxnSpPr>
            <p:nvPr/>
          </p:nvCxnSpPr>
          <p:spPr>
            <a:xfrm>
              <a:off x="3228230" y="1700333"/>
              <a:ext cx="1423283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7" name="Grupo 26">
            <a:extLst>
              <a:ext uri="{FF2B5EF4-FFF2-40B4-BE49-F238E27FC236}">
                <a16:creationId xmlns:a16="http://schemas.microsoft.com/office/drawing/2014/main" id="{D011FB4B-7475-4BE9-A358-6DA41A8D12AD}"/>
              </a:ext>
            </a:extLst>
          </p:cNvPr>
          <p:cNvGrpSpPr/>
          <p:nvPr/>
        </p:nvGrpSpPr>
        <p:grpSpPr>
          <a:xfrm>
            <a:off x="899417" y="2332501"/>
            <a:ext cx="3359980" cy="319046"/>
            <a:chOff x="864702" y="1908569"/>
            <a:chExt cx="3359980" cy="319046"/>
          </a:xfrm>
        </p:grpSpPr>
        <p:sp>
          <p:nvSpPr>
            <p:cNvPr id="19" name="Rectángulo: esquinas redondeadas 18">
              <a:extLst>
                <a:ext uri="{FF2B5EF4-FFF2-40B4-BE49-F238E27FC236}">
                  <a16:creationId xmlns:a16="http://schemas.microsoft.com/office/drawing/2014/main" id="{90C1F828-0023-4BD0-AE55-1A1D3BABD5CA}"/>
                </a:ext>
              </a:extLst>
            </p:cNvPr>
            <p:cNvSpPr/>
            <p:nvPr/>
          </p:nvSpPr>
          <p:spPr>
            <a:xfrm>
              <a:off x="888509" y="1931042"/>
              <a:ext cx="3336173" cy="267576"/>
            </a:xfrm>
            <a:prstGeom prst="roundRect">
              <a:avLst>
                <a:gd name="adj" fmla="val 3808"/>
              </a:avLst>
            </a:prstGeom>
            <a:solidFill>
              <a:srgbClr val="E5EBF7"/>
            </a:solidFill>
            <a:ln w="6350"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20" name="Rectángulo 19">
              <a:extLst>
                <a:ext uri="{FF2B5EF4-FFF2-40B4-BE49-F238E27FC236}">
                  <a16:creationId xmlns:a16="http://schemas.microsoft.com/office/drawing/2014/main" id="{56986F0A-658A-4DCF-8EF6-0F185C7C5060}"/>
                </a:ext>
              </a:extLst>
            </p:cNvPr>
            <p:cNvSpPr/>
            <p:nvPr/>
          </p:nvSpPr>
          <p:spPr>
            <a:xfrm>
              <a:off x="864702" y="1910995"/>
              <a:ext cx="140708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Tipo de Servicio: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21" name="Rectángulo 20">
              <a:extLst>
                <a:ext uri="{FF2B5EF4-FFF2-40B4-BE49-F238E27FC236}">
                  <a16:creationId xmlns:a16="http://schemas.microsoft.com/office/drawing/2014/main" id="{6492D76D-BD6D-4616-9DE0-599FC92A6658}"/>
                </a:ext>
              </a:extLst>
            </p:cNvPr>
            <p:cNvSpPr/>
            <p:nvPr/>
          </p:nvSpPr>
          <p:spPr>
            <a:xfrm>
              <a:off x="1993616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2" name="Rectángulo 21">
              <a:extLst>
                <a:ext uri="{FF2B5EF4-FFF2-40B4-BE49-F238E27FC236}">
                  <a16:creationId xmlns:a16="http://schemas.microsoft.com/office/drawing/2014/main" id="{BE82BD38-E445-4696-A0AB-597A418C5665}"/>
                </a:ext>
              </a:extLst>
            </p:cNvPr>
            <p:cNvSpPr/>
            <p:nvPr/>
          </p:nvSpPr>
          <p:spPr>
            <a:xfrm>
              <a:off x="2072635" y="1908569"/>
              <a:ext cx="654616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Costura</a:t>
              </a:r>
            </a:p>
          </p:txBody>
        </p:sp>
        <p:sp>
          <p:nvSpPr>
            <p:cNvPr id="23" name="Rectángulo 22">
              <a:extLst>
                <a:ext uri="{FF2B5EF4-FFF2-40B4-BE49-F238E27FC236}">
                  <a16:creationId xmlns:a16="http://schemas.microsoft.com/office/drawing/2014/main" id="{68F4B250-3831-418F-BFC4-D431DBC2CA70}"/>
                </a:ext>
              </a:extLst>
            </p:cNvPr>
            <p:cNvSpPr/>
            <p:nvPr/>
          </p:nvSpPr>
          <p:spPr>
            <a:xfrm>
              <a:off x="2660329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4" name="Rectángulo 23">
              <a:extLst>
                <a:ext uri="{FF2B5EF4-FFF2-40B4-BE49-F238E27FC236}">
                  <a16:creationId xmlns:a16="http://schemas.microsoft.com/office/drawing/2014/main" id="{4AA89D6B-DBBA-402D-AEBE-71E144A67F00}"/>
                </a:ext>
              </a:extLst>
            </p:cNvPr>
            <p:cNvSpPr/>
            <p:nvPr/>
          </p:nvSpPr>
          <p:spPr>
            <a:xfrm>
              <a:off x="2750460" y="1915094"/>
              <a:ext cx="81676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Confección</a:t>
              </a:r>
            </a:p>
          </p:txBody>
        </p:sp>
        <p:sp>
          <p:nvSpPr>
            <p:cNvPr id="25" name="Rectángulo 24">
              <a:extLst>
                <a:ext uri="{FF2B5EF4-FFF2-40B4-BE49-F238E27FC236}">
                  <a16:creationId xmlns:a16="http://schemas.microsoft.com/office/drawing/2014/main" id="{E35C0224-B0B5-4F53-8A83-F99AB3741D53}"/>
                </a:ext>
              </a:extLst>
            </p:cNvPr>
            <p:cNvSpPr/>
            <p:nvPr/>
          </p:nvSpPr>
          <p:spPr>
            <a:xfrm>
              <a:off x="3522045" y="2000787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6" name="Rectángulo 25">
              <a:extLst>
                <a:ext uri="{FF2B5EF4-FFF2-40B4-BE49-F238E27FC236}">
                  <a16:creationId xmlns:a16="http://schemas.microsoft.com/office/drawing/2014/main" id="{6D0BC1E9-E235-4F61-AC23-ACA0B4CF88CA}"/>
                </a:ext>
              </a:extLst>
            </p:cNvPr>
            <p:cNvSpPr/>
            <p:nvPr/>
          </p:nvSpPr>
          <p:spPr>
            <a:xfrm>
              <a:off x="3612029" y="1915094"/>
              <a:ext cx="552402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Otros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sp>
        <p:nvSpPr>
          <p:cNvPr id="28" name="Rectángulo 27">
            <a:extLst>
              <a:ext uri="{FF2B5EF4-FFF2-40B4-BE49-F238E27FC236}">
                <a16:creationId xmlns:a16="http://schemas.microsoft.com/office/drawing/2014/main" id="{68588BD4-AE96-4CF9-9C4B-24A6D79FE99D}"/>
              </a:ext>
            </a:extLst>
          </p:cNvPr>
          <p:cNvSpPr/>
          <p:nvPr/>
        </p:nvSpPr>
        <p:spPr>
          <a:xfrm>
            <a:off x="354701" y="2633649"/>
            <a:ext cx="2183733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Descripción del Servicio:</a:t>
            </a:r>
            <a:endParaRPr lang="es-CL" dirty="0">
              <a:effectLst/>
              <a:latin typeface="Akazan Lt" panose="02000506020000020003" pitchFamily="2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pic>
        <p:nvPicPr>
          <p:cNvPr id="30" name="Imagen 29">
            <a:extLst>
              <a:ext uri="{FF2B5EF4-FFF2-40B4-BE49-F238E27FC236}">
                <a16:creationId xmlns:a16="http://schemas.microsoft.com/office/drawing/2014/main" id="{3E931A31-DC47-4A40-8DA9-8FC83A9306DD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203" t="66278" r="8673" b="23449"/>
          <a:stretch/>
        </p:blipFill>
        <p:spPr>
          <a:xfrm>
            <a:off x="440505" y="2944813"/>
            <a:ext cx="4301657" cy="738769"/>
          </a:xfrm>
          <a:prstGeom prst="rect">
            <a:avLst/>
          </a:prstGeom>
        </p:spPr>
      </p:pic>
      <p:grpSp>
        <p:nvGrpSpPr>
          <p:cNvPr id="76" name="Grupo 75">
            <a:extLst>
              <a:ext uri="{FF2B5EF4-FFF2-40B4-BE49-F238E27FC236}">
                <a16:creationId xmlns:a16="http://schemas.microsoft.com/office/drawing/2014/main" id="{EBD2F4EC-A8BF-4680-A871-AD5F1ACFA33A}"/>
              </a:ext>
            </a:extLst>
          </p:cNvPr>
          <p:cNvGrpSpPr/>
          <p:nvPr/>
        </p:nvGrpSpPr>
        <p:grpSpPr>
          <a:xfrm>
            <a:off x="513147" y="3825721"/>
            <a:ext cx="4187950" cy="1277269"/>
            <a:chOff x="425691" y="4023521"/>
            <a:chExt cx="4187950" cy="1277269"/>
          </a:xfrm>
        </p:grpSpPr>
        <p:sp>
          <p:nvSpPr>
            <p:cNvPr id="39" name="Rectángulo 38">
              <a:extLst>
                <a:ext uri="{FF2B5EF4-FFF2-40B4-BE49-F238E27FC236}">
                  <a16:creationId xmlns:a16="http://schemas.microsoft.com/office/drawing/2014/main" id="{02E4A93C-8F9C-4884-B2B6-80528735D3E3}"/>
                </a:ext>
              </a:extLst>
            </p:cNvPr>
            <p:cNvSpPr/>
            <p:nvPr/>
          </p:nvSpPr>
          <p:spPr>
            <a:xfrm>
              <a:off x="425691" y="4023521"/>
              <a:ext cx="118105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Ficha de Medidas</a:t>
              </a:r>
            </a:p>
          </p:txBody>
        </p:sp>
        <p:sp>
          <p:nvSpPr>
            <p:cNvPr id="41" name="Rectángulo 40">
              <a:extLst>
                <a:ext uri="{FF2B5EF4-FFF2-40B4-BE49-F238E27FC236}">
                  <a16:creationId xmlns:a16="http://schemas.microsoft.com/office/drawing/2014/main" id="{92B9E128-7B4C-45E7-9BA8-B9EA85687B92}"/>
                </a:ext>
              </a:extLst>
            </p:cNvPr>
            <p:cNvSpPr/>
            <p:nvPr/>
          </p:nvSpPr>
          <p:spPr>
            <a:xfrm>
              <a:off x="754528" y="4254831"/>
              <a:ext cx="66475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H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ombros</a:t>
              </a:r>
            </a:p>
          </p:txBody>
        </p:sp>
        <p:grpSp>
          <p:nvGrpSpPr>
            <p:cNvPr id="53" name="Grupo 52">
              <a:extLst>
                <a:ext uri="{FF2B5EF4-FFF2-40B4-BE49-F238E27FC236}">
                  <a16:creationId xmlns:a16="http://schemas.microsoft.com/office/drawing/2014/main" id="{F280F20A-CEEA-4B75-946C-268CF551042A}"/>
                </a:ext>
              </a:extLst>
            </p:cNvPr>
            <p:cNvGrpSpPr/>
            <p:nvPr/>
          </p:nvGrpSpPr>
          <p:grpSpPr>
            <a:xfrm>
              <a:off x="499785" y="4324233"/>
              <a:ext cx="319496" cy="903494"/>
              <a:chOff x="499785" y="4324233"/>
              <a:chExt cx="319496" cy="903494"/>
            </a:xfrm>
          </p:grpSpPr>
          <p:sp>
            <p:nvSpPr>
              <p:cNvPr id="40" name="Rectángulo 39">
                <a:extLst>
                  <a:ext uri="{FF2B5EF4-FFF2-40B4-BE49-F238E27FC236}">
                    <a16:creationId xmlns:a16="http://schemas.microsoft.com/office/drawing/2014/main" id="{E47B04F6-4E0C-443A-9D7F-51CC3A6E8167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 dirty="0"/>
              </a:p>
            </p:txBody>
          </p:sp>
          <p:sp>
            <p:nvSpPr>
              <p:cNvPr id="42" name="Rectángulo 41">
                <a:extLst>
                  <a:ext uri="{FF2B5EF4-FFF2-40B4-BE49-F238E27FC236}">
                    <a16:creationId xmlns:a16="http://schemas.microsoft.com/office/drawing/2014/main" id="{E0D8D7D1-E8A9-477D-BB59-7D4037A10AD8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3" name="Rectángulo 42">
                <a:extLst>
                  <a:ext uri="{FF2B5EF4-FFF2-40B4-BE49-F238E27FC236}">
                    <a16:creationId xmlns:a16="http://schemas.microsoft.com/office/drawing/2014/main" id="{F11EEA12-BB2F-4295-96AC-15AABB2EB594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4" name="Rectángulo 43">
                <a:extLst>
                  <a:ext uri="{FF2B5EF4-FFF2-40B4-BE49-F238E27FC236}">
                    <a16:creationId xmlns:a16="http://schemas.microsoft.com/office/drawing/2014/main" id="{4CA8619C-54F1-4E1B-8AD0-2AB97850AF39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5" name="Rectángulo 44">
                <a:extLst>
                  <a:ext uri="{FF2B5EF4-FFF2-40B4-BE49-F238E27FC236}">
                    <a16:creationId xmlns:a16="http://schemas.microsoft.com/office/drawing/2014/main" id="{A892E23F-412E-4C2B-BF07-19DEFB875F6D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48" name="Rectángulo 47">
              <a:extLst>
                <a:ext uri="{FF2B5EF4-FFF2-40B4-BE49-F238E27FC236}">
                  <a16:creationId xmlns:a16="http://schemas.microsoft.com/office/drawing/2014/main" id="{F61B7A8A-9FD8-4CD0-98C1-D19A7D442815}"/>
                </a:ext>
              </a:extLst>
            </p:cNvPr>
            <p:cNvSpPr/>
            <p:nvPr/>
          </p:nvSpPr>
          <p:spPr>
            <a:xfrm>
              <a:off x="754528" y="4446790"/>
              <a:ext cx="66475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Busto</a:t>
              </a:r>
            </a:p>
          </p:txBody>
        </p:sp>
        <p:sp>
          <p:nvSpPr>
            <p:cNvPr id="49" name="Rectángulo 48">
              <a:extLst>
                <a:ext uri="{FF2B5EF4-FFF2-40B4-BE49-F238E27FC236}">
                  <a16:creationId xmlns:a16="http://schemas.microsoft.com/office/drawing/2014/main" id="{CB2C72A1-AB47-4A03-B163-24BB2C1F201C}"/>
                </a:ext>
              </a:extLst>
            </p:cNvPr>
            <p:cNvSpPr/>
            <p:nvPr/>
          </p:nvSpPr>
          <p:spPr>
            <a:xfrm>
              <a:off x="754528" y="4627222"/>
              <a:ext cx="934027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Larg</a:t>
              </a: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 Espalda</a:t>
              </a:r>
            </a:p>
          </p:txBody>
        </p:sp>
        <p:sp>
          <p:nvSpPr>
            <p:cNvPr id="50" name="Rectángulo 49">
              <a:extLst>
                <a:ext uri="{FF2B5EF4-FFF2-40B4-BE49-F238E27FC236}">
                  <a16:creationId xmlns:a16="http://schemas.microsoft.com/office/drawing/2014/main" id="{C5BC14CB-F47E-4D58-8F68-DDE41F381913}"/>
                </a:ext>
              </a:extLst>
            </p:cNvPr>
            <p:cNvSpPr/>
            <p:nvPr/>
          </p:nvSpPr>
          <p:spPr>
            <a:xfrm>
              <a:off x="754528" y="4819750"/>
              <a:ext cx="934027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Busto</a:t>
              </a:r>
            </a:p>
          </p:txBody>
        </p:sp>
        <p:sp>
          <p:nvSpPr>
            <p:cNvPr id="52" name="Rectángulo 51">
              <a:extLst>
                <a:ext uri="{FF2B5EF4-FFF2-40B4-BE49-F238E27FC236}">
                  <a16:creationId xmlns:a16="http://schemas.microsoft.com/office/drawing/2014/main" id="{39884370-F146-4FD9-9DE4-63D0F5CF1CFD}"/>
                </a:ext>
              </a:extLst>
            </p:cNvPr>
            <p:cNvSpPr/>
            <p:nvPr/>
          </p:nvSpPr>
          <p:spPr>
            <a:xfrm>
              <a:off x="763644" y="5019073"/>
              <a:ext cx="54205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</a:t>
              </a:r>
            </a:p>
          </p:txBody>
        </p:sp>
        <p:grpSp>
          <p:nvGrpSpPr>
            <p:cNvPr id="54" name="Grupo 53">
              <a:extLst>
                <a:ext uri="{FF2B5EF4-FFF2-40B4-BE49-F238E27FC236}">
                  <a16:creationId xmlns:a16="http://schemas.microsoft.com/office/drawing/2014/main" id="{899D3852-9FE5-4802-ABAC-63F149199D1B}"/>
                </a:ext>
              </a:extLst>
            </p:cNvPr>
            <p:cNvGrpSpPr/>
            <p:nvPr/>
          </p:nvGrpSpPr>
          <p:grpSpPr>
            <a:xfrm>
              <a:off x="1603520" y="4324233"/>
              <a:ext cx="319496" cy="903494"/>
              <a:chOff x="499785" y="4324233"/>
              <a:chExt cx="319496" cy="903494"/>
            </a:xfrm>
          </p:grpSpPr>
          <p:sp>
            <p:nvSpPr>
              <p:cNvPr id="55" name="Rectángulo 54">
                <a:extLst>
                  <a:ext uri="{FF2B5EF4-FFF2-40B4-BE49-F238E27FC236}">
                    <a16:creationId xmlns:a16="http://schemas.microsoft.com/office/drawing/2014/main" id="{B9500116-F8A0-4B60-A41D-DDA61DAD96E1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6" name="Rectángulo 55">
                <a:extLst>
                  <a:ext uri="{FF2B5EF4-FFF2-40B4-BE49-F238E27FC236}">
                    <a16:creationId xmlns:a16="http://schemas.microsoft.com/office/drawing/2014/main" id="{32936542-49CC-49B3-82EB-7BF61A120F45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7" name="Rectángulo 56">
                <a:extLst>
                  <a:ext uri="{FF2B5EF4-FFF2-40B4-BE49-F238E27FC236}">
                    <a16:creationId xmlns:a16="http://schemas.microsoft.com/office/drawing/2014/main" id="{8750774D-2064-4D64-A3A9-4DF20C839018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8" name="Rectángulo 57">
                <a:extLst>
                  <a:ext uri="{FF2B5EF4-FFF2-40B4-BE49-F238E27FC236}">
                    <a16:creationId xmlns:a16="http://schemas.microsoft.com/office/drawing/2014/main" id="{83283F80-022F-44A8-A5C5-F600B41761E0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9" name="Rectángulo 58">
                <a:extLst>
                  <a:ext uri="{FF2B5EF4-FFF2-40B4-BE49-F238E27FC236}">
                    <a16:creationId xmlns:a16="http://schemas.microsoft.com/office/drawing/2014/main" id="{B3B65F57-430F-44F5-B56A-77EC86B78C32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60" name="Rectángulo 59">
              <a:extLst>
                <a:ext uri="{FF2B5EF4-FFF2-40B4-BE49-F238E27FC236}">
                  <a16:creationId xmlns:a16="http://schemas.microsoft.com/office/drawing/2014/main" id="{6466DA8E-C652-4658-9DE6-CC4010FF4254}"/>
                </a:ext>
              </a:extLst>
            </p:cNvPr>
            <p:cNvSpPr/>
            <p:nvPr/>
          </p:nvSpPr>
          <p:spPr>
            <a:xfrm>
              <a:off x="1857045" y="4249221"/>
              <a:ext cx="140225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Frente </a:t>
              </a:r>
            </a:p>
          </p:txBody>
        </p:sp>
        <p:sp>
          <p:nvSpPr>
            <p:cNvPr id="61" name="Rectángulo 60">
              <a:extLst>
                <a:ext uri="{FF2B5EF4-FFF2-40B4-BE49-F238E27FC236}">
                  <a16:creationId xmlns:a16="http://schemas.microsoft.com/office/drawing/2014/main" id="{31371062-0AD6-4B71-A228-5A8B2CD3F31E}"/>
                </a:ext>
              </a:extLst>
            </p:cNvPr>
            <p:cNvSpPr/>
            <p:nvPr/>
          </p:nvSpPr>
          <p:spPr>
            <a:xfrm>
              <a:off x="1857045" y="4448480"/>
              <a:ext cx="1327750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Costado</a:t>
              </a:r>
            </a:p>
          </p:txBody>
        </p:sp>
        <p:sp>
          <p:nvSpPr>
            <p:cNvPr id="62" name="Rectángulo 61">
              <a:extLst>
                <a:ext uri="{FF2B5EF4-FFF2-40B4-BE49-F238E27FC236}">
                  <a16:creationId xmlns:a16="http://schemas.microsoft.com/office/drawing/2014/main" id="{5A4E51EF-8D78-4EC7-9B0F-BE0BEA9BB197}"/>
                </a:ext>
              </a:extLst>
            </p:cNvPr>
            <p:cNvSpPr/>
            <p:nvPr/>
          </p:nvSpPr>
          <p:spPr>
            <a:xfrm>
              <a:off x="1867696" y="4627222"/>
              <a:ext cx="60857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Cadera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63" name="Rectángulo 62">
              <a:extLst>
                <a:ext uri="{FF2B5EF4-FFF2-40B4-BE49-F238E27FC236}">
                  <a16:creationId xmlns:a16="http://schemas.microsoft.com/office/drawing/2014/main" id="{14010947-628E-4464-9589-CBFF26BCD86C}"/>
                </a:ext>
              </a:extLst>
            </p:cNvPr>
            <p:cNvSpPr/>
            <p:nvPr/>
          </p:nvSpPr>
          <p:spPr>
            <a:xfrm>
              <a:off x="1867696" y="4813319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Rodilla</a:t>
              </a:r>
            </a:p>
          </p:txBody>
        </p:sp>
        <p:sp>
          <p:nvSpPr>
            <p:cNvPr id="64" name="Rectángulo 63">
              <a:extLst>
                <a:ext uri="{FF2B5EF4-FFF2-40B4-BE49-F238E27FC236}">
                  <a16:creationId xmlns:a16="http://schemas.microsoft.com/office/drawing/2014/main" id="{B9F5A617-31DA-4B42-AA9F-20464752E28F}"/>
                </a:ext>
              </a:extLst>
            </p:cNvPr>
            <p:cNvSpPr/>
            <p:nvPr/>
          </p:nvSpPr>
          <p:spPr>
            <a:xfrm>
              <a:off x="1862655" y="5016100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Rodilla</a:t>
              </a:r>
            </a:p>
          </p:txBody>
        </p:sp>
        <p:grpSp>
          <p:nvGrpSpPr>
            <p:cNvPr id="65" name="Grupo 64">
              <a:extLst>
                <a:ext uri="{FF2B5EF4-FFF2-40B4-BE49-F238E27FC236}">
                  <a16:creationId xmlns:a16="http://schemas.microsoft.com/office/drawing/2014/main" id="{320CD5EF-93F7-494C-8D7A-6A0B8DEABED7}"/>
                </a:ext>
              </a:extLst>
            </p:cNvPr>
            <p:cNvGrpSpPr/>
            <p:nvPr/>
          </p:nvGrpSpPr>
          <p:grpSpPr>
            <a:xfrm>
              <a:off x="3122565" y="4330398"/>
              <a:ext cx="319496" cy="903494"/>
              <a:chOff x="499785" y="4324233"/>
              <a:chExt cx="319496" cy="903494"/>
            </a:xfrm>
          </p:grpSpPr>
          <p:sp>
            <p:nvSpPr>
              <p:cNvPr id="66" name="Rectángulo 65">
                <a:extLst>
                  <a:ext uri="{FF2B5EF4-FFF2-40B4-BE49-F238E27FC236}">
                    <a16:creationId xmlns:a16="http://schemas.microsoft.com/office/drawing/2014/main" id="{F5AFC7C4-3C8D-4234-9F99-591641CB149C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7" name="Rectángulo 66">
                <a:extLst>
                  <a:ext uri="{FF2B5EF4-FFF2-40B4-BE49-F238E27FC236}">
                    <a16:creationId xmlns:a16="http://schemas.microsoft.com/office/drawing/2014/main" id="{672EC4D9-7968-40EF-8E37-0AB1B0B57B4D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8" name="Rectángulo 67">
                <a:extLst>
                  <a:ext uri="{FF2B5EF4-FFF2-40B4-BE49-F238E27FC236}">
                    <a16:creationId xmlns:a16="http://schemas.microsoft.com/office/drawing/2014/main" id="{79992F34-89A5-437A-A008-60DF00CD58FB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9" name="Rectángulo 68">
                <a:extLst>
                  <a:ext uri="{FF2B5EF4-FFF2-40B4-BE49-F238E27FC236}">
                    <a16:creationId xmlns:a16="http://schemas.microsoft.com/office/drawing/2014/main" id="{5A44A7C8-1EF2-4BA3-A253-805C71A8205A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70" name="Rectángulo 69">
                <a:extLst>
                  <a:ext uri="{FF2B5EF4-FFF2-40B4-BE49-F238E27FC236}">
                    <a16:creationId xmlns:a16="http://schemas.microsoft.com/office/drawing/2014/main" id="{9FCEB1F4-D108-40F4-9C61-46A7811EF12A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71" name="Rectángulo 70">
              <a:extLst>
                <a:ext uri="{FF2B5EF4-FFF2-40B4-BE49-F238E27FC236}">
                  <a16:creationId xmlns:a16="http://schemas.microsoft.com/office/drawing/2014/main" id="{7667203C-F86F-4632-8695-E8C8F777376B}"/>
                </a:ext>
              </a:extLst>
            </p:cNvPr>
            <p:cNvSpPr/>
            <p:nvPr/>
          </p:nvSpPr>
          <p:spPr>
            <a:xfrm>
              <a:off x="3391445" y="4257235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Pantalones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2" name="Rectángulo 71">
              <a:extLst>
                <a:ext uri="{FF2B5EF4-FFF2-40B4-BE49-F238E27FC236}">
                  <a16:creationId xmlns:a16="http://schemas.microsoft.com/office/drawing/2014/main" id="{58BFB19A-50EB-45F1-A3CE-85D479F6FF63}"/>
                </a:ext>
              </a:extLst>
            </p:cNvPr>
            <p:cNvSpPr/>
            <p:nvPr/>
          </p:nvSpPr>
          <p:spPr>
            <a:xfrm>
              <a:off x="3392643" y="4443247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Falda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3" name="Rectángulo 72">
              <a:extLst>
                <a:ext uri="{FF2B5EF4-FFF2-40B4-BE49-F238E27FC236}">
                  <a16:creationId xmlns:a16="http://schemas.microsoft.com/office/drawing/2014/main" id="{1D61C0AB-6E23-4955-B604-F5425931A240}"/>
                </a:ext>
              </a:extLst>
            </p:cNvPr>
            <p:cNvSpPr/>
            <p:nvPr/>
          </p:nvSpPr>
          <p:spPr>
            <a:xfrm>
              <a:off x="3388231" y="4632248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Brazos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4" name="Rectángulo 73">
              <a:extLst>
                <a:ext uri="{FF2B5EF4-FFF2-40B4-BE49-F238E27FC236}">
                  <a16:creationId xmlns:a16="http://schemas.microsoft.com/office/drawing/2014/main" id="{82FFD66E-2E43-472B-9751-82F25D60E63F}"/>
                </a:ext>
              </a:extLst>
            </p:cNvPr>
            <p:cNvSpPr/>
            <p:nvPr/>
          </p:nvSpPr>
          <p:spPr>
            <a:xfrm>
              <a:off x="3391445" y="4824776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Brazos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5" name="Rectángulo 74">
              <a:extLst>
                <a:ext uri="{FF2B5EF4-FFF2-40B4-BE49-F238E27FC236}">
                  <a16:creationId xmlns:a16="http://schemas.microsoft.com/office/drawing/2014/main" id="{567DC8AA-44AB-4858-80A5-59093DB9B205}"/>
                </a:ext>
              </a:extLst>
            </p:cNvPr>
            <p:cNvSpPr/>
            <p:nvPr/>
          </p:nvSpPr>
          <p:spPr>
            <a:xfrm>
              <a:off x="3392014" y="5019687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Puños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77" name="Grupo 76">
            <a:extLst>
              <a:ext uri="{FF2B5EF4-FFF2-40B4-BE49-F238E27FC236}">
                <a16:creationId xmlns:a16="http://schemas.microsoft.com/office/drawing/2014/main" id="{E1C409F8-653D-4D9B-BD5A-C6F51AAA093A}"/>
              </a:ext>
            </a:extLst>
          </p:cNvPr>
          <p:cNvGrpSpPr/>
          <p:nvPr/>
        </p:nvGrpSpPr>
        <p:grpSpPr>
          <a:xfrm>
            <a:off x="827247" y="5284367"/>
            <a:ext cx="3869438" cy="314947"/>
            <a:chOff x="846774" y="1908569"/>
            <a:chExt cx="3869438" cy="314947"/>
          </a:xfrm>
        </p:grpSpPr>
        <p:sp>
          <p:nvSpPr>
            <p:cNvPr id="78" name="Rectángulo: esquinas redondeadas 77">
              <a:extLst>
                <a:ext uri="{FF2B5EF4-FFF2-40B4-BE49-F238E27FC236}">
                  <a16:creationId xmlns:a16="http://schemas.microsoft.com/office/drawing/2014/main" id="{2060D2E5-A165-4593-B293-BEB07BBA723F}"/>
                </a:ext>
              </a:extLst>
            </p:cNvPr>
            <p:cNvSpPr/>
            <p:nvPr/>
          </p:nvSpPr>
          <p:spPr>
            <a:xfrm>
              <a:off x="888509" y="1931042"/>
              <a:ext cx="3548063" cy="267576"/>
            </a:xfrm>
            <a:prstGeom prst="roundRect">
              <a:avLst>
                <a:gd name="adj" fmla="val 3808"/>
              </a:avLst>
            </a:prstGeom>
            <a:solidFill>
              <a:srgbClr val="E5EBF7"/>
            </a:solidFill>
            <a:ln w="6350"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79" name="Rectángulo 78">
              <a:extLst>
                <a:ext uri="{FF2B5EF4-FFF2-40B4-BE49-F238E27FC236}">
                  <a16:creationId xmlns:a16="http://schemas.microsoft.com/office/drawing/2014/main" id="{E7877A37-7626-4D32-BC91-E7815A0457B0}"/>
                </a:ext>
              </a:extLst>
            </p:cNvPr>
            <p:cNvSpPr/>
            <p:nvPr/>
          </p:nvSpPr>
          <p:spPr>
            <a:xfrm>
              <a:off x="846774" y="1910995"/>
              <a:ext cx="140708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Material Utilizado</a:t>
              </a:r>
            </a:p>
          </p:txBody>
        </p:sp>
        <p:sp>
          <p:nvSpPr>
            <p:cNvPr id="80" name="Rectángulo 79">
              <a:extLst>
                <a:ext uri="{FF2B5EF4-FFF2-40B4-BE49-F238E27FC236}">
                  <a16:creationId xmlns:a16="http://schemas.microsoft.com/office/drawing/2014/main" id="{EED52FFC-D234-4972-9362-CCA8BD8E1E1D}"/>
                </a:ext>
              </a:extLst>
            </p:cNvPr>
            <p:cNvSpPr/>
            <p:nvPr/>
          </p:nvSpPr>
          <p:spPr>
            <a:xfrm>
              <a:off x="1951784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81" name="Rectángulo 80">
              <a:extLst>
                <a:ext uri="{FF2B5EF4-FFF2-40B4-BE49-F238E27FC236}">
                  <a16:creationId xmlns:a16="http://schemas.microsoft.com/office/drawing/2014/main" id="{810D7B33-A378-48EE-81DB-D80ABF08CAFF}"/>
                </a:ext>
              </a:extLst>
            </p:cNvPr>
            <p:cNvSpPr/>
            <p:nvPr/>
          </p:nvSpPr>
          <p:spPr>
            <a:xfrm>
              <a:off x="2018850" y="1908569"/>
              <a:ext cx="1230415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Traído por cliente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82" name="Rectángulo 81">
              <a:extLst>
                <a:ext uri="{FF2B5EF4-FFF2-40B4-BE49-F238E27FC236}">
                  <a16:creationId xmlns:a16="http://schemas.microsoft.com/office/drawing/2014/main" id="{C6BA340D-8998-4AB9-89C7-B008C984CE74}"/>
                </a:ext>
              </a:extLst>
            </p:cNvPr>
            <p:cNvSpPr/>
            <p:nvPr/>
          </p:nvSpPr>
          <p:spPr>
            <a:xfrm>
              <a:off x="3114635" y="2000787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85" name="Rectángulo 84">
              <a:extLst>
                <a:ext uri="{FF2B5EF4-FFF2-40B4-BE49-F238E27FC236}">
                  <a16:creationId xmlns:a16="http://schemas.microsoft.com/office/drawing/2014/main" id="{E804BDC5-B8E3-4BEE-B9A1-7A7F9FE1772F}"/>
                </a:ext>
              </a:extLst>
            </p:cNvPr>
            <p:cNvSpPr/>
            <p:nvPr/>
          </p:nvSpPr>
          <p:spPr>
            <a:xfrm>
              <a:off x="3194974" y="1908569"/>
              <a:ext cx="152123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Comprado por uno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pic>
        <p:nvPicPr>
          <p:cNvPr id="86" name="Imagen 85">
            <a:extLst>
              <a:ext uri="{FF2B5EF4-FFF2-40B4-BE49-F238E27FC236}">
                <a16:creationId xmlns:a16="http://schemas.microsoft.com/office/drawing/2014/main" id="{5E40D706-1789-41B8-8B26-B918DFB9E15B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203" t="66278" r="8673" b="23356"/>
          <a:stretch/>
        </p:blipFill>
        <p:spPr>
          <a:xfrm>
            <a:off x="420002" y="5572807"/>
            <a:ext cx="4301657" cy="745544"/>
          </a:xfrm>
          <a:prstGeom prst="rect">
            <a:avLst/>
          </a:prstGeom>
        </p:spPr>
      </p:pic>
      <p:grpSp>
        <p:nvGrpSpPr>
          <p:cNvPr id="99" name="Grupo 98">
            <a:extLst>
              <a:ext uri="{FF2B5EF4-FFF2-40B4-BE49-F238E27FC236}">
                <a16:creationId xmlns:a16="http://schemas.microsoft.com/office/drawing/2014/main" id="{A495B0AB-2D8A-4029-A820-29583E476264}"/>
              </a:ext>
            </a:extLst>
          </p:cNvPr>
          <p:cNvGrpSpPr/>
          <p:nvPr/>
        </p:nvGrpSpPr>
        <p:grpSpPr>
          <a:xfrm>
            <a:off x="513886" y="6402346"/>
            <a:ext cx="4328637" cy="751470"/>
            <a:chOff x="507023" y="6357999"/>
            <a:chExt cx="4328637" cy="751470"/>
          </a:xfrm>
        </p:grpSpPr>
        <p:sp>
          <p:nvSpPr>
            <p:cNvPr id="88" name="Rectángulo 87">
              <a:extLst>
                <a:ext uri="{FF2B5EF4-FFF2-40B4-BE49-F238E27FC236}">
                  <a16:creationId xmlns:a16="http://schemas.microsoft.com/office/drawing/2014/main" id="{CABB359B-7FAA-4851-BFBB-C7E16CD1F9CA}"/>
                </a:ext>
              </a:extLst>
            </p:cNvPr>
            <p:cNvSpPr/>
            <p:nvPr/>
          </p:nvSpPr>
          <p:spPr>
            <a:xfrm>
              <a:off x="507023" y="6357999"/>
              <a:ext cx="1590222" cy="34394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6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Formas de Pago</a:t>
              </a:r>
              <a:endParaRPr lang="es-CL" sz="16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89" name="Rectángulo 88">
              <a:extLst>
                <a:ext uri="{FF2B5EF4-FFF2-40B4-BE49-F238E27FC236}">
                  <a16:creationId xmlns:a16="http://schemas.microsoft.com/office/drawing/2014/main" id="{5C3FB13F-67AB-4E67-B8DB-16F6AEF462D6}"/>
                </a:ext>
              </a:extLst>
            </p:cNvPr>
            <p:cNvSpPr/>
            <p:nvPr/>
          </p:nvSpPr>
          <p:spPr>
            <a:xfrm>
              <a:off x="508665" y="6755574"/>
              <a:ext cx="118105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Total a Pagar: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90" name="Conector recto 89">
              <a:extLst>
                <a:ext uri="{FF2B5EF4-FFF2-40B4-BE49-F238E27FC236}">
                  <a16:creationId xmlns:a16="http://schemas.microsoft.com/office/drawing/2014/main" id="{E991F5D5-602F-41C6-A05E-4F641BA735F5}"/>
                </a:ext>
              </a:extLst>
            </p:cNvPr>
            <p:cNvCxnSpPr>
              <a:cxnSpLocks/>
            </p:cNvCxnSpPr>
            <p:nvPr/>
          </p:nvCxnSpPr>
          <p:spPr>
            <a:xfrm>
              <a:off x="1405339" y="6956676"/>
              <a:ext cx="1125661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3" name="Rectángulo 92">
              <a:extLst>
                <a:ext uri="{FF2B5EF4-FFF2-40B4-BE49-F238E27FC236}">
                  <a16:creationId xmlns:a16="http://schemas.microsoft.com/office/drawing/2014/main" id="{6EBF0BAA-1830-4082-9014-C97DF0F57357}"/>
                </a:ext>
              </a:extLst>
            </p:cNvPr>
            <p:cNvSpPr/>
            <p:nvPr/>
          </p:nvSpPr>
          <p:spPr>
            <a:xfrm>
              <a:off x="2618328" y="6480608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94" name="Rectángulo 93">
              <a:extLst>
                <a:ext uri="{FF2B5EF4-FFF2-40B4-BE49-F238E27FC236}">
                  <a16:creationId xmlns:a16="http://schemas.microsoft.com/office/drawing/2014/main" id="{6B27A875-5C49-4CE4-884A-53A0A9CD71C2}"/>
                </a:ext>
              </a:extLst>
            </p:cNvPr>
            <p:cNvSpPr/>
            <p:nvPr/>
          </p:nvSpPr>
          <p:spPr>
            <a:xfrm>
              <a:off x="2698547" y="6392360"/>
              <a:ext cx="213711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50% Adel</a:t>
              </a: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anto / 50% Entrega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5" name="Rectángulo 94">
              <a:extLst>
                <a:ext uri="{FF2B5EF4-FFF2-40B4-BE49-F238E27FC236}">
                  <a16:creationId xmlns:a16="http://schemas.microsoft.com/office/drawing/2014/main" id="{796D9CDE-CE6A-44BC-B977-018DBDB7ADB1}"/>
                </a:ext>
              </a:extLst>
            </p:cNvPr>
            <p:cNvSpPr/>
            <p:nvPr/>
          </p:nvSpPr>
          <p:spPr>
            <a:xfrm>
              <a:off x="2618327" y="6671604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96" name="Rectángulo 95">
              <a:extLst>
                <a:ext uri="{FF2B5EF4-FFF2-40B4-BE49-F238E27FC236}">
                  <a16:creationId xmlns:a16="http://schemas.microsoft.com/office/drawing/2014/main" id="{E1A9C05A-E9F5-40BA-9B89-F4925868A6E2}"/>
                </a:ext>
              </a:extLst>
            </p:cNvPr>
            <p:cNvSpPr/>
            <p:nvPr/>
          </p:nvSpPr>
          <p:spPr>
            <a:xfrm>
              <a:off x="2698547" y="6590190"/>
              <a:ext cx="125637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Tarjeta de Crédito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7" name="Rectángulo 96">
              <a:extLst>
                <a:ext uri="{FF2B5EF4-FFF2-40B4-BE49-F238E27FC236}">
                  <a16:creationId xmlns:a16="http://schemas.microsoft.com/office/drawing/2014/main" id="{FDB9D3DA-79A0-4743-B169-42B0206C7917}"/>
                </a:ext>
              </a:extLst>
            </p:cNvPr>
            <p:cNvSpPr/>
            <p:nvPr/>
          </p:nvSpPr>
          <p:spPr>
            <a:xfrm>
              <a:off x="2734595" y="6796948"/>
              <a:ext cx="125637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Pago Completo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8" name="Rectángulo 97">
              <a:extLst>
                <a:ext uri="{FF2B5EF4-FFF2-40B4-BE49-F238E27FC236}">
                  <a16:creationId xmlns:a16="http://schemas.microsoft.com/office/drawing/2014/main" id="{C23ACB03-E850-4859-963B-A4D496E13724}"/>
                </a:ext>
              </a:extLst>
            </p:cNvPr>
            <p:cNvSpPr/>
            <p:nvPr/>
          </p:nvSpPr>
          <p:spPr>
            <a:xfrm>
              <a:off x="2618327" y="6872424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</p:grpSp>
      <p:sp>
        <p:nvSpPr>
          <p:cNvPr id="83" name="Rectángulo 82">
            <a:extLst>
              <a:ext uri="{FF2B5EF4-FFF2-40B4-BE49-F238E27FC236}">
                <a16:creationId xmlns:a16="http://schemas.microsoft.com/office/drawing/2014/main" id="{FF1B5714-D46E-4962-9BD8-8C3EB344E93F}"/>
              </a:ext>
            </a:extLst>
          </p:cNvPr>
          <p:cNvSpPr/>
          <p:nvPr/>
        </p:nvSpPr>
        <p:spPr>
          <a:xfrm>
            <a:off x="551357" y="63750"/>
            <a:ext cx="4148168" cy="107830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07000"/>
              </a:lnSpc>
              <a:spcAft>
                <a:spcPts val="726"/>
              </a:spcAft>
            </a:pPr>
            <a:r>
              <a:rPr lang="es-CL" sz="5988" dirty="0">
                <a:solidFill>
                  <a:schemeClr val="bg1"/>
                </a:solidFill>
                <a:latin typeface="Angelface" pitchFamily="50" charset="0"/>
                <a:ea typeface="Calibri" panose="020F0502020204030204" pitchFamily="34" charset="0"/>
                <a:cs typeface="Times New Roman" panose="02020603050405020304" pitchFamily="18" charset="0"/>
              </a:rPr>
              <a:t>Ordenes de Venta</a:t>
            </a:r>
            <a:endParaRPr lang="es-CL" sz="6532" dirty="0">
              <a:solidFill>
                <a:schemeClr val="bg1"/>
              </a:solidFill>
              <a:latin typeface="Angelface" pitchFamily="50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101" name="Rectángulo: esquinas redondeadas 100">
            <a:extLst>
              <a:ext uri="{FF2B5EF4-FFF2-40B4-BE49-F238E27FC236}">
                <a16:creationId xmlns:a16="http://schemas.microsoft.com/office/drawing/2014/main" id="{0A155951-9671-4EA6-9BA5-4894C98CB333}"/>
              </a:ext>
            </a:extLst>
          </p:cNvPr>
          <p:cNvSpPr/>
          <p:nvPr/>
        </p:nvSpPr>
        <p:spPr>
          <a:xfrm>
            <a:off x="473237" y="1582469"/>
            <a:ext cx="4223447" cy="604994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111" name="Rectángulo: esquinas redondeadas 110">
            <a:extLst>
              <a:ext uri="{FF2B5EF4-FFF2-40B4-BE49-F238E27FC236}">
                <a16:creationId xmlns:a16="http://schemas.microsoft.com/office/drawing/2014/main" id="{2F0F5CEE-A183-4B39-8715-F1C8F735566B}"/>
              </a:ext>
            </a:extLst>
          </p:cNvPr>
          <p:cNvSpPr/>
          <p:nvPr/>
        </p:nvSpPr>
        <p:spPr>
          <a:xfrm>
            <a:off x="524368" y="3850804"/>
            <a:ext cx="4115236" cy="1279658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113" name="Rectángulo: esquinas redondeadas 112">
            <a:extLst>
              <a:ext uri="{FF2B5EF4-FFF2-40B4-BE49-F238E27FC236}">
                <a16:creationId xmlns:a16="http://schemas.microsoft.com/office/drawing/2014/main" id="{907035ED-50C6-4207-BD92-D5027B05F656}"/>
              </a:ext>
            </a:extLst>
          </p:cNvPr>
          <p:cNvSpPr/>
          <p:nvPr/>
        </p:nvSpPr>
        <p:spPr>
          <a:xfrm>
            <a:off x="521789" y="6431097"/>
            <a:ext cx="4115236" cy="762266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</p:spTree>
    <p:extLst>
      <p:ext uri="{BB962C8B-B14F-4D97-AF65-F5344CB8AC3E}">
        <p14:creationId xmlns:p14="http://schemas.microsoft.com/office/powerpoint/2010/main" val="3543448549"/>
      </p:ext>
    </p:extLst>
  </p:cSld>
  <p:clrMapOvr>
    <a:masterClrMapping/>
  </p:clrMapOvr>
</p:sld>
</file>

<file path=ppt/slides/slide3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4" name="Imagen 113">
            <a:extLst>
              <a:ext uri="{FF2B5EF4-FFF2-40B4-BE49-F238E27FC236}">
                <a16:creationId xmlns:a16="http://schemas.microsoft.com/office/drawing/2014/main" id="{E2C72D66-3C05-40F4-818E-4CB8631B94FA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26633" t="9514" r="29569" b="27352"/>
          <a:stretch/>
        </p:blipFill>
        <p:spPr>
          <a:xfrm rot="16200000">
            <a:off x="2185505" y="-1998928"/>
            <a:ext cx="697876" cy="5068891"/>
          </a:xfrm>
          <a:prstGeom prst="rect">
            <a:avLst/>
          </a:prstGeom>
        </p:spPr>
      </p:pic>
      <p:sp>
        <p:nvSpPr>
          <p:cNvPr id="112" name="Rectángulo: esquinas redondeadas 111">
            <a:extLst>
              <a:ext uri="{FF2B5EF4-FFF2-40B4-BE49-F238E27FC236}">
                <a16:creationId xmlns:a16="http://schemas.microsoft.com/office/drawing/2014/main" id="{E115D612-3661-42A9-A486-91A7B88EA55F}"/>
              </a:ext>
            </a:extLst>
          </p:cNvPr>
          <p:cNvSpPr/>
          <p:nvPr/>
        </p:nvSpPr>
        <p:spPr>
          <a:xfrm>
            <a:off x="440504" y="6367648"/>
            <a:ext cx="4290148" cy="890633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110" name="Rectángulo: esquinas redondeadas 109">
            <a:extLst>
              <a:ext uri="{FF2B5EF4-FFF2-40B4-BE49-F238E27FC236}">
                <a16:creationId xmlns:a16="http://schemas.microsoft.com/office/drawing/2014/main" id="{9B78243E-FF09-471B-A928-593DCFE6BCF1}"/>
              </a:ext>
            </a:extLst>
          </p:cNvPr>
          <p:cNvSpPr/>
          <p:nvPr/>
        </p:nvSpPr>
        <p:spPr>
          <a:xfrm>
            <a:off x="440505" y="3776826"/>
            <a:ext cx="4290148" cy="1439386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84" name="Rectángulo: esquinas redondeadas 83">
            <a:extLst>
              <a:ext uri="{FF2B5EF4-FFF2-40B4-BE49-F238E27FC236}">
                <a16:creationId xmlns:a16="http://schemas.microsoft.com/office/drawing/2014/main" id="{AD7414DD-8DE6-45B8-8112-9BDDF0B186AF}"/>
              </a:ext>
            </a:extLst>
          </p:cNvPr>
          <p:cNvSpPr/>
          <p:nvPr/>
        </p:nvSpPr>
        <p:spPr>
          <a:xfrm>
            <a:off x="420001" y="1536627"/>
            <a:ext cx="4310651" cy="697874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2" name="Rectángulo: esquinas redondeadas 1">
            <a:extLst>
              <a:ext uri="{FF2B5EF4-FFF2-40B4-BE49-F238E27FC236}">
                <a16:creationId xmlns:a16="http://schemas.microsoft.com/office/drawing/2014/main" id="{99FF4510-806D-4AC7-8D73-69B355A697B8}"/>
              </a:ext>
            </a:extLst>
          </p:cNvPr>
          <p:cNvSpPr/>
          <p:nvPr/>
        </p:nvSpPr>
        <p:spPr>
          <a:xfrm>
            <a:off x="1308997" y="1142665"/>
            <a:ext cx="1021080" cy="217998"/>
          </a:xfrm>
          <a:prstGeom prst="roundRect">
            <a:avLst>
              <a:gd name="adj" fmla="val 0"/>
            </a:avLst>
          </a:prstGeom>
          <a:noFill/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4" name="Rectángulo 3">
            <a:extLst>
              <a:ext uri="{FF2B5EF4-FFF2-40B4-BE49-F238E27FC236}">
                <a16:creationId xmlns:a16="http://schemas.microsoft.com/office/drawing/2014/main" id="{2AFB77A1-E7B9-4F47-9144-3CC7BDF7EE3D}"/>
              </a:ext>
            </a:extLst>
          </p:cNvPr>
          <p:cNvSpPr/>
          <p:nvPr/>
        </p:nvSpPr>
        <p:spPr>
          <a:xfrm>
            <a:off x="440504" y="1056234"/>
            <a:ext cx="1021080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N.º Pedido</a:t>
            </a:r>
            <a:endParaRPr lang="es-CL" dirty="0">
              <a:effectLst/>
              <a:latin typeface="Akazan Lt" panose="02000506020000020003" pitchFamily="2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5" name="Rectángulo: esquinas redondeadas 4">
            <a:extLst>
              <a:ext uri="{FF2B5EF4-FFF2-40B4-BE49-F238E27FC236}">
                <a16:creationId xmlns:a16="http://schemas.microsoft.com/office/drawing/2014/main" id="{2842A9BB-0E44-4F1E-97DD-EF7322732B51}"/>
              </a:ext>
            </a:extLst>
          </p:cNvPr>
          <p:cNvSpPr/>
          <p:nvPr/>
        </p:nvSpPr>
        <p:spPr>
          <a:xfrm>
            <a:off x="3675604" y="1142059"/>
            <a:ext cx="1021080" cy="217998"/>
          </a:xfrm>
          <a:prstGeom prst="roundRect">
            <a:avLst>
              <a:gd name="adj" fmla="val 0"/>
            </a:avLst>
          </a:prstGeom>
          <a:noFill/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6" name="Rectángulo 5">
            <a:extLst>
              <a:ext uri="{FF2B5EF4-FFF2-40B4-BE49-F238E27FC236}">
                <a16:creationId xmlns:a16="http://schemas.microsoft.com/office/drawing/2014/main" id="{7F3D37A6-278E-4B2C-8776-6E7C1A84784E}"/>
              </a:ext>
            </a:extLst>
          </p:cNvPr>
          <p:cNvSpPr/>
          <p:nvPr/>
        </p:nvSpPr>
        <p:spPr>
          <a:xfrm>
            <a:off x="3079506" y="1063864"/>
            <a:ext cx="1021080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Fecha</a:t>
            </a:r>
          </a:p>
        </p:txBody>
      </p:sp>
      <p:grpSp>
        <p:nvGrpSpPr>
          <p:cNvPr id="17" name="Grupo 16">
            <a:extLst>
              <a:ext uri="{FF2B5EF4-FFF2-40B4-BE49-F238E27FC236}">
                <a16:creationId xmlns:a16="http://schemas.microsoft.com/office/drawing/2014/main" id="{A1221EF0-FDFE-48C3-A647-6370BEFC3A9F}"/>
              </a:ext>
            </a:extLst>
          </p:cNvPr>
          <p:cNvGrpSpPr/>
          <p:nvPr/>
        </p:nvGrpSpPr>
        <p:grpSpPr>
          <a:xfrm>
            <a:off x="428996" y="1535416"/>
            <a:ext cx="4190338" cy="715275"/>
            <a:chOff x="461175" y="1120552"/>
            <a:chExt cx="4190338" cy="715275"/>
          </a:xfrm>
        </p:grpSpPr>
        <p:sp>
          <p:nvSpPr>
            <p:cNvPr id="8" name="Rectángulo 7">
              <a:extLst>
                <a:ext uri="{FF2B5EF4-FFF2-40B4-BE49-F238E27FC236}">
                  <a16:creationId xmlns:a16="http://schemas.microsoft.com/office/drawing/2014/main" id="{9A52EE84-0DE8-4F26-AD5E-3CE20593F425}"/>
                </a:ext>
              </a:extLst>
            </p:cNvPr>
            <p:cNvSpPr/>
            <p:nvPr/>
          </p:nvSpPr>
          <p:spPr>
            <a:xfrm>
              <a:off x="477077" y="1120552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Cliente: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" name="Rectángulo 8">
              <a:extLst>
                <a:ext uri="{FF2B5EF4-FFF2-40B4-BE49-F238E27FC236}">
                  <a16:creationId xmlns:a16="http://schemas.microsoft.com/office/drawing/2014/main" id="{0293D1B7-439B-4947-A5F0-41627F3784A1}"/>
                </a:ext>
              </a:extLst>
            </p:cNvPr>
            <p:cNvSpPr/>
            <p:nvPr/>
          </p:nvSpPr>
          <p:spPr>
            <a:xfrm>
              <a:off x="461175" y="1452518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Teléfono: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10" name="Rectángulo 9">
              <a:extLst>
                <a:ext uri="{FF2B5EF4-FFF2-40B4-BE49-F238E27FC236}">
                  <a16:creationId xmlns:a16="http://schemas.microsoft.com/office/drawing/2014/main" id="{18CEE0AE-BC72-4F64-89A2-783C42213717}"/>
                </a:ext>
              </a:extLst>
            </p:cNvPr>
            <p:cNvSpPr/>
            <p:nvPr/>
          </p:nvSpPr>
          <p:spPr>
            <a:xfrm>
              <a:off x="2542395" y="1460468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Celular: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12" name="Conector recto 11">
              <a:extLst>
                <a:ext uri="{FF2B5EF4-FFF2-40B4-BE49-F238E27FC236}">
                  <a16:creationId xmlns:a16="http://schemas.microsoft.com/office/drawing/2014/main" id="{44FD2E21-B38E-48E6-8AF0-3E3DE6E69487}"/>
                </a:ext>
              </a:extLst>
            </p:cNvPr>
            <p:cNvCxnSpPr/>
            <p:nvPr/>
          </p:nvCxnSpPr>
          <p:spPr>
            <a:xfrm>
              <a:off x="1089328" y="1380954"/>
              <a:ext cx="3562185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Conector recto 12">
              <a:extLst>
                <a:ext uri="{FF2B5EF4-FFF2-40B4-BE49-F238E27FC236}">
                  <a16:creationId xmlns:a16="http://schemas.microsoft.com/office/drawing/2014/main" id="{FF0615F5-297B-42CC-9227-B689F664423A}"/>
                </a:ext>
              </a:extLst>
            </p:cNvPr>
            <p:cNvCxnSpPr>
              <a:cxnSpLocks/>
            </p:cNvCxnSpPr>
            <p:nvPr/>
          </p:nvCxnSpPr>
          <p:spPr>
            <a:xfrm>
              <a:off x="1194019" y="1700333"/>
              <a:ext cx="1348376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" name="Conector recto 14">
              <a:extLst>
                <a:ext uri="{FF2B5EF4-FFF2-40B4-BE49-F238E27FC236}">
                  <a16:creationId xmlns:a16="http://schemas.microsoft.com/office/drawing/2014/main" id="{BD48C7B8-5CAC-4F82-9216-C8AB344C1EF2}"/>
                </a:ext>
              </a:extLst>
            </p:cNvPr>
            <p:cNvCxnSpPr>
              <a:cxnSpLocks/>
            </p:cNvCxnSpPr>
            <p:nvPr/>
          </p:nvCxnSpPr>
          <p:spPr>
            <a:xfrm>
              <a:off x="3228230" y="1700333"/>
              <a:ext cx="1423283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7" name="Grupo 26">
            <a:extLst>
              <a:ext uri="{FF2B5EF4-FFF2-40B4-BE49-F238E27FC236}">
                <a16:creationId xmlns:a16="http://schemas.microsoft.com/office/drawing/2014/main" id="{D011FB4B-7475-4BE9-A358-6DA41A8D12AD}"/>
              </a:ext>
            </a:extLst>
          </p:cNvPr>
          <p:cNvGrpSpPr/>
          <p:nvPr/>
        </p:nvGrpSpPr>
        <p:grpSpPr>
          <a:xfrm>
            <a:off x="899417" y="2332501"/>
            <a:ext cx="3359980" cy="319046"/>
            <a:chOff x="864702" y="1908569"/>
            <a:chExt cx="3359980" cy="319046"/>
          </a:xfrm>
        </p:grpSpPr>
        <p:sp>
          <p:nvSpPr>
            <p:cNvPr id="19" name="Rectángulo: esquinas redondeadas 18">
              <a:extLst>
                <a:ext uri="{FF2B5EF4-FFF2-40B4-BE49-F238E27FC236}">
                  <a16:creationId xmlns:a16="http://schemas.microsoft.com/office/drawing/2014/main" id="{90C1F828-0023-4BD0-AE55-1A1D3BABD5CA}"/>
                </a:ext>
              </a:extLst>
            </p:cNvPr>
            <p:cNvSpPr/>
            <p:nvPr/>
          </p:nvSpPr>
          <p:spPr>
            <a:xfrm>
              <a:off x="888509" y="1931042"/>
              <a:ext cx="3336173" cy="267576"/>
            </a:xfrm>
            <a:prstGeom prst="roundRect">
              <a:avLst>
                <a:gd name="adj" fmla="val 3808"/>
              </a:avLst>
            </a:prstGeom>
            <a:solidFill>
              <a:srgbClr val="E5EBF7"/>
            </a:solidFill>
            <a:ln w="6350"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20" name="Rectángulo 19">
              <a:extLst>
                <a:ext uri="{FF2B5EF4-FFF2-40B4-BE49-F238E27FC236}">
                  <a16:creationId xmlns:a16="http://schemas.microsoft.com/office/drawing/2014/main" id="{56986F0A-658A-4DCF-8EF6-0F185C7C5060}"/>
                </a:ext>
              </a:extLst>
            </p:cNvPr>
            <p:cNvSpPr/>
            <p:nvPr/>
          </p:nvSpPr>
          <p:spPr>
            <a:xfrm>
              <a:off x="864702" y="1910995"/>
              <a:ext cx="140708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Tipo de Servicio: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21" name="Rectángulo 20">
              <a:extLst>
                <a:ext uri="{FF2B5EF4-FFF2-40B4-BE49-F238E27FC236}">
                  <a16:creationId xmlns:a16="http://schemas.microsoft.com/office/drawing/2014/main" id="{6492D76D-BD6D-4616-9DE0-599FC92A6658}"/>
                </a:ext>
              </a:extLst>
            </p:cNvPr>
            <p:cNvSpPr/>
            <p:nvPr/>
          </p:nvSpPr>
          <p:spPr>
            <a:xfrm>
              <a:off x="1993616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2" name="Rectángulo 21">
              <a:extLst>
                <a:ext uri="{FF2B5EF4-FFF2-40B4-BE49-F238E27FC236}">
                  <a16:creationId xmlns:a16="http://schemas.microsoft.com/office/drawing/2014/main" id="{BE82BD38-E445-4696-A0AB-597A418C5665}"/>
                </a:ext>
              </a:extLst>
            </p:cNvPr>
            <p:cNvSpPr/>
            <p:nvPr/>
          </p:nvSpPr>
          <p:spPr>
            <a:xfrm>
              <a:off x="2072635" y="1908569"/>
              <a:ext cx="654616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Costura</a:t>
              </a:r>
            </a:p>
          </p:txBody>
        </p:sp>
        <p:sp>
          <p:nvSpPr>
            <p:cNvPr id="23" name="Rectángulo 22">
              <a:extLst>
                <a:ext uri="{FF2B5EF4-FFF2-40B4-BE49-F238E27FC236}">
                  <a16:creationId xmlns:a16="http://schemas.microsoft.com/office/drawing/2014/main" id="{68F4B250-3831-418F-BFC4-D431DBC2CA70}"/>
                </a:ext>
              </a:extLst>
            </p:cNvPr>
            <p:cNvSpPr/>
            <p:nvPr/>
          </p:nvSpPr>
          <p:spPr>
            <a:xfrm>
              <a:off x="2660329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4" name="Rectángulo 23">
              <a:extLst>
                <a:ext uri="{FF2B5EF4-FFF2-40B4-BE49-F238E27FC236}">
                  <a16:creationId xmlns:a16="http://schemas.microsoft.com/office/drawing/2014/main" id="{4AA89D6B-DBBA-402D-AEBE-71E144A67F00}"/>
                </a:ext>
              </a:extLst>
            </p:cNvPr>
            <p:cNvSpPr/>
            <p:nvPr/>
          </p:nvSpPr>
          <p:spPr>
            <a:xfrm>
              <a:off x="2750460" y="1915094"/>
              <a:ext cx="81676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Confección</a:t>
              </a:r>
            </a:p>
          </p:txBody>
        </p:sp>
        <p:sp>
          <p:nvSpPr>
            <p:cNvPr id="25" name="Rectángulo 24">
              <a:extLst>
                <a:ext uri="{FF2B5EF4-FFF2-40B4-BE49-F238E27FC236}">
                  <a16:creationId xmlns:a16="http://schemas.microsoft.com/office/drawing/2014/main" id="{E35C0224-B0B5-4F53-8A83-F99AB3741D53}"/>
                </a:ext>
              </a:extLst>
            </p:cNvPr>
            <p:cNvSpPr/>
            <p:nvPr/>
          </p:nvSpPr>
          <p:spPr>
            <a:xfrm>
              <a:off x="3522045" y="2000787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6" name="Rectángulo 25">
              <a:extLst>
                <a:ext uri="{FF2B5EF4-FFF2-40B4-BE49-F238E27FC236}">
                  <a16:creationId xmlns:a16="http://schemas.microsoft.com/office/drawing/2014/main" id="{6D0BC1E9-E235-4F61-AC23-ACA0B4CF88CA}"/>
                </a:ext>
              </a:extLst>
            </p:cNvPr>
            <p:cNvSpPr/>
            <p:nvPr/>
          </p:nvSpPr>
          <p:spPr>
            <a:xfrm>
              <a:off x="3612029" y="1915094"/>
              <a:ext cx="552402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Otros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sp>
        <p:nvSpPr>
          <p:cNvPr id="28" name="Rectángulo 27">
            <a:extLst>
              <a:ext uri="{FF2B5EF4-FFF2-40B4-BE49-F238E27FC236}">
                <a16:creationId xmlns:a16="http://schemas.microsoft.com/office/drawing/2014/main" id="{68588BD4-AE96-4CF9-9C4B-24A6D79FE99D}"/>
              </a:ext>
            </a:extLst>
          </p:cNvPr>
          <p:cNvSpPr/>
          <p:nvPr/>
        </p:nvSpPr>
        <p:spPr>
          <a:xfrm>
            <a:off x="354701" y="2633649"/>
            <a:ext cx="2183733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Descripción del Servicio:</a:t>
            </a:r>
            <a:endParaRPr lang="es-CL" dirty="0">
              <a:effectLst/>
              <a:latin typeface="Akazan Lt" panose="02000506020000020003" pitchFamily="2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pic>
        <p:nvPicPr>
          <p:cNvPr id="30" name="Imagen 29">
            <a:extLst>
              <a:ext uri="{FF2B5EF4-FFF2-40B4-BE49-F238E27FC236}">
                <a16:creationId xmlns:a16="http://schemas.microsoft.com/office/drawing/2014/main" id="{3E931A31-DC47-4A40-8DA9-8FC83A9306DD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203" t="66278" r="8673" b="23449"/>
          <a:stretch/>
        </p:blipFill>
        <p:spPr>
          <a:xfrm>
            <a:off x="440505" y="2944813"/>
            <a:ext cx="4301657" cy="738769"/>
          </a:xfrm>
          <a:prstGeom prst="rect">
            <a:avLst/>
          </a:prstGeom>
        </p:spPr>
      </p:pic>
      <p:grpSp>
        <p:nvGrpSpPr>
          <p:cNvPr id="76" name="Grupo 75">
            <a:extLst>
              <a:ext uri="{FF2B5EF4-FFF2-40B4-BE49-F238E27FC236}">
                <a16:creationId xmlns:a16="http://schemas.microsoft.com/office/drawing/2014/main" id="{EBD2F4EC-A8BF-4680-A871-AD5F1ACFA33A}"/>
              </a:ext>
            </a:extLst>
          </p:cNvPr>
          <p:cNvGrpSpPr/>
          <p:nvPr/>
        </p:nvGrpSpPr>
        <p:grpSpPr>
          <a:xfrm>
            <a:off x="513147" y="3825721"/>
            <a:ext cx="4187950" cy="1277269"/>
            <a:chOff x="425691" y="4023521"/>
            <a:chExt cx="4187950" cy="1277269"/>
          </a:xfrm>
        </p:grpSpPr>
        <p:sp>
          <p:nvSpPr>
            <p:cNvPr id="39" name="Rectángulo 38">
              <a:extLst>
                <a:ext uri="{FF2B5EF4-FFF2-40B4-BE49-F238E27FC236}">
                  <a16:creationId xmlns:a16="http://schemas.microsoft.com/office/drawing/2014/main" id="{02E4A93C-8F9C-4884-B2B6-80528735D3E3}"/>
                </a:ext>
              </a:extLst>
            </p:cNvPr>
            <p:cNvSpPr/>
            <p:nvPr/>
          </p:nvSpPr>
          <p:spPr>
            <a:xfrm>
              <a:off x="425691" y="4023521"/>
              <a:ext cx="118105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Ficha de Medidas</a:t>
              </a:r>
            </a:p>
          </p:txBody>
        </p:sp>
        <p:sp>
          <p:nvSpPr>
            <p:cNvPr id="41" name="Rectángulo 40">
              <a:extLst>
                <a:ext uri="{FF2B5EF4-FFF2-40B4-BE49-F238E27FC236}">
                  <a16:creationId xmlns:a16="http://schemas.microsoft.com/office/drawing/2014/main" id="{92B9E128-7B4C-45E7-9BA8-B9EA85687B92}"/>
                </a:ext>
              </a:extLst>
            </p:cNvPr>
            <p:cNvSpPr/>
            <p:nvPr/>
          </p:nvSpPr>
          <p:spPr>
            <a:xfrm>
              <a:off x="754528" y="4254831"/>
              <a:ext cx="66475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H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ombros</a:t>
              </a:r>
            </a:p>
          </p:txBody>
        </p:sp>
        <p:grpSp>
          <p:nvGrpSpPr>
            <p:cNvPr id="53" name="Grupo 52">
              <a:extLst>
                <a:ext uri="{FF2B5EF4-FFF2-40B4-BE49-F238E27FC236}">
                  <a16:creationId xmlns:a16="http://schemas.microsoft.com/office/drawing/2014/main" id="{F280F20A-CEEA-4B75-946C-268CF551042A}"/>
                </a:ext>
              </a:extLst>
            </p:cNvPr>
            <p:cNvGrpSpPr/>
            <p:nvPr/>
          </p:nvGrpSpPr>
          <p:grpSpPr>
            <a:xfrm>
              <a:off x="499785" y="4324233"/>
              <a:ext cx="319496" cy="903494"/>
              <a:chOff x="499785" y="4324233"/>
              <a:chExt cx="319496" cy="903494"/>
            </a:xfrm>
          </p:grpSpPr>
          <p:sp>
            <p:nvSpPr>
              <p:cNvPr id="40" name="Rectángulo 39">
                <a:extLst>
                  <a:ext uri="{FF2B5EF4-FFF2-40B4-BE49-F238E27FC236}">
                    <a16:creationId xmlns:a16="http://schemas.microsoft.com/office/drawing/2014/main" id="{E47B04F6-4E0C-443A-9D7F-51CC3A6E8167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 dirty="0"/>
              </a:p>
            </p:txBody>
          </p:sp>
          <p:sp>
            <p:nvSpPr>
              <p:cNvPr id="42" name="Rectángulo 41">
                <a:extLst>
                  <a:ext uri="{FF2B5EF4-FFF2-40B4-BE49-F238E27FC236}">
                    <a16:creationId xmlns:a16="http://schemas.microsoft.com/office/drawing/2014/main" id="{E0D8D7D1-E8A9-477D-BB59-7D4037A10AD8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3" name="Rectángulo 42">
                <a:extLst>
                  <a:ext uri="{FF2B5EF4-FFF2-40B4-BE49-F238E27FC236}">
                    <a16:creationId xmlns:a16="http://schemas.microsoft.com/office/drawing/2014/main" id="{F11EEA12-BB2F-4295-96AC-15AABB2EB594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4" name="Rectángulo 43">
                <a:extLst>
                  <a:ext uri="{FF2B5EF4-FFF2-40B4-BE49-F238E27FC236}">
                    <a16:creationId xmlns:a16="http://schemas.microsoft.com/office/drawing/2014/main" id="{4CA8619C-54F1-4E1B-8AD0-2AB97850AF39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5" name="Rectángulo 44">
                <a:extLst>
                  <a:ext uri="{FF2B5EF4-FFF2-40B4-BE49-F238E27FC236}">
                    <a16:creationId xmlns:a16="http://schemas.microsoft.com/office/drawing/2014/main" id="{A892E23F-412E-4C2B-BF07-19DEFB875F6D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48" name="Rectángulo 47">
              <a:extLst>
                <a:ext uri="{FF2B5EF4-FFF2-40B4-BE49-F238E27FC236}">
                  <a16:creationId xmlns:a16="http://schemas.microsoft.com/office/drawing/2014/main" id="{F61B7A8A-9FD8-4CD0-98C1-D19A7D442815}"/>
                </a:ext>
              </a:extLst>
            </p:cNvPr>
            <p:cNvSpPr/>
            <p:nvPr/>
          </p:nvSpPr>
          <p:spPr>
            <a:xfrm>
              <a:off x="754528" y="4446790"/>
              <a:ext cx="66475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Busto</a:t>
              </a:r>
            </a:p>
          </p:txBody>
        </p:sp>
        <p:sp>
          <p:nvSpPr>
            <p:cNvPr id="49" name="Rectángulo 48">
              <a:extLst>
                <a:ext uri="{FF2B5EF4-FFF2-40B4-BE49-F238E27FC236}">
                  <a16:creationId xmlns:a16="http://schemas.microsoft.com/office/drawing/2014/main" id="{CB2C72A1-AB47-4A03-B163-24BB2C1F201C}"/>
                </a:ext>
              </a:extLst>
            </p:cNvPr>
            <p:cNvSpPr/>
            <p:nvPr/>
          </p:nvSpPr>
          <p:spPr>
            <a:xfrm>
              <a:off x="754528" y="4627222"/>
              <a:ext cx="934027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Larg</a:t>
              </a: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 Espalda</a:t>
              </a:r>
            </a:p>
          </p:txBody>
        </p:sp>
        <p:sp>
          <p:nvSpPr>
            <p:cNvPr id="50" name="Rectángulo 49">
              <a:extLst>
                <a:ext uri="{FF2B5EF4-FFF2-40B4-BE49-F238E27FC236}">
                  <a16:creationId xmlns:a16="http://schemas.microsoft.com/office/drawing/2014/main" id="{C5BC14CB-F47E-4D58-8F68-DDE41F381913}"/>
                </a:ext>
              </a:extLst>
            </p:cNvPr>
            <p:cNvSpPr/>
            <p:nvPr/>
          </p:nvSpPr>
          <p:spPr>
            <a:xfrm>
              <a:off x="754528" y="4819750"/>
              <a:ext cx="934027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Busto</a:t>
              </a:r>
            </a:p>
          </p:txBody>
        </p:sp>
        <p:sp>
          <p:nvSpPr>
            <p:cNvPr id="52" name="Rectángulo 51">
              <a:extLst>
                <a:ext uri="{FF2B5EF4-FFF2-40B4-BE49-F238E27FC236}">
                  <a16:creationId xmlns:a16="http://schemas.microsoft.com/office/drawing/2014/main" id="{39884370-F146-4FD9-9DE4-63D0F5CF1CFD}"/>
                </a:ext>
              </a:extLst>
            </p:cNvPr>
            <p:cNvSpPr/>
            <p:nvPr/>
          </p:nvSpPr>
          <p:spPr>
            <a:xfrm>
              <a:off x="763644" y="5019073"/>
              <a:ext cx="54205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</a:t>
              </a:r>
            </a:p>
          </p:txBody>
        </p:sp>
        <p:grpSp>
          <p:nvGrpSpPr>
            <p:cNvPr id="54" name="Grupo 53">
              <a:extLst>
                <a:ext uri="{FF2B5EF4-FFF2-40B4-BE49-F238E27FC236}">
                  <a16:creationId xmlns:a16="http://schemas.microsoft.com/office/drawing/2014/main" id="{899D3852-9FE5-4802-ABAC-63F149199D1B}"/>
                </a:ext>
              </a:extLst>
            </p:cNvPr>
            <p:cNvGrpSpPr/>
            <p:nvPr/>
          </p:nvGrpSpPr>
          <p:grpSpPr>
            <a:xfrm>
              <a:off x="1603520" y="4324233"/>
              <a:ext cx="319496" cy="903494"/>
              <a:chOff x="499785" y="4324233"/>
              <a:chExt cx="319496" cy="903494"/>
            </a:xfrm>
          </p:grpSpPr>
          <p:sp>
            <p:nvSpPr>
              <p:cNvPr id="55" name="Rectángulo 54">
                <a:extLst>
                  <a:ext uri="{FF2B5EF4-FFF2-40B4-BE49-F238E27FC236}">
                    <a16:creationId xmlns:a16="http://schemas.microsoft.com/office/drawing/2014/main" id="{B9500116-F8A0-4B60-A41D-DDA61DAD96E1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6" name="Rectángulo 55">
                <a:extLst>
                  <a:ext uri="{FF2B5EF4-FFF2-40B4-BE49-F238E27FC236}">
                    <a16:creationId xmlns:a16="http://schemas.microsoft.com/office/drawing/2014/main" id="{32936542-49CC-49B3-82EB-7BF61A120F45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7" name="Rectángulo 56">
                <a:extLst>
                  <a:ext uri="{FF2B5EF4-FFF2-40B4-BE49-F238E27FC236}">
                    <a16:creationId xmlns:a16="http://schemas.microsoft.com/office/drawing/2014/main" id="{8750774D-2064-4D64-A3A9-4DF20C839018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8" name="Rectángulo 57">
                <a:extLst>
                  <a:ext uri="{FF2B5EF4-FFF2-40B4-BE49-F238E27FC236}">
                    <a16:creationId xmlns:a16="http://schemas.microsoft.com/office/drawing/2014/main" id="{83283F80-022F-44A8-A5C5-F600B41761E0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9" name="Rectángulo 58">
                <a:extLst>
                  <a:ext uri="{FF2B5EF4-FFF2-40B4-BE49-F238E27FC236}">
                    <a16:creationId xmlns:a16="http://schemas.microsoft.com/office/drawing/2014/main" id="{B3B65F57-430F-44F5-B56A-77EC86B78C32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60" name="Rectángulo 59">
              <a:extLst>
                <a:ext uri="{FF2B5EF4-FFF2-40B4-BE49-F238E27FC236}">
                  <a16:creationId xmlns:a16="http://schemas.microsoft.com/office/drawing/2014/main" id="{6466DA8E-C652-4658-9DE6-CC4010FF4254}"/>
                </a:ext>
              </a:extLst>
            </p:cNvPr>
            <p:cNvSpPr/>
            <p:nvPr/>
          </p:nvSpPr>
          <p:spPr>
            <a:xfrm>
              <a:off x="1857045" y="4249221"/>
              <a:ext cx="140225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Frente </a:t>
              </a:r>
            </a:p>
          </p:txBody>
        </p:sp>
        <p:sp>
          <p:nvSpPr>
            <p:cNvPr id="61" name="Rectángulo 60">
              <a:extLst>
                <a:ext uri="{FF2B5EF4-FFF2-40B4-BE49-F238E27FC236}">
                  <a16:creationId xmlns:a16="http://schemas.microsoft.com/office/drawing/2014/main" id="{31371062-0AD6-4B71-A228-5A8B2CD3F31E}"/>
                </a:ext>
              </a:extLst>
            </p:cNvPr>
            <p:cNvSpPr/>
            <p:nvPr/>
          </p:nvSpPr>
          <p:spPr>
            <a:xfrm>
              <a:off x="1857045" y="4448480"/>
              <a:ext cx="1327750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Costado</a:t>
              </a:r>
            </a:p>
          </p:txBody>
        </p:sp>
        <p:sp>
          <p:nvSpPr>
            <p:cNvPr id="62" name="Rectángulo 61">
              <a:extLst>
                <a:ext uri="{FF2B5EF4-FFF2-40B4-BE49-F238E27FC236}">
                  <a16:creationId xmlns:a16="http://schemas.microsoft.com/office/drawing/2014/main" id="{5A4E51EF-8D78-4EC7-9B0F-BE0BEA9BB197}"/>
                </a:ext>
              </a:extLst>
            </p:cNvPr>
            <p:cNvSpPr/>
            <p:nvPr/>
          </p:nvSpPr>
          <p:spPr>
            <a:xfrm>
              <a:off x="1867696" y="4627222"/>
              <a:ext cx="60857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Cadera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63" name="Rectángulo 62">
              <a:extLst>
                <a:ext uri="{FF2B5EF4-FFF2-40B4-BE49-F238E27FC236}">
                  <a16:creationId xmlns:a16="http://schemas.microsoft.com/office/drawing/2014/main" id="{14010947-628E-4464-9589-CBFF26BCD86C}"/>
                </a:ext>
              </a:extLst>
            </p:cNvPr>
            <p:cNvSpPr/>
            <p:nvPr/>
          </p:nvSpPr>
          <p:spPr>
            <a:xfrm>
              <a:off x="1867696" y="4813319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Rodilla</a:t>
              </a:r>
            </a:p>
          </p:txBody>
        </p:sp>
        <p:sp>
          <p:nvSpPr>
            <p:cNvPr id="64" name="Rectángulo 63">
              <a:extLst>
                <a:ext uri="{FF2B5EF4-FFF2-40B4-BE49-F238E27FC236}">
                  <a16:creationId xmlns:a16="http://schemas.microsoft.com/office/drawing/2014/main" id="{B9F5A617-31DA-4B42-AA9F-20464752E28F}"/>
                </a:ext>
              </a:extLst>
            </p:cNvPr>
            <p:cNvSpPr/>
            <p:nvPr/>
          </p:nvSpPr>
          <p:spPr>
            <a:xfrm>
              <a:off x="1862655" y="5016100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Rodilla</a:t>
              </a:r>
            </a:p>
          </p:txBody>
        </p:sp>
        <p:grpSp>
          <p:nvGrpSpPr>
            <p:cNvPr id="65" name="Grupo 64">
              <a:extLst>
                <a:ext uri="{FF2B5EF4-FFF2-40B4-BE49-F238E27FC236}">
                  <a16:creationId xmlns:a16="http://schemas.microsoft.com/office/drawing/2014/main" id="{320CD5EF-93F7-494C-8D7A-6A0B8DEABED7}"/>
                </a:ext>
              </a:extLst>
            </p:cNvPr>
            <p:cNvGrpSpPr/>
            <p:nvPr/>
          </p:nvGrpSpPr>
          <p:grpSpPr>
            <a:xfrm>
              <a:off x="3122565" y="4330398"/>
              <a:ext cx="319496" cy="903494"/>
              <a:chOff x="499785" y="4324233"/>
              <a:chExt cx="319496" cy="903494"/>
            </a:xfrm>
          </p:grpSpPr>
          <p:sp>
            <p:nvSpPr>
              <p:cNvPr id="66" name="Rectángulo 65">
                <a:extLst>
                  <a:ext uri="{FF2B5EF4-FFF2-40B4-BE49-F238E27FC236}">
                    <a16:creationId xmlns:a16="http://schemas.microsoft.com/office/drawing/2014/main" id="{F5AFC7C4-3C8D-4234-9F99-591641CB149C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7" name="Rectángulo 66">
                <a:extLst>
                  <a:ext uri="{FF2B5EF4-FFF2-40B4-BE49-F238E27FC236}">
                    <a16:creationId xmlns:a16="http://schemas.microsoft.com/office/drawing/2014/main" id="{672EC4D9-7968-40EF-8E37-0AB1B0B57B4D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8" name="Rectángulo 67">
                <a:extLst>
                  <a:ext uri="{FF2B5EF4-FFF2-40B4-BE49-F238E27FC236}">
                    <a16:creationId xmlns:a16="http://schemas.microsoft.com/office/drawing/2014/main" id="{79992F34-89A5-437A-A008-60DF00CD58FB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9" name="Rectángulo 68">
                <a:extLst>
                  <a:ext uri="{FF2B5EF4-FFF2-40B4-BE49-F238E27FC236}">
                    <a16:creationId xmlns:a16="http://schemas.microsoft.com/office/drawing/2014/main" id="{5A44A7C8-1EF2-4BA3-A253-805C71A8205A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70" name="Rectángulo 69">
                <a:extLst>
                  <a:ext uri="{FF2B5EF4-FFF2-40B4-BE49-F238E27FC236}">
                    <a16:creationId xmlns:a16="http://schemas.microsoft.com/office/drawing/2014/main" id="{9FCEB1F4-D108-40F4-9C61-46A7811EF12A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71" name="Rectángulo 70">
              <a:extLst>
                <a:ext uri="{FF2B5EF4-FFF2-40B4-BE49-F238E27FC236}">
                  <a16:creationId xmlns:a16="http://schemas.microsoft.com/office/drawing/2014/main" id="{7667203C-F86F-4632-8695-E8C8F777376B}"/>
                </a:ext>
              </a:extLst>
            </p:cNvPr>
            <p:cNvSpPr/>
            <p:nvPr/>
          </p:nvSpPr>
          <p:spPr>
            <a:xfrm>
              <a:off x="3391445" y="4257235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Pantalones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2" name="Rectángulo 71">
              <a:extLst>
                <a:ext uri="{FF2B5EF4-FFF2-40B4-BE49-F238E27FC236}">
                  <a16:creationId xmlns:a16="http://schemas.microsoft.com/office/drawing/2014/main" id="{58BFB19A-50EB-45F1-A3CE-85D479F6FF63}"/>
                </a:ext>
              </a:extLst>
            </p:cNvPr>
            <p:cNvSpPr/>
            <p:nvPr/>
          </p:nvSpPr>
          <p:spPr>
            <a:xfrm>
              <a:off x="3392643" y="4443247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Falda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3" name="Rectángulo 72">
              <a:extLst>
                <a:ext uri="{FF2B5EF4-FFF2-40B4-BE49-F238E27FC236}">
                  <a16:creationId xmlns:a16="http://schemas.microsoft.com/office/drawing/2014/main" id="{1D61C0AB-6E23-4955-B604-F5425931A240}"/>
                </a:ext>
              </a:extLst>
            </p:cNvPr>
            <p:cNvSpPr/>
            <p:nvPr/>
          </p:nvSpPr>
          <p:spPr>
            <a:xfrm>
              <a:off x="3388231" y="4632248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Brazos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4" name="Rectángulo 73">
              <a:extLst>
                <a:ext uri="{FF2B5EF4-FFF2-40B4-BE49-F238E27FC236}">
                  <a16:creationId xmlns:a16="http://schemas.microsoft.com/office/drawing/2014/main" id="{82FFD66E-2E43-472B-9751-82F25D60E63F}"/>
                </a:ext>
              </a:extLst>
            </p:cNvPr>
            <p:cNvSpPr/>
            <p:nvPr/>
          </p:nvSpPr>
          <p:spPr>
            <a:xfrm>
              <a:off x="3391445" y="4824776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Brazos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5" name="Rectángulo 74">
              <a:extLst>
                <a:ext uri="{FF2B5EF4-FFF2-40B4-BE49-F238E27FC236}">
                  <a16:creationId xmlns:a16="http://schemas.microsoft.com/office/drawing/2014/main" id="{567DC8AA-44AB-4858-80A5-59093DB9B205}"/>
                </a:ext>
              </a:extLst>
            </p:cNvPr>
            <p:cNvSpPr/>
            <p:nvPr/>
          </p:nvSpPr>
          <p:spPr>
            <a:xfrm>
              <a:off x="3392014" y="5019687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Puños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77" name="Grupo 76">
            <a:extLst>
              <a:ext uri="{FF2B5EF4-FFF2-40B4-BE49-F238E27FC236}">
                <a16:creationId xmlns:a16="http://schemas.microsoft.com/office/drawing/2014/main" id="{E1C409F8-653D-4D9B-BD5A-C6F51AAA093A}"/>
              </a:ext>
            </a:extLst>
          </p:cNvPr>
          <p:cNvGrpSpPr/>
          <p:nvPr/>
        </p:nvGrpSpPr>
        <p:grpSpPr>
          <a:xfrm>
            <a:off x="827247" y="5284367"/>
            <a:ext cx="3869438" cy="314947"/>
            <a:chOff x="846774" y="1908569"/>
            <a:chExt cx="3869438" cy="314947"/>
          </a:xfrm>
        </p:grpSpPr>
        <p:sp>
          <p:nvSpPr>
            <p:cNvPr id="78" name="Rectángulo: esquinas redondeadas 77">
              <a:extLst>
                <a:ext uri="{FF2B5EF4-FFF2-40B4-BE49-F238E27FC236}">
                  <a16:creationId xmlns:a16="http://schemas.microsoft.com/office/drawing/2014/main" id="{2060D2E5-A165-4593-B293-BEB07BBA723F}"/>
                </a:ext>
              </a:extLst>
            </p:cNvPr>
            <p:cNvSpPr/>
            <p:nvPr/>
          </p:nvSpPr>
          <p:spPr>
            <a:xfrm>
              <a:off x="888509" y="1931042"/>
              <a:ext cx="3548063" cy="267576"/>
            </a:xfrm>
            <a:prstGeom prst="roundRect">
              <a:avLst>
                <a:gd name="adj" fmla="val 3808"/>
              </a:avLst>
            </a:prstGeom>
            <a:solidFill>
              <a:srgbClr val="E5EBF7"/>
            </a:solidFill>
            <a:ln w="6350"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79" name="Rectángulo 78">
              <a:extLst>
                <a:ext uri="{FF2B5EF4-FFF2-40B4-BE49-F238E27FC236}">
                  <a16:creationId xmlns:a16="http://schemas.microsoft.com/office/drawing/2014/main" id="{E7877A37-7626-4D32-BC91-E7815A0457B0}"/>
                </a:ext>
              </a:extLst>
            </p:cNvPr>
            <p:cNvSpPr/>
            <p:nvPr/>
          </p:nvSpPr>
          <p:spPr>
            <a:xfrm>
              <a:off x="846774" y="1910995"/>
              <a:ext cx="140708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Material Utilizado</a:t>
              </a:r>
            </a:p>
          </p:txBody>
        </p:sp>
        <p:sp>
          <p:nvSpPr>
            <p:cNvPr id="80" name="Rectángulo 79">
              <a:extLst>
                <a:ext uri="{FF2B5EF4-FFF2-40B4-BE49-F238E27FC236}">
                  <a16:creationId xmlns:a16="http://schemas.microsoft.com/office/drawing/2014/main" id="{EED52FFC-D234-4972-9362-CCA8BD8E1E1D}"/>
                </a:ext>
              </a:extLst>
            </p:cNvPr>
            <p:cNvSpPr/>
            <p:nvPr/>
          </p:nvSpPr>
          <p:spPr>
            <a:xfrm>
              <a:off x="1951784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81" name="Rectángulo 80">
              <a:extLst>
                <a:ext uri="{FF2B5EF4-FFF2-40B4-BE49-F238E27FC236}">
                  <a16:creationId xmlns:a16="http://schemas.microsoft.com/office/drawing/2014/main" id="{810D7B33-A378-48EE-81DB-D80ABF08CAFF}"/>
                </a:ext>
              </a:extLst>
            </p:cNvPr>
            <p:cNvSpPr/>
            <p:nvPr/>
          </p:nvSpPr>
          <p:spPr>
            <a:xfrm>
              <a:off x="2018850" y="1908569"/>
              <a:ext cx="1230415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Traído por cliente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82" name="Rectángulo 81">
              <a:extLst>
                <a:ext uri="{FF2B5EF4-FFF2-40B4-BE49-F238E27FC236}">
                  <a16:creationId xmlns:a16="http://schemas.microsoft.com/office/drawing/2014/main" id="{C6BA340D-8998-4AB9-89C7-B008C984CE74}"/>
                </a:ext>
              </a:extLst>
            </p:cNvPr>
            <p:cNvSpPr/>
            <p:nvPr/>
          </p:nvSpPr>
          <p:spPr>
            <a:xfrm>
              <a:off x="3114635" y="2000787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85" name="Rectángulo 84">
              <a:extLst>
                <a:ext uri="{FF2B5EF4-FFF2-40B4-BE49-F238E27FC236}">
                  <a16:creationId xmlns:a16="http://schemas.microsoft.com/office/drawing/2014/main" id="{E804BDC5-B8E3-4BEE-B9A1-7A7F9FE1772F}"/>
                </a:ext>
              </a:extLst>
            </p:cNvPr>
            <p:cNvSpPr/>
            <p:nvPr/>
          </p:nvSpPr>
          <p:spPr>
            <a:xfrm>
              <a:off x="3194974" y="1908569"/>
              <a:ext cx="152123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Comprado por uno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pic>
        <p:nvPicPr>
          <p:cNvPr id="86" name="Imagen 85">
            <a:extLst>
              <a:ext uri="{FF2B5EF4-FFF2-40B4-BE49-F238E27FC236}">
                <a16:creationId xmlns:a16="http://schemas.microsoft.com/office/drawing/2014/main" id="{5E40D706-1789-41B8-8B26-B918DFB9E15B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203" t="66278" r="8673" b="23356"/>
          <a:stretch/>
        </p:blipFill>
        <p:spPr>
          <a:xfrm>
            <a:off x="420002" y="5572807"/>
            <a:ext cx="4301657" cy="745544"/>
          </a:xfrm>
          <a:prstGeom prst="rect">
            <a:avLst/>
          </a:prstGeom>
        </p:spPr>
      </p:pic>
      <p:grpSp>
        <p:nvGrpSpPr>
          <p:cNvPr id="99" name="Grupo 98">
            <a:extLst>
              <a:ext uri="{FF2B5EF4-FFF2-40B4-BE49-F238E27FC236}">
                <a16:creationId xmlns:a16="http://schemas.microsoft.com/office/drawing/2014/main" id="{A495B0AB-2D8A-4029-A820-29583E476264}"/>
              </a:ext>
            </a:extLst>
          </p:cNvPr>
          <p:cNvGrpSpPr/>
          <p:nvPr/>
        </p:nvGrpSpPr>
        <p:grpSpPr>
          <a:xfrm>
            <a:off x="513886" y="6402346"/>
            <a:ext cx="4328637" cy="751470"/>
            <a:chOff x="507023" y="6357999"/>
            <a:chExt cx="4328637" cy="751470"/>
          </a:xfrm>
        </p:grpSpPr>
        <p:sp>
          <p:nvSpPr>
            <p:cNvPr id="88" name="Rectángulo 87">
              <a:extLst>
                <a:ext uri="{FF2B5EF4-FFF2-40B4-BE49-F238E27FC236}">
                  <a16:creationId xmlns:a16="http://schemas.microsoft.com/office/drawing/2014/main" id="{CABB359B-7FAA-4851-BFBB-C7E16CD1F9CA}"/>
                </a:ext>
              </a:extLst>
            </p:cNvPr>
            <p:cNvSpPr/>
            <p:nvPr/>
          </p:nvSpPr>
          <p:spPr>
            <a:xfrm>
              <a:off x="507023" y="6357999"/>
              <a:ext cx="1590222" cy="34394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6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Formas de Pago</a:t>
              </a:r>
              <a:endParaRPr lang="es-CL" sz="16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89" name="Rectángulo 88">
              <a:extLst>
                <a:ext uri="{FF2B5EF4-FFF2-40B4-BE49-F238E27FC236}">
                  <a16:creationId xmlns:a16="http://schemas.microsoft.com/office/drawing/2014/main" id="{5C3FB13F-67AB-4E67-B8DB-16F6AEF462D6}"/>
                </a:ext>
              </a:extLst>
            </p:cNvPr>
            <p:cNvSpPr/>
            <p:nvPr/>
          </p:nvSpPr>
          <p:spPr>
            <a:xfrm>
              <a:off x="508665" y="6755574"/>
              <a:ext cx="118105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Total a Pagar: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90" name="Conector recto 89">
              <a:extLst>
                <a:ext uri="{FF2B5EF4-FFF2-40B4-BE49-F238E27FC236}">
                  <a16:creationId xmlns:a16="http://schemas.microsoft.com/office/drawing/2014/main" id="{E991F5D5-602F-41C6-A05E-4F641BA735F5}"/>
                </a:ext>
              </a:extLst>
            </p:cNvPr>
            <p:cNvCxnSpPr>
              <a:cxnSpLocks/>
            </p:cNvCxnSpPr>
            <p:nvPr/>
          </p:nvCxnSpPr>
          <p:spPr>
            <a:xfrm>
              <a:off x="1405339" y="6956676"/>
              <a:ext cx="1125661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3" name="Rectángulo 92">
              <a:extLst>
                <a:ext uri="{FF2B5EF4-FFF2-40B4-BE49-F238E27FC236}">
                  <a16:creationId xmlns:a16="http://schemas.microsoft.com/office/drawing/2014/main" id="{6EBF0BAA-1830-4082-9014-C97DF0F57357}"/>
                </a:ext>
              </a:extLst>
            </p:cNvPr>
            <p:cNvSpPr/>
            <p:nvPr/>
          </p:nvSpPr>
          <p:spPr>
            <a:xfrm>
              <a:off x="2618328" y="6480608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94" name="Rectángulo 93">
              <a:extLst>
                <a:ext uri="{FF2B5EF4-FFF2-40B4-BE49-F238E27FC236}">
                  <a16:creationId xmlns:a16="http://schemas.microsoft.com/office/drawing/2014/main" id="{6B27A875-5C49-4CE4-884A-53A0A9CD71C2}"/>
                </a:ext>
              </a:extLst>
            </p:cNvPr>
            <p:cNvSpPr/>
            <p:nvPr/>
          </p:nvSpPr>
          <p:spPr>
            <a:xfrm>
              <a:off x="2698547" y="6392360"/>
              <a:ext cx="213711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50% Adel</a:t>
              </a: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anto / 50% Entrega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5" name="Rectángulo 94">
              <a:extLst>
                <a:ext uri="{FF2B5EF4-FFF2-40B4-BE49-F238E27FC236}">
                  <a16:creationId xmlns:a16="http://schemas.microsoft.com/office/drawing/2014/main" id="{796D9CDE-CE6A-44BC-B977-018DBDB7ADB1}"/>
                </a:ext>
              </a:extLst>
            </p:cNvPr>
            <p:cNvSpPr/>
            <p:nvPr/>
          </p:nvSpPr>
          <p:spPr>
            <a:xfrm>
              <a:off x="2618327" y="6671604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96" name="Rectángulo 95">
              <a:extLst>
                <a:ext uri="{FF2B5EF4-FFF2-40B4-BE49-F238E27FC236}">
                  <a16:creationId xmlns:a16="http://schemas.microsoft.com/office/drawing/2014/main" id="{E1A9C05A-E9F5-40BA-9B89-F4925868A6E2}"/>
                </a:ext>
              </a:extLst>
            </p:cNvPr>
            <p:cNvSpPr/>
            <p:nvPr/>
          </p:nvSpPr>
          <p:spPr>
            <a:xfrm>
              <a:off x="2698547" y="6590190"/>
              <a:ext cx="125637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Tarjeta de Crédito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7" name="Rectángulo 96">
              <a:extLst>
                <a:ext uri="{FF2B5EF4-FFF2-40B4-BE49-F238E27FC236}">
                  <a16:creationId xmlns:a16="http://schemas.microsoft.com/office/drawing/2014/main" id="{FDB9D3DA-79A0-4743-B169-42B0206C7917}"/>
                </a:ext>
              </a:extLst>
            </p:cNvPr>
            <p:cNvSpPr/>
            <p:nvPr/>
          </p:nvSpPr>
          <p:spPr>
            <a:xfrm>
              <a:off x="2734595" y="6796948"/>
              <a:ext cx="125637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Pago Completo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8" name="Rectángulo 97">
              <a:extLst>
                <a:ext uri="{FF2B5EF4-FFF2-40B4-BE49-F238E27FC236}">
                  <a16:creationId xmlns:a16="http://schemas.microsoft.com/office/drawing/2014/main" id="{C23ACB03-E850-4859-963B-A4D496E13724}"/>
                </a:ext>
              </a:extLst>
            </p:cNvPr>
            <p:cNvSpPr/>
            <p:nvPr/>
          </p:nvSpPr>
          <p:spPr>
            <a:xfrm>
              <a:off x="2618327" y="6872424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</p:grpSp>
      <p:sp>
        <p:nvSpPr>
          <p:cNvPr id="83" name="Rectángulo 82">
            <a:extLst>
              <a:ext uri="{FF2B5EF4-FFF2-40B4-BE49-F238E27FC236}">
                <a16:creationId xmlns:a16="http://schemas.microsoft.com/office/drawing/2014/main" id="{FF1B5714-D46E-4962-9BD8-8C3EB344E93F}"/>
              </a:ext>
            </a:extLst>
          </p:cNvPr>
          <p:cNvSpPr/>
          <p:nvPr/>
        </p:nvSpPr>
        <p:spPr>
          <a:xfrm>
            <a:off x="551357" y="63750"/>
            <a:ext cx="4148168" cy="107830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07000"/>
              </a:lnSpc>
              <a:spcAft>
                <a:spcPts val="726"/>
              </a:spcAft>
            </a:pPr>
            <a:r>
              <a:rPr lang="es-CL" sz="5988" dirty="0">
                <a:solidFill>
                  <a:schemeClr val="bg1"/>
                </a:solidFill>
                <a:latin typeface="Angelface" pitchFamily="50" charset="0"/>
                <a:ea typeface="Calibri" panose="020F0502020204030204" pitchFamily="34" charset="0"/>
                <a:cs typeface="Times New Roman" panose="02020603050405020304" pitchFamily="18" charset="0"/>
              </a:rPr>
              <a:t>Ordenes de Venta</a:t>
            </a:r>
            <a:endParaRPr lang="es-CL" sz="6532" dirty="0">
              <a:solidFill>
                <a:schemeClr val="bg1"/>
              </a:solidFill>
              <a:latin typeface="Angelface" pitchFamily="50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101" name="Rectángulo: esquinas redondeadas 100">
            <a:extLst>
              <a:ext uri="{FF2B5EF4-FFF2-40B4-BE49-F238E27FC236}">
                <a16:creationId xmlns:a16="http://schemas.microsoft.com/office/drawing/2014/main" id="{0A155951-9671-4EA6-9BA5-4894C98CB333}"/>
              </a:ext>
            </a:extLst>
          </p:cNvPr>
          <p:cNvSpPr/>
          <p:nvPr/>
        </p:nvSpPr>
        <p:spPr>
          <a:xfrm>
            <a:off x="473237" y="1582469"/>
            <a:ext cx="4223447" cy="604994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111" name="Rectángulo: esquinas redondeadas 110">
            <a:extLst>
              <a:ext uri="{FF2B5EF4-FFF2-40B4-BE49-F238E27FC236}">
                <a16:creationId xmlns:a16="http://schemas.microsoft.com/office/drawing/2014/main" id="{2F0F5CEE-A183-4B39-8715-F1C8F735566B}"/>
              </a:ext>
            </a:extLst>
          </p:cNvPr>
          <p:cNvSpPr/>
          <p:nvPr/>
        </p:nvSpPr>
        <p:spPr>
          <a:xfrm>
            <a:off x="524368" y="3850804"/>
            <a:ext cx="4115236" cy="1279658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113" name="Rectángulo: esquinas redondeadas 112">
            <a:extLst>
              <a:ext uri="{FF2B5EF4-FFF2-40B4-BE49-F238E27FC236}">
                <a16:creationId xmlns:a16="http://schemas.microsoft.com/office/drawing/2014/main" id="{907035ED-50C6-4207-BD92-D5027B05F656}"/>
              </a:ext>
            </a:extLst>
          </p:cNvPr>
          <p:cNvSpPr/>
          <p:nvPr/>
        </p:nvSpPr>
        <p:spPr>
          <a:xfrm>
            <a:off x="521789" y="6431097"/>
            <a:ext cx="4115236" cy="762266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</p:spTree>
    <p:extLst>
      <p:ext uri="{BB962C8B-B14F-4D97-AF65-F5344CB8AC3E}">
        <p14:creationId xmlns:p14="http://schemas.microsoft.com/office/powerpoint/2010/main" val="2066135769"/>
      </p:ext>
    </p:extLst>
  </p:cSld>
  <p:clrMapOvr>
    <a:masterClrMapping/>
  </p:clrMapOvr>
</p:sld>
</file>

<file path=ppt/slides/slide3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4" name="Imagen 113">
            <a:extLst>
              <a:ext uri="{FF2B5EF4-FFF2-40B4-BE49-F238E27FC236}">
                <a16:creationId xmlns:a16="http://schemas.microsoft.com/office/drawing/2014/main" id="{E2C72D66-3C05-40F4-818E-4CB8631B94FA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26633" t="9514" r="29569" b="27352"/>
          <a:stretch/>
        </p:blipFill>
        <p:spPr>
          <a:xfrm rot="16200000">
            <a:off x="2185505" y="-1998928"/>
            <a:ext cx="697876" cy="5068891"/>
          </a:xfrm>
          <a:prstGeom prst="rect">
            <a:avLst/>
          </a:prstGeom>
        </p:spPr>
      </p:pic>
      <p:sp>
        <p:nvSpPr>
          <p:cNvPr id="112" name="Rectángulo: esquinas redondeadas 111">
            <a:extLst>
              <a:ext uri="{FF2B5EF4-FFF2-40B4-BE49-F238E27FC236}">
                <a16:creationId xmlns:a16="http://schemas.microsoft.com/office/drawing/2014/main" id="{E115D612-3661-42A9-A486-91A7B88EA55F}"/>
              </a:ext>
            </a:extLst>
          </p:cNvPr>
          <p:cNvSpPr/>
          <p:nvPr/>
        </p:nvSpPr>
        <p:spPr>
          <a:xfrm>
            <a:off x="440504" y="6367648"/>
            <a:ext cx="4290148" cy="890633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110" name="Rectángulo: esquinas redondeadas 109">
            <a:extLst>
              <a:ext uri="{FF2B5EF4-FFF2-40B4-BE49-F238E27FC236}">
                <a16:creationId xmlns:a16="http://schemas.microsoft.com/office/drawing/2014/main" id="{9B78243E-FF09-471B-A928-593DCFE6BCF1}"/>
              </a:ext>
            </a:extLst>
          </p:cNvPr>
          <p:cNvSpPr/>
          <p:nvPr/>
        </p:nvSpPr>
        <p:spPr>
          <a:xfrm>
            <a:off x="440505" y="3776826"/>
            <a:ext cx="4290148" cy="1439386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84" name="Rectángulo: esquinas redondeadas 83">
            <a:extLst>
              <a:ext uri="{FF2B5EF4-FFF2-40B4-BE49-F238E27FC236}">
                <a16:creationId xmlns:a16="http://schemas.microsoft.com/office/drawing/2014/main" id="{AD7414DD-8DE6-45B8-8112-9BDDF0B186AF}"/>
              </a:ext>
            </a:extLst>
          </p:cNvPr>
          <p:cNvSpPr/>
          <p:nvPr/>
        </p:nvSpPr>
        <p:spPr>
          <a:xfrm>
            <a:off x="420001" y="1536627"/>
            <a:ext cx="4310651" cy="697874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2" name="Rectángulo: esquinas redondeadas 1">
            <a:extLst>
              <a:ext uri="{FF2B5EF4-FFF2-40B4-BE49-F238E27FC236}">
                <a16:creationId xmlns:a16="http://schemas.microsoft.com/office/drawing/2014/main" id="{99FF4510-806D-4AC7-8D73-69B355A697B8}"/>
              </a:ext>
            </a:extLst>
          </p:cNvPr>
          <p:cNvSpPr/>
          <p:nvPr/>
        </p:nvSpPr>
        <p:spPr>
          <a:xfrm>
            <a:off x="1308997" y="1142665"/>
            <a:ext cx="1021080" cy="217998"/>
          </a:xfrm>
          <a:prstGeom prst="roundRect">
            <a:avLst>
              <a:gd name="adj" fmla="val 0"/>
            </a:avLst>
          </a:prstGeom>
          <a:noFill/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4" name="Rectángulo 3">
            <a:extLst>
              <a:ext uri="{FF2B5EF4-FFF2-40B4-BE49-F238E27FC236}">
                <a16:creationId xmlns:a16="http://schemas.microsoft.com/office/drawing/2014/main" id="{2AFB77A1-E7B9-4F47-9144-3CC7BDF7EE3D}"/>
              </a:ext>
            </a:extLst>
          </p:cNvPr>
          <p:cNvSpPr/>
          <p:nvPr/>
        </p:nvSpPr>
        <p:spPr>
          <a:xfrm>
            <a:off x="440504" y="1056234"/>
            <a:ext cx="1021080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N.º Pedido</a:t>
            </a:r>
            <a:endParaRPr lang="es-CL" dirty="0">
              <a:effectLst/>
              <a:latin typeface="Akazan Lt" panose="02000506020000020003" pitchFamily="2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5" name="Rectángulo: esquinas redondeadas 4">
            <a:extLst>
              <a:ext uri="{FF2B5EF4-FFF2-40B4-BE49-F238E27FC236}">
                <a16:creationId xmlns:a16="http://schemas.microsoft.com/office/drawing/2014/main" id="{2842A9BB-0E44-4F1E-97DD-EF7322732B51}"/>
              </a:ext>
            </a:extLst>
          </p:cNvPr>
          <p:cNvSpPr/>
          <p:nvPr/>
        </p:nvSpPr>
        <p:spPr>
          <a:xfrm>
            <a:off x="3675604" y="1142059"/>
            <a:ext cx="1021080" cy="217998"/>
          </a:xfrm>
          <a:prstGeom prst="roundRect">
            <a:avLst>
              <a:gd name="adj" fmla="val 0"/>
            </a:avLst>
          </a:prstGeom>
          <a:noFill/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6" name="Rectángulo 5">
            <a:extLst>
              <a:ext uri="{FF2B5EF4-FFF2-40B4-BE49-F238E27FC236}">
                <a16:creationId xmlns:a16="http://schemas.microsoft.com/office/drawing/2014/main" id="{7F3D37A6-278E-4B2C-8776-6E7C1A84784E}"/>
              </a:ext>
            </a:extLst>
          </p:cNvPr>
          <p:cNvSpPr/>
          <p:nvPr/>
        </p:nvSpPr>
        <p:spPr>
          <a:xfrm>
            <a:off x="3079506" y="1063864"/>
            <a:ext cx="1021080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Fecha</a:t>
            </a:r>
          </a:p>
        </p:txBody>
      </p:sp>
      <p:grpSp>
        <p:nvGrpSpPr>
          <p:cNvPr id="17" name="Grupo 16">
            <a:extLst>
              <a:ext uri="{FF2B5EF4-FFF2-40B4-BE49-F238E27FC236}">
                <a16:creationId xmlns:a16="http://schemas.microsoft.com/office/drawing/2014/main" id="{A1221EF0-FDFE-48C3-A647-6370BEFC3A9F}"/>
              </a:ext>
            </a:extLst>
          </p:cNvPr>
          <p:cNvGrpSpPr/>
          <p:nvPr/>
        </p:nvGrpSpPr>
        <p:grpSpPr>
          <a:xfrm>
            <a:off x="428996" y="1535416"/>
            <a:ext cx="4190338" cy="715275"/>
            <a:chOff x="461175" y="1120552"/>
            <a:chExt cx="4190338" cy="715275"/>
          </a:xfrm>
        </p:grpSpPr>
        <p:sp>
          <p:nvSpPr>
            <p:cNvPr id="8" name="Rectángulo 7">
              <a:extLst>
                <a:ext uri="{FF2B5EF4-FFF2-40B4-BE49-F238E27FC236}">
                  <a16:creationId xmlns:a16="http://schemas.microsoft.com/office/drawing/2014/main" id="{9A52EE84-0DE8-4F26-AD5E-3CE20593F425}"/>
                </a:ext>
              </a:extLst>
            </p:cNvPr>
            <p:cNvSpPr/>
            <p:nvPr/>
          </p:nvSpPr>
          <p:spPr>
            <a:xfrm>
              <a:off x="477077" y="1120552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Cliente: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" name="Rectángulo 8">
              <a:extLst>
                <a:ext uri="{FF2B5EF4-FFF2-40B4-BE49-F238E27FC236}">
                  <a16:creationId xmlns:a16="http://schemas.microsoft.com/office/drawing/2014/main" id="{0293D1B7-439B-4947-A5F0-41627F3784A1}"/>
                </a:ext>
              </a:extLst>
            </p:cNvPr>
            <p:cNvSpPr/>
            <p:nvPr/>
          </p:nvSpPr>
          <p:spPr>
            <a:xfrm>
              <a:off x="461175" y="1452518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Teléfono: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10" name="Rectángulo 9">
              <a:extLst>
                <a:ext uri="{FF2B5EF4-FFF2-40B4-BE49-F238E27FC236}">
                  <a16:creationId xmlns:a16="http://schemas.microsoft.com/office/drawing/2014/main" id="{18CEE0AE-BC72-4F64-89A2-783C42213717}"/>
                </a:ext>
              </a:extLst>
            </p:cNvPr>
            <p:cNvSpPr/>
            <p:nvPr/>
          </p:nvSpPr>
          <p:spPr>
            <a:xfrm>
              <a:off x="2542395" y="1460468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Celular: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12" name="Conector recto 11">
              <a:extLst>
                <a:ext uri="{FF2B5EF4-FFF2-40B4-BE49-F238E27FC236}">
                  <a16:creationId xmlns:a16="http://schemas.microsoft.com/office/drawing/2014/main" id="{44FD2E21-B38E-48E6-8AF0-3E3DE6E69487}"/>
                </a:ext>
              </a:extLst>
            </p:cNvPr>
            <p:cNvCxnSpPr/>
            <p:nvPr/>
          </p:nvCxnSpPr>
          <p:spPr>
            <a:xfrm>
              <a:off x="1089328" y="1380954"/>
              <a:ext cx="3562185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Conector recto 12">
              <a:extLst>
                <a:ext uri="{FF2B5EF4-FFF2-40B4-BE49-F238E27FC236}">
                  <a16:creationId xmlns:a16="http://schemas.microsoft.com/office/drawing/2014/main" id="{FF0615F5-297B-42CC-9227-B689F664423A}"/>
                </a:ext>
              </a:extLst>
            </p:cNvPr>
            <p:cNvCxnSpPr>
              <a:cxnSpLocks/>
            </p:cNvCxnSpPr>
            <p:nvPr/>
          </p:nvCxnSpPr>
          <p:spPr>
            <a:xfrm>
              <a:off x="1194019" y="1700333"/>
              <a:ext cx="1348376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" name="Conector recto 14">
              <a:extLst>
                <a:ext uri="{FF2B5EF4-FFF2-40B4-BE49-F238E27FC236}">
                  <a16:creationId xmlns:a16="http://schemas.microsoft.com/office/drawing/2014/main" id="{BD48C7B8-5CAC-4F82-9216-C8AB344C1EF2}"/>
                </a:ext>
              </a:extLst>
            </p:cNvPr>
            <p:cNvCxnSpPr>
              <a:cxnSpLocks/>
            </p:cNvCxnSpPr>
            <p:nvPr/>
          </p:nvCxnSpPr>
          <p:spPr>
            <a:xfrm>
              <a:off x="3228230" y="1700333"/>
              <a:ext cx="1423283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7" name="Grupo 26">
            <a:extLst>
              <a:ext uri="{FF2B5EF4-FFF2-40B4-BE49-F238E27FC236}">
                <a16:creationId xmlns:a16="http://schemas.microsoft.com/office/drawing/2014/main" id="{D011FB4B-7475-4BE9-A358-6DA41A8D12AD}"/>
              </a:ext>
            </a:extLst>
          </p:cNvPr>
          <p:cNvGrpSpPr/>
          <p:nvPr/>
        </p:nvGrpSpPr>
        <p:grpSpPr>
          <a:xfrm>
            <a:off x="899417" y="2332501"/>
            <a:ext cx="3359980" cy="319046"/>
            <a:chOff x="864702" y="1908569"/>
            <a:chExt cx="3359980" cy="319046"/>
          </a:xfrm>
        </p:grpSpPr>
        <p:sp>
          <p:nvSpPr>
            <p:cNvPr id="19" name="Rectángulo: esquinas redondeadas 18">
              <a:extLst>
                <a:ext uri="{FF2B5EF4-FFF2-40B4-BE49-F238E27FC236}">
                  <a16:creationId xmlns:a16="http://schemas.microsoft.com/office/drawing/2014/main" id="{90C1F828-0023-4BD0-AE55-1A1D3BABD5CA}"/>
                </a:ext>
              </a:extLst>
            </p:cNvPr>
            <p:cNvSpPr/>
            <p:nvPr/>
          </p:nvSpPr>
          <p:spPr>
            <a:xfrm>
              <a:off x="888509" y="1931042"/>
              <a:ext cx="3336173" cy="267576"/>
            </a:xfrm>
            <a:prstGeom prst="roundRect">
              <a:avLst>
                <a:gd name="adj" fmla="val 3808"/>
              </a:avLst>
            </a:prstGeom>
            <a:solidFill>
              <a:srgbClr val="E5EBF7"/>
            </a:solidFill>
            <a:ln w="6350"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20" name="Rectángulo 19">
              <a:extLst>
                <a:ext uri="{FF2B5EF4-FFF2-40B4-BE49-F238E27FC236}">
                  <a16:creationId xmlns:a16="http://schemas.microsoft.com/office/drawing/2014/main" id="{56986F0A-658A-4DCF-8EF6-0F185C7C5060}"/>
                </a:ext>
              </a:extLst>
            </p:cNvPr>
            <p:cNvSpPr/>
            <p:nvPr/>
          </p:nvSpPr>
          <p:spPr>
            <a:xfrm>
              <a:off x="864702" y="1910995"/>
              <a:ext cx="140708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Tipo de Servicio: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21" name="Rectángulo 20">
              <a:extLst>
                <a:ext uri="{FF2B5EF4-FFF2-40B4-BE49-F238E27FC236}">
                  <a16:creationId xmlns:a16="http://schemas.microsoft.com/office/drawing/2014/main" id="{6492D76D-BD6D-4616-9DE0-599FC92A6658}"/>
                </a:ext>
              </a:extLst>
            </p:cNvPr>
            <p:cNvSpPr/>
            <p:nvPr/>
          </p:nvSpPr>
          <p:spPr>
            <a:xfrm>
              <a:off x="1993616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2" name="Rectángulo 21">
              <a:extLst>
                <a:ext uri="{FF2B5EF4-FFF2-40B4-BE49-F238E27FC236}">
                  <a16:creationId xmlns:a16="http://schemas.microsoft.com/office/drawing/2014/main" id="{BE82BD38-E445-4696-A0AB-597A418C5665}"/>
                </a:ext>
              </a:extLst>
            </p:cNvPr>
            <p:cNvSpPr/>
            <p:nvPr/>
          </p:nvSpPr>
          <p:spPr>
            <a:xfrm>
              <a:off x="2072635" y="1908569"/>
              <a:ext cx="654616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Costura</a:t>
              </a:r>
            </a:p>
          </p:txBody>
        </p:sp>
        <p:sp>
          <p:nvSpPr>
            <p:cNvPr id="23" name="Rectángulo 22">
              <a:extLst>
                <a:ext uri="{FF2B5EF4-FFF2-40B4-BE49-F238E27FC236}">
                  <a16:creationId xmlns:a16="http://schemas.microsoft.com/office/drawing/2014/main" id="{68F4B250-3831-418F-BFC4-D431DBC2CA70}"/>
                </a:ext>
              </a:extLst>
            </p:cNvPr>
            <p:cNvSpPr/>
            <p:nvPr/>
          </p:nvSpPr>
          <p:spPr>
            <a:xfrm>
              <a:off x="2660329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4" name="Rectángulo 23">
              <a:extLst>
                <a:ext uri="{FF2B5EF4-FFF2-40B4-BE49-F238E27FC236}">
                  <a16:creationId xmlns:a16="http://schemas.microsoft.com/office/drawing/2014/main" id="{4AA89D6B-DBBA-402D-AEBE-71E144A67F00}"/>
                </a:ext>
              </a:extLst>
            </p:cNvPr>
            <p:cNvSpPr/>
            <p:nvPr/>
          </p:nvSpPr>
          <p:spPr>
            <a:xfrm>
              <a:off x="2750460" y="1915094"/>
              <a:ext cx="81676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Confección</a:t>
              </a:r>
            </a:p>
          </p:txBody>
        </p:sp>
        <p:sp>
          <p:nvSpPr>
            <p:cNvPr id="25" name="Rectángulo 24">
              <a:extLst>
                <a:ext uri="{FF2B5EF4-FFF2-40B4-BE49-F238E27FC236}">
                  <a16:creationId xmlns:a16="http://schemas.microsoft.com/office/drawing/2014/main" id="{E35C0224-B0B5-4F53-8A83-F99AB3741D53}"/>
                </a:ext>
              </a:extLst>
            </p:cNvPr>
            <p:cNvSpPr/>
            <p:nvPr/>
          </p:nvSpPr>
          <p:spPr>
            <a:xfrm>
              <a:off x="3522045" y="2000787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6" name="Rectángulo 25">
              <a:extLst>
                <a:ext uri="{FF2B5EF4-FFF2-40B4-BE49-F238E27FC236}">
                  <a16:creationId xmlns:a16="http://schemas.microsoft.com/office/drawing/2014/main" id="{6D0BC1E9-E235-4F61-AC23-ACA0B4CF88CA}"/>
                </a:ext>
              </a:extLst>
            </p:cNvPr>
            <p:cNvSpPr/>
            <p:nvPr/>
          </p:nvSpPr>
          <p:spPr>
            <a:xfrm>
              <a:off x="3612029" y="1915094"/>
              <a:ext cx="552402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Otros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sp>
        <p:nvSpPr>
          <p:cNvPr id="28" name="Rectángulo 27">
            <a:extLst>
              <a:ext uri="{FF2B5EF4-FFF2-40B4-BE49-F238E27FC236}">
                <a16:creationId xmlns:a16="http://schemas.microsoft.com/office/drawing/2014/main" id="{68588BD4-AE96-4CF9-9C4B-24A6D79FE99D}"/>
              </a:ext>
            </a:extLst>
          </p:cNvPr>
          <p:cNvSpPr/>
          <p:nvPr/>
        </p:nvSpPr>
        <p:spPr>
          <a:xfrm>
            <a:off x="354701" y="2633649"/>
            <a:ext cx="2183733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Descripción del Servicio:</a:t>
            </a:r>
            <a:endParaRPr lang="es-CL" dirty="0">
              <a:effectLst/>
              <a:latin typeface="Akazan Lt" panose="02000506020000020003" pitchFamily="2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pic>
        <p:nvPicPr>
          <p:cNvPr id="30" name="Imagen 29">
            <a:extLst>
              <a:ext uri="{FF2B5EF4-FFF2-40B4-BE49-F238E27FC236}">
                <a16:creationId xmlns:a16="http://schemas.microsoft.com/office/drawing/2014/main" id="{3E931A31-DC47-4A40-8DA9-8FC83A9306DD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203" t="66278" r="8673" b="23449"/>
          <a:stretch/>
        </p:blipFill>
        <p:spPr>
          <a:xfrm>
            <a:off x="440505" y="2944813"/>
            <a:ext cx="4301657" cy="738769"/>
          </a:xfrm>
          <a:prstGeom prst="rect">
            <a:avLst/>
          </a:prstGeom>
        </p:spPr>
      </p:pic>
      <p:grpSp>
        <p:nvGrpSpPr>
          <p:cNvPr id="76" name="Grupo 75">
            <a:extLst>
              <a:ext uri="{FF2B5EF4-FFF2-40B4-BE49-F238E27FC236}">
                <a16:creationId xmlns:a16="http://schemas.microsoft.com/office/drawing/2014/main" id="{EBD2F4EC-A8BF-4680-A871-AD5F1ACFA33A}"/>
              </a:ext>
            </a:extLst>
          </p:cNvPr>
          <p:cNvGrpSpPr/>
          <p:nvPr/>
        </p:nvGrpSpPr>
        <p:grpSpPr>
          <a:xfrm>
            <a:off x="513147" y="3825721"/>
            <a:ext cx="4187950" cy="1277269"/>
            <a:chOff x="425691" y="4023521"/>
            <a:chExt cx="4187950" cy="1277269"/>
          </a:xfrm>
        </p:grpSpPr>
        <p:sp>
          <p:nvSpPr>
            <p:cNvPr id="39" name="Rectángulo 38">
              <a:extLst>
                <a:ext uri="{FF2B5EF4-FFF2-40B4-BE49-F238E27FC236}">
                  <a16:creationId xmlns:a16="http://schemas.microsoft.com/office/drawing/2014/main" id="{02E4A93C-8F9C-4884-B2B6-80528735D3E3}"/>
                </a:ext>
              </a:extLst>
            </p:cNvPr>
            <p:cNvSpPr/>
            <p:nvPr/>
          </p:nvSpPr>
          <p:spPr>
            <a:xfrm>
              <a:off x="425691" y="4023521"/>
              <a:ext cx="118105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Ficha de Medidas</a:t>
              </a:r>
            </a:p>
          </p:txBody>
        </p:sp>
        <p:sp>
          <p:nvSpPr>
            <p:cNvPr id="41" name="Rectángulo 40">
              <a:extLst>
                <a:ext uri="{FF2B5EF4-FFF2-40B4-BE49-F238E27FC236}">
                  <a16:creationId xmlns:a16="http://schemas.microsoft.com/office/drawing/2014/main" id="{92B9E128-7B4C-45E7-9BA8-B9EA85687B92}"/>
                </a:ext>
              </a:extLst>
            </p:cNvPr>
            <p:cNvSpPr/>
            <p:nvPr/>
          </p:nvSpPr>
          <p:spPr>
            <a:xfrm>
              <a:off x="754528" y="4254831"/>
              <a:ext cx="66475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H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ombros</a:t>
              </a:r>
            </a:p>
          </p:txBody>
        </p:sp>
        <p:grpSp>
          <p:nvGrpSpPr>
            <p:cNvPr id="53" name="Grupo 52">
              <a:extLst>
                <a:ext uri="{FF2B5EF4-FFF2-40B4-BE49-F238E27FC236}">
                  <a16:creationId xmlns:a16="http://schemas.microsoft.com/office/drawing/2014/main" id="{F280F20A-CEEA-4B75-946C-268CF551042A}"/>
                </a:ext>
              </a:extLst>
            </p:cNvPr>
            <p:cNvGrpSpPr/>
            <p:nvPr/>
          </p:nvGrpSpPr>
          <p:grpSpPr>
            <a:xfrm>
              <a:off x="499785" y="4324233"/>
              <a:ext cx="319496" cy="903494"/>
              <a:chOff x="499785" y="4324233"/>
              <a:chExt cx="319496" cy="903494"/>
            </a:xfrm>
          </p:grpSpPr>
          <p:sp>
            <p:nvSpPr>
              <p:cNvPr id="40" name="Rectángulo 39">
                <a:extLst>
                  <a:ext uri="{FF2B5EF4-FFF2-40B4-BE49-F238E27FC236}">
                    <a16:creationId xmlns:a16="http://schemas.microsoft.com/office/drawing/2014/main" id="{E47B04F6-4E0C-443A-9D7F-51CC3A6E8167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 dirty="0"/>
              </a:p>
            </p:txBody>
          </p:sp>
          <p:sp>
            <p:nvSpPr>
              <p:cNvPr id="42" name="Rectángulo 41">
                <a:extLst>
                  <a:ext uri="{FF2B5EF4-FFF2-40B4-BE49-F238E27FC236}">
                    <a16:creationId xmlns:a16="http://schemas.microsoft.com/office/drawing/2014/main" id="{E0D8D7D1-E8A9-477D-BB59-7D4037A10AD8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3" name="Rectángulo 42">
                <a:extLst>
                  <a:ext uri="{FF2B5EF4-FFF2-40B4-BE49-F238E27FC236}">
                    <a16:creationId xmlns:a16="http://schemas.microsoft.com/office/drawing/2014/main" id="{F11EEA12-BB2F-4295-96AC-15AABB2EB594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4" name="Rectángulo 43">
                <a:extLst>
                  <a:ext uri="{FF2B5EF4-FFF2-40B4-BE49-F238E27FC236}">
                    <a16:creationId xmlns:a16="http://schemas.microsoft.com/office/drawing/2014/main" id="{4CA8619C-54F1-4E1B-8AD0-2AB97850AF39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5" name="Rectángulo 44">
                <a:extLst>
                  <a:ext uri="{FF2B5EF4-FFF2-40B4-BE49-F238E27FC236}">
                    <a16:creationId xmlns:a16="http://schemas.microsoft.com/office/drawing/2014/main" id="{A892E23F-412E-4C2B-BF07-19DEFB875F6D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48" name="Rectángulo 47">
              <a:extLst>
                <a:ext uri="{FF2B5EF4-FFF2-40B4-BE49-F238E27FC236}">
                  <a16:creationId xmlns:a16="http://schemas.microsoft.com/office/drawing/2014/main" id="{F61B7A8A-9FD8-4CD0-98C1-D19A7D442815}"/>
                </a:ext>
              </a:extLst>
            </p:cNvPr>
            <p:cNvSpPr/>
            <p:nvPr/>
          </p:nvSpPr>
          <p:spPr>
            <a:xfrm>
              <a:off x="754528" y="4446790"/>
              <a:ext cx="66475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Busto</a:t>
              </a:r>
            </a:p>
          </p:txBody>
        </p:sp>
        <p:sp>
          <p:nvSpPr>
            <p:cNvPr id="49" name="Rectángulo 48">
              <a:extLst>
                <a:ext uri="{FF2B5EF4-FFF2-40B4-BE49-F238E27FC236}">
                  <a16:creationId xmlns:a16="http://schemas.microsoft.com/office/drawing/2014/main" id="{CB2C72A1-AB47-4A03-B163-24BB2C1F201C}"/>
                </a:ext>
              </a:extLst>
            </p:cNvPr>
            <p:cNvSpPr/>
            <p:nvPr/>
          </p:nvSpPr>
          <p:spPr>
            <a:xfrm>
              <a:off x="754528" y="4627222"/>
              <a:ext cx="934027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Larg</a:t>
              </a: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 Espalda</a:t>
              </a:r>
            </a:p>
          </p:txBody>
        </p:sp>
        <p:sp>
          <p:nvSpPr>
            <p:cNvPr id="50" name="Rectángulo 49">
              <a:extLst>
                <a:ext uri="{FF2B5EF4-FFF2-40B4-BE49-F238E27FC236}">
                  <a16:creationId xmlns:a16="http://schemas.microsoft.com/office/drawing/2014/main" id="{C5BC14CB-F47E-4D58-8F68-DDE41F381913}"/>
                </a:ext>
              </a:extLst>
            </p:cNvPr>
            <p:cNvSpPr/>
            <p:nvPr/>
          </p:nvSpPr>
          <p:spPr>
            <a:xfrm>
              <a:off x="754528" y="4819750"/>
              <a:ext cx="934027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Busto</a:t>
              </a:r>
            </a:p>
          </p:txBody>
        </p:sp>
        <p:sp>
          <p:nvSpPr>
            <p:cNvPr id="52" name="Rectángulo 51">
              <a:extLst>
                <a:ext uri="{FF2B5EF4-FFF2-40B4-BE49-F238E27FC236}">
                  <a16:creationId xmlns:a16="http://schemas.microsoft.com/office/drawing/2014/main" id="{39884370-F146-4FD9-9DE4-63D0F5CF1CFD}"/>
                </a:ext>
              </a:extLst>
            </p:cNvPr>
            <p:cNvSpPr/>
            <p:nvPr/>
          </p:nvSpPr>
          <p:spPr>
            <a:xfrm>
              <a:off x="763644" y="5019073"/>
              <a:ext cx="54205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</a:t>
              </a:r>
            </a:p>
          </p:txBody>
        </p:sp>
        <p:grpSp>
          <p:nvGrpSpPr>
            <p:cNvPr id="54" name="Grupo 53">
              <a:extLst>
                <a:ext uri="{FF2B5EF4-FFF2-40B4-BE49-F238E27FC236}">
                  <a16:creationId xmlns:a16="http://schemas.microsoft.com/office/drawing/2014/main" id="{899D3852-9FE5-4802-ABAC-63F149199D1B}"/>
                </a:ext>
              </a:extLst>
            </p:cNvPr>
            <p:cNvGrpSpPr/>
            <p:nvPr/>
          </p:nvGrpSpPr>
          <p:grpSpPr>
            <a:xfrm>
              <a:off x="1603520" y="4324233"/>
              <a:ext cx="319496" cy="903494"/>
              <a:chOff x="499785" y="4324233"/>
              <a:chExt cx="319496" cy="903494"/>
            </a:xfrm>
          </p:grpSpPr>
          <p:sp>
            <p:nvSpPr>
              <p:cNvPr id="55" name="Rectángulo 54">
                <a:extLst>
                  <a:ext uri="{FF2B5EF4-FFF2-40B4-BE49-F238E27FC236}">
                    <a16:creationId xmlns:a16="http://schemas.microsoft.com/office/drawing/2014/main" id="{B9500116-F8A0-4B60-A41D-DDA61DAD96E1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6" name="Rectángulo 55">
                <a:extLst>
                  <a:ext uri="{FF2B5EF4-FFF2-40B4-BE49-F238E27FC236}">
                    <a16:creationId xmlns:a16="http://schemas.microsoft.com/office/drawing/2014/main" id="{32936542-49CC-49B3-82EB-7BF61A120F45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7" name="Rectángulo 56">
                <a:extLst>
                  <a:ext uri="{FF2B5EF4-FFF2-40B4-BE49-F238E27FC236}">
                    <a16:creationId xmlns:a16="http://schemas.microsoft.com/office/drawing/2014/main" id="{8750774D-2064-4D64-A3A9-4DF20C839018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8" name="Rectángulo 57">
                <a:extLst>
                  <a:ext uri="{FF2B5EF4-FFF2-40B4-BE49-F238E27FC236}">
                    <a16:creationId xmlns:a16="http://schemas.microsoft.com/office/drawing/2014/main" id="{83283F80-022F-44A8-A5C5-F600B41761E0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9" name="Rectángulo 58">
                <a:extLst>
                  <a:ext uri="{FF2B5EF4-FFF2-40B4-BE49-F238E27FC236}">
                    <a16:creationId xmlns:a16="http://schemas.microsoft.com/office/drawing/2014/main" id="{B3B65F57-430F-44F5-B56A-77EC86B78C32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60" name="Rectángulo 59">
              <a:extLst>
                <a:ext uri="{FF2B5EF4-FFF2-40B4-BE49-F238E27FC236}">
                  <a16:creationId xmlns:a16="http://schemas.microsoft.com/office/drawing/2014/main" id="{6466DA8E-C652-4658-9DE6-CC4010FF4254}"/>
                </a:ext>
              </a:extLst>
            </p:cNvPr>
            <p:cNvSpPr/>
            <p:nvPr/>
          </p:nvSpPr>
          <p:spPr>
            <a:xfrm>
              <a:off x="1857045" y="4249221"/>
              <a:ext cx="140225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Frente </a:t>
              </a:r>
            </a:p>
          </p:txBody>
        </p:sp>
        <p:sp>
          <p:nvSpPr>
            <p:cNvPr id="61" name="Rectángulo 60">
              <a:extLst>
                <a:ext uri="{FF2B5EF4-FFF2-40B4-BE49-F238E27FC236}">
                  <a16:creationId xmlns:a16="http://schemas.microsoft.com/office/drawing/2014/main" id="{31371062-0AD6-4B71-A228-5A8B2CD3F31E}"/>
                </a:ext>
              </a:extLst>
            </p:cNvPr>
            <p:cNvSpPr/>
            <p:nvPr/>
          </p:nvSpPr>
          <p:spPr>
            <a:xfrm>
              <a:off x="1857045" y="4448480"/>
              <a:ext cx="1327750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Costado</a:t>
              </a:r>
            </a:p>
          </p:txBody>
        </p:sp>
        <p:sp>
          <p:nvSpPr>
            <p:cNvPr id="62" name="Rectángulo 61">
              <a:extLst>
                <a:ext uri="{FF2B5EF4-FFF2-40B4-BE49-F238E27FC236}">
                  <a16:creationId xmlns:a16="http://schemas.microsoft.com/office/drawing/2014/main" id="{5A4E51EF-8D78-4EC7-9B0F-BE0BEA9BB197}"/>
                </a:ext>
              </a:extLst>
            </p:cNvPr>
            <p:cNvSpPr/>
            <p:nvPr/>
          </p:nvSpPr>
          <p:spPr>
            <a:xfrm>
              <a:off x="1867696" y="4627222"/>
              <a:ext cx="60857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Cadera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63" name="Rectángulo 62">
              <a:extLst>
                <a:ext uri="{FF2B5EF4-FFF2-40B4-BE49-F238E27FC236}">
                  <a16:creationId xmlns:a16="http://schemas.microsoft.com/office/drawing/2014/main" id="{14010947-628E-4464-9589-CBFF26BCD86C}"/>
                </a:ext>
              </a:extLst>
            </p:cNvPr>
            <p:cNvSpPr/>
            <p:nvPr/>
          </p:nvSpPr>
          <p:spPr>
            <a:xfrm>
              <a:off x="1867696" y="4813319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Rodilla</a:t>
              </a:r>
            </a:p>
          </p:txBody>
        </p:sp>
        <p:sp>
          <p:nvSpPr>
            <p:cNvPr id="64" name="Rectángulo 63">
              <a:extLst>
                <a:ext uri="{FF2B5EF4-FFF2-40B4-BE49-F238E27FC236}">
                  <a16:creationId xmlns:a16="http://schemas.microsoft.com/office/drawing/2014/main" id="{B9F5A617-31DA-4B42-AA9F-20464752E28F}"/>
                </a:ext>
              </a:extLst>
            </p:cNvPr>
            <p:cNvSpPr/>
            <p:nvPr/>
          </p:nvSpPr>
          <p:spPr>
            <a:xfrm>
              <a:off x="1862655" y="5016100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Rodilla</a:t>
              </a:r>
            </a:p>
          </p:txBody>
        </p:sp>
        <p:grpSp>
          <p:nvGrpSpPr>
            <p:cNvPr id="65" name="Grupo 64">
              <a:extLst>
                <a:ext uri="{FF2B5EF4-FFF2-40B4-BE49-F238E27FC236}">
                  <a16:creationId xmlns:a16="http://schemas.microsoft.com/office/drawing/2014/main" id="{320CD5EF-93F7-494C-8D7A-6A0B8DEABED7}"/>
                </a:ext>
              </a:extLst>
            </p:cNvPr>
            <p:cNvGrpSpPr/>
            <p:nvPr/>
          </p:nvGrpSpPr>
          <p:grpSpPr>
            <a:xfrm>
              <a:off x="3122565" y="4330398"/>
              <a:ext cx="319496" cy="903494"/>
              <a:chOff x="499785" y="4324233"/>
              <a:chExt cx="319496" cy="903494"/>
            </a:xfrm>
          </p:grpSpPr>
          <p:sp>
            <p:nvSpPr>
              <p:cNvPr id="66" name="Rectángulo 65">
                <a:extLst>
                  <a:ext uri="{FF2B5EF4-FFF2-40B4-BE49-F238E27FC236}">
                    <a16:creationId xmlns:a16="http://schemas.microsoft.com/office/drawing/2014/main" id="{F5AFC7C4-3C8D-4234-9F99-591641CB149C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7" name="Rectángulo 66">
                <a:extLst>
                  <a:ext uri="{FF2B5EF4-FFF2-40B4-BE49-F238E27FC236}">
                    <a16:creationId xmlns:a16="http://schemas.microsoft.com/office/drawing/2014/main" id="{672EC4D9-7968-40EF-8E37-0AB1B0B57B4D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8" name="Rectángulo 67">
                <a:extLst>
                  <a:ext uri="{FF2B5EF4-FFF2-40B4-BE49-F238E27FC236}">
                    <a16:creationId xmlns:a16="http://schemas.microsoft.com/office/drawing/2014/main" id="{79992F34-89A5-437A-A008-60DF00CD58FB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9" name="Rectángulo 68">
                <a:extLst>
                  <a:ext uri="{FF2B5EF4-FFF2-40B4-BE49-F238E27FC236}">
                    <a16:creationId xmlns:a16="http://schemas.microsoft.com/office/drawing/2014/main" id="{5A44A7C8-1EF2-4BA3-A253-805C71A8205A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70" name="Rectángulo 69">
                <a:extLst>
                  <a:ext uri="{FF2B5EF4-FFF2-40B4-BE49-F238E27FC236}">
                    <a16:creationId xmlns:a16="http://schemas.microsoft.com/office/drawing/2014/main" id="{9FCEB1F4-D108-40F4-9C61-46A7811EF12A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71" name="Rectángulo 70">
              <a:extLst>
                <a:ext uri="{FF2B5EF4-FFF2-40B4-BE49-F238E27FC236}">
                  <a16:creationId xmlns:a16="http://schemas.microsoft.com/office/drawing/2014/main" id="{7667203C-F86F-4632-8695-E8C8F777376B}"/>
                </a:ext>
              </a:extLst>
            </p:cNvPr>
            <p:cNvSpPr/>
            <p:nvPr/>
          </p:nvSpPr>
          <p:spPr>
            <a:xfrm>
              <a:off x="3391445" y="4257235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Pantalones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2" name="Rectángulo 71">
              <a:extLst>
                <a:ext uri="{FF2B5EF4-FFF2-40B4-BE49-F238E27FC236}">
                  <a16:creationId xmlns:a16="http://schemas.microsoft.com/office/drawing/2014/main" id="{58BFB19A-50EB-45F1-A3CE-85D479F6FF63}"/>
                </a:ext>
              </a:extLst>
            </p:cNvPr>
            <p:cNvSpPr/>
            <p:nvPr/>
          </p:nvSpPr>
          <p:spPr>
            <a:xfrm>
              <a:off x="3392643" y="4443247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Falda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3" name="Rectángulo 72">
              <a:extLst>
                <a:ext uri="{FF2B5EF4-FFF2-40B4-BE49-F238E27FC236}">
                  <a16:creationId xmlns:a16="http://schemas.microsoft.com/office/drawing/2014/main" id="{1D61C0AB-6E23-4955-B604-F5425931A240}"/>
                </a:ext>
              </a:extLst>
            </p:cNvPr>
            <p:cNvSpPr/>
            <p:nvPr/>
          </p:nvSpPr>
          <p:spPr>
            <a:xfrm>
              <a:off x="3388231" y="4632248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Brazos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4" name="Rectángulo 73">
              <a:extLst>
                <a:ext uri="{FF2B5EF4-FFF2-40B4-BE49-F238E27FC236}">
                  <a16:creationId xmlns:a16="http://schemas.microsoft.com/office/drawing/2014/main" id="{82FFD66E-2E43-472B-9751-82F25D60E63F}"/>
                </a:ext>
              </a:extLst>
            </p:cNvPr>
            <p:cNvSpPr/>
            <p:nvPr/>
          </p:nvSpPr>
          <p:spPr>
            <a:xfrm>
              <a:off x="3391445" y="4824776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Brazos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5" name="Rectángulo 74">
              <a:extLst>
                <a:ext uri="{FF2B5EF4-FFF2-40B4-BE49-F238E27FC236}">
                  <a16:creationId xmlns:a16="http://schemas.microsoft.com/office/drawing/2014/main" id="{567DC8AA-44AB-4858-80A5-59093DB9B205}"/>
                </a:ext>
              </a:extLst>
            </p:cNvPr>
            <p:cNvSpPr/>
            <p:nvPr/>
          </p:nvSpPr>
          <p:spPr>
            <a:xfrm>
              <a:off x="3392014" y="5019687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Puños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77" name="Grupo 76">
            <a:extLst>
              <a:ext uri="{FF2B5EF4-FFF2-40B4-BE49-F238E27FC236}">
                <a16:creationId xmlns:a16="http://schemas.microsoft.com/office/drawing/2014/main" id="{E1C409F8-653D-4D9B-BD5A-C6F51AAA093A}"/>
              </a:ext>
            </a:extLst>
          </p:cNvPr>
          <p:cNvGrpSpPr/>
          <p:nvPr/>
        </p:nvGrpSpPr>
        <p:grpSpPr>
          <a:xfrm>
            <a:off x="827247" y="5284367"/>
            <a:ext cx="3869438" cy="314947"/>
            <a:chOff x="846774" y="1908569"/>
            <a:chExt cx="3869438" cy="314947"/>
          </a:xfrm>
        </p:grpSpPr>
        <p:sp>
          <p:nvSpPr>
            <p:cNvPr id="78" name="Rectángulo: esquinas redondeadas 77">
              <a:extLst>
                <a:ext uri="{FF2B5EF4-FFF2-40B4-BE49-F238E27FC236}">
                  <a16:creationId xmlns:a16="http://schemas.microsoft.com/office/drawing/2014/main" id="{2060D2E5-A165-4593-B293-BEB07BBA723F}"/>
                </a:ext>
              </a:extLst>
            </p:cNvPr>
            <p:cNvSpPr/>
            <p:nvPr/>
          </p:nvSpPr>
          <p:spPr>
            <a:xfrm>
              <a:off x="888509" y="1931042"/>
              <a:ext cx="3548063" cy="267576"/>
            </a:xfrm>
            <a:prstGeom prst="roundRect">
              <a:avLst>
                <a:gd name="adj" fmla="val 3808"/>
              </a:avLst>
            </a:prstGeom>
            <a:solidFill>
              <a:srgbClr val="E5EBF7"/>
            </a:solidFill>
            <a:ln w="6350"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79" name="Rectángulo 78">
              <a:extLst>
                <a:ext uri="{FF2B5EF4-FFF2-40B4-BE49-F238E27FC236}">
                  <a16:creationId xmlns:a16="http://schemas.microsoft.com/office/drawing/2014/main" id="{E7877A37-7626-4D32-BC91-E7815A0457B0}"/>
                </a:ext>
              </a:extLst>
            </p:cNvPr>
            <p:cNvSpPr/>
            <p:nvPr/>
          </p:nvSpPr>
          <p:spPr>
            <a:xfrm>
              <a:off x="846774" y="1910995"/>
              <a:ext cx="140708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Material Utilizado</a:t>
              </a:r>
            </a:p>
          </p:txBody>
        </p:sp>
        <p:sp>
          <p:nvSpPr>
            <p:cNvPr id="80" name="Rectángulo 79">
              <a:extLst>
                <a:ext uri="{FF2B5EF4-FFF2-40B4-BE49-F238E27FC236}">
                  <a16:creationId xmlns:a16="http://schemas.microsoft.com/office/drawing/2014/main" id="{EED52FFC-D234-4972-9362-CCA8BD8E1E1D}"/>
                </a:ext>
              </a:extLst>
            </p:cNvPr>
            <p:cNvSpPr/>
            <p:nvPr/>
          </p:nvSpPr>
          <p:spPr>
            <a:xfrm>
              <a:off x="1951784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81" name="Rectángulo 80">
              <a:extLst>
                <a:ext uri="{FF2B5EF4-FFF2-40B4-BE49-F238E27FC236}">
                  <a16:creationId xmlns:a16="http://schemas.microsoft.com/office/drawing/2014/main" id="{810D7B33-A378-48EE-81DB-D80ABF08CAFF}"/>
                </a:ext>
              </a:extLst>
            </p:cNvPr>
            <p:cNvSpPr/>
            <p:nvPr/>
          </p:nvSpPr>
          <p:spPr>
            <a:xfrm>
              <a:off x="2018850" y="1908569"/>
              <a:ext cx="1230415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Traído por cliente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82" name="Rectángulo 81">
              <a:extLst>
                <a:ext uri="{FF2B5EF4-FFF2-40B4-BE49-F238E27FC236}">
                  <a16:creationId xmlns:a16="http://schemas.microsoft.com/office/drawing/2014/main" id="{C6BA340D-8998-4AB9-89C7-B008C984CE74}"/>
                </a:ext>
              </a:extLst>
            </p:cNvPr>
            <p:cNvSpPr/>
            <p:nvPr/>
          </p:nvSpPr>
          <p:spPr>
            <a:xfrm>
              <a:off x="3114635" y="2000787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85" name="Rectángulo 84">
              <a:extLst>
                <a:ext uri="{FF2B5EF4-FFF2-40B4-BE49-F238E27FC236}">
                  <a16:creationId xmlns:a16="http://schemas.microsoft.com/office/drawing/2014/main" id="{E804BDC5-B8E3-4BEE-B9A1-7A7F9FE1772F}"/>
                </a:ext>
              </a:extLst>
            </p:cNvPr>
            <p:cNvSpPr/>
            <p:nvPr/>
          </p:nvSpPr>
          <p:spPr>
            <a:xfrm>
              <a:off x="3194974" y="1908569"/>
              <a:ext cx="152123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Comprado por uno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pic>
        <p:nvPicPr>
          <p:cNvPr id="86" name="Imagen 85">
            <a:extLst>
              <a:ext uri="{FF2B5EF4-FFF2-40B4-BE49-F238E27FC236}">
                <a16:creationId xmlns:a16="http://schemas.microsoft.com/office/drawing/2014/main" id="{5E40D706-1789-41B8-8B26-B918DFB9E15B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203" t="66278" r="8673" b="23356"/>
          <a:stretch/>
        </p:blipFill>
        <p:spPr>
          <a:xfrm>
            <a:off x="420002" y="5572807"/>
            <a:ext cx="4301657" cy="745544"/>
          </a:xfrm>
          <a:prstGeom prst="rect">
            <a:avLst/>
          </a:prstGeom>
        </p:spPr>
      </p:pic>
      <p:grpSp>
        <p:nvGrpSpPr>
          <p:cNvPr id="99" name="Grupo 98">
            <a:extLst>
              <a:ext uri="{FF2B5EF4-FFF2-40B4-BE49-F238E27FC236}">
                <a16:creationId xmlns:a16="http://schemas.microsoft.com/office/drawing/2014/main" id="{A495B0AB-2D8A-4029-A820-29583E476264}"/>
              </a:ext>
            </a:extLst>
          </p:cNvPr>
          <p:cNvGrpSpPr/>
          <p:nvPr/>
        </p:nvGrpSpPr>
        <p:grpSpPr>
          <a:xfrm>
            <a:off x="513886" y="6402346"/>
            <a:ext cx="4328637" cy="751470"/>
            <a:chOff x="507023" y="6357999"/>
            <a:chExt cx="4328637" cy="751470"/>
          </a:xfrm>
        </p:grpSpPr>
        <p:sp>
          <p:nvSpPr>
            <p:cNvPr id="88" name="Rectángulo 87">
              <a:extLst>
                <a:ext uri="{FF2B5EF4-FFF2-40B4-BE49-F238E27FC236}">
                  <a16:creationId xmlns:a16="http://schemas.microsoft.com/office/drawing/2014/main" id="{CABB359B-7FAA-4851-BFBB-C7E16CD1F9CA}"/>
                </a:ext>
              </a:extLst>
            </p:cNvPr>
            <p:cNvSpPr/>
            <p:nvPr/>
          </p:nvSpPr>
          <p:spPr>
            <a:xfrm>
              <a:off x="507023" y="6357999"/>
              <a:ext cx="1590222" cy="34394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6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Formas de Pago</a:t>
              </a:r>
              <a:endParaRPr lang="es-CL" sz="16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89" name="Rectángulo 88">
              <a:extLst>
                <a:ext uri="{FF2B5EF4-FFF2-40B4-BE49-F238E27FC236}">
                  <a16:creationId xmlns:a16="http://schemas.microsoft.com/office/drawing/2014/main" id="{5C3FB13F-67AB-4E67-B8DB-16F6AEF462D6}"/>
                </a:ext>
              </a:extLst>
            </p:cNvPr>
            <p:cNvSpPr/>
            <p:nvPr/>
          </p:nvSpPr>
          <p:spPr>
            <a:xfrm>
              <a:off x="508665" y="6755574"/>
              <a:ext cx="118105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Total a Pagar: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90" name="Conector recto 89">
              <a:extLst>
                <a:ext uri="{FF2B5EF4-FFF2-40B4-BE49-F238E27FC236}">
                  <a16:creationId xmlns:a16="http://schemas.microsoft.com/office/drawing/2014/main" id="{E991F5D5-602F-41C6-A05E-4F641BA735F5}"/>
                </a:ext>
              </a:extLst>
            </p:cNvPr>
            <p:cNvCxnSpPr>
              <a:cxnSpLocks/>
            </p:cNvCxnSpPr>
            <p:nvPr/>
          </p:nvCxnSpPr>
          <p:spPr>
            <a:xfrm>
              <a:off x="1405339" y="6956676"/>
              <a:ext cx="1125661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3" name="Rectángulo 92">
              <a:extLst>
                <a:ext uri="{FF2B5EF4-FFF2-40B4-BE49-F238E27FC236}">
                  <a16:creationId xmlns:a16="http://schemas.microsoft.com/office/drawing/2014/main" id="{6EBF0BAA-1830-4082-9014-C97DF0F57357}"/>
                </a:ext>
              </a:extLst>
            </p:cNvPr>
            <p:cNvSpPr/>
            <p:nvPr/>
          </p:nvSpPr>
          <p:spPr>
            <a:xfrm>
              <a:off x="2618328" y="6480608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94" name="Rectángulo 93">
              <a:extLst>
                <a:ext uri="{FF2B5EF4-FFF2-40B4-BE49-F238E27FC236}">
                  <a16:creationId xmlns:a16="http://schemas.microsoft.com/office/drawing/2014/main" id="{6B27A875-5C49-4CE4-884A-53A0A9CD71C2}"/>
                </a:ext>
              </a:extLst>
            </p:cNvPr>
            <p:cNvSpPr/>
            <p:nvPr/>
          </p:nvSpPr>
          <p:spPr>
            <a:xfrm>
              <a:off x="2698547" y="6392360"/>
              <a:ext cx="213711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50% Adel</a:t>
              </a: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anto / 50% Entrega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5" name="Rectángulo 94">
              <a:extLst>
                <a:ext uri="{FF2B5EF4-FFF2-40B4-BE49-F238E27FC236}">
                  <a16:creationId xmlns:a16="http://schemas.microsoft.com/office/drawing/2014/main" id="{796D9CDE-CE6A-44BC-B977-018DBDB7ADB1}"/>
                </a:ext>
              </a:extLst>
            </p:cNvPr>
            <p:cNvSpPr/>
            <p:nvPr/>
          </p:nvSpPr>
          <p:spPr>
            <a:xfrm>
              <a:off x="2618327" y="6671604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96" name="Rectángulo 95">
              <a:extLst>
                <a:ext uri="{FF2B5EF4-FFF2-40B4-BE49-F238E27FC236}">
                  <a16:creationId xmlns:a16="http://schemas.microsoft.com/office/drawing/2014/main" id="{E1A9C05A-E9F5-40BA-9B89-F4925868A6E2}"/>
                </a:ext>
              </a:extLst>
            </p:cNvPr>
            <p:cNvSpPr/>
            <p:nvPr/>
          </p:nvSpPr>
          <p:spPr>
            <a:xfrm>
              <a:off x="2698547" y="6590190"/>
              <a:ext cx="125637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Tarjeta de Crédito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7" name="Rectángulo 96">
              <a:extLst>
                <a:ext uri="{FF2B5EF4-FFF2-40B4-BE49-F238E27FC236}">
                  <a16:creationId xmlns:a16="http://schemas.microsoft.com/office/drawing/2014/main" id="{FDB9D3DA-79A0-4743-B169-42B0206C7917}"/>
                </a:ext>
              </a:extLst>
            </p:cNvPr>
            <p:cNvSpPr/>
            <p:nvPr/>
          </p:nvSpPr>
          <p:spPr>
            <a:xfrm>
              <a:off x="2734595" y="6796948"/>
              <a:ext cx="125637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Pago Completo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8" name="Rectángulo 97">
              <a:extLst>
                <a:ext uri="{FF2B5EF4-FFF2-40B4-BE49-F238E27FC236}">
                  <a16:creationId xmlns:a16="http://schemas.microsoft.com/office/drawing/2014/main" id="{C23ACB03-E850-4859-963B-A4D496E13724}"/>
                </a:ext>
              </a:extLst>
            </p:cNvPr>
            <p:cNvSpPr/>
            <p:nvPr/>
          </p:nvSpPr>
          <p:spPr>
            <a:xfrm>
              <a:off x="2618327" y="6872424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</p:grpSp>
      <p:sp>
        <p:nvSpPr>
          <p:cNvPr id="83" name="Rectángulo 82">
            <a:extLst>
              <a:ext uri="{FF2B5EF4-FFF2-40B4-BE49-F238E27FC236}">
                <a16:creationId xmlns:a16="http://schemas.microsoft.com/office/drawing/2014/main" id="{FF1B5714-D46E-4962-9BD8-8C3EB344E93F}"/>
              </a:ext>
            </a:extLst>
          </p:cNvPr>
          <p:cNvSpPr/>
          <p:nvPr/>
        </p:nvSpPr>
        <p:spPr>
          <a:xfrm>
            <a:off x="551357" y="63750"/>
            <a:ext cx="4148168" cy="107830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07000"/>
              </a:lnSpc>
              <a:spcAft>
                <a:spcPts val="726"/>
              </a:spcAft>
            </a:pPr>
            <a:r>
              <a:rPr lang="es-CL" sz="5988" dirty="0">
                <a:solidFill>
                  <a:schemeClr val="bg1"/>
                </a:solidFill>
                <a:latin typeface="Angelface" pitchFamily="50" charset="0"/>
                <a:ea typeface="Calibri" panose="020F0502020204030204" pitchFamily="34" charset="0"/>
                <a:cs typeface="Times New Roman" panose="02020603050405020304" pitchFamily="18" charset="0"/>
              </a:rPr>
              <a:t>Ordenes de Venta</a:t>
            </a:r>
            <a:endParaRPr lang="es-CL" sz="6532" dirty="0">
              <a:solidFill>
                <a:schemeClr val="bg1"/>
              </a:solidFill>
              <a:latin typeface="Angelface" pitchFamily="50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101" name="Rectángulo: esquinas redondeadas 100">
            <a:extLst>
              <a:ext uri="{FF2B5EF4-FFF2-40B4-BE49-F238E27FC236}">
                <a16:creationId xmlns:a16="http://schemas.microsoft.com/office/drawing/2014/main" id="{0A155951-9671-4EA6-9BA5-4894C98CB333}"/>
              </a:ext>
            </a:extLst>
          </p:cNvPr>
          <p:cNvSpPr/>
          <p:nvPr/>
        </p:nvSpPr>
        <p:spPr>
          <a:xfrm>
            <a:off x="473237" y="1582469"/>
            <a:ext cx="4223447" cy="604994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111" name="Rectángulo: esquinas redondeadas 110">
            <a:extLst>
              <a:ext uri="{FF2B5EF4-FFF2-40B4-BE49-F238E27FC236}">
                <a16:creationId xmlns:a16="http://schemas.microsoft.com/office/drawing/2014/main" id="{2F0F5CEE-A183-4B39-8715-F1C8F735566B}"/>
              </a:ext>
            </a:extLst>
          </p:cNvPr>
          <p:cNvSpPr/>
          <p:nvPr/>
        </p:nvSpPr>
        <p:spPr>
          <a:xfrm>
            <a:off x="524368" y="3850804"/>
            <a:ext cx="4115236" cy="1279658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113" name="Rectángulo: esquinas redondeadas 112">
            <a:extLst>
              <a:ext uri="{FF2B5EF4-FFF2-40B4-BE49-F238E27FC236}">
                <a16:creationId xmlns:a16="http://schemas.microsoft.com/office/drawing/2014/main" id="{907035ED-50C6-4207-BD92-D5027B05F656}"/>
              </a:ext>
            </a:extLst>
          </p:cNvPr>
          <p:cNvSpPr/>
          <p:nvPr/>
        </p:nvSpPr>
        <p:spPr>
          <a:xfrm>
            <a:off x="521789" y="6431097"/>
            <a:ext cx="4115236" cy="762266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</p:spTree>
    <p:extLst>
      <p:ext uri="{BB962C8B-B14F-4D97-AF65-F5344CB8AC3E}">
        <p14:creationId xmlns:p14="http://schemas.microsoft.com/office/powerpoint/2010/main" val="2645058281"/>
      </p:ext>
    </p:extLst>
  </p:cSld>
  <p:clrMapOvr>
    <a:masterClrMapping/>
  </p:clrMapOvr>
</p:sld>
</file>

<file path=ppt/slides/slide3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4" name="Imagen 113">
            <a:extLst>
              <a:ext uri="{FF2B5EF4-FFF2-40B4-BE49-F238E27FC236}">
                <a16:creationId xmlns:a16="http://schemas.microsoft.com/office/drawing/2014/main" id="{E2C72D66-3C05-40F4-818E-4CB8631B94FA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26633" t="9514" r="29569" b="27352"/>
          <a:stretch/>
        </p:blipFill>
        <p:spPr>
          <a:xfrm rot="16200000">
            <a:off x="2185505" y="-1998928"/>
            <a:ext cx="697876" cy="5068891"/>
          </a:xfrm>
          <a:prstGeom prst="rect">
            <a:avLst/>
          </a:prstGeom>
        </p:spPr>
      </p:pic>
      <p:sp>
        <p:nvSpPr>
          <p:cNvPr id="112" name="Rectángulo: esquinas redondeadas 111">
            <a:extLst>
              <a:ext uri="{FF2B5EF4-FFF2-40B4-BE49-F238E27FC236}">
                <a16:creationId xmlns:a16="http://schemas.microsoft.com/office/drawing/2014/main" id="{E115D612-3661-42A9-A486-91A7B88EA55F}"/>
              </a:ext>
            </a:extLst>
          </p:cNvPr>
          <p:cNvSpPr/>
          <p:nvPr/>
        </p:nvSpPr>
        <p:spPr>
          <a:xfrm>
            <a:off x="440504" y="6367648"/>
            <a:ext cx="4290148" cy="890633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110" name="Rectángulo: esquinas redondeadas 109">
            <a:extLst>
              <a:ext uri="{FF2B5EF4-FFF2-40B4-BE49-F238E27FC236}">
                <a16:creationId xmlns:a16="http://schemas.microsoft.com/office/drawing/2014/main" id="{9B78243E-FF09-471B-A928-593DCFE6BCF1}"/>
              </a:ext>
            </a:extLst>
          </p:cNvPr>
          <p:cNvSpPr/>
          <p:nvPr/>
        </p:nvSpPr>
        <p:spPr>
          <a:xfrm>
            <a:off x="440505" y="3776826"/>
            <a:ext cx="4290148" cy="1439386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84" name="Rectángulo: esquinas redondeadas 83">
            <a:extLst>
              <a:ext uri="{FF2B5EF4-FFF2-40B4-BE49-F238E27FC236}">
                <a16:creationId xmlns:a16="http://schemas.microsoft.com/office/drawing/2014/main" id="{AD7414DD-8DE6-45B8-8112-9BDDF0B186AF}"/>
              </a:ext>
            </a:extLst>
          </p:cNvPr>
          <p:cNvSpPr/>
          <p:nvPr/>
        </p:nvSpPr>
        <p:spPr>
          <a:xfrm>
            <a:off x="420001" y="1536627"/>
            <a:ext cx="4310651" cy="697874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2" name="Rectángulo: esquinas redondeadas 1">
            <a:extLst>
              <a:ext uri="{FF2B5EF4-FFF2-40B4-BE49-F238E27FC236}">
                <a16:creationId xmlns:a16="http://schemas.microsoft.com/office/drawing/2014/main" id="{99FF4510-806D-4AC7-8D73-69B355A697B8}"/>
              </a:ext>
            </a:extLst>
          </p:cNvPr>
          <p:cNvSpPr/>
          <p:nvPr/>
        </p:nvSpPr>
        <p:spPr>
          <a:xfrm>
            <a:off x="1308997" y="1142665"/>
            <a:ext cx="1021080" cy="217998"/>
          </a:xfrm>
          <a:prstGeom prst="roundRect">
            <a:avLst>
              <a:gd name="adj" fmla="val 0"/>
            </a:avLst>
          </a:prstGeom>
          <a:noFill/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4" name="Rectángulo 3">
            <a:extLst>
              <a:ext uri="{FF2B5EF4-FFF2-40B4-BE49-F238E27FC236}">
                <a16:creationId xmlns:a16="http://schemas.microsoft.com/office/drawing/2014/main" id="{2AFB77A1-E7B9-4F47-9144-3CC7BDF7EE3D}"/>
              </a:ext>
            </a:extLst>
          </p:cNvPr>
          <p:cNvSpPr/>
          <p:nvPr/>
        </p:nvSpPr>
        <p:spPr>
          <a:xfrm>
            <a:off x="440504" y="1056234"/>
            <a:ext cx="1021080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N.º Pedido</a:t>
            </a:r>
            <a:endParaRPr lang="es-CL" dirty="0">
              <a:effectLst/>
              <a:latin typeface="Akazan Lt" panose="02000506020000020003" pitchFamily="2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5" name="Rectángulo: esquinas redondeadas 4">
            <a:extLst>
              <a:ext uri="{FF2B5EF4-FFF2-40B4-BE49-F238E27FC236}">
                <a16:creationId xmlns:a16="http://schemas.microsoft.com/office/drawing/2014/main" id="{2842A9BB-0E44-4F1E-97DD-EF7322732B51}"/>
              </a:ext>
            </a:extLst>
          </p:cNvPr>
          <p:cNvSpPr/>
          <p:nvPr/>
        </p:nvSpPr>
        <p:spPr>
          <a:xfrm>
            <a:off x="3675604" y="1142059"/>
            <a:ext cx="1021080" cy="217998"/>
          </a:xfrm>
          <a:prstGeom prst="roundRect">
            <a:avLst>
              <a:gd name="adj" fmla="val 0"/>
            </a:avLst>
          </a:prstGeom>
          <a:noFill/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6" name="Rectángulo 5">
            <a:extLst>
              <a:ext uri="{FF2B5EF4-FFF2-40B4-BE49-F238E27FC236}">
                <a16:creationId xmlns:a16="http://schemas.microsoft.com/office/drawing/2014/main" id="{7F3D37A6-278E-4B2C-8776-6E7C1A84784E}"/>
              </a:ext>
            </a:extLst>
          </p:cNvPr>
          <p:cNvSpPr/>
          <p:nvPr/>
        </p:nvSpPr>
        <p:spPr>
          <a:xfrm>
            <a:off x="3079506" y="1063864"/>
            <a:ext cx="1021080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Fecha</a:t>
            </a:r>
          </a:p>
        </p:txBody>
      </p:sp>
      <p:grpSp>
        <p:nvGrpSpPr>
          <p:cNvPr id="17" name="Grupo 16">
            <a:extLst>
              <a:ext uri="{FF2B5EF4-FFF2-40B4-BE49-F238E27FC236}">
                <a16:creationId xmlns:a16="http://schemas.microsoft.com/office/drawing/2014/main" id="{A1221EF0-FDFE-48C3-A647-6370BEFC3A9F}"/>
              </a:ext>
            </a:extLst>
          </p:cNvPr>
          <p:cNvGrpSpPr/>
          <p:nvPr/>
        </p:nvGrpSpPr>
        <p:grpSpPr>
          <a:xfrm>
            <a:off x="428996" y="1535416"/>
            <a:ext cx="4190338" cy="715275"/>
            <a:chOff x="461175" y="1120552"/>
            <a:chExt cx="4190338" cy="715275"/>
          </a:xfrm>
        </p:grpSpPr>
        <p:sp>
          <p:nvSpPr>
            <p:cNvPr id="8" name="Rectángulo 7">
              <a:extLst>
                <a:ext uri="{FF2B5EF4-FFF2-40B4-BE49-F238E27FC236}">
                  <a16:creationId xmlns:a16="http://schemas.microsoft.com/office/drawing/2014/main" id="{9A52EE84-0DE8-4F26-AD5E-3CE20593F425}"/>
                </a:ext>
              </a:extLst>
            </p:cNvPr>
            <p:cNvSpPr/>
            <p:nvPr/>
          </p:nvSpPr>
          <p:spPr>
            <a:xfrm>
              <a:off x="477077" y="1120552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Cliente: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" name="Rectángulo 8">
              <a:extLst>
                <a:ext uri="{FF2B5EF4-FFF2-40B4-BE49-F238E27FC236}">
                  <a16:creationId xmlns:a16="http://schemas.microsoft.com/office/drawing/2014/main" id="{0293D1B7-439B-4947-A5F0-41627F3784A1}"/>
                </a:ext>
              </a:extLst>
            </p:cNvPr>
            <p:cNvSpPr/>
            <p:nvPr/>
          </p:nvSpPr>
          <p:spPr>
            <a:xfrm>
              <a:off x="461175" y="1452518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Teléfono: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10" name="Rectángulo 9">
              <a:extLst>
                <a:ext uri="{FF2B5EF4-FFF2-40B4-BE49-F238E27FC236}">
                  <a16:creationId xmlns:a16="http://schemas.microsoft.com/office/drawing/2014/main" id="{18CEE0AE-BC72-4F64-89A2-783C42213717}"/>
                </a:ext>
              </a:extLst>
            </p:cNvPr>
            <p:cNvSpPr/>
            <p:nvPr/>
          </p:nvSpPr>
          <p:spPr>
            <a:xfrm>
              <a:off x="2542395" y="1460468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Celular: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12" name="Conector recto 11">
              <a:extLst>
                <a:ext uri="{FF2B5EF4-FFF2-40B4-BE49-F238E27FC236}">
                  <a16:creationId xmlns:a16="http://schemas.microsoft.com/office/drawing/2014/main" id="{44FD2E21-B38E-48E6-8AF0-3E3DE6E69487}"/>
                </a:ext>
              </a:extLst>
            </p:cNvPr>
            <p:cNvCxnSpPr/>
            <p:nvPr/>
          </p:nvCxnSpPr>
          <p:spPr>
            <a:xfrm>
              <a:off x="1089328" y="1380954"/>
              <a:ext cx="3562185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Conector recto 12">
              <a:extLst>
                <a:ext uri="{FF2B5EF4-FFF2-40B4-BE49-F238E27FC236}">
                  <a16:creationId xmlns:a16="http://schemas.microsoft.com/office/drawing/2014/main" id="{FF0615F5-297B-42CC-9227-B689F664423A}"/>
                </a:ext>
              </a:extLst>
            </p:cNvPr>
            <p:cNvCxnSpPr>
              <a:cxnSpLocks/>
            </p:cNvCxnSpPr>
            <p:nvPr/>
          </p:nvCxnSpPr>
          <p:spPr>
            <a:xfrm>
              <a:off x="1194019" y="1700333"/>
              <a:ext cx="1348376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" name="Conector recto 14">
              <a:extLst>
                <a:ext uri="{FF2B5EF4-FFF2-40B4-BE49-F238E27FC236}">
                  <a16:creationId xmlns:a16="http://schemas.microsoft.com/office/drawing/2014/main" id="{BD48C7B8-5CAC-4F82-9216-C8AB344C1EF2}"/>
                </a:ext>
              </a:extLst>
            </p:cNvPr>
            <p:cNvCxnSpPr>
              <a:cxnSpLocks/>
            </p:cNvCxnSpPr>
            <p:nvPr/>
          </p:nvCxnSpPr>
          <p:spPr>
            <a:xfrm>
              <a:off x="3228230" y="1700333"/>
              <a:ext cx="1423283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7" name="Grupo 26">
            <a:extLst>
              <a:ext uri="{FF2B5EF4-FFF2-40B4-BE49-F238E27FC236}">
                <a16:creationId xmlns:a16="http://schemas.microsoft.com/office/drawing/2014/main" id="{D011FB4B-7475-4BE9-A358-6DA41A8D12AD}"/>
              </a:ext>
            </a:extLst>
          </p:cNvPr>
          <p:cNvGrpSpPr/>
          <p:nvPr/>
        </p:nvGrpSpPr>
        <p:grpSpPr>
          <a:xfrm>
            <a:off x="899417" y="2332501"/>
            <a:ext cx="3359980" cy="319046"/>
            <a:chOff x="864702" y="1908569"/>
            <a:chExt cx="3359980" cy="319046"/>
          </a:xfrm>
        </p:grpSpPr>
        <p:sp>
          <p:nvSpPr>
            <p:cNvPr id="19" name="Rectángulo: esquinas redondeadas 18">
              <a:extLst>
                <a:ext uri="{FF2B5EF4-FFF2-40B4-BE49-F238E27FC236}">
                  <a16:creationId xmlns:a16="http://schemas.microsoft.com/office/drawing/2014/main" id="{90C1F828-0023-4BD0-AE55-1A1D3BABD5CA}"/>
                </a:ext>
              </a:extLst>
            </p:cNvPr>
            <p:cNvSpPr/>
            <p:nvPr/>
          </p:nvSpPr>
          <p:spPr>
            <a:xfrm>
              <a:off x="888509" y="1931042"/>
              <a:ext cx="3336173" cy="267576"/>
            </a:xfrm>
            <a:prstGeom prst="roundRect">
              <a:avLst>
                <a:gd name="adj" fmla="val 3808"/>
              </a:avLst>
            </a:prstGeom>
            <a:solidFill>
              <a:srgbClr val="E5EBF7"/>
            </a:solidFill>
            <a:ln w="6350"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20" name="Rectángulo 19">
              <a:extLst>
                <a:ext uri="{FF2B5EF4-FFF2-40B4-BE49-F238E27FC236}">
                  <a16:creationId xmlns:a16="http://schemas.microsoft.com/office/drawing/2014/main" id="{56986F0A-658A-4DCF-8EF6-0F185C7C5060}"/>
                </a:ext>
              </a:extLst>
            </p:cNvPr>
            <p:cNvSpPr/>
            <p:nvPr/>
          </p:nvSpPr>
          <p:spPr>
            <a:xfrm>
              <a:off x="864702" y="1910995"/>
              <a:ext cx="140708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Tipo de Servicio: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21" name="Rectángulo 20">
              <a:extLst>
                <a:ext uri="{FF2B5EF4-FFF2-40B4-BE49-F238E27FC236}">
                  <a16:creationId xmlns:a16="http://schemas.microsoft.com/office/drawing/2014/main" id="{6492D76D-BD6D-4616-9DE0-599FC92A6658}"/>
                </a:ext>
              </a:extLst>
            </p:cNvPr>
            <p:cNvSpPr/>
            <p:nvPr/>
          </p:nvSpPr>
          <p:spPr>
            <a:xfrm>
              <a:off x="1993616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2" name="Rectángulo 21">
              <a:extLst>
                <a:ext uri="{FF2B5EF4-FFF2-40B4-BE49-F238E27FC236}">
                  <a16:creationId xmlns:a16="http://schemas.microsoft.com/office/drawing/2014/main" id="{BE82BD38-E445-4696-A0AB-597A418C5665}"/>
                </a:ext>
              </a:extLst>
            </p:cNvPr>
            <p:cNvSpPr/>
            <p:nvPr/>
          </p:nvSpPr>
          <p:spPr>
            <a:xfrm>
              <a:off x="2072635" y="1908569"/>
              <a:ext cx="654616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Costura</a:t>
              </a:r>
            </a:p>
          </p:txBody>
        </p:sp>
        <p:sp>
          <p:nvSpPr>
            <p:cNvPr id="23" name="Rectángulo 22">
              <a:extLst>
                <a:ext uri="{FF2B5EF4-FFF2-40B4-BE49-F238E27FC236}">
                  <a16:creationId xmlns:a16="http://schemas.microsoft.com/office/drawing/2014/main" id="{68F4B250-3831-418F-BFC4-D431DBC2CA70}"/>
                </a:ext>
              </a:extLst>
            </p:cNvPr>
            <p:cNvSpPr/>
            <p:nvPr/>
          </p:nvSpPr>
          <p:spPr>
            <a:xfrm>
              <a:off x="2660329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4" name="Rectángulo 23">
              <a:extLst>
                <a:ext uri="{FF2B5EF4-FFF2-40B4-BE49-F238E27FC236}">
                  <a16:creationId xmlns:a16="http://schemas.microsoft.com/office/drawing/2014/main" id="{4AA89D6B-DBBA-402D-AEBE-71E144A67F00}"/>
                </a:ext>
              </a:extLst>
            </p:cNvPr>
            <p:cNvSpPr/>
            <p:nvPr/>
          </p:nvSpPr>
          <p:spPr>
            <a:xfrm>
              <a:off x="2750460" y="1915094"/>
              <a:ext cx="81676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Confección</a:t>
              </a:r>
            </a:p>
          </p:txBody>
        </p:sp>
        <p:sp>
          <p:nvSpPr>
            <p:cNvPr id="25" name="Rectángulo 24">
              <a:extLst>
                <a:ext uri="{FF2B5EF4-FFF2-40B4-BE49-F238E27FC236}">
                  <a16:creationId xmlns:a16="http://schemas.microsoft.com/office/drawing/2014/main" id="{E35C0224-B0B5-4F53-8A83-F99AB3741D53}"/>
                </a:ext>
              </a:extLst>
            </p:cNvPr>
            <p:cNvSpPr/>
            <p:nvPr/>
          </p:nvSpPr>
          <p:spPr>
            <a:xfrm>
              <a:off x="3522045" y="2000787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6" name="Rectángulo 25">
              <a:extLst>
                <a:ext uri="{FF2B5EF4-FFF2-40B4-BE49-F238E27FC236}">
                  <a16:creationId xmlns:a16="http://schemas.microsoft.com/office/drawing/2014/main" id="{6D0BC1E9-E235-4F61-AC23-ACA0B4CF88CA}"/>
                </a:ext>
              </a:extLst>
            </p:cNvPr>
            <p:cNvSpPr/>
            <p:nvPr/>
          </p:nvSpPr>
          <p:spPr>
            <a:xfrm>
              <a:off x="3612029" y="1915094"/>
              <a:ext cx="552402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Otros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sp>
        <p:nvSpPr>
          <p:cNvPr id="28" name="Rectángulo 27">
            <a:extLst>
              <a:ext uri="{FF2B5EF4-FFF2-40B4-BE49-F238E27FC236}">
                <a16:creationId xmlns:a16="http://schemas.microsoft.com/office/drawing/2014/main" id="{68588BD4-AE96-4CF9-9C4B-24A6D79FE99D}"/>
              </a:ext>
            </a:extLst>
          </p:cNvPr>
          <p:cNvSpPr/>
          <p:nvPr/>
        </p:nvSpPr>
        <p:spPr>
          <a:xfrm>
            <a:off x="354701" y="2633649"/>
            <a:ext cx="2183733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Descripción del Servicio:</a:t>
            </a:r>
            <a:endParaRPr lang="es-CL" dirty="0">
              <a:effectLst/>
              <a:latin typeface="Akazan Lt" panose="02000506020000020003" pitchFamily="2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pic>
        <p:nvPicPr>
          <p:cNvPr id="30" name="Imagen 29">
            <a:extLst>
              <a:ext uri="{FF2B5EF4-FFF2-40B4-BE49-F238E27FC236}">
                <a16:creationId xmlns:a16="http://schemas.microsoft.com/office/drawing/2014/main" id="{3E931A31-DC47-4A40-8DA9-8FC83A9306DD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203" t="66278" r="8673" b="23449"/>
          <a:stretch/>
        </p:blipFill>
        <p:spPr>
          <a:xfrm>
            <a:off x="440505" y="2944813"/>
            <a:ext cx="4301657" cy="738769"/>
          </a:xfrm>
          <a:prstGeom prst="rect">
            <a:avLst/>
          </a:prstGeom>
        </p:spPr>
      </p:pic>
      <p:grpSp>
        <p:nvGrpSpPr>
          <p:cNvPr id="76" name="Grupo 75">
            <a:extLst>
              <a:ext uri="{FF2B5EF4-FFF2-40B4-BE49-F238E27FC236}">
                <a16:creationId xmlns:a16="http://schemas.microsoft.com/office/drawing/2014/main" id="{EBD2F4EC-A8BF-4680-A871-AD5F1ACFA33A}"/>
              </a:ext>
            </a:extLst>
          </p:cNvPr>
          <p:cNvGrpSpPr/>
          <p:nvPr/>
        </p:nvGrpSpPr>
        <p:grpSpPr>
          <a:xfrm>
            <a:off x="513147" y="3825721"/>
            <a:ext cx="4187950" cy="1277269"/>
            <a:chOff x="425691" y="4023521"/>
            <a:chExt cx="4187950" cy="1277269"/>
          </a:xfrm>
        </p:grpSpPr>
        <p:sp>
          <p:nvSpPr>
            <p:cNvPr id="39" name="Rectángulo 38">
              <a:extLst>
                <a:ext uri="{FF2B5EF4-FFF2-40B4-BE49-F238E27FC236}">
                  <a16:creationId xmlns:a16="http://schemas.microsoft.com/office/drawing/2014/main" id="{02E4A93C-8F9C-4884-B2B6-80528735D3E3}"/>
                </a:ext>
              </a:extLst>
            </p:cNvPr>
            <p:cNvSpPr/>
            <p:nvPr/>
          </p:nvSpPr>
          <p:spPr>
            <a:xfrm>
              <a:off x="425691" y="4023521"/>
              <a:ext cx="118105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Ficha de Medidas</a:t>
              </a:r>
            </a:p>
          </p:txBody>
        </p:sp>
        <p:sp>
          <p:nvSpPr>
            <p:cNvPr id="41" name="Rectángulo 40">
              <a:extLst>
                <a:ext uri="{FF2B5EF4-FFF2-40B4-BE49-F238E27FC236}">
                  <a16:creationId xmlns:a16="http://schemas.microsoft.com/office/drawing/2014/main" id="{92B9E128-7B4C-45E7-9BA8-B9EA85687B92}"/>
                </a:ext>
              </a:extLst>
            </p:cNvPr>
            <p:cNvSpPr/>
            <p:nvPr/>
          </p:nvSpPr>
          <p:spPr>
            <a:xfrm>
              <a:off x="754528" y="4254831"/>
              <a:ext cx="66475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H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ombros</a:t>
              </a:r>
            </a:p>
          </p:txBody>
        </p:sp>
        <p:grpSp>
          <p:nvGrpSpPr>
            <p:cNvPr id="53" name="Grupo 52">
              <a:extLst>
                <a:ext uri="{FF2B5EF4-FFF2-40B4-BE49-F238E27FC236}">
                  <a16:creationId xmlns:a16="http://schemas.microsoft.com/office/drawing/2014/main" id="{F280F20A-CEEA-4B75-946C-268CF551042A}"/>
                </a:ext>
              </a:extLst>
            </p:cNvPr>
            <p:cNvGrpSpPr/>
            <p:nvPr/>
          </p:nvGrpSpPr>
          <p:grpSpPr>
            <a:xfrm>
              <a:off x="499785" y="4324233"/>
              <a:ext cx="319496" cy="903494"/>
              <a:chOff x="499785" y="4324233"/>
              <a:chExt cx="319496" cy="903494"/>
            </a:xfrm>
          </p:grpSpPr>
          <p:sp>
            <p:nvSpPr>
              <p:cNvPr id="40" name="Rectángulo 39">
                <a:extLst>
                  <a:ext uri="{FF2B5EF4-FFF2-40B4-BE49-F238E27FC236}">
                    <a16:creationId xmlns:a16="http://schemas.microsoft.com/office/drawing/2014/main" id="{E47B04F6-4E0C-443A-9D7F-51CC3A6E8167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 dirty="0"/>
              </a:p>
            </p:txBody>
          </p:sp>
          <p:sp>
            <p:nvSpPr>
              <p:cNvPr id="42" name="Rectángulo 41">
                <a:extLst>
                  <a:ext uri="{FF2B5EF4-FFF2-40B4-BE49-F238E27FC236}">
                    <a16:creationId xmlns:a16="http://schemas.microsoft.com/office/drawing/2014/main" id="{E0D8D7D1-E8A9-477D-BB59-7D4037A10AD8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3" name="Rectángulo 42">
                <a:extLst>
                  <a:ext uri="{FF2B5EF4-FFF2-40B4-BE49-F238E27FC236}">
                    <a16:creationId xmlns:a16="http://schemas.microsoft.com/office/drawing/2014/main" id="{F11EEA12-BB2F-4295-96AC-15AABB2EB594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4" name="Rectángulo 43">
                <a:extLst>
                  <a:ext uri="{FF2B5EF4-FFF2-40B4-BE49-F238E27FC236}">
                    <a16:creationId xmlns:a16="http://schemas.microsoft.com/office/drawing/2014/main" id="{4CA8619C-54F1-4E1B-8AD0-2AB97850AF39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5" name="Rectángulo 44">
                <a:extLst>
                  <a:ext uri="{FF2B5EF4-FFF2-40B4-BE49-F238E27FC236}">
                    <a16:creationId xmlns:a16="http://schemas.microsoft.com/office/drawing/2014/main" id="{A892E23F-412E-4C2B-BF07-19DEFB875F6D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48" name="Rectángulo 47">
              <a:extLst>
                <a:ext uri="{FF2B5EF4-FFF2-40B4-BE49-F238E27FC236}">
                  <a16:creationId xmlns:a16="http://schemas.microsoft.com/office/drawing/2014/main" id="{F61B7A8A-9FD8-4CD0-98C1-D19A7D442815}"/>
                </a:ext>
              </a:extLst>
            </p:cNvPr>
            <p:cNvSpPr/>
            <p:nvPr/>
          </p:nvSpPr>
          <p:spPr>
            <a:xfrm>
              <a:off x="754528" y="4446790"/>
              <a:ext cx="66475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Busto</a:t>
              </a:r>
            </a:p>
          </p:txBody>
        </p:sp>
        <p:sp>
          <p:nvSpPr>
            <p:cNvPr id="49" name="Rectángulo 48">
              <a:extLst>
                <a:ext uri="{FF2B5EF4-FFF2-40B4-BE49-F238E27FC236}">
                  <a16:creationId xmlns:a16="http://schemas.microsoft.com/office/drawing/2014/main" id="{CB2C72A1-AB47-4A03-B163-24BB2C1F201C}"/>
                </a:ext>
              </a:extLst>
            </p:cNvPr>
            <p:cNvSpPr/>
            <p:nvPr/>
          </p:nvSpPr>
          <p:spPr>
            <a:xfrm>
              <a:off x="754528" y="4627222"/>
              <a:ext cx="934027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Larg</a:t>
              </a: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 Espalda</a:t>
              </a:r>
            </a:p>
          </p:txBody>
        </p:sp>
        <p:sp>
          <p:nvSpPr>
            <p:cNvPr id="50" name="Rectángulo 49">
              <a:extLst>
                <a:ext uri="{FF2B5EF4-FFF2-40B4-BE49-F238E27FC236}">
                  <a16:creationId xmlns:a16="http://schemas.microsoft.com/office/drawing/2014/main" id="{C5BC14CB-F47E-4D58-8F68-DDE41F381913}"/>
                </a:ext>
              </a:extLst>
            </p:cNvPr>
            <p:cNvSpPr/>
            <p:nvPr/>
          </p:nvSpPr>
          <p:spPr>
            <a:xfrm>
              <a:off x="754528" y="4819750"/>
              <a:ext cx="934027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Busto</a:t>
              </a:r>
            </a:p>
          </p:txBody>
        </p:sp>
        <p:sp>
          <p:nvSpPr>
            <p:cNvPr id="52" name="Rectángulo 51">
              <a:extLst>
                <a:ext uri="{FF2B5EF4-FFF2-40B4-BE49-F238E27FC236}">
                  <a16:creationId xmlns:a16="http://schemas.microsoft.com/office/drawing/2014/main" id="{39884370-F146-4FD9-9DE4-63D0F5CF1CFD}"/>
                </a:ext>
              </a:extLst>
            </p:cNvPr>
            <p:cNvSpPr/>
            <p:nvPr/>
          </p:nvSpPr>
          <p:spPr>
            <a:xfrm>
              <a:off x="763644" y="5019073"/>
              <a:ext cx="54205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</a:t>
              </a:r>
            </a:p>
          </p:txBody>
        </p:sp>
        <p:grpSp>
          <p:nvGrpSpPr>
            <p:cNvPr id="54" name="Grupo 53">
              <a:extLst>
                <a:ext uri="{FF2B5EF4-FFF2-40B4-BE49-F238E27FC236}">
                  <a16:creationId xmlns:a16="http://schemas.microsoft.com/office/drawing/2014/main" id="{899D3852-9FE5-4802-ABAC-63F149199D1B}"/>
                </a:ext>
              </a:extLst>
            </p:cNvPr>
            <p:cNvGrpSpPr/>
            <p:nvPr/>
          </p:nvGrpSpPr>
          <p:grpSpPr>
            <a:xfrm>
              <a:off x="1603520" y="4324233"/>
              <a:ext cx="319496" cy="903494"/>
              <a:chOff x="499785" y="4324233"/>
              <a:chExt cx="319496" cy="903494"/>
            </a:xfrm>
          </p:grpSpPr>
          <p:sp>
            <p:nvSpPr>
              <p:cNvPr id="55" name="Rectángulo 54">
                <a:extLst>
                  <a:ext uri="{FF2B5EF4-FFF2-40B4-BE49-F238E27FC236}">
                    <a16:creationId xmlns:a16="http://schemas.microsoft.com/office/drawing/2014/main" id="{B9500116-F8A0-4B60-A41D-DDA61DAD96E1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6" name="Rectángulo 55">
                <a:extLst>
                  <a:ext uri="{FF2B5EF4-FFF2-40B4-BE49-F238E27FC236}">
                    <a16:creationId xmlns:a16="http://schemas.microsoft.com/office/drawing/2014/main" id="{32936542-49CC-49B3-82EB-7BF61A120F45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7" name="Rectángulo 56">
                <a:extLst>
                  <a:ext uri="{FF2B5EF4-FFF2-40B4-BE49-F238E27FC236}">
                    <a16:creationId xmlns:a16="http://schemas.microsoft.com/office/drawing/2014/main" id="{8750774D-2064-4D64-A3A9-4DF20C839018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8" name="Rectángulo 57">
                <a:extLst>
                  <a:ext uri="{FF2B5EF4-FFF2-40B4-BE49-F238E27FC236}">
                    <a16:creationId xmlns:a16="http://schemas.microsoft.com/office/drawing/2014/main" id="{83283F80-022F-44A8-A5C5-F600B41761E0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9" name="Rectángulo 58">
                <a:extLst>
                  <a:ext uri="{FF2B5EF4-FFF2-40B4-BE49-F238E27FC236}">
                    <a16:creationId xmlns:a16="http://schemas.microsoft.com/office/drawing/2014/main" id="{B3B65F57-430F-44F5-B56A-77EC86B78C32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60" name="Rectángulo 59">
              <a:extLst>
                <a:ext uri="{FF2B5EF4-FFF2-40B4-BE49-F238E27FC236}">
                  <a16:creationId xmlns:a16="http://schemas.microsoft.com/office/drawing/2014/main" id="{6466DA8E-C652-4658-9DE6-CC4010FF4254}"/>
                </a:ext>
              </a:extLst>
            </p:cNvPr>
            <p:cNvSpPr/>
            <p:nvPr/>
          </p:nvSpPr>
          <p:spPr>
            <a:xfrm>
              <a:off x="1857045" y="4249221"/>
              <a:ext cx="140225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Frente </a:t>
              </a:r>
            </a:p>
          </p:txBody>
        </p:sp>
        <p:sp>
          <p:nvSpPr>
            <p:cNvPr id="61" name="Rectángulo 60">
              <a:extLst>
                <a:ext uri="{FF2B5EF4-FFF2-40B4-BE49-F238E27FC236}">
                  <a16:creationId xmlns:a16="http://schemas.microsoft.com/office/drawing/2014/main" id="{31371062-0AD6-4B71-A228-5A8B2CD3F31E}"/>
                </a:ext>
              </a:extLst>
            </p:cNvPr>
            <p:cNvSpPr/>
            <p:nvPr/>
          </p:nvSpPr>
          <p:spPr>
            <a:xfrm>
              <a:off x="1857045" y="4448480"/>
              <a:ext cx="1327750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Costado</a:t>
              </a:r>
            </a:p>
          </p:txBody>
        </p:sp>
        <p:sp>
          <p:nvSpPr>
            <p:cNvPr id="62" name="Rectángulo 61">
              <a:extLst>
                <a:ext uri="{FF2B5EF4-FFF2-40B4-BE49-F238E27FC236}">
                  <a16:creationId xmlns:a16="http://schemas.microsoft.com/office/drawing/2014/main" id="{5A4E51EF-8D78-4EC7-9B0F-BE0BEA9BB197}"/>
                </a:ext>
              </a:extLst>
            </p:cNvPr>
            <p:cNvSpPr/>
            <p:nvPr/>
          </p:nvSpPr>
          <p:spPr>
            <a:xfrm>
              <a:off x="1867696" y="4627222"/>
              <a:ext cx="60857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Cadera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63" name="Rectángulo 62">
              <a:extLst>
                <a:ext uri="{FF2B5EF4-FFF2-40B4-BE49-F238E27FC236}">
                  <a16:creationId xmlns:a16="http://schemas.microsoft.com/office/drawing/2014/main" id="{14010947-628E-4464-9589-CBFF26BCD86C}"/>
                </a:ext>
              </a:extLst>
            </p:cNvPr>
            <p:cNvSpPr/>
            <p:nvPr/>
          </p:nvSpPr>
          <p:spPr>
            <a:xfrm>
              <a:off x="1867696" y="4813319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Rodilla</a:t>
              </a:r>
            </a:p>
          </p:txBody>
        </p:sp>
        <p:sp>
          <p:nvSpPr>
            <p:cNvPr id="64" name="Rectángulo 63">
              <a:extLst>
                <a:ext uri="{FF2B5EF4-FFF2-40B4-BE49-F238E27FC236}">
                  <a16:creationId xmlns:a16="http://schemas.microsoft.com/office/drawing/2014/main" id="{B9F5A617-31DA-4B42-AA9F-20464752E28F}"/>
                </a:ext>
              </a:extLst>
            </p:cNvPr>
            <p:cNvSpPr/>
            <p:nvPr/>
          </p:nvSpPr>
          <p:spPr>
            <a:xfrm>
              <a:off x="1862655" y="5016100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Rodilla</a:t>
              </a:r>
            </a:p>
          </p:txBody>
        </p:sp>
        <p:grpSp>
          <p:nvGrpSpPr>
            <p:cNvPr id="65" name="Grupo 64">
              <a:extLst>
                <a:ext uri="{FF2B5EF4-FFF2-40B4-BE49-F238E27FC236}">
                  <a16:creationId xmlns:a16="http://schemas.microsoft.com/office/drawing/2014/main" id="{320CD5EF-93F7-494C-8D7A-6A0B8DEABED7}"/>
                </a:ext>
              </a:extLst>
            </p:cNvPr>
            <p:cNvGrpSpPr/>
            <p:nvPr/>
          </p:nvGrpSpPr>
          <p:grpSpPr>
            <a:xfrm>
              <a:off x="3122565" y="4330398"/>
              <a:ext cx="319496" cy="903494"/>
              <a:chOff x="499785" y="4324233"/>
              <a:chExt cx="319496" cy="903494"/>
            </a:xfrm>
          </p:grpSpPr>
          <p:sp>
            <p:nvSpPr>
              <p:cNvPr id="66" name="Rectángulo 65">
                <a:extLst>
                  <a:ext uri="{FF2B5EF4-FFF2-40B4-BE49-F238E27FC236}">
                    <a16:creationId xmlns:a16="http://schemas.microsoft.com/office/drawing/2014/main" id="{F5AFC7C4-3C8D-4234-9F99-591641CB149C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7" name="Rectángulo 66">
                <a:extLst>
                  <a:ext uri="{FF2B5EF4-FFF2-40B4-BE49-F238E27FC236}">
                    <a16:creationId xmlns:a16="http://schemas.microsoft.com/office/drawing/2014/main" id="{672EC4D9-7968-40EF-8E37-0AB1B0B57B4D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8" name="Rectángulo 67">
                <a:extLst>
                  <a:ext uri="{FF2B5EF4-FFF2-40B4-BE49-F238E27FC236}">
                    <a16:creationId xmlns:a16="http://schemas.microsoft.com/office/drawing/2014/main" id="{79992F34-89A5-437A-A008-60DF00CD58FB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9" name="Rectángulo 68">
                <a:extLst>
                  <a:ext uri="{FF2B5EF4-FFF2-40B4-BE49-F238E27FC236}">
                    <a16:creationId xmlns:a16="http://schemas.microsoft.com/office/drawing/2014/main" id="{5A44A7C8-1EF2-4BA3-A253-805C71A8205A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70" name="Rectángulo 69">
                <a:extLst>
                  <a:ext uri="{FF2B5EF4-FFF2-40B4-BE49-F238E27FC236}">
                    <a16:creationId xmlns:a16="http://schemas.microsoft.com/office/drawing/2014/main" id="{9FCEB1F4-D108-40F4-9C61-46A7811EF12A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71" name="Rectángulo 70">
              <a:extLst>
                <a:ext uri="{FF2B5EF4-FFF2-40B4-BE49-F238E27FC236}">
                  <a16:creationId xmlns:a16="http://schemas.microsoft.com/office/drawing/2014/main" id="{7667203C-F86F-4632-8695-E8C8F777376B}"/>
                </a:ext>
              </a:extLst>
            </p:cNvPr>
            <p:cNvSpPr/>
            <p:nvPr/>
          </p:nvSpPr>
          <p:spPr>
            <a:xfrm>
              <a:off x="3391445" y="4257235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Pantalones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2" name="Rectángulo 71">
              <a:extLst>
                <a:ext uri="{FF2B5EF4-FFF2-40B4-BE49-F238E27FC236}">
                  <a16:creationId xmlns:a16="http://schemas.microsoft.com/office/drawing/2014/main" id="{58BFB19A-50EB-45F1-A3CE-85D479F6FF63}"/>
                </a:ext>
              </a:extLst>
            </p:cNvPr>
            <p:cNvSpPr/>
            <p:nvPr/>
          </p:nvSpPr>
          <p:spPr>
            <a:xfrm>
              <a:off x="3392643" y="4443247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Falda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3" name="Rectángulo 72">
              <a:extLst>
                <a:ext uri="{FF2B5EF4-FFF2-40B4-BE49-F238E27FC236}">
                  <a16:creationId xmlns:a16="http://schemas.microsoft.com/office/drawing/2014/main" id="{1D61C0AB-6E23-4955-B604-F5425931A240}"/>
                </a:ext>
              </a:extLst>
            </p:cNvPr>
            <p:cNvSpPr/>
            <p:nvPr/>
          </p:nvSpPr>
          <p:spPr>
            <a:xfrm>
              <a:off x="3388231" y="4632248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Brazos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4" name="Rectángulo 73">
              <a:extLst>
                <a:ext uri="{FF2B5EF4-FFF2-40B4-BE49-F238E27FC236}">
                  <a16:creationId xmlns:a16="http://schemas.microsoft.com/office/drawing/2014/main" id="{82FFD66E-2E43-472B-9751-82F25D60E63F}"/>
                </a:ext>
              </a:extLst>
            </p:cNvPr>
            <p:cNvSpPr/>
            <p:nvPr/>
          </p:nvSpPr>
          <p:spPr>
            <a:xfrm>
              <a:off x="3391445" y="4824776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Brazos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5" name="Rectángulo 74">
              <a:extLst>
                <a:ext uri="{FF2B5EF4-FFF2-40B4-BE49-F238E27FC236}">
                  <a16:creationId xmlns:a16="http://schemas.microsoft.com/office/drawing/2014/main" id="{567DC8AA-44AB-4858-80A5-59093DB9B205}"/>
                </a:ext>
              </a:extLst>
            </p:cNvPr>
            <p:cNvSpPr/>
            <p:nvPr/>
          </p:nvSpPr>
          <p:spPr>
            <a:xfrm>
              <a:off x="3392014" y="5019687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Puños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77" name="Grupo 76">
            <a:extLst>
              <a:ext uri="{FF2B5EF4-FFF2-40B4-BE49-F238E27FC236}">
                <a16:creationId xmlns:a16="http://schemas.microsoft.com/office/drawing/2014/main" id="{E1C409F8-653D-4D9B-BD5A-C6F51AAA093A}"/>
              </a:ext>
            </a:extLst>
          </p:cNvPr>
          <p:cNvGrpSpPr/>
          <p:nvPr/>
        </p:nvGrpSpPr>
        <p:grpSpPr>
          <a:xfrm>
            <a:off x="827247" y="5284367"/>
            <a:ext cx="3869438" cy="314947"/>
            <a:chOff x="846774" y="1908569"/>
            <a:chExt cx="3869438" cy="314947"/>
          </a:xfrm>
        </p:grpSpPr>
        <p:sp>
          <p:nvSpPr>
            <p:cNvPr id="78" name="Rectángulo: esquinas redondeadas 77">
              <a:extLst>
                <a:ext uri="{FF2B5EF4-FFF2-40B4-BE49-F238E27FC236}">
                  <a16:creationId xmlns:a16="http://schemas.microsoft.com/office/drawing/2014/main" id="{2060D2E5-A165-4593-B293-BEB07BBA723F}"/>
                </a:ext>
              </a:extLst>
            </p:cNvPr>
            <p:cNvSpPr/>
            <p:nvPr/>
          </p:nvSpPr>
          <p:spPr>
            <a:xfrm>
              <a:off x="888509" y="1931042"/>
              <a:ext cx="3548063" cy="267576"/>
            </a:xfrm>
            <a:prstGeom prst="roundRect">
              <a:avLst>
                <a:gd name="adj" fmla="val 3808"/>
              </a:avLst>
            </a:prstGeom>
            <a:solidFill>
              <a:srgbClr val="E5EBF7"/>
            </a:solidFill>
            <a:ln w="6350"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79" name="Rectángulo 78">
              <a:extLst>
                <a:ext uri="{FF2B5EF4-FFF2-40B4-BE49-F238E27FC236}">
                  <a16:creationId xmlns:a16="http://schemas.microsoft.com/office/drawing/2014/main" id="{E7877A37-7626-4D32-BC91-E7815A0457B0}"/>
                </a:ext>
              </a:extLst>
            </p:cNvPr>
            <p:cNvSpPr/>
            <p:nvPr/>
          </p:nvSpPr>
          <p:spPr>
            <a:xfrm>
              <a:off x="846774" y="1910995"/>
              <a:ext cx="140708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Material Utilizado</a:t>
              </a:r>
            </a:p>
          </p:txBody>
        </p:sp>
        <p:sp>
          <p:nvSpPr>
            <p:cNvPr id="80" name="Rectángulo 79">
              <a:extLst>
                <a:ext uri="{FF2B5EF4-FFF2-40B4-BE49-F238E27FC236}">
                  <a16:creationId xmlns:a16="http://schemas.microsoft.com/office/drawing/2014/main" id="{EED52FFC-D234-4972-9362-CCA8BD8E1E1D}"/>
                </a:ext>
              </a:extLst>
            </p:cNvPr>
            <p:cNvSpPr/>
            <p:nvPr/>
          </p:nvSpPr>
          <p:spPr>
            <a:xfrm>
              <a:off x="1951784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81" name="Rectángulo 80">
              <a:extLst>
                <a:ext uri="{FF2B5EF4-FFF2-40B4-BE49-F238E27FC236}">
                  <a16:creationId xmlns:a16="http://schemas.microsoft.com/office/drawing/2014/main" id="{810D7B33-A378-48EE-81DB-D80ABF08CAFF}"/>
                </a:ext>
              </a:extLst>
            </p:cNvPr>
            <p:cNvSpPr/>
            <p:nvPr/>
          </p:nvSpPr>
          <p:spPr>
            <a:xfrm>
              <a:off x="2018850" y="1908569"/>
              <a:ext cx="1230415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Traído por cliente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82" name="Rectángulo 81">
              <a:extLst>
                <a:ext uri="{FF2B5EF4-FFF2-40B4-BE49-F238E27FC236}">
                  <a16:creationId xmlns:a16="http://schemas.microsoft.com/office/drawing/2014/main" id="{C6BA340D-8998-4AB9-89C7-B008C984CE74}"/>
                </a:ext>
              </a:extLst>
            </p:cNvPr>
            <p:cNvSpPr/>
            <p:nvPr/>
          </p:nvSpPr>
          <p:spPr>
            <a:xfrm>
              <a:off x="3114635" y="2000787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85" name="Rectángulo 84">
              <a:extLst>
                <a:ext uri="{FF2B5EF4-FFF2-40B4-BE49-F238E27FC236}">
                  <a16:creationId xmlns:a16="http://schemas.microsoft.com/office/drawing/2014/main" id="{E804BDC5-B8E3-4BEE-B9A1-7A7F9FE1772F}"/>
                </a:ext>
              </a:extLst>
            </p:cNvPr>
            <p:cNvSpPr/>
            <p:nvPr/>
          </p:nvSpPr>
          <p:spPr>
            <a:xfrm>
              <a:off x="3194974" y="1908569"/>
              <a:ext cx="152123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Comprado por uno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pic>
        <p:nvPicPr>
          <p:cNvPr id="86" name="Imagen 85">
            <a:extLst>
              <a:ext uri="{FF2B5EF4-FFF2-40B4-BE49-F238E27FC236}">
                <a16:creationId xmlns:a16="http://schemas.microsoft.com/office/drawing/2014/main" id="{5E40D706-1789-41B8-8B26-B918DFB9E15B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203" t="66278" r="8673" b="23356"/>
          <a:stretch/>
        </p:blipFill>
        <p:spPr>
          <a:xfrm>
            <a:off x="420002" y="5572807"/>
            <a:ext cx="4301657" cy="745544"/>
          </a:xfrm>
          <a:prstGeom prst="rect">
            <a:avLst/>
          </a:prstGeom>
        </p:spPr>
      </p:pic>
      <p:grpSp>
        <p:nvGrpSpPr>
          <p:cNvPr id="99" name="Grupo 98">
            <a:extLst>
              <a:ext uri="{FF2B5EF4-FFF2-40B4-BE49-F238E27FC236}">
                <a16:creationId xmlns:a16="http://schemas.microsoft.com/office/drawing/2014/main" id="{A495B0AB-2D8A-4029-A820-29583E476264}"/>
              </a:ext>
            </a:extLst>
          </p:cNvPr>
          <p:cNvGrpSpPr/>
          <p:nvPr/>
        </p:nvGrpSpPr>
        <p:grpSpPr>
          <a:xfrm>
            <a:off x="513886" y="6402346"/>
            <a:ext cx="4328637" cy="751470"/>
            <a:chOff x="507023" y="6357999"/>
            <a:chExt cx="4328637" cy="751470"/>
          </a:xfrm>
        </p:grpSpPr>
        <p:sp>
          <p:nvSpPr>
            <p:cNvPr id="88" name="Rectángulo 87">
              <a:extLst>
                <a:ext uri="{FF2B5EF4-FFF2-40B4-BE49-F238E27FC236}">
                  <a16:creationId xmlns:a16="http://schemas.microsoft.com/office/drawing/2014/main" id="{CABB359B-7FAA-4851-BFBB-C7E16CD1F9CA}"/>
                </a:ext>
              </a:extLst>
            </p:cNvPr>
            <p:cNvSpPr/>
            <p:nvPr/>
          </p:nvSpPr>
          <p:spPr>
            <a:xfrm>
              <a:off x="507023" y="6357999"/>
              <a:ext cx="1590222" cy="34394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6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Formas de Pago</a:t>
              </a:r>
              <a:endParaRPr lang="es-CL" sz="16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89" name="Rectángulo 88">
              <a:extLst>
                <a:ext uri="{FF2B5EF4-FFF2-40B4-BE49-F238E27FC236}">
                  <a16:creationId xmlns:a16="http://schemas.microsoft.com/office/drawing/2014/main" id="{5C3FB13F-67AB-4E67-B8DB-16F6AEF462D6}"/>
                </a:ext>
              </a:extLst>
            </p:cNvPr>
            <p:cNvSpPr/>
            <p:nvPr/>
          </p:nvSpPr>
          <p:spPr>
            <a:xfrm>
              <a:off x="508665" y="6755574"/>
              <a:ext cx="118105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Total a Pagar: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90" name="Conector recto 89">
              <a:extLst>
                <a:ext uri="{FF2B5EF4-FFF2-40B4-BE49-F238E27FC236}">
                  <a16:creationId xmlns:a16="http://schemas.microsoft.com/office/drawing/2014/main" id="{E991F5D5-602F-41C6-A05E-4F641BA735F5}"/>
                </a:ext>
              </a:extLst>
            </p:cNvPr>
            <p:cNvCxnSpPr>
              <a:cxnSpLocks/>
            </p:cNvCxnSpPr>
            <p:nvPr/>
          </p:nvCxnSpPr>
          <p:spPr>
            <a:xfrm>
              <a:off x="1405339" y="6956676"/>
              <a:ext cx="1125661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3" name="Rectángulo 92">
              <a:extLst>
                <a:ext uri="{FF2B5EF4-FFF2-40B4-BE49-F238E27FC236}">
                  <a16:creationId xmlns:a16="http://schemas.microsoft.com/office/drawing/2014/main" id="{6EBF0BAA-1830-4082-9014-C97DF0F57357}"/>
                </a:ext>
              </a:extLst>
            </p:cNvPr>
            <p:cNvSpPr/>
            <p:nvPr/>
          </p:nvSpPr>
          <p:spPr>
            <a:xfrm>
              <a:off x="2618328" y="6480608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94" name="Rectángulo 93">
              <a:extLst>
                <a:ext uri="{FF2B5EF4-FFF2-40B4-BE49-F238E27FC236}">
                  <a16:creationId xmlns:a16="http://schemas.microsoft.com/office/drawing/2014/main" id="{6B27A875-5C49-4CE4-884A-53A0A9CD71C2}"/>
                </a:ext>
              </a:extLst>
            </p:cNvPr>
            <p:cNvSpPr/>
            <p:nvPr/>
          </p:nvSpPr>
          <p:spPr>
            <a:xfrm>
              <a:off x="2698547" y="6392360"/>
              <a:ext cx="213711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50% Adel</a:t>
              </a: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anto / 50% Entrega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5" name="Rectángulo 94">
              <a:extLst>
                <a:ext uri="{FF2B5EF4-FFF2-40B4-BE49-F238E27FC236}">
                  <a16:creationId xmlns:a16="http://schemas.microsoft.com/office/drawing/2014/main" id="{796D9CDE-CE6A-44BC-B977-018DBDB7ADB1}"/>
                </a:ext>
              </a:extLst>
            </p:cNvPr>
            <p:cNvSpPr/>
            <p:nvPr/>
          </p:nvSpPr>
          <p:spPr>
            <a:xfrm>
              <a:off x="2618327" y="6671604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96" name="Rectángulo 95">
              <a:extLst>
                <a:ext uri="{FF2B5EF4-FFF2-40B4-BE49-F238E27FC236}">
                  <a16:creationId xmlns:a16="http://schemas.microsoft.com/office/drawing/2014/main" id="{E1A9C05A-E9F5-40BA-9B89-F4925868A6E2}"/>
                </a:ext>
              </a:extLst>
            </p:cNvPr>
            <p:cNvSpPr/>
            <p:nvPr/>
          </p:nvSpPr>
          <p:spPr>
            <a:xfrm>
              <a:off x="2698547" y="6590190"/>
              <a:ext cx="125637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Tarjeta de Crédito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7" name="Rectángulo 96">
              <a:extLst>
                <a:ext uri="{FF2B5EF4-FFF2-40B4-BE49-F238E27FC236}">
                  <a16:creationId xmlns:a16="http://schemas.microsoft.com/office/drawing/2014/main" id="{FDB9D3DA-79A0-4743-B169-42B0206C7917}"/>
                </a:ext>
              </a:extLst>
            </p:cNvPr>
            <p:cNvSpPr/>
            <p:nvPr/>
          </p:nvSpPr>
          <p:spPr>
            <a:xfrm>
              <a:off x="2734595" y="6796948"/>
              <a:ext cx="125637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Pago Completo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8" name="Rectángulo 97">
              <a:extLst>
                <a:ext uri="{FF2B5EF4-FFF2-40B4-BE49-F238E27FC236}">
                  <a16:creationId xmlns:a16="http://schemas.microsoft.com/office/drawing/2014/main" id="{C23ACB03-E850-4859-963B-A4D496E13724}"/>
                </a:ext>
              </a:extLst>
            </p:cNvPr>
            <p:cNvSpPr/>
            <p:nvPr/>
          </p:nvSpPr>
          <p:spPr>
            <a:xfrm>
              <a:off x="2618327" y="6872424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</p:grpSp>
      <p:sp>
        <p:nvSpPr>
          <p:cNvPr id="83" name="Rectángulo 82">
            <a:extLst>
              <a:ext uri="{FF2B5EF4-FFF2-40B4-BE49-F238E27FC236}">
                <a16:creationId xmlns:a16="http://schemas.microsoft.com/office/drawing/2014/main" id="{FF1B5714-D46E-4962-9BD8-8C3EB344E93F}"/>
              </a:ext>
            </a:extLst>
          </p:cNvPr>
          <p:cNvSpPr/>
          <p:nvPr/>
        </p:nvSpPr>
        <p:spPr>
          <a:xfrm>
            <a:off x="551357" y="63750"/>
            <a:ext cx="4148168" cy="107830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07000"/>
              </a:lnSpc>
              <a:spcAft>
                <a:spcPts val="726"/>
              </a:spcAft>
            </a:pPr>
            <a:r>
              <a:rPr lang="es-CL" sz="5988" dirty="0">
                <a:solidFill>
                  <a:schemeClr val="bg1"/>
                </a:solidFill>
                <a:latin typeface="Angelface" pitchFamily="50" charset="0"/>
                <a:ea typeface="Calibri" panose="020F0502020204030204" pitchFamily="34" charset="0"/>
                <a:cs typeface="Times New Roman" panose="02020603050405020304" pitchFamily="18" charset="0"/>
              </a:rPr>
              <a:t>Ordenes de Venta</a:t>
            </a:r>
            <a:endParaRPr lang="es-CL" sz="6532" dirty="0">
              <a:solidFill>
                <a:schemeClr val="bg1"/>
              </a:solidFill>
              <a:latin typeface="Angelface" pitchFamily="50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101" name="Rectángulo: esquinas redondeadas 100">
            <a:extLst>
              <a:ext uri="{FF2B5EF4-FFF2-40B4-BE49-F238E27FC236}">
                <a16:creationId xmlns:a16="http://schemas.microsoft.com/office/drawing/2014/main" id="{0A155951-9671-4EA6-9BA5-4894C98CB333}"/>
              </a:ext>
            </a:extLst>
          </p:cNvPr>
          <p:cNvSpPr/>
          <p:nvPr/>
        </p:nvSpPr>
        <p:spPr>
          <a:xfrm>
            <a:off x="473237" y="1582469"/>
            <a:ext cx="4223447" cy="604994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111" name="Rectángulo: esquinas redondeadas 110">
            <a:extLst>
              <a:ext uri="{FF2B5EF4-FFF2-40B4-BE49-F238E27FC236}">
                <a16:creationId xmlns:a16="http://schemas.microsoft.com/office/drawing/2014/main" id="{2F0F5CEE-A183-4B39-8715-F1C8F735566B}"/>
              </a:ext>
            </a:extLst>
          </p:cNvPr>
          <p:cNvSpPr/>
          <p:nvPr/>
        </p:nvSpPr>
        <p:spPr>
          <a:xfrm>
            <a:off x="524368" y="3850804"/>
            <a:ext cx="4115236" cy="1279658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113" name="Rectángulo: esquinas redondeadas 112">
            <a:extLst>
              <a:ext uri="{FF2B5EF4-FFF2-40B4-BE49-F238E27FC236}">
                <a16:creationId xmlns:a16="http://schemas.microsoft.com/office/drawing/2014/main" id="{907035ED-50C6-4207-BD92-D5027B05F656}"/>
              </a:ext>
            </a:extLst>
          </p:cNvPr>
          <p:cNvSpPr/>
          <p:nvPr/>
        </p:nvSpPr>
        <p:spPr>
          <a:xfrm>
            <a:off x="521789" y="6431097"/>
            <a:ext cx="4115236" cy="762266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</p:spTree>
    <p:extLst>
      <p:ext uri="{BB962C8B-B14F-4D97-AF65-F5344CB8AC3E}">
        <p14:creationId xmlns:p14="http://schemas.microsoft.com/office/powerpoint/2010/main" val="1941529828"/>
      </p:ext>
    </p:extLst>
  </p:cSld>
  <p:clrMapOvr>
    <a:masterClrMapping/>
  </p:clrMapOvr>
</p:sld>
</file>

<file path=ppt/slides/slide3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4" name="Imagen 113">
            <a:extLst>
              <a:ext uri="{FF2B5EF4-FFF2-40B4-BE49-F238E27FC236}">
                <a16:creationId xmlns:a16="http://schemas.microsoft.com/office/drawing/2014/main" id="{E2C72D66-3C05-40F4-818E-4CB8631B94FA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26633" t="9514" r="29569" b="27352"/>
          <a:stretch/>
        </p:blipFill>
        <p:spPr>
          <a:xfrm rot="16200000">
            <a:off x="2185505" y="-1998928"/>
            <a:ext cx="697876" cy="5068891"/>
          </a:xfrm>
          <a:prstGeom prst="rect">
            <a:avLst/>
          </a:prstGeom>
        </p:spPr>
      </p:pic>
      <p:sp>
        <p:nvSpPr>
          <p:cNvPr id="112" name="Rectángulo: esquinas redondeadas 111">
            <a:extLst>
              <a:ext uri="{FF2B5EF4-FFF2-40B4-BE49-F238E27FC236}">
                <a16:creationId xmlns:a16="http://schemas.microsoft.com/office/drawing/2014/main" id="{E115D612-3661-42A9-A486-91A7B88EA55F}"/>
              </a:ext>
            </a:extLst>
          </p:cNvPr>
          <p:cNvSpPr/>
          <p:nvPr/>
        </p:nvSpPr>
        <p:spPr>
          <a:xfrm>
            <a:off x="440504" y="6367648"/>
            <a:ext cx="4290148" cy="890633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110" name="Rectángulo: esquinas redondeadas 109">
            <a:extLst>
              <a:ext uri="{FF2B5EF4-FFF2-40B4-BE49-F238E27FC236}">
                <a16:creationId xmlns:a16="http://schemas.microsoft.com/office/drawing/2014/main" id="{9B78243E-FF09-471B-A928-593DCFE6BCF1}"/>
              </a:ext>
            </a:extLst>
          </p:cNvPr>
          <p:cNvSpPr/>
          <p:nvPr/>
        </p:nvSpPr>
        <p:spPr>
          <a:xfrm>
            <a:off x="440505" y="3776826"/>
            <a:ext cx="4290148" cy="1439386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84" name="Rectángulo: esquinas redondeadas 83">
            <a:extLst>
              <a:ext uri="{FF2B5EF4-FFF2-40B4-BE49-F238E27FC236}">
                <a16:creationId xmlns:a16="http://schemas.microsoft.com/office/drawing/2014/main" id="{AD7414DD-8DE6-45B8-8112-9BDDF0B186AF}"/>
              </a:ext>
            </a:extLst>
          </p:cNvPr>
          <p:cNvSpPr/>
          <p:nvPr/>
        </p:nvSpPr>
        <p:spPr>
          <a:xfrm>
            <a:off x="420001" y="1536627"/>
            <a:ext cx="4310651" cy="697874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2" name="Rectángulo: esquinas redondeadas 1">
            <a:extLst>
              <a:ext uri="{FF2B5EF4-FFF2-40B4-BE49-F238E27FC236}">
                <a16:creationId xmlns:a16="http://schemas.microsoft.com/office/drawing/2014/main" id="{99FF4510-806D-4AC7-8D73-69B355A697B8}"/>
              </a:ext>
            </a:extLst>
          </p:cNvPr>
          <p:cNvSpPr/>
          <p:nvPr/>
        </p:nvSpPr>
        <p:spPr>
          <a:xfrm>
            <a:off x="1308997" y="1142665"/>
            <a:ext cx="1021080" cy="217998"/>
          </a:xfrm>
          <a:prstGeom prst="roundRect">
            <a:avLst>
              <a:gd name="adj" fmla="val 0"/>
            </a:avLst>
          </a:prstGeom>
          <a:noFill/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4" name="Rectángulo 3">
            <a:extLst>
              <a:ext uri="{FF2B5EF4-FFF2-40B4-BE49-F238E27FC236}">
                <a16:creationId xmlns:a16="http://schemas.microsoft.com/office/drawing/2014/main" id="{2AFB77A1-E7B9-4F47-9144-3CC7BDF7EE3D}"/>
              </a:ext>
            </a:extLst>
          </p:cNvPr>
          <p:cNvSpPr/>
          <p:nvPr/>
        </p:nvSpPr>
        <p:spPr>
          <a:xfrm>
            <a:off x="440504" y="1056234"/>
            <a:ext cx="1021080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N.º Pedido</a:t>
            </a:r>
            <a:endParaRPr lang="es-CL" dirty="0">
              <a:effectLst/>
              <a:latin typeface="Akazan Lt" panose="02000506020000020003" pitchFamily="2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5" name="Rectángulo: esquinas redondeadas 4">
            <a:extLst>
              <a:ext uri="{FF2B5EF4-FFF2-40B4-BE49-F238E27FC236}">
                <a16:creationId xmlns:a16="http://schemas.microsoft.com/office/drawing/2014/main" id="{2842A9BB-0E44-4F1E-97DD-EF7322732B51}"/>
              </a:ext>
            </a:extLst>
          </p:cNvPr>
          <p:cNvSpPr/>
          <p:nvPr/>
        </p:nvSpPr>
        <p:spPr>
          <a:xfrm>
            <a:off x="3675604" y="1142059"/>
            <a:ext cx="1021080" cy="217998"/>
          </a:xfrm>
          <a:prstGeom prst="roundRect">
            <a:avLst>
              <a:gd name="adj" fmla="val 0"/>
            </a:avLst>
          </a:prstGeom>
          <a:noFill/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6" name="Rectángulo 5">
            <a:extLst>
              <a:ext uri="{FF2B5EF4-FFF2-40B4-BE49-F238E27FC236}">
                <a16:creationId xmlns:a16="http://schemas.microsoft.com/office/drawing/2014/main" id="{7F3D37A6-278E-4B2C-8776-6E7C1A84784E}"/>
              </a:ext>
            </a:extLst>
          </p:cNvPr>
          <p:cNvSpPr/>
          <p:nvPr/>
        </p:nvSpPr>
        <p:spPr>
          <a:xfrm>
            <a:off x="3079506" y="1063864"/>
            <a:ext cx="1021080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Fecha</a:t>
            </a:r>
          </a:p>
        </p:txBody>
      </p:sp>
      <p:grpSp>
        <p:nvGrpSpPr>
          <p:cNvPr id="17" name="Grupo 16">
            <a:extLst>
              <a:ext uri="{FF2B5EF4-FFF2-40B4-BE49-F238E27FC236}">
                <a16:creationId xmlns:a16="http://schemas.microsoft.com/office/drawing/2014/main" id="{A1221EF0-FDFE-48C3-A647-6370BEFC3A9F}"/>
              </a:ext>
            </a:extLst>
          </p:cNvPr>
          <p:cNvGrpSpPr/>
          <p:nvPr/>
        </p:nvGrpSpPr>
        <p:grpSpPr>
          <a:xfrm>
            <a:off x="428996" y="1535416"/>
            <a:ext cx="4190338" cy="715275"/>
            <a:chOff x="461175" y="1120552"/>
            <a:chExt cx="4190338" cy="715275"/>
          </a:xfrm>
        </p:grpSpPr>
        <p:sp>
          <p:nvSpPr>
            <p:cNvPr id="8" name="Rectángulo 7">
              <a:extLst>
                <a:ext uri="{FF2B5EF4-FFF2-40B4-BE49-F238E27FC236}">
                  <a16:creationId xmlns:a16="http://schemas.microsoft.com/office/drawing/2014/main" id="{9A52EE84-0DE8-4F26-AD5E-3CE20593F425}"/>
                </a:ext>
              </a:extLst>
            </p:cNvPr>
            <p:cNvSpPr/>
            <p:nvPr/>
          </p:nvSpPr>
          <p:spPr>
            <a:xfrm>
              <a:off x="477077" y="1120552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Cliente: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" name="Rectángulo 8">
              <a:extLst>
                <a:ext uri="{FF2B5EF4-FFF2-40B4-BE49-F238E27FC236}">
                  <a16:creationId xmlns:a16="http://schemas.microsoft.com/office/drawing/2014/main" id="{0293D1B7-439B-4947-A5F0-41627F3784A1}"/>
                </a:ext>
              </a:extLst>
            </p:cNvPr>
            <p:cNvSpPr/>
            <p:nvPr/>
          </p:nvSpPr>
          <p:spPr>
            <a:xfrm>
              <a:off x="461175" y="1452518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Teléfono: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10" name="Rectángulo 9">
              <a:extLst>
                <a:ext uri="{FF2B5EF4-FFF2-40B4-BE49-F238E27FC236}">
                  <a16:creationId xmlns:a16="http://schemas.microsoft.com/office/drawing/2014/main" id="{18CEE0AE-BC72-4F64-89A2-783C42213717}"/>
                </a:ext>
              </a:extLst>
            </p:cNvPr>
            <p:cNvSpPr/>
            <p:nvPr/>
          </p:nvSpPr>
          <p:spPr>
            <a:xfrm>
              <a:off x="2542395" y="1460468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Celular: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12" name="Conector recto 11">
              <a:extLst>
                <a:ext uri="{FF2B5EF4-FFF2-40B4-BE49-F238E27FC236}">
                  <a16:creationId xmlns:a16="http://schemas.microsoft.com/office/drawing/2014/main" id="{44FD2E21-B38E-48E6-8AF0-3E3DE6E69487}"/>
                </a:ext>
              </a:extLst>
            </p:cNvPr>
            <p:cNvCxnSpPr/>
            <p:nvPr/>
          </p:nvCxnSpPr>
          <p:spPr>
            <a:xfrm>
              <a:off x="1089328" y="1380954"/>
              <a:ext cx="3562185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Conector recto 12">
              <a:extLst>
                <a:ext uri="{FF2B5EF4-FFF2-40B4-BE49-F238E27FC236}">
                  <a16:creationId xmlns:a16="http://schemas.microsoft.com/office/drawing/2014/main" id="{FF0615F5-297B-42CC-9227-B689F664423A}"/>
                </a:ext>
              </a:extLst>
            </p:cNvPr>
            <p:cNvCxnSpPr>
              <a:cxnSpLocks/>
            </p:cNvCxnSpPr>
            <p:nvPr/>
          </p:nvCxnSpPr>
          <p:spPr>
            <a:xfrm>
              <a:off x="1194019" y="1700333"/>
              <a:ext cx="1348376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" name="Conector recto 14">
              <a:extLst>
                <a:ext uri="{FF2B5EF4-FFF2-40B4-BE49-F238E27FC236}">
                  <a16:creationId xmlns:a16="http://schemas.microsoft.com/office/drawing/2014/main" id="{BD48C7B8-5CAC-4F82-9216-C8AB344C1EF2}"/>
                </a:ext>
              </a:extLst>
            </p:cNvPr>
            <p:cNvCxnSpPr>
              <a:cxnSpLocks/>
            </p:cNvCxnSpPr>
            <p:nvPr/>
          </p:nvCxnSpPr>
          <p:spPr>
            <a:xfrm>
              <a:off x="3228230" y="1700333"/>
              <a:ext cx="1423283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7" name="Grupo 26">
            <a:extLst>
              <a:ext uri="{FF2B5EF4-FFF2-40B4-BE49-F238E27FC236}">
                <a16:creationId xmlns:a16="http://schemas.microsoft.com/office/drawing/2014/main" id="{D011FB4B-7475-4BE9-A358-6DA41A8D12AD}"/>
              </a:ext>
            </a:extLst>
          </p:cNvPr>
          <p:cNvGrpSpPr/>
          <p:nvPr/>
        </p:nvGrpSpPr>
        <p:grpSpPr>
          <a:xfrm>
            <a:off x="899417" y="2332501"/>
            <a:ext cx="3359980" cy="319046"/>
            <a:chOff x="864702" y="1908569"/>
            <a:chExt cx="3359980" cy="319046"/>
          </a:xfrm>
        </p:grpSpPr>
        <p:sp>
          <p:nvSpPr>
            <p:cNvPr id="19" name="Rectángulo: esquinas redondeadas 18">
              <a:extLst>
                <a:ext uri="{FF2B5EF4-FFF2-40B4-BE49-F238E27FC236}">
                  <a16:creationId xmlns:a16="http://schemas.microsoft.com/office/drawing/2014/main" id="{90C1F828-0023-4BD0-AE55-1A1D3BABD5CA}"/>
                </a:ext>
              </a:extLst>
            </p:cNvPr>
            <p:cNvSpPr/>
            <p:nvPr/>
          </p:nvSpPr>
          <p:spPr>
            <a:xfrm>
              <a:off x="888509" y="1931042"/>
              <a:ext cx="3336173" cy="267576"/>
            </a:xfrm>
            <a:prstGeom prst="roundRect">
              <a:avLst>
                <a:gd name="adj" fmla="val 3808"/>
              </a:avLst>
            </a:prstGeom>
            <a:solidFill>
              <a:srgbClr val="E5EBF7"/>
            </a:solidFill>
            <a:ln w="6350"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20" name="Rectángulo 19">
              <a:extLst>
                <a:ext uri="{FF2B5EF4-FFF2-40B4-BE49-F238E27FC236}">
                  <a16:creationId xmlns:a16="http://schemas.microsoft.com/office/drawing/2014/main" id="{56986F0A-658A-4DCF-8EF6-0F185C7C5060}"/>
                </a:ext>
              </a:extLst>
            </p:cNvPr>
            <p:cNvSpPr/>
            <p:nvPr/>
          </p:nvSpPr>
          <p:spPr>
            <a:xfrm>
              <a:off x="864702" y="1910995"/>
              <a:ext cx="140708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Tipo de Servicio: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21" name="Rectángulo 20">
              <a:extLst>
                <a:ext uri="{FF2B5EF4-FFF2-40B4-BE49-F238E27FC236}">
                  <a16:creationId xmlns:a16="http://schemas.microsoft.com/office/drawing/2014/main" id="{6492D76D-BD6D-4616-9DE0-599FC92A6658}"/>
                </a:ext>
              </a:extLst>
            </p:cNvPr>
            <p:cNvSpPr/>
            <p:nvPr/>
          </p:nvSpPr>
          <p:spPr>
            <a:xfrm>
              <a:off x="1993616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2" name="Rectángulo 21">
              <a:extLst>
                <a:ext uri="{FF2B5EF4-FFF2-40B4-BE49-F238E27FC236}">
                  <a16:creationId xmlns:a16="http://schemas.microsoft.com/office/drawing/2014/main" id="{BE82BD38-E445-4696-A0AB-597A418C5665}"/>
                </a:ext>
              </a:extLst>
            </p:cNvPr>
            <p:cNvSpPr/>
            <p:nvPr/>
          </p:nvSpPr>
          <p:spPr>
            <a:xfrm>
              <a:off x="2072635" y="1908569"/>
              <a:ext cx="654616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Costura</a:t>
              </a:r>
            </a:p>
          </p:txBody>
        </p:sp>
        <p:sp>
          <p:nvSpPr>
            <p:cNvPr id="23" name="Rectángulo 22">
              <a:extLst>
                <a:ext uri="{FF2B5EF4-FFF2-40B4-BE49-F238E27FC236}">
                  <a16:creationId xmlns:a16="http://schemas.microsoft.com/office/drawing/2014/main" id="{68F4B250-3831-418F-BFC4-D431DBC2CA70}"/>
                </a:ext>
              </a:extLst>
            </p:cNvPr>
            <p:cNvSpPr/>
            <p:nvPr/>
          </p:nvSpPr>
          <p:spPr>
            <a:xfrm>
              <a:off x="2660329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4" name="Rectángulo 23">
              <a:extLst>
                <a:ext uri="{FF2B5EF4-FFF2-40B4-BE49-F238E27FC236}">
                  <a16:creationId xmlns:a16="http://schemas.microsoft.com/office/drawing/2014/main" id="{4AA89D6B-DBBA-402D-AEBE-71E144A67F00}"/>
                </a:ext>
              </a:extLst>
            </p:cNvPr>
            <p:cNvSpPr/>
            <p:nvPr/>
          </p:nvSpPr>
          <p:spPr>
            <a:xfrm>
              <a:off x="2750460" y="1915094"/>
              <a:ext cx="81676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Confección</a:t>
              </a:r>
            </a:p>
          </p:txBody>
        </p:sp>
        <p:sp>
          <p:nvSpPr>
            <p:cNvPr id="25" name="Rectángulo 24">
              <a:extLst>
                <a:ext uri="{FF2B5EF4-FFF2-40B4-BE49-F238E27FC236}">
                  <a16:creationId xmlns:a16="http://schemas.microsoft.com/office/drawing/2014/main" id="{E35C0224-B0B5-4F53-8A83-F99AB3741D53}"/>
                </a:ext>
              </a:extLst>
            </p:cNvPr>
            <p:cNvSpPr/>
            <p:nvPr/>
          </p:nvSpPr>
          <p:spPr>
            <a:xfrm>
              <a:off x="3522045" y="2000787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6" name="Rectángulo 25">
              <a:extLst>
                <a:ext uri="{FF2B5EF4-FFF2-40B4-BE49-F238E27FC236}">
                  <a16:creationId xmlns:a16="http://schemas.microsoft.com/office/drawing/2014/main" id="{6D0BC1E9-E235-4F61-AC23-ACA0B4CF88CA}"/>
                </a:ext>
              </a:extLst>
            </p:cNvPr>
            <p:cNvSpPr/>
            <p:nvPr/>
          </p:nvSpPr>
          <p:spPr>
            <a:xfrm>
              <a:off x="3612029" y="1915094"/>
              <a:ext cx="552402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Otros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sp>
        <p:nvSpPr>
          <p:cNvPr id="28" name="Rectángulo 27">
            <a:extLst>
              <a:ext uri="{FF2B5EF4-FFF2-40B4-BE49-F238E27FC236}">
                <a16:creationId xmlns:a16="http://schemas.microsoft.com/office/drawing/2014/main" id="{68588BD4-AE96-4CF9-9C4B-24A6D79FE99D}"/>
              </a:ext>
            </a:extLst>
          </p:cNvPr>
          <p:cNvSpPr/>
          <p:nvPr/>
        </p:nvSpPr>
        <p:spPr>
          <a:xfrm>
            <a:off x="354701" y="2633649"/>
            <a:ext cx="2183733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Descripción del Servicio:</a:t>
            </a:r>
            <a:endParaRPr lang="es-CL" dirty="0">
              <a:effectLst/>
              <a:latin typeface="Akazan Lt" panose="02000506020000020003" pitchFamily="2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pic>
        <p:nvPicPr>
          <p:cNvPr id="30" name="Imagen 29">
            <a:extLst>
              <a:ext uri="{FF2B5EF4-FFF2-40B4-BE49-F238E27FC236}">
                <a16:creationId xmlns:a16="http://schemas.microsoft.com/office/drawing/2014/main" id="{3E931A31-DC47-4A40-8DA9-8FC83A9306DD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203" t="66278" r="8673" b="23449"/>
          <a:stretch/>
        </p:blipFill>
        <p:spPr>
          <a:xfrm>
            <a:off x="440505" y="2944813"/>
            <a:ext cx="4301657" cy="738769"/>
          </a:xfrm>
          <a:prstGeom prst="rect">
            <a:avLst/>
          </a:prstGeom>
        </p:spPr>
      </p:pic>
      <p:grpSp>
        <p:nvGrpSpPr>
          <p:cNvPr id="76" name="Grupo 75">
            <a:extLst>
              <a:ext uri="{FF2B5EF4-FFF2-40B4-BE49-F238E27FC236}">
                <a16:creationId xmlns:a16="http://schemas.microsoft.com/office/drawing/2014/main" id="{EBD2F4EC-A8BF-4680-A871-AD5F1ACFA33A}"/>
              </a:ext>
            </a:extLst>
          </p:cNvPr>
          <p:cNvGrpSpPr/>
          <p:nvPr/>
        </p:nvGrpSpPr>
        <p:grpSpPr>
          <a:xfrm>
            <a:off x="513147" y="3825721"/>
            <a:ext cx="4187950" cy="1277269"/>
            <a:chOff x="425691" y="4023521"/>
            <a:chExt cx="4187950" cy="1277269"/>
          </a:xfrm>
        </p:grpSpPr>
        <p:sp>
          <p:nvSpPr>
            <p:cNvPr id="39" name="Rectángulo 38">
              <a:extLst>
                <a:ext uri="{FF2B5EF4-FFF2-40B4-BE49-F238E27FC236}">
                  <a16:creationId xmlns:a16="http://schemas.microsoft.com/office/drawing/2014/main" id="{02E4A93C-8F9C-4884-B2B6-80528735D3E3}"/>
                </a:ext>
              </a:extLst>
            </p:cNvPr>
            <p:cNvSpPr/>
            <p:nvPr/>
          </p:nvSpPr>
          <p:spPr>
            <a:xfrm>
              <a:off x="425691" y="4023521"/>
              <a:ext cx="118105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Ficha de Medidas</a:t>
              </a:r>
            </a:p>
          </p:txBody>
        </p:sp>
        <p:sp>
          <p:nvSpPr>
            <p:cNvPr id="41" name="Rectángulo 40">
              <a:extLst>
                <a:ext uri="{FF2B5EF4-FFF2-40B4-BE49-F238E27FC236}">
                  <a16:creationId xmlns:a16="http://schemas.microsoft.com/office/drawing/2014/main" id="{92B9E128-7B4C-45E7-9BA8-B9EA85687B92}"/>
                </a:ext>
              </a:extLst>
            </p:cNvPr>
            <p:cNvSpPr/>
            <p:nvPr/>
          </p:nvSpPr>
          <p:spPr>
            <a:xfrm>
              <a:off x="754528" y="4254831"/>
              <a:ext cx="66475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H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ombros</a:t>
              </a:r>
            </a:p>
          </p:txBody>
        </p:sp>
        <p:grpSp>
          <p:nvGrpSpPr>
            <p:cNvPr id="53" name="Grupo 52">
              <a:extLst>
                <a:ext uri="{FF2B5EF4-FFF2-40B4-BE49-F238E27FC236}">
                  <a16:creationId xmlns:a16="http://schemas.microsoft.com/office/drawing/2014/main" id="{F280F20A-CEEA-4B75-946C-268CF551042A}"/>
                </a:ext>
              </a:extLst>
            </p:cNvPr>
            <p:cNvGrpSpPr/>
            <p:nvPr/>
          </p:nvGrpSpPr>
          <p:grpSpPr>
            <a:xfrm>
              <a:off x="499785" y="4324233"/>
              <a:ext cx="319496" cy="903494"/>
              <a:chOff x="499785" y="4324233"/>
              <a:chExt cx="319496" cy="903494"/>
            </a:xfrm>
          </p:grpSpPr>
          <p:sp>
            <p:nvSpPr>
              <p:cNvPr id="40" name="Rectángulo 39">
                <a:extLst>
                  <a:ext uri="{FF2B5EF4-FFF2-40B4-BE49-F238E27FC236}">
                    <a16:creationId xmlns:a16="http://schemas.microsoft.com/office/drawing/2014/main" id="{E47B04F6-4E0C-443A-9D7F-51CC3A6E8167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 dirty="0"/>
              </a:p>
            </p:txBody>
          </p:sp>
          <p:sp>
            <p:nvSpPr>
              <p:cNvPr id="42" name="Rectángulo 41">
                <a:extLst>
                  <a:ext uri="{FF2B5EF4-FFF2-40B4-BE49-F238E27FC236}">
                    <a16:creationId xmlns:a16="http://schemas.microsoft.com/office/drawing/2014/main" id="{E0D8D7D1-E8A9-477D-BB59-7D4037A10AD8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3" name="Rectángulo 42">
                <a:extLst>
                  <a:ext uri="{FF2B5EF4-FFF2-40B4-BE49-F238E27FC236}">
                    <a16:creationId xmlns:a16="http://schemas.microsoft.com/office/drawing/2014/main" id="{F11EEA12-BB2F-4295-96AC-15AABB2EB594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4" name="Rectángulo 43">
                <a:extLst>
                  <a:ext uri="{FF2B5EF4-FFF2-40B4-BE49-F238E27FC236}">
                    <a16:creationId xmlns:a16="http://schemas.microsoft.com/office/drawing/2014/main" id="{4CA8619C-54F1-4E1B-8AD0-2AB97850AF39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5" name="Rectángulo 44">
                <a:extLst>
                  <a:ext uri="{FF2B5EF4-FFF2-40B4-BE49-F238E27FC236}">
                    <a16:creationId xmlns:a16="http://schemas.microsoft.com/office/drawing/2014/main" id="{A892E23F-412E-4C2B-BF07-19DEFB875F6D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48" name="Rectángulo 47">
              <a:extLst>
                <a:ext uri="{FF2B5EF4-FFF2-40B4-BE49-F238E27FC236}">
                  <a16:creationId xmlns:a16="http://schemas.microsoft.com/office/drawing/2014/main" id="{F61B7A8A-9FD8-4CD0-98C1-D19A7D442815}"/>
                </a:ext>
              </a:extLst>
            </p:cNvPr>
            <p:cNvSpPr/>
            <p:nvPr/>
          </p:nvSpPr>
          <p:spPr>
            <a:xfrm>
              <a:off x="754528" y="4446790"/>
              <a:ext cx="66475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Busto</a:t>
              </a:r>
            </a:p>
          </p:txBody>
        </p:sp>
        <p:sp>
          <p:nvSpPr>
            <p:cNvPr id="49" name="Rectángulo 48">
              <a:extLst>
                <a:ext uri="{FF2B5EF4-FFF2-40B4-BE49-F238E27FC236}">
                  <a16:creationId xmlns:a16="http://schemas.microsoft.com/office/drawing/2014/main" id="{CB2C72A1-AB47-4A03-B163-24BB2C1F201C}"/>
                </a:ext>
              </a:extLst>
            </p:cNvPr>
            <p:cNvSpPr/>
            <p:nvPr/>
          </p:nvSpPr>
          <p:spPr>
            <a:xfrm>
              <a:off x="754528" y="4627222"/>
              <a:ext cx="934027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Larg</a:t>
              </a: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 Espalda</a:t>
              </a:r>
            </a:p>
          </p:txBody>
        </p:sp>
        <p:sp>
          <p:nvSpPr>
            <p:cNvPr id="50" name="Rectángulo 49">
              <a:extLst>
                <a:ext uri="{FF2B5EF4-FFF2-40B4-BE49-F238E27FC236}">
                  <a16:creationId xmlns:a16="http://schemas.microsoft.com/office/drawing/2014/main" id="{C5BC14CB-F47E-4D58-8F68-DDE41F381913}"/>
                </a:ext>
              </a:extLst>
            </p:cNvPr>
            <p:cNvSpPr/>
            <p:nvPr/>
          </p:nvSpPr>
          <p:spPr>
            <a:xfrm>
              <a:off x="754528" y="4819750"/>
              <a:ext cx="934027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Busto</a:t>
              </a:r>
            </a:p>
          </p:txBody>
        </p:sp>
        <p:sp>
          <p:nvSpPr>
            <p:cNvPr id="52" name="Rectángulo 51">
              <a:extLst>
                <a:ext uri="{FF2B5EF4-FFF2-40B4-BE49-F238E27FC236}">
                  <a16:creationId xmlns:a16="http://schemas.microsoft.com/office/drawing/2014/main" id="{39884370-F146-4FD9-9DE4-63D0F5CF1CFD}"/>
                </a:ext>
              </a:extLst>
            </p:cNvPr>
            <p:cNvSpPr/>
            <p:nvPr/>
          </p:nvSpPr>
          <p:spPr>
            <a:xfrm>
              <a:off x="763644" y="5019073"/>
              <a:ext cx="54205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</a:t>
              </a:r>
            </a:p>
          </p:txBody>
        </p:sp>
        <p:grpSp>
          <p:nvGrpSpPr>
            <p:cNvPr id="54" name="Grupo 53">
              <a:extLst>
                <a:ext uri="{FF2B5EF4-FFF2-40B4-BE49-F238E27FC236}">
                  <a16:creationId xmlns:a16="http://schemas.microsoft.com/office/drawing/2014/main" id="{899D3852-9FE5-4802-ABAC-63F149199D1B}"/>
                </a:ext>
              </a:extLst>
            </p:cNvPr>
            <p:cNvGrpSpPr/>
            <p:nvPr/>
          </p:nvGrpSpPr>
          <p:grpSpPr>
            <a:xfrm>
              <a:off x="1603520" y="4324233"/>
              <a:ext cx="319496" cy="903494"/>
              <a:chOff x="499785" y="4324233"/>
              <a:chExt cx="319496" cy="903494"/>
            </a:xfrm>
          </p:grpSpPr>
          <p:sp>
            <p:nvSpPr>
              <p:cNvPr id="55" name="Rectángulo 54">
                <a:extLst>
                  <a:ext uri="{FF2B5EF4-FFF2-40B4-BE49-F238E27FC236}">
                    <a16:creationId xmlns:a16="http://schemas.microsoft.com/office/drawing/2014/main" id="{B9500116-F8A0-4B60-A41D-DDA61DAD96E1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6" name="Rectángulo 55">
                <a:extLst>
                  <a:ext uri="{FF2B5EF4-FFF2-40B4-BE49-F238E27FC236}">
                    <a16:creationId xmlns:a16="http://schemas.microsoft.com/office/drawing/2014/main" id="{32936542-49CC-49B3-82EB-7BF61A120F45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7" name="Rectángulo 56">
                <a:extLst>
                  <a:ext uri="{FF2B5EF4-FFF2-40B4-BE49-F238E27FC236}">
                    <a16:creationId xmlns:a16="http://schemas.microsoft.com/office/drawing/2014/main" id="{8750774D-2064-4D64-A3A9-4DF20C839018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8" name="Rectángulo 57">
                <a:extLst>
                  <a:ext uri="{FF2B5EF4-FFF2-40B4-BE49-F238E27FC236}">
                    <a16:creationId xmlns:a16="http://schemas.microsoft.com/office/drawing/2014/main" id="{83283F80-022F-44A8-A5C5-F600B41761E0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9" name="Rectángulo 58">
                <a:extLst>
                  <a:ext uri="{FF2B5EF4-FFF2-40B4-BE49-F238E27FC236}">
                    <a16:creationId xmlns:a16="http://schemas.microsoft.com/office/drawing/2014/main" id="{B3B65F57-430F-44F5-B56A-77EC86B78C32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60" name="Rectángulo 59">
              <a:extLst>
                <a:ext uri="{FF2B5EF4-FFF2-40B4-BE49-F238E27FC236}">
                  <a16:creationId xmlns:a16="http://schemas.microsoft.com/office/drawing/2014/main" id="{6466DA8E-C652-4658-9DE6-CC4010FF4254}"/>
                </a:ext>
              </a:extLst>
            </p:cNvPr>
            <p:cNvSpPr/>
            <p:nvPr/>
          </p:nvSpPr>
          <p:spPr>
            <a:xfrm>
              <a:off x="1857045" y="4249221"/>
              <a:ext cx="140225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Frente </a:t>
              </a:r>
            </a:p>
          </p:txBody>
        </p:sp>
        <p:sp>
          <p:nvSpPr>
            <p:cNvPr id="61" name="Rectángulo 60">
              <a:extLst>
                <a:ext uri="{FF2B5EF4-FFF2-40B4-BE49-F238E27FC236}">
                  <a16:creationId xmlns:a16="http://schemas.microsoft.com/office/drawing/2014/main" id="{31371062-0AD6-4B71-A228-5A8B2CD3F31E}"/>
                </a:ext>
              </a:extLst>
            </p:cNvPr>
            <p:cNvSpPr/>
            <p:nvPr/>
          </p:nvSpPr>
          <p:spPr>
            <a:xfrm>
              <a:off x="1857045" y="4448480"/>
              <a:ext cx="1327750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Costado</a:t>
              </a:r>
            </a:p>
          </p:txBody>
        </p:sp>
        <p:sp>
          <p:nvSpPr>
            <p:cNvPr id="62" name="Rectángulo 61">
              <a:extLst>
                <a:ext uri="{FF2B5EF4-FFF2-40B4-BE49-F238E27FC236}">
                  <a16:creationId xmlns:a16="http://schemas.microsoft.com/office/drawing/2014/main" id="{5A4E51EF-8D78-4EC7-9B0F-BE0BEA9BB197}"/>
                </a:ext>
              </a:extLst>
            </p:cNvPr>
            <p:cNvSpPr/>
            <p:nvPr/>
          </p:nvSpPr>
          <p:spPr>
            <a:xfrm>
              <a:off x="1867696" y="4627222"/>
              <a:ext cx="60857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Cadera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63" name="Rectángulo 62">
              <a:extLst>
                <a:ext uri="{FF2B5EF4-FFF2-40B4-BE49-F238E27FC236}">
                  <a16:creationId xmlns:a16="http://schemas.microsoft.com/office/drawing/2014/main" id="{14010947-628E-4464-9589-CBFF26BCD86C}"/>
                </a:ext>
              </a:extLst>
            </p:cNvPr>
            <p:cNvSpPr/>
            <p:nvPr/>
          </p:nvSpPr>
          <p:spPr>
            <a:xfrm>
              <a:off x="1867696" y="4813319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Rodilla</a:t>
              </a:r>
            </a:p>
          </p:txBody>
        </p:sp>
        <p:sp>
          <p:nvSpPr>
            <p:cNvPr id="64" name="Rectángulo 63">
              <a:extLst>
                <a:ext uri="{FF2B5EF4-FFF2-40B4-BE49-F238E27FC236}">
                  <a16:creationId xmlns:a16="http://schemas.microsoft.com/office/drawing/2014/main" id="{B9F5A617-31DA-4B42-AA9F-20464752E28F}"/>
                </a:ext>
              </a:extLst>
            </p:cNvPr>
            <p:cNvSpPr/>
            <p:nvPr/>
          </p:nvSpPr>
          <p:spPr>
            <a:xfrm>
              <a:off x="1862655" y="5016100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Rodilla</a:t>
              </a:r>
            </a:p>
          </p:txBody>
        </p:sp>
        <p:grpSp>
          <p:nvGrpSpPr>
            <p:cNvPr id="65" name="Grupo 64">
              <a:extLst>
                <a:ext uri="{FF2B5EF4-FFF2-40B4-BE49-F238E27FC236}">
                  <a16:creationId xmlns:a16="http://schemas.microsoft.com/office/drawing/2014/main" id="{320CD5EF-93F7-494C-8D7A-6A0B8DEABED7}"/>
                </a:ext>
              </a:extLst>
            </p:cNvPr>
            <p:cNvGrpSpPr/>
            <p:nvPr/>
          </p:nvGrpSpPr>
          <p:grpSpPr>
            <a:xfrm>
              <a:off x="3122565" y="4330398"/>
              <a:ext cx="319496" cy="903494"/>
              <a:chOff x="499785" y="4324233"/>
              <a:chExt cx="319496" cy="903494"/>
            </a:xfrm>
          </p:grpSpPr>
          <p:sp>
            <p:nvSpPr>
              <p:cNvPr id="66" name="Rectángulo 65">
                <a:extLst>
                  <a:ext uri="{FF2B5EF4-FFF2-40B4-BE49-F238E27FC236}">
                    <a16:creationId xmlns:a16="http://schemas.microsoft.com/office/drawing/2014/main" id="{F5AFC7C4-3C8D-4234-9F99-591641CB149C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7" name="Rectángulo 66">
                <a:extLst>
                  <a:ext uri="{FF2B5EF4-FFF2-40B4-BE49-F238E27FC236}">
                    <a16:creationId xmlns:a16="http://schemas.microsoft.com/office/drawing/2014/main" id="{672EC4D9-7968-40EF-8E37-0AB1B0B57B4D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8" name="Rectángulo 67">
                <a:extLst>
                  <a:ext uri="{FF2B5EF4-FFF2-40B4-BE49-F238E27FC236}">
                    <a16:creationId xmlns:a16="http://schemas.microsoft.com/office/drawing/2014/main" id="{79992F34-89A5-437A-A008-60DF00CD58FB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9" name="Rectángulo 68">
                <a:extLst>
                  <a:ext uri="{FF2B5EF4-FFF2-40B4-BE49-F238E27FC236}">
                    <a16:creationId xmlns:a16="http://schemas.microsoft.com/office/drawing/2014/main" id="{5A44A7C8-1EF2-4BA3-A253-805C71A8205A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70" name="Rectángulo 69">
                <a:extLst>
                  <a:ext uri="{FF2B5EF4-FFF2-40B4-BE49-F238E27FC236}">
                    <a16:creationId xmlns:a16="http://schemas.microsoft.com/office/drawing/2014/main" id="{9FCEB1F4-D108-40F4-9C61-46A7811EF12A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71" name="Rectángulo 70">
              <a:extLst>
                <a:ext uri="{FF2B5EF4-FFF2-40B4-BE49-F238E27FC236}">
                  <a16:creationId xmlns:a16="http://schemas.microsoft.com/office/drawing/2014/main" id="{7667203C-F86F-4632-8695-E8C8F777376B}"/>
                </a:ext>
              </a:extLst>
            </p:cNvPr>
            <p:cNvSpPr/>
            <p:nvPr/>
          </p:nvSpPr>
          <p:spPr>
            <a:xfrm>
              <a:off x="3391445" y="4257235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Pantalones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2" name="Rectángulo 71">
              <a:extLst>
                <a:ext uri="{FF2B5EF4-FFF2-40B4-BE49-F238E27FC236}">
                  <a16:creationId xmlns:a16="http://schemas.microsoft.com/office/drawing/2014/main" id="{58BFB19A-50EB-45F1-A3CE-85D479F6FF63}"/>
                </a:ext>
              </a:extLst>
            </p:cNvPr>
            <p:cNvSpPr/>
            <p:nvPr/>
          </p:nvSpPr>
          <p:spPr>
            <a:xfrm>
              <a:off x="3392643" y="4443247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Falda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3" name="Rectángulo 72">
              <a:extLst>
                <a:ext uri="{FF2B5EF4-FFF2-40B4-BE49-F238E27FC236}">
                  <a16:creationId xmlns:a16="http://schemas.microsoft.com/office/drawing/2014/main" id="{1D61C0AB-6E23-4955-B604-F5425931A240}"/>
                </a:ext>
              </a:extLst>
            </p:cNvPr>
            <p:cNvSpPr/>
            <p:nvPr/>
          </p:nvSpPr>
          <p:spPr>
            <a:xfrm>
              <a:off x="3388231" y="4632248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Brazos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4" name="Rectángulo 73">
              <a:extLst>
                <a:ext uri="{FF2B5EF4-FFF2-40B4-BE49-F238E27FC236}">
                  <a16:creationId xmlns:a16="http://schemas.microsoft.com/office/drawing/2014/main" id="{82FFD66E-2E43-472B-9751-82F25D60E63F}"/>
                </a:ext>
              </a:extLst>
            </p:cNvPr>
            <p:cNvSpPr/>
            <p:nvPr/>
          </p:nvSpPr>
          <p:spPr>
            <a:xfrm>
              <a:off x="3391445" y="4824776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Brazos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5" name="Rectángulo 74">
              <a:extLst>
                <a:ext uri="{FF2B5EF4-FFF2-40B4-BE49-F238E27FC236}">
                  <a16:creationId xmlns:a16="http://schemas.microsoft.com/office/drawing/2014/main" id="{567DC8AA-44AB-4858-80A5-59093DB9B205}"/>
                </a:ext>
              </a:extLst>
            </p:cNvPr>
            <p:cNvSpPr/>
            <p:nvPr/>
          </p:nvSpPr>
          <p:spPr>
            <a:xfrm>
              <a:off x="3392014" y="5019687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Puños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77" name="Grupo 76">
            <a:extLst>
              <a:ext uri="{FF2B5EF4-FFF2-40B4-BE49-F238E27FC236}">
                <a16:creationId xmlns:a16="http://schemas.microsoft.com/office/drawing/2014/main" id="{E1C409F8-653D-4D9B-BD5A-C6F51AAA093A}"/>
              </a:ext>
            </a:extLst>
          </p:cNvPr>
          <p:cNvGrpSpPr/>
          <p:nvPr/>
        </p:nvGrpSpPr>
        <p:grpSpPr>
          <a:xfrm>
            <a:off x="827247" y="5284367"/>
            <a:ext cx="3869438" cy="314947"/>
            <a:chOff x="846774" y="1908569"/>
            <a:chExt cx="3869438" cy="314947"/>
          </a:xfrm>
        </p:grpSpPr>
        <p:sp>
          <p:nvSpPr>
            <p:cNvPr id="78" name="Rectángulo: esquinas redondeadas 77">
              <a:extLst>
                <a:ext uri="{FF2B5EF4-FFF2-40B4-BE49-F238E27FC236}">
                  <a16:creationId xmlns:a16="http://schemas.microsoft.com/office/drawing/2014/main" id="{2060D2E5-A165-4593-B293-BEB07BBA723F}"/>
                </a:ext>
              </a:extLst>
            </p:cNvPr>
            <p:cNvSpPr/>
            <p:nvPr/>
          </p:nvSpPr>
          <p:spPr>
            <a:xfrm>
              <a:off x="888509" y="1931042"/>
              <a:ext cx="3548063" cy="267576"/>
            </a:xfrm>
            <a:prstGeom prst="roundRect">
              <a:avLst>
                <a:gd name="adj" fmla="val 3808"/>
              </a:avLst>
            </a:prstGeom>
            <a:solidFill>
              <a:srgbClr val="E5EBF7"/>
            </a:solidFill>
            <a:ln w="6350"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79" name="Rectángulo 78">
              <a:extLst>
                <a:ext uri="{FF2B5EF4-FFF2-40B4-BE49-F238E27FC236}">
                  <a16:creationId xmlns:a16="http://schemas.microsoft.com/office/drawing/2014/main" id="{E7877A37-7626-4D32-BC91-E7815A0457B0}"/>
                </a:ext>
              </a:extLst>
            </p:cNvPr>
            <p:cNvSpPr/>
            <p:nvPr/>
          </p:nvSpPr>
          <p:spPr>
            <a:xfrm>
              <a:off x="846774" y="1910995"/>
              <a:ext cx="140708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Material Utilizado</a:t>
              </a:r>
            </a:p>
          </p:txBody>
        </p:sp>
        <p:sp>
          <p:nvSpPr>
            <p:cNvPr id="80" name="Rectángulo 79">
              <a:extLst>
                <a:ext uri="{FF2B5EF4-FFF2-40B4-BE49-F238E27FC236}">
                  <a16:creationId xmlns:a16="http://schemas.microsoft.com/office/drawing/2014/main" id="{EED52FFC-D234-4972-9362-CCA8BD8E1E1D}"/>
                </a:ext>
              </a:extLst>
            </p:cNvPr>
            <p:cNvSpPr/>
            <p:nvPr/>
          </p:nvSpPr>
          <p:spPr>
            <a:xfrm>
              <a:off x="1951784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81" name="Rectángulo 80">
              <a:extLst>
                <a:ext uri="{FF2B5EF4-FFF2-40B4-BE49-F238E27FC236}">
                  <a16:creationId xmlns:a16="http://schemas.microsoft.com/office/drawing/2014/main" id="{810D7B33-A378-48EE-81DB-D80ABF08CAFF}"/>
                </a:ext>
              </a:extLst>
            </p:cNvPr>
            <p:cNvSpPr/>
            <p:nvPr/>
          </p:nvSpPr>
          <p:spPr>
            <a:xfrm>
              <a:off x="2018850" y="1908569"/>
              <a:ext cx="1230415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Traído por cliente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82" name="Rectángulo 81">
              <a:extLst>
                <a:ext uri="{FF2B5EF4-FFF2-40B4-BE49-F238E27FC236}">
                  <a16:creationId xmlns:a16="http://schemas.microsoft.com/office/drawing/2014/main" id="{C6BA340D-8998-4AB9-89C7-B008C984CE74}"/>
                </a:ext>
              </a:extLst>
            </p:cNvPr>
            <p:cNvSpPr/>
            <p:nvPr/>
          </p:nvSpPr>
          <p:spPr>
            <a:xfrm>
              <a:off x="3114635" y="2000787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85" name="Rectángulo 84">
              <a:extLst>
                <a:ext uri="{FF2B5EF4-FFF2-40B4-BE49-F238E27FC236}">
                  <a16:creationId xmlns:a16="http://schemas.microsoft.com/office/drawing/2014/main" id="{E804BDC5-B8E3-4BEE-B9A1-7A7F9FE1772F}"/>
                </a:ext>
              </a:extLst>
            </p:cNvPr>
            <p:cNvSpPr/>
            <p:nvPr/>
          </p:nvSpPr>
          <p:spPr>
            <a:xfrm>
              <a:off x="3194974" y="1908569"/>
              <a:ext cx="152123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Comprado por uno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pic>
        <p:nvPicPr>
          <p:cNvPr id="86" name="Imagen 85">
            <a:extLst>
              <a:ext uri="{FF2B5EF4-FFF2-40B4-BE49-F238E27FC236}">
                <a16:creationId xmlns:a16="http://schemas.microsoft.com/office/drawing/2014/main" id="{5E40D706-1789-41B8-8B26-B918DFB9E15B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203" t="66278" r="8673" b="23356"/>
          <a:stretch/>
        </p:blipFill>
        <p:spPr>
          <a:xfrm>
            <a:off x="420002" y="5572807"/>
            <a:ext cx="4301657" cy="745544"/>
          </a:xfrm>
          <a:prstGeom prst="rect">
            <a:avLst/>
          </a:prstGeom>
        </p:spPr>
      </p:pic>
      <p:grpSp>
        <p:nvGrpSpPr>
          <p:cNvPr id="99" name="Grupo 98">
            <a:extLst>
              <a:ext uri="{FF2B5EF4-FFF2-40B4-BE49-F238E27FC236}">
                <a16:creationId xmlns:a16="http://schemas.microsoft.com/office/drawing/2014/main" id="{A495B0AB-2D8A-4029-A820-29583E476264}"/>
              </a:ext>
            </a:extLst>
          </p:cNvPr>
          <p:cNvGrpSpPr/>
          <p:nvPr/>
        </p:nvGrpSpPr>
        <p:grpSpPr>
          <a:xfrm>
            <a:off x="513886" y="6402346"/>
            <a:ext cx="4328637" cy="751470"/>
            <a:chOff x="507023" y="6357999"/>
            <a:chExt cx="4328637" cy="751470"/>
          </a:xfrm>
        </p:grpSpPr>
        <p:sp>
          <p:nvSpPr>
            <p:cNvPr id="88" name="Rectángulo 87">
              <a:extLst>
                <a:ext uri="{FF2B5EF4-FFF2-40B4-BE49-F238E27FC236}">
                  <a16:creationId xmlns:a16="http://schemas.microsoft.com/office/drawing/2014/main" id="{CABB359B-7FAA-4851-BFBB-C7E16CD1F9CA}"/>
                </a:ext>
              </a:extLst>
            </p:cNvPr>
            <p:cNvSpPr/>
            <p:nvPr/>
          </p:nvSpPr>
          <p:spPr>
            <a:xfrm>
              <a:off x="507023" y="6357999"/>
              <a:ext cx="1590222" cy="34394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6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Formas de Pago</a:t>
              </a:r>
              <a:endParaRPr lang="es-CL" sz="16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89" name="Rectángulo 88">
              <a:extLst>
                <a:ext uri="{FF2B5EF4-FFF2-40B4-BE49-F238E27FC236}">
                  <a16:creationId xmlns:a16="http://schemas.microsoft.com/office/drawing/2014/main" id="{5C3FB13F-67AB-4E67-B8DB-16F6AEF462D6}"/>
                </a:ext>
              </a:extLst>
            </p:cNvPr>
            <p:cNvSpPr/>
            <p:nvPr/>
          </p:nvSpPr>
          <p:spPr>
            <a:xfrm>
              <a:off x="508665" y="6755574"/>
              <a:ext cx="118105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Total a Pagar: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90" name="Conector recto 89">
              <a:extLst>
                <a:ext uri="{FF2B5EF4-FFF2-40B4-BE49-F238E27FC236}">
                  <a16:creationId xmlns:a16="http://schemas.microsoft.com/office/drawing/2014/main" id="{E991F5D5-602F-41C6-A05E-4F641BA735F5}"/>
                </a:ext>
              </a:extLst>
            </p:cNvPr>
            <p:cNvCxnSpPr>
              <a:cxnSpLocks/>
            </p:cNvCxnSpPr>
            <p:nvPr/>
          </p:nvCxnSpPr>
          <p:spPr>
            <a:xfrm>
              <a:off x="1405339" y="6956676"/>
              <a:ext cx="1125661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3" name="Rectángulo 92">
              <a:extLst>
                <a:ext uri="{FF2B5EF4-FFF2-40B4-BE49-F238E27FC236}">
                  <a16:creationId xmlns:a16="http://schemas.microsoft.com/office/drawing/2014/main" id="{6EBF0BAA-1830-4082-9014-C97DF0F57357}"/>
                </a:ext>
              </a:extLst>
            </p:cNvPr>
            <p:cNvSpPr/>
            <p:nvPr/>
          </p:nvSpPr>
          <p:spPr>
            <a:xfrm>
              <a:off x="2618328" y="6480608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94" name="Rectángulo 93">
              <a:extLst>
                <a:ext uri="{FF2B5EF4-FFF2-40B4-BE49-F238E27FC236}">
                  <a16:creationId xmlns:a16="http://schemas.microsoft.com/office/drawing/2014/main" id="{6B27A875-5C49-4CE4-884A-53A0A9CD71C2}"/>
                </a:ext>
              </a:extLst>
            </p:cNvPr>
            <p:cNvSpPr/>
            <p:nvPr/>
          </p:nvSpPr>
          <p:spPr>
            <a:xfrm>
              <a:off x="2698547" y="6392360"/>
              <a:ext cx="213711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50% Adel</a:t>
              </a: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anto / 50% Entrega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5" name="Rectángulo 94">
              <a:extLst>
                <a:ext uri="{FF2B5EF4-FFF2-40B4-BE49-F238E27FC236}">
                  <a16:creationId xmlns:a16="http://schemas.microsoft.com/office/drawing/2014/main" id="{796D9CDE-CE6A-44BC-B977-018DBDB7ADB1}"/>
                </a:ext>
              </a:extLst>
            </p:cNvPr>
            <p:cNvSpPr/>
            <p:nvPr/>
          </p:nvSpPr>
          <p:spPr>
            <a:xfrm>
              <a:off x="2618327" y="6671604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96" name="Rectángulo 95">
              <a:extLst>
                <a:ext uri="{FF2B5EF4-FFF2-40B4-BE49-F238E27FC236}">
                  <a16:creationId xmlns:a16="http://schemas.microsoft.com/office/drawing/2014/main" id="{E1A9C05A-E9F5-40BA-9B89-F4925868A6E2}"/>
                </a:ext>
              </a:extLst>
            </p:cNvPr>
            <p:cNvSpPr/>
            <p:nvPr/>
          </p:nvSpPr>
          <p:spPr>
            <a:xfrm>
              <a:off x="2698547" y="6590190"/>
              <a:ext cx="125637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Tarjeta de Crédito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7" name="Rectángulo 96">
              <a:extLst>
                <a:ext uri="{FF2B5EF4-FFF2-40B4-BE49-F238E27FC236}">
                  <a16:creationId xmlns:a16="http://schemas.microsoft.com/office/drawing/2014/main" id="{FDB9D3DA-79A0-4743-B169-42B0206C7917}"/>
                </a:ext>
              </a:extLst>
            </p:cNvPr>
            <p:cNvSpPr/>
            <p:nvPr/>
          </p:nvSpPr>
          <p:spPr>
            <a:xfrm>
              <a:off x="2734595" y="6796948"/>
              <a:ext cx="125637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Pago Completo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8" name="Rectángulo 97">
              <a:extLst>
                <a:ext uri="{FF2B5EF4-FFF2-40B4-BE49-F238E27FC236}">
                  <a16:creationId xmlns:a16="http://schemas.microsoft.com/office/drawing/2014/main" id="{C23ACB03-E850-4859-963B-A4D496E13724}"/>
                </a:ext>
              </a:extLst>
            </p:cNvPr>
            <p:cNvSpPr/>
            <p:nvPr/>
          </p:nvSpPr>
          <p:spPr>
            <a:xfrm>
              <a:off x="2618327" y="6872424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</p:grpSp>
      <p:sp>
        <p:nvSpPr>
          <p:cNvPr id="83" name="Rectángulo 82">
            <a:extLst>
              <a:ext uri="{FF2B5EF4-FFF2-40B4-BE49-F238E27FC236}">
                <a16:creationId xmlns:a16="http://schemas.microsoft.com/office/drawing/2014/main" id="{FF1B5714-D46E-4962-9BD8-8C3EB344E93F}"/>
              </a:ext>
            </a:extLst>
          </p:cNvPr>
          <p:cNvSpPr/>
          <p:nvPr/>
        </p:nvSpPr>
        <p:spPr>
          <a:xfrm>
            <a:off x="551357" y="63750"/>
            <a:ext cx="4148168" cy="107830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07000"/>
              </a:lnSpc>
              <a:spcAft>
                <a:spcPts val="726"/>
              </a:spcAft>
            </a:pPr>
            <a:r>
              <a:rPr lang="es-CL" sz="5988" dirty="0">
                <a:solidFill>
                  <a:schemeClr val="bg1"/>
                </a:solidFill>
                <a:latin typeface="Angelface" pitchFamily="50" charset="0"/>
                <a:ea typeface="Calibri" panose="020F0502020204030204" pitchFamily="34" charset="0"/>
                <a:cs typeface="Times New Roman" panose="02020603050405020304" pitchFamily="18" charset="0"/>
              </a:rPr>
              <a:t>Ordenes de Venta</a:t>
            </a:r>
            <a:endParaRPr lang="es-CL" sz="6532" dirty="0">
              <a:solidFill>
                <a:schemeClr val="bg1"/>
              </a:solidFill>
              <a:latin typeface="Angelface" pitchFamily="50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101" name="Rectángulo: esquinas redondeadas 100">
            <a:extLst>
              <a:ext uri="{FF2B5EF4-FFF2-40B4-BE49-F238E27FC236}">
                <a16:creationId xmlns:a16="http://schemas.microsoft.com/office/drawing/2014/main" id="{0A155951-9671-4EA6-9BA5-4894C98CB333}"/>
              </a:ext>
            </a:extLst>
          </p:cNvPr>
          <p:cNvSpPr/>
          <p:nvPr/>
        </p:nvSpPr>
        <p:spPr>
          <a:xfrm>
            <a:off x="473237" y="1582469"/>
            <a:ext cx="4223447" cy="604994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111" name="Rectángulo: esquinas redondeadas 110">
            <a:extLst>
              <a:ext uri="{FF2B5EF4-FFF2-40B4-BE49-F238E27FC236}">
                <a16:creationId xmlns:a16="http://schemas.microsoft.com/office/drawing/2014/main" id="{2F0F5CEE-A183-4B39-8715-F1C8F735566B}"/>
              </a:ext>
            </a:extLst>
          </p:cNvPr>
          <p:cNvSpPr/>
          <p:nvPr/>
        </p:nvSpPr>
        <p:spPr>
          <a:xfrm>
            <a:off x="524368" y="3850804"/>
            <a:ext cx="4115236" cy="1279658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113" name="Rectángulo: esquinas redondeadas 112">
            <a:extLst>
              <a:ext uri="{FF2B5EF4-FFF2-40B4-BE49-F238E27FC236}">
                <a16:creationId xmlns:a16="http://schemas.microsoft.com/office/drawing/2014/main" id="{907035ED-50C6-4207-BD92-D5027B05F656}"/>
              </a:ext>
            </a:extLst>
          </p:cNvPr>
          <p:cNvSpPr/>
          <p:nvPr/>
        </p:nvSpPr>
        <p:spPr>
          <a:xfrm>
            <a:off x="521789" y="6431097"/>
            <a:ext cx="4115236" cy="762266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</p:spTree>
    <p:extLst>
      <p:ext uri="{BB962C8B-B14F-4D97-AF65-F5344CB8AC3E}">
        <p14:creationId xmlns:p14="http://schemas.microsoft.com/office/powerpoint/2010/main" val="3511444754"/>
      </p:ext>
    </p:extLst>
  </p:cSld>
  <p:clrMapOvr>
    <a:masterClrMapping/>
  </p:clrMapOvr>
</p:sld>
</file>

<file path=ppt/slides/slide3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4" name="Imagen 113">
            <a:extLst>
              <a:ext uri="{FF2B5EF4-FFF2-40B4-BE49-F238E27FC236}">
                <a16:creationId xmlns:a16="http://schemas.microsoft.com/office/drawing/2014/main" id="{E2C72D66-3C05-40F4-818E-4CB8631B94FA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26633" t="9514" r="29569" b="27352"/>
          <a:stretch/>
        </p:blipFill>
        <p:spPr>
          <a:xfrm rot="16200000">
            <a:off x="2185505" y="-1998928"/>
            <a:ext cx="697876" cy="5068891"/>
          </a:xfrm>
          <a:prstGeom prst="rect">
            <a:avLst/>
          </a:prstGeom>
        </p:spPr>
      </p:pic>
      <p:sp>
        <p:nvSpPr>
          <p:cNvPr id="112" name="Rectángulo: esquinas redondeadas 111">
            <a:extLst>
              <a:ext uri="{FF2B5EF4-FFF2-40B4-BE49-F238E27FC236}">
                <a16:creationId xmlns:a16="http://schemas.microsoft.com/office/drawing/2014/main" id="{E115D612-3661-42A9-A486-91A7B88EA55F}"/>
              </a:ext>
            </a:extLst>
          </p:cNvPr>
          <p:cNvSpPr/>
          <p:nvPr/>
        </p:nvSpPr>
        <p:spPr>
          <a:xfrm>
            <a:off x="440504" y="6367648"/>
            <a:ext cx="4290148" cy="890633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110" name="Rectángulo: esquinas redondeadas 109">
            <a:extLst>
              <a:ext uri="{FF2B5EF4-FFF2-40B4-BE49-F238E27FC236}">
                <a16:creationId xmlns:a16="http://schemas.microsoft.com/office/drawing/2014/main" id="{9B78243E-FF09-471B-A928-593DCFE6BCF1}"/>
              </a:ext>
            </a:extLst>
          </p:cNvPr>
          <p:cNvSpPr/>
          <p:nvPr/>
        </p:nvSpPr>
        <p:spPr>
          <a:xfrm>
            <a:off x="440505" y="3776826"/>
            <a:ext cx="4290148" cy="1439386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84" name="Rectángulo: esquinas redondeadas 83">
            <a:extLst>
              <a:ext uri="{FF2B5EF4-FFF2-40B4-BE49-F238E27FC236}">
                <a16:creationId xmlns:a16="http://schemas.microsoft.com/office/drawing/2014/main" id="{AD7414DD-8DE6-45B8-8112-9BDDF0B186AF}"/>
              </a:ext>
            </a:extLst>
          </p:cNvPr>
          <p:cNvSpPr/>
          <p:nvPr/>
        </p:nvSpPr>
        <p:spPr>
          <a:xfrm>
            <a:off x="420001" y="1536627"/>
            <a:ext cx="4310651" cy="697874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2" name="Rectángulo: esquinas redondeadas 1">
            <a:extLst>
              <a:ext uri="{FF2B5EF4-FFF2-40B4-BE49-F238E27FC236}">
                <a16:creationId xmlns:a16="http://schemas.microsoft.com/office/drawing/2014/main" id="{99FF4510-806D-4AC7-8D73-69B355A697B8}"/>
              </a:ext>
            </a:extLst>
          </p:cNvPr>
          <p:cNvSpPr/>
          <p:nvPr/>
        </p:nvSpPr>
        <p:spPr>
          <a:xfrm>
            <a:off x="1308997" y="1142665"/>
            <a:ext cx="1021080" cy="217998"/>
          </a:xfrm>
          <a:prstGeom prst="roundRect">
            <a:avLst>
              <a:gd name="adj" fmla="val 0"/>
            </a:avLst>
          </a:prstGeom>
          <a:noFill/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4" name="Rectángulo 3">
            <a:extLst>
              <a:ext uri="{FF2B5EF4-FFF2-40B4-BE49-F238E27FC236}">
                <a16:creationId xmlns:a16="http://schemas.microsoft.com/office/drawing/2014/main" id="{2AFB77A1-E7B9-4F47-9144-3CC7BDF7EE3D}"/>
              </a:ext>
            </a:extLst>
          </p:cNvPr>
          <p:cNvSpPr/>
          <p:nvPr/>
        </p:nvSpPr>
        <p:spPr>
          <a:xfrm>
            <a:off x="440504" y="1056234"/>
            <a:ext cx="1021080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N.º Pedido</a:t>
            </a:r>
            <a:endParaRPr lang="es-CL" dirty="0">
              <a:effectLst/>
              <a:latin typeface="Akazan Lt" panose="02000506020000020003" pitchFamily="2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5" name="Rectángulo: esquinas redondeadas 4">
            <a:extLst>
              <a:ext uri="{FF2B5EF4-FFF2-40B4-BE49-F238E27FC236}">
                <a16:creationId xmlns:a16="http://schemas.microsoft.com/office/drawing/2014/main" id="{2842A9BB-0E44-4F1E-97DD-EF7322732B51}"/>
              </a:ext>
            </a:extLst>
          </p:cNvPr>
          <p:cNvSpPr/>
          <p:nvPr/>
        </p:nvSpPr>
        <p:spPr>
          <a:xfrm>
            <a:off x="3675604" y="1142059"/>
            <a:ext cx="1021080" cy="217998"/>
          </a:xfrm>
          <a:prstGeom prst="roundRect">
            <a:avLst>
              <a:gd name="adj" fmla="val 0"/>
            </a:avLst>
          </a:prstGeom>
          <a:noFill/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6" name="Rectángulo 5">
            <a:extLst>
              <a:ext uri="{FF2B5EF4-FFF2-40B4-BE49-F238E27FC236}">
                <a16:creationId xmlns:a16="http://schemas.microsoft.com/office/drawing/2014/main" id="{7F3D37A6-278E-4B2C-8776-6E7C1A84784E}"/>
              </a:ext>
            </a:extLst>
          </p:cNvPr>
          <p:cNvSpPr/>
          <p:nvPr/>
        </p:nvSpPr>
        <p:spPr>
          <a:xfrm>
            <a:off x="3079506" y="1063864"/>
            <a:ext cx="1021080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Fecha</a:t>
            </a:r>
          </a:p>
        </p:txBody>
      </p:sp>
      <p:grpSp>
        <p:nvGrpSpPr>
          <p:cNvPr id="17" name="Grupo 16">
            <a:extLst>
              <a:ext uri="{FF2B5EF4-FFF2-40B4-BE49-F238E27FC236}">
                <a16:creationId xmlns:a16="http://schemas.microsoft.com/office/drawing/2014/main" id="{A1221EF0-FDFE-48C3-A647-6370BEFC3A9F}"/>
              </a:ext>
            </a:extLst>
          </p:cNvPr>
          <p:cNvGrpSpPr/>
          <p:nvPr/>
        </p:nvGrpSpPr>
        <p:grpSpPr>
          <a:xfrm>
            <a:off x="428996" y="1535416"/>
            <a:ext cx="4190338" cy="715275"/>
            <a:chOff x="461175" y="1120552"/>
            <a:chExt cx="4190338" cy="715275"/>
          </a:xfrm>
        </p:grpSpPr>
        <p:sp>
          <p:nvSpPr>
            <p:cNvPr id="8" name="Rectángulo 7">
              <a:extLst>
                <a:ext uri="{FF2B5EF4-FFF2-40B4-BE49-F238E27FC236}">
                  <a16:creationId xmlns:a16="http://schemas.microsoft.com/office/drawing/2014/main" id="{9A52EE84-0DE8-4F26-AD5E-3CE20593F425}"/>
                </a:ext>
              </a:extLst>
            </p:cNvPr>
            <p:cNvSpPr/>
            <p:nvPr/>
          </p:nvSpPr>
          <p:spPr>
            <a:xfrm>
              <a:off x="477077" y="1120552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Cliente: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" name="Rectángulo 8">
              <a:extLst>
                <a:ext uri="{FF2B5EF4-FFF2-40B4-BE49-F238E27FC236}">
                  <a16:creationId xmlns:a16="http://schemas.microsoft.com/office/drawing/2014/main" id="{0293D1B7-439B-4947-A5F0-41627F3784A1}"/>
                </a:ext>
              </a:extLst>
            </p:cNvPr>
            <p:cNvSpPr/>
            <p:nvPr/>
          </p:nvSpPr>
          <p:spPr>
            <a:xfrm>
              <a:off x="461175" y="1452518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Teléfono: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10" name="Rectángulo 9">
              <a:extLst>
                <a:ext uri="{FF2B5EF4-FFF2-40B4-BE49-F238E27FC236}">
                  <a16:creationId xmlns:a16="http://schemas.microsoft.com/office/drawing/2014/main" id="{18CEE0AE-BC72-4F64-89A2-783C42213717}"/>
                </a:ext>
              </a:extLst>
            </p:cNvPr>
            <p:cNvSpPr/>
            <p:nvPr/>
          </p:nvSpPr>
          <p:spPr>
            <a:xfrm>
              <a:off x="2542395" y="1460468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Celular: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12" name="Conector recto 11">
              <a:extLst>
                <a:ext uri="{FF2B5EF4-FFF2-40B4-BE49-F238E27FC236}">
                  <a16:creationId xmlns:a16="http://schemas.microsoft.com/office/drawing/2014/main" id="{44FD2E21-B38E-48E6-8AF0-3E3DE6E69487}"/>
                </a:ext>
              </a:extLst>
            </p:cNvPr>
            <p:cNvCxnSpPr/>
            <p:nvPr/>
          </p:nvCxnSpPr>
          <p:spPr>
            <a:xfrm>
              <a:off x="1089328" y="1380954"/>
              <a:ext cx="3562185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Conector recto 12">
              <a:extLst>
                <a:ext uri="{FF2B5EF4-FFF2-40B4-BE49-F238E27FC236}">
                  <a16:creationId xmlns:a16="http://schemas.microsoft.com/office/drawing/2014/main" id="{FF0615F5-297B-42CC-9227-B689F664423A}"/>
                </a:ext>
              </a:extLst>
            </p:cNvPr>
            <p:cNvCxnSpPr>
              <a:cxnSpLocks/>
            </p:cNvCxnSpPr>
            <p:nvPr/>
          </p:nvCxnSpPr>
          <p:spPr>
            <a:xfrm>
              <a:off x="1194019" y="1700333"/>
              <a:ext cx="1348376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" name="Conector recto 14">
              <a:extLst>
                <a:ext uri="{FF2B5EF4-FFF2-40B4-BE49-F238E27FC236}">
                  <a16:creationId xmlns:a16="http://schemas.microsoft.com/office/drawing/2014/main" id="{BD48C7B8-5CAC-4F82-9216-C8AB344C1EF2}"/>
                </a:ext>
              </a:extLst>
            </p:cNvPr>
            <p:cNvCxnSpPr>
              <a:cxnSpLocks/>
            </p:cNvCxnSpPr>
            <p:nvPr/>
          </p:nvCxnSpPr>
          <p:spPr>
            <a:xfrm>
              <a:off x="3228230" y="1700333"/>
              <a:ext cx="1423283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7" name="Grupo 26">
            <a:extLst>
              <a:ext uri="{FF2B5EF4-FFF2-40B4-BE49-F238E27FC236}">
                <a16:creationId xmlns:a16="http://schemas.microsoft.com/office/drawing/2014/main" id="{D011FB4B-7475-4BE9-A358-6DA41A8D12AD}"/>
              </a:ext>
            </a:extLst>
          </p:cNvPr>
          <p:cNvGrpSpPr/>
          <p:nvPr/>
        </p:nvGrpSpPr>
        <p:grpSpPr>
          <a:xfrm>
            <a:off x="899417" y="2332501"/>
            <a:ext cx="3359980" cy="319046"/>
            <a:chOff x="864702" y="1908569"/>
            <a:chExt cx="3359980" cy="319046"/>
          </a:xfrm>
        </p:grpSpPr>
        <p:sp>
          <p:nvSpPr>
            <p:cNvPr id="19" name="Rectángulo: esquinas redondeadas 18">
              <a:extLst>
                <a:ext uri="{FF2B5EF4-FFF2-40B4-BE49-F238E27FC236}">
                  <a16:creationId xmlns:a16="http://schemas.microsoft.com/office/drawing/2014/main" id="{90C1F828-0023-4BD0-AE55-1A1D3BABD5CA}"/>
                </a:ext>
              </a:extLst>
            </p:cNvPr>
            <p:cNvSpPr/>
            <p:nvPr/>
          </p:nvSpPr>
          <p:spPr>
            <a:xfrm>
              <a:off x="888509" y="1931042"/>
              <a:ext cx="3336173" cy="267576"/>
            </a:xfrm>
            <a:prstGeom prst="roundRect">
              <a:avLst>
                <a:gd name="adj" fmla="val 3808"/>
              </a:avLst>
            </a:prstGeom>
            <a:solidFill>
              <a:srgbClr val="E5EBF7"/>
            </a:solidFill>
            <a:ln w="6350"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20" name="Rectángulo 19">
              <a:extLst>
                <a:ext uri="{FF2B5EF4-FFF2-40B4-BE49-F238E27FC236}">
                  <a16:creationId xmlns:a16="http://schemas.microsoft.com/office/drawing/2014/main" id="{56986F0A-658A-4DCF-8EF6-0F185C7C5060}"/>
                </a:ext>
              </a:extLst>
            </p:cNvPr>
            <p:cNvSpPr/>
            <p:nvPr/>
          </p:nvSpPr>
          <p:spPr>
            <a:xfrm>
              <a:off x="864702" y="1910995"/>
              <a:ext cx="140708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Tipo de Servicio: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21" name="Rectángulo 20">
              <a:extLst>
                <a:ext uri="{FF2B5EF4-FFF2-40B4-BE49-F238E27FC236}">
                  <a16:creationId xmlns:a16="http://schemas.microsoft.com/office/drawing/2014/main" id="{6492D76D-BD6D-4616-9DE0-599FC92A6658}"/>
                </a:ext>
              </a:extLst>
            </p:cNvPr>
            <p:cNvSpPr/>
            <p:nvPr/>
          </p:nvSpPr>
          <p:spPr>
            <a:xfrm>
              <a:off x="1993616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2" name="Rectángulo 21">
              <a:extLst>
                <a:ext uri="{FF2B5EF4-FFF2-40B4-BE49-F238E27FC236}">
                  <a16:creationId xmlns:a16="http://schemas.microsoft.com/office/drawing/2014/main" id="{BE82BD38-E445-4696-A0AB-597A418C5665}"/>
                </a:ext>
              </a:extLst>
            </p:cNvPr>
            <p:cNvSpPr/>
            <p:nvPr/>
          </p:nvSpPr>
          <p:spPr>
            <a:xfrm>
              <a:off x="2072635" y="1908569"/>
              <a:ext cx="654616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Costura</a:t>
              </a:r>
            </a:p>
          </p:txBody>
        </p:sp>
        <p:sp>
          <p:nvSpPr>
            <p:cNvPr id="23" name="Rectángulo 22">
              <a:extLst>
                <a:ext uri="{FF2B5EF4-FFF2-40B4-BE49-F238E27FC236}">
                  <a16:creationId xmlns:a16="http://schemas.microsoft.com/office/drawing/2014/main" id="{68F4B250-3831-418F-BFC4-D431DBC2CA70}"/>
                </a:ext>
              </a:extLst>
            </p:cNvPr>
            <p:cNvSpPr/>
            <p:nvPr/>
          </p:nvSpPr>
          <p:spPr>
            <a:xfrm>
              <a:off x="2660329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4" name="Rectángulo 23">
              <a:extLst>
                <a:ext uri="{FF2B5EF4-FFF2-40B4-BE49-F238E27FC236}">
                  <a16:creationId xmlns:a16="http://schemas.microsoft.com/office/drawing/2014/main" id="{4AA89D6B-DBBA-402D-AEBE-71E144A67F00}"/>
                </a:ext>
              </a:extLst>
            </p:cNvPr>
            <p:cNvSpPr/>
            <p:nvPr/>
          </p:nvSpPr>
          <p:spPr>
            <a:xfrm>
              <a:off x="2750460" y="1915094"/>
              <a:ext cx="81676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Confección</a:t>
              </a:r>
            </a:p>
          </p:txBody>
        </p:sp>
        <p:sp>
          <p:nvSpPr>
            <p:cNvPr id="25" name="Rectángulo 24">
              <a:extLst>
                <a:ext uri="{FF2B5EF4-FFF2-40B4-BE49-F238E27FC236}">
                  <a16:creationId xmlns:a16="http://schemas.microsoft.com/office/drawing/2014/main" id="{E35C0224-B0B5-4F53-8A83-F99AB3741D53}"/>
                </a:ext>
              </a:extLst>
            </p:cNvPr>
            <p:cNvSpPr/>
            <p:nvPr/>
          </p:nvSpPr>
          <p:spPr>
            <a:xfrm>
              <a:off x="3522045" y="2000787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6" name="Rectángulo 25">
              <a:extLst>
                <a:ext uri="{FF2B5EF4-FFF2-40B4-BE49-F238E27FC236}">
                  <a16:creationId xmlns:a16="http://schemas.microsoft.com/office/drawing/2014/main" id="{6D0BC1E9-E235-4F61-AC23-ACA0B4CF88CA}"/>
                </a:ext>
              </a:extLst>
            </p:cNvPr>
            <p:cNvSpPr/>
            <p:nvPr/>
          </p:nvSpPr>
          <p:spPr>
            <a:xfrm>
              <a:off x="3612029" y="1915094"/>
              <a:ext cx="552402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Otros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sp>
        <p:nvSpPr>
          <p:cNvPr id="28" name="Rectángulo 27">
            <a:extLst>
              <a:ext uri="{FF2B5EF4-FFF2-40B4-BE49-F238E27FC236}">
                <a16:creationId xmlns:a16="http://schemas.microsoft.com/office/drawing/2014/main" id="{68588BD4-AE96-4CF9-9C4B-24A6D79FE99D}"/>
              </a:ext>
            </a:extLst>
          </p:cNvPr>
          <p:cNvSpPr/>
          <p:nvPr/>
        </p:nvSpPr>
        <p:spPr>
          <a:xfrm>
            <a:off x="354701" y="2633649"/>
            <a:ext cx="2183733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Descripción del Servicio:</a:t>
            </a:r>
            <a:endParaRPr lang="es-CL" dirty="0">
              <a:effectLst/>
              <a:latin typeface="Akazan Lt" panose="02000506020000020003" pitchFamily="2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pic>
        <p:nvPicPr>
          <p:cNvPr id="30" name="Imagen 29">
            <a:extLst>
              <a:ext uri="{FF2B5EF4-FFF2-40B4-BE49-F238E27FC236}">
                <a16:creationId xmlns:a16="http://schemas.microsoft.com/office/drawing/2014/main" id="{3E931A31-DC47-4A40-8DA9-8FC83A9306DD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203" t="66278" r="8673" b="23449"/>
          <a:stretch/>
        </p:blipFill>
        <p:spPr>
          <a:xfrm>
            <a:off x="440505" y="2944813"/>
            <a:ext cx="4301657" cy="738769"/>
          </a:xfrm>
          <a:prstGeom prst="rect">
            <a:avLst/>
          </a:prstGeom>
        </p:spPr>
      </p:pic>
      <p:grpSp>
        <p:nvGrpSpPr>
          <p:cNvPr id="76" name="Grupo 75">
            <a:extLst>
              <a:ext uri="{FF2B5EF4-FFF2-40B4-BE49-F238E27FC236}">
                <a16:creationId xmlns:a16="http://schemas.microsoft.com/office/drawing/2014/main" id="{EBD2F4EC-A8BF-4680-A871-AD5F1ACFA33A}"/>
              </a:ext>
            </a:extLst>
          </p:cNvPr>
          <p:cNvGrpSpPr/>
          <p:nvPr/>
        </p:nvGrpSpPr>
        <p:grpSpPr>
          <a:xfrm>
            <a:off x="513147" y="3825721"/>
            <a:ext cx="4187950" cy="1277269"/>
            <a:chOff x="425691" y="4023521"/>
            <a:chExt cx="4187950" cy="1277269"/>
          </a:xfrm>
        </p:grpSpPr>
        <p:sp>
          <p:nvSpPr>
            <p:cNvPr id="39" name="Rectángulo 38">
              <a:extLst>
                <a:ext uri="{FF2B5EF4-FFF2-40B4-BE49-F238E27FC236}">
                  <a16:creationId xmlns:a16="http://schemas.microsoft.com/office/drawing/2014/main" id="{02E4A93C-8F9C-4884-B2B6-80528735D3E3}"/>
                </a:ext>
              </a:extLst>
            </p:cNvPr>
            <p:cNvSpPr/>
            <p:nvPr/>
          </p:nvSpPr>
          <p:spPr>
            <a:xfrm>
              <a:off x="425691" y="4023521"/>
              <a:ext cx="118105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Ficha de Medidas</a:t>
              </a:r>
            </a:p>
          </p:txBody>
        </p:sp>
        <p:sp>
          <p:nvSpPr>
            <p:cNvPr id="41" name="Rectángulo 40">
              <a:extLst>
                <a:ext uri="{FF2B5EF4-FFF2-40B4-BE49-F238E27FC236}">
                  <a16:creationId xmlns:a16="http://schemas.microsoft.com/office/drawing/2014/main" id="{92B9E128-7B4C-45E7-9BA8-B9EA85687B92}"/>
                </a:ext>
              </a:extLst>
            </p:cNvPr>
            <p:cNvSpPr/>
            <p:nvPr/>
          </p:nvSpPr>
          <p:spPr>
            <a:xfrm>
              <a:off x="754528" y="4254831"/>
              <a:ext cx="66475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H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ombros</a:t>
              </a:r>
            </a:p>
          </p:txBody>
        </p:sp>
        <p:grpSp>
          <p:nvGrpSpPr>
            <p:cNvPr id="53" name="Grupo 52">
              <a:extLst>
                <a:ext uri="{FF2B5EF4-FFF2-40B4-BE49-F238E27FC236}">
                  <a16:creationId xmlns:a16="http://schemas.microsoft.com/office/drawing/2014/main" id="{F280F20A-CEEA-4B75-946C-268CF551042A}"/>
                </a:ext>
              </a:extLst>
            </p:cNvPr>
            <p:cNvGrpSpPr/>
            <p:nvPr/>
          </p:nvGrpSpPr>
          <p:grpSpPr>
            <a:xfrm>
              <a:off x="499785" y="4324233"/>
              <a:ext cx="319496" cy="903494"/>
              <a:chOff x="499785" y="4324233"/>
              <a:chExt cx="319496" cy="903494"/>
            </a:xfrm>
          </p:grpSpPr>
          <p:sp>
            <p:nvSpPr>
              <p:cNvPr id="40" name="Rectángulo 39">
                <a:extLst>
                  <a:ext uri="{FF2B5EF4-FFF2-40B4-BE49-F238E27FC236}">
                    <a16:creationId xmlns:a16="http://schemas.microsoft.com/office/drawing/2014/main" id="{E47B04F6-4E0C-443A-9D7F-51CC3A6E8167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 dirty="0"/>
              </a:p>
            </p:txBody>
          </p:sp>
          <p:sp>
            <p:nvSpPr>
              <p:cNvPr id="42" name="Rectángulo 41">
                <a:extLst>
                  <a:ext uri="{FF2B5EF4-FFF2-40B4-BE49-F238E27FC236}">
                    <a16:creationId xmlns:a16="http://schemas.microsoft.com/office/drawing/2014/main" id="{E0D8D7D1-E8A9-477D-BB59-7D4037A10AD8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3" name="Rectángulo 42">
                <a:extLst>
                  <a:ext uri="{FF2B5EF4-FFF2-40B4-BE49-F238E27FC236}">
                    <a16:creationId xmlns:a16="http://schemas.microsoft.com/office/drawing/2014/main" id="{F11EEA12-BB2F-4295-96AC-15AABB2EB594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4" name="Rectángulo 43">
                <a:extLst>
                  <a:ext uri="{FF2B5EF4-FFF2-40B4-BE49-F238E27FC236}">
                    <a16:creationId xmlns:a16="http://schemas.microsoft.com/office/drawing/2014/main" id="{4CA8619C-54F1-4E1B-8AD0-2AB97850AF39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5" name="Rectángulo 44">
                <a:extLst>
                  <a:ext uri="{FF2B5EF4-FFF2-40B4-BE49-F238E27FC236}">
                    <a16:creationId xmlns:a16="http://schemas.microsoft.com/office/drawing/2014/main" id="{A892E23F-412E-4C2B-BF07-19DEFB875F6D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48" name="Rectángulo 47">
              <a:extLst>
                <a:ext uri="{FF2B5EF4-FFF2-40B4-BE49-F238E27FC236}">
                  <a16:creationId xmlns:a16="http://schemas.microsoft.com/office/drawing/2014/main" id="{F61B7A8A-9FD8-4CD0-98C1-D19A7D442815}"/>
                </a:ext>
              </a:extLst>
            </p:cNvPr>
            <p:cNvSpPr/>
            <p:nvPr/>
          </p:nvSpPr>
          <p:spPr>
            <a:xfrm>
              <a:off x="754528" y="4446790"/>
              <a:ext cx="66475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Busto</a:t>
              </a:r>
            </a:p>
          </p:txBody>
        </p:sp>
        <p:sp>
          <p:nvSpPr>
            <p:cNvPr id="49" name="Rectángulo 48">
              <a:extLst>
                <a:ext uri="{FF2B5EF4-FFF2-40B4-BE49-F238E27FC236}">
                  <a16:creationId xmlns:a16="http://schemas.microsoft.com/office/drawing/2014/main" id="{CB2C72A1-AB47-4A03-B163-24BB2C1F201C}"/>
                </a:ext>
              </a:extLst>
            </p:cNvPr>
            <p:cNvSpPr/>
            <p:nvPr/>
          </p:nvSpPr>
          <p:spPr>
            <a:xfrm>
              <a:off x="754528" y="4627222"/>
              <a:ext cx="934027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Larg</a:t>
              </a: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 Espalda</a:t>
              </a:r>
            </a:p>
          </p:txBody>
        </p:sp>
        <p:sp>
          <p:nvSpPr>
            <p:cNvPr id="50" name="Rectángulo 49">
              <a:extLst>
                <a:ext uri="{FF2B5EF4-FFF2-40B4-BE49-F238E27FC236}">
                  <a16:creationId xmlns:a16="http://schemas.microsoft.com/office/drawing/2014/main" id="{C5BC14CB-F47E-4D58-8F68-DDE41F381913}"/>
                </a:ext>
              </a:extLst>
            </p:cNvPr>
            <p:cNvSpPr/>
            <p:nvPr/>
          </p:nvSpPr>
          <p:spPr>
            <a:xfrm>
              <a:off x="754528" y="4819750"/>
              <a:ext cx="934027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Busto</a:t>
              </a:r>
            </a:p>
          </p:txBody>
        </p:sp>
        <p:sp>
          <p:nvSpPr>
            <p:cNvPr id="52" name="Rectángulo 51">
              <a:extLst>
                <a:ext uri="{FF2B5EF4-FFF2-40B4-BE49-F238E27FC236}">
                  <a16:creationId xmlns:a16="http://schemas.microsoft.com/office/drawing/2014/main" id="{39884370-F146-4FD9-9DE4-63D0F5CF1CFD}"/>
                </a:ext>
              </a:extLst>
            </p:cNvPr>
            <p:cNvSpPr/>
            <p:nvPr/>
          </p:nvSpPr>
          <p:spPr>
            <a:xfrm>
              <a:off x="763644" y="5019073"/>
              <a:ext cx="54205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</a:t>
              </a:r>
            </a:p>
          </p:txBody>
        </p:sp>
        <p:grpSp>
          <p:nvGrpSpPr>
            <p:cNvPr id="54" name="Grupo 53">
              <a:extLst>
                <a:ext uri="{FF2B5EF4-FFF2-40B4-BE49-F238E27FC236}">
                  <a16:creationId xmlns:a16="http://schemas.microsoft.com/office/drawing/2014/main" id="{899D3852-9FE5-4802-ABAC-63F149199D1B}"/>
                </a:ext>
              </a:extLst>
            </p:cNvPr>
            <p:cNvGrpSpPr/>
            <p:nvPr/>
          </p:nvGrpSpPr>
          <p:grpSpPr>
            <a:xfrm>
              <a:off x="1603520" y="4324233"/>
              <a:ext cx="319496" cy="903494"/>
              <a:chOff x="499785" y="4324233"/>
              <a:chExt cx="319496" cy="903494"/>
            </a:xfrm>
          </p:grpSpPr>
          <p:sp>
            <p:nvSpPr>
              <p:cNvPr id="55" name="Rectángulo 54">
                <a:extLst>
                  <a:ext uri="{FF2B5EF4-FFF2-40B4-BE49-F238E27FC236}">
                    <a16:creationId xmlns:a16="http://schemas.microsoft.com/office/drawing/2014/main" id="{B9500116-F8A0-4B60-A41D-DDA61DAD96E1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6" name="Rectángulo 55">
                <a:extLst>
                  <a:ext uri="{FF2B5EF4-FFF2-40B4-BE49-F238E27FC236}">
                    <a16:creationId xmlns:a16="http://schemas.microsoft.com/office/drawing/2014/main" id="{32936542-49CC-49B3-82EB-7BF61A120F45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7" name="Rectángulo 56">
                <a:extLst>
                  <a:ext uri="{FF2B5EF4-FFF2-40B4-BE49-F238E27FC236}">
                    <a16:creationId xmlns:a16="http://schemas.microsoft.com/office/drawing/2014/main" id="{8750774D-2064-4D64-A3A9-4DF20C839018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8" name="Rectángulo 57">
                <a:extLst>
                  <a:ext uri="{FF2B5EF4-FFF2-40B4-BE49-F238E27FC236}">
                    <a16:creationId xmlns:a16="http://schemas.microsoft.com/office/drawing/2014/main" id="{83283F80-022F-44A8-A5C5-F600B41761E0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9" name="Rectángulo 58">
                <a:extLst>
                  <a:ext uri="{FF2B5EF4-FFF2-40B4-BE49-F238E27FC236}">
                    <a16:creationId xmlns:a16="http://schemas.microsoft.com/office/drawing/2014/main" id="{B3B65F57-430F-44F5-B56A-77EC86B78C32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60" name="Rectángulo 59">
              <a:extLst>
                <a:ext uri="{FF2B5EF4-FFF2-40B4-BE49-F238E27FC236}">
                  <a16:creationId xmlns:a16="http://schemas.microsoft.com/office/drawing/2014/main" id="{6466DA8E-C652-4658-9DE6-CC4010FF4254}"/>
                </a:ext>
              </a:extLst>
            </p:cNvPr>
            <p:cNvSpPr/>
            <p:nvPr/>
          </p:nvSpPr>
          <p:spPr>
            <a:xfrm>
              <a:off x="1857045" y="4249221"/>
              <a:ext cx="140225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Frente </a:t>
              </a:r>
            </a:p>
          </p:txBody>
        </p:sp>
        <p:sp>
          <p:nvSpPr>
            <p:cNvPr id="61" name="Rectángulo 60">
              <a:extLst>
                <a:ext uri="{FF2B5EF4-FFF2-40B4-BE49-F238E27FC236}">
                  <a16:creationId xmlns:a16="http://schemas.microsoft.com/office/drawing/2014/main" id="{31371062-0AD6-4B71-A228-5A8B2CD3F31E}"/>
                </a:ext>
              </a:extLst>
            </p:cNvPr>
            <p:cNvSpPr/>
            <p:nvPr/>
          </p:nvSpPr>
          <p:spPr>
            <a:xfrm>
              <a:off x="1857045" y="4448480"/>
              <a:ext cx="1327750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Costado</a:t>
              </a:r>
            </a:p>
          </p:txBody>
        </p:sp>
        <p:sp>
          <p:nvSpPr>
            <p:cNvPr id="62" name="Rectángulo 61">
              <a:extLst>
                <a:ext uri="{FF2B5EF4-FFF2-40B4-BE49-F238E27FC236}">
                  <a16:creationId xmlns:a16="http://schemas.microsoft.com/office/drawing/2014/main" id="{5A4E51EF-8D78-4EC7-9B0F-BE0BEA9BB197}"/>
                </a:ext>
              </a:extLst>
            </p:cNvPr>
            <p:cNvSpPr/>
            <p:nvPr/>
          </p:nvSpPr>
          <p:spPr>
            <a:xfrm>
              <a:off x="1867696" y="4627222"/>
              <a:ext cx="60857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Cadera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63" name="Rectángulo 62">
              <a:extLst>
                <a:ext uri="{FF2B5EF4-FFF2-40B4-BE49-F238E27FC236}">
                  <a16:creationId xmlns:a16="http://schemas.microsoft.com/office/drawing/2014/main" id="{14010947-628E-4464-9589-CBFF26BCD86C}"/>
                </a:ext>
              </a:extLst>
            </p:cNvPr>
            <p:cNvSpPr/>
            <p:nvPr/>
          </p:nvSpPr>
          <p:spPr>
            <a:xfrm>
              <a:off x="1867696" y="4813319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Rodilla</a:t>
              </a:r>
            </a:p>
          </p:txBody>
        </p:sp>
        <p:sp>
          <p:nvSpPr>
            <p:cNvPr id="64" name="Rectángulo 63">
              <a:extLst>
                <a:ext uri="{FF2B5EF4-FFF2-40B4-BE49-F238E27FC236}">
                  <a16:creationId xmlns:a16="http://schemas.microsoft.com/office/drawing/2014/main" id="{B9F5A617-31DA-4B42-AA9F-20464752E28F}"/>
                </a:ext>
              </a:extLst>
            </p:cNvPr>
            <p:cNvSpPr/>
            <p:nvPr/>
          </p:nvSpPr>
          <p:spPr>
            <a:xfrm>
              <a:off x="1862655" y="5016100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Rodilla</a:t>
              </a:r>
            </a:p>
          </p:txBody>
        </p:sp>
        <p:grpSp>
          <p:nvGrpSpPr>
            <p:cNvPr id="65" name="Grupo 64">
              <a:extLst>
                <a:ext uri="{FF2B5EF4-FFF2-40B4-BE49-F238E27FC236}">
                  <a16:creationId xmlns:a16="http://schemas.microsoft.com/office/drawing/2014/main" id="{320CD5EF-93F7-494C-8D7A-6A0B8DEABED7}"/>
                </a:ext>
              </a:extLst>
            </p:cNvPr>
            <p:cNvGrpSpPr/>
            <p:nvPr/>
          </p:nvGrpSpPr>
          <p:grpSpPr>
            <a:xfrm>
              <a:off x="3122565" y="4330398"/>
              <a:ext cx="319496" cy="903494"/>
              <a:chOff x="499785" y="4324233"/>
              <a:chExt cx="319496" cy="903494"/>
            </a:xfrm>
          </p:grpSpPr>
          <p:sp>
            <p:nvSpPr>
              <p:cNvPr id="66" name="Rectángulo 65">
                <a:extLst>
                  <a:ext uri="{FF2B5EF4-FFF2-40B4-BE49-F238E27FC236}">
                    <a16:creationId xmlns:a16="http://schemas.microsoft.com/office/drawing/2014/main" id="{F5AFC7C4-3C8D-4234-9F99-591641CB149C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7" name="Rectángulo 66">
                <a:extLst>
                  <a:ext uri="{FF2B5EF4-FFF2-40B4-BE49-F238E27FC236}">
                    <a16:creationId xmlns:a16="http://schemas.microsoft.com/office/drawing/2014/main" id="{672EC4D9-7968-40EF-8E37-0AB1B0B57B4D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8" name="Rectángulo 67">
                <a:extLst>
                  <a:ext uri="{FF2B5EF4-FFF2-40B4-BE49-F238E27FC236}">
                    <a16:creationId xmlns:a16="http://schemas.microsoft.com/office/drawing/2014/main" id="{79992F34-89A5-437A-A008-60DF00CD58FB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9" name="Rectángulo 68">
                <a:extLst>
                  <a:ext uri="{FF2B5EF4-FFF2-40B4-BE49-F238E27FC236}">
                    <a16:creationId xmlns:a16="http://schemas.microsoft.com/office/drawing/2014/main" id="{5A44A7C8-1EF2-4BA3-A253-805C71A8205A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70" name="Rectángulo 69">
                <a:extLst>
                  <a:ext uri="{FF2B5EF4-FFF2-40B4-BE49-F238E27FC236}">
                    <a16:creationId xmlns:a16="http://schemas.microsoft.com/office/drawing/2014/main" id="{9FCEB1F4-D108-40F4-9C61-46A7811EF12A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71" name="Rectángulo 70">
              <a:extLst>
                <a:ext uri="{FF2B5EF4-FFF2-40B4-BE49-F238E27FC236}">
                  <a16:creationId xmlns:a16="http://schemas.microsoft.com/office/drawing/2014/main" id="{7667203C-F86F-4632-8695-E8C8F777376B}"/>
                </a:ext>
              </a:extLst>
            </p:cNvPr>
            <p:cNvSpPr/>
            <p:nvPr/>
          </p:nvSpPr>
          <p:spPr>
            <a:xfrm>
              <a:off x="3391445" y="4257235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Pantalones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2" name="Rectángulo 71">
              <a:extLst>
                <a:ext uri="{FF2B5EF4-FFF2-40B4-BE49-F238E27FC236}">
                  <a16:creationId xmlns:a16="http://schemas.microsoft.com/office/drawing/2014/main" id="{58BFB19A-50EB-45F1-A3CE-85D479F6FF63}"/>
                </a:ext>
              </a:extLst>
            </p:cNvPr>
            <p:cNvSpPr/>
            <p:nvPr/>
          </p:nvSpPr>
          <p:spPr>
            <a:xfrm>
              <a:off x="3392643" y="4443247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Falda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3" name="Rectángulo 72">
              <a:extLst>
                <a:ext uri="{FF2B5EF4-FFF2-40B4-BE49-F238E27FC236}">
                  <a16:creationId xmlns:a16="http://schemas.microsoft.com/office/drawing/2014/main" id="{1D61C0AB-6E23-4955-B604-F5425931A240}"/>
                </a:ext>
              </a:extLst>
            </p:cNvPr>
            <p:cNvSpPr/>
            <p:nvPr/>
          </p:nvSpPr>
          <p:spPr>
            <a:xfrm>
              <a:off x="3388231" y="4632248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Brazos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4" name="Rectángulo 73">
              <a:extLst>
                <a:ext uri="{FF2B5EF4-FFF2-40B4-BE49-F238E27FC236}">
                  <a16:creationId xmlns:a16="http://schemas.microsoft.com/office/drawing/2014/main" id="{82FFD66E-2E43-472B-9751-82F25D60E63F}"/>
                </a:ext>
              </a:extLst>
            </p:cNvPr>
            <p:cNvSpPr/>
            <p:nvPr/>
          </p:nvSpPr>
          <p:spPr>
            <a:xfrm>
              <a:off x="3391445" y="4824776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Brazos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5" name="Rectángulo 74">
              <a:extLst>
                <a:ext uri="{FF2B5EF4-FFF2-40B4-BE49-F238E27FC236}">
                  <a16:creationId xmlns:a16="http://schemas.microsoft.com/office/drawing/2014/main" id="{567DC8AA-44AB-4858-80A5-59093DB9B205}"/>
                </a:ext>
              </a:extLst>
            </p:cNvPr>
            <p:cNvSpPr/>
            <p:nvPr/>
          </p:nvSpPr>
          <p:spPr>
            <a:xfrm>
              <a:off x="3392014" y="5019687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Puños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77" name="Grupo 76">
            <a:extLst>
              <a:ext uri="{FF2B5EF4-FFF2-40B4-BE49-F238E27FC236}">
                <a16:creationId xmlns:a16="http://schemas.microsoft.com/office/drawing/2014/main" id="{E1C409F8-653D-4D9B-BD5A-C6F51AAA093A}"/>
              </a:ext>
            </a:extLst>
          </p:cNvPr>
          <p:cNvGrpSpPr/>
          <p:nvPr/>
        </p:nvGrpSpPr>
        <p:grpSpPr>
          <a:xfrm>
            <a:off x="827247" y="5284367"/>
            <a:ext cx="3869438" cy="314947"/>
            <a:chOff x="846774" y="1908569"/>
            <a:chExt cx="3869438" cy="314947"/>
          </a:xfrm>
        </p:grpSpPr>
        <p:sp>
          <p:nvSpPr>
            <p:cNvPr id="78" name="Rectángulo: esquinas redondeadas 77">
              <a:extLst>
                <a:ext uri="{FF2B5EF4-FFF2-40B4-BE49-F238E27FC236}">
                  <a16:creationId xmlns:a16="http://schemas.microsoft.com/office/drawing/2014/main" id="{2060D2E5-A165-4593-B293-BEB07BBA723F}"/>
                </a:ext>
              </a:extLst>
            </p:cNvPr>
            <p:cNvSpPr/>
            <p:nvPr/>
          </p:nvSpPr>
          <p:spPr>
            <a:xfrm>
              <a:off x="888509" y="1931042"/>
              <a:ext cx="3548063" cy="267576"/>
            </a:xfrm>
            <a:prstGeom prst="roundRect">
              <a:avLst>
                <a:gd name="adj" fmla="val 3808"/>
              </a:avLst>
            </a:prstGeom>
            <a:solidFill>
              <a:srgbClr val="E5EBF7"/>
            </a:solidFill>
            <a:ln w="6350"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79" name="Rectángulo 78">
              <a:extLst>
                <a:ext uri="{FF2B5EF4-FFF2-40B4-BE49-F238E27FC236}">
                  <a16:creationId xmlns:a16="http://schemas.microsoft.com/office/drawing/2014/main" id="{E7877A37-7626-4D32-BC91-E7815A0457B0}"/>
                </a:ext>
              </a:extLst>
            </p:cNvPr>
            <p:cNvSpPr/>
            <p:nvPr/>
          </p:nvSpPr>
          <p:spPr>
            <a:xfrm>
              <a:off x="846774" y="1910995"/>
              <a:ext cx="140708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Material Utilizado</a:t>
              </a:r>
            </a:p>
          </p:txBody>
        </p:sp>
        <p:sp>
          <p:nvSpPr>
            <p:cNvPr id="80" name="Rectángulo 79">
              <a:extLst>
                <a:ext uri="{FF2B5EF4-FFF2-40B4-BE49-F238E27FC236}">
                  <a16:creationId xmlns:a16="http://schemas.microsoft.com/office/drawing/2014/main" id="{EED52FFC-D234-4972-9362-CCA8BD8E1E1D}"/>
                </a:ext>
              </a:extLst>
            </p:cNvPr>
            <p:cNvSpPr/>
            <p:nvPr/>
          </p:nvSpPr>
          <p:spPr>
            <a:xfrm>
              <a:off x="1951784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81" name="Rectángulo 80">
              <a:extLst>
                <a:ext uri="{FF2B5EF4-FFF2-40B4-BE49-F238E27FC236}">
                  <a16:creationId xmlns:a16="http://schemas.microsoft.com/office/drawing/2014/main" id="{810D7B33-A378-48EE-81DB-D80ABF08CAFF}"/>
                </a:ext>
              </a:extLst>
            </p:cNvPr>
            <p:cNvSpPr/>
            <p:nvPr/>
          </p:nvSpPr>
          <p:spPr>
            <a:xfrm>
              <a:off x="2018850" y="1908569"/>
              <a:ext cx="1230415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Traído por cliente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82" name="Rectángulo 81">
              <a:extLst>
                <a:ext uri="{FF2B5EF4-FFF2-40B4-BE49-F238E27FC236}">
                  <a16:creationId xmlns:a16="http://schemas.microsoft.com/office/drawing/2014/main" id="{C6BA340D-8998-4AB9-89C7-B008C984CE74}"/>
                </a:ext>
              </a:extLst>
            </p:cNvPr>
            <p:cNvSpPr/>
            <p:nvPr/>
          </p:nvSpPr>
          <p:spPr>
            <a:xfrm>
              <a:off x="3114635" y="2000787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85" name="Rectángulo 84">
              <a:extLst>
                <a:ext uri="{FF2B5EF4-FFF2-40B4-BE49-F238E27FC236}">
                  <a16:creationId xmlns:a16="http://schemas.microsoft.com/office/drawing/2014/main" id="{E804BDC5-B8E3-4BEE-B9A1-7A7F9FE1772F}"/>
                </a:ext>
              </a:extLst>
            </p:cNvPr>
            <p:cNvSpPr/>
            <p:nvPr/>
          </p:nvSpPr>
          <p:spPr>
            <a:xfrm>
              <a:off x="3194974" y="1908569"/>
              <a:ext cx="152123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Comprado por uno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pic>
        <p:nvPicPr>
          <p:cNvPr id="86" name="Imagen 85">
            <a:extLst>
              <a:ext uri="{FF2B5EF4-FFF2-40B4-BE49-F238E27FC236}">
                <a16:creationId xmlns:a16="http://schemas.microsoft.com/office/drawing/2014/main" id="{5E40D706-1789-41B8-8B26-B918DFB9E15B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203" t="66278" r="8673" b="23356"/>
          <a:stretch/>
        </p:blipFill>
        <p:spPr>
          <a:xfrm>
            <a:off x="420002" y="5572807"/>
            <a:ext cx="4301657" cy="745544"/>
          </a:xfrm>
          <a:prstGeom prst="rect">
            <a:avLst/>
          </a:prstGeom>
        </p:spPr>
      </p:pic>
      <p:grpSp>
        <p:nvGrpSpPr>
          <p:cNvPr id="99" name="Grupo 98">
            <a:extLst>
              <a:ext uri="{FF2B5EF4-FFF2-40B4-BE49-F238E27FC236}">
                <a16:creationId xmlns:a16="http://schemas.microsoft.com/office/drawing/2014/main" id="{A495B0AB-2D8A-4029-A820-29583E476264}"/>
              </a:ext>
            </a:extLst>
          </p:cNvPr>
          <p:cNvGrpSpPr/>
          <p:nvPr/>
        </p:nvGrpSpPr>
        <p:grpSpPr>
          <a:xfrm>
            <a:off x="513886" y="6402346"/>
            <a:ext cx="4328637" cy="751470"/>
            <a:chOff x="507023" y="6357999"/>
            <a:chExt cx="4328637" cy="751470"/>
          </a:xfrm>
        </p:grpSpPr>
        <p:sp>
          <p:nvSpPr>
            <p:cNvPr id="88" name="Rectángulo 87">
              <a:extLst>
                <a:ext uri="{FF2B5EF4-FFF2-40B4-BE49-F238E27FC236}">
                  <a16:creationId xmlns:a16="http://schemas.microsoft.com/office/drawing/2014/main" id="{CABB359B-7FAA-4851-BFBB-C7E16CD1F9CA}"/>
                </a:ext>
              </a:extLst>
            </p:cNvPr>
            <p:cNvSpPr/>
            <p:nvPr/>
          </p:nvSpPr>
          <p:spPr>
            <a:xfrm>
              <a:off x="507023" y="6357999"/>
              <a:ext cx="1590222" cy="34394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6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Formas de Pago</a:t>
              </a:r>
              <a:endParaRPr lang="es-CL" sz="16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89" name="Rectángulo 88">
              <a:extLst>
                <a:ext uri="{FF2B5EF4-FFF2-40B4-BE49-F238E27FC236}">
                  <a16:creationId xmlns:a16="http://schemas.microsoft.com/office/drawing/2014/main" id="{5C3FB13F-67AB-4E67-B8DB-16F6AEF462D6}"/>
                </a:ext>
              </a:extLst>
            </p:cNvPr>
            <p:cNvSpPr/>
            <p:nvPr/>
          </p:nvSpPr>
          <p:spPr>
            <a:xfrm>
              <a:off x="508665" y="6755574"/>
              <a:ext cx="118105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Total a Pagar: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90" name="Conector recto 89">
              <a:extLst>
                <a:ext uri="{FF2B5EF4-FFF2-40B4-BE49-F238E27FC236}">
                  <a16:creationId xmlns:a16="http://schemas.microsoft.com/office/drawing/2014/main" id="{E991F5D5-602F-41C6-A05E-4F641BA735F5}"/>
                </a:ext>
              </a:extLst>
            </p:cNvPr>
            <p:cNvCxnSpPr>
              <a:cxnSpLocks/>
            </p:cNvCxnSpPr>
            <p:nvPr/>
          </p:nvCxnSpPr>
          <p:spPr>
            <a:xfrm>
              <a:off x="1405339" y="6956676"/>
              <a:ext cx="1125661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3" name="Rectángulo 92">
              <a:extLst>
                <a:ext uri="{FF2B5EF4-FFF2-40B4-BE49-F238E27FC236}">
                  <a16:creationId xmlns:a16="http://schemas.microsoft.com/office/drawing/2014/main" id="{6EBF0BAA-1830-4082-9014-C97DF0F57357}"/>
                </a:ext>
              </a:extLst>
            </p:cNvPr>
            <p:cNvSpPr/>
            <p:nvPr/>
          </p:nvSpPr>
          <p:spPr>
            <a:xfrm>
              <a:off x="2618328" y="6480608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94" name="Rectángulo 93">
              <a:extLst>
                <a:ext uri="{FF2B5EF4-FFF2-40B4-BE49-F238E27FC236}">
                  <a16:creationId xmlns:a16="http://schemas.microsoft.com/office/drawing/2014/main" id="{6B27A875-5C49-4CE4-884A-53A0A9CD71C2}"/>
                </a:ext>
              </a:extLst>
            </p:cNvPr>
            <p:cNvSpPr/>
            <p:nvPr/>
          </p:nvSpPr>
          <p:spPr>
            <a:xfrm>
              <a:off x="2698547" y="6392360"/>
              <a:ext cx="213711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50% Adel</a:t>
              </a: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anto / 50% Entrega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5" name="Rectángulo 94">
              <a:extLst>
                <a:ext uri="{FF2B5EF4-FFF2-40B4-BE49-F238E27FC236}">
                  <a16:creationId xmlns:a16="http://schemas.microsoft.com/office/drawing/2014/main" id="{796D9CDE-CE6A-44BC-B977-018DBDB7ADB1}"/>
                </a:ext>
              </a:extLst>
            </p:cNvPr>
            <p:cNvSpPr/>
            <p:nvPr/>
          </p:nvSpPr>
          <p:spPr>
            <a:xfrm>
              <a:off x="2618327" y="6671604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96" name="Rectángulo 95">
              <a:extLst>
                <a:ext uri="{FF2B5EF4-FFF2-40B4-BE49-F238E27FC236}">
                  <a16:creationId xmlns:a16="http://schemas.microsoft.com/office/drawing/2014/main" id="{E1A9C05A-E9F5-40BA-9B89-F4925868A6E2}"/>
                </a:ext>
              </a:extLst>
            </p:cNvPr>
            <p:cNvSpPr/>
            <p:nvPr/>
          </p:nvSpPr>
          <p:spPr>
            <a:xfrm>
              <a:off x="2698547" y="6590190"/>
              <a:ext cx="125637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Tarjeta de Crédito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7" name="Rectángulo 96">
              <a:extLst>
                <a:ext uri="{FF2B5EF4-FFF2-40B4-BE49-F238E27FC236}">
                  <a16:creationId xmlns:a16="http://schemas.microsoft.com/office/drawing/2014/main" id="{FDB9D3DA-79A0-4743-B169-42B0206C7917}"/>
                </a:ext>
              </a:extLst>
            </p:cNvPr>
            <p:cNvSpPr/>
            <p:nvPr/>
          </p:nvSpPr>
          <p:spPr>
            <a:xfrm>
              <a:off x="2734595" y="6796948"/>
              <a:ext cx="125637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Pago Completo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8" name="Rectángulo 97">
              <a:extLst>
                <a:ext uri="{FF2B5EF4-FFF2-40B4-BE49-F238E27FC236}">
                  <a16:creationId xmlns:a16="http://schemas.microsoft.com/office/drawing/2014/main" id="{C23ACB03-E850-4859-963B-A4D496E13724}"/>
                </a:ext>
              </a:extLst>
            </p:cNvPr>
            <p:cNvSpPr/>
            <p:nvPr/>
          </p:nvSpPr>
          <p:spPr>
            <a:xfrm>
              <a:off x="2618327" y="6872424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</p:grpSp>
      <p:sp>
        <p:nvSpPr>
          <p:cNvPr id="83" name="Rectángulo 82">
            <a:extLst>
              <a:ext uri="{FF2B5EF4-FFF2-40B4-BE49-F238E27FC236}">
                <a16:creationId xmlns:a16="http://schemas.microsoft.com/office/drawing/2014/main" id="{FF1B5714-D46E-4962-9BD8-8C3EB344E93F}"/>
              </a:ext>
            </a:extLst>
          </p:cNvPr>
          <p:cNvSpPr/>
          <p:nvPr/>
        </p:nvSpPr>
        <p:spPr>
          <a:xfrm>
            <a:off x="551357" y="63750"/>
            <a:ext cx="4148168" cy="107830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07000"/>
              </a:lnSpc>
              <a:spcAft>
                <a:spcPts val="726"/>
              </a:spcAft>
            </a:pPr>
            <a:r>
              <a:rPr lang="es-CL" sz="5988" dirty="0">
                <a:solidFill>
                  <a:schemeClr val="bg1"/>
                </a:solidFill>
                <a:latin typeface="Angelface" pitchFamily="50" charset="0"/>
                <a:ea typeface="Calibri" panose="020F0502020204030204" pitchFamily="34" charset="0"/>
                <a:cs typeface="Times New Roman" panose="02020603050405020304" pitchFamily="18" charset="0"/>
              </a:rPr>
              <a:t>Ordenes de Venta</a:t>
            </a:r>
            <a:endParaRPr lang="es-CL" sz="6532" dirty="0">
              <a:solidFill>
                <a:schemeClr val="bg1"/>
              </a:solidFill>
              <a:latin typeface="Angelface" pitchFamily="50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101" name="Rectángulo: esquinas redondeadas 100">
            <a:extLst>
              <a:ext uri="{FF2B5EF4-FFF2-40B4-BE49-F238E27FC236}">
                <a16:creationId xmlns:a16="http://schemas.microsoft.com/office/drawing/2014/main" id="{0A155951-9671-4EA6-9BA5-4894C98CB333}"/>
              </a:ext>
            </a:extLst>
          </p:cNvPr>
          <p:cNvSpPr/>
          <p:nvPr/>
        </p:nvSpPr>
        <p:spPr>
          <a:xfrm>
            <a:off x="473237" y="1582469"/>
            <a:ext cx="4223447" cy="604994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111" name="Rectángulo: esquinas redondeadas 110">
            <a:extLst>
              <a:ext uri="{FF2B5EF4-FFF2-40B4-BE49-F238E27FC236}">
                <a16:creationId xmlns:a16="http://schemas.microsoft.com/office/drawing/2014/main" id="{2F0F5CEE-A183-4B39-8715-F1C8F735566B}"/>
              </a:ext>
            </a:extLst>
          </p:cNvPr>
          <p:cNvSpPr/>
          <p:nvPr/>
        </p:nvSpPr>
        <p:spPr>
          <a:xfrm>
            <a:off x="524368" y="3850804"/>
            <a:ext cx="4115236" cy="1279658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113" name="Rectángulo: esquinas redondeadas 112">
            <a:extLst>
              <a:ext uri="{FF2B5EF4-FFF2-40B4-BE49-F238E27FC236}">
                <a16:creationId xmlns:a16="http://schemas.microsoft.com/office/drawing/2014/main" id="{907035ED-50C6-4207-BD92-D5027B05F656}"/>
              </a:ext>
            </a:extLst>
          </p:cNvPr>
          <p:cNvSpPr/>
          <p:nvPr/>
        </p:nvSpPr>
        <p:spPr>
          <a:xfrm>
            <a:off x="521789" y="6431097"/>
            <a:ext cx="4115236" cy="762266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</p:spTree>
    <p:extLst>
      <p:ext uri="{BB962C8B-B14F-4D97-AF65-F5344CB8AC3E}">
        <p14:creationId xmlns:p14="http://schemas.microsoft.com/office/powerpoint/2010/main" val="1466455451"/>
      </p:ext>
    </p:extLst>
  </p:cSld>
  <p:clrMapOvr>
    <a:masterClrMapping/>
  </p:clrMapOvr>
</p:sld>
</file>

<file path=ppt/slides/slide3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4" name="Imagen 113">
            <a:extLst>
              <a:ext uri="{FF2B5EF4-FFF2-40B4-BE49-F238E27FC236}">
                <a16:creationId xmlns:a16="http://schemas.microsoft.com/office/drawing/2014/main" id="{E2C72D66-3C05-40F4-818E-4CB8631B94FA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26633" t="9514" r="29569" b="27352"/>
          <a:stretch/>
        </p:blipFill>
        <p:spPr>
          <a:xfrm rot="16200000">
            <a:off x="2185505" y="-1998928"/>
            <a:ext cx="697876" cy="5068891"/>
          </a:xfrm>
          <a:prstGeom prst="rect">
            <a:avLst/>
          </a:prstGeom>
        </p:spPr>
      </p:pic>
      <p:sp>
        <p:nvSpPr>
          <p:cNvPr id="112" name="Rectángulo: esquinas redondeadas 111">
            <a:extLst>
              <a:ext uri="{FF2B5EF4-FFF2-40B4-BE49-F238E27FC236}">
                <a16:creationId xmlns:a16="http://schemas.microsoft.com/office/drawing/2014/main" id="{E115D612-3661-42A9-A486-91A7B88EA55F}"/>
              </a:ext>
            </a:extLst>
          </p:cNvPr>
          <p:cNvSpPr/>
          <p:nvPr/>
        </p:nvSpPr>
        <p:spPr>
          <a:xfrm>
            <a:off x="440504" y="6367648"/>
            <a:ext cx="4290148" cy="890633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110" name="Rectángulo: esquinas redondeadas 109">
            <a:extLst>
              <a:ext uri="{FF2B5EF4-FFF2-40B4-BE49-F238E27FC236}">
                <a16:creationId xmlns:a16="http://schemas.microsoft.com/office/drawing/2014/main" id="{9B78243E-FF09-471B-A928-593DCFE6BCF1}"/>
              </a:ext>
            </a:extLst>
          </p:cNvPr>
          <p:cNvSpPr/>
          <p:nvPr/>
        </p:nvSpPr>
        <p:spPr>
          <a:xfrm>
            <a:off x="440505" y="3776826"/>
            <a:ext cx="4290148" cy="1439386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84" name="Rectángulo: esquinas redondeadas 83">
            <a:extLst>
              <a:ext uri="{FF2B5EF4-FFF2-40B4-BE49-F238E27FC236}">
                <a16:creationId xmlns:a16="http://schemas.microsoft.com/office/drawing/2014/main" id="{AD7414DD-8DE6-45B8-8112-9BDDF0B186AF}"/>
              </a:ext>
            </a:extLst>
          </p:cNvPr>
          <p:cNvSpPr/>
          <p:nvPr/>
        </p:nvSpPr>
        <p:spPr>
          <a:xfrm>
            <a:off x="420001" y="1536627"/>
            <a:ext cx="4310651" cy="697874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2" name="Rectángulo: esquinas redondeadas 1">
            <a:extLst>
              <a:ext uri="{FF2B5EF4-FFF2-40B4-BE49-F238E27FC236}">
                <a16:creationId xmlns:a16="http://schemas.microsoft.com/office/drawing/2014/main" id="{99FF4510-806D-4AC7-8D73-69B355A697B8}"/>
              </a:ext>
            </a:extLst>
          </p:cNvPr>
          <p:cNvSpPr/>
          <p:nvPr/>
        </p:nvSpPr>
        <p:spPr>
          <a:xfrm>
            <a:off x="1308997" y="1142665"/>
            <a:ext cx="1021080" cy="217998"/>
          </a:xfrm>
          <a:prstGeom prst="roundRect">
            <a:avLst>
              <a:gd name="adj" fmla="val 0"/>
            </a:avLst>
          </a:prstGeom>
          <a:noFill/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4" name="Rectángulo 3">
            <a:extLst>
              <a:ext uri="{FF2B5EF4-FFF2-40B4-BE49-F238E27FC236}">
                <a16:creationId xmlns:a16="http://schemas.microsoft.com/office/drawing/2014/main" id="{2AFB77A1-E7B9-4F47-9144-3CC7BDF7EE3D}"/>
              </a:ext>
            </a:extLst>
          </p:cNvPr>
          <p:cNvSpPr/>
          <p:nvPr/>
        </p:nvSpPr>
        <p:spPr>
          <a:xfrm>
            <a:off x="440504" y="1056234"/>
            <a:ext cx="1021080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N.º Pedido</a:t>
            </a:r>
            <a:endParaRPr lang="es-CL" dirty="0">
              <a:effectLst/>
              <a:latin typeface="Akazan Lt" panose="02000506020000020003" pitchFamily="2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5" name="Rectángulo: esquinas redondeadas 4">
            <a:extLst>
              <a:ext uri="{FF2B5EF4-FFF2-40B4-BE49-F238E27FC236}">
                <a16:creationId xmlns:a16="http://schemas.microsoft.com/office/drawing/2014/main" id="{2842A9BB-0E44-4F1E-97DD-EF7322732B51}"/>
              </a:ext>
            </a:extLst>
          </p:cNvPr>
          <p:cNvSpPr/>
          <p:nvPr/>
        </p:nvSpPr>
        <p:spPr>
          <a:xfrm>
            <a:off x="3675604" y="1142059"/>
            <a:ext cx="1021080" cy="217998"/>
          </a:xfrm>
          <a:prstGeom prst="roundRect">
            <a:avLst>
              <a:gd name="adj" fmla="val 0"/>
            </a:avLst>
          </a:prstGeom>
          <a:noFill/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6" name="Rectángulo 5">
            <a:extLst>
              <a:ext uri="{FF2B5EF4-FFF2-40B4-BE49-F238E27FC236}">
                <a16:creationId xmlns:a16="http://schemas.microsoft.com/office/drawing/2014/main" id="{7F3D37A6-278E-4B2C-8776-6E7C1A84784E}"/>
              </a:ext>
            </a:extLst>
          </p:cNvPr>
          <p:cNvSpPr/>
          <p:nvPr/>
        </p:nvSpPr>
        <p:spPr>
          <a:xfrm>
            <a:off x="3079506" y="1063864"/>
            <a:ext cx="1021080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Fecha</a:t>
            </a:r>
          </a:p>
        </p:txBody>
      </p:sp>
      <p:grpSp>
        <p:nvGrpSpPr>
          <p:cNvPr id="17" name="Grupo 16">
            <a:extLst>
              <a:ext uri="{FF2B5EF4-FFF2-40B4-BE49-F238E27FC236}">
                <a16:creationId xmlns:a16="http://schemas.microsoft.com/office/drawing/2014/main" id="{A1221EF0-FDFE-48C3-A647-6370BEFC3A9F}"/>
              </a:ext>
            </a:extLst>
          </p:cNvPr>
          <p:cNvGrpSpPr/>
          <p:nvPr/>
        </p:nvGrpSpPr>
        <p:grpSpPr>
          <a:xfrm>
            <a:off x="428996" y="1535416"/>
            <a:ext cx="4190338" cy="715275"/>
            <a:chOff x="461175" y="1120552"/>
            <a:chExt cx="4190338" cy="715275"/>
          </a:xfrm>
        </p:grpSpPr>
        <p:sp>
          <p:nvSpPr>
            <p:cNvPr id="8" name="Rectángulo 7">
              <a:extLst>
                <a:ext uri="{FF2B5EF4-FFF2-40B4-BE49-F238E27FC236}">
                  <a16:creationId xmlns:a16="http://schemas.microsoft.com/office/drawing/2014/main" id="{9A52EE84-0DE8-4F26-AD5E-3CE20593F425}"/>
                </a:ext>
              </a:extLst>
            </p:cNvPr>
            <p:cNvSpPr/>
            <p:nvPr/>
          </p:nvSpPr>
          <p:spPr>
            <a:xfrm>
              <a:off x="477077" y="1120552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Cliente: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" name="Rectángulo 8">
              <a:extLst>
                <a:ext uri="{FF2B5EF4-FFF2-40B4-BE49-F238E27FC236}">
                  <a16:creationId xmlns:a16="http://schemas.microsoft.com/office/drawing/2014/main" id="{0293D1B7-439B-4947-A5F0-41627F3784A1}"/>
                </a:ext>
              </a:extLst>
            </p:cNvPr>
            <p:cNvSpPr/>
            <p:nvPr/>
          </p:nvSpPr>
          <p:spPr>
            <a:xfrm>
              <a:off x="461175" y="1452518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Teléfono: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10" name="Rectángulo 9">
              <a:extLst>
                <a:ext uri="{FF2B5EF4-FFF2-40B4-BE49-F238E27FC236}">
                  <a16:creationId xmlns:a16="http://schemas.microsoft.com/office/drawing/2014/main" id="{18CEE0AE-BC72-4F64-89A2-783C42213717}"/>
                </a:ext>
              </a:extLst>
            </p:cNvPr>
            <p:cNvSpPr/>
            <p:nvPr/>
          </p:nvSpPr>
          <p:spPr>
            <a:xfrm>
              <a:off x="2542395" y="1460468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Celular: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12" name="Conector recto 11">
              <a:extLst>
                <a:ext uri="{FF2B5EF4-FFF2-40B4-BE49-F238E27FC236}">
                  <a16:creationId xmlns:a16="http://schemas.microsoft.com/office/drawing/2014/main" id="{44FD2E21-B38E-48E6-8AF0-3E3DE6E69487}"/>
                </a:ext>
              </a:extLst>
            </p:cNvPr>
            <p:cNvCxnSpPr/>
            <p:nvPr/>
          </p:nvCxnSpPr>
          <p:spPr>
            <a:xfrm>
              <a:off x="1089328" y="1380954"/>
              <a:ext cx="3562185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Conector recto 12">
              <a:extLst>
                <a:ext uri="{FF2B5EF4-FFF2-40B4-BE49-F238E27FC236}">
                  <a16:creationId xmlns:a16="http://schemas.microsoft.com/office/drawing/2014/main" id="{FF0615F5-297B-42CC-9227-B689F664423A}"/>
                </a:ext>
              </a:extLst>
            </p:cNvPr>
            <p:cNvCxnSpPr>
              <a:cxnSpLocks/>
            </p:cNvCxnSpPr>
            <p:nvPr/>
          </p:nvCxnSpPr>
          <p:spPr>
            <a:xfrm>
              <a:off x="1194019" y="1700333"/>
              <a:ext cx="1348376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" name="Conector recto 14">
              <a:extLst>
                <a:ext uri="{FF2B5EF4-FFF2-40B4-BE49-F238E27FC236}">
                  <a16:creationId xmlns:a16="http://schemas.microsoft.com/office/drawing/2014/main" id="{BD48C7B8-5CAC-4F82-9216-C8AB344C1EF2}"/>
                </a:ext>
              </a:extLst>
            </p:cNvPr>
            <p:cNvCxnSpPr>
              <a:cxnSpLocks/>
            </p:cNvCxnSpPr>
            <p:nvPr/>
          </p:nvCxnSpPr>
          <p:spPr>
            <a:xfrm>
              <a:off x="3228230" y="1700333"/>
              <a:ext cx="1423283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7" name="Grupo 26">
            <a:extLst>
              <a:ext uri="{FF2B5EF4-FFF2-40B4-BE49-F238E27FC236}">
                <a16:creationId xmlns:a16="http://schemas.microsoft.com/office/drawing/2014/main" id="{D011FB4B-7475-4BE9-A358-6DA41A8D12AD}"/>
              </a:ext>
            </a:extLst>
          </p:cNvPr>
          <p:cNvGrpSpPr/>
          <p:nvPr/>
        </p:nvGrpSpPr>
        <p:grpSpPr>
          <a:xfrm>
            <a:off x="899417" y="2332501"/>
            <a:ext cx="3359980" cy="319046"/>
            <a:chOff x="864702" y="1908569"/>
            <a:chExt cx="3359980" cy="319046"/>
          </a:xfrm>
        </p:grpSpPr>
        <p:sp>
          <p:nvSpPr>
            <p:cNvPr id="19" name="Rectángulo: esquinas redondeadas 18">
              <a:extLst>
                <a:ext uri="{FF2B5EF4-FFF2-40B4-BE49-F238E27FC236}">
                  <a16:creationId xmlns:a16="http://schemas.microsoft.com/office/drawing/2014/main" id="{90C1F828-0023-4BD0-AE55-1A1D3BABD5CA}"/>
                </a:ext>
              </a:extLst>
            </p:cNvPr>
            <p:cNvSpPr/>
            <p:nvPr/>
          </p:nvSpPr>
          <p:spPr>
            <a:xfrm>
              <a:off x="888509" y="1931042"/>
              <a:ext cx="3336173" cy="267576"/>
            </a:xfrm>
            <a:prstGeom prst="roundRect">
              <a:avLst>
                <a:gd name="adj" fmla="val 3808"/>
              </a:avLst>
            </a:prstGeom>
            <a:solidFill>
              <a:srgbClr val="E5EBF7"/>
            </a:solidFill>
            <a:ln w="6350"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20" name="Rectángulo 19">
              <a:extLst>
                <a:ext uri="{FF2B5EF4-FFF2-40B4-BE49-F238E27FC236}">
                  <a16:creationId xmlns:a16="http://schemas.microsoft.com/office/drawing/2014/main" id="{56986F0A-658A-4DCF-8EF6-0F185C7C5060}"/>
                </a:ext>
              </a:extLst>
            </p:cNvPr>
            <p:cNvSpPr/>
            <p:nvPr/>
          </p:nvSpPr>
          <p:spPr>
            <a:xfrm>
              <a:off x="864702" y="1910995"/>
              <a:ext cx="140708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Tipo de Servicio: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21" name="Rectángulo 20">
              <a:extLst>
                <a:ext uri="{FF2B5EF4-FFF2-40B4-BE49-F238E27FC236}">
                  <a16:creationId xmlns:a16="http://schemas.microsoft.com/office/drawing/2014/main" id="{6492D76D-BD6D-4616-9DE0-599FC92A6658}"/>
                </a:ext>
              </a:extLst>
            </p:cNvPr>
            <p:cNvSpPr/>
            <p:nvPr/>
          </p:nvSpPr>
          <p:spPr>
            <a:xfrm>
              <a:off x="1993616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2" name="Rectángulo 21">
              <a:extLst>
                <a:ext uri="{FF2B5EF4-FFF2-40B4-BE49-F238E27FC236}">
                  <a16:creationId xmlns:a16="http://schemas.microsoft.com/office/drawing/2014/main" id="{BE82BD38-E445-4696-A0AB-597A418C5665}"/>
                </a:ext>
              </a:extLst>
            </p:cNvPr>
            <p:cNvSpPr/>
            <p:nvPr/>
          </p:nvSpPr>
          <p:spPr>
            <a:xfrm>
              <a:off x="2072635" y="1908569"/>
              <a:ext cx="654616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Costura</a:t>
              </a:r>
            </a:p>
          </p:txBody>
        </p:sp>
        <p:sp>
          <p:nvSpPr>
            <p:cNvPr id="23" name="Rectángulo 22">
              <a:extLst>
                <a:ext uri="{FF2B5EF4-FFF2-40B4-BE49-F238E27FC236}">
                  <a16:creationId xmlns:a16="http://schemas.microsoft.com/office/drawing/2014/main" id="{68F4B250-3831-418F-BFC4-D431DBC2CA70}"/>
                </a:ext>
              </a:extLst>
            </p:cNvPr>
            <p:cNvSpPr/>
            <p:nvPr/>
          </p:nvSpPr>
          <p:spPr>
            <a:xfrm>
              <a:off x="2660329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4" name="Rectángulo 23">
              <a:extLst>
                <a:ext uri="{FF2B5EF4-FFF2-40B4-BE49-F238E27FC236}">
                  <a16:creationId xmlns:a16="http://schemas.microsoft.com/office/drawing/2014/main" id="{4AA89D6B-DBBA-402D-AEBE-71E144A67F00}"/>
                </a:ext>
              </a:extLst>
            </p:cNvPr>
            <p:cNvSpPr/>
            <p:nvPr/>
          </p:nvSpPr>
          <p:spPr>
            <a:xfrm>
              <a:off x="2750460" y="1915094"/>
              <a:ext cx="81676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Confección</a:t>
              </a:r>
            </a:p>
          </p:txBody>
        </p:sp>
        <p:sp>
          <p:nvSpPr>
            <p:cNvPr id="25" name="Rectángulo 24">
              <a:extLst>
                <a:ext uri="{FF2B5EF4-FFF2-40B4-BE49-F238E27FC236}">
                  <a16:creationId xmlns:a16="http://schemas.microsoft.com/office/drawing/2014/main" id="{E35C0224-B0B5-4F53-8A83-F99AB3741D53}"/>
                </a:ext>
              </a:extLst>
            </p:cNvPr>
            <p:cNvSpPr/>
            <p:nvPr/>
          </p:nvSpPr>
          <p:spPr>
            <a:xfrm>
              <a:off x="3522045" y="2000787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6" name="Rectángulo 25">
              <a:extLst>
                <a:ext uri="{FF2B5EF4-FFF2-40B4-BE49-F238E27FC236}">
                  <a16:creationId xmlns:a16="http://schemas.microsoft.com/office/drawing/2014/main" id="{6D0BC1E9-E235-4F61-AC23-ACA0B4CF88CA}"/>
                </a:ext>
              </a:extLst>
            </p:cNvPr>
            <p:cNvSpPr/>
            <p:nvPr/>
          </p:nvSpPr>
          <p:spPr>
            <a:xfrm>
              <a:off x="3612029" y="1915094"/>
              <a:ext cx="552402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Otros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sp>
        <p:nvSpPr>
          <p:cNvPr id="28" name="Rectángulo 27">
            <a:extLst>
              <a:ext uri="{FF2B5EF4-FFF2-40B4-BE49-F238E27FC236}">
                <a16:creationId xmlns:a16="http://schemas.microsoft.com/office/drawing/2014/main" id="{68588BD4-AE96-4CF9-9C4B-24A6D79FE99D}"/>
              </a:ext>
            </a:extLst>
          </p:cNvPr>
          <p:cNvSpPr/>
          <p:nvPr/>
        </p:nvSpPr>
        <p:spPr>
          <a:xfrm>
            <a:off x="354701" y="2633649"/>
            <a:ext cx="2183733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Descripción del Servicio:</a:t>
            </a:r>
            <a:endParaRPr lang="es-CL" dirty="0">
              <a:effectLst/>
              <a:latin typeface="Akazan Lt" panose="02000506020000020003" pitchFamily="2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pic>
        <p:nvPicPr>
          <p:cNvPr id="30" name="Imagen 29">
            <a:extLst>
              <a:ext uri="{FF2B5EF4-FFF2-40B4-BE49-F238E27FC236}">
                <a16:creationId xmlns:a16="http://schemas.microsoft.com/office/drawing/2014/main" id="{3E931A31-DC47-4A40-8DA9-8FC83A9306DD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203" t="66278" r="8673" b="23449"/>
          <a:stretch/>
        </p:blipFill>
        <p:spPr>
          <a:xfrm>
            <a:off x="440505" y="2944813"/>
            <a:ext cx="4301657" cy="738769"/>
          </a:xfrm>
          <a:prstGeom prst="rect">
            <a:avLst/>
          </a:prstGeom>
        </p:spPr>
      </p:pic>
      <p:grpSp>
        <p:nvGrpSpPr>
          <p:cNvPr id="76" name="Grupo 75">
            <a:extLst>
              <a:ext uri="{FF2B5EF4-FFF2-40B4-BE49-F238E27FC236}">
                <a16:creationId xmlns:a16="http://schemas.microsoft.com/office/drawing/2014/main" id="{EBD2F4EC-A8BF-4680-A871-AD5F1ACFA33A}"/>
              </a:ext>
            </a:extLst>
          </p:cNvPr>
          <p:cNvGrpSpPr/>
          <p:nvPr/>
        </p:nvGrpSpPr>
        <p:grpSpPr>
          <a:xfrm>
            <a:off x="513147" y="3825721"/>
            <a:ext cx="4187950" cy="1277269"/>
            <a:chOff x="425691" y="4023521"/>
            <a:chExt cx="4187950" cy="1277269"/>
          </a:xfrm>
        </p:grpSpPr>
        <p:sp>
          <p:nvSpPr>
            <p:cNvPr id="39" name="Rectángulo 38">
              <a:extLst>
                <a:ext uri="{FF2B5EF4-FFF2-40B4-BE49-F238E27FC236}">
                  <a16:creationId xmlns:a16="http://schemas.microsoft.com/office/drawing/2014/main" id="{02E4A93C-8F9C-4884-B2B6-80528735D3E3}"/>
                </a:ext>
              </a:extLst>
            </p:cNvPr>
            <p:cNvSpPr/>
            <p:nvPr/>
          </p:nvSpPr>
          <p:spPr>
            <a:xfrm>
              <a:off x="425691" y="4023521"/>
              <a:ext cx="118105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Ficha de Medidas</a:t>
              </a:r>
            </a:p>
          </p:txBody>
        </p:sp>
        <p:sp>
          <p:nvSpPr>
            <p:cNvPr id="41" name="Rectángulo 40">
              <a:extLst>
                <a:ext uri="{FF2B5EF4-FFF2-40B4-BE49-F238E27FC236}">
                  <a16:creationId xmlns:a16="http://schemas.microsoft.com/office/drawing/2014/main" id="{92B9E128-7B4C-45E7-9BA8-B9EA85687B92}"/>
                </a:ext>
              </a:extLst>
            </p:cNvPr>
            <p:cNvSpPr/>
            <p:nvPr/>
          </p:nvSpPr>
          <p:spPr>
            <a:xfrm>
              <a:off x="754528" y="4254831"/>
              <a:ext cx="66475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H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ombros</a:t>
              </a:r>
            </a:p>
          </p:txBody>
        </p:sp>
        <p:grpSp>
          <p:nvGrpSpPr>
            <p:cNvPr id="53" name="Grupo 52">
              <a:extLst>
                <a:ext uri="{FF2B5EF4-FFF2-40B4-BE49-F238E27FC236}">
                  <a16:creationId xmlns:a16="http://schemas.microsoft.com/office/drawing/2014/main" id="{F280F20A-CEEA-4B75-946C-268CF551042A}"/>
                </a:ext>
              </a:extLst>
            </p:cNvPr>
            <p:cNvGrpSpPr/>
            <p:nvPr/>
          </p:nvGrpSpPr>
          <p:grpSpPr>
            <a:xfrm>
              <a:off x="499785" y="4324233"/>
              <a:ext cx="319496" cy="903494"/>
              <a:chOff x="499785" y="4324233"/>
              <a:chExt cx="319496" cy="903494"/>
            </a:xfrm>
          </p:grpSpPr>
          <p:sp>
            <p:nvSpPr>
              <p:cNvPr id="40" name="Rectángulo 39">
                <a:extLst>
                  <a:ext uri="{FF2B5EF4-FFF2-40B4-BE49-F238E27FC236}">
                    <a16:creationId xmlns:a16="http://schemas.microsoft.com/office/drawing/2014/main" id="{E47B04F6-4E0C-443A-9D7F-51CC3A6E8167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 dirty="0"/>
              </a:p>
            </p:txBody>
          </p:sp>
          <p:sp>
            <p:nvSpPr>
              <p:cNvPr id="42" name="Rectángulo 41">
                <a:extLst>
                  <a:ext uri="{FF2B5EF4-FFF2-40B4-BE49-F238E27FC236}">
                    <a16:creationId xmlns:a16="http://schemas.microsoft.com/office/drawing/2014/main" id="{E0D8D7D1-E8A9-477D-BB59-7D4037A10AD8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3" name="Rectángulo 42">
                <a:extLst>
                  <a:ext uri="{FF2B5EF4-FFF2-40B4-BE49-F238E27FC236}">
                    <a16:creationId xmlns:a16="http://schemas.microsoft.com/office/drawing/2014/main" id="{F11EEA12-BB2F-4295-96AC-15AABB2EB594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4" name="Rectángulo 43">
                <a:extLst>
                  <a:ext uri="{FF2B5EF4-FFF2-40B4-BE49-F238E27FC236}">
                    <a16:creationId xmlns:a16="http://schemas.microsoft.com/office/drawing/2014/main" id="{4CA8619C-54F1-4E1B-8AD0-2AB97850AF39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5" name="Rectángulo 44">
                <a:extLst>
                  <a:ext uri="{FF2B5EF4-FFF2-40B4-BE49-F238E27FC236}">
                    <a16:creationId xmlns:a16="http://schemas.microsoft.com/office/drawing/2014/main" id="{A892E23F-412E-4C2B-BF07-19DEFB875F6D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48" name="Rectángulo 47">
              <a:extLst>
                <a:ext uri="{FF2B5EF4-FFF2-40B4-BE49-F238E27FC236}">
                  <a16:creationId xmlns:a16="http://schemas.microsoft.com/office/drawing/2014/main" id="{F61B7A8A-9FD8-4CD0-98C1-D19A7D442815}"/>
                </a:ext>
              </a:extLst>
            </p:cNvPr>
            <p:cNvSpPr/>
            <p:nvPr/>
          </p:nvSpPr>
          <p:spPr>
            <a:xfrm>
              <a:off x="754528" y="4446790"/>
              <a:ext cx="66475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Busto</a:t>
              </a:r>
            </a:p>
          </p:txBody>
        </p:sp>
        <p:sp>
          <p:nvSpPr>
            <p:cNvPr id="49" name="Rectángulo 48">
              <a:extLst>
                <a:ext uri="{FF2B5EF4-FFF2-40B4-BE49-F238E27FC236}">
                  <a16:creationId xmlns:a16="http://schemas.microsoft.com/office/drawing/2014/main" id="{CB2C72A1-AB47-4A03-B163-24BB2C1F201C}"/>
                </a:ext>
              </a:extLst>
            </p:cNvPr>
            <p:cNvSpPr/>
            <p:nvPr/>
          </p:nvSpPr>
          <p:spPr>
            <a:xfrm>
              <a:off x="754528" y="4627222"/>
              <a:ext cx="934027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Larg</a:t>
              </a: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 Espalda</a:t>
              </a:r>
            </a:p>
          </p:txBody>
        </p:sp>
        <p:sp>
          <p:nvSpPr>
            <p:cNvPr id="50" name="Rectángulo 49">
              <a:extLst>
                <a:ext uri="{FF2B5EF4-FFF2-40B4-BE49-F238E27FC236}">
                  <a16:creationId xmlns:a16="http://schemas.microsoft.com/office/drawing/2014/main" id="{C5BC14CB-F47E-4D58-8F68-DDE41F381913}"/>
                </a:ext>
              </a:extLst>
            </p:cNvPr>
            <p:cNvSpPr/>
            <p:nvPr/>
          </p:nvSpPr>
          <p:spPr>
            <a:xfrm>
              <a:off x="754528" y="4819750"/>
              <a:ext cx="934027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Busto</a:t>
              </a:r>
            </a:p>
          </p:txBody>
        </p:sp>
        <p:sp>
          <p:nvSpPr>
            <p:cNvPr id="52" name="Rectángulo 51">
              <a:extLst>
                <a:ext uri="{FF2B5EF4-FFF2-40B4-BE49-F238E27FC236}">
                  <a16:creationId xmlns:a16="http://schemas.microsoft.com/office/drawing/2014/main" id="{39884370-F146-4FD9-9DE4-63D0F5CF1CFD}"/>
                </a:ext>
              </a:extLst>
            </p:cNvPr>
            <p:cNvSpPr/>
            <p:nvPr/>
          </p:nvSpPr>
          <p:spPr>
            <a:xfrm>
              <a:off x="763644" y="5019073"/>
              <a:ext cx="54205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</a:t>
              </a:r>
            </a:p>
          </p:txBody>
        </p:sp>
        <p:grpSp>
          <p:nvGrpSpPr>
            <p:cNvPr id="54" name="Grupo 53">
              <a:extLst>
                <a:ext uri="{FF2B5EF4-FFF2-40B4-BE49-F238E27FC236}">
                  <a16:creationId xmlns:a16="http://schemas.microsoft.com/office/drawing/2014/main" id="{899D3852-9FE5-4802-ABAC-63F149199D1B}"/>
                </a:ext>
              </a:extLst>
            </p:cNvPr>
            <p:cNvGrpSpPr/>
            <p:nvPr/>
          </p:nvGrpSpPr>
          <p:grpSpPr>
            <a:xfrm>
              <a:off x="1603520" y="4324233"/>
              <a:ext cx="319496" cy="903494"/>
              <a:chOff x="499785" y="4324233"/>
              <a:chExt cx="319496" cy="903494"/>
            </a:xfrm>
          </p:grpSpPr>
          <p:sp>
            <p:nvSpPr>
              <p:cNvPr id="55" name="Rectángulo 54">
                <a:extLst>
                  <a:ext uri="{FF2B5EF4-FFF2-40B4-BE49-F238E27FC236}">
                    <a16:creationId xmlns:a16="http://schemas.microsoft.com/office/drawing/2014/main" id="{B9500116-F8A0-4B60-A41D-DDA61DAD96E1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6" name="Rectángulo 55">
                <a:extLst>
                  <a:ext uri="{FF2B5EF4-FFF2-40B4-BE49-F238E27FC236}">
                    <a16:creationId xmlns:a16="http://schemas.microsoft.com/office/drawing/2014/main" id="{32936542-49CC-49B3-82EB-7BF61A120F45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7" name="Rectángulo 56">
                <a:extLst>
                  <a:ext uri="{FF2B5EF4-FFF2-40B4-BE49-F238E27FC236}">
                    <a16:creationId xmlns:a16="http://schemas.microsoft.com/office/drawing/2014/main" id="{8750774D-2064-4D64-A3A9-4DF20C839018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8" name="Rectángulo 57">
                <a:extLst>
                  <a:ext uri="{FF2B5EF4-FFF2-40B4-BE49-F238E27FC236}">
                    <a16:creationId xmlns:a16="http://schemas.microsoft.com/office/drawing/2014/main" id="{83283F80-022F-44A8-A5C5-F600B41761E0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9" name="Rectángulo 58">
                <a:extLst>
                  <a:ext uri="{FF2B5EF4-FFF2-40B4-BE49-F238E27FC236}">
                    <a16:creationId xmlns:a16="http://schemas.microsoft.com/office/drawing/2014/main" id="{B3B65F57-430F-44F5-B56A-77EC86B78C32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60" name="Rectángulo 59">
              <a:extLst>
                <a:ext uri="{FF2B5EF4-FFF2-40B4-BE49-F238E27FC236}">
                  <a16:creationId xmlns:a16="http://schemas.microsoft.com/office/drawing/2014/main" id="{6466DA8E-C652-4658-9DE6-CC4010FF4254}"/>
                </a:ext>
              </a:extLst>
            </p:cNvPr>
            <p:cNvSpPr/>
            <p:nvPr/>
          </p:nvSpPr>
          <p:spPr>
            <a:xfrm>
              <a:off x="1857045" y="4249221"/>
              <a:ext cx="140225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Frente </a:t>
              </a:r>
            </a:p>
          </p:txBody>
        </p:sp>
        <p:sp>
          <p:nvSpPr>
            <p:cNvPr id="61" name="Rectángulo 60">
              <a:extLst>
                <a:ext uri="{FF2B5EF4-FFF2-40B4-BE49-F238E27FC236}">
                  <a16:creationId xmlns:a16="http://schemas.microsoft.com/office/drawing/2014/main" id="{31371062-0AD6-4B71-A228-5A8B2CD3F31E}"/>
                </a:ext>
              </a:extLst>
            </p:cNvPr>
            <p:cNvSpPr/>
            <p:nvPr/>
          </p:nvSpPr>
          <p:spPr>
            <a:xfrm>
              <a:off x="1857045" y="4448480"/>
              <a:ext cx="1327750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Costado</a:t>
              </a:r>
            </a:p>
          </p:txBody>
        </p:sp>
        <p:sp>
          <p:nvSpPr>
            <p:cNvPr id="62" name="Rectángulo 61">
              <a:extLst>
                <a:ext uri="{FF2B5EF4-FFF2-40B4-BE49-F238E27FC236}">
                  <a16:creationId xmlns:a16="http://schemas.microsoft.com/office/drawing/2014/main" id="{5A4E51EF-8D78-4EC7-9B0F-BE0BEA9BB197}"/>
                </a:ext>
              </a:extLst>
            </p:cNvPr>
            <p:cNvSpPr/>
            <p:nvPr/>
          </p:nvSpPr>
          <p:spPr>
            <a:xfrm>
              <a:off x="1867696" y="4627222"/>
              <a:ext cx="60857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Cadera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63" name="Rectángulo 62">
              <a:extLst>
                <a:ext uri="{FF2B5EF4-FFF2-40B4-BE49-F238E27FC236}">
                  <a16:creationId xmlns:a16="http://schemas.microsoft.com/office/drawing/2014/main" id="{14010947-628E-4464-9589-CBFF26BCD86C}"/>
                </a:ext>
              </a:extLst>
            </p:cNvPr>
            <p:cNvSpPr/>
            <p:nvPr/>
          </p:nvSpPr>
          <p:spPr>
            <a:xfrm>
              <a:off x="1867696" y="4813319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Rodilla</a:t>
              </a:r>
            </a:p>
          </p:txBody>
        </p:sp>
        <p:sp>
          <p:nvSpPr>
            <p:cNvPr id="64" name="Rectángulo 63">
              <a:extLst>
                <a:ext uri="{FF2B5EF4-FFF2-40B4-BE49-F238E27FC236}">
                  <a16:creationId xmlns:a16="http://schemas.microsoft.com/office/drawing/2014/main" id="{B9F5A617-31DA-4B42-AA9F-20464752E28F}"/>
                </a:ext>
              </a:extLst>
            </p:cNvPr>
            <p:cNvSpPr/>
            <p:nvPr/>
          </p:nvSpPr>
          <p:spPr>
            <a:xfrm>
              <a:off x="1862655" y="5016100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Rodilla</a:t>
              </a:r>
            </a:p>
          </p:txBody>
        </p:sp>
        <p:grpSp>
          <p:nvGrpSpPr>
            <p:cNvPr id="65" name="Grupo 64">
              <a:extLst>
                <a:ext uri="{FF2B5EF4-FFF2-40B4-BE49-F238E27FC236}">
                  <a16:creationId xmlns:a16="http://schemas.microsoft.com/office/drawing/2014/main" id="{320CD5EF-93F7-494C-8D7A-6A0B8DEABED7}"/>
                </a:ext>
              </a:extLst>
            </p:cNvPr>
            <p:cNvGrpSpPr/>
            <p:nvPr/>
          </p:nvGrpSpPr>
          <p:grpSpPr>
            <a:xfrm>
              <a:off x="3122565" y="4330398"/>
              <a:ext cx="319496" cy="903494"/>
              <a:chOff x="499785" y="4324233"/>
              <a:chExt cx="319496" cy="903494"/>
            </a:xfrm>
          </p:grpSpPr>
          <p:sp>
            <p:nvSpPr>
              <p:cNvPr id="66" name="Rectángulo 65">
                <a:extLst>
                  <a:ext uri="{FF2B5EF4-FFF2-40B4-BE49-F238E27FC236}">
                    <a16:creationId xmlns:a16="http://schemas.microsoft.com/office/drawing/2014/main" id="{F5AFC7C4-3C8D-4234-9F99-591641CB149C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7" name="Rectángulo 66">
                <a:extLst>
                  <a:ext uri="{FF2B5EF4-FFF2-40B4-BE49-F238E27FC236}">
                    <a16:creationId xmlns:a16="http://schemas.microsoft.com/office/drawing/2014/main" id="{672EC4D9-7968-40EF-8E37-0AB1B0B57B4D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8" name="Rectángulo 67">
                <a:extLst>
                  <a:ext uri="{FF2B5EF4-FFF2-40B4-BE49-F238E27FC236}">
                    <a16:creationId xmlns:a16="http://schemas.microsoft.com/office/drawing/2014/main" id="{79992F34-89A5-437A-A008-60DF00CD58FB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9" name="Rectángulo 68">
                <a:extLst>
                  <a:ext uri="{FF2B5EF4-FFF2-40B4-BE49-F238E27FC236}">
                    <a16:creationId xmlns:a16="http://schemas.microsoft.com/office/drawing/2014/main" id="{5A44A7C8-1EF2-4BA3-A253-805C71A8205A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70" name="Rectángulo 69">
                <a:extLst>
                  <a:ext uri="{FF2B5EF4-FFF2-40B4-BE49-F238E27FC236}">
                    <a16:creationId xmlns:a16="http://schemas.microsoft.com/office/drawing/2014/main" id="{9FCEB1F4-D108-40F4-9C61-46A7811EF12A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71" name="Rectángulo 70">
              <a:extLst>
                <a:ext uri="{FF2B5EF4-FFF2-40B4-BE49-F238E27FC236}">
                  <a16:creationId xmlns:a16="http://schemas.microsoft.com/office/drawing/2014/main" id="{7667203C-F86F-4632-8695-E8C8F777376B}"/>
                </a:ext>
              </a:extLst>
            </p:cNvPr>
            <p:cNvSpPr/>
            <p:nvPr/>
          </p:nvSpPr>
          <p:spPr>
            <a:xfrm>
              <a:off x="3391445" y="4257235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Pantalones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2" name="Rectángulo 71">
              <a:extLst>
                <a:ext uri="{FF2B5EF4-FFF2-40B4-BE49-F238E27FC236}">
                  <a16:creationId xmlns:a16="http://schemas.microsoft.com/office/drawing/2014/main" id="{58BFB19A-50EB-45F1-A3CE-85D479F6FF63}"/>
                </a:ext>
              </a:extLst>
            </p:cNvPr>
            <p:cNvSpPr/>
            <p:nvPr/>
          </p:nvSpPr>
          <p:spPr>
            <a:xfrm>
              <a:off x="3392643" y="4443247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Falda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3" name="Rectángulo 72">
              <a:extLst>
                <a:ext uri="{FF2B5EF4-FFF2-40B4-BE49-F238E27FC236}">
                  <a16:creationId xmlns:a16="http://schemas.microsoft.com/office/drawing/2014/main" id="{1D61C0AB-6E23-4955-B604-F5425931A240}"/>
                </a:ext>
              </a:extLst>
            </p:cNvPr>
            <p:cNvSpPr/>
            <p:nvPr/>
          </p:nvSpPr>
          <p:spPr>
            <a:xfrm>
              <a:off x="3388231" y="4632248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Brazos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4" name="Rectángulo 73">
              <a:extLst>
                <a:ext uri="{FF2B5EF4-FFF2-40B4-BE49-F238E27FC236}">
                  <a16:creationId xmlns:a16="http://schemas.microsoft.com/office/drawing/2014/main" id="{82FFD66E-2E43-472B-9751-82F25D60E63F}"/>
                </a:ext>
              </a:extLst>
            </p:cNvPr>
            <p:cNvSpPr/>
            <p:nvPr/>
          </p:nvSpPr>
          <p:spPr>
            <a:xfrm>
              <a:off x="3391445" y="4824776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Brazos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5" name="Rectángulo 74">
              <a:extLst>
                <a:ext uri="{FF2B5EF4-FFF2-40B4-BE49-F238E27FC236}">
                  <a16:creationId xmlns:a16="http://schemas.microsoft.com/office/drawing/2014/main" id="{567DC8AA-44AB-4858-80A5-59093DB9B205}"/>
                </a:ext>
              </a:extLst>
            </p:cNvPr>
            <p:cNvSpPr/>
            <p:nvPr/>
          </p:nvSpPr>
          <p:spPr>
            <a:xfrm>
              <a:off x="3392014" y="5019687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Puños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77" name="Grupo 76">
            <a:extLst>
              <a:ext uri="{FF2B5EF4-FFF2-40B4-BE49-F238E27FC236}">
                <a16:creationId xmlns:a16="http://schemas.microsoft.com/office/drawing/2014/main" id="{E1C409F8-653D-4D9B-BD5A-C6F51AAA093A}"/>
              </a:ext>
            </a:extLst>
          </p:cNvPr>
          <p:cNvGrpSpPr/>
          <p:nvPr/>
        </p:nvGrpSpPr>
        <p:grpSpPr>
          <a:xfrm>
            <a:off x="827247" y="5284367"/>
            <a:ext cx="3869438" cy="314947"/>
            <a:chOff x="846774" y="1908569"/>
            <a:chExt cx="3869438" cy="314947"/>
          </a:xfrm>
        </p:grpSpPr>
        <p:sp>
          <p:nvSpPr>
            <p:cNvPr id="78" name="Rectángulo: esquinas redondeadas 77">
              <a:extLst>
                <a:ext uri="{FF2B5EF4-FFF2-40B4-BE49-F238E27FC236}">
                  <a16:creationId xmlns:a16="http://schemas.microsoft.com/office/drawing/2014/main" id="{2060D2E5-A165-4593-B293-BEB07BBA723F}"/>
                </a:ext>
              </a:extLst>
            </p:cNvPr>
            <p:cNvSpPr/>
            <p:nvPr/>
          </p:nvSpPr>
          <p:spPr>
            <a:xfrm>
              <a:off x="888509" y="1931042"/>
              <a:ext cx="3548063" cy="267576"/>
            </a:xfrm>
            <a:prstGeom prst="roundRect">
              <a:avLst>
                <a:gd name="adj" fmla="val 3808"/>
              </a:avLst>
            </a:prstGeom>
            <a:solidFill>
              <a:srgbClr val="E5EBF7"/>
            </a:solidFill>
            <a:ln w="6350"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79" name="Rectángulo 78">
              <a:extLst>
                <a:ext uri="{FF2B5EF4-FFF2-40B4-BE49-F238E27FC236}">
                  <a16:creationId xmlns:a16="http://schemas.microsoft.com/office/drawing/2014/main" id="{E7877A37-7626-4D32-BC91-E7815A0457B0}"/>
                </a:ext>
              </a:extLst>
            </p:cNvPr>
            <p:cNvSpPr/>
            <p:nvPr/>
          </p:nvSpPr>
          <p:spPr>
            <a:xfrm>
              <a:off x="846774" y="1910995"/>
              <a:ext cx="140708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Material Utilizado</a:t>
              </a:r>
            </a:p>
          </p:txBody>
        </p:sp>
        <p:sp>
          <p:nvSpPr>
            <p:cNvPr id="80" name="Rectángulo 79">
              <a:extLst>
                <a:ext uri="{FF2B5EF4-FFF2-40B4-BE49-F238E27FC236}">
                  <a16:creationId xmlns:a16="http://schemas.microsoft.com/office/drawing/2014/main" id="{EED52FFC-D234-4972-9362-CCA8BD8E1E1D}"/>
                </a:ext>
              </a:extLst>
            </p:cNvPr>
            <p:cNvSpPr/>
            <p:nvPr/>
          </p:nvSpPr>
          <p:spPr>
            <a:xfrm>
              <a:off x="1951784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81" name="Rectángulo 80">
              <a:extLst>
                <a:ext uri="{FF2B5EF4-FFF2-40B4-BE49-F238E27FC236}">
                  <a16:creationId xmlns:a16="http://schemas.microsoft.com/office/drawing/2014/main" id="{810D7B33-A378-48EE-81DB-D80ABF08CAFF}"/>
                </a:ext>
              </a:extLst>
            </p:cNvPr>
            <p:cNvSpPr/>
            <p:nvPr/>
          </p:nvSpPr>
          <p:spPr>
            <a:xfrm>
              <a:off x="2018850" y="1908569"/>
              <a:ext cx="1230415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Traído por cliente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82" name="Rectángulo 81">
              <a:extLst>
                <a:ext uri="{FF2B5EF4-FFF2-40B4-BE49-F238E27FC236}">
                  <a16:creationId xmlns:a16="http://schemas.microsoft.com/office/drawing/2014/main" id="{C6BA340D-8998-4AB9-89C7-B008C984CE74}"/>
                </a:ext>
              </a:extLst>
            </p:cNvPr>
            <p:cNvSpPr/>
            <p:nvPr/>
          </p:nvSpPr>
          <p:spPr>
            <a:xfrm>
              <a:off x="3114635" y="2000787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85" name="Rectángulo 84">
              <a:extLst>
                <a:ext uri="{FF2B5EF4-FFF2-40B4-BE49-F238E27FC236}">
                  <a16:creationId xmlns:a16="http://schemas.microsoft.com/office/drawing/2014/main" id="{E804BDC5-B8E3-4BEE-B9A1-7A7F9FE1772F}"/>
                </a:ext>
              </a:extLst>
            </p:cNvPr>
            <p:cNvSpPr/>
            <p:nvPr/>
          </p:nvSpPr>
          <p:spPr>
            <a:xfrm>
              <a:off x="3194974" y="1908569"/>
              <a:ext cx="152123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Comprado por uno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pic>
        <p:nvPicPr>
          <p:cNvPr id="86" name="Imagen 85">
            <a:extLst>
              <a:ext uri="{FF2B5EF4-FFF2-40B4-BE49-F238E27FC236}">
                <a16:creationId xmlns:a16="http://schemas.microsoft.com/office/drawing/2014/main" id="{5E40D706-1789-41B8-8B26-B918DFB9E15B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203" t="66278" r="8673" b="23356"/>
          <a:stretch/>
        </p:blipFill>
        <p:spPr>
          <a:xfrm>
            <a:off x="420002" y="5572807"/>
            <a:ext cx="4301657" cy="745544"/>
          </a:xfrm>
          <a:prstGeom prst="rect">
            <a:avLst/>
          </a:prstGeom>
        </p:spPr>
      </p:pic>
      <p:grpSp>
        <p:nvGrpSpPr>
          <p:cNvPr id="99" name="Grupo 98">
            <a:extLst>
              <a:ext uri="{FF2B5EF4-FFF2-40B4-BE49-F238E27FC236}">
                <a16:creationId xmlns:a16="http://schemas.microsoft.com/office/drawing/2014/main" id="{A495B0AB-2D8A-4029-A820-29583E476264}"/>
              </a:ext>
            </a:extLst>
          </p:cNvPr>
          <p:cNvGrpSpPr/>
          <p:nvPr/>
        </p:nvGrpSpPr>
        <p:grpSpPr>
          <a:xfrm>
            <a:off x="513886" y="6402346"/>
            <a:ext cx="4328637" cy="751470"/>
            <a:chOff x="507023" y="6357999"/>
            <a:chExt cx="4328637" cy="751470"/>
          </a:xfrm>
        </p:grpSpPr>
        <p:sp>
          <p:nvSpPr>
            <p:cNvPr id="88" name="Rectángulo 87">
              <a:extLst>
                <a:ext uri="{FF2B5EF4-FFF2-40B4-BE49-F238E27FC236}">
                  <a16:creationId xmlns:a16="http://schemas.microsoft.com/office/drawing/2014/main" id="{CABB359B-7FAA-4851-BFBB-C7E16CD1F9CA}"/>
                </a:ext>
              </a:extLst>
            </p:cNvPr>
            <p:cNvSpPr/>
            <p:nvPr/>
          </p:nvSpPr>
          <p:spPr>
            <a:xfrm>
              <a:off x="507023" y="6357999"/>
              <a:ext cx="1590222" cy="34394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6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Formas de Pago</a:t>
              </a:r>
              <a:endParaRPr lang="es-CL" sz="16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89" name="Rectángulo 88">
              <a:extLst>
                <a:ext uri="{FF2B5EF4-FFF2-40B4-BE49-F238E27FC236}">
                  <a16:creationId xmlns:a16="http://schemas.microsoft.com/office/drawing/2014/main" id="{5C3FB13F-67AB-4E67-B8DB-16F6AEF462D6}"/>
                </a:ext>
              </a:extLst>
            </p:cNvPr>
            <p:cNvSpPr/>
            <p:nvPr/>
          </p:nvSpPr>
          <p:spPr>
            <a:xfrm>
              <a:off x="508665" y="6755574"/>
              <a:ext cx="118105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Total a Pagar: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90" name="Conector recto 89">
              <a:extLst>
                <a:ext uri="{FF2B5EF4-FFF2-40B4-BE49-F238E27FC236}">
                  <a16:creationId xmlns:a16="http://schemas.microsoft.com/office/drawing/2014/main" id="{E991F5D5-602F-41C6-A05E-4F641BA735F5}"/>
                </a:ext>
              </a:extLst>
            </p:cNvPr>
            <p:cNvCxnSpPr>
              <a:cxnSpLocks/>
            </p:cNvCxnSpPr>
            <p:nvPr/>
          </p:nvCxnSpPr>
          <p:spPr>
            <a:xfrm>
              <a:off x="1405339" y="6956676"/>
              <a:ext cx="1125661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3" name="Rectángulo 92">
              <a:extLst>
                <a:ext uri="{FF2B5EF4-FFF2-40B4-BE49-F238E27FC236}">
                  <a16:creationId xmlns:a16="http://schemas.microsoft.com/office/drawing/2014/main" id="{6EBF0BAA-1830-4082-9014-C97DF0F57357}"/>
                </a:ext>
              </a:extLst>
            </p:cNvPr>
            <p:cNvSpPr/>
            <p:nvPr/>
          </p:nvSpPr>
          <p:spPr>
            <a:xfrm>
              <a:off x="2618328" y="6480608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94" name="Rectángulo 93">
              <a:extLst>
                <a:ext uri="{FF2B5EF4-FFF2-40B4-BE49-F238E27FC236}">
                  <a16:creationId xmlns:a16="http://schemas.microsoft.com/office/drawing/2014/main" id="{6B27A875-5C49-4CE4-884A-53A0A9CD71C2}"/>
                </a:ext>
              </a:extLst>
            </p:cNvPr>
            <p:cNvSpPr/>
            <p:nvPr/>
          </p:nvSpPr>
          <p:spPr>
            <a:xfrm>
              <a:off x="2698547" y="6392360"/>
              <a:ext cx="213711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50% Adel</a:t>
              </a: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anto / 50% Entrega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5" name="Rectángulo 94">
              <a:extLst>
                <a:ext uri="{FF2B5EF4-FFF2-40B4-BE49-F238E27FC236}">
                  <a16:creationId xmlns:a16="http://schemas.microsoft.com/office/drawing/2014/main" id="{796D9CDE-CE6A-44BC-B977-018DBDB7ADB1}"/>
                </a:ext>
              </a:extLst>
            </p:cNvPr>
            <p:cNvSpPr/>
            <p:nvPr/>
          </p:nvSpPr>
          <p:spPr>
            <a:xfrm>
              <a:off x="2618327" y="6671604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96" name="Rectángulo 95">
              <a:extLst>
                <a:ext uri="{FF2B5EF4-FFF2-40B4-BE49-F238E27FC236}">
                  <a16:creationId xmlns:a16="http://schemas.microsoft.com/office/drawing/2014/main" id="{E1A9C05A-E9F5-40BA-9B89-F4925868A6E2}"/>
                </a:ext>
              </a:extLst>
            </p:cNvPr>
            <p:cNvSpPr/>
            <p:nvPr/>
          </p:nvSpPr>
          <p:spPr>
            <a:xfrm>
              <a:off x="2698547" y="6590190"/>
              <a:ext cx="125637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Tarjeta de Crédito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7" name="Rectángulo 96">
              <a:extLst>
                <a:ext uri="{FF2B5EF4-FFF2-40B4-BE49-F238E27FC236}">
                  <a16:creationId xmlns:a16="http://schemas.microsoft.com/office/drawing/2014/main" id="{FDB9D3DA-79A0-4743-B169-42B0206C7917}"/>
                </a:ext>
              </a:extLst>
            </p:cNvPr>
            <p:cNvSpPr/>
            <p:nvPr/>
          </p:nvSpPr>
          <p:spPr>
            <a:xfrm>
              <a:off x="2734595" y="6796948"/>
              <a:ext cx="125637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Pago Completo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8" name="Rectángulo 97">
              <a:extLst>
                <a:ext uri="{FF2B5EF4-FFF2-40B4-BE49-F238E27FC236}">
                  <a16:creationId xmlns:a16="http://schemas.microsoft.com/office/drawing/2014/main" id="{C23ACB03-E850-4859-963B-A4D496E13724}"/>
                </a:ext>
              </a:extLst>
            </p:cNvPr>
            <p:cNvSpPr/>
            <p:nvPr/>
          </p:nvSpPr>
          <p:spPr>
            <a:xfrm>
              <a:off x="2618327" y="6872424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</p:grpSp>
      <p:sp>
        <p:nvSpPr>
          <p:cNvPr id="83" name="Rectángulo 82">
            <a:extLst>
              <a:ext uri="{FF2B5EF4-FFF2-40B4-BE49-F238E27FC236}">
                <a16:creationId xmlns:a16="http://schemas.microsoft.com/office/drawing/2014/main" id="{FF1B5714-D46E-4962-9BD8-8C3EB344E93F}"/>
              </a:ext>
            </a:extLst>
          </p:cNvPr>
          <p:cNvSpPr/>
          <p:nvPr/>
        </p:nvSpPr>
        <p:spPr>
          <a:xfrm>
            <a:off x="551357" y="63750"/>
            <a:ext cx="4148168" cy="107830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07000"/>
              </a:lnSpc>
              <a:spcAft>
                <a:spcPts val="726"/>
              </a:spcAft>
            </a:pPr>
            <a:r>
              <a:rPr lang="es-CL" sz="5988" dirty="0">
                <a:solidFill>
                  <a:schemeClr val="bg1"/>
                </a:solidFill>
                <a:latin typeface="Angelface" pitchFamily="50" charset="0"/>
                <a:ea typeface="Calibri" panose="020F0502020204030204" pitchFamily="34" charset="0"/>
                <a:cs typeface="Times New Roman" panose="02020603050405020304" pitchFamily="18" charset="0"/>
              </a:rPr>
              <a:t>Ordenes de Venta</a:t>
            </a:r>
            <a:endParaRPr lang="es-CL" sz="6532" dirty="0">
              <a:solidFill>
                <a:schemeClr val="bg1"/>
              </a:solidFill>
              <a:latin typeface="Angelface" pitchFamily="50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101" name="Rectángulo: esquinas redondeadas 100">
            <a:extLst>
              <a:ext uri="{FF2B5EF4-FFF2-40B4-BE49-F238E27FC236}">
                <a16:creationId xmlns:a16="http://schemas.microsoft.com/office/drawing/2014/main" id="{0A155951-9671-4EA6-9BA5-4894C98CB333}"/>
              </a:ext>
            </a:extLst>
          </p:cNvPr>
          <p:cNvSpPr/>
          <p:nvPr/>
        </p:nvSpPr>
        <p:spPr>
          <a:xfrm>
            <a:off x="473237" y="1582469"/>
            <a:ext cx="4223447" cy="604994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111" name="Rectángulo: esquinas redondeadas 110">
            <a:extLst>
              <a:ext uri="{FF2B5EF4-FFF2-40B4-BE49-F238E27FC236}">
                <a16:creationId xmlns:a16="http://schemas.microsoft.com/office/drawing/2014/main" id="{2F0F5CEE-A183-4B39-8715-F1C8F735566B}"/>
              </a:ext>
            </a:extLst>
          </p:cNvPr>
          <p:cNvSpPr/>
          <p:nvPr/>
        </p:nvSpPr>
        <p:spPr>
          <a:xfrm>
            <a:off x="524368" y="3850804"/>
            <a:ext cx="4115236" cy="1279658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113" name="Rectángulo: esquinas redondeadas 112">
            <a:extLst>
              <a:ext uri="{FF2B5EF4-FFF2-40B4-BE49-F238E27FC236}">
                <a16:creationId xmlns:a16="http://schemas.microsoft.com/office/drawing/2014/main" id="{907035ED-50C6-4207-BD92-D5027B05F656}"/>
              </a:ext>
            </a:extLst>
          </p:cNvPr>
          <p:cNvSpPr/>
          <p:nvPr/>
        </p:nvSpPr>
        <p:spPr>
          <a:xfrm>
            <a:off x="521789" y="6431097"/>
            <a:ext cx="4115236" cy="762266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</p:spTree>
    <p:extLst>
      <p:ext uri="{BB962C8B-B14F-4D97-AF65-F5344CB8AC3E}">
        <p14:creationId xmlns:p14="http://schemas.microsoft.com/office/powerpoint/2010/main" val="1523915367"/>
      </p:ext>
    </p:extLst>
  </p:cSld>
  <p:clrMapOvr>
    <a:masterClrMapping/>
  </p:clrMapOvr>
</p:sld>
</file>

<file path=ppt/slides/slide3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4" name="Imagen 113">
            <a:extLst>
              <a:ext uri="{FF2B5EF4-FFF2-40B4-BE49-F238E27FC236}">
                <a16:creationId xmlns:a16="http://schemas.microsoft.com/office/drawing/2014/main" id="{E2C72D66-3C05-40F4-818E-4CB8631B94FA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26633" t="9514" r="29569" b="27352"/>
          <a:stretch/>
        </p:blipFill>
        <p:spPr>
          <a:xfrm rot="16200000">
            <a:off x="2185505" y="-1998928"/>
            <a:ext cx="697876" cy="5068891"/>
          </a:xfrm>
          <a:prstGeom prst="rect">
            <a:avLst/>
          </a:prstGeom>
        </p:spPr>
      </p:pic>
      <p:sp>
        <p:nvSpPr>
          <p:cNvPr id="112" name="Rectángulo: esquinas redondeadas 111">
            <a:extLst>
              <a:ext uri="{FF2B5EF4-FFF2-40B4-BE49-F238E27FC236}">
                <a16:creationId xmlns:a16="http://schemas.microsoft.com/office/drawing/2014/main" id="{E115D612-3661-42A9-A486-91A7B88EA55F}"/>
              </a:ext>
            </a:extLst>
          </p:cNvPr>
          <p:cNvSpPr/>
          <p:nvPr/>
        </p:nvSpPr>
        <p:spPr>
          <a:xfrm>
            <a:off x="440504" y="6367648"/>
            <a:ext cx="4290148" cy="890633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110" name="Rectángulo: esquinas redondeadas 109">
            <a:extLst>
              <a:ext uri="{FF2B5EF4-FFF2-40B4-BE49-F238E27FC236}">
                <a16:creationId xmlns:a16="http://schemas.microsoft.com/office/drawing/2014/main" id="{9B78243E-FF09-471B-A928-593DCFE6BCF1}"/>
              </a:ext>
            </a:extLst>
          </p:cNvPr>
          <p:cNvSpPr/>
          <p:nvPr/>
        </p:nvSpPr>
        <p:spPr>
          <a:xfrm>
            <a:off x="440505" y="3776826"/>
            <a:ext cx="4290148" cy="1439386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84" name="Rectángulo: esquinas redondeadas 83">
            <a:extLst>
              <a:ext uri="{FF2B5EF4-FFF2-40B4-BE49-F238E27FC236}">
                <a16:creationId xmlns:a16="http://schemas.microsoft.com/office/drawing/2014/main" id="{AD7414DD-8DE6-45B8-8112-9BDDF0B186AF}"/>
              </a:ext>
            </a:extLst>
          </p:cNvPr>
          <p:cNvSpPr/>
          <p:nvPr/>
        </p:nvSpPr>
        <p:spPr>
          <a:xfrm>
            <a:off x="420001" y="1536627"/>
            <a:ext cx="4310651" cy="697874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2" name="Rectángulo: esquinas redondeadas 1">
            <a:extLst>
              <a:ext uri="{FF2B5EF4-FFF2-40B4-BE49-F238E27FC236}">
                <a16:creationId xmlns:a16="http://schemas.microsoft.com/office/drawing/2014/main" id="{99FF4510-806D-4AC7-8D73-69B355A697B8}"/>
              </a:ext>
            </a:extLst>
          </p:cNvPr>
          <p:cNvSpPr/>
          <p:nvPr/>
        </p:nvSpPr>
        <p:spPr>
          <a:xfrm>
            <a:off x="1308997" y="1142665"/>
            <a:ext cx="1021080" cy="217998"/>
          </a:xfrm>
          <a:prstGeom prst="roundRect">
            <a:avLst>
              <a:gd name="adj" fmla="val 0"/>
            </a:avLst>
          </a:prstGeom>
          <a:noFill/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4" name="Rectángulo 3">
            <a:extLst>
              <a:ext uri="{FF2B5EF4-FFF2-40B4-BE49-F238E27FC236}">
                <a16:creationId xmlns:a16="http://schemas.microsoft.com/office/drawing/2014/main" id="{2AFB77A1-E7B9-4F47-9144-3CC7BDF7EE3D}"/>
              </a:ext>
            </a:extLst>
          </p:cNvPr>
          <p:cNvSpPr/>
          <p:nvPr/>
        </p:nvSpPr>
        <p:spPr>
          <a:xfrm>
            <a:off x="440504" y="1056234"/>
            <a:ext cx="1021080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N.º Pedido</a:t>
            </a:r>
            <a:endParaRPr lang="es-CL" dirty="0">
              <a:effectLst/>
              <a:latin typeface="Akazan Lt" panose="02000506020000020003" pitchFamily="2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5" name="Rectángulo: esquinas redondeadas 4">
            <a:extLst>
              <a:ext uri="{FF2B5EF4-FFF2-40B4-BE49-F238E27FC236}">
                <a16:creationId xmlns:a16="http://schemas.microsoft.com/office/drawing/2014/main" id="{2842A9BB-0E44-4F1E-97DD-EF7322732B51}"/>
              </a:ext>
            </a:extLst>
          </p:cNvPr>
          <p:cNvSpPr/>
          <p:nvPr/>
        </p:nvSpPr>
        <p:spPr>
          <a:xfrm>
            <a:off x="3675604" y="1142059"/>
            <a:ext cx="1021080" cy="217998"/>
          </a:xfrm>
          <a:prstGeom prst="roundRect">
            <a:avLst>
              <a:gd name="adj" fmla="val 0"/>
            </a:avLst>
          </a:prstGeom>
          <a:noFill/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6" name="Rectángulo 5">
            <a:extLst>
              <a:ext uri="{FF2B5EF4-FFF2-40B4-BE49-F238E27FC236}">
                <a16:creationId xmlns:a16="http://schemas.microsoft.com/office/drawing/2014/main" id="{7F3D37A6-278E-4B2C-8776-6E7C1A84784E}"/>
              </a:ext>
            </a:extLst>
          </p:cNvPr>
          <p:cNvSpPr/>
          <p:nvPr/>
        </p:nvSpPr>
        <p:spPr>
          <a:xfrm>
            <a:off x="3079506" y="1063864"/>
            <a:ext cx="1021080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Fecha</a:t>
            </a:r>
          </a:p>
        </p:txBody>
      </p:sp>
      <p:grpSp>
        <p:nvGrpSpPr>
          <p:cNvPr id="17" name="Grupo 16">
            <a:extLst>
              <a:ext uri="{FF2B5EF4-FFF2-40B4-BE49-F238E27FC236}">
                <a16:creationId xmlns:a16="http://schemas.microsoft.com/office/drawing/2014/main" id="{A1221EF0-FDFE-48C3-A647-6370BEFC3A9F}"/>
              </a:ext>
            </a:extLst>
          </p:cNvPr>
          <p:cNvGrpSpPr/>
          <p:nvPr/>
        </p:nvGrpSpPr>
        <p:grpSpPr>
          <a:xfrm>
            <a:off x="428996" y="1535416"/>
            <a:ext cx="4190338" cy="715275"/>
            <a:chOff x="461175" y="1120552"/>
            <a:chExt cx="4190338" cy="715275"/>
          </a:xfrm>
        </p:grpSpPr>
        <p:sp>
          <p:nvSpPr>
            <p:cNvPr id="8" name="Rectángulo 7">
              <a:extLst>
                <a:ext uri="{FF2B5EF4-FFF2-40B4-BE49-F238E27FC236}">
                  <a16:creationId xmlns:a16="http://schemas.microsoft.com/office/drawing/2014/main" id="{9A52EE84-0DE8-4F26-AD5E-3CE20593F425}"/>
                </a:ext>
              </a:extLst>
            </p:cNvPr>
            <p:cNvSpPr/>
            <p:nvPr/>
          </p:nvSpPr>
          <p:spPr>
            <a:xfrm>
              <a:off x="477077" y="1120552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Cliente: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" name="Rectángulo 8">
              <a:extLst>
                <a:ext uri="{FF2B5EF4-FFF2-40B4-BE49-F238E27FC236}">
                  <a16:creationId xmlns:a16="http://schemas.microsoft.com/office/drawing/2014/main" id="{0293D1B7-439B-4947-A5F0-41627F3784A1}"/>
                </a:ext>
              </a:extLst>
            </p:cNvPr>
            <p:cNvSpPr/>
            <p:nvPr/>
          </p:nvSpPr>
          <p:spPr>
            <a:xfrm>
              <a:off x="461175" y="1452518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Teléfono: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10" name="Rectángulo 9">
              <a:extLst>
                <a:ext uri="{FF2B5EF4-FFF2-40B4-BE49-F238E27FC236}">
                  <a16:creationId xmlns:a16="http://schemas.microsoft.com/office/drawing/2014/main" id="{18CEE0AE-BC72-4F64-89A2-783C42213717}"/>
                </a:ext>
              </a:extLst>
            </p:cNvPr>
            <p:cNvSpPr/>
            <p:nvPr/>
          </p:nvSpPr>
          <p:spPr>
            <a:xfrm>
              <a:off x="2542395" y="1460468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Celular: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12" name="Conector recto 11">
              <a:extLst>
                <a:ext uri="{FF2B5EF4-FFF2-40B4-BE49-F238E27FC236}">
                  <a16:creationId xmlns:a16="http://schemas.microsoft.com/office/drawing/2014/main" id="{44FD2E21-B38E-48E6-8AF0-3E3DE6E69487}"/>
                </a:ext>
              </a:extLst>
            </p:cNvPr>
            <p:cNvCxnSpPr/>
            <p:nvPr/>
          </p:nvCxnSpPr>
          <p:spPr>
            <a:xfrm>
              <a:off x="1089328" y="1380954"/>
              <a:ext cx="3562185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Conector recto 12">
              <a:extLst>
                <a:ext uri="{FF2B5EF4-FFF2-40B4-BE49-F238E27FC236}">
                  <a16:creationId xmlns:a16="http://schemas.microsoft.com/office/drawing/2014/main" id="{FF0615F5-297B-42CC-9227-B689F664423A}"/>
                </a:ext>
              </a:extLst>
            </p:cNvPr>
            <p:cNvCxnSpPr>
              <a:cxnSpLocks/>
            </p:cNvCxnSpPr>
            <p:nvPr/>
          </p:nvCxnSpPr>
          <p:spPr>
            <a:xfrm>
              <a:off x="1194019" y="1700333"/>
              <a:ext cx="1348376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" name="Conector recto 14">
              <a:extLst>
                <a:ext uri="{FF2B5EF4-FFF2-40B4-BE49-F238E27FC236}">
                  <a16:creationId xmlns:a16="http://schemas.microsoft.com/office/drawing/2014/main" id="{BD48C7B8-5CAC-4F82-9216-C8AB344C1EF2}"/>
                </a:ext>
              </a:extLst>
            </p:cNvPr>
            <p:cNvCxnSpPr>
              <a:cxnSpLocks/>
            </p:cNvCxnSpPr>
            <p:nvPr/>
          </p:nvCxnSpPr>
          <p:spPr>
            <a:xfrm>
              <a:off x="3228230" y="1700333"/>
              <a:ext cx="1423283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7" name="Grupo 26">
            <a:extLst>
              <a:ext uri="{FF2B5EF4-FFF2-40B4-BE49-F238E27FC236}">
                <a16:creationId xmlns:a16="http://schemas.microsoft.com/office/drawing/2014/main" id="{D011FB4B-7475-4BE9-A358-6DA41A8D12AD}"/>
              </a:ext>
            </a:extLst>
          </p:cNvPr>
          <p:cNvGrpSpPr/>
          <p:nvPr/>
        </p:nvGrpSpPr>
        <p:grpSpPr>
          <a:xfrm>
            <a:off x="899417" y="2332501"/>
            <a:ext cx="3359980" cy="319046"/>
            <a:chOff x="864702" y="1908569"/>
            <a:chExt cx="3359980" cy="319046"/>
          </a:xfrm>
        </p:grpSpPr>
        <p:sp>
          <p:nvSpPr>
            <p:cNvPr id="19" name="Rectángulo: esquinas redondeadas 18">
              <a:extLst>
                <a:ext uri="{FF2B5EF4-FFF2-40B4-BE49-F238E27FC236}">
                  <a16:creationId xmlns:a16="http://schemas.microsoft.com/office/drawing/2014/main" id="{90C1F828-0023-4BD0-AE55-1A1D3BABD5CA}"/>
                </a:ext>
              </a:extLst>
            </p:cNvPr>
            <p:cNvSpPr/>
            <p:nvPr/>
          </p:nvSpPr>
          <p:spPr>
            <a:xfrm>
              <a:off x="888509" y="1931042"/>
              <a:ext cx="3336173" cy="267576"/>
            </a:xfrm>
            <a:prstGeom prst="roundRect">
              <a:avLst>
                <a:gd name="adj" fmla="val 3808"/>
              </a:avLst>
            </a:prstGeom>
            <a:solidFill>
              <a:srgbClr val="E5EBF7"/>
            </a:solidFill>
            <a:ln w="6350"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20" name="Rectángulo 19">
              <a:extLst>
                <a:ext uri="{FF2B5EF4-FFF2-40B4-BE49-F238E27FC236}">
                  <a16:creationId xmlns:a16="http://schemas.microsoft.com/office/drawing/2014/main" id="{56986F0A-658A-4DCF-8EF6-0F185C7C5060}"/>
                </a:ext>
              </a:extLst>
            </p:cNvPr>
            <p:cNvSpPr/>
            <p:nvPr/>
          </p:nvSpPr>
          <p:spPr>
            <a:xfrm>
              <a:off x="864702" y="1910995"/>
              <a:ext cx="140708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Tipo de Servicio: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21" name="Rectángulo 20">
              <a:extLst>
                <a:ext uri="{FF2B5EF4-FFF2-40B4-BE49-F238E27FC236}">
                  <a16:creationId xmlns:a16="http://schemas.microsoft.com/office/drawing/2014/main" id="{6492D76D-BD6D-4616-9DE0-599FC92A6658}"/>
                </a:ext>
              </a:extLst>
            </p:cNvPr>
            <p:cNvSpPr/>
            <p:nvPr/>
          </p:nvSpPr>
          <p:spPr>
            <a:xfrm>
              <a:off x="1993616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2" name="Rectángulo 21">
              <a:extLst>
                <a:ext uri="{FF2B5EF4-FFF2-40B4-BE49-F238E27FC236}">
                  <a16:creationId xmlns:a16="http://schemas.microsoft.com/office/drawing/2014/main" id="{BE82BD38-E445-4696-A0AB-597A418C5665}"/>
                </a:ext>
              </a:extLst>
            </p:cNvPr>
            <p:cNvSpPr/>
            <p:nvPr/>
          </p:nvSpPr>
          <p:spPr>
            <a:xfrm>
              <a:off x="2072635" y="1908569"/>
              <a:ext cx="654616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Costura</a:t>
              </a:r>
            </a:p>
          </p:txBody>
        </p:sp>
        <p:sp>
          <p:nvSpPr>
            <p:cNvPr id="23" name="Rectángulo 22">
              <a:extLst>
                <a:ext uri="{FF2B5EF4-FFF2-40B4-BE49-F238E27FC236}">
                  <a16:creationId xmlns:a16="http://schemas.microsoft.com/office/drawing/2014/main" id="{68F4B250-3831-418F-BFC4-D431DBC2CA70}"/>
                </a:ext>
              </a:extLst>
            </p:cNvPr>
            <p:cNvSpPr/>
            <p:nvPr/>
          </p:nvSpPr>
          <p:spPr>
            <a:xfrm>
              <a:off x="2660329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4" name="Rectángulo 23">
              <a:extLst>
                <a:ext uri="{FF2B5EF4-FFF2-40B4-BE49-F238E27FC236}">
                  <a16:creationId xmlns:a16="http://schemas.microsoft.com/office/drawing/2014/main" id="{4AA89D6B-DBBA-402D-AEBE-71E144A67F00}"/>
                </a:ext>
              </a:extLst>
            </p:cNvPr>
            <p:cNvSpPr/>
            <p:nvPr/>
          </p:nvSpPr>
          <p:spPr>
            <a:xfrm>
              <a:off x="2750460" y="1915094"/>
              <a:ext cx="81676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Confección</a:t>
              </a:r>
            </a:p>
          </p:txBody>
        </p:sp>
        <p:sp>
          <p:nvSpPr>
            <p:cNvPr id="25" name="Rectángulo 24">
              <a:extLst>
                <a:ext uri="{FF2B5EF4-FFF2-40B4-BE49-F238E27FC236}">
                  <a16:creationId xmlns:a16="http://schemas.microsoft.com/office/drawing/2014/main" id="{E35C0224-B0B5-4F53-8A83-F99AB3741D53}"/>
                </a:ext>
              </a:extLst>
            </p:cNvPr>
            <p:cNvSpPr/>
            <p:nvPr/>
          </p:nvSpPr>
          <p:spPr>
            <a:xfrm>
              <a:off x="3522045" y="2000787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6" name="Rectángulo 25">
              <a:extLst>
                <a:ext uri="{FF2B5EF4-FFF2-40B4-BE49-F238E27FC236}">
                  <a16:creationId xmlns:a16="http://schemas.microsoft.com/office/drawing/2014/main" id="{6D0BC1E9-E235-4F61-AC23-ACA0B4CF88CA}"/>
                </a:ext>
              </a:extLst>
            </p:cNvPr>
            <p:cNvSpPr/>
            <p:nvPr/>
          </p:nvSpPr>
          <p:spPr>
            <a:xfrm>
              <a:off x="3612029" y="1915094"/>
              <a:ext cx="552402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Otros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sp>
        <p:nvSpPr>
          <p:cNvPr id="28" name="Rectángulo 27">
            <a:extLst>
              <a:ext uri="{FF2B5EF4-FFF2-40B4-BE49-F238E27FC236}">
                <a16:creationId xmlns:a16="http://schemas.microsoft.com/office/drawing/2014/main" id="{68588BD4-AE96-4CF9-9C4B-24A6D79FE99D}"/>
              </a:ext>
            </a:extLst>
          </p:cNvPr>
          <p:cNvSpPr/>
          <p:nvPr/>
        </p:nvSpPr>
        <p:spPr>
          <a:xfrm>
            <a:off x="354701" y="2633649"/>
            <a:ext cx="2183733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Descripción del Servicio:</a:t>
            </a:r>
            <a:endParaRPr lang="es-CL" dirty="0">
              <a:effectLst/>
              <a:latin typeface="Akazan Lt" panose="02000506020000020003" pitchFamily="2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pic>
        <p:nvPicPr>
          <p:cNvPr id="30" name="Imagen 29">
            <a:extLst>
              <a:ext uri="{FF2B5EF4-FFF2-40B4-BE49-F238E27FC236}">
                <a16:creationId xmlns:a16="http://schemas.microsoft.com/office/drawing/2014/main" id="{3E931A31-DC47-4A40-8DA9-8FC83A9306DD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203" t="66278" r="8673" b="23449"/>
          <a:stretch/>
        </p:blipFill>
        <p:spPr>
          <a:xfrm>
            <a:off x="440505" y="2944813"/>
            <a:ext cx="4301657" cy="738769"/>
          </a:xfrm>
          <a:prstGeom prst="rect">
            <a:avLst/>
          </a:prstGeom>
        </p:spPr>
      </p:pic>
      <p:grpSp>
        <p:nvGrpSpPr>
          <p:cNvPr id="76" name="Grupo 75">
            <a:extLst>
              <a:ext uri="{FF2B5EF4-FFF2-40B4-BE49-F238E27FC236}">
                <a16:creationId xmlns:a16="http://schemas.microsoft.com/office/drawing/2014/main" id="{EBD2F4EC-A8BF-4680-A871-AD5F1ACFA33A}"/>
              </a:ext>
            </a:extLst>
          </p:cNvPr>
          <p:cNvGrpSpPr/>
          <p:nvPr/>
        </p:nvGrpSpPr>
        <p:grpSpPr>
          <a:xfrm>
            <a:off x="513147" y="3825721"/>
            <a:ext cx="4187950" cy="1277269"/>
            <a:chOff x="425691" y="4023521"/>
            <a:chExt cx="4187950" cy="1277269"/>
          </a:xfrm>
        </p:grpSpPr>
        <p:sp>
          <p:nvSpPr>
            <p:cNvPr id="39" name="Rectángulo 38">
              <a:extLst>
                <a:ext uri="{FF2B5EF4-FFF2-40B4-BE49-F238E27FC236}">
                  <a16:creationId xmlns:a16="http://schemas.microsoft.com/office/drawing/2014/main" id="{02E4A93C-8F9C-4884-B2B6-80528735D3E3}"/>
                </a:ext>
              </a:extLst>
            </p:cNvPr>
            <p:cNvSpPr/>
            <p:nvPr/>
          </p:nvSpPr>
          <p:spPr>
            <a:xfrm>
              <a:off x="425691" y="4023521"/>
              <a:ext cx="118105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Ficha de Medidas</a:t>
              </a:r>
            </a:p>
          </p:txBody>
        </p:sp>
        <p:sp>
          <p:nvSpPr>
            <p:cNvPr id="41" name="Rectángulo 40">
              <a:extLst>
                <a:ext uri="{FF2B5EF4-FFF2-40B4-BE49-F238E27FC236}">
                  <a16:creationId xmlns:a16="http://schemas.microsoft.com/office/drawing/2014/main" id="{92B9E128-7B4C-45E7-9BA8-B9EA85687B92}"/>
                </a:ext>
              </a:extLst>
            </p:cNvPr>
            <p:cNvSpPr/>
            <p:nvPr/>
          </p:nvSpPr>
          <p:spPr>
            <a:xfrm>
              <a:off x="754528" y="4254831"/>
              <a:ext cx="66475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H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ombros</a:t>
              </a:r>
            </a:p>
          </p:txBody>
        </p:sp>
        <p:grpSp>
          <p:nvGrpSpPr>
            <p:cNvPr id="53" name="Grupo 52">
              <a:extLst>
                <a:ext uri="{FF2B5EF4-FFF2-40B4-BE49-F238E27FC236}">
                  <a16:creationId xmlns:a16="http://schemas.microsoft.com/office/drawing/2014/main" id="{F280F20A-CEEA-4B75-946C-268CF551042A}"/>
                </a:ext>
              </a:extLst>
            </p:cNvPr>
            <p:cNvGrpSpPr/>
            <p:nvPr/>
          </p:nvGrpSpPr>
          <p:grpSpPr>
            <a:xfrm>
              <a:off x="499785" y="4324233"/>
              <a:ext cx="319496" cy="903494"/>
              <a:chOff x="499785" y="4324233"/>
              <a:chExt cx="319496" cy="903494"/>
            </a:xfrm>
          </p:grpSpPr>
          <p:sp>
            <p:nvSpPr>
              <p:cNvPr id="40" name="Rectángulo 39">
                <a:extLst>
                  <a:ext uri="{FF2B5EF4-FFF2-40B4-BE49-F238E27FC236}">
                    <a16:creationId xmlns:a16="http://schemas.microsoft.com/office/drawing/2014/main" id="{E47B04F6-4E0C-443A-9D7F-51CC3A6E8167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 dirty="0"/>
              </a:p>
            </p:txBody>
          </p:sp>
          <p:sp>
            <p:nvSpPr>
              <p:cNvPr id="42" name="Rectángulo 41">
                <a:extLst>
                  <a:ext uri="{FF2B5EF4-FFF2-40B4-BE49-F238E27FC236}">
                    <a16:creationId xmlns:a16="http://schemas.microsoft.com/office/drawing/2014/main" id="{E0D8D7D1-E8A9-477D-BB59-7D4037A10AD8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3" name="Rectángulo 42">
                <a:extLst>
                  <a:ext uri="{FF2B5EF4-FFF2-40B4-BE49-F238E27FC236}">
                    <a16:creationId xmlns:a16="http://schemas.microsoft.com/office/drawing/2014/main" id="{F11EEA12-BB2F-4295-96AC-15AABB2EB594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4" name="Rectángulo 43">
                <a:extLst>
                  <a:ext uri="{FF2B5EF4-FFF2-40B4-BE49-F238E27FC236}">
                    <a16:creationId xmlns:a16="http://schemas.microsoft.com/office/drawing/2014/main" id="{4CA8619C-54F1-4E1B-8AD0-2AB97850AF39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5" name="Rectángulo 44">
                <a:extLst>
                  <a:ext uri="{FF2B5EF4-FFF2-40B4-BE49-F238E27FC236}">
                    <a16:creationId xmlns:a16="http://schemas.microsoft.com/office/drawing/2014/main" id="{A892E23F-412E-4C2B-BF07-19DEFB875F6D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48" name="Rectángulo 47">
              <a:extLst>
                <a:ext uri="{FF2B5EF4-FFF2-40B4-BE49-F238E27FC236}">
                  <a16:creationId xmlns:a16="http://schemas.microsoft.com/office/drawing/2014/main" id="{F61B7A8A-9FD8-4CD0-98C1-D19A7D442815}"/>
                </a:ext>
              </a:extLst>
            </p:cNvPr>
            <p:cNvSpPr/>
            <p:nvPr/>
          </p:nvSpPr>
          <p:spPr>
            <a:xfrm>
              <a:off x="754528" y="4446790"/>
              <a:ext cx="66475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Busto</a:t>
              </a:r>
            </a:p>
          </p:txBody>
        </p:sp>
        <p:sp>
          <p:nvSpPr>
            <p:cNvPr id="49" name="Rectángulo 48">
              <a:extLst>
                <a:ext uri="{FF2B5EF4-FFF2-40B4-BE49-F238E27FC236}">
                  <a16:creationId xmlns:a16="http://schemas.microsoft.com/office/drawing/2014/main" id="{CB2C72A1-AB47-4A03-B163-24BB2C1F201C}"/>
                </a:ext>
              </a:extLst>
            </p:cNvPr>
            <p:cNvSpPr/>
            <p:nvPr/>
          </p:nvSpPr>
          <p:spPr>
            <a:xfrm>
              <a:off x="754528" y="4627222"/>
              <a:ext cx="934027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Larg</a:t>
              </a: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 Espalda</a:t>
              </a:r>
            </a:p>
          </p:txBody>
        </p:sp>
        <p:sp>
          <p:nvSpPr>
            <p:cNvPr id="50" name="Rectángulo 49">
              <a:extLst>
                <a:ext uri="{FF2B5EF4-FFF2-40B4-BE49-F238E27FC236}">
                  <a16:creationId xmlns:a16="http://schemas.microsoft.com/office/drawing/2014/main" id="{C5BC14CB-F47E-4D58-8F68-DDE41F381913}"/>
                </a:ext>
              </a:extLst>
            </p:cNvPr>
            <p:cNvSpPr/>
            <p:nvPr/>
          </p:nvSpPr>
          <p:spPr>
            <a:xfrm>
              <a:off x="754528" y="4819750"/>
              <a:ext cx="934027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Busto</a:t>
              </a:r>
            </a:p>
          </p:txBody>
        </p:sp>
        <p:sp>
          <p:nvSpPr>
            <p:cNvPr id="52" name="Rectángulo 51">
              <a:extLst>
                <a:ext uri="{FF2B5EF4-FFF2-40B4-BE49-F238E27FC236}">
                  <a16:creationId xmlns:a16="http://schemas.microsoft.com/office/drawing/2014/main" id="{39884370-F146-4FD9-9DE4-63D0F5CF1CFD}"/>
                </a:ext>
              </a:extLst>
            </p:cNvPr>
            <p:cNvSpPr/>
            <p:nvPr/>
          </p:nvSpPr>
          <p:spPr>
            <a:xfrm>
              <a:off x="763644" y="5019073"/>
              <a:ext cx="54205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</a:t>
              </a:r>
            </a:p>
          </p:txBody>
        </p:sp>
        <p:grpSp>
          <p:nvGrpSpPr>
            <p:cNvPr id="54" name="Grupo 53">
              <a:extLst>
                <a:ext uri="{FF2B5EF4-FFF2-40B4-BE49-F238E27FC236}">
                  <a16:creationId xmlns:a16="http://schemas.microsoft.com/office/drawing/2014/main" id="{899D3852-9FE5-4802-ABAC-63F149199D1B}"/>
                </a:ext>
              </a:extLst>
            </p:cNvPr>
            <p:cNvGrpSpPr/>
            <p:nvPr/>
          </p:nvGrpSpPr>
          <p:grpSpPr>
            <a:xfrm>
              <a:off x="1603520" y="4324233"/>
              <a:ext cx="319496" cy="903494"/>
              <a:chOff x="499785" y="4324233"/>
              <a:chExt cx="319496" cy="903494"/>
            </a:xfrm>
          </p:grpSpPr>
          <p:sp>
            <p:nvSpPr>
              <p:cNvPr id="55" name="Rectángulo 54">
                <a:extLst>
                  <a:ext uri="{FF2B5EF4-FFF2-40B4-BE49-F238E27FC236}">
                    <a16:creationId xmlns:a16="http://schemas.microsoft.com/office/drawing/2014/main" id="{B9500116-F8A0-4B60-A41D-DDA61DAD96E1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6" name="Rectángulo 55">
                <a:extLst>
                  <a:ext uri="{FF2B5EF4-FFF2-40B4-BE49-F238E27FC236}">
                    <a16:creationId xmlns:a16="http://schemas.microsoft.com/office/drawing/2014/main" id="{32936542-49CC-49B3-82EB-7BF61A120F45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7" name="Rectángulo 56">
                <a:extLst>
                  <a:ext uri="{FF2B5EF4-FFF2-40B4-BE49-F238E27FC236}">
                    <a16:creationId xmlns:a16="http://schemas.microsoft.com/office/drawing/2014/main" id="{8750774D-2064-4D64-A3A9-4DF20C839018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8" name="Rectángulo 57">
                <a:extLst>
                  <a:ext uri="{FF2B5EF4-FFF2-40B4-BE49-F238E27FC236}">
                    <a16:creationId xmlns:a16="http://schemas.microsoft.com/office/drawing/2014/main" id="{83283F80-022F-44A8-A5C5-F600B41761E0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9" name="Rectángulo 58">
                <a:extLst>
                  <a:ext uri="{FF2B5EF4-FFF2-40B4-BE49-F238E27FC236}">
                    <a16:creationId xmlns:a16="http://schemas.microsoft.com/office/drawing/2014/main" id="{B3B65F57-430F-44F5-B56A-77EC86B78C32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60" name="Rectángulo 59">
              <a:extLst>
                <a:ext uri="{FF2B5EF4-FFF2-40B4-BE49-F238E27FC236}">
                  <a16:creationId xmlns:a16="http://schemas.microsoft.com/office/drawing/2014/main" id="{6466DA8E-C652-4658-9DE6-CC4010FF4254}"/>
                </a:ext>
              </a:extLst>
            </p:cNvPr>
            <p:cNvSpPr/>
            <p:nvPr/>
          </p:nvSpPr>
          <p:spPr>
            <a:xfrm>
              <a:off x="1857045" y="4249221"/>
              <a:ext cx="140225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Frente </a:t>
              </a:r>
            </a:p>
          </p:txBody>
        </p:sp>
        <p:sp>
          <p:nvSpPr>
            <p:cNvPr id="61" name="Rectángulo 60">
              <a:extLst>
                <a:ext uri="{FF2B5EF4-FFF2-40B4-BE49-F238E27FC236}">
                  <a16:creationId xmlns:a16="http://schemas.microsoft.com/office/drawing/2014/main" id="{31371062-0AD6-4B71-A228-5A8B2CD3F31E}"/>
                </a:ext>
              </a:extLst>
            </p:cNvPr>
            <p:cNvSpPr/>
            <p:nvPr/>
          </p:nvSpPr>
          <p:spPr>
            <a:xfrm>
              <a:off x="1857045" y="4448480"/>
              <a:ext cx="1327750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Costado</a:t>
              </a:r>
            </a:p>
          </p:txBody>
        </p:sp>
        <p:sp>
          <p:nvSpPr>
            <p:cNvPr id="62" name="Rectángulo 61">
              <a:extLst>
                <a:ext uri="{FF2B5EF4-FFF2-40B4-BE49-F238E27FC236}">
                  <a16:creationId xmlns:a16="http://schemas.microsoft.com/office/drawing/2014/main" id="{5A4E51EF-8D78-4EC7-9B0F-BE0BEA9BB197}"/>
                </a:ext>
              </a:extLst>
            </p:cNvPr>
            <p:cNvSpPr/>
            <p:nvPr/>
          </p:nvSpPr>
          <p:spPr>
            <a:xfrm>
              <a:off x="1867696" y="4627222"/>
              <a:ext cx="60857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Cadera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63" name="Rectángulo 62">
              <a:extLst>
                <a:ext uri="{FF2B5EF4-FFF2-40B4-BE49-F238E27FC236}">
                  <a16:creationId xmlns:a16="http://schemas.microsoft.com/office/drawing/2014/main" id="{14010947-628E-4464-9589-CBFF26BCD86C}"/>
                </a:ext>
              </a:extLst>
            </p:cNvPr>
            <p:cNvSpPr/>
            <p:nvPr/>
          </p:nvSpPr>
          <p:spPr>
            <a:xfrm>
              <a:off x="1867696" y="4813319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Rodilla</a:t>
              </a:r>
            </a:p>
          </p:txBody>
        </p:sp>
        <p:sp>
          <p:nvSpPr>
            <p:cNvPr id="64" name="Rectángulo 63">
              <a:extLst>
                <a:ext uri="{FF2B5EF4-FFF2-40B4-BE49-F238E27FC236}">
                  <a16:creationId xmlns:a16="http://schemas.microsoft.com/office/drawing/2014/main" id="{B9F5A617-31DA-4B42-AA9F-20464752E28F}"/>
                </a:ext>
              </a:extLst>
            </p:cNvPr>
            <p:cNvSpPr/>
            <p:nvPr/>
          </p:nvSpPr>
          <p:spPr>
            <a:xfrm>
              <a:off x="1862655" y="5016100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Rodilla</a:t>
              </a:r>
            </a:p>
          </p:txBody>
        </p:sp>
        <p:grpSp>
          <p:nvGrpSpPr>
            <p:cNvPr id="65" name="Grupo 64">
              <a:extLst>
                <a:ext uri="{FF2B5EF4-FFF2-40B4-BE49-F238E27FC236}">
                  <a16:creationId xmlns:a16="http://schemas.microsoft.com/office/drawing/2014/main" id="{320CD5EF-93F7-494C-8D7A-6A0B8DEABED7}"/>
                </a:ext>
              </a:extLst>
            </p:cNvPr>
            <p:cNvGrpSpPr/>
            <p:nvPr/>
          </p:nvGrpSpPr>
          <p:grpSpPr>
            <a:xfrm>
              <a:off x="3122565" y="4330398"/>
              <a:ext cx="319496" cy="903494"/>
              <a:chOff x="499785" y="4324233"/>
              <a:chExt cx="319496" cy="903494"/>
            </a:xfrm>
          </p:grpSpPr>
          <p:sp>
            <p:nvSpPr>
              <p:cNvPr id="66" name="Rectángulo 65">
                <a:extLst>
                  <a:ext uri="{FF2B5EF4-FFF2-40B4-BE49-F238E27FC236}">
                    <a16:creationId xmlns:a16="http://schemas.microsoft.com/office/drawing/2014/main" id="{F5AFC7C4-3C8D-4234-9F99-591641CB149C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7" name="Rectángulo 66">
                <a:extLst>
                  <a:ext uri="{FF2B5EF4-FFF2-40B4-BE49-F238E27FC236}">
                    <a16:creationId xmlns:a16="http://schemas.microsoft.com/office/drawing/2014/main" id="{672EC4D9-7968-40EF-8E37-0AB1B0B57B4D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8" name="Rectángulo 67">
                <a:extLst>
                  <a:ext uri="{FF2B5EF4-FFF2-40B4-BE49-F238E27FC236}">
                    <a16:creationId xmlns:a16="http://schemas.microsoft.com/office/drawing/2014/main" id="{79992F34-89A5-437A-A008-60DF00CD58FB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9" name="Rectángulo 68">
                <a:extLst>
                  <a:ext uri="{FF2B5EF4-FFF2-40B4-BE49-F238E27FC236}">
                    <a16:creationId xmlns:a16="http://schemas.microsoft.com/office/drawing/2014/main" id="{5A44A7C8-1EF2-4BA3-A253-805C71A8205A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70" name="Rectángulo 69">
                <a:extLst>
                  <a:ext uri="{FF2B5EF4-FFF2-40B4-BE49-F238E27FC236}">
                    <a16:creationId xmlns:a16="http://schemas.microsoft.com/office/drawing/2014/main" id="{9FCEB1F4-D108-40F4-9C61-46A7811EF12A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71" name="Rectángulo 70">
              <a:extLst>
                <a:ext uri="{FF2B5EF4-FFF2-40B4-BE49-F238E27FC236}">
                  <a16:creationId xmlns:a16="http://schemas.microsoft.com/office/drawing/2014/main" id="{7667203C-F86F-4632-8695-E8C8F777376B}"/>
                </a:ext>
              </a:extLst>
            </p:cNvPr>
            <p:cNvSpPr/>
            <p:nvPr/>
          </p:nvSpPr>
          <p:spPr>
            <a:xfrm>
              <a:off x="3391445" y="4257235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Pantalones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2" name="Rectángulo 71">
              <a:extLst>
                <a:ext uri="{FF2B5EF4-FFF2-40B4-BE49-F238E27FC236}">
                  <a16:creationId xmlns:a16="http://schemas.microsoft.com/office/drawing/2014/main" id="{58BFB19A-50EB-45F1-A3CE-85D479F6FF63}"/>
                </a:ext>
              </a:extLst>
            </p:cNvPr>
            <p:cNvSpPr/>
            <p:nvPr/>
          </p:nvSpPr>
          <p:spPr>
            <a:xfrm>
              <a:off x="3392643" y="4443247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Falda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3" name="Rectángulo 72">
              <a:extLst>
                <a:ext uri="{FF2B5EF4-FFF2-40B4-BE49-F238E27FC236}">
                  <a16:creationId xmlns:a16="http://schemas.microsoft.com/office/drawing/2014/main" id="{1D61C0AB-6E23-4955-B604-F5425931A240}"/>
                </a:ext>
              </a:extLst>
            </p:cNvPr>
            <p:cNvSpPr/>
            <p:nvPr/>
          </p:nvSpPr>
          <p:spPr>
            <a:xfrm>
              <a:off x="3388231" y="4632248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Brazos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4" name="Rectángulo 73">
              <a:extLst>
                <a:ext uri="{FF2B5EF4-FFF2-40B4-BE49-F238E27FC236}">
                  <a16:creationId xmlns:a16="http://schemas.microsoft.com/office/drawing/2014/main" id="{82FFD66E-2E43-472B-9751-82F25D60E63F}"/>
                </a:ext>
              </a:extLst>
            </p:cNvPr>
            <p:cNvSpPr/>
            <p:nvPr/>
          </p:nvSpPr>
          <p:spPr>
            <a:xfrm>
              <a:off x="3391445" y="4824776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Brazos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5" name="Rectángulo 74">
              <a:extLst>
                <a:ext uri="{FF2B5EF4-FFF2-40B4-BE49-F238E27FC236}">
                  <a16:creationId xmlns:a16="http://schemas.microsoft.com/office/drawing/2014/main" id="{567DC8AA-44AB-4858-80A5-59093DB9B205}"/>
                </a:ext>
              </a:extLst>
            </p:cNvPr>
            <p:cNvSpPr/>
            <p:nvPr/>
          </p:nvSpPr>
          <p:spPr>
            <a:xfrm>
              <a:off x="3392014" y="5019687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Puños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77" name="Grupo 76">
            <a:extLst>
              <a:ext uri="{FF2B5EF4-FFF2-40B4-BE49-F238E27FC236}">
                <a16:creationId xmlns:a16="http://schemas.microsoft.com/office/drawing/2014/main" id="{E1C409F8-653D-4D9B-BD5A-C6F51AAA093A}"/>
              </a:ext>
            </a:extLst>
          </p:cNvPr>
          <p:cNvGrpSpPr/>
          <p:nvPr/>
        </p:nvGrpSpPr>
        <p:grpSpPr>
          <a:xfrm>
            <a:off x="827247" y="5284367"/>
            <a:ext cx="3869438" cy="314947"/>
            <a:chOff x="846774" y="1908569"/>
            <a:chExt cx="3869438" cy="314947"/>
          </a:xfrm>
        </p:grpSpPr>
        <p:sp>
          <p:nvSpPr>
            <p:cNvPr id="78" name="Rectángulo: esquinas redondeadas 77">
              <a:extLst>
                <a:ext uri="{FF2B5EF4-FFF2-40B4-BE49-F238E27FC236}">
                  <a16:creationId xmlns:a16="http://schemas.microsoft.com/office/drawing/2014/main" id="{2060D2E5-A165-4593-B293-BEB07BBA723F}"/>
                </a:ext>
              </a:extLst>
            </p:cNvPr>
            <p:cNvSpPr/>
            <p:nvPr/>
          </p:nvSpPr>
          <p:spPr>
            <a:xfrm>
              <a:off x="888509" y="1931042"/>
              <a:ext cx="3548063" cy="267576"/>
            </a:xfrm>
            <a:prstGeom prst="roundRect">
              <a:avLst>
                <a:gd name="adj" fmla="val 3808"/>
              </a:avLst>
            </a:prstGeom>
            <a:solidFill>
              <a:srgbClr val="E5EBF7"/>
            </a:solidFill>
            <a:ln w="6350"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79" name="Rectángulo 78">
              <a:extLst>
                <a:ext uri="{FF2B5EF4-FFF2-40B4-BE49-F238E27FC236}">
                  <a16:creationId xmlns:a16="http://schemas.microsoft.com/office/drawing/2014/main" id="{E7877A37-7626-4D32-BC91-E7815A0457B0}"/>
                </a:ext>
              </a:extLst>
            </p:cNvPr>
            <p:cNvSpPr/>
            <p:nvPr/>
          </p:nvSpPr>
          <p:spPr>
            <a:xfrm>
              <a:off x="846774" y="1910995"/>
              <a:ext cx="140708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Material Utilizado</a:t>
              </a:r>
            </a:p>
          </p:txBody>
        </p:sp>
        <p:sp>
          <p:nvSpPr>
            <p:cNvPr id="80" name="Rectángulo 79">
              <a:extLst>
                <a:ext uri="{FF2B5EF4-FFF2-40B4-BE49-F238E27FC236}">
                  <a16:creationId xmlns:a16="http://schemas.microsoft.com/office/drawing/2014/main" id="{EED52FFC-D234-4972-9362-CCA8BD8E1E1D}"/>
                </a:ext>
              </a:extLst>
            </p:cNvPr>
            <p:cNvSpPr/>
            <p:nvPr/>
          </p:nvSpPr>
          <p:spPr>
            <a:xfrm>
              <a:off x="1951784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81" name="Rectángulo 80">
              <a:extLst>
                <a:ext uri="{FF2B5EF4-FFF2-40B4-BE49-F238E27FC236}">
                  <a16:creationId xmlns:a16="http://schemas.microsoft.com/office/drawing/2014/main" id="{810D7B33-A378-48EE-81DB-D80ABF08CAFF}"/>
                </a:ext>
              </a:extLst>
            </p:cNvPr>
            <p:cNvSpPr/>
            <p:nvPr/>
          </p:nvSpPr>
          <p:spPr>
            <a:xfrm>
              <a:off x="2018850" y="1908569"/>
              <a:ext cx="1230415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Traído por cliente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82" name="Rectángulo 81">
              <a:extLst>
                <a:ext uri="{FF2B5EF4-FFF2-40B4-BE49-F238E27FC236}">
                  <a16:creationId xmlns:a16="http://schemas.microsoft.com/office/drawing/2014/main" id="{C6BA340D-8998-4AB9-89C7-B008C984CE74}"/>
                </a:ext>
              </a:extLst>
            </p:cNvPr>
            <p:cNvSpPr/>
            <p:nvPr/>
          </p:nvSpPr>
          <p:spPr>
            <a:xfrm>
              <a:off x="3114635" y="2000787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85" name="Rectángulo 84">
              <a:extLst>
                <a:ext uri="{FF2B5EF4-FFF2-40B4-BE49-F238E27FC236}">
                  <a16:creationId xmlns:a16="http://schemas.microsoft.com/office/drawing/2014/main" id="{E804BDC5-B8E3-4BEE-B9A1-7A7F9FE1772F}"/>
                </a:ext>
              </a:extLst>
            </p:cNvPr>
            <p:cNvSpPr/>
            <p:nvPr/>
          </p:nvSpPr>
          <p:spPr>
            <a:xfrm>
              <a:off x="3194974" y="1908569"/>
              <a:ext cx="152123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Comprado por uno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pic>
        <p:nvPicPr>
          <p:cNvPr id="86" name="Imagen 85">
            <a:extLst>
              <a:ext uri="{FF2B5EF4-FFF2-40B4-BE49-F238E27FC236}">
                <a16:creationId xmlns:a16="http://schemas.microsoft.com/office/drawing/2014/main" id="{5E40D706-1789-41B8-8B26-B918DFB9E15B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203" t="66278" r="8673" b="23356"/>
          <a:stretch/>
        </p:blipFill>
        <p:spPr>
          <a:xfrm>
            <a:off x="420002" y="5572807"/>
            <a:ext cx="4301657" cy="745544"/>
          </a:xfrm>
          <a:prstGeom prst="rect">
            <a:avLst/>
          </a:prstGeom>
        </p:spPr>
      </p:pic>
      <p:grpSp>
        <p:nvGrpSpPr>
          <p:cNvPr id="99" name="Grupo 98">
            <a:extLst>
              <a:ext uri="{FF2B5EF4-FFF2-40B4-BE49-F238E27FC236}">
                <a16:creationId xmlns:a16="http://schemas.microsoft.com/office/drawing/2014/main" id="{A495B0AB-2D8A-4029-A820-29583E476264}"/>
              </a:ext>
            </a:extLst>
          </p:cNvPr>
          <p:cNvGrpSpPr/>
          <p:nvPr/>
        </p:nvGrpSpPr>
        <p:grpSpPr>
          <a:xfrm>
            <a:off x="513886" y="6402346"/>
            <a:ext cx="4328637" cy="751470"/>
            <a:chOff x="507023" y="6357999"/>
            <a:chExt cx="4328637" cy="751470"/>
          </a:xfrm>
        </p:grpSpPr>
        <p:sp>
          <p:nvSpPr>
            <p:cNvPr id="88" name="Rectángulo 87">
              <a:extLst>
                <a:ext uri="{FF2B5EF4-FFF2-40B4-BE49-F238E27FC236}">
                  <a16:creationId xmlns:a16="http://schemas.microsoft.com/office/drawing/2014/main" id="{CABB359B-7FAA-4851-BFBB-C7E16CD1F9CA}"/>
                </a:ext>
              </a:extLst>
            </p:cNvPr>
            <p:cNvSpPr/>
            <p:nvPr/>
          </p:nvSpPr>
          <p:spPr>
            <a:xfrm>
              <a:off x="507023" y="6357999"/>
              <a:ext cx="1590222" cy="34394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6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Formas de Pago</a:t>
              </a:r>
              <a:endParaRPr lang="es-CL" sz="16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89" name="Rectángulo 88">
              <a:extLst>
                <a:ext uri="{FF2B5EF4-FFF2-40B4-BE49-F238E27FC236}">
                  <a16:creationId xmlns:a16="http://schemas.microsoft.com/office/drawing/2014/main" id="{5C3FB13F-67AB-4E67-B8DB-16F6AEF462D6}"/>
                </a:ext>
              </a:extLst>
            </p:cNvPr>
            <p:cNvSpPr/>
            <p:nvPr/>
          </p:nvSpPr>
          <p:spPr>
            <a:xfrm>
              <a:off x="508665" y="6755574"/>
              <a:ext cx="118105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Total a Pagar: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90" name="Conector recto 89">
              <a:extLst>
                <a:ext uri="{FF2B5EF4-FFF2-40B4-BE49-F238E27FC236}">
                  <a16:creationId xmlns:a16="http://schemas.microsoft.com/office/drawing/2014/main" id="{E991F5D5-602F-41C6-A05E-4F641BA735F5}"/>
                </a:ext>
              </a:extLst>
            </p:cNvPr>
            <p:cNvCxnSpPr>
              <a:cxnSpLocks/>
            </p:cNvCxnSpPr>
            <p:nvPr/>
          </p:nvCxnSpPr>
          <p:spPr>
            <a:xfrm>
              <a:off x="1405339" y="6956676"/>
              <a:ext cx="1125661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3" name="Rectángulo 92">
              <a:extLst>
                <a:ext uri="{FF2B5EF4-FFF2-40B4-BE49-F238E27FC236}">
                  <a16:creationId xmlns:a16="http://schemas.microsoft.com/office/drawing/2014/main" id="{6EBF0BAA-1830-4082-9014-C97DF0F57357}"/>
                </a:ext>
              </a:extLst>
            </p:cNvPr>
            <p:cNvSpPr/>
            <p:nvPr/>
          </p:nvSpPr>
          <p:spPr>
            <a:xfrm>
              <a:off x="2618328" y="6480608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94" name="Rectángulo 93">
              <a:extLst>
                <a:ext uri="{FF2B5EF4-FFF2-40B4-BE49-F238E27FC236}">
                  <a16:creationId xmlns:a16="http://schemas.microsoft.com/office/drawing/2014/main" id="{6B27A875-5C49-4CE4-884A-53A0A9CD71C2}"/>
                </a:ext>
              </a:extLst>
            </p:cNvPr>
            <p:cNvSpPr/>
            <p:nvPr/>
          </p:nvSpPr>
          <p:spPr>
            <a:xfrm>
              <a:off x="2698547" y="6392360"/>
              <a:ext cx="213711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50% Adel</a:t>
              </a: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anto / 50% Entrega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5" name="Rectángulo 94">
              <a:extLst>
                <a:ext uri="{FF2B5EF4-FFF2-40B4-BE49-F238E27FC236}">
                  <a16:creationId xmlns:a16="http://schemas.microsoft.com/office/drawing/2014/main" id="{796D9CDE-CE6A-44BC-B977-018DBDB7ADB1}"/>
                </a:ext>
              </a:extLst>
            </p:cNvPr>
            <p:cNvSpPr/>
            <p:nvPr/>
          </p:nvSpPr>
          <p:spPr>
            <a:xfrm>
              <a:off x="2618327" y="6671604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96" name="Rectángulo 95">
              <a:extLst>
                <a:ext uri="{FF2B5EF4-FFF2-40B4-BE49-F238E27FC236}">
                  <a16:creationId xmlns:a16="http://schemas.microsoft.com/office/drawing/2014/main" id="{E1A9C05A-E9F5-40BA-9B89-F4925868A6E2}"/>
                </a:ext>
              </a:extLst>
            </p:cNvPr>
            <p:cNvSpPr/>
            <p:nvPr/>
          </p:nvSpPr>
          <p:spPr>
            <a:xfrm>
              <a:off x="2698547" y="6590190"/>
              <a:ext cx="125637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Tarjeta de Crédito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7" name="Rectángulo 96">
              <a:extLst>
                <a:ext uri="{FF2B5EF4-FFF2-40B4-BE49-F238E27FC236}">
                  <a16:creationId xmlns:a16="http://schemas.microsoft.com/office/drawing/2014/main" id="{FDB9D3DA-79A0-4743-B169-42B0206C7917}"/>
                </a:ext>
              </a:extLst>
            </p:cNvPr>
            <p:cNvSpPr/>
            <p:nvPr/>
          </p:nvSpPr>
          <p:spPr>
            <a:xfrm>
              <a:off x="2734595" y="6796948"/>
              <a:ext cx="125637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Pago Completo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8" name="Rectángulo 97">
              <a:extLst>
                <a:ext uri="{FF2B5EF4-FFF2-40B4-BE49-F238E27FC236}">
                  <a16:creationId xmlns:a16="http://schemas.microsoft.com/office/drawing/2014/main" id="{C23ACB03-E850-4859-963B-A4D496E13724}"/>
                </a:ext>
              </a:extLst>
            </p:cNvPr>
            <p:cNvSpPr/>
            <p:nvPr/>
          </p:nvSpPr>
          <p:spPr>
            <a:xfrm>
              <a:off x="2618327" y="6872424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</p:grpSp>
      <p:sp>
        <p:nvSpPr>
          <p:cNvPr id="83" name="Rectángulo 82">
            <a:extLst>
              <a:ext uri="{FF2B5EF4-FFF2-40B4-BE49-F238E27FC236}">
                <a16:creationId xmlns:a16="http://schemas.microsoft.com/office/drawing/2014/main" id="{FF1B5714-D46E-4962-9BD8-8C3EB344E93F}"/>
              </a:ext>
            </a:extLst>
          </p:cNvPr>
          <p:cNvSpPr/>
          <p:nvPr/>
        </p:nvSpPr>
        <p:spPr>
          <a:xfrm>
            <a:off x="551357" y="63750"/>
            <a:ext cx="4148168" cy="107830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07000"/>
              </a:lnSpc>
              <a:spcAft>
                <a:spcPts val="726"/>
              </a:spcAft>
            </a:pPr>
            <a:r>
              <a:rPr lang="es-CL" sz="5988" dirty="0">
                <a:solidFill>
                  <a:schemeClr val="bg1"/>
                </a:solidFill>
                <a:latin typeface="Angelface" pitchFamily="50" charset="0"/>
                <a:ea typeface="Calibri" panose="020F0502020204030204" pitchFamily="34" charset="0"/>
                <a:cs typeface="Times New Roman" panose="02020603050405020304" pitchFamily="18" charset="0"/>
              </a:rPr>
              <a:t>Ordenes de Venta</a:t>
            </a:r>
            <a:endParaRPr lang="es-CL" sz="6532" dirty="0">
              <a:solidFill>
                <a:schemeClr val="bg1"/>
              </a:solidFill>
              <a:latin typeface="Angelface" pitchFamily="50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101" name="Rectángulo: esquinas redondeadas 100">
            <a:extLst>
              <a:ext uri="{FF2B5EF4-FFF2-40B4-BE49-F238E27FC236}">
                <a16:creationId xmlns:a16="http://schemas.microsoft.com/office/drawing/2014/main" id="{0A155951-9671-4EA6-9BA5-4894C98CB333}"/>
              </a:ext>
            </a:extLst>
          </p:cNvPr>
          <p:cNvSpPr/>
          <p:nvPr/>
        </p:nvSpPr>
        <p:spPr>
          <a:xfrm>
            <a:off x="473237" y="1582469"/>
            <a:ext cx="4223447" cy="604994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111" name="Rectángulo: esquinas redondeadas 110">
            <a:extLst>
              <a:ext uri="{FF2B5EF4-FFF2-40B4-BE49-F238E27FC236}">
                <a16:creationId xmlns:a16="http://schemas.microsoft.com/office/drawing/2014/main" id="{2F0F5CEE-A183-4B39-8715-F1C8F735566B}"/>
              </a:ext>
            </a:extLst>
          </p:cNvPr>
          <p:cNvSpPr/>
          <p:nvPr/>
        </p:nvSpPr>
        <p:spPr>
          <a:xfrm>
            <a:off x="524368" y="3850804"/>
            <a:ext cx="4115236" cy="1279658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113" name="Rectángulo: esquinas redondeadas 112">
            <a:extLst>
              <a:ext uri="{FF2B5EF4-FFF2-40B4-BE49-F238E27FC236}">
                <a16:creationId xmlns:a16="http://schemas.microsoft.com/office/drawing/2014/main" id="{907035ED-50C6-4207-BD92-D5027B05F656}"/>
              </a:ext>
            </a:extLst>
          </p:cNvPr>
          <p:cNvSpPr/>
          <p:nvPr/>
        </p:nvSpPr>
        <p:spPr>
          <a:xfrm>
            <a:off x="521789" y="6431097"/>
            <a:ext cx="4115236" cy="762266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</p:spTree>
    <p:extLst>
      <p:ext uri="{BB962C8B-B14F-4D97-AF65-F5344CB8AC3E}">
        <p14:creationId xmlns:p14="http://schemas.microsoft.com/office/powerpoint/2010/main" val="1210271334"/>
      </p:ext>
    </p:extLst>
  </p:cSld>
  <p:clrMapOvr>
    <a:masterClrMapping/>
  </p:clrMapOvr>
</p:sld>
</file>

<file path=ppt/slides/slide3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4" name="Imagen 113">
            <a:extLst>
              <a:ext uri="{FF2B5EF4-FFF2-40B4-BE49-F238E27FC236}">
                <a16:creationId xmlns:a16="http://schemas.microsoft.com/office/drawing/2014/main" id="{E2C72D66-3C05-40F4-818E-4CB8631B94FA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26633" t="9514" r="29569" b="27352"/>
          <a:stretch/>
        </p:blipFill>
        <p:spPr>
          <a:xfrm rot="16200000">
            <a:off x="2185505" y="-1998928"/>
            <a:ext cx="697876" cy="5068891"/>
          </a:xfrm>
          <a:prstGeom prst="rect">
            <a:avLst/>
          </a:prstGeom>
        </p:spPr>
      </p:pic>
      <p:sp>
        <p:nvSpPr>
          <p:cNvPr id="112" name="Rectángulo: esquinas redondeadas 111">
            <a:extLst>
              <a:ext uri="{FF2B5EF4-FFF2-40B4-BE49-F238E27FC236}">
                <a16:creationId xmlns:a16="http://schemas.microsoft.com/office/drawing/2014/main" id="{E115D612-3661-42A9-A486-91A7B88EA55F}"/>
              </a:ext>
            </a:extLst>
          </p:cNvPr>
          <p:cNvSpPr/>
          <p:nvPr/>
        </p:nvSpPr>
        <p:spPr>
          <a:xfrm>
            <a:off x="440504" y="6367648"/>
            <a:ext cx="4290148" cy="890633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110" name="Rectángulo: esquinas redondeadas 109">
            <a:extLst>
              <a:ext uri="{FF2B5EF4-FFF2-40B4-BE49-F238E27FC236}">
                <a16:creationId xmlns:a16="http://schemas.microsoft.com/office/drawing/2014/main" id="{9B78243E-FF09-471B-A928-593DCFE6BCF1}"/>
              </a:ext>
            </a:extLst>
          </p:cNvPr>
          <p:cNvSpPr/>
          <p:nvPr/>
        </p:nvSpPr>
        <p:spPr>
          <a:xfrm>
            <a:off x="440505" y="3776826"/>
            <a:ext cx="4290148" cy="1439386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84" name="Rectángulo: esquinas redondeadas 83">
            <a:extLst>
              <a:ext uri="{FF2B5EF4-FFF2-40B4-BE49-F238E27FC236}">
                <a16:creationId xmlns:a16="http://schemas.microsoft.com/office/drawing/2014/main" id="{AD7414DD-8DE6-45B8-8112-9BDDF0B186AF}"/>
              </a:ext>
            </a:extLst>
          </p:cNvPr>
          <p:cNvSpPr/>
          <p:nvPr/>
        </p:nvSpPr>
        <p:spPr>
          <a:xfrm>
            <a:off x="420001" y="1536627"/>
            <a:ext cx="4310651" cy="697874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2" name="Rectángulo: esquinas redondeadas 1">
            <a:extLst>
              <a:ext uri="{FF2B5EF4-FFF2-40B4-BE49-F238E27FC236}">
                <a16:creationId xmlns:a16="http://schemas.microsoft.com/office/drawing/2014/main" id="{99FF4510-806D-4AC7-8D73-69B355A697B8}"/>
              </a:ext>
            </a:extLst>
          </p:cNvPr>
          <p:cNvSpPr/>
          <p:nvPr/>
        </p:nvSpPr>
        <p:spPr>
          <a:xfrm>
            <a:off x="1308997" y="1142665"/>
            <a:ext cx="1021080" cy="217998"/>
          </a:xfrm>
          <a:prstGeom prst="roundRect">
            <a:avLst>
              <a:gd name="adj" fmla="val 0"/>
            </a:avLst>
          </a:prstGeom>
          <a:noFill/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4" name="Rectángulo 3">
            <a:extLst>
              <a:ext uri="{FF2B5EF4-FFF2-40B4-BE49-F238E27FC236}">
                <a16:creationId xmlns:a16="http://schemas.microsoft.com/office/drawing/2014/main" id="{2AFB77A1-E7B9-4F47-9144-3CC7BDF7EE3D}"/>
              </a:ext>
            </a:extLst>
          </p:cNvPr>
          <p:cNvSpPr/>
          <p:nvPr/>
        </p:nvSpPr>
        <p:spPr>
          <a:xfrm>
            <a:off x="440504" y="1056234"/>
            <a:ext cx="1021080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N.º Pedido</a:t>
            </a:r>
            <a:endParaRPr lang="es-CL" dirty="0">
              <a:effectLst/>
              <a:latin typeface="Akazan Lt" panose="02000506020000020003" pitchFamily="2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5" name="Rectángulo: esquinas redondeadas 4">
            <a:extLst>
              <a:ext uri="{FF2B5EF4-FFF2-40B4-BE49-F238E27FC236}">
                <a16:creationId xmlns:a16="http://schemas.microsoft.com/office/drawing/2014/main" id="{2842A9BB-0E44-4F1E-97DD-EF7322732B51}"/>
              </a:ext>
            </a:extLst>
          </p:cNvPr>
          <p:cNvSpPr/>
          <p:nvPr/>
        </p:nvSpPr>
        <p:spPr>
          <a:xfrm>
            <a:off x="3675604" y="1142059"/>
            <a:ext cx="1021080" cy="217998"/>
          </a:xfrm>
          <a:prstGeom prst="roundRect">
            <a:avLst>
              <a:gd name="adj" fmla="val 0"/>
            </a:avLst>
          </a:prstGeom>
          <a:noFill/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6" name="Rectángulo 5">
            <a:extLst>
              <a:ext uri="{FF2B5EF4-FFF2-40B4-BE49-F238E27FC236}">
                <a16:creationId xmlns:a16="http://schemas.microsoft.com/office/drawing/2014/main" id="{7F3D37A6-278E-4B2C-8776-6E7C1A84784E}"/>
              </a:ext>
            </a:extLst>
          </p:cNvPr>
          <p:cNvSpPr/>
          <p:nvPr/>
        </p:nvSpPr>
        <p:spPr>
          <a:xfrm>
            <a:off x="3079506" y="1063864"/>
            <a:ext cx="1021080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Fecha</a:t>
            </a:r>
          </a:p>
        </p:txBody>
      </p:sp>
      <p:grpSp>
        <p:nvGrpSpPr>
          <p:cNvPr id="17" name="Grupo 16">
            <a:extLst>
              <a:ext uri="{FF2B5EF4-FFF2-40B4-BE49-F238E27FC236}">
                <a16:creationId xmlns:a16="http://schemas.microsoft.com/office/drawing/2014/main" id="{A1221EF0-FDFE-48C3-A647-6370BEFC3A9F}"/>
              </a:ext>
            </a:extLst>
          </p:cNvPr>
          <p:cNvGrpSpPr/>
          <p:nvPr/>
        </p:nvGrpSpPr>
        <p:grpSpPr>
          <a:xfrm>
            <a:off x="428996" y="1535416"/>
            <a:ext cx="4190338" cy="715275"/>
            <a:chOff x="461175" y="1120552"/>
            <a:chExt cx="4190338" cy="715275"/>
          </a:xfrm>
        </p:grpSpPr>
        <p:sp>
          <p:nvSpPr>
            <p:cNvPr id="8" name="Rectángulo 7">
              <a:extLst>
                <a:ext uri="{FF2B5EF4-FFF2-40B4-BE49-F238E27FC236}">
                  <a16:creationId xmlns:a16="http://schemas.microsoft.com/office/drawing/2014/main" id="{9A52EE84-0DE8-4F26-AD5E-3CE20593F425}"/>
                </a:ext>
              </a:extLst>
            </p:cNvPr>
            <p:cNvSpPr/>
            <p:nvPr/>
          </p:nvSpPr>
          <p:spPr>
            <a:xfrm>
              <a:off x="477077" y="1120552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Cliente: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" name="Rectángulo 8">
              <a:extLst>
                <a:ext uri="{FF2B5EF4-FFF2-40B4-BE49-F238E27FC236}">
                  <a16:creationId xmlns:a16="http://schemas.microsoft.com/office/drawing/2014/main" id="{0293D1B7-439B-4947-A5F0-41627F3784A1}"/>
                </a:ext>
              </a:extLst>
            </p:cNvPr>
            <p:cNvSpPr/>
            <p:nvPr/>
          </p:nvSpPr>
          <p:spPr>
            <a:xfrm>
              <a:off x="461175" y="1452518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Teléfono: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10" name="Rectángulo 9">
              <a:extLst>
                <a:ext uri="{FF2B5EF4-FFF2-40B4-BE49-F238E27FC236}">
                  <a16:creationId xmlns:a16="http://schemas.microsoft.com/office/drawing/2014/main" id="{18CEE0AE-BC72-4F64-89A2-783C42213717}"/>
                </a:ext>
              </a:extLst>
            </p:cNvPr>
            <p:cNvSpPr/>
            <p:nvPr/>
          </p:nvSpPr>
          <p:spPr>
            <a:xfrm>
              <a:off x="2542395" y="1460468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Celular: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12" name="Conector recto 11">
              <a:extLst>
                <a:ext uri="{FF2B5EF4-FFF2-40B4-BE49-F238E27FC236}">
                  <a16:creationId xmlns:a16="http://schemas.microsoft.com/office/drawing/2014/main" id="{44FD2E21-B38E-48E6-8AF0-3E3DE6E69487}"/>
                </a:ext>
              </a:extLst>
            </p:cNvPr>
            <p:cNvCxnSpPr/>
            <p:nvPr/>
          </p:nvCxnSpPr>
          <p:spPr>
            <a:xfrm>
              <a:off x="1089328" y="1380954"/>
              <a:ext cx="3562185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Conector recto 12">
              <a:extLst>
                <a:ext uri="{FF2B5EF4-FFF2-40B4-BE49-F238E27FC236}">
                  <a16:creationId xmlns:a16="http://schemas.microsoft.com/office/drawing/2014/main" id="{FF0615F5-297B-42CC-9227-B689F664423A}"/>
                </a:ext>
              </a:extLst>
            </p:cNvPr>
            <p:cNvCxnSpPr>
              <a:cxnSpLocks/>
            </p:cNvCxnSpPr>
            <p:nvPr/>
          </p:nvCxnSpPr>
          <p:spPr>
            <a:xfrm>
              <a:off x="1194019" y="1700333"/>
              <a:ext cx="1348376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" name="Conector recto 14">
              <a:extLst>
                <a:ext uri="{FF2B5EF4-FFF2-40B4-BE49-F238E27FC236}">
                  <a16:creationId xmlns:a16="http://schemas.microsoft.com/office/drawing/2014/main" id="{BD48C7B8-5CAC-4F82-9216-C8AB344C1EF2}"/>
                </a:ext>
              </a:extLst>
            </p:cNvPr>
            <p:cNvCxnSpPr>
              <a:cxnSpLocks/>
            </p:cNvCxnSpPr>
            <p:nvPr/>
          </p:nvCxnSpPr>
          <p:spPr>
            <a:xfrm>
              <a:off x="3228230" y="1700333"/>
              <a:ext cx="1423283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7" name="Grupo 26">
            <a:extLst>
              <a:ext uri="{FF2B5EF4-FFF2-40B4-BE49-F238E27FC236}">
                <a16:creationId xmlns:a16="http://schemas.microsoft.com/office/drawing/2014/main" id="{D011FB4B-7475-4BE9-A358-6DA41A8D12AD}"/>
              </a:ext>
            </a:extLst>
          </p:cNvPr>
          <p:cNvGrpSpPr/>
          <p:nvPr/>
        </p:nvGrpSpPr>
        <p:grpSpPr>
          <a:xfrm>
            <a:off x="899417" y="2332501"/>
            <a:ext cx="3359980" cy="319046"/>
            <a:chOff x="864702" y="1908569"/>
            <a:chExt cx="3359980" cy="319046"/>
          </a:xfrm>
        </p:grpSpPr>
        <p:sp>
          <p:nvSpPr>
            <p:cNvPr id="19" name="Rectángulo: esquinas redondeadas 18">
              <a:extLst>
                <a:ext uri="{FF2B5EF4-FFF2-40B4-BE49-F238E27FC236}">
                  <a16:creationId xmlns:a16="http://schemas.microsoft.com/office/drawing/2014/main" id="{90C1F828-0023-4BD0-AE55-1A1D3BABD5CA}"/>
                </a:ext>
              </a:extLst>
            </p:cNvPr>
            <p:cNvSpPr/>
            <p:nvPr/>
          </p:nvSpPr>
          <p:spPr>
            <a:xfrm>
              <a:off x="888509" y="1931042"/>
              <a:ext cx="3336173" cy="267576"/>
            </a:xfrm>
            <a:prstGeom prst="roundRect">
              <a:avLst>
                <a:gd name="adj" fmla="val 3808"/>
              </a:avLst>
            </a:prstGeom>
            <a:solidFill>
              <a:srgbClr val="E5EBF7"/>
            </a:solidFill>
            <a:ln w="6350"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20" name="Rectángulo 19">
              <a:extLst>
                <a:ext uri="{FF2B5EF4-FFF2-40B4-BE49-F238E27FC236}">
                  <a16:creationId xmlns:a16="http://schemas.microsoft.com/office/drawing/2014/main" id="{56986F0A-658A-4DCF-8EF6-0F185C7C5060}"/>
                </a:ext>
              </a:extLst>
            </p:cNvPr>
            <p:cNvSpPr/>
            <p:nvPr/>
          </p:nvSpPr>
          <p:spPr>
            <a:xfrm>
              <a:off x="864702" y="1910995"/>
              <a:ext cx="140708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Tipo de Servicio: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21" name="Rectángulo 20">
              <a:extLst>
                <a:ext uri="{FF2B5EF4-FFF2-40B4-BE49-F238E27FC236}">
                  <a16:creationId xmlns:a16="http://schemas.microsoft.com/office/drawing/2014/main" id="{6492D76D-BD6D-4616-9DE0-599FC92A6658}"/>
                </a:ext>
              </a:extLst>
            </p:cNvPr>
            <p:cNvSpPr/>
            <p:nvPr/>
          </p:nvSpPr>
          <p:spPr>
            <a:xfrm>
              <a:off x="1993616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2" name="Rectángulo 21">
              <a:extLst>
                <a:ext uri="{FF2B5EF4-FFF2-40B4-BE49-F238E27FC236}">
                  <a16:creationId xmlns:a16="http://schemas.microsoft.com/office/drawing/2014/main" id="{BE82BD38-E445-4696-A0AB-597A418C5665}"/>
                </a:ext>
              </a:extLst>
            </p:cNvPr>
            <p:cNvSpPr/>
            <p:nvPr/>
          </p:nvSpPr>
          <p:spPr>
            <a:xfrm>
              <a:off x="2072635" y="1908569"/>
              <a:ext cx="654616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Costura</a:t>
              </a:r>
            </a:p>
          </p:txBody>
        </p:sp>
        <p:sp>
          <p:nvSpPr>
            <p:cNvPr id="23" name="Rectángulo 22">
              <a:extLst>
                <a:ext uri="{FF2B5EF4-FFF2-40B4-BE49-F238E27FC236}">
                  <a16:creationId xmlns:a16="http://schemas.microsoft.com/office/drawing/2014/main" id="{68F4B250-3831-418F-BFC4-D431DBC2CA70}"/>
                </a:ext>
              </a:extLst>
            </p:cNvPr>
            <p:cNvSpPr/>
            <p:nvPr/>
          </p:nvSpPr>
          <p:spPr>
            <a:xfrm>
              <a:off x="2660329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4" name="Rectángulo 23">
              <a:extLst>
                <a:ext uri="{FF2B5EF4-FFF2-40B4-BE49-F238E27FC236}">
                  <a16:creationId xmlns:a16="http://schemas.microsoft.com/office/drawing/2014/main" id="{4AA89D6B-DBBA-402D-AEBE-71E144A67F00}"/>
                </a:ext>
              </a:extLst>
            </p:cNvPr>
            <p:cNvSpPr/>
            <p:nvPr/>
          </p:nvSpPr>
          <p:spPr>
            <a:xfrm>
              <a:off x="2750460" y="1915094"/>
              <a:ext cx="81676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Confección</a:t>
              </a:r>
            </a:p>
          </p:txBody>
        </p:sp>
        <p:sp>
          <p:nvSpPr>
            <p:cNvPr id="25" name="Rectángulo 24">
              <a:extLst>
                <a:ext uri="{FF2B5EF4-FFF2-40B4-BE49-F238E27FC236}">
                  <a16:creationId xmlns:a16="http://schemas.microsoft.com/office/drawing/2014/main" id="{E35C0224-B0B5-4F53-8A83-F99AB3741D53}"/>
                </a:ext>
              </a:extLst>
            </p:cNvPr>
            <p:cNvSpPr/>
            <p:nvPr/>
          </p:nvSpPr>
          <p:spPr>
            <a:xfrm>
              <a:off x="3522045" y="2000787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6" name="Rectángulo 25">
              <a:extLst>
                <a:ext uri="{FF2B5EF4-FFF2-40B4-BE49-F238E27FC236}">
                  <a16:creationId xmlns:a16="http://schemas.microsoft.com/office/drawing/2014/main" id="{6D0BC1E9-E235-4F61-AC23-ACA0B4CF88CA}"/>
                </a:ext>
              </a:extLst>
            </p:cNvPr>
            <p:cNvSpPr/>
            <p:nvPr/>
          </p:nvSpPr>
          <p:spPr>
            <a:xfrm>
              <a:off x="3612029" y="1915094"/>
              <a:ext cx="552402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Otros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sp>
        <p:nvSpPr>
          <p:cNvPr id="28" name="Rectángulo 27">
            <a:extLst>
              <a:ext uri="{FF2B5EF4-FFF2-40B4-BE49-F238E27FC236}">
                <a16:creationId xmlns:a16="http://schemas.microsoft.com/office/drawing/2014/main" id="{68588BD4-AE96-4CF9-9C4B-24A6D79FE99D}"/>
              </a:ext>
            </a:extLst>
          </p:cNvPr>
          <p:cNvSpPr/>
          <p:nvPr/>
        </p:nvSpPr>
        <p:spPr>
          <a:xfrm>
            <a:off x="354701" y="2633649"/>
            <a:ext cx="2183733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Descripción del Servicio:</a:t>
            </a:r>
            <a:endParaRPr lang="es-CL" dirty="0">
              <a:effectLst/>
              <a:latin typeface="Akazan Lt" panose="02000506020000020003" pitchFamily="2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pic>
        <p:nvPicPr>
          <p:cNvPr id="30" name="Imagen 29">
            <a:extLst>
              <a:ext uri="{FF2B5EF4-FFF2-40B4-BE49-F238E27FC236}">
                <a16:creationId xmlns:a16="http://schemas.microsoft.com/office/drawing/2014/main" id="{3E931A31-DC47-4A40-8DA9-8FC83A9306DD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203" t="66278" r="8673" b="23449"/>
          <a:stretch/>
        </p:blipFill>
        <p:spPr>
          <a:xfrm>
            <a:off x="440505" y="2944813"/>
            <a:ext cx="4301657" cy="738769"/>
          </a:xfrm>
          <a:prstGeom prst="rect">
            <a:avLst/>
          </a:prstGeom>
        </p:spPr>
      </p:pic>
      <p:grpSp>
        <p:nvGrpSpPr>
          <p:cNvPr id="76" name="Grupo 75">
            <a:extLst>
              <a:ext uri="{FF2B5EF4-FFF2-40B4-BE49-F238E27FC236}">
                <a16:creationId xmlns:a16="http://schemas.microsoft.com/office/drawing/2014/main" id="{EBD2F4EC-A8BF-4680-A871-AD5F1ACFA33A}"/>
              </a:ext>
            </a:extLst>
          </p:cNvPr>
          <p:cNvGrpSpPr/>
          <p:nvPr/>
        </p:nvGrpSpPr>
        <p:grpSpPr>
          <a:xfrm>
            <a:off x="513147" y="3825721"/>
            <a:ext cx="4187950" cy="1277269"/>
            <a:chOff x="425691" y="4023521"/>
            <a:chExt cx="4187950" cy="1277269"/>
          </a:xfrm>
        </p:grpSpPr>
        <p:sp>
          <p:nvSpPr>
            <p:cNvPr id="39" name="Rectángulo 38">
              <a:extLst>
                <a:ext uri="{FF2B5EF4-FFF2-40B4-BE49-F238E27FC236}">
                  <a16:creationId xmlns:a16="http://schemas.microsoft.com/office/drawing/2014/main" id="{02E4A93C-8F9C-4884-B2B6-80528735D3E3}"/>
                </a:ext>
              </a:extLst>
            </p:cNvPr>
            <p:cNvSpPr/>
            <p:nvPr/>
          </p:nvSpPr>
          <p:spPr>
            <a:xfrm>
              <a:off x="425691" y="4023521"/>
              <a:ext cx="118105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Ficha de Medidas</a:t>
              </a:r>
            </a:p>
          </p:txBody>
        </p:sp>
        <p:sp>
          <p:nvSpPr>
            <p:cNvPr id="41" name="Rectángulo 40">
              <a:extLst>
                <a:ext uri="{FF2B5EF4-FFF2-40B4-BE49-F238E27FC236}">
                  <a16:creationId xmlns:a16="http://schemas.microsoft.com/office/drawing/2014/main" id="{92B9E128-7B4C-45E7-9BA8-B9EA85687B92}"/>
                </a:ext>
              </a:extLst>
            </p:cNvPr>
            <p:cNvSpPr/>
            <p:nvPr/>
          </p:nvSpPr>
          <p:spPr>
            <a:xfrm>
              <a:off x="754528" y="4254831"/>
              <a:ext cx="66475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H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ombros</a:t>
              </a:r>
            </a:p>
          </p:txBody>
        </p:sp>
        <p:grpSp>
          <p:nvGrpSpPr>
            <p:cNvPr id="53" name="Grupo 52">
              <a:extLst>
                <a:ext uri="{FF2B5EF4-FFF2-40B4-BE49-F238E27FC236}">
                  <a16:creationId xmlns:a16="http://schemas.microsoft.com/office/drawing/2014/main" id="{F280F20A-CEEA-4B75-946C-268CF551042A}"/>
                </a:ext>
              </a:extLst>
            </p:cNvPr>
            <p:cNvGrpSpPr/>
            <p:nvPr/>
          </p:nvGrpSpPr>
          <p:grpSpPr>
            <a:xfrm>
              <a:off x="499785" y="4324233"/>
              <a:ext cx="319496" cy="903494"/>
              <a:chOff x="499785" y="4324233"/>
              <a:chExt cx="319496" cy="903494"/>
            </a:xfrm>
          </p:grpSpPr>
          <p:sp>
            <p:nvSpPr>
              <p:cNvPr id="40" name="Rectángulo 39">
                <a:extLst>
                  <a:ext uri="{FF2B5EF4-FFF2-40B4-BE49-F238E27FC236}">
                    <a16:creationId xmlns:a16="http://schemas.microsoft.com/office/drawing/2014/main" id="{E47B04F6-4E0C-443A-9D7F-51CC3A6E8167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 dirty="0"/>
              </a:p>
            </p:txBody>
          </p:sp>
          <p:sp>
            <p:nvSpPr>
              <p:cNvPr id="42" name="Rectángulo 41">
                <a:extLst>
                  <a:ext uri="{FF2B5EF4-FFF2-40B4-BE49-F238E27FC236}">
                    <a16:creationId xmlns:a16="http://schemas.microsoft.com/office/drawing/2014/main" id="{E0D8D7D1-E8A9-477D-BB59-7D4037A10AD8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3" name="Rectángulo 42">
                <a:extLst>
                  <a:ext uri="{FF2B5EF4-FFF2-40B4-BE49-F238E27FC236}">
                    <a16:creationId xmlns:a16="http://schemas.microsoft.com/office/drawing/2014/main" id="{F11EEA12-BB2F-4295-96AC-15AABB2EB594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4" name="Rectángulo 43">
                <a:extLst>
                  <a:ext uri="{FF2B5EF4-FFF2-40B4-BE49-F238E27FC236}">
                    <a16:creationId xmlns:a16="http://schemas.microsoft.com/office/drawing/2014/main" id="{4CA8619C-54F1-4E1B-8AD0-2AB97850AF39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5" name="Rectángulo 44">
                <a:extLst>
                  <a:ext uri="{FF2B5EF4-FFF2-40B4-BE49-F238E27FC236}">
                    <a16:creationId xmlns:a16="http://schemas.microsoft.com/office/drawing/2014/main" id="{A892E23F-412E-4C2B-BF07-19DEFB875F6D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48" name="Rectángulo 47">
              <a:extLst>
                <a:ext uri="{FF2B5EF4-FFF2-40B4-BE49-F238E27FC236}">
                  <a16:creationId xmlns:a16="http://schemas.microsoft.com/office/drawing/2014/main" id="{F61B7A8A-9FD8-4CD0-98C1-D19A7D442815}"/>
                </a:ext>
              </a:extLst>
            </p:cNvPr>
            <p:cNvSpPr/>
            <p:nvPr/>
          </p:nvSpPr>
          <p:spPr>
            <a:xfrm>
              <a:off x="754528" y="4446790"/>
              <a:ext cx="66475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Busto</a:t>
              </a:r>
            </a:p>
          </p:txBody>
        </p:sp>
        <p:sp>
          <p:nvSpPr>
            <p:cNvPr id="49" name="Rectángulo 48">
              <a:extLst>
                <a:ext uri="{FF2B5EF4-FFF2-40B4-BE49-F238E27FC236}">
                  <a16:creationId xmlns:a16="http://schemas.microsoft.com/office/drawing/2014/main" id="{CB2C72A1-AB47-4A03-B163-24BB2C1F201C}"/>
                </a:ext>
              </a:extLst>
            </p:cNvPr>
            <p:cNvSpPr/>
            <p:nvPr/>
          </p:nvSpPr>
          <p:spPr>
            <a:xfrm>
              <a:off x="754528" y="4627222"/>
              <a:ext cx="934027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Larg</a:t>
              </a: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 Espalda</a:t>
              </a:r>
            </a:p>
          </p:txBody>
        </p:sp>
        <p:sp>
          <p:nvSpPr>
            <p:cNvPr id="50" name="Rectángulo 49">
              <a:extLst>
                <a:ext uri="{FF2B5EF4-FFF2-40B4-BE49-F238E27FC236}">
                  <a16:creationId xmlns:a16="http://schemas.microsoft.com/office/drawing/2014/main" id="{C5BC14CB-F47E-4D58-8F68-DDE41F381913}"/>
                </a:ext>
              </a:extLst>
            </p:cNvPr>
            <p:cNvSpPr/>
            <p:nvPr/>
          </p:nvSpPr>
          <p:spPr>
            <a:xfrm>
              <a:off x="754528" y="4819750"/>
              <a:ext cx="934027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Busto</a:t>
              </a:r>
            </a:p>
          </p:txBody>
        </p:sp>
        <p:sp>
          <p:nvSpPr>
            <p:cNvPr id="52" name="Rectángulo 51">
              <a:extLst>
                <a:ext uri="{FF2B5EF4-FFF2-40B4-BE49-F238E27FC236}">
                  <a16:creationId xmlns:a16="http://schemas.microsoft.com/office/drawing/2014/main" id="{39884370-F146-4FD9-9DE4-63D0F5CF1CFD}"/>
                </a:ext>
              </a:extLst>
            </p:cNvPr>
            <p:cNvSpPr/>
            <p:nvPr/>
          </p:nvSpPr>
          <p:spPr>
            <a:xfrm>
              <a:off x="763644" y="5019073"/>
              <a:ext cx="54205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</a:t>
              </a:r>
            </a:p>
          </p:txBody>
        </p:sp>
        <p:grpSp>
          <p:nvGrpSpPr>
            <p:cNvPr id="54" name="Grupo 53">
              <a:extLst>
                <a:ext uri="{FF2B5EF4-FFF2-40B4-BE49-F238E27FC236}">
                  <a16:creationId xmlns:a16="http://schemas.microsoft.com/office/drawing/2014/main" id="{899D3852-9FE5-4802-ABAC-63F149199D1B}"/>
                </a:ext>
              </a:extLst>
            </p:cNvPr>
            <p:cNvGrpSpPr/>
            <p:nvPr/>
          </p:nvGrpSpPr>
          <p:grpSpPr>
            <a:xfrm>
              <a:off x="1603520" y="4324233"/>
              <a:ext cx="319496" cy="903494"/>
              <a:chOff x="499785" y="4324233"/>
              <a:chExt cx="319496" cy="903494"/>
            </a:xfrm>
          </p:grpSpPr>
          <p:sp>
            <p:nvSpPr>
              <p:cNvPr id="55" name="Rectángulo 54">
                <a:extLst>
                  <a:ext uri="{FF2B5EF4-FFF2-40B4-BE49-F238E27FC236}">
                    <a16:creationId xmlns:a16="http://schemas.microsoft.com/office/drawing/2014/main" id="{B9500116-F8A0-4B60-A41D-DDA61DAD96E1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6" name="Rectángulo 55">
                <a:extLst>
                  <a:ext uri="{FF2B5EF4-FFF2-40B4-BE49-F238E27FC236}">
                    <a16:creationId xmlns:a16="http://schemas.microsoft.com/office/drawing/2014/main" id="{32936542-49CC-49B3-82EB-7BF61A120F45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7" name="Rectángulo 56">
                <a:extLst>
                  <a:ext uri="{FF2B5EF4-FFF2-40B4-BE49-F238E27FC236}">
                    <a16:creationId xmlns:a16="http://schemas.microsoft.com/office/drawing/2014/main" id="{8750774D-2064-4D64-A3A9-4DF20C839018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8" name="Rectángulo 57">
                <a:extLst>
                  <a:ext uri="{FF2B5EF4-FFF2-40B4-BE49-F238E27FC236}">
                    <a16:creationId xmlns:a16="http://schemas.microsoft.com/office/drawing/2014/main" id="{83283F80-022F-44A8-A5C5-F600B41761E0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9" name="Rectángulo 58">
                <a:extLst>
                  <a:ext uri="{FF2B5EF4-FFF2-40B4-BE49-F238E27FC236}">
                    <a16:creationId xmlns:a16="http://schemas.microsoft.com/office/drawing/2014/main" id="{B3B65F57-430F-44F5-B56A-77EC86B78C32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60" name="Rectángulo 59">
              <a:extLst>
                <a:ext uri="{FF2B5EF4-FFF2-40B4-BE49-F238E27FC236}">
                  <a16:creationId xmlns:a16="http://schemas.microsoft.com/office/drawing/2014/main" id="{6466DA8E-C652-4658-9DE6-CC4010FF4254}"/>
                </a:ext>
              </a:extLst>
            </p:cNvPr>
            <p:cNvSpPr/>
            <p:nvPr/>
          </p:nvSpPr>
          <p:spPr>
            <a:xfrm>
              <a:off x="1857045" y="4249221"/>
              <a:ext cx="140225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Frente </a:t>
              </a:r>
            </a:p>
          </p:txBody>
        </p:sp>
        <p:sp>
          <p:nvSpPr>
            <p:cNvPr id="61" name="Rectángulo 60">
              <a:extLst>
                <a:ext uri="{FF2B5EF4-FFF2-40B4-BE49-F238E27FC236}">
                  <a16:creationId xmlns:a16="http://schemas.microsoft.com/office/drawing/2014/main" id="{31371062-0AD6-4B71-A228-5A8B2CD3F31E}"/>
                </a:ext>
              </a:extLst>
            </p:cNvPr>
            <p:cNvSpPr/>
            <p:nvPr/>
          </p:nvSpPr>
          <p:spPr>
            <a:xfrm>
              <a:off x="1857045" y="4448480"/>
              <a:ext cx="1327750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Costado</a:t>
              </a:r>
            </a:p>
          </p:txBody>
        </p:sp>
        <p:sp>
          <p:nvSpPr>
            <p:cNvPr id="62" name="Rectángulo 61">
              <a:extLst>
                <a:ext uri="{FF2B5EF4-FFF2-40B4-BE49-F238E27FC236}">
                  <a16:creationId xmlns:a16="http://schemas.microsoft.com/office/drawing/2014/main" id="{5A4E51EF-8D78-4EC7-9B0F-BE0BEA9BB197}"/>
                </a:ext>
              </a:extLst>
            </p:cNvPr>
            <p:cNvSpPr/>
            <p:nvPr/>
          </p:nvSpPr>
          <p:spPr>
            <a:xfrm>
              <a:off x="1867696" y="4627222"/>
              <a:ext cx="60857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Cadera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63" name="Rectángulo 62">
              <a:extLst>
                <a:ext uri="{FF2B5EF4-FFF2-40B4-BE49-F238E27FC236}">
                  <a16:creationId xmlns:a16="http://schemas.microsoft.com/office/drawing/2014/main" id="{14010947-628E-4464-9589-CBFF26BCD86C}"/>
                </a:ext>
              </a:extLst>
            </p:cNvPr>
            <p:cNvSpPr/>
            <p:nvPr/>
          </p:nvSpPr>
          <p:spPr>
            <a:xfrm>
              <a:off x="1867696" y="4813319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Rodilla</a:t>
              </a:r>
            </a:p>
          </p:txBody>
        </p:sp>
        <p:sp>
          <p:nvSpPr>
            <p:cNvPr id="64" name="Rectángulo 63">
              <a:extLst>
                <a:ext uri="{FF2B5EF4-FFF2-40B4-BE49-F238E27FC236}">
                  <a16:creationId xmlns:a16="http://schemas.microsoft.com/office/drawing/2014/main" id="{B9F5A617-31DA-4B42-AA9F-20464752E28F}"/>
                </a:ext>
              </a:extLst>
            </p:cNvPr>
            <p:cNvSpPr/>
            <p:nvPr/>
          </p:nvSpPr>
          <p:spPr>
            <a:xfrm>
              <a:off x="1862655" y="5016100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Rodilla</a:t>
              </a:r>
            </a:p>
          </p:txBody>
        </p:sp>
        <p:grpSp>
          <p:nvGrpSpPr>
            <p:cNvPr id="65" name="Grupo 64">
              <a:extLst>
                <a:ext uri="{FF2B5EF4-FFF2-40B4-BE49-F238E27FC236}">
                  <a16:creationId xmlns:a16="http://schemas.microsoft.com/office/drawing/2014/main" id="{320CD5EF-93F7-494C-8D7A-6A0B8DEABED7}"/>
                </a:ext>
              </a:extLst>
            </p:cNvPr>
            <p:cNvGrpSpPr/>
            <p:nvPr/>
          </p:nvGrpSpPr>
          <p:grpSpPr>
            <a:xfrm>
              <a:off x="3122565" y="4330398"/>
              <a:ext cx="319496" cy="903494"/>
              <a:chOff x="499785" y="4324233"/>
              <a:chExt cx="319496" cy="903494"/>
            </a:xfrm>
          </p:grpSpPr>
          <p:sp>
            <p:nvSpPr>
              <p:cNvPr id="66" name="Rectángulo 65">
                <a:extLst>
                  <a:ext uri="{FF2B5EF4-FFF2-40B4-BE49-F238E27FC236}">
                    <a16:creationId xmlns:a16="http://schemas.microsoft.com/office/drawing/2014/main" id="{F5AFC7C4-3C8D-4234-9F99-591641CB149C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7" name="Rectángulo 66">
                <a:extLst>
                  <a:ext uri="{FF2B5EF4-FFF2-40B4-BE49-F238E27FC236}">
                    <a16:creationId xmlns:a16="http://schemas.microsoft.com/office/drawing/2014/main" id="{672EC4D9-7968-40EF-8E37-0AB1B0B57B4D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8" name="Rectángulo 67">
                <a:extLst>
                  <a:ext uri="{FF2B5EF4-FFF2-40B4-BE49-F238E27FC236}">
                    <a16:creationId xmlns:a16="http://schemas.microsoft.com/office/drawing/2014/main" id="{79992F34-89A5-437A-A008-60DF00CD58FB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9" name="Rectángulo 68">
                <a:extLst>
                  <a:ext uri="{FF2B5EF4-FFF2-40B4-BE49-F238E27FC236}">
                    <a16:creationId xmlns:a16="http://schemas.microsoft.com/office/drawing/2014/main" id="{5A44A7C8-1EF2-4BA3-A253-805C71A8205A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70" name="Rectángulo 69">
                <a:extLst>
                  <a:ext uri="{FF2B5EF4-FFF2-40B4-BE49-F238E27FC236}">
                    <a16:creationId xmlns:a16="http://schemas.microsoft.com/office/drawing/2014/main" id="{9FCEB1F4-D108-40F4-9C61-46A7811EF12A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71" name="Rectángulo 70">
              <a:extLst>
                <a:ext uri="{FF2B5EF4-FFF2-40B4-BE49-F238E27FC236}">
                  <a16:creationId xmlns:a16="http://schemas.microsoft.com/office/drawing/2014/main" id="{7667203C-F86F-4632-8695-E8C8F777376B}"/>
                </a:ext>
              </a:extLst>
            </p:cNvPr>
            <p:cNvSpPr/>
            <p:nvPr/>
          </p:nvSpPr>
          <p:spPr>
            <a:xfrm>
              <a:off x="3391445" y="4257235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Pantalones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2" name="Rectángulo 71">
              <a:extLst>
                <a:ext uri="{FF2B5EF4-FFF2-40B4-BE49-F238E27FC236}">
                  <a16:creationId xmlns:a16="http://schemas.microsoft.com/office/drawing/2014/main" id="{58BFB19A-50EB-45F1-A3CE-85D479F6FF63}"/>
                </a:ext>
              </a:extLst>
            </p:cNvPr>
            <p:cNvSpPr/>
            <p:nvPr/>
          </p:nvSpPr>
          <p:spPr>
            <a:xfrm>
              <a:off x="3392643" y="4443247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Falda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3" name="Rectángulo 72">
              <a:extLst>
                <a:ext uri="{FF2B5EF4-FFF2-40B4-BE49-F238E27FC236}">
                  <a16:creationId xmlns:a16="http://schemas.microsoft.com/office/drawing/2014/main" id="{1D61C0AB-6E23-4955-B604-F5425931A240}"/>
                </a:ext>
              </a:extLst>
            </p:cNvPr>
            <p:cNvSpPr/>
            <p:nvPr/>
          </p:nvSpPr>
          <p:spPr>
            <a:xfrm>
              <a:off x="3388231" y="4632248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Brazos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4" name="Rectángulo 73">
              <a:extLst>
                <a:ext uri="{FF2B5EF4-FFF2-40B4-BE49-F238E27FC236}">
                  <a16:creationId xmlns:a16="http://schemas.microsoft.com/office/drawing/2014/main" id="{82FFD66E-2E43-472B-9751-82F25D60E63F}"/>
                </a:ext>
              </a:extLst>
            </p:cNvPr>
            <p:cNvSpPr/>
            <p:nvPr/>
          </p:nvSpPr>
          <p:spPr>
            <a:xfrm>
              <a:off x="3391445" y="4824776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Brazos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5" name="Rectángulo 74">
              <a:extLst>
                <a:ext uri="{FF2B5EF4-FFF2-40B4-BE49-F238E27FC236}">
                  <a16:creationId xmlns:a16="http://schemas.microsoft.com/office/drawing/2014/main" id="{567DC8AA-44AB-4858-80A5-59093DB9B205}"/>
                </a:ext>
              </a:extLst>
            </p:cNvPr>
            <p:cNvSpPr/>
            <p:nvPr/>
          </p:nvSpPr>
          <p:spPr>
            <a:xfrm>
              <a:off x="3392014" y="5019687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Puños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77" name="Grupo 76">
            <a:extLst>
              <a:ext uri="{FF2B5EF4-FFF2-40B4-BE49-F238E27FC236}">
                <a16:creationId xmlns:a16="http://schemas.microsoft.com/office/drawing/2014/main" id="{E1C409F8-653D-4D9B-BD5A-C6F51AAA093A}"/>
              </a:ext>
            </a:extLst>
          </p:cNvPr>
          <p:cNvGrpSpPr/>
          <p:nvPr/>
        </p:nvGrpSpPr>
        <p:grpSpPr>
          <a:xfrm>
            <a:off x="827247" y="5284367"/>
            <a:ext cx="3869438" cy="314947"/>
            <a:chOff x="846774" y="1908569"/>
            <a:chExt cx="3869438" cy="314947"/>
          </a:xfrm>
        </p:grpSpPr>
        <p:sp>
          <p:nvSpPr>
            <p:cNvPr id="78" name="Rectángulo: esquinas redondeadas 77">
              <a:extLst>
                <a:ext uri="{FF2B5EF4-FFF2-40B4-BE49-F238E27FC236}">
                  <a16:creationId xmlns:a16="http://schemas.microsoft.com/office/drawing/2014/main" id="{2060D2E5-A165-4593-B293-BEB07BBA723F}"/>
                </a:ext>
              </a:extLst>
            </p:cNvPr>
            <p:cNvSpPr/>
            <p:nvPr/>
          </p:nvSpPr>
          <p:spPr>
            <a:xfrm>
              <a:off x="888509" y="1931042"/>
              <a:ext cx="3548063" cy="267576"/>
            </a:xfrm>
            <a:prstGeom prst="roundRect">
              <a:avLst>
                <a:gd name="adj" fmla="val 3808"/>
              </a:avLst>
            </a:prstGeom>
            <a:solidFill>
              <a:srgbClr val="E5EBF7"/>
            </a:solidFill>
            <a:ln w="6350"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79" name="Rectángulo 78">
              <a:extLst>
                <a:ext uri="{FF2B5EF4-FFF2-40B4-BE49-F238E27FC236}">
                  <a16:creationId xmlns:a16="http://schemas.microsoft.com/office/drawing/2014/main" id="{E7877A37-7626-4D32-BC91-E7815A0457B0}"/>
                </a:ext>
              </a:extLst>
            </p:cNvPr>
            <p:cNvSpPr/>
            <p:nvPr/>
          </p:nvSpPr>
          <p:spPr>
            <a:xfrm>
              <a:off x="846774" y="1910995"/>
              <a:ext cx="140708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Material Utilizado</a:t>
              </a:r>
            </a:p>
          </p:txBody>
        </p:sp>
        <p:sp>
          <p:nvSpPr>
            <p:cNvPr id="80" name="Rectángulo 79">
              <a:extLst>
                <a:ext uri="{FF2B5EF4-FFF2-40B4-BE49-F238E27FC236}">
                  <a16:creationId xmlns:a16="http://schemas.microsoft.com/office/drawing/2014/main" id="{EED52FFC-D234-4972-9362-CCA8BD8E1E1D}"/>
                </a:ext>
              </a:extLst>
            </p:cNvPr>
            <p:cNvSpPr/>
            <p:nvPr/>
          </p:nvSpPr>
          <p:spPr>
            <a:xfrm>
              <a:off x="1951784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81" name="Rectángulo 80">
              <a:extLst>
                <a:ext uri="{FF2B5EF4-FFF2-40B4-BE49-F238E27FC236}">
                  <a16:creationId xmlns:a16="http://schemas.microsoft.com/office/drawing/2014/main" id="{810D7B33-A378-48EE-81DB-D80ABF08CAFF}"/>
                </a:ext>
              </a:extLst>
            </p:cNvPr>
            <p:cNvSpPr/>
            <p:nvPr/>
          </p:nvSpPr>
          <p:spPr>
            <a:xfrm>
              <a:off x="2018850" y="1908569"/>
              <a:ext cx="1230415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Traído por cliente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82" name="Rectángulo 81">
              <a:extLst>
                <a:ext uri="{FF2B5EF4-FFF2-40B4-BE49-F238E27FC236}">
                  <a16:creationId xmlns:a16="http://schemas.microsoft.com/office/drawing/2014/main" id="{C6BA340D-8998-4AB9-89C7-B008C984CE74}"/>
                </a:ext>
              </a:extLst>
            </p:cNvPr>
            <p:cNvSpPr/>
            <p:nvPr/>
          </p:nvSpPr>
          <p:spPr>
            <a:xfrm>
              <a:off x="3114635" y="2000787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85" name="Rectángulo 84">
              <a:extLst>
                <a:ext uri="{FF2B5EF4-FFF2-40B4-BE49-F238E27FC236}">
                  <a16:creationId xmlns:a16="http://schemas.microsoft.com/office/drawing/2014/main" id="{E804BDC5-B8E3-4BEE-B9A1-7A7F9FE1772F}"/>
                </a:ext>
              </a:extLst>
            </p:cNvPr>
            <p:cNvSpPr/>
            <p:nvPr/>
          </p:nvSpPr>
          <p:spPr>
            <a:xfrm>
              <a:off x="3194974" y="1908569"/>
              <a:ext cx="152123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Comprado por uno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pic>
        <p:nvPicPr>
          <p:cNvPr id="86" name="Imagen 85">
            <a:extLst>
              <a:ext uri="{FF2B5EF4-FFF2-40B4-BE49-F238E27FC236}">
                <a16:creationId xmlns:a16="http://schemas.microsoft.com/office/drawing/2014/main" id="{5E40D706-1789-41B8-8B26-B918DFB9E15B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203" t="66278" r="8673" b="23356"/>
          <a:stretch/>
        </p:blipFill>
        <p:spPr>
          <a:xfrm>
            <a:off x="420002" y="5572807"/>
            <a:ext cx="4301657" cy="745544"/>
          </a:xfrm>
          <a:prstGeom prst="rect">
            <a:avLst/>
          </a:prstGeom>
        </p:spPr>
      </p:pic>
      <p:grpSp>
        <p:nvGrpSpPr>
          <p:cNvPr id="99" name="Grupo 98">
            <a:extLst>
              <a:ext uri="{FF2B5EF4-FFF2-40B4-BE49-F238E27FC236}">
                <a16:creationId xmlns:a16="http://schemas.microsoft.com/office/drawing/2014/main" id="{A495B0AB-2D8A-4029-A820-29583E476264}"/>
              </a:ext>
            </a:extLst>
          </p:cNvPr>
          <p:cNvGrpSpPr/>
          <p:nvPr/>
        </p:nvGrpSpPr>
        <p:grpSpPr>
          <a:xfrm>
            <a:off x="513886" y="6402346"/>
            <a:ext cx="4328637" cy="751470"/>
            <a:chOff x="507023" y="6357999"/>
            <a:chExt cx="4328637" cy="751470"/>
          </a:xfrm>
        </p:grpSpPr>
        <p:sp>
          <p:nvSpPr>
            <p:cNvPr id="88" name="Rectángulo 87">
              <a:extLst>
                <a:ext uri="{FF2B5EF4-FFF2-40B4-BE49-F238E27FC236}">
                  <a16:creationId xmlns:a16="http://schemas.microsoft.com/office/drawing/2014/main" id="{CABB359B-7FAA-4851-BFBB-C7E16CD1F9CA}"/>
                </a:ext>
              </a:extLst>
            </p:cNvPr>
            <p:cNvSpPr/>
            <p:nvPr/>
          </p:nvSpPr>
          <p:spPr>
            <a:xfrm>
              <a:off x="507023" y="6357999"/>
              <a:ext cx="1590222" cy="34394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6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Formas de Pago</a:t>
              </a:r>
              <a:endParaRPr lang="es-CL" sz="16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89" name="Rectángulo 88">
              <a:extLst>
                <a:ext uri="{FF2B5EF4-FFF2-40B4-BE49-F238E27FC236}">
                  <a16:creationId xmlns:a16="http://schemas.microsoft.com/office/drawing/2014/main" id="{5C3FB13F-67AB-4E67-B8DB-16F6AEF462D6}"/>
                </a:ext>
              </a:extLst>
            </p:cNvPr>
            <p:cNvSpPr/>
            <p:nvPr/>
          </p:nvSpPr>
          <p:spPr>
            <a:xfrm>
              <a:off x="508665" y="6755574"/>
              <a:ext cx="118105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Total a Pagar: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90" name="Conector recto 89">
              <a:extLst>
                <a:ext uri="{FF2B5EF4-FFF2-40B4-BE49-F238E27FC236}">
                  <a16:creationId xmlns:a16="http://schemas.microsoft.com/office/drawing/2014/main" id="{E991F5D5-602F-41C6-A05E-4F641BA735F5}"/>
                </a:ext>
              </a:extLst>
            </p:cNvPr>
            <p:cNvCxnSpPr>
              <a:cxnSpLocks/>
            </p:cNvCxnSpPr>
            <p:nvPr/>
          </p:nvCxnSpPr>
          <p:spPr>
            <a:xfrm>
              <a:off x="1405339" y="6956676"/>
              <a:ext cx="1125661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3" name="Rectángulo 92">
              <a:extLst>
                <a:ext uri="{FF2B5EF4-FFF2-40B4-BE49-F238E27FC236}">
                  <a16:creationId xmlns:a16="http://schemas.microsoft.com/office/drawing/2014/main" id="{6EBF0BAA-1830-4082-9014-C97DF0F57357}"/>
                </a:ext>
              </a:extLst>
            </p:cNvPr>
            <p:cNvSpPr/>
            <p:nvPr/>
          </p:nvSpPr>
          <p:spPr>
            <a:xfrm>
              <a:off x="2618328" y="6480608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94" name="Rectángulo 93">
              <a:extLst>
                <a:ext uri="{FF2B5EF4-FFF2-40B4-BE49-F238E27FC236}">
                  <a16:creationId xmlns:a16="http://schemas.microsoft.com/office/drawing/2014/main" id="{6B27A875-5C49-4CE4-884A-53A0A9CD71C2}"/>
                </a:ext>
              </a:extLst>
            </p:cNvPr>
            <p:cNvSpPr/>
            <p:nvPr/>
          </p:nvSpPr>
          <p:spPr>
            <a:xfrm>
              <a:off x="2698547" y="6392360"/>
              <a:ext cx="213711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50% Adel</a:t>
              </a: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anto / 50% Entrega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5" name="Rectángulo 94">
              <a:extLst>
                <a:ext uri="{FF2B5EF4-FFF2-40B4-BE49-F238E27FC236}">
                  <a16:creationId xmlns:a16="http://schemas.microsoft.com/office/drawing/2014/main" id="{796D9CDE-CE6A-44BC-B977-018DBDB7ADB1}"/>
                </a:ext>
              </a:extLst>
            </p:cNvPr>
            <p:cNvSpPr/>
            <p:nvPr/>
          </p:nvSpPr>
          <p:spPr>
            <a:xfrm>
              <a:off x="2618327" y="6671604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96" name="Rectángulo 95">
              <a:extLst>
                <a:ext uri="{FF2B5EF4-FFF2-40B4-BE49-F238E27FC236}">
                  <a16:creationId xmlns:a16="http://schemas.microsoft.com/office/drawing/2014/main" id="{E1A9C05A-E9F5-40BA-9B89-F4925868A6E2}"/>
                </a:ext>
              </a:extLst>
            </p:cNvPr>
            <p:cNvSpPr/>
            <p:nvPr/>
          </p:nvSpPr>
          <p:spPr>
            <a:xfrm>
              <a:off x="2698547" y="6590190"/>
              <a:ext cx="125637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Tarjeta de Crédito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7" name="Rectángulo 96">
              <a:extLst>
                <a:ext uri="{FF2B5EF4-FFF2-40B4-BE49-F238E27FC236}">
                  <a16:creationId xmlns:a16="http://schemas.microsoft.com/office/drawing/2014/main" id="{FDB9D3DA-79A0-4743-B169-42B0206C7917}"/>
                </a:ext>
              </a:extLst>
            </p:cNvPr>
            <p:cNvSpPr/>
            <p:nvPr/>
          </p:nvSpPr>
          <p:spPr>
            <a:xfrm>
              <a:off x="2734595" y="6796948"/>
              <a:ext cx="125637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Pago Completo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8" name="Rectángulo 97">
              <a:extLst>
                <a:ext uri="{FF2B5EF4-FFF2-40B4-BE49-F238E27FC236}">
                  <a16:creationId xmlns:a16="http://schemas.microsoft.com/office/drawing/2014/main" id="{C23ACB03-E850-4859-963B-A4D496E13724}"/>
                </a:ext>
              </a:extLst>
            </p:cNvPr>
            <p:cNvSpPr/>
            <p:nvPr/>
          </p:nvSpPr>
          <p:spPr>
            <a:xfrm>
              <a:off x="2618327" y="6872424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</p:grpSp>
      <p:sp>
        <p:nvSpPr>
          <p:cNvPr id="83" name="Rectángulo 82">
            <a:extLst>
              <a:ext uri="{FF2B5EF4-FFF2-40B4-BE49-F238E27FC236}">
                <a16:creationId xmlns:a16="http://schemas.microsoft.com/office/drawing/2014/main" id="{FF1B5714-D46E-4962-9BD8-8C3EB344E93F}"/>
              </a:ext>
            </a:extLst>
          </p:cNvPr>
          <p:cNvSpPr/>
          <p:nvPr/>
        </p:nvSpPr>
        <p:spPr>
          <a:xfrm>
            <a:off x="551357" y="63750"/>
            <a:ext cx="4148168" cy="107830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07000"/>
              </a:lnSpc>
              <a:spcAft>
                <a:spcPts val="726"/>
              </a:spcAft>
            </a:pPr>
            <a:r>
              <a:rPr lang="es-CL" sz="5988" dirty="0">
                <a:solidFill>
                  <a:schemeClr val="bg1"/>
                </a:solidFill>
                <a:latin typeface="Angelface" pitchFamily="50" charset="0"/>
                <a:ea typeface="Calibri" panose="020F0502020204030204" pitchFamily="34" charset="0"/>
                <a:cs typeface="Times New Roman" panose="02020603050405020304" pitchFamily="18" charset="0"/>
              </a:rPr>
              <a:t>Ordenes de Venta</a:t>
            </a:r>
            <a:endParaRPr lang="es-CL" sz="6532" dirty="0">
              <a:solidFill>
                <a:schemeClr val="bg1"/>
              </a:solidFill>
              <a:latin typeface="Angelface" pitchFamily="50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101" name="Rectángulo: esquinas redondeadas 100">
            <a:extLst>
              <a:ext uri="{FF2B5EF4-FFF2-40B4-BE49-F238E27FC236}">
                <a16:creationId xmlns:a16="http://schemas.microsoft.com/office/drawing/2014/main" id="{0A155951-9671-4EA6-9BA5-4894C98CB333}"/>
              </a:ext>
            </a:extLst>
          </p:cNvPr>
          <p:cNvSpPr/>
          <p:nvPr/>
        </p:nvSpPr>
        <p:spPr>
          <a:xfrm>
            <a:off x="473237" y="1582469"/>
            <a:ext cx="4223447" cy="604994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111" name="Rectángulo: esquinas redondeadas 110">
            <a:extLst>
              <a:ext uri="{FF2B5EF4-FFF2-40B4-BE49-F238E27FC236}">
                <a16:creationId xmlns:a16="http://schemas.microsoft.com/office/drawing/2014/main" id="{2F0F5CEE-A183-4B39-8715-F1C8F735566B}"/>
              </a:ext>
            </a:extLst>
          </p:cNvPr>
          <p:cNvSpPr/>
          <p:nvPr/>
        </p:nvSpPr>
        <p:spPr>
          <a:xfrm>
            <a:off x="524368" y="3850804"/>
            <a:ext cx="4115236" cy="1279658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113" name="Rectángulo: esquinas redondeadas 112">
            <a:extLst>
              <a:ext uri="{FF2B5EF4-FFF2-40B4-BE49-F238E27FC236}">
                <a16:creationId xmlns:a16="http://schemas.microsoft.com/office/drawing/2014/main" id="{907035ED-50C6-4207-BD92-D5027B05F656}"/>
              </a:ext>
            </a:extLst>
          </p:cNvPr>
          <p:cNvSpPr/>
          <p:nvPr/>
        </p:nvSpPr>
        <p:spPr>
          <a:xfrm>
            <a:off x="521789" y="6431097"/>
            <a:ext cx="4115236" cy="762266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</p:spTree>
    <p:extLst>
      <p:ext uri="{BB962C8B-B14F-4D97-AF65-F5344CB8AC3E}">
        <p14:creationId xmlns:p14="http://schemas.microsoft.com/office/powerpoint/2010/main" val="869530962"/>
      </p:ext>
    </p:extLst>
  </p:cSld>
  <p:clrMapOvr>
    <a:masterClrMapping/>
  </p:clrMapOvr>
</p:sld>
</file>

<file path=ppt/slides/slide3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4" name="Imagen 113">
            <a:extLst>
              <a:ext uri="{FF2B5EF4-FFF2-40B4-BE49-F238E27FC236}">
                <a16:creationId xmlns:a16="http://schemas.microsoft.com/office/drawing/2014/main" id="{E2C72D66-3C05-40F4-818E-4CB8631B94FA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26633" t="9514" r="29569" b="27352"/>
          <a:stretch/>
        </p:blipFill>
        <p:spPr>
          <a:xfrm rot="16200000">
            <a:off x="2185505" y="-1998928"/>
            <a:ext cx="697876" cy="5068891"/>
          </a:xfrm>
          <a:prstGeom prst="rect">
            <a:avLst/>
          </a:prstGeom>
        </p:spPr>
      </p:pic>
      <p:sp>
        <p:nvSpPr>
          <p:cNvPr id="112" name="Rectángulo: esquinas redondeadas 111">
            <a:extLst>
              <a:ext uri="{FF2B5EF4-FFF2-40B4-BE49-F238E27FC236}">
                <a16:creationId xmlns:a16="http://schemas.microsoft.com/office/drawing/2014/main" id="{E115D612-3661-42A9-A486-91A7B88EA55F}"/>
              </a:ext>
            </a:extLst>
          </p:cNvPr>
          <p:cNvSpPr/>
          <p:nvPr/>
        </p:nvSpPr>
        <p:spPr>
          <a:xfrm>
            <a:off x="440504" y="6367648"/>
            <a:ext cx="4290148" cy="890633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110" name="Rectángulo: esquinas redondeadas 109">
            <a:extLst>
              <a:ext uri="{FF2B5EF4-FFF2-40B4-BE49-F238E27FC236}">
                <a16:creationId xmlns:a16="http://schemas.microsoft.com/office/drawing/2014/main" id="{9B78243E-FF09-471B-A928-593DCFE6BCF1}"/>
              </a:ext>
            </a:extLst>
          </p:cNvPr>
          <p:cNvSpPr/>
          <p:nvPr/>
        </p:nvSpPr>
        <p:spPr>
          <a:xfrm>
            <a:off x="440505" y="3776826"/>
            <a:ext cx="4290148" cy="1439386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84" name="Rectángulo: esquinas redondeadas 83">
            <a:extLst>
              <a:ext uri="{FF2B5EF4-FFF2-40B4-BE49-F238E27FC236}">
                <a16:creationId xmlns:a16="http://schemas.microsoft.com/office/drawing/2014/main" id="{AD7414DD-8DE6-45B8-8112-9BDDF0B186AF}"/>
              </a:ext>
            </a:extLst>
          </p:cNvPr>
          <p:cNvSpPr/>
          <p:nvPr/>
        </p:nvSpPr>
        <p:spPr>
          <a:xfrm>
            <a:off x="420001" y="1536627"/>
            <a:ext cx="4310651" cy="697874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2" name="Rectángulo: esquinas redondeadas 1">
            <a:extLst>
              <a:ext uri="{FF2B5EF4-FFF2-40B4-BE49-F238E27FC236}">
                <a16:creationId xmlns:a16="http://schemas.microsoft.com/office/drawing/2014/main" id="{99FF4510-806D-4AC7-8D73-69B355A697B8}"/>
              </a:ext>
            </a:extLst>
          </p:cNvPr>
          <p:cNvSpPr/>
          <p:nvPr/>
        </p:nvSpPr>
        <p:spPr>
          <a:xfrm>
            <a:off x="1308997" y="1142665"/>
            <a:ext cx="1021080" cy="217998"/>
          </a:xfrm>
          <a:prstGeom prst="roundRect">
            <a:avLst>
              <a:gd name="adj" fmla="val 0"/>
            </a:avLst>
          </a:prstGeom>
          <a:noFill/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4" name="Rectángulo 3">
            <a:extLst>
              <a:ext uri="{FF2B5EF4-FFF2-40B4-BE49-F238E27FC236}">
                <a16:creationId xmlns:a16="http://schemas.microsoft.com/office/drawing/2014/main" id="{2AFB77A1-E7B9-4F47-9144-3CC7BDF7EE3D}"/>
              </a:ext>
            </a:extLst>
          </p:cNvPr>
          <p:cNvSpPr/>
          <p:nvPr/>
        </p:nvSpPr>
        <p:spPr>
          <a:xfrm>
            <a:off x="440504" y="1056234"/>
            <a:ext cx="1021080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N.º Pedido</a:t>
            </a:r>
            <a:endParaRPr lang="es-CL" dirty="0">
              <a:effectLst/>
              <a:latin typeface="Akazan Lt" panose="02000506020000020003" pitchFamily="2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5" name="Rectángulo: esquinas redondeadas 4">
            <a:extLst>
              <a:ext uri="{FF2B5EF4-FFF2-40B4-BE49-F238E27FC236}">
                <a16:creationId xmlns:a16="http://schemas.microsoft.com/office/drawing/2014/main" id="{2842A9BB-0E44-4F1E-97DD-EF7322732B51}"/>
              </a:ext>
            </a:extLst>
          </p:cNvPr>
          <p:cNvSpPr/>
          <p:nvPr/>
        </p:nvSpPr>
        <p:spPr>
          <a:xfrm>
            <a:off x="3675604" y="1142059"/>
            <a:ext cx="1021080" cy="217998"/>
          </a:xfrm>
          <a:prstGeom prst="roundRect">
            <a:avLst>
              <a:gd name="adj" fmla="val 0"/>
            </a:avLst>
          </a:prstGeom>
          <a:noFill/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6" name="Rectángulo 5">
            <a:extLst>
              <a:ext uri="{FF2B5EF4-FFF2-40B4-BE49-F238E27FC236}">
                <a16:creationId xmlns:a16="http://schemas.microsoft.com/office/drawing/2014/main" id="{7F3D37A6-278E-4B2C-8776-6E7C1A84784E}"/>
              </a:ext>
            </a:extLst>
          </p:cNvPr>
          <p:cNvSpPr/>
          <p:nvPr/>
        </p:nvSpPr>
        <p:spPr>
          <a:xfrm>
            <a:off x="3079506" y="1063864"/>
            <a:ext cx="1021080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Fecha</a:t>
            </a:r>
          </a:p>
        </p:txBody>
      </p:sp>
      <p:grpSp>
        <p:nvGrpSpPr>
          <p:cNvPr id="17" name="Grupo 16">
            <a:extLst>
              <a:ext uri="{FF2B5EF4-FFF2-40B4-BE49-F238E27FC236}">
                <a16:creationId xmlns:a16="http://schemas.microsoft.com/office/drawing/2014/main" id="{A1221EF0-FDFE-48C3-A647-6370BEFC3A9F}"/>
              </a:ext>
            </a:extLst>
          </p:cNvPr>
          <p:cNvGrpSpPr/>
          <p:nvPr/>
        </p:nvGrpSpPr>
        <p:grpSpPr>
          <a:xfrm>
            <a:off x="428996" y="1535416"/>
            <a:ext cx="4190338" cy="715275"/>
            <a:chOff x="461175" y="1120552"/>
            <a:chExt cx="4190338" cy="715275"/>
          </a:xfrm>
        </p:grpSpPr>
        <p:sp>
          <p:nvSpPr>
            <p:cNvPr id="8" name="Rectángulo 7">
              <a:extLst>
                <a:ext uri="{FF2B5EF4-FFF2-40B4-BE49-F238E27FC236}">
                  <a16:creationId xmlns:a16="http://schemas.microsoft.com/office/drawing/2014/main" id="{9A52EE84-0DE8-4F26-AD5E-3CE20593F425}"/>
                </a:ext>
              </a:extLst>
            </p:cNvPr>
            <p:cNvSpPr/>
            <p:nvPr/>
          </p:nvSpPr>
          <p:spPr>
            <a:xfrm>
              <a:off x="477077" y="1120552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Cliente: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" name="Rectángulo 8">
              <a:extLst>
                <a:ext uri="{FF2B5EF4-FFF2-40B4-BE49-F238E27FC236}">
                  <a16:creationId xmlns:a16="http://schemas.microsoft.com/office/drawing/2014/main" id="{0293D1B7-439B-4947-A5F0-41627F3784A1}"/>
                </a:ext>
              </a:extLst>
            </p:cNvPr>
            <p:cNvSpPr/>
            <p:nvPr/>
          </p:nvSpPr>
          <p:spPr>
            <a:xfrm>
              <a:off x="461175" y="1452518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Teléfono: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10" name="Rectángulo 9">
              <a:extLst>
                <a:ext uri="{FF2B5EF4-FFF2-40B4-BE49-F238E27FC236}">
                  <a16:creationId xmlns:a16="http://schemas.microsoft.com/office/drawing/2014/main" id="{18CEE0AE-BC72-4F64-89A2-783C42213717}"/>
                </a:ext>
              </a:extLst>
            </p:cNvPr>
            <p:cNvSpPr/>
            <p:nvPr/>
          </p:nvSpPr>
          <p:spPr>
            <a:xfrm>
              <a:off x="2542395" y="1460468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Celular: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12" name="Conector recto 11">
              <a:extLst>
                <a:ext uri="{FF2B5EF4-FFF2-40B4-BE49-F238E27FC236}">
                  <a16:creationId xmlns:a16="http://schemas.microsoft.com/office/drawing/2014/main" id="{44FD2E21-B38E-48E6-8AF0-3E3DE6E69487}"/>
                </a:ext>
              </a:extLst>
            </p:cNvPr>
            <p:cNvCxnSpPr/>
            <p:nvPr/>
          </p:nvCxnSpPr>
          <p:spPr>
            <a:xfrm>
              <a:off x="1089328" y="1380954"/>
              <a:ext cx="3562185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Conector recto 12">
              <a:extLst>
                <a:ext uri="{FF2B5EF4-FFF2-40B4-BE49-F238E27FC236}">
                  <a16:creationId xmlns:a16="http://schemas.microsoft.com/office/drawing/2014/main" id="{FF0615F5-297B-42CC-9227-B689F664423A}"/>
                </a:ext>
              </a:extLst>
            </p:cNvPr>
            <p:cNvCxnSpPr>
              <a:cxnSpLocks/>
            </p:cNvCxnSpPr>
            <p:nvPr/>
          </p:nvCxnSpPr>
          <p:spPr>
            <a:xfrm>
              <a:off x="1194019" y="1700333"/>
              <a:ext cx="1348376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" name="Conector recto 14">
              <a:extLst>
                <a:ext uri="{FF2B5EF4-FFF2-40B4-BE49-F238E27FC236}">
                  <a16:creationId xmlns:a16="http://schemas.microsoft.com/office/drawing/2014/main" id="{BD48C7B8-5CAC-4F82-9216-C8AB344C1EF2}"/>
                </a:ext>
              </a:extLst>
            </p:cNvPr>
            <p:cNvCxnSpPr>
              <a:cxnSpLocks/>
            </p:cNvCxnSpPr>
            <p:nvPr/>
          </p:nvCxnSpPr>
          <p:spPr>
            <a:xfrm>
              <a:off x="3228230" y="1700333"/>
              <a:ext cx="1423283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7" name="Grupo 26">
            <a:extLst>
              <a:ext uri="{FF2B5EF4-FFF2-40B4-BE49-F238E27FC236}">
                <a16:creationId xmlns:a16="http://schemas.microsoft.com/office/drawing/2014/main" id="{D011FB4B-7475-4BE9-A358-6DA41A8D12AD}"/>
              </a:ext>
            </a:extLst>
          </p:cNvPr>
          <p:cNvGrpSpPr/>
          <p:nvPr/>
        </p:nvGrpSpPr>
        <p:grpSpPr>
          <a:xfrm>
            <a:off x="899417" y="2332501"/>
            <a:ext cx="3359980" cy="319046"/>
            <a:chOff x="864702" y="1908569"/>
            <a:chExt cx="3359980" cy="319046"/>
          </a:xfrm>
        </p:grpSpPr>
        <p:sp>
          <p:nvSpPr>
            <p:cNvPr id="19" name="Rectángulo: esquinas redondeadas 18">
              <a:extLst>
                <a:ext uri="{FF2B5EF4-FFF2-40B4-BE49-F238E27FC236}">
                  <a16:creationId xmlns:a16="http://schemas.microsoft.com/office/drawing/2014/main" id="{90C1F828-0023-4BD0-AE55-1A1D3BABD5CA}"/>
                </a:ext>
              </a:extLst>
            </p:cNvPr>
            <p:cNvSpPr/>
            <p:nvPr/>
          </p:nvSpPr>
          <p:spPr>
            <a:xfrm>
              <a:off x="888509" y="1931042"/>
              <a:ext cx="3336173" cy="267576"/>
            </a:xfrm>
            <a:prstGeom prst="roundRect">
              <a:avLst>
                <a:gd name="adj" fmla="val 3808"/>
              </a:avLst>
            </a:prstGeom>
            <a:solidFill>
              <a:srgbClr val="E5EBF7"/>
            </a:solidFill>
            <a:ln w="6350"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20" name="Rectángulo 19">
              <a:extLst>
                <a:ext uri="{FF2B5EF4-FFF2-40B4-BE49-F238E27FC236}">
                  <a16:creationId xmlns:a16="http://schemas.microsoft.com/office/drawing/2014/main" id="{56986F0A-658A-4DCF-8EF6-0F185C7C5060}"/>
                </a:ext>
              </a:extLst>
            </p:cNvPr>
            <p:cNvSpPr/>
            <p:nvPr/>
          </p:nvSpPr>
          <p:spPr>
            <a:xfrm>
              <a:off x="864702" y="1910995"/>
              <a:ext cx="140708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Tipo de Servicio: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21" name="Rectángulo 20">
              <a:extLst>
                <a:ext uri="{FF2B5EF4-FFF2-40B4-BE49-F238E27FC236}">
                  <a16:creationId xmlns:a16="http://schemas.microsoft.com/office/drawing/2014/main" id="{6492D76D-BD6D-4616-9DE0-599FC92A6658}"/>
                </a:ext>
              </a:extLst>
            </p:cNvPr>
            <p:cNvSpPr/>
            <p:nvPr/>
          </p:nvSpPr>
          <p:spPr>
            <a:xfrm>
              <a:off x="1993616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2" name="Rectángulo 21">
              <a:extLst>
                <a:ext uri="{FF2B5EF4-FFF2-40B4-BE49-F238E27FC236}">
                  <a16:creationId xmlns:a16="http://schemas.microsoft.com/office/drawing/2014/main" id="{BE82BD38-E445-4696-A0AB-597A418C5665}"/>
                </a:ext>
              </a:extLst>
            </p:cNvPr>
            <p:cNvSpPr/>
            <p:nvPr/>
          </p:nvSpPr>
          <p:spPr>
            <a:xfrm>
              <a:off x="2072635" y="1908569"/>
              <a:ext cx="654616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Costura</a:t>
              </a:r>
            </a:p>
          </p:txBody>
        </p:sp>
        <p:sp>
          <p:nvSpPr>
            <p:cNvPr id="23" name="Rectángulo 22">
              <a:extLst>
                <a:ext uri="{FF2B5EF4-FFF2-40B4-BE49-F238E27FC236}">
                  <a16:creationId xmlns:a16="http://schemas.microsoft.com/office/drawing/2014/main" id="{68F4B250-3831-418F-BFC4-D431DBC2CA70}"/>
                </a:ext>
              </a:extLst>
            </p:cNvPr>
            <p:cNvSpPr/>
            <p:nvPr/>
          </p:nvSpPr>
          <p:spPr>
            <a:xfrm>
              <a:off x="2660329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4" name="Rectángulo 23">
              <a:extLst>
                <a:ext uri="{FF2B5EF4-FFF2-40B4-BE49-F238E27FC236}">
                  <a16:creationId xmlns:a16="http://schemas.microsoft.com/office/drawing/2014/main" id="{4AA89D6B-DBBA-402D-AEBE-71E144A67F00}"/>
                </a:ext>
              </a:extLst>
            </p:cNvPr>
            <p:cNvSpPr/>
            <p:nvPr/>
          </p:nvSpPr>
          <p:spPr>
            <a:xfrm>
              <a:off x="2750460" y="1915094"/>
              <a:ext cx="81676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Confección</a:t>
              </a:r>
            </a:p>
          </p:txBody>
        </p:sp>
        <p:sp>
          <p:nvSpPr>
            <p:cNvPr id="25" name="Rectángulo 24">
              <a:extLst>
                <a:ext uri="{FF2B5EF4-FFF2-40B4-BE49-F238E27FC236}">
                  <a16:creationId xmlns:a16="http://schemas.microsoft.com/office/drawing/2014/main" id="{E35C0224-B0B5-4F53-8A83-F99AB3741D53}"/>
                </a:ext>
              </a:extLst>
            </p:cNvPr>
            <p:cNvSpPr/>
            <p:nvPr/>
          </p:nvSpPr>
          <p:spPr>
            <a:xfrm>
              <a:off x="3522045" y="2000787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6" name="Rectángulo 25">
              <a:extLst>
                <a:ext uri="{FF2B5EF4-FFF2-40B4-BE49-F238E27FC236}">
                  <a16:creationId xmlns:a16="http://schemas.microsoft.com/office/drawing/2014/main" id="{6D0BC1E9-E235-4F61-AC23-ACA0B4CF88CA}"/>
                </a:ext>
              </a:extLst>
            </p:cNvPr>
            <p:cNvSpPr/>
            <p:nvPr/>
          </p:nvSpPr>
          <p:spPr>
            <a:xfrm>
              <a:off x="3612029" y="1915094"/>
              <a:ext cx="552402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Otros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sp>
        <p:nvSpPr>
          <p:cNvPr id="28" name="Rectángulo 27">
            <a:extLst>
              <a:ext uri="{FF2B5EF4-FFF2-40B4-BE49-F238E27FC236}">
                <a16:creationId xmlns:a16="http://schemas.microsoft.com/office/drawing/2014/main" id="{68588BD4-AE96-4CF9-9C4B-24A6D79FE99D}"/>
              </a:ext>
            </a:extLst>
          </p:cNvPr>
          <p:cNvSpPr/>
          <p:nvPr/>
        </p:nvSpPr>
        <p:spPr>
          <a:xfrm>
            <a:off x="354701" y="2633649"/>
            <a:ext cx="2183733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Descripción del Servicio:</a:t>
            </a:r>
            <a:endParaRPr lang="es-CL" dirty="0">
              <a:effectLst/>
              <a:latin typeface="Akazan Lt" panose="02000506020000020003" pitchFamily="2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pic>
        <p:nvPicPr>
          <p:cNvPr id="30" name="Imagen 29">
            <a:extLst>
              <a:ext uri="{FF2B5EF4-FFF2-40B4-BE49-F238E27FC236}">
                <a16:creationId xmlns:a16="http://schemas.microsoft.com/office/drawing/2014/main" id="{3E931A31-DC47-4A40-8DA9-8FC83A9306DD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203" t="66278" r="8673" b="23449"/>
          <a:stretch/>
        </p:blipFill>
        <p:spPr>
          <a:xfrm>
            <a:off x="440505" y="2944813"/>
            <a:ext cx="4301657" cy="738769"/>
          </a:xfrm>
          <a:prstGeom prst="rect">
            <a:avLst/>
          </a:prstGeom>
        </p:spPr>
      </p:pic>
      <p:grpSp>
        <p:nvGrpSpPr>
          <p:cNvPr id="76" name="Grupo 75">
            <a:extLst>
              <a:ext uri="{FF2B5EF4-FFF2-40B4-BE49-F238E27FC236}">
                <a16:creationId xmlns:a16="http://schemas.microsoft.com/office/drawing/2014/main" id="{EBD2F4EC-A8BF-4680-A871-AD5F1ACFA33A}"/>
              </a:ext>
            </a:extLst>
          </p:cNvPr>
          <p:cNvGrpSpPr/>
          <p:nvPr/>
        </p:nvGrpSpPr>
        <p:grpSpPr>
          <a:xfrm>
            <a:off x="513147" y="3825721"/>
            <a:ext cx="4187950" cy="1277269"/>
            <a:chOff x="425691" y="4023521"/>
            <a:chExt cx="4187950" cy="1277269"/>
          </a:xfrm>
        </p:grpSpPr>
        <p:sp>
          <p:nvSpPr>
            <p:cNvPr id="39" name="Rectángulo 38">
              <a:extLst>
                <a:ext uri="{FF2B5EF4-FFF2-40B4-BE49-F238E27FC236}">
                  <a16:creationId xmlns:a16="http://schemas.microsoft.com/office/drawing/2014/main" id="{02E4A93C-8F9C-4884-B2B6-80528735D3E3}"/>
                </a:ext>
              </a:extLst>
            </p:cNvPr>
            <p:cNvSpPr/>
            <p:nvPr/>
          </p:nvSpPr>
          <p:spPr>
            <a:xfrm>
              <a:off x="425691" y="4023521"/>
              <a:ext cx="118105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Ficha de Medidas</a:t>
              </a:r>
            </a:p>
          </p:txBody>
        </p:sp>
        <p:sp>
          <p:nvSpPr>
            <p:cNvPr id="41" name="Rectángulo 40">
              <a:extLst>
                <a:ext uri="{FF2B5EF4-FFF2-40B4-BE49-F238E27FC236}">
                  <a16:creationId xmlns:a16="http://schemas.microsoft.com/office/drawing/2014/main" id="{92B9E128-7B4C-45E7-9BA8-B9EA85687B92}"/>
                </a:ext>
              </a:extLst>
            </p:cNvPr>
            <p:cNvSpPr/>
            <p:nvPr/>
          </p:nvSpPr>
          <p:spPr>
            <a:xfrm>
              <a:off x="754528" y="4254831"/>
              <a:ext cx="66475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H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ombros</a:t>
              </a:r>
            </a:p>
          </p:txBody>
        </p:sp>
        <p:grpSp>
          <p:nvGrpSpPr>
            <p:cNvPr id="53" name="Grupo 52">
              <a:extLst>
                <a:ext uri="{FF2B5EF4-FFF2-40B4-BE49-F238E27FC236}">
                  <a16:creationId xmlns:a16="http://schemas.microsoft.com/office/drawing/2014/main" id="{F280F20A-CEEA-4B75-946C-268CF551042A}"/>
                </a:ext>
              </a:extLst>
            </p:cNvPr>
            <p:cNvGrpSpPr/>
            <p:nvPr/>
          </p:nvGrpSpPr>
          <p:grpSpPr>
            <a:xfrm>
              <a:off x="499785" y="4324233"/>
              <a:ext cx="319496" cy="903494"/>
              <a:chOff x="499785" y="4324233"/>
              <a:chExt cx="319496" cy="903494"/>
            </a:xfrm>
          </p:grpSpPr>
          <p:sp>
            <p:nvSpPr>
              <p:cNvPr id="40" name="Rectángulo 39">
                <a:extLst>
                  <a:ext uri="{FF2B5EF4-FFF2-40B4-BE49-F238E27FC236}">
                    <a16:creationId xmlns:a16="http://schemas.microsoft.com/office/drawing/2014/main" id="{E47B04F6-4E0C-443A-9D7F-51CC3A6E8167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 dirty="0"/>
              </a:p>
            </p:txBody>
          </p:sp>
          <p:sp>
            <p:nvSpPr>
              <p:cNvPr id="42" name="Rectángulo 41">
                <a:extLst>
                  <a:ext uri="{FF2B5EF4-FFF2-40B4-BE49-F238E27FC236}">
                    <a16:creationId xmlns:a16="http://schemas.microsoft.com/office/drawing/2014/main" id="{E0D8D7D1-E8A9-477D-BB59-7D4037A10AD8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3" name="Rectángulo 42">
                <a:extLst>
                  <a:ext uri="{FF2B5EF4-FFF2-40B4-BE49-F238E27FC236}">
                    <a16:creationId xmlns:a16="http://schemas.microsoft.com/office/drawing/2014/main" id="{F11EEA12-BB2F-4295-96AC-15AABB2EB594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4" name="Rectángulo 43">
                <a:extLst>
                  <a:ext uri="{FF2B5EF4-FFF2-40B4-BE49-F238E27FC236}">
                    <a16:creationId xmlns:a16="http://schemas.microsoft.com/office/drawing/2014/main" id="{4CA8619C-54F1-4E1B-8AD0-2AB97850AF39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5" name="Rectángulo 44">
                <a:extLst>
                  <a:ext uri="{FF2B5EF4-FFF2-40B4-BE49-F238E27FC236}">
                    <a16:creationId xmlns:a16="http://schemas.microsoft.com/office/drawing/2014/main" id="{A892E23F-412E-4C2B-BF07-19DEFB875F6D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48" name="Rectángulo 47">
              <a:extLst>
                <a:ext uri="{FF2B5EF4-FFF2-40B4-BE49-F238E27FC236}">
                  <a16:creationId xmlns:a16="http://schemas.microsoft.com/office/drawing/2014/main" id="{F61B7A8A-9FD8-4CD0-98C1-D19A7D442815}"/>
                </a:ext>
              </a:extLst>
            </p:cNvPr>
            <p:cNvSpPr/>
            <p:nvPr/>
          </p:nvSpPr>
          <p:spPr>
            <a:xfrm>
              <a:off x="754528" y="4446790"/>
              <a:ext cx="66475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Busto</a:t>
              </a:r>
            </a:p>
          </p:txBody>
        </p:sp>
        <p:sp>
          <p:nvSpPr>
            <p:cNvPr id="49" name="Rectángulo 48">
              <a:extLst>
                <a:ext uri="{FF2B5EF4-FFF2-40B4-BE49-F238E27FC236}">
                  <a16:creationId xmlns:a16="http://schemas.microsoft.com/office/drawing/2014/main" id="{CB2C72A1-AB47-4A03-B163-24BB2C1F201C}"/>
                </a:ext>
              </a:extLst>
            </p:cNvPr>
            <p:cNvSpPr/>
            <p:nvPr/>
          </p:nvSpPr>
          <p:spPr>
            <a:xfrm>
              <a:off x="754528" y="4627222"/>
              <a:ext cx="934027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Larg</a:t>
              </a: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 Espalda</a:t>
              </a:r>
            </a:p>
          </p:txBody>
        </p:sp>
        <p:sp>
          <p:nvSpPr>
            <p:cNvPr id="50" name="Rectángulo 49">
              <a:extLst>
                <a:ext uri="{FF2B5EF4-FFF2-40B4-BE49-F238E27FC236}">
                  <a16:creationId xmlns:a16="http://schemas.microsoft.com/office/drawing/2014/main" id="{C5BC14CB-F47E-4D58-8F68-DDE41F381913}"/>
                </a:ext>
              </a:extLst>
            </p:cNvPr>
            <p:cNvSpPr/>
            <p:nvPr/>
          </p:nvSpPr>
          <p:spPr>
            <a:xfrm>
              <a:off x="754528" y="4819750"/>
              <a:ext cx="934027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Busto</a:t>
              </a:r>
            </a:p>
          </p:txBody>
        </p:sp>
        <p:sp>
          <p:nvSpPr>
            <p:cNvPr id="52" name="Rectángulo 51">
              <a:extLst>
                <a:ext uri="{FF2B5EF4-FFF2-40B4-BE49-F238E27FC236}">
                  <a16:creationId xmlns:a16="http://schemas.microsoft.com/office/drawing/2014/main" id="{39884370-F146-4FD9-9DE4-63D0F5CF1CFD}"/>
                </a:ext>
              </a:extLst>
            </p:cNvPr>
            <p:cNvSpPr/>
            <p:nvPr/>
          </p:nvSpPr>
          <p:spPr>
            <a:xfrm>
              <a:off x="763644" y="5019073"/>
              <a:ext cx="54205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</a:t>
              </a:r>
            </a:p>
          </p:txBody>
        </p:sp>
        <p:grpSp>
          <p:nvGrpSpPr>
            <p:cNvPr id="54" name="Grupo 53">
              <a:extLst>
                <a:ext uri="{FF2B5EF4-FFF2-40B4-BE49-F238E27FC236}">
                  <a16:creationId xmlns:a16="http://schemas.microsoft.com/office/drawing/2014/main" id="{899D3852-9FE5-4802-ABAC-63F149199D1B}"/>
                </a:ext>
              </a:extLst>
            </p:cNvPr>
            <p:cNvGrpSpPr/>
            <p:nvPr/>
          </p:nvGrpSpPr>
          <p:grpSpPr>
            <a:xfrm>
              <a:off x="1603520" y="4324233"/>
              <a:ext cx="319496" cy="903494"/>
              <a:chOff x="499785" y="4324233"/>
              <a:chExt cx="319496" cy="903494"/>
            </a:xfrm>
          </p:grpSpPr>
          <p:sp>
            <p:nvSpPr>
              <p:cNvPr id="55" name="Rectángulo 54">
                <a:extLst>
                  <a:ext uri="{FF2B5EF4-FFF2-40B4-BE49-F238E27FC236}">
                    <a16:creationId xmlns:a16="http://schemas.microsoft.com/office/drawing/2014/main" id="{B9500116-F8A0-4B60-A41D-DDA61DAD96E1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6" name="Rectángulo 55">
                <a:extLst>
                  <a:ext uri="{FF2B5EF4-FFF2-40B4-BE49-F238E27FC236}">
                    <a16:creationId xmlns:a16="http://schemas.microsoft.com/office/drawing/2014/main" id="{32936542-49CC-49B3-82EB-7BF61A120F45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7" name="Rectángulo 56">
                <a:extLst>
                  <a:ext uri="{FF2B5EF4-FFF2-40B4-BE49-F238E27FC236}">
                    <a16:creationId xmlns:a16="http://schemas.microsoft.com/office/drawing/2014/main" id="{8750774D-2064-4D64-A3A9-4DF20C839018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8" name="Rectángulo 57">
                <a:extLst>
                  <a:ext uri="{FF2B5EF4-FFF2-40B4-BE49-F238E27FC236}">
                    <a16:creationId xmlns:a16="http://schemas.microsoft.com/office/drawing/2014/main" id="{83283F80-022F-44A8-A5C5-F600B41761E0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9" name="Rectángulo 58">
                <a:extLst>
                  <a:ext uri="{FF2B5EF4-FFF2-40B4-BE49-F238E27FC236}">
                    <a16:creationId xmlns:a16="http://schemas.microsoft.com/office/drawing/2014/main" id="{B3B65F57-430F-44F5-B56A-77EC86B78C32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60" name="Rectángulo 59">
              <a:extLst>
                <a:ext uri="{FF2B5EF4-FFF2-40B4-BE49-F238E27FC236}">
                  <a16:creationId xmlns:a16="http://schemas.microsoft.com/office/drawing/2014/main" id="{6466DA8E-C652-4658-9DE6-CC4010FF4254}"/>
                </a:ext>
              </a:extLst>
            </p:cNvPr>
            <p:cNvSpPr/>
            <p:nvPr/>
          </p:nvSpPr>
          <p:spPr>
            <a:xfrm>
              <a:off x="1857045" y="4249221"/>
              <a:ext cx="140225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Frente </a:t>
              </a:r>
            </a:p>
          </p:txBody>
        </p:sp>
        <p:sp>
          <p:nvSpPr>
            <p:cNvPr id="61" name="Rectángulo 60">
              <a:extLst>
                <a:ext uri="{FF2B5EF4-FFF2-40B4-BE49-F238E27FC236}">
                  <a16:creationId xmlns:a16="http://schemas.microsoft.com/office/drawing/2014/main" id="{31371062-0AD6-4B71-A228-5A8B2CD3F31E}"/>
                </a:ext>
              </a:extLst>
            </p:cNvPr>
            <p:cNvSpPr/>
            <p:nvPr/>
          </p:nvSpPr>
          <p:spPr>
            <a:xfrm>
              <a:off x="1857045" y="4448480"/>
              <a:ext cx="1327750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Costado</a:t>
              </a:r>
            </a:p>
          </p:txBody>
        </p:sp>
        <p:sp>
          <p:nvSpPr>
            <p:cNvPr id="62" name="Rectángulo 61">
              <a:extLst>
                <a:ext uri="{FF2B5EF4-FFF2-40B4-BE49-F238E27FC236}">
                  <a16:creationId xmlns:a16="http://schemas.microsoft.com/office/drawing/2014/main" id="{5A4E51EF-8D78-4EC7-9B0F-BE0BEA9BB197}"/>
                </a:ext>
              </a:extLst>
            </p:cNvPr>
            <p:cNvSpPr/>
            <p:nvPr/>
          </p:nvSpPr>
          <p:spPr>
            <a:xfrm>
              <a:off x="1867696" y="4627222"/>
              <a:ext cx="60857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Cadera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63" name="Rectángulo 62">
              <a:extLst>
                <a:ext uri="{FF2B5EF4-FFF2-40B4-BE49-F238E27FC236}">
                  <a16:creationId xmlns:a16="http://schemas.microsoft.com/office/drawing/2014/main" id="{14010947-628E-4464-9589-CBFF26BCD86C}"/>
                </a:ext>
              </a:extLst>
            </p:cNvPr>
            <p:cNvSpPr/>
            <p:nvPr/>
          </p:nvSpPr>
          <p:spPr>
            <a:xfrm>
              <a:off x="1867696" y="4813319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Rodilla</a:t>
              </a:r>
            </a:p>
          </p:txBody>
        </p:sp>
        <p:sp>
          <p:nvSpPr>
            <p:cNvPr id="64" name="Rectángulo 63">
              <a:extLst>
                <a:ext uri="{FF2B5EF4-FFF2-40B4-BE49-F238E27FC236}">
                  <a16:creationId xmlns:a16="http://schemas.microsoft.com/office/drawing/2014/main" id="{B9F5A617-31DA-4B42-AA9F-20464752E28F}"/>
                </a:ext>
              </a:extLst>
            </p:cNvPr>
            <p:cNvSpPr/>
            <p:nvPr/>
          </p:nvSpPr>
          <p:spPr>
            <a:xfrm>
              <a:off x="1862655" y="5016100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Rodilla</a:t>
              </a:r>
            </a:p>
          </p:txBody>
        </p:sp>
        <p:grpSp>
          <p:nvGrpSpPr>
            <p:cNvPr id="65" name="Grupo 64">
              <a:extLst>
                <a:ext uri="{FF2B5EF4-FFF2-40B4-BE49-F238E27FC236}">
                  <a16:creationId xmlns:a16="http://schemas.microsoft.com/office/drawing/2014/main" id="{320CD5EF-93F7-494C-8D7A-6A0B8DEABED7}"/>
                </a:ext>
              </a:extLst>
            </p:cNvPr>
            <p:cNvGrpSpPr/>
            <p:nvPr/>
          </p:nvGrpSpPr>
          <p:grpSpPr>
            <a:xfrm>
              <a:off x="3122565" y="4330398"/>
              <a:ext cx="319496" cy="903494"/>
              <a:chOff x="499785" y="4324233"/>
              <a:chExt cx="319496" cy="903494"/>
            </a:xfrm>
          </p:grpSpPr>
          <p:sp>
            <p:nvSpPr>
              <p:cNvPr id="66" name="Rectángulo 65">
                <a:extLst>
                  <a:ext uri="{FF2B5EF4-FFF2-40B4-BE49-F238E27FC236}">
                    <a16:creationId xmlns:a16="http://schemas.microsoft.com/office/drawing/2014/main" id="{F5AFC7C4-3C8D-4234-9F99-591641CB149C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7" name="Rectángulo 66">
                <a:extLst>
                  <a:ext uri="{FF2B5EF4-FFF2-40B4-BE49-F238E27FC236}">
                    <a16:creationId xmlns:a16="http://schemas.microsoft.com/office/drawing/2014/main" id="{672EC4D9-7968-40EF-8E37-0AB1B0B57B4D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8" name="Rectángulo 67">
                <a:extLst>
                  <a:ext uri="{FF2B5EF4-FFF2-40B4-BE49-F238E27FC236}">
                    <a16:creationId xmlns:a16="http://schemas.microsoft.com/office/drawing/2014/main" id="{79992F34-89A5-437A-A008-60DF00CD58FB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9" name="Rectángulo 68">
                <a:extLst>
                  <a:ext uri="{FF2B5EF4-FFF2-40B4-BE49-F238E27FC236}">
                    <a16:creationId xmlns:a16="http://schemas.microsoft.com/office/drawing/2014/main" id="{5A44A7C8-1EF2-4BA3-A253-805C71A8205A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70" name="Rectángulo 69">
                <a:extLst>
                  <a:ext uri="{FF2B5EF4-FFF2-40B4-BE49-F238E27FC236}">
                    <a16:creationId xmlns:a16="http://schemas.microsoft.com/office/drawing/2014/main" id="{9FCEB1F4-D108-40F4-9C61-46A7811EF12A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71" name="Rectángulo 70">
              <a:extLst>
                <a:ext uri="{FF2B5EF4-FFF2-40B4-BE49-F238E27FC236}">
                  <a16:creationId xmlns:a16="http://schemas.microsoft.com/office/drawing/2014/main" id="{7667203C-F86F-4632-8695-E8C8F777376B}"/>
                </a:ext>
              </a:extLst>
            </p:cNvPr>
            <p:cNvSpPr/>
            <p:nvPr/>
          </p:nvSpPr>
          <p:spPr>
            <a:xfrm>
              <a:off x="3391445" y="4257235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Pantalones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2" name="Rectángulo 71">
              <a:extLst>
                <a:ext uri="{FF2B5EF4-FFF2-40B4-BE49-F238E27FC236}">
                  <a16:creationId xmlns:a16="http://schemas.microsoft.com/office/drawing/2014/main" id="{58BFB19A-50EB-45F1-A3CE-85D479F6FF63}"/>
                </a:ext>
              </a:extLst>
            </p:cNvPr>
            <p:cNvSpPr/>
            <p:nvPr/>
          </p:nvSpPr>
          <p:spPr>
            <a:xfrm>
              <a:off x="3392643" y="4443247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Falda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3" name="Rectángulo 72">
              <a:extLst>
                <a:ext uri="{FF2B5EF4-FFF2-40B4-BE49-F238E27FC236}">
                  <a16:creationId xmlns:a16="http://schemas.microsoft.com/office/drawing/2014/main" id="{1D61C0AB-6E23-4955-B604-F5425931A240}"/>
                </a:ext>
              </a:extLst>
            </p:cNvPr>
            <p:cNvSpPr/>
            <p:nvPr/>
          </p:nvSpPr>
          <p:spPr>
            <a:xfrm>
              <a:off x="3388231" y="4632248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Brazos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4" name="Rectángulo 73">
              <a:extLst>
                <a:ext uri="{FF2B5EF4-FFF2-40B4-BE49-F238E27FC236}">
                  <a16:creationId xmlns:a16="http://schemas.microsoft.com/office/drawing/2014/main" id="{82FFD66E-2E43-472B-9751-82F25D60E63F}"/>
                </a:ext>
              </a:extLst>
            </p:cNvPr>
            <p:cNvSpPr/>
            <p:nvPr/>
          </p:nvSpPr>
          <p:spPr>
            <a:xfrm>
              <a:off x="3391445" y="4824776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Brazos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5" name="Rectángulo 74">
              <a:extLst>
                <a:ext uri="{FF2B5EF4-FFF2-40B4-BE49-F238E27FC236}">
                  <a16:creationId xmlns:a16="http://schemas.microsoft.com/office/drawing/2014/main" id="{567DC8AA-44AB-4858-80A5-59093DB9B205}"/>
                </a:ext>
              </a:extLst>
            </p:cNvPr>
            <p:cNvSpPr/>
            <p:nvPr/>
          </p:nvSpPr>
          <p:spPr>
            <a:xfrm>
              <a:off x="3392014" y="5019687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Puños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77" name="Grupo 76">
            <a:extLst>
              <a:ext uri="{FF2B5EF4-FFF2-40B4-BE49-F238E27FC236}">
                <a16:creationId xmlns:a16="http://schemas.microsoft.com/office/drawing/2014/main" id="{E1C409F8-653D-4D9B-BD5A-C6F51AAA093A}"/>
              </a:ext>
            </a:extLst>
          </p:cNvPr>
          <p:cNvGrpSpPr/>
          <p:nvPr/>
        </p:nvGrpSpPr>
        <p:grpSpPr>
          <a:xfrm>
            <a:off x="827247" y="5284367"/>
            <a:ext cx="3869438" cy="314947"/>
            <a:chOff x="846774" y="1908569"/>
            <a:chExt cx="3869438" cy="314947"/>
          </a:xfrm>
        </p:grpSpPr>
        <p:sp>
          <p:nvSpPr>
            <p:cNvPr id="78" name="Rectángulo: esquinas redondeadas 77">
              <a:extLst>
                <a:ext uri="{FF2B5EF4-FFF2-40B4-BE49-F238E27FC236}">
                  <a16:creationId xmlns:a16="http://schemas.microsoft.com/office/drawing/2014/main" id="{2060D2E5-A165-4593-B293-BEB07BBA723F}"/>
                </a:ext>
              </a:extLst>
            </p:cNvPr>
            <p:cNvSpPr/>
            <p:nvPr/>
          </p:nvSpPr>
          <p:spPr>
            <a:xfrm>
              <a:off x="888509" y="1931042"/>
              <a:ext cx="3548063" cy="267576"/>
            </a:xfrm>
            <a:prstGeom prst="roundRect">
              <a:avLst>
                <a:gd name="adj" fmla="val 3808"/>
              </a:avLst>
            </a:prstGeom>
            <a:solidFill>
              <a:srgbClr val="E5EBF7"/>
            </a:solidFill>
            <a:ln w="6350"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79" name="Rectángulo 78">
              <a:extLst>
                <a:ext uri="{FF2B5EF4-FFF2-40B4-BE49-F238E27FC236}">
                  <a16:creationId xmlns:a16="http://schemas.microsoft.com/office/drawing/2014/main" id="{E7877A37-7626-4D32-BC91-E7815A0457B0}"/>
                </a:ext>
              </a:extLst>
            </p:cNvPr>
            <p:cNvSpPr/>
            <p:nvPr/>
          </p:nvSpPr>
          <p:spPr>
            <a:xfrm>
              <a:off x="846774" y="1910995"/>
              <a:ext cx="140708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Material Utilizado</a:t>
              </a:r>
            </a:p>
          </p:txBody>
        </p:sp>
        <p:sp>
          <p:nvSpPr>
            <p:cNvPr id="80" name="Rectángulo 79">
              <a:extLst>
                <a:ext uri="{FF2B5EF4-FFF2-40B4-BE49-F238E27FC236}">
                  <a16:creationId xmlns:a16="http://schemas.microsoft.com/office/drawing/2014/main" id="{EED52FFC-D234-4972-9362-CCA8BD8E1E1D}"/>
                </a:ext>
              </a:extLst>
            </p:cNvPr>
            <p:cNvSpPr/>
            <p:nvPr/>
          </p:nvSpPr>
          <p:spPr>
            <a:xfrm>
              <a:off x="1951784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81" name="Rectángulo 80">
              <a:extLst>
                <a:ext uri="{FF2B5EF4-FFF2-40B4-BE49-F238E27FC236}">
                  <a16:creationId xmlns:a16="http://schemas.microsoft.com/office/drawing/2014/main" id="{810D7B33-A378-48EE-81DB-D80ABF08CAFF}"/>
                </a:ext>
              </a:extLst>
            </p:cNvPr>
            <p:cNvSpPr/>
            <p:nvPr/>
          </p:nvSpPr>
          <p:spPr>
            <a:xfrm>
              <a:off x="2018850" y="1908569"/>
              <a:ext cx="1230415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Traído por cliente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82" name="Rectángulo 81">
              <a:extLst>
                <a:ext uri="{FF2B5EF4-FFF2-40B4-BE49-F238E27FC236}">
                  <a16:creationId xmlns:a16="http://schemas.microsoft.com/office/drawing/2014/main" id="{C6BA340D-8998-4AB9-89C7-B008C984CE74}"/>
                </a:ext>
              </a:extLst>
            </p:cNvPr>
            <p:cNvSpPr/>
            <p:nvPr/>
          </p:nvSpPr>
          <p:spPr>
            <a:xfrm>
              <a:off x="3114635" y="2000787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85" name="Rectángulo 84">
              <a:extLst>
                <a:ext uri="{FF2B5EF4-FFF2-40B4-BE49-F238E27FC236}">
                  <a16:creationId xmlns:a16="http://schemas.microsoft.com/office/drawing/2014/main" id="{E804BDC5-B8E3-4BEE-B9A1-7A7F9FE1772F}"/>
                </a:ext>
              </a:extLst>
            </p:cNvPr>
            <p:cNvSpPr/>
            <p:nvPr/>
          </p:nvSpPr>
          <p:spPr>
            <a:xfrm>
              <a:off x="3194974" y="1908569"/>
              <a:ext cx="152123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Comprado por uno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pic>
        <p:nvPicPr>
          <p:cNvPr id="86" name="Imagen 85">
            <a:extLst>
              <a:ext uri="{FF2B5EF4-FFF2-40B4-BE49-F238E27FC236}">
                <a16:creationId xmlns:a16="http://schemas.microsoft.com/office/drawing/2014/main" id="{5E40D706-1789-41B8-8B26-B918DFB9E15B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203" t="66278" r="8673" b="23356"/>
          <a:stretch/>
        </p:blipFill>
        <p:spPr>
          <a:xfrm>
            <a:off x="420002" y="5572807"/>
            <a:ext cx="4301657" cy="745544"/>
          </a:xfrm>
          <a:prstGeom prst="rect">
            <a:avLst/>
          </a:prstGeom>
        </p:spPr>
      </p:pic>
      <p:grpSp>
        <p:nvGrpSpPr>
          <p:cNvPr id="99" name="Grupo 98">
            <a:extLst>
              <a:ext uri="{FF2B5EF4-FFF2-40B4-BE49-F238E27FC236}">
                <a16:creationId xmlns:a16="http://schemas.microsoft.com/office/drawing/2014/main" id="{A495B0AB-2D8A-4029-A820-29583E476264}"/>
              </a:ext>
            </a:extLst>
          </p:cNvPr>
          <p:cNvGrpSpPr/>
          <p:nvPr/>
        </p:nvGrpSpPr>
        <p:grpSpPr>
          <a:xfrm>
            <a:off x="513886" y="6402346"/>
            <a:ext cx="4328637" cy="751470"/>
            <a:chOff x="507023" y="6357999"/>
            <a:chExt cx="4328637" cy="751470"/>
          </a:xfrm>
        </p:grpSpPr>
        <p:sp>
          <p:nvSpPr>
            <p:cNvPr id="88" name="Rectángulo 87">
              <a:extLst>
                <a:ext uri="{FF2B5EF4-FFF2-40B4-BE49-F238E27FC236}">
                  <a16:creationId xmlns:a16="http://schemas.microsoft.com/office/drawing/2014/main" id="{CABB359B-7FAA-4851-BFBB-C7E16CD1F9CA}"/>
                </a:ext>
              </a:extLst>
            </p:cNvPr>
            <p:cNvSpPr/>
            <p:nvPr/>
          </p:nvSpPr>
          <p:spPr>
            <a:xfrm>
              <a:off x="507023" y="6357999"/>
              <a:ext cx="1590222" cy="34394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6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Formas de Pago</a:t>
              </a:r>
              <a:endParaRPr lang="es-CL" sz="16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89" name="Rectángulo 88">
              <a:extLst>
                <a:ext uri="{FF2B5EF4-FFF2-40B4-BE49-F238E27FC236}">
                  <a16:creationId xmlns:a16="http://schemas.microsoft.com/office/drawing/2014/main" id="{5C3FB13F-67AB-4E67-B8DB-16F6AEF462D6}"/>
                </a:ext>
              </a:extLst>
            </p:cNvPr>
            <p:cNvSpPr/>
            <p:nvPr/>
          </p:nvSpPr>
          <p:spPr>
            <a:xfrm>
              <a:off x="508665" y="6755574"/>
              <a:ext cx="118105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Total a Pagar: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90" name="Conector recto 89">
              <a:extLst>
                <a:ext uri="{FF2B5EF4-FFF2-40B4-BE49-F238E27FC236}">
                  <a16:creationId xmlns:a16="http://schemas.microsoft.com/office/drawing/2014/main" id="{E991F5D5-602F-41C6-A05E-4F641BA735F5}"/>
                </a:ext>
              </a:extLst>
            </p:cNvPr>
            <p:cNvCxnSpPr>
              <a:cxnSpLocks/>
            </p:cNvCxnSpPr>
            <p:nvPr/>
          </p:nvCxnSpPr>
          <p:spPr>
            <a:xfrm>
              <a:off x="1405339" y="6956676"/>
              <a:ext cx="1125661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3" name="Rectángulo 92">
              <a:extLst>
                <a:ext uri="{FF2B5EF4-FFF2-40B4-BE49-F238E27FC236}">
                  <a16:creationId xmlns:a16="http://schemas.microsoft.com/office/drawing/2014/main" id="{6EBF0BAA-1830-4082-9014-C97DF0F57357}"/>
                </a:ext>
              </a:extLst>
            </p:cNvPr>
            <p:cNvSpPr/>
            <p:nvPr/>
          </p:nvSpPr>
          <p:spPr>
            <a:xfrm>
              <a:off x="2618328" y="6480608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94" name="Rectángulo 93">
              <a:extLst>
                <a:ext uri="{FF2B5EF4-FFF2-40B4-BE49-F238E27FC236}">
                  <a16:creationId xmlns:a16="http://schemas.microsoft.com/office/drawing/2014/main" id="{6B27A875-5C49-4CE4-884A-53A0A9CD71C2}"/>
                </a:ext>
              </a:extLst>
            </p:cNvPr>
            <p:cNvSpPr/>
            <p:nvPr/>
          </p:nvSpPr>
          <p:spPr>
            <a:xfrm>
              <a:off x="2698547" y="6392360"/>
              <a:ext cx="213711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50% Adel</a:t>
              </a: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anto / 50% Entrega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5" name="Rectángulo 94">
              <a:extLst>
                <a:ext uri="{FF2B5EF4-FFF2-40B4-BE49-F238E27FC236}">
                  <a16:creationId xmlns:a16="http://schemas.microsoft.com/office/drawing/2014/main" id="{796D9CDE-CE6A-44BC-B977-018DBDB7ADB1}"/>
                </a:ext>
              </a:extLst>
            </p:cNvPr>
            <p:cNvSpPr/>
            <p:nvPr/>
          </p:nvSpPr>
          <p:spPr>
            <a:xfrm>
              <a:off x="2618327" y="6671604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96" name="Rectángulo 95">
              <a:extLst>
                <a:ext uri="{FF2B5EF4-FFF2-40B4-BE49-F238E27FC236}">
                  <a16:creationId xmlns:a16="http://schemas.microsoft.com/office/drawing/2014/main" id="{E1A9C05A-E9F5-40BA-9B89-F4925868A6E2}"/>
                </a:ext>
              </a:extLst>
            </p:cNvPr>
            <p:cNvSpPr/>
            <p:nvPr/>
          </p:nvSpPr>
          <p:spPr>
            <a:xfrm>
              <a:off x="2698547" y="6590190"/>
              <a:ext cx="125637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Tarjeta de Crédito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7" name="Rectángulo 96">
              <a:extLst>
                <a:ext uri="{FF2B5EF4-FFF2-40B4-BE49-F238E27FC236}">
                  <a16:creationId xmlns:a16="http://schemas.microsoft.com/office/drawing/2014/main" id="{FDB9D3DA-79A0-4743-B169-42B0206C7917}"/>
                </a:ext>
              </a:extLst>
            </p:cNvPr>
            <p:cNvSpPr/>
            <p:nvPr/>
          </p:nvSpPr>
          <p:spPr>
            <a:xfrm>
              <a:off x="2734595" y="6796948"/>
              <a:ext cx="125637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Pago Completo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8" name="Rectángulo 97">
              <a:extLst>
                <a:ext uri="{FF2B5EF4-FFF2-40B4-BE49-F238E27FC236}">
                  <a16:creationId xmlns:a16="http://schemas.microsoft.com/office/drawing/2014/main" id="{C23ACB03-E850-4859-963B-A4D496E13724}"/>
                </a:ext>
              </a:extLst>
            </p:cNvPr>
            <p:cNvSpPr/>
            <p:nvPr/>
          </p:nvSpPr>
          <p:spPr>
            <a:xfrm>
              <a:off x="2618327" y="6872424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</p:grpSp>
      <p:sp>
        <p:nvSpPr>
          <p:cNvPr id="83" name="Rectángulo 82">
            <a:extLst>
              <a:ext uri="{FF2B5EF4-FFF2-40B4-BE49-F238E27FC236}">
                <a16:creationId xmlns:a16="http://schemas.microsoft.com/office/drawing/2014/main" id="{FF1B5714-D46E-4962-9BD8-8C3EB344E93F}"/>
              </a:ext>
            </a:extLst>
          </p:cNvPr>
          <p:cNvSpPr/>
          <p:nvPr/>
        </p:nvSpPr>
        <p:spPr>
          <a:xfrm>
            <a:off x="551357" y="63750"/>
            <a:ext cx="4148168" cy="107830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07000"/>
              </a:lnSpc>
              <a:spcAft>
                <a:spcPts val="726"/>
              </a:spcAft>
            </a:pPr>
            <a:r>
              <a:rPr lang="es-CL" sz="5988" dirty="0">
                <a:solidFill>
                  <a:schemeClr val="bg1"/>
                </a:solidFill>
                <a:latin typeface="Angelface" pitchFamily="50" charset="0"/>
                <a:ea typeface="Calibri" panose="020F0502020204030204" pitchFamily="34" charset="0"/>
                <a:cs typeface="Times New Roman" panose="02020603050405020304" pitchFamily="18" charset="0"/>
              </a:rPr>
              <a:t>Ordenes de Venta</a:t>
            </a:r>
            <a:endParaRPr lang="es-CL" sz="6532" dirty="0">
              <a:solidFill>
                <a:schemeClr val="bg1"/>
              </a:solidFill>
              <a:latin typeface="Angelface" pitchFamily="50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101" name="Rectángulo: esquinas redondeadas 100">
            <a:extLst>
              <a:ext uri="{FF2B5EF4-FFF2-40B4-BE49-F238E27FC236}">
                <a16:creationId xmlns:a16="http://schemas.microsoft.com/office/drawing/2014/main" id="{0A155951-9671-4EA6-9BA5-4894C98CB333}"/>
              </a:ext>
            </a:extLst>
          </p:cNvPr>
          <p:cNvSpPr/>
          <p:nvPr/>
        </p:nvSpPr>
        <p:spPr>
          <a:xfrm>
            <a:off x="473237" y="1582469"/>
            <a:ext cx="4223447" cy="604994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111" name="Rectángulo: esquinas redondeadas 110">
            <a:extLst>
              <a:ext uri="{FF2B5EF4-FFF2-40B4-BE49-F238E27FC236}">
                <a16:creationId xmlns:a16="http://schemas.microsoft.com/office/drawing/2014/main" id="{2F0F5CEE-A183-4B39-8715-F1C8F735566B}"/>
              </a:ext>
            </a:extLst>
          </p:cNvPr>
          <p:cNvSpPr/>
          <p:nvPr/>
        </p:nvSpPr>
        <p:spPr>
          <a:xfrm>
            <a:off x="524368" y="3850804"/>
            <a:ext cx="4115236" cy="1279658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113" name="Rectángulo: esquinas redondeadas 112">
            <a:extLst>
              <a:ext uri="{FF2B5EF4-FFF2-40B4-BE49-F238E27FC236}">
                <a16:creationId xmlns:a16="http://schemas.microsoft.com/office/drawing/2014/main" id="{907035ED-50C6-4207-BD92-D5027B05F656}"/>
              </a:ext>
            </a:extLst>
          </p:cNvPr>
          <p:cNvSpPr/>
          <p:nvPr/>
        </p:nvSpPr>
        <p:spPr>
          <a:xfrm>
            <a:off x="521789" y="6431097"/>
            <a:ext cx="4115236" cy="762266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</p:spTree>
    <p:extLst>
      <p:ext uri="{BB962C8B-B14F-4D97-AF65-F5344CB8AC3E}">
        <p14:creationId xmlns:p14="http://schemas.microsoft.com/office/powerpoint/2010/main" val="2922101525"/>
      </p:ext>
    </p:extLst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4" name="Imagen 113">
            <a:extLst>
              <a:ext uri="{FF2B5EF4-FFF2-40B4-BE49-F238E27FC236}">
                <a16:creationId xmlns:a16="http://schemas.microsoft.com/office/drawing/2014/main" id="{E2C72D66-3C05-40F4-818E-4CB8631B94FA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26633" t="9514" r="29569" b="27352"/>
          <a:stretch/>
        </p:blipFill>
        <p:spPr>
          <a:xfrm rot="16200000">
            <a:off x="2185505" y="-1998928"/>
            <a:ext cx="697876" cy="5068891"/>
          </a:xfrm>
          <a:prstGeom prst="rect">
            <a:avLst/>
          </a:prstGeom>
        </p:spPr>
      </p:pic>
      <p:sp>
        <p:nvSpPr>
          <p:cNvPr id="112" name="Rectángulo: esquinas redondeadas 111">
            <a:extLst>
              <a:ext uri="{FF2B5EF4-FFF2-40B4-BE49-F238E27FC236}">
                <a16:creationId xmlns:a16="http://schemas.microsoft.com/office/drawing/2014/main" id="{E115D612-3661-42A9-A486-91A7B88EA55F}"/>
              </a:ext>
            </a:extLst>
          </p:cNvPr>
          <p:cNvSpPr/>
          <p:nvPr/>
        </p:nvSpPr>
        <p:spPr>
          <a:xfrm>
            <a:off x="440504" y="6367648"/>
            <a:ext cx="4290148" cy="890633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110" name="Rectángulo: esquinas redondeadas 109">
            <a:extLst>
              <a:ext uri="{FF2B5EF4-FFF2-40B4-BE49-F238E27FC236}">
                <a16:creationId xmlns:a16="http://schemas.microsoft.com/office/drawing/2014/main" id="{9B78243E-FF09-471B-A928-593DCFE6BCF1}"/>
              </a:ext>
            </a:extLst>
          </p:cNvPr>
          <p:cNvSpPr/>
          <p:nvPr/>
        </p:nvSpPr>
        <p:spPr>
          <a:xfrm>
            <a:off x="440505" y="3776826"/>
            <a:ext cx="4290148" cy="1439386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84" name="Rectángulo: esquinas redondeadas 83">
            <a:extLst>
              <a:ext uri="{FF2B5EF4-FFF2-40B4-BE49-F238E27FC236}">
                <a16:creationId xmlns:a16="http://schemas.microsoft.com/office/drawing/2014/main" id="{AD7414DD-8DE6-45B8-8112-9BDDF0B186AF}"/>
              </a:ext>
            </a:extLst>
          </p:cNvPr>
          <p:cNvSpPr/>
          <p:nvPr/>
        </p:nvSpPr>
        <p:spPr>
          <a:xfrm>
            <a:off x="420001" y="1536627"/>
            <a:ext cx="4310651" cy="697874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2" name="Rectángulo: esquinas redondeadas 1">
            <a:extLst>
              <a:ext uri="{FF2B5EF4-FFF2-40B4-BE49-F238E27FC236}">
                <a16:creationId xmlns:a16="http://schemas.microsoft.com/office/drawing/2014/main" id="{99FF4510-806D-4AC7-8D73-69B355A697B8}"/>
              </a:ext>
            </a:extLst>
          </p:cNvPr>
          <p:cNvSpPr/>
          <p:nvPr/>
        </p:nvSpPr>
        <p:spPr>
          <a:xfrm>
            <a:off x="1308997" y="1142665"/>
            <a:ext cx="1021080" cy="217998"/>
          </a:xfrm>
          <a:prstGeom prst="roundRect">
            <a:avLst>
              <a:gd name="adj" fmla="val 0"/>
            </a:avLst>
          </a:prstGeom>
          <a:noFill/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4" name="Rectángulo 3">
            <a:extLst>
              <a:ext uri="{FF2B5EF4-FFF2-40B4-BE49-F238E27FC236}">
                <a16:creationId xmlns:a16="http://schemas.microsoft.com/office/drawing/2014/main" id="{2AFB77A1-E7B9-4F47-9144-3CC7BDF7EE3D}"/>
              </a:ext>
            </a:extLst>
          </p:cNvPr>
          <p:cNvSpPr/>
          <p:nvPr/>
        </p:nvSpPr>
        <p:spPr>
          <a:xfrm>
            <a:off x="440504" y="1056234"/>
            <a:ext cx="1021080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N.º Pedido</a:t>
            </a:r>
            <a:endParaRPr lang="es-CL" dirty="0">
              <a:effectLst/>
              <a:latin typeface="Akazan Lt" panose="02000506020000020003" pitchFamily="2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5" name="Rectángulo: esquinas redondeadas 4">
            <a:extLst>
              <a:ext uri="{FF2B5EF4-FFF2-40B4-BE49-F238E27FC236}">
                <a16:creationId xmlns:a16="http://schemas.microsoft.com/office/drawing/2014/main" id="{2842A9BB-0E44-4F1E-97DD-EF7322732B51}"/>
              </a:ext>
            </a:extLst>
          </p:cNvPr>
          <p:cNvSpPr/>
          <p:nvPr/>
        </p:nvSpPr>
        <p:spPr>
          <a:xfrm>
            <a:off x="3675604" y="1142059"/>
            <a:ext cx="1021080" cy="217998"/>
          </a:xfrm>
          <a:prstGeom prst="roundRect">
            <a:avLst>
              <a:gd name="adj" fmla="val 0"/>
            </a:avLst>
          </a:prstGeom>
          <a:noFill/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6" name="Rectángulo 5">
            <a:extLst>
              <a:ext uri="{FF2B5EF4-FFF2-40B4-BE49-F238E27FC236}">
                <a16:creationId xmlns:a16="http://schemas.microsoft.com/office/drawing/2014/main" id="{7F3D37A6-278E-4B2C-8776-6E7C1A84784E}"/>
              </a:ext>
            </a:extLst>
          </p:cNvPr>
          <p:cNvSpPr/>
          <p:nvPr/>
        </p:nvSpPr>
        <p:spPr>
          <a:xfrm>
            <a:off x="3079506" y="1063864"/>
            <a:ext cx="1021080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Fecha</a:t>
            </a:r>
          </a:p>
        </p:txBody>
      </p:sp>
      <p:grpSp>
        <p:nvGrpSpPr>
          <p:cNvPr id="17" name="Grupo 16">
            <a:extLst>
              <a:ext uri="{FF2B5EF4-FFF2-40B4-BE49-F238E27FC236}">
                <a16:creationId xmlns:a16="http://schemas.microsoft.com/office/drawing/2014/main" id="{A1221EF0-FDFE-48C3-A647-6370BEFC3A9F}"/>
              </a:ext>
            </a:extLst>
          </p:cNvPr>
          <p:cNvGrpSpPr/>
          <p:nvPr/>
        </p:nvGrpSpPr>
        <p:grpSpPr>
          <a:xfrm>
            <a:off x="428996" y="1535416"/>
            <a:ext cx="4190338" cy="715275"/>
            <a:chOff x="461175" y="1120552"/>
            <a:chExt cx="4190338" cy="715275"/>
          </a:xfrm>
        </p:grpSpPr>
        <p:sp>
          <p:nvSpPr>
            <p:cNvPr id="8" name="Rectángulo 7">
              <a:extLst>
                <a:ext uri="{FF2B5EF4-FFF2-40B4-BE49-F238E27FC236}">
                  <a16:creationId xmlns:a16="http://schemas.microsoft.com/office/drawing/2014/main" id="{9A52EE84-0DE8-4F26-AD5E-3CE20593F425}"/>
                </a:ext>
              </a:extLst>
            </p:cNvPr>
            <p:cNvSpPr/>
            <p:nvPr/>
          </p:nvSpPr>
          <p:spPr>
            <a:xfrm>
              <a:off x="477077" y="1120552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Cliente: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" name="Rectángulo 8">
              <a:extLst>
                <a:ext uri="{FF2B5EF4-FFF2-40B4-BE49-F238E27FC236}">
                  <a16:creationId xmlns:a16="http://schemas.microsoft.com/office/drawing/2014/main" id="{0293D1B7-439B-4947-A5F0-41627F3784A1}"/>
                </a:ext>
              </a:extLst>
            </p:cNvPr>
            <p:cNvSpPr/>
            <p:nvPr/>
          </p:nvSpPr>
          <p:spPr>
            <a:xfrm>
              <a:off x="461175" y="1452518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Teléfono: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10" name="Rectángulo 9">
              <a:extLst>
                <a:ext uri="{FF2B5EF4-FFF2-40B4-BE49-F238E27FC236}">
                  <a16:creationId xmlns:a16="http://schemas.microsoft.com/office/drawing/2014/main" id="{18CEE0AE-BC72-4F64-89A2-783C42213717}"/>
                </a:ext>
              </a:extLst>
            </p:cNvPr>
            <p:cNvSpPr/>
            <p:nvPr/>
          </p:nvSpPr>
          <p:spPr>
            <a:xfrm>
              <a:off x="2542395" y="1460468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Celular: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12" name="Conector recto 11">
              <a:extLst>
                <a:ext uri="{FF2B5EF4-FFF2-40B4-BE49-F238E27FC236}">
                  <a16:creationId xmlns:a16="http://schemas.microsoft.com/office/drawing/2014/main" id="{44FD2E21-B38E-48E6-8AF0-3E3DE6E69487}"/>
                </a:ext>
              </a:extLst>
            </p:cNvPr>
            <p:cNvCxnSpPr/>
            <p:nvPr/>
          </p:nvCxnSpPr>
          <p:spPr>
            <a:xfrm>
              <a:off x="1089328" y="1380954"/>
              <a:ext cx="3562185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Conector recto 12">
              <a:extLst>
                <a:ext uri="{FF2B5EF4-FFF2-40B4-BE49-F238E27FC236}">
                  <a16:creationId xmlns:a16="http://schemas.microsoft.com/office/drawing/2014/main" id="{FF0615F5-297B-42CC-9227-B689F664423A}"/>
                </a:ext>
              </a:extLst>
            </p:cNvPr>
            <p:cNvCxnSpPr>
              <a:cxnSpLocks/>
            </p:cNvCxnSpPr>
            <p:nvPr/>
          </p:nvCxnSpPr>
          <p:spPr>
            <a:xfrm>
              <a:off x="1194019" y="1700333"/>
              <a:ext cx="1348376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" name="Conector recto 14">
              <a:extLst>
                <a:ext uri="{FF2B5EF4-FFF2-40B4-BE49-F238E27FC236}">
                  <a16:creationId xmlns:a16="http://schemas.microsoft.com/office/drawing/2014/main" id="{BD48C7B8-5CAC-4F82-9216-C8AB344C1EF2}"/>
                </a:ext>
              </a:extLst>
            </p:cNvPr>
            <p:cNvCxnSpPr>
              <a:cxnSpLocks/>
            </p:cNvCxnSpPr>
            <p:nvPr/>
          </p:nvCxnSpPr>
          <p:spPr>
            <a:xfrm>
              <a:off x="3228230" y="1700333"/>
              <a:ext cx="1423283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7" name="Grupo 26">
            <a:extLst>
              <a:ext uri="{FF2B5EF4-FFF2-40B4-BE49-F238E27FC236}">
                <a16:creationId xmlns:a16="http://schemas.microsoft.com/office/drawing/2014/main" id="{D011FB4B-7475-4BE9-A358-6DA41A8D12AD}"/>
              </a:ext>
            </a:extLst>
          </p:cNvPr>
          <p:cNvGrpSpPr/>
          <p:nvPr/>
        </p:nvGrpSpPr>
        <p:grpSpPr>
          <a:xfrm>
            <a:off x="899417" y="2332501"/>
            <a:ext cx="3359980" cy="319046"/>
            <a:chOff x="864702" y="1908569"/>
            <a:chExt cx="3359980" cy="319046"/>
          </a:xfrm>
        </p:grpSpPr>
        <p:sp>
          <p:nvSpPr>
            <p:cNvPr id="19" name="Rectángulo: esquinas redondeadas 18">
              <a:extLst>
                <a:ext uri="{FF2B5EF4-FFF2-40B4-BE49-F238E27FC236}">
                  <a16:creationId xmlns:a16="http://schemas.microsoft.com/office/drawing/2014/main" id="{90C1F828-0023-4BD0-AE55-1A1D3BABD5CA}"/>
                </a:ext>
              </a:extLst>
            </p:cNvPr>
            <p:cNvSpPr/>
            <p:nvPr/>
          </p:nvSpPr>
          <p:spPr>
            <a:xfrm>
              <a:off x="888509" y="1931042"/>
              <a:ext cx="3336173" cy="267576"/>
            </a:xfrm>
            <a:prstGeom prst="roundRect">
              <a:avLst>
                <a:gd name="adj" fmla="val 3808"/>
              </a:avLst>
            </a:prstGeom>
            <a:solidFill>
              <a:srgbClr val="E5EBF7"/>
            </a:solidFill>
            <a:ln w="6350"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20" name="Rectángulo 19">
              <a:extLst>
                <a:ext uri="{FF2B5EF4-FFF2-40B4-BE49-F238E27FC236}">
                  <a16:creationId xmlns:a16="http://schemas.microsoft.com/office/drawing/2014/main" id="{56986F0A-658A-4DCF-8EF6-0F185C7C5060}"/>
                </a:ext>
              </a:extLst>
            </p:cNvPr>
            <p:cNvSpPr/>
            <p:nvPr/>
          </p:nvSpPr>
          <p:spPr>
            <a:xfrm>
              <a:off x="864702" y="1910995"/>
              <a:ext cx="140708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Tipo de Servicio: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21" name="Rectángulo 20">
              <a:extLst>
                <a:ext uri="{FF2B5EF4-FFF2-40B4-BE49-F238E27FC236}">
                  <a16:creationId xmlns:a16="http://schemas.microsoft.com/office/drawing/2014/main" id="{6492D76D-BD6D-4616-9DE0-599FC92A6658}"/>
                </a:ext>
              </a:extLst>
            </p:cNvPr>
            <p:cNvSpPr/>
            <p:nvPr/>
          </p:nvSpPr>
          <p:spPr>
            <a:xfrm>
              <a:off x="1993616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2" name="Rectángulo 21">
              <a:extLst>
                <a:ext uri="{FF2B5EF4-FFF2-40B4-BE49-F238E27FC236}">
                  <a16:creationId xmlns:a16="http://schemas.microsoft.com/office/drawing/2014/main" id="{BE82BD38-E445-4696-A0AB-597A418C5665}"/>
                </a:ext>
              </a:extLst>
            </p:cNvPr>
            <p:cNvSpPr/>
            <p:nvPr/>
          </p:nvSpPr>
          <p:spPr>
            <a:xfrm>
              <a:off x="2072635" y="1908569"/>
              <a:ext cx="654616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Costura</a:t>
              </a:r>
            </a:p>
          </p:txBody>
        </p:sp>
        <p:sp>
          <p:nvSpPr>
            <p:cNvPr id="23" name="Rectángulo 22">
              <a:extLst>
                <a:ext uri="{FF2B5EF4-FFF2-40B4-BE49-F238E27FC236}">
                  <a16:creationId xmlns:a16="http://schemas.microsoft.com/office/drawing/2014/main" id="{68F4B250-3831-418F-BFC4-D431DBC2CA70}"/>
                </a:ext>
              </a:extLst>
            </p:cNvPr>
            <p:cNvSpPr/>
            <p:nvPr/>
          </p:nvSpPr>
          <p:spPr>
            <a:xfrm>
              <a:off x="2660329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4" name="Rectángulo 23">
              <a:extLst>
                <a:ext uri="{FF2B5EF4-FFF2-40B4-BE49-F238E27FC236}">
                  <a16:creationId xmlns:a16="http://schemas.microsoft.com/office/drawing/2014/main" id="{4AA89D6B-DBBA-402D-AEBE-71E144A67F00}"/>
                </a:ext>
              </a:extLst>
            </p:cNvPr>
            <p:cNvSpPr/>
            <p:nvPr/>
          </p:nvSpPr>
          <p:spPr>
            <a:xfrm>
              <a:off x="2750460" y="1915094"/>
              <a:ext cx="81676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Confección</a:t>
              </a:r>
            </a:p>
          </p:txBody>
        </p:sp>
        <p:sp>
          <p:nvSpPr>
            <p:cNvPr id="25" name="Rectángulo 24">
              <a:extLst>
                <a:ext uri="{FF2B5EF4-FFF2-40B4-BE49-F238E27FC236}">
                  <a16:creationId xmlns:a16="http://schemas.microsoft.com/office/drawing/2014/main" id="{E35C0224-B0B5-4F53-8A83-F99AB3741D53}"/>
                </a:ext>
              </a:extLst>
            </p:cNvPr>
            <p:cNvSpPr/>
            <p:nvPr/>
          </p:nvSpPr>
          <p:spPr>
            <a:xfrm>
              <a:off x="3522045" y="2000787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6" name="Rectángulo 25">
              <a:extLst>
                <a:ext uri="{FF2B5EF4-FFF2-40B4-BE49-F238E27FC236}">
                  <a16:creationId xmlns:a16="http://schemas.microsoft.com/office/drawing/2014/main" id="{6D0BC1E9-E235-4F61-AC23-ACA0B4CF88CA}"/>
                </a:ext>
              </a:extLst>
            </p:cNvPr>
            <p:cNvSpPr/>
            <p:nvPr/>
          </p:nvSpPr>
          <p:spPr>
            <a:xfrm>
              <a:off x="3612029" y="1915094"/>
              <a:ext cx="552402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Otros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sp>
        <p:nvSpPr>
          <p:cNvPr id="28" name="Rectángulo 27">
            <a:extLst>
              <a:ext uri="{FF2B5EF4-FFF2-40B4-BE49-F238E27FC236}">
                <a16:creationId xmlns:a16="http://schemas.microsoft.com/office/drawing/2014/main" id="{68588BD4-AE96-4CF9-9C4B-24A6D79FE99D}"/>
              </a:ext>
            </a:extLst>
          </p:cNvPr>
          <p:cNvSpPr/>
          <p:nvPr/>
        </p:nvSpPr>
        <p:spPr>
          <a:xfrm>
            <a:off x="354701" y="2633649"/>
            <a:ext cx="2183733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Descripción del Servicio:</a:t>
            </a:r>
            <a:endParaRPr lang="es-CL" dirty="0">
              <a:effectLst/>
              <a:latin typeface="Akazan Lt" panose="02000506020000020003" pitchFamily="2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pic>
        <p:nvPicPr>
          <p:cNvPr id="30" name="Imagen 29">
            <a:extLst>
              <a:ext uri="{FF2B5EF4-FFF2-40B4-BE49-F238E27FC236}">
                <a16:creationId xmlns:a16="http://schemas.microsoft.com/office/drawing/2014/main" id="{3E931A31-DC47-4A40-8DA9-8FC83A9306DD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203" t="66278" r="8673" b="23449"/>
          <a:stretch/>
        </p:blipFill>
        <p:spPr>
          <a:xfrm>
            <a:off x="440505" y="2944813"/>
            <a:ext cx="4301657" cy="738769"/>
          </a:xfrm>
          <a:prstGeom prst="rect">
            <a:avLst/>
          </a:prstGeom>
        </p:spPr>
      </p:pic>
      <p:grpSp>
        <p:nvGrpSpPr>
          <p:cNvPr id="76" name="Grupo 75">
            <a:extLst>
              <a:ext uri="{FF2B5EF4-FFF2-40B4-BE49-F238E27FC236}">
                <a16:creationId xmlns:a16="http://schemas.microsoft.com/office/drawing/2014/main" id="{EBD2F4EC-A8BF-4680-A871-AD5F1ACFA33A}"/>
              </a:ext>
            </a:extLst>
          </p:cNvPr>
          <p:cNvGrpSpPr/>
          <p:nvPr/>
        </p:nvGrpSpPr>
        <p:grpSpPr>
          <a:xfrm>
            <a:off x="513147" y="3825721"/>
            <a:ext cx="4187950" cy="1277269"/>
            <a:chOff x="425691" y="4023521"/>
            <a:chExt cx="4187950" cy="1277269"/>
          </a:xfrm>
        </p:grpSpPr>
        <p:sp>
          <p:nvSpPr>
            <p:cNvPr id="39" name="Rectángulo 38">
              <a:extLst>
                <a:ext uri="{FF2B5EF4-FFF2-40B4-BE49-F238E27FC236}">
                  <a16:creationId xmlns:a16="http://schemas.microsoft.com/office/drawing/2014/main" id="{02E4A93C-8F9C-4884-B2B6-80528735D3E3}"/>
                </a:ext>
              </a:extLst>
            </p:cNvPr>
            <p:cNvSpPr/>
            <p:nvPr/>
          </p:nvSpPr>
          <p:spPr>
            <a:xfrm>
              <a:off x="425691" y="4023521"/>
              <a:ext cx="118105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Ficha de Medidas</a:t>
              </a:r>
            </a:p>
          </p:txBody>
        </p:sp>
        <p:sp>
          <p:nvSpPr>
            <p:cNvPr id="41" name="Rectángulo 40">
              <a:extLst>
                <a:ext uri="{FF2B5EF4-FFF2-40B4-BE49-F238E27FC236}">
                  <a16:creationId xmlns:a16="http://schemas.microsoft.com/office/drawing/2014/main" id="{92B9E128-7B4C-45E7-9BA8-B9EA85687B92}"/>
                </a:ext>
              </a:extLst>
            </p:cNvPr>
            <p:cNvSpPr/>
            <p:nvPr/>
          </p:nvSpPr>
          <p:spPr>
            <a:xfrm>
              <a:off x="754528" y="4254831"/>
              <a:ext cx="66475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H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ombros</a:t>
              </a:r>
            </a:p>
          </p:txBody>
        </p:sp>
        <p:grpSp>
          <p:nvGrpSpPr>
            <p:cNvPr id="53" name="Grupo 52">
              <a:extLst>
                <a:ext uri="{FF2B5EF4-FFF2-40B4-BE49-F238E27FC236}">
                  <a16:creationId xmlns:a16="http://schemas.microsoft.com/office/drawing/2014/main" id="{F280F20A-CEEA-4B75-946C-268CF551042A}"/>
                </a:ext>
              </a:extLst>
            </p:cNvPr>
            <p:cNvGrpSpPr/>
            <p:nvPr/>
          </p:nvGrpSpPr>
          <p:grpSpPr>
            <a:xfrm>
              <a:off x="499785" y="4324233"/>
              <a:ext cx="319496" cy="903494"/>
              <a:chOff x="499785" y="4324233"/>
              <a:chExt cx="319496" cy="903494"/>
            </a:xfrm>
          </p:grpSpPr>
          <p:sp>
            <p:nvSpPr>
              <p:cNvPr id="40" name="Rectángulo 39">
                <a:extLst>
                  <a:ext uri="{FF2B5EF4-FFF2-40B4-BE49-F238E27FC236}">
                    <a16:creationId xmlns:a16="http://schemas.microsoft.com/office/drawing/2014/main" id="{E47B04F6-4E0C-443A-9D7F-51CC3A6E8167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 dirty="0"/>
              </a:p>
            </p:txBody>
          </p:sp>
          <p:sp>
            <p:nvSpPr>
              <p:cNvPr id="42" name="Rectángulo 41">
                <a:extLst>
                  <a:ext uri="{FF2B5EF4-FFF2-40B4-BE49-F238E27FC236}">
                    <a16:creationId xmlns:a16="http://schemas.microsoft.com/office/drawing/2014/main" id="{E0D8D7D1-E8A9-477D-BB59-7D4037A10AD8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3" name="Rectángulo 42">
                <a:extLst>
                  <a:ext uri="{FF2B5EF4-FFF2-40B4-BE49-F238E27FC236}">
                    <a16:creationId xmlns:a16="http://schemas.microsoft.com/office/drawing/2014/main" id="{F11EEA12-BB2F-4295-96AC-15AABB2EB594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4" name="Rectángulo 43">
                <a:extLst>
                  <a:ext uri="{FF2B5EF4-FFF2-40B4-BE49-F238E27FC236}">
                    <a16:creationId xmlns:a16="http://schemas.microsoft.com/office/drawing/2014/main" id="{4CA8619C-54F1-4E1B-8AD0-2AB97850AF39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5" name="Rectángulo 44">
                <a:extLst>
                  <a:ext uri="{FF2B5EF4-FFF2-40B4-BE49-F238E27FC236}">
                    <a16:creationId xmlns:a16="http://schemas.microsoft.com/office/drawing/2014/main" id="{A892E23F-412E-4C2B-BF07-19DEFB875F6D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48" name="Rectángulo 47">
              <a:extLst>
                <a:ext uri="{FF2B5EF4-FFF2-40B4-BE49-F238E27FC236}">
                  <a16:creationId xmlns:a16="http://schemas.microsoft.com/office/drawing/2014/main" id="{F61B7A8A-9FD8-4CD0-98C1-D19A7D442815}"/>
                </a:ext>
              </a:extLst>
            </p:cNvPr>
            <p:cNvSpPr/>
            <p:nvPr/>
          </p:nvSpPr>
          <p:spPr>
            <a:xfrm>
              <a:off x="754528" y="4446790"/>
              <a:ext cx="66475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Busto</a:t>
              </a:r>
            </a:p>
          </p:txBody>
        </p:sp>
        <p:sp>
          <p:nvSpPr>
            <p:cNvPr id="49" name="Rectángulo 48">
              <a:extLst>
                <a:ext uri="{FF2B5EF4-FFF2-40B4-BE49-F238E27FC236}">
                  <a16:creationId xmlns:a16="http://schemas.microsoft.com/office/drawing/2014/main" id="{CB2C72A1-AB47-4A03-B163-24BB2C1F201C}"/>
                </a:ext>
              </a:extLst>
            </p:cNvPr>
            <p:cNvSpPr/>
            <p:nvPr/>
          </p:nvSpPr>
          <p:spPr>
            <a:xfrm>
              <a:off x="754528" y="4627222"/>
              <a:ext cx="934027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Larg</a:t>
              </a: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 Espalda</a:t>
              </a:r>
            </a:p>
          </p:txBody>
        </p:sp>
        <p:sp>
          <p:nvSpPr>
            <p:cNvPr id="50" name="Rectángulo 49">
              <a:extLst>
                <a:ext uri="{FF2B5EF4-FFF2-40B4-BE49-F238E27FC236}">
                  <a16:creationId xmlns:a16="http://schemas.microsoft.com/office/drawing/2014/main" id="{C5BC14CB-F47E-4D58-8F68-DDE41F381913}"/>
                </a:ext>
              </a:extLst>
            </p:cNvPr>
            <p:cNvSpPr/>
            <p:nvPr/>
          </p:nvSpPr>
          <p:spPr>
            <a:xfrm>
              <a:off x="754528" y="4819750"/>
              <a:ext cx="934027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Busto</a:t>
              </a:r>
            </a:p>
          </p:txBody>
        </p:sp>
        <p:sp>
          <p:nvSpPr>
            <p:cNvPr id="52" name="Rectángulo 51">
              <a:extLst>
                <a:ext uri="{FF2B5EF4-FFF2-40B4-BE49-F238E27FC236}">
                  <a16:creationId xmlns:a16="http://schemas.microsoft.com/office/drawing/2014/main" id="{39884370-F146-4FD9-9DE4-63D0F5CF1CFD}"/>
                </a:ext>
              </a:extLst>
            </p:cNvPr>
            <p:cNvSpPr/>
            <p:nvPr/>
          </p:nvSpPr>
          <p:spPr>
            <a:xfrm>
              <a:off x="763644" y="5019073"/>
              <a:ext cx="54205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</a:t>
              </a:r>
            </a:p>
          </p:txBody>
        </p:sp>
        <p:grpSp>
          <p:nvGrpSpPr>
            <p:cNvPr id="54" name="Grupo 53">
              <a:extLst>
                <a:ext uri="{FF2B5EF4-FFF2-40B4-BE49-F238E27FC236}">
                  <a16:creationId xmlns:a16="http://schemas.microsoft.com/office/drawing/2014/main" id="{899D3852-9FE5-4802-ABAC-63F149199D1B}"/>
                </a:ext>
              </a:extLst>
            </p:cNvPr>
            <p:cNvGrpSpPr/>
            <p:nvPr/>
          </p:nvGrpSpPr>
          <p:grpSpPr>
            <a:xfrm>
              <a:off x="1603520" y="4324233"/>
              <a:ext cx="319496" cy="903494"/>
              <a:chOff x="499785" y="4324233"/>
              <a:chExt cx="319496" cy="903494"/>
            </a:xfrm>
          </p:grpSpPr>
          <p:sp>
            <p:nvSpPr>
              <p:cNvPr id="55" name="Rectángulo 54">
                <a:extLst>
                  <a:ext uri="{FF2B5EF4-FFF2-40B4-BE49-F238E27FC236}">
                    <a16:creationId xmlns:a16="http://schemas.microsoft.com/office/drawing/2014/main" id="{B9500116-F8A0-4B60-A41D-DDA61DAD96E1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6" name="Rectángulo 55">
                <a:extLst>
                  <a:ext uri="{FF2B5EF4-FFF2-40B4-BE49-F238E27FC236}">
                    <a16:creationId xmlns:a16="http://schemas.microsoft.com/office/drawing/2014/main" id="{32936542-49CC-49B3-82EB-7BF61A120F45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7" name="Rectángulo 56">
                <a:extLst>
                  <a:ext uri="{FF2B5EF4-FFF2-40B4-BE49-F238E27FC236}">
                    <a16:creationId xmlns:a16="http://schemas.microsoft.com/office/drawing/2014/main" id="{8750774D-2064-4D64-A3A9-4DF20C839018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8" name="Rectángulo 57">
                <a:extLst>
                  <a:ext uri="{FF2B5EF4-FFF2-40B4-BE49-F238E27FC236}">
                    <a16:creationId xmlns:a16="http://schemas.microsoft.com/office/drawing/2014/main" id="{83283F80-022F-44A8-A5C5-F600B41761E0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9" name="Rectángulo 58">
                <a:extLst>
                  <a:ext uri="{FF2B5EF4-FFF2-40B4-BE49-F238E27FC236}">
                    <a16:creationId xmlns:a16="http://schemas.microsoft.com/office/drawing/2014/main" id="{B3B65F57-430F-44F5-B56A-77EC86B78C32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60" name="Rectángulo 59">
              <a:extLst>
                <a:ext uri="{FF2B5EF4-FFF2-40B4-BE49-F238E27FC236}">
                  <a16:creationId xmlns:a16="http://schemas.microsoft.com/office/drawing/2014/main" id="{6466DA8E-C652-4658-9DE6-CC4010FF4254}"/>
                </a:ext>
              </a:extLst>
            </p:cNvPr>
            <p:cNvSpPr/>
            <p:nvPr/>
          </p:nvSpPr>
          <p:spPr>
            <a:xfrm>
              <a:off x="1857045" y="4249221"/>
              <a:ext cx="140225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Frente </a:t>
              </a:r>
            </a:p>
          </p:txBody>
        </p:sp>
        <p:sp>
          <p:nvSpPr>
            <p:cNvPr id="61" name="Rectángulo 60">
              <a:extLst>
                <a:ext uri="{FF2B5EF4-FFF2-40B4-BE49-F238E27FC236}">
                  <a16:creationId xmlns:a16="http://schemas.microsoft.com/office/drawing/2014/main" id="{31371062-0AD6-4B71-A228-5A8B2CD3F31E}"/>
                </a:ext>
              </a:extLst>
            </p:cNvPr>
            <p:cNvSpPr/>
            <p:nvPr/>
          </p:nvSpPr>
          <p:spPr>
            <a:xfrm>
              <a:off x="1857045" y="4448480"/>
              <a:ext cx="1327750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Costado</a:t>
              </a:r>
            </a:p>
          </p:txBody>
        </p:sp>
        <p:sp>
          <p:nvSpPr>
            <p:cNvPr id="62" name="Rectángulo 61">
              <a:extLst>
                <a:ext uri="{FF2B5EF4-FFF2-40B4-BE49-F238E27FC236}">
                  <a16:creationId xmlns:a16="http://schemas.microsoft.com/office/drawing/2014/main" id="{5A4E51EF-8D78-4EC7-9B0F-BE0BEA9BB197}"/>
                </a:ext>
              </a:extLst>
            </p:cNvPr>
            <p:cNvSpPr/>
            <p:nvPr/>
          </p:nvSpPr>
          <p:spPr>
            <a:xfrm>
              <a:off x="1867696" y="4627222"/>
              <a:ext cx="60857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Cadera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63" name="Rectángulo 62">
              <a:extLst>
                <a:ext uri="{FF2B5EF4-FFF2-40B4-BE49-F238E27FC236}">
                  <a16:creationId xmlns:a16="http://schemas.microsoft.com/office/drawing/2014/main" id="{14010947-628E-4464-9589-CBFF26BCD86C}"/>
                </a:ext>
              </a:extLst>
            </p:cNvPr>
            <p:cNvSpPr/>
            <p:nvPr/>
          </p:nvSpPr>
          <p:spPr>
            <a:xfrm>
              <a:off x="1867696" y="4813319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Rodilla</a:t>
              </a:r>
            </a:p>
          </p:txBody>
        </p:sp>
        <p:sp>
          <p:nvSpPr>
            <p:cNvPr id="64" name="Rectángulo 63">
              <a:extLst>
                <a:ext uri="{FF2B5EF4-FFF2-40B4-BE49-F238E27FC236}">
                  <a16:creationId xmlns:a16="http://schemas.microsoft.com/office/drawing/2014/main" id="{B9F5A617-31DA-4B42-AA9F-20464752E28F}"/>
                </a:ext>
              </a:extLst>
            </p:cNvPr>
            <p:cNvSpPr/>
            <p:nvPr/>
          </p:nvSpPr>
          <p:spPr>
            <a:xfrm>
              <a:off x="1862655" y="5016100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Rodilla</a:t>
              </a:r>
            </a:p>
          </p:txBody>
        </p:sp>
        <p:grpSp>
          <p:nvGrpSpPr>
            <p:cNvPr id="65" name="Grupo 64">
              <a:extLst>
                <a:ext uri="{FF2B5EF4-FFF2-40B4-BE49-F238E27FC236}">
                  <a16:creationId xmlns:a16="http://schemas.microsoft.com/office/drawing/2014/main" id="{320CD5EF-93F7-494C-8D7A-6A0B8DEABED7}"/>
                </a:ext>
              </a:extLst>
            </p:cNvPr>
            <p:cNvGrpSpPr/>
            <p:nvPr/>
          </p:nvGrpSpPr>
          <p:grpSpPr>
            <a:xfrm>
              <a:off x="3122565" y="4330398"/>
              <a:ext cx="319496" cy="903494"/>
              <a:chOff x="499785" y="4324233"/>
              <a:chExt cx="319496" cy="903494"/>
            </a:xfrm>
          </p:grpSpPr>
          <p:sp>
            <p:nvSpPr>
              <p:cNvPr id="66" name="Rectángulo 65">
                <a:extLst>
                  <a:ext uri="{FF2B5EF4-FFF2-40B4-BE49-F238E27FC236}">
                    <a16:creationId xmlns:a16="http://schemas.microsoft.com/office/drawing/2014/main" id="{F5AFC7C4-3C8D-4234-9F99-591641CB149C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7" name="Rectángulo 66">
                <a:extLst>
                  <a:ext uri="{FF2B5EF4-FFF2-40B4-BE49-F238E27FC236}">
                    <a16:creationId xmlns:a16="http://schemas.microsoft.com/office/drawing/2014/main" id="{672EC4D9-7968-40EF-8E37-0AB1B0B57B4D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8" name="Rectángulo 67">
                <a:extLst>
                  <a:ext uri="{FF2B5EF4-FFF2-40B4-BE49-F238E27FC236}">
                    <a16:creationId xmlns:a16="http://schemas.microsoft.com/office/drawing/2014/main" id="{79992F34-89A5-437A-A008-60DF00CD58FB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9" name="Rectángulo 68">
                <a:extLst>
                  <a:ext uri="{FF2B5EF4-FFF2-40B4-BE49-F238E27FC236}">
                    <a16:creationId xmlns:a16="http://schemas.microsoft.com/office/drawing/2014/main" id="{5A44A7C8-1EF2-4BA3-A253-805C71A8205A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70" name="Rectángulo 69">
                <a:extLst>
                  <a:ext uri="{FF2B5EF4-FFF2-40B4-BE49-F238E27FC236}">
                    <a16:creationId xmlns:a16="http://schemas.microsoft.com/office/drawing/2014/main" id="{9FCEB1F4-D108-40F4-9C61-46A7811EF12A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71" name="Rectángulo 70">
              <a:extLst>
                <a:ext uri="{FF2B5EF4-FFF2-40B4-BE49-F238E27FC236}">
                  <a16:creationId xmlns:a16="http://schemas.microsoft.com/office/drawing/2014/main" id="{7667203C-F86F-4632-8695-E8C8F777376B}"/>
                </a:ext>
              </a:extLst>
            </p:cNvPr>
            <p:cNvSpPr/>
            <p:nvPr/>
          </p:nvSpPr>
          <p:spPr>
            <a:xfrm>
              <a:off x="3391445" y="4257235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Pantalones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2" name="Rectángulo 71">
              <a:extLst>
                <a:ext uri="{FF2B5EF4-FFF2-40B4-BE49-F238E27FC236}">
                  <a16:creationId xmlns:a16="http://schemas.microsoft.com/office/drawing/2014/main" id="{58BFB19A-50EB-45F1-A3CE-85D479F6FF63}"/>
                </a:ext>
              </a:extLst>
            </p:cNvPr>
            <p:cNvSpPr/>
            <p:nvPr/>
          </p:nvSpPr>
          <p:spPr>
            <a:xfrm>
              <a:off x="3392643" y="4443247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Falda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3" name="Rectángulo 72">
              <a:extLst>
                <a:ext uri="{FF2B5EF4-FFF2-40B4-BE49-F238E27FC236}">
                  <a16:creationId xmlns:a16="http://schemas.microsoft.com/office/drawing/2014/main" id="{1D61C0AB-6E23-4955-B604-F5425931A240}"/>
                </a:ext>
              </a:extLst>
            </p:cNvPr>
            <p:cNvSpPr/>
            <p:nvPr/>
          </p:nvSpPr>
          <p:spPr>
            <a:xfrm>
              <a:off x="3388231" y="4632248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Brazos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4" name="Rectángulo 73">
              <a:extLst>
                <a:ext uri="{FF2B5EF4-FFF2-40B4-BE49-F238E27FC236}">
                  <a16:creationId xmlns:a16="http://schemas.microsoft.com/office/drawing/2014/main" id="{82FFD66E-2E43-472B-9751-82F25D60E63F}"/>
                </a:ext>
              </a:extLst>
            </p:cNvPr>
            <p:cNvSpPr/>
            <p:nvPr/>
          </p:nvSpPr>
          <p:spPr>
            <a:xfrm>
              <a:off x="3391445" y="4824776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Brazos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5" name="Rectángulo 74">
              <a:extLst>
                <a:ext uri="{FF2B5EF4-FFF2-40B4-BE49-F238E27FC236}">
                  <a16:creationId xmlns:a16="http://schemas.microsoft.com/office/drawing/2014/main" id="{567DC8AA-44AB-4858-80A5-59093DB9B205}"/>
                </a:ext>
              </a:extLst>
            </p:cNvPr>
            <p:cNvSpPr/>
            <p:nvPr/>
          </p:nvSpPr>
          <p:spPr>
            <a:xfrm>
              <a:off x="3392014" y="5019687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Puños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77" name="Grupo 76">
            <a:extLst>
              <a:ext uri="{FF2B5EF4-FFF2-40B4-BE49-F238E27FC236}">
                <a16:creationId xmlns:a16="http://schemas.microsoft.com/office/drawing/2014/main" id="{E1C409F8-653D-4D9B-BD5A-C6F51AAA093A}"/>
              </a:ext>
            </a:extLst>
          </p:cNvPr>
          <p:cNvGrpSpPr/>
          <p:nvPr/>
        </p:nvGrpSpPr>
        <p:grpSpPr>
          <a:xfrm>
            <a:off x="827247" y="5284367"/>
            <a:ext cx="3869438" cy="314947"/>
            <a:chOff x="846774" y="1908569"/>
            <a:chExt cx="3869438" cy="314947"/>
          </a:xfrm>
        </p:grpSpPr>
        <p:sp>
          <p:nvSpPr>
            <p:cNvPr id="78" name="Rectángulo: esquinas redondeadas 77">
              <a:extLst>
                <a:ext uri="{FF2B5EF4-FFF2-40B4-BE49-F238E27FC236}">
                  <a16:creationId xmlns:a16="http://schemas.microsoft.com/office/drawing/2014/main" id="{2060D2E5-A165-4593-B293-BEB07BBA723F}"/>
                </a:ext>
              </a:extLst>
            </p:cNvPr>
            <p:cNvSpPr/>
            <p:nvPr/>
          </p:nvSpPr>
          <p:spPr>
            <a:xfrm>
              <a:off x="888509" y="1931042"/>
              <a:ext cx="3548063" cy="267576"/>
            </a:xfrm>
            <a:prstGeom prst="roundRect">
              <a:avLst>
                <a:gd name="adj" fmla="val 3808"/>
              </a:avLst>
            </a:prstGeom>
            <a:solidFill>
              <a:srgbClr val="E5EBF7"/>
            </a:solidFill>
            <a:ln w="6350"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79" name="Rectángulo 78">
              <a:extLst>
                <a:ext uri="{FF2B5EF4-FFF2-40B4-BE49-F238E27FC236}">
                  <a16:creationId xmlns:a16="http://schemas.microsoft.com/office/drawing/2014/main" id="{E7877A37-7626-4D32-BC91-E7815A0457B0}"/>
                </a:ext>
              </a:extLst>
            </p:cNvPr>
            <p:cNvSpPr/>
            <p:nvPr/>
          </p:nvSpPr>
          <p:spPr>
            <a:xfrm>
              <a:off x="846774" y="1910995"/>
              <a:ext cx="140708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Material Utilizado</a:t>
              </a:r>
            </a:p>
          </p:txBody>
        </p:sp>
        <p:sp>
          <p:nvSpPr>
            <p:cNvPr id="80" name="Rectángulo 79">
              <a:extLst>
                <a:ext uri="{FF2B5EF4-FFF2-40B4-BE49-F238E27FC236}">
                  <a16:creationId xmlns:a16="http://schemas.microsoft.com/office/drawing/2014/main" id="{EED52FFC-D234-4972-9362-CCA8BD8E1E1D}"/>
                </a:ext>
              </a:extLst>
            </p:cNvPr>
            <p:cNvSpPr/>
            <p:nvPr/>
          </p:nvSpPr>
          <p:spPr>
            <a:xfrm>
              <a:off x="1951784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81" name="Rectángulo 80">
              <a:extLst>
                <a:ext uri="{FF2B5EF4-FFF2-40B4-BE49-F238E27FC236}">
                  <a16:creationId xmlns:a16="http://schemas.microsoft.com/office/drawing/2014/main" id="{810D7B33-A378-48EE-81DB-D80ABF08CAFF}"/>
                </a:ext>
              </a:extLst>
            </p:cNvPr>
            <p:cNvSpPr/>
            <p:nvPr/>
          </p:nvSpPr>
          <p:spPr>
            <a:xfrm>
              <a:off x="2018850" y="1908569"/>
              <a:ext cx="1230415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Traído por cliente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82" name="Rectángulo 81">
              <a:extLst>
                <a:ext uri="{FF2B5EF4-FFF2-40B4-BE49-F238E27FC236}">
                  <a16:creationId xmlns:a16="http://schemas.microsoft.com/office/drawing/2014/main" id="{C6BA340D-8998-4AB9-89C7-B008C984CE74}"/>
                </a:ext>
              </a:extLst>
            </p:cNvPr>
            <p:cNvSpPr/>
            <p:nvPr/>
          </p:nvSpPr>
          <p:spPr>
            <a:xfrm>
              <a:off x="3114635" y="2000787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85" name="Rectángulo 84">
              <a:extLst>
                <a:ext uri="{FF2B5EF4-FFF2-40B4-BE49-F238E27FC236}">
                  <a16:creationId xmlns:a16="http://schemas.microsoft.com/office/drawing/2014/main" id="{E804BDC5-B8E3-4BEE-B9A1-7A7F9FE1772F}"/>
                </a:ext>
              </a:extLst>
            </p:cNvPr>
            <p:cNvSpPr/>
            <p:nvPr/>
          </p:nvSpPr>
          <p:spPr>
            <a:xfrm>
              <a:off x="3194974" y="1908569"/>
              <a:ext cx="152123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Comprado por uno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pic>
        <p:nvPicPr>
          <p:cNvPr id="86" name="Imagen 85">
            <a:extLst>
              <a:ext uri="{FF2B5EF4-FFF2-40B4-BE49-F238E27FC236}">
                <a16:creationId xmlns:a16="http://schemas.microsoft.com/office/drawing/2014/main" id="{5E40D706-1789-41B8-8B26-B918DFB9E15B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203" t="66278" r="8673" b="23356"/>
          <a:stretch/>
        </p:blipFill>
        <p:spPr>
          <a:xfrm>
            <a:off x="420002" y="5572807"/>
            <a:ext cx="4301657" cy="745544"/>
          </a:xfrm>
          <a:prstGeom prst="rect">
            <a:avLst/>
          </a:prstGeom>
        </p:spPr>
      </p:pic>
      <p:grpSp>
        <p:nvGrpSpPr>
          <p:cNvPr id="99" name="Grupo 98">
            <a:extLst>
              <a:ext uri="{FF2B5EF4-FFF2-40B4-BE49-F238E27FC236}">
                <a16:creationId xmlns:a16="http://schemas.microsoft.com/office/drawing/2014/main" id="{A495B0AB-2D8A-4029-A820-29583E476264}"/>
              </a:ext>
            </a:extLst>
          </p:cNvPr>
          <p:cNvGrpSpPr/>
          <p:nvPr/>
        </p:nvGrpSpPr>
        <p:grpSpPr>
          <a:xfrm>
            <a:off x="513886" y="6402346"/>
            <a:ext cx="4328637" cy="751470"/>
            <a:chOff x="507023" y="6357999"/>
            <a:chExt cx="4328637" cy="751470"/>
          </a:xfrm>
        </p:grpSpPr>
        <p:sp>
          <p:nvSpPr>
            <p:cNvPr id="88" name="Rectángulo 87">
              <a:extLst>
                <a:ext uri="{FF2B5EF4-FFF2-40B4-BE49-F238E27FC236}">
                  <a16:creationId xmlns:a16="http://schemas.microsoft.com/office/drawing/2014/main" id="{CABB359B-7FAA-4851-BFBB-C7E16CD1F9CA}"/>
                </a:ext>
              </a:extLst>
            </p:cNvPr>
            <p:cNvSpPr/>
            <p:nvPr/>
          </p:nvSpPr>
          <p:spPr>
            <a:xfrm>
              <a:off x="507023" y="6357999"/>
              <a:ext cx="1590222" cy="34394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6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Formas de Pago</a:t>
              </a:r>
              <a:endParaRPr lang="es-CL" sz="16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89" name="Rectángulo 88">
              <a:extLst>
                <a:ext uri="{FF2B5EF4-FFF2-40B4-BE49-F238E27FC236}">
                  <a16:creationId xmlns:a16="http://schemas.microsoft.com/office/drawing/2014/main" id="{5C3FB13F-67AB-4E67-B8DB-16F6AEF462D6}"/>
                </a:ext>
              </a:extLst>
            </p:cNvPr>
            <p:cNvSpPr/>
            <p:nvPr/>
          </p:nvSpPr>
          <p:spPr>
            <a:xfrm>
              <a:off x="508665" y="6755574"/>
              <a:ext cx="118105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Total a Pagar: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90" name="Conector recto 89">
              <a:extLst>
                <a:ext uri="{FF2B5EF4-FFF2-40B4-BE49-F238E27FC236}">
                  <a16:creationId xmlns:a16="http://schemas.microsoft.com/office/drawing/2014/main" id="{E991F5D5-602F-41C6-A05E-4F641BA735F5}"/>
                </a:ext>
              </a:extLst>
            </p:cNvPr>
            <p:cNvCxnSpPr>
              <a:cxnSpLocks/>
            </p:cNvCxnSpPr>
            <p:nvPr/>
          </p:nvCxnSpPr>
          <p:spPr>
            <a:xfrm>
              <a:off x="1405339" y="6956676"/>
              <a:ext cx="1125661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3" name="Rectángulo 92">
              <a:extLst>
                <a:ext uri="{FF2B5EF4-FFF2-40B4-BE49-F238E27FC236}">
                  <a16:creationId xmlns:a16="http://schemas.microsoft.com/office/drawing/2014/main" id="{6EBF0BAA-1830-4082-9014-C97DF0F57357}"/>
                </a:ext>
              </a:extLst>
            </p:cNvPr>
            <p:cNvSpPr/>
            <p:nvPr/>
          </p:nvSpPr>
          <p:spPr>
            <a:xfrm>
              <a:off x="2618328" y="6480608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94" name="Rectángulo 93">
              <a:extLst>
                <a:ext uri="{FF2B5EF4-FFF2-40B4-BE49-F238E27FC236}">
                  <a16:creationId xmlns:a16="http://schemas.microsoft.com/office/drawing/2014/main" id="{6B27A875-5C49-4CE4-884A-53A0A9CD71C2}"/>
                </a:ext>
              </a:extLst>
            </p:cNvPr>
            <p:cNvSpPr/>
            <p:nvPr/>
          </p:nvSpPr>
          <p:spPr>
            <a:xfrm>
              <a:off x="2698547" y="6392360"/>
              <a:ext cx="213711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50% Adel</a:t>
              </a: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anto / 50% Entrega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5" name="Rectángulo 94">
              <a:extLst>
                <a:ext uri="{FF2B5EF4-FFF2-40B4-BE49-F238E27FC236}">
                  <a16:creationId xmlns:a16="http://schemas.microsoft.com/office/drawing/2014/main" id="{796D9CDE-CE6A-44BC-B977-018DBDB7ADB1}"/>
                </a:ext>
              </a:extLst>
            </p:cNvPr>
            <p:cNvSpPr/>
            <p:nvPr/>
          </p:nvSpPr>
          <p:spPr>
            <a:xfrm>
              <a:off x="2618327" y="6671604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96" name="Rectángulo 95">
              <a:extLst>
                <a:ext uri="{FF2B5EF4-FFF2-40B4-BE49-F238E27FC236}">
                  <a16:creationId xmlns:a16="http://schemas.microsoft.com/office/drawing/2014/main" id="{E1A9C05A-E9F5-40BA-9B89-F4925868A6E2}"/>
                </a:ext>
              </a:extLst>
            </p:cNvPr>
            <p:cNvSpPr/>
            <p:nvPr/>
          </p:nvSpPr>
          <p:spPr>
            <a:xfrm>
              <a:off x="2698547" y="6590190"/>
              <a:ext cx="125637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Tarjeta de Crédito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7" name="Rectángulo 96">
              <a:extLst>
                <a:ext uri="{FF2B5EF4-FFF2-40B4-BE49-F238E27FC236}">
                  <a16:creationId xmlns:a16="http://schemas.microsoft.com/office/drawing/2014/main" id="{FDB9D3DA-79A0-4743-B169-42B0206C7917}"/>
                </a:ext>
              </a:extLst>
            </p:cNvPr>
            <p:cNvSpPr/>
            <p:nvPr/>
          </p:nvSpPr>
          <p:spPr>
            <a:xfrm>
              <a:off x="2734595" y="6796948"/>
              <a:ext cx="125637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Pago Completo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8" name="Rectángulo 97">
              <a:extLst>
                <a:ext uri="{FF2B5EF4-FFF2-40B4-BE49-F238E27FC236}">
                  <a16:creationId xmlns:a16="http://schemas.microsoft.com/office/drawing/2014/main" id="{C23ACB03-E850-4859-963B-A4D496E13724}"/>
                </a:ext>
              </a:extLst>
            </p:cNvPr>
            <p:cNvSpPr/>
            <p:nvPr/>
          </p:nvSpPr>
          <p:spPr>
            <a:xfrm>
              <a:off x="2618327" y="6872424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</p:grpSp>
      <p:sp>
        <p:nvSpPr>
          <p:cNvPr id="83" name="Rectángulo 82">
            <a:extLst>
              <a:ext uri="{FF2B5EF4-FFF2-40B4-BE49-F238E27FC236}">
                <a16:creationId xmlns:a16="http://schemas.microsoft.com/office/drawing/2014/main" id="{FF1B5714-D46E-4962-9BD8-8C3EB344E93F}"/>
              </a:ext>
            </a:extLst>
          </p:cNvPr>
          <p:cNvSpPr/>
          <p:nvPr/>
        </p:nvSpPr>
        <p:spPr>
          <a:xfrm>
            <a:off x="551357" y="63750"/>
            <a:ext cx="4148168" cy="107830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07000"/>
              </a:lnSpc>
              <a:spcAft>
                <a:spcPts val="726"/>
              </a:spcAft>
            </a:pPr>
            <a:r>
              <a:rPr lang="es-CL" sz="5988" dirty="0">
                <a:solidFill>
                  <a:schemeClr val="bg1"/>
                </a:solidFill>
                <a:latin typeface="Angelface" pitchFamily="50" charset="0"/>
                <a:ea typeface="Calibri" panose="020F0502020204030204" pitchFamily="34" charset="0"/>
                <a:cs typeface="Times New Roman" panose="02020603050405020304" pitchFamily="18" charset="0"/>
              </a:rPr>
              <a:t>Ordenes de Venta</a:t>
            </a:r>
            <a:endParaRPr lang="es-CL" sz="6532" dirty="0">
              <a:solidFill>
                <a:schemeClr val="bg1"/>
              </a:solidFill>
              <a:latin typeface="Angelface" pitchFamily="50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101" name="Rectángulo: esquinas redondeadas 100">
            <a:extLst>
              <a:ext uri="{FF2B5EF4-FFF2-40B4-BE49-F238E27FC236}">
                <a16:creationId xmlns:a16="http://schemas.microsoft.com/office/drawing/2014/main" id="{0A155951-9671-4EA6-9BA5-4894C98CB333}"/>
              </a:ext>
            </a:extLst>
          </p:cNvPr>
          <p:cNvSpPr/>
          <p:nvPr/>
        </p:nvSpPr>
        <p:spPr>
          <a:xfrm>
            <a:off x="473237" y="1582469"/>
            <a:ext cx="4223447" cy="604994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111" name="Rectángulo: esquinas redondeadas 110">
            <a:extLst>
              <a:ext uri="{FF2B5EF4-FFF2-40B4-BE49-F238E27FC236}">
                <a16:creationId xmlns:a16="http://schemas.microsoft.com/office/drawing/2014/main" id="{2F0F5CEE-A183-4B39-8715-F1C8F735566B}"/>
              </a:ext>
            </a:extLst>
          </p:cNvPr>
          <p:cNvSpPr/>
          <p:nvPr/>
        </p:nvSpPr>
        <p:spPr>
          <a:xfrm>
            <a:off x="524368" y="3850804"/>
            <a:ext cx="4115236" cy="1279658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113" name="Rectángulo: esquinas redondeadas 112">
            <a:extLst>
              <a:ext uri="{FF2B5EF4-FFF2-40B4-BE49-F238E27FC236}">
                <a16:creationId xmlns:a16="http://schemas.microsoft.com/office/drawing/2014/main" id="{907035ED-50C6-4207-BD92-D5027B05F656}"/>
              </a:ext>
            </a:extLst>
          </p:cNvPr>
          <p:cNvSpPr/>
          <p:nvPr/>
        </p:nvSpPr>
        <p:spPr>
          <a:xfrm>
            <a:off x="521789" y="6431097"/>
            <a:ext cx="4115236" cy="762266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</p:spTree>
    <p:extLst>
      <p:ext uri="{BB962C8B-B14F-4D97-AF65-F5344CB8AC3E}">
        <p14:creationId xmlns:p14="http://schemas.microsoft.com/office/powerpoint/2010/main" val="2300443619"/>
      </p:ext>
    </p:extLst>
  </p:cSld>
  <p:clrMapOvr>
    <a:masterClrMapping/>
  </p:clrMapOvr>
</p:sld>
</file>

<file path=ppt/slides/slide3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4" name="Imagen 113">
            <a:extLst>
              <a:ext uri="{FF2B5EF4-FFF2-40B4-BE49-F238E27FC236}">
                <a16:creationId xmlns:a16="http://schemas.microsoft.com/office/drawing/2014/main" id="{E2C72D66-3C05-40F4-818E-4CB8631B94FA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26633" t="9514" r="29569" b="27352"/>
          <a:stretch/>
        </p:blipFill>
        <p:spPr>
          <a:xfrm rot="16200000">
            <a:off x="2185505" y="-1998928"/>
            <a:ext cx="697876" cy="5068891"/>
          </a:xfrm>
          <a:prstGeom prst="rect">
            <a:avLst/>
          </a:prstGeom>
        </p:spPr>
      </p:pic>
      <p:sp>
        <p:nvSpPr>
          <p:cNvPr id="112" name="Rectángulo: esquinas redondeadas 111">
            <a:extLst>
              <a:ext uri="{FF2B5EF4-FFF2-40B4-BE49-F238E27FC236}">
                <a16:creationId xmlns:a16="http://schemas.microsoft.com/office/drawing/2014/main" id="{E115D612-3661-42A9-A486-91A7B88EA55F}"/>
              </a:ext>
            </a:extLst>
          </p:cNvPr>
          <p:cNvSpPr/>
          <p:nvPr/>
        </p:nvSpPr>
        <p:spPr>
          <a:xfrm>
            <a:off x="440504" y="6367648"/>
            <a:ext cx="4290148" cy="890633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110" name="Rectángulo: esquinas redondeadas 109">
            <a:extLst>
              <a:ext uri="{FF2B5EF4-FFF2-40B4-BE49-F238E27FC236}">
                <a16:creationId xmlns:a16="http://schemas.microsoft.com/office/drawing/2014/main" id="{9B78243E-FF09-471B-A928-593DCFE6BCF1}"/>
              </a:ext>
            </a:extLst>
          </p:cNvPr>
          <p:cNvSpPr/>
          <p:nvPr/>
        </p:nvSpPr>
        <p:spPr>
          <a:xfrm>
            <a:off x="440505" y="3776826"/>
            <a:ext cx="4290148" cy="1439386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84" name="Rectángulo: esquinas redondeadas 83">
            <a:extLst>
              <a:ext uri="{FF2B5EF4-FFF2-40B4-BE49-F238E27FC236}">
                <a16:creationId xmlns:a16="http://schemas.microsoft.com/office/drawing/2014/main" id="{AD7414DD-8DE6-45B8-8112-9BDDF0B186AF}"/>
              </a:ext>
            </a:extLst>
          </p:cNvPr>
          <p:cNvSpPr/>
          <p:nvPr/>
        </p:nvSpPr>
        <p:spPr>
          <a:xfrm>
            <a:off x="420001" y="1536627"/>
            <a:ext cx="4310651" cy="697874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2" name="Rectángulo: esquinas redondeadas 1">
            <a:extLst>
              <a:ext uri="{FF2B5EF4-FFF2-40B4-BE49-F238E27FC236}">
                <a16:creationId xmlns:a16="http://schemas.microsoft.com/office/drawing/2014/main" id="{99FF4510-806D-4AC7-8D73-69B355A697B8}"/>
              </a:ext>
            </a:extLst>
          </p:cNvPr>
          <p:cNvSpPr/>
          <p:nvPr/>
        </p:nvSpPr>
        <p:spPr>
          <a:xfrm>
            <a:off x="1308997" y="1142665"/>
            <a:ext cx="1021080" cy="217998"/>
          </a:xfrm>
          <a:prstGeom prst="roundRect">
            <a:avLst>
              <a:gd name="adj" fmla="val 0"/>
            </a:avLst>
          </a:prstGeom>
          <a:noFill/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4" name="Rectángulo 3">
            <a:extLst>
              <a:ext uri="{FF2B5EF4-FFF2-40B4-BE49-F238E27FC236}">
                <a16:creationId xmlns:a16="http://schemas.microsoft.com/office/drawing/2014/main" id="{2AFB77A1-E7B9-4F47-9144-3CC7BDF7EE3D}"/>
              </a:ext>
            </a:extLst>
          </p:cNvPr>
          <p:cNvSpPr/>
          <p:nvPr/>
        </p:nvSpPr>
        <p:spPr>
          <a:xfrm>
            <a:off x="440504" y="1056234"/>
            <a:ext cx="1021080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N.º Pedido</a:t>
            </a:r>
            <a:endParaRPr lang="es-CL" dirty="0">
              <a:effectLst/>
              <a:latin typeface="Akazan Lt" panose="02000506020000020003" pitchFamily="2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5" name="Rectángulo: esquinas redondeadas 4">
            <a:extLst>
              <a:ext uri="{FF2B5EF4-FFF2-40B4-BE49-F238E27FC236}">
                <a16:creationId xmlns:a16="http://schemas.microsoft.com/office/drawing/2014/main" id="{2842A9BB-0E44-4F1E-97DD-EF7322732B51}"/>
              </a:ext>
            </a:extLst>
          </p:cNvPr>
          <p:cNvSpPr/>
          <p:nvPr/>
        </p:nvSpPr>
        <p:spPr>
          <a:xfrm>
            <a:off x="3675604" y="1142059"/>
            <a:ext cx="1021080" cy="217998"/>
          </a:xfrm>
          <a:prstGeom prst="roundRect">
            <a:avLst>
              <a:gd name="adj" fmla="val 0"/>
            </a:avLst>
          </a:prstGeom>
          <a:noFill/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6" name="Rectángulo 5">
            <a:extLst>
              <a:ext uri="{FF2B5EF4-FFF2-40B4-BE49-F238E27FC236}">
                <a16:creationId xmlns:a16="http://schemas.microsoft.com/office/drawing/2014/main" id="{7F3D37A6-278E-4B2C-8776-6E7C1A84784E}"/>
              </a:ext>
            </a:extLst>
          </p:cNvPr>
          <p:cNvSpPr/>
          <p:nvPr/>
        </p:nvSpPr>
        <p:spPr>
          <a:xfrm>
            <a:off x="3079506" y="1063864"/>
            <a:ext cx="1021080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Fecha</a:t>
            </a:r>
          </a:p>
        </p:txBody>
      </p:sp>
      <p:grpSp>
        <p:nvGrpSpPr>
          <p:cNvPr id="17" name="Grupo 16">
            <a:extLst>
              <a:ext uri="{FF2B5EF4-FFF2-40B4-BE49-F238E27FC236}">
                <a16:creationId xmlns:a16="http://schemas.microsoft.com/office/drawing/2014/main" id="{A1221EF0-FDFE-48C3-A647-6370BEFC3A9F}"/>
              </a:ext>
            </a:extLst>
          </p:cNvPr>
          <p:cNvGrpSpPr/>
          <p:nvPr/>
        </p:nvGrpSpPr>
        <p:grpSpPr>
          <a:xfrm>
            <a:off x="428996" y="1535416"/>
            <a:ext cx="4190338" cy="715275"/>
            <a:chOff x="461175" y="1120552"/>
            <a:chExt cx="4190338" cy="715275"/>
          </a:xfrm>
        </p:grpSpPr>
        <p:sp>
          <p:nvSpPr>
            <p:cNvPr id="8" name="Rectángulo 7">
              <a:extLst>
                <a:ext uri="{FF2B5EF4-FFF2-40B4-BE49-F238E27FC236}">
                  <a16:creationId xmlns:a16="http://schemas.microsoft.com/office/drawing/2014/main" id="{9A52EE84-0DE8-4F26-AD5E-3CE20593F425}"/>
                </a:ext>
              </a:extLst>
            </p:cNvPr>
            <p:cNvSpPr/>
            <p:nvPr/>
          </p:nvSpPr>
          <p:spPr>
            <a:xfrm>
              <a:off x="477077" y="1120552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Cliente: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" name="Rectángulo 8">
              <a:extLst>
                <a:ext uri="{FF2B5EF4-FFF2-40B4-BE49-F238E27FC236}">
                  <a16:creationId xmlns:a16="http://schemas.microsoft.com/office/drawing/2014/main" id="{0293D1B7-439B-4947-A5F0-41627F3784A1}"/>
                </a:ext>
              </a:extLst>
            </p:cNvPr>
            <p:cNvSpPr/>
            <p:nvPr/>
          </p:nvSpPr>
          <p:spPr>
            <a:xfrm>
              <a:off x="461175" y="1452518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Teléfono: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10" name="Rectángulo 9">
              <a:extLst>
                <a:ext uri="{FF2B5EF4-FFF2-40B4-BE49-F238E27FC236}">
                  <a16:creationId xmlns:a16="http://schemas.microsoft.com/office/drawing/2014/main" id="{18CEE0AE-BC72-4F64-89A2-783C42213717}"/>
                </a:ext>
              </a:extLst>
            </p:cNvPr>
            <p:cNvSpPr/>
            <p:nvPr/>
          </p:nvSpPr>
          <p:spPr>
            <a:xfrm>
              <a:off x="2542395" y="1460468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Celular: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12" name="Conector recto 11">
              <a:extLst>
                <a:ext uri="{FF2B5EF4-FFF2-40B4-BE49-F238E27FC236}">
                  <a16:creationId xmlns:a16="http://schemas.microsoft.com/office/drawing/2014/main" id="{44FD2E21-B38E-48E6-8AF0-3E3DE6E69487}"/>
                </a:ext>
              </a:extLst>
            </p:cNvPr>
            <p:cNvCxnSpPr/>
            <p:nvPr/>
          </p:nvCxnSpPr>
          <p:spPr>
            <a:xfrm>
              <a:off x="1089328" y="1380954"/>
              <a:ext cx="3562185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Conector recto 12">
              <a:extLst>
                <a:ext uri="{FF2B5EF4-FFF2-40B4-BE49-F238E27FC236}">
                  <a16:creationId xmlns:a16="http://schemas.microsoft.com/office/drawing/2014/main" id="{FF0615F5-297B-42CC-9227-B689F664423A}"/>
                </a:ext>
              </a:extLst>
            </p:cNvPr>
            <p:cNvCxnSpPr>
              <a:cxnSpLocks/>
            </p:cNvCxnSpPr>
            <p:nvPr/>
          </p:nvCxnSpPr>
          <p:spPr>
            <a:xfrm>
              <a:off x="1194019" y="1700333"/>
              <a:ext cx="1348376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" name="Conector recto 14">
              <a:extLst>
                <a:ext uri="{FF2B5EF4-FFF2-40B4-BE49-F238E27FC236}">
                  <a16:creationId xmlns:a16="http://schemas.microsoft.com/office/drawing/2014/main" id="{BD48C7B8-5CAC-4F82-9216-C8AB344C1EF2}"/>
                </a:ext>
              </a:extLst>
            </p:cNvPr>
            <p:cNvCxnSpPr>
              <a:cxnSpLocks/>
            </p:cNvCxnSpPr>
            <p:nvPr/>
          </p:nvCxnSpPr>
          <p:spPr>
            <a:xfrm>
              <a:off x="3228230" y="1700333"/>
              <a:ext cx="1423283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7" name="Grupo 26">
            <a:extLst>
              <a:ext uri="{FF2B5EF4-FFF2-40B4-BE49-F238E27FC236}">
                <a16:creationId xmlns:a16="http://schemas.microsoft.com/office/drawing/2014/main" id="{D011FB4B-7475-4BE9-A358-6DA41A8D12AD}"/>
              </a:ext>
            </a:extLst>
          </p:cNvPr>
          <p:cNvGrpSpPr/>
          <p:nvPr/>
        </p:nvGrpSpPr>
        <p:grpSpPr>
          <a:xfrm>
            <a:off x="899417" y="2332501"/>
            <a:ext cx="3359980" cy="319046"/>
            <a:chOff x="864702" y="1908569"/>
            <a:chExt cx="3359980" cy="319046"/>
          </a:xfrm>
        </p:grpSpPr>
        <p:sp>
          <p:nvSpPr>
            <p:cNvPr id="19" name="Rectángulo: esquinas redondeadas 18">
              <a:extLst>
                <a:ext uri="{FF2B5EF4-FFF2-40B4-BE49-F238E27FC236}">
                  <a16:creationId xmlns:a16="http://schemas.microsoft.com/office/drawing/2014/main" id="{90C1F828-0023-4BD0-AE55-1A1D3BABD5CA}"/>
                </a:ext>
              </a:extLst>
            </p:cNvPr>
            <p:cNvSpPr/>
            <p:nvPr/>
          </p:nvSpPr>
          <p:spPr>
            <a:xfrm>
              <a:off x="888509" y="1931042"/>
              <a:ext cx="3336173" cy="267576"/>
            </a:xfrm>
            <a:prstGeom prst="roundRect">
              <a:avLst>
                <a:gd name="adj" fmla="val 3808"/>
              </a:avLst>
            </a:prstGeom>
            <a:solidFill>
              <a:srgbClr val="E5EBF7"/>
            </a:solidFill>
            <a:ln w="6350"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20" name="Rectángulo 19">
              <a:extLst>
                <a:ext uri="{FF2B5EF4-FFF2-40B4-BE49-F238E27FC236}">
                  <a16:creationId xmlns:a16="http://schemas.microsoft.com/office/drawing/2014/main" id="{56986F0A-658A-4DCF-8EF6-0F185C7C5060}"/>
                </a:ext>
              </a:extLst>
            </p:cNvPr>
            <p:cNvSpPr/>
            <p:nvPr/>
          </p:nvSpPr>
          <p:spPr>
            <a:xfrm>
              <a:off x="864702" y="1910995"/>
              <a:ext cx="140708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Tipo de Servicio: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21" name="Rectángulo 20">
              <a:extLst>
                <a:ext uri="{FF2B5EF4-FFF2-40B4-BE49-F238E27FC236}">
                  <a16:creationId xmlns:a16="http://schemas.microsoft.com/office/drawing/2014/main" id="{6492D76D-BD6D-4616-9DE0-599FC92A6658}"/>
                </a:ext>
              </a:extLst>
            </p:cNvPr>
            <p:cNvSpPr/>
            <p:nvPr/>
          </p:nvSpPr>
          <p:spPr>
            <a:xfrm>
              <a:off x="1993616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2" name="Rectángulo 21">
              <a:extLst>
                <a:ext uri="{FF2B5EF4-FFF2-40B4-BE49-F238E27FC236}">
                  <a16:creationId xmlns:a16="http://schemas.microsoft.com/office/drawing/2014/main" id="{BE82BD38-E445-4696-A0AB-597A418C5665}"/>
                </a:ext>
              </a:extLst>
            </p:cNvPr>
            <p:cNvSpPr/>
            <p:nvPr/>
          </p:nvSpPr>
          <p:spPr>
            <a:xfrm>
              <a:off x="2072635" y="1908569"/>
              <a:ext cx="654616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Costura</a:t>
              </a:r>
            </a:p>
          </p:txBody>
        </p:sp>
        <p:sp>
          <p:nvSpPr>
            <p:cNvPr id="23" name="Rectángulo 22">
              <a:extLst>
                <a:ext uri="{FF2B5EF4-FFF2-40B4-BE49-F238E27FC236}">
                  <a16:creationId xmlns:a16="http://schemas.microsoft.com/office/drawing/2014/main" id="{68F4B250-3831-418F-BFC4-D431DBC2CA70}"/>
                </a:ext>
              </a:extLst>
            </p:cNvPr>
            <p:cNvSpPr/>
            <p:nvPr/>
          </p:nvSpPr>
          <p:spPr>
            <a:xfrm>
              <a:off x="2660329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4" name="Rectángulo 23">
              <a:extLst>
                <a:ext uri="{FF2B5EF4-FFF2-40B4-BE49-F238E27FC236}">
                  <a16:creationId xmlns:a16="http://schemas.microsoft.com/office/drawing/2014/main" id="{4AA89D6B-DBBA-402D-AEBE-71E144A67F00}"/>
                </a:ext>
              </a:extLst>
            </p:cNvPr>
            <p:cNvSpPr/>
            <p:nvPr/>
          </p:nvSpPr>
          <p:spPr>
            <a:xfrm>
              <a:off x="2750460" y="1915094"/>
              <a:ext cx="81676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Confección</a:t>
              </a:r>
            </a:p>
          </p:txBody>
        </p:sp>
        <p:sp>
          <p:nvSpPr>
            <p:cNvPr id="25" name="Rectángulo 24">
              <a:extLst>
                <a:ext uri="{FF2B5EF4-FFF2-40B4-BE49-F238E27FC236}">
                  <a16:creationId xmlns:a16="http://schemas.microsoft.com/office/drawing/2014/main" id="{E35C0224-B0B5-4F53-8A83-F99AB3741D53}"/>
                </a:ext>
              </a:extLst>
            </p:cNvPr>
            <p:cNvSpPr/>
            <p:nvPr/>
          </p:nvSpPr>
          <p:spPr>
            <a:xfrm>
              <a:off x="3522045" y="2000787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6" name="Rectángulo 25">
              <a:extLst>
                <a:ext uri="{FF2B5EF4-FFF2-40B4-BE49-F238E27FC236}">
                  <a16:creationId xmlns:a16="http://schemas.microsoft.com/office/drawing/2014/main" id="{6D0BC1E9-E235-4F61-AC23-ACA0B4CF88CA}"/>
                </a:ext>
              </a:extLst>
            </p:cNvPr>
            <p:cNvSpPr/>
            <p:nvPr/>
          </p:nvSpPr>
          <p:spPr>
            <a:xfrm>
              <a:off x="3612029" y="1915094"/>
              <a:ext cx="552402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Otros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sp>
        <p:nvSpPr>
          <p:cNvPr id="28" name="Rectángulo 27">
            <a:extLst>
              <a:ext uri="{FF2B5EF4-FFF2-40B4-BE49-F238E27FC236}">
                <a16:creationId xmlns:a16="http://schemas.microsoft.com/office/drawing/2014/main" id="{68588BD4-AE96-4CF9-9C4B-24A6D79FE99D}"/>
              </a:ext>
            </a:extLst>
          </p:cNvPr>
          <p:cNvSpPr/>
          <p:nvPr/>
        </p:nvSpPr>
        <p:spPr>
          <a:xfrm>
            <a:off x="354701" y="2633649"/>
            <a:ext cx="2183733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Descripción del Servicio:</a:t>
            </a:r>
            <a:endParaRPr lang="es-CL" dirty="0">
              <a:effectLst/>
              <a:latin typeface="Akazan Lt" panose="02000506020000020003" pitchFamily="2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pic>
        <p:nvPicPr>
          <p:cNvPr id="30" name="Imagen 29">
            <a:extLst>
              <a:ext uri="{FF2B5EF4-FFF2-40B4-BE49-F238E27FC236}">
                <a16:creationId xmlns:a16="http://schemas.microsoft.com/office/drawing/2014/main" id="{3E931A31-DC47-4A40-8DA9-8FC83A9306DD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203" t="66278" r="8673" b="23449"/>
          <a:stretch/>
        </p:blipFill>
        <p:spPr>
          <a:xfrm>
            <a:off x="440505" y="2944813"/>
            <a:ext cx="4301657" cy="738769"/>
          </a:xfrm>
          <a:prstGeom prst="rect">
            <a:avLst/>
          </a:prstGeom>
        </p:spPr>
      </p:pic>
      <p:grpSp>
        <p:nvGrpSpPr>
          <p:cNvPr id="76" name="Grupo 75">
            <a:extLst>
              <a:ext uri="{FF2B5EF4-FFF2-40B4-BE49-F238E27FC236}">
                <a16:creationId xmlns:a16="http://schemas.microsoft.com/office/drawing/2014/main" id="{EBD2F4EC-A8BF-4680-A871-AD5F1ACFA33A}"/>
              </a:ext>
            </a:extLst>
          </p:cNvPr>
          <p:cNvGrpSpPr/>
          <p:nvPr/>
        </p:nvGrpSpPr>
        <p:grpSpPr>
          <a:xfrm>
            <a:off x="513147" y="3825721"/>
            <a:ext cx="4187950" cy="1277269"/>
            <a:chOff x="425691" y="4023521"/>
            <a:chExt cx="4187950" cy="1277269"/>
          </a:xfrm>
        </p:grpSpPr>
        <p:sp>
          <p:nvSpPr>
            <p:cNvPr id="39" name="Rectángulo 38">
              <a:extLst>
                <a:ext uri="{FF2B5EF4-FFF2-40B4-BE49-F238E27FC236}">
                  <a16:creationId xmlns:a16="http://schemas.microsoft.com/office/drawing/2014/main" id="{02E4A93C-8F9C-4884-B2B6-80528735D3E3}"/>
                </a:ext>
              </a:extLst>
            </p:cNvPr>
            <p:cNvSpPr/>
            <p:nvPr/>
          </p:nvSpPr>
          <p:spPr>
            <a:xfrm>
              <a:off x="425691" y="4023521"/>
              <a:ext cx="118105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Ficha de Medidas</a:t>
              </a:r>
            </a:p>
          </p:txBody>
        </p:sp>
        <p:sp>
          <p:nvSpPr>
            <p:cNvPr id="41" name="Rectángulo 40">
              <a:extLst>
                <a:ext uri="{FF2B5EF4-FFF2-40B4-BE49-F238E27FC236}">
                  <a16:creationId xmlns:a16="http://schemas.microsoft.com/office/drawing/2014/main" id="{92B9E128-7B4C-45E7-9BA8-B9EA85687B92}"/>
                </a:ext>
              </a:extLst>
            </p:cNvPr>
            <p:cNvSpPr/>
            <p:nvPr/>
          </p:nvSpPr>
          <p:spPr>
            <a:xfrm>
              <a:off x="754528" y="4254831"/>
              <a:ext cx="66475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H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ombros</a:t>
              </a:r>
            </a:p>
          </p:txBody>
        </p:sp>
        <p:grpSp>
          <p:nvGrpSpPr>
            <p:cNvPr id="53" name="Grupo 52">
              <a:extLst>
                <a:ext uri="{FF2B5EF4-FFF2-40B4-BE49-F238E27FC236}">
                  <a16:creationId xmlns:a16="http://schemas.microsoft.com/office/drawing/2014/main" id="{F280F20A-CEEA-4B75-946C-268CF551042A}"/>
                </a:ext>
              </a:extLst>
            </p:cNvPr>
            <p:cNvGrpSpPr/>
            <p:nvPr/>
          </p:nvGrpSpPr>
          <p:grpSpPr>
            <a:xfrm>
              <a:off x="499785" y="4324233"/>
              <a:ext cx="319496" cy="903494"/>
              <a:chOff x="499785" y="4324233"/>
              <a:chExt cx="319496" cy="903494"/>
            </a:xfrm>
          </p:grpSpPr>
          <p:sp>
            <p:nvSpPr>
              <p:cNvPr id="40" name="Rectángulo 39">
                <a:extLst>
                  <a:ext uri="{FF2B5EF4-FFF2-40B4-BE49-F238E27FC236}">
                    <a16:creationId xmlns:a16="http://schemas.microsoft.com/office/drawing/2014/main" id="{E47B04F6-4E0C-443A-9D7F-51CC3A6E8167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 dirty="0"/>
              </a:p>
            </p:txBody>
          </p:sp>
          <p:sp>
            <p:nvSpPr>
              <p:cNvPr id="42" name="Rectángulo 41">
                <a:extLst>
                  <a:ext uri="{FF2B5EF4-FFF2-40B4-BE49-F238E27FC236}">
                    <a16:creationId xmlns:a16="http://schemas.microsoft.com/office/drawing/2014/main" id="{E0D8D7D1-E8A9-477D-BB59-7D4037A10AD8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3" name="Rectángulo 42">
                <a:extLst>
                  <a:ext uri="{FF2B5EF4-FFF2-40B4-BE49-F238E27FC236}">
                    <a16:creationId xmlns:a16="http://schemas.microsoft.com/office/drawing/2014/main" id="{F11EEA12-BB2F-4295-96AC-15AABB2EB594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4" name="Rectángulo 43">
                <a:extLst>
                  <a:ext uri="{FF2B5EF4-FFF2-40B4-BE49-F238E27FC236}">
                    <a16:creationId xmlns:a16="http://schemas.microsoft.com/office/drawing/2014/main" id="{4CA8619C-54F1-4E1B-8AD0-2AB97850AF39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5" name="Rectángulo 44">
                <a:extLst>
                  <a:ext uri="{FF2B5EF4-FFF2-40B4-BE49-F238E27FC236}">
                    <a16:creationId xmlns:a16="http://schemas.microsoft.com/office/drawing/2014/main" id="{A892E23F-412E-4C2B-BF07-19DEFB875F6D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48" name="Rectángulo 47">
              <a:extLst>
                <a:ext uri="{FF2B5EF4-FFF2-40B4-BE49-F238E27FC236}">
                  <a16:creationId xmlns:a16="http://schemas.microsoft.com/office/drawing/2014/main" id="{F61B7A8A-9FD8-4CD0-98C1-D19A7D442815}"/>
                </a:ext>
              </a:extLst>
            </p:cNvPr>
            <p:cNvSpPr/>
            <p:nvPr/>
          </p:nvSpPr>
          <p:spPr>
            <a:xfrm>
              <a:off x="754528" y="4446790"/>
              <a:ext cx="66475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Busto</a:t>
              </a:r>
            </a:p>
          </p:txBody>
        </p:sp>
        <p:sp>
          <p:nvSpPr>
            <p:cNvPr id="49" name="Rectángulo 48">
              <a:extLst>
                <a:ext uri="{FF2B5EF4-FFF2-40B4-BE49-F238E27FC236}">
                  <a16:creationId xmlns:a16="http://schemas.microsoft.com/office/drawing/2014/main" id="{CB2C72A1-AB47-4A03-B163-24BB2C1F201C}"/>
                </a:ext>
              </a:extLst>
            </p:cNvPr>
            <p:cNvSpPr/>
            <p:nvPr/>
          </p:nvSpPr>
          <p:spPr>
            <a:xfrm>
              <a:off x="754528" y="4627222"/>
              <a:ext cx="934027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Larg</a:t>
              </a: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 Espalda</a:t>
              </a:r>
            </a:p>
          </p:txBody>
        </p:sp>
        <p:sp>
          <p:nvSpPr>
            <p:cNvPr id="50" name="Rectángulo 49">
              <a:extLst>
                <a:ext uri="{FF2B5EF4-FFF2-40B4-BE49-F238E27FC236}">
                  <a16:creationId xmlns:a16="http://schemas.microsoft.com/office/drawing/2014/main" id="{C5BC14CB-F47E-4D58-8F68-DDE41F381913}"/>
                </a:ext>
              </a:extLst>
            </p:cNvPr>
            <p:cNvSpPr/>
            <p:nvPr/>
          </p:nvSpPr>
          <p:spPr>
            <a:xfrm>
              <a:off x="754528" y="4819750"/>
              <a:ext cx="934027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Busto</a:t>
              </a:r>
            </a:p>
          </p:txBody>
        </p:sp>
        <p:sp>
          <p:nvSpPr>
            <p:cNvPr id="52" name="Rectángulo 51">
              <a:extLst>
                <a:ext uri="{FF2B5EF4-FFF2-40B4-BE49-F238E27FC236}">
                  <a16:creationId xmlns:a16="http://schemas.microsoft.com/office/drawing/2014/main" id="{39884370-F146-4FD9-9DE4-63D0F5CF1CFD}"/>
                </a:ext>
              </a:extLst>
            </p:cNvPr>
            <p:cNvSpPr/>
            <p:nvPr/>
          </p:nvSpPr>
          <p:spPr>
            <a:xfrm>
              <a:off x="763644" y="5019073"/>
              <a:ext cx="54205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</a:t>
              </a:r>
            </a:p>
          </p:txBody>
        </p:sp>
        <p:grpSp>
          <p:nvGrpSpPr>
            <p:cNvPr id="54" name="Grupo 53">
              <a:extLst>
                <a:ext uri="{FF2B5EF4-FFF2-40B4-BE49-F238E27FC236}">
                  <a16:creationId xmlns:a16="http://schemas.microsoft.com/office/drawing/2014/main" id="{899D3852-9FE5-4802-ABAC-63F149199D1B}"/>
                </a:ext>
              </a:extLst>
            </p:cNvPr>
            <p:cNvGrpSpPr/>
            <p:nvPr/>
          </p:nvGrpSpPr>
          <p:grpSpPr>
            <a:xfrm>
              <a:off x="1603520" y="4324233"/>
              <a:ext cx="319496" cy="903494"/>
              <a:chOff x="499785" y="4324233"/>
              <a:chExt cx="319496" cy="903494"/>
            </a:xfrm>
          </p:grpSpPr>
          <p:sp>
            <p:nvSpPr>
              <p:cNvPr id="55" name="Rectángulo 54">
                <a:extLst>
                  <a:ext uri="{FF2B5EF4-FFF2-40B4-BE49-F238E27FC236}">
                    <a16:creationId xmlns:a16="http://schemas.microsoft.com/office/drawing/2014/main" id="{B9500116-F8A0-4B60-A41D-DDA61DAD96E1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6" name="Rectángulo 55">
                <a:extLst>
                  <a:ext uri="{FF2B5EF4-FFF2-40B4-BE49-F238E27FC236}">
                    <a16:creationId xmlns:a16="http://schemas.microsoft.com/office/drawing/2014/main" id="{32936542-49CC-49B3-82EB-7BF61A120F45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7" name="Rectángulo 56">
                <a:extLst>
                  <a:ext uri="{FF2B5EF4-FFF2-40B4-BE49-F238E27FC236}">
                    <a16:creationId xmlns:a16="http://schemas.microsoft.com/office/drawing/2014/main" id="{8750774D-2064-4D64-A3A9-4DF20C839018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8" name="Rectángulo 57">
                <a:extLst>
                  <a:ext uri="{FF2B5EF4-FFF2-40B4-BE49-F238E27FC236}">
                    <a16:creationId xmlns:a16="http://schemas.microsoft.com/office/drawing/2014/main" id="{83283F80-022F-44A8-A5C5-F600B41761E0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9" name="Rectángulo 58">
                <a:extLst>
                  <a:ext uri="{FF2B5EF4-FFF2-40B4-BE49-F238E27FC236}">
                    <a16:creationId xmlns:a16="http://schemas.microsoft.com/office/drawing/2014/main" id="{B3B65F57-430F-44F5-B56A-77EC86B78C32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60" name="Rectángulo 59">
              <a:extLst>
                <a:ext uri="{FF2B5EF4-FFF2-40B4-BE49-F238E27FC236}">
                  <a16:creationId xmlns:a16="http://schemas.microsoft.com/office/drawing/2014/main" id="{6466DA8E-C652-4658-9DE6-CC4010FF4254}"/>
                </a:ext>
              </a:extLst>
            </p:cNvPr>
            <p:cNvSpPr/>
            <p:nvPr/>
          </p:nvSpPr>
          <p:spPr>
            <a:xfrm>
              <a:off x="1857045" y="4249221"/>
              <a:ext cx="140225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Frente </a:t>
              </a:r>
            </a:p>
          </p:txBody>
        </p:sp>
        <p:sp>
          <p:nvSpPr>
            <p:cNvPr id="61" name="Rectángulo 60">
              <a:extLst>
                <a:ext uri="{FF2B5EF4-FFF2-40B4-BE49-F238E27FC236}">
                  <a16:creationId xmlns:a16="http://schemas.microsoft.com/office/drawing/2014/main" id="{31371062-0AD6-4B71-A228-5A8B2CD3F31E}"/>
                </a:ext>
              </a:extLst>
            </p:cNvPr>
            <p:cNvSpPr/>
            <p:nvPr/>
          </p:nvSpPr>
          <p:spPr>
            <a:xfrm>
              <a:off x="1857045" y="4448480"/>
              <a:ext cx="1327750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Costado</a:t>
              </a:r>
            </a:p>
          </p:txBody>
        </p:sp>
        <p:sp>
          <p:nvSpPr>
            <p:cNvPr id="62" name="Rectángulo 61">
              <a:extLst>
                <a:ext uri="{FF2B5EF4-FFF2-40B4-BE49-F238E27FC236}">
                  <a16:creationId xmlns:a16="http://schemas.microsoft.com/office/drawing/2014/main" id="{5A4E51EF-8D78-4EC7-9B0F-BE0BEA9BB197}"/>
                </a:ext>
              </a:extLst>
            </p:cNvPr>
            <p:cNvSpPr/>
            <p:nvPr/>
          </p:nvSpPr>
          <p:spPr>
            <a:xfrm>
              <a:off x="1867696" y="4627222"/>
              <a:ext cx="60857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Cadera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63" name="Rectángulo 62">
              <a:extLst>
                <a:ext uri="{FF2B5EF4-FFF2-40B4-BE49-F238E27FC236}">
                  <a16:creationId xmlns:a16="http://schemas.microsoft.com/office/drawing/2014/main" id="{14010947-628E-4464-9589-CBFF26BCD86C}"/>
                </a:ext>
              </a:extLst>
            </p:cNvPr>
            <p:cNvSpPr/>
            <p:nvPr/>
          </p:nvSpPr>
          <p:spPr>
            <a:xfrm>
              <a:off x="1867696" y="4813319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Rodilla</a:t>
              </a:r>
            </a:p>
          </p:txBody>
        </p:sp>
        <p:sp>
          <p:nvSpPr>
            <p:cNvPr id="64" name="Rectángulo 63">
              <a:extLst>
                <a:ext uri="{FF2B5EF4-FFF2-40B4-BE49-F238E27FC236}">
                  <a16:creationId xmlns:a16="http://schemas.microsoft.com/office/drawing/2014/main" id="{B9F5A617-31DA-4B42-AA9F-20464752E28F}"/>
                </a:ext>
              </a:extLst>
            </p:cNvPr>
            <p:cNvSpPr/>
            <p:nvPr/>
          </p:nvSpPr>
          <p:spPr>
            <a:xfrm>
              <a:off x="1862655" y="5016100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Rodilla</a:t>
              </a:r>
            </a:p>
          </p:txBody>
        </p:sp>
        <p:grpSp>
          <p:nvGrpSpPr>
            <p:cNvPr id="65" name="Grupo 64">
              <a:extLst>
                <a:ext uri="{FF2B5EF4-FFF2-40B4-BE49-F238E27FC236}">
                  <a16:creationId xmlns:a16="http://schemas.microsoft.com/office/drawing/2014/main" id="{320CD5EF-93F7-494C-8D7A-6A0B8DEABED7}"/>
                </a:ext>
              </a:extLst>
            </p:cNvPr>
            <p:cNvGrpSpPr/>
            <p:nvPr/>
          </p:nvGrpSpPr>
          <p:grpSpPr>
            <a:xfrm>
              <a:off x="3122565" y="4330398"/>
              <a:ext cx="319496" cy="903494"/>
              <a:chOff x="499785" y="4324233"/>
              <a:chExt cx="319496" cy="903494"/>
            </a:xfrm>
          </p:grpSpPr>
          <p:sp>
            <p:nvSpPr>
              <p:cNvPr id="66" name="Rectángulo 65">
                <a:extLst>
                  <a:ext uri="{FF2B5EF4-FFF2-40B4-BE49-F238E27FC236}">
                    <a16:creationId xmlns:a16="http://schemas.microsoft.com/office/drawing/2014/main" id="{F5AFC7C4-3C8D-4234-9F99-591641CB149C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7" name="Rectángulo 66">
                <a:extLst>
                  <a:ext uri="{FF2B5EF4-FFF2-40B4-BE49-F238E27FC236}">
                    <a16:creationId xmlns:a16="http://schemas.microsoft.com/office/drawing/2014/main" id="{672EC4D9-7968-40EF-8E37-0AB1B0B57B4D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8" name="Rectángulo 67">
                <a:extLst>
                  <a:ext uri="{FF2B5EF4-FFF2-40B4-BE49-F238E27FC236}">
                    <a16:creationId xmlns:a16="http://schemas.microsoft.com/office/drawing/2014/main" id="{79992F34-89A5-437A-A008-60DF00CD58FB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9" name="Rectángulo 68">
                <a:extLst>
                  <a:ext uri="{FF2B5EF4-FFF2-40B4-BE49-F238E27FC236}">
                    <a16:creationId xmlns:a16="http://schemas.microsoft.com/office/drawing/2014/main" id="{5A44A7C8-1EF2-4BA3-A253-805C71A8205A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70" name="Rectángulo 69">
                <a:extLst>
                  <a:ext uri="{FF2B5EF4-FFF2-40B4-BE49-F238E27FC236}">
                    <a16:creationId xmlns:a16="http://schemas.microsoft.com/office/drawing/2014/main" id="{9FCEB1F4-D108-40F4-9C61-46A7811EF12A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71" name="Rectángulo 70">
              <a:extLst>
                <a:ext uri="{FF2B5EF4-FFF2-40B4-BE49-F238E27FC236}">
                  <a16:creationId xmlns:a16="http://schemas.microsoft.com/office/drawing/2014/main" id="{7667203C-F86F-4632-8695-E8C8F777376B}"/>
                </a:ext>
              </a:extLst>
            </p:cNvPr>
            <p:cNvSpPr/>
            <p:nvPr/>
          </p:nvSpPr>
          <p:spPr>
            <a:xfrm>
              <a:off x="3391445" y="4257235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Pantalones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2" name="Rectángulo 71">
              <a:extLst>
                <a:ext uri="{FF2B5EF4-FFF2-40B4-BE49-F238E27FC236}">
                  <a16:creationId xmlns:a16="http://schemas.microsoft.com/office/drawing/2014/main" id="{58BFB19A-50EB-45F1-A3CE-85D479F6FF63}"/>
                </a:ext>
              </a:extLst>
            </p:cNvPr>
            <p:cNvSpPr/>
            <p:nvPr/>
          </p:nvSpPr>
          <p:spPr>
            <a:xfrm>
              <a:off x="3392643" y="4443247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Falda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3" name="Rectángulo 72">
              <a:extLst>
                <a:ext uri="{FF2B5EF4-FFF2-40B4-BE49-F238E27FC236}">
                  <a16:creationId xmlns:a16="http://schemas.microsoft.com/office/drawing/2014/main" id="{1D61C0AB-6E23-4955-B604-F5425931A240}"/>
                </a:ext>
              </a:extLst>
            </p:cNvPr>
            <p:cNvSpPr/>
            <p:nvPr/>
          </p:nvSpPr>
          <p:spPr>
            <a:xfrm>
              <a:off x="3388231" y="4632248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Brazos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4" name="Rectángulo 73">
              <a:extLst>
                <a:ext uri="{FF2B5EF4-FFF2-40B4-BE49-F238E27FC236}">
                  <a16:creationId xmlns:a16="http://schemas.microsoft.com/office/drawing/2014/main" id="{82FFD66E-2E43-472B-9751-82F25D60E63F}"/>
                </a:ext>
              </a:extLst>
            </p:cNvPr>
            <p:cNvSpPr/>
            <p:nvPr/>
          </p:nvSpPr>
          <p:spPr>
            <a:xfrm>
              <a:off x="3391445" y="4824776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Brazos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5" name="Rectángulo 74">
              <a:extLst>
                <a:ext uri="{FF2B5EF4-FFF2-40B4-BE49-F238E27FC236}">
                  <a16:creationId xmlns:a16="http://schemas.microsoft.com/office/drawing/2014/main" id="{567DC8AA-44AB-4858-80A5-59093DB9B205}"/>
                </a:ext>
              </a:extLst>
            </p:cNvPr>
            <p:cNvSpPr/>
            <p:nvPr/>
          </p:nvSpPr>
          <p:spPr>
            <a:xfrm>
              <a:off x="3392014" y="5019687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Puños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77" name="Grupo 76">
            <a:extLst>
              <a:ext uri="{FF2B5EF4-FFF2-40B4-BE49-F238E27FC236}">
                <a16:creationId xmlns:a16="http://schemas.microsoft.com/office/drawing/2014/main" id="{E1C409F8-653D-4D9B-BD5A-C6F51AAA093A}"/>
              </a:ext>
            </a:extLst>
          </p:cNvPr>
          <p:cNvGrpSpPr/>
          <p:nvPr/>
        </p:nvGrpSpPr>
        <p:grpSpPr>
          <a:xfrm>
            <a:off x="827247" y="5284367"/>
            <a:ext cx="3869438" cy="314947"/>
            <a:chOff x="846774" y="1908569"/>
            <a:chExt cx="3869438" cy="314947"/>
          </a:xfrm>
        </p:grpSpPr>
        <p:sp>
          <p:nvSpPr>
            <p:cNvPr id="78" name="Rectángulo: esquinas redondeadas 77">
              <a:extLst>
                <a:ext uri="{FF2B5EF4-FFF2-40B4-BE49-F238E27FC236}">
                  <a16:creationId xmlns:a16="http://schemas.microsoft.com/office/drawing/2014/main" id="{2060D2E5-A165-4593-B293-BEB07BBA723F}"/>
                </a:ext>
              </a:extLst>
            </p:cNvPr>
            <p:cNvSpPr/>
            <p:nvPr/>
          </p:nvSpPr>
          <p:spPr>
            <a:xfrm>
              <a:off x="888509" y="1931042"/>
              <a:ext cx="3548063" cy="267576"/>
            </a:xfrm>
            <a:prstGeom prst="roundRect">
              <a:avLst>
                <a:gd name="adj" fmla="val 3808"/>
              </a:avLst>
            </a:prstGeom>
            <a:solidFill>
              <a:srgbClr val="E5EBF7"/>
            </a:solidFill>
            <a:ln w="6350"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79" name="Rectángulo 78">
              <a:extLst>
                <a:ext uri="{FF2B5EF4-FFF2-40B4-BE49-F238E27FC236}">
                  <a16:creationId xmlns:a16="http://schemas.microsoft.com/office/drawing/2014/main" id="{E7877A37-7626-4D32-BC91-E7815A0457B0}"/>
                </a:ext>
              </a:extLst>
            </p:cNvPr>
            <p:cNvSpPr/>
            <p:nvPr/>
          </p:nvSpPr>
          <p:spPr>
            <a:xfrm>
              <a:off x="846774" y="1910995"/>
              <a:ext cx="140708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Material Utilizado</a:t>
              </a:r>
            </a:p>
          </p:txBody>
        </p:sp>
        <p:sp>
          <p:nvSpPr>
            <p:cNvPr id="80" name="Rectángulo 79">
              <a:extLst>
                <a:ext uri="{FF2B5EF4-FFF2-40B4-BE49-F238E27FC236}">
                  <a16:creationId xmlns:a16="http://schemas.microsoft.com/office/drawing/2014/main" id="{EED52FFC-D234-4972-9362-CCA8BD8E1E1D}"/>
                </a:ext>
              </a:extLst>
            </p:cNvPr>
            <p:cNvSpPr/>
            <p:nvPr/>
          </p:nvSpPr>
          <p:spPr>
            <a:xfrm>
              <a:off x="1951784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81" name="Rectángulo 80">
              <a:extLst>
                <a:ext uri="{FF2B5EF4-FFF2-40B4-BE49-F238E27FC236}">
                  <a16:creationId xmlns:a16="http://schemas.microsoft.com/office/drawing/2014/main" id="{810D7B33-A378-48EE-81DB-D80ABF08CAFF}"/>
                </a:ext>
              </a:extLst>
            </p:cNvPr>
            <p:cNvSpPr/>
            <p:nvPr/>
          </p:nvSpPr>
          <p:spPr>
            <a:xfrm>
              <a:off x="2018850" y="1908569"/>
              <a:ext cx="1230415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Traído por cliente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82" name="Rectángulo 81">
              <a:extLst>
                <a:ext uri="{FF2B5EF4-FFF2-40B4-BE49-F238E27FC236}">
                  <a16:creationId xmlns:a16="http://schemas.microsoft.com/office/drawing/2014/main" id="{C6BA340D-8998-4AB9-89C7-B008C984CE74}"/>
                </a:ext>
              </a:extLst>
            </p:cNvPr>
            <p:cNvSpPr/>
            <p:nvPr/>
          </p:nvSpPr>
          <p:spPr>
            <a:xfrm>
              <a:off x="3114635" y="2000787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85" name="Rectángulo 84">
              <a:extLst>
                <a:ext uri="{FF2B5EF4-FFF2-40B4-BE49-F238E27FC236}">
                  <a16:creationId xmlns:a16="http://schemas.microsoft.com/office/drawing/2014/main" id="{E804BDC5-B8E3-4BEE-B9A1-7A7F9FE1772F}"/>
                </a:ext>
              </a:extLst>
            </p:cNvPr>
            <p:cNvSpPr/>
            <p:nvPr/>
          </p:nvSpPr>
          <p:spPr>
            <a:xfrm>
              <a:off x="3194974" y="1908569"/>
              <a:ext cx="152123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Comprado por uno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pic>
        <p:nvPicPr>
          <p:cNvPr id="86" name="Imagen 85">
            <a:extLst>
              <a:ext uri="{FF2B5EF4-FFF2-40B4-BE49-F238E27FC236}">
                <a16:creationId xmlns:a16="http://schemas.microsoft.com/office/drawing/2014/main" id="{5E40D706-1789-41B8-8B26-B918DFB9E15B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203" t="66278" r="8673" b="23356"/>
          <a:stretch/>
        </p:blipFill>
        <p:spPr>
          <a:xfrm>
            <a:off x="420002" y="5572807"/>
            <a:ext cx="4301657" cy="745544"/>
          </a:xfrm>
          <a:prstGeom prst="rect">
            <a:avLst/>
          </a:prstGeom>
        </p:spPr>
      </p:pic>
      <p:grpSp>
        <p:nvGrpSpPr>
          <p:cNvPr id="99" name="Grupo 98">
            <a:extLst>
              <a:ext uri="{FF2B5EF4-FFF2-40B4-BE49-F238E27FC236}">
                <a16:creationId xmlns:a16="http://schemas.microsoft.com/office/drawing/2014/main" id="{A495B0AB-2D8A-4029-A820-29583E476264}"/>
              </a:ext>
            </a:extLst>
          </p:cNvPr>
          <p:cNvGrpSpPr/>
          <p:nvPr/>
        </p:nvGrpSpPr>
        <p:grpSpPr>
          <a:xfrm>
            <a:off x="513886" y="6402346"/>
            <a:ext cx="4328637" cy="751470"/>
            <a:chOff x="507023" y="6357999"/>
            <a:chExt cx="4328637" cy="751470"/>
          </a:xfrm>
        </p:grpSpPr>
        <p:sp>
          <p:nvSpPr>
            <p:cNvPr id="88" name="Rectángulo 87">
              <a:extLst>
                <a:ext uri="{FF2B5EF4-FFF2-40B4-BE49-F238E27FC236}">
                  <a16:creationId xmlns:a16="http://schemas.microsoft.com/office/drawing/2014/main" id="{CABB359B-7FAA-4851-BFBB-C7E16CD1F9CA}"/>
                </a:ext>
              </a:extLst>
            </p:cNvPr>
            <p:cNvSpPr/>
            <p:nvPr/>
          </p:nvSpPr>
          <p:spPr>
            <a:xfrm>
              <a:off x="507023" y="6357999"/>
              <a:ext cx="1590222" cy="34394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6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Formas de Pago</a:t>
              </a:r>
              <a:endParaRPr lang="es-CL" sz="16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89" name="Rectángulo 88">
              <a:extLst>
                <a:ext uri="{FF2B5EF4-FFF2-40B4-BE49-F238E27FC236}">
                  <a16:creationId xmlns:a16="http://schemas.microsoft.com/office/drawing/2014/main" id="{5C3FB13F-67AB-4E67-B8DB-16F6AEF462D6}"/>
                </a:ext>
              </a:extLst>
            </p:cNvPr>
            <p:cNvSpPr/>
            <p:nvPr/>
          </p:nvSpPr>
          <p:spPr>
            <a:xfrm>
              <a:off x="508665" y="6755574"/>
              <a:ext cx="118105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Total a Pagar: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90" name="Conector recto 89">
              <a:extLst>
                <a:ext uri="{FF2B5EF4-FFF2-40B4-BE49-F238E27FC236}">
                  <a16:creationId xmlns:a16="http://schemas.microsoft.com/office/drawing/2014/main" id="{E991F5D5-602F-41C6-A05E-4F641BA735F5}"/>
                </a:ext>
              </a:extLst>
            </p:cNvPr>
            <p:cNvCxnSpPr>
              <a:cxnSpLocks/>
            </p:cNvCxnSpPr>
            <p:nvPr/>
          </p:nvCxnSpPr>
          <p:spPr>
            <a:xfrm>
              <a:off x="1405339" y="6956676"/>
              <a:ext cx="1125661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3" name="Rectángulo 92">
              <a:extLst>
                <a:ext uri="{FF2B5EF4-FFF2-40B4-BE49-F238E27FC236}">
                  <a16:creationId xmlns:a16="http://schemas.microsoft.com/office/drawing/2014/main" id="{6EBF0BAA-1830-4082-9014-C97DF0F57357}"/>
                </a:ext>
              </a:extLst>
            </p:cNvPr>
            <p:cNvSpPr/>
            <p:nvPr/>
          </p:nvSpPr>
          <p:spPr>
            <a:xfrm>
              <a:off x="2618328" y="6480608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94" name="Rectángulo 93">
              <a:extLst>
                <a:ext uri="{FF2B5EF4-FFF2-40B4-BE49-F238E27FC236}">
                  <a16:creationId xmlns:a16="http://schemas.microsoft.com/office/drawing/2014/main" id="{6B27A875-5C49-4CE4-884A-53A0A9CD71C2}"/>
                </a:ext>
              </a:extLst>
            </p:cNvPr>
            <p:cNvSpPr/>
            <p:nvPr/>
          </p:nvSpPr>
          <p:spPr>
            <a:xfrm>
              <a:off x="2698547" y="6392360"/>
              <a:ext cx="213711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50% Adel</a:t>
              </a: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anto / 50% Entrega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5" name="Rectángulo 94">
              <a:extLst>
                <a:ext uri="{FF2B5EF4-FFF2-40B4-BE49-F238E27FC236}">
                  <a16:creationId xmlns:a16="http://schemas.microsoft.com/office/drawing/2014/main" id="{796D9CDE-CE6A-44BC-B977-018DBDB7ADB1}"/>
                </a:ext>
              </a:extLst>
            </p:cNvPr>
            <p:cNvSpPr/>
            <p:nvPr/>
          </p:nvSpPr>
          <p:spPr>
            <a:xfrm>
              <a:off x="2618327" y="6671604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96" name="Rectángulo 95">
              <a:extLst>
                <a:ext uri="{FF2B5EF4-FFF2-40B4-BE49-F238E27FC236}">
                  <a16:creationId xmlns:a16="http://schemas.microsoft.com/office/drawing/2014/main" id="{E1A9C05A-E9F5-40BA-9B89-F4925868A6E2}"/>
                </a:ext>
              </a:extLst>
            </p:cNvPr>
            <p:cNvSpPr/>
            <p:nvPr/>
          </p:nvSpPr>
          <p:spPr>
            <a:xfrm>
              <a:off x="2698547" y="6590190"/>
              <a:ext cx="125637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Tarjeta de Crédito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7" name="Rectángulo 96">
              <a:extLst>
                <a:ext uri="{FF2B5EF4-FFF2-40B4-BE49-F238E27FC236}">
                  <a16:creationId xmlns:a16="http://schemas.microsoft.com/office/drawing/2014/main" id="{FDB9D3DA-79A0-4743-B169-42B0206C7917}"/>
                </a:ext>
              </a:extLst>
            </p:cNvPr>
            <p:cNvSpPr/>
            <p:nvPr/>
          </p:nvSpPr>
          <p:spPr>
            <a:xfrm>
              <a:off x="2734595" y="6796948"/>
              <a:ext cx="125637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Pago Completo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8" name="Rectángulo 97">
              <a:extLst>
                <a:ext uri="{FF2B5EF4-FFF2-40B4-BE49-F238E27FC236}">
                  <a16:creationId xmlns:a16="http://schemas.microsoft.com/office/drawing/2014/main" id="{C23ACB03-E850-4859-963B-A4D496E13724}"/>
                </a:ext>
              </a:extLst>
            </p:cNvPr>
            <p:cNvSpPr/>
            <p:nvPr/>
          </p:nvSpPr>
          <p:spPr>
            <a:xfrm>
              <a:off x="2618327" y="6872424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</p:grpSp>
      <p:sp>
        <p:nvSpPr>
          <p:cNvPr id="83" name="Rectángulo 82">
            <a:extLst>
              <a:ext uri="{FF2B5EF4-FFF2-40B4-BE49-F238E27FC236}">
                <a16:creationId xmlns:a16="http://schemas.microsoft.com/office/drawing/2014/main" id="{FF1B5714-D46E-4962-9BD8-8C3EB344E93F}"/>
              </a:ext>
            </a:extLst>
          </p:cNvPr>
          <p:cNvSpPr/>
          <p:nvPr/>
        </p:nvSpPr>
        <p:spPr>
          <a:xfrm>
            <a:off x="551357" y="63750"/>
            <a:ext cx="4148168" cy="107830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07000"/>
              </a:lnSpc>
              <a:spcAft>
                <a:spcPts val="726"/>
              </a:spcAft>
            </a:pPr>
            <a:r>
              <a:rPr lang="es-CL" sz="5988" dirty="0">
                <a:solidFill>
                  <a:schemeClr val="bg1"/>
                </a:solidFill>
                <a:latin typeface="Angelface" pitchFamily="50" charset="0"/>
                <a:ea typeface="Calibri" panose="020F0502020204030204" pitchFamily="34" charset="0"/>
                <a:cs typeface="Times New Roman" panose="02020603050405020304" pitchFamily="18" charset="0"/>
              </a:rPr>
              <a:t>Ordenes de Venta</a:t>
            </a:r>
            <a:endParaRPr lang="es-CL" sz="6532" dirty="0">
              <a:solidFill>
                <a:schemeClr val="bg1"/>
              </a:solidFill>
              <a:latin typeface="Angelface" pitchFamily="50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101" name="Rectángulo: esquinas redondeadas 100">
            <a:extLst>
              <a:ext uri="{FF2B5EF4-FFF2-40B4-BE49-F238E27FC236}">
                <a16:creationId xmlns:a16="http://schemas.microsoft.com/office/drawing/2014/main" id="{0A155951-9671-4EA6-9BA5-4894C98CB333}"/>
              </a:ext>
            </a:extLst>
          </p:cNvPr>
          <p:cNvSpPr/>
          <p:nvPr/>
        </p:nvSpPr>
        <p:spPr>
          <a:xfrm>
            <a:off x="473237" y="1582469"/>
            <a:ext cx="4223447" cy="604994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111" name="Rectángulo: esquinas redondeadas 110">
            <a:extLst>
              <a:ext uri="{FF2B5EF4-FFF2-40B4-BE49-F238E27FC236}">
                <a16:creationId xmlns:a16="http://schemas.microsoft.com/office/drawing/2014/main" id="{2F0F5CEE-A183-4B39-8715-F1C8F735566B}"/>
              </a:ext>
            </a:extLst>
          </p:cNvPr>
          <p:cNvSpPr/>
          <p:nvPr/>
        </p:nvSpPr>
        <p:spPr>
          <a:xfrm>
            <a:off x="524368" y="3850804"/>
            <a:ext cx="4115236" cy="1279658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113" name="Rectángulo: esquinas redondeadas 112">
            <a:extLst>
              <a:ext uri="{FF2B5EF4-FFF2-40B4-BE49-F238E27FC236}">
                <a16:creationId xmlns:a16="http://schemas.microsoft.com/office/drawing/2014/main" id="{907035ED-50C6-4207-BD92-D5027B05F656}"/>
              </a:ext>
            </a:extLst>
          </p:cNvPr>
          <p:cNvSpPr/>
          <p:nvPr/>
        </p:nvSpPr>
        <p:spPr>
          <a:xfrm>
            <a:off x="521789" y="6431097"/>
            <a:ext cx="4115236" cy="762266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</p:spTree>
    <p:extLst>
      <p:ext uri="{BB962C8B-B14F-4D97-AF65-F5344CB8AC3E}">
        <p14:creationId xmlns:p14="http://schemas.microsoft.com/office/powerpoint/2010/main" val="1376667448"/>
      </p:ext>
    </p:extLst>
  </p:cSld>
  <p:clrMapOvr>
    <a:masterClrMapping/>
  </p:clrMapOvr>
</p:sld>
</file>

<file path=ppt/slides/slide3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4" name="Imagen 113">
            <a:extLst>
              <a:ext uri="{FF2B5EF4-FFF2-40B4-BE49-F238E27FC236}">
                <a16:creationId xmlns:a16="http://schemas.microsoft.com/office/drawing/2014/main" id="{E2C72D66-3C05-40F4-818E-4CB8631B94FA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26633" t="9514" r="29569" b="27352"/>
          <a:stretch/>
        </p:blipFill>
        <p:spPr>
          <a:xfrm rot="16200000">
            <a:off x="2185505" y="-1998928"/>
            <a:ext cx="697876" cy="5068891"/>
          </a:xfrm>
          <a:prstGeom prst="rect">
            <a:avLst/>
          </a:prstGeom>
        </p:spPr>
      </p:pic>
      <p:sp>
        <p:nvSpPr>
          <p:cNvPr id="112" name="Rectángulo: esquinas redondeadas 111">
            <a:extLst>
              <a:ext uri="{FF2B5EF4-FFF2-40B4-BE49-F238E27FC236}">
                <a16:creationId xmlns:a16="http://schemas.microsoft.com/office/drawing/2014/main" id="{E115D612-3661-42A9-A486-91A7B88EA55F}"/>
              </a:ext>
            </a:extLst>
          </p:cNvPr>
          <p:cNvSpPr/>
          <p:nvPr/>
        </p:nvSpPr>
        <p:spPr>
          <a:xfrm>
            <a:off x="440504" y="6367648"/>
            <a:ext cx="4290148" cy="890633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110" name="Rectángulo: esquinas redondeadas 109">
            <a:extLst>
              <a:ext uri="{FF2B5EF4-FFF2-40B4-BE49-F238E27FC236}">
                <a16:creationId xmlns:a16="http://schemas.microsoft.com/office/drawing/2014/main" id="{9B78243E-FF09-471B-A928-593DCFE6BCF1}"/>
              </a:ext>
            </a:extLst>
          </p:cNvPr>
          <p:cNvSpPr/>
          <p:nvPr/>
        </p:nvSpPr>
        <p:spPr>
          <a:xfrm>
            <a:off x="440505" y="3776826"/>
            <a:ext cx="4290148" cy="1439386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84" name="Rectángulo: esquinas redondeadas 83">
            <a:extLst>
              <a:ext uri="{FF2B5EF4-FFF2-40B4-BE49-F238E27FC236}">
                <a16:creationId xmlns:a16="http://schemas.microsoft.com/office/drawing/2014/main" id="{AD7414DD-8DE6-45B8-8112-9BDDF0B186AF}"/>
              </a:ext>
            </a:extLst>
          </p:cNvPr>
          <p:cNvSpPr/>
          <p:nvPr/>
        </p:nvSpPr>
        <p:spPr>
          <a:xfrm>
            <a:off x="420001" y="1536627"/>
            <a:ext cx="4310651" cy="697874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2" name="Rectángulo: esquinas redondeadas 1">
            <a:extLst>
              <a:ext uri="{FF2B5EF4-FFF2-40B4-BE49-F238E27FC236}">
                <a16:creationId xmlns:a16="http://schemas.microsoft.com/office/drawing/2014/main" id="{99FF4510-806D-4AC7-8D73-69B355A697B8}"/>
              </a:ext>
            </a:extLst>
          </p:cNvPr>
          <p:cNvSpPr/>
          <p:nvPr/>
        </p:nvSpPr>
        <p:spPr>
          <a:xfrm>
            <a:off x="1308997" y="1142665"/>
            <a:ext cx="1021080" cy="217998"/>
          </a:xfrm>
          <a:prstGeom prst="roundRect">
            <a:avLst>
              <a:gd name="adj" fmla="val 0"/>
            </a:avLst>
          </a:prstGeom>
          <a:noFill/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4" name="Rectángulo 3">
            <a:extLst>
              <a:ext uri="{FF2B5EF4-FFF2-40B4-BE49-F238E27FC236}">
                <a16:creationId xmlns:a16="http://schemas.microsoft.com/office/drawing/2014/main" id="{2AFB77A1-E7B9-4F47-9144-3CC7BDF7EE3D}"/>
              </a:ext>
            </a:extLst>
          </p:cNvPr>
          <p:cNvSpPr/>
          <p:nvPr/>
        </p:nvSpPr>
        <p:spPr>
          <a:xfrm>
            <a:off x="440504" y="1056234"/>
            <a:ext cx="1021080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N.º Pedido</a:t>
            </a:r>
            <a:endParaRPr lang="es-CL" dirty="0">
              <a:effectLst/>
              <a:latin typeface="Akazan Lt" panose="02000506020000020003" pitchFamily="2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5" name="Rectángulo: esquinas redondeadas 4">
            <a:extLst>
              <a:ext uri="{FF2B5EF4-FFF2-40B4-BE49-F238E27FC236}">
                <a16:creationId xmlns:a16="http://schemas.microsoft.com/office/drawing/2014/main" id="{2842A9BB-0E44-4F1E-97DD-EF7322732B51}"/>
              </a:ext>
            </a:extLst>
          </p:cNvPr>
          <p:cNvSpPr/>
          <p:nvPr/>
        </p:nvSpPr>
        <p:spPr>
          <a:xfrm>
            <a:off x="3675604" y="1142059"/>
            <a:ext cx="1021080" cy="217998"/>
          </a:xfrm>
          <a:prstGeom prst="roundRect">
            <a:avLst>
              <a:gd name="adj" fmla="val 0"/>
            </a:avLst>
          </a:prstGeom>
          <a:noFill/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6" name="Rectángulo 5">
            <a:extLst>
              <a:ext uri="{FF2B5EF4-FFF2-40B4-BE49-F238E27FC236}">
                <a16:creationId xmlns:a16="http://schemas.microsoft.com/office/drawing/2014/main" id="{7F3D37A6-278E-4B2C-8776-6E7C1A84784E}"/>
              </a:ext>
            </a:extLst>
          </p:cNvPr>
          <p:cNvSpPr/>
          <p:nvPr/>
        </p:nvSpPr>
        <p:spPr>
          <a:xfrm>
            <a:off x="3079506" y="1063864"/>
            <a:ext cx="1021080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Fecha</a:t>
            </a:r>
          </a:p>
        </p:txBody>
      </p:sp>
      <p:grpSp>
        <p:nvGrpSpPr>
          <p:cNvPr id="17" name="Grupo 16">
            <a:extLst>
              <a:ext uri="{FF2B5EF4-FFF2-40B4-BE49-F238E27FC236}">
                <a16:creationId xmlns:a16="http://schemas.microsoft.com/office/drawing/2014/main" id="{A1221EF0-FDFE-48C3-A647-6370BEFC3A9F}"/>
              </a:ext>
            </a:extLst>
          </p:cNvPr>
          <p:cNvGrpSpPr/>
          <p:nvPr/>
        </p:nvGrpSpPr>
        <p:grpSpPr>
          <a:xfrm>
            <a:off x="428996" y="1535416"/>
            <a:ext cx="4190338" cy="715275"/>
            <a:chOff x="461175" y="1120552"/>
            <a:chExt cx="4190338" cy="715275"/>
          </a:xfrm>
        </p:grpSpPr>
        <p:sp>
          <p:nvSpPr>
            <p:cNvPr id="8" name="Rectángulo 7">
              <a:extLst>
                <a:ext uri="{FF2B5EF4-FFF2-40B4-BE49-F238E27FC236}">
                  <a16:creationId xmlns:a16="http://schemas.microsoft.com/office/drawing/2014/main" id="{9A52EE84-0DE8-4F26-AD5E-3CE20593F425}"/>
                </a:ext>
              </a:extLst>
            </p:cNvPr>
            <p:cNvSpPr/>
            <p:nvPr/>
          </p:nvSpPr>
          <p:spPr>
            <a:xfrm>
              <a:off x="477077" y="1120552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Cliente: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" name="Rectángulo 8">
              <a:extLst>
                <a:ext uri="{FF2B5EF4-FFF2-40B4-BE49-F238E27FC236}">
                  <a16:creationId xmlns:a16="http://schemas.microsoft.com/office/drawing/2014/main" id="{0293D1B7-439B-4947-A5F0-41627F3784A1}"/>
                </a:ext>
              </a:extLst>
            </p:cNvPr>
            <p:cNvSpPr/>
            <p:nvPr/>
          </p:nvSpPr>
          <p:spPr>
            <a:xfrm>
              <a:off x="461175" y="1452518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Teléfono: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10" name="Rectángulo 9">
              <a:extLst>
                <a:ext uri="{FF2B5EF4-FFF2-40B4-BE49-F238E27FC236}">
                  <a16:creationId xmlns:a16="http://schemas.microsoft.com/office/drawing/2014/main" id="{18CEE0AE-BC72-4F64-89A2-783C42213717}"/>
                </a:ext>
              </a:extLst>
            </p:cNvPr>
            <p:cNvSpPr/>
            <p:nvPr/>
          </p:nvSpPr>
          <p:spPr>
            <a:xfrm>
              <a:off x="2542395" y="1460468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Celular: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12" name="Conector recto 11">
              <a:extLst>
                <a:ext uri="{FF2B5EF4-FFF2-40B4-BE49-F238E27FC236}">
                  <a16:creationId xmlns:a16="http://schemas.microsoft.com/office/drawing/2014/main" id="{44FD2E21-B38E-48E6-8AF0-3E3DE6E69487}"/>
                </a:ext>
              </a:extLst>
            </p:cNvPr>
            <p:cNvCxnSpPr/>
            <p:nvPr/>
          </p:nvCxnSpPr>
          <p:spPr>
            <a:xfrm>
              <a:off x="1089328" y="1380954"/>
              <a:ext cx="3562185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Conector recto 12">
              <a:extLst>
                <a:ext uri="{FF2B5EF4-FFF2-40B4-BE49-F238E27FC236}">
                  <a16:creationId xmlns:a16="http://schemas.microsoft.com/office/drawing/2014/main" id="{FF0615F5-297B-42CC-9227-B689F664423A}"/>
                </a:ext>
              </a:extLst>
            </p:cNvPr>
            <p:cNvCxnSpPr>
              <a:cxnSpLocks/>
            </p:cNvCxnSpPr>
            <p:nvPr/>
          </p:nvCxnSpPr>
          <p:spPr>
            <a:xfrm>
              <a:off x="1194019" y="1700333"/>
              <a:ext cx="1348376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" name="Conector recto 14">
              <a:extLst>
                <a:ext uri="{FF2B5EF4-FFF2-40B4-BE49-F238E27FC236}">
                  <a16:creationId xmlns:a16="http://schemas.microsoft.com/office/drawing/2014/main" id="{BD48C7B8-5CAC-4F82-9216-C8AB344C1EF2}"/>
                </a:ext>
              </a:extLst>
            </p:cNvPr>
            <p:cNvCxnSpPr>
              <a:cxnSpLocks/>
            </p:cNvCxnSpPr>
            <p:nvPr/>
          </p:nvCxnSpPr>
          <p:spPr>
            <a:xfrm>
              <a:off x="3228230" y="1700333"/>
              <a:ext cx="1423283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7" name="Grupo 26">
            <a:extLst>
              <a:ext uri="{FF2B5EF4-FFF2-40B4-BE49-F238E27FC236}">
                <a16:creationId xmlns:a16="http://schemas.microsoft.com/office/drawing/2014/main" id="{D011FB4B-7475-4BE9-A358-6DA41A8D12AD}"/>
              </a:ext>
            </a:extLst>
          </p:cNvPr>
          <p:cNvGrpSpPr/>
          <p:nvPr/>
        </p:nvGrpSpPr>
        <p:grpSpPr>
          <a:xfrm>
            <a:off x="899417" y="2332501"/>
            <a:ext cx="3359980" cy="319046"/>
            <a:chOff x="864702" y="1908569"/>
            <a:chExt cx="3359980" cy="319046"/>
          </a:xfrm>
        </p:grpSpPr>
        <p:sp>
          <p:nvSpPr>
            <p:cNvPr id="19" name="Rectángulo: esquinas redondeadas 18">
              <a:extLst>
                <a:ext uri="{FF2B5EF4-FFF2-40B4-BE49-F238E27FC236}">
                  <a16:creationId xmlns:a16="http://schemas.microsoft.com/office/drawing/2014/main" id="{90C1F828-0023-4BD0-AE55-1A1D3BABD5CA}"/>
                </a:ext>
              </a:extLst>
            </p:cNvPr>
            <p:cNvSpPr/>
            <p:nvPr/>
          </p:nvSpPr>
          <p:spPr>
            <a:xfrm>
              <a:off x="888509" y="1931042"/>
              <a:ext cx="3336173" cy="267576"/>
            </a:xfrm>
            <a:prstGeom prst="roundRect">
              <a:avLst>
                <a:gd name="adj" fmla="val 3808"/>
              </a:avLst>
            </a:prstGeom>
            <a:solidFill>
              <a:srgbClr val="E5EBF7"/>
            </a:solidFill>
            <a:ln w="6350"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20" name="Rectángulo 19">
              <a:extLst>
                <a:ext uri="{FF2B5EF4-FFF2-40B4-BE49-F238E27FC236}">
                  <a16:creationId xmlns:a16="http://schemas.microsoft.com/office/drawing/2014/main" id="{56986F0A-658A-4DCF-8EF6-0F185C7C5060}"/>
                </a:ext>
              </a:extLst>
            </p:cNvPr>
            <p:cNvSpPr/>
            <p:nvPr/>
          </p:nvSpPr>
          <p:spPr>
            <a:xfrm>
              <a:off x="864702" y="1910995"/>
              <a:ext cx="140708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Tipo de Servicio: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21" name="Rectángulo 20">
              <a:extLst>
                <a:ext uri="{FF2B5EF4-FFF2-40B4-BE49-F238E27FC236}">
                  <a16:creationId xmlns:a16="http://schemas.microsoft.com/office/drawing/2014/main" id="{6492D76D-BD6D-4616-9DE0-599FC92A6658}"/>
                </a:ext>
              </a:extLst>
            </p:cNvPr>
            <p:cNvSpPr/>
            <p:nvPr/>
          </p:nvSpPr>
          <p:spPr>
            <a:xfrm>
              <a:off x="1993616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2" name="Rectángulo 21">
              <a:extLst>
                <a:ext uri="{FF2B5EF4-FFF2-40B4-BE49-F238E27FC236}">
                  <a16:creationId xmlns:a16="http://schemas.microsoft.com/office/drawing/2014/main" id="{BE82BD38-E445-4696-A0AB-597A418C5665}"/>
                </a:ext>
              </a:extLst>
            </p:cNvPr>
            <p:cNvSpPr/>
            <p:nvPr/>
          </p:nvSpPr>
          <p:spPr>
            <a:xfrm>
              <a:off x="2072635" y="1908569"/>
              <a:ext cx="654616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Costura</a:t>
              </a:r>
            </a:p>
          </p:txBody>
        </p:sp>
        <p:sp>
          <p:nvSpPr>
            <p:cNvPr id="23" name="Rectángulo 22">
              <a:extLst>
                <a:ext uri="{FF2B5EF4-FFF2-40B4-BE49-F238E27FC236}">
                  <a16:creationId xmlns:a16="http://schemas.microsoft.com/office/drawing/2014/main" id="{68F4B250-3831-418F-BFC4-D431DBC2CA70}"/>
                </a:ext>
              </a:extLst>
            </p:cNvPr>
            <p:cNvSpPr/>
            <p:nvPr/>
          </p:nvSpPr>
          <p:spPr>
            <a:xfrm>
              <a:off x="2660329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4" name="Rectángulo 23">
              <a:extLst>
                <a:ext uri="{FF2B5EF4-FFF2-40B4-BE49-F238E27FC236}">
                  <a16:creationId xmlns:a16="http://schemas.microsoft.com/office/drawing/2014/main" id="{4AA89D6B-DBBA-402D-AEBE-71E144A67F00}"/>
                </a:ext>
              </a:extLst>
            </p:cNvPr>
            <p:cNvSpPr/>
            <p:nvPr/>
          </p:nvSpPr>
          <p:spPr>
            <a:xfrm>
              <a:off x="2750460" y="1915094"/>
              <a:ext cx="81676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Confección</a:t>
              </a:r>
            </a:p>
          </p:txBody>
        </p:sp>
        <p:sp>
          <p:nvSpPr>
            <p:cNvPr id="25" name="Rectángulo 24">
              <a:extLst>
                <a:ext uri="{FF2B5EF4-FFF2-40B4-BE49-F238E27FC236}">
                  <a16:creationId xmlns:a16="http://schemas.microsoft.com/office/drawing/2014/main" id="{E35C0224-B0B5-4F53-8A83-F99AB3741D53}"/>
                </a:ext>
              </a:extLst>
            </p:cNvPr>
            <p:cNvSpPr/>
            <p:nvPr/>
          </p:nvSpPr>
          <p:spPr>
            <a:xfrm>
              <a:off x="3522045" y="2000787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6" name="Rectángulo 25">
              <a:extLst>
                <a:ext uri="{FF2B5EF4-FFF2-40B4-BE49-F238E27FC236}">
                  <a16:creationId xmlns:a16="http://schemas.microsoft.com/office/drawing/2014/main" id="{6D0BC1E9-E235-4F61-AC23-ACA0B4CF88CA}"/>
                </a:ext>
              </a:extLst>
            </p:cNvPr>
            <p:cNvSpPr/>
            <p:nvPr/>
          </p:nvSpPr>
          <p:spPr>
            <a:xfrm>
              <a:off x="3612029" y="1915094"/>
              <a:ext cx="552402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Otros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sp>
        <p:nvSpPr>
          <p:cNvPr id="28" name="Rectángulo 27">
            <a:extLst>
              <a:ext uri="{FF2B5EF4-FFF2-40B4-BE49-F238E27FC236}">
                <a16:creationId xmlns:a16="http://schemas.microsoft.com/office/drawing/2014/main" id="{68588BD4-AE96-4CF9-9C4B-24A6D79FE99D}"/>
              </a:ext>
            </a:extLst>
          </p:cNvPr>
          <p:cNvSpPr/>
          <p:nvPr/>
        </p:nvSpPr>
        <p:spPr>
          <a:xfrm>
            <a:off x="354701" y="2633649"/>
            <a:ext cx="2183733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Descripción del Servicio:</a:t>
            </a:r>
            <a:endParaRPr lang="es-CL" dirty="0">
              <a:effectLst/>
              <a:latin typeface="Akazan Lt" panose="02000506020000020003" pitchFamily="2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pic>
        <p:nvPicPr>
          <p:cNvPr id="30" name="Imagen 29">
            <a:extLst>
              <a:ext uri="{FF2B5EF4-FFF2-40B4-BE49-F238E27FC236}">
                <a16:creationId xmlns:a16="http://schemas.microsoft.com/office/drawing/2014/main" id="{3E931A31-DC47-4A40-8DA9-8FC83A9306DD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203" t="66278" r="8673" b="23449"/>
          <a:stretch/>
        </p:blipFill>
        <p:spPr>
          <a:xfrm>
            <a:off x="440505" y="2944813"/>
            <a:ext cx="4301657" cy="738769"/>
          </a:xfrm>
          <a:prstGeom prst="rect">
            <a:avLst/>
          </a:prstGeom>
        </p:spPr>
      </p:pic>
      <p:grpSp>
        <p:nvGrpSpPr>
          <p:cNvPr id="76" name="Grupo 75">
            <a:extLst>
              <a:ext uri="{FF2B5EF4-FFF2-40B4-BE49-F238E27FC236}">
                <a16:creationId xmlns:a16="http://schemas.microsoft.com/office/drawing/2014/main" id="{EBD2F4EC-A8BF-4680-A871-AD5F1ACFA33A}"/>
              </a:ext>
            </a:extLst>
          </p:cNvPr>
          <p:cNvGrpSpPr/>
          <p:nvPr/>
        </p:nvGrpSpPr>
        <p:grpSpPr>
          <a:xfrm>
            <a:off x="513147" y="3825721"/>
            <a:ext cx="4187950" cy="1277269"/>
            <a:chOff x="425691" y="4023521"/>
            <a:chExt cx="4187950" cy="1277269"/>
          </a:xfrm>
        </p:grpSpPr>
        <p:sp>
          <p:nvSpPr>
            <p:cNvPr id="39" name="Rectángulo 38">
              <a:extLst>
                <a:ext uri="{FF2B5EF4-FFF2-40B4-BE49-F238E27FC236}">
                  <a16:creationId xmlns:a16="http://schemas.microsoft.com/office/drawing/2014/main" id="{02E4A93C-8F9C-4884-B2B6-80528735D3E3}"/>
                </a:ext>
              </a:extLst>
            </p:cNvPr>
            <p:cNvSpPr/>
            <p:nvPr/>
          </p:nvSpPr>
          <p:spPr>
            <a:xfrm>
              <a:off x="425691" y="4023521"/>
              <a:ext cx="118105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Ficha de Medidas</a:t>
              </a:r>
            </a:p>
          </p:txBody>
        </p:sp>
        <p:sp>
          <p:nvSpPr>
            <p:cNvPr id="41" name="Rectángulo 40">
              <a:extLst>
                <a:ext uri="{FF2B5EF4-FFF2-40B4-BE49-F238E27FC236}">
                  <a16:creationId xmlns:a16="http://schemas.microsoft.com/office/drawing/2014/main" id="{92B9E128-7B4C-45E7-9BA8-B9EA85687B92}"/>
                </a:ext>
              </a:extLst>
            </p:cNvPr>
            <p:cNvSpPr/>
            <p:nvPr/>
          </p:nvSpPr>
          <p:spPr>
            <a:xfrm>
              <a:off x="754528" y="4254831"/>
              <a:ext cx="66475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H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ombros</a:t>
              </a:r>
            </a:p>
          </p:txBody>
        </p:sp>
        <p:grpSp>
          <p:nvGrpSpPr>
            <p:cNvPr id="53" name="Grupo 52">
              <a:extLst>
                <a:ext uri="{FF2B5EF4-FFF2-40B4-BE49-F238E27FC236}">
                  <a16:creationId xmlns:a16="http://schemas.microsoft.com/office/drawing/2014/main" id="{F280F20A-CEEA-4B75-946C-268CF551042A}"/>
                </a:ext>
              </a:extLst>
            </p:cNvPr>
            <p:cNvGrpSpPr/>
            <p:nvPr/>
          </p:nvGrpSpPr>
          <p:grpSpPr>
            <a:xfrm>
              <a:off x="499785" y="4324233"/>
              <a:ext cx="319496" cy="903494"/>
              <a:chOff x="499785" y="4324233"/>
              <a:chExt cx="319496" cy="903494"/>
            </a:xfrm>
          </p:grpSpPr>
          <p:sp>
            <p:nvSpPr>
              <p:cNvPr id="40" name="Rectángulo 39">
                <a:extLst>
                  <a:ext uri="{FF2B5EF4-FFF2-40B4-BE49-F238E27FC236}">
                    <a16:creationId xmlns:a16="http://schemas.microsoft.com/office/drawing/2014/main" id="{E47B04F6-4E0C-443A-9D7F-51CC3A6E8167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 dirty="0"/>
              </a:p>
            </p:txBody>
          </p:sp>
          <p:sp>
            <p:nvSpPr>
              <p:cNvPr id="42" name="Rectángulo 41">
                <a:extLst>
                  <a:ext uri="{FF2B5EF4-FFF2-40B4-BE49-F238E27FC236}">
                    <a16:creationId xmlns:a16="http://schemas.microsoft.com/office/drawing/2014/main" id="{E0D8D7D1-E8A9-477D-BB59-7D4037A10AD8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3" name="Rectángulo 42">
                <a:extLst>
                  <a:ext uri="{FF2B5EF4-FFF2-40B4-BE49-F238E27FC236}">
                    <a16:creationId xmlns:a16="http://schemas.microsoft.com/office/drawing/2014/main" id="{F11EEA12-BB2F-4295-96AC-15AABB2EB594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4" name="Rectángulo 43">
                <a:extLst>
                  <a:ext uri="{FF2B5EF4-FFF2-40B4-BE49-F238E27FC236}">
                    <a16:creationId xmlns:a16="http://schemas.microsoft.com/office/drawing/2014/main" id="{4CA8619C-54F1-4E1B-8AD0-2AB97850AF39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5" name="Rectángulo 44">
                <a:extLst>
                  <a:ext uri="{FF2B5EF4-FFF2-40B4-BE49-F238E27FC236}">
                    <a16:creationId xmlns:a16="http://schemas.microsoft.com/office/drawing/2014/main" id="{A892E23F-412E-4C2B-BF07-19DEFB875F6D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48" name="Rectángulo 47">
              <a:extLst>
                <a:ext uri="{FF2B5EF4-FFF2-40B4-BE49-F238E27FC236}">
                  <a16:creationId xmlns:a16="http://schemas.microsoft.com/office/drawing/2014/main" id="{F61B7A8A-9FD8-4CD0-98C1-D19A7D442815}"/>
                </a:ext>
              </a:extLst>
            </p:cNvPr>
            <p:cNvSpPr/>
            <p:nvPr/>
          </p:nvSpPr>
          <p:spPr>
            <a:xfrm>
              <a:off x="754528" y="4446790"/>
              <a:ext cx="66475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Busto</a:t>
              </a:r>
            </a:p>
          </p:txBody>
        </p:sp>
        <p:sp>
          <p:nvSpPr>
            <p:cNvPr id="49" name="Rectángulo 48">
              <a:extLst>
                <a:ext uri="{FF2B5EF4-FFF2-40B4-BE49-F238E27FC236}">
                  <a16:creationId xmlns:a16="http://schemas.microsoft.com/office/drawing/2014/main" id="{CB2C72A1-AB47-4A03-B163-24BB2C1F201C}"/>
                </a:ext>
              </a:extLst>
            </p:cNvPr>
            <p:cNvSpPr/>
            <p:nvPr/>
          </p:nvSpPr>
          <p:spPr>
            <a:xfrm>
              <a:off x="754528" y="4627222"/>
              <a:ext cx="934027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Larg</a:t>
              </a: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 Espalda</a:t>
              </a:r>
            </a:p>
          </p:txBody>
        </p:sp>
        <p:sp>
          <p:nvSpPr>
            <p:cNvPr id="50" name="Rectángulo 49">
              <a:extLst>
                <a:ext uri="{FF2B5EF4-FFF2-40B4-BE49-F238E27FC236}">
                  <a16:creationId xmlns:a16="http://schemas.microsoft.com/office/drawing/2014/main" id="{C5BC14CB-F47E-4D58-8F68-DDE41F381913}"/>
                </a:ext>
              </a:extLst>
            </p:cNvPr>
            <p:cNvSpPr/>
            <p:nvPr/>
          </p:nvSpPr>
          <p:spPr>
            <a:xfrm>
              <a:off x="754528" y="4819750"/>
              <a:ext cx="934027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Busto</a:t>
              </a:r>
            </a:p>
          </p:txBody>
        </p:sp>
        <p:sp>
          <p:nvSpPr>
            <p:cNvPr id="52" name="Rectángulo 51">
              <a:extLst>
                <a:ext uri="{FF2B5EF4-FFF2-40B4-BE49-F238E27FC236}">
                  <a16:creationId xmlns:a16="http://schemas.microsoft.com/office/drawing/2014/main" id="{39884370-F146-4FD9-9DE4-63D0F5CF1CFD}"/>
                </a:ext>
              </a:extLst>
            </p:cNvPr>
            <p:cNvSpPr/>
            <p:nvPr/>
          </p:nvSpPr>
          <p:spPr>
            <a:xfrm>
              <a:off x="763644" y="5019073"/>
              <a:ext cx="54205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</a:t>
              </a:r>
            </a:p>
          </p:txBody>
        </p:sp>
        <p:grpSp>
          <p:nvGrpSpPr>
            <p:cNvPr id="54" name="Grupo 53">
              <a:extLst>
                <a:ext uri="{FF2B5EF4-FFF2-40B4-BE49-F238E27FC236}">
                  <a16:creationId xmlns:a16="http://schemas.microsoft.com/office/drawing/2014/main" id="{899D3852-9FE5-4802-ABAC-63F149199D1B}"/>
                </a:ext>
              </a:extLst>
            </p:cNvPr>
            <p:cNvGrpSpPr/>
            <p:nvPr/>
          </p:nvGrpSpPr>
          <p:grpSpPr>
            <a:xfrm>
              <a:off x="1603520" y="4324233"/>
              <a:ext cx="319496" cy="903494"/>
              <a:chOff x="499785" y="4324233"/>
              <a:chExt cx="319496" cy="903494"/>
            </a:xfrm>
          </p:grpSpPr>
          <p:sp>
            <p:nvSpPr>
              <p:cNvPr id="55" name="Rectángulo 54">
                <a:extLst>
                  <a:ext uri="{FF2B5EF4-FFF2-40B4-BE49-F238E27FC236}">
                    <a16:creationId xmlns:a16="http://schemas.microsoft.com/office/drawing/2014/main" id="{B9500116-F8A0-4B60-A41D-DDA61DAD96E1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6" name="Rectángulo 55">
                <a:extLst>
                  <a:ext uri="{FF2B5EF4-FFF2-40B4-BE49-F238E27FC236}">
                    <a16:creationId xmlns:a16="http://schemas.microsoft.com/office/drawing/2014/main" id="{32936542-49CC-49B3-82EB-7BF61A120F45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7" name="Rectángulo 56">
                <a:extLst>
                  <a:ext uri="{FF2B5EF4-FFF2-40B4-BE49-F238E27FC236}">
                    <a16:creationId xmlns:a16="http://schemas.microsoft.com/office/drawing/2014/main" id="{8750774D-2064-4D64-A3A9-4DF20C839018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8" name="Rectángulo 57">
                <a:extLst>
                  <a:ext uri="{FF2B5EF4-FFF2-40B4-BE49-F238E27FC236}">
                    <a16:creationId xmlns:a16="http://schemas.microsoft.com/office/drawing/2014/main" id="{83283F80-022F-44A8-A5C5-F600B41761E0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9" name="Rectángulo 58">
                <a:extLst>
                  <a:ext uri="{FF2B5EF4-FFF2-40B4-BE49-F238E27FC236}">
                    <a16:creationId xmlns:a16="http://schemas.microsoft.com/office/drawing/2014/main" id="{B3B65F57-430F-44F5-B56A-77EC86B78C32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60" name="Rectángulo 59">
              <a:extLst>
                <a:ext uri="{FF2B5EF4-FFF2-40B4-BE49-F238E27FC236}">
                  <a16:creationId xmlns:a16="http://schemas.microsoft.com/office/drawing/2014/main" id="{6466DA8E-C652-4658-9DE6-CC4010FF4254}"/>
                </a:ext>
              </a:extLst>
            </p:cNvPr>
            <p:cNvSpPr/>
            <p:nvPr/>
          </p:nvSpPr>
          <p:spPr>
            <a:xfrm>
              <a:off x="1857045" y="4249221"/>
              <a:ext cx="140225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Frente </a:t>
              </a:r>
            </a:p>
          </p:txBody>
        </p:sp>
        <p:sp>
          <p:nvSpPr>
            <p:cNvPr id="61" name="Rectángulo 60">
              <a:extLst>
                <a:ext uri="{FF2B5EF4-FFF2-40B4-BE49-F238E27FC236}">
                  <a16:creationId xmlns:a16="http://schemas.microsoft.com/office/drawing/2014/main" id="{31371062-0AD6-4B71-A228-5A8B2CD3F31E}"/>
                </a:ext>
              </a:extLst>
            </p:cNvPr>
            <p:cNvSpPr/>
            <p:nvPr/>
          </p:nvSpPr>
          <p:spPr>
            <a:xfrm>
              <a:off x="1857045" y="4448480"/>
              <a:ext cx="1327750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Costado</a:t>
              </a:r>
            </a:p>
          </p:txBody>
        </p:sp>
        <p:sp>
          <p:nvSpPr>
            <p:cNvPr id="62" name="Rectángulo 61">
              <a:extLst>
                <a:ext uri="{FF2B5EF4-FFF2-40B4-BE49-F238E27FC236}">
                  <a16:creationId xmlns:a16="http://schemas.microsoft.com/office/drawing/2014/main" id="{5A4E51EF-8D78-4EC7-9B0F-BE0BEA9BB197}"/>
                </a:ext>
              </a:extLst>
            </p:cNvPr>
            <p:cNvSpPr/>
            <p:nvPr/>
          </p:nvSpPr>
          <p:spPr>
            <a:xfrm>
              <a:off x="1867696" y="4627222"/>
              <a:ext cx="60857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Cadera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63" name="Rectángulo 62">
              <a:extLst>
                <a:ext uri="{FF2B5EF4-FFF2-40B4-BE49-F238E27FC236}">
                  <a16:creationId xmlns:a16="http://schemas.microsoft.com/office/drawing/2014/main" id="{14010947-628E-4464-9589-CBFF26BCD86C}"/>
                </a:ext>
              </a:extLst>
            </p:cNvPr>
            <p:cNvSpPr/>
            <p:nvPr/>
          </p:nvSpPr>
          <p:spPr>
            <a:xfrm>
              <a:off x="1867696" y="4813319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Rodilla</a:t>
              </a:r>
            </a:p>
          </p:txBody>
        </p:sp>
        <p:sp>
          <p:nvSpPr>
            <p:cNvPr id="64" name="Rectángulo 63">
              <a:extLst>
                <a:ext uri="{FF2B5EF4-FFF2-40B4-BE49-F238E27FC236}">
                  <a16:creationId xmlns:a16="http://schemas.microsoft.com/office/drawing/2014/main" id="{B9F5A617-31DA-4B42-AA9F-20464752E28F}"/>
                </a:ext>
              </a:extLst>
            </p:cNvPr>
            <p:cNvSpPr/>
            <p:nvPr/>
          </p:nvSpPr>
          <p:spPr>
            <a:xfrm>
              <a:off x="1862655" y="5016100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Rodilla</a:t>
              </a:r>
            </a:p>
          </p:txBody>
        </p:sp>
        <p:grpSp>
          <p:nvGrpSpPr>
            <p:cNvPr id="65" name="Grupo 64">
              <a:extLst>
                <a:ext uri="{FF2B5EF4-FFF2-40B4-BE49-F238E27FC236}">
                  <a16:creationId xmlns:a16="http://schemas.microsoft.com/office/drawing/2014/main" id="{320CD5EF-93F7-494C-8D7A-6A0B8DEABED7}"/>
                </a:ext>
              </a:extLst>
            </p:cNvPr>
            <p:cNvGrpSpPr/>
            <p:nvPr/>
          </p:nvGrpSpPr>
          <p:grpSpPr>
            <a:xfrm>
              <a:off x="3122565" y="4330398"/>
              <a:ext cx="319496" cy="903494"/>
              <a:chOff x="499785" y="4324233"/>
              <a:chExt cx="319496" cy="903494"/>
            </a:xfrm>
          </p:grpSpPr>
          <p:sp>
            <p:nvSpPr>
              <p:cNvPr id="66" name="Rectángulo 65">
                <a:extLst>
                  <a:ext uri="{FF2B5EF4-FFF2-40B4-BE49-F238E27FC236}">
                    <a16:creationId xmlns:a16="http://schemas.microsoft.com/office/drawing/2014/main" id="{F5AFC7C4-3C8D-4234-9F99-591641CB149C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7" name="Rectángulo 66">
                <a:extLst>
                  <a:ext uri="{FF2B5EF4-FFF2-40B4-BE49-F238E27FC236}">
                    <a16:creationId xmlns:a16="http://schemas.microsoft.com/office/drawing/2014/main" id="{672EC4D9-7968-40EF-8E37-0AB1B0B57B4D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8" name="Rectángulo 67">
                <a:extLst>
                  <a:ext uri="{FF2B5EF4-FFF2-40B4-BE49-F238E27FC236}">
                    <a16:creationId xmlns:a16="http://schemas.microsoft.com/office/drawing/2014/main" id="{79992F34-89A5-437A-A008-60DF00CD58FB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9" name="Rectángulo 68">
                <a:extLst>
                  <a:ext uri="{FF2B5EF4-FFF2-40B4-BE49-F238E27FC236}">
                    <a16:creationId xmlns:a16="http://schemas.microsoft.com/office/drawing/2014/main" id="{5A44A7C8-1EF2-4BA3-A253-805C71A8205A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70" name="Rectángulo 69">
                <a:extLst>
                  <a:ext uri="{FF2B5EF4-FFF2-40B4-BE49-F238E27FC236}">
                    <a16:creationId xmlns:a16="http://schemas.microsoft.com/office/drawing/2014/main" id="{9FCEB1F4-D108-40F4-9C61-46A7811EF12A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71" name="Rectángulo 70">
              <a:extLst>
                <a:ext uri="{FF2B5EF4-FFF2-40B4-BE49-F238E27FC236}">
                  <a16:creationId xmlns:a16="http://schemas.microsoft.com/office/drawing/2014/main" id="{7667203C-F86F-4632-8695-E8C8F777376B}"/>
                </a:ext>
              </a:extLst>
            </p:cNvPr>
            <p:cNvSpPr/>
            <p:nvPr/>
          </p:nvSpPr>
          <p:spPr>
            <a:xfrm>
              <a:off x="3391445" y="4257235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Pantalones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2" name="Rectángulo 71">
              <a:extLst>
                <a:ext uri="{FF2B5EF4-FFF2-40B4-BE49-F238E27FC236}">
                  <a16:creationId xmlns:a16="http://schemas.microsoft.com/office/drawing/2014/main" id="{58BFB19A-50EB-45F1-A3CE-85D479F6FF63}"/>
                </a:ext>
              </a:extLst>
            </p:cNvPr>
            <p:cNvSpPr/>
            <p:nvPr/>
          </p:nvSpPr>
          <p:spPr>
            <a:xfrm>
              <a:off x="3392643" y="4443247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Falda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3" name="Rectángulo 72">
              <a:extLst>
                <a:ext uri="{FF2B5EF4-FFF2-40B4-BE49-F238E27FC236}">
                  <a16:creationId xmlns:a16="http://schemas.microsoft.com/office/drawing/2014/main" id="{1D61C0AB-6E23-4955-B604-F5425931A240}"/>
                </a:ext>
              </a:extLst>
            </p:cNvPr>
            <p:cNvSpPr/>
            <p:nvPr/>
          </p:nvSpPr>
          <p:spPr>
            <a:xfrm>
              <a:off x="3388231" y="4632248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Brazos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4" name="Rectángulo 73">
              <a:extLst>
                <a:ext uri="{FF2B5EF4-FFF2-40B4-BE49-F238E27FC236}">
                  <a16:creationId xmlns:a16="http://schemas.microsoft.com/office/drawing/2014/main" id="{82FFD66E-2E43-472B-9751-82F25D60E63F}"/>
                </a:ext>
              </a:extLst>
            </p:cNvPr>
            <p:cNvSpPr/>
            <p:nvPr/>
          </p:nvSpPr>
          <p:spPr>
            <a:xfrm>
              <a:off x="3391445" y="4824776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Brazos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5" name="Rectángulo 74">
              <a:extLst>
                <a:ext uri="{FF2B5EF4-FFF2-40B4-BE49-F238E27FC236}">
                  <a16:creationId xmlns:a16="http://schemas.microsoft.com/office/drawing/2014/main" id="{567DC8AA-44AB-4858-80A5-59093DB9B205}"/>
                </a:ext>
              </a:extLst>
            </p:cNvPr>
            <p:cNvSpPr/>
            <p:nvPr/>
          </p:nvSpPr>
          <p:spPr>
            <a:xfrm>
              <a:off x="3392014" y="5019687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Puños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77" name="Grupo 76">
            <a:extLst>
              <a:ext uri="{FF2B5EF4-FFF2-40B4-BE49-F238E27FC236}">
                <a16:creationId xmlns:a16="http://schemas.microsoft.com/office/drawing/2014/main" id="{E1C409F8-653D-4D9B-BD5A-C6F51AAA093A}"/>
              </a:ext>
            </a:extLst>
          </p:cNvPr>
          <p:cNvGrpSpPr/>
          <p:nvPr/>
        </p:nvGrpSpPr>
        <p:grpSpPr>
          <a:xfrm>
            <a:off x="827247" y="5284367"/>
            <a:ext cx="3869438" cy="314947"/>
            <a:chOff x="846774" y="1908569"/>
            <a:chExt cx="3869438" cy="314947"/>
          </a:xfrm>
        </p:grpSpPr>
        <p:sp>
          <p:nvSpPr>
            <p:cNvPr id="78" name="Rectángulo: esquinas redondeadas 77">
              <a:extLst>
                <a:ext uri="{FF2B5EF4-FFF2-40B4-BE49-F238E27FC236}">
                  <a16:creationId xmlns:a16="http://schemas.microsoft.com/office/drawing/2014/main" id="{2060D2E5-A165-4593-B293-BEB07BBA723F}"/>
                </a:ext>
              </a:extLst>
            </p:cNvPr>
            <p:cNvSpPr/>
            <p:nvPr/>
          </p:nvSpPr>
          <p:spPr>
            <a:xfrm>
              <a:off x="888509" y="1931042"/>
              <a:ext cx="3548063" cy="267576"/>
            </a:xfrm>
            <a:prstGeom prst="roundRect">
              <a:avLst>
                <a:gd name="adj" fmla="val 3808"/>
              </a:avLst>
            </a:prstGeom>
            <a:solidFill>
              <a:srgbClr val="E5EBF7"/>
            </a:solidFill>
            <a:ln w="6350"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79" name="Rectángulo 78">
              <a:extLst>
                <a:ext uri="{FF2B5EF4-FFF2-40B4-BE49-F238E27FC236}">
                  <a16:creationId xmlns:a16="http://schemas.microsoft.com/office/drawing/2014/main" id="{E7877A37-7626-4D32-BC91-E7815A0457B0}"/>
                </a:ext>
              </a:extLst>
            </p:cNvPr>
            <p:cNvSpPr/>
            <p:nvPr/>
          </p:nvSpPr>
          <p:spPr>
            <a:xfrm>
              <a:off x="846774" y="1910995"/>
              <a:ext cx="140708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Material Utilizado</a:t>
              </a:r>
            </a:p>
          </p:txBody>
        </p:sp>
        <p:sp>
          <p:nvSpPr>
            <p:cNvPr id="80" name="Rectángulo 79">
              <a:extLst>
                <a:ext uri="{FF2B5EF4-FFF2-40B4-BE49-F238E27FC236}">
                  <a16:creationId xmlns:a16="http://schemas.microsoft.com/office/drawing/2014/main" id="{EED52FFC-D234-4972-9362-CCA8BD8E1E1D}"/>
                </a:ext>
              </a:extLst>
            </p:cNvPr>
            <p:cNvSpPr/>
            <p:nvPr/>
          </p:nvSpPr>
          <p:spPr>
            <a:xfrm>
              <a:off x="1951784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81" name="Rectángulo 80">
              <a:extLst>
                <a:ext uri="{FF2B5EF4-FFF2-40B4-BE49-F238E27FC236}">
                  <a16:creationId xmlns:a16="http://schemas.microsoft.com/office/drawing/2014/main" id="{810D7B33-A378-48EE-81DB-D80ABF08CAFF}"/>
                </a:ext>
              </a:extLst>
            </p:cNvPr>
            <p:cNvSpPr/>
            <p:nvPr/>
          </p:nvSpPr>
          <p:spPr>
            <a:xfrm>
              <a:off x="2018850" y="1908569"/>
              <a:ext cx="1230415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Traído por cliente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82" name="Rectángulo 81">
              <a:extLst>
                <a:ext uri="{FF2B5EF4-FFF2-40B4-BE49-F238E27FC236}">
                  <a16:creationId xmlns:a16="http://schemas.microsoft.com/office/drawing/2014/main" id="{C6BA340D-8998-4AB9-89C7-B008C984CE74}"/>
                </a:ext>
              </a:extLst>
            </p:cNvPr>
            <p:cNvSpPr/>
            <p:nvPr/>
          </p:nvSpPr>
          <p:spPr>
            <a:xfrm>
              <a:off x="3114635" y="2000787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85" name="Rectángulo 84">
              <a:extLst>
                <a:ext uri="{FF2B5EF4-FFF2-40B4-BE49-F238E27FC236}">
                  <a16:creationId xmlns:a16="http://schemas.microsoft.com/office/drawing/2014/main" id="{E804BDC5-B8E3-4BEE-B9A1-7A7F9FE1772F}"/>
                </a:ext>
              </a:extLst>
            </p:cNvPr>
            <p:cNvSpPr/>
            <p:nvPr/>
          </p:nvSpPr>
          <p:spPr>
            <a:xfrm>
              <a:off x="3194974" y="1908569"/>
              <a:ext cx="152123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Comprado por uno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pic>
        <p:nvPicPr>
          <p:cNvPr id="86" name="Imagen 85">
            <a:extLst>
              <a:ext uri="{FF2B5EF4-FFF2-40B4-BE49-F238E27FC236}">
                <a16:creationId xmlns:a16="http://schemas.microsoft.com/office/drawing/2014/main" id="{5E40D706-1789-41B8-8B26-B918DFB9E15B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203" t="66278" r="8673" b="23356"/>
          <a:stretch/>
        </p:blipFill>
        <p:spPr>
          <a:xfrm>
            <a:off x="420002" y="5572807"/>
            <a:ext cx="4301657" cy="745544"/>
          </a:xfrm>
          <a:prstGeom prst="rect">
            <a:avLst/>
          </a:prstGeom>
        </p:spPr>
      </p:pic>
      <p:grpSp>
        <p:nvGrpSpPr>
          <p:cNvPr id="99" name="Grupo 98">
            <a:extLst>
              <a:ext uri="{FF2B5EF4-FFF2-40B4-BE49-F238E27FC236}">
                <a16:creationId xmlns:a16="http://schemas.microsoft.com/office/drawing/2014/main" id="{A495B0AB-2D8A-4029-A820-29583E476264}"/>
              </a:ext>
            </a:extLst>
          </p:cNvPr>
          <p:cNvGrpSpPr/>
          <p:nvPr/>
        </p:nvGrpSpPr>
        <p:grpSpPr>
          <a:xfrm>
            <a:off x="513886" y="6402346"/>
            <a:ext cx="4328637" cy="751470"/>
            <a:chOff x="507023" y="6357999"/>
            <a:chExt cx="4328637" cy="751470"/>
          </a:xfrm>
        </p:grpSpPr>
        <p:sp>
          <p:nvSpPr>
            <p:cNvPr id="88" name="Rectángulo 87">
              <a:extLst>
                <a:ext uri="{FF2B5EF4-FFF2-40B4-BE49-F238E27FC236}">
                  <a16:creationId xmlns:a16="http://schemas.microsoft.com/office/drawing/2014/main" id="{CABB359B-7FAA-4851-BFBB-C7E16CD1F9CA}"/>
                </a:ext>
              </a:extLst>
            </p:cNvPr>
            <p:cNvSpPr/>
            <p:nvPr/>
          </p:nvSpPr>
          <p:spPr>
            <a:xfrm>
              <a:off x="507023" y="6357999"/>
              <a:ext cx="1590222" cy="34394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6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Formas de Pago</a:t>
              </a:r>
              <a:endParaRPr lang="es-CL" sz="16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89" name="Rectángulo 88">
              <a:extLst>
                <a:ext uri="{FF2B5EF4-FFF2-40B4-BE49-F238E27FC236}">
                  <a16:creationId xmlns:a16="http://schemas.microsoft.com/office/drawing/2014/main" id="{5C3FB13F-67AB-4E67-B8DB-16F6AEF462D6}"/>
                </a:ext>
              </a:extLst>
            </p:cNvPr>
            <p:cNvSpPr/>
            <p:nvPr/>
          </p:nvSpPr>
          <p:spPr>
            <a:xfrm>
              <a:off x="508665" y="6755574"/>
              <a:ext cx="118105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Total a Pagar: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90" name="Conector recto 89">
              <a:extLst>
                <a:ext uri="{FF2B5EF4-FFF2-40B4-BE49-F238E27FC236}">
                  <a16:creationId xmlns:a16="http://schemas.microsoft.com/office/drawing/2014/main" id="{E991F5D5-602F-41C6-A05E-4F641BA735F5}"/>
                </a:ext>
              </a:extLst>
            </p:cNvPr>
            <p:cNvCxnSpPr>
              <a:cxnSpLocks/>
            </p:cNvCxnSpPr>
            <p:nvPr/>
          </p:nvCxnSpPr>
          <p:spPr>
            <a:xfrm>
              <a:off x="1405339" y="6956676"/>
              <a:ext cx="1125661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3" name="Rectángulo 92">
              <a:extLst>
                <a:ext uri="{FF2B5EF4-FFF2-40B4-BE49-F238E27FC236}">
                  <a16:creationId xmlns:a16="http://schemas.microsoft.com/office/drawing/2014/main" id="{6EBF0BAA-1830-4082-9014-C97DF0F57357}"/>
                </a:ext>
              </a:extLst>
            </p:cNvPr>
            <p:cNvSpPr/>
            <p:nvPr/>
          </p:nvSpPr>
          <p:spPr>
            <a:xfrm>
              <a:off x="2618328" y="6480608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94" name="Rectángulo 93">
              <a:extLst>
                <a:ext uri="{FF2B5EF4-FFF2-40B4-BE49-F238E27FC236}">
                  <a16:creationId xmlns:a16="http://schemas.microsoft.com/office/drawing/2014/main" id="{6B27A875-5C49-4CE4-884A-53A0A9CD71C2}"/>
                </a:ext>
              </a:extLst>
            </p:cNvPr>
            <p:cNvSpPr/>
            <p:nvPr/>
          </p:nvSpPr>
          <p:spPr>
            <a:xfrm>
              <a:off x="2698547" y="6392360"/>
              <a:ext cx="213711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50% Adel</a:t>
              </a: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anto / 50% Entrega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5" name="Rectángulo 94">
              <a:extLst>
                <a:ext uri="{FF2B5EF4-FFF2-40B4-BE49-F238E27FC236}">
                  <a16:creationId xmlns:a16="http://schemas.microsoft.com/office/drawing/2014/main" id="{796D9CDE-CE6A-44BC-B977-018DBDB7ADB1}"/>
                </a:ext>
              </a:extLst>
            </p:cNvPr>
            <p:cNvSpPr/>
            <p:nvPr/>
          </p:nvSpPr>
          <p:spPr>
            <a:xfrm>
              <a:off x="2618327" y="6671604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96" name="Rectángulo 95">
              <a:extLst>
                <a:ext uri="{FF2B5EF4-FFF2-40B4-BE49-F238E27FC236}">
                  <a16:creationId xmlns:a16="http://schemas.microsoft.com/office/drawing/2014/main" id="{E1A9C05A-E9F5-40BA-9B89-F4925868A6E2}"/>
                </a:ext>
              </a:extLst>
            </p:cNvPr>
            <p:cNvSpPr/>
            <p:nvPr/>
          </p:nvSpPr>
          <p:spPr>
            <a:xfrm>
              <a:off x="2698547" y="6590190"/>
              <a:ext cx="125637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Tarjeta de Crédito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7" name="Rectángulo 96">
              <a:extLst>
                <a:ext uri="{FF2B5EF4-FFF2-40B4-BE49-F238E27FC236}">
                  <a16:creationId xmlns:a16="http://schemas.microsoft.com/office/drawing/2014/main" id="{FDB9D3DA-79A0-4743-B169-42B0206C7917}"/>
                </a:ext>
              </a:extLst>
            </p:cNvPr>
            <p:cNvSpPr/>
            <p:nvPr/>
          </p:nvSpPr>
          <p:spPr>
            <a:xfrm>
              <a:off x="2734595" y="6796948"/>
              <a:ext cx="125637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Pago Completo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8" name="Rectángulo 97">
              <a:extLst>
                <a:ext uri="{FF2B5EF4-FFF2-40B4-BE49-F238E27FC236}">
                  <a16:creationId xmlns:a16="http://schemas.microsoft.com/office/drawing/2014/main" id="{C23ACB03-E850-4859-963B-A4D496E13724}"/>
                </a:ext>
              </a:extLst>
            </p:cNvPr>
            <p:cNvSpPr/>
            <p:nvPr/>
          </p:nvSpPr>
          <p:spPr>
            <a:xfrm>
              <a:off x="2618327" y="6872424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</p:grpSp>
      <p:sp>
        <p:nvSpPr>
          <p:cNvPr id="83" name="Rectángulo 82">
            <a:extLst>
              <a:ext uri="{FF2B5EF4-FFF2-40B4-BE49-F238E27FC236}">
                <a16:creationId xmlns:a16="http://schemas.microsoft.com/office/drawing/2014/main" id="{FF1B5714-D46E-4962-9BD8-8C3EB344E93F}"/>
              </a:ext>
            </a:extLst>
          </p:cNvPr>
          <p:cNvSpPr/>
          <p:nvPr/>
        </p:nvSpPr>
        <p:spPr>
          <a:xfrm>
            <a:off x="551357" y="63750"/>
            <a:ext cx="4148168" cy="107830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07000"/>
              </a:lnSpc>
              <a:spcAft>
                <a:spcPts val="726"/>
              </a:spcAft>
            </a:pPr>
            <a:r>
              <a:rPr lang="es-CL" sz="5988" dirty="0">
                <a:solidFill>
                  <a:schemeClr val="bg1"/>
                </a:solidFill>
                <a:latin typeface="Angelface" pitchFamily="50" charset="0"/>
                <a:ea typeface="Calibri" panose="020F0502020204030204" pitchFamily="34" charset="0"/>
                <a:cs typeface="Times New Roman" panose="02020603050405020304" pitchFamily="18" charset="0"/>
              </a:rPr>
              <a:t>Ordenes de Venta</a:t>
            </a:r>
            <a:endParaRPr lang="es-CL" sz="6532" dirty="0">
              <a:solidFill>
                <a:schemeClr val="bg1"/>
              </a:solidFill>
              <a:latin typeface="Angelface" pitchFamily="50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101" name="Rectángulo: esquinas redondeadas 100">
            <a:extLst>
              <a:ext uri="{FF2B5EF4-FFF2-40B4-BE49-F238E27FC236}">
                <a16:creationId xmlns:a16="http://schemas.microsoft.com/office/drawing/2014/main" id="{0A155951-9671-4EA6-9BA5-4894C98CB333}"/>
              </a:ext>
            </a:extLst>
          </p:cNvPr>
          <p:cNvSpPr/>
          <p:nvPr/>
        </p:nvSpPr>
        <p:spPr>
          <a:xfrm>
            <a:off x="473237" y="1582469"/>
            <a:ext cx="4223447" cy="604994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111" name="Rectángulo: esquinas redondeadas 110">
            <a:extLst>
              <a:ext uri="{FF2B5EF4-FFF2-40B4-BE49-F238E27FC236}">
                <a16:creationId xmlns:a16="http://schemas.microsoft.com/office/drawing/2014/main" id="{2F0F5CEE-A183-4B39-8715-F1C8F735566B}"/>
              </a:ext>
            </a:extLst>
          </p:cNvPr>
          <p:cNvSpPr/>
          <p:nvPr/>
        </p:nvSpPr>
        <p:spPr>
          <a:xfrm>
            <a:off x="524368" y="3850804"/>
            <a:ext cx="4115236" cy="1279658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113" name="Rectángulo: esquinas redondeadas 112">
            <a:extLst>
              <a:ext uri="{FF2B5EF4-FFF2-40B4-BE49-F238E27FC236}">
                <a16:creationId xmlns:a16="http://schemas.microsoft.com/office/drawing/2014/main" id="{907035ED-50C6-4207-BD92-D5027B05F656}"/>
              </a:ext>
            </a:extLst>
          </p:cNvPr>
          <p:cNvSpPr/>
          <p:nvPr/>
        </p:nvSpPr>
        <p:spPr>
          <a:xfrm>
            <a:off x="521789" y="6431097"/>
            <a:ext cx="4115236" cy="762266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</p:spTree>
    <p:extLst>
      <p:ext uri="{BB962C8B-B14F-4D97-AF65-F5344CB8AC3E}">
        <p14:creationId xmlns:p14="http://schemas.microsoft.com/office/powerpoint/2010/main" val="1424857510"/>
      </p:ext>
    </p:extLst>
  </p:cSld>
  <p:clrMapOvr>
    <a:masterClrMapping/>
  </p:clrMapOvr>
</p:sld>
</file>

<file path=ppt/slides/slide3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4" name="Imagen 113">
            <a:extLst>
              <a:ext uri="{FF2B5EF4-FFF2-40B4-BE49-F238E27FC236}">
                <a16:creationId xmlns:a16="http://schemas.microsoft.com/office/drawing/2014/main" id="{E2C72D66-3C05-40F4-818E-4CB8631B94FA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26633" t="9514" r="29569" b="27352"/>
          <a:stretch/>
        </p:blipFill>
        <p:spPr>
          <a:xfrm rot="16200000">
            <a:off x="2185505" y="-1998928"/>
            <a:ext cx="697876" cy="5068891"/>
          </a:xfrm>
          <a:prstGeom prst="rect">
            <a:avLst/>
          </a:prstGeom>
        </p:spPr>
      </p:pic>
      <p:sp>
        <p:nvSpPr>
          <p:cNvPr id="112" name="Rectángulo: esquinas redondeadas 111">
            <a:extLst>
              <a:ext uri="{FF2B5EF4-FFF2-40B4-BE49-F238E27FC236}">
                <a16:creationId xmlns:a16="http://schemas.microsoft.com/office/drawing/2014/main" id="{E115D612-3661-42A9-A486-91A7B88EA55F}"/>
              </a:ext>
            </a:extLst>
          </p:cNvPr>
          <p:cNvSpPr/>
          <p:nvPr/>
        </p:nvSpPr>
        <p:spPr>
          <a:xfrm>
            <a:off x="440504" y="6367648"/>
            <a:ext cx="4290148" cy="890633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110" name="Rectángulo: esquinas redondeadas 109">
            <a:extLst>
              <a:ext uri="{FF2B5EF4-FFF2-40B4-BE49-F238E27FC236}">
                <a16:creationId xmlns:a16="http://schemas.microsoft.com/office/drawing/2014/main" id="{9B78243E-FF09-471B-A928-593DCFE6BCF1}"/>
              </a:ext>
            </a:extLst>
          </p:cNvPr>
          <p:cNvSpPr/>
          <p:nvPr/>
        </p:nvSpPr>
        <p:spPr>
          <a:xfrm>
            <a:off x="440505" y="3776826"/>
            <a:ext cx="4290148" cy="1439386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84" name="Rectángulo: esquinas redondeadas 83">
            <a:extLst>
              <a:ext uri="{FF2B5EF4-FFF2-40B4-BE49-F238E27FC236}">
                <a16:creationId xmlns:a16="http://schemas.microsoft.com/office/drawing/2014/main" id="{AD7414DD-8DE6-45B8-8112-9BDDF0B186AF}"/>
              </a:ext>
            </a:extLst>
          </p:cNvPr>
          <p:cNvSpPr/>
          <p:nvPr/>
        </p:nvSpPr>
        <p:spPr>
          <a:xfrm>
            <a:off x="420001" y="1536627"/>
            <a:ext cx="4310651" cy="697874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2" name="Rectángulo: esquinas redondeadas 1">
            <a:extLst>
              <a:ext uri="{FF2B5EF4-FFF2-40B4-BE49-F238E27FC236}">
                <a16:creationId xmlns:a16="http://schemas.microsoft.com/office/drawing/2014/main" id="{99FF4510-806D-4AC7-8D73-69B355A697B8}"/>
              </a:ext>
            </a:extLst>
          </p:cNvPr>
          <p:cNvSpPr/>
          <p:nvPr/>
        </p:nvSpPr>
        <p:spPr>
          <a:xfrm>
            <a:off x="1308997" y="1142665"/>
            <a:ext cx="1021080" cy="217998"/>
          </a:xfrm>
          <a:prstGeom prst="roundRect">
            <a:avLst>
              <a:gd name="adj" fmla="val 0"/>
            </a:avLst>
          </a:prstGeom>
          <a:noFill/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4" name="Rectángulo 3">
            <a:extLst>
              <a:ext uri="{FF2B5EF4-FFF2-40B4-BE49-F238E27FC236}">
                <a16:creationId xmlns:a16="http://schemas.microsoft.com/office/drawing/2014/main" id="{2AFB77A1-E7B9-4F47-9144-3CC7BDF7EE3D}"/>
              </a:ext>
            </a:extLst>
          </p:cNvPr>
          <p:cNvSpPr/>
          <p:nvPr/>
        </p:nvSpPr>
        <p:spPr>
          <a:xfrm>
            <a:off x="440504" y="1056234"/>
            <a:ext cx="1021080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N.º Pedido</a:t>
            </a:r>
            <a:endParaRPr lang="es-CL" dirty="0">
              <a:effectLst/>
              <a:latin typeface="Akazan Lt" panose="02000506020000020003" pitchFamily="2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5" name="Rectángulo: esquinas redondeadas 4">
            <a:extLst>
              <a:ext uri="{FF2B5EF4-FFF2-40B4-BE49-F238E27FC236}">
                <a16:creationId xmlns:a16="http://schemas.microsoft.com/office/drawing/2014/main" id="{2842A9BB-0E44-4F1E-97DD-EF7322732B51}"/>
              </a:ext>
            </a:extLst>
          </p:cNvPr>
          <p:cNvSpPr/>
          <p:nvPr/>
        </p:nvSpPr>
        <p:spPr>
          <a:xfrm>
            <a:off x="3675604" y="1142059"/>
            <a:ext cx="1021080" cy="217998"/>
          </a:xfrm>
          <a:prstGeom prst="roundRect">
            <a:avLst>
              <a:gd name="adj" fmla="val 0"/>
            </a:avLst>
          </a:prstGeom>
          <a:noFill/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6" name="Rectángulo 5">
            <a:extLst>
              <a:ext uri="{FF2B5EF4-FFF2-40B4-BE49-F238E27FC236}">
                <a16:creationId xmlns:a16="http://schemas.microsoft.com/office/drawing/2014/main" id="{7F3D37A6-278E-4B2C-8776-6E7C1A84784E}"/>
              </a:ext>
            </a:extLst>
          </p:cNvPr>
          <p:cNvSpPr/>
          <p:nvPr/>
        </p:nvSpPr>
        <p:spPr>
          <a:xfrm>
            <a:off x="3079506" y="1063864"/>
            <a:ext cx="1021080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Fecha</a:t>
            </a:r>
          </a:p>
        </p:txBody>
      </p:sp>
      <p:grpSp>
        <p:nvGrpSpPr>
          <p:cNvPr id="17" name="Grupo 16">
            <a:extLst>
              <a:ext uri="{FF2B5EF4-FFF2-40B4-BE49-F238E27FC236}">
                <a16:creationId xmlns:a16="http://schemas.microsoft.com/office/drawing/2014/main" id="{A1221EF0-FDFE-48C3-A647-6370BEFC3A9F}"/>
              </a:ext>
            </a:extLst>
          </p:cNvPr>
          <p:cNvGrpSpPr/>
          <p:nvPr/>
        </p:nvGrpSpPr>
        <p:grpSpPr>
          <a:xfrm>
            <a:off x="428996" y="1535416"/>
            <a:ext cx="4190338" cy="715275"/>
            <a:chOff x="461175" y="1120552"/>
            <a:chExt cx="4190338" cy="715275"/>
          </a:xfrm>
        </p:grpSpPr>
        <p:sp>
          <p:nvSpPr>
            <p:cNvPr id="8" name="Rectángulo 7">
              <a:extLst>
                <a:ext uri="{FF2B5EF4-FFF2-40B4-BE49-F238E27FC236}">
                  <a16:creationId xmlns:a16="http://schemas.microsoft.com/office/drawing/2014/main" id="{9A52EE84-0DE8-4F26-AD5E-3CE20593F425}"/>
                </a:ext>
              </a:extLst>
            </p:cNvPr>
            <p:cNvSpPr/>
            <p:nvPr/>
          </p:nvSpPr>
          <p:spPr>
            <a:xfrm>
              <a:off x="477077" y="1120552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Cliente: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" name="Rectángulo 8">
              <a:extLst>
                <a:ext uri="{FF2B5EF4-FFF2-40B4-BE49-F238E27FC236}">
                  <a16:creationId xmlns:a16="http://schemas.microsoft.com/office/drawing/2014/main" id="{0293D1B7-439B-4947-A5F0-41627F3784A1}"/>
                </a:ext>
              </a:extLst>
            </p:cNvPr>
            <p:cNvSpPr/>
            <p:nvPr/>
          </p:nvSpPr>
          <p:spPr>
            <a:xfrm>
              <a:off x="461175" y="1452518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Teléfono: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10" name="Rectángulo 9">
              <a:extLst>
                <a:ext uri="{FF2B5EF4-FFF2-40B4-BE49-F238E27FC236}">
                  <a16:creationId xmlns:a16="http://schemas.microsoft.com/office/drawing/2014/main" id="{18CEE0AE-BC72-4F64-89A2-783C42213717}"/>
                </a:ext>
              </a:extLst>
            </p:cNvPr>
            <p:cNvSpPr/>
            <p:nvPr/>
          </p:nvSpPr>
          <p:spPr>
            <a:xfrm>
              <a:off x="2542395" y="1460468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Celular: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12" name="Conector recto 11">
              <a:extLst>
                <a:ext uri="{FF2B5EF4-FFF2-40B4-BE49-F238E27FC236}">
                  <a16:creationId xmlns:a16="http://schemas.microsoft.com/office/drawing/2014/main" id="{44FD2E21-B38E-48E6-8AF0-3E3DE6E69487}"/>
                </a:ext>
              </a:extLst>
            </p:cNvPr>
            <p:cNvCxnSpPr/>
            <p:nvPr/>
          </p:nvCxnSpPr>
          <p:spPr>
            <a:xfrm>
              <a:off x="1089328" y="1380954"/>
              <a:ext cx="3562185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Conector recto 12">
              <a:extLst>
                <a:ext uri="{FF2B5EF4-FFF2-40B4-BE49-F238E27FC236}">
                  <a16:creationId xmlns:a16="http://schemas.microsoft.com/office/drawing/2014/main" id="{FF0615F5-297B-42CC-9227-B689F664423A}"/>
                </a:ext>
              </a:extLst>
            </p:cNvPr>
            <p:cNvCxnSpPr>
              <a:cxnSpLocks/>
            </p:cNvCxnSpPr>
            <p:nvPr/>
          </p:nvCxnSpPr>
          <p:spPr>
            <a:xfrm>
              <a:off x="1194019" y="1700333"/>
              <a:ext cx="1348376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" name="Conector recto 14">
              <a:extLst>
                <a:ext uri="{FF2B5EF4-FFF2-40B4-BE49-F238E27FC236}">
                  <a16:creationId xmlns:a16="http://schemas.microsoft.com/office/drawing/2014/main" id="{BD48C7B8-5CAC-4F82-9216-C8AB344C1EF2}"/>
                </a:ext>
              </a:extLst>
            </p:cNvPr>
            <p:cNvCxnSpPr>
              <a:cxnSpLocks/>
            </p:cNvCxnSpPr>
            <p:nvPr/>
          </p:nvCxnSpPr>
          <p:spPr>
            <a:xfrm>
              <a:off x="3228230" y="1700333"/>
              <a:ext cx="1423283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7" name="Grupo 26">
            <a:extLst>
              <a:ext uri="{FF2B5EF4-FFF2-40B4-BE49-F238E27FC236}">
                <a16:creationId xmlns:a16="http://schemas.microsoft.com/office/drawing/2014/main" id="{D011FB4B-7475-4BE9-A358-6DA41A8D12AD}"/>
              </a:ext>
            </a:extLst>
          </p:cNvPr>
          <p:cNvGrpSpPr/>
          <p:nvPr/>
        </p:nvGrpSpPr>
        <p:grpSpPr>
          <a:xfrm>
            <a:off x="899417" y="2332501"/>
            <a:ext cx="3359980" cy="319046"/>
            <a:chOff x="864702" y="1908569"/>
            <a:chExt cx="3359980" cy="319046"/>
          </a:xfrm>
        </p:grpSpPr>
        <p:sp>
          <p:nvSpPr>
            <p:cNvPr id="19" name="Rectángulo: esquinas redondeadas 18">
              <a:extLst>
                <a:ext uri="{FF2B5EF4-FFF2-40B4-BE49-F238E27FC236}">
                  <a16:creationId xmlns:a16="http://schemas.microsoft.com/office/drawing/2014/main" id="{90C1F828-0023-4BD0-AE55-1A1D3BABD5CA}"/>
                </a:ext>
              </a:extLst>
            </p:cNvPr>
            <p:cNvSpPr/>
            <p:nvPr/>
          </p:nvSpPr>
          <p:spPr>
            <a:xfrm>
              <a:off x="888509" y="1931042"/>
              <a:ext cx="3336173" cy="267576"/>
            </a:xfrm>
            <a:prstGeom prst="roundRect">
              <a:avLst>
                <a:gd name="adj" fmla="val 3808"/>
              </a:avLst>
            </a:prstGeom>
            <a:solidFill>
              <a:srgbClr val="E5EBF7"/>
            </a:solidFill>
            <a:ln w="6350"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20" name="Rectángulo 19">
              <a:extLst>
                <a:ext uri="{FF2B5EF4-FFF2-40B4-BE49-F238E27FC236}">
                  <a16:creationId xmlns:a16="http://schemas.microsoft.com/office/drawing/2014/main" id="{56986F0A-658A-4DCF-8EF6-0F185C7C5060}"/>
                </a:ext>
              </a:extLst>
            </p:cNvPr>
            <p:cNvSpPr/>
            <p:nvPr/>
          </p:nvSpPr>
          <p:spPr>
            <a:xfrm>
              <a:off x="864702" y="1910995"/>
              <a:ext cx="140708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Tipo de Servicio: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21" name="Rectángulo 20">
              <a:extLst>
                <a:ext uri="{FF2B5EF4-FFF2-40B4-BE49-F238E27FC236}">
                  <a16:creationId xmlns:a16="http://schemas.microsoft.com/office/drawing/2014/main" id="{6492D76D-BD6D-4616-9DE0-599FC92A6658}"/>
                </a:ext>
              </a:extLst>
            </p:cNvPr>
            <p:cNvSpPr/>
            <p:nvPr/>
          </p:nvSpPr>
          <p:spPr>
            <a:xfrm>
              <a:off x="1993616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2" name="Rectángulo 21">
              <a:extLst>
                <a:ext uri="{FF2B5EF4-FFF2-40B4-BE49-F238E27FC236}">
                  <a16:creationId xmlns:a16="http://schemas.microsoft.com/office/drawing/2014/main" id="{BE82BD38-E445-4696-A0AB-597A418C5665}"/>
                </a:ext>
              </a:extLst>
            </p:cNvPr>
            <p:cNvSpPr/>
            <p:nvPr/>
          </p:nvSpPr>
          <p:spPr>
            <a:xfrm>
              <a:off x="2072635" y="1908569"/>
              <a:ext cx="654616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Costura</a:t>
              </a:r>
            </a:p>
          </p:txBody>
        </p:sp>
        <p:sp>
          <p:nvSpPr>
            <p:cNvPr id="23" name="Rectángulo 22">
              <a:extLst>
                <a:ext uri="{FF2B5EF4-FFF2-40B4-BE49-F238E27FC236}">
                  <a16:creationId xmlns:a16="http://schemas.microsoft.com/office/drawing/2014/main" id="{68F4B250-3831-418F-BFC4-D431DBC2CA70}"/>
                </a:ext>
              </a:extLst>
            </p:cNvPr>
            <p:cNvSpPr/>
            <p:nvPr/>
          </p:nvSpPr>
          <p:spPr>
            <a:xfrm>
              <a:off x="2660329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4" name="Rectángulo 23">
              <a:extLst>
                <a:ext uri="{FF2B5EF4-FFF2-40B4-BE49-F238E27FC236}">
                  <a16:creationId xmlns:a16="http://schemas.microsoft.com/office/drawing/2014/main" id="{4AA89D6B-DBBA-402D-AEBE-71E144A67F00}"/>
                </a:ext>
              </a:extLst>
            </p:cNvPr>
            <p:cNvSpPr/>
            <p:nvPr/>
          </p:nvSpPr>
          <p:spPr>
            <a:xfrm>
              <a:off x="2750460" y="1915094"/>
              <a:ext cx="81676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Confección</a:t>
              </a:r>
            </a:p>
          </p:txBody>
        </p:sp>
        <p:sp>
          <p:nvSpPr>
            <p:cNvPr id="25" name="Rectángulo 24">
              <a:extLst>
                <a:ext uri="{FF2B5EF4-FFF2-40B4-BE49-F238E27FC236}">
                  <a16:creationId xmlns:a16="http://schemas.microsoft.com/office/drawing/2014/main" id="{E35C0224-B0B5-4F53-8A83-F99AB3741D53}"/>
                </a:ext>
              </a:extLst>
            </p:cNvPr>
            <p:cNvSpPr/>
            <p:nvPr/>
          </p:nvSpPr>
          <p:spPr>
            <a:xfrm>
              <a:off x="3522045" y="2000787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6" name="Rectángulo 25">
              <a:extLst>
                <a:ext uri="{FF2B5EF4-FFF2-40B4-BE49-F238E27FC236}">
                  <a16:creationId xmlns:a16="http://schemas.microsoft.com/office/drawing/2014/main" id="{6D0BC1E9-E235-4F61-AC23-ACA0B4CF88CA}"/>
                </a:ext>
              </a:extLst>
            </p:cNvPr>
            <p:cNvSpPr/>
            <p:nvPr/>
          </p:nvSpPr>
          <p:spPr>
            <a:xfrm>
              <a:off x="3612029" y="1915094"/>
              <a:ext cx="552402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Otros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sp>
        <p:nvSpPr>
          <p:cNvPr id="28" name="Rectángulo 27">
            <a:extLst>
              <a:ext uri="{FF2B5EF4-FFF2-40B4-BE49-F238E27FC236}">
                <a16:creationId xmlns:a16="http://schemas.microsoft.com/office/drawing/2014/main" id="{68588BD4-AE96-4CF9-9C4B-24A6D79FE99D}"/>
              </a:ext>
            </a:extLst>
          </p:cNvPr>
          <p:cNvSpPr/>
          <p:nvPr/>
        </p:nvSpPr>
        <p:spPr>
          <a:xfrm>
            <a:off x="354701" y="2633649"/>
            <a:ext cx="2183733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Descripción del Servicio:</a:t>
            </a:r>
            <a:endParaRPr lang="es-CL" dirty="0">
              <a:effectLst/>
              <a:latin typeface="Akazan Lt" panose="02000506020000020003" pitchFamily="2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pic>
        <p:nvPicPr>
          <p:cNvPr id="30" name="Imagen 29">
            <a:extLst>
              <a:ext uri="{FF2B5EF4-FFF2-40B4-BE49-F238E27FC236}">
                <a16:creationId xmlns:a16="http://schemas.microsoft.com/office/drawing/2014/main" id="{3E931A31-DC47-4A40-8DA9-8FC83A9306DD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203" t="66278" r="8673" b="23449"/>
          <a:stretch/>
        </p:blipFill>
        <p:spPr>
          <a:xfrm>
            <a:off x="440505" y="2944813"/>
            <a:ext cx="4301657" cy="738769"/>
          </a:xfrm>
          <a:prstGeom prst="rect">
            <a:avLst/>
          </a:prstGeom>
        </p:spPr>
      </p:pic>
      <p:grpSp>
        <p:nvGrpSpPr>
          <p:cNvPr id="76" name="Grupo 75">
            <a:extLst>
              <a:ext uri="{FF2B5EF4-FFF2-40B4-BE49-F238E27FC236}">
                <a16:creationId xmlns:a16="http://schemas.microsoft.com/office/drawing/2014/main" id="{EBD2F4EC-A8BF-4680-A871-AD5F1ACFA33A}"/>
              </a:ext>
            </a:extLst>
          </p:cNvPr>
          <p:cNvGrpSpPr/>
          <p:nvPr/>
        </p:nvGrpSpPr>
        <p:grpSpPr>
          <a:xfrm>
            <a:off x="513147" y="3825721"/>
            <a:ext cx="4187950" cy="1277269"/>
            <a:chOff x="425691" y="4023521"/>
            <a:chExt cx="4187950" cy="1277269"/>
          </a:xfrm>
        </p:grpSpPr>
        <p:sp>
          <p:nvSpPr>
            <p:cNvPr id="39" name="Rectángulo 38">
              <a:extLst>
                <a:ext uri="{FF2B5EF4-FFF2-40B4-BE49-F238E27FC236}">
                  <a16:creationId xmlns:a16="http://schemas.microsoft.com/office/drawing/2014/main" id="{02E4A93C-8F9C-4884-B2B6-80528735D3E3}"/>
                </a:ext>
              </a:extLst>
            </p:cNvPr>
            <p:cNvSpPr/>
            <p:nvPr/>
          </p:nvSpPr>
          <p:spPr>
            <a:xfrm>
              <a:off x="425691" y="4023521"/>
              <a:ext cx="118105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Ficha de Medidas</a:t>
              </a:r>
            </a:p>
          </p:txBody>
        </p:sp>
        <p:sp>
          <p:nvSpPr>
            <p:cNvPr id="41" name="Rectángulo 40">
              <a:extLst>
                <a:ext uri="{FF2B5EF4-FFF2-40B4-BE49-F238E27FC236}">
                  <a16:creationId xmlns:a16="http://schemas.microsoft.com/office/drawing/2014/main" id="{92B9E128-7B4C-45E7-9BA8-B9EA85687B92}"/>
                </a:ext>
              </a:extLst>
            </p:cNvPr>
            <p:cNvSpPr/>
            <p:nvPr/>
          </p:nvSpPr>
          <p:spPr>
            <a:xfrm>
              <a:off x="754528" y="4254831"/>
              <a:ext cx="66475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H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ombros</a:t>
              </a:r>
            </a:p>
          </p:txBody>
        </p:sp>
        <p:grpSp>
          <p:nvGrpSpPr>
            <p:cNvPr id="53" name="Grupo 52">
              <a:extLst>
                <a:ext uri="{FF2B5EF4-FFF2-40B4-BE49-F238E27FC236}">
                  <a16:creationId xmlns:a16="http://schemas.microsoft.com/office/drawing/2014/main" id="{F280F20A-CEEA-4B75-946C-268CF551042A}"/>
                </a:ext>
              </a:extLst>
            </p:cNvPr>
            <p:cNvGrpSpPr/>
            <p:nvPr/>
          </p:nvGrpSpPr>
          <p:grpSpPr>
            <a:xfrm>
              <a:off x="499785" y="4324233"/>
              <a:ext cx="319496" cy="903494"/>
              <a:chOff x="499785" y="4324233"/>
              <a:chExt cx="319496" cy="903494"/>
            </a:xfrm>
          </p:grpSpPr>
          <p:sp>
            <p:nvSpPr>
              <p:cNvPr id="40" name="Rectángulo 39">
                <a:extLst>
                  <a:ext uri="{FF2B5EF4-FFF2-40B4-BE49-F238E27FC236}">
                    <a16:creationId xmlns:a16="http://schemas.microsoft.com/office/drawing/2014/main" id="{E47B04F6-4E0C-443A-9D7F-51CC3A6E8167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 dirty="0"/>
              </a:p>
            </p:txBody>
          </p:sp>
          <p:sp>
            <p:nvSpPr>
              <p:cNvPr id="42" name="Rectángulo 41">
                <a:extLst>
                  <a:ext uri="{FF2B5EF4-FFF2-40B4-BE49-F238E27FC236}">
                    <a16:creationId xmlns:a16="http://schemas.microsoft.com/office/drawing/2014/main" id="{E0D8D7D1-E8A9-477D-BB59-7D4037A10AD8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3" name="Rectángulo 42">
                <a:extLst>
                  <a:ext uri="{FF2B5EF4-FFF2-40B4-BE49-F238E27FC236}">
                    <a16:creationId xmlns:a16="http://schemas.microsoft.com/office/drawing/2014/main" id="{F11EEA12-BB2F-4295-96AC-15AABB2EB594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4" name="Rectángulo 43">
                <a:extLst>
                  <a:ext uri="{FF2B5EF4-FFF2-40B4-BE49-F238E27FC236}">
                    <a16:creationId xmlns:a16="http://schemas.microsoft.com/office/drawing/2014/main" id="{4CA8619C-54F1-4E1B-8AD0-2AB97850AF39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5" name="Rectángulo 44">
                <a:extLst>
                  <a:ext uri="{FF2B5EF4-FFF2-40B4-BE49-F238E27FC236}">
                    <a16:creationId xmlns:a16="http://schemas.microsoft.com/office/drawing/2014/main" id="{A892E23F-412E-4C2B-BF07-19DEFB875F6D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48" name="Rectángulo 47">
              <a:extLst>
                <a:ext uri="{FF2B5EF4-FFF2-40B4-BE49-F238E27FC236}">
                  <a16:creationId xmlns:a16="http://schemas.microsoft.com/office/drawing/2014/main" id="{F61B7A8A-9FD8-4CD0-98C1-D19A7D442815}"/>
                </a:ext>
              </a:extLst>
            </p:cNvPr>
            <p:cNvSpPr/>
            <p:nvPr/>
          </p:nvSpPr>
          <p:spPr>
            <a:xfrm>
              <a:off x="754528" y="4446790"/>
              <a:ext cx="66475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Busto</a:t>
              </a:r>
            </a:p>
          </p:txBody>
        </p:sp>
        <p:sp>
          <p:nvSpPr>
            <p:cNvPr id="49" name="Rectángulo 48">
              <a:extLst>
                <a:ext uri="{FF2B5EF4-FFF2-40B4-BE49-F238E27FC236}">
                  <a16:creationId xmlns:a16="http://schemas.microsoft.com/office/drawing/2014/main" id="{CB2C72A1-AB47-4A03-B163-24BB2C1F201C}"/>
                </a:ext>
              </a:extLst>
            </p:cNvPr>
            <p:cNvSpPr/>
            <p:nvPr/>
          </p:nvSpPr>
          <p:spPr>
            <a:xfrm>
              <a:off x="754528" y="4627222"/>
              <a:ext cx="934027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Larg</a:t>
              </a: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 Espalda</a:t>
              </a:r>
            </a:p>
          </p:txBody>
        </p:sp>
        <p:sp>
          <p:nvSpPr>
            <p:cNvPr id="50" name="Rectángulo 49">
              <a:extLst>
                <a:ext uri="{FF2B5EF4-FFF2-40B4-BE49-F238E27FC236}">
                  <a16:creationId xmlns:a16="http://schemas.microsoft.com/office/drawing/2014/main" id="{C5BC14CB-F47E-4D58-8F68-DDE41F381913}"/>
                </a:ext>
              </a:extLst>
            </p:cNvPr>
            <p:cNvSpPr/>
            <p:nvPr/>
          </p:nvSpPr>
          <p:spPr>
            <a:xfrm>
              <a:off x="754528" y="4819750"/>
              <a:ext cx="934027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Busto</a:t>
              </a:r>
            </a:p>
          </p:txBody>
        </p:sp>
        <p:sp>
          <p:nvSpPr>
            <p:cNvPr id="52" name="Rectángulo 51">
              <a:extLst>
                <a:ext uri="{FF2B5EF4-FFF2-40B4-BE49-F238E27FC236}">
                  <a16:creationId xmlns:a16="http://schemas.microsoft.com/office/drawing/2014/main" id="{39884370-F146-4FD9-9DE4-63D0F5CF1CFD}"/>
                </a:ext>
              </a:extLst>
            </p:cNvPr>
            <p:cNvSpPr/>
            <p:nvPr/>
          </p:nvSpPr>
          <p:spPr>
            <a:xfrm>
              <a:off x="763644" y="5019073"/>
              <a:ext cx="54205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</a:t>
              </a:r>
            </a:p>
          </p:txBody>
        </p:sp>
        <p:grpSp>
          <p:nvGrpSpPr>
            <p:cNvPr id="54" name="Grupo 53">
              <a:extLst>
                <a:ext uri="{FF2B5EF4-FFF2-40B4-BE49-F238E27FC236}">
                  <a16:creationId xmlns:a16="http://schemas.microsoft.com/office/drawing/2014/main" id="{899D3852-9FE5-4802-ABAC-63F149199D1B}"/>
                </a:ext>
              </a:extLst>
            </p:cNvPr>
            <p:cNvGrpSpPr/>
            <p:nvPr/>
          </p:nvGrpSpPr>
          <p:grpSpPr>
            <a:xfrm>
              <a:off x="1603520" y="4324233"/>
              <a:ext cx="319496" cy="903494"/>
              <a:chOff x="499785" y="4324233"/>
              <a:chExt cx="319496" cy="903494"/>
            </a:xfrm>
          </p:grpSpPr>
          <p:sp>
            <p:nvSpPr>
              <p:cNvPr id="55" name="Rectángulo 54">
                <a:extLst>
                  <a:ext uri="{FF2B5EF4-FFF2-40B4-BE49-F238E27FC236}">
                    <a16:creationId xmlns:a16="http://schemas.microsoft.com/office/drawing/2014/main" id="{B9500116-F8A0-4B60-A41D-DDA61DAD96E1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6" name="Rectángulo 55">
                <a:extLst>
                  <a:ext uri="{FF2B5EF4-FFF2-40B4-BE49-F238E27FC236}">
                    <a16:creationId xmlns:a16="http://schemas.microsoft.com/office/drawing/2014/main" id="{32936542-49CC-49B3-82EB-7BF61A120F45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7" name="Rectángulo 56">
                <a:extLst>
                  <a:ext uri="{FF2B5EF4-FFF2-40B4-BE49-F238E27FC236}">
                    <a16:creationId xmlns:a16="http://schemas.microsoft.com/office/drawing/2014/main" id="{8750774D-2064-4D64-A3A9-4DF20C839018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8" name="Rectángulo 57">
                <a:extLst>
                  <a:ext uri="{FF2B5EF4-FFF2-40B4-BE49-F238E27FC236}">
                    <a16:creationId xmlns:a16="http://schemas.microsoft.com/office/drawing/2014/main" id="{83283F80-022F-44A8-A5C5-F600B41761E0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9" name="Rectángulo 58">
                <a:extLst>
                  <a:ext uri="{FF2B5EF4-FFF2-40B4-BE49-F238E27FC236}">
                    <a16:creationId xmlns:a16="http://schemas.microsoft.com/office/drawing/2014/main" id="{B3B65F57-430F-44F5-B56A-77EC86B78C32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60" name="Rectángulo 59">
              <a:extLst>
                <a:ext uri="{FF2B5EF4-FFF2-40B4-BE49-F238E27FC236}">
                  <a16:creationId xmlns:a16="http://schemas.microsoft.com/office/drawing/2014/main" id="{6466DA8E-C652-4658-9DE6-CC4010FF4254}"/>
                </a:ext>
              </a:extLst>
            </p:cNvPr>
            <p:cNvSpPr/>
            <p:nvPr/>
          </p:nvSpPr>
          <p:spPr>
            <a:xfrm>
              <a:off x="1857045" y="4249221"/>
              <a:ext cx="140225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Frente </a:t>
              </a:r>
            </a:p>
          </p:txBody>
        </p:sp>
        <p:sp>
          <p:nvSpPr>
            <p:cNvPr id="61" name="Rectángulo 60">
              <a:extLst>
                <a:ext uri="{FF2B5EF4-FFF2-40B4-BE49-F238E27FC236}">
                  <a16:creationId xmlns:a16="http://schemas.microsoft.com/office/drawing/2014/main" id="{31371062-0AD6-4B71-A228-5A8B2CD3F31E}"/>
                </a:ext>
              </a:extLst>
            </p:cNvPr>
            <p:cNvSpPr/>
            <p:nvPr/>
          </p:nvSpPr>
          <p:spPr>
            <a:xfrm>
              <a:off x="1857045" y="4448480"/>
              <a:ext cx="1327750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Costado</a:t>
              </a:r>
            </a:p>
          </p:txBody>
        </p:sp>
        <p:sp>
          <p:nvSpPr>
            <p:cNvPr id="62" name="Rectángulo 61">
              <a:extLst>
                <a:ext uri="{FF2B5EF4-FFF2-40B4-BE49-F238E27FC236}">
                  <a16:creationId xmlns:a16="http://schemas.microsoft.com/office/drawing/2014/main" id="{5A4E51EF-8D78-4EC7-9B0F-BE0BEA9BB197}"/>
                </a:ext>
              </a:extLst>
            </p:cNvPr>
            <p:cNvSpPr/>
            <p:nvPr/>
          </p:nvSpPr>
          <p:spPr>
            <a:xfrm>
              <a:off x="1867696" y="4627222"/>
              <a:ext cx="60857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Cadera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63" name="Rectángulo 62">
              <a:extLst>
                <a:ext uri="{FF2B5EF4-FFF2-40B4-BE49-F238E27FC236}">
                  <a16:creationId xmlns:a16="http://schemas.microsoft.com/office/drawing/2014/main" id="{14010947-628E-4464-9589-CBFF26BCD86C}"/>
                </a:ext>
              </a:extLst>
            </p:cNvPr>
            <p:cNvSpPr/>
            <p:nvPr/>
          </p:nvSpPr>
          <p:spPr>
            <a:xfrm>
              <a:off x="1867696" y="4813319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Rodilla</a:t>
              </a:r>
            </a:p>
          </p:txBody>
        </p:sp>
        <p:sp>
          <p:nvSpPr>
            <p:cNvPr id="64" name="Rectángulo 63">
              <a:extLst>
                <a:ext uri="{FF2B5EF4-FFF2-40B4-BE49-F238E27FC236}">
                  <a16:creationId xmlns:a16="http://schemas.microsoft.com/office/drawing/2014/main" id="{B9F5A617-31DA-4B42-AA9F-20464752E28F}"/>
                </a:ext>
              </a:extLst>
            </p:cNvPr>
            <p:cNvSpPr/>
            <p:nvPr/>
          </p:nvSpPr>
          <p:spPr>
            <a:xfrm>
              <a:off x="1862655" y="5016100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Rodilla</a:t>
              </a:r>
            </a:p>
          </p:txBody>
        </p:sp>
        <p:grpSp>
          <p:nvGrpSpPr>
            <p:cNvPr id="65" name="Grupo 64">
              <a:extLst>
                <a:ext uri="{FF2B5EF4-FFF2-40B4-BE49-F238E27FC236}">
                  <a16:creationId xmlns:a16="http://schemas.microsoft.com/office/drawing/2014/main" id="{320CD5EF-93F7-494C-8D7A-6A0B8DEABED7}"/>
                </a:ext>
              </a:extLst>
            </p:cNvPr>
            <p:cNvGrpSpPr/>
            <p:nvPr/>
          </p:nvGrpSpPr>
          <p:grpSpPr>
            <a:xfrm>
              <a:off x="3122565" y="4330398"/>
              <a:ext cx="319496" cy="903494"/>
              <a:chOff x="499785" y="4324233"/>
              <a:chExt cx="319496" cy="903494"/>
            </a:xfrm>
          </p:grpSpPr>
          <p:sp>
            <p:nvSpPr>
              <p:cNvPr id="66" name="Rectángulo 65">
                <a:extLst>
                  <a:ext uri="{FF2B5EF4-FFF2-40B4-BE49-F238E27FC236}">
                    <a16:creationId xmlns:a16="http://schemas.microsoft.com/office/drawing/2014/main" id="{F5AFC7C4-3C8D-4234-9F99-591641CB149C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7" name="Rectángulo 66">
                <a:extLst>
                  <a:ext uri="{FF2B5EF4-FFF2-40B4-BE49-F238E27FC236}">
                    <a16:creationId xmlns:a16="http://schemas.microsoft.com/office/drawing/2014/main" id="{672EC4D9-7968-40EF-8E37-0AB1B0B57B4D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8" name="Rectángulo 67">
                <a:extLst>
                  <a:ext uri="{FF2B5EF4-FFF2-40B4-BE49-F238E27FC236}">
                    <a16:creationId xmlns:a16="http://schemas.microsoft.com/office/drawing/2014/main" id="{79992F34-89A5-437A-A008-60DF00CD58FB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9" name="Rectángulo 68">
                <a:extLst>
                  <a:ext uri="{FF2B5EF4-FFF2-40B4-BE49-F238E27FC236}">
                    <a16:creationId xmlns:a16="http://schemas.microsoft.com/office/drawing/2014/main" id="{5A44A7C8-1EF2-4BA3-A253-805C71A8205A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70" name="Rectángulo 69">
                <a:extLst>
                  <a:ext uri="{FF2B5EF4-FFF2-40B4-BE49-F238E27FC236}">
                    <a16:creationId xmlns:a16="http://schemas.microsoft.com/office/drawing/2014/main" id="{9FCEB1F4-D108-40F4-9C61-46A7811EF12A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71" name="Rectángulo 70">
              <a:extLst>
                <a:ext uri="{FF2B5EF4-FFF2-40B4-BE49-F238E27FC236}">
                  <a16:creationId xmlns:a16="http://schemas.microsoft.com/office/drawing/2014/main" id="{7667203C-F86F-4632-8695-E8C8F777376B}"/>
                </a:ext>
              </a:extLst>
            </p:cNvPr>
            <p:cNvSpPr/>
            <p:nvPr/>
          </p:nvSpPr>
          <p:spPr>
            <a:xfrm>
              <a:off x="3391445" y="4257235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Pantalones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2" name="Rectángulo 71">
              <a:extLst>
                <a:ext uri="{FF2B5EF4-FFF2-40B4-BE49-F238E27FC236}">
                  <a16:creationId xmlns:a16="http://schemas.microsoft.com/office/drawing/2014/main" id="{58BFB19A-50EB-45F1-A3CE-85D479F6FF63}"/>
                </a:ext>
              </a:extLst>
            </p:cNvPr>
            <p:cNvSpPr/>
            <p:nvPr/>
          </p:nvSpPr>
          <p:spPr>
            <a:xfrm>
              <a:off x="3392643" y="4443247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Falda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3" name="Rectángulo 72">
              <a:extLst>
                <a:ext uri="{FF2B5EF4-FFF2-40B4-BE49-F238E27FC236}">
                  <a16:creationId xmlns:a16="http://schemas.microsoft.com/office/drawing/2014/main" id="{1D61C0AB-6E23-4955-B604-F5425931A240}"/>
                </a:ext>
              </a:extLst>
            </p:cNvPr>
            <p:cNvSpPr/>
            <p:nvPr/>
          </p:nvSpPr>
          <p:spPr>
            <a:xfrm>
              <a:off x="3388231" y="4632248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Brazos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4" name="Rectángulo 73">
              <a:extLst>
                <a:ext uri="{FF2B5EF4-FFF2-40B4-BE49-F238E27FC236}">
                  <a16:creationId xmlns:a16="http://schemas.microsoft.com/office/drawing/2014/main" id="{82FFD66E-2E43-472B-9751-82F25D60E63F}"/>
                </a:ext>
              </a:extLst>
            </p:cNvPr>
            <p:cNvSpPr/>
            <p:nvPr/>
          </p:nvSpPr>
          <p:spPr>
            <a:xfrm>
              <a:off x="3391445" y="4824776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Brazos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5" name="Rectángulo 74">
              <a:extLst>
                <a:ext uri="{FF2B5EF4-FFF2-40B4-BE49-F238E27FC236}">
                  <a16:creationId xmlns:a16="http://schemas.microsoft.com/office/drawing/2014/main" id="{567DC8AA-44AB-4858-80A5-59093DB9B205}"/>
                </a:ext>
              </a:extLst>
            </p:cNvPr>
            <p:cNvSpPr/>
            <p:nvPr/>
          </p:nvSpPr>
          <p:spPr>
            <a:xfrm>
              <a:off x="3392014" y="5019687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Puños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77" name="Grupo 76">
            <a:extLst>
              <a:ext uri="{FF2B5EF4-FFF2-40B4-BE49-F238E27FC236}">
                <a16:creationId xmlns:a16="http://schemas.microsoft.com/office/drawing/2014/main" id="{E1C409F8-653D-4D9B-BD5A-C6F51AAA093A}"/>
              </a:ext>
            </a:extLst>
          </p:cNvPr>
          <p:cNvGrpSpPr/>
          <p:nvPr/>
        </p:nvGrpSpPr>
        <p:grpSpPr>
          <a:xfrm>
            <a:off x="827247" y="5284367"/>
            <a:ext cx="3869438" cy="314947"/>
            <a:chOff x="846774" y="1908569"/>
            <a:chExt cx="3869438" cy="314947"/>
          </a:xfrm>
        </p:grpSpPr>
        <p:sp>
          <p:nvSpPr>
            <p:cNvPr id="78" name="Rectángulo: esquinas redondeadas 77">
              <a:extLst>
                <a:ext uri="{FF2B5EF4-FFF2-40B4-BE49-F238E27FC236}">
                  <a16:creationId xmlns:a16="http://schemas.microsoft.com/office/drawing/2014/main" id="{2060D2E5-A165-4593-B293-BEB07BBA723F}"/>
                </a:ext>
              </a:extLst>
            </p:cNvPr>
            <p:cNvSpPr/>
            <p:nvPr/>
          </p:nvSpPr>
          <p:spPr>
            <a:xfrm>
              <a:off x="888509" y="1931042"/>
              <a:ext cx="3548063" cy="267576"/>
            </a:xfrm>
            <a:prstGeom prst="roundRect">
              <a:avLst>
                <a:gd name="adj" fmla="val 3808"/>
              </a:avLst>
            </a:prstGeom>
            <a:solidFill>
              <a:srgbClr val="E5EBF7"/>
            </a:solidFill>
            <a:ln w="6350"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79" name="Rectángulo 78">
              <a:extLst>
                <a:ext uri="{FF2B5EF4-FFF2-40B4-BE49-F238E27FC236}">
                  <a16:creationId xmlns:a16="http://schemas.microsoft.com/office/drawing/2014/main" id="{E7877A37-7626-4D32-BC91-E7815A0457B0}"/>
                </a:ext>
              </a:extLst>
            </p:cNvPr>
            <p:cNvSpPr/>
            <p:nvPr/>
          </p:nvSpPr>
          <p:spPr>
            <a:xfrm>
              <a:off x="846774" y="1910995"/>
              <a:ext cx="140708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Material Utilizado</a:t>
              </a:r>
            </a:p>
          </p:txBody>
        </p:sp>
        <p:sp>
          <p:nvSpPr>
            <p:cNvPr id="80" name="Rectángulo 79">
              <a:extLst>
                <a:ext uri="{FF2B5EF4-FFF2-40B4-BE49-F238E27FC236}">
                  <a16:creationId xmlns:a16="http://schemas.microsoft.com/office/drawing/2014/main" id="{EED52FFC-D234-4972-9362-CCA8BD8E1E1D}"/>
                </a:ext>
              </a:extLst>
            </p:cNvPr>
            <p:cNvSpPr/>
            <p:nvPr/>
          </p:nvSpPr>
          <p:spPr>
            <a:xfrm>
              <a:off x="1951784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81" name="Rectángulo 80">
              <a:extLst>
                <a:ext uri="{FF2B5EF4-FFF2-40B4-BE49-F238E27FC236}">
                  <a16:creationId xmlns:a16="http://schemas.microsoft.com/office/drawing/2014/main" id="{810D7B33-A378-48EE-81DB-D80ABF08CAFF}"/>
                </a:ext>
              </a:extLst>
            </p:cNvPr>
            <p:cNvSpPr/>
            <p:nvPr/>
          </p:nvSpPr>
          <p:spPr>
            <a:xfrm>
              <a:off x="2018850" y="1908569"/>
              <a:ext cx="1230415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Traído por cliente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82" name="Rectángulo 81">
              <a:extLst>
                <a:ext uri="{FF2B5EF4-FFF2-40B4-BE49-F238E27FC236}">
                  <a16:creationId xmlns:a16="http://schemas.microsoft.com/office/drawing/2014/main" id="{C6BA340D-8998-4AB9-89C7-B008C984CE74}"/>
                </a:ext>
              </a:extLst>
            </p:cNvPr>
            <p:cNvSpPr/>
            <p:nvPr/>
          </p:nvSpPr>
          <p:spPr>
            <a:xfrm>
              <a:off x="3114635" y="2000787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85" name="Rectángulo 84">
              <a:extLst>
                <a:ext uri="{FF2B5EF4-FFF2-40B4-BE49-F238E27FC236}">
                  <a16:creationId xmlns:a16="http://schemas.microsoft.com/office/drawing/2014/main" id="{E804BDC5-B8E3-4BEE-B9A1-7A7F9FE1772F}"/>
                </a:ext>
              </a:extLst>
            </p:cNvPr>
            <p:cNvSpPr/>
            <p:nvPr/>
          </p:nvSpPr>
          <p:spPr>
            <a:xfrm>
              <a:off x="3194974" y="1908569"/>
              <a:ext cx="152123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Comprado por uno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pic>
        <p:nvPicPr>
          <p:cNvPr id="86" name="Imagen 85">
            <a:extLst>
              <a:ext uri="{FF2B5EF4-FFF2-40B4-BE49-F238E27FC236}">
                <a16:creationId xmlns:a16="http://schemas.microsoft.com/office/drawing/2014/main" id="{5E40D706-1789-41B8-8B26-B918DFB9E15B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203" t="66278" r="8673" b="23356"/>
          <a:stretch/>
        </p:blipFill>
        <p:spPr>
          <a:xfrm>
            <a:off x="420002" y="5572807"/>
            <a:ext cx="4301657" cy="745544"/>
          </a:xfrm>
          <a:prstGeom prst="rect">
            <a:avLst/>
          </a:prstGeom>
        </p:spPr>
      </p:pic>
      <p:grpSp>
        <p:nvGrpSpPr>
          <p:cNvPr id="99" name="Grupo 98">
            <a:extLst>
              <a:ext uri="{FF2B5EF4-FFF2-40B4-BE49-F238E27FC236}">
                <a16:creationId xmlns:a16="http://schemas.microsoft.com/office/drawing/2014/main" id="{A495B0AB-2D8A-4029-A820-29583E476264}"/>
              </a:ext>
            </a:extLst>
          </p:cNvPr>
          <p:cNvGrpSpPr/>
          <p:nvPr/>
        </p:nvGrpSpPr>
        <p:grpSpPr>
          <a:xfrm>
            <a:off x="513886" y="6402346"/>
            <a:ext cx="4328637" cy="751470"/>
            <a:chOff x="507023" y="6357999"/>
            <a:chExt cx="4328637" cy="751470"/>
          </a:xfrm>
        </p:grpSpPr>
        <p:sp>
          <p:nvSpPr>
            <p:cNvPr id="88" name="Rectángulo 87">
              <a:extLst>
                <a:ext uri="{FF2B5EF4-FFF2-40B4-BE49-F238E27FC236}">
                  <a16:creationId xmlns:a16="http://schemas.microsoft.com/office/drawing/2014/main" id="{CABB359B-7FAA-4851-BFBB-C7E16CD1F9CA}"/>
                </a:ext>
              </a:extLst>
            </p:cNvPr>
            <p:cNvSpPr/>
            <p:nvPr/>
          </p:nvSpPr>
          <p:spPr>
            <a:xfrm>
              <a:off x="507023" y="6357999"/>
              <a:ext cx="1590222" cy="34394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6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Formas de Pago</a:t>
              </a:r>
              <a:endParaRPr lang="es-CL" sz="16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89" name="Rectángulo 88">
              <a:extLst>
                <a:ext uri="{FF2B5EF4-FFF2-40B4-BE49-F238E27FC236}">
                  <a16:creationId xmlns:a16="http://schemas.microsoft.com/office/drawing/2014/main" id="{5C3FB13F-67AB-4E67-B8DB-16F6AEF462D6}"/>
                </a:ext>
              </a:extLst>
            </p:cNvPr>
            <p:cNvSpPr/>
            <p:nvPr/>
          </p:nvSpPr>
          <p:spPr>
            <a:xfrm>
              <a:off x="508665" y="6755574"/>
              <a:ext cx="118105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Total a Pagar: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90" name="Conector recto 89">
              <a:extLst>
                <a:ext uri="{FF2B5EF4-FFF2-40B4-BE49-F238E27FC236}">
                  <a16:creationId xmlns:a16="http://schemas.microsoft.com/office/drawing/2014/main" id="{E991F5D5-602F-41C6-A05E-4F641BA735F5}"/>
                </a:ext>
              </a:extLst>
            </p:cNvPr>
            <p:cNvCxnSpPr>
              <a:cxnSpLocks/>
            </p:cNvCxnSpPr>
            <p:nvPr/>
          </p:nvCxnSpPr>
          <p:spPr>
            <a:xfrm>
              <a:off x="1405339" y="6956676"/>
              <a:ext cx="1125661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3" name="Rectángulo 92">
              <a:extLst>
                <a:ext uri="{FF2B5EF4-FFF2-40B4-BE49-F238E27FC236}">
                  <a16:creationId xmlns:a16="http://schemas.microsoft.com/office/drawing/2014/main" id="{6EBF0BAA-1830-4082-9014-C97DF0F57357}"/>
                </a:ext>
              </a:extLst>
            </p:cNvPr>
            <p:cNvSpPr/>
            <p:nvPr/>
          </p:nvSpPr>
          <p:spPr>
            <a:xfrm>
              <a:off x="2618328" y="6480608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94" name="Rectángulo 93">
              <a:extLst>
                <a:ext uri="{FF2B5EF4-FFF2-40B4-BE49-F238E27FC236}">
                  <a16:creationId xmlns:a16="http://schemas.microsoft.com/office/drawing/2014/main" id="{6B27A875-5C49-4CE4-884A-53A0A9CD71C2}"/>
                </a:ext>
              </a:extLst>
            </p:cNvPr>
            <p:cNvSpPr/>
            <p:nvPr/>
          </p:nvSpPr>
          <p:spPr>
            <a:xfrm>
              <a:off x="2698547" y="6392360"/>
              <a:ext cx="213711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50% Adel</a:t>
              </a: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anto / 50% Entrega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5" name="Rectángulo 94">
              <a:extLst>
                <a:ext uri="{FF2B5EF4-FFF2-40B4-BE49-F238E27FC236}">
                  <a16:creationId xmlns:a16="http://schemas.microsoft.com/office/drawing/2014/main" id="{796D9CDE-CE6A-44BC-B977-018DBDB7ADB1}"/>
                </a:ext>
              </a:extLst>
            </p:cNvPr>
            <p:cNvSpPr/>
            <p:nvPr/>
          </p:nvSpPr>
          <p:spPr>
            <a:xfrm>
              <a:off x="2618327" y="6671604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96" name="Rectángulo 95">
              <a:extLst>
                <a:ext uri="{FF2B5EF4-FFF2-40B4-BE49-F238E27FC236}">
                  <a16:creationId xmlns:a16="http://schemas.microsoft.com/office/drawing/2014/main" id="{E1A9C05A-E9F5-40BA-9B89-F4925868A6E2}"/>
                </a:ext>
              </a:extLst>
            </p:cNvPr>
            <p:cNvSpPr/>
            <p:nvPr/>
          </p:nvSpPr>
          <p:spPr>
            <a:xfrm>
              <a:off x="2698547" y="6590190"/>
              <a:ext cx="125637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Tarjeta de Crédito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7" name="Rectángulo 96">
              <a:extLst>
                <a:ext uri="{FF2B5EF4-FFF2-40B4-BE49-F238E27FC236}">
                  <a16:creationId xmlns:a16="http://schemas.microsoft.com/office/drawing/2014/main" id="{FDB9D3DA-79A0-4743-B169-42B0206C7917}"/>
                </a:ext>
              </a:extLst>
            </p:cNvPr>
            <p:cNvSpPr/>
            <p:nvPr/>
          </p:nvSpPr>
          <p:spPr>
            <a:xfrm>
              <a:off x="2734595" y="6796948"/>
              <a:ext cx="125637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Pago Completo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8" name="Rectángulo 97">
              <a:extLst>
                <a:ext uri="{FF2B5EF4-FFF2-40B4-BE49-F238E27FC236}">
                  <a16:creationId xmlns:a16="http://schemas.microsoft.com/office/drawing/2014/main" id="{C23ACB03-E850-4859-963B-A4D496E13724}"/>
                </a:ext>
              </a:extLst>
            </p:cNvPr>
            <p:cNvSpPr/>
            <p:nvPr/>
          </p:nvSpPr>
          <p:spPr>
            <a:xfrm>
              <a:off x="2618327" y="6872424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</p:grpSp>
      <p:sp>
        <p:nvSpPr>
          <p:cNvPr id="83" name="Rectángulo 82">
            <a:extLst>
              <a:ext uri="{FF2B5EF4-FFF2-40B4-BE49-F238E27FC236}">
                <a16:creationId xmlns:a16="http://schemas.microsoft.com/office/drawing/2014/main" id="{FF1B5714-D46E-4962-9BD8-8C3EB344E93F}"/>
              </a:ext>
            </a:extLst>
          </p:cNvPr>
          <p:cNvSpPr/>
          <p:nvPr/>
        </p:nvSpPr>
        <p:spPr>
          <a:xfrm>
            <a:off x="551357" y="63750"/>
            <a:ext cx="4148168" cy="107830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07000"/>
              </a:lnSpc>
              <a:spcAft>
                <a:spcPts val="726"/>
              </a:spcAft>
            </a:pPr>
            <a:r>
              <a:rPr lang="es-CL" sz="5988" dirty="0">
                <a:solidFill>
                  <a:schemeClr val="bg1"/>
                </a:solidFill>
                <a:latin typeface="Angelface" pitchFamily="50" charset="0"/>
                <a:ea typeface="Calibri" panose="020F0502020204030204" pitchFamily="34" charset="0"/>
                <a:cs typeface="Times New Roman" panose="02020603050405020304" pitchFamily="18" charset="0"/>
              </a:rPr>
              <a:t>Ordenes de Venta</a:t>
            </a:r>
            <a:endParaRPr lang="es-CL" sz="6532" dirty="0">
              <a:solidFill>
                <a:schemeClr val="bg1"/>
              </a:solidFill>
              <a:latin typeface="Angelface" pitchFamily="50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101" name="Rectángulo: esquinas redondeadas 100">
            <a:extLst>
              <a:ext uri="{FF2B5EF4-FFF2-40B4-BE49-F238E27FC236}">
                <a16:creationId xmlns:a16="http://schemas.microsoft.com/office/drawing/2014/main" id="{0A155951-9671-4EA6-9BA5-4894C98CB333}"/>
              </a:ext>
            </a:extLst>
          </p:cNvPr>
          <p:cNvSpPr/>
          <p:nvPr/>
        </p:nvSpPr>
        <p:spPr>
          <a:xfrm>
            <a:off x="473237" y="1582469"/>
            <a:ext cx="4223447" cy="604994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111" name="Rectángulo: esquinas redondeadas 110">
            <a:extLst>
              <a:ext uri="{FF2B5EF4-FFF2-40B4-BE49-F238E27FC236}">
                <a16:creationId xmlns:a16="http://schemas.microsoft.com/office/drawing/2014/main" id="{2F0F5CEE-A183-4B39-8715-F1C8F735566B}"/>
              </a:ext>
            </a:extLst>
          </p:cNvPr>
          <p:cNvSpPr/>
          <p:nvPr/>
        </p:nvSpPr>
        <p:spPr>
          <a:xfrm>
            <a:off x="524368" y="3850804"/>
            <a:ext cx="4115236" cy="1279658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113" name="Rectángulo: esquinas redondeadas 112">
            <a:extLst>
              <a:ext uri="{FF2B5EF4-FFF2-40B4-BE49-F238E27FC236}">
                <a16:creationId xmlns:a16="http://schemas.microsoft.com/office/drawing/2014/main" id="{907035ED-50C6-4207-BD92-D5027B05F656}"/>
              </a:ext>
            </a:extLst>
          </p:cNvPr>
          <p:cNvSpPr/>
          <p:nvPr/>
        </p:nvSpPr>
        <p:spPr>
          <a:xfrm>
            <a:off x="521789" y="6431097"/>
            <a:ext cx="4115236" cy="762266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</p:spTree>
    <p:extLst>
      <p:ext uri="{BB962C8B-B14F-4D97-AF65-F5344CB8AC3E}">
        <p14:creationId xmlns:p14="http://schemas.microsoft.com/office/powerpoint/2010/main" val="1089607374"/>
      </p:ext>
    </p:extLst>
  </p:cSld>
  <p:clrMapOvr>
    <a:masterClrMapping/>
  </p:clrMapOvr>
</p:sld>
</file>

<file path=ppt/slides/slide3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4" name="Imagen 113">
            <a:extLst>
              <a:ext uri="{FF2B5EF4-FFF2-40B4-BE49-F238E27FC236}">
                <a16:creationId xmlns:a16="http://schemas.microsoft.com/office/drawing/2014/main" id="{E2C72D66-3C05-40F4-818E-4CB8631B94FA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26633" t="9514" r="29569" b="27352"/>
          <a:stretch/>
        </p:blipFill>
        <p:spPr>
          <a:xfrm rot="16200000">
            <a:off x="2185505" y="-1998928"/>
            <a:ext cx="697876" cy="5068891"/>
          </a:xfrm>
          <a:prstGeom prst="rect">
            <a:avLst/>
          </a:prstGeom>
        </p:spPr>
      </p:pic>
      <p:sp>
        <p:nvSpPr>
          <p:cNvPr id="112" name="Rectángulo: esquinas redondeadas 111">
            <a:extLst>
              <a:ext uri="{FF2B5EF4-FFF2-40B4-BE49-F238E27FC236}">
                <a16:creationId xmlns:a16="http://schemas.microsoft.com/office/drawing/2014/main" id="{E115D612-3661-42A9-A486-91A7B88EA55F}"/>
              </a:ext>
            </a:extLst>
          </p:cNvPr>
          <p:cNvSpPr/>
          <p:nvPr/>
        </p:nvSpPr>
        <p:spPr>
          <a:xfrm>
            <a:off x="440504" y="6367648"/>
            <a:ext cx="4290148" cy="890633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110" name="Rectángulo: esquinas redondeadas 109">
            <a:extLst>
              <a:ext uri="{FF2B5EF4-FFF2-40B4-BE49-F238E27FC236}">
                <a16:creationId xmlns:a16="http://schemas.microsoft.com/office/drawing/2014/main" id="{9B78243E-FF09-471B-A928-593DCFE6BCF1}"/>
              </a:ext>
            </a:extLst>
          </p:cNvPr>
          <p:cNvSpPr/>
          <p:nvPr/>
        </p:nvSpPr>
        <p:spPr>
          <a:xfrm>
            <a:off x="440505" y="3776826"/>
            <a:ext cx="4290148" cy="1439386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84" name="Rectángulo: esquinas redondeadas 83">
            <a:extLst>
              <a:ext uri="{FF2B5EF4-FFF2-40B4-BE49-F238E27FC236}">
                <a16:creationId xmlns:a16="http://schemas.microsoft.com/office/drawing/2014/main" id="{AD7414DD-8DE6-45B8-8112-9BDDF0B186AF}"/>
              </a:ext>
            </a:extLst>
          </p:cNvPr>
          <p:cNvSpPr/>
          <p:nvPr/>
        </p:nvSpPr>
        <p:spPr>
          <a:xfrm>
            <a:off x="420001" y="1536627"/>
            <a:ext cx="4310651" cy="697874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2" name="Rectángulo: esquinas redondeadas 1">
            <a:extLst>
              <a:ext uri="{FF2B5EF4-FFF2-40B4-BE49-F238E27FC236}">
                <a16:creationId xmlns:a16="http://schemas.microsoft.com/office/drawing/2014/main" id="{99FF4510-806D-4AC7-8D73-69B355A697B8}"/>
              </a:ext>
            </a:extLst>
          </p:cNvPr>
          <p:cNvSpPr/>
          <p:nvPr/>
        </p:nvSpPr>
        <p:spPr>
          <a:xfrm>
            <a:off x="1308997" y="1142665"/>
            <a:ext cx="1021080" cy="217998"/>
          </a:xfrm>
          <a:prstGeom prst="roundRect">
            <a:avLst>
              <a:gd name="adj" fmla="val 0"/>
            </a:avLst>
          </a:prstGeom>
          <a:noFill/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4" name="Rectángulo 3">
            <a:extLst>
              <a:ext uri="{FF2B5EF4-FFF2-40B4-BE49-F238E27FC236}">
                <a16:creationId xmlns:a16="http://schemas.microsoft.com/office/drawing/2014/main" id="{2AFB77A1-E7B9-4F47-9144-3CC7BDF7EE3D}"/>
              </a:ext>
            </a:extLst>
          </p:cNvPr>
          <p:cNvSpPr/>
          <p:nvPr/>
        </p:nvSpPr>
        <p:spPr>
          <a:xfrm>
            <a:off x="440504" y="1056234"/>
            <a:ext cx="1021080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N.º Pedido</a:t>
            </a:r>
            <a:endParaRPr lang="es-CL" dirty="0">
              <a:effectLst/>
              <a:latin typeface="Akazan Lt" panose="02000506020000020003" pitchFamily="2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5" name="Rectángulo: esquinas redondeadas 4">
            <a:extLst>
              <a:ext uri="{FF2B5EF4-FFF2-40B4-BE49-F238E27FC236}">
                <a16:creationId xmlns:a16="http://schemas.microsoft.com/office/drawing/2014/main" id="{2842A9BB-0E44-4F1E-97DD-EF7322732B51}"/>
              </a:ext>
            </a:extLst>
          </p:cNvPr>
          <p:cNvSpPr/>
          <p:nvPr/>
        </p:nvSpPr>
        <p:spPr>
          <a:xfrm>
            <a:off x="3675604" y="1142059"/>
            <a:ext cx="1021080" cy="217998"/>
          </a:xfrm>
          <a:prstGeom prst="roundRect">
            <a:avLst>
              <a:gd name="adj" fmla="val 0"/>
            </a:avLst>
          </a:prstGeom>
          <a:noFill/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6" name="Rectángulo 5">
            <a:extLst>
              <a:ext uri="{FF2B5EF4-FFF2-40B4-BE49-F238E27FC236}">
                <a16:creationId xmlns:a16="http://schemas.microsoft.com/office/drawing/2014/main" id="{7F3D37A6-278E-4B2C-8776-6E7C1A84784E}"/>
              </a:ext>
            </a:extLst>
          </p:cNvPr>
          <p:cNvSpPr/>
          <p:nvPr/>
        </p:nvSpPr>
        <p:spPr>
          <a:xfrm>
            <a:off x="3079506" y="1063864"/>
            <a:ext cx="1021080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Fecha</a:t>
            </a:r>
          </a:p>
        </p:txBody>
      </p:sp>
      <p:grpSp>
        <p:nvGrpSpPr>
          <p:cNvPr id="17" name="Grupo 16">
            <a:extLst>
              <a:ext uri="{FF2B5EF4-FFF2-40B4-BE49-F238E27FC236}">
                <a16:creationId xmlns:a16="http://schemas.microsoft.com/office/drawing/2014/main" id="{A1221EF0-FDFE-48C3-A647-6370BEFC3A9F}"/>
              </a:ext>
            </a:extLst>
          </p:cNvPr>
          <p:cNvGrpSpPr/>
          <p:nvPr/>
        </p:nvGrpSpPr>
        <p:grpSpPr>
          <a:xfrm>
            <a:off x="428996" y="1535416"/>
            <a:ext cx="4190338" cy="715275"/>
            <a:chOff x="461175" y="1120552"/>
            <a:chExt cx="4190338" cy="715275"/>
          </a:xfrm>
        </p:grpSpPr>
        <p:sp>
          <p:nvSpPr>
            <p:cNvPr id="8" name="Rectángulo 7">
              <a:extLst>
                <a:ext uri="{FF2B5EF4-FFF2-40B4-BE49-F238E27FC236}">
                  <a16:creationId xmlns:a16="http://schemas.microsoft.com/office/drawing/2014/main" id="{9A52EE84-0DE8-4F26-AD5E-3CE20593F425}"/>
                </a:ext>
              </a:extLst>
            </p:cNvPr>
            <p:cNvSpPr/>
            <p:nvPr/>
          </p:nvSpPr>
          <p:spPr>
            <a:xfrm>
              <a:off x="477077" y="1120552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Cliente: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" name="Rectángulo 8">
              <a:extLst>
                <a:ext uri="{FF2B5EF4-FFF2-40B4-BE49-F238E27FC236}">
                  <a16:creationId xmlns:a16="http://schemas.microsoft.com/office/drawing/2014/main" id="{0293D1B7-439B-4947-A5F0-41627F3784A1}"/>
                </a:ext>
              </a:extLst>
            </p:cNvPr>
            <p:cNvSpPr/>
            <p:nvPr/>
          </p:nvSpPr>
          <p:spPr>
            <a:xfrm>
              <a:off x="461175" y="1452518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Teléfono: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10" name="Rectángulo 9">
              <a:extLst>
                <a:ext uri="{FF2B5EF4-FFF2-40B4-BE49-F238E27FC236}">
                  <a16:creationId xmlns:a16="http://schemas.microsoft.com/office/drawing/2014/main" id="{18CEE0AE-BC72-4F64-89A2-783C42213717}"/>
                </a:ext>
              </a:extLst>
            </p:cNvPr>
            <p:cNvSpPr/>
            <p:nvPr/>
          </p:nvSpPr>
          <p:spPr>
            <a:xfrm>
              <a:off x="2542395" y="1460468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Celular: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12" name="Conector recto 11">
              <a:extLst>
                <a:ext uri="{FF2B5EF4-FFF2-40B4-BE49-F238E27FC236}">
                  <a16:creationId xmlns:a16="http://schemas.microsoft.com/office/drawing/2014/main" id="{44FD2E21-B38E-48E6-8AF0-3E3DE6E69487}"/>
                </a:ext>
              </a:extLst>
            </p:cNvPr>
            <p:cNvCxnSpPr/>
            <p:nvPr/>
          </p:nvCxnSpPr>
          <p:spPr>
            <a:xfrm>
              <a:off x="1089328" y="1380954"/>
              <a:ext cx="3562185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Conector recto 12">
              <a:extLst>
                <a:ext uri="{FF2B5EF4-FFF2-40B4-BE49-F238E27FC236}">
                  <a16:creationId xmlns:a16="http://schemas.microsoft.com/office/drawing/2014/main" id="{FF0615F5-297B-42CC-9227-B689F664423A}"/>
                </a:ext>
              </a:extLst>
            </p:cNvPr>
            <p:cNvCxnSpPr>
              <a:cxnSpLocks/>
            </p:cNvCxnSpPr>
            <p:nvPr/>
          </p:nvCxnSpPr>
          <p:spPr>
            <a:xfrm>
              <a:off x="1194019" y="1700333"/>
              <a:ext cx="1348376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" name="Conector recto 14">
              <a:extLst>
                <a:ext uri="{FF2B5EF4-FFF2-40B4-BE49-F238E27FC236}">
                  <a16:creationId xmlns:a16="http://schemas.microsoft.com/office/drawing/2014/main" id="{BD48C7B8-5CAC-4F82-9216-C8AB344C1EF2}"/>
                </a:ext>
              </a:extLst>
            </p:cNvPr>
            <p:cNvCxnSpPr>
              <a:cxnSpLocks/>
            </p:cNvCxnSpPr>
            <p:nvPr/>
          </p:nvCxnSpPr>
          <p:spPr>
            <a:xfrm>
              <a:off x="3228230" y="1700333"/>
              <a:ext cx="1423283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7" name="Grupo 26">
            <a:extLst>
              <a:ext uri="{FF2B5EF4-FFF2-40B4-BE49-F238E27FC236}">
                <a16:creationId xmlns:a16="http://schemas.microsoft.com/office/drawing/2014/main" id="{D011FB4B-7475-4BE9-A358-6DA41A8D12AD}"/>
              </a:ext>
            </a:extLst>
          </p:cNvPr>
          <p:cNvGrpSpPr/>
          <p:nvPr/>
        </p:nvGrpSpPr>
        <p:grpSpPr>
          <a:xfrm>
            <a:off x="899417" y="2332501"/>
            <a:ext cx="3359980" cy="319046"/>
            <a:chOff x="864702" y="1908569"/>
            <a:chExt cx="3359980" cy="319046"/>
          </a:xfrm>
        </p:grpSpPr>
        <p:sp>
          <p:nvSpPr>
            <p:cNvPr id="19" name="Rectángulo: esquinas redondeadas 18">
              <a:extLst>
                <a:ext uri="{FF2B5EF4-FFF2-40B4-BE49-F238E27FC236}">
                  <a16:creationId xmlns:a16="http://schemas.microsoft.com/office/drawing/2014/main" id="{90C1F828-0023-4BD0-AE55-1A1D3BABD5CA}"/>
                </a:ext>
              </a:extLst>
            </p:cNvPr>
            <p:cNvSpPr/>
            <p:nvPr/>
          </p:nvSpPr>
          <p:spPr>
            <a:xfrm>
              <a:off x="888509" y="1931042"/>
              <a:ext cx="3336173" cy="267576"/>
            </a:xfrm>
            <a:prstGeom prst="roundRect">
              <a:avLst>
                <a:gd name="adj" fmla="val 3808"/>
              </a:avLst>
            </a:prstGeom>
            <a:solidFill>
              <a:srgbClr val="E5EBF7"/>
            </a:solidFill>
            <a:ln w="6350"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20" name="Rectángulo 19">
              <a:extLst>
                <a:ext uri="{FF2B5EF4-FFF2-40B4-BE49-F238E27FC236}">
                  <a16:creationId xmlns:a16="http://schemas.microsoft.com/office/drawing/2014/main" id="{56986F0A-658A-4DCF-8EF6-0F185C7C5060}"/>
                </a:ext>
              </a:extLst>
            </p:cNvPr>
            <p:cNvSpPr/>
            <p:nvPr/>
          </p:nvSpPr>
          <p:spPr>
            <a:xfrm>
              <a:off x="864702" y="1910995"/>
              <a:ext cx="140708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Tipo de Servicio: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21" name="Rectángulo 20">
              <a:extLst>
                <a:ext uri="{FF2B5EF4-FFF2-40B4-BE49-F238E27FC236}">
                  <a16:creationId xmlns:a16="http://schemas.microsoft.com/office/drawing/2014/main" id="{6492D76D-BD6D-4616-9DE0-599FC92A6658}"/>
                </a:ext>
              </a:extLst>
            </p:cNvPr>
            <p:cNvSpPr/>
            <p:nvPr/>
          </p:nvSpPr>
          <p:spPr>
            <a:xfrm>
              <a:off x="1993616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2" name="Rectángulo 21">
              <a:extLst>
                <a:ext uri="{FF2B5EF4-FFF2-40B4-BE49-F238E27FC236}">
                  <a16:creationId xmlns:a16="http://schemas.microsoft.com/office/drawing/2014/main" id="{BE82BD38-E445-4696-A0AB-597A418C5665}"/>
                </a:ext>
              </a:extLst>
            </p:cNvPr>
            <p:cNvSpPr/>
            <p:nvPr/>
          </p:nvSpPr>
          <p:spPr>
            <a:xfrm>
              <a:off x="2072635" y="1908569"/>
              <a:ext cx="654616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Costura</a:t>
              </a:r>
            </a:p>
          </p:txBody>
        </p:sp>
        <p:sp>
          <p:nvSpPr>
            <p:cNvPr id="23" name="Rectángulo 22">
              <a:extLst>
                <a:ext uri="{FF2B5EF4-FFF2-40B4-BE49-F238E27FC236}">
                  <a16:creationId xmlns:a16="http://schemas.microsoft.com/office/drawing/2014/main" id="{68F4B250-3831-418F-BFC4-D431DBC2CA70}"/>
                </a:ext>
              </a:extLst>
            </p:cNvPr>
            <p:cNvSpPr/>
            <p:nvPr/>
          </p:nvSpPr>
          <p:spPr>
            <a:xfrm>
              <a:off x="2660329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4" name="Rectángulo 23">
              <a:extLst>
                <a:ext uri="{FF2B5EF4-FFF2-40B4-BE49-F238E27FC236}">
                  <a16:creationId xmlns:a16="http://schemas.microsoft.com/office/drawing/2014/main" id="{4AA89D6B-DBBA-402D-AEBE-71E144A67F00}"/>
                </a:ext>
              </a:extLst>
            </p:cNvPr>
            <p:cNvSpPr/>
            <p:nvPr/>
          </p:nvSpPr>
          <p:spPr>
            <a:xfrm>
              <a:off x="2750460" y="1915094"/>
              <a:ext cx="81676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Confección</a:t>
              </a:r>
            </a:p>
          </p:txBody>
        </p:sp>
        <p:sp>
          <p:nvSpPr>
            <p:cNvPr id="25" name="Rectángulo 24">
              <a:extLst>
                <a:ext uri="{FF2B5EF4-FFF2-40B4-BE49-F238E27FC236}">
                  <a16:creationId xmlns:a16="http://schemas.microsoft.com/office/drawing/2014/main" id="{E35C0224-B0B5-4F53-8A83-F99AB3741D53}"/>
                </a:ext>
              </a:extLst>
            </p:cNvPr>
            <p:cNvSpPr/>
            <p:nvPr/>
          </p:nvSpPr>
          <p:spPr>
            <a:xfrm>
              <a:off x="3522045" y="2000787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6" name="Rectángulo 25">
              <a:extLst>
                <a:ext uri="{FF2B5EF4-FFF2-40B4-BE49-F238E27FC236}">
                  <a16:creationId xmlns:a16="http://schemas.microsoft.com/office/drawing/2014/main" id="{6D0BC1E9-E235-4F61-AC23-ACA0B4CF88CA}"/>
                </a:ext>
              </a:extLst>
            </p:cNvPr>
            <p:cNvSpPr/>
            <p:nvPr/>
          </p:nvSpPr>
          <p:spPr>
            <a:xfrm>
              <a:off x="3612029" y="1915094"/>
              <a:ext cx="552402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Otros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sp>
        <p:nvSpPr>
          <p:cNvPr id="28" name="Rectángulo 27">
            <a:extLst>
              <a:ext uri="{FF2B5EF4-FFF2-40B4-BE49-F238E27FC236}">
                <a16:creationId xmlns:a16="http://schemas.microsoft.com/office/drawing/2014/main" id="{68588BD4-AE96-4CF9-9C4B-24A6D79FE99D}"/>
              </a:ext>
            </a:extLst>
          </p:cNvPr>
          <p:cNvSpPr/>
          <p:nvPr/>
        </p:nvSpPr>
        <p:spPr>
          <a:xfrm>
            <a:off x="354701" y="2633649"/>
            <a:ext cx="2183733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Descripción del Servicio:</a:t>
            </a:r>
            <a:endParaRPr lang="es-CL" dirty="0">
              <a:effectLst/>
              <a:latin typeface="Akazan Lt" panose="02000506020000020003" pitchFamily="2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pic>
        <p:nvPicPr>
          <p:cNvPr id="30" name="Imagen 29">
            <a:extLst>
              <a:ext uri="{FF2B5EF4-FFF2-40B4-BE49-F238E27FC236}">
                <a16:creationId xmlns:a16="http://schemas.microsoft.com/office/drawing/2014/main" id="{3E931A31-DC47-4A40-8DA9-8FC83A9306DD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203" t="66278" r="8673" b="23449"/>
          <a:stretch/>
        </p:blipFill>
        <p:spPr>
          <a:xfrm>
            <a:off x="440505" y="2944813"/>
            <a:ext cx="4301657" cy="738769"/>
          </a:xfrm>
          <a:prstGeom prst="rect">
            <a:avLst/>
          </a:prstGeom>
        </p:spPr>
      </p:pic>
      <p:grpSp>
        <p:nvGrpSpPr>
          <p:cNvPr id="76" name="Grupo 75">
            <a:extLst>
              <a:ext uri="{FF2B5EF4-FFF2-40B4-BE49-F238E27FC236}">
                <a16:creationId xmlns:a16="http://schemas.microsoft.com/office/drawing/2014/main" id="{EBD2F4EC-A8BF-4680-A871-AD5F1ACFA33A}"/>
              </a:ext>
            </a:extLst>
          </p:cNvPr>
          <p:cNvGrpSpPr/>
          <p:nvPr/>
        </p:nvGrpSpPr>
        <p:grpSpPr>
          <a:xfrm>
            <a:off x="513147" y="3825721"/>
            <a:ext cx="4187950" cy="1277269"/>
            <a:chOff x="425691" y="4023521"/>
            <a:chExt cx="4187950" cy="1277269"/>
          </a:xfrm>
        </p:grpSpPr>
        <p:sp>
          <p:nvSpPr>
            <p:cNvPr id="39" name="Rectángulo 38">
              <a:extLst>
                <a:ext uri="{FF2B5EF4-FFF2-40B4-BE49-F238E27FC236}">
                  <a16:creationId xmlns:a16="http://schemas.microsoft.com/office/drawing/2014/main" id="{02E4A93C-8F9C-4884-B2B6-80528735D3E3}"/>
                </a:ext>
              </a:extLst>
            </p:cNvPr>
            <p:cNvSpPr/>
            <p:nvPr/>
          </p:nvSpPr>
          <p:spPr>
            <a:xfrm>
              <a:off x="425691" y="4023521"/>
              <a:ext cx="118105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Ficha de Medidas</a:t>
              </a:r>
            </a:p>
          </p:txBody>
        </p:sp>
        <p:sp>
          <p:nvSpPr>
            <p:cNvPr id="41" name="Rectángulo 40">
              <a:extLst>
                <a:ext uri="{FF2B5EF4-FFF2-40B4-BE49-F238E27FC236}">
                  <a16:creationId xmlns:a16="http://schemas.microsoft.com/office/drawing/2014/main" id="{92B9E128-7B4C-45E7-9BA8-B9EA85687B92}"/>
                </a:ext>
              </a:extLst>
            </p:cNvPr>
            <p:cNvSpPr/>
            <p:nvPr/>
          </p:nvSpPr>
          <p:spPr>
            <a:xfrm>
              <a:off x="754528" y="4254831"/>
              <a:ext cx="66475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H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ombros</a:t>
              </a:r>
            </a:p>
          </p:txBody>
        </p:sp>
        <p:grpSp>
          <p:nvGrpSpPr>
            <p:cNvPr id="53" name="Grupo 52">
              <a:extLst>
                <a:ext uri="{FF2B5EF4-FFF2-40B4-BE49-F238E27FC236}">
                  <a16:creationId xmlns:a16="http://schemas.microsoft.com/office/drawing/2014/main" id="{F280F20A-CEEA-4B75-946C-268CF551042A}"/>
                </a:ext>
              </a:extLst>
            </p:cNvPr>
            <p:cNvGrpSpPr/>
            <p:nvPr/>
          </p:nvGrpSpPr>
          <p:grpSpPr>
            <a:xfrm>
              <a:off x="499785" y="4324233"/>
              <a:ext cx="319496" cy="903494"/>
              <a:chOff x="499785" y="4324233"/>
              <a:chExt cx="319496" cy="903494"/>
            </a:xfrm>
          </p:grpSpPr>
          <p:sp>
            <p:nvSpPr>
              <p:cNvPr id="40" name="Rectángulo 39">
                <a:extLst>
                  <a:ext uri="{FF2B5EF4-FFF2-40B4-BE49-F238E27FC236}">
                    <a16:creationId xmlns:a16="http://schemas.microsoft.com/office/drawing/2014/main" id="{E47B04F6-4E0C-443A-9D7F-51CC3A6E8167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 dirty="0"/>
              </a:p>
            </p:txBody>
          </p:sp>
          <p:sp>
            <p:nvSpPr>
              <p:cNvPr id="42" name="Rectángulo 41">
                <a:extLst>
                  <a:ext uri="{FF2B5EF4-FFF2-40B4-BE49-F238E27FC236}">
                    <a16:creationId xmlns:a16="http://schemas.microsoft.com/office/drawing/2014/main" id="{E0D8D7D1-E8A9-477D-BB59-7D4037A10AD8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3" name="Rectángulo 42">
                <a:extLst>
                  <a:ext uri="{FF2B5EF4-FFF2-40B4-BE49-F238E27FC236}">
                    <a16:creationId xmlns:a16="http://schemas.microsoft.com/office/drawing/2014/main" id="{F11EEA12-BB2F-4295-96AC-15AABB2EB594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4" name="Rectángulo 43">
                <a:extLst>
                  <a:ext uri="{FF2B5EF4-FFF2-40B4-BE49-F238E27FC236}">
                    <a16:creationId xmlns:a16="http://schemas.microsoft.com/office/drawing/2014/main" id="{4CA8619C-54F1-4E1B-8AD0-2AB97850AF39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5" name="Rectángulo 44">
                <a:extLst>
                  <a:ext uri="{FF2B5EF4-FFF2-40B4-BE49-F238E27FC236}">
                    <a16:creationId xmlns:a16="http://schemas.microsoft.com/office/drawing/2014/main" id="{A892E23F-412E-4C2B-BF07-19DEFB875F6D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48" name="Rectángulo 47">
              <a:extLst>
                <a:ext uri="{FF2B5EF4-FFF2-40B4-BE49-F238E27FC236}">
                  <a16:creationId xmlns:a16="http://schemas.microsoft.com/office/drawing/2014/main" id="{F61B7A8A-9FD8-4CD0-98C1-D19A7D442815}"/>
                </a:ext>
              </a:extLst>
            </p:cNvPr>
            <p:cNvSpPr/>
            <p:nvPr/>
          </p:nvSpPr>
          <p:spPr>
            <a:xfrm>
              <a:off x="754528" y="4446790"/>
              <a:ext cx="66475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Busto</a:t>
              </a:r>
            </a:p>
          </p:txBody>
        </p:sp>
        <p:sp>
          <p:nvSpPr>
            <p:cNvPr id="49" name="Rectángulo 48">
              <a:extLst>
                <a:ext uri="{FF2B5EF4-FFF2-40B4-BE49-F238E27FC236}">
                  <a16:creationId xmlns:a16="http://schemas.microsoft.com/office/drawing/2014/main" id="{CB2C72A1-AB47-4A03-B163-24BB2C1F201C}"/>
                </a:ext>
              </a:extLst>
            </p:cNvPr>
            <p:cNvSpPr/>
            <p:nvPr/>
          </p:nvSpPr>
          <p:spPr>
            <a:xfrm>
              <a:off x="754528" y="4627222"/>
              <a:ext cx="934027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Larg</a:t>
              </a: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 Espalda</a:t>
              </a:r>
            </a:p>
          </p:txBody>
        </p:sp>
        <p:sp>
          <p:nvSpPr>
            <p:cNvPr id="50" name="Rectángulo 49">
              <a:extLst>
                <a:ext uri="{FF2B5EF4-FFF2-40B4-BE49-F238E27FC236}">
                  <a16:creationId xmlns:a16="http://schemas.microsoft.com/office/drawing/2014/main" id="{C5BC14CB-F47E-4D58-8F68-DDE41F381913}"/>
                </a:ext>
              </a:extLst>
            </p:cNvPr>
            <p:cNvSpPr/>
            <p:nvPr/>
          </p:nvSpPr>
          <p:spPr>
            <a:xfrm>
              <a:off x="754528" y="4819750"/>
              <a:ext cx="934027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Busto</a:t>
              </a:r>
            </a:p>
          </p:txBody>
        </p:sp>
        <p:sp>
          <p:nvSpPr>
            <p:cNvPr id="52" name="Rectángulo 51">
              <a:extLst>
                <a:ext uri="{FF2B5EF4-FFF2-40B4-BE49-F238E27FC236}">
                  <a16:creationId xmlns:a16="http://schemas.microsoft.com/office/drawing/2014/main" id="{39884370-F146-4FD9-9DE4-63D0F5CF1CFD}"/>
                </a:ext>
              </a:extLst>
            </p:cNvPr>
            <p:cNvSpPr/>
            <p:nvPr/>
          </p:nvSpPr>
          <p:spPr>
            <a:xfrm>
              <a:off x="763644" y="5019073"/>
              <a:ext cx="54205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</a:t>
              </a:r>
            </a:p>
          </p:txBody>
        </p:sp>
        <p:grpSp>
          <p:nvGrpSpPr>
            <p:cNvPr id="54" name="Grupo 53">
              <a:extLst>
                <a:ext uri="{FF2B5EF4-FFF2-40B4-BE49-F238E27FC236}">
                  <a16:creationId xmlns:a16="http://schemas.microsoft.com/office/drawing/2014/main" id="{899D3852-9FE5-4802-ABAC-63F149199D1B}"/>
                </a:ext>
              </a:extLst>
            </p:cNvPr>
            <p:cNvGrpSpPr/>
            <p:nvPr/>
          </p:nvGrpSpPr>
          <p:grpSpPr>
            <a:xfrm>
              <a:off x="1603520" y="4324233"/>
              <a:ext cx="319496" cy="903494"/>
              <a:chOff x="499785" y="4324233"/>
              <a:chExt cx="319496" cy="903494"/>
            </a:xfrm>
          </p:grpSpPr>
          <p:sp>
            <p:nvSpPr>
              <p:cNvPr id="55" name="Rectángulo 54">
                <a:extLst>
                  <a:ext uri="{FF2B5EF4-FFF2-40B4-BE49-F238E27FC236}">
                    <a16:creationId xmlns:a16="http://schemas.microsoft.com/office/drawing/2014/main" id="{B9500116-F8A0-4B60-A41D-DDA61DAD96E1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6" name="Rectángulo 55">
                <a:extLst>
                  <a:ext uri="{FF2B5EF4-FFF2-40B4-BE49-F238E27FC236}">
                    <a16:creationId xmlns:a16="http://schemas.microsoft.com/office/drawing/2014/main" id="{32936542-49CC-49B3-82EB-7BF61A120F45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7" name="Rectángulo 56">
                <a:extLst>
                  <a:ext uri="{FF2B5EF4-FFF2-40B4-BE49-F238E27FC236}">
                    <a16:creationId xmlns:a16="http://schemas.microsoft.com/office/drawing/2014/main" id="{8750774D-2064-4D64-A3A9-4DF20C839018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8" name="Rectángulo 57">
                <a:extLst>
                  <a:ext uri="{FF2B5EF4-FFF2-40B4-BE49-F238E27FC236}">
                    <a16:creationId xmlns:a16="http://schemas.microsoft.com/office/drawing/2014/main" id="{83283F80-022F-44A8-A5C5-F600B41761E0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9" name="Rectángulo 58">
                <a:extLst>
                  <a:ext uri="{FF2B5EF4-FFF2-40B4-BE49-F238E27FC236}">
                    <a16:creationId xmlns:a16="http://schemas.microsoft.com/office/drawing/2014/main" id="{B3B65F57-430F-44F5-B56A-77EC86B78C32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60" name="Rectángulo 59">
              <a:extLst>
                <a:ext uri="{FF2B5EF4-FFF2-40B4-BE49-F238E27FC236}">
                  <a16:creationId xmlns:a16="http://schemas.microsoft.com/office/drawing/2014/main" id="{6466DA8E-C652-4658-9DE6-CC4010FF4254}"/>
                </a:ext>
              </a:extLst>
            </p:cNvPr>
            <p:cNvSpPr/>
            <p:nvPr/>
          </p:nvSpPr>
          <p:spPr>
            <a:xfrm>
              <a:off x="1857045" y="4249221"/>
              <a:ext cx="140225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Frente </a:t>
              </a:r>
            </a:p>
          </p:txBody>
        </p:sp>
        <p:sp>
          <p:nvSpPr>
            <p:cNvPr id="61" name="Rectángulo 60">
              <a:extLst>
                <a:ext uri="{FF2B5EF4-FFF2-40B4-BE49-F238E27FC236}">
                  <a16:creationId xmlns:a16="http://schemas.microsoft.com/office/drawing/2014/main" id="{31371062-0AD6-4B71-A228-5A8B2CD3F31E}"/>
                </a:ext>
              </a:extLst>
            </p:cNvPr>
            <p:cNvSpPr/>
            <p:nvPr/>
          </p:nvSpPr>
          <p:spPr>
            <a:xfrm>
              <a:off x="1857045" y="4448480"/>
              <a:ext cx="1327750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Costado</a:t>
              </a:r>
            </a:p>
          </p:txBody>
        </p:sp>
        <p:sp>
          <p:nvSpPr>
            <p:cNvPr id="62" name="Rectángulo 61">
              <a:extLst>
                <a:ext uri="{FF2B5EF4-FFF2-40B4-BE49-F238E27FC236}">
                  <a16:creationId xmlns:a16="http://schemas.microsoft.com/office/drawing/2014/main" id="{5A4E51EF-8D78-4EC7-9B0F-BE0BEA9BB197}"/>
                </a:ext>
              </a:extLst>
            </p:cNvPr>
            <p:cNvSpPr/>
            <p:nvPr/>
          </p:nvSpPr>
          <p:spPr>
            <a:xfrm>
              <a:off x="1867696" y="4627222"/>
              <a:ext cx="60857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Cadera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63" name="Rectángulo 62">
              <a:extLst>
                <a:ext uri="{FF2B5EF4-FFF2-40B4-BE49-F238E27FC236}">
                  <a16:creationId xmlns:a16="http://schemas.microsoft.com/office/drawing/2014/main" id="{14010947-628E-4464-9589-CBFF26BCD86C}"/>
                </a:ext>
              </a:extLst>
            </p:cNvPr>
            <p:cNvSpPr/>
            <p:nvPr/>
          </p:nvSpPr>
          <p:spPr>
            <a:xfrm>
              <a:off x="1867696" y="4813319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Rodilla</a:t>
              </a:r>
            </a:p>
          </p:txBody>
        </p:sp>
        <p:sp>
          <p:nvSpPr>
            <p:cNvPr id="64" name="Rectángulo 63">
              <a:extLst>
                <a:ext uri="{FF2B5EF4-FFF2-40B4-BE49-F238E27FC236}">
                  <a16:creationId xmlns:a16="http://schemas.microsoft.com/office/drawing/2014/main" id="{B9F5A617-31DA-4B42-AA9F-20464752E28F}"/>
                </a:ext>
              </a:extLst>
            </p:cNvPr>
            <p:cNvSpPr/>
            <p:nvPr/>
          </p:nvSpPr>
          <p:spPr>
            <a:xfrm>
              <a:off x="1862655" y="5016100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Rodilla</a:t>
              </a:r>
            </a:p>
          </p:txBody>
        </p:sp>
        <p:grpSp>
          <p:nvGrpSpPr>
            <p:cNvPr id="65" name="Grupo 64">
              <a:extLst>
                <a:ext uri="{FF2B5EF4-FFF2-40B4-BE49-F238E27FC236}">
                  <a16:creationId xmlns:a16="http://schemas.microsoft.com/office/drawing/2014/main" id="{320CD5EF-93F7-494C-8D7A-6A0B8DEABED7}"/>
                </a:ext>
              </a:extLst>
            </p:cNvPr>
            <p:cNvGrpSpPr/>
            <p:nvPr/>
          </p:nvGrpSpPr>
          <p:grpSpPr>
            <a:xfrm>
              <a:off x="3122565" y="4330398"/>
              <a:ext cx="319496" cy="903494"/>
              <a:chOff x="499785" y="4324233"/>
              <a:chExt cx="319496" cy="903494"/>
            </a:xfrm>
          </p:grpSpPr>
          <p:sp>
            <p:nvSpPr>
              <p:cNvPr id="66" name="Rectángulo 65">
                <a:extLst>
                  <a:ext uri="{FF2B5EF4-FFF2-40B4-BE49-F238E27FC236}">
                    <a16:creationId xmlns:a16="http://schemas.microsoft.com/office/drawing/2014/main" id="{F5AFC7C4-3C8D-4234-9F99-591641CB149C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7" name="Rectángulo 66">
                <a:extLst>
                  <a:ext uri="{FF2B5EF4-FFF2-40B4-BE49-F238E27FC236}">
                    <a16:creationId xmlns:a16="http://schemas.microsoft.com/office/drawing/2014/main" id="{672EC4D9-7968-40EF-8E37-0AB1B0B57B4D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8" name="Rectángulo 67">
                <a:extLst>
                  <a:ext uri="{FF2B5EF4-FFF2-40B4-BE49-F238E27FC236}">
                    <a16:creationId xmlns:a16="http://schemas.microsoft.com/office/drawing/2014/main" id="{79992F34-89A5-437A-A008-60DF00CD58FB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9" name="Rectángulo 68">
                <a:extLst>
                  <a:ext uri="{FF2B5EF4-FFF2-40B4-BE49-F238E27FC236}">
                    <a16:creationId xmlns:a16="http://schemas.microsoft.com/office/drawing/2014/main" id="{5A44A7C8-1EF2-4BA3-A253-805C71A8205A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70" name="Rectángulo 69">
                <a:extLst>
                  <a:ext uri="{FF2B5EF4-FFF2-40B4-BE49-F238E27FC236}">
                    <a16:creationId xmlns:a16="http://schemas.microsoft.com/office/drawing/2014/main" id="{9FCEB1F4-D108-40F4-9C61-46A7811EF12A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71" name="Rectángulo 70">
              <a:extLst>
                <a:ext uri="{FF2B5EF4-FFF2-40B4-BE49-F238E27FC236}">
                  <a16:creationId xmlns:a16="http://schemas.microsoft.com/office/drawing/2014/main" id="{7667203C-F86F-4632-8695-E8C8F777376B}"/>
                </a:ext>
              </a:extLst>
            </p:cNvPr>
            <p:cNvSpPr/>
            <p:nvPr/>
          </p:nvSpPr>
          <p:spPr>
            <a:xfrm>
              <a:off x="3391445" y="4257235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Pantalones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2" name="Rectángulo 71">
              <a:extLst>
                <a:ext uri="{FF2B5EF4-FFF2-40B4-BE49-F238E27FC236}">
                  <a16:creationId xmlns:a16="http://schemas.microsoft.com/office/drawing/2014/main" id="{58BFB19A-50EB-45F1-A3CE-85D479F6FF63}"/>
                </a:ext>
              </a:extLst>
            </p:cNvPr>
            <p:cNvSpPr/>
            <p:nvPr/>
          </p:nvSpPr>
          <p:spPr>
            <a:xfrm>
              <a:off x="3392643" y="4443247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Falda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3" name="Rectángulo 72">
              <a:extLst>
                <a:ext uri="{FF2B5EF4-FFF2-40B4-BE49-F238E27FC236}">
                  <a16:creationId xmlns:a16="http://schemas.microsoft.com/office/drawing/2014/main" id="{1D61C0AB-6E23-4955-B604-F5425931A240}"/>
                </a:ext>
              </a:extLst>
            </p:cNvPr>
            <p:cNvSpPr/>
            <p:nvPr/>
          </p:nvSpPr>
          <p:spPr>
            <a:xfrm>
              <a:off x="3388231" y="4632248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Brazos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4" name="Rectángulo 73">
              <a:extLst>
                <a:ext uri="{FF2B5EF4-FFF2-40B4-BE49-F238E27FC236}">
                  <a16:creationId xmlns:a16="http://schemas.microsoft.com/office/drawing/2014/main" id="{82FFD66E-2E43-472B-9751-82F25D60E63F}"/>
                </a:ext>
              </a:extLst>
            </p:cNvPr>
            <p:cNvSpPr/>
            <p:nvPr/>
          </p:nvSpPr>
          <p:spPr>
            <a:xfrm>
              <a:off x="3391445" y="4824776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Brazos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5" name="Rectángulo 74">
              <a:extLst>
                <a:ext uri="{FF2B5EF4-FFF2-40B4-BE49-F238E27FC236}">
                  <a16:creationId xmlns:a16="http://schemas.microsoft.com/office/drawing/2014/main" id="{567DC8AA-44AB-4858-80A5-59093DB9B205}"/>
                </a:ext>
              </a:extLst>
            </p:cNvPr>
            <p:cNvSpPr/>
            <p:nvPr/>
          </p:nvSpPr>
          <p:spPr>
            <a:xfrm>
              <a:off x="3392014" y="5019687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Puños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77" name="Grupo 76">
            <a:extLst>
              <a:ext uri="{FF2B5EF4-FFF2-40B4-BE49-F238E27FC236}">
                <a16:creationId xmlns:a16="http://schemas.microsoft.com/office/drawing/2014/main" id="{E1C409F8-653D-4D9B-BD5A-C6F51AAA093A}"/>
              </a:ext>
            </a:extLst>
          </p:cNvPr>
          <p:cNvGrpSpPr/>
          <p:nvPr/>
        </p:nvGrpSpPr>
        <p:grpSpPr>
          <a:xfrm>
            <a:off x="827247" y="5284367"/>
            <a:ext cx="3869438" cy="314947"/>
            <a:chOff x="846774" y="1908569"/>
            <a:chExt cx="3869438" cy="314947"/>
          </a:xfrm>
        </p:grpSpPr>
        <p:sp>
          <p:nvSpPr>
            <p:cNvPr id="78" name="Rectángulo: esquinas redondeadas 77">
              <a:extLst>
                <a:ext uri="{FF2B5EF4-FFF2-40B4-BE49-F238E27FC236}">
                  <a16:creationId xmlns:a16="http://schemas.microsoft.com/office/drawing/2014/main" id="{2060D2E5-A165-4593-B293-BEB07BBA723F}"/>
                </a:ext>
              </a:extLst>
            </p:cNvPr>
            <p:cNvSpPr/>
            <p:nvPr/>
          </p:nvSpPr>
          <p:spPr>
            <a:xfrm>
              <a:off x="888509" y="1931042"/>
              <a:ext cx="3548063" cy="267576"/>
            </a:xfrm>
            <a:prstGeom prst="roundRect">
              <a:avLst>
                <a:gd name="adj" fmla="val 3808"/>
              </a:avLst>
            </a:prstGeom>
            <a:solidFill>
              <a:srgbClr val="E5EBF7"/>
            </a:solidFill>
            <a:ln w="6350"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79" name="Rectángulo 78">
              <a:extLst>
                <a:ext uri="{FF2B5EF4-FFF2-40B4-BE49-F238E27FC236}">
                  <a16:creationId xmlns:a16="http://schemas.microsoft.com/office/drawing/2014/main" id="{E7877A37-7626-4D32-BC91-E7815A0457B0}"/>
                </a:ext>
              </a:extLst>
            </p:cNvPr>
            <p:cNvSpPr/>
            <p:nvPr/>
          </p:nvSpPr>
          <p:spPr>
            <a:xfrm>
              <a:off x="846774" y="1910995"/>
              <a:ext cx="140708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Material Utilizado</a:t>
              </a:r>
            </a:p>
          </p:txBody>
        </p:sp>
        <p:sp>
          <p:nvSpPr>
            <p:cNvPr id="80" name="Rectángulo 79">
              <a:extLst>
                <a:ext uri="{FF2B5EF4-FFF2-40B4-BE49-F238E27FC236}">
                  <a16:creationId xmlns:a16="http://schemas.microsoft.com/office/drawing/2014/main" id="{EED52FFC-D234-4972-9362-CCA8BD8E1E1D}"/>
                </a:ext>
              </a:extLst>
            </p:cNvPr>
            <p:cNvSpPr/>
            <p:nvPr/>
          </p:nvSpPr>
          <p:spPr>
            <a:xfrm>
              <a:off x="1951784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81" name="Rectángulo 80">
              <a:extLst>
                <a:ext uri="{FF2B5EF4-FFF2-40B4-BE49-F238E27FC236}">
                  <a16:creationId xmlns:a16="http://schemas.microsoft.com/office/drawing/2014/main" id="{810D7B33-A378-48EE-81DB-D80ABF08CAFF}"/>
                </a:ext>
              </a:extLst>
            </p:cNvPr>
            <p:cNvSpPr/>
            <p:nvPr/>
          </p:nvSpPr>
          <p:spPr>
            <a:xfrm>
              <a:off x="2018850" y="1908569"/>
              <a:ext cx="1230415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Traído por cliente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82" name="Rectángulo 81">
              <a:extLst>
                <a:ext uri="{FF2B5EF4-FFF2-40B4-BE49-F238E27FC236}">
                  <a16:creationId xmlns:a16="http://schemas.microsoft.com/office/drawing/2014/main" id="{C6BA340D-8998-4AB9-89C7-B008C984CE74}"/>
                </a:ext>
              </a:extLst>
            </p:cNvPr>
            <p:cNvSpPr/>
            <p:nvPr/>
          </p:nvSpPr>
          <p:spPr>
            <a:xfrm>
              <a:off x="3114635" y="2000787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85" name="Rectángulo 84">
              <a:extLst>
                <a:ext uri="{FF2B5EF4-FFF2-40B4-BE49-F238E27FC236}">
                  <a16:creationId xmlns:a16="http://schemas.microsoft.com/office/drawing/2014/main" id="{E804BDC5-B8E3-4BEE-B9A1-7A7F9FE1772F}"/>
                </a:ext>
              </a:extLst>
            </p:cNvPr>
            <p:cNvSpPr/>
            <p:nvPr/>
          </p:nvSpPr>
          <p:spPr>
            <a:xfrm>
              <a:off x="3194974" y="1908569"/>
              <a:ext cx="152123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Comprado por uno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pic>
        <p:nvPicPr>
          <p:cNvPr id="86" name="Imagen 85">
            <a:extLst>
              <a:ext uri="{FF2B5EF4-FFF2-40B4-BE49-F238E27FC236}">
                <a16:creationId xmlns:a16="http://schemas.microsoft.com/office/drawing/2014/main" id="{5E40D706-1789-41B8-8B26-B918DFB9E15B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203" t="66278" r="8673" b="23356"/>
          <a:stretch/>
        </p:blipFill>
        <p:spPr>
          <a:xfrm>
            <a:off x="420002" y="5572807"/>
            <a:ext cx="4301657" cy="745544"/>
          </a:xfrm>
          <a:prstGeom prst="rect">
            <a:avLst/>
          </a:prstGeom>
        </p:spPr>
      </p:pic>
      <p:grpSp>
        <p:nvGrpSpPr>
          <p:cNvPr id="99" name="Grupo 98">
            <a:extLst>
              <a:ext uri="{FF2B5EF4-FFF2-40B4-BE49-F238E27FC236}">
                <a16:creationId xmlns:a16="http://schemas.microsoft.com/office/drawing/2014/main" id="{A495B0AB-2D8A-4029-A820-29583E476264}"/>
              </a:ext>
            </a:extLst>
          </p:cNvPr>
          <p:cNvGrpSpPr/>
          <p:nvPr/>
        </p:nvGrpSpPr>
        <p:grpSpPr>
          <a:xfrm>
            <a:off x="513886" y="6402346"/>
            <a:ext cx="4328637" cy="751470"/>
            <a:chOff x="507023" y="6357999"/>
            <a:chExt cx="4328637" cy="751470"/>
          </a:xfrm>
        </p:grpSpPr>
        <p:sp>
          <p:nvSpPr>
            <p:cNvPr id="88" name="Rectángulo 87">
              <a:extLst>
                <a:ext uri="{FF2B5EF4-FFF2-40B4-BE49-F238E27FC236}">
                  <a16:creationId xmlns:a16="http://schemas.microsoft.com/office/drawing/2014/main" id="{CABB359B-7FAA-4851-BFBB-C7E16CD1F9CA}"/>
                </a:ext>
              </a:extLst>
            </p:cNvPr>
            <p:cNvSpPr/>
            <p:nvPr/>
          </p:nvSpPr>
          <p:spPr>
            <a:xfrm>
              <a:off x="507023" y="6357999"/>
              <a:ext cx="1590222" cy="34394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6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Formas de Pago</a:t>
              </a:r>
              <a:endParaRPr lang="es-CL" sz="16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89" name="Rectángulo 88">
              <a:extLst>
                <a:ext uri="{FF2B5EF4-FFF2-40B4-BE49-F238E27FC236}">
                  <a16:creationId xmlns:a16="http://schemas.microsoft.com/office/drawing/2014/main" id="{5C3FB13F-67AB-4E67-B8DB-16F6AEF462D6}"/>
                </a:ext>
              </a:extLst>
            </p:cNvPr>
            <p:cNvSpPr/>
            <p:nvPr/>
          </p:nvSpPr>
          <p:spPr>
            <a:xfrm>
              <a:off x="508665" y="6755574"/>
              <a:ext cx="118105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Total a Pagar: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90" name="Conector recto 89">
              <a:extLst>
                <a:ext uri="{FF2B5EF4-FFF2-40B4-BE49-F238E27FC236}">
                  <a16:creationId xmlns:a16="http://schemas.microsoft.com/office/drawing/2014/main" id="{E991F5D5-602F-41C6-A05E-4F641BA735F5}"/>
                </a:ext>
              </a:extLst>
            </p:cNvPr>
            <p:cNvCxnSpPr>
              <a:cxnSpLocks/>
            </p:cNvCxnSpPr>
            <p:nvPr/>
          </p:nvCxnSpPr>
          <p:spPr>
            <a:xfrm>
              <a:off x="1405339" y="6956676"/>
              <a:ext cx="1125661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3" name="Rectángulo 92">
              <a:extLst>
                <a:ext uri="{FF2B5EF4-FFF2-40B4-BE49-F238E27FC236}">
                  <a16:creationId xmlns:a16="http://schemas.microsoft.com/office/drawing/2014/main" id="{6EBF0BAA-1830-4082-9014-C97DF0F57357}"/>
                </a:ext>
              </a:extLst>
            </p:cNvPr>
            <p:cNvSpPr/>
            <p:nvPr/>
          </p:nvSpPr>
          <p:spPr>
            <a:xfrm>
              <a:off x="2618328" y="6480608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94" name="Rectángulo 93">
              <a:extLst>
                <a:ext uri="{FF2B5EF4-FFF2-40B4-BE49-F238E27FC236}">
                  <a16:creationId xmlns:a16="http://schemas.microsoft.com/office/drawing/2014/main" id="{6B27A875-5C49-4CE4-884A-53A0A9CD71C2}"/>
                </a:ext>
              </a:extLst>
            </p:cNvPr>
            <p:cNvSpPr/>
            <p:nvPr/>
          </p:nvSpPr>
          <p:spPr>
            <a:xfrm>
              <a:off x="2698547" y="6392360"/>
              <a:ext cx="213711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50% Adel</a:t>
              </a: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anto / 50% Entrega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5" name="Rectángulo 94">
              <a:extLst>
                <a:ext uri="{FF2B5EF4-FFF2-40B4-BE49-F238E27FC236}">
                  <a16:creationId xmlns:a16="http://schemas.microsoft.com/office/drawing/2014/main" id="{796D9CDE-CE6A-44BC-B977-018DBDB7ADB1}"/>
                </a:ext>
              </a:extLst>
            </p:cNvPr>
            <p:cNvSpPr/>
            <p:nvPr/>
          </p:nvSpPr>
          <p:spPr>
            <a:xfrm>
              <a:off x="2618327" y="6671604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96" name="Rectángulo 95">
              <a:extLst>
                <a:ext uri="{FF2B5EF4-FFF2-40B4-BE49-F238E27FC236}">
                  <a16:creationId xmlns:a16="http://schemas.microsoft.com/office/drawing/2014/main" id="{E1A9C05A-E9F5-40BA-9B89-F4925868A6E2}"/>
                </a:ext>
              </a:extLst>
            </p:cNvPr>
            <p:cNvSpPr/>
            <p:nvPr/>
          </p:nvSpPr>
          <p:spPr>
            <a:xfrm>
              <a:off x="2698547" y="6590190"/>
              <a:ext cx="125637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Tarjeta de Crédito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7" name="Rectángulo 96">
              <a:extLst>
                <a:ext uri="{FF2B5EF4-FFF2-40B4-BE49-F238E27FC236}">
                  <a16:creationId xmlns:a16="http://schemas.microsoft.com/office/drawing/2014/main" id="{FDB9D3DA-79A0-4743-B169-42B0206C7917}"/>
                </a:ext>
              </a:extLst>
            </p:cNvPr>
            <p:cNvSpPr/>
            <p:nvPr/>
          </p:nvSpPr>
          <p:spPr>
            <a:xfrm>
              <a:off x="2734595" y="6796948"/>
              <a:ext cx="125637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Pago Completo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8" name="Rectángulo 97">
              <a:extLst>
                <a:ext uri="{FF2B5EF4-FFF2-40B4-BE49-F238E27FC236}">
                  <a16:creationId xmlns:a16="http://schemas.microsoft.com/office/drawing/2014/main" id="{C23ACB03-E850-4859-963B-A4D496E13724}"/>
                </a:ext>
              </a:extLst>
            </p:cNvPr>
            <p:cNvSpPr/>
            <p:nvPr/>
          </p:nvSpPr>
          <p:spPr>
            <a:xfrm>
              <a:off x="2618327" y="6872424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</p:grpSp>
      <p:sp>
        <p:nvSpPr>
          <p:cNvPr id="83" name="Rectángulo 82">
            <a:extLst>
              <a:ext uri="{FF2B5EF4-FFF2-40B4-BE49-F238E27FC236}">
                <a16:creationId xmlns:a16="http://schemas.microsoft.com/office/drawing/2014/main" id="{FF1B5714-D46E-4962-9BD8-8C3EB344E93F}"/>
              </a:ext>
            </a:extLst>
          </p:cNvPr>
          <p:cNvSpPr/>
          <p:nvPr/>
        </p:nvSpPr>
        <p:spPr>
          <a:xfrm>
            <a:off x="551357" y="63750"/>
            <a:ext cx="4148168" cy="107830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07000"/>
              </a:lnSpc>
              <a:spcAft>
                <a:spcPts val="726"/>
              </a:spcAft>
            </a:pPr>
            <a:r>
              <a:rPr lang="es-CL" sz="5988" dirty="0">
                <a:solidFill>
                  <a:schemeClr val="bg1"/>
                </a:solidFill>
                <a:latin typeface="Angelface" pitchFamily="50" charset="0"/>
                <a:ea typeface="Calibri" panose="020F0502020204030204" pitchFamily="34" charset="0"/>
                <a:cs typeface="Times New Roman" panose="02020603050405020304" pitchFamily="18" charset="0"/>
              </a:rPr>
              <a:t>Ordenes de Venta</a:t>
            </a:r>
            <a:endParaRPr lang="es-CL" sz="6532" dirty="0">
              <a:solidFill>
                <a:schemeClr val="bg1"/>
              </a:solidFill>
              <a:latin typeface="Angelface" pitchFamily="50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101" name="Rectángulo: esquinas redondeadas 100">
            <a:extLst>
              <a:ext uri="{FF2B5EF4-FFF2-40B4-BE49-F238E27FC236}">
                <a16:creationId xmlns:a16="http://schemas.microsoft.com/office/drawing/2014/main" id="{0A155951-9671-4EA6-9BA5-4894C98CB333}"/>
              </a:ext>
            </a:extLst>
          </p:cNvPr>
          <p:cNvSpPr/>
          <p:nvPr/>
        </p:nvSpPr>
        <p:spPr>
          <a:xfrm>
            <a:off x="473237" y="1582469"/>
            <a:ext cx="4223447" cy="604994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111" name="Rectángulo: esquinas redondeadas 110">
            <a:extLst>
              <a:ext uri="{FF2B5EF4-FFF2-40B4-BE49-F238E27FC236}">
                <a16:creationId xmlns:a16="http://schemas.microsoft.com/office/drawing/2014/main" id="{2F0F5CEE-A183-4B39-8715-F1C8F735566B}"/>
              </a:ext>
            </a:extLst>
          </p:cNvPr>
          <p:cNvSpPr/>
          <p:nvPr/>
        </p:nvSpPr>
        <p:spPr>
          <a:xfrm>
            <a:off x="524368" y="3850804"/>
            <a:ext cx="4115236" cy="1279658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113" name="Rectángulo: esquinas redondeadas 112">
            <a:extLst>
              <a:ext uri="{FF2B5EF4-FFF2-40B4-BE49-F238E27FC236}">
                <a16:creationId xmlns:a16="http://schemas.microsoft.com/office/drawing/2014/main" id="{907035ED-50C6-4207-BD92-D5027B05F656}"/>
              </a:ext>
            </a:extLst>
          </p:cNvPr>
          <p:cNvSpPr/>
          <p:nvPr/>
        </p:nvSpPr>
        <p:spPr>
          <a:xfrm>
            <a:off x="521789" y="6431097"/>
            <a:ext cx="4115236" cy="762266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</p:spTree>
    <p:extLst>
      <p:ext uri="{BB962C8B-B14F-4D97-AF65-F5344CB8AC3E}">
        <p14:creationId xmlns:p14="http://schemas.microsoft.com/office/powerpoint/2010/main" val="2094358120"/>
      </p:ext>
    </p:extLst>
  </p:cSld>
  <p:clrMapOvr>
    <a:masterClrMapping/>
  </p:clrMapOvr>
</p:sld>
</file>

<file path=ppt/slides/slide3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4" name="Imagen 113">
            <a:extLst>
              <a:ext uri="{FF2B5EF4-FFF2-40B4-BE49-F238E27FC236}">
                <a16:creationId xmlns:a16="http://schemas.microsoft.com/office/drawing/2014/main" id="{E2C72D66-3C05-40F4-818E-4CB8631B94FA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26633" t="9514" r="29569" b="27352"/>
          <a:stretch/>
        </p:blipFill>
        <p:spPr>
          <a:xfrm rot="16200000">
            <a:off x="2185505" y="-1998928"/>
            <a:ext cx="697876" cy="5068891"/>
          </a:xfrm>
          <a:prstGeom prst="rect">
            <a:avLst/>
          </a:prstGeom>
        </p:spPr>
      </p:pic>
      <p:sp>
        <p:nvSpPr>
          <p:cNvPr id="112" name="Rectángulo: esquinas redondeadas 111">
            <a:extLst>
              <a:ext uri="{FF2B5EF4-FFF2-40B4-BE49-F238E27FC236}">
                <a16:creationId xmlns:a16="http://schemas.microsoft.com/office/drawing/2014/main" id="{E115D612-3661-42A9-A486-91A7B88EA55F}"/>
              </a:ext>
            </a:extLst>
          </p:cNvPr>
          <p:cNvSpPr/>
          <p:nvPr/>
        </p:nvSpPr>
        <p:spPr>
          <a:xfrm>
            <a:off x="440504" y="6367648"/>
            <a:ext cx="4290148" cy="890633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110" name="Rectángulo: esquinas redondeadas 109">
            <a:extLst>
              <a:ext uri="{FF2B5EF4-FFF2-40B4-BE49-F238E27FC236}">
                <a16:creationId xmlns:a16="http://schemas.microsoft.com/office/drawing/2014/main" id="{9B78243E-FF09-471B-A928-593DCFE6BCF1}"/>
              </a:ext>
            </a:extLst>
          </p:cNvPr>
          <p:cNvSpPr/>
          <p:nvPr/>
        </p:nvSpPr>
        <p:spPr>
          <a:xfrm>
            <a:off x="440505" y="3776826"/>
            <a:ext cx="4290148" cy="1439386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84" name="Rectángulo: esquinas redondeadas 83">
            <a:extLst>
              <a:ext uri="{FF2B5EF4-FFF2-40B4-BE49-F238E27FC236}">
                <a16:creationId xmlns:a16="http://schemas.microsoft.com/office/drawing/2014/main" id="{AD7414DD-8DE6-45B8-8112-9BDDF0B186AF}"/>
              </a:ext>
            </a:extLst>
          </p:cNvPr>
          <p:cNvSpPr/>
          <p:nvPr/>
        </p:nvSpPr>
        <p:spPr>
          <a:xfrm>
            <a:off x="420001" y="1536627"/>
            <a:ext cx="4310651" cy="697874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2" name="Rectángulo: esquinas redondeadas 1">
            <a:extLst>
              <a:ext uri="{FF2B5EF4-FFF2-40B4-BE49-F238E27FC236}">
                <a16:creationId xmlns:a16="http://schemas.microsoft.com/office/drawing/2014/main" id="{99FF4510-806D-4AC7-8D73-69B355A697B8}"/>
              </a:ext>
            </a:extLst>
          </p:cNvPr>
          <p:cNvSpPr/>
          <p:nvPr/>
        </p:nvSpPr>
        <p:spPr>
          <a:xfrm>
            <a:off x="1308997" y="1142665"/>
            <a:ext cx="1021080" cy="217998"/>
          </a:xfrm>
          <a:prstGeom prst="roundRect">
            <a:avLst>
              <a:gd name="adj" fmla="val 0"/>
            </a:avLst>
          </a:prstGeom>
          <a:noFill/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4" name="Rectángulo 3">
            <a:extLst>
              <a:ext uri="{FF2B5EF4-FFF2-40B4-BE49-F238E27FC236}">
                <a16:creationId xmlns:a16="http://schemas.microsoft.com/office/drawing/2014/main" id="{2AFB77A1-E7B9-4F47-9144-3CC7BDF7EE3D}"/>
              </a:ext>
            </a:extLst>
          </p:cNvPr>
          <p:cNvSpPr/>
          <p:nvPr/>
        </p:nvSpPr>
        <p:spPr>
          <a:xfrm>
            <a:off x="440504" y="1056234"/>
            <a:ext cx="1021080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N.º Pedido</a:t>
            </a:r>
            <a:endParaRPr lang="es-CL" dirty="0">
              <a:effectLst/>
              <a:latin typeface="Akazan Lt" panose="02000506020000020003" pitchFamily="2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5" name="Rectángulo: esquinas redondeadas 4">
            <a:extLst>
              <a:ext uri="{FF2B5EF4-FFF2-40B4-BE49-F238E27FC236}">
                <a16:creationId xmlns:a16="http://schemas.microsoft.com/office/drawing/2014/main" id="{2842A9BB-0E44-4F1E-97DD-EF7322732B51}"/>
              </a:ext>
            </a:extLst>
          </p:cNvPr>
          <p:cNvSpPr/>
          <p:nvPr/>
        </p:nvSpPr>
        <p:spPr>
          <a:xfrm>
            <a:off x="3675604" y="1142059"/>
            <a:ext cx="1021080" cy="217998"/>
          </a:xfrm>
          <a:prstGeom prst="roundRect">
            <a:avLst>
              <a:gd name="adj" fmla="val 0"/>
            </a:avLst>
          </a:prstGeom>
          <a:noFill/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6" name="Rectángulo 5">
            <a:extLst>
              <a:ext uri="{FF2B5EF4-FFF2-40B4-BE49-F238E27FC236}">
                <a16:creationId xmlns:a16="http://schemas.microsoft.com/office/drawing/2014/main" id="{7F3D37A6-278E-4B2C-8776-6E7C1A84784E}"/>
              </a:ext>
            </a:extLst>
          </p:cNvPr>
          <p:cNvSpPr/>
          <p:nvPr/>
        </p:nvSpPr>
        <p:spPr>
          <a:xfrm>
            <a:off x="3079506" y="1063864"/>
            <a:ext cx="1021080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Fecha</a:t>
            </a:r>
          </a:p>
        </p:txBody>
      </p:sp>
      <p:grpSp>
        <p:nvGrpSpPr>
          <p:cNvPr id="17" name="Grupo 16">
            <a:extLst>
              <a:ext uri="{FF2B5EF4-FFF2-40B4-BE49-F238E27FC236}">
                <a16:creationId xmlns:a16="http://schemas.microsoft.com/office/drawing/2014/main" id="{A1221EF0-FDFE-48C3-A647-6370BEFC3A9F}"/>
              </a:ext>
            </a:extLst>
          </p:cNvPr>
          <p:cNvGrpSpPr/>
          <p:nvPr/>
        </p:nvGrpSpPr>
        <p:grpSpPr>
          <a:xfrm>
            <a:off x="428996" y="1535416"/>
            <a:ext cx="4190338" cy="715275"/>
            <a:chOff x="461175" y="1120552"/>
            <a:chExt cx="4190338" cy="715275"/>
          </a:xfrm>
        </p:grpSpPr>
        <p:sp>
          <p:nvSpPr>
            <p:cNvPr id="8" name="Rectángulo 7">
              <a:extLst>
                <a:ext uri="{FF2B5EF4-FFF2-40B4-BE49-F238E27FC236}">
                  <a16:creationId xmlns:a16="http://schemas.microsoft.com/office/drawing/2014/main" id="{9A52EE84-0DE8-4F26-AD5E-3CE20593F425}"/>
                </a:ext>
              </a:extLst>
            </p:cNvPr>
            <p:cNvSpPr/>
            <p:nvPr/>
          </p:nvSpPr>
          <p:spPr>
            <a:xfrm>
              <a:off x="477077" y="1120552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Cliente: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" name="Rectángulo 8">
              <a:extLst>
                <a:ext uri="{FF2B5EF4-FFF2-40B4-BE49-F238E27FC236}">
                  <a16:creationId xmlns:a16="http://schemas.microsoft.com/office/drawing/2014/main" id="{0293D1B7-439B-4947-A5F0-41627F3784A1}"/>
                </a:ext>
              </a:extLst>
            </p:cNvPr>
            <p:cNvSpPr/>
            <p:nvPr/>
          </p:nvSpPr>
          <p:spPr>
            <a:xfrm>
              <a:off x="461175" y="1452518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Teléfono: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10" name="Rectángulo 9">
              <a:extLst>
                <a:ext uri="{FF2B5EF4-FFF2-40B4-BE49-F238E27FC236}">
                  <a16:creationId xmlns:a16="http://schemas.microsoft.com/office/drawing/2014/main" id="{18CEE0AE-BC72-4F64-89A2-783C42213717}"/>
                </a:ext>
              </a:extLst>
            </p:cNvPr>
            <p:cNvSpPr/>
            <p:nvPr/>
          </p:nvSpPr>
          <p:spPr>
            <a:xfrm>
              <a:off x="2542395" y="1460468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Celular: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12" name="Conector recto 11">
              <a:extLst>
                <a:ext uri="{FF2B5EF4-FFF2-40B4-BE49-F238E27FC236}">
                  <a16:creationId xmlns:a16="http://schemas.microsoft.com/office/drawing/2014/main" id="{44FD2E21-B38E-48E6-8AF0-3E3DE6E69487}"/>
                </a:ext>
              </a:extLst>
            </p:cNvPr>
            <p:cNvCxnSpPr/>
            <p:nvPr/>
          </p:nvCxnSpPr>
          <p:spPr>
            <a:xfrm>
              <a:off x="1089328" y="1380954"/>
              <a:ext cx="3562185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Conector recto 12">
              <a:extLst>
                <a:ext uri="{FF2B5EF4-FFF2-40B4-BE49-F238E27FC236}">
                  <a16:creationId xmlns:a16="http://schemas.microsoft.com/office/drawing/2014/main" id="{FF0615F5-297B-42CC-9227-B689F664423A}"/>
                </a:ext>
              </a:extLst>
            </p:cNvPr>
            <p:cNvCxnSpPr>
              <a:cxnSpLocks/>
            </p:cNvCxnSpPr>
            <p:nvPr/>
          </p:nvCxnSpPr>
          <p:spPr>
            <a:xfrm>
              <a:off x="1194019" y="1700333"/>
              <a:ext cx="1348376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" name="Conector recto 14">
              <a:extLst>
                <a:ext uri="{FF2B5EF4-FFF2-40B4-BE49-F238E27FC236}">
                  <a16:creationId xmlns:a16="http://schemas.microsoft.com/office/drawing/2014/main" id="{BD48C7B8-5CAC-4F82-9216-C8AB344C1EF2}"/>
                </a:ext>
              </a:extLst>
            </p:cNvPr>
            <p:cNvCxnSpPr>
              <a:cxnSpLocks/>
            </p:cNvCxnSpPr>
            <p:nvPr/>
          </p:nvCxnSpPr>
          <p:spPr>
            <a:xfrm>
              <a:off x="3228230" y="1700333"/>
              <a:ext cx="1423283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7" name="Grupo 26">
            <a:extLst>
              <a:ext uri="{FF2B5EF4-FFF2-40B4-BE49-F238E27FC236}">
                <a16:creationId xmlns:a16="http://schemas.microsoft.com/office/drawing/2014/main" id="{D011FB4B-7475-4BE9-A358-6DA41A8D12AD}"/>
              </a:ext>
            </a:extLst>
          </p:cNvPr>
          <p:cNvGrpSpPr/>
          <p:nvPr/>
        </p:nvGrpSpPr>
        <p:grpSpPr>
          <a:xfrm>
            <a:off x="899417" y="2332501"/>
            <a:ext cx="3359980" cy="319046"/>
            <a:chOff x="864702" y="1908569"/>
            <a:chExt cx="3359980" cy="319046"/>
          </a:xfrm>
        </p:grpSpPr>
        <p:sp>
          <p:nvSpPr>
            <p:cNvPr id="19" name="Rectángulo: esquinas redondeadas 18">
              <a:extLst>
                <a:ext uri="{FF2B5EF4-FFF2-40B4-BE49-F238E27FC236}">
                  <a16:creationId xmlns:a16="http://schemas.microsoft.com/office/drawing/2014/main" id="{90C1F828-0023-4BD0-AE55-1A1D3BABD5CA}"/>
                </a:ext>
              </a:extLst>
            </p:cNvPr>
            <p:cNvSpPr/>
            <p:nvPr/>
          </p:nvSpPr>
          <p:spPr>
            <a:xfrm>
              <a:off x="888509" y="1931042"/>
              <a:ext cx="3336173" cy="267576"/>
            </a:xfrm>
            <a:prstGeom prst="roundRect">
              <a:avLst>
                <a:gd name="adj" fmla="val 3808"/>
              </a:avLst>
            </a:prstGeom>
            <a:solidFill>
              <a:srgbClr val="E5EBF7"/>
            </a:solidFill>
            <a:ln w="6350"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20" name="Rectángulo 19">
              <a:extLst>
                <a:ext uri="{FF2B5EF4-FFF2-40B4-BE49-F238E27FC236}">
                  <a16:creationId xmlns:a16="http://schemas.microsoft.com/office/drawing/2014/main" id="{56986F0A-658A-4DCF-8EF6-0F185C7C5060}"/>
                </a:ext>
              </a:extLst>
            </p:cNvPr>
            <p:cNvSpPr/>
            <p:nvPr/>
          </p:nvSpPr>
          <p:spPr>
            <a:xfrm>
              <a:off x="864702" y="1910995"/>
              <a:ext cx="140708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Tipo de Servicio: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21" name="Rectángulo 20">
              <a:extLst>
                <a:ext uri="{FF2B5EF4-FFF2-40B4-BE49-F238E27FC236}">
                  <a16:creationId xmlns:a16="http://schemas.microsoft.com/office/drawing/2014/main" id="{6492D76D-BD6D-4616-9DE0-599FC92A6658}"/>
                </a:ext>
              </a:extLst>
            </p:cNvPr>
            <p:cNvSpPr/>
            <p:nvPr/>
          </p:nvSpPr>
          <p:spPr>
            <a:xfrm>
              <a:off x="1993616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2" name="Rectángulo 21">
              <a:extLst>
                <a:ext uri="{FF2B5EF4-FFF2-40B4-BE49-F238E27FC236}">
                  <a16:creationId xmlns:a16="http://schemas.microsoft.com/office/drawing/2014/main" id="{BE82BD38-E445-4696-A0AB-597A418C5665}"/>
                </a:ext>
              </a:extLst>
            </p:cNvPr>
            <p:cNvSpPr/>
            <p:nvPr/>
          </p:nvSpPr>
          <p:spPr>
            <a:xfrm>
              <a:off x="2072635" y="1908569"/>
              <a:ext cx="654616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Costura</a:t>
              </a:r>
            </a:p>
          </p:txBody>
        </p:sp>
        <p:sp>
          <p:nvSpPr>
            <p:cNvPr id="23" name="Rectángulo 22">
              <a:extLst>
                <a:ext uri="{FF2B5EF4-FFF2-40B4-BE49-F238E27FC236}">
                  <a16:creationId xmlns:a16="http://schemas.microsoft.com/office/drawing/2014/main" id="{68F4B250-3831-418F-BFC4-D431DBC2CA70}"/>
                </a:ext>
              </a:extLst>
            </p:cNvPr>
            <p:cNvSpPr/>
            <p:nvPr/>
          </p:nvSpPr>
          <p:spPr>
            <a:xfrm>
              <a:off x="2660329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4" name="Rectángulo 23">
              <a:extLst>
                <a:ext uri="{FF2B5EF4-FFF2-40B4-BE49-F238E27FC236}">
                  <a16:creationId xmlns:a16="http://schemas.microsoft.com/office/drawing/2014/main" id="{4AA89D6B-DBBA-402D-AEBE-71E144A67F00}"/>
                </a:ext>
              </a:extLst>
            </p:cNvPr>
            <p:cNvSpPr/>
            <p:nvPr/>
          </p:nvSpPr>
          <p:spPr>
            <a:xfrm>
              <a:off x="2750460" y="1915094"/>
              <a:ext cx="81676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Confección</a:t>
              </a:r>
            </a:p>
          </p:txBody>
        </p:sp>
        <p:sp>
          <p:nvSpPr>
            <p:cNvPr id="25" name="Rectángulo 24">
              <a:extLst>
                <a:ext uri="{FF2B5EF4-FFF2-40B4-BE49-F238E27FC236}">
                  <a16:creationId xmlns:a16="http://schemas.microsoft.com/office/drawing/2014/main" id="{E35C0224-B0B5-4F53-8A83-F99AB3741D53}"/>
                </a:ext>
              </a:extLst>
            </p:cNvPr>
            <p:cNvSpPr/>
            <p:nvPr/>
          </p:nvSpPr>
          <p:spPr>
            <a:xfrm>
              <a:off x="3522045" y="2000787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6" name="Rectángulo 25">
              <a:extLst>
                <a:ext uri="{FF2B5EF4-FFF2-40B4-BE49-F238E27FC236}">
                  <a16:creationId xmlns:a16="http://schemas.microsoft.com/office/drawing/2014/main" id="{6D0BC1E9-E235-4F61-AC23-ACA0B4CF88CA}"/>
                </a:ext>
              </a:extLst>
            </p:cNvPr>
            <p:cNvSpPr/>
            <p:nvPr/>
          </p:nvSpPr>
          <p:spPr>
            <a:xfrm>
              <a:off x="3612029" y="1915094"/>
              <a:ext cx="552402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Otros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sp>
        <p:nvSpPr>
          <p:cNvPr id="28" name="Rectángulo 27">
            <a:extLst>
              <a:ext uri="{FF2B5EF4-FFF2-40B4-BE49-F238E27FC236}">
                <a16:creationId xmlns:a16="http://schemas.microsoft.com/office/drawing/2014/main" id="{68588BD4-AE96-4CF9-9C4B-24A6D79FE99D}"/>
              </a:ext>
            </a:extLst>
          </p:cNvPr>
          <p:cNvSpPr/>
          <p:nvPr/>
        </p:nvSpPr>
        <p:spPr>
          <a:xfrm>
            <a:off x="354701" y="2633649"/>
            <a:ext cx="2183733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Descripción del Servicio:</a:t>
            </a:r>
            <a:endParaRPr lang="es-CL" dirty="0">
              <a:effectLst/>
              <a:latin typeface="Akazan Lt" panose="02000506020000020003" pitchFamily="2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pic>
        <p:nvPicPr>
          <p:cNvPr id="30" name="Imagen 29">
            <a:extLst>
              <a:ext uri="{FF2B5EF4-FFF2-40B4-BE49-F238E27FC236}">
                <a16:creationId xmlns:a16="http://schemas.microsoft.com/office/drawing/2014/main" id="{3E931A31-DC47-4A40-8DA9-8FC83A9306DD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203" t="66278" r="8673" b="23449"/>
          <a:stretch/>
        </p:blipFill>
        <p:spPr>
          <a:xfrm>
            <a:off x="440505" y="2944813"/>
            <a:ext cx="4301657" cy="738769"/>
          </a:xfrm>
          <a:prstGeom prst="rect">
            <a:avLst/>
          </a:prstGeom>
        </p:spPr>
      </p:pic>
      <p:grpSp>
        <p:nvGrpSpPr>
          <p:cNvPr id="76" name="Grupo 75">
            <a:extLst>
              <a:ext uri="{FF2B5EF4-FFF2-40B4-BE49-F238E27FC236}">
                <a16:creationId xmlns:a16="http://schemas.microsoft.com/office/drawing/2014/main" id="{EBD2F4EC-A8BF-4680-A871-AD5F1ACFA33A}"/>
              </a:ext>
            </a:extLst>
          </p:cNvPr>
          <p:cNvGrpSpPr/>
          <p:nvPr/>
        </p:nvGrpSpPr>
        <p:grpSpPr>
          <a:xfrm>
            <a:off x="513147" y="3825721"/>
            <a:ext cx="4187950" cy="1277269"/>
            <a:chOff x="425691" y="4023521"/>
            <a:chExt cx="4187950" cy="1277269"/>
          </a:xfrm>
        </p:grpSpPr>
        <p:sp>
          <p:nvSpPr>
            <p:cNvPr id="39" name="Rectángulo 38">
              <a:extLst>
                <a:ext uri="{FF2B5EF4-FFF2-40B4-BE49-F238E27FC236}">
                  <a16:creationId xmlns:a16="http://schemas.microsoft.com/office/drawing/2014/main" id="{02E4A93C-8F9C-4884-B2B6-80528735D3E3}"/>
                </a:ext>
              </a:extLst>
            </p:cNvPr>
            <p:cNvSpPr/>
            <p:nvPr/>
          </p:nvSpPr>
          <p:spPr>
            <a:xfrm>
              <a:off x="425691" y="4023521"/>
              <a:ext cx="118105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Ficha de Medidas</a:t>
              </a:r>
            </a:p>
          </p:txBody>
        </p:sp>
        <p:sp>
          <p:nvSpPr>
            <p:cNvPr id="41" name="Rectángulo 40">
              <a:extLst>
                <a:ext uri="{FF2B5EF4-FFF2-40B4-BE49-F238E27FC236}">
                  <a16:creationId xmlns:a16="http://schemas.microsoft.com/office/drawing/2014/main" id="{92B9E128-7B4C-45E7-9BA8-B9EA85687B92}"/>
                </a:ext>
              </a:extLst>
            </p:cNvPr>
            <p:cNvSpPr/>
            <p:nvPr/>
          </p:nvSpPr>
          <p:spPr>
            <a:xfrm>
              <a:off x="754528" y="4254831"/>
              <a:ext cx="66475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H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ombros</a:t>
              </a:r>
            </a:p>
          </p:txBody>
        </p:sp>
        <p:grpSp>
          <p:nvGrpSpPr>
            <p:cNvPr id="53" name="Grupo 52">
              <a:extLst>
                <a:ext uri="{FF2B5EF4-FFF2-40B4-BE49-F238E27FC236}">
                  <a16:creationId xmlns:a16="http://schemas.microsoft.com/office/drawing/2014/main" id="{F280F20A-CEEA-4B75-946C-268CF551042A}"/>
                </a:ext>
              </a:extLst>
            </p:cNvPr>
            <p:cNvGrpSpPr/>
            <p:nvPr/>
          </p:nvGrpSpPr>
          <p:grpSpPr>
            <a:xfrm>
              <a:off x="499785" y="4324233"/>
              <a:ext cx="319496" cy="903494"/>
              <a:chOff x="499785" y="4324233"/>
              <a:chExt cx="319496" cy="903494"/>
            </a:xfrm>
          </p:grpSpPr>
          <p:sp>
            <p:nvSpPr>
              <p:cNvPr id="40" name="Rectángulo 39">
                <a:extLst>
                  <a:ext uri="{FF2B5EF4-FFF2-40B4-BE49-F238E27FC236}">
                    <a16:creationId xmlns:a16="http://schemas.microsoft.com/office/drawing/2014/main" id="{E47B04F6-4E0C-443A-9D7F-51CC3A6E8167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 dirty="0"/>
              </a:p>
            </p:txBody>
          </p:sp>
          <p:sp>
            <p:nvSpPr>
              <p:cNvPr id="42" name="Rectángulo 41">
                <a:extLst>
                  <a:ext uri="{FF2B5EF4-FFF2-40B4-BE49-F238E27FC236}">
                    <a16:creationId xmlns:a16="http://schemas.microsoft.com/office/drawing/2014/main" id="{E0D8D7D1-E8A9-477D-BB59-7D4037A10AD8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3" name="Rectángulo 42">
                <a:extLst>
                  <a:ext uri="{FF2B5EF4-FFF2-40B4-BE49-F238E27FC236}">
                    <a16:creationId xmlns:a16="http://schemas.microsoft.com/office/drawing/2014/main" id="{F11EEA12-BB2F-4295-96AC-15AABB2EB594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4" name="Rectángulo 43">
                <a:extLst>
                  <a:ext uri="{FF2B5EF4-FFF2-40B4-BE49-F238E27FC236}">
                    <a16:creationId xmlns:a16="http://schemas.microsoft.com/office/drawing/2014/main" id="{4CA8619C-54F1-4E1B-8AD0-2AB97850AF39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5" name="Rectángulo 44">
                <a:extLst>
                  <a:ext uri="{FF2B5EF4-FFF2-40B4-BE49-F238E27FC236}">
                    <a16:creationId xmlns:a16="http://schemas.microsoft.com/office/drawing/2014/main" id="{A892E23F-412E-4C2B-BF07-19DEFB875F6D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48" name="Rectángulo 47">
              <a:extLst>
                <a:ext uri="{FF2B5EF4-FFF2-40B4-BE49-F238E27FC236}">
                  <a16:creationId xmlns:a16="http://schemas.microsoft.com/office/drawing/2014/main" id="{F61B7A8A-9FD8-4CD0-98C1-D19A7D442815}"/>
                </a:ext>
              </a:extLst>
            </p:cNvPr>
            <p:cNvSpPr/>
            <p:nvPr/>
          </p:nvSpPr>
          <p:spPr>
            <a:xfrm>
              <a:off x="754528" y="4446790"/>
              <a:ext cx="66475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Busto</a:t>
              </a:r>
            </a:p>
          </p:txBody>
        </p:sp>
        <p:sp>
          <p:nvSpPr>
            <p:cNvPr id="49" name="Rectángulo 48">
              <a:extLst>
                <a:ext uri="{FF2B5EF4-FFF2-40B4-BE49-F238E27FC236}">
                  <a16:creationId xmlns:a16="http://schemas.microsoft.com/office/drawing/2014/main" id="{CB2C72A1-AB47-4A03-B163-24BB2C1F201C}"/>
                </a:ext>
              </a:extLst>
            </p:cNvPr>
            <p:cNvSpPr/>
            <p:nvPr/>
          </p:nvSpPr>
          <p:spPr>
            <a:xfrm>
              <a:off x="754528" y="4627222"/>
              <a:ext cx="934027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Larg</a:t>
              </a: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 Espalda</a:t>
              </a:r>
            </a:p>
          </p:txBody>
        </p:sp>
        <p:sp>
          <p:nvSpPr>
            <p:cNvPr id="50" name="Rectángulo 49">
              <a:extLst>
                <a:ext uri="{FF2B5EF4-FFF2-40B4-BE49-F238E27FC236}">
                  <a16:creationId xmlns:a16="http://schemas.microsoft.com/office/drawing/2014/main" id="{C5BC14CB-F47E-4D58-8F68-DDE41F381913}"/>
                </a:ext>
              </a:extLst>
            </p:cNvPr>
            <p:cNvSpPr/>
            <p:nvPr/>
          </p:nvSpPr>
          <p:spPr>
            <a:xfrm>
              <a:off x="754528" y="4819750"/>
              <a:ext cx="934027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Busto</a:t>
              </a:r>
            </a:p>
          </p:txBody>
        </p:sp>
        <p:sp>
          <p:nvSpPr>
            <p:cNvPr id="52" name="Rectángulo 51">
              <a:extLst>
                <a:ext uri="{FF2B5EF4-FFF2-40B4-BE49-F238E27FC236}">
                  <a16:creationId xmlns:a16="http://schemas.microsoft.com/office/drawing/2014/main" id="{39884370-F146-4FD9-9DE4-63D0F5CF1CFD}"/>
                </a:ext>
              </a:extLst>
            </p:cNvPr>
            <p:cNvSpPr/>
            <p:nvPr/>
          </p:nvSpPr>
          <p:spPr>
            <a:xfrm>
              <a:off x="763644" y="5019073"/>
              <a:ext cx="54205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</a:t>
              </a:r>
            </a:p>
          </p:txBody>
        </p:sp>
        <p:grpSp>
          <p:nvGrpSpPr>
            <p:cNvPr id="54" name="Grupo 53">
              <a:extLst>
                <a:ext uri="{FF2B5EF4-FFF2-40B4-BE49-F238E27FC236}">
                  <a16:creationId xmlns:a16="http://schemas.microsoft.com/office/drawing/2014/main" id="{899D3852-9FE5-4802-ABAC-63F149199D1B}"/>
                </a:ext>
              </a:extLst>
            </p:cNvPr>
            <p:cNvGrpSpPr/>
            <p:nvPr/>
          </p:nvGrpSpPr>
          <p:grpSpPr>
            <a:xfrm>
              <a:off x="1603520" y="4324233"/>
              <a:ext cx="319496" cy="903494"/>
              <a:chOff x="499785" y="4324233"/>
              <a:chExt cx="319496" cy="903494"/>
            </a:xfrm>
          </p:grpSpPr>
          <p:sp>
            <p:nvSpPr>
              <p:cNvPr id="55" name="Rectángulo 54">
                <a:extLst>
                  <a:ext uri="{FF2B5EF4-FFF2-40B4-BE49-F238E27FC236}">
                    <a16:creationId xmlns:a16="http://schemas.microsoft.com/office/drawing/2014/main" id="{B9500116-F8A0-4B60-A41D-DDA61DAD96E1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6" name="Rectángulo 55">
                <a:extLst>
                  <a:ext uri="{FF2B5EF4-FFF2-40B4-BE49-F238E27FC236}">
                    <a16:creationId xmlns:a16="http://schemas.microsoft.com/office/drawing/2014/main" id="{32936542-49CC-49B3-82EB-7BF61A120F45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7" name="Rectángulo 56">
                <a:extLst>
                  <a:ext uri="{FF2B5EF4-FFF2-40B4-BE49-F238E27FC236}">
                    <a16:creationId xmlns:a16="http://schemas.microsoft.com/office/drawing/2014/main" id="{8750774D-2064-4D64-A3A9-4DF20C839018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8" name="Rectángulo 57">
                <a:extLst>
                  <a:ext uri="{FF2B5EF4-FFF2-40B4-BE49-F238E27FC236}">
                    <a16:creationId xmlns:a16="http://schemas.microsoft.com/office/drawing/2014/main" id="{83283F80-022F-44A8-A5C5-F600B41761E0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9" name="Rectángulo 58">
                <a:extLst>
                  <a:ext uri="{FF2B5EF4-FFF2-40B4-BE49-F238E27FC236}">
                    <a16:creationId xmlns:a16="http://schemas.microsoft.com/office/drawing/2014/main" id="{B3B65F57-430F-44F5-B56A-77EC86B78C32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60" name="Rectángulo 59">
              <a:extLst>
                <a:ext uri="{FF2B5EF4-FFF2-40B4-BE49-F238E27FC236}">
                  <a16:creationId xmlns:a16="http://schemas.microsoft.com/office/drawing/2014/main" id="{6466DA8E-C652-4658-9DE6-CC4010FF4254}"/>
                </a:ext>
              </a:extLst>
            </p:cNvPr>
            <p:cNvSpPr/>
            <p:nvPr/>
          </p:nvSpPr>
          <p:spPr>
            <a:xfrm>
              <a:off x="1857045" y="4249221"/>
              <a:ext cx="140225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Frente </a:t>
              </a:r>
            </a:p>
          </p:txBody>
        </p:sp>
        <p:sp>
          <p:nvSpPr>
            <p:cNvPr id="61" name="Rectángulo 60">
              <a:extLst>
                <a:ext uri="{FF2B5EF4-FFF2-40B4-BE49-F238E27FC236}">
                  <a16:creationId xmlns:a16="http://schemas.microsoft.com/office/drawing/2014/main" id="{31371062-0AD6-4B71-A228-5A8B2CD3F31E}"/>
                </a:ext>
              </a:extLst>
            </p:cNvPr>
            <p:cNvSpPr/>
            <p:nvPr/>
          </p:nvSpPr>
          <p:spPr>
            <a:xfrm>
              <a:off x="1857045" y="4448480"/>
              <a:ext cx="1327750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Costado</a:t>
              </a:r>
            </a:p>
          </p:txBody>
        </p:sp>
        <p:sp>
          <p:nvSpPr>
            <p:cNvPr id="62" name="Rectángulo 61">
              <a:extLst>
                <a:ext uri="{FF2B5EF4-FFF2-40B4-BE49-F238E27FC236}">
                  <a16:creationId xmlns:a16="http://schemas.microsoft.com/office/drawing/2014/main" id="{5A4E51EF-8D78-4EC7-9B0F-BE0BEA9BB197}"/>
                </a:ext>
              </a:extLst>
            </p:cNvPr>
            <p:cNvSpPr/>
            <p:nvPr/>
          </p:nvSpPr>
          <p:spPr>
            <a:xfrm>
              <a:off x="1867696" y="4627222"/>
              <a:ext cx="60857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Cadera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63" name="Rectángulo 62">
              <a:extLst>
                <a:ext uri="{FF2B5EF4-FFF2-40B4-BE49-F238E27FC236}">
                  <a16:creationId xmlns:a16="http://schemas.microsoft.com/office/drawing/2014/main" id="{14010947-628E-4464-9589-CBFF26BCD86C}"/>
                </a:ext>
              </a:extLst>
            </p:cNvPr>
            <p:cNvSpPr/>
            <p:nvPr/>
          </p:nvSpPr>
          <p:spPr>
            <a:xfrm>
              <a:off x="1867696" y="4813319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Rodilla</a:t>
              </a:r>
            </a:p>
          </p:txBody>
        </p:sp>
        <p:sp>
          <p:nvSpPr>
            <p:cNvPr id="64" name="Rectángulo 63">
              <a:extLst>
                <a:ext uri="{FF2B5EF4-FFF2-40B4-BE49-F238E27FC236}">
                  <a16:creationId xmlns:a16="http://schemas.microsoft.com/office/drawing/2014/main" id="{B9F5A617-31DA-4B42-AA9F-20464752E28F}"/>
                </a:ext>
              </a:extLst>
            </p:cNvPr>
            <p:cNvSpPr/>
            <p:nvPr/>
          </p:nvSpPr>
          <p:spPr>
            <a:xfrm>
              <a:off x="1862655" y="5016100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Rodilla</a:t>
              </a:r>
            </a:p>
          </p:txBody>
        </p:sp>
        <p:grpSp>
          <p:nvGrpSpPr>
            <p:cNvPr id="65" name="Grupo 64">
              <a:extLst>
                <a:ext uri="{FF2B5EF4-FFF2-40B4-BE49-F238E27FC236}">
                  <a16:creationId xmlns:a16="http://schemas.microsoft.com/office/drawing/2014/main" id="{320CD5EF-93F7-494C-8D7A-6A0B8DEABED7}"/>
                </a:ext>
              </a:extLst>
            </p:cNvPr>
            <p:cNvGrpSpPr/>
            <p:nvPr/>
          </p:nvGrpSpPr>
          <p:grpSpPr>
            <a:xfrm>
              <a:off x="3122565" y="4330398"/>
              <a:ext cx="319496" cy="903494"/>
              <a:chOff x="499785" y="4324233"/>
              <a:chExt cx="319496" cy="903494"/>
            </a:xfrm>
          </p:grpSpPr>
          <p:sp>
            <p:nvSpPr>
              <p:cNvPr id="66" name="Rectángulo 65">
                <a:extLst>
                  <a:ext uri="{FF2B5EF4-FFF2-40B4-BE49-F238E27FC236}">
                    <a16:creationId xmlns:a16="http://schemas.microsoft.com/office/drawing/2014/main" id="{F5AFC7C4-3C8D-4234-9F99-591641CB149C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7" name="Rectángulo 66">
                <a:extLst>
                  <a:ext uri="{FF2B5EF4-FFF2-40B4-BE49-F238E27FC236}">
                    <a16:creationId xmlns:a16="http://schemas.microsoft.com/office/drawing/2014/main" id="{672EC4D9-7968-40EF-8E37-0AB1B0B57B4D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8" name="Rectángulo 67">
                <a:extLst>
                  <a:ext uri="{FF2B5EF4-FFF2-40B4-BE49-F238E27FC236}">
                    <a16:creationId xmlns:a16="http://schemas.microsoft.com/office/drawing/2014/main" id="{79992F34-89A5-437A-A008-60DF00CD58FB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9" name="Rectángulo 68">
                <a:extLst>
                  <a:ext uri="{FF2B5EF4-FFF2-40B4-BE49-F238E27FC236}">
                    <a16:creationId xmlns:a16="http://schemas.microsoft.com/office/drawing/2014/main" id="{5A44A7C8-1EF2-4BA3-A253-805C71A8205A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70" name="Rectángulo 69">
                <a:extLst>
                  <a:ext uri="{FF2B5EF4-FFF2-40B4-BE49-F238E27FC236}">
                    <a16:creationId xmlns:a16="http://schemas.microsoft.com/office/drawing/2014/main" id="{9FCEB1F4-D108-40F4-9C61-46A7811EF12A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71" name="Rectángulo 70">
              <a:extLst>
                <a:ext uri="{FF2B5EF4-FFF2-40B4-BE49-F238E27FC236}">
                  <a16:creationId xmlns:a16="http://schemas.microsoft.com/office/drawing/2014/main" id="{7667203C-F86F-4632-8695-E8C8F777376B}"/>
                </a:ext>
              </a:extLst>
            </p:cNvPr>
            <p:cNvSpPr/>
            <p:nvPr/>
          </p:nvSpPr>
          <p:spPr>
            <a:xfrm>
              <a:off x="3391445" y="4257235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Pantalones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2" name="Rectángulo 71">
              <a:extLst>
                <a:ext uri="{FF2B5EF4-FFF2-40B4-BE49-F238E27FC236}">
                  <a16:creationId xmlns:a16="http://schemas.microsoft.com/office/drawing/2014/main" id="{58BFB19A-50EB-45F1-A3CE-85D479F6FF63}"/>
                </a:ext>
              </a:extLst>
            </p:cNvPr>
            <p:cNvSpPr/>
            <p:nvPr/>
          </p:nvSpPr>
          <p:spPr>
            <a:xfrm>
              <a:off x="3392643" y="4443247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Falda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3" name="Rectángulo 72">
              <a:extLst>
                <a:ext uri="{FF2B5EF4-FFF2-40B4-BE49-F238E27FC236}">
                  <a16:creationId xmlns:a16="http://schemas.microsoft.com/office/drawing/2014/main" id="{1D61C0AB-6E23-4955-B604-F5425931A240}"/>
                </a:ext>
              </a:extLst>
            </p:cNvPr>
            <p:cNvSpPr/>
            <p:nvPr/>
          </p:nvSpPr>
          <p:spPr>
            <a:xfrm>
              <a:off x="3388231" y="4632248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Brazos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4" name="Rectángulo 73">
              <a:extLst>
                <a:ext uri="{FF2B5EF4-FFF2-40B4-BE49-F238E27FC236}">
                  <a16:creationId xmlns:a16="http://schemas.microsoft.com/office/drawing/2014/main" id="{82FFD66E-2E43-472B-9751-82F25D60E63F}"/>
                </a:ext>
              </a:extLst>
            </p:cNvPr>
            <p:cNvSpPr/>
            <p:nvPr/>
          </p:nvSpPr>
          <p:spPr>
            <a:xfrm>
              <a:off x="3391445" y="4824776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Brazos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5" name="Rectángulo 74">
              <a:extLst>
                <a:ext uri="{FF2B5EF4-FFF2-40B4-BE49-F238E27FC236}">
                  <a16:creationId xmlns:a16="http://schemas.microsoft.com/office/drawing/2014/main" id="{567DC8AA-44AB-4858-80A5-59093DB9B205}"/>
                </a:ext>
              </a:extLst>
            </p:cNvPr>
            <p:cNvSpPr/>
            <p:nvPr/>
          </p:nvSpPr>
          <p:spPr>
            <a:xfrm>
              <a:off x="3392014" y="5019687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Puños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77" name="Grupo 76">
            <a:extLst>
              <a:ext uri="{FF2B5EF4-FFF2-40B4-BE49-F238E27FC236}">
                <a16:creationId xmlns:a16="http://schemas.microsoft.com/office/drawing/2014/main" id="{E1C409F8-653D-4D9B-BD5A-C6F51AAA093A}"/>
              </a:ext>
            </a:extLst>
          </p:cNvPr>
          <p:cNvGrpSpPr/>
          <p:nvPr/>
        </p:nvGrpSpPr>
        <p:grpSpPr>
          <a:xfrm>
            <a:off x="827247" y="5284367"/>
            <a:ext cx="3869438" cy="314947"/>
            <a:chOff x="846774" y="1908569"/>
            <a:chExt cx="3869438" cy="314947"/>
          </a:xfrm>
        </p:grpSpPr>
        <p:sp>
          <p:nvSpPr>
            <p:cNvPr id="78" name="Rectángulo: esquinas redondeadas 77">
              <a:extLst>
                <a:ext uri="{FF2B5EF4-FFF2-40B4-BE49-F238E27FC236}">
                  <a16:creationId xmlns:a16="http://schemas.microsoft.com/office/drawing/2014/main" id="{2060D2E5-A165-4593-B293-BEB07BBA723F}"/>
                </a:ext>
              </a:extLst>
            </p:cNvPr>
            <p:cNvSpPr/>
            <p:nvPr/>
          </p:nvSpPr>
          <p:spPr>
            <a:xfrm>
              <a:off x="888509" y="1931042"/>
              <a:ext cx="3548063" cy="267576"/>
            </a:xfrm>
            <a:prstGeom prst="roundRect">
              <a:avLst>
                <a:gd name="adj" fmla="val 3808"/>
              </a:avLst>
            </a:prstGeom>
            <a:solidFill>
              <a:srgbClr val="E5EBF7"/>
            </a:solidFill>
            <a:ln w="6350"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79" name="Rectángulo 78">
              <a:extLst>
                <a:ext uri="{FF2B5EF4-FFF2-40B4-BE49-F238E27FC236}">
                  <a16:creationId xmlns:a16="http://schemas.microsoft.com/office/drawing/2014/main" id="{E7877A37-7626-4D32-BC91-E7815A0457B0}"/>
                </a:ext>
              </a:extLst>
            </p:cNvPr>
            <p:cNvSpPr/>
            <p:nvPr/>
          </p:nvSpPr>
          <p:spPr>
            <a:xfrm>
              <a:off x="846774" y="1910995"/>
              <a:ext cx="140708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Material Utilizado</a:t>
              </a:r>
            </a:p>
          </p:txBody>
        </p:sp>
        <p:sp>
          <p:nvSpPr>
            <p:cNvPr id="80" name="Rectángulo 79">
              <a:extLst>
                <a:ext uri="{FF2B5EF4-FFF2-40B4-BE49-F238E27FC236}">
                  <a16:creationId xmlns:a16="http://schemas.microsoft.com/office/drawing/2014/main" id="{EED52FFC-D234-4972-9362-CCA8BD8E1E1D}"/>
                </a:ext>
              </a:extLst>
            </p:cNvPr>
            <p:cNvSpPr/>
            <p:nvPr/>
          </p:nvSpPr>
          <p:spPr>
            <a:xfrm>
              <a:off x="1951784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81" name="Rectángulo 80">
              <a:extLst>
                <a:ext uri="{FF2B5EF4-FFF2-40B4-BE49-F238E27FC236}">
                  <a16:creationId xmlns:a16="http://schemas.microsoft.com/office/drawing/2014/main" id="{810D7B33-A378-48EE-81DB-D80ABF08CAFF}"/>
                </a:ext>
              </a:extLst>
            </p:cNvPr>
            <p:cNvSpPr/>
            <p:nvPr/>
          </p:nvSpPr>
          <p:spPr>
            <a:xfrm>
              <a:off x="2018850" y="1908569"/>
              <a:ext cx="1230415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Traído por cliente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82" name="Rectángulo 81">
              <a:extLst>
                <a:ext uri="{FF2B5EF4-FFF2-40B4-BE49-F238E27FC236}">
                  <a16:creationId xmlns:a16="http://schemas.microsoft.com/office/drawing/2014/main" id="{C6BA340D-8998-4AB9-89C7-B008C984CE74}"/>
                </a:ext>
              </a:extLst>
            </p:cNvPr>
            <p:cNvSpPr/>
            <p:nvPr/>
          </p:nvSpPr>
          <p:spPr>
            <a:xfrm>
              <a:off x="3114635" y="2000787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85" name="Rectángulo 84">
              <a:extLst>
                <a:ext uri="{FF2B5EF4-FFF2-40B4-BE49-F238E27FC236}">
                  <a16:creationId xmlns:a16="http://schemas.microsoft.com/office/drawing/2014/main" id="{E804BDC5-B8E3-4BEE-B9A1-7A7F9FE1772F}"/>
                </a:ext>
              </a:extLst>
            </p:cNvPr>
            <p:cNvSpPr/>
            <p:nvPr/>
          </p:nvSpPr>
          <p:spPr>
            <a:xfrm>
              <a:off x="3194974" y="1908569"/>
              <a:ext cx="152123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Comprado por uno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pic>
        <p:nvPicPr>
          <p:cNvPr id="86" name="Imagen 85">
            <a:extLst>
              <a:ext uri="{FF2B5EF4-FFF2-40B4-BE49-F238E27FC236}">
                <a16:creationId xmlns:a16="http://schemas.microsoft.com/office/drawing/2014/main" id="{5E40D706-1789-41B8-8B26-B918DFB9E15B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203" t="66278" r="8673" b="23356"/>
          <a:stretch/>
        </p:blipFill>
        <p:spPr>
          <a:xfrm>
            <a:off x="420002" y="5572807"/>
            <a:ext cx="4301657" cy="745544"/>
          </a:xfrm>
          <a:prstGeom prst="rect">
            <a:avLst/>
          </a:prstGeom>
        </p:spPr>
      </p:pic>
      <p:grpSp>
        <p:nvGrpSpPr>
          <p:cNvPr id="99" name="Grupo 98">
            <a:extLst>
              <a:ext uri="{FF2B5EF4-FFF2-40B4-BE49-F238E27FC236}">
                <a16:creationId xmlns:a16="http://schemas.microsoft.com/office/drawing/2014/main" id="{A495B0AB-2D8A-4029-A820-29583E476264}"/>
              </a:ext>
            </a:extLst>
          </p:cNvPr>
          <p:cNvGrpSpPr/>
          <p:nvPr/>
        </p:nvGrpSpPr>
        <p:grpSpPr>
          <a:xfrm>
            <a:off x="513886" y="6402346"/>
            <a:ext cx="4328637" cy="751470"/>
            <a:chOff x="507023" y="6357999"/>
            <a:chExt cx="4328637" cy="751470"/>
          </a:xfrm>
        </p:grpSpPr>
        <p:sp>
          <p:nvSpPr>
            <p:cNvPr id="88" name="Rectángulo 87">
              <a:extLst>
                <a:ext uri="{FF2B5EF4-FFF2-40B4-BE49-F238E27FC236}">
                  <a16:creationId xmlns:a16="http://schemas.microsoft.com/office/drawing/2014/main" id="{CABB359B-7FAA-4851-BFBB-C7E16CD1F9CA}"/>
                </a:ext>
              </a:extLst>
            </p:cNvPr>
            <p:cNvSpPr/>
            <p:nvPr/>
          </p:nvSpPr>
          <p:spPr>
            <a:xfrm>
              <a:off x="507023" y="6357999"/>
              <a:ext cx="1590222" cy="34394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6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Formas de Pago</a:t>
              </a:r>
              <a:endParaRPr lang="es-CL" sz="16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89" name="Rectángulo 88">
              <a:extLst>
                <a:ext uri="{FF2B5EF4-FFF2-40B4-BE49-F238E27FC236}">
                  <a16:creationId xmlns:a16="http://schemas.microsoft.com/office/drawing/2014/main" id="{5C3FB13F-67AB-4E67-B8DB-16F6AEF462D6}"/>
                </a:ext>
              </a:extLst>
            </p:cNvPr>
            <p:cNvSpPr/>
            <p:nvPr/>
          </p:nvSpPr>
          <p:spPr>
            <a:xfrm>
              <a:off x="508665" y="6755574"/>
              <a:ext cx="118105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Total a Pagar: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90" name="Conector recto 89">
              <a:extLst>
                <a:ext uri="{FF2B5EF4-FFF2-40B4-BE49-F238E27FC236}">
                  <a16:creationId xmlns:a16="http://schemas.microsoft.com/office/drawing/2014/main" id="{E991F5D5-602F-41C6-A05E-4F641BA735F5}"/>
                </a:ext>
              </a:extLst>
            </p:cNvPr>
            <p:cNvCxnSpPr>
              <a:cxnSpLocks/>
            </p:cNvCxnSpPr>
            <p:nvPr/>
          </p:nvCxnSpPr>
          <p:spPr>
            <a:xfrm>
              <a:off x="1405339" y="6956676"/>
              <a:ext cx="1125661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3" name="Rectángulo 92">
              <a:extLst>
                <a:ext uri="{FF2B5EF4-FFF2-40B4-BE49-F238E27FC236}">
                  <a16:creationId xmlns:a16="http://schemas.microsoft.com/office/drawing/2014/main" id="{6EBF0BAA-1830-4082-9014-C97DF0F57357}"/>
                </a:ext>
              </a:extLst>
            </p:cNvPr>
            <p:cNvSpPr/>
            <p:nvPr/>
          </p:nvSpPr>
          <p:spPr>
            <a:xfrm>
              <a:off x="2618328" y="6480608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94" name="Rectángulo 93">
              <a:extLst>
                <a:ext uri="{FF2B5EF4-FFF2-40B4-BE49-F238E27FC236}">
                  <a16:creationId xmlns:a16="http://schemas.microsoft.com/office/drawing/2014/main" id="{6B27A875-5C49-4CE4-884A-53A0A9CD71C2}"/>
                </a:ext>
              </a:extLst>
            </p:cNvPr>
            <p:cNvSpPr/>
            <p:nvPr/>
          </p:nvSpPr>
          <p:spPr>
            <a:xfrm>
              <a:off x="2698547" y="6392360"/>
              <a:ext cx="213711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50% Adel</a:t>
              </a: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anto / 50% Entrega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5" name="Rectángulo 94">
              <a:extLst>
                <a:ext uri="{FF2B5EF4-FFF2-40B4-BE49-F238E27FC236}">
                  <a16:creationId xmlns:a16="http://schemas.microsoft.com/office/drawing/2014/main" id="{796D9CDE-CE6A-44BC-B977-018DBDB7ADB1}"/>
                </a:ext>
              </a:extLst>
            </p:cNvPr>
            <p:cNvSpPr/>
            <p:nvPr/>
          </p:nvSpPr>
          <p:spPr>
            <a:xfrm>
              <a:off x="2618327" y="6671604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96" name="Rectángulo 95">
              <a:extLst>
                <a:ext uri="{FF2B5EF4-FFF2-40B4-BE49-F238E27FC236}">
                  <a16:creationId xmlns:a16="http://schemas.microsoft.com/office/drawing/2014/main" id="{E1A9C05A-E9F5-40BA-9B89-F4925868A6E2}"/>
                </a:ext>
              </a:extLst>
            </p:cNvPr>
            <p:cNvSpPr/>
            <p:nvPr/>
          </p:nvSpPr>
          <p:spPr>
            <a:xfrm>
              <a:off x="2698547" y="6590190"/>
              <a:ext cx="125637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Tarjeta de Crédito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7" name="Rectángulo 96">
              <a:extLst>
                <a:ext uri="{FF2B5EF4-FFF2-40B4-BE49-F238E27FC236}">
                  <a16:creationId xmlns:a16="http://schemas.microsoft.com/office/drawing/2014/main" id="{FDB9D3DA-79A0-4743-B169-42B0206C7917}"/>
                </a:ext>
              </a:extLst>
            </p:cNvPr>
            <p:cNvSpPr/>
            <p:nvPr/>
          </p:nvSpPr>
          <p:spPr>
            <a:xfrm>
              <a:off x="2734595" y="6796948"/>
              <a:ext cx="125637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Pago Completo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8" name="Rectángulo 97">
              <a:extLst>
                <a:ext uri="{FF2B5EF4-FFF2-40B4-BE49-F238E27FC236}">
                  <a16:creationId xmlns:a16="http://schemas.microsoft.com/office/drawing/2014/main" id="{C23ACB03-E850-4859-963B-A4D496E13724}"/>
                </a:ext>
              </a:extLst>
            </p:cNvPr>
            <p:cNvSpPr/>
            <p:nvPr/>
          </p:nvSpPr>
          <p:spPr>
            <a:xfrm>
              <a:off x="2618327" y="6872424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</p:grpSp>
      <p:sp>
        <p:nvSpPr>
          <p:cNvPr id="83" name="Rectángulo 82">
            <a:extLst>
              <a:ext uri="{FF2B5EF4-FFF2-40B4-BE49-F238E27FC236}">
                <a16:creationId xmlns:a16="http://schemas.microsoft.com/office/drawing/2014/main" id="{FF1B5714-D46E-4962-9BD8-8C3EB344E93F}"/>
              </a:ext>
            </a:extLst>
          </p:cNvPr>
          <p:cNvSpPr/>
          <p:nvPr/>
        </p:nvSpPr>
        <p:spPr>
          <a:xfrm>
            <a:off x="551357" y="63750"/>
            <a:ext cx="4148168" cy="107830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07000"/>
              </a:lnSpc>
              <a:spcAft>
                <a:spcPts val="726"/>
              </a:spcAft>
            </a:pPr>
            <a:r>
              <a:rPr lang="es-CL" sz="5988" dirty="0">
                <a:solidFill>
                  <a:schemeClr val="bg1"/>
                </a:solidFill>
                <a:latin typeface="Angelface" pitchFamily="50" charset="0"/>
                <a:ea typeface="Calibri" panose="020F0502020204030204" pitchFamily="34" charset="0"/>
                <a:cs typeface="Times New Roman" panose="02020603050405020304" pitchFamily="18" charset="0"/>
              </a:rPr>
              <a:t>Ordenes de Venta</a:t>
            </a:r>
            <a:endParaRPr lang="es-CL" sz="6532" dirty="0">
              <a:solidFill>
                <a:schemeClr val="bg1"/>
              </a:solidFill>
              <a:latin typeface="Angelface" pitchFamily="50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101" name="Rectángulo: esquinas redondeadas 100">
            <a:extLst>
              <a:ext uri="{FF2B5EF4-FFF2-40B4-BE49-F238E27FC236}">
                <a16:creationId xmlns:a16="http://schemas.microsoft.com/office/drawing/2014/main" id="{0A155951-9671-4EA6-9BA5-4894C98CB333}"/>
              </a:ext>
            </a:extLst>
          </p:cNvPr>
          <p:cNvSpPr/>
          <p:nvPr/>
        </p:nvSpPr>
        <p:spPr>
          <a:xfrm>
            <a:off x="473237" y="1582469"/>
            <a:ext cx="4223447" cy="604994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111" name="Rectángulo: esquinas redondeadas 110">
            <a:extLst>
              <a:ext uri="{FF2B5EF4-FFF2-40B4-BE49-F238E27FC236}">
                <a16:creationId xmlns:a16="http://schemas.microsoft.com/office/drawing/2014/main" id="{2F0F5CEE-A183-4B39-8715-F1C8F735566B}"/>
              </a:ext>
            </a:extLst>
          </p:cNvPr>
          <p:cNvSpPr/>
          <p:nvPr/>
        </p:nvSpPr>
        <p:spPr>
          <a:xfrm>
            <a:off x="524368" y="3850804"/>
            <a:ext cx="4115236" cy="1279658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113" name="Rectángulo: esquinas redondeadas 112">
            <a:extLst>
              <a:ext uri="{FF2B5EF4-FFF2-40B4-BE49-F238E27FC236}">
                <a16:creationId xmlns:a16="http://schemas.microsoft.com/office/drawing/2014/main" id="{907035ED-50C6-4207-BD92-D5027B05F656}"/>
              </a:ext>
            </a:extLst>
          </p:cNvPr>
          <p:cNvSpPr/>
          <p:nvPr/>
        </p:nvSpPr>
        <p:spPr>
          <a:xfrm>
            <a:off x="521789" y="6431097"/>
            <a:ext cx="4115236" cy="762266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</p:spTree>
    <p:extLst>
      <p:ext uri="{BB962C8B-B14F-4D97-AF65-F5344CB8AC3E}">
        <p14:creationId xmlns:p14="http://schemas.microsoft.com/office/powerpoint/2010/main" val="2772160553"/>
      </p:ext>
    </p:extLst>
  </p:cSld>
  <p:clrMapOvr>
    <a:masterClrMapping/>
  </p:clrMapOvr>
</p:sld>
</file>

<file path=ppt/slides/slide3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4" name="Imagen 113">
            <a:extLst>
              <a:ext uri="{FF2B5EF4-FFF2-40B4-BE49-F238E27FC236}">
                <a16:creationId xmlns:a16="http://schemas.microsoft.com/office/drawing/2014/main" id="{E2C72D66-3C05-40F4-818E-4CB8631B94FA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26633" t="9514" r="29569" b="27352"/>
          <a:stretch/>
        </p:blipFill>
        <p:spPr>
          <a:xfrm rot="16200000">
            <a:off x="2185505" y="-1998928"/>
            <a:ext cx="697876" cy="5068891"/>
          </a:xfrm>
          <a:prstGeom prst="rect">
            <a:avLst/>
          </a:prstGeom>
        </p:spPr>
      </p:pic>
      <p:sp>
        <p:nvSpPr>
          <p:cNvPr id="112" name="Rectángulo: esquinas redondeadas 111">
            <a:extLst>
              <a:ext uri="{FF2B5EF4-FFF2-40B4-BE49-F238E27FC236}">
                <a16:creationId xmlns:a16="http://schemas.microsoft.com/office/drawing/2014/main" id="{E115D612-3661-42A9-A486-91A7B88EA55F}"/>
              </a:ext>
            </a:extLst>
          </p:cNvPr>
          <p:cNvSpPr/>
          <p:nvPr/>
        </p:nvSpPr>
        <p:spPr>
          <a:xfrm>
            <a:off x="440504" y="6367648"/>
            <a:ext cx="4290148" cy="890633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110" name="Rectángulo: esquinas redondeadas 109">
            <a:extLst>
              <a:ext uri="{FF2B5EF4-FFF2-40B4-BE49-F238E27FC236}">
                <a16:creationId xmlns:a16="http://schemas.microsoft.com/office/drawing/2014/main" id="{9B78243E-FF09-471B-A928-593DCFE6BCF1}"/>
              </a:ext>
            </a:extLst>
          </p:cNvPr>
          <p:cNvSpPr/>
          <p:nvPr/>
        </p:nvSpPr>
        <p:spPr>
          <a:xfrm>
            <a:off x="440505" y="3776826"/>
            <a:ext cx="4290148" cy="1439386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84" name="Rectángulo: esquinas redondeadas 83">
            <a:extLst>
              <a:ext uri="{FF2B5EF4-FFF2-40B4-BE49-F238E27FC236}">
                <a16:creationId xmlns:a16="http://schemas.microsoft.com/office/drawing/2014/main" id="{AD7414DD-8DE6-45B8-8112-9BDDF0B186AF}"/>
              </a:ext>
            </a:extLst>
          </p:cNvPr>
          <p:cNvSpPr/>
          <p:nvPr/>
        </p:nvSpPr>
        <p:spPr>
          <a:xfrm>
            <a:off x="420001" y="1536627"/>
            <a:ext cx="4310651" cy="697874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2" name="Rectángulo: esquinas redondeadas 1">
            <a:extLst>
              <a:ext uri="{FF2B5EF4-FFF2-40B4-BE49-F238E27FC236}">
                <a16:creationId xmlns:a16="http://schemas.microsoft.com/office/drawing/2014/main" id="{99FF4510-806D-4AC7-8D73-69B355A697B8}"/>
              </a:ext>
            </a:extLst>
          </p:cNvPr>
          <p:cNvSpPr/>
          <p:nvPr/>
        </p:nvSpPr>
        <p:spPr>
          <a:xfrm>
            <a:off x="1308997" y="1142665"/>
            <a:ext cx="1021080" cy="217998"/>
          </a:xfrm>
          <a:prstGeom prst="roundRect">
            <a:avLst>
              <a:gd name="adj" fmla="val 0"/>
            </a:avLst>
          </a:prstGeom>
          <a:noFill/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4" name="Rectángulo 3">
            <a:extLst>
              <a:ext uri="{FF2B5EF4-FFF2-40B4-BE49-F238E27FC236}">
                <a16:creationId xmlns:a16="http://schemas.microsoft.com/office/drawing/2014/main" id="{2AFB77A1-E7B9-4F47-9144-3CC7BDF7EE3D}"/>
              </a:ext>
            </a:extLst>
          </p:cNvPr>
          <p:cNvSpPr/>
          <p:nvPr/>
        </p:nvSpPr>
        <p:spPr>
          <a:xfrm>
            <a:off x="440504" y="1056234"/>
            <a:ext cx="1021080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N.º Pedido</a:t>
            </a:r>
            <a:endParaRPr lang="es-CL" dirty="0">
              <a:effectLst/>
              <a:latin typeface="Akazan Lt" panose="02000506020000020003" pitchFamily="2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5" name="Rectángulo: esquinas redondeadas 4">
            <a:extLst>
              <a:ext uri="{FF2B5EF4-FFF2-40B4-BE49-F238E27FC236}">
                <a16:creationId xmlns:a16="http://schemas.microsoft.com/office/drawing/2014/main" id="{2842A9BB-0E44-4F1E-97DD-EF7322732B51}"/>
              </a:ext>
            </a:extLst>
          </p:cNvPr>
          <p:cNvSpPr/>
          <p:nvPr/>
        </p:nvSpPr>
        <p:spPr>
          <a:xfrm>
            <a:off x="3675604" y="1142059"/>
            <a:ext cx="1021080" cy="217998"/>
          </a:xfrm>
          <a:prstGeom prst="roundRect">
            <a:avLst>
              <a:gd name="adj" fmla="val 0"/>
            </a:avLst>
          </a:prstGeom>
          <a:noFill/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6" name="Rectángulo 5">
            <a:extLst>
              <a:ext uri="{FF2B5EF4-FFF2-40B4-BE49-F238E27FC236}">
                <a16:creationId xmlns:a16="http://schemas.microsoft.com/office/drawing/2014/main" id="{7F3D37A6-278E-4B2C-8776-6E7C1A84784E}"/>
              </a:ext>
            </a:extLst>
          </p:cNvPr>
          <p:cNvSpPr/>
          <p:nvPr/>
        </p:nvSpPr>
        <p:spPr>
          <a:xfrm>
            <a:off x="3079506" y="1063864"/>
            <a:ext cx="1021080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Fecha</a:t>
            </a:r>
          </a:p>
        </p:txBody>
      </p:sp>
      <p:grpSp>
        <p:nvGrpSpPr>
          <p:cNvPr id="17" name="Grupo 16">
            <a:extLst>
              <a:ext uri="{FF2B5EF4-FFF2-40B4-BE49-F238E27FC236}">
                <a16:creationId xmlns:a16="http://schemas.microsoft.com/office/drawing/2014/main" id="{A1221EF0-FDFE-48C3-A647-6370BEFC3A9F}"/>
              </a:ext>
            </a:extLst>
          </p:cNvPr>
          <p:cNvGrpSpPr/>
          <p:nvPr/>
        </p:nvGrpSpPr>
        <p:grpSpPr>
          <a:xfrm>
            <a:off x="428996" y="1535416"/>
            <a:ext cx="4190338" cy="715275"/>
            <a:chOff x="461175" y="1120552"/>
            <a:chExt cx="4190338" cy="715275"/>
          </a:xfrm>
        </p:grpSpPr>
        <p:sp>
          <p:nvSpPr>
            <p:cNvPr id="8" name="Rectángulo 7">
              <a:extLst>
                <a:ext uri="{FF2B5EF4-FFF2-40B4-BE49-F238E27FC236}">
                  <a16:creationId xmlns:a16="http://schemas.microsoft.com/office/drawing/2014/main" id="{9A52EE84-0DE8-4F26-AD5E-3CE20593F425}"/>
                </a:ext>
              </a:extLst>
            </p:cNvPr>
            <p:cNvSpPr/>
            <p:nvPr/>
          </p:nvSpPr>
          <p:spPr>
            <a:xfrm>
              <a:off x="477077" y="1120552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Cliente: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" name="Rectángulo 8">
              <a:extLst>
                <a:ext uri="{FF2B5EF4-FFF2-40B4-BE49-F238E27FC236}">
                  <a16:creationId xmlns:a16="http://schemas.microsoft.com/office/drawing/2014/main" id="{0293D1B7-439B-4947-A5F0-41627F3784A1}"/>
                </a:ext>
              </a:extLst>
            </p:cNvPr>
            <p:cNvSpPr/>
            <p:nvPr/>
          </p:nvSpPr>
          <p:spPr>
            <a:xfrm>
              <a:off x="461175" y="1452518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Teléfono: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10" name="Rectángulo 9">
              <a:extLst>
                <a:ext uri="{FF2B5EF4-FFF2-40B4-BE49-F238E27FC236}">
                  <a16:creationId xmlns:a16="http://schemas.microsoft.com/office/drawing/2014/main" id="{18CEE0AE-BC72-4F64-89A2-783C42213717}"/>
                </a:ext>
              </a:extLst>
            </p:cNvPr>
            <p:cNvSpPr/>
            <p:nvPr/>
          </p:nvSpPr>
          <p:spPr>
            <a:xfrm>
              <a:off x="2542395" y="1460468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Celular: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12" name="Conector recto 11">
              <a:extLst>
                <a:ext uri="{FF2B5EF4-FFF2-40B4-BE49-F238E27FC236}">
                  <a16:creationId xmlns:a16="http://schemas.microsoft.com/office/drawing/2014/main" id="{44FD2E21-B38E-48E6-8AF0-3E3DE6E69487}"/>
                </a:ext>
              </a:extLst>
            </p:cNvPr>
            <p:cNvCxnSpPr/>
            <p:nvPr/>
          </p:nvCxnSpPr>
          <p:spPr>
            <a:xfrm>
              <a:off x="1089328" y="1380954"/>
              <a:ext cx="3562185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Conector recto 12">
              <a:extLst>
                <a:ext uri="{FF2B5EF4-FFF2-40B4-BE49-F238E27FC236}">
                  <a16:creationId xmlns:a16="http://schemas.microsoft.com/office/drawing/2014/main" id="{FF0615F5-297B-42CC-9227-B689F664423A}"/>
                </a:ext>
              </a:extLst>
            </p:cNvPr>
            <p:cNvCxnSpPr>
              <a:cxnSpLocks/>
            </p:cNvCxnSpPr>
            <p:nvPr/>
          </p:nvCxnSpPr>
          <p:spPr>
            <a:xfrm>
              <a:off x="1194019" y="1700333"/>
              <a:ext cx="1348376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" name="Conector recto 14">
              <a:extLst>
                <a:ext uri="{FF2B5EF4-FFF2-40B4-BE49-F238E27FC236}">
                  <a16:creationId xmlns:a16="http://schemas.microsoft.com/office/drawing/2014/main" id="{BD48C7B8-5CAC-4F82-9216-C8AB344C1EF2}"/>
                </a:ext>
              </a:extLst>
            </p:cNvPr>
            <p:cNvCxnSpPr>
              <a:cxnSpLocks/>
            </p:cNvCxnSpPr>
            <p:nvPr/>
          </p:nvCxnSpPr>
          <p:spPr>
            <a:xfrm>
              <a:off x="3228230" y="1700333"/>
              <a:ext cx="1423283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7" name="Grupo 26">
            <a:extLst>
              <a:ext uri="{FF2B5EF4-FFF2-40B4-BE49-F238E27FC236}">
                <a16:creationId xmlns:a16="http://schemas.microsoft.com/office/drawing/2014/main" id="{D011FB4B-7475-4BE9-A358-6DA41A8D12AD}"/>
              </a:ext>
            </a:extLst>
          </p:cNvPr>
          <p:cNvGrpSpPr/>
          <p:nvPr/>
        </p:nvGrpSpPr>
        <p:grpSpPr>
          <a:xfrm>
            <a:off x="899417" y="2332501"/>
            <a:ext cx="3359980" cy="319046"/>
            <a:chOff x="864702" y="1908569"/>
            <a:chExt cx="3359980" cy="319046"/>
          </a:xfrm>
        </p:grpSpPr>
        <p:sp>
          <p:nvSpPr>
            <p:cNvPr id="19" name="Rectángulo: esquinas redondeadas 18">
              <a:extLst>
                <a:ext uri="{FF2B5EF4-FFF2-40B4-BE49-F238E27FC236}">
                  <a16:creationId xmlns:a16="http://schemas.microsoft.com/office/drawing/2014/main" id="{90C1F828-0023-4BD0-AE55-1A1D3BABD5CA}"/>
                </a:ext>
              </a:extLst>
            </p:cNvPr>
            <p:cNvSpPr/>
            <p:nvPr/>
          </p:nvSpPr>
          <p:spPr>
            <a:xfrm>
              <a:off x="888509" y="1931042"/>
              <a:ext cx="3336173" cy="267576"/>
            </a:xfrm>
            <a:prstGeom prst="roundRect">
              <a:avLst>
                <a:gd name="adj" fmla="val 3808"/>
              </a:avLst>
            </a:prstGeom>
            <a:solidFill>
              <a:srgbClr val="E5EBF7"/>
            </a:solidFill>
            <a:ln w="6350"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20" name="Rectángulo 19">
              <a:extLst>
                <a:ext uri="{FF2B5EF4-FFF2-40B4-BE49-F238E27FC236}">
                  <a16:creationId xmlns:a16="http://schemas.microsoft.com/office/drawing/2014/main" id="{56986F0A-658A-4DCF-8EF6-0F185C7C5060}"/>
                </a:ext>
              </a:extLst>
            </p:cNvPr>
            <p:cNvSpPr/>
            <p:nvPr/>
          </p:nvSpPr>
          <p:spPr>
            <a:xfrm>
              <a:off x="864702" y="1910995"/>
              <a:ext cx="140708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Tipo de Servicio: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21" name="Rectángulo 20">
              <a:extLst>
                <a:ext uri="{FF2B5EF4-FFF2-40B4-BE49-F238E27FC236}">
                  <a16:creationId xmlns:a16="http://schemas.microsoft.com/office/drawing/2014/main" id="{6492D76D-BD6D-4616-9DE0-599FC92A6658}"/>
                </a:ext>
              </a:extLst>
            </p:cNvPr>
            <p:cNvSpPr/>
            <p:nvPr/>
          </p:nvSpPr>
          <p:spPr>
            <a:xfrm>
              <a:off x="1993616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2" name="Rectángulo 21">
              <a:extLst>
                <a:ext uri="{FF2B5EF4-FFF2-40B4-BE49-F238E27FC236}">
                  <a16:creationId xmlns:a16="http://schemas.microsoft.com/office/drawing/2014/main" id="{BE82BD38-E445-4696-A0AB-597A418C5665}"/>
                </a:ext>
              </a:extLst>
            </p:cNvPr>
            <p:cNvSpPr/>
            <p:nvPr/>
          </p:nvSpPr>
          <p:spPr>
            <a:xfrm>
              <a:off x="2072635" y="1908569"/>
              <a:ext cx="654616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Costura</a:t>
              </a:r>
            </a:p>
          </p:txBody>
        </p:sp>
        <p:sp>
          <p:nvSpPr>
            <p:cNvPr id="23" name="Rectángulo 22">
              <a:extLst>
                <a:ext uri="{FF2B5EF4-FFF2-40B4-BE49-F238E27FC236}">
                  <a16:creationId xmlns:a16="http://schemas.microsoft.com/office/drawing/2014/main" id="{68F4B250-3831-418F-BFC4-D431DBC2CA70}"/>
                </a:ext>
              </a:extLst>
            </p:cNvPr>
            <p:cNvSpPr/>
            <p:nvPr/>
          </p:nvSpPr>
          <p:spPr>
            <a:xfrm>
              <a:off x="2660329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4" name="Rectángulo 23">
              <a:extLst>
                <a:ext uri="{FF2B5EF4-FFF2-40B4-BE49-F238E27FC236}">
                  <a16:creationId xmlns:a16="http://schemas.microsoft.com/office/drawing/2014/main" id="{4AA89D6B-DBBA-402D-AEBE-71E144A67F00}"/>
                </a:ext>
              </a:extLst>
            </p:cNvPr>
            <p:cNvSpPr/>
            <p:nvPr/>
          </p:nvSpPr>
          <p:spPr>
            <a:xfrm>
              <a:off x="2750460" y="1915094"/>
              <a:ext cx="81676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Confección</a:t>
              </a:r>
            </a:p>
          </p:txBody>
        </p:sp>
        <p:sp>
          <p:nvSpPr>
            <p:cNvPr id="25" name="Rectángulo 24">
              <a:extLst>
                <a:ext uri="{FF2B5EF4-FFF2-40B4-BE49-F238E27FC236}">
                  <a16:creationId xmlns:a16="http://schemas.microsoft.com/office/drawing/2014/main" id="{E35C0224-B0B5-4F53-8A83-F99AB3741D53}"/>
                </a:ext>
              </a:extLst>
            </p:cNvPr>
            <p:cNvSpPr/>
            <p:nvPr/>
          </p:nvSpPr>
          <p:spPr>
            <a:xfrm>
              <a:off x="3522045" y="2000787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6" name="Rectángulo 25">
              <a:extLst>
                <a:ext uri="{FF2B5EF4-FFF2-40B4-BE49-F238E27FC236}">
                  <a16:creationId xmlns:a16="http://schemas.microsoft.com/office/drawing/2014/main" id="{6D0BC1E9-E235-4F61-AC23-ACA0B4CF88CA}"/>
                </a:ext>
              </a:extLst>
            </p:cNvPr>
            <p:cNvSpPr/>
            <p:nvPr/>
          </p:nvSpPr>
          <p:spPr>
            <a:xfrm>
              <a:off x="3612029" y="1915094"/>
              <a:ext cx="552402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Otros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sp>
        <p:nvSpPr>
          <p:cNvPr id="28" name="Rectángulo 27">
            <a:extLst>
              <a:ext uri="{FF2B5EF4-FFF2-40B4-BE49-F238E27FC236}">
                <a16:creationId xmlns:a16="http://schemas.microsoft.com/office/drawing/2014/main" id="{68588BD4-AE96-4CF9-9C4B-24A6D79FE99D}"/>
              </a:ext>
            </a:extLst>
          </p:cNvPr>
          <p:cNvSpPr/>
          <p:nvPr/>
        </p:nvSpPr>
        <p:spPr>
          <a:xfrm>
            <a:off x="354701" y="2633649"/>
            <a:ext cx="2183733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Descripción del Servicio:</a:t>
            </a:r>
            <a:endParaRPr lang="es-CL" dirty="0">
              <a:effectLst/>
              <a:latin typeface="Akazan Lt" panose="02000506020000020003" pitchFamily="2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pic>
        <p:nvPicPr>
          <p:cNvPr id="30" name="Imagen 29">
            <a:extLst>
              <a:ext uri="{FF2B5EF4-FFF2-40B4-BE49-F238E27FC236}">
                <a16:creationId xmlns:a16="http://schemas.microsoft.com/office/drawing/2014/main" id="{3E931A31-DC47-4A40-8DA9-8FC83A9306DD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203" t="66278" r="8673" b="23449"/>
          <a:stretch/>
        </p:blipFill>
        <p:spPr>
          <a:xfrm>
            <a:off x="440505" y="2944813"/>
            <a:ext cx="4301657" cy="738769"/>
          </a:xfrm>
          <a:prstGeom prst="rect">
            <a:avLst/>
          </a:prstGeom>
        </p:spPr>
      </p:pic>
      <p:grpSp>
        <p:nvGrpSpPr>
          <p:cNvPr id="76" name="Grupo 75">
            <a:extLst>
              <a:ext uri="{FF2B5EF4-FFF2-40B4-BE49-F238E27FC236}">
                <a16:creationId xmlns:a16="http://schemas.microsoft.com/office/drawing/2014/main" id="{EBD2F4EC-A8BF-4680-A871-AD5F1ACFA33A}"/>
              </a:ext>
            </a:extLst>
          </p:cNvPr>
          <p:cNvGrpSpPr/>
          <p:nvPr/>
        </p:nvGrpSpPr>
        <p:grpSpPr>
          <a:xfrm>
            <a:off x="513147" y="3825721"/>
            <a:ext cx="4187950" cy="1277269"/>
            <a:chOff x="425691" y="4023521"/>
            <a:chExt cx="4187950" cy="1277269"/>
          </a:xfrm>
        </p:grpSpPr>
        <p:sp>
          <p:nvSpPr>
            <p:cNvPr id="39" name="Rectángulo 38">
              <a:extLst>
                <a:ext uri="{FF2B5EF4-FFF2-40B4-BE49-F238E27FC236}">
                  <a16:creationId xmlns:a16="http://schemas.microsoft.com/office/drawing/2014/main" id="{02E4A93C-8F9C-4884-B2B6-80528735D3E3}"/>
                </a:ext>
              </a:extLst>
            </p:cNvPr>
            <p:cNvSpPr/>
            <p:nvPr/>
          </p:nvSpPr>
          <p:spPr>
            <a:xfrm>
              <a:off x="425691" y="4023521"/>
              <a:ext cx="118105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Ficha de Medidas</a:t>
              </a:r>
            </a:p>
          </p:txBody>
        </p:sp>
        <p:sp>
          <p:nvSpPr>
            <p:cNvPr id="41" name="Rectángulo 40">
              <a:extLst>
                <a:ext uri="{FF2B5EF4-FFF2-40B4-BE49-F238E27FC236}">
                  <a16:creationId xmlns:a16="http://schemas.microsoft.com/office/drawing/2014/main" id="{92B9E128-7B4C-45E7-9BA8-B9EA85687B92}"/>
                </a:ext>
              </a:extLst>
            </p:cNvPr>
            <p:cNvSpPr/>
            <p:nvPr/>
          </p:nvSpPr>
          <p:spPr>
            <a:xfrm>
              <a:off x="754528" y="4254831"/>
              <a:ext cx="66475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H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ombros</a:t>
              </a:r>
            </a:p>
          </p:txBody>
        </p:sp>
        <p:grpSp>
          <p:nvGrpSpPr>
            <p:cNvPr id="53" name="Grupo 52">
              <a:extLst>
                <a:ext uri="{FF2B5EF4-FFF2-40B4-BE49-F238E27FC236}">
                  <a16:creationId xmlns:a16="http://schemas.microsoft.com/office/drawing/2014/main" id="{F280F20A-CEEA-4B75-946C-268CF551042A}"/>
                </a:ext>
              </a:extLst>
            </p:cNvPr>
            <p:cNvGrpSpPr/>
            <p:nvPr/>
          </p:nvGrpSpPr>
          <p:grpSpPr>
            <a:xfrm>
              <a:off x="499785" y="4324233"/>
              <a:ext cx="319496" cy="903494"/>
              <a:chOff x="499785" y="4324233"/>
              <a:chExt cx="319496" cy="903494"/>
            </a:xfrm>
          </p:grpSpPr>
          <p:sp>
            <p:nvSpPr>
              <p:cNvPr id="40" name="Rectángulo 39">
                <a:extLst>
                  <a:ext uri="{FF2B5EF4-FFF2-40B4-BE49-F238E27FC236}">
                    <a16:creationId xmlns:a16="http://schemas.microsoft.com/office/drawing/2014/main" id="{E47B04F6-4E0C-443A-9D7F-51CC3A6E8167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 dirty="0"/>
              </a:p>
            </p:txBody>
          </p:sp>
          <p:sp>
            <p:nvSpPr>
              <p:cNvPr id="42" name="Rectángulo 41">
                <a:extLst>
                  <a:ext uri="{FF2B5EF4-FFF2-40B4-BE49-F238E27FC236}">
                    <a16:creationId xmlns:a16="http://schemas.microsoft.com/office/drawing/2014/main" id="{E0D8D7D1-E8A9-477D-BB59-7D4037A10AD8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3" name="Rectángulo 42">
                <a:extLst>
                  <a:ext uri="{FF2B5EF4-FFF2-40B4-BE49-F238E27FC236}">
                    <a16:creationId xmlns:a16="http://schemas.microsoft.com/office/drawing/2014/main" id="{F11EEA12-BB2F-4295-96AC-15AABB2EB594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4" name="Rectángulo 43">
                <a:extLst>
                  <a:ext uri="{FF2B5EF4-FFF2-40B4-BE49-F238E27FC236}">
                    <a16:creationId xmlns:a16="http://schemas.microsoft.com/office/drawing/2014/main" id="{4CA8619C-54F1-4E1B-8AD0-2AB97850AF39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5" name="Rectángulo 44">
                <a:extLst>
                  <a:ext uri="{FF2B5EF4-FFF2-40B4-BE49-F238E27FC236}">
                    <a16:creationId xmlns:a16="http://schemas.microsoft.com/office/drawing/2014/main" id="{A892E23F-412E-4C2B-BF07-19DEFB875F6D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48" name="Rectángulo 47">
              <a:extLst>
                <a:ext uri="{FF2B5EF4-FFF2-40B4-BE49-F238E27FC236}">
                  <a16:creationId xmlns:a16="http://schemas.microsoft.com/office/drawing/2014/main" id="{F61B7A8A-9FD8-4CD0-98C1-D19A7D442815}"/>
                </a:ext>
              </a:extLst>
            </p:cNvPr>
            <p:cNvSpPr/>
            <p:nvPr/>
          </p:nvSpPr>
          <p:spPr>
            <a:xfrm>
              <a:off x="754528" y="4446790"/>
              <a:ext cx="66475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Busto</a:t>
              </a:r>
            </a:p>
          </p:txBody>
        </p:sp>
        <p:sp>
          <p:nvSpPr>
            <p:cNvPr id="49" name="Rectángulo 48">
              <a:extLst>
                <a:ext uri="{FF2B5EF4-FFF2-40B4-BE49-F238E27FC236}">
                  <a16:creationId xmlns:a16="http://schemas.microsoft.com/office/drawing/2014/main" id="{CB2C72A1-AB47-4A03-B163-24BB2C1F201C}"/>
                </a:ext>
              </a:extLst>
            </p:cNvPr>
            <p:cNvSpPr/>
            <p:nvPr/>
          </p:nvSpPr>
          <p:spPr>
            <a:xfrm>
              <a:off x="754528" y="4627222"/>
              <a:ext cx="934027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Larg</a:t>
              </a: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 Espalda</a:t>
              </a:r>
            </a:p>
          </p:txBody>
        </p:sp>
        <p:sp>
          <p:nvSpPr>
            <p:cNvPr id="50" name="Rectángulo 49">
              <a:extLst>
                <a:ext uri="{FF2B5EF4-FFF2-40B4-BE49-F238E27FC236}">
                  <a16:creationId xmlns:a16="http://schemas.microsoft.com/office/drawing/2014/main" id="{C5BC14CB-F47E-4D58-8F68-DDE41F381913}"/>
                </a:ext>
              </a:extLst>
            </p:cNvPr>
            <p:cNvSpPr/>
            <p:nvPr/>
          </p:nvSpPr>
          <p:spPr>
            <a:xfrm>
              <a:off x="754528" y="4819750"/>
              <a:ext cx="934027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Busto</a:t>
              </a:r>
            </a:p>
          </p:txBody>
        </p:sp>
        <p:sp>
          <p:nvSpPr>
            <p:cNvPr id="52" name="Rectángulo 51">
              <a:extLst>
                <a:ext uri="{FF2B5EF4-FFF2-40B4-BE49-F238E27FC236}">
                  <a16:creationId xmlns:a16="http://schemas.microsoft.com/office/drawing/2014/main" id="{39884370-F146-4FD9-9DE4-63D0F5CF1CFD}"/>
                </a:ext>
              </a:extLst>
            </p:cNvPr>
            <p:cNvSpPr/>
            <p:nvPr/>
          </p:nvSpPr>
          <p:spPr>
            <a:xfrm>
              <a:off x="763644" y="5019073"/>
              <a:ext cx="54205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</a:t>
              </a:r>
            </a:p>
          </p:txBody>
        </p:sp>
        <p:grpSp>
          <p:nvGrpSpPr>
            <p:cNvPr id="54" name="Grupo 53">
              <a:extLst>
                <a:ext uri="{FF2B5EF4-FFF2-40B4-BE49-F238E27FC236}">
                  <a16:creationId xmlns:a16="http://schemas.microsoft.com/office/drawing/2014/main" id="{899D3852-9FE5-4802-ABAC-63F149199D1B}"/>
                </a:ext>
              </a:extLst>
            </p:cNvPr>
            <p:cNvGrpSpPr/>
            <p:nvPr/>
          </p:nvGrpSpPr>
          <p:grpSpPr>
            <a:xfrm>
              <a:off x="1603520" y="4324233"/>
              <a:ext cx="319496" cy="903494"/>
              <a:chOff x="499785" y="4324233"/>
              <a:chExt cx="319496" cy="903494"/>
            </a:xfrm>
          </p:grpSpPr>
          <p:sp>
            <p:nvSpPr>
              <p:cNvPr id="55" name="Rectángulo 54">
                <a:extLst>
                  <a:ext uri="{FF2B5EF4-FFF2-40B4-BE49-F238E27FC236}">
                    <a16:creationId xmlns:a16="http://schemas.microsoft.com/office/drawing/2014/main" id="{B9500116-F8A0-4B60-A41D-DDA61DAD96E1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6" name="Rectángulo 55">
                <a:extLst>
                  <a:ext uri="{FF2B5EF4-FFF2-40B4-BE49-F238E27FC236}">
                    <a16:creationId xmlns:a16="http://schemas.microsoft.com/office/drawing/2014/main" id="{32936542-49CC-49B3-82EB-7BF61A120F45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7" name="Rectángulo 56">
                <a:extLst>
                  <a:ext uri="{FF2B5EF4-FFF2-40B4-BE49-F238E27FC236}">
                    <a16:creationId xmlns:a16="http://schemas.microsoft.com/office/drawing/2014/main" id="{8750774D-2064-4D64-A3A9-4DF20C839018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8" name="Rectángulo 57">
                <a:extLst>
                  <a:ext uri="{FF2B5EF4-FFF2-40B4-BE49-F238E27FC236}">
                    <a16:creationId xmlns:a16="http://schemas.microsoft.com/office/drawing/2014/main" id="{83283F80-022F-44A8-A5C5-F600B41761E0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9" name="Rectángulo 58">
                <a:extLst>
                  <a:ext uri="{FF2B5EF4-FFF2-40B4-BE49-F238E27FC236}">
                    <a16:creationId xmlns:a16="http://schemas.microsoft.com/office/drawing/2014/main" id="{B3B65F57-430F-44F5-B56A-77EC86B78C32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60" name="Rectángulo 59">
              <a:extLst>
                <a:ext uri="{FF2B5EF4-FFF2-40B4-BE49-F238E27FC236}">
                  <a16:creationId xmlns:a16="http://schemas.microsoft.com/office/drawing/2014/main" id="{6466DA8E-C652-4658-9DE6-CC4010FF4254}"/>
                </a:ext>
              </a:extLst>
            </p:cNvPr>
            <p:cNvSpPr/>
            <p:nvPr/>
          </p:nvSpPr>
          <p:spPr>
            <a:xfrm>
              <a:off x="1857045" y="4249221"/>
              <a:ext cx="140225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Frente </a:t>
              </a:r>
            </a:p>
          </p:txBody>
        </p:sp>
        <p:sp>
          <p:nvSpPr>
            <p:cNvPr id="61" name="Rectángulo 60">
              <a:extLst>
                <a:ext uri="{FF2B5EF4-FFF2-40B4-BE49-F238E27FC236}">
                  <a16:creationId xmlns:a16="http://schemas.microsoft.com/office/drawing/2014/main" id="{31371062-0AD6-4B71-A228-5A8B2CD3F31E}"/>
                </a:ext>
              </a:extLst>
            </p:cNvPr>
            <p:cNvSpPr/>
            <p:nvPr/>
          </p:nvSpPr>
          <p:spPr>
            <a:xfrm>
              <a:off x="1857045" y="4448480"/>
              <a:ext cx="1327750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Costado</a:t>
              </a:r>
            </a:p>
          </p:txBody>
        </p:sp>
        <p:sp>
          <p:nvSpPr>
            <p:cNvPr id="62" name="Rectángulo 61">
              <a:extLst>
                <a:ext uri="{FF2B5EF4-FFF2-40B4-BE49-F238E27FC236}">
                  <a16:creationId xmlns:a16="http://schemas.microsoft.com/office/drawing/2014/main" id="{5A4E51EF-8D78-4EC7-9B0F-BE0BEA9BB197}"/>
                </a:ext>
              </a:extLst>
            </p:cNvPr>
            <p:cNvSpPr/>
            <p:nvPr/>
          </p:nvSpPr>
          <p:spPr>
            <a:xfrm>
              <a:off x="1867696" y="4627222"/>
              <a:ext cx="60857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Cadera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63" name="Rectángulo 62">
              <a:extLst>
                <a:ext uri="{FF2B5EF4-FFF2-40B4-BE49-F238E27FC236}">
                  <a16:creationId xmlns:a16="http://schemas.microsoft.com/office/drawing/2014/main" id="{14010947-628E-4464-9589-CBFF26BCD86C}"/>
                </a:ext>
              </a:extLst>
            </p:cNvPr>
            <p:cNvSpPr/>
            <p:nvPr/>
          </p:nvSpPr>
          <p:spPr>
            <a:xfrm>
              <a:off x="1867696" y="4813319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Rodilla</a:t>
              </a:r>
            </a:p>
          </p:txBody>
        </p:sp>
        <p:sp>
          <p:nvSpPr>
            <p:cNvPr id="64" name="Rectángulo 63">
              <a:extLst>
                <a:ext uri="{FF2B5EF4-FFF2-40B4-BE49-F238E27FC236}">
                  <a16:creationId xmlns:a16="http://schemas.microsoft.com/office/drawing/2014/main" id="{B9F5A617-31DA-4B42-AA9F-20464752E28F}"/>
                </a:ext>
              </a:extLst>
            </p:cNvPr>
            <p:cNvSpPr/>
            <p:nvPr/>
          </p:nvSpPr>
          <p:spPr>
            <a:xfrm>
              <a:off x="1862655" y="5016100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Rodilla</a:t>
              </a:r>
            </a:p>
          </p:txBody>
        </p:sp>
        <p:grpSp>
          <p:nvGrpSpPr>
            <p:cNvPr id="65" name="Grupo 64">
              <a:extLst>
                <a:ext uri="{FF2B5EF4-FFF2-40B4-BE49-F238E27FC236}">
                  <a16:creationId xmlns:a16="http://schemas.microsoft.com/office/drawing/2014/main" id="{320CD5EF-93F7-494C-8D7A-6A0B8DEABED7}"/>
                </a:ext>
              </a:extLst>
            </p:cNvPr>
            <p:cNvGrpSpPr/>
            <p:nvPr/>
          </p:nvGrpSpPr>
          <p:grpSpPr>
            <a:xfrm>
              <a:off x="3122565" y="4330398"/>
              <a:ext cx="319496" cy="903494"/>
              <a:chOff x="499785" y="4324233"/>
              <a:chExt cx="319496" cy="903494"/>
            </a:xfrm>
          </p:grpSpPr>
          <p:sp>
            <p:nvSpPr>
              <p:cNvPr id="66" name="Rectángulo 65">
                <a:extLst>
                  <a:ext uri="{FF2B5EF4-FFF2-40B4-BE49-F238E27FC236}">
                    <a16:creationId xmlns:a16="http://schemas.microsoft.com/office/drawing/2014/main" id="{F5AFC7C4-3C8D-4234-9F99-591641CB149C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7" name="Rectángulo 66">
                <a:extLst>
                  <a:ext uri="{FF2B5EF4-FFF2-40B4-BE49-F238E27FC236}">
                    <a16:creationId xmlns:a16="http://schemas.microsoft.com/office/drawing/2014/main" id="{672EC4D9-7968-40EF-8E37-0AB1B0B57B4D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8" name="Rectángulo 67">
                <a:extLst>
                  <a:ext uri="{FF2B5EF4-FFF2-40B4-BE49-F238E27FC236}">
                    <a16:creationId xmlns:a16="http://schemas.microsoft.com/office/drawing/2014/main" id="{79992F34-89A5-437A-A008-60DF00CD58FB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9" name="Rectángulo 68">
                <a:extLst>
                  <a:ext uri="{FF2B5EF4-FFF2-40B4-BE49-F238E27FC236}">
                    <a16:creationId xmlns:a16="http://schemas.microsoft.com/office/drawing/2014/main" id="{5A44A7C8-1EF2-4BA3-A253-805C71A8205A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70" name="Rectángulo 69">
                <a:extLst>
                  <a:ext uri="{FF2B5EF4-FFF2-40B4-BE49-F238E27FC236}">
                    <a16:creationId xmlns:a16="http://schemas.microsoft.com/office/drawing/2014/main" id="{9FCEB1F4-D108-40F4-9C61-46A7811EF12A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71" name="Rectángulo 70">
              <a:extLst>
                <a:ext uri="{FF2B5EF4-FFF2-40B4-BE49-F238E27FC236}">
                  <a16:creationId xmlns:a16="http://schemas.microsoft.com/office/drawing/2014/main" id="{7667203C-F86F-4632-8695-E8C8F777376B}"/>
                </a:ext>
              </a:extLst>
            </p:cNvPr>
            <p:cNvSpPr/>
            <p:nvPr/>
          </p:nvSpPr>
          <p:spPr>
            <a:xfrm>
              <a:off x="3391445" y="4257235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Pantalones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2" name="Rectángulo 71">
              <a:extLst>
                <a:ext uri="{FF2B5EF4-FFF2-40B4-BE49-F238E27FC236}">
                  <a16:creationId xmlns:a16="http://schemas.microsoft.com/office/drawing/2014/main" id="{58BFB19A-50EB-45F1-A3CE-85D479F6FF63}"/>
                </a:ext>
              </a:extLst>
            </p:cNvPr>
            <p:cNvSpPr/>
            <p:nvPr/>
          </p:nvSpPr>
          <p:spPr>
            <a:xfrm>
              <a:off x="3392643" y="4443247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Falda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3" name="Rectángulo 72">
              <a:extLst>
                <a:ext uri="{FF2B5EF4-FFF2-40B4-BE49-F238E27FC236}">
                  <a16:creationId xmlns:a16="http://schemas.microsoft.com/office/drawing/2014/main" id="{1D61C0AB-6E23-4955-B604-F5425931A240}"/>
                </a:ext>
              </a:extLst>
            </p:cNvPr>
            <p:cNvSpPr/>
            <p:nvPr/>
          </p:nvSpPr>
          <p:spPr>
            <a:xfrm>
              <a:off x="3388231" y="4632248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Brazos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4" name="Rectángulo 73">
              <a:extLst>
                <a:ext uri="{FF2B5EF4-FFF2-40B4-BE49-F238E27FC236}">
                  <a16:creationId xmlns:a16="http://schemas.microsoft.com/office/drawing/2014/main" id="{82FFD66E-2E43-472B-9751-82F25D60E63F}"/>
                </a:ext>
              </a:extLst>
            </p:cNvPr>
            <p:cNvSpPr/>
            <p:nvPr/>
          </p:nvSpPr>
          <p:spPr>
            <a:xfrm>
              <a:off x="3391445" y="4824776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Brazos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5" name="Rectángulo 74">
              <a:extLst>
                <a:ext uri="{FF2B5EF4-FFF2-40B4-BE49-F238E27FC236}">
                  <a16:creationId xmlns:a16="http://schemas.microsoft.com/office/drawing/2014/main" id="{567DC8AA-44AB-4858-80A5-59093DB9B205}"/>
                </a:ext>
              </a:extLst>
            </p:cNvPr>
            <p:cNvSpPr/>
            <p:nvPr/>
          </p:nvSpPr>
          <p:spPr>
            <a:xfrm>
              <a:off x="3392014" y="5019687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Puños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77" name="Grupo 76">
            <a:extLst>
              <a:ext uri="{FF2B5EF4-FFF2-40B4-BE49-F238E27FC236}">
                <a16:creationId xmlns:a16="http://schemas.microsoft.com/office/drawing/2014/main" id="{E1C409F8-653D-4D9B-BD5A-C6F51AAA093A}"/>
              </a:ext>
            </a:extLst>
          </p:cNvPr>
          <p:cNvGrpSpPr/>
          <p:nvPr/>
        </p:nvGrpSpPr>
        <p:grpSpPr>
          <a:xfrm>
            <a:off x="827247" y="5284367"/>
            <a:ext cx="3869438" cy="314947"/>
            <a:chOff x="846774" y="1908569"/>
            <a:chExt cx="3869438" cy="314947"/>
          </a:xfrm>
        </p:grpSpPr>
        <p:sp>
          <p:nvSpPr>
            <p:cNvPr id="78" name="Rectángulo: esquinas redondeadas 77">
              <a:extLst>
                <a:ext uri="{FF2B5EF4-FFF2-40B4-BE49-F238E27FC236}">
                  <a16:creationId xmlns:a16="http://schemas.microsoft.com/office/drawing/2014/main" id="{2060D2E5-A165-4593-B293-BEB07BBA723F}"/>
                </a:ext>
              </a:extLst>
            </p:cNvPr>
            <p:cNvSpPr/>
            <p:nvPr/>
          </p:nvSpPr>
          <p:spPr>
            <a:xfrm>
              <a:off x="888509" y="1931042"/>
              <a:ext cx="3548063" cy="267576"/>
            </a:xfrm>
            <a:prstGeom prst="roundRect">
              <a:avLst>
                <a:gd name="adj" fmla="val 3808"/>
              </a:avLst>
            </a:prstGeom>
            <a:solidFill>
              <a:srgbClr val="E5EBF7"/>
            </a:solidFill>
            <a:ln w="6350"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79" name="Rectángulo 78">
              <a:extLst>
                <a:ext uri="{FF2B5EF4-FFF2-40B4-BE49-F238E27FC236}">
                  <a16:creationId xmlns:a16="http://schemas.microsoft.com/office/drawing/2014/main" id="{E7877A37-7626-4D32-BC91-E7815A0457B0}"/>
                </a:ext>
              </a:extLst>
            </p:cNvPr>
            <p:cNvSpPr/>
            <p:nvPr/>
          </p:nvSpPr>
          <p:spPr>
            <a:xfrm>
              <a:off x="846774" y="1910995"/>
              <a:ext cx="140708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Material Utilizado</a:t>
              </a:r>
            </a:p>
          </p:txBody>
        </p:sp>
        <p:sp>
          <p:nvSpPr>
            <p:cNvPr id="80" name="Rectángulo 79">
              <a:extLst>
                <a:ext uri="{FF2B5EF4-FFF2-40B4-BE49-F238E27FC236}">
                  <a16:creationId xmlns:a16="http://schemas.microsoft.com/office/drawing/2014/main" id="{EED52FFC-D234-4972-9362-CCA8BD8E1E1D}"/>
                </a:ext>
              </a:extLst>
            </p:cNvPr>
            <p:cNvSpPr/>
            <p:nvPr/>
          </p:nvSpPr>
          <p:spPr>
            <a:xfrm>
              <a:off x="1951784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81" name="Rectángulo 80">
              <a:extLst>
                <a:ext uri="{FF2B5EF4-FFF2-40B4-BE49-F238E27FC236}">
                  <a16:creationId xmlns:a16="http://schemas.microsoft.com/office/drawing/2014/main" id="{810D7B33-A378-48EE-81DB-D80ABF08CAFF}"/>
                </a:ext>
              </a:extLst>
            </p:cNvPr>
            <p:cNvSpPr/>
            <p:nvPr/>
          </p:nvSpPr>
          <p:spPr>
            <a:xfrm>
              <a:off x="2018850" y="1908569"/>
              <a:ext cx="1230415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Traído por cliente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82" name="Rectángulo 81">
              <a:extLst>
                <a:ext uri="{FF2B5EF4-FFF2-40B4-BE49-F238E27FC236}">
                  <a16:creationId xmlns:a16="http://schemas.microsoft.com/office/drawing/2014/main" id="{C6BA340D-8998-4AB9-89C7-B008C984CE74}"/>
                </a:ext>
              </a:extLst>
            </p:cNvPr>
            <p:cNvSpPr/>
            <p:nvPr/>
          </p:nvSpPr>
          <p:spPr>
            <a:xfrm>
              <a:off x="3114635" y="2000787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85" name="Rectángulo 84">
              <a:extLst>
                <a:ext uri="{FF2B5EF4-FFF2-40B4-BE49-F238E27FC236}">
                  <a16:creationId xmlns:a16="http://schemas.microsoft.com/office/drawing/2014/main" id="{E804BDC5-B8E3-4BEE-B9A1-7A7F9FE1772F}"/>
                </a:ext>
              </a:extLst>
            </p:cNvPr>
            <p:cNvSpPr/>
            <p:nvPr/>
          </p:nvSpPr>
          <p:spPr>
            <a:xfrm>
              <a:off x="3194974" y="1908569"/>
              <a:ext cx="152123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Comprado por uno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pic>
        <p:nvPicPr>
          <p:cNvPr id="86" name="Imagen 85">
            <a:extLst>
              <a:ext uri="{FF2B5EF4-FFF2-40B4-BE49-F238E27FC236}">
                <a16:creationId xmlns:a16="http://schemas.microsoft.com/office/drawing/2014/main" id="{5E40D706-1789-41B8-8B26-B918DFB9E15B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203" t="66278" r="8673" b="23356"/>
          <a:stretch/>
        </p:blipFill>
        <p:spPr>
          <a:xfrm>
            <a:off x="420002" y="5572807"/>
            <a:ext cx="4301657" cy="745544"/>
          </a:xfrm>
          <a:prstGeom prst="rect">
            <a:avLst/>
          </a:prstGeom>
        </p:spPr>
      </p:pic>
      <p:grpSp>
        <p:nvGrpSpPr>
          <p:cNvPr id="99" name="Grupo 98">
            <a:extLst>
              <a:ext uri="{FF2B5EF4-FFF2-40B4-BE49-F238E27FC236}">
                <a16:creationId xmlns:a16="http://schemas.microsoft.com/office/drawing/2014/main" id="{A495B0AB-2D8A-4029-A820-29583E476264}"/>
              </a:ext>
            </a:extLst>
          </p:cNvPr>
          <p:cNvGrpSpPr/>
          <p:nvPr/>
        </p:nvGrpSpPr>
        <p:grpSpPr>
          <a:xfrm>
            <a:off x="513886" y="6402346"/>
            <a:ext cx="4328637" cy="751470"/>
            <a:chOff x="507023" y="6357999"/>
            <a:chExt cx="4328637" cy="751470"/>
          </a:xfrm>
        </p:grpSpPr>
        <p:sp>
          <p:nvSpPr>
            <p:cNvPr id="88" name="Rectángulo 87">
              <a:extLst>
                <a:ext uri="{FF2B5EF4-FFF2-40B4-BE49-F238E27FC236}">
                  <a16:creationId xmlns:a16="http://schemas.microsoft.com/office/drawing/2014/main" id="{CABB359B-7FAA-4851-BFBB-C7E16CD1F9CA}"/>
                </a:ext>
              </a:extLst>
            </p:cNvPr>
            <p:cNvSpPr/>
            <p:nvPr/>
          </p:nvSpPr>
          <p:spPr>
            <a:xfrm>
              <a:off x="507023" y="6357999"/>
              <a:ext cx="1590222" cy="34394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6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Formas de Pago</a:t>
              </a:r>
              <a:endParaRPr lang="es-CL" sz="16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89" name="Rectángulo 88">
              <a:extLst>
                <a:ext uri="{FF2B5EF4-FFF2-40B4-BE49-F238E27FC236}">
                  <a16:creationId xmlns:a16="http://schemas.microsoft.com/office/drawing/2014/main" id="{5C3FB13F-67AB-4E67-B8DB-16F6AEF462D6}"/>
                </a:ext>
              </a:extLst>
            </p:cNvPr>
            <p:cNvSpPr/>
            <p:nvPr/>
          </p:nvSpPr>
          <p:spPr>
            <a:xfrm>
              <a:off x="508665" y="6755574"/>
              <a:ext cx="118105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Total a Pagar: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90" name="Conector recto 89">
              <a:extLst>
                <a:ext uri="{FF2B5EF4-FFF2-40B4-BE49-F238E27FC236}">
                  <a16:creationId xmlns:a16="http://schemas.microsoft.com/office/drawing/2014/main" id="{E991F5D5-602F-41C6-A05E-4F641BA735F5}"/>
                </a:ext>
              </a:extLst>
            </p:cNvPr>
            <p:cNvCxnSpPr>
              <a:cxnSpLocks/>
            </p:cNvCxnSpPr>
            <p:nvPr/>
          </p:nvCxnSpPr>
          <p:spPr>
            <a:xfrm>
              <a:off x="1405339" y="6956676"/>
              <a:ext cx="1125661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3" name="Rectángulo 92">
              <a:extLst>
                <a:ext uri="{FF2B5EF4-FFF2-40B4-BE49-F238E27FC236}">
                  <a16:creationId xmlns:a16="http://schemas.microsoft.com/office/drawing/2014/main" id="{6EBF0BAA-1830-4082-9014-C97DF0F57357}"/>
                </a:ext>
              </a:extLst>
            </p:cNvPr>
            <p:cNvSpPr/>
            <p:nvPr/>
          </p:nvSpPr>
          <p:spPr>
            <a:xfrm>
              <a:off x="2618328" y="6480608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94" name="Rectángulo 93">
              <a:extLst>
                <a:ext uri="{FF2B5EF4-FFF2-40B4-BE49-F238E27FC236}">
                  <a16:creationId xmlns:a16="http://schemas.microsoft.com/office/drawing/2014/main" id="{6B27A875-5C49-4CE4-884A-53A0A9CD71C2}"/>
                </a:ext>
              </a:extLst>
            </p:cNvPr>
            <p:cNvSpPr/>
            <p:nvPr/>
          </p:nvSpPr>
          <p:spPr>
            <a:xfrm>
              <a:off x="2698547" y="6392360"/>
              <a:ext cx="213711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50% Adel</a:t>
              </a: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anto / 50% Entrega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5" name="Rectángulo 94">
              <a:extLst>
                <a:ext uri="{FF2B5EF4-FFF2-40B4-BE49-F238E27FC236}">
                  <a16:creationId xmlns:a16="http://schemas.microsoft.com/office/drawing/2014/main" id="{796D9CDE-CE6A-44BC-B977-018DBDB7ADB1}"/>
                </a:ext>
              </a:extLst>
            </p:cNvPr>
            <p:cNvSpPr/>
            <p:nvPr/>
          </p:nvSpPr>
          <p:spPr>
            <a:xfrm>
              <a:off x="2618327" y="6671604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96" name="Rectángulo 95">
              <a:extLst>
                <a:ext uri="{FF2B5EF4-FFF2-40B4-BE49-F238E27FC236}">
                  <a16:creationId xmlns:a16="http://schemas.microsoft.com/office/drawing/2014/main" id="{E1A9C05A-E9F5-40BA-9B89-F4925868A6E2}"/>
                </a:ext>
              </a:extLst>
            </p:cNvPr>
            <p:cNvSpPr/>
            <p:nvPr/>
          </p:nvSpPr>
          <p:spPr>
            <a:xfrm>
              <a:off x="2698547" y="6590190"/>
              <a:ext cx="125637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Tarjeta de Crédito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7" name="Rectángulo 96">
              <a:extLst>
                <a:ext uri="{FF2B5EF4-FFF2-40B4-BE49-F238E27FC236}">
                  <a16:creationId xmlns:a16="http://schemas.microsoft.com/office/drawing/2014/main" id="{FDB9D3DA-79A0-4743-B169-42B0206C7917}"/>
                </a:ext>
              </a:extLst>
            </p:cNvPr>
            <p:cNvSpPr/>
            <p:nvPr/>
          </p:nvSpPr>
          <p:spPr>
            <a:xfrm>
              <a:off x="2734595" y="6796948"/>
              <a:ext cx="125637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Pago Completo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8" name="Rectángulo 97">
              <a:extLst>
                <a:ext uri="{FF2B5EF4-FFF2-40B4-BE49-F238E27FC236}">
                  <a16:creationId xmlns:a16="http://schemas.microsoft.com/office/drawing/2014/main" id="{C23ACB03-E850-4859-963B-A4D496E13724}"/>
                </a:ext>
              </a:extLst>
            </p:cNvPr>
            <p:cNvSpPr/>
            <p:nvPr/>
          </p:nvSpPr>
          <p:spPr>
            <a:xfrm>
              <a:off x="2618327" y="6872424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</p:grpSp>
      <p:sp>
        <p:nvSpPr>
          <p:cNvPr id="83" name="Rectángulo 82">
            <a:extLst>
              <a:ext uri="{FF2B5EF4-FFF2-40B4-BE49-F238E27FC236}">
                <a16:creationId xmlns:a16="http://schemas.microsoft.com/office/drawing/2014/main" id="{FF1B5714-D46E-4962-9BD8-8C3EB344E93F}"/>
              </a:ext>
            </a:extLst>
          </p:cNvPr>
          <p:cNvSpPr/>
          <p:nvPr/>
        </p:nvSpPr>
        <p:spPr>
          <a:xfrm>
            <a:off x="551357" y="63750"/>
            <a:ext cx="4148168" cy="107830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07000"/>
              </a:lnSpc>
              <a:spcAft>
                <a:spcPts val="726"/>
              </a:spcAft>
            </a:pPr>
            <a:r>
              <a:rPr lang="es-CL" sz="5988" dirty="0">
                <a:solidFill>
                  <a:schemeClr val="bg1"/>
                </a:solidFill>
                <a:latin typeface="Angelface" pitchFamily="50" charset="0"/>
                <a:ea typeface="Calibri" panose="020F0502020204030204" pitchFamily="34" charset="0"/>
                <a:cs typeface="Times New Roman" panose="02020603050405020304" pitchFamily="18" charset="0"/>
              </a:rPr>
              <a:t>Ordenes de Venta</a:t>
            </a:r>
            <a:endParaRPr lang="es-CL" sz="6532" dirty="0">
              <a:solidFill>
                <a:schemeClr val="bg1"/>
              </a:solidFill>
              <a:latin typeface="Angelface" pitchFamily="50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101" name="Rectángulo: esquinas redondeadas 100">
            <a:extLst>
              <a:ext uri="{FF2B5EF4-FFF2-40B4-BE49-F238E27FC236}">
                <a16:creationId xmlns:a16="http://schemas.microsoft.com/office/drawing/2014/main" id="{0A155951-9671-4EA6-9BA5-4894C98CB333}"/>
              </a:ext>
            </a:extLst>
          </p:cNvPr>
          <p:cNvSpPr/>
          <p:nvPr/>
        </p:nvSpPr>
        <p:spPr>
          <a:xfrm>
            <a:off x="473237" y="1582469"/>
            <a:ext cx="4223447" cy="604994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111" name="Rectángulo: esquinas redondeadas 110">
            <a:extLst>
              <a:ext uri="{FF2B5EF4-FFF2-40B4-BE49-F238E27FC236}">
                <a16:creationId xmlns:a16="http://schemas.microsoft.com/office/drawing/2014/main" id="{2F0F5CEE-A183-4B39-8715-F1C8F735566B}"/>
              </a:ext>
            </a:extLst>
          </p:cNvPr>
          <p:cNvSpPr/>
          <p:nvPr/>
        </p:nvSpPr>
        <p:spPr>
          <a:xfrm>
            <a:off x="524368" y="3850804"/>
            <a:ext cx="4115236" cy="1279658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113" name="Rectángulo: esquinas redondeadas 112">
            <a:extLst>
              <a:ext uri="{FF2B5EF4-FFF2-40B4-BE49-F238E27FC236}">
                <a16:creationId xmlns:a16="http://schemas.microsoft.com/office/drawing/2014/main" id="{907035ED-50C6-4207-BD92-D5027B05F656}"/>
              </a:ext>
            </a:extLst>
          </p:cNvPr>
          <p:cNvSpPr/>
          <p:nvPr/>
        </p:nvSpPr>
        <p:spPr>
          <a:xfrm>
            <a:off x="521789" y="6431097"/>
            <a:ext cx="4115236" cy="762266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</p:spTree>
    <p:extLst>
      <p:ext uri="{BB962C8B-B14F-4D97-AF65-F5344CB8AC3E}">
        <p14:creationId xmlns:p14="http://schemas.microsoft.com/office/powerpoint/2010/main" val="1520854635"/>
      </p:ext>
    </p:extLst>
  </p:cSld>
  <p:clrMapOvr>
    <a:masterClrMapping/>
  </p:clrMapOvr>
</p:sld>
</file>

<file path=ppt/slides/slide3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4" name="Imagen 113">
            <a:extLst>
              <a:ext uri="{FF2B5EF4-FFF2-40B4-BE49-F238E27FC236}">
                <a16:creationId xmlns:a16="http://schemas.microsoft.com/office/drawing/2014/main" id="{E2C72D66-3C05-40F4-818E-4CB8631B94FA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26633" t="9514" r="29569" b="27352"/>
          <a:stretch/>
        </p:blipFill>
        <p:spPr>
          <a:xfrm rot="16200000">
            <a:off x="2185505" y="-1998928"/>
            <a:ext cx="697876" cy="5068891"/>
          </a:xfrm>
          <a:prstGeom prst="rect">
            <a:avLst/>
          </a:prstGeom>
        </p:spPr>
      </p:pic>
      <p:sp>
        <p:nvSpPr>
          <p:cNvPr id="112" name="Rectángulo: esquinas redondeadas 111">
            <a:extLst>
              <a:ext uri="{FF2B5EF4-FFF2-40B4-BE49-F238E27FC236}">
                <a16:creationId xmlns:a16="http://schemas.microsoft.com/office/drawing/2014/main" id="{E115D612-3661-42A9-A486-91A7B88EA55F}"/>
              </a:ext>
            </a:extLst>
          </p:cNvPr>
          <p:cNvSpPr/>
          <p:nvPr/>
        </p:nvSpPr>
        <p:spPr>
          <a:xfrm>
            <a:off x="440504" y="6367648"/>
            <a:ext cx="4290148" cy="890633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110" name="Rectángulo: esquinas redondeadas 109">
            <a:extLst>
              <a:ext uri="{FF2B5EF4-FFF2-40B4-BE49-F238E27FC236}">
                <a16:creationId xmlns:a16="http://schemas.microsoft.com/office/drawing/2014/main" id="{9B78243E-FF09-471B-A928-593DCFE6BCF1}"/>
              </a:ext>
            </a:extLst>
          </p:cNvPr>
          <p:cNvSpPr/>
          <p:nvPr/>
        </p:nvSpPr>
        <p:spPr>
          <a:xfrm>
            <a:off x="440505" y="3776826"/>
            <a:ext cx="4290148" cy="1439386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84" name="Rectángulo: esquinas redondeadas 83">
            <a:extLst>
              <a:ext uri="{FF2B5EF4-FFF2-40B4-BE49-F238E27FC236}">
                <a16:creationId xmlns:a16="http://schemas.microsoft.com/office/drawing/2014/main" id="{AD7414DD-8DE6-45B8-8112-9BDDF0B186AF}"/>
              </a:ext>
            </a:extLst>
          </p:cNvPr>
          <p:cNvSpPr/>
          <p:nvPr/>
        </p:nvSpPr>
        <p:spPr>
          <a:xfrm>
            <a:off x="420001" y="1536627"/>
            <a:ext cx="4310651" cy="697874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2" name="Rectángulo: esquinas redondeadas 1">
            <a:extLst>
              <a:ext uri="{FF2B5EF4-FFF2-40B4-BE49-F238E27FC236}">
                <a16:creationId xmlns:a16="http://schemas.microsoft.com/office/drawing/2014/main" id="{99FF4510-806D-4AC7-8D73-69B355A697B8}"/>
              </a:ext>
            </a:extLst>
          </p:cNvPr>
          <p:cNvSpPr/>
          <p:nvPr/>
        </p:nvSpPr>
        <p:spPr>
          <a:xfrm>
            <a:off x="1308997" y="1142665"/>
            <a:ext cx="1021080" cy="217998"/>
          </a:xfrm>
          <a:prstGeom prst="roundRect">
            <a:avLst>
              <a:gd name="adj" fmla="val 0"/>
            </a:avLst>
          </a:prstGeom>
          <a:noFill/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4" name="Rectángulo 3">
            <a:extLst>
              <a:ext uri="{FF2B5EF4-FFF2-40B4-BE49-F238E27FC236}">
                <a16:creationId xmlns:a16="http://schemas.microsoft.com/office/drawing/2014/main" id="{2AFB77A1-E7B9-4F47-9144-3CC7BDF7EE3D}"/>
              </a:ext>
            </a:extLst>
          </p:cNvPr>
          <p:cNvSpPr/>
          <p:nvPr/>
        </p:nvSpPr>
        <p:spPr>
          <a:xfrm>
            <a:off x="440504" y="1056234"/>
            <a:ext cx="1021080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N.º Pedido</a:t>
            </a:r>
            <a:endParaRPr lang="es-CL" dirty="0">
              <a:effectLst/>
              <a:latin typeface="Akazan Lt" panose="02000506020000020003" pitchFamily="2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5" name="Rectángulo: esquinas redondeadas 4">
            <a:extLst>
              <a:ext uri="{FF2B5EF4-FFF2-40B4-BE49-F238E27FC236}">
                <a16:creationId xmlns:a16="http://schemas.microsoft.com/office/drawing/2014/main" id="{2842A9BB-0E44-4F1E-97DD-EF7322732B51}"/>
              </a:ext>
            </a:extLst>
          </p:cNvPr>
          <p:cNvSpPr/>
          <p:nvPr/>
        </p:nvSpPr>
        <p:spPr>
          <a:xfrm>
            <a:off x="3675604" y="1142059"/>
            <a:ext cx="1021080" cy="217998"/>
          </a:xfrm>
          <a:prstGeom prst="roundRect">
            <a:avLst>
              <a:gd name="adj" fmla="val 0"/>
            </a:avLst>
          </a:prstGeom>
          <a:noFill/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6" name="Rectángulo 5">
            <a:extLst>
              <a:ext uri="{FF2B5EF4-FFF2-40B4-BE49-F238E27FC236}">
                <a16:creationId xmlns:a16="http://schemas.microsoft.com/office/drawing/2014/main" id="{7F3D37A6-278E-4B2C-8776-6E7C1A84784E}"/>
              </a:ext>
            </a:extLst>
          </p:cNvPr>
          <p:cNvSpPr/>
          <p:nvPr/>
        </p:nvSpPr>
        <p:spPr>
          <a:xfrm>
            <a:off x="3079506" y="1063864"/>
            <a:ext cx="1021080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Fecha</a:t>
            </a:r>
          </a:p>
        </p:txBody>
      </p:sp>
      <p:grpSp>
        <p:nvGrpSpPr>
          <p:cNvPr id="17" name="Grupo 16">
            <a:extLst>
              <a:ext uri="{FF2B5EF4-FFF2-40B4-BE49-F238E27FC236}">
                <a16:creationId xmlns:a16="http://schemas.microsoft.com/office/drawing/2014/main" id="{A1221EF0-FDFE-48C3-A647-6370BEFC3A9F}"/>
              </a:ext>
            </a:extLst>
          </p:cNvPr>
          <p:cNvGrpSpPr/>
          <p:nvPr/>
        </p:nvGrpSpPr>
        <p:grpSpPr>
          <a:xfrm>
            <a:off x="428996" y="1535416"/>
            <a:ext cx="4190338" cy="715275"/>
            <a:chOff x="461175" y="1120552"/>
            <a:chExt cx="4190338" cy="715275"/>
          </a:xfrm>
        </p:grpSpPr>
        <p:sp>
          <p:nvSpPr>
            <p:cNvPr id="8" name="Rectángulo 7">
              <a:extLst>
                <a:ext uri="{FF2B5EF4-FFF2-40B4-BE49-F238E27FC236}">
                  <a16:creationId xmlns:a16="http://schemas.microsoft.com/office/drawing/2014/main" id="{9A52EE84-0DE8-4F26-AD5E-3CE20593F425}"/>
                </a:ext>
              </a:extLst>
            </p:cNvPr>
            <p:cNvSpPr/>
            <p:nvPr/>
          </p:nvSpPr>
          <p:spPr>
            <a:xfrm>
              <a:off x="477077" y="1120552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Cliente: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" name="Rectángulo 8">
              <a:extLst>
                <a:ext uri="{FF2B5EF4-FFF2-40B4-BE49-F238E27FC236}">
                  <a16:creationId xmlns:a16="http://schemas.microsoft.com/office/drawing/2014/main" id="{0293D1B7-439B-4947-A5F0-41627F3784A1}"/>
                </a:ext>
              </a:extLst>
            </p:cNvPr>
            <p:cNvSpPr/>
            <p:nvPr/>
          </p:nvSpPr>
          <p:spPr>
            <a:xfrm>
              <a:off x="461175" y="1452518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Teléfono: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10" name="Rectángulo 9">
              <a:extLst>
                <a:ext uri="{FF2B5EF4-FFF2-40B4-BE49-F238E27FC236}">
                  <a16:creationId xmlns:a16="http://schemas.microsoft.com/office/drawing/2014/main" id="{18CEE0AE-BC72-4F64-89A2-783C42213717}"/>
                </a:ext>
              </a:extLst>
            </p:cNvPr>
            <p:cNvSpPr/>
            <p:nvPr/>
          </p:nvSpPr>
          <p:spPr>
            <a:xfrm>
              <a:off x="2542395" y="1460468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Celular: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12" name="Conector recto 11">
              <a:extLst>
                <a:ext uri="{FF2B5EF4-FFF2-40B4-BE49-F238E27FC236}">
                  <a16:creationId xmlns:a16="http://schemas.microsoft.com/office/drawing/2014/main" id="{44FD2E21-B38E-48E6-8AF0-3E3DE6E69487}"/>
                </a:ext>
              </a:extLst>
            </p:cNvPr>
            <p:cNvCxnSpPr/>
            <p:nvPr/>
          </p:nvCxnSpPr>
          <p:spPr>
            <a:xfrm>
              <a:off x="1089328" y="1380954"/>
              <a:ext cx="3562185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Conector recto 12">
              <a:extLst>
                <a:ext uri="{FF2B5EF4-FFF2-40B4-BE49-F238E27FC236}">
                  <a16:creationId xmlns:a16="http://schemas.microsoft.com/office/drawing/2014/main" id="{FF0615F5-297B-42CC-9227-B689F664423A}"/>
                </a:ext>
              </a:extLst>
            </p:cNvPr>
            <p:cNvCxnSpPr>
              <a:cxnSpLocks/>
            </p:cNvCxnSpPr>
            <p:nvPr/>
          </p:nvCxnSpPr>
          <p:spPr>
            <a:xfrm>
              <a:off x="1194019" y="1700333"/>
              <a:ext cx="1348376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" name="Conector recto 14">
              <a:extLst>
                <a:ext uri="{FF2B5EF4-FFF2-40B4-BE49-F238E27FC236}">
                  <a16:creationId xmlns:a16="http://schemas.microsoft.com/office/drawing/2014/main" id="{BD48C7B8-5CAC-4F82-9216-C8AB344C1EF2}"/>
                </a:ext>
              </a:extLst>
            </p:cNvPr>
            <p:cNvCxnSpPr>
              <a:cxnSpLocks/>
            </p:cNvCxnSpPr>
            <p:nvPr/>
          </p:nvCxnSpPr>
          <p:spPr>
            <a:xfrm>
              <a:off x="3228230" y="1700333"/>
              <a:ext cx="1423283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7" name="Grupo 26">
            <a:extLst>
              <a:ext uri="{FF2B5EF4-FFF2-40B4-BE49-F238E27FC236}">
                <a16:creationId xmlns:a16="http://schemas.microsoft.com/office/drawing/2014/main" id="{D011FB4B-7475-4BE9-A358-6DA41A8D12AD}"/>
              </a:ext>
            </a:extLst>
          </p:cNvPr>
          <p:cNvGrpSpPr/>
          <p:nvPr/>
        </p:nvGrpSpPr>
        <p:grpSpPr>
          <a:xfrm>
            <a:off x="899417" y="2332501"/>
            <a:ext cx="3359980" cy="319046"/>
            <a:chOff x="864702" y="1908569"/>
            <a:chExt cx="3359980" cy="319046"/>
          </a:xfrm>
        </p:grpSpPr>
        <p:sp>
          <p:nvSpPr>
            <p:cNvPr id="19" name="Rectángulo: esquinas redondeadas 18">
              <a:extLst>
                <a:ext uri="{FF2B5EF4-FFF2-40B4-BE49-F238E27FC236}">
                  <a16:creationId xmlns:a16="http://schemas.microsoft.com/office/drawing/2014/main" id="{90C1F828-0023-4BD0-AE55-1A1D3BABD5CA}"/>
                </a:ext>
              </a:extLst>
            </p:cNvPr>
            <p:cNvSpPr/>
            <p:nvPr/>
          </p:nvSpPr>
          <p:spPr>
            <a:xfrm>
              <a:off x="888509" y="1931042"/>
              <a:ext cx="3336173" cy="267576"/>
            </a:xfrm>
            <a:prstGeom prst="roundRect">
              <a:avLst>
                <a:gd name="adj" fmla="val 3808"/>
              </a:avLst>
            </a:prstGeom>
            <a:solidFill>
              <a:srgbClr val="E5EBF7"/>
            </a:solidFill>
            <a:ln w="6350"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20" name="Rectángulo 19">
              <a:extLst>
                <a:ext uri="{FF2B5EF4-FFF2-40B4-BE49-F238E27FC236}">
                  <a16:creationId xmlns:a16="http://schemas.microsoft.com/office/drawing/2014/main" id="{56986F0A-658A-4DCF-8EF6-0F185C7C5060}"/>
                </a:ext>
              </a:extLst>
            </p:cNvPr>
            <p:cNvSpPr/>
            <p:nvPr/>
          </p:nvSpPr>
          <p:spPr>
            <a:xfrm>
              <a:off x="864702" y="1910995"/>
              <a:ext cx="140708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Tipo de Servicio: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21" name="Rectángulo 20">
              <a:extLst>
                <a:ext uri="{FF2B5EF4-FFF2-40B4-BE49-F238E27FC236}">
                  <a16:creationId xmlns:a16="http://schemas.microsoft.com/office/drawing/2014/main" id="{6492D76D-BD6D-4616-9DE0-599FC92A6658}"/>
                </a:ext>
              </a:extLst>
            </p:cNvPr>
            <p:cNvSpPr/>
            <p:nvPr/>
          </p:nvSpPr>
          <p:spPr>
            <a:xfrm>
              <a:off x="1993616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2" name="Rectángulo 21">
              <a:extLst>
                <a:ext uri="{FF2B5EF4-FFF2-40B4-BE49-F238E27FC236}">
                  <a16:creationId xmlns:a16="http://schemas.microsoft.com/office/drawing/2014/main" id="{BE82BD38-E445-4696-A0AB-597A418C5665}"/>
                </a:ext>
              </a:extLst>
            </p:cNvPr>
            <p:cNvSpPr/>
            <p:nvPr/>
          </p:nvSpPr>
          <p:spPr>
            <a:xfrm>
              <a:off x="2072635" y="1908569"/>
              <a:ext cx="654616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Costura</a:t>
              </a:r>
            </a:p>
          </p:txBody>
        </p:sp>
        <p:sp>
          <p:nvSpPr>
            <p:cNvPr id="23" name="Rectángulo 22">
              <a:extLst>
                <a:ext uri="{FF2B5EF4-FFF2-40B4-BE49-F238E27FC236}">
                  <a16:creationId xmlns:a16="http://schemas.microsoft.com/office/drawing/2014/main" id="{68F4B250-3831-418F-BFC4-D431DBC2CA70}"/>
                </a:ext>
              </a:extLst>
            </p:cNvPr>
            <p:cNvSpPr/>
            <p:nvPr/>
          </p:nvSpPr>
          <p:spPr>
            <a:xfrm>
              <a:off x="2660329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4" name="Rectángulo 23">
              <a:extLst>
                <a:ext uri="{FF2B5EF4-FFF2-40B4-BE49-F238E27FC236}">
                  <a16:creationId xmlns:a16="http://schemas.microsoft.com/office/drawing/2014/main" id="{4AA89D6B-DBBA-402D-AEBE-71E144A67F00}"/>
                </a:ext>
              </a:extLst>
            </p:cNvPr>
            <p:cNvSpPr/>
            <p:nvPr/>
          </p:nvSpPr>
          <p:spPr>
            <a:xfrm>
              <a:off x="2750460" y="1915094"/>
              <a:ext cx="81676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Confección</a:t>
              </a:r>
            </a:p>
          </p:txBody>
        </p:sp>
        <p:sp>
          <p:nvSpPr>
            <p:cNvPr id="25" name="Rectángulo 24">
              <a:extLst>
                <a:ext uri="{FF2B5EF4-FFF2-40B4-BE49-F238E27FC236}">
                  <a16:creationId xmlns:a16="http://schemas.microsoft.com/office/drawing/2014/main" id="{E35C0224-B0B5-4F53-8A83-F99AB3741D53}"/>
                </a:ext>
              </a:extLst>
            </p:cNvPr>
            <p:cNvSpPr/>
            <p:nvPr/>
          </p:nvSpPr>
          <p:spPr>
            <a:xfrm>
              <a:off x="3522045" y="2000787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6" name="Rectángulo 25">
              <a:extLst>
                <a:ext uri="{FF2B5EF4-FFF2-40B4-BE49-F238E27FC236}">
                  <a16:creationId xmlns:a16="http://schemas.microsoft.com/office/drawing/2014/main" id="{6D0BC1E9-E235-4F61-AC23-ACA0B4CF88CA}"/>
                </a:ext>
              </a:extLst>
            </p:cNvPr>
            <p:cNvSpPr/>
            <p:nvPr/>
          </p:nvSpPr>
          <p:spPr>
            <a:xfrm>
              <a:off x="3612029" y="1915094"/>
              <a:ext cx="552402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Otros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sp>
        <p:nvSpPr>
          <p:cNvPr id="28" name="Rectángulo 27">
            <a:extLst>
              <a:ext uri="{FF2B5EF4-FFF2-40B4-BE49-F238E27FC236}">
                <a16:creationId xmlns:a16="http://schemas.microsoft.com/office/drawing/2014/main" id="{68588BD4-AE96-4CF9-9C4B-24A6D79FE99D}"/>
              </a:ext>
            </a:extLst>
          </p:cNvPr>
          <p:cNvSpPr/>
          <p:nvPr/>
        </p:nvSpPr>
        <p:spPr>
          <a:xfrm>
            <a:off x="354701" y="2633649"/>
            <a:ext cx="2183733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Descripción del Servicio:</a:t>
            </a:r>
            <a:endParaRPr lang="es-CL" dirty="0">
              <a:effectLst/>
              <a:latin typeface="Akazan Lt" panose="02000506020000020003" pitchFamily="2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pic>
        <p:nvPicPr>
          <p:cNvPr id="30" name="Imagen 29">
            <a:extLst>
              <a:ext uri="{FF2B5EF4-FFF2-40B4-BE49-F238E27FC236}">
                <a16:creationId xmlns:a16="http://schemas.microsoft.com/office/drawing/2014/main" id="{3E931A31-DC47-4A40-8DA9-8FC83A9306DD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203" t="66278" r="8673" b="23449"/>
          <a:stretch/>
        </p:blipFill>
        <p:spPr>
          <a:xfrm>
            <a:off x="440505" y="2944813"/>
            <a:ext cx="4301657" cy="738769"/>
          </a:xfrm>
          <a:prstGeom prst="rect">
            <a:avLst/>
          </a:prstGeom>
        </p:spPr>
      </p:pic>
      <p:grpSp>
        <p:nvGrpSpPr>
          <p:cNvPr id="76" name="Grupo 75">
            <a:extLst>
              <a:ext uri="{FF2B5EF4-FFF2-40B4-BE49-F238E27FC236}">
                <a16:creationId xmlns:a16="http://schemas.microsoft.com/office/drawing/2014/main" id="{EBD2F4EC-A8BF-4680-A871-AD5F1ACFA33A}"/>
              </a:ext>
            </a:extLst>
          </p:cNvPr>
          <p:cNvGrpSpPr/>
          <p:nvPr/>
        </p:nvGrpSpPr>
        <p:grpSpPr>
          <a:xfrm>
            <a:off x="513147" y="3825721"/>
            <a:ext cx="4187950" cy="1277269"/>
            <a:chOff x="425691" y="4023521"/>
            <a:chExt cx="4187950" cy="1277269"/>
          </a:xfrm>
        </p:grpSpPr>
        <p:sp>
          <p:nvSpPr>
            <p:cNvPr id="39" name="Rectángulo 38">
              <a:extLst>
                <a:ext uri="{FF2B5EF4-FFF2-40B4-BE49-F238E27FC236}">
                  <a16:creationId xmlns:a16="http://schemas.microsoft.com/office/drawing/2014/main" id="{02E4A93C-8F9C-4884-B2B6-80528735D3E3}"/>
                </a:ext>
              </a:extLst>
            </p:cNvPr>
            <p:cNvSpPr/>
            <p:nvPr/>
          </p:nvSpPr>
          <p:spPr>
            <a:xfrm>
              <a:off x="425691" y="4023521"/>
              <a:ext cx="118105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Ficha de Medidas</a:t>
              </a:r>
            </a:p>
          </p:txBody>
        </p:sp>
        <p:sp>
          <p:nvSpPr>
            <p:cNvPr id="41" name="Rectángulo 40">
              <a:extLst>
                <a:ext uri="{FF2B5EF4-FFF2-40B4-BE49-F238E27FC236}">
                  <a16:creationId xmlns:a16="http://schemas.microsoft.com/office/drawing/2014/main" id="{92B9E128-7B4C-45E7-9BA8-B9EA85687B92}"/>
                </a:ext>
              </a:extLst>
            </p:cNvPr>
            <p:cNvSpPr/>
            <p:nvPr/>
          </p:nvSpPr>
          <p:spPr>
            <a:xfrm>
              <a:off x="754528" y="4254831"/>
              <a:ext cx="66475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H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ombros</a:t>
              </a:r>
            </a:p>
          </p:txBody>
        </p:sp>
        <p:grpSp>
          <p:nvGrpSpPr>
            <p:cNvPr id="53" name="Grupo 52">
              <a:extLst>
                <a:ext uri="{FF2B5EF4-FFF2-40B4-BE49-F238E27FC236}">
                  <a16:creationId xmlns:a16="http://schemas.microsoft.com/office/drawing/2014/main" id="{F280F20A-CEEA-4B75-946C-268CF551042A}"/>
                </a:ext>
              </a:extLst>
            </p:cNvPr>
            <p:cNvGrpSpPr/>
            <p:nvPr/>
          </p:nvGrpSpPr>
          <p:grpSpPr>
            <a:xfrm>
              <a:off x="499785" y="4324233"/>
              <a:ext cx="319496" cy="903494"/>
              <a:chOff x="499785" y="4324233"/>
              <a:chExt cx="319496" cy="903494"/>
            </a:xfrm>
          </p:grpSpPr>
          <p:sp>
            <p:nvSpPr>
              <p:cNvPr id="40" name="Rectángulo 39">
                <a:extLst>
                  <a:ext uri="{FF2B5EF4-FFF2-40B4-BE49-F238E27FC236}">
                    <a16:creationId xmlns:a16="http://schemas.microsoft.com/office/drawing/2014/main" id="{E47B04F6-4E0C-443A-9D7F-51CC3A6E8167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 dirty="0"/>
              </a:p>
            </p:txBody>
          </p:sp>
          <p:sp>
            <p:nvSpPr>
              <p:cNvPr id="42" name="Rectángulo 41">
                <a:extLst>
                  <a:ext uri="{FF2B5EF4-FFF2-40B4-BE49-F238E27FC236}">
                    <a16:creationId xmlns:a16="http://schemas.microsoft.com/office/drawing/2014/main" id="{E0D8D7D1-E8A9-477D-BB59-7D4037A10AD8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3" name="Rectángulo 42">
                <a:extLst>
                  <a:ext uri="{FF2B5EF4-FFF2-40B4-BE49-F238E27FC236}">
                    <a16:creationId xmlns:a16="http://schemas.microsoft.com/office/drawing/2014/main" id="{F11EEA12-BB2F-4295-96AC-15AABB2EB594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4" name="Rectángulo 43">
                <a:extLst>
                  <a:ext uri="{FF2B5EF4-FFF2-40B4-BE49-F238E27FC236}">
                    <a16:creationId xmlns:a16="http://schemas.microsoft.com/office/drawing/2014/main" id="{4CA8619C-54F1-4E1B-8AD0-2AB97850AF39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5" name="Rectángulo 44">
                <a:extLst>
                  <a:ext uri="{FF2B5EF4-FFF2-40B4-BE49-F238E27FC236}">
                    <a16:creationId xmlns:a16="http://schemas.microsoft.com/office/drawing/2014/main" id="{A892E23F-412E-4C2B-BF07-19DEFB875F6D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48" name="Rectángulo 47">
              <a:extLst>
                <a:ext uri="{FF2B5EF4-FFF2-40B4-BE49-F238E27FC236}">
                  <a16:creationId xmlns:a16="http://schemas.microsoft.com/office/drawing/2014/main" id="{F61B7A8A-9FD8-4CD0-98C1-D19A7D442815}"/>
                </a:ext>
              </a:extLst>
            </p:cNvPr>
            <p:cNvSpPr/>
            <p:nvPr/>
          </p:nvSpPr>
          <p:spPr>
            <a:xfrm>
              <a:off x="754528" y="4446790"/>
              <a:ext cx="66475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Busto</a:t>
              </a:r>
            </a:p>
          </p:txBody>
        </p:sp>
        <p:sp>
          <p:nvSpPr>
            <p:cNvPr id="49" name="Rectángulo 48">
              <a:extLst>
                <a:ext uri="{FF2B5EF4-FFF2-40B4-BE49-F238E27FC236}">
                  <a16:creationId xmlns:a16="http://schemas.microsoft.com/office/drawing/2014/main" id="{CB2C72A1-AB47-4A03-B163-24BB2C1F201C}"/>
                </a:ext>
              </a:extLst>
            </p:cNvPr>
            <p:cNvSpPr/>
            <p:nvPr/>
          </p:nvSpPr>
          <p:spPr>
            <a:xfrm>
              <a:off x="754528" y="4627222"/>
              <a:ext cx="934027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Larg</a:t>
              </a: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 Espalda</a:t>
              </a:r>
            </a:p>
          </p:txBody>
        </p:sp>
        <p:sp>
          <p:nvSpPr>
            <p:cNvPr id="50" name="Rectángulo 49">
              <a:extLst>
                <a:ext uri="{FF2B5EF4-FFF2-40B4-BE49-F238E27FC236}">
                  <a16:creationId xmlns:a16="http://schemas.microsoft.com/office/drawing/2014/main" id="{C5BC14CB-F47E-4D58-8F68-DDE41F381913}"/>
                </a:ext>
              </a:extLst>
            </p:cNvPr>
            <p:cNvSpPr/>
            <p:nvPr/>
          </p:nvSpPr>
          <p:spPr>
            <a:xfrm>
              <a:off x="754528" y="4819750"/>
              <a:ext cx="934027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Busto</a:t>
              </a:r>
            </a:p>
          </p:txBody>
        </p:sp>
        <p:sp>
          <p:nvSpPr>
            <p:cNvPr id="52" name="Rectángulo 51">
              <a:extLst>
                <a:ext uri="{FF2B5EF4-FFF2-40B4-BE49-F238E27FC236}">
                  <a16:creationId xmlns:a16="http://schemas.microsoft.com/office/drawing/2014/main" id="{39884370-F146-4FD9-9DE4-63D0F5CF1CFD}"/>
                </a:ext>
              </a:extLst>
            </p:cNvPr>
            <p:cNvSpPr/>
            <p:nvPr/>
          </p:nvSpPr>
          <p:spPr>
            <a:xfrm>
              <a:off x="763644" y="5019073"/>
              <a:ext cx="54205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</a:t>
              </a:r>
            </a:p>
          </p:txBody>
        </p:sp>
        <p:grpSp>
          <p:nvGrpSpPr>
            <p:cNvPr id="54" name="Grupo 53">
              <a:extLst>
                <a:ext uri="{FF2B5EF4-FFF2-40B4-BE49-F238E27FC236}">
                  <a16:creationId xmlns:a16="http://schemas.microsoft.com/office/drawing/2014/main" id="{899D3852-9FE5-4802-ABAC-63F149199D1B}"/>
                </a:ext>
              </a:extLst>
            </p:cNvPr>
            <p:cNvGrpSpPr/>
            <p:nvPr/>
          </p:nvGrpSpPr>
          <p:grpSpPr>
            <a:xfrm>
              <a:off x="1603520" y="4324233"/>
              <a:ext cx="319496" cy="903494"/>
              <a:chOff x="499785" y="4324233"/>
              <a:chExt cx="319496" cy="903494"/>
            </a:xfrm>
          </p:grpSpPr>
          <p:sp>
            <p:nvSpPr>
              <p:cNvPr id="55" name="Rectángulo 54">
                <a:extLst>
                  <a:ext uri="{FF2B5EF4-FFF2-40B4-BE49-F238E27FC236}">
                    <a16:creationId xmlns:a16="http://schemas.microsoft.com/office/drawing/2014/main" id="{B9500116-F8A0-4B60-A41D-DDA61DAD96E1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6" name="Rectángulo 55">
                <a:extLst>
                  <a:ext uri="{FF2B5EF4-FFF2-40B4-BE49-F238E27FC236}">
                    <a16:creationId xmlns:a16="http://schemas.microsoft.com/office/drawing/2014/main" id="{32936542-49CC-49B3-82EB-7BF61A120F45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7" name="Rectángulo 56">
                <a:extLst>
                  <a:ext uri="{FF2B5EF4-FFF2-40B4-BE49-F238E27FC236}">
                    <a16:creationId xmlns:a16="http://schemas.microsoft.com/office/drawing/2014/main" id="{8750774D-2064-4D64-A3A9-4DF20C839018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8" name="Rectángulo 57">
                <a:extLst>
                  <a:ext uri="{FF2B5EF4-FFF2-40B4-BE49-F238E27FC236}">
                    <a16:creationId xmlns:a16="http://schemas.microsoft.com/office/drawing/2014/main" id="{83283F80-022F-44A8-A5C5-F600B41761E0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9" name="Rectángulo 58">
                <a:extLst>
                  <a:ext uri="{FF2B5EF4-FFF2-40B4-BE49-F238E27FC236}">
                    <a16:creationId xmlns:a16="http://schemas.microsoft.com/office/drawing/2014/main" id="{B3B65F57-430F-44F5-B56A-77EC86B78C32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60" name="Rectángulo 59">
              <a:extLst>
                <a:ext uri="{FF2B5EF4-FFF2-40B4-BE49-F238E27FC236}">
                  <a16:creationId xmlns:a16="http://schemas.microsoft.com/office/drawing/2014/main" id="{6466DA8E-C652-4658-9DE6-CC4010FF4254}"/>
                </a:ext>
              </a:extLst>
            </p:cNvPr>
            <p:cNvSpPr/>
            <p:nvPr/>
          </p:nvSpPr>
          <p:spPr>
            <a:xfrm>
              <a:off x="1857045" y="4249221"/>
              <a:ext cx="140225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Frente </a:t>
              </a:r>
            </a:p>
          </p:txBody>
        </p:sp>
        <p:sp>
          <p:nvSpPr>
            <p:cNvPr id="61" name="Rectángulo 60">
              <a:extLst>
                <a:ext uri="{FF2B5EF4-FFF2-40B4-BE49-F238E27FC236}">
                  <a16:creationId xmlns:a16="http://schemas.microsoft.com/office/drawing/2014/main" id="{31371062-0AD6-4B71-A228-5A8B2CD3F31E}"/>
                </a:ext>
              </a:extLst>
            </p:cNvPr>
            <p:cNvSpPr/>
            <p:nvPr/>
          </p:nvSpPr>
          <p:spPr>
            <a:xfrm>
              <a:off x="1857045" y="4448480"/>
              <a:ext cx="1327750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Costado</a:t>
              </a:r>
            </a:p>
          </p:txBody>
        </p:sp>
        <p:sp>
          <p:nvSpPr>
            <p:cNvPr id="62" name="Rectángulo 61">
              <a:extLst>
                <a:ext uri="{FF2B5EF4-FFF2-40B4-BE49-F238E27FC236}">
                  <a16:creationId xmlns:a16="http://schemas.microsoft.com/office/drawing/2014/main" id="{5A4E51EF-8D78-4EC7-9B0F-BE0BEA9BB197}"/>
                </a:ext>
              </a:extLst>
            </p:cNvPr>
            <p:cNvSpPr/>
            <p:nvPr/>
          </p:nvSpPr>
          <p:spPr>
            <a:xfrm>
              <a:off x="1867696" y="4627222"/>
              <a:ext cx="60857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Cadera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63" name="Rectángulo 62">
              <a:extLst>
                <a:ext uri="{FF2B5EF4-FFF2-40B4-BE49-F238E27FC236}">
                  <a16:creationId xmlns:a16="http://schemas.microsoft.com/office/drawing/2014/main" id="{14010947-628E-4464-9589-CBFF26BCD86C}"/>
                </a:ext>
              </a:extLst>
            </p:cNvPr>
            <p:cNvSpPr/>
            <p:nvPr/>
          </p:nvSpPr>
          <p:spPr>
            <a:xfrm>
              <a:off x="1867696" y="4813319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Rodilla</a:t>
              </a:r>
            </a:p>
          </p:txBody>
        </p:sp>
        <p:sp>
          <p:nvSpPr>
            <p:cNvPr id="64" name="Rectángulo 63">
              <a:extLst>
                <a:ext uri="{FF2B5EF4-FFF2-40B4-BE49-F238E27FC236}">
                  <a16:creationId xmlns:a16="http://schemas.microsoft.com/office/drawing/2014/main" id="{B9F5A617-31DA-4B42-AA9F-20464752E28F}"/>
                </a:ext>
              </a:extLst>
            </p:cNvPr>
            <p:cNvSpPr/>
            <p:nvPr/>
          </p:nvSpPr>
          <p:spPr>
            <a:xfrm>
              <a:off x="1862655" y="5016100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Rodilla</a:t>
              </a:r>
            </a:p>
          </p:txBody>
        </p:sp>
        <p:grpSp>
          <p:nvGrpSpPr>
            <p:cNvPr id="65" name="Grupo 64">
              <a:extLst>
                <a:ext uri="{FF2B5EF4-FFF2-40B4-BE49-F238E27FC236}">
                  <a16:creationId xmlns:a16="http://schemas.microsoft.com/office/drawing/2014/main" id="{320CD5EF-93F7-494C-8D7A-6A0B8DEABED7}"/>
                </a:ext>
              </a:extLst>
            </p:cNvPr>
            <p:cNvGrpSpPr/>
            <p:nvPr/>
          </p:nvGrpSpPr>
          <p:grpSpPr>
            <a:xfrm>
              <a:off x="3122565" y="4330398"/>
              <a:ext cx="319496" cy="903494"/>
              <a:chOff x="499785" y="4324233"/>
              <a:chExt cx="319496" cy="903494"/>
            </a:xfrm>
          </p:grpSpPr>
          <p:sp>
            <p:nvSpPr>
              <p:cNvPr id="66" name="Rectángulo 65">
                <a:extLst>
                  <a:ext uri="{FF2B5EF4-FFF2-40B4-BE49-F238E27FC236}">
                    <a16:creationId xmlns:a16="http://schemas.microsoft.com/office/drawing/2014/main" id="{F5AFC7C4-3C8D-4234-9F99-591641CB149C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7" name="Rectángulo 66">
                <a:extLst>
                  <a:ext uri="{FF2B5EF4-FFF2-40B4-BE49-F238E27FC236}">
                    <a16:creationId xmlns:a16="http://schemas.microsoft.com/office/drawing/2014/main" id="{672EC4D9-7968-40EF-8E37-0AB1B0B57B4D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8" name="Rectángulo 67">
                <a:extLst>
                  <a:ext uri="{FF2B5EF4-FFF2-40B4-BE49-F238E27FC236}">
                    <a16:creationId xmlns:a16="http://schemas.microsoft.com/office/drawing/2014/main" id="{79992F34-89A5-437A-A008-60DF00CD58FB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9" name="Rectángulo 68">
                <a:extLst>
                  <a:ext uri="{FF2B5EF4-FFF2-40B4-BE49-F238E27FC236}">
                    <a16:creationId xmlns:a16="http://schemas.microsoft.com/office/drawing/2014/main" id="{5A44A7C8-1EF2-4BA3-A253-805C71A8205A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70" name="Rectángulo 69">
                <a:extLst>
                  <a:ext uri="{FF2B5EF4-FFF2-40B4-BE49-F238E27FC236}">
                    <a16:creationId xmlns:a16="http://schemas.microsoft.com/office/drawing/2014/main" id="{9FCEB1F4-D108-40F4-9C61-46A7811EF12A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71" name="Rectángulo 70">
              <a:extLst>
                <a:ext uri="{FF2B5EF4-FFF2-40B4-BE49-F238E27FC236}">
                  <a16:creationId xmlns:a16="http://schemas.microsoft.com/office/drawing/2014/main" id="{7667203C-F86F-4632-8695-E8C8F777376B}"/>
                </a:ext>
              </a:extLst>
            </p:cNvPr>
            <p:cNvSpPr/>
            <p:nvPr/>
          </p:nvSpPr>
          <p:spPr>
            <a:xfrm>
              <a:off x="3391445" y="4257235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Pantalones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2" name="Rectángulo 71">
              <a:extLst>
                <a:ext uri="{FF2B5EF4-FFF2-40B4-BE49-F238E27FC236}">
                  <a16:creationId xmlns:a16="http://schemas.microsoft.com/office/drawing/2014/main" id="{58BFB19A-50EB-45F1-A3CE-85D479F6FF63}"/>
                </a:ext>
              </a:extLst>
            </p:cNvPr>
            <p:cNvSpPr/>
            <p:nvPr/>
          </p:nvSpPr>
          <p:spPr>
            <a:xfrm>
              <a:off x="3392643" y="4443247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Falda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3" name="Rectángulo 72">
              <a:extLst>
                <a:ext uri="{FF2B5EF4-FFF2-40B4-BE49-F238E27FC236}">
                  <a16:creationId xmlns:a16="http://schemas.microsoft.com/office/drawing/2014/main" id="{1D61C0AB-6E23-4955-B604-F5425931A240}"/>
                </a:ext>
              </a:extLst>
            </p:cNvPr>
            <p:cNvSpPr/>
            <p:nvPr/>
          </p:nvSpPr>
          <p:spPr>
            <a:xfrm>
              <a:off x="3388231" y="4632248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Brazos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4" name="Rectángulo 73">
              <a:extLst>
                <a:ext uri="{FF2B5EF4-FFF2-40B4-BE49-F238E27FC236}">
                  <a16:creationId xmlns:a16="http://schemas.microsoft.com/office/drawing/2014/main" id="{82FFD66E-2E43-472B-9751-82F25D60E63F}"/>
                </a:ext>
              </a:extLst>
            </p:cNvPr>
            <p:cNvSpPr/>
            <p:nvPr/>
          </p:nvSpPr>
          <p:spPr>
            <a:xfrm>
              <a:off x="3391445" y="4824776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Brazos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5" name="Rectángulo 74">
              <a:extLst>
                <a:ext uri="{FF2B5EF4-FFF2-40B4-BE49-F238E27FC236}">
                  <a16:creationId xmlns:a16="http://schemas.microsoft.com/office/drawing/2014/main" id="{567DC8AA-44AB-4858-80A5-59093DB9B205}"/>
                </a:ext>
              </a:extLst>
            </p:cNvPr>
            <p:cNvSpPr/>
            <p:nvPr/>
          </p:nvSpPr>
          <p:spPr>
            <a:xfrm>
              <a:off x="3392014" y="5019687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Puños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77" name="Grupo 76">
            <a:extLst>
              <a:ext uri="{FF2B5EF4-FFF2-40B4-BE49-F238E27FC236}">
                <a16:creationId xmlns:a16="http://schemas.microsoft.com/office/drawing/2014/main" id="{E1C409F8-653D-4D9B-BD5A-C6F51AAA093A}"/>
              </a:ext>
            </a:extLst>
          </p:cNvPr>
          <p:cNvGrpSpPr/>
          <p:nvPr/>
        </p:nvGrpSpPr>
        <p:grpSpPr>
          <a:xfrm>
            <a:off x="827247" y="5284367"/>
            <a:ext cx="3869438" cy="314947"/>
            <a:chOff x="846774" y="1908569"/>
            <a:chExt cx="3869438" cy="314947"/>
          </a:xfrm>
        </p:grpSpPr>
        <p:sp>
          <p:nvSpPr>
            <p:cNvPr id="78" name="Rectángulo: esquinas redondeadas 77">
              <a:extLst>
                <a:ext uri="{FF2B5EF4-FFF2-40B4-BE49-F238E27FC236}">
                  <a16:creationId xmlns:a16="http://schemas.microsoft.com/office/drawing/2014/main" id="{2060D2E5-A165-4593-B293-BEB07BBA723F}"/>
                </a:ext>
              </a:extLst>
            </p:cNvPr>
            <p:cNvSpPr/>
            <p:nvPr/>
          </p:nvSpPr>
          <p:spPr>
            <a:xfrm>
              <a:off x="888509" y="1931042"/>
              <a:ext cx="3548063" cy="267576"/>
            </a:xfrm>
            <a:prstGeom prst="roundRect">
              <a:avLst>
                <a:gd name="adj" fmla="val 3808"/>
              </a:avLst>
            </a:prstGeom>
            <a:solidFill>
              <a:srgbClr val="E5EBF7"/>
            </a:solidFill>
            <a:ln w="6350"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79" name="Rectángulo 78">
              <a:extLst>
                <a:ext uri="{FF2B5EF4-FFF2-40B4-BE49-F238E27FC236}">
                  <a16:creationId xmlns:a16="http://schemas.microsoft.com/office/drawing/2014/main" id="{E7877A37-7626-4D32-BC91-E7815A0457B0}"/>
                </a:ext>
              </a:extLst>
            </p:cNvPr>
            <p:cNvSpPr/>
            <p:nvPr/>
          </p:nvSpPr>
          <p:spPr>
            <a:xfrm>
              <a:off x="846774" y="1910995"/>
              <a:ext cx="140708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Material Utilizado</a:t>
              </a:r>
            </a:p>
          </p:txBody>
        </p:sp>
        <p:sp>
          <p:nvSpPr>
            <p:cNvPr id="80" name="Rectángulo 79">
              <a:extLst>
                <a:ext uri="{FF2B5EF4-FFF2-40B4-BE49-F238E27FC236}">
                  <a16:creationId xmlns:a16="http://schemas.microsoft.com/office/drawing/2014/main" id="{EED52FFC-D234-4972-9362-CCA8BD8E1E1D}"/>
                </a:ext>
              </a:extLst>
            </p:cNvPr>
            <p:cNvSpPr/>
            <p:nvPr/>
          </p:nvSpPr>
          <p:spPr>
            <a:xfrm>
              <a:off x="1951784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81" name="Rectángulo 80">
              <a:extLst>
                <a:ext uri="{FF2B5EF4-FFF2-40B4-BE49-F238E27FC236}">
                  <a16:creationId xmlns:a16="http://schemas.microsoft.com/office/drawing/2014/main" id="{810D7B33-A378-48EE-81DB-D80ABF08CAFF}"/>
                </a:ext>
              </a:extLst>
            </p:cNvPr>
            <p:cNvSpPr/>
            <p:nvPr/>
          </p:nvSpPr>
          <p:spPr>
            <a:xfrm>
              <a:off x="2018850" y="1908569"/>
              <a:ext cx="1230415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Traído por cliente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82" name="Rectángulo 81">
              <a:extLst>
                <a:ext uri="{FF2B5EF4-FFF2-40B4-BE49-F238E27FC236}">
                  <a16:creationId xmlns:a16="http://schemas.microsoft.com/office/drawing/2014/main" id="{C6BA340D-8998-4AB9-89C7-B008C984CE74}"/>
                </a:ext>
              </a:extLst>
            </p:cNvPr>
            <p:cNvSpPr/>
            <p:nvPr/>
          </p:nvSpPr>
          <p:spPr>
            <a:xfrm>
              <a:off x="3114635" y="2000787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85" name="Rectángulo 84">
              <a:extLst>
                <a:ext uri="{FF2B5EF4-FFF2-40B4-BE49-F238E27FC236}">
                  <a16:creationId xmlns:a16="http://schemas.microsoft.com/office/drawing/2014/main" id="{E804BDC5-B8E3-4BEE-B9A1-7A7F9FE1772F}"/>
                </a:ext>
              </a:extLst>
            </p:cNvPr>
            <p:cNvSpPr/>
            <p:nvPr/>
          </p:nvSpPr>
          <p:spPr>
            <a:xfrm>
              <a:off x="3194974" y="1908569"/>
              <a:ext cx="152123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Comprado por uno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pic>
        <p:nvPicPr>
          <p:cNvPr id="86" name="Imagen 85">
            <a:extLst>
              <a:ext uri="{FF2B5EF4-FFF2-40B4-BE49-F238E27FC236}">
                <a16:creationId xmlns:a16="http://schemas.microsoft.com/office/drawing/2014/main" id="{5E40D706-1789-41B8-8B26-B918DFB9E15B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203" t="66278" r="8673" b="23356"/>
          <a:stretch/>
        </p:blipFill>
        <p:spPr>
          <a:xfrm>
            <a:off x="420002" y="5572807"/>
            <a:ext cx="4301657" cy="745544"/>
          </a:xfrm>
          <a:prstGeom prst="rect">
            <a:avLst/>
          </a:prstGeom>
        </p:spPr>
      </p:pic>
      <p:grpSp>
        <p:nvGrpSpPr>
          <p:cNvPr id="99" name="Grupo 98">
            <a:extLst>
              <a:ext uri="{FF2B5EF4-FFF2-40B4-BE49-F238E27FC236}">
                <a16:creationId xmlns:a16="http://schemas.microsoft.com/office/drawing/2014/main" id="{A495B0AB-2D8A-4029-A820-29583E476264}"/>
              </a:ext>
            </a:extLst>
          </p:cNvPr>
          <p:cNvGrpSpPr/>
          <p:nvPr/>
        </p:nvGrpSpPr>
        <p:grpSpPr>
          <a:xfrm>
            <a:off x="513886" y="6402346"/>
            <a:ext cx="4328637" cy="751470"/>
            <a:chOff x="507023" y="6357999"/>
            <a:chExt cx="4328637" cy="751470"/>
          </a:xfrm>
        </p:grpSpPr>
        <p:sp>
          <p:nvSpPr>
            <p:cNvPr id="88" name="Rectángulo 87">
              <a:extLst>
                <a:ext uri="{FF2B5EF4-FFF2-40B4-BE49-F238E27FC236}">
                  <a16:creationId xmlns:a16="http://schemas.microsoft.com/office/drawing/2014/main" id="{CABB359B-7FAA-4851-BFBB-C7E16CD1F9CA}"/>
                </a:ext>
              </a:extLst>
            </p:cNvPr>
            <p:cNvSpPr/>
            <p:nvPr/>
          </p:nvSpPr>
          <p:spPr>
            <a:xfrm>
              <a:off x="507023" y="6357999"/>
              <a:ext cx="1590222" cy="34394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6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Formas de Pago</a:t>
              </a:r>
              <a:endParaRPr lang="es-CL" sz="16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89" name="Rectángulo 88">
              <a:extLst>
                <a:ext uri="{FF2B5EF4-FFF2-40B4-BE49-F238E27FC236}">
                  <a16:creationId xmlns:a16="http://schemas.microsoft.com/office/drawing/2014/main" id="{5C3FB13F-67AB-4E67-B8DB-16F6AEF462D6}"/>
                </a:ext>
              </a:extLst>
            </p:cNvPr>
            <p:cNvSpPr/>
            <p:nvPr/>
          </p:nvSpPr>
          <p:spPr>
            <a:xfrm>
              <a:off x="508665" y="6755574"/>
              <a:ext cx="118105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Total a Pagar: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90" name="Conector recto 89">
              <a:extLst>
                <a:ext uri="{FF2B5EF4-FFF2-40B4-BE49-F238E27FC236}">
                  <a16:creationId xmlns:a16="http://schemas.microsoft.com/office/drawing/2014/main" id="{E991F5D5-602F-41C6-A05E-4F641BA735F5}"/>
                </a:ext>
              </a:extLst>
            </p:cNvPr>
            <p:cNvCxnSpPr>
              <a:cxnSpLocks/>
            </p:cNvCxnSpPr>
            <p:nvPr/>
          </p:nvCxnSpPr>
          <p:spPr>
            <a:xfrm>
              <a:off x="1405339" y="6956676"/>
              <a:ext cx="1125661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3" name="Rectángulo 92">
              <a:extLst>
                <a:ext uri="{FF2B5EF4-FFF2-40B4-BE49-F238E27FC236}">
                  <a16:creationId xmlns:a16="http://schemas.microsoft.com/office/drawing/2014/main" id="{6EBF0BAA-1830-4082-9014-C97DF0F57357}"/>
                </a:ext>
              </a:extLst>
            </p:cNvPr>
            <p:cNvSpPr/>
            <p:nvPr/>
          </p:nvSpPr>
          <p:spPr>
            <a:xfrm>
              <a:off x="2618328" y="6480608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94" name="Rectángulo 93">
              <a:extLst>
                <a:ext uri="{FF2B5EF4-FFF2-40B4-BE49-F238E27FC236}">
                  <a16:creationId xmlns:a16="http://schemas.microsoft.com/office/drawing/2014/main" id="{6B27A875-5C49-4CE4-884A-53A0A9CD71C2}"/>
                </a:ext>
              </a:extLst>
            </p:cNvPr>
            <p:cNvSpPr/>
            <p:nvPr/>
          </p:nvSpPr>
          <p:spPr>
            <a:xfrm>
              <a:off x="2698547" y="6392360"/>
              <a:ext cx="213711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50% Adel</a:t>
              </a: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anto / 50% Entrega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5" name="Rectángulo 94">
              <a:extLst>
                <a:ext uri="{FF2B5EF4-FFF2-40B4-BE49-F238E27FC236}">
                  <a16:creationId xmlns:a16="http://schemas.microsoft.com/office/drawing/2014/main" id="{796D9CDE-CE6A-44BC-B977-018DBDB7ADB1}"/>
                </a:ext>
              </a:extLst>
            </p:cNvPr>
            <p:cNvSpPr/>
            <p:nvPr/>
          </p:nvSpPr>
          <p:spPr>
            <a:xfrm>
              <a:off x="2618327" y="6671604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96" name="Rectángulo 95">
              <a:extLst>
                <a:ext uri="{FF2B5EF4-FFF2-40B4-BE49-F238E27FC236}">
                  <a16:creationId xmlns:a16="http://schemas.microsoft.com/office/drawing/2014/main" id="{E1A9C05A-E9F5-40BA-9B89-F4925868A6E2}"/>
                </a:ext>
              </a:extLst>
            </p:cNvPr>
            <p:cNvSpPr/>
            <p:nvPr/>
          </p:nvSpPr>
          <p:spPr>
            <a:xfrm>
              <a:off x="2698547" y="6590190"/>
              <a:ext cx="125637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Tarjeta de Crédito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7" name="Rectángulo 96">
              <a:extLst>
                <a:ext uri="{FF2B5EF4-FFF2-40B4-BE49-F238E27FC236}">
                  <a16:creationId xmlns:a16="http://schemas.microsoft.com/office/drawing/2014/main" id="{FDB9D3DA-79A0-4743-B169-42B0206C7917}"/>
                </a:ext>
              </a:extLst>
            </p:cNvPr>
            <p:cNvSpPr/>
            <p:nvPr/>
          </p:nvSpPr>
          <p:spPr>
            <a:xfrm>
              <a:off x="2734595" y="6796948"/>
              <a:ext cx="125637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Pago Completo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8" name="Rectángulo 97">
              <a:extLst>
                <a:ext uri="{FF2B5EF4-FFF2-40B4-BE49-F238E27FC236}">
                  <a16:creationId xmlns:a16="http://schemas.microsoft.com/office/drawing/2014/main" id="{C23ACB03-E850-4859-963B-A4D496E13724}"/>
                </a:ext>
              </a:extLst>
            </p:cNvPr>
            <p:cNvSpPr/>
            <p:nvPr/>
          </p:nvSpPr>
          <p:spPr>
            <a:xfrm>
              <a:off x="2618327" y="6872424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</p:grpSp>
      <p:sp>
        <p:nvSpPr>
          <p:cNvPr id="83" name="Rectángulo 82">
            <a:extLst>
              <a:ext uri="{FF2B5EF4-FFF2-40B4-BE49-F238E27FC236}">
                <a16:creationId xmlns:a16="http://schemas.microsoft.com/office/drawing/2014/main" id="{FF1B5714-D46E-4962-9BD8-8C3EB344E93F}"/>
              </a:ext>
            </a:extLst>
          </p:cNvPr>
          <p:cNvSpPr/>
          <p:nvPr/>
        </p:nvSpPr>
        <p:spPr>
          <a:xfrm>
            <a:off x="551357" y="63750"/>
            <a:ext cx="4148168" cy="107830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07000"/>
              </a:lnSpc>
              <a:spcAft>
                <a:spcPts val="726"/>
              </a:spcAft>
            </a:pPr>
            <a:r>
              <a:rPr lang="es-CL" sz="5988" dirty="0">
                <a:solidFill>
                  <a:schemeClr val="bg1"/>
                </a:solidFill>
                <a:latin typeface="Angelface" pitchFamily="50" charset="0"/>
                <a:ea typeface="Calibri" panose="020F0502020204030204" pitchFamily="34" charset="0"/>
                <a:cs typeface="Times New Roman" panose="02020603050405020304" pitchFamily="18" charset="0"/>
              </a:rPr>
              <a:t>Ordenes de Venta</a:t>
            </a:r>
            <a:endParaRPr lang="es-CL" sz="6532" dirty="0">
              <a:solidFill>
                <a:schemeClr val="bg1"/>
              </a:solidFill>
              <a:latin typeface="Angelface" pitchFamily="50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101" name="Rectángulo: esquinas redondeadas 100">
            <a:extLst>
              <a:ext uri="{FF2B5EF4-FFF2-40B4-BE49-F238E27FC236}">
                <a16:creationId xmlns:a16="http://schemas.microsoft.com/office/drawing/2014/main" id="{0A155951-9671-4EA6-9BA5-4894C98CB333}"/>
              </a:ext>
            </a:extLst>
          </p:cNvPr>
          <p:cNvSpPr/>
          <p:nvPr/>
        </p:nvSpPr>
        <p:spPr>
          <a:xfrm>
            <a:off x="473237" y="1582469"/>
            <a:ext cx="4223447" cy="604994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111" name="Rectángulo: esquinas redondeadas 110">
            <a:extLst>
              <a:ext uri="{FF2B5EF4-FFF2-40B4-BE49-F238E27FC236}">
                <a16:creationId xmlns:a16="http://schemas.microsoft.com/office/drawing/2014/main" id="{2F0F5CEE-A183-4B39-8715-F1C8F735566B}"/>
              </a:ext>
            </a:extLst>
          </p:cNvPr>
          <p:cNvSpPr/>
          <p:nvPr/>
        </p:nvSpPr>
        <p:spPr>
          <a:xfrm>
            <a:off x="524368" y="3850804"/>
            <a:ext cx="4115236" cy="1279658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113" name="Rectángulo: esquinas redondeadas 112">
            <a:extLst>
              <a:ext uri="{FF2B5EF4-FFF2-40B4-BE49-F238E27FC236}">
                <a16:creationId xmlns:a16="http://schemas.microsoft.com/office/drawing/2014/main" id="{907035ED-50C6-4207-BD92-D5027B05F656}"/>
              </a:ext>
            </a:extLst>
          </p:cNvPr>
          <p:cNvSpPr/>
          <p:nvPr/>
        </p:nvSpPr>
        <p:spPr>
          <a:xfrm>
            <a:off x="521789" y="6431097"/>
            <a:ext cx="4115236" cy="762266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</p:spTree>
    <p:extLst>
      <p:ext uri="{BB962C8B-B14F-4D97-AF65-F5344CB8AC3E}">
        <p14:creationId xmlns:p14="http://schemas.microsoft.com/office/powerpoint/2010/main" val="1459014255"/>
      </p:ext>
    </p:extLst>
  </p:cSld>
  <p:clrMapOvr>
    <a:masterClrMapping/>
  </p:clrMapOvr>
</p:sld>
</file>

<file path=ppt/slides/slide3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4" name="Imagen 113">
            <a:extLst>
              <a:ext uri="{FF2B5EF4-FFF2-40B4-BE49-F238E27FC236}">
                <a16:creationId xmlns:a16="http://schemas.microsoft.com/office/drawing/2014/main" id="{E2C72D66-3C05-40F4-818E-4CB8631B94FA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26633" t="9514" r="29569" b="27352"/>
          <a:stretch/>
        </p:blipFill>
        <p:spPr>
          <a:xfrm rot="16200000">
            <a:off x="2185505" y="-1998928"/>
            <a:ext cx="697876" cy="5068891"/>
          </a:xfrm>
          <a:prstGeom prst="rect">
            <a:avLst/>
          </a:prstGeom>
        </p:spPr>
      </p:pic>
      <p:sp>
        <p:nvSpPr>
          <p:cNvPr id="112" name="Rectángulo: esquinas redondeadas 111">
            <a:extLst>
              <a:ext uri="{FF2B5EF4-FFF2-40B4-BE49-F238E27FC236}">
                <a16:creationId xmlns:a16="http://schemas.microsoft.com/office/drawing/2014/main" id="{E115D612-3661-42A9-A486-91A7B88EA55F}"/>
              </a:ext>
            </a:extLst>
          </p:cNvPr>
          <p:cNvSpPr/>
          <p:nvPr/>
        </p:nvSpPr>
        <p:spPr>
          <a:xfrm>
            <a:off x="440504" y="6367648"/>
            <a:ext cx="4290148" cy="890633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110" name="Rectángulo: esquinas redondeadas 109">
            <a:extLst>
              <a:ext uri="{FF2B5EF4-FFF2-40B4-BE49-F238E27FC236}">
                <a16:creationId xmlns:a16="http://schemas.microsoft.com/office/drawing/2014/main" id="{9B78243E-FF09-471B-A928-593DCFE6BCF1}"/>
              </a:ext>
            </a:extLst>
          </p:cNvPr>
          <p:cNvSpPr/>
          <p:nvPr/>
        </p:nvSpPr>
        <p:spPr>
          <a:xfrm>
            <a:off x="440505" y="3776826"/>
            <a:ext cx="4290148" cy="1439386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84" name="Rectángulo: esquinas redondeadas 83">
            <a:extLst>
              <a:ext uri="{FF2B5EF4-FFF2-40B4-BE49-F238E27FC236}">
                <a16:creationId xmlns:a16="http://schemas.microsoft.com/office/drawing/2014/main" id="{AD7414DD-8DE6-45B8-8112-9BDDF0B186AF}"/>
              </a:ext>
            </a:extLst>
          </p:cNvPr>
          <p:cNvSpPr/>
          <p:nvPr/>
        </p:nvSpPr>
        <p:spPr>
          <a:xfrm>
            <a:off x="420001" y="1536627"/>
            <a:ext cx="4310651" cy="697874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2" name="Rectángulo: esquinas redondeadas 1">
            <a:extLst>
              <a:ext uri="{FF2B5EF4-FFF2-40B4-BE49-F238E27FC236}">
                <a16:creationId xmlns:a16="http://schemas.microsoft.com/office/drawing/2014/main" id="{99FF4510-806D-4AC7-8D73-69B355A697B8}"/>
              </a:ext>
            </a:extLst>
          </p:cNvPr>
          <p:cNvSpPr/>
          <p:nvPr/>
        </p:nvSpPr>
        <p:spPr>
          <a:xfrm>
            <a:off x="1308997" y="1142665"/>
            <a:ext cx="1021080" cy="217998"/>
          </a:xfrm>
          <a:prstGeom prst="roundRect">
            <a:avLst>
              <a:gd name="adj" fmla="val 0"/>
            </a:avLst>
          </a:prstGeom>
          <a:noFill/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4" name="Rectángulo 3">
            <a:extLst>
              <a:ext uri="{FF2B5EF4-FFF2-40B4-BE49-F238E27FC236}">
                <a16:creationId xmlns:a16="http://schemas.microsoft.com/office/drawing/2014/main" id="{2AFB77A1-E7B9-4F47-9144-3CC7BDF7EE3D}"/>
              </a:ext>
            </a:extLst>
          </p:cNvPr>
          <p:cNvSpPr/>
          <p:nvPr/>
        </p:nvSpPr>
        <p:spPr>
          <a:xfrm>
            <a:off x="440504" y="1056234"/>
            <a:ext cx="1021080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N.º Pedido</a:t>
            </a:r>
            <a:endParaRPr lang="es-CL" dirty="0">
              <a:effectLst/>
              <a:latin typeface="Akazan Lt" panose="02000506020000020003" pitchFamily="2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5" name="Rectángulo: esquinas redondeadas 4">
            <a:extLst>
              <a:ext uri="{FF2B5EF4-FFF2-40B4-BE49-F238E27FC236}">
                <a16:creationId xmlns:a16="http://schemas.microsoft.com/office/drawing/2014/main" id="{2842A9BB-0E44-4F1E-97DD-EF7322732B51}"/>
              </a:ext>
            </a:extLst>
          </p:cNvPr>
          <p:cNvSpPr/>
          <p:nvPr/>
        </p:nvSpPr>
        <p:spPr>
          <a:xfrm>
            <a:off x="3675604" y="1142059"/>
            <a:ext cx="1021080" cy="217998"/>
          </a:xfrm>
          <a:prstGeom prst="roundRect">
            <a:avLst>
              <a:gd name="adj" fmla="val 0"/>
            </a:avLst>
          </a:prstGeom>
          <a:noFill/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6" name="Rectángulo 5">
            <a:extLst>
              <a:ext uri="{FF2B5EF4-FFF2-40B4-BE49-F238E27FC236}">
                <a16:creationId xmlns:a16="http://schemas.microsoft.com/office/drawing/2014/main" id="{7F3D37A6-278E-4B2C-8776-6E7C1A84784E}"/>
              </a:ext>
            </a:extLst>
          </p:cNvPr>
          <p:cNvSpPr/>
          <p:nvPr/>
        </p:nvSpPr>
        <p:spPr>
          <a:xfrm>
            <a:off x="3079506" y="1063864"/>
            <a:ext cx="1021080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Fecha</a:t>
            </a:r>
          </a:p>
        </p:txBody>
      </p:sp>
      <p:grpSp>
        <p:nvGrpSpPr>
          <p:cNvPr id="17" name="Grupo 16">
            <a:extLst>
              <a:ext uri="{FF2B5EF4-FFF2-40B4-BE49-F238E27FC236}">
                <a16:creationId xmlns:a16="http://schemas.microsoft.com/office/drawing/2014/main" id="{A1221EF0-FDFE-48C3-A647-6370BEFC3A9F}"/>
              </a:ext>
            </a:extLst>
          </p:cNvPr>
          <p:cNvGrpSpPr/>
          <p:nvPr/>
        </p:nvGrpSpPr>
        <p:grpSpPr>
          <a:xfrm>
            <a:off x="428996" y="1535416"/>
            <a:ext cx="4190338" cy="715275"/>
            <a:chOff x="461175" y="1120552"/>
            <a:chExt cx="4190338" cy="715275"/>
          </a:xfrm>
        </p:grpSpPr>
        <p:sp>
          <p:nvSpPr>
            <p:cNvPr id="8" name="Rectángulo 7">
              <a:extLst>
                <a:ext uri="{FF2B5EF4-FFF2-40B4-BE49-F238E27FC236}">
                  <a16:creationId xmlns:a16="http://schemas.microsoft.com/office/drawing/2014/main" id="{9A52EE84-0DE8-4F26-AD5E-3CE20593F425}"/>
                </a:ext>
              </a:extLst>
            </p:cNvPr>
            <p:cNvSpPr/>
            <p:nvPr/>
          </p:nvSpPr>
          <p:spPr>
            <a:xfrm>
              <a:off x="477077" y="1120552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Cliente: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" name="Rectángulo 8">
              <a:extLst>
                <a:ext uri="{FF2B5EF4-FFF2-40B4-BE49-F238E27FC236}">
                  <a16:creationId xmlns:a16="http://schemas.microsoft.com/office/drawing/2014/main" id="{0293D1B7-439B-4947-A5F0-41627F3784A1}"/>
                </a:ext>
              </a:extLst>
            </p:cNvPr>
            <p:cNvSpPr/>
            <p:nvPr/>
          </p:nvSpPr>
          <p:spPr>
            <a:xfrm>
              <a:off x="461175" y="1452518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Teléfono: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10" name="Rectángulo 9">
              <a:extLst>
                <a:ext uri="{FF2B5EF4-FFF2-40B4-BE49-F238E27FC236}">
                  <a16:creationId xmlns:a16="http://schemas.microsoft.com/office/drawing/2014/main" id="{18CEE0AE-BC72-4F64-89A2-783C42213717}"/>
                </a:ext>
              </a:extLst>
            </p:cNvPr>
            <p:cNvSpPr/>
            <p:nvPr/>
          </p:nvSpPr>
          <p:spPr>
            <a:xfrm>
              <a:off x="2542395" y="1460468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Celular: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12" name="Conector recto 11">
              <a:extLst>
                <a:ext uri="{FF2B5EF4-FFF2-40B4-BE49-F238E27FC236}">
                  <a16:creationId xmlns:a16="http://schemas.microsoft.com/office/drawing/2014/main" id="{44FD2E21-B38E-48E6-8AF0-3E3DE6E69487}"/>
                </a:ext>
              </a:extLst>
            </p:cNvPr>
            <p:cNvCxnSpPr/>
            <p:nvPr/>
          </p:nvCxnSpPr>
          <p:spPr>
            <a:xfrm>
              <a:off x="1089328" y="1380954"/>
              <a:ext cx="3562185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Conector recto 12">
              <a:extLst>
                <a:ext uri="{FF2B5EF4-FFF2-40B4-BE49-F238E27FC236}">
                  <a16:creationId xmlns:a16="http://schemas.microsoft.com/office/drawing/2014/main" id="{FF0615F5-297B-42CC-9227-B689F664423A}"/>
                </a:ext>
              </a:extLst>
            </p:cNvPr>
            <p:cNvCxnSpPr>
              <a:cxnSpLocks/>
            </p:cNvCxnSpPr>
            <p:nvPr/>
          </p:nvCxnSpPr>
          <p:spPr>
            <a:xfrm>
              <a:off x="1194019" y="1700333"/>
              <a:ext cx="1348376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" name="Conector recto 14">
              <a:extLst>
                <a:ext uri="{FF2B5EF4-FFF2-40B4-BE49-F238E27FC236}">
                  <a16:creationId xmlns:a16="http://schemas.microsoft.com/office/drawing/2014/main" id="{BD48C7B8-5CAC-4F82-9216-C8AB344C1EF2}"/>
                </a:ext>
              </a:extLst>
            </p:cNvPr>
            <p:cNvCxnSpPr>
              <a:cxnSpLocks/>
            </p:cNvCxnSpPr>
            <p:nvPr/>
          </p:nvCxnSpPr>
          <p:spPr>
            <a:xfrm>
              <a:off x="3228230" y="1700333"/>
              <a:ext cx="1423283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7" name="Grupo 26">
            <a:extLst>
              <a:ext uri="{FF2B5EF4-FFF2-40B4-BE49-F238E27FC236}">
                <a16:creationId xmlns:a16="http://schemas.microsoft.com/office/drawing/2014/main" id="{D011FB4B-7475-4BE9-A358-6DA41A8D12AD}"/>
              </a:ext>
            </a:extLst>
          </p:cNvPr>
          <p:cNvGrpSpPr/>
          <p:nvPr/>
        </p:nvGrpSpPr>
        <p:grpSpPr>
          <a:xfrm>
            <a:off x="899417" y="2332501"/>
            <a:ext cx="3359980" cy="319046"/>
            <a:chOff x="864702" y="1908569"/>
            <a:chExt cx="3359980" cy="319046"/>
          </a:xfrm>
        </p:grpSpPr>
        <p:sp>
          <p:nvSpPr>
            <p:cNvPr id="19" name="Rectángulo: esquinas redondeadas 18">
              <a:extLst>
                <a:ext uri="{FF2B5EF4-FFF2-40B4-BE49-F238E27FC236}">
                  <a16:creationId xmlns:a16="http://schemas.microsoft.com/office/drawing/2014/main" id="{90C1F828-0023-4BD0-AE55-1A1D3BABD5CA}"/>
                </a:ext>
              </a:extLst>
            </p:cNvPr>
            <p:cNvSpPr/>
            <p:nvPr/>
          </p:nvSpPr>
          <p:spPr>
            <a:xfrm>
              <a:off x="888509" y="1931042"/>
              <a:ext cx="3336173" cy="267576"/>
            </a:xfrm>
            <a:prstGeom prst="roundRect">
              <a:avLst>
                <a:gd name="adj" fmla="val 3808"/>
              </a:avLst>
            </a:prstGeom>
            <a:solidFill>
              <a:srgbClr val="E5EBF7"/>
            </a:solidFill>
            <a:ln w="6350"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20" name="Rectángulo 19">
              <a:extLst>
                <a:ext uri="{FF2B5EF4-FFF2-40B4-BE49-F238E27FC236}">
                  <a16:creationId xmlns:a16="http://schemas.microsoft.com/office/drawing/2014/main" id="{56986F0A-658A-4DCF-8EF6-0F185C7C5060}"/>
                </a:ext>
              </a:extLst>
            </p:cNvPr>
            <p:cNvSpPr/>
            <p:nvPr/>
          </p:nvSpPr>
          <p:spPr>
            <a:xfrm>
              <a:off x="864702" y="1910995"/>
              <a:ext cx="140708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Tipo de Servicio: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21" name="Rectángulo 20">
              <a:extLst>
                <a:ext uri="{FF2B5EF4-FFF2-40B4-BE49-F238E27FC236}">
                  <a16:creationId xmlns:a16="http://schemas.microsoft.com/office/drawing/2014/main" id="{6492D76D-BD6D-4616-9DE0-599FC92A6658}"/>
                </a:ext>
              </a:extLst>
            </p:cNvPr>
            <p:cNvSpPr/>
            <p:nvPr/>
          </p:nvSpPr>
          <p:spPr>
            <a:xfrm>
              <a:off x="1993616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2" name="Rectángulo 21">
              <a:extLst>
                <a:ext uri="{FF2B5EF4-FFF2-40B4-BE49-F238E27FC236}">
                  <a16:creationId xmlns:a16="http://schemas.microsoft.com/office/drawing/2014/main" id="{BE82BD38-E445-4696-A0AB-597A418C5665}"/>
                </a:ext>
              </a:extLst>
            </p:cNvPr>
            <p:cNvSpPr/>
            <p:nvPr/>
          </p:nvSpPr>
          <p:spPr>
            <a:xfrm>
              <a:off x="2072635" y="1908569"/>
              <a:ext cx="654616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Costura</a:t>
              </a:r>
            </a:p>
          </p:txBody>
        </p:sp>
        <p:sp>
          <p:nvSpPr>
            <p:cNvPr id="23" name="Rectángulo 22">
              <a:extLst>
                <a:ext uri="{FF2B5EF4-FFF2-40B4-BE49-F238E27FC236}">
                  <a16:creationId xmlns:a16="http://schemas.microsoft.com/office/drawing/2014/main" id="{68F4B250-3831-418F-BFC4-D431DBC2CA70}"/>
                </a:ext>
              </a:extLst>
            </p:cNvPr>
            <p:cNvSpPr/>
            <p:nvPr/>
          </p:nvSpPr>
          <p:spPr>
            <a:xfrm>
              <a:off x="2660329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4" name="Rectángulo 23">
              <a:extLst>
                <a:ext uri="{FF2B5EF4-FFF2-40B4-BE49-F238E27FC236}">
                  <a16:creationId xmlns:a16="http://schemas.microsoft.com/office/drawing/2014/main" id="{4AA89D6B-DBBA-402D-AEBE-71E144A67F00}"/>
                </a:ext>
              </a:extLst>
            </p:cNvPr>
            <p:cNvSpPr/>
            <p:nvPr/>
          </p:nvSpPr>
          <p:spPr>
            <a:xfrm>
              <a:off x="2750460" y="1915094"/>
              <a:ext cx="81676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Confección</a:t>
              </a:r>
            </a:p>
          </p:txBody>
        </p:sp>
        <p:sp>
          <p:nvSpPr>
            <p:cNvPr id="25" name="Rectángulo 24">
              <a:extLst>
                <a:ext uri="{FF2B5EF4-FFF2-40B4-BE49-F238E27FC236}">
                  <a16:creationId xmlns:a16="http://schemas.microsoft.com/office/drawing/2014/main" id="{E35C0224-B0B5-4F53-8A83-F99AB3741D53}"/>
                </a:ext>
              </a:extLst>
            </p:cNvPr>
            <p:cNvSpPr/>
            <p:nvPr/>
          </p:nvSpPr>
          <p:spPr>
            <a:xfrm>
              <a:off x="3522045" y="2000787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6" name="Rectángulo 25">
              <a:extLst>
                <a:ext uri="{FF2B5EF4-FFF2-40B4-BE49-F238E27FC236}">
                  <a16:creationId xmlns:a16="http://schemas.microsoft.com/office/drawing/2014/main" id="{6D0BC1E9-E235-4F61-AC23-ACA0B4CF88CA}"/>
                </a:ext>
              </a:extLst>
            </p:cNvPr>
            <p:cNvSpPr/>
            <p:nvPr/>
          </p:nvSpPr>
          <p:spPr>
            <a:xfrm>
              <a:off x="3612029" y="1915094"/>
              <a:ext cx="552402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Otros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sp>
        <p:nvSpPr>
          <p:cNvPr id="28" name="Rectángulo 27">
            <a:extLst>
              <a:ext uri="{FF2B5EF4-FFF2-40B4-BE49-F238E27FC236}">
                <a16:creationId xmlns:a16="http://schemas.microsoft.com/office/drawing/2014/main" id="{68588BD4-AE96-4CF9-9C4B-24A6D79FE99D}"/>
              </a:ext>
            </a:extLst>
          </p:cNvPr>
          <p:cNvSpPr/>
          <p:nvPr/>
        </p:nvSpPr>
        <p:spPr>
          <a:xfrm>
            <a:off x="354701" y="2633649"/>
            <a:ext cx="2183733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Descripción del Servicio:</a:t>
            </a:r>
            <a:endParaRPr lang="es-CL" dirty="0">
              <a:effectLst/>
              <a:latin typeface="Akazan Lt" panose="02000506020000020003" pitchFamily="2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pic>
        <p:nvPicPr>
          <p:cNvPr id="30" name="Imagen 29">
            <a:extLst>
              <a:ext uri="{FF2B5EF4-FFF2-40B4-BE49-F238E27FC236}">
                <a16:creationId xmlns:a16="http://schemas.microsoft.com/office/drawing/2014/main" id="{3E931A31-DC47-4A40-8DA9-8FC83A9306DD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203" t="66278" r="8673" b="23449"/>
          <a:stretch/>
        </p:blipFill>
        <p:spPr>
          <a:xfrm>
            <a:off x="440505" y="2944813"/>
            <a:ext cx="4301657" cy="738769"/>
          </a:xfrm>
          <a:prstGeom prst="rect">
            <a:avLst/>
          </a:prstGeom>
        </p:spPr>
      </p:pic>
      <p:grpSp>
        <p:nvGrpSpPr>
          <p:cNvPr id="76" name="Grupo 75">
            <a:extLst>
              <a:ext uri="{FF2B5EF4-FFF2-40B4-BE49-F238E27FC236}">
                <a16:creationId xmlns:a16="http://schemas.microsoft.com/office/drawing/2014/main" id="{EBD2F4EC-A8BF-4680-A871-AD5F1ACFA33A}"/>
              </a:ext>
            </a:extLst>
          </p:cNvPr>
          <p:cNvGrpSpPr/>
          <p:nvPr/>
        </p:nvGrpSpPr>
        <p:grpSpPr>
          <a:xfrm>
            <a:off x="513147" y="3825721"/>
            <a:ext cx="4187950" cy="1277269"/>
            <a:chOff x="425691" y="4023521"/>
            <a:chExt cx="4187950" cy="1277269"/>
          </a:xfrm>
        </p:grpSpPr>
        <p:sp>
          <p:nvSpPr>
            <p:cNvPr id="39" name="Rectángulo 38">
              <a:extLst>
                <a:ext uri="{FF2B5EF4-FFF2-40B4-BE49-F238E27FC236}">
                  <a16:creationId xmlns:a16="http://schemas.microsoft.com/office/drawing/2014/main" id="{02E4A93C-8F9C-4884-B2B6-80528735D3E3}"/>
                </a:ext>
              </a:extLst>
            </p:cNvPr>
            <p:cNvSpPr/>
            <p:nvPr/>
          </p:nvSpPr>
          <p:spPr>
            <a:xfrm>
              <a:off x="425691" y="4023521"/>
              <a:ext cx="118105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Ficha de Medidas</a:t>
              </a:r>
            </a:p>
          </p:txBody>
        </p:sp>
        <p:sp>
          <p:nvSpPr>
            <p:cNvPr id="41" name="Rectángulo 40">
              <a:extLst>
                <a:ext uri="{FF2B5EF4-FFF2-40B4-BE49-F238E27FC236}">
                  <a16:creationId xmlns:a16="http://schemas.microsoft.com/office/drawing/2014/main" id="{92B9E128-7B4C-45E7-9BA8-B9EA85687B92}"/>
                </a:ext>
              </a:extLst>
            </p:cNvPr>
            <p:cNvSpPr/>
            <p:nvPr/>
          </p:nvSpPr>
          <p:spPr>
            <a:xfrm>
              <a:off x="754528" y="4254831"/>
              <a:ext cx="66475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H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ombros</a:t>
              </a:r>
            </a:p>
          </p:txBody>
        </p:sp>
        <p:grpSp>
          <p:nvGrpSpPr>
            <p:cNvPr id="53" name="Grupo 52">
              <a:extLst>
                <a:ext uri="{FF2B5EF4-FFF2-40B4-BE49-F238E27FC236}">
                  <a16:creationId xmlns:a16="http://schemas.microsoft.com/office/drawing/2014/main" id="{F280F20A-CEEA-4B75-946C-268CF551042A}"/>
                </a:ext>
              </a:extLst>
            </p:cNvPr>
            <p:cNvGrpSpPr/>
            <p:nvPr/>
          </p:nvGrpSpPr>
          <p:grpSpPr>
            <a:xfrm>
              <a:off x="499785" y="4324233"/>
              <a:ext cx="319496" cy="903494"/>
              <a:chOff x="499785" y="4324233"/>
              <a:chExt cx="319496" cy="903494"/>
            </a:xfrm>
          </p:grpSpPr>
          <p:sp>
            <p:nvSpPr>
              <p:cNvPr id="40" name="Rectángulo 39">
                <a:extLst>
                  <a:ext uri="{FF2B5EF4-FFF2-40B4-BE49-F238E27FC236}">
                    <a16:creationId xmlns:a16="http://schemas.microsoft.com/office/drawing/2014/main" id="{E47B04F6-4E0C-443A-9D7F-51CC3A6E8167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 dirty="0"/>
              </a:p>
            </p:txBody>
          </p:sp>
          <p:sp>
            <p:nvSpPr>
              <p:cNvPr id="42" name="Rectángulo 41">
                <a:extLst>
                  <a:ext uri="{FF2B5EF4-FFF2-40B4-BE49-F238E27FC236}">
                    <a16:creationId xmlns:a16="http://schemas.microsoft.com/office/drawing/2014/main" id="{E0D8D7D1-E8A9-477D-BB59-7D4037A10AD8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3" name="Rectángulo 42">
                <a:extLst>
                  <a:ext uri="{FF2B5EF4-FFF2-40B4-BE49-F238E27FC236}">
                    <a16:creationId xmlns:a16="http://schemas.microsoft.com/office/drawing/2014/main" id="{F11EEA12-BB2F-4295-96AC-15AABB2EB594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4" name="Rectángulo 43">
                <a:extLst>
                  <a:ext uri="{FF2B5EF4-FFF2-40B4-BE49-F238E27FC236}">
                    <a16:creationId xmlns:a16="http://schemas.microsoft.com/office/drawing/2014/main" id="{4CA8619C-54F1-4E1B-8AD0-2AB97850AF39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5" name="Rectángulo 44">
                <a:extLst>
                  <a:ext uri="{FF2B5EF4-FFF2-40B4-BE49-F238E27FC236}">
                    <a16:creationId xmlns:a16="http://schemas.microsoft.com/office/drawing/2014/main" id="{A892E23F-412E-4C2B-BF07-19DEFB875F6D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48" name="Rectángulo 47">
              <a:extLst>
                <a:ext uri="{FF2B5EF4-FFF2-40B4-BE49-F238E27FC236}">
                  <a16:creationId xmlns:a16="http://schemas.microsoft.com/office/drawing/2014/main" id="{F61B7A8A-9FD8-4CD0-98C1-D19A7D442815}"/>
                </a:ext>
              </a:extLst>
            </p:cNvPr>
            <p:cNvSpPr/>
            <p:nvPr/>
          </p:nvSpPr>
          <p:spPr>
            <a:xfrm>
              <a:off x="754528" y="4446790"/>
              <a:ext cx="66475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Busto</a:t>
              </a:r>
            </a:p>
          </p:txBody>
        </p:sp>
        <p:sp>
          <p:nvSpPr>
            <p:cNvPr id="49" name="Rectángulo 48">
              <a:extLst>
                <a:ext uri="{FF2B5EF4-FFF2-40B4-BE49-F238E27FC236}">
                  <a16:creationId xmlns:a16="http://schemas.microsoft.com/office/drawing/2014/main" id="{CB2C72A1-AB47-4A03-B163-24BB2C1F201C}"/>
                </a:ext>
              </a:extLst>
            </p:cNvPr>
            <p:cNvSpPr/>
            <p:nvPr/>
          </p:nvSpPr>
          <p:spPr>
            <a:xfrm>
              <a:off x="754528" y="4627222"/>
              <a:ext cx="934027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Larg</a:t>
              </a: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 Espalda</a:t>
              </a:r>
            </a:p>
          </p:txBody>
        </p:sp>
        <p:sp>
          <p:nvSpPr>
            <p:cNvPr id="50" name="Rectángulo 49">
              <a:extLst>
                <a:ext uri="{FF2B5EF4-FFF2-40B4-BE49-F238E27FC236}">
                  <a16:creationId xmlns:a16="http://schemas.microsoft.com/office/drawing/2014/main" id="{C5BC14CB-F47E-4D58-8F68-DDE41F381913}"/>
                </a:ext>
              </a:extLst>
            </p:cNvPr>
            <p:cNvSpPr/>
            <p:nvPr/>
          </p:nvSpPr>
          <p:spPr>
            <a:xfrm>
              <a:off x="754528" y="4819750"/>
              <a:ext cx="934027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Busto</a:t>
              </a:r>
            </a:p>
          </p:txBody>
        </p:sp>
        <p:sp>
          <p:nvSpPr>
            <p:cNvPr id="52" name="Rectángulo 51">
              <a:extLst>
                <a:ext uri="{FF2B5EF4-FFF2-40B4-BE49-F238E27FC236}">
                  <a16:creationId xmlns:a16="http://schemas.microsoft.com/office/drawing/2014/main" id="{39884370-F146-4FD9-9DE4-63D0F5CF1CFD}"/>
                </a:ext>
              </a:extLst>
            </p:cNvPr>
            <p:cNvSpPr/>
            <p:nvPr/>
          </p:nvSpPr>
          <p:spPr>
            <a:xfrm>
              <a:off x="763644" y="5019073"/>
              <a:ext cx="54205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</a:t>
              </a:r>
            </a:p>
          </p:txBody>
        </p:sp>
        <p:grpSp>
          <p:nvGrpSpPr>
            <p:cNvPr id="54" name="Grupo 53">
              <a:extLst>
                <a:ext uri="{FF2B5EF4-FFF2-40B4-BE49-F238E27FC236}">
                  <a16:creationId xmlns:a16="http://schemas.microsoft.com/office/drawing/2014/main" id="{899D3852-9FE5-4802-ABAC-63F149199D1B}"/>
                </a:ext>
              </a:extLst>
            </p:cNvPr>
            <p:cNvGrpSpPr/>
            <p:nvPr/>
          </p:nvGrpSpPr>
          <p:grpSpPr>
            <a:xfrm>
              <a:off x="1603520" y="4324233"/>
              <a:ext cx="319496" cy="903494"/>
              <a:chOff x="499785" y="4324233"/>
              <a:chExt cx="319496" cy="903494"/>
            </a:xfrm>
          </p:grpSpPr>
          <p:sp>
            <p:nvSpPr>
              <p:cNvPr id="55" name="Rectángulo 54">
                <a:extLst>
                  <a:ext uri="{FF2B5EF4-FFF2-40B4-BE49-F238E27FC236}">
                    <a16:creationId xmlns:a16="http://schemas.microsoft.com/office/drawing/2014/main" id="{B9500116-F8A0-4B60-A41D-DDA61DAD96E1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6" name="Rectángulo 55">
                <a:extLst>
                  <a:ext uri="{FF2B5EF4-FFF2-40B4-BE49-F238E27FC236}">
                    <a16:creationId xmlns:a16="http://schemas.microsoft.com/office/drawing/2014/main" id="{32936542-49CC-49B3-82EB-7BF61A120F45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7" name="Rectángulo 56">
                <a:extLst>
                  <a:ext uri="{FF2B5EF4-FFF2-40B4-BE49-F238E27FC236}">
                    <a16:creationId xmlns:a16="http://schemas.microsoft.com/office/drawing/2014/main" id="{8750774D-2064-4D64-A3A9-4DF20C839018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8" name="Rectángulo 57">
                <a:extLst>
                  <a:ext uri="{FF2B5EF4-FFF2-40B4-BE49-F238E27FC236}">
                    <a16:creationId xmlns:a16="http://schemas.microsoft.com/office/drawing/2014/main" id="{83283F80-022F-44A8-A5C5-F600B41761E0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9" name="Rectángulo 58">
                <a:extLst>
                  <a:ext uri="{FF2B5EF4-FFF2-40B4-BE49-F238E27FC236}">
                    <a16:creationId xmlns:a16="http://schemas.microsoft.com/office/drawing/2014/main" id="{B3B65F57-430F-44F5-B56A-77EC86B78C32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60" name="Rectángulo 59">
              <a:extLst>
                <a:ext uri="{FF2B5EF4-FFF2-40B4-BE49-F238E27FC236}">
                  <a16:creationId xmlns:a16="http://schemas.microsoft.com/office/drawing/2014/main" id="{6466DA8E-C652-4658-9DE6-CC4010FF4254}"/>
                </a:ext>
              </a:extLst>
            </p:cNvPr>
            <p:cNvSpPr/>
            <p:nvPr/>
          </p:nvSpPr>
          <p:spPr>
            <a:xfrm>
              <a:off x="1857045" y="4249221"/>
              <a:ext cx="140225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Frente </a:t>
              </a:r>
            </a:p>
          </p:txBody>
        </p:sp>
        <p:sp>
          <p:nvSpPr>
            <p:cNvPr id="61" name="Rectángulo 60">
              <a:extLst>
                <a:ext uri="{FF2B5EF4-FFF2-40B4-BE49-F238E27FC236}">
                  <a16:creationId xmlns:a16="http://schemas.microsoft.com/office/drawing/2014/main" id="{31371062-0AD6-4B71-A228-5A8B2CD3F31E}"/>
                </a:ext>
              </a:extLst>
            </p:cNvPr>
            <p:cNvSpPr/>
            <p:nvPr/>
          </p:nvSpPr>
          <p:spPr>
            <a:xfrm>
              <a:off x="1857045" y="4448480"/>
              <a:ext cx="1327750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Costado</a:t>
              </a:r>
            </a:p>
          </p:txBody>
        </p:sp>
        <p:sp>
          <p:nvSpPr>
            <p:cNvPr id="62" name="Rectángulo 61">
              <a:extLst>
                <a:ext uri="{FF2B5EF4-FFF2-40B4-BE49-F238E27FC236}">
                  <a16:creationId xmlns:a16="http://schemas.microsoft.com/office/drawing/2014/main" id="{5A4E51EF-8D78-4EC7-9B0F-BE0BEA9BB197}"/>
                </a:ext>
              </a:extLst>
            </p:cNvPr>
            <p:cNvSpPr/>
            <p:nvPr/>
          </p:nvSpPr>
          <p:spPr>
            <a:xfrm>
              <a:off x="1867696" y="4627222"/>
              <a:ext cx="60857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Cadera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63" name="Rectángulo 62">
              <a:extLst>
                <a:ext uri="{FF2B5EF4-FFF2-40B4-BE49-F238E27FC236}">
                  <a16:creationId xmlns:a16="http://schemas.microsoft.com/office/drawing/2014/main" id="{14010947-628E-4464-9589-CBFF26BCD86C}"/>
                </a:ext>
              </a:extLst>
            </p:cNvPr>
            <p:cNvSpPr/>
            <p:nvPr/>
          </p:nvSpPr>
          <p:spPr>
            <a:xfrm>
              <a:off x="1867696" y="4813319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Rodilla</a:t>
              </a:r>
            </a:p>
          </p:txBody>
        </p:sp>
        <p:sp>
          <p:nvSpPr>
            <p:cNvPr id="64" name="Rectángulo 63">
              <a:extLst>
                <a:ext uri="{FF2B5EF4-FFF2-40B4-BE49-F238E27FC236}">
                  <a16:creationId xmlns:a16="http://schemas.microsoft.com/office/drawing/2014/main" id="{B9F5A617-31DA-4B42-AA9F-20464752E28F}"/>
                </a:ext>
              </a:extLst>
            </p:cNvPr>
            <p:cNvSpPr/>
            <p:nvPr/>
          </p:nvSpPr>
          <p:spPr>
            <a:xfrm>
              <a:off x="1862655" y="5016100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Rodilla</a:t>
              </a:r>
            </a:p>
          </p:txBody>
        </p:sp>
        <p:grpSp>
          <p:nvGrpSpPr>
            <p:cNvPr id="65" name="Grupo 64">
              <a:extLst>
                <a:ext uri="{FF2B5EF4-FFF2-40B4-BE49-F238E27FC236}">
                  <a16:creationId xmlns:a16="http://schemas.microsoft.com/office/drawing/2014/main" id="{320CD5EF-93F7-494C-8D7A-6A0B8DEABED7}"/>
                </a:ext>
              </a:extLst>
            </p:cNvPr>
            <p:cNvGrpSpPr/>
            <p:nvPr/>
          </p:nvGrpSpPr>
          <p:grpSpPr>
            <a:xfrm>
              <a:off x="3122565" y="4330398"/>
              <a:ext cx="319496" cy="903494"/>
              <a:chOff x="499785" y="4324233"/>
              <a:chExt cx="319496" cy="903494"/>
            </a:xfrm>
          </p:grpSpPr>
          <p:sp>
            <p:nvSpPr>
              <p:cNvPr id="66" name="Rectángulo 65">
                <a:extLst>
                  <a:ext uri="{FF2B5EF4-FFF2-40B4-BE49-F238E27FC236}">
                    <a16:creationId xmlns:a16="http://schemas.microsoft.com/office/drawing/2014/main" id="{F5AFC7C4-3C8D-4234-9F99-591641CB149C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7" name="Rectángulo 66">
                <a:extLst>
                  <a:ext uri="{FF2B5EF4-FFF2-40B4-BE49-F238E27FC236}">
                    <a16:creationId xmlns:a16="http://schemas.microsoft.com/office/drawing/2014/main" id="{672EC4D9-7968-40EF-8E37-0AB1B0B57B4D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8" name="Rectángulo 67">
                <a:extLst>
                  <a:ext uri="{FF2B5EF4-FFF2-40B4-BE49-F238E27FC236}">
                    <a16:creationId xmlns:a16="http://schemas.microsoft.com/office/drawing/2014/main" id="{79992F34-89A5-437A-A008-60DF00CD58FB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9" name="Rectángulo 68">
                <a:extLst>
                  <a:ext uri="{FF2B5EF4-FFF2-40B4-BE49-F238E27FC236}">
                    <a16:creationId xmlns:a16="http://schemas.microsoft.com/office/drawing/2014/main" id="{5A44A7C8-1EF2-4BA3-A253-805C71A8205A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70" name="Rectángulo 69">
                <a:extLst>
                  <a:ext uri="{FF2B5EF4-FFF2-40B4-BE49-F238E27FC236}">
                    <a16:creationId xmlns:a16="http://schemas.microsoft.com/office/drawing/2014/main" id="{9FCEB1F4-D108-40F4-9C61-46A7811EF12A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71" name="Rectángulo 70">
              <a:extLst>
                <a:ext uri="{FF2B5EF4-FFF2-40B4-BE49-F238E27FC236}">
                  <a16:creationId xmlns:a16="http://schemas.microsoft.com/office/drawing/2014/main" id="{7667203C-F86F-4632-8695-E8C8F777376B}"/>
                </a:ext>
              </a:extLst>
            </p:cNvPr>
            <p:cNvSpPr/>
            <p:nvPr/>
          </p:nvSpPr>
          <p:spPr>
            <a:xfrm>
              <a:off x="3391445" y="4257235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Pantalones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2" name="Rectángulo 71">
              <a:extLst>
                <a:ext uri="{FF2B5EF4-FFF2-40B4-BE49-F238E27FC236}">
                  <a16:creationId xmlns:a16="http://schemas.microsoft.com/office/drawing/2014/main" id="{58BFB19A-50EB-45F1-A3CE-85D479F6FF63}"/>
                </a:ext>
              </a:extLst>
            </p:cNvPr>
            <p:cNvSpPr/>
            <p:nvPr/>
          </p:nvSpPr>
          <p:spPr>
            <a:xfrm>
              <a:off x="3392643" y="4443247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Falda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3" name="Rectángulo 72">
              <a:extLst>
                <a:ext uri="{FF2B5EF4-FFF2-40B4-BE49-F238E27FC236}">
                  <a16:creationId xmlns:a16="http://schemas.microsoft.com/office/drawing/2014/main" id="{1D61C0AB-6E23-4955-B604-F5425931A240}"/>
                </a:ext>
              </a:extLst>
            </p:cNvPr>
            <p:cNvSpPr/>
            <p:nvPr/>
          </p:nvSpPr>
          <p:spPr>
            <a:xfrm>
              <a:off x="3388231" y="4632248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Brazos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4" name="Rectángulo 73">
              <a:extLst>
                <a:ext uri="{FF2B5EF4-FFF2-40B4-BE49-F238E27FC236}">
                  <a16:creationId xmlns:a16="http://schemas.microsoft.com/office/drawing/2014/main" id="{82FFD66E-2E43-472B-9751-82F25D60E63F}"/>
                </a:ext>
              </a:extLst>
            </p:cNvPr>
            <p:cNvSpPr/>
            <p:nvPr/>
          </p:nvSpPr>
          <p:spPr>
            <a:xfrm>
              <a:off x="3391445" y="4824776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Brazos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5" name="Rectángulo 74">
              <a:extLst>
                <a:ext uri="{FF2B5EF4-FFF2-40B4-BE49-F238E27FC236}">
                  <a16:creationId xmlns:a16="http://schemas.microsoft.com/office/drawing/2014/main" id="{567DC8AA-44AB-4858-80A5-59093DB9B205}"/>
                </a:ext>
              </a:extLst>
            </p:cNvPr>
            <p:cNvSpPr/>
            <p:nvPr/>
          </p:nvSpPr>
          <p:spPr>
            <a:xfrm>
              <a:off x="3392014" y="5019687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Puños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77" name="Grupo 76">
            <a:extLst>
              <a:ext uri="{FF2B5EF4-FFF2-40B4-BE49-F238E27FC236}">
                <a16:creationId xmlns:a16="http://schemas.microsoft.com/office/drawing/2014/main" id="{E1C409F8-653D-4D9B-BD5A-C6F51AAA093A}"/>
              </a:ext>
            </a:extLst>
          </p:cNvPr>
          <p:cNvGrpSpPr/>
          <p:nvPr/>
        </p:nvGrpSpPr>
        <p:grpSpPr>
          <a:xfrm>
            <a:off x="827247" y="5284367"/>
            <a:ext cx="3869438" cy="314947"/>
            <a:chOff x="846774" y="1908569"/>
            <a:chExt cx="3869438" cy="314947"/>
          </a:xfrm>
        </p:grpSpPr>
        <p:sp>
          <p:nvSpPr>
            <p:cNvPr id="78" name="Rectángulo: esquinas redondeadas 77">
              <a:extLst>
                <a:ext uri="{FF2B5EF4-FFF2-40B4-BE49-F238E27FC236}">
                  <a16:creationId xmlns:a16="http://schemas.microsoft.com/office/drawing/2014/main" id="{2060D2E5-A165-4593-B293-BEB07BBA723F}"/>
                </a:ext>
              </a:extLst>
            </p:cNvPr>
            <p:cNvSpPr/>
            <p:nvPr/>
          </p:nvSpPr>
          <p:spPr>
            <a:xfrm>
              <a:off x="888509" y="1931042"/>
              <a:ext cx="3548063" cy="267576"/>
            </a:xfrm>
            <a:prstGeom prst="roundRect">
              <a:avLst>
                <a:gd name="adj" fmla="val 3808"/>
              </a:avLst>
            </a:prstGeom>
            <a:solidFill>
              <a:srgbClr val="E5EBF7"/>
            </a:solidFill>
            <a:ln w="6350"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79" name="Rectángulo 78">
              <a:extLst>
                <a:ext uri="{FF2B5EF4-FFF2-40B4-BE49-F238E27FC236}">
                  <a16:creationId xmlns:a16="http://schemas.microsoft.com/office/drawing/2014/main" id="{E7877A37-7626-4D32-BC91-E7815A0457B0}"/>
                </a:ext>
              </a:extLst>
            </p:cNvPr>
            <p:cNvSpPr/>
            <p:nvPr/>
          </p:nvSpPr>
          <p:spPr>
            <a:xfrm>
              <a:off x="846774" y="1910995"/>
              <a:ext cx="140708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Material Utilizado</a:t>
              </a:r>
            </a:p>
          </p:txBody>
        </p:sp>
        <p:sp>
          <p:nvSpPr>
            <p:cNvPr id="80" name="Rectángulo 79">
              <a:extLst>
                <a:ext uri="{FF2B5EF4-FFF2-40B4-BE49-F238E27FC236}">
                  <a16:creationId xmlns:a16="http://schemas.microsoft.com/office/drawing/2014/main" id="{EED52FFC-D234-4972-9362-CCA8BD8E1E1D}"/>
                </a:ext>
              </a:extLst>
            </p:cNvPr>
            <p:cNvSpPr/>
            <p:nvPr/>
          </p:nvSpPr>
          <p:spPr>
            <a:xfrm>
              <a:off x="1951784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81" name="Rectángulo 80">
              <a:extLst>
                <a:ext uri="{FF2B5EF4-FFF2-40B4-BE49-F238E27FC236}">
                  <a16:creationId xmlns:a16="http://schemas.microsoft.com/office/drawing/2014/main" id="{810D7B33-A378-48EE-81DB-D80ABF08CAFF}"/>
                </a:ext>
              </a:extLst>
            </p:cNvPr>
            <p:cNvSpPr/>
            <p:nvPr/>
          </p:nvSpPr>
          <p:spPr>
            <a:xfrm>
              <a:off x="2018850" y="1908569"/>
              <a:ext cx="1230415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Traído por cliente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82" name="Rectángulo 81">
              <a:extLst>
                <a:ext uri="{FF2B5EF4-FFF2-40B4-BE49-F238E27FC236}">
                  <a16:creationId xmlns:a16="http://schemas.microsoft.com/office/drawing/2014/main" id="{C6BA340D-8998-4AB9-89C7-B008C984CE74}"/>
                </a:ext>
              </a:extLst>
            </p:cNvPr>
            <p:cNvSpPr/>
            <p:nvPr/>
          </p:nvSpPr>
          <p:spPr>
            <a:xfrm>
              <a:off x="3114635" y="2000787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85" name="Rectángulo 84">
              <a:extLst>
                <a:ext uri="{FF2B5EF4-FFF2-40B4-BE49-F238E27FC236}">
                  <a16:creationId xmlns:a16="http://schemas.microsoft.com/office/drawing/2014/main" id="{E804BDC5-B8E3-4BEE-B9A1-7A7F9FE1772F}"/>
                </a:ext>
              </a:extLst>
            </p:cNvPr>
            <p:cNvSpPr/>
            <p:nvPr/>
          </p:nvSpPr>
          <p:spPr>
            <a:xfrm>
              <a:off x="3194974" y="1908569"/>
              <a:ext cx="152123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Comprado por uno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pic>
        <p:nvPicPr>
          <p:cNvPr id="86" name="Imagen 85">
            <a:extLst>
              <a:ext uri="{FF2B5EF4-FFF2-40B4-BE49-F238E27FC236}">
                <a16:creationId xmlns:a16="http://schemas.microsoft.com/office/drawing/2014/main" id="{5E40D706-1789-41B8-8B26-B918DFB9E15B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203" t="66278" r="8673" b="23356"/>
          <a:stretch/>
        </p:blipFill>
        <p:spPr>
          <a:xfrm>
            <a:off x="420002" y="5572807"/>
            <a:ext cx="4301657" cy="745544"/>
          </a:xfrm>
          <a:prstGeom prst="rect">
            <a:avLst/>
          </a:prstGeom>
        </p:spPr>
      </p:pic>
      <p:grpSp>
        <p:nvGrpSpPr>
          <p:cNvPr id="99" name="Grupo 98">
            <a:extLst>
              <a:ext uri="{FF2B5EF4-FFF2-40B4-BE49-F238E27FC236}">
                <a16:creationId xmlns:a16="http://schemas.microsoft.com/office/drawing/2014/main" id="{A495B0AB-2D8A-4029-A820-29583E476264}"/>
              </a:ext>
            </a:extLst>
          </p:cNvPr>
          <p:cNvGrpSpPr/>
          <p:nvPr/>
        </p:nvGrpSpPr>
        <p:grpSpPr>
          <a:xfrm>
            <a:off x="513886" y="6402346"/>
            <a:ext cx="4328637" cy="751470"/>
            <a:chOff x="507023" y="6357999"/>
            <a:chExt cx="4328637" cy="751470"/>
          </a:xfrm>
        </p:grpSpPr>
        <p:sp>
          <p:nvSpPr>
            <p:cNvPr id="88" name="Rectángulo 87">
              <a:extLst>
                <a:ext uri="{FF2B5EF4-FFF2-40B4-BE49-F238E27FC236}">
                  <a16:creationId xmlns:a16="http://schemas.microsoft.com/office/drawing/2014/main" id="{CABB359B-7FAA-4851-BFBB-C7E16CD1F9CA}"/>
                </a:ext>
              </a:extLst>
            </p:cNvPr>
            <p:cNvSpPr/>
            <p:nvPr/>
          </p:nvSpPr>
          <p:spPr>
            <a:xfrm>
              <a:off x="507023" y="6357999"/>
              <a:ext cx="1590222" cy="34394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6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Formas de Pago</a:t>
              </a:r>
              <a:endParaRPr lang="es-CL" sz="16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89" name="Rectángulo 88">
              <a:extLst>
                <a:ext uri="{FF2B5EF4-FFF2-40B4-BE49-F238E27FC236}">
                  <a16:creationId xmlns:a16="http://schemas.microsoft.com/office/drawing/2014/main" id="{5C3FB13F-67AB-4E67-B8DB-16F6AEF462D6}"/>
                </a:ext>
              </a:extLst>
            </p:cNvPr>
            <p:cNvSpPr/>
            <p:nvPr/>
          </p:nvSpPr>
          <p:spPr>
            <a:xfrm>
              <a:off x="508665" y="6755574"/>
              <a:ext cx="118105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Total a Pagar: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90" name="Conector recto 89">
              <a:extLst>
                <a:ext uri="{FF2B5EF4-FFF2-40B4-BE49-F238E27FC236}">
                  <a16:creationId xmlns:a16="http://schemas.microsoft.com/office/drawing/2014/main" id="{E991F5D5-602F-41C6-A05E-4F641BA735F5}"/>
                </a:ext>
              </a:extLst>
            </p:cNvPr>
            <p:cNvCxnSpPr>
              <a:cxnSpLocks/>
            </p:cNvCxnSpPr>
            <p:nvPr/>
          </p:nvCxnSpPr>
          <p:spPr>
            <a:xfrm>
              <a:off x="1405339" y="6956676"/>
              <a:ext cx="1125661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3" name="Rectángulo 92">
              <a:extLst>
                <a:ext uri="{FF2B5EF4-FFF2-40B4-BE49-F238E27FC236}">
                  <a16:creationId xmlns:a16="http://schemas.microsoft.com/office/drawing/2014/main" id="{6EBF0BAA-1830-4082-9014-C97DF0F57357}"/>
                </a:ext>
              </a:extLst>
            </p:cNvPr>
            <p:cNvSpPr/>
            <p:nvPr/>
          </p:nvSpPr>
          <p:spPr>
            <a:xfrm>
              <a:off x="2618328" y="6480608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94" name="Rectángulo 93">
              <a:extLst>
                <a:ext uri="{FF2B5EF4-FFF2-40B4-BE49-F238E27FC236}">
                  <a16:creationId xmlns:a16="http://schemas.microsoft.com/office/drawing/2014/main" id="{6B27A875-5C49-4CE4-884A-53A0A9CD71C2}"/>
                </a:ext>
              </a:extLst>
            </p:cNvPr>
            <p:cNvSpPr/>
            <p:nvPr/>
          </p:nvSpPr>
          <p:spPr>
            <a:xfrm>
              <a:off x="2698547" y="6392360"/>
              <a:ext cx="213711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50% Adel</a:t>
              </a: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anto / 50% Entrega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5" name="Rectángulo 94">
              <a:extLst>
                <a:ext uri="{FF2B5EF4-FFF2-40B4-BE49-F238E27FC236}">
                  <a16:creationId xmlns:a16="http://schemas.microsoft.com/office/drawing/2014/main" id="{796D9CDE-CE6A-44BC-B977-018DBDB7ADB1}"/>
                </a:ext>
              </a:extLst>
            </p:cNvPr>
            <p:cNvSpPr/>
            <p:nvPr/>
          </p:nvSpPr>
          <p:spPr>
            <a:xfrm>
              <a:off x="2618327" y="6671604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96" name="Rectángulo 95">
              <a:extLst>
                <a:ext uri="{FF2B5EF4-FFF2-40B4-BE49-F238E27FC236}">
                  <a16:creationId xmlns:a16="http://schemas.microsoft.com/office/drawing/2014/main" id="{E1A9C05A-E9F5-40BA-9B89-F4925868A6E2}"/>
                </a:ext>
              </a:extLst>
            </p:cNvPr>
            <p:cNvSpPr/>
            <p:nvPr/>
          </p:nvSpPr>
          <p:spPr>
            <a:xfrm>
              <a:off x="2698547" y="6590190"/>
              <a:ext cx="125637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Tarjeta de Crédito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7" name="Rectángulo 96">
              <a:extLst>
                <a:ext uri="{FF2B5EF4-FFF2-40B4-BE49-F238E27FC236}">
                  <a16:creationId xmlns:a16="http://schemas.microsoft.com/office/drawing/2014/main" id="{FDB9D3DA-79A0-4743-B169-42B0206C7917}"/>
                </a:ext>
              </a:extLst>
            </p:cNvPr>
            <p:cNvSpPr/>
            <p:nvPr/>
          </p:nvSpPr>
          <p:spPr>
            <a:xfrm>
              <a:off x="2734595" y="6796948"/>
              <a:ext cx="125637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Pago Completo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8" name="Rectángulo 97">
              <a:extLst>
                <a:ext uri="{FF2B5EF4-FFF2-40B4-BE49-F238E27FC236}">
                  <a16:creationId xmlns:a16="http://schemas.microsoft.com/office/drawing/2014/main" id="{C23ACB03-E850-4859-963B-A4D496E13724}"/>
                </a:ext>
              </a:extLst>
            </p:cNvPr>
            <p:cNvSpPr/>
            <p:nvPr/>
          </p:nvSpPr>
          <p:spPr>
            <a:xfrm>
              <a:off x="2618327" y="6872424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</p:grpSp>
      <p:sp>
        <p:nvSpPr>
          <p:cNvPr id="83" name="Rectángulo 82">
            <a:extLst>
              <a:ext uri="{FF2B5EF4-FFF2-40B4-BE49-F238E27FC236}">
                <a16:creationId xmlns:a16="http://schemas.microsoft.com/office/drawing/2014/main" id="{FF1B5714-D46E-4962-9BD8-8C3EB344E93F}"/>
              </a:ext>
            </a:extLst>
          </p:cNvPr>
          <p:cNvSpPr/>
          <p:nvPr/>
        </p:nvSpPr>
        <p:spPr>
          <a:xfrm>
            <a:off x="551357" y="63750"/>
            <a:ext cx="4148168" cy="107830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07000"/>
              </a:lnSpc>
              <a:spcAft>
                <a:spcPts val="726"/>
              </a:spcAft>
            </a:pPr>
            <a:r>
              <a:rPr lang="es-CL" sz="5988" dirty="0">
                <a:solidFill>
                  <a:schemeClr val="bg1"/>
                </a:solidFill>
                <a:latin typeface="Angelface" pitchFamily="50" charset="0"/>
                <a:ea typeface="Calibri" panose="020F0502020204030204" pitchFamily="34" charset="0"/>
                <a:cs typeface="Times New Roman" panose="02020603050405020304" pitchFamily="18" charset="0"/>
              </a:rPr>
              <a:t>Ordenes de Venta</a:t>
            </a:r>
            <a:endParaRPr lang="es-CL" sz="6532" dirty="0">
              <a:solidFill>
                <a:schemeClr val="bg1"/>
              </a:solidFill>
              <a:latin typeface="Angelface" pitchFamily="50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101" name="Rectángulo: esquinas redondeadas 100">
            <a:extLst>
              <a:ext uri="{FF2B5EF4-FFF2-40B4-BE49-F238E27FC236}">
                <a16:creationId xmlns:a16="http://schemas.microsoft.com/office/drawing/2014/main" id="{0A155951-9671-4EA6-9BA5-4894C98CB333}"/>
              </a:ext>
            </a:extLst>
          </p:cNvPr>
          <p:cNvSpPr/>
          <p:nvPr/>
        </p:nvSpPr>
        <p:spPr>
          <a:xfrm>
            <a:off x="473237" y="1582469"/>
            <a:ext cx="4223447" cy="604994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111" name="Rectángulo: esquinas redondeadas 110">
            <a:extLst>
              <a:ext uri="{FF2B5EF4-FFF2-40B4-BE49-F238E27FC236}">
                <a16:creationId xmlns:a16="http://schemas.microsoft.com/office/drawing/2014/main" id="{2F0F5CEE-A183-4B39-8715-F1C8F735566B}"/>
              </a:ext>
            </a:extLst>
          </p:cNvPr>
          <p:cNvSpPr/>
          <p:nvPr/>
        </p:nvSpPr>
        <p:spPr>
          <a:xfrm>
            <a:off x="524368" y="3850804"/>
            <a:ext cx="4115236" cy="1279658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113" name="Rectángulo: esquinas redondeadas 112">
            <a:extLst>
              <a:ext uri="{FF2B5EF4-FFF2-40B4-BE49-F238E27FC236}">
                <a16:creationId xmlns:a16="http://schemas.microsoft.com/office/drawing/2014/main" id="{907035ED-50C6-4207-BD92-D5027B05F656}"/>
              </a:ext>
            </a:extLst>
          </p:cNvPr>
          <p:cNvSpPr/>
          <p:nvPr/>
        </p:nvSpPr>
        <p:spPr>
          <a:xfrm>
            <a:off x="521789" y="6431097"/>
            <a:ext cx="4115236" cy="762266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</p:spTree>
    <p:extLst>
      <p:ext uri="{BB962C8B-B14F-4D97-AF65-F5344CB8AC3E}">
        <p14:creationId xmlns:p14="http://schemas.microsoft.com/office/powerpoint/2010/main" val="1129665636"/>
      </p:ext>
    </p:extLst>
  </p:cSld>
  <p:clrMapOvr>
    <a:masterClrMapping/>
  </p:clrMapOvr>
</p:sld>
</file>

<file path=ppt/slides/slide3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4" name="Imagen 113">
            <a:extLst>
              <a:ext uri="{FF2B5EF4-FFF2-40B4-BE49-F238E27FC236}">
                <a16:creationId xmlns:a16="http://schemas.microsoft.com/office/drawing/2014/main" id="{E2C72D66-3C05-40F4-818E-4CB8631B94FA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26633" t="9514" r="29569" b="27352"/>
          <a:stretch/>
        </p:blipFill>
        <p:spPr>
          <a:xfrm rot="16200000">
            <a:off x="2185505" y="-1998928"/>
            <a:ext cx="697876" cy="5068891"/>
          </a:xfrm>
          <a:prstGeom prst="rect">
            <a:avLst/>
          </a:prstGeom>
        </p:spPr>
      </p:pic>
      <p:sp>
        <p:nvSpPr>
          <p:cNvPr id="112" name="Rectángulo: esquinas redondeadas 111">
            <a:extLst>
              <a:ext uri="{FF2B5EF4-FFF2-40B4-BE49-F238E27FC236}">
                <a16:creationId xmlns:a16="http://schemas.microsoft.com/office/drawing/2014/main" id="{E115D612-3661-42A9-A486-91A7B88EA55F}"/>
              </a:ext>
            </a:extLst>
          </p:cNvPr>
          <p:cNvSpPr/>
          <p:nvPr/>
        </p:nvSpPr>
        <p:spPr>
          <a:xfrm>
            <a:off x="440504" y="6367648"/>
            <a:ext cx="4290148" cy="890633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110" name="Rectángulo: esquinas redondeadas 109">
            <a:extLst>
              <a:ext uri="{FF2B5EF4-FFF2-40B4-BE49-F238E27FC236}">
                <a16:creationId xmlns:a16="http://schemas.microsoft.com/office/drawing/2014/main" id="{9B78243E-FF09-471B-A928-593DCFE6BCF1}"/>
              </a:ext>
            </a:extLst>
          </p:cNvPr>
          <p:cNvSpPr/>
          <p:nvPr/>
        </p:nvSpPr>
        <p:spPr>
          <a:xfrm>
            <a:off x="440505" y="3776826"/>
            <a:ext cx="4290148" cy="1439386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84" name="Rectángulo: esquinas redondeadas 83">
            <a:extLst>
              <a:ext uri="{FF2B5EF4-FFF2-40B4-BE49-F238E27FC236}">
                <a16:creationId xmlns:a16="http://schemas.microsoft.com/office/drawing/2014/main" id="{AD7414DD-8DE6-45B8-8112-9BDDF0B186AF}"/>
              </a:ext>
            </a:extLst>
          </p:cNvPr>
          <p:cNvSpPr/>
          <p:nvPr/>
        </p:nvSpPr>
        <p:spPr>
          <a:xfrm>
            <a:off x="420001" y="1536627"/>
            <a:ext cx="4310651" cy="697874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2" name="Rectángulo: esquinas redondeadas 1">
            <a:extLst>
              <a:ext uri="{FF2B5EF4-FFF2-40B4-BE49-F238E27FC236}">
                <a16:creationId xmlns:a16="http://schemas.microsoft.com/office/drawing/2014/main" id="{99FF4510-806D-4AC7-8D73-69B355A697B8}"/>
              </a:ext>
            </a:extLst>
          </p:cNvPr>
          <p:cNvSpPr/>
          <p:nvPr/>
        </p:nvSpPr>
        <p:spPr>
          <a:xfrm>
            <a:off x="1308997" y="1142665"/>
            <a:ext cx="1021080" cy="217998"/>
          </a:xfrm>
          <a:prstGeom prst="roundRect">
            <a:avLst>
              <a:gd name="adj" fmla="val 0"/>
            </a:avLst>
          </a:prstGeom>
          <a:noFill/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4" name="Rectángulo 3">
            <a:extLst>
              <a:ext uri="{FF2B5EF4-FFF2-40B4-BE49-F238E27FC236}">
                <a16:creationId xmlns:a16="http://schemas.microsoft.com/office/drawing/2014/main" id="{2AFB77A1-E7B9-4F47-9144-3CC7BDF7EE3D}"/>
              </a:ext>
            </a:extLst>
          </p:cNvPr>
          <p:cNvSpPr/>
          <p:nvPr/>
        </p:nvSpPr>
        <p:spPr>
          <a:xfrm>
            <a:off x="440504" y="1056234"/>
            <a:ext cx="1021080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N.º Pedido</a:t>
            </a:r>
            <a:endParaRPr lang="es-CL" dirty="0">
              <a:effectLst/>
              <a:latin typeface="Akazan Lt" panose="02000506020000020003" pitchFamily="2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5" name="Rectángulo: esquinas redondeadas 4">
            <a:extLst>
              <a:ext uri="{FF2B5EF4-FFF2-40B4-BE49-F238E27FC236}">
                <a16:creationId xmlns:a16="http://schemas.microsoft.com/office/drawing/2014/main" id="{2842A9BB-0E44-4F1E-97DD-EF7322732B51}"/>
              </a:ext>
            </a:extLst>
          </p:cNvPr>
          <p:cNvSpPr/>
          <p:nvPr/>
        </p:nvSpPr>
        <p:spPr>
          <a:xfrm>
            <a:off x="3675604" y="1142059"/>
            <a:ext cx="1021080" cy="217998"/>
          </a:xfrm>
          <a:prstGeom prst="roundRect">
            <a:avLst>
              <a:gd name="adj" fmla="val 0"/>
            </a:avLst>
          </a:prstGeom>
          <a:noFill/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6" name="Rectángulo 5">
            <a:extLst>
              <a:ext uri="{FF2B5EF4-FFF2-40B4-BE49-F238E27FC236}">
                <a16:creationId xmlns:a16="http://schemas.microsoft.com/office/drawing/2014/main" id="{7F3D37A6-278E-4B2C-8776-6E7C1A84784E}"/>
              </a:ext>
            </a:extLst>
          </p:cNvPr>
          <p:cNvSpPr/>
          <p:nvPr/>
        </p:nvSpPr>
        <p:spPr>
          <a:xfrm>
            <a:off x="3079506" y="1063864"/>
            <a:ext cx="1021080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Fecha</a:t>
            </a:r>
          </a:p>
        </p:txBody>
      </p:sp>
      <p:grpSp>
        <p:nvGrpSpPr>
          <p:cNvPr id="17" name="Grupo 16">
            <a:extLst>
              <a:ext uri="{FF2B5EF4-FFF2-40B4-BE49-F238E27FC236}">
                <a16:creationId xmlns:a16="http://schemas.microsoft.com/office/drawing/2014/main" id="{A1221EF0-FDFE-48C3-A647-6370BEFC3A9F}"/>
              </a:ext>
            </a:extLst>
          </p:cNvPr>
          <p:cNvGrpSpPr/>
          <p:nvPr/>
        </p:nvGrpSpPr>
        <p:grpSpPr>
          <a:xfrm>
            <a:off x="428996" y="1535416"/>
            <a:ext cx="4190338" cy="715275"/>
            <a:chOff x="461175" y="1120552"/>
            <a:chExt cx="4190338" cy="715275"/>
          </a:xfrm>
        </p:grpSpPr>
        <p:sp>
          <p:nvSpPr>
            <p:cNvPr id="8" name="Rectángulo 7">
              <a:extLst>
                <a:ext uri="{FF2B5EF4-FFF2-40B4-BE49-F238E27FC236}">
                  <a16:creationId xmlns:a16="http://schemas.microsoft.com/office/drawing/2014/main" id="{9A52EE84-0DE8-4F26-AD5E-3CE20593F425}"/>
                </a:ext>
              </a:extLst>
            </p:cNvPr>
            <p:cNvSpPr/>
            <p:nvPr/>
          </p:nvSpPr>
          <p:spPr>
            <a:xfrm>
              <a:off x="477077" y="1120552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Cliente: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" name="Rectángulo 8">
              <a:extLst>
                <a:ext uri="{FF2B5EF4-FFF2-40B4-BE49-F238E27FC236}">
                  <a16:creationId xmlns:a16="http://schemas.microsoft.com/office/drawing/2014/main" id="{0293D1B7-439B-4947-A5F0-41627F3784A1}"/>
                </a:ext>
              </a:extLst>
            </p:cNvPr>
            <p:cNvSpPr/>
            <p:nvPr/>
          </p:nvSpPr>
          <p:spPr>
            <a:xfrm>
              <a:off x="461175" y="1452518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Teléfono: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10" name="Rectángulo 9">
              <a:extLst>
                <a:ext uri="{FF2B5EF4-FFF2-40B4-BE49-F238E27FC236}">
                  <a16:creationId xmlns:a16="http://schemas.microsoft.com/office/drawing/2014/main" id="{18CEE0AE-BC72-4F64-89A2-783C42213717}"/>
                </a:ext>
              </a:extLst>
            </p:cNvPr>
            <p:cNvSpPr/>
            <p:nvPr/>
          </p:nvSpPr>
          <p:spPr>
            <a:xfrm>
              <a:off x="2542395" y="1460468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Celular: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12" name="Conector recto 11">
              <a:extLst>
                <a:ext uri="{FF2B5EF4-FFF2-40B4-BE49-F238E27FC236}">
                  <a16:creationId xmlns:a16="http://schemas.microsoft.com/office/drawing/2014/main" id="{44FD2E21-B38E-48E6-8AF0-3E3DE6E69487}"/>
                </a:ext>
              </a:extLst>
            </p:cNvPr>
            <p:cNvCxnSpPr/>
            <p:nvPr/>
          </p:nvCxnSpPr>
          <p:spPr>
            <a:xfrm>
              <a:off x="1089328" y="1380954"/>
              <a:ext cx="3562185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Conector recto 12">
              <a:extLst>
                <a:ext uri="{FF2B5EF4-FFF2-40B4-BE49-F238E27FC236}">
                  <a16:creationId xmlns:a16="http://schemas.microsoft.com/office/drawing/2014/main" id="{FF0615F5-297B-42CC-9227-B689F664423A}"/>
                </a:ext>
              </a:extLst>
            </p:cNvPr>
            <p:cNvCxnSpPr>
              <a:cxnSpLocks/>
            </p:cNvCxnSpPr>
            <p:nvPr/>
          </p:nvCxnSpPr>
          <p:spPr>
            <a:xfrm>
              <a:off x="1194019" y="1700333"/>
              <a:ext cx="1348376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" name="Conector recto 14">
              <a:extLst>
                <a:ext uri="{FF2B5EF4-FFF2-40B4-BE49-F238E27FC236}">
                  <a16:creationId xmlns:a16="http://schemas.microsoft.com/office/drawing/2014/main" id="{BD48C7B8-5CAC-4F82-9216-C8AB344C1EF2}"/>
                </a:ext>
              </a:extLst>
            </p:cNvPr>
            <p:cNvCxnSpPr>
              <a:cxnSpLocks/>
            </p:cNvCxnSpPr>
            <p:nvPr/>
          </p:nvCxnSpPr>
          <p:spPr>
            <a:xfrm>
              <a:off x="3228230" y="1700333"/>
              <a:ext cx="1423283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7" name="Grupo 26">
            <a:extLst>
              <a:ext uri="{FF2B5EF4-FFF2-40B4-BE49-F238E27FC236}">
                <a16:creationId xmlns:a16="http://schemas.microsoft.com/office/drawing/2014/main" id="{D011FB4B-7475-4BE9-A358-6DA41A8D12AD}"/>
              </a:ext>
            </a:extLst>
          </p:cNvPr>
          <p:cNvGrpSpPr/>
          <p:nvPr/>
        </p:nvGrpSpPr>
        <p:grpSpPr>
          <a:xfrm>
            <a:off x="899417" y="2332501"/>
            <a:ext cx="3359980" cy="319046"/>
            <a:chOff x="864702" y="1908569"/>
            <a:chExt cx="3359980" cy="319046"/>
          </a:xfrm>
        </p:grpSpPr>
        <p:sp>
          <p:nvSpPr>
            <p:cNvPr id="19" name="Rectángulo: esquinas redondeadas 18">
              <a:extLst>
                <a:ext uri="{FF2B5EF4-FFF2-40B4-BE49-F238E27FC236}">
                  <a16:creationId xmlns:a16="http://schemas.microsoft.com/office/drawing/2014/main" id="{90C1F828-0023-4BD0-AE55-1A1D3BABD5CA}"/>
                </a:ext>
              </a:extLst>
            </p:cNvPr>
            <p:cNvSpPr/>
            <p:nvPr/>
          </p:nvSpPr>
          <p:spPr>
            <a:xfrm>
              <a:off x="888509" y="1931042"/>
              <a:ext cx="3336173" cy="267576"/>
            </a:xfrm>
            <a:prstGeom prst="roundRect">
              <a:avLst>
                <a:gd name="adj" fmla="val 3808"/>
              </a:avLst>
            </a:prstGeom>
            <a:solidFill>
              <a:srgbClr val="E5EBF7"/>
            </a:solidFill>
            <a:ln w="6350"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20" name="Rectángulo 19">
              <a:extLst>
                <a:ext uri="{FF2B5EF4-FFF2-40B4-BE49-F238E27FC236}">
                  <a16:creationId xmlns:a16="http://schemas.microsoft.com/office/drawing/2014/main" id="{56986F0A-658A-4DCF-8EF6-0F185C7C5060}"/>
                </a:ext>
              </a:extLst>
            </p:cNvPr>
            <p:cNvSpPr/>
            <p:nvPr/>
          </p:nvSpPr>
          <p:spPr>
            <a:xfrm>
              <a:off x="864702" y="1910995"/>
              <a:ext cx="140708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Tipo de Servicio: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21" name="Rectángulo 20">
              <a:extLst>
                <a:ext uri="{FF2B5EF4-FFF2-40B4-BE49-F238E27FC236}">
                  <a16:creationId xmlns:a16="http://schemas.microsoft.com/office/drawing/2014/main" id="{6492D76D-BD6D-4616-9DE0-599FC92A6658}"/>
                </a:ext>
              </a:extLst>
            </p:cNvPr>
            <p:cNvSpPr/>
            <p:nvPr/>
          </p:nvSpPr>
          <p:spPr>
            <a:xfrm>
              <a:off x="1993616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2" name="Rectángulo 21">
              <a:extLst>
                <a:ext uri="{FF2B5EF4-FFF2-40B4-BE49-F238E27FC236}">
                  <a16:creationId xmlns:a16="http://schemas.microsoft.com/office/drawing/2014/main" id="{BE82BD38-E445-4696-A0AB-597A418C5665}"/>
                </a:ext>
              </a:extLst>
            </p:cNvPr>
            <p:cNvSpPr/>
            <p:nvPr/>
          </p:nvSpPr>
          <p:spPr>
            <a:xfrm>
              <a:off x="2072635" y="1908569"/>
              <a:ext cx="654616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Costura</a:t>
              </a:r>
            </a:p>
          </p:txBody>
        </p:sp>
        <p:sp>
          <p:nvSpPr>
            <p:cNvPr id="23" name="Rectángulo 22">
              <a:extLst>
                <a:ext uri="{FF2B5EF4-FFF2-40B4-BE49-F238E27FC236}">
                  <a16:creationId xmlns:a16="http://schemas.microsoft.com/office/drawing/2014/main" id="{68F4B250-3831-418F-BFC4-D431DBC2CA70}"/>
                </a:ext>
              </a:extLst>
            </p:cNvPr>
            <p:cNvSpPr/>
            <p:nvPr/>
          </p:nvSpPr>
          <p:spPr>
            <a:xfrm>
              <a:off x="2660329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4" name="Rectángulo 23">
              <a:extLst>
                <a:ext uri="{FF2B5EF4-FFF2-40B4-BE49-F238E27FC236}">
                  <a16:creationId xmlns:a16="http://schemas.microsoft.com/office/drawing/2014/main" id="{4AA89D6B-DBBA-402D-AEBE-71E144A67F00}"/>
                </a:ext>
              </a:extLst>
            </p:cNvPr>
            <p:cNvSpPr/>
            <p:nvPr/>
          </p:nvSpPr>
          <p:spPr>
            <a:xfrm>
              <a:off x="2750460" y="1915094"/>
              <a:ext cx="81676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Confección</a:t>
              </a:r>
            </a:p>
          </p:txBody>
        </p:sp>
        <p:sp>
          <p:nvSpPr>
            <p:cNvPr id="25" name="Rectángulo 24">
              <a:extLst>
                <a:ext uri="{FF2B5EF4-FFF2-40B4-BE49-F238E27FC236}">
                  <a16:creationId xmlns:a16="http://schemas.microsoft.com/office/drawing/2014/main" id="{E35C0224-B0B5-4F53-8A83-F99AB3741D53}"/>
                </a:ext>
              </a:extLst>
            </p:cNvPr>
            <p:cNvSpPr/>
            <p:nvPr/>
          </p:nvSpPr>
          <p:spPr>
            <a:xfrm>
              <a:off x="3522045" y="2000787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6" name="Rectángulo 25">
              <a:extLst>
                <a:ext uri="{FF2B5EF4-FFF2-40B4-BE49-F238E27FC236}">
                  <a16:creationId xmlns:a16="http://schemas.microsoft.com/office/drawing/2014/main" id="{6D0BC1E9-E235-4F61-AC23-ACA0B4CF88CA}"/>
                </a:ext>
              </a:extLst>
            </p:cNvPr>
            <p:cNvSpPr/>
            <p:nvPr/>
          </p:nvSpPr>
          <p:spPr>
            <a:xfrm>
              <a:off x="3612029" y="1915094"/>
              <a:ext cx="552402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Otros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sp>
        <p:nvSpPr>
          <p:cNvPr id="28" name="Rectángulo 27">
            <a:extLst>
              <a:ext uri="{FF2B5EF4-FFF2-40B4-BE49-F238E27FC236}">
                <a16:creationId xmlns:a16="http://schemas.microsoft.com/office/drawing/2014/main" id="{68588BD4-AE96-4CF9-9C4B-24A6D79FE99D}"/>
              </a:ext>
            </a:extLst>
          </p:cNvPr>
          <p:cNvSpPr/>
          <p:nvPr/>
        </p:nvSpPr>
        <p:spPr>
          <a:xfrm>
            <a:off x="354701" y="2633649"/>
            <a:ext cx="2183733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Descripción del Servicio:</a:t>
            </a:r>
            <a:endParaRPr lang="es-CL" dirty="0">
              <a:effectLst/>
              <a:latin typeface="Akazan Lt" panose="02000506020000020003" pitchFamily="2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pic>
        <p:nvPicPr>
          <p:cNvPr id="30" name="Imagen 29">
            <a:extLst>
              <a:ext uri="{FF2B5EF4-FFF2-40B4-BE49-F238E27FC236}">
                <a16:creationId xmlns:a16="http://schemas.microsoft.com/office/drawing/2014/main" id="{3E931A31-DC47-4A40-8DA9-8FC83A9306DD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203" t="66278" r="8673" b="23449"/>
          <a:stretch/>
        </p:blipFill>
        <p:spPr>
          <a:xfrm>
            <a:off x="440505" y="2944813"/>
            <a:ext cx="4301657" cy="738769"/>
          </a:xfrm>
          <a:prstGeom prst="rect">
            <a:avLst/>
          </a:prstGeom>
        </p:spPr>
      </p:pic>
      <p:grpSp>
        <p:nvGrpSpPr>
          <p:cNvPr id="76" name="Grupo 75">
            <a:extLst>
              <a:ext uri="{FF2B5EF4-FFF2-40B4-BE49-F238E27FC236}">
                <a16:creationId xmlns:a16="http://schemas.microsoft.com/office/drawing/2014/main" id="{EBD2F4EC-A8BF-4680-A871-AD5F1ACFA33A}"/>
              </a:ext>
            </a:extLst>
          </p:cNvPr>
          <p:cNvGrpSpPr/>
          <p:nvPr/>
        </p:nvGrpSpPr>
        <p:grpSpPr>
          <a:xfrm>
            <a:off x="513147" y="3825721"/>
            <a:ext cx="4187950" cy="1277269"/>
            <a:chOff x="425691" y="4023521"/>
            <a:chExt cx="4187950" cy="1277269"/>
          </a:xfrm>
        </p:grpSpPr>
        <p:sp>
          <p:nvSpPr>
            <p:cNvPr id="39" name="Rectángulo 38">
              <a:extLst>
                <a:ext uri="{FF2B5EF4-FFF2-40B4-BE49-F238E27FC236}">
                  <a16:creationId xmlns:a16="http://schemas.microsoft.com/office/drawing/2014/main" id="{02E4A93C-8F9C-4884-B2B6-80528735D3E3}"/>
                </a:ext>
              </a:extLst>
            </p:cNvPr>
            <p:cNvSpPr/>
            <p:nvPr/>
          </p:nvSpPr>
          <p:spPr>
            <a:xfrm>
              <a:off x="425691" y="4023521"/>
              <a:ext cx="118105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Ficha de Medidas</a:t>
              </a:r>
            </a:p>
          </p:txBody>
        </p:sp>
        <p:sp>
          <p:nvSpPr>
            <p:cNvPr id="41" name="Rectángulo 40">
              <a:extLst>
                <a:ext uri="{FF2B5EF4-FFF2-40B4-BE49-F238E27FC236}">
                  <a16:creationId xmlns:a16="http://schemas.microsoft.com/office/drawing/2014/main" id="{92B9E128-7B4C-45E7-9BA8-B9EA85687B92}"/>
                </a:ext>
              </a:extLst>
            </p:cNvPr>
            <p:cNvSpPr/>
            <p:nvPr/>
          </p:nvSpPr>
          <p:spPr>
            <a:xfrm>
              <a:off x="754528" y="4254831"/>
              <a:ext cx="66475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H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ombros</a:t>
              </a:r>
            </a:p>
          </p:txBody>
        </p:sp>
        <p:grpSp>
          <p:nvGrpSpPr>
            <p:cNvPr id="53" name="Grupo 52">
              <a:extLst>
                <a:ext uri="{FF2B5EF4-FFF2-40B4-BE49-F238E27FC236}">
                  <a16:creationId xmlns:a16="http://schemas.microsoft.com/office/drawing/2014/main" id="{F280F20A-CEEA-4B75-946C-268CF551042A}"/>
                </a:ext>
              </a:extLst>
            </p:cNvPr>
            <p:cNvGrpSpPr/>
            <p:nvPr/>
          </p:nvGrpSpPr>
          <p:grpSpPr>
            <a:xfrm>
              <a:off x="499785" y="4324233"/>
              <a:ext cx="319496" cy="903494"/>
              <a:chOff x="499785" y="4324233"/>
              <a:chExt cx="319496" cy="903494"/>
            </a:xfrm>
          </p:grpSpPr>
          <p:sp>
            <p:nvSpPr>
              <p:cNvPr id="40" name="Rectángulo 39">
                <a:extLst>
                  <a:ext uri="{FF2B5EF4-FFF2-40B4-BE49-F238E27FC236}">
                    <a16:creationId xmlns:a16="http://schemas.microsoft.com/office/drawing/2014/main" id="{E47B04F6-4E0C-443A-9D7F-51CC3A6E8167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 dirty="0"/>
              </a:p>
            </p:txBody>
          </p:sp>
          <p:sp>
            <p:nvSpPr>
              <p:cNvPr id="42" name="Rectángulo 41">
                <a:extLst>
                  <a:ext uri="{FF2B5EF4-FFF2-40B4-BE49-F238E27FC236}">
                    <a16:creationId xmlns:a16="http://schemas.microsoft.com/office/drawing/2014/main" id="{E0D8D7D1-E8A9-477D-BB59-7D4037A10AD8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3" name="Rectángulo 42">
                <a:extLst>
                  <a:ext uri="{FF2B5EF4-FFF2-40B4-BE49-F238E27FC236}">
                    <a16:creationId xmlns:a16="http://schemas.microsoft.com/office/drawing/2014/main" id="{F11EEA12-BB2F-4295-96AC-15AABB2EB594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4" name="Rectángulo 43">
                <a:extLst>
                  <a:ext uri="{FF2B5EF4-FFF2-40B4-BE49-F238E27FC236}">
                    <a16:creationId xmlns:a16="http://schemas.microsoft.com/office/drawing/2014/main" id="{4CA8619C-54F1-4E1B-8AD0-2AB97850AF39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5" name="Rectángulo 44">
                <a:extLst>
                  <a:ext uri="{FF2B5EF4-FFF2-40B4-BE49-F238E27FC236}">
                    <a16:creationId xmlns:a16="http://schemas.microsoft.com/office/drawing/2014/main" id="{A892E23F-412E-4C2B-BF07-19DEFB875F6D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48" name="Rectángulo 47">
              <a:extLst>
                <a:ext uri="{FF2B5EF4-FFF2-40B4-BE49-F238E27FC236}">
                  <a16:creationId xmlns:a16="http://schemas.microsoft.com/office/drawing/2014/main" id="{F61B7A8A-9FD8-4CD0-98C1-D19A7D442815}"/>
                </a:ext>
              </a:extLst>
            </p:cNvPr>
            <p:cNvSpPr/>
            <p:nvPr/>
          </p:nvSpPr>
          <p:spPr>
            <a:xfrm>
              <a:off x="754528" y="4446790"/>
              <a:ext cx="66475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Busto</a:t>
              </a:r>
            </a:p>
          </p:txBody>
        </p:sp>
        <p:sp>
          <p:nvSpPr>
            <p:cNvPr id="49" name="Rectángulo 48">
              <a:extLst>
                <a:ext uri="{FF2B5EF4-FFF2-40B4-BE49-F238E27FC236}">
                  <a16:creationId xmlns:a16="http://schemas.microsoft.com/office/drawing/2014/main" id="{CB2C72A1-AB47-4A03-B163-24BB2C1F201C}"/>
                </a:ext>
              </a:extLst>
            </p:cNvPr>
            <p:cNvSpPr/>
            <p:nvPr/>
          </p:nvSpPr>
          <p:spPr>
            <a:xfrm>
              <a:off x="754528" y="4627222"/>
              <a:ext cx="934027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Larg</a:t>
              </a: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 Espalda</a:t>
              </a:r>
            </a:p>
          </p:txBody>
        </p:sp>
        <p:sp>
          <p:nvSpPr>
            <p:cNvPr id="50" name="Rectángulo 49">
              <a:extLst>
                <a:ext uri="{FF2B5EF4-FFF2-40B4-BE49-F238E27FC236}">
                  <a16:creationId xmlns:a16="http://schemas.microsoft.com/office/drawing/2014/main" id="{C5BC14CB-F47E-4D58-8F68-DDE41F381913}"/>
                </a:ext>
              </a:extLst>
            </p:cNvPr>
            <p:cNvSpPr/>
            <p:nvPr/>
          </p:nvSpPr>
          <p:spPr>
            <a:xfrm>
              <a:off x="754528" y="4819750"/>
              <a:ext cx="934027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Busto</a:t>
              </a:r>
            </a:p>
          </p:txBody>
        </p:sp>
        <p:sp>
          <p:nvSpPr>
            <p:cNvPr id="52" name="Rectángulo 51">
              <a:extLst>
                <a:ext uri="{FF2B5EF4-FFF2-40B4-BE49-F238E27FC236}">
                  <a16:creationId xmlns:a16="http://schemas.microsoft.com/office/drawing/2014/main" id="{39884370-F146-4FD9-9DE4-63D0F5CF1CFD}"/>
                </a:ext>
              </a:extLst>
            </p:cNvPr>
            <p:cNvSpPr/>
            <p:nvPr/>
          </p:nvSpPr>
          <p:spPr>
            <a:xfrm>
              <a:off x="763644" y="5019073"/>
              <a:ext cx="54205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</a:t>
              </a:r>
            </a:p>
          </p:txBody>
        </p:sp>
        <p:grpSp>
          <p:nvGrpSpPr>
            <p:cNvPr id="54" name="Grupo 53">
              <a:extLst>
                <a:ext uri="{FF2B5EF4-FFF2-40B4-BE49-F238E27FC236}">
                  <a16:creationId xmlns:a16="http://schemas.microsoft.com/office/drawing/2014/main" id="{899D3852-9FE5-4802-ABAC-63F149199D1B}"/>
                </a:ext>
              </a:extLst>
            </p:cNvPr>
            <p:cNvGrpSpPr/>
            <p:nvPr/>
          </p:nvGrpSpPr>
          <p:grpSpPr>
            <a:xfrm>
              <a:off x="1603520" y="4324233"/>
              <a:ext cx="319496" cy="903494"/>
              <a:chOff x="499785" y="4324233"/>
              <a:chExt cx="319496" cy="903494"/>
            </a:xfrm>
          </p:grpSpPr>
          <p:sp>
            <p:nvSpPr>
              <p:cNvPr id="55" name="Rectángulo 54">
                <a:extLst>
                  <a:ext uri="{FF2B5EF4-FFF2-40B4-BE49-F238E27FC236}">
                    <a16:creationId xmlns:a16="http://schemas.microsoft.com/office/drawing/2014/main" id="{B9500116-F8A0-4B60-A41D-DDA61DAD96E1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6" name="Rectángulo 55">
                <a:extLst>
                  <a:ext uri="{FF2B5EF4-FFF2-40B4-BE49-F238E27FC236}">
                    <a16:creationId xmlns:a16="http://schemas.microsoft.com/office/drawing/2014/main" id="{32936542-49CC-49B3-82EB-7BF61A120F45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7" name="Rectángulo 56">
                <a:extLst>
                  <a:ext uri="{FF2B5EF4-FFF2-40B4-BE49-F238E27FC236}">
                    <a16:creationId xmlns:a16="http://schemas.microsoft.com/office/drawing/2014/main" id="{8750774D-2064-4D64-A3A9-4DF20C839018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8" name="Rectángulo 57">
                <a:extLst>
                  <a:ext uri="{FF2B5EF4-FFF2-40B4-BE49-F238E27FC236}">
                    <a16:creationId xmlns:a16="http://schemas.microsoft.com/office/drawing/2014/main" id="{83283F80-022F-44A8-A5C5-F600B41761E0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9" name="Rectángulo 58">
                <a:extLst>
                  <a:ext uri="{FF2B5EF4-FFF2-40B4-BE49-F238E27FC236}">
                    <a16:creationId xmlns:a16="http://schemas.microsoft.com/office/drawing/2014/main" id="{B3B65F57-430F-44F5-B56A-77EC86B78C32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60" name="Rectángulo 59">
              <a:extLst>
                <a:ext uri="{FF2B5EF4-FFF2-40B4-BE49-F238E27FC236}">
                  <a16:creationId xmlns:a16="http://schemas.microsoft.com/office/drawing/2014/main" id="{6466DA8E-C652-4658-9DE6-CC4010FF4254}"/>
                </a:ext>
              </a:extLst>
            </p:cNvPr>
            <p:cNvSpPr/>
            <p:nvPr/>
          </p:nvSpPr>
          <p:spPr>
            <a:xfrm>
              <a:off x="1857045" y="4249221"/>
              <a:ext cx="140225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Frente </a:t>
              </a:r>
            </a:p>
          </p:txBody>
        </p:sp>
        <p:sp>
          <p:nvSpPr>
            <p:cNvPr id="61" name="Rectángulo 60">
              <a:extLst>
                <a:ext uri="{FF2B5EF4-FFF2-40B4-BE49-F238E27FC236}">
                  <a16:creationId xmlns:a16="http://schemas.microsoft.com/office/drawing/2014/main" id="{31371062-0AD6-4B71-A228-5A8B2CD3F31E}"/>
                </a:ext>
              </a:extLst>
            </p:cNvPr>
            <p:cNvSpPr/>
            <p:nvPr/>
          </p:nvSpPr>
          <p:spPr>
            <a:xfrm>
              <a:off x="1857045" y="4448480"/>
              <a:ext cx="1327750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Costado</a:t>
              </a:r>
            </a:p>
          </p:txBody>
        </p:sp>
        <p:sp>
          <p:nvSpPr>
            <p:cNvPr id="62" name="Rectángulo 61">
              <a:extLst>
                <a:ext uri="{FF2B5EF4-FFF2-40B4-BE49-F238E27FC236}">
                  <a16:creationId xmlns:a16="http://schemas.microsoft.com/office/drawing/2014/main" id="{5A4E51EF-8D78-4EC7-9B0F-BE0BEA9BB197}"/>
                </a:ext>
              </a:extLst>
            </p:cNvPr>
            <p:cNvSpPr/>
            <p:nvPr/>
          </p:nvSpPr>
          <p:spPr>
            <a:xfrm>
              <a:off x="1867696" y="4627222"/>
              <a:ext cx="60857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Cadera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63" name="Rectángulo 62">
              <a:extLst>
                <a:ext uri="{FF2B5EF4-FFF2-40B4-BE49-F238E27FC236}">
                  <a16:creationId xmlns:a16="http://schemas.microsoft.com/office/drawing/2014/main" id="{14010947-628E-4464-9589-CBFF26BCD86C}"/>
                </a:ext>
              </a:extLst>
            </p:cNvPr>
            <p:cNvSpPr/>
            <p:nvPr/>
          </p:nvSpPr>
          <p:spPr>
            <a:xfrm>
              <a:off x="1867696" y="4813319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Rodilla</a:t>
              </a:r>
            </a:p>
          </p:txBody>
        </p:sp>
        <p:sp>
          <p:nvSpPr>
            <p:cNvPr id="64" name="Rectángulo 63">
              <a:extLst>
                <a:ext uri="{FF2B5EF4-FFF2-40B4-BE49-F238E27FC236}">
                  <a16:creationId xmlns:a16="http://schemas.microsoft.com/office/drawing/2014/main" id="{B9F5A617-31DA-4B42-AA9F-20464752E28F}"/>
                </a:ext>
              </a:extLst>
            </p:cNvPr>
            <p:cNvSpPr/>
            <p:nvPr/>
          </p:nvSpPr>
          <p:spPr>
            <a:xfrm>
              <a:off x="1862655" y="5016100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Rodilla</a:t>
              </a:r>
            </a:p>
          </p:txBody>
        </p:sp>
        <p:grpSp>
          <p:nvGrpSpPr>
            <p:cNvPr id="65" name="Grupo 64">
              <a:extLst>
                <a:ext uri="{FF2B5EF4-FFF2-40B4-BE49-F238E27FC236}">
                  <a16:creationId xmlns:a16="http://schemas.microsoft.com/office/drawing/2014/main" id="{320CD5EF-93F7-494C-8D7A-6A0B8DEABED7}"/>
                </a:ext>
              </a:extLst>
            </p:cNvPr>
            <p:cNvGrpSpPr/>
            <p:nvPr/>
          </p:nvGrpSpPr>
          <p:grpSpPr>
            <a:xfrm>
              <a:off x="3122565" y="4330398"/>
              <a:ext cx="319496" cy="903494"/>
              <a:chOff x="499785" y="4324233"/>
              <a:chExt cx="319496" cy="903494"/>
            </a:xfrm>
          </p:grpSpPr>
          <p:sp>
            <p:nvSpPr>
              <p:cNvPr id="66" name="Rectángulo 65">
                <a:extLst>
                  <a:ext uri="{FF2B5EF4-FFF2-40B4-BE49-F238E27FC236}">
                    <a16:creationId xmlns:a16="http://schemas.microsoft.com/office/drawing/2014/main" id="{F5AFC7C4-3C8D-4234-9F99-591641CB149C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7" name="Rectángulo 66">
                <a:extLst>
                  <a:ext uri="{FF2B5EF4-FFF2-40B4-BE49-F238E27FC236}">
                    <a16:creationId xmlns:a16="http://schemas.microsoft.com/office/drawing/2014/main" id="{672EC4D9-7968-40EF-8E37-0AB1B0B57B4D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8" name="Rectángulo 67">
                <a:extLst>
                  <a:ext uri="{FF2B5EF4-FFF2-40B4-BE49-F238E27FC236}">
                    <a16:creationId xmlns:a16="http://schemas.microsoft.com/office/drawing/2014/main" id="{79992F34-89A5-437A-A008-60DF00CD58FB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9" name="Rectángulo 68">
                <a:extLst>
                  <a:ext uri="{FF2B5EF4-FFF2-40B4-BE49-F238E27FC236}">
                    <a16:creationId xmlns:a16="http://schemas.microsoft.com/office/drawing/2014/main" id="{5A44A7C8-1EF2-4BA3-A253-805C71A8205A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70" name="Rectángulo 69">
                <a:extLst>
                  <a:ext uri="{FF2B5EF4-FFF2-40B4-BE49-F238E27FC236}">
                    <a16:creationId xmlns:a16="http://schemas.microsoft.com/office/drawing/2014/main" id="{9FCEB1F4-D108-40F4-9C61-46A7811EF12A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71" name="Rectángulo 70">
              <a:extLst>
                <a:ext uri="{FF2B5EF4-FFF2-40B4-BE49-F238E27FC236}">
                  <a16:creationId xmlns:a16="http://schemas.microsoft.com/office/drawing/2014/main" id="{7667203C-F86F-4632-8695-E8C8F777376B}"/>
                </a:ext>
              </a:extLst>
            </p:cNvPr>
            <p:cNvSpPr/>
            <p:nvPr/>
          </p:nvSpPr>
          <p:spPr>
            <a:xfrm>
              <a:off x="3391445" y="4257235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Pantalones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2" name="Rectángulo 71">
              <a:extLst>
                <a:ext uri="{FF2B5EF4-FFF2-40B4-BE49-F238E27FC236}">
                  <a16:creationId xmlns:a16="http://schemas.microsoft.com/office/drawing/2014/main" id="{58BFB19A-50EB-45F1-A3CE-85D479F6FF63}"/>
                </a:ext>
              </a:extLst>
            </p:cNvPr>
            <p:cNvSpPr/>
            <p:nvPr/>
          </p:nvSpPr>
          <p:spPr>
            <a:xfrm>
              <a:off x="3392643" y="4443247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Falda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3" name="Rectángulo 72">
              <a:extLst>
                <a:ext uri="{FF2B5EF4-FFF2-40B4-BE49-F238E27FC236}">
                  <a16:creationId xmlns:a16="http://schemas.microsoft.com/office/drawing/2014/main" id="{1D61C0AB-6E23-4955-B604-F5425931A240}"/>
                </a:ext>
              </a:extLst>
            </p:cNvPr>
            <p:cNvSpPr/>
            <p:nvPr/>
          </p:nvSpPr>
          <p:spPr>
            <a:xfrm>
              <a:off x="3388231" y="4632248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Brazos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4" name="Rectángulo 73">
              <a:extLst>
                <a:ext uri="{FF2B5EF4-FFF2-40B4-BE49-F238E27FC236}">
                  <a16:creationId xmlns:a16="http://schemas.microsoft.com/office/drawing/2014/main" id="{82FFD66E-2E43-472B-9751-82F25D60E63F}"/>
                </a:ext>
              </a:extLst>
            </p:cNvPr>
            <p:cNvSpPr/>
            <p:nvPr/>
          </p:nvSpPr>
          <p:spPr>
            <a:xfrm>
              <a:off x="3391445" y="4824776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Brazos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5" name="Rectángulo 74">
              <a:extLst>
                <a:ext uri="{FF2B5EF4-FFF2-40B4-BE49-F238E27FC236}">
                  <a16:creationId xmlns:a16="http://schemas.microsoft.com/office/drawing/2014/main" id="{567DC8AA-44AB-4858-80A5-59093DB9B205}"/>
                </a:ext>
              </a:extLst>
            </p:cNvPr>
            <p:cNvSpPr/>
            <p:nvPr/>
          </p:nvSpPr>
          <p:spPr>
            <a:xfrm>
              <a:off x="3392014" y="5019687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Puños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77" name="Grupo 76">
            <a:extLst>
              <a:ext uri="{FF2B5EF4-FFF2-40B4-BE49-F238E27FC236}">
                <a16:creationId xmlns:a16="http://schemas.microsoft.com/office/drawing/2014/main" id="{E1C409F8-653D-4D9B-BD5A-C6F51AAA093A}"/>
              </a:ext>
            </a:extLst>
          </p:cNvPr>
          <p:cNvGrpSpPr/>
          <p:nvPr/>
        </p:nvGrpSpPr>
        <p:grpSpPr>
          <a:xfrm>
            <a:off x="827247" y="5284367"/>
            <a:ext cx="3869438" cy="314947"/>
            <a:chOff x="846774" y="1908569"/>
            <a:chExt cx="3869438" cy="314947"/>
          </a:xfrm>
        </p:grpSpPr>
        <p:sp>
          <p:nvSpPr>
            <p:cNvPr id="78" name="Rectángulo: esquinas redondeadas 77">
              <a:extLst>
                <a:ext uri="{FF2B5EF4-FFF2-40B4-BE49-F238E27FC236}">
                  <a16:creationId xmlns:a16="http://schemas.microsoft.com/office/drawing/2014/main" id="{2060D2E5-A165-4593-B293-BEB07BBA723F}"/>
                </a:ext>
              </a:extLst>
            </p:cNvPr>
            <p:cNvSpPr/>
            <p:nvPr/>
          </p:nvSpPr>
          <p:spPr>
            <a:xfrm>
              <a:off x="888509" y="1931042"/>
              <a:ext cx="3548063" cy="267576"/>
            </a:xfrm>
            <a:prstGeom prst="roundRect">
              <a:avLst>
                <a:gd name="adj" fmla="val 3808"/>
              </a:avLst>
            </a:prstGeom>
            <a:solidFill>
              <a:srgbClr val="E5EBF7"/>
            </a:solidFill>
            <a:ln w="6350"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79" name="Rectángulo 78">
              <a:extLst>
                <a:ext uri="{FF2B5EF4-FFF2-40B4-BE49-F238E27FC236}">
                  <a16:creationId xmlns:a16="http://schemas.microsoft.com/office/drawing/2014/main" id="{E7877A37-7626-4D32-BC91-E7815A0457B0}"/>
                </a:ext>
              </a:extLst>
            </p:cNvPr>
            <p:cNvSpPr/>
            <p:nvPr/>
          </p:nvSpPr>
          <p:spPr>
            <a:xfrm>
              <a:off x="846774" y="1910995"/>
              <a:ext cx="140708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Material Utilizado</a:t>
              </a:r>
            </a:p>
          </p:txBody>
        </p:sp>
        <p:sp>
          <p:nvSpPr>
            <p:cNvPr id="80" name="Rectángulo 79">
              <a:extLst>
                <a:ext uri="{FF2B5EF4-FFF2-40B4-BE49-F238E27FC236}">
                  <a16:creationId xmlns:a16="http://schemas.microsoft.com/office/drawing/2014/main" id="{EED52FFC-D234-4972-9362-CCA8BD8E1E1D}"/>
                </a:ext>
              </a:extLst>
            </p:cNvPr>
            <p:cNvSpPr/>
            <p:nvPr/>
          </p:nvSpPr>
          <p:spPr>
            <a:xfrm>
              <a:off x="1951784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81" name="Rectángulo 80">
              <a:extLst>
                <a:ext uri="{FF2B5EF4-FFF2-40B4-BE49-F238E27FC236}">
                  <a16:creationId xmlns:a16="http://schemas.microsoft.com/office/drawing/2014/main" id="{810D7B33-A378-48EE-81DB-D80ABF08CAFF}"/>
                </a:ext>
              </a:extLst>
            </p:cNvPr>
            <p:cNvSpPr/>
            <p:nvPr/>
          </p:nvSpPr>
          <p:spPr>
            <a:xfrm>
              <a:off x="2018850" y="1908569"/>
              <a:ext cx="1230415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Traído por cliente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82" name="Rectángulo 81">
              <a:extLst>
                <a:ext uri="{FF2B5EF4-FFF2-40B4-BE49-F238E27FC236}">
                  <a16:creationId xmlns:a16="http://schemas.microsoft.com/office/drawing/2014/main" id="{C6BA340D-8998-4AB9-89C7-B008C984CE74}"/>
                </a:ext>
              </a:extLst>
            </p:cNvPr>
            <p:cNvSpPr/>
            <p:nvPr/>
          </p:nvSpPr>
          <p:spPr>
            <a:xfrm>
              <a:off x="3114635" y="2000787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85" name="Rectángulo 84">
              <a:extLst>
                <a:ext uri="{FF2B5EF4-FFF2-40B4-BE49-F238E27FC236}">
                  <a16:creationId xmlns:a16="http://schemas.microsoft.com/office/drawing/2014/main" id="{E804BDC5-B8E3-4BEE-B9A1-7A7F9FE1772F}"/>
                </a:ext>
              </a:extLst>
            </p:cNvPr>
            <p:cNvSpPr/>
            <p:nvPr/>
          </p:nvSpPr>
          <p:spPr>
            <a:xfrm>
              <a:off x="3194974" y="1908569"/>
              <a:ext cx="152123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Comprado por uno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pic>
        <p:nvPicPr>
          <p:cNvPr id="86" name="Imagen 85">
            <a:extLst>
              <a:ext uri="{FF2B5EF4-FFF2-40B4-BE49-F238E27FC236}">
                <a16:creationId xmlns:a16="http://schemas.microsoft.com/office/drawing/2014/main" id="{5E40D706-1789-41B8-8B26-B918DFB9E15B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203" t="66278" r="8673" b="23356"/>
          <a:stretch/>
        </p:blipFill>
        <p:spPr>
          <a:xfrm>
            <a:off x="420002" y="5572807"/>
            <a:ext cx="4301657" cy="745544"/>
          </a:xfrm>
          <a:prstGeom prst="rect">
            <a:avLst/>
          </a:prstGeom>
        </p:spPr>
      </p:pic>
      <p:grpSp>
        <p:nvGrpSpPr>
          <p:cNvPr id="99" name="Grupo 98">
            <a:extLst>
              <a:ext uri="{FF2B5EF4-FFF2-40B4-BE49-F238E27FC236}">
                <a16:creationId xmlns:a16="http://schemas.microsoft.com/office/drawing/2014/main" id="{A495B0AB-2D8A-4029-A820-29583E476264}"/>
              </a:ext>
            </a:extLst>
          </p:cNvPr>
          <p:cNvGrpSpPr/>
          <p:nvPr/>
        </p:nvGrpSpPr>
        <p:grpSpPr>
          <a:xfrm>
            <a:off x="513886" y="6402346"/>
            <a:ext cx="4328637" cy="751470"/>
            <a:chOff x="507023" y="6357999"/>
            <a:chExt cx="4328637" cy="751470"/>
          </a:xfrm>
        </p:grpSpPr>
        <p:sp>
          <p:nvSpPr>
            <p:cNvPr id="88" name="Rectángulo 87">
              <a:extLst>
                <a:ext uri="{FF2B5EF4-FFF2-40B4-BE49-F238E27FC236}">
                  <a16:creationId xmlns:a16="http://schemas.microsoft.com/office/drawing/2014/main" id="{CABB359B-7FAA-4851-BFBB-C7E16CD1F9CA}"/>
                </a:ext>
              </a:extLst>
            </p:cNvPr>
            <p:cNvSpPr/>
            <p:nvPr/>
          </p:nvSpPr>
          <p:spPr>
            <a:xfrm>
              <a:off x="507023" y="6357999"/>
              <a:ext cx="1590222" cy="34394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6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Formas de Pago</a:t>
              </a:r>
              <a:endParaRPr lang="es-CL" sz="16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89" name="Rectángulo 88">
              <a:extLst>
                <a:ext uri="{FF2B5EF4-FFF2-40B4-BE49-F238E27FC236}">
                  <a16:creationId xmlns:a16="http://schemas.microsoft.com/office/drawing/2014/main" id="{5C3FB13F-67AB-4E67-B8DB-16F6AEF462D6}"/>
                </a:ext>
              </a:extLst>
            </p:cNvPr>
            <p:cNvSpPr/>
            <p:nvPr/>
          </p:nvSpPr>
          <p:spPr>
            <a:xfrm>
              <a:off x="508665" y="6755574"/>
              <a:ext cx="118105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Total a Pagar: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90" name="Conector recto 89">
              <a:extLst>
                <a:ext uri="{FF2B5EF4-FFF2-40B4-BE49-F238E27FC236}">
                  <a16:creationId xmlns:a16="http://schemas.microsoft.com/office/drawing/2014/main" id="{E991F5D5-602F-41C6-A05E-4F641BA735F5}"/>
                </a:ext>
              </a:extLst>
            </p:cNvPr>
            <p:cNvCxnSpPr>
              <a:cxnSpLocks/>
            </p:cNvCxnSpPr>
            <p:nvPr/>
          </p:nvCxnSpPr>
          <p:spPr>
            <a:xfrm>
              <a:off x="1405339" y="6956676"/>
              <a:ext cx="1125661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3" name="Rectángulo 92">
              <a:extLst>
                <a:ext uri="{FF2B5EF4-FFF2-40B4-BE49-F238E27FC236}">
                  <a16:creationId xmlns:a16="http://schemas.microsoft.com/office/drawing/2014/main" id="{6EBF0BAA-1830-4082-9014-C97DF0F57357}"/>
                </a:ext>
              </a:extLst>
            </p:cNvPr>
            <p:cNvSpPr/>
            <p:nvPr/>
          </p:nvSpPr>
          <p:spPr>
            <a:xfrm>
              <a:off x="2618328" y="6480608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94" name="Rectángulo 93">
              <a:extLst>
                <a:ext uri="{FF2B5EF4-FFF2-40B4-BE49-F238E27FC236}">
                  <a16:creationId xmlns:a16="http://schemas.microsoft.com/office/drawing/2014/main" id="{6B27A875-5C49-4CE4-884A-53A0A9CD71C2}"/>
                </a:ext>
              </a:extLst>
            </p:cNvPr>
            <p:cNvSpPr/>
            <p:nvPr/>
          </p:nvSpPr>
          <p:spPr>
            <a:xfrm>
              <a:off x="2698547" y="6392360"/>
              <a:ext cx="213711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50% Adel</a:t>
              </a: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anto / 50% Entrega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5" name="Rectángulo 94">
              <a:extLst>
                <a:ext uri="{FF2B5EF4-FFF2-40B4-BE49-F238E27FC236}">
                  <a16:creationId xmlns:a16="http://schemas.microsoft.com/office/drawing/2014/main" id="{796D9CDE-CE6A-44BC-B977-018DBDB7ADB1}"/>
                </a:ext>
              </a:extLst>
            </p:cNvPr>
            <p:cNvSpPr/>
            <p:nvPr/>
          </p:nvSpPr>
          <p:spPr>
            <a:xfrm>
              <a:off x="2618327" y="6671604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96" name="Rectángulo 95">
              <a:extLst>
                <a:ext uri="{FF2B5EF4-FFF2-40B4-BE49-F238E27FC236}">
                  <a16:creationId xmlns:a16="http://schemas.microsoft.com/office/drawing/2014/main" id="{E1A9C05A-E9F5-40BA-9B89-F4925868A6E2}"/>
                </a:ext>
              </a:extLst>
            </p:cNvPr>
            <p:cNvSpPr/>
            <p:nvPr/>
          </p:nvSpPr>
          <p:spPr>
            <a:xfrm>
              <a:off x="2698547" y="6590190"/>
              <a:ext cx="125637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Tarjeta de Crédito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7" name="Rectángulo 96">
              <a:extLst>
                <a:ext uri="{FF2B5EF4-FFF2-40B4-BE49-F238E27FC236}">
                  <a16:creationId xmlns:a16="http://schemas.microsoft.com/office/drawing/2014/main" id="{FDB9D3DA-79A0-4743-B169-42B0206C7917}"/>
                </a:ext>
              </a:extLst>
            </p:cNvPr>
            <p:cNvSpPr/>
            <p:nvPr/>
          </p:nvSpPr>
          <p:spPr>
            <a:xfrm>
              <a:off x="2734595" y="6796948"/>
              <a:ext cx="125637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Pago Completo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8" name="Rectángulo 97">
              <a:extLst>
                <a:ext uri="{FF2B5EF4-FFF2-40B4-BE49-F238E27FC236}">
                  <a16:creationId xmlns:a16="http://schemas.microsoft.com/office/drawing/2014/main" id="{C23ACB03-E850-4859-963B-A4D496E13724}"/>
                </a:ext>
              </a:extLst>
            </p:cNvPr>
            <p:cNvSpPr/>
            <p:nvPr/>
          </p:nvSpPr>
          <p:spPr>
            <a:xfrm>
              <a:off x="2618327" y="6872424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</p:grpSp>
      <p:sp>
        <p:nvSpPr>
          <p:cNvPr id="83" name="Rectángulo 82">
            <a:extLst>
              <a:ext uri="{FF2B5EF4-FFF2-40B4-BE49-F238E27FC236}">
                <a16:creationId xmlns:a16="http://schemas.microsoft.com/office/drawing/2014/main" id="{FF1B5714-D46E-4962-9BD8-8C3EB344E93F}"/>
              </a:ext>
            </a:extLst>
          </p:cNvPr>
          <p:cNvSpPr/>
          <p:nvPr/>
        </p:nvSpPr>
        <p:spPr>
          <a:xfrm>
            <a:off x="551357" y="63750"/>
            <a:ext cx="4148168" cy="107830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07000"/>
              </a:lnSpc>
              <a:spcAft>
                <a:spcPts val="726"/>
              </a:spcAft>
            </a:pPr>
            <a:r>
              <a:rPr lang="es-CL" sz="5988" dirty="0">
                <a:solidFill>
                  <a:schemeClr val="bg1"/>
                </a:solidFill>
                <a:latin typeface="Angelface" pitchFamily="50" charset="0"/>
                <a:ea typeface="Calibri" panose="020F0502020204030204" pitchFamily="34" charset="0"/>
                <a:cs typeface="Times New Roman" panose="02020603050405020304" pitchFamily="18" charset="0"/>
              </a:rPr>
              <a:t>Ordenes de Venta</a:t>
            </a:r>
            <a:endParaRPr lang="es-CL" sz="6532" dirty="0">
              <a:solidFill>
                <a:schemeClr val="bg1"/>
              </a:solidFill>
              <a:latin typeface="Angelface" pitchFamily="50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101" name="Rectángulo: esquinas redondeadas 100">
            <a:extLst>
              <a:ext uri="{FF2B5EF4-FFF2-40B4-BE49-F238E27FC236}">
                <a16:creationId xmlns:a16="http://schemas.microsoft.com/office/drawing/2014/main" id="{0A155951-9671-4EA6-9BA5-4894C98CB333}"/>
              </a:ext>
            </a:extLst>
          </p:cNvPr>
          <p:cNvSpPr/>
          <p:nvPr/>
        </p:nvSpPr>
        <p:spPr>
          <a:xfrm>
            <a:off x="473237" y="1582469"/>
            <a:ext cx="4223447" cy="604994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111" name="Rectángulo: esquinas redondeadas 110">
            <a:extLst>
              <a:ext uri="{FF2B5EF4-FFF2-40B4-BE49-F238E27FC236}">
                <a16:creationId xmlns:a16="http://schemas.microsoft.com/office/drawing/2014/main" id="{2F0F5CEE-A183-4B39-8715-F1C8F735566B}"/>
              </a:ext>
            </a:extLst>
          </p:cNvPr>
          <p:cNvSpPr/>
          <p:nvPr/>
        </p:nvSpPr>
        <p:spPr>
          <a:xfrm>
            <a:off x="524368" y="3850804"/>
            <a:ext cx="4115236" cy="1279658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113" name="Rectángulo: esquinas redondeadas 112">
            <a:extLst>
              <a:ext uri="{FF2B5EF4-FFF2-40B4-BE49-F238E27FC236}">
                <a16:creationId xmlns:a16="http://schemas.microsoft.com/office/drawing/2014/main" id="{907035ED-50C6-4207-BD92-D5027B05F656}"/>
              </a:ext>
            </a:extLst>
          </p:cNvPr>
          <p:cNvSpPr/>
          <p:nvPr/>
        </p:nvSpPr>
        <p:spPr>
          <a:xfrm>
            <a:off x="521789" y="6431097"/>
            <a:ext cx="4115236" cy="762266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</p:spTree>
    <p:extLst>
      <p:ext uri="{BB962C8B-B14F-4D97-AF65-F5344CB8AC3E}">
        <p14:creationId xmlns:p14="http://schemas.microsoft.com/office/powerpoint/2010/main" val="3150143630"/>
      </p:ext>
    </p:extLst>
  </p:cSld>
  <p:clrMapOvr>
    <a:masterClrMapping/>
  </p:clrMapOvr>
</p:sld>
</file>

<file path=ppt/slides/slide3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4" name="Imagen 113">
            <a:extLst>
              <a:ext uri="{FF2B5EF4-FFF2-40B4-BE49-F238E27FC236}">
                <a16:creationId xmlns:a16="http://schemas.microsoft.com/office/drawing/2014/main" id="{E2C72D66-3C05-40F4-818E-4CB8631B94FA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26633" t="9514" r="29569" b="27352"/>
          <a:stretch/>
        </p:blipFill>
        <p:spPr>
          <a:xfrm rot="16200000">
            <a:off x="2185505" y="-1998928"/>
            <a:ext cx="697876" cy="5068891"/>
          </a:xfrm>
          <a:prstGeom prst="rect">
            <a:avLst/>
          </a:prstGeom>
        </p:spPr>
      </p:pic>
      <p:sp>
        <p:nvSpPr>
          <p:cNvPr id="112" name="Rectángulo: esquinas redondeadas 111">
            <a:extLst>
              <a:ext uri="{FF2B5EF4-FFF2-40B4-BE49-F238E27FC236}">
                <a16:creationId xmlns:a16="http://schemas.microsoft.com/office/drawing/2014/main" id="{E115D612-3661-42A9-A486-91A7B88EA55F}"/>
              </a:ext>
            </a:extLst>
          </p:cNvPr>
          <p:cNvSpPr/>
          <p:nvPr/>
        </p:nvSpPr>
        <p:spPr>
          <a:xfrm>
            <a:off x="440504" y="6367648"/>
            <a:ext cx="4290148" cy="890633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110" name="Rectángulo: esquinas redondeadas 109">
            <a:extLst>
              <a:ext uri="{FF2B5EF4-FFF2-40B4-BE49-F238E27FC236}">
                <a16:creationId xmlns:a16="http://schemas.microsoft.com/office/drawing/2014/main" id="{9B78243E-FF09-471B-A928-593DCFE6BCF1}"/>
              </a:ext>
            </a:extLst>
          </p:cNvPr>
          <p:cNvSpPr/>
          <p:nvPr/>
        </p:nvSpPr>
        <p:spPr>
          <a:xfrm>
            <a:off x="440505" y="3776826"/>
            <a:ext cx="4290148" cy="1439386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84" name="Rectángulo: esquinas redondeadas 83">
            <a:extLst>
              <a:ext uri="{FF2B5EF4-FFF2-40B4-BE49-F238E27FC236}">
                <a16:creationId xmlns:a16="http://schemas.microsoft.com/office/drawing/2014/main" id="{AD7414DD-8DE6-45B8-8112-9BDDF0B186AF}"/>
              </a:ext>
            </a:extLst>
          </p:cNvPr>
          <p:cNvSpPr/>
          <p:nvPr/>
        </p:nvSpPr>
        <p:spPr>
          <a:xfrm>
            <a:off x="420001" y="1536627"/>
            <a:ext cx="4310651" cy="697874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2" name="Rectángulo: esquinas redondeadas 1">
            <a:extLst>
              <a:ext uri="{FF2B5EF4-FFF2-40B4-BE49-F238E27FC236}">
                <a16:creationId xmlns:a16="http://schemas.microsoft.com/office/drawing/2014/main" id="{99FF4510-806D-4AC7-8D73-69B355A697B8}"/>
              </a:ext>
            </a:extLst>
          </p:cNvPr>
          <p:cNvSpPr/>
          <p:nvPr/>
        </p:nvSpPr>
        <p:spPr>
          <a:xfrm>
            <a:off x="1308997" y="1142665"/>
            <a:ext cx="1021080" cy="217998"/>
          </a:xfrm>
          <a:prstGeom prst="roundRect">
            <a:avLst>
              <a:gd name="adj" fmla="val 0"/>
            </a:avLst>
          </a:prstGeom>
          <a:noFill/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4" name="Rectángulo 3">
            <a:extLst>
              <a:ext uri="{FF2B5EF4-FFF2-40B4-BE49-F238E27FC236}">
                <a16:creationId xmlns:a16="http://schemas.microsoft.com/office/drawing/2014/main" id="{2AFB77A1-E7B9-4F47-9144-3CC7BDF7EE3D}"/>
              </a:ext>
            </a:extLst>
          </p:cNvPr>
          <p:cNvSpPr/>
          <p:nvPr/>
        </p:nvSpPr>
        <p:spPr>
          <a:xfrm>
            <a:off x="440504" y="1056234"/>
            <a:ext cx="1021080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N.º Pedido</a:t>
            </a:r>
            <a:endParaRPr lang="es-CL" dirty="0">
              <a:effectLst/>
              <a:latin typeface="Akazan Lt" panose="02000506020000020003" pitchFamily="2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5" name="Rectángulo: esquinas redondeadas 4">
            <a:extLst>
              <a:ext uri="{FF2B5EF4-FFF2-40B4-BE49-F238E27FC236}">
                <a16:creationId xmlns:a16="http://schemas.microsoft.com/office/drawing/2014/main" id="{2842A9BB-0E44-4F1E-97DD-EF7322732B51}"/>
              </a:ext>
            </a:extLst>
          </p:cNvPr>
          <p:cNvSpPr/>
          <p:nvPr/>
        </p:nvSpPr>
        <p:spPr>
          <a:xfrm>
            <a:off x="3675604" y="1142059"/>
            <a:ext cx="1021080" cy="217998"/>
          </a:xfrm>
          <a:prstGeom prst="roundRect">
            <a:avLst>
              <a:gd name="adj" fmla="val 0"/>
            </a:avLst>
          </a:prstGeom>
          <a:noFill/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6" name="Rectángulo 5">
            <a:extLst>
              <a:ext uri="{FF2B5EF4-FFF2-40B4-BE49-F238E27FC236}">
                <a16:creationId xmlns:a16="http://schemas.microsoft.com/office/drawing/2014/main" id="{7F3D37A6-278E-4B2C-8776-6E7C1A84784E}"/>
              </a:ext>
            </a:extLst>
          </p:cNvPr>
          <p:cNvSpPr/>
          <p:nvPr/>
        </p:nvSpPr>
        <p:spPr>
          <a:xfrm>
            <a:off x="3079506" y="1063864"/>
            <a:ext cx="1021080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Fecha</a:t>
            </a:r>
          </a:p>
        </p:txBody>
      </p:sp>
      <p:grpSp>
        <p:nvGrpSpPr>
          <p:cNvPr id="17" name="Grupo 16">
            <a:extLst>
              <a:ext uri="{FF2B5EF4-FFF2-40B4-BE49-F238E27FC236}">
                <a16:creationId xmlns:a16="http://schemas.microsoft.com/office/drawing/2014/main" id="{A1221EF0-FDFE-48C3-A647-6370BEFC3A9F}"/>
              </a:ext>
            </a:extLst>
          </p:cNvPr>
          <p:cNvGrpSpPr/>
          <p:nvPr/>
        </p:nvGrpSpPr>
        <p:grpSpPr>
          <a:xfrm>
            <a:off x="428996" y="1535416"/>
            <a:ext cx="4190338" cy="715275"/>
            <a:chOff x="461175" y="1120552"/>
            <a:chExt cx="4190338" cy="715275"/>
          </a:xfrm>
        </p:grpSpPr>
        <p:sp>
          <p:nvSpPr>
            <p:cNvPr id="8" name="Rectángulo 7">
              <a:extLst>
                <a:ext uri="{FF2B5EF4-FFF2-40B4-BE49-F238E27FC236}">
                  <a16:creationId xmlns:a16="http://schemas.microsoft.com/office/drawing/2014/main" id="{9A52EE84-0DE8-4F26-AD5E-3CE20593F425}"/>
                </a:ext>
              </a:extLst>
            </p:cNvPr>
            <p:cNvSpPr/>
            <p:nvPr/>
          </p:nvSpPr>
          <p:spPr>
            <a:xfrm>
              <a:off x="477077" y="1120552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Cliente: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" name="Rectángulo 8">
              <a:extLst>
                <a:ext uri="{FF2B5EF4-FFF2-40B4-BE49-F238E27FC236}">
                  <a16:creationId xmlns:a16="http://schemas.microsoft.com/office/drawing/2014/main" id="{0293D1B7-439B-4947-A5F0-41627F3784A1}"/>
                </a:ext>
              </a:extLst>
            </p:cNvPr>
            <p:cNvSpPr/>
            <p:nvPr/>
          </p:nvSpPr>
          <p:spPr>
            <a:xfrm>
              <a:off x="461175" y="1452518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Teléfono: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10" name="Rectángulo 9">
              <a:extLst>
                <a:ext uri="{FF2B5EF4-FFF2-40B4-BE49-F238E27FC236}">
                  <a16:creationId xmlns:a16="http://schemas.microsoft.com/office/drawing/2014/main" id="{18CEE0AE-BC72-4F64-89A2-783C42213717}"/>
                </a:ext>
              </a:extLst>
            </p:cNvPr>
            <p:cNvSpPr/>
            <p:nvPr/>
          </p:nvSpPr>
          <p:spPr>
            <a:xfrm>
              <a:off x="2542395" y="1460468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Celular: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12" name="Conector recto 11">
              <a:extLst>
                <a:ext uri="{FF2B5EF4-FFF2-40B4-BE49-F238E27FC236}">
                  <a16:creationId xmlns:a16="http://schemas.microsoft.com/office/drawing/2014/main" id="{44FD2E21-B38E-48E6-8AF0-3E3DE6E69487}"/>
                </a:ext>
              </a:extLst>
            </p:cNvPr>
            <p:cNvCxnSpPr/>
            <p:nvPr/>
          </p:nvCxnSpPr>
          <p:spPr>
            <a:xfrm>
              <a:off x="1089328" y="1380954"/>
              <a:ext cx="3562185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Conector recto 12">
              <a:extLst>
                <a:ext uri="{FF2B5EF4-FFF2-40B4-BE49-F238E27FC236}">
                  <a16:creationId xmlns:a16="http://schemas.microsoft.com/office/drawing/2014/main" id="{FF0615F5-297B-42CC-9227-B689F664423A}"/>
                </a:ext>
              </a:extLst>
            </p:cNvPr>
            <p:cNvCxnSpPr>
              <a:cxnSpLocks/>
            </p:cNvCxnSpPr>
            <p:nvPr/>
          </p:nvCxnSpPr>
          <p:spPr>
            <a:xfrm>
              <a:off x="1194019" y="1700333"/>
              <a:ext cx="1348376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" name="Conector recto 14">
              <a:extLst>
                <a:ext uri="{FF2B5EF4-FFF2-40B4-BE49-F238E27FC236}">
                  <a16:creationId xmlns:a16="http://schemas.microsoft.com/office/drawing/2014/main" id="{BD48C7B8-5CAC-4F82-9216-C8AB344C1EF2}"/>
                </a:ext>
              </a:extLst>
            </p:cNvPr>
            <p:cNvCxnSpPr>
              <a:cxnSpLocks/>
            </p:cNvCxnSpPr>
            <p:nvPr/>
          </p:nvCxnSpPr>
          <p:spPr>
            <a:xfrm>
              <a:off x="3228230" y="1700333"/>
              <a:ext cx="1423283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7" name="Grupo 26">
            <a:extLst>
              <a:ext uri="{FF2B5EF4-FFF2-40B4-BE49-F238E27FC236}">
                <a16:creationId xmlns:a16="http://schemas.microsoft.com/office/drawing/2014/main" id="{D011FB4B-7475-4BE9-A358-6DA41A8D12AD}"/>
              </a:ext>
            </a:extLst>
          </p:cNvPr>
          <p:cNvGrpSpPr/>
          <p:nvPr/>
        </p:nvGrpSpPr>
        <p:grpSpPr>
          <a:xfrm>
            <a:off x="899417" y="2332501"/>
            <a:ext cx="3359980" cy="319046"/>
            <a:chOff x="864702" y="1908569"/>
            <a:chExt cx="3359980" cy="319046"/>
          </a:xfrm>
        </p:grpSpPr>
        <p:sp>
          <p:nvSpPr>
            <p:cNvPr id="19" name="Rectángulo: esquinas redondeadas 18">
              <a:extLst>
                <a:ext uri="{FF2B5EF4-FFF2-40B4-BE49-F238E27FC236}">
                  <a16:creationId xmlns:a16="http://schemas.microsoft.com/office/drawing/2014/main" id="{90C1F828-0023-4BD0-AE55-1A1D3BABD5CA}"/>
                </a:ext>
              </a:extLst>
            </p:cNvPr>
            <p:cNvSpPr/>
            <p:nvPr/>
          </p:nvSpPr>
          <p:spPr>
            <a:xfrm>
              <a:off x="888509" y="1931042"/>
              <a:ext cx="3336173" cy="267576"/>
            </a:xfrm>
            <a:prstGeom prst="roundRect">
              <a:avLst>
                <a:gd name="adj" fmla="val 3808"/>
              </a:avLst>
            </a:prstGeom>
            <a:solidFill>
              <a:srgbClr val="E5EBF7"/>
            </a:solidFill>
            <a:ln w="6350"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20" name="Rectángulo 19">
              <a:extLst>
                <a:ext uri="{FF2B5EF4-FFF2-40B4-BE49-F238E27FC236}">
                  <a16:creationId xmlns:a16="http://schemas.microsoft.com/office/drawing/2014/main" id="{56986F0A-658A-4DCF-8EF6-0F185C7C5060}"/>
                </a:ext>
              </a:extLst>
            </p:cNvPr>
            <p:cNvSpPr/>
            <p:nvPr/>
          </p:nvSpPr>
          <p:spPr>
            <a:xfrm>
              <a:off x="864702" y="1910995"/>
              <a:ext cx="140708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Tipo de Servicio: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21" name="Rectángulo 20">
              <a:extLst>
                <a:ext uri="{FF2B5EF4-FFF2-40B4-BE49-F238E27FC236}">
                  <a16:creationId xmlns:a16="http://schemas.microsoft.com/office/drawing/2014/main" id="{6492D76D-BD6D-4616-9DE0-599FC92A6658}"/>
                </a:ext>
              </a:extLst>
            </p:cNvPr>
            <p:cNvSpPr/>
            <p:nvPr/>
          </p:nvSpPr>
          <p:spPr>
            <a:xfrm>
              <a:off x="1993616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2" name="Rectángulo 21">
              <a:extLst>
                <a:ext uri="{FF2B5EF4-FFF2-40B4-BE49-F238E27FC236}">
                  <a16:creationId xmlns:a16="http://schemas.microsoft.com/office/drawing/2014/main" id="{BE82BD38-E445-4696-A0AB-597A418C5665}"/>
                </a:ext>
              </a:extLst>
            </p:cNvPr>
            <p:cNvSpPr/>
            <p:nvPr/>
          </p:nvSpPr>
          <p:spPr>
            <a:xfrm>
              <a:off x="2072635" y="1908569"/>
              <a:ext cx="654616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Costura</a:t>
              </a:r>
            </a:p>
          </p:txBody>
        </p:sp>
        <p:sp>
          <p:nvSpPr>
            <p:cNvPr id="23" name="Rectángulo 22">
              <a:extLst>
                <a:ext uri="{FF2B5EF4-FFF2-40B4-BE49-F238E27FC236}">
                  <a16:creationId xmlns:a16="http://schemas.microsoft.com/office/drawing/2014/main" id="{68F4B250-3831-418F-BFC4-D431DBC2CA70}"/>
                </a:ext>
              </a:extLst>
            </p:cNvPr>
            <p:cNvSpPr/>
            <p:nvPr/>
          </p:nvSpPr>
          <p:spPr>
            <a:xfrm>
              <a:off x="2660329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4" name="Rectángulo 23">
              <a:extLst>
                <a:ext uri="{FF2B5EF4-FFF2-40B4-BE49-F238E27FC236}">
                  <a16:creationId xmlns:a16="http://schemas.microsoft.com/office/drawing/2014/main" id="{4AA89D6B-DBBA-402D-AEBE-71E144A67F00}"/>
                </a:ext>
              </a:extLst>
            </p:cNvPr>
            <p:cNvSpPr/>
            <p:nvPr/>
          </p:nvSpPr>
          <p:spPr>
            <a:xfrm>
              <a:off x="2750460" y="1915094"/>
              <a:ext cx="81676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Confección</a:t>
              </a:r>
            </a:p>
          </p:txBody>
        </p:sp>
        <p:sp>
          <p:nvSpPr>
            <p:cNvPr id="25" name="Rectángulo 24">
              <a:extLst>
                <a:ext uri="{FF2B5EF4-FFF2-40B4-BE49-F238E27FC236}">
                  <a16:creationId xmlns:a16="http://schemas.microsoft.com/office/drawing/2014/main" id="{E35C0224-B0B5-4F53-8A83-F99AB3741D53}"/>
                </a:ext>
              </a:extLst>
            </p:cNvPr>
            <p:cNvSpPr/>
            <p:nvPr/>
          </p:nvSpPr>
          <p:spPr>
            <a:xfrm>
              <a:off x="3522045" y="2000787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6" name="Rectángulo 25">
              <a:extLst>
                <a:ext uri="{FF2B5EF4-FFF2-40B4-BE49-F238E27FC236}">
                  <a16:creationId xmlns:a16="http://schemas.microsoft.com/office/drawing/2014/main" id="{6D0BC1E9-E235-4F61-AC23-ACA0B4CF88CA}"/>
                </a:ext>
              </a:extLst>
            </p:cNvPr>
            <p:cNvSpPr/>
            <p:nvPr/>
          </p:nvSpPr>
          <p:spPr>
            <a:xfrm>
              <a:off x="3612029" y="1915094"/>
              <a:ext cx="552402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Otros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sp>
        <p:nvSpPr>
          <p:cNvPr id="28" name="Rectángulo 27">
            <a:extLst>
              <a:ext uri="{FF2B5EF4-FFF2-40B4-BE49-F238E27FC236}">
                <a16:creationId xmlns:a16="http://schemas.microsoft.com/office/drawing/2014/main" id="{68588BD4-AE96-4CF9-9C4B-24A6D79FE99D}"/>
              </a:ext>
            </a:extLst>
          </p:cNvPr>
          <p:cNvSpPr/>
          <p:nvPr/>
        </p:nvSpPr>
        <p:spPr>
          <a:xfrm>
            <a:off x="354701" y="2633649"/>
            <a:ext cx="2183733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Descripción del Servicio:</a:t>
            </a:r>
            <a:endParaRPr lang="es-CL" dirty="0">
              <a:effectLst/>
              <a:latin typeface="Akazan Lt" panose="02000506020000020003" pitchFamily="2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pic>
        <p:nvPicPr>
          <p:cNvPr id="30" name="Imagen 29">
            <a:extLst>
              <a:ext uri="{FF2B5EF4-FFF2-40B4-BE49-F238E27FC236}">
                <a16:creationId xmlns:a16="http://schemas.microsoft.com/office/drawing/2014/main" id="{3E931A31-DC47-4A40-8DA9-8FC83A9306DD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203" t="66278" r="8673" b="23449"/>
          <a:stretch/>
        </p:blipFill>
        <p:spPr>
          <a:xfrm>
            <a:off x="440505" y="2944813"/>
            <a:ext cx="4301657" cy="738769"/>
          </a:xfrm>
          <a:prstGeom prst="rect">
            <a:avLst/>
          </a:prstGeom>
        </p:spPr>
      </p:pic>
      <p:grpSp>
        <p:nvGrpSpPr>
          <p:cNvPr id="76" name="Grupo 75">
            <a:extLst>
              <a:ext uri="{FF2B5EF4-FFF2-40B4-BE49-F238E27FC236}">
                <a16:creationId xmlns:a16="http://schemas.microsoft.com/office/drawing/2014/main" id="{EBD2F4EC-A8BF-4680-A871-AD5F1ACFA33A}"/>
              </a:ext>
            </a:extLst>
          </p:cNvPr>
          <p:cNvGrpSpPr/>
          <p:nvPr/>
        </p:nvGrpSpPr>
        <p:grpSpPr>
          <a:xfrm>
            <a:off x="513147" y="3825721"/>
            <a:ext cx="4187950" cy="1277269"/>
            <a:chOff x="425691" y="4023521"/>
            <a:chExt cx="4187950" cy="1277269"/>
          </a:xfrm>
        </p:grpSpPr>
        <p:sp>
          <p:nvSpPr>
            <p:cNvPr id="39" name="Rectángulo 38">
              <a:extLst>
                <a:ext uri="{FF2B5EF4-FFF2-40B4-BE49-F238E27FC236}">
                  <a16:creationId xmlns:a16="http://schemas.microsoft.com/office/drawing/2014/main" id="{02E4A93C-8F9C-4884-B2B6-80528735D3E3}"/>
                </a:ext>
              </a:extLst>
            </p:cNvPr>
            <p:cNvSpPr/>
            <p:nvPr/>
          </p:nvSpPr>
          <p:spPr>
            <a:xfrm>
              <a:off x="425691" y="4023521"/>
              <a:ext cx="118105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Ficha de Medidas</a:t>
              </a:r>
            </a:p>
          </p:txBody>
        </p:sp>
        <p:sp>
          <p:nvSpPr>
            <p:cNvPr id="41" name="Rectángulo 40">
              <a:extLst>
                <a:ext uri="{FF2B5EF4-FFF2-40B4-BE49-F238E27FC236}">
                  <a16:creationId xmlns:a16="http://schemas.microsoft.com/office/drawing/2014/main" id="{92B9E128-7B4C-45E7-9BA8-B9EA85687B92}"/>
                </a:ext>
              </a:extLst>
            </p:cNvPr>
            <p:cNvSpPr/>
            <p:nvPr/>
          </p:nvSpPr>
          <p:spPr>
            <a:xfrm>
              <a:off x="754528" y="4254831"/>
              <a:ext cx="66475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H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ombros</a:t>
              </a:r>
            </a:p>
          </p:txBody>
        </p:sp>
        <p:grpSp>
          <p:nvGrpSpPr>
            <p:cNvPr id="53" name="Grupo 52">
              <a:extLst>
                <a:ext uri="{FF2B5EF4-FFF2-40B4-BE49-F238E27FC236}">
                  <a16:creationId xmlns:a16="http://schemas.microsoft.com/office/drawing/2014/main" id="{F280F20A-CEEA-4B75-946C-268CF551042A}"/>
                </a:ext>
              </a:extLst>
            </p:cNvPr>
            <p:cNvGrpSpPr/>
            <p:nvPr/>
          </p:nvGrpSpPr>
          <p:grpSpPr>
            <a:xfrm>
              <a:off x="499785" y="4324233"/>
              <a:ext cx="319496" cy="903494"/>
              <a:chOff x="499785" y="4324233"/>
              <a:chExt cx="319496" cy="903494"/>
            </a:xfrm>
          </p:grpSpPr>
          <p:sp>
            <p:nvSpPr>
              <p:cNvPr id="40" name="Rectángulo 39">
                <a:extLst>
                  <a:ext uri="{FF2B5EF4-FFF2-40B4-BE49-F238E27FC236}">
                    <a16:creationId xmlns:a16="http://schemas.microsoft.com/office/drawing/2014/main" id="{E47B04F6-4E0C-443A-9D7F-51CC3A6E8167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 dirty="0"/>
              </a:p>
            </p:txBody>
          </p:sp>
          <p:sp>
            <p:nvSpPr>
              <p:cNvPr id="42" name="Rectángulo 41">
                <a:extLst>
                  <a:ext uri="{FF2B5EF4-FFF2-40B4-BE49-F238E27FC236}">
                    <a16:creationId xmlns:a16="http://schemas.microsoft.com/office/drawing/2014/main" id="{E0D8D7D1-E8A9-477D-BB59-7D4037A10AD8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3" name="Rectángulo 42">
                <a:extLst>
                  <a:ext uri="{FF2B5EF4-FFF2-40B4-BE49-F238E27FC236}">
                    <a16:creationId xmlns:a16="http://schemas.microsoft.com/office/drawing/2014/main" id="{F11EEA12-BB2F-4295-96AC-15AABB2EB594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4" name="Rectángulo 43">
                <a:extLst>
                  <a:ext uri="{FF2B5EF4-FFF2-40B4-BE49-F238E27FC236}">
                    <a16:creationId xmlns:a16="http://schemas.microsoft.com/office/drawing/2014/main" id="{4CA8619C-54F1-4E1B-8AD0-2AB97850AF39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5" name="Rectángulo 44">
                <a:extLst>
                  <a:ext uri="{FF2B5EF4-FFF2-40B4-BE49-F238E27FC236}">
                    <a16:creationId xmlns:a16="http://schemas.microsoft.com/office/drawing/2014/main" id="{A892E23F-412E-4C2B-BF07-19DEFB875F6D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48" name="Rectángulo 47">
              <a:extLst>
                <a:ext uri="{FF2B5EF4-FFF2-40B4-BE49-F238E27FC236}">
                  <a16:creationId xmlns:a16="http://schemas.microsoft.com/office/drawing/2014/main" id="{F61B7A8A-9FD8-4CD0-98C1-D19A7D442815}"/>
                </a:ext>
              </a:extLst>
            </p:cNvPr>
            <p:cNvSpPr/>
            <p:nvPr/>
          </p:nvSpPr>
          <p:spPr>
            <a:xfrm>
              <a:off x="754528" y="4446790"/>
              <a:ext cx="66475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Busto</a:t>
              </a:r>
            </a:p>
          </p:txBody>
        </p:sp>
        <p:sp>
          <p:nvSpPr>
            <p:cNvPr id="49" name="Rectángulo 48">
              <a:extLst>
                <a:ext uri="{FF2B5EF4-FFF2-40B4-BE49-F238E27FC236}">
                  <a16:creationId xmlns:a16="http://schemas.microsoft.com/office/drawing/2014/main" id="{CB2C72A1-AB47-4A03-B163-24BB2C1F201C}"/>
                </a:ext>
              </a:extLst>
            </p:cNvPr>
            <p:cNvSpPr/>
            <p:nvPr/>
          </p:nvSpPr>
          <p:spPr>
            <a:xfrm>
              <a:off x="754528" y="4627222"/>
              <a:ext cx="934027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Larg</a:t>
              </a: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 Espalda</a:t>
              </a:r>
            </a:p>
          </p:txBody>
        </p:sp>
        <p:sp>
          <p:nvSpPr>
            <p:cNvPr id="50" name="Rectángulo 49">
              <a:extLst>
                <a:ext uri="{FF2B5EF4-FFF2-40B4-BE49-F238E27FC236}">
                  <a16:creationId xmlns:a16="http://schemas.microsoft.com/office/drawing/2014/main" id="{C5BC14CB-F47E-4D58-8F68-DDE41F381913}"/>
                </a:ext>
              </a:extLst>
            </p:cNvPr>
            <p:cNvSpPr/>
            <p:nvPr/>
          </p:nvSpPr>
          <p:spPr>
            <a:xfrm>
              <a:off x="754528" y="4819750"/>
              <a:ext cx="934027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Busto</a:t>
              </a:r>
            </a:p>
          </p:txBody>
        </p:sp>
        <p:sp>
          <p:nvSpPr>
            <p:cNvPr id="52" name="Rectángulo 51">
              <a:extLst>
                <a:ext uri="{FF2B5EF4-FFF2-40B4-BE49-F238E27FC236}">
                  <a16:creationId xmlns:a16="http://schemas.microsoft.com/office/drawing/2014/main" id="{39884370-F146-4FD9-9DE4-63D0F5CF1CFD}"/>
                </a:ext>
              </a:extLst>
            </p:cNvPr>
            <p:cNvSpPr/>
            <p:nvPr/>
          </p:nvSpPr>
          <p:spPr>
            <a:xfrm>
              <a:off x="763644" y="5019073"/>
              <a:ext cx="54205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</a:t>
              </a:r>
            </a:p>
          </p:txBody>
        </p:sp>
        <p:grpSp>
          <p:nvGrpSpPr>
            <p:cNvPr id="54" name="Grupo 53">
              <a:extLst>
                <a:ext uri="{FF2B5EF4-FFF2-40B4-BE49-F238E27FC236}">
                  <a16:creationId xmlns:a16="http://schemas.microsoft.com/office/drawing/2014/main" id="{899D3852-9FE5-4802-ABAC-63F149199D1B}"/>
                </a:ext>
              </a:extLst>
            </p:cNvPr>
            <p:cNvGrpSpPr/>
            <p:nvPr/>
          </p:nvGrpSpPr>
          <p:grpSpPr>
            <a:xfrm>
              <a:off x="1603520" y="4324233"/>
              <a:ext cx="319496" cy="903494"/>
              <a:chOff x="499785" y="4324233"/>
              <a:chExt cx="319496" cy="903494"/>
            </a:xfrm>
          </p:grpSpPr>
          <p:sp>
            <p:nvSpPr>
              <p:cNvPr id="55" name="Rectángulo 54">
                <a:extLst>
                  <a:ext uri="{FF2B5EF4-FFF2-40B4-BE49-F238E27FC236}">
                    <a16:creationId xmlns:a16="http://schemas.microsoft.com/office/drawing/2014/main" id="{B9500116-F8A0-4B60-A41D-DDA61DAD96E1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6" name="Rectángulo 55">
                <a:extLst>
                  <a:ext uri="{FF2B5EF4-FFF2-40B4-BE49-F238E27FC236}">
                    <a16:creationId xmlns:a16="http://schemas.microsoft.com/office/drawing/2014/main" id="{32936542-49CC-49B3-82EB-7BF61A120F45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7" name="Rectángulo 56">
                <a:extLst>
                  <a:ext uri="{FF2B5EF4-FFF2-40B4-BE49-F238E27FC236}">
                    <a16:creationId xmlns:a16="http://schemas.microsoft.com/office/drawing/2014/main" id="{8750774D-2064-4D64-A3A9-4DF20C839018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8" name="Rectángulo 57">
                <a:extLst>
                  <a:ext uri="{FF2B5EF4-FFF2-40B4-BE49-F238E27FC236}">
                    <a16:creationId xmlns:a16="http://schemas.microsoft.com/office/drawing/2014/main" id="{83283F80-022F-44A8-A5C5-F600B41761E0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9" name="Rectángulo 58">
                <a:extLst>
                  <a:ext uri="{FF2B5EF4-FFF2-40B4-BE49-F238E27FC236}">
                    <a16:creationId xmlns:a16="http://schemas.microsoft.com/office/drawing/2014/main" id="{B3B65F57-430F-44F5-B56A-77EC86B78C32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60" name="Rectángulo 59">
              <a:extLst>
                <a:ext uri="{FF2B5EF4-FFF2-40B4-BE49-F238E27FC236}">
                  <a16:creationId xmlns:a16="http://schemas.microsoft.com/office/drawing/2014/main" id="{6466DA8E-C652-4658-9DE6-CC4010FF4254}"/>
                </a:ext>
              </a:extLst>
            </p:cNvPr>
            <p:cNvSpPr/>
            <p:nvPr/>
          </p:nvSpPr>
          <p:spPr>
            <a:xfrm>
              <a:off x="1857045" y="4249221"/>
              <a:ext cx="140225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Frente </a:t>
              </a:r>
            </a:p>
          </p:txBody>
        </p:sp>
        <p:sp>
          <p:nvSpPr>
            <p:cNvPr id="61" name="Rectángulo 60">
              <a:extLst>
                <a:ext uri="{FF2B5EF4-FFF2-40B4-BE49-F238E27FC236}">
                  <a16:creationId xmlns:a16="http://schemas.microsoft.com/office/drawing/2014/main" id="{31371062-0AD6-4B71-A228-5A8B2CD3F31E}"/>
                </a:ext>
              </a:extLst>
            </p:cNvPr>
            <p:cNvSpPr/>
            <p:nvPr/>
          </p:nvSpPr>
          <p:spPr>
            <a:xfrm>
              <a:off x="1857045" y="4448480"/>
              <a:ext cx="1327750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Costado</a:t>
              </a:r>
            </a:p>
          </p:txBody>
        </p:sp>
        <p:sp>
          <p:nvSpPr>
            <p:cNvPr id="62" name="Rectángulo 61">
              <a:extLst>
                <a:ext uri="{FF2B5EF4-FFF2-40B4-BE49-F238E27FC236}">
                  <a16:creationId xmlns:a16="http://schemas.microsoft.com/office/drawing/2014/main" id="{5A4E51EF-8D78-4EC7-9B0F-BE0BEA9BB197}"/>
                </a:ext>
              </a:extLst>
            </p:cNvPr>
            <p:cNvSpPr/>
            <p:nvPr/>
          </p:nvSpPr>
          <p:spPr>
            <a:xfrm>
              <a:off x="1867696" y="4627222"/>
              <a:ext cx="60857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Cadera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63" name="Rectángulo 62">
              <a:extLst>
                <a:ext uri="{FF2B5EF4-FFF2-40B4-BE49-F238E27FC236}">
                  <a16:creationId xmlns:a16="http://schemas.microsoft.com/office/drawing/2014/main" id="{14010947-628E-4464-9589-CBFF26BCD86C}"/>
                </a:ext>
              </a:extLst>
            </p:cNvPr>
            <p:cNvSpPr/>
            <p:nvPr/>
          </p:nvSpPr>
          <p:spPr>
            <a:xfrm>
              <a:off x="1867696" y="4813319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Rodilla</a:t>
              </a:r>
            </a:p>
          </p:txBody>
        </p:sp>
        <p:sp>
          <p:nvSpPr>
            <p:cNvPr id="64" name="Rectángulo 63">
              <a:extLst>
                <a:ext uri="{FF2B5EF4-FFF2-40B4-BE49-F238E27FC236}">
                  <a16:creationId xmlns:a16="http://schemas.microsoft.com/office/drawing/2014/main" id="{B9F5A617-31DA-4B42-AA9F-20464752E28F}"/>
                </a:ext>
              </a:extLst>
            </p:cNvPr>
            <p:cNvSpPr/>
            <p:nvPr/>
          </p:nvSpPr>
          <p:spPr>
            <a:xfrm>
              <a:off x="1862655" y="5016100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Rodilla</a:t>
              </a:r>
            </a:p>
          </p:txBody>
        </p:sp>
        <p:grpSp>
          <p:nvGrpSpPr>
            <p:cNvPr id="65" name="Grupo 64">
              <a:extLst>
                <a:ext uri="{FF2B5EF4-FFF2-40B4-BE49-F238E27FC236}">
                  <a16:creationId xmlns:a16="http://schemas.microsoft.com/office/drawing/2014/main" id="{320CD5EF-93F7-494C-8D7A-6A0B8DEABED7}"/>
                </a:ext>
              </a:extLst>
            </p:cNvPr>
            <p:cNvGrpSpPr/>
            <p:nvPr/>
          </p:nvGrpSpPr>
          <p:grpSpPr>
            <a:xfrm>
              <a:off x="3122565" y="4330398"/>
              <a:ext cx="319496" cy="903494"/>
              <a:chOff x="499785" y="4324233"/>
              <a:chExt cx="319496" cy="903494"/>
            </a:xfrm>
          </p:grpSpPr>
          <p:sp>
            <p:nvSpPr>
              <p:cNvPr id="66" name="Rectángulo 65">
                <a:extLst>
                  <a:ext uri="{FF2B5EF4-FFF2-40B4-BE49-F238E27FC236}">
                    <a16:creationId xmlns:a16="http://schemas.microsoft.com/office/drawing/2014/main" id="{F5AFC7C4-3C8D-4234-9F99-591641CB149C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7" name="Rectángulo 66">
                <a:extLst>
                  <a:ext uri="{FF2B5EF4-FFF2-40B4-BE49-F238E27FC236}">
                    <a16:creationId xmlns:a16="http://schemas.microsoft.com/office/drawing/2014/main" id="{672EC4D9-7968-40EF-8E37-0AB1B0B57B4D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8" name="Rectángulo 67">
                <a:extLst>
                  <a:ext uri="{FF2B5EF4-FFF2-40B4-BE49-F238E27FC236}">
                    <a16:creationId xmlns:a16="http://schemas.microsoft.com/office/drawing/2014/main" id="{79992F34-89A5-437A-A008-60DF00CD58FB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9" name="Rectángulo 68">
                <a:extLst>
                  <a:ext uri="{FF2B5EF4-FFF2-40B4-BE49-F238E27FC236}">
                    <a16:creationId xmlns:a16="http://schemas.microsoft.com/office/drawing/2014/main" id="{5A44A7C8-1EF2-4BA3-A253-805C71A8205A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70" name="Rectángulo 69">
                <a:extLst>
                  <a:ext uri="{FF2B5EF4-FFF2-40B4-BE49-F238E27FC236}">
                    <a16:creationId xmlns:a16="http://schemas.microsoft.com/office/drawing/2014/main" id="{9FCEB1F4-D108-40F4-9C61-46A7811EF12A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71" name="Rectángulo 70">
              <a:extLst>
                <a:ext uri="{FF2B5EF4-FFF2-40B4-BE49-F238E27FC236}">
                  <a16:creationId xmlns:a16="http://schemas.microsoft.com/office/drawing/2014/main" id="{7667203C-F86F-4632-8695-E8C8F777376B}"/>
                </a:ext>
              </a:extLst>
            </p:cNvPr>
            <p:cNvSpPr/>
            <p:nvPr/>
          </p:nvSpPr>
          <p:spPr>
            <a:xfrm>
              <a:off x="3391445" y="4257235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Pantalones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2" name="Rectángulo 71">
              <a:extLst>
                <a:ext uri="{FF2B5EF4-FFF2-40B4-BE49-F238E27FC236}">
                  <a16:creationId xmlns:a16="http://schemas.microsoft.com/office/drawing/2014/main" id="{58BFB19A-50EB-45F1-A3CE-85D479F6FF63}"/>
                </a:ext>
              </a:extLst>
            </p:cNvPr>
            <p:cNvSpPr/>
            <p:nvPr/>
          </p:nvSpPr>
          <p:spPr>
            <a:xfrm>
              <a:off x="3392643" y="4443247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Falda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3" name="Rectángulo 72">
              <a:extLst>
                <a:ext uri="{FF2B5EF4-FFF2-40B4-BE49-F238E27FC236}">
                  <a16:creationId xmlns:a16="http://schemas.microsoft.com/office/drawing/2014/main" id="{1D61C0AB-6E23-4955-B604-F5425931A240}"/>
                </a:ext>
              </a:extLst>
            </p:cNvPr>
            <p:cNvSpPr/>
            <p:nvPr/>
          </p:nvSpPr>
          <p:spPr>
            <a:xfrm>
              <a:off x="3388231" y="4632248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Brazos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4" name="Rectángulo 73">
              <a:extLst>
                <a:ext uri="{FF2B5EF4-FFF2-40B4-BE49-F238E27FC236}">
                  <a16:creationId xmlns:a16="http://schemas.microsoft.com/office/drawing/2014/main" id="{82FFD66E-2E43-472B-9751-82F25D60E63F}"/>
                </a:ext>
              </a:extLst>
            </p:cNvPr>
            <p:cNvSpPr/>
            <p:nvPr/>
          </p:nvSpPr>
          <p:spPr>
            <a:xfrm>
              <a:off x="3391445" y="4824776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Brazos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5" name="Rectángulo 74">
              <a:extLst>
                <a:ext uri="{FF2B5EF4-FFF2-40B4-BE49-F238E27FC236}">
                  <a16:creationId xmlns:a16="http://schemas.microsoft.com/office/drawing/2014/main" id="{567DC8AA-44AB-4858-80A5-59093DB9B205}"/>
                </a:ext>
              </a:extLst>
            </p:cNvPr>
            <p:cNvSpPr/>
            <p:nvPr/>
          </p:nvSpPr>
          <p:spPr>
            <a:xfrm>
              <a:off x="3392014" y="5019687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Puños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77" name="Grupo 76">
            <a:extLst>
              <a:ext uri="{FF2B5EF4-FFF2-40B4-BE49-F238E27FC236}">
                <a16:creationId xmlns:a16="http://schemas.microsoft.com/office/drawing/2014/main" id="{E1C409F8-653D-4D9B-BD5A-C6F51AAA093A}"/>
              </a:ext>
            </a:extLst>
          </p:cNvPr>
          <p:cNvGrpSpPr/>
          <p:nvPr/>
        </p:nvGrpSpPr>
        <p:grpSpPr>
          <a:xfrm>
            <a:off x="827247" y="5284367"/>
            <a:ext cx="3869438" cy="314947"/>
            <a:chOff x="846774" y="1908569"/>
            <a:chExt cx="3869438" cy="314947"/>
          </a:xfrm>
        </p:grpSpPr>
        <p:sp>
          <p:nvSpPr>
            <p:cNvPr id="78" name="Rectángulo: esquinas redondeadas 77">
              <a:extLst>
                <a:ext uri="{FF2B5EF4-FFF2-40B4-BE49-F238E27FC236}">
                  <a16:creationId xmlns:a16="http://schemas.microsoft.com/office/drawing/2014/main" id="{2060D2E5-A165-4593-B293-BEB07BBA723F}"/>
                </a:ext>
              </a:extLst>
            </p:cNvPr>
            <p:cNvSpPr/>
            <p:nvPr/>
          </p:nvSpPr>
          <p:spPr>
            <a:xfrm>
              <a:off x="888509" y="1931042"/>
              <a:ext cx="3548063" cy="267576"/>
            </a:xfrm>
            <a:prstGeom prst="roundRect">
              <a:avLst>
                <a:gd name="adj" fmla="val 3808"/>
              </a:avLst>
            </a:prstGeom>
            <a:solidFill>
              <a:srgbClr val="E5EBF7"/>
            </a:solidFill>
            <a:ln w="6350"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79" name="Rectángulo 78">
              <a:extLst>
                <a:ext uri="{FF2B5EF4-FFF2-40B4-BE49-F238E27FC236}">
                  <a16:creationId xmlns:a16="http://schemas.microsoft.com/office/drawing/2014/main" id="{E7877A37-7626-4D32-BC91-E7815A0457B0}"/>
                </a:ext>
              </a:extLst>
            </p:cNvPr>
            <p:cNvSpPr/>
            <p:nvPr/>
          </p:nvSpPr>
          <p:spPr>
            <a:xfrm>
              <a:off x="846774" y="1910995"/>
              <a:ext cx="140708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Material Utilizado</a:t>
              </a:r>
            </a:p>
          </p:txBody>
        </p:sp>
        <p:sp>
          <p:nvSpPr>
            <p:cNvPr id="80" name="Rectángulo 79">
              <a:extLst>
                <a:ext uri="{FF2B5EF4-FFF2-40B4-BE49-F238E27FC236}">
                  <a16:creationId xmlns:a16="http://schemas.microsoft.com/office/drawing/2014/main" id="{EED52FFC-D234-4972-9362-CCA8BD8E1E1D}"/>
                </a:ext>
              </a:extLst>
            </p:cNvPr>
            <p:cNvSpPr/>
            <p:nvPr/>
          </p:nvSpPr>
          <p:spPr>
            <a:xfrm>
              <a:off x="1951784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81" name="Rectángulo 80">
              <a:extLst>
                <a:ext uri="{FF2B5EF4-FFF2-40B4-BE49-F238E27FC236}">
                  <a16:creationId xmlns:a16="http://schemas.microsoft.com/office/drawing/2014/main" id="{810D7B33-A378-48EE-81DB-D80ABF08CAFF}"/>
                </a:ext>
              </a:extLst>
            </p:cNvPr>
            <p:cNvSpPr/>
            <p:nvPr/>
          </p:nvSpPr>
          <p:spPr>
            <a:xfrm>
              <a:off x="2018850" y="1908569"/>
              <a:ext cx="1230415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Traído por cliente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82" name="Rectángulo 81">
              <a:extLst>
                <a:ext uri="{FF2B5EF4-FFF2-40B4-BE49-F238E27FC236}">
                  <a16:creationId xmlns:a16="http://schemas.microsoft.com/office/drawing/2014/main" id="{C6BA340D-8998-4AB9-89C7-B008C984CE74}"/>
                </a:ext>
              </a:extLst>
            </p:cNvPr>
            <p:cNvSpPr/>
            <p:nvPr/>
          </p:nvSpPr>
          <p:spPr>
            <a:xfrm>
              <a:off x="3114635" y="2000787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85" name="Rectángulo 84">
              <a:extLst>
                <a:ext uri="{FF2B5EF4-FFF2-40B4-BE49-F238E27FC236}">
                  <a16:creationId xmlns:a16="http://schemas.microsoft.com/office/drawing/2014/main" id="{E804BDC5-B8E3-4BEE-B9A1-7A7F9FE1772F}"/>
                </a:ext>
              </a:extLst>
            </p:cNvPr>
            <p:cNvSpPr/>
            <p:nvPr/>
          </p:nvSpPr>
          <p:spPr>
            <a:xfrm>
              <a:off x="3194974" y="1908569"/>
              <a:ext cx="152123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Comprado por uno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pic>
        <p:nvPicPr>
          <p:cNvPr id="86" name="Imagen 85">
            <a:extLst>
              <a:ext uri="{FF2B5EF4-FFF2-40B4-BE49-F238E27FC236}">
                <a16:creationId xmlns:a16="http://schemas.microsoft.com/office/drawing/2014/main" id="{5E40D706-1789-41B8-8B26-B918DFB9E15B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203" t="66278" r="8673" b="23356"/>
          <a:stretch/>
        </p:blipFill>
        <p:spPr>
          <a:xfrm>
            <a:off x="420002" y="5572807"/>
            <a:ext cx="4301657" cy="745544"/>
          </a:xfrm>
          <a:prstGeom prst="rect">
            <a:avLst/>
          </a:prstGeom>
        </p:spPr>
      </p:pic>
      <p:grpSp>
        <p:nvGrpSpPr>
          <p:cNvPr id="99" name="Grupo 98">
            <a:extLst>
              <a:ext uri="{FF2B5EF4-FFF2-40B4-BE49-F238E27FC236}">
                <a16:creationId xmlns:a16="http://schemas.microsoft.com/office/drawing/2014/main" id="{A495B0AB-2D8A-4029-A820-29583E476264}"/>
              </a:ext>
            </a:extLst>
          </p:cNvPr>
          <p:cNvGrpSpPr/>
          <p:nvPr/>
        </p:nvGrpSpPr>
        <p:grpSpPr>
          <a:xfrm>
            <a:off x="513886" y="6402346"/>
            <a:ext cx="4328637" cy="751470"/>
            <a:chOff x="507023" y="6357999"/>
            <a:chExt cx="4328637" cy="751470"/>
          </a:xfrm>
        </p:grpSpPr>
        <p:sp>
          <p:nvSpPr>
            <p:cNvPr id="88" name="Rectángulo 87">
              <a:extLst>
                <a:ext uri="{FF2B5EF4-FFF2-40B4-BE49-F238E27FC236}">
                  <a16:creationId xmlns:a16="http://schemas.microsoft.com/office/drawing/2014/main" id="{CABB359B-7FAA-4851-BFBB-C7E16CD1F9CA}"/>
                </a:ext>
              </a:extLst>
            </p:cNvPr>
            <p:cNvSpPr/>
            <p:nvPr/>
          </p:nvSpPr>
          <p:spPr>
            <a:xfrm>
              <a:off x="507023" y="6357999"/>
              <a:ext cx="1590222" cy="34394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6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Formas de Pago</a:t>
              </a:r>
              <a:endParaRPr lang="es-CL" sz="16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89" name="Rectángulo 88">
              <a:extLst>
                <a:ext uri="{FF2B5EF4-FFF2-40B4-BE49-F238E27FC236}">
                  <a16:creationId xmlns:a16="http://schemas.microsoft.com/office/drawing/2014/main" id="{5C3FB13F-67AB-4E67-B8DB-16F6AEF462D6}"/>
                </a:ext>
              </a:extLst>
            </p:cNvPr>
            <p:cNvSpPr/>
            <p:nvPr/>
          </p:nvSpPr>
          <p:spPr>
            <a:xfrm>
              <a:off x="508665" y="6755574"/>
              <a:ext cx="118105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Total a Pagar: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90" name="Conector recto 89">
              <a:extLst>
                <a:ext uri="{FF2B5EF4-FFF2-40B4-BE49-F238E27FC236}">
                  <a16:creationId xmlns:a16="http://schemas.microsoft.com/office/drawing/2014/main" id="{E991F5D5-602F-41C6-A05E-4F641BA735F5}"/>
                </a:ext>
              </a:extLst>
            </p:cNvPr>
            <p:cNvCxnSpPr>
              <a:cxnSpLocks/>
            </p:cNvCxnSpPr>
            <p:nvPr/>
          </p:nvCxnSpPr>
          <p:spPr>
            <a:xfrm>
              <a:off x="1405339" y="6956676"/>
              <a:ext cx="1125661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3" name="Rectángulo 92">
              <a:extLst>
                <a:ext uri="{FF2B5EF4-FFF2-40B4-BE49-F238E27FC236}">
                  <a16:creationId xmlns:a16="http://schemas.microsoft.com/office/drawing/2014/main" id="{6EBF0BAA-1830-4082-9014-C97DF0F57357}"/>
                </a:ext>
              </a:extLst>
            </p:cNvPr>
            <p:cNvSpPr/>
            <p:nvPr/>
          </p:nvSpPr>
          <p:spPr>
            <a:xfrm>
              <a:off x="2618328" y="6480608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94" name="Rectángulo 93">
              <a:extLst>
                <a:ext uri="{FF2B5EF4-FFF2-40B4-BE49-F238E27FC236}">
                  <a16:creationId xmlns:a16="http://schemas.microsoft.com/office/drawing/2014/main" id="{6B27A875-5C49-4CE4-884A-53A0A9CD71C2}"/>
                </a:ext>
              </a:extLst>
            </p:cNvPr>
            <p:cNvSpPr/>
            <p:nvPr/>
          </p:nvSpPr>
          <p:spPr>
            <a:xfrm>
              <a:off x="2698547" y="6392360"/>
              <a:ext cx="213711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50% Adel</a:t>
              </a: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anto / 50% Entrega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5" name="Rectángulo 94">
              <a:extLst>
                <a:ext uri="{FF2B5EF4-FFF2-40B4-BE49-F238E27FC236}">
                  <a16:creationId xmlns:a16="http://schemas.microsoft.com/office/drawing/2014/main" id="{796D9CDE-CE6A-44BC-B977-018DBDB7ADB1}"/>
                </a:ext>
              </a:extLst>
            </p:cNvPr>
            <p:cNvSpPr/>
            <p:nvPr/>
          </p:nvSpPr>
          <p:spPr>
            <a:xfrm>
              <a:off x="2618327" y="6671604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96" name="Rectángulo 95">
              <a:extLst>
                <a:ext uri="{FF2B5EF4-FFF2-40B4-BE49-F238E27FC236}">
                  <a16:creationId xmlns:a16="http://schemas.microsoft.com/office/drawing/2014/main" id="{E1A9C05A-E9F5-40BA-9B89-F4925868A6E2}"/>
                </a:ext>
              </a:extLst>
            </p:cNvPr>
            <p:cNvSpPr/>
            <p:nvPr/>
          </p:nvSpPr>
          <p:spPr>
            <a:xfrm>
              <a:off x="2698547" y="6590190"/>
              <a:ext cx="125637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Tarjeta de Crédito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7" name="Rectángulo 96">
              <a:extLst>
                <a:ext uri="{FF2B5EF4-FFF2-40B4-BE49-F238E27FC236}">
                  <a16:creationId xmlns:a16="http://schemas.microsoft.com/office/drawing/2014/main" id="{FDB9D3DA-79A0-4743-B169-42B0206C7917}"/>
                </a:ext>
              </a:extLst>
            </p:cNvPr>
            <p:cNvSpPr/>
            <p:nvPr/>
          </p:nvSpPr>
          <p:spPr>
            <a:xfrm>
              <a:off x="2734595" y="6796948"/>
              <a:ext cx="125637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Pago Completo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8" name="Rectángulo 97">
              <a:extLst>
                <a:ext uri="{FF2B5EF4-FFF2-40B4-BE49-F238E27FC236}">
                  <a16:creationId xmlns:a16="http://schemas.microsoft.com/office/drawing/2014/main" id="{C23ACB03-E850-4859-963B-A4D496E13724}"/>
                </a:ext>
              </a:extLst>
            </p:cNvPr>
            <p:cNvSpPr/>
            <p:nvPr/>
          </p:nvSpPr>
          <p:spPr>
            <a:xfrm>
              <a:off x="2618327" y="6872424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</p:grpSp>
      <p:sp>
        <p:nvSpPr>
          <p:cNvPr id="83" name="Rectángulo 82">
            <a:extLst>
              <a:ext uri="{FF2B5EF4-FFF2-40B4-BE49-F238E27FC236}">
                <a16:creationId xmlns:a16="http://schemas.microsoft.com/office/drawing/2014/main" id="{FF1B5714-D46E-4962-9BD8-8C3EB344E93F}"/>
              </a:ext>
            </a:extLst>
          </p:cNvPr>
          <p:cNvSpPr/>
          <p:nvPr/>
        </p:nvSpPr>
        <p:spPr>
          <a:xfrm>
            <a:off x="551357" y="63750"/>
            <a:ext cx="4148168" cy="107830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07000"/>
              </a:lnSpc>
              <a:spcAft>
                <a:spcPts val="726"/>
              </a:spcAft>
            </a:pPr>
            <a:r>
              <a:rPr lang="es-CL" sz="5988" dirty="0">
                <a:solidFill>
                  <a:schemeClr val="bg1"/>
                </a:solidFill>
                <a:latin typeface="Angelface" pitchFamily="50" charset="0"/>
                <a:ea typeface="Calibri" panose="020F0502020204030204" pitchFamily="34" charset="0"/>
                <a:cs typeface="Times New Roman" panose="02020603050405020304" pitchFamily="18" charset="0"/>
              </a:rPr>
              <a:t>Ordenes de Venta</a:t>
            </a:r>
            <a:endParaRPr lang="es-CL" sz="6532" dirty="0">
              <a:solidFill>
                <a:schemeClr val="bg1"/>
              </a:solidFill>
              <a:latin typeface="Angelface" pitchFamily="50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101" name="Rectángulo: esquinas redondeadas 100">
            <a:extLst>
              <a:ext uri="{FF2B5EF4-FFF2-40B4-BE49-F238E27FC236}">
                <a16:creationId xmlns:a16="http://schemas.microsoft.com/office/drawing/2014/main" id="{0A155951-9671-4EA6-9BA5-4894C98CB333}"/>
              </a:ext>
            </a:extLst>
          </p:cNvPr>
          <p:cNvSpPr/>
          <p:nvPr/>
        </p:nvSpPr>
        <p:spPr>
          <a:xfrm>
            <a:off x="473237" y="1582469"/>
            <a:ext cx="4223447" cy="604994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111" name="Rectángulo: esquinas redondeadas 110">
            <a:extLst>
              <a:ext uri="{FF2B5EF4-FFF2-40B4-BE49-F238E27FC236}">
                <a16:creationId xmlns:a16="http://schemas.microsoft.com/office/drawing/2014/main" id="{2F0F5CEE-A183-4B39-8715-F1C8F735566B}"/>
              </a:ext>
            </a:extLst>
          </p:cNvPr>
          <p:cNvSpPr/>
          <p:nvPr/>
        </p:nvSpPr>
        <p:spPr>
          <a:xfrm>
            <a:off x="524368" y="3850804"/>
            <a:ext cx="4115236" cy="1279658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113" name="Rectángulo: esquinas redondeadas 112">
            <a:extLst>
              <a:ext uri="{FF2B5EF4-FFF2-40B4-BE49-F238E27FC236}">
                <a16:creationId xmlns:a16="http://schemas.microsoft.com/office/drawing/2014/main" id="{907035ED-50C6-4207-BD92-D5027B05F656}"/>
              </a:ext>
            </a:extLst>
          </p:cNvPr>
          <p:cNvSpPr/>
          <p:nvPr/>
        </p:nvSpPr>
        <p:spPr>
          <a:xfrm>
            <a:off x="521789" y="6431097"/>
            <a:ext cx="4115236" cy="762266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</p:spTree>
    <p:extLst>
      <p:ext uri="{BB962C8B-B14F-4D97-AF65-F5344CB8AC3E}">
        <p14:creationId xmlns:p14="http://schemas.microsoft.com/office/powerpoint/2010/main" val="3175064834"/>
      </p:ext>
    </p:extLst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4" name="Imagen 113">
            <a:extLst>
              <a:ext uri="{FF2B5EF4-FFF2-40B4-BE49-F238E27FC236}">
                <a16:creationId xmlns:a16="http://schemas.microsoft.com/office/drawing/2014/main" id="{E2C72D66-3C05-40F4-818E-4CB8631B94FA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26633" t="9514" r="29569" b="27352"/>
          <a:stretch/>
        </p:blipFill>
        <p:spPr>
          <a:xfrm rot="16200000">
            <a:off x="2185505" y="-1998928"/>
            <a:ext cx="697876" cy="5068891"/>
          </a:xfrm>
          <a:prstGeom prst="rect">
            <a:avLst/>
          </a:prstGeom>
        </p:spPr>
      </p:pic>
      <p:sp>
        <p:nvSpPr>
          <p:cNvPr id="112" name="Rectángulo: esquinas redondeadas 111">
            <a:extLst>
              <a:ext uri="{FF2B5EF4-FFF2-40B4-BE49-F238E27FC236}">
                <a16:creationId xmlns:a16="http://schemas.microsoft.com/office/drawing/2014/main" id="{E115D612-3661-42A9-A486-91A7B88EA55F}"/>
              </a:ext>
            </a:extLst>
          </p:cNvPr>
          <p:cNvSpPr/>
          <p:nvPr/>
        </p:nvSpPr>
        <p:spPr>
          <a:xfrm>
            <a:off x="440504" y="6367648"/>
            <a:ext cx="4290148" cy="890633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110" name="Rectángulo: esquinas redondeadas 109">
            <a:extLst>
              <a:ext uri="{FF2B5EF4-FFF2-40B4-BE49-F238E27FC236}">
                <a16:creationId xmlns:a16="http://schemas.microsoft.com/office/drawing/2014/main" id="{9B78243E-FF09-471B-A928-593DCFE6BCF1}"/>
              </a:ext>
            </a:extLst>
          </p:cNvPr>
          <p:cNvSpPr/>
          <p:nvPr/>
        </p:nvSpPr>
        <p:spPr>
          <a:xfrm>
            <a:off x="440505" y="3776826"/>
            <a:ext cx="4290148" cy="1439386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84" name="Rectángulo: esquinas redondeadas 83">
            <a:extLst>
              <a:ext uri="{FF2B5EF4-FFF2-40B4-BE49-F238E27FC236}">
                <a16:creationId xmlns:a16="http://schemas.microsoft.com/office/drawing/2014/main" id="{AD7414DD-8DE6-45B8-8112-9BDDF0B186AF}"/>
              </a:ext>
            </a:extLst>
          </p:cNvPr>
          <p:cNvSpPr/>
          <p:nvPr/>
        </p:nvSpPr>
        <p:spPr>
          <a:xfrm>
            <a:off x="420001" y="1536627"/>
            <a:ext cx="4310651" cy="697874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2" name="Rectángulo: esquinas redondeadas 1">
            <a:extLst>
              <a:ext uri="{FF2B5EF4-FFF2-40B4-BE49-F238E27FC236}">
                <a16:creationId xmlns:a16="http://schemas.microsoft.com/office/drawing/2014/main" id="{99FF4510-806D-4AC7-8D73-69B355A697B8}"/>
              </a:ext>
            </a:extLst>
          </p:cNvPr>
          <p:cNvSpPr/>
          <p:nvPr/>
        </p:nvSpPr>
        <p:spPr>
          <a:xfrm>
            <a:off x="1308997" y="1142665"/>
            <a:ext cx="1021080" cy="217998"/>
          </a:xfrm>
          <a:prstGeom prst="roundRect">
            <a:avLst>
              <a:gd name="adj" fmla="val 0"/>
            </a:avLst>
          </a:prstGeom>
          <a:noFill/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4" name="Rectángulo 3">
            <a:extLst>
              <a:ext uri="{FF2B5EF4-FFF2-40B4-BE49-F238E27FC236}">
                <a16:creationId xmlns:a16="http://schemas.microsoft.com/office/drawing/2014/main" id="{2AFB77A1-E7B9-4F47-9144-3CC7BDF7EE3D}"/>
              </a:ext>
            </a:extLst>
          </p:cNvPr>
          <p:cNvSpPr/>
          <p:nvPr/>
        </p:nvSpPr>
        <p:spPr>
          <a:xfrm>
            <a:off x="440504" y="1056234"/>
            <a:ext cx="1021080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N.º Pedido</a:t>
            </a:r>
            <a:endParaRPr lang="es-CL" dirty="0">
              <a:effectLst/>
              <a:latin typeface="Akazan Lt" panose="02000506020000020003" pitchFamily="2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5" name="Rectángulo: esquinas redondeadas 4">
            <a:extLst>
              <a:ext uri="{FF2B5EF4-FFF2-40B4-BE49-F238E27FC236}">
                <a16:creationId xmlns:a16="http://schemas.microsoft.com/office/drawing/2014/main" id="{2842A9BB-0E44-4F1E-97DD-EF7322732B51}"/>
              </a:ext>
            </a:extLst>
          </p:cNvPr>
          <p:cNvSpPr/>
          <p:nvPr/>
        </p:nvSpPr>
        <p:spPr>
          <a:xfrm>
            <a:off x="3675604" y="1142059"/>
            <a:ext cx="1021080" cy="217998"/>
          </a:xfrm>
          <a:prstGeom prst="roundRect">
            <a:avLst>
              <a:gd name="adj" fmla="val 0"/>
            </a:avLst>
          </a:prstGeom>
          <a:noFill/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6" name="Rectángulo 5">
            <a:extLst>
              <a:ext uri="{FF2B5EF4-FFF2-40B4-BE49-F238E27FC236}">
                <a16:creationId xmlns:a16="http://schemas.microsoft.com/office/drawing/2014/main" id="{7F3D37A6-278E-4B2C-8776-6E7C1A84784E}"/>
              </a:ext>
            </a:extLst>
          </p:cNvPr>
          <p:cNvSpPr/>
          <p:nvPr/>
        </p:nvSpPr>
        <p:spPr>
          <a:xfrm>
            <a:off x="3079506" y="1063864"/>
            <a:ext cx="1021080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Fecha</a:t>
            </a:r>
          </a:p>
        </p:txBody>
      </p:sp>
      <p:grpSp>
        <p:nvGrpSpPr>
          <p:cNvPr id="17" name="Grupo 16">
            <a:extLst>
              <a:ext uri="{FF2B5EF4-FFF2-40B4-BE49-F238E27FC236}">
                <a16:creationId xmlns:a16="http://schemas.microsoft.com/office/drawing/2014/main" id="{A1221EF0-FDFE-48C3-A647-6370BEFC3A9F}"/>
              </a:ext>
            </a:extLst>
          </p:cNvPr>
          <p:cNvGrpSpPr/>
          <p:nvPr/>
        </p:nvGrpSpPr>
        <p:grpSpPr>
          <a:xfrm>
            <a:off x="428996" y="1535416"/>
            <a:ext cx="4190338" cy="715275"/>
            <a:chOff x="461175" y="1120552"/>
            <a:chExt cx="4190338" cy="715275"/>
          </a:xfrm>
        </p:grpSpPr>
        <p:sp>
          <p:nvSpPr>
            <p:cNvPr id="8" name="Rectángulo 7">
              <a:extLst>
                <a:ext uri="{FF2B5EF4-FFF2-40B4-BE49-F238E27FC236}">
                  <a16:creationId xmlns:a16="http://schemas.microsoft.com/office/drawing/2014/main" id="{9A52EE84-0DE8-4F26-AD5E-3CE20593F425}"/>
                </a:ext>
              </a:extLst>
            </p:cNvPr>
            <p:cNvSpPr/>
            <p:nvPr/>
          </p:nvSpPr>
          <p:spPr>
            <a:xfrm>
              <a:off x="477077" y="1120552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Cliente: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" name="Rectángulo 8">
              <a:extLst>
                <a:ext uri="{FF2B5EF4-FFF2-40B4-BE49-F238E27FC236}">
                  <a16:creationId xmlns:a16="http://schemas.microsoft.com/office/drawing/2014/main" id="{0293D1B7-439B-4947-A5F0-41627F3784A1}"/>
                </a:ext>
              </a:extLst>
            </p:cNvPr>
            <p:cNvSpPr/>
            <p:nvPr/>
          </p:nvSpPr>
          <p:spPr>
            <a:xfrm>
              <a:off x="461175" y="1452518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Teléfono: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10" name="Rectángulo 9">
              <a:extLst>
                <a:ext uri="{FF2B5EF4-FFF2-40B4-BE49-F238E27FC236}">
                  <a16:creationId xmlns:a16="http://schemas.microsoft.com/office/drawing/2014/main" id="{18CEE0AE-BC72-4F64-89A2-783C42213717}"/>
                </a:ext>
              </a:extLst>
            </p:cNvPr>
            <p:cNvSpPr/>
            <p:nvPr/>
          </p:nvSpPr>
          <p:spPr>
            <a:xfrm>
              <a:off x="2542395" y="1460468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Celular: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12" name="Conector recto 11">
              <a:extLst>
                <a:ext uri="{FF2B5EF4-FFF2-40B4-BE49-F238E27FC236}">
                  <a16:creationId xmlns:a16="http://schemas.microsoft.com/office/drawing/2014/main" id="{44FD2E21-B38E-48E6-8AF0-3E3DE6E69487}"/>
                </a:ext>
              </a:extLst>
            </p:cNvPr>
            <p:cNvCxnSpPr/>
            <p:nvPr/>
          </p:nvCxnSpPr>
          <p:spPr>
            <a:xfrm>
              <a:off x="1089328" y="1380954"/>
              <a:ext cx="3562185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Conector recto 12">
              <a:extLst>
                <a:ext uri="{FF2B5EF4-FFF2-40B4-BE49-F238E27FC236}">
                  <a16:creationId xmlns:a16="http://schemas.microsoft.com/office/drawing/2014/main" id="{FF0615F5-297B-42CC-9227-B689F664423A}"/>
                </a:ext>
              </a:extLst>
            </p:cNvPr>
            <p:cNvCxnSpPr>
              <a:cxnSpLocks/>
            </p:cNvCxnSpPr>
            <p:nvPr/>
          </p:nvCxnSpPr>
          <p:spPr>
            <a:xfrm>
              <a:off x="1194019" y="1700333"/>
              <a:ext cx="1348376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" name="Conector recto 14">
              <a:extLst>
                <a:ext uri="{FF2B5EF4-FFF2-40B4-BE49-F238E27FC236}">
                  <a16:creationId xmlns:a16="http://schemas.microsoft.com/office/drawing/2014/main" id="{BD48C7B8-5CAC-4F82-9216-C8AB344C1EF2}"/>
                </a:ext>
              </a:extLst>
            </p:cNvPr>
            <p:cNvCxnSpPr>
              <a:cxnSpLocks/>
            </p:cNvCxnSpPr>
            <p:nvPr/>
          </p:nvCxnSpPr>
          <p:spPr>
            <a:xfrm>
              <a:off x="3228230" y="1700333"/>
              <a:ext cx="1423283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7" name="Grupo 26">
            <a:extLst>
              <a:ext uri="{FF2B5EF4-FFF2-40B4-BE49-F238E27FC236}">
                <a16:creationId xmlns:a16="http://schemas.microsoft.com/office/drawing/2014/main" id="{D011FB4B-7475-4BE9-A358-6DA41A8D12AD}"/>
              </a:ext>
            </a:extLst>
          </p:cNvPr>
          <p:cNvGrpSpPr/>
          <p:nvPr/>
        </p:nvGrpSpPr>
        <p:grpSpPr>
          <a:xfrm>
            <a:off x="899417" y="2332501"/>
            <a:ext cx="3359980" cy="319046"/>
            <a:chOff x="864702" y="1908569"/>
            <a:chExt cx="3359980" cy="319046"/>
          </a:xfrm>
        </p:grpSpPr>
        <p:sp>
          <p:nvSpPr>
            <p:cNvPr id="19" name="Rectángulo: esquinas redondeadas 18">
              <a:extLst>
                <a:ext uri="{FF2B5EF4-FFF2-40B4-BE49-F238E27FC236}">
                  <a16:creationId xmlns:a16="http://schemas.microsoft.com/office/drawing/2014/main" id="{90C1F828-0023-4BD0-AE55-1A1D3BABD5CA}"/>
                </a:ext>
              </a:extLst>
            </p:cNvPr>
            <p:cNvSpPr/>
            <p:nvPr/>
          </p:nvSpPr>
          <p:spPr>
            <a:xfrm>
              <a:off x="888509" y="1931042"/>
              <a:ext cx="3336173" cy="267576"/>
            </a:xfrm>
            <a:prstGeom prst="roundRect">
              <a:avLst>
                <a:gd name="adj" fmla="val 3808"/>
              </a:avLst>
            </a:prstGeom>
            <a:solidFill>
              <a:srgbClr val="E5EBF7"/>
            </a:solidFill>
            <a:ln w="6350"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20" name="Rectángulo 19">
              <a:extLst>
                <a:ext uri="{FF2B5EF4-FFF2-40B4-BE49-F238E27FC236}">
                  <a16:creationId xmlns:a16="http://schemas.microsoft.com/office/drawing/2014/main" id="{56986F0A-658A-4DCF-8EF6-0F185C7C5060}"/>
                </a:ext>
              </a:extLst>
            </p:cNvPr>
            <p:cNvSpPr/>
            <p:nvPr/>
          </p:nvSpPr>
          <p:spPr>
            <a:xfrm>
              <a:off x="864702" y="1910995"/>
              <a:ext cx="140708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Tipo de Servicio: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21" name="Rectángulo 20">
              <a:extLst>
                <a:ext uri="{FF2B5EF4-FFF2-40B4-BE49-F238E27FC236}">
                  <a16:creationId xmlns:a16="http://schemas.microsoft.com/office/drawing/2014/main" id="{6492D76D-BD6D-4616-9DE0-599FC92A6658}"/>
                </a:ext>
              </a:extLst>
            </p:cNvPr>
            <p:cNvSpPr/>
            <p:nvPr/>
          </p:nvSpPr>
          <p:spPr>
            <a:xfrm>
              <a:off x="1993616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2" name="Rectángulo 21">
              <a:extLst>
                <a:ext uri="{FF2B5EF4-FFF2-40B4-BE49-F238E27FC236}">
                  <a16:creationId xmlns:a16="http://schemas.microsoft.com/office/drawing/2014/main" id="{BE82BD38-E445-4696-A0AB-597A418C5665}"/>
                </a:ext>
              </a:extLst>
            </p:cNvPr>
            <p:cNvSpPr/>
            <p:nvPr/>
          </p:nvSpPr>
          <p:spPr>
            <a:xfrm>
              <a:off x="2072635" y="1908569"/>
              <a:ext cx="654616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Costura</a:t>
              </a:r>
            </a:p>
          </p:txBody>
        </p:sp>
        <p:sp>
          <p:nvSpPr>
            <p:cNvPr id="23" name="Rectángulo 22">
              <a:extLst>
                <a:ext uri="{FF2B5EF4-FFF2-40B4-BE49-F238E27FC236}">
                  <a16:creationId xmlns:a16="http://schemas.microsoft.com/office/drawing/2014/main" id="{68F4B250-3831-418F-BFC4-D431DBC2CA70}"/>
                </a:ext>
              </a:extLst>
            </p:cNvPr>
            <p:cNvSpPr/>
            <p:nvPr/>
          </p:nvSpPr>
          <p:spPr>
            <a:xfrm>
              <a:off x="2660329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4" name="Rectángulo 23">
              <a:extLst>
                <a:ext uri="{FF2B5EF4-FFF2-40B4-BE49-F238E27FC236}">
                  <a16:creationId xmlns:a16="http://schemas.microsoft.com/office/drawing/2014/main" id="{4AA89D6B-DBBA-402D-AEBE-71E144A67F00}"/>
                </a:ext>
              </a:extLst>
            </p:cNvPr>
            <p:cNvSpPr/>
            <p:nvPr/>
          </p:nvSpPr>
          <p:spPr>
            <a:xfrm>
              <a:off x="2750460" y="1915094"/>
              <a:ext cx="81676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Confección</a:t>
              </a:r>
            </a:p>
          </p:txBody>
        </p:sp>
        <p:sp>
          <p:nvSpPr>
            <p:cNvPr id="25" name="Rectángulo 24">
              <a:extLst>
                <a:ext uri="{FF2B5EF4-FFF2-40B4-BE49-F238E27FC236}">
                  <a16:creationId xmlns:a16="http://schemas.microsoft.com/office/drawing/2014/main" id="{E35C0224-B0B5-4F53-8A83-F99AB3741D53}"/>
                </a:ext>
              </a:extLst>
            </p:cNvPr>
            <p:cNvSpPr/>
            <p:nvPr/>
          </p:nvSpPr>
          <p:spPr>
            <a:xfrm>
              <a:off x="3522045" y="2000787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6" name="Rectángulo 25">
              <a:extLst>
                <a:ext uri="{FF2B5EF4-FFF2-40B4-BE49-F238E27FC236}">
                  <a16:creationId xmlns:a16="http://schemas.microsoft.com/office/drawing/2014/main" id="{6D0BC1E9-E235-4F61-AC23-ACA0B4CF88CA}"/>
                </a:ext>
              </a:extLst>
            </p:cNvPr>
            <p:cNvSpPr/>
            <p:nvPr/>
          </p:nvSpPr>
          <p:spPr>
            <a:xfrm>
              <a:off x="3612029" y="1915094"/>
              <a:ext cx="552402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Otros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sp>
        <p:nvSpPr>
          <p:cNvPr id="28" name="Rectángulo 27">
            <a:extLst>
              <a:ext uri="{FF2B5EF4-FFF2-40B4-BE49-F238E27FC236}">
                <a16:creationId xmlns:a16="http://schemas.microsoft.com/office/drawing/2014/main" id="{68588BD4-AE96-4CF9-9C4B-24A6D79FE99D}"/>
              </a:ext>
            </a:extLst>
          </p:cNvPr>
          <p:cNvSpPr/>
          <p:nvPr/>
        </p:nvSpPr>
        <p:spPr>
          <a:xfrm>
            <a:off x="354701" y="2633649"/>
            <a:ext cx="2183733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Descripción del Servicio:</a:t>
            </a:r>
            <a:endParaRPr lang="es-CL" dirty="0">
              <a:effectLst/>
              <a:latin typeface="Akazan Lt" panose="02000506020000020003" pitchFamily="2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pic>
        <p:nvPicPr>
          <p:cNvPr id="30" name="Imagen 29">
            <a:extLst>
              <a:ext uri="{FF2B5EF4-FFF2-40B4-BE49-F238E27FC236}">
                <a16:creationId xmlns:a16="http://schemas.microsoft.com/office/drawing/2014/main" id="{3E931A31-DC47-4A40-8DA9-8FC83A9306DD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203" t="66278" r="8673" b="23449"/>
          <a:stretch/>
        </p:blipFill>
        <p:spPr>
          <a:xfrm>
            <a:off x="440505" y="2944813"/>
            <a:ext cx="4301657" cy="738769"/>
          </a:xfrm>
          <a:prstGeom prst="rect">
            <a:avLst/>
          </a:prstGeom>
        </p:spPr>
      </p:pic>
      <p:grpSp>
        <p:nvGrpSpPr>
          <p:cNvPr id="76" name="Grupo 75">
            <a:extLst>
              <a:ext uri="{FF2B5EF4-FFF2-40B4-BE49-F238E27FC236}">
                <a16:creationId xmlns:a16="http://schemas.microsoft.com/office/drawing/2014/main" id="{EBD2F4EC-A8BF-4680-A871-AD5F1ACFA33A}"/>
              </a:ext>
            </a:extLst>
          </p:cNvPr>
          <p:cNvGrpSpPr/>
          <p:nvPr/>
        </p:nvGrpSpPr>
        <p:grpSpPr>
          <a:xfrm>
            <a:off x="513147" y="3825721"/>
            <a:ext cx="4187950" cy="1277269"/>
            <a:chOff x="425691" y="4023521"/>
            <a:chExt cx="4187950" cy="1277269"/>
          </a:xfrm>
        </p:grpSpPr>
        <p:sp>
          <p:nvSpPr>
            <p:cNvPr id="39" name="Rectángulo 38">
              <a:extLst>
                <a:ext uri="{FF2B5EF4-FFF2-40B4-BE49-F238E27FC236}">
                  <a16:creationId xmlns:a16="http://schemas.microsoft.com/office/drawing/2014/main" id="{02E4A93C-8F9C-4884-B2B6-80528735D3E3}"/>
                </a:ext>
              </a:extLst>
            </p:cNvPr>
            <p:cNvSpPr/>
            <p:nvPr/>
          </p:nvSpPr>
          <p:spPr>
            <a:xfrm>
              <a:off x="425691" y="4023521"/>
              <a:ext cx="118105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Ficha de Medidas</a:t>
              </a:r>
            </a:p>
          </p:txBody>
        </p:sp>
        <p:sp>
          <p:nvSpPr>
            <p:cNvPr id="41" name="Rectángulo 40">
              <a:extLst>
                <a:ext uri="{FF2B5EF4-FFF2-40B4-BE49-F238E27FC236}">
                  <a16:creationId xmlns:a16="http://schemas.microsoft.com/office/drawing/2014/main" id="{92B9E128-7B4C-45E7-9BA8-B9EA85687B92}"/>
                </a:ext>
              </a:extLst>
            </p:cNvPr>
            <p:cNvSpPr/>
            <p:nvPr/>
          </p:nvSpPr>
          <p:spPr>
            <a:xfrm>
              <a:off x="754528" y="4254831"/>
              <a:ext cx="66475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H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ombros</a:t>
              </a:r>
            </a:p>
          </p:txBody>
        </p:sp>
        <p:grpSp>
          <p:nvGrpSpPr>
            <p:cNvPr id="53" name="Grupo 52">
              <a:extLst>
                <a:ext uri="{FF2B5EF4-FFF2-40B4-BE49-F238E27FC236}">
                  <a16:creationId xmlns:a16="http://schemas.microsoft.com/office/drawing/2014/main" id="{F280F20A-CEEA-4B75-946C-268CF551042A}"/>
                </a:ext>
              </a:extLst>
            </p:cNvPr>
            <p:cNvGrpSpPr/>
            <p:nvPr/>
          </p:nvGrpSpPr>
          <p:grpSpPr>
            <a:xfrm>
              <a:off x="499785" y="4324233"/>
              <a:ext cx="319496" cy="903494"/>
              <a:chOff x="499785" y="4324233"/>
              <a:chExt cx="319496" cy="903494"/>
            </a:xfrm>
          </p:grpSpPr>
          <p:sp>
            <p:nvSpPr>
              <p:cNvPr id="40" name="Rectángulo 39">
                <a:extLst>
                  <a:ext uri="{FF2B5EF4-FFF2-40B4-BE49-F238E27FC236}">
                    <a16:creationId xmlns:a16="http://schemas.microsoft.com/office/drawing/2014/main" id="{E47B04F6-4E0C-443A-9D7F-51CC3A6E8167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 dirty="0"/>
              </a:p>
            </p:txBody>
          </p:sp>
          <p:sp>
            <p:nvSpPr>
              <p:cNvPr id="42" name="Rectángulo 41">
                <a:extLst>
                  <a:ext uri="{FF2B5EF4-FFF2-40B4-BE49-F238E27FC236}">
                    <a16:creationId xmlns:a16="http://schemas.microsoft.com/office/drawing/2014/main" id="{E0D8D7D1-E8A9-477D-BB59-7D4037A10AD8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3" name="Rectángulo 42">
                <a:extLst>
                  <a:ext uri="{FF2B5EF4-FFF2-40B4-BE49-F238E27FC236}">
                    <a16:creationId xmlns:a16="http://schemas.microsoft.com/office/drawing/2014/main" id="{F11EEA12-BB2F-4295-96AC-15AABB2EB594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4" name="Rectángulo 43">
                <a:extLst>
                  <a:ext uri="{FF2B5EF4-FFF2-40B4-BE49-F238E27FC236}">
                    <a16:creationId xmlns:a16="http://schemas.microsoft.com/office/drawing/2014/main" id="{4CA8619C-54F1-4E1B-8AD0-2AB97850AF39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5" name="Rectángulo 44">
                <a:extLst>
                  <a:ext uri="{FF2B5EF4-FFF2-40B4-BE49-F238E27FC236}">
                    <a16:creationId xmlns:a16="http://schemas.microsoft.com/office/drawing/2014/main" id="{A892E23F-412E-4C2B-BF07-19DEFB875F6D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48" name="Rectángulo 47">
              <a:extLst>
                <a:ext uri="{FF2B5EF4-FFF2-40B4-BE49-F238E27FC236}">
                  <a16:creationId xmlns:a16="http://schemas.microsoft.com/office/drawing/2014/main" id="{F61B7A8A-9FD8-4CD0-98C1-D19A7D442815}"/>
                </a:ext>
              </a:extLst>
            </p:cNvPr>
            <p:cNvSpPr/>
            <p:nvPr/>
          </p:nvSpPr>
          <p:spPr>
            <a:xfrm>
              <a:off x="754528" y="4446790"/>
              <a:ext cx="66475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Busto</a:t>
              </a:r>
            </a:p>
          </p:txBody>
        </p:sp>
        <p:sp>
          <p:nvSpPr>
            <p:cNvPr id="49" name="Rectángulo 48">
              <a:extLst>
                <a:ext uri="{FF2B5EF4-FFF2-40B4-BE49-F238E27FC236}">
                  <a16:creationId xmlns:a16="http://schemas.microsoft.com/office/drawing/2014/main" id="{CB2C72A1-AB47-4A03-B163-24BB2C1F201C}"/>
                </a:ext>
              </a:extLst>
            </p:cNvPr>
            <p:cNvSpPr/>
            <p:nvPr/>
          </p:nvSpPr>
          <p:spPr>
            <a:xfrm>
              <a:off x="754528" y="4627222"/>
              <a:ext cx="934027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Larg</a:t>
              </a: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 Espalda</a:t>
              </a:r>
            </a:p>
          </p:txBody>
        </p:sp>
        <p:sp>
          <p:nvSpPr>
            <p:cNvPr id="50" name="Rectángulo 49">
              <a:extLst>
                <a:ext uri="{FF2B5EF4-FFF2-40B4-BE49-F238E27FC236}">
                  <a16:creationId xmlns:a16="http://schemas.microsoft.com/office/drawing/2014/main" id="{C5BC14CB-F47E-4D58-8F68-DDE41F381913}"/>
                </a:ext>
              </a:extLst>
            </p:cNvPr>
            <p:cNvSpPr/>
            <p:nvPr/>
          </p:nvSpPr>
          <p:spPr>
            <a:xfrm>
              <a:off x="754528" y="4819750"/>
              <a:ext cx="934027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Busto</a:t>
              </a:r>
            </a:p>
          </p:txBody>
        </p:sp>
        <p:sp>
          <p:nvSpPr>
            <p:cNvPr id="52" name="Rectángulo 51">
              <a:extLst>
                <a:ext uri="{FF2B5EF4-FFF2-40B4-BE49-F238E27FC236}">
                  <a16:creationId xmlns:a16="http://schemas.microsoft.com/office/drawing/2014/main" id="{39884370-F146-4FD9-9DE4-63D0F5CF1CFD}"/>
                </a:ext>
              </a:extLst>
            </p:cNvPr>
            <p:cNvSpPr/>
            <p:nvPr/>
          </p:nvSpPr>
          <p:spPr>
            <a:xfrm>
              <a:off x="763644" y="5019073"/>
              <a:ext cx="54205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</a:t>
              </a:r>
            </a:p>
          </p:txBody>
        </p:sp>
        <p:grpSp>
          <p:nvGrpSpPr>
            <p:cNvPr id="54" name="Grupo 53">
              <a:extLst>
                <a:ext uri="{FF2B5EF4-FFF2-40B4-BE49-F238E27FC236}">
                  <a16:creationId xmlns:a16="http://schemas.microsoft.com/office/drawing/2014/main" id="{899D3852-9FE5-4802-ABAC-63F149199D1B}"/>
                </a:ext>
              </a:extLst>
            </p:cNvPr>
            <p:cNvGrpSpPr/>
            <p:nvPr/>
          </p:nvGrpSpPr>
          <p:grpSpPr>
            <a:xfrm>
              <a:off x="1603520" y="4324233"/>
              <a:ext cx="319496" cy="903494"/>
              <a:chOff x="499785" y="4324233"/>
              <a:chExt cx="319496" cy="903494"/>
            </a:xfrm>
          </p:grpSpPr>
          <p:sp>
            <p:nvSpPr>
              <p:cNvPr id="55" name="Rectángulo 54">
                <a:extLst>
                  <a:ext uri="{FF2B5EF4-FFF2-40B4-BE49-F238E27FC236}">
                    <a16:creationId xmlns:a16="http://schemas.microsoft.com/office/drawing/2014/main" id="{B9500116-F8A0-4B60-A41D-DDA61DAD96E1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6" name="Rectángulo 55">
                <a:extLst>
                  <a:ext uri="{FF2B5EF4-FFF2-40B4-BE49-F238E27FC236}">
                    <a16:creationId xmlns:a16="http://schemas.microsoft.com/office/drawing/2014/main" id="{32936542-49CC-49B3-82EB-7BF61A120F45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7" name="Rectángulo 56">
                <a:extLst>
                  <a:ext uri="{FF2B5EF4-FFF2-40B4-BE49-F238E27FC236}">
                    <a16:creationId xmlns:a16="http://schemas.microsoft.com/office/drawing/2014/main" id="{8750774D-2064-4D64-A3A9-4DF20C839018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8" name="Rectángulo 57">
                <a:extLst>
                  <a:ext uri="{FF2B5EF4-FFF2-40B4-BE49-F238E27FC236}">
                    <a16:creationId xmlns:a16="http://schemas.microsoft.com/office/drawing/2014/main" id="{83283F80-022F-44A8-A5C5-F600B41761E0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9" name="Rectángulo 58">
                <a:extLst>
                  <a:ext uri="{FF2B5EF4-FFF2-40B4-BE49-F238E27FC236}">
                    <a16:creationId xmlns:a16="http://schemas.microsoft.com/office/drawing/2014/main" id="{B3B65F57-430F-44F5-B56A-77EC86B78C32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60" name="Rectángulo 59">
              <a:extLst>
                <a:ext uri="{FF2B5EF4-FFF2-40B4-BE49-F238E27FC236}">
                  <a16:creationId xmlns:a16="http://schemas.microsoft.com/office/drawing/2014/main" id="{6466DA8E-C652-4658-9DE6-CC4010FF4254}"/>
                </a:ext>
              </a:extLst>
            </p:cNvPr>
            <p:cNvSpPr/>
            <p:nvPr/>
          </p:nvSpPr>
          <p:spPr>
            <a:xfrm>
              <a:off x="1857045" y="4249221"/>
              <a:ext cx="140225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Frente </a:t>
              </a:r>
            </a:p>
          </p:txBody>
        </p:sp>
        <p:sp>
          <p:nvSpPr>
            <p:cNvPr id="61" name="Rectángulo 60">
              <a:extLst>
                <a:ext uri="{FF2B5EF4-FFF2-40B4-BE49-F238E27FC236}">
                  <a16:creationId xmlns:a16="http://schemas.microsoft.com/office/drawing/2014/main" id="{31371062-0AD6-4B71-A228-5A8B2CD3F31E}"/>
                </a:ext>
              </a:extLst>
            </p:cNvPr>
            <p:cNvSpPr/>
            <p:nvPr/>
          </p:nvSpPr>
          <p:spPr>
            <a:xfrm>
              <a:off x="1857045" y="4448480"/>
              <a:ext cx="1327750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Costado</a:t>
              </a:r>
            </a:p>
          </p:txBody>
        </p:sp>
        <p:sp>
          <p:nvSpPr>
            <p:cNvPr id="62" name="Rectángulo 61">
              <a:extLst>
                <a:ext uri="{FF2B5EF4-FFF2-40B4-BE49-F238E27FC236}">
                  <a16:creationId xmlns:a16="http://schemas.microsoft.com/office/drawing/2014/main" id="{5A4E51EF-8D78-4EC7-9B0F-BE0BEA9BB197}"/>
                </a:ext>
              </a:extLst>
            </p:cNvPr>
            <p:cNvSpPr/>
            <p:nvPr/>
          </p:nvSpPr>
          <p:spPr>
            <a:xfrm>
              <a:off x="1867696" y="4627222"/>
              <a:ext cx="60857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Cadera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63" name="Rectángulo 62">
              <a:extLst>
                <a:ext uri="{FF2B5EF4-FFF2-40B4-BE49-F238E27FC236}">
                  <a16:creationId xmlns:a16="http://schemas.microsoft.com/office/drawing/2014/main" id="{14010947-628E-4464-9589-CBFF26BCD86C}"/>
                </a:ext>
              </a:extLst>
            </p:cNvPr>
            <p:cNvSpPr/>
            <p:nvPr/>
          </p:nvSpPr>
          <p:spPr>
            <a:xfrm>
              <a:off x="1867696" y="4813319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Rodilla</a:t>
              </a:r>
            </a:p>
          </p:txBody>
        </p:sp>
        <p:sp>
          <p:nvSpPr>
            <p:cNvPr id="64" name="Rectángulo 63">
              <a:extLst>
                <a:ext uri="{FF2B5EF4-FFF2-40B4-BE49-F238E27FC236}">
                  <a16:creationId xmlns:a16="http://schemas.microsoft.com/office/drawing/2014/main" id="{B9F5A617-31DA-4B42-AA9F-20464752E28F}"/>
                </a:ext>
              </a:extLst>
            </p:cNvPr>
            <p:cNvSpPr/>
            <p:nvPr/>
          </p:nvSpPr>
          <p:spPr>
            <a:xfrm>
              <a:off x="1862655" y="5016100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Rodilla</a:t>
              </a:r>
            </a:p>
          </p:txBody>
        </p:sp>
        <p:grpSp>
          <p:nvGrpSpPr>
            <p:cNvPr id="65" name="Grupo 64">
              <a:extLst>
                <a:ext uri="{FF2B5EF4-FFF2-40B4-BE49-F238E27FC236}">
                  <a16:creationId xmlns:a16="http://schemas.microsoft.com/office/drawing/2014/main" id="{320CD5EF-93F7-494C-8D7A-6A0B8DEABED7}"/>
                </a:ext>
              </a:extLst>
            </p:cNvPr>
            <p:cNvGrpSpPr/>
            <p:nvPr/>
          </p:nvGrpSpPr>
          <p:grpSpPr>
            <a:xfrm>
              <a:off x="3122565" y="4330398"/>
              <a:ext cx="319496" cy="903494"/>
              <a:chOff x="499785" y="4324233"/>
              <a:chExt cx="319496" cy="903494"/>
            </a:xfrm>
          </p:grpSpPr>
          <p:sp>
            <p:nvSpPr>
              <p:cNvPr id="66" name="Rectángulo 65">
                <a:extLst>
                  <a:ext uri="{FF2B5EF4-FFF2-40B4-BE49-F238E27FC236}">
                    <a16:creationId xmlns:a16="http://schemas.microsoft.com/office/drawing/2014/main" id="{F5AFC7C4-3C8D-4234-9F99-591641CB149C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7" name="Rectángulo 66">
                <a:extLst>
                  <a:ext uri="{FF2B5EF4-FFF2-40B4-BE49-F238E27FC236}">
                    <a16:creationId xmlns:a16="http://schemas.microsoft.com/office/drawing/2014/main" id="{672EC4D9-7968-40EF-8E37-0AB1B0B57B4D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8" name="Rectángulo 67">
                <a:extLst>
                  <a:ext uri="{FF2B5EF4-FFF2-40B4-BE49-F238E27FC236}">
                    <a16:creationId xmlns:a16="http://schemas.microsoft.com/office/drawing/2014/main" id="{79992F34-89A5-437A-A008-60DF00CD58FB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9" name="Rectángulo 68">
                <a:extLst>
                  <a:ext uri="{FF2B5EF4-FFF2-40B4-BE49-F238E27FC236}">
                    <a16:creationId xmlns:a16="http://schemas.microsoft.com/office/drawing/2014/main" id="{5A44A7C8-1EF2-4BA3-A253-805C71A8205A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70" name="Rectángulo 69">
                <a:extLst>
                  <a:ext uri="{FF2B5EF4-FFF2-40B4-BE49-F238E27FC236}">
                    <a16:creationId xmlns:a16="http://schemas.microsoft.com/office/drawing/2014/main" id="{9FCEB1F4-D108-40F4-9C61-46A7811EF12A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71" name="Rectángulo 70">
              <a:extLst>
                <a:ext uri="{FF2B5EF4-FFF2-40B4-BE49-F238E27FC236}">
                  <a16:creationId xmlns:a16="http://schemas.microsoft.com/office/drawing/2014/main" id="{7667203C-F86F-4632-8695-E8C8F777376B}"/>
                </a:ext>
              </a:extLst>
            </p:cNvPr>
            <p:cNvSpPr/>
            <p:nvPr/>
          </p:nvSpPr>
          <p:spPr>
            <a:xfrm>
              <a:off x="3391445" y="4257235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Pantalones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2" name="Rectángulo 71">
              <a:extLst>
                <a:ext uri="{FF2B5EF4-FFF2-40B4-BE49-F238E27FC236}">
                  <a16:creationId xmlns:a16="http://schemas.microsoft.com/office/drawing/2014/main" id="{58BFB19A-50EB-45F1-A3CE-85D479F6FF63}"/>
                </a:ext>
              </a:extLst>
            </p:cNvPr>
            <p:cNvSpPr/>
            <p:nvPr/>
          </p:nvSpPr>
          <p:spPr>
            <a:xfrm>
              <a:off x="3392643" y="4443247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Falda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3" name="Rectángulo 72">
              <a:extLst>
                <a:ext uri="{FF2B5EF4-FFF2-40B4-BE49-F238E27FC236}">
                  <a16:creationId xmlns:a16="http://schemas.microsoft.com/office/drawing/2014/main" id="{1D61C0AB-6E23-4955-B604-F5425931A240}"/>
                </a:ext>
              </a:extLst>
            </p:cNvPr>
            <p:cNvSpPr/>
            <p:nvPr/>
          </p:nvSpPr>
          <p:spPr>
            <a:xfrm>
              <a:off x="3388231" y="4632248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Brazos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4" name="Rectángulo 73">
              <a:extLst>
                <a:ext uri="{FF2B5EF4-FFF2-40B4-BE49-F238E27FC236}">
                  <a16:creationId xmlns:a16="http://schemas.microsoft.com/office/drawing/2014/main" id="{82FFD66E-2E43-472B-9751-82F25D60E63F}"/>
                </a:ext>
              </a:extLst>
            </p:cNvPr>
            <p:cNvSpPr/>
            <p:nvPr/>
          </p:nvSpPr>
          <p:spPr>
            <a:xfrm>
              <a:off x="3391445" y="4824776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Brazos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5" name="Rectángulo 74">
              <a:extLst>
                <a:ext uri="{FF2B5EF4-FFF2-40B4-BE49-F238E27FC236}">
                  <a16:creationId xmlns:a16="http://schemas.microsoft.com/office/drawing/2014/main" id="{567DC8AA-44AB-4858-80A5-59093DB9B205}"/>
                </a:ext>
              </a:extLst>
            </p:cNvPr>
            <p:cNvSpPr/>
            <p:nvPr/>
          </p:nvSpPr>
          <p:spPr>
            <a:xfrm>
              <a:off x="3392014" y="5019687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Puños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77" name="Grupo 76">
            <a:extLst>
              <a:ext uri="{FF2B5EF4-FFF2-40B4-BE49-F238E27FC236}">
                <a16:creationId xmlns:a16="http://schemas.microsoft.com/office/drawing/2014/main" id="{E1C409F8-653D-4D9B-BD5A-C6F51AAA093A}"/>
              </a:ext>
            </a:extLst>
          </p:cNvPr>
          <p:cNvGrpSpPr/>
          <p:nvPr/>
        </p:nvGrpSpPr>
        <p:grpSpPr>
          <a:xfrm>
            <a:off x="827247" y="5284367"/>
            <a:ext cx="3869438" cy="314947"/>
            <a:chOff x="846774" y="1908569"/>
            <a:chExt cx="3869438" cy="314947"/>
          </a:xfrm>
        </p:grpSpPr>
        <p:sp>
          <p:nvSpPr>
            <p:cNvPr id="78" name="Rectángulo: esquinas redondeadas 77">
              <a:extLst>
                <a:ext uri="{FF2B5EF4-FFF2-40B4-BE49-F238E27FC236}">
                  <a16:creationId xmlns:a16="http://schemas.microsoft.com/office/drawing/2014/main" id="{2060D2E5-A165-4593-B293-BEB07BBA723F}"/>
                </a:ext>
              </a:extLst>
            </p:cNvPr>
            <p:cNvSpPr/>
            <p:nvPr/>
          </p:nvSpPr>
          <p:spPr>
            <a:xfrm>
              <a:off x="888509" y="1931042"/>
              <a:ext cx="3548063" cy="267576"/>
            </a:xfrm>
            <a:prstGeom prst="roundRect">
              <a:avLst>
                <a:gd name="adj" fmla="val 3808"/>
              </a:avLst>
            </a:prstGeom>
            <a:solidFill>
              <a:srgbClr val="E5EBF7"/>
            </a:solidFill>
            <a:ln w="6350"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79" name="Rectángulo 78">
              <a:extLst>
                <a:ext uri="{FF2B5EF4-FFF2-40B4-BE49-F238E27FC236}">
                  <a16:creationId xmlns:a16="http://schemas.microsoft.com/office/drawing/2014/main" id="{E7877A37-7626-4D32-BC91-E7815A0457B0}"/>
                </a:ext>
              </a:extLst>
            </p:cNvPr>
            <p:cNvSpPr/>
            <p:nvPr/>
          </p:nvSpPr>
          <p:spPr>
            <a:xfrm>
              <a:off x="846774" y="1910995"/>
              <a:ext cx="140708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Material Utilizado</a:t>
              </a:r>
            </a:p>
          </p:txBody>
        </p:sp>
        <p:sp>
          <p:nvSpPr>
            <p:cNvPr id="80" name="Rectángulo 79">
              <a:extLst>
                <a:ext uri="{FF2B5EF4-FFF2-40B4-BE49-F238E27FC236}">
                  <a16:creationId xmlns:a16="http://schemas.microsoft.com/office/drawing/2014/main" id="{EED52FFC-D234-4972-9362-CCA8BD8E1E1D}"/>
                </a:ext>
              </a:extLst>
            </p:cNvPr>
            <p:cNvSpPr/>
            <p:nvPr/>
          </p:nvSpPr>
          <p:spPr>
            <a:xfrm>
              <a:off x="1951784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81" name="Rectángulo 80">
              <a:extLst>
                <a:ext uri="{FF2B5EF4-FFF2-40B4-BE49-F238E27FC236}">
                  <a16:creationId xmlns:a16="http://schemas.microsoft.com/office/drawing/2014/main" id="{810D7B33-A378-48EE-81DB-D80ABF08CAFF}"/>
                </a:ext>
              </a:extLst>
            </p:cNvPr>
            <p:cNvSpPr/>
            <p:nvPr/>
          </p:nvSpPr>
          <p:spPr>
            <a:xfrm>
              <a:off x="2018850" y="1908569"/>
              <a:ext cx="1230415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Traído por cliente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82" name="Rectángulo 81">
              <a:extLst>
                <a:ext uri="{FF2B5EF4-FFF2-40B4-BE49-F238E27FC236}">
                  <a16:creationId xmlns:a16="http://schemas.microsoft.com/office/drawing/2014/main" id="{C6BA340D-8998-4AB9-89C7-B008C984CE74}"/>
                </a:ext>
              </a:extLst>
            </p:cNvPr>
            <p:cNvSpPr/>
            <p:nvPr/>
          </p:nvSpPr>
          <p:spPr>
            <a:xfrm>
              <a:off x="3114635" y="2000787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85" name="Rectángulo 84">
              <a:extLst>
                <a:ext uri="{FF2B5EF4-FFF2-40B4-BE49-F238E27FC236}">
                  <a16:creationId xmlns:a16="http://schemas.microsoft.com/office/drawing/2014/main" id="{E804BDC5-B8E3-4BEE-B9A1-7A7F9FE1772F}"/>
                </a:ext>
              </a:extLst>
            </p:cNvPr>
            <p:cNvSpPr/>
            <p:nvPr/>
          </p:nvSpPr>
          <p:spPr>
            <a:xfrm>
              <a:off x="3194974" y="1908569"/>
              <a:ext cx="152123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Comprado por uno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pic>
        <p:nvPicPr>
          <p:cNvPr id="86" name="Imagen 85">
            <a:extLst>
              <a:ext uri="{FF2B5EF4-FFF2-40B4-BE49-F238E27FC236}">
                <a16:creationId xmlns:a16="http://schemas.microsoft.com/office/drawing/2014/main" id="{5E40D706-1789-41B8-8B26-B918DFB9E15B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203" t="66278" r="8673" b="23356"/>
          <a:stretch/>
        </p:blipFill>
        <p:spPr>
          <a:xfrm>
            <a:off x="420002" y="5572807"/>
            <a:ext cx="4301657" cy="745544"/>
          </a:xfrm>
          <a:prstGeom prst="rect">
            <a:avLst/>
          </a:prstGeom>
        </p:spPr>
      </p:pic>
      <p:grpSp>
        <p:nvGrpSpPr>
          <p:cNvPr id="99" name="Grupo 98">
            <a:extLst>
              <a:ext uri="{FF2B5EF4-FFF2-40B4-BE49-F238E27FC236}">
                <a16:creationId xmlns:a16="http://schemas.microsoft.com/office/drawing/2014/main" id="{A495B0AB-2D8A-4029-A820-29583E476264}"/>
              </a:ext>
            </a:extLst>
          </p:cNvPr>
          <p:cNvGrpSpPr/>
          <p:nvPr/>
        </p:nvGrpSpPr>
        <p:grpSpPr>
          <a:xfrm>
            <a:off x="513886" y="6402346"/>
            <a:ext cx="4328637" cy="751470"/>
            <a:chOff x="507023" y="6357999"/>
            <a:chExt cx="4328637" cy="751470"/>
          </a:xfrm>
        </p:grpSpPr>
        <p:sp>
          <p:nvSpPr>
            <p:cNvPr id="88" name="Rectángulo 87">
              <a:extLst>
                <a:ext uri="{FF2B5EF4-FFF2-40B4-BE49-F238E27FC236}">
                  <a16:creationId xmlns:a16="http://schemas.microsoft.com/office/drawing/2014/main" id="{CABB359B-7FAA-4851-BFBB-C7E16CD1F9CA}"/>
                </a:ext>
              </a:extLst>
            </p:cNvPr>
            <p:cNvSpPr/>
            <p:nvPr/>
          </p:nvSpPr>
          <p:spPr>
            <a:xfrm>
              <a:off x="507023" y="6357999"/>
              <a:ext cx="1590222" cy="34394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6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Formas de Pago</a:t>
              </a:r>
              <a:endParaRPr lang="es-CL" sz="16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89" name="Rectángulo 88">
              <a:extLst>
                <a:ext uri="{FF2B5EF4-FFF2-40B4-BE49-F238E27FC236}">
                  <a16:creationId xmlns:a16="http://schemas.microsoft.com/office/drawing/2014/main" id="{5C3FB13F-67AB-4E67-B8DB-16F6AEF462D6}"/>
                </a:ext>
              </a:extLst>
            </p:cNvPr>
            <p:cNvSpPr/>
            <p:nvPr/>
          </p:nvSpPr>
          <p:spPr>
            <a:xfrm>
              <a:off x="508665" y="6755574"/>
              <a:ext cx="118105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Total a Pagar: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90" name="Conector recto 89">
              <a:extLst>
                <a:ext uri="{FF2B5EF4-FFF2-40B4-BE49-F238E27FC236}">
                  <a16:creationId xmlns:a16="http://schemas.microsoft.com/office/drawing/2014/main" id="{E991F5D5-602F-41C6-A05E-4F641BA735F5}"/>
                </a:ext>
              </a:extLst>
            </p:cNvPr>
            <p:cNvCxnSpPr>
              <a:cxnSpLocks/>
            </p:cNvCxnSpPr>
            <p:nvPr/>
          </p:nvCxnSpPr>
          <p:spPr>
            <a:xfrm>
              <a:off x="1405339" y="6956676"/>
              <a:ext cx="1125661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3" name="Rectángulo 92">
              <a:extLst>
                <a:ext uri="{FF2B5EF4-FFF2-40B4-BE49-F238E27FC236}">
                  <a16:creationId xmlns:a16="http://schemas.microsoft.com/office/drawing/2014/main" id="{6EBF0BAA-1830-4082-9014-C97DF0F57357}"/>
                </a:ext>
              </a:extLst>
            </p:cNvPr>
            <p:cNvSpPr/>
            <p:nvPr/>
          </p:nvSpPr>
          <p:spPr>
            <a:xfrm>
              <a:off x="2618328" y="6480608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94" name="Rectángulo 93">
              <a:extLst>
                <a:ext uri="{FF2B5EF4-FFF2-40B4-BE49-F238E27FC236}">
                  <a16:creationId xmlns:a16="http://schemas.microsoft.com/office/drawing/2014/main" id="{6B27A875-5C49-4CE4-884A-53A0A9CD71C2}"/>
                </a:ext>
              </a:extLst>
            </p:cNvPr>
            <p:cNvSpPr/>
            <p:nvPr/>
          </p:nvSpPr>
          <p:spPr>
            <a:xfrm>
              <a:off x="2698547" y="6392360"/>
              <a:ext cx="213711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50% Adel</a:t>
              </a: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anto / 50% Entrega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5" name="Rectángulo 94">
              <a:extLst>
                <a:ext uri="{FF2B5EF4-FFF2-40B4-BE49-F238E27FC236}">
                  <a16:creationId xmlns:a16="http://schemas.microsoft.com/office/drawing/2014/main" id="{796D9CDE-CE6A-44BC-B977-018DBDB7ADB1}"/>
                </a:ext>
              </a:extLst>
            </p:cNvPr>
            <p:cNvSpPr/>
            <p:nvPr/>
          </p:nvSpPr>
          <p:spPr>
            <a:xfrm>
              <a:off x="2618327" y="6671604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96" name="Rectángulo 95">
              <a:extLst>
                <a:ext uri="{FF2B5EF4-FFF2-40B4-BE49-F238E27FC236}">
                  <a16:creationId xmlns:a16="http://schemas.microsoft.com/office/drawing/2014/main" id="{E1A9C05A-E9F5-40BA-9B89-F4925868A6E2}"/>
                </a:ext>
              </a:extLst>
            </p:cNvPr>
            <p:cNvSpPr/>
            <p:nvPr/>
          </p:nvSpPr>
          <p:spPr>
            <a:xfrm>
              <a:off x="2698547" y="6590190"/>
              <a:ext cx="125637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Tarjeta de Crédito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7" name="Rectángulo 96">
              <a:extLst>
                <a:ext uri="{FF2B5EF4-FFF2-40B4-BE49-F238E27FC236}">
                  <a16:creationId xmlns:a16="http://schemas.microsoft.com/office/drawing/2014/main" id="{FDB9D3DA-79A0-4743-B169-42B0206C7917}"/>
                </a:ext>
              </a:extLst>
            </p:cNvPr>
            <p:cNvSpPr/>
            <p:nvPr/>
          </p:nvSpPr>
          <p:spPr>
            <a:xfrm>
              <a:off x="2734595" y="6796948"/>
              <a:ext cx="125637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Pago Completo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8" name="Rectángulo 97">
              <a:extLst>
                <a:ext uri="{FF2B5EF4-FFF2-40B4-BE49-F238E27FC236}">
                  <a16:creationId xmlns:a16="http://schemas.microsoft.com/office/drawing/2014/main" id="{C23ACB03-E850-4859-963B-A4D496E13724}"/>
                </a:ext>
              </a:extLst>
            </p:cNvPr>
            <p:cNvSpPr/>
            <p:nvPr/>
          </p:nvSpPr>
          <p:spPr>
            <a:xfrm>
              <a:off x="2618327" y="6872424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</p:grpSp>
      <p:sp>
        <p:nvSpPr>
          <p:cNvPr id="83" name="Rectángulo 82">
            <a:extLst>
              <a:ext uri="{FF2B5EF4-FFF2-40B4-BE49-F238E27FC236}">
                <a16:creationId xmlns:a16="http://schemas.microsoft.com/office/drawing/2014/main" id="{FF1B5714-D46E-4962-9BD8-8C3EB344E93F}"/>
              </a:ext>
            </a:extLst>
          </p:cNvPr>
          <p:cNvSpPr/>
          <p:nvPr/>
        </p:nvSpPr>
        <p:spPr>
          <a:xfrm>
            <a:off x="551357" y="63750"/>
            <a:ext cx="4148168" cy="107830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07000"/>
              </a:lnSpc>
              <a:spcAft>
                <a:spcPts val="726"/>
              </a:spcAft>
            </a:pPr>
            <a:r>
              <a:rPr lang="es-CL" sz="5988" dirty="0">
                <a:solidFill>
                  <a:schemeClr val="bg1"/>
                </a:solidFill>
                <a:latin typeface="Angelface" pitchFamily="50" charset="0"/>
                <a:ea typeface="Calibri" panose="020F0502020204030204" pitchFamily="34" charset="0"/>
                <a:cs typeface="Times New Roman" panose="02020603050405020304" pitchFamily="18" charset="0"/>
              </a:rPr>
              <a:t>Ordenes de Venta</a:t>
            </a:r>
            <a:endParaRPr lang="es-CL" sz="6532" dirty="0">
              <a:solidFill>
                <a:schemeClr val="bg1"/>
              </a:solidFill>
              <a:latin typeface="Angelface" pitchFamily="50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101" name="Rectángulo: esquinas redondeadas 100">
            <a:extLst>
              <a:ext uri="{FF2B5EF4-FFF2-40B4-BE49-F238E27FC236}">
                <a16:creationId xmlns:a16="http://schemas.microsoft.com/office/drawing/2014/main" id="{0A155951-9671-4EA6-9BA5-4894C98CB333}"/>
              </a:ext>
            </a:extLst>
          </p:cNvPr>
          <p:cNvSpPr/>
          <p:nvPr/>
        </p:nvSpPr>
        <p:spPr>
          <a:xfrm>
            <a:off x="473237" y="1582469"/>
            <a:ext cx="4223447" cy="604994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111" name="Rectángulo: esquinas redondeadas 110">
            <a:extLst>
              <a:ext uri="{FF2B5EF4-FFF2-40B4-BE49-F238E27FC236}">
                <a16:creationId xmlns:a16="http://schemas.microsoft.com/office/drawing/2014/main" id="{2F0F5CEE-A183-4B39-8715-F1C8F735566B}"/>
              </a:ext>
            </a:extLst>
          </p:cNvPr>
          <p:cNvSpPr/>
          <p:nvPr/>
        </p:nvSpPr>
        <p:spPr>
          <a:xfrm>
            <a:off x="524368" y="3850804"/>
            <a:ext cx="4115236" cy="1279658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113" name="Rectángulo: esquinas redondeadas 112">
            <a:extLst>
              <a:ext uri="{FF2B5EF4-FFF2-40B4-BE49-F238E27FC236}">
                <a16:creationId xmlns:a16="http://schemas.microsoft.com/office/drawing/2014/main" id="{907035ED-50C6-4207-BD92-D5027B05F656}"/>
              </a:ext>
            </a:extLst>
          </p:cNvPr>
          <p:cNvSpPr/>
          <p:nvPr/>
        </p:nvSpPr>
        <p:spPr>
          <a:xfrm>
            <a:off x="521789" y="6431097"/>
            <a:ext cx="4115236" cy="762266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</p:spTree>
    <p:extLst>
      <p:ext uri="{BB962C8B-B14F-4D97-AF65-F5344CB8AC3E}">
        <p14:creationId xmlns:p14="http://schemas.microsoft.com/office/powerpoint/2010/main" val="1701323309"/>
      </p:ext>
    </p:extLst>
  </p:cSld>
  <p:clrMapOvr>
    <a:masterClrMapping/>
  </p:clrMapOvr>
</p:sld>
</file>

<file path=ppt/slides/slide3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4" name="Imagen 113">
            <a:extLst>
              <a:ext uri="{FF2B5EF4-FFF2-40B4-BE49-F238E27FC236}">
                <a16:creationId xmlns:a16="http://schemas.microsoft.com/office/drawing/2014/main" id="{E2C72D66-3C05-40F4-818E-4CB8631B94FA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26633" t="9514" r="29569" b="27352"/>
          <a:stretch/>
        </p:blipFill>
        <p:spPr>
          <a:xfrm rot="16200000">
            <a:off x="2185505" y="-1998928"/>
            <a:ext cx="697876" cy="5068891"/>
          </a:xfrm>
          <a:prstGeom prst="rect">
            <a:avLst/>
          </a:prstGeom>
        </p:spPr>
      </p:pic>
      <p:sp>
        <p:nvSpPr>
          <p:cNvPr id="112" name="Rectángulo: esquinas redondeadas 111">
            <a:extLst>
              <a:ext uri="{FF2B5EF4-FFF2-40B4-BE49-F238E27FC236}">
                <a16:creationId xmlns:a16="http://schemas.microsoft.com/office/drawing/2014/main" id="{E115D612-3661-42A9-A486-91A7B88EA55F}"/>
              </a:ext>
            </a:extLst>
          </p:cNvPr>
          <p:cNvSpPr/>
          <p:nvPr/>
        </p:nvSpPr>
        <p:spPr>
          <a:xfrm>
            <a:off x="440504" y="6367648"/>
            <a:ext cx="4290148" cy="890633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110" name="Rectángulo: esquinas redondeadas 109">
            <a:extLst>
              <a:ext uri="{FF2B5EF4-FFF2-40B4-BE49-F238E27FC236}">
                <a16:creationId xmlns:a16="http://schemas.microsoft.com/office/drawing/2014/main" id="{9B78243E-FF09-471B-A928-593DCFE6BCF1}"/>
              </a:ext>
            </a:extLst>
          </p:cNvPr>
          <p:cNvSpPr/>
          <p:nvPr/>
        </p:nvSpPr>
        <p:spPr>
          <a:xfrm>
            <a:off x="440505" y="3776826"/>
            <a:ext cx="4290148" cy="1439386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84" name="Rectángulo: esquinas redondeadas 83">
            <a:extLst>
              <a:ext uri="{FF2B5EF4-FFF2-40B4-BE49-F238E27FC236}">
                <a16:creationId xmlns:a16="http://schemas.microsoft.com/office/drawing/2014/main" id="{AD7414DD-8DE6-45B8-8112-9BDDF0B186AF}"/>
              </a:ext>
            </a:extLst>
          </p:cNvPr>
          <p:cNvSpPr/>
          <p:nvPr/>
        </p:nvSpPr>
        <p:spPr>
          <a:xfrm>
            <a:off x="420001" y="1536627"/>
            <a:ext cx="4310651" cy="697874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2" name="Rectángulo: esquinas redondeadas 1">
            <a:extLst>
              <a:ext uri="{FF2B5EF4-FFF2-40B4-BE49-F238E27FC236}">
                <a16:creationId xmlns:a16="http://schemas.microsoft.com/office/drawing/2014/main" id="{99FF4510-806D-4AC7-8D73-69B355A697B8}"/>
              </a:ext>
            </a:extLst>
          </p:cNvPr>
          <p:cNvSpPr/>
          <p:nvPr/>
        </p:nvSpPr>
        <p:spPr>
          <a:xfrm>
            <a:off x="1308997" y="1142665"/>
            <a:ext cx="1021080" cy="217998"/>
          </a:xfrm>
          <a:prstGeom prst="roundRect">
            <a:avLst>
              <a:gd name="adj" fmla="val 0"/>
            </a:avLst>
          </a:prstGeom>
          <a:noFill/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4" name="Rectángulo 3">
            <a:extLst>
              <a:ext uri="{FF2B5EF4-FFF2-40B4-BE49-F238E27FC236}">
                <a16:creationId xmlns:a16="http://schemas.microsoft.com/office/drawing/2014/main" id="{2AFB77A1-E7B9-4F47-9144-3CC7BDF7EE3D}"/>
              </a:ext>
            </a:extLst>
          </p:cNvPr>
          <p:cNvSpPr/>
          <p:nvPr/>
        </p:nvSpPr>
        <p:spPr>
          <a:xfrm>
            <a:off x="440504" y="1056234"/>
            <a:ext cx="1021080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N.º Pedido</a:t>
            </a:r>
            <a:endParaRPr lang="es-CL" dirty="0">
              <a:effectLst/>
              <a:latin typeface="Akazan Lt" panose="02000506020000020003" pitchFamily="2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5" name="Rectángulo: esquinas redondeadas 4">
            <a:extLst>
              <a:ext uri="{FF2B5EF4-FFF2-40B4-BE49-F238E27FC236}">
                <a16:creationId xmlns:a16="http://schemas.microsoft.com/office/drawing/2014/main" id="{2842A9BB-0E44-4F1E-97DD-EF7322732B51}"/>
              </a:ext>
            </a:extLst>
          </p:cNvPr>
          <p:cNvSpPr/>
          <p:nvPr/>
        </p:nvSpPr>
        <p:spPr>
          <a:xfrm>
            <a:off x="3675604" y="1142059"/>
            <a:ext cx="1021080" cy="217998"/>
          </a:xfrm>
          <a:prstGeom prst="roundRect">
            <a:avLst>
              <a:gd name="adj" fmla="val 0"/>
            </a:avLst>
          </a:prstGeom>
          <a:noFill/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6" name="Rectángulo 5">
            <a:extLst>
              <a:ext uri="{FF2B5EF4-FFF2-40B4-BE49-F238E27FC236}">
                <a16:creationId xmlns:a16="http://schemas.microsoft.com/office/drawing/2014/main" id="{7F3D37A6-278E-4B2C-8776-6E7C1A84784E}"/>
              </a:ext>
            </a:extLst>
          </p:cNvPr>
          <p:cNvSpPr/>
          <p:nvPr/>
        </p:nvSpPr>
        <p:spPr>
          <a:xfrm>
            <a:off x="3079506" y="1063864"/>
            <a:ext cx="1021080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Fecha</a:t>
            </a:r>
          </a:p>
        </p:txBody>
      </p:sp>
      <p:grpSp>
        <p:nvGrpSpPr>
          <p:cNvPr id="17" name="Grupo 16">
            <a:extLst>
              <a:ext uri="{FF2B5EF4-FFF2-40B4-BE49-F238E27FC236}">
                <a16:creationId xmlns:a16="http://schemas.microsoft.com/office/drawing/2014/main" id="{A1221EF0-FDFE-48C3-A647-6370BEFC3A9F}"/>
              </a:ext>
            </a:extLst>
          </p:cNvPr>
          <p:cNvGrpSpPr/>
          <p:nvPr/>
        </p:nvGrpSpPr>
        <p:grpSpPr>
          <a:xfrm>
            <a:off x="428996" y="1535416"/>
            <a:ext cx="4190338" cy="715275"/>
            <a:chOff x="461175" y="1120552"/>
            <a:chExt cx="4190338" cy="715275"/>
          </a:xfrm>
        </p:grpSpPr>
        <p:sp>
          <p:nvSpPr>
            <p:cNvPr id="8" name="Rectángulo 7">
              <a:extLst>
                <a:ext uri="{FF2B5EF4-FFF2-40B4-BE49-F238E27FC236}">
                  <a16:creationId xmlns:a16="http://schemas.microsoft.com/office/drawing/2014/main" id="{9A52EE84-0DE8-4F26-AD5E-3CE20593F425}"/>
                </a:ext>
              </a:extLst>
            </p:cNvPr>
            <p:cNvSpPr/>
            <p:nvPr/>
          </p:nvSpPr>
          <p:spPr>
            <a:xfrm>
              <a:off x="477077" y="1120552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Cliente: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" name="Rectángulo 8">
              <a:extLst>
                <a:ext uri="{FF2B5EF4-FFF2-40B4-BE49-F238E27FC236}">
                  <a16:creationId xmlns:a16="http://schemas.microsoft.com/office/drawing/2014/main" id="{0293D1B7-439B-4947-A5F0-41627F3784A1}"/>
                </a:ext>
              </a:extLst>
            </p:cNvPr>
            <p:cNvSpPr/>
            <p:nvPr/>
          </p:nvSpPr>
          <p:spPr>
            <a:xfrm>
              <a:off x="461175" y="1452518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Teléfono: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10" name="Rectángulo 9">
              <a:extLst>
                <a:ext uri="{FF2B5EF4-FFF2-40B4-BE49-F238E27FC236}">
                  <a16:creationId xmlns:a16="http://schemas.microsoft.com/office/drawing/2014/main" id="{18CEE0AE-BC72-4F64-89A2-783C42213717}"/>
                </a:ext>
              </a:extLst>
            </p:cNvPr>
            <p:cNvSpPr/>
            <p:nvPr/>
          </p:nvSpPr>
          <p:spPr>
            <a:xfrm>
              <a:off x="2542395" y="1460468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Celular: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12" name="Conector recto 11">
              <a:extLst>
                <a:ext uri="{FF2B5EF4-FFF2-40B4-BE49-F238E27FC236}">
                  <a16:creationId xmlns:a16="http://schemas.microsoft.com/office/drawing/2014/main" id="{44FD2E21-B38E-48E6-8AF0-3E3DE6E69487}"/>
                </a:ext>
              </a:extLst>
            </p:cNvPr>
            <p:cNvCxnSpPr/>
            <p:nvPr/>
          </p:nvCxnSpPr>
          <p:spPr>
            <a:xfrm>
              <a:off x="1089328" y="1380954"/>
              <a:ext cx="3562185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Conector recto 12">
              <a:extLst>
                <a:ext uri="{FF2B5EF4-FFF2-40B4-BE49-F238E27FC236}">
                  <a16:creationId xmlns:a16="http://schemas.microsoft.com/office/drawing/2014/main" id="{FF0615F5-297B-42CC-9227-B689F664423A}"/>
                </a:ext>
              </a:extLst>
            </p:cNvPr>
            <p:cNvCxnSpPr>
              <a:cxnSpLocks/>
            </p:cNvCxnSpPr>
            <p:nvPr/>
          </p:nvCxnSpPr>
          <p:spPr>
            <a:xfrm>
              <a:off x="1194019" y="1700333"/>
              <a:ext cx="1348376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" name="Conector recto 14">
              <a:extLst>
                <a:ext uri="{FF2B5EF4-FFF2-40B4-BE49-F238E27FC236}">
                  <a16:creationId xmlns:a16="http://schemas.microsoft.com/office/drawing/2014/main" id="{BD48C7B8-5CAC-4F82-9216-C8AB344C1EF2}"/>
                </a:ext>
              </a:extLst>
            </p:cNvPr>
            <p:cNvCxnSpPr>
              <a:cxnSpLocks/>
            </p:cNvCxnSpPr>
            <p:nvPr/>
          </p:nvCxnSpPr>
          <p:spPr>
            <a:xfrm>
              <a:off x="3228230" y="1700333"/>
              <a:ext cx="1423283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7" name="Grupo 26">
            <a:extLst>
              <a:ext uri="{FF2B5EF4-FFF2-40B4-BE49-F238E27FC236}">
                <a16:creationId xmlns:a16="http://schemas.microsoft.com/office/drawing/2014/main" id="{D011FB4B-7475-4BE9-A358-6DA41A8D12AD}"/>
              </a:ext>
            </a:extLst>
          </p:cNvPr>
          <p:cNvGrpSpPr/>
          <p:nvPr/>
        </p:nvGrpSpPr>
        <p:grpSpPr>
          <a:xfrm>
            <a:off x="899417" y="2332501"/>
            <a:ext cx="3359980" cy="319046"/>
            <a:chOff x="864702" y="1908569"/>
            <a:chExt cx="3359980" cy="319046"/>
          </a:xfrm>
        </p:grpSpPr>
        <p:sp>
          <p:nvSpPr>
            <p:cNvPr id="19" name="Rectángulo: esquinas redondeadas 18">
              <a:extLst>
                <a:ext uri="{FF2B5EF4-FFF2-40B4-BE49-F238E27FC236}">
                  <a16:creationId xmlns:a16="http://schemas.microsoft.com/office/drawing/2014/main" id="{90C1F828-0023-4BD0-AE55-1A1D3BABD5CA}"/>
                </a:ext>
              </a:extLst>
            </p:cNvPr>
            <p:cNvSpPr/>
            <p:nvPr/>
          </p:nvSpPr>
          <p:spPr>
            <a:xfrm>
              <a:off x="888509" y="1931042"/>
              <a:ext cx="3336173" cy="267576"/>
            </a:xfrm>
            <a:prstGeom prst="roundRect">
              <a:avLst>
                <a:gd name="adj" fmla="val 3808"/>
              </a:avLst>
            </a:prstGeom>
            <a:solidFill>
              <a:srgbClr val="E5EBF7"/>
            </a:solidFill>
            <a:ln w="6350"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20" name="Rectángulo 19">
              <a:extLst>
                <a:ext uri="{FF2B5EF4-FFF2-40B4-BE49-F238E27FC236}">
                  <a16:creationId xmlns:a16="http://schemas.microsoft.com/office/drawing/2014/main" id="{56986F0A-658A-4DCF-8EF6-0F185C7C5060}"/>
                </a:ext>
              </a:extLst>
            </p:cNvPr>
            <p:cNvSpPr/>
            <p:nvPr/>
          </p:nvSpPr>
          <p:spPr>
            <a:xfrm>
              <a:off x="864702" y="1910995"/>
              <a:ext cx="140708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Tipo de Servicio: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21" name="Rectángulo 20">
              <a:extLst>
                <a:ext uri="{FF2B5EF4-FFF2-40B4-BE49-F238E27FC236}">
                  <a16:creationId xmlns:a16="http://schemas.microsoft.com/office/drawing/2014/main" id="{6492D76D-BD6D-4616-9DE0-599FC92A6658}"/>
                </a:ext>
              </a:extLst>
            </p:cNvPr>
            <p:cNvSpPr/>
            <p:nvPr/>
          </p:nvSpPr>
          <p:spPr>
            <a:xfrm>
              <a:off x="1993616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2" name="Rectángulo 21">
              <a:extLst>
                <a:ext uri="{FF2B5EF4-FFF2-40B4-BE49-F238E27FC236}">
                  <a16:creationId xmlns:a16="http://schemas.microsoft.com/office/drawing/2014/main" id="{BE82BD38-E445-4696-A0AB-597A418C5665}"/>
                </a:ext>
              </a:extLst>
            </p:cNvPr>
            <p:cNvSpPr/>
            <p:nvPr/>
          </p:nvSpPr>
          <p:spPr>
            <a:xfrm>
              <a:off x="2072635" y="1908569"/>
              <a:ext cx="654616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Costura</a:t>
              </a:r>
            </a:p>
          </p:txBody>
        </p:sp>
        <p:sp>
          <p:nvSpPr>
            <p:cNvPr id="23" name="Rectángulo 22">
              <a:extLst>
                <a:ext uri="{FF2B5EF4-FFF2-40B4-BE49-F238E27FC236}">
                  <a16:creationId xmlns:a16="http://schemas.microsoft.com/office/drawing/2014/main" id="{68F4B250-3831-418F-BFC4-D431DBC2CA70}"/>
                </a:ext>
              </a:extLst>
            </p:cNvPr>
            <p:cNvSpPr/>
            <p:nvPr/>
          </p:nvSpPr>
          <p:spPr>
            <a:xfrm>
              <a:off x="2660329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4" name="Rectángulo 23">
              <a:extLst>
                <a:ext uri="{FF2B5EF4-FFF2-40B4-BE49-F238E27FC236}">
                  <a16:creationId xmlns:a16="http://schemas.microsoft.com/office/drawing/2014/main" id="{4AA89D6B-DBBA-402D-AEBE-71E144A67F00}"/>
                </a:ext>
              </a:extLst>
            </p:cNvPr>
            <p:cNvSpPr/>
            <p:nvPr/>
          </p:nvSpPr>
          <p:spPr>
            <a:xfrm>
              <a:off x="2750460" y="1915094"/>
              <a:ext cx="81676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Confección</a:t>
              </a:r>
            </a:p>
          </p:txBody>
        </p:sp>
        <p:sp>
          <p:nvSpPr>
            <p:cNvPr id="25" name="Rectángulo 24">
              <a:extLst>
                <a:ext uri="{FF2B5EF4-FFF2-40B4-BE49-F238E27FC236}">
                  <a16:creationId xmlns:a16="http://schemas.microsoft.com/office/drawing/2014/main" id="{E35C0224-B0B5-4F53-8A83-F99AB3741D53}"/>
                </a:ext>
              </a:extLst>
            </p:cNvPr>
            <p:cNvSpPr/>
            <p:nvPr/>
          </p:nvSpPr>
          <p:spPr>
            <a:xfrm>
              <a:off x="3522045" y="2000787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6" name="Rectángulo 25">
              <a:extLst>
                <a:ext uri="{FF2B5EF4-FFF2-40B4-BE49-F238E27FC236}">
                  <a16:creationId xmlns:a16="http://schemas.microsoft.com/office/drawing/2014/main" id="{6D0BC1E9-E235-4F61-AC23-ACA0B4CF88CA}"/>
                </a:ext>
              </a:extLst>
            </p:cNvPr>
            <p:cNvSpPr/>
            <p:nvPr/>
          </p:nvSpPr>
          <p:spPr>
            <a:xfrm>
              <a:off x="3612029" y="1915094"/>
              <a:ext cx="552402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Otros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sp>
        <p:nvSpPr>
          <p:cNvPr id="28" name="Rectángulo 27">
            <a:extLst>
              <a:ext uri="{FF2B5EF4-FFF2-40B4-BE49-F238E27FC236}">
                <a16:creationId xmlns:a16="http://schemas.microsoft.com/office/drawing/2014/main" id="{68588BD4-AE96-4CF9-9C4B-24A6D79FE99D}"/>
              </a:ext>
            </a:extLst>
          </p:cNvPr>
          <p:cNvSpPr/>
          <p:nvPr/>
        </p:nvSpPr>
        <p:spPr>
          <a:xfrm>
            <a:off x="354701" y="2633649"/>
            <a:ext cx="2183733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Descripción del Servicio:</a:t>
            </a:r>
            <a:endParaRPr lang="es-CL" dirty="0">
              <a:effectLst/>
              <a:latin typeface="Akazan Lt" panose="02000506020000020003" pitchFamily="2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pic>
        <p:nvPicPr>
          <p:cNvPr id="30" name="Imagen 29">
            <a:extLst>
              <a:ext uri="{FF2B5EF4-FFF2-40B4-BE49-F238E27FC236}">
                <a16:creationId xmlns:a16="http://schemas.microsoft.com/office/drawing/2014/main" id="{3E931A31-DC47-4A40-8DA9-8FC83A9306DD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203" t="66278" r="8673" b="23449"/>
          <a:stretch/>
        </p:blipFill>
        <p:spPr>
          <a:xfrm>
            <a:off x="440505" y="2944813"/>
            <a:ext cx="4301657" cy="738769"/>
          </a:xfrm>
          <a:prstGeom prst="rect">
            <a:avLst/>
          </a:prstGeom>
        </p:spPr>
      </p:pic>
      <p:grpSp>
        <p:nvGrpSpPr>
          <p:cNvPr id="76" name="Grupo 75">
            <a:extLst>
              <a:ext uri="{FF2B5EF4-FFF2-40B4-BE49-F238E27FC236}">
                <a16:creationId xmlns:a16="http://schemas.microsoft.com/office/drawing/2014/main" id="{EBD2F4EC-A8BF-4680-A871-AD5F1ACFA33A}"/>
              </a:ext>
            </a:extLst>
          </p:cNvPr>
          <p:cNvGrpSpPr/>
          <p:nvPr/>
        </p:nvGrpSpPr>
        <p:grpSpPr>
          <a:xfrm>
            <a:off x="513147" y="3825721"/>
            <a:ext cx="4187950" cy="1277269"/>
            <a:chOff x="425691" y="4023521"/>
            <a:chExt cx="4187950" cy="1277269"/>
          </a:xfrm>
        </p:grpSpPr>
        <p:sp>
          <p:nvSpPr>
            <p:cNvPr id="39" name="Rectángulo 38">
              <a:extLst>
                <a:ext uri="{FF2B5EF4-FFF2-40B4-BE49-F238E27FC236}">
                  <a16:creationId xmlns:a16="http://schemas.microsoft.com/office/drawing/2014/main" id="{02E4A93C-8F9C-4884-B2B6-80528735D3E3}"/>
                </a:ext>
              </a:extLst>
            </p:cNvPr>
            <p:cNvSpPr/>
            <p:nvPr/>
          </p:nvSpPr>
          <p:spPr>
            <a:xfrm>
              <a:off x="425691" y="4023521"/>
              <a:ext cx="118105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Ficha de Medidas</a:t>
              </a:r>
            </a:p>
          </p:txBody>
        </p:sp>
        <p:sp>
          <p:nvSpPr>
            <p:cNvPr id="41" name="Rectángulo 40">
              <a:extLst>
                <a:ext uri="{FF2B5EF4-FFF2-40B4-BE49-F238E27FC236}">
                  <a16:creationId xmlns:a16="http://schemas.microsoft.com/office/drawing/2014/main" id="{92B9E128-7B4C-45E7-9BA8-B9EA85687B92}"/>
                </a:ext>
              </a:extLst>
            </p:cNvPr>
            <p:cNvSpPr/>
            <p:nvPr/>
          </p:nvSpPr>
          <p:spPr>
            <a:xfrm>
              <a:off x="754528" y="4254831"/>
              <a:ext cx="66475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H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ombros</a:t>
              </a:r>
            </a:p>
          </p:txBody>
        </p:sp>
        <p:grpSp>
          <p:nvGrpSpPr>
            <p:cNvPr id="53" name="Grupo 52">
              <a:extLst>
                <a:ext uri="{FF2B5EF4-FFF2-40B4-BE49-F238E27FC236}">
                  <a16:creationId xmlns:a16="http://schemas.microsoft.com/office/drawing/2014/main" id="{F280F20A-CEEA-4B75-946C-268CF551042A}"/>
                </a:ext>
              </a:extLst>
            </p:cNvPr>
            <p:cNvGrpSpPr/>
            <p:nvPr/>
          </p:nvGrpSpPr>
          <p:grpSpPr>
            <a:xfrm>
              <a:off x="499785" y="4324233"/>
              <a:ext cx="319496" cy="903494"/>
              <a:chOff x="499785" y="4324233"/>
              <a:chExt cx="319496" cy="903494"/>
            </a:xfrm>
          </p:grpSpPr>
          <p:sp>
            <p:nvSpPr>
              <p:cNvPr id="40" name="Rectángulo 39">
                <a:extLst>
                  <a:ext uri="{FF2B5EF4-FFF2-40B4-BE49-F238E27FC236}">
                    <a16:creationId xmlns:a16="http://schemas.microsoft.com/office/drawing/2014/main" id="{E47B04F6-4E0C-443A-9D7F-51CC3A6E8167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 dirty="0"/>
              </a:p>
            </p:txBody>
          </p:sp>
          <p:sp>
            <p:nvSpPr>
              <p:cNvPr id="42" name="Rectángulo 41">
                <a:extLst>
                  <a:ext uri="{FF2B5EF4-FFF2-40B4-BE49-F238E27FC236}">
                    <a16:creationId xmlns:a16="http://schemas.microsoft.com/office/drawing/2014/main" id="{E0D8D7D1-E8A9-477D-BB59-7D4037A10AD8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3" name="Rectángulo 42">
                <a:extLst>
                  <a:ext uri="{FF2B5EF4-FFF2-40B4-BE49-F238E27FC236}">
                    <a16:creationId xmlns:a16="http://schemas.microsoft.com/office/drawing/2014/main" id="{F11EEA12-BB2F-4295-96AC-15AABB2EB594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4" name="Rectángulo 43">
                <a:extLst>
                  <a:ext uri="{FF2B5EF4-FFF2-40B4-BE49-F238E27FC236}">
                    <a16:creationId xmlns:a16="http://schemas.microsoft.com/office/drawing/2014/main" id="{4CA8619C-54F1-4E1B-8AD0-2AB97850AF39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5" name="Rectángulo 44">
                <a:extLst>
                  <a:ext uri="{FF2B5EF4-FFF2-40B4-BE49-F238E27FC236}">
                    <a16:creationId xmlns:a16="http://schemas.microsoft.com/office/drawing/2014/main" id="{A892E23F-412E-4C2B-BF07-19DEFB875F6D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48" name="Rectángulo 47">
              <a:extLst>
                <a:ext uri="{FF2B5EF4-FFF2-40B4-BE49-F238E27FC236}">
                  <a16:creationId xmlns:a16="http://schemas.microsoft.com/office/drawing/2014/main" id="{F61B7A8A-9FD8-4CD0-98C1-D19A7D442815}"/>
                </a:ext>
              </a:extLst>
            </p:cNvPr>
            <p:cNvSpPr/>
            <p:nvPr/>
          </p:nvSpPr>
          <p:spPr>
            <a:xfrm>
              <a:off x="754528" y="4446790"/>
              <a:ext cx="66475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Busto</a:t>
              </a:r>
            </a:p>
          </p:txBody>
        </p:sp>
        <p:sp>
          <p:nvSpPr>
            <p:cNvPr id="49" name="Rectángulo 48">
              <a:extLst>
                <a:ext uri="{FF2B5EF4-FFF2-40B4-BE49-F238E27FC236}">
                  <a16:creationId xmlns:a16="http://schemas.microsoft.com/office/drawing/2014/main" id="{CB2C72A1-AB47-4A03-B163-24BB2C1F201C}"/>
                </a:ext>
              </a:extLst>
            </p:cNvPr>
            <p:cNvSpPr/>
            <p:nvPr/>
          </p:nvSpPr>
          <p:spPr>
            <a:xfrm>
              <a:off x="754528" y="4627222"/>
              <a:ext cx="934027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Larg</a:t>
              </a: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 Espalda</a:t>
              </a:r>
            </a:p>
          </p:txBody>
        </p:sp>
        <p:sp>
          <p:nvSpPr>
            <p:cNvPr id="50" name="Rectángulo 49">
              <a:extLst>
                <a:ext uri="{FF2B5EF4-FFF2-40B4-BE49-F238E27FC236}">
                  <a16:creationId xmlns:a16="http://schemas.microsoft.com/office/drawing/2014/main" id="{C5BC14CB-F47E-4D58-8F68-DDE41F381913}"/>
                </a:ext>
              </a:extLst>
            </p:cNvPr>
            <p:cNvSpPr/>
            <p:nvPr/>
          </p:nvSpPr>
          <p:spPr>
            <a:xfrm>
              <a:off x="754528" y="4819750"/>
              <a:ext cx="934027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Busto</a:t>
              </a:r>
            </a:p>
          </p:txBody>
        </p:sp>
        <p:sp>
          <p:nvSpPr>
            <p:cNvPr id="52" name="Rectángulo 51">
              <a:extLst>
                <a:ext uri="{FF2B5EF4-FFF2-40B4-BE49-F238E27FC236}">
                  <a16:creationId xmlns:a16="http://schemas.microsoft.com/office/drawing/2014/main" id="{39884370-F146-4FD9-9DE4-63D0F5CF1CFD}"/>
                </a:ext>
              </a:extLst>
            </p:cNvPr>
            <p:cNvSpPr/>
            <p:nvPr/>
          </p:nvSpPr>
          <p:spPr>
            <a:xfrm>
              <a:off x="763644" y="5019073"/>
              <a:ext cx="54205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</a:t>
              </a:r>
            </a:p>
          </p:txBody>
        </p:sp>
        <p:grpSp>
          <p:nvGrpSpPr>
            <p:cNvPr id="54" name="Grupo 53">
              <a:extLst>
                <a:ext uri="{FF2B5EF4-FFF2-40B4-BE49-F238E27FC236}">
                  <a16:creationId xmlns:a16="http://schemas.microsoft.com/office/drawing/2014/main" id="{899D3852-9FE5-4802-ABAC-63F149199D1B}"/>
                </a:ext>
              </a:extLst>
            </p:cNvPr>
            <p:cNvGrpSpPr/>
            <p:nvPr/>
          </p:nvGrpSpPr>
          <p:grpSpPr>
            <a:xfrm>
              <a:off x="1603520" y="4324233"/>
              <a:ext cx="319496" cy="903494"/>
              <a:chOff x="499785" y="4324233"/>
              <a:chExt cx="319496" cy="903494"/>
            </a:xfrm>
          </p:grpSpPr>
          <p:sp>
            <p:nvSpPr>
              <p:cNvPr id="55" name="Rectángulo 54">
                <a:extLst>
                  <a:ext uri="{FF2B5EF4-FFF2-40B4-BE49-F238E27FC236}">
                    <a16:creationId xmlns:a16="http://schemas.microsoft.com/office/drawing/2014/main" id="{B9500116-F8A0-4B60-A41D-DDA61DAD96E1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6" name="Rectángulo 55">
                <a:extLst>
                  <a:ext uri="{FF2B5EF4-FFF2-40B4-BE49-F238E27FC236}">
                    <a16:creationId xmlns:a16="http://schemas.microsoft.com/office/drawing/2014/main" id="{32936542-49CC-49B3-82EB-7BF61A120F45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7" name="Rectángulo 56">
                <a:extLst>
                  <a:ext uri="{FF2B5EF4-FFF2-40B4-BE49-F238E27FC236}">
                    <a16:creationId xmlns:a16="http://schemas.microsoft.com/office/drawing/2014/main" id="{8750774D-2064-4D64-A3A9-4DF20C839018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8" name="Rectángulo 57">
                <a:extLst>
                  <a:ext uri="{FF2B5EF4-FFF2-40B4-BE49-F238E27FC236}">
                    <a16:creationId xmlns:a16="http://schemas.microsoft.com/office/drawing/2014/main" id="{83283F80-022F-44A8-A5C5-F600B41761E0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9" name="Rectángulo 58">
                <a:extLst>
                  <a:ext uri="{FF2B5EF4-FFF2-40B4-BE49-F238E27FC236}">
                    <a16:creationId xmlns:a16="http://schemas.microsoft.com/office/drawing/2014/main" id="{B3B65F57-430F-44F5-B56A-77EC86B78C32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60" name="Rectángulo 59">
              <a:extLst>
                <a:ext uri="{FF2B5EF4-FFF2-40B4-BE49-F238E27FC236}">
                  <a16:creationId xmlns:a16="http://schemas.microsoft.com/office/drawing/2014/main" id="{6466DA8E-C652-4658-9DE6-CC4010FF4254}"/>
                </a:ext>
              </a:extLst>
            </p:cNvPr>
            <p:cNvSpPr/>
            <p:nvPr/>
          </p:nvSpPr>
          <p:spPr>
            <a:xfrm>
              <a:off x="1857045" y="4249221"/>
              <a:ext cx="140225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Frente </a:t>
              </a:r>
            </a:p>
          </p:txBody>
        </p:sp>
        <p:sp>
          <p:nvSpPr>
            <p:cNvPr id="61" name="Rectángulo 60">
              <a:extLst>
                <a:ext uri="{FF2B5EF4-FFF2-40B4-BE49-F238E27FC236}">
                  <a16:creationId xmlns:a16="http://schemas.microsoft.com/office/drawing/2014/main" id="{31371062-0AD6-4B71-A228-5A8B2CD3F31E}"/>
                </a:ext>
              </a:extLst>
            </p:cNvPr>
            <p:cNvSpPr/>
            <p:nvPr/>
          </p:nvSpPr>
          <p:spPr>
            <a:xfrm>
              <a:off x="1857045" y="4448480"/>
              <a:ext cx="1327750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Costado</a:t>
              </a:r>
            </a:p>
          </p:txBody>
        </p:sp>
        <p:sp>
          <p:nvSpPr>
            <p:cNvPr id="62" name="Rectángulo 61">
              <a:extLst>
                <a:ext uri="{FF2B5EF4-FFF2-40B4-BE49-F238E27FC236}">
                  <a16:creationId xmlns:a16="http://schemas.microsoft.com/office/drawing/2014/main" id="{5A4E51EF-8D78-4EC7-9B0F-BE0BEA9BB197}"/>
                </a:ext>
              </a:extLst>
            </p:cNvPr>
            <p:cNvSpPr/>
            <p:nvPr/>
          </p:nvSpPr>
          <p:spPr>
            <a:xfrm>
              <a:off x="1867696" y="4627222"/>
              <a:ext cx="60857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Cadera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63" name="Rectángulo 62">
              <a:extLst>
                <a:ext uri="{FF2B5EF4-FFF2-40B4-BE49-F238E27FC236}">
                  <a16:creationId xmlns:a16="http://schemas.microsoft.com/office/drawing/2014/main" id="{14010947-628E-4464-9589-CBFF26BCD86C}"/>
                </a:ext>
              </a:extLst>
            </p:cNvPr>
            <p:cNvSpPr/>
            <p:nvPr/>
          </p:nvSpPr>
          <p:spPr>
            <a:xfrm>
              <a:off x="1867696" y="4813319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Rodilla</a:t>
              </a:r>
            </a:p>
          </p:txBody>
        </p:sp>
        <p:sp>
          <p:nvSpPr>
            <p:cNvPr id="64" name="Rectángulo 63">
              <a:extLst>
                <a:ext uri="{FF2B5EF4-FFF2-40B4-BE49-F238E27FC236}">
                  <a16:creationId xmlns:a16="http://schemas.microsoft.com/office/drawing/2014/main" id="{B9F5A617-31DA-4B42-AA9F-20464752E28F}"/>
                </a:ext>
              </a:extLst>
            </p:cNvPr>
            <p:cNvSpPr/>
            <p:nvPr/>
          </p:nvSpPr>
          <p:spPr>
            <a:xfrm>
              <a:off x="1862655" y="5016100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Rodilla</a:t>
              </a:r>
            </a:p>
          </p:txBody>
        </p:sp>
        <p:grpSp>
          <p:nvGrpSpPr>
            <p:cNvPr id="65" name="Grupo 64">
              <a:extLst>
                <a:ext uri="{FF2B5EF4-FFF2-40B4-BE49-F238E27FC236}">
                  <a16:creationId xmlns:a16="http://schemas.microsoft.com/office/drawing/2014/main" id="{320CD5EF-93F7-494C-8D7A-6A0B8DEABED7}"/>
                </a:ext>
              </a:extLst>
            </p:cNvPr>
            <p:cNvGrpSpPr/>
            <p:nvPr/>
          </p:nvGrpSpPr>
          <p:grpSpPr>
            <a:xfrm>
              <a:off x="3122565" y="4330398"/>
              <a:ext cx="319496" cy="903494"/>
              <a:chOff x="499785" y="4324233"/>
              <a:chExt cx="319496" cy="903494"/>
            </a:xfrm>
          </p:grpSpPr>
          <p:sp>
            <p:nvSpPr>
              <p:cNvPr id="66" name="Rectángulo 65">
                <a:extLst>
                  <a:ext uri="{FF2B5EF4-FFF2-40B4-BE49-F238E27FC236}">
                    <a16:creationId xmlns:a16="http://schemas.microsoft.com/office/drawing/2014/main" id="{F5AFC7C4-3C8D-4234-9F99-591641CB149C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7" name="Rectángulo 66">
                <a:extLst>
                  <a:ext uri="{FF2B5EF4-FFF2-40B4-BE49-F238E27FC236}">
                    <a16:creationId xmlns:a16="http://schemas.microsoft.com/office/drawing/2014/main" id="{672EC4D9-7968-40EF-8E37-0AB1B0B57B4D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8" name="Rectángulo 67">
                <a:extLst>
                  <a:ext uri="{FF2B5EF4-FFF2-40B4-BE49-F238E27FC236}">
                    <a16:creationId xmlns:a16="http://schemas.microsoft.com/office/drawing/2014/main" id="{79992F34-89A5-437A-A008-60DF00CD58FB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9" name="Rectángulo 68">
                <a:extLst>
                  <a:ext uri="{FF2B5EF4-FFF2-40B4-BE49-F238E27FC236}">
                    <a16:creationId xmlns:a16="http://schemas.microsoft.com/office/drawing/2014/main" id="{5A44A7C8-1EF2-4BA3-A253-805C71A8205A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70" name="Rectángulo 69">
                <a:extLst>
                  <a:ext uri="{FF2B5EF4-FFF2-40B4-BE49-F238E27FC236}">
                    <a16:creationId xmlns:a16="http://schemas.microsoft.com/office/drawing/2014/main" id="{9FCEB1F4-D108-40F4-9C61-46A7811EF12A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71" name="Rectángulo 70">
              <a:extLst>
                <a:ext uri="{FF2B5EF4-FFF2-40B4-BE49-F238E27FC236}">
                  <a16:creationId xmlns:a16="http://schemas.microsoft.com/office/drawing/2014/main" id="{7667203C-F86F-4632-8695-E8C8F777376B}"/>
                </a:ext>
              </a:extLst>
            </p:cNvPr>
            <p:cNvSpPr/>
            <p:nvPr/>
          </p:nvSpPr>
          <p:spPr>
            <a:xfrm>
              <a:off x="3391445" y="4257235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Pantalones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2" name="Rectángulo 71">
              <a:extLst>
                <a:ext uri="{FF2B5EF4-FFF2-40B4-BE49-F238E27FC236}">
                  <a16:creationId xmlns:a16="http://schemas.microsoft.com/office/drawing/2014/main" id="{58BFB19A-50EB-45F1-A3CE-85D479F6FF63}"/>
                </a:ext>
              </a:extLst>
            </p:cNvPr>
            <p:cNvSpPr/>
            <p:nvPr/>
          </p:nvSpPr>
          <p:spPr>
            <a:xfrm>
              <a:off x="3392643" y="4443247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Falda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3" name="Rectángulo 72">
              <a:extLst>
                <a:ext uri="{FF2B5EF4-FFF2-40B4-BE49-F238E27FC236}">
                  <a16:creationId xmlns:a16="http://schemas.microsoft.com/office/drawing/2014/main" id="{1D61C0AB-6E23-4955-B604-F5425931A240}"/>
                </a:ext>
              </a:extLst>
            </p:cNvPr>
            <p:cNvSpPr/>
            <p:nvPr/>
          </p:nvSpPr>
          <p:spPr>
            <a:xfrm>
              <a:off x="3388231" y="4632248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Brazos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4" name="Rectángulo 73">
              <a:extLst>
                <a:ext uri="{FF2B5EF4-FFF2-40B4-BE49-F238E27FC236}">
                  <a16:creationId xmlns:a16="http://schemas.microsoft.com/office/drawing/2014/main" id="{82FFD66E-2E43-472B-9751-82F25D60E63F}"/>
                </a:ext>
              </a:extLst>
            </p:cNvPr>
            <p:cNvSpPr/>
            <p:nvPr/>
          </p:nvSpPr>
          <p:spPr>
            <a:xfrm>
              <a:off x="3391445" y="4824776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Brazos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5" name="Rectángulo 74">
              <a:extLst>
                <a:ext uri="{FF2B5EF4-FFF2-40B4-BE49-F238E27FC236}">
                  <a16:creationId xmlns:a16="http://schemas.microsoft.com/office/drawing/2014/main" id="{567DC8AA-44AB-4858-80A5-59093DB9B205}"/>
                </a:ext>
              </a:extLst>
            </p:cNvPr>
            <p:cNvSpPr/>
            <p:nvPr/>
          </p:nvSpPr>
          <p:spPr>
            <a:xfrm>
              <a:off x="3392014" y="5019687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Puños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77" name="Grupo 76">
            <a:extLst>
              <a:ext uri="{FF2B5EF4-FFF2-40B4-BE49-F238E27FC236}">
                <a16:creationId xmlns:a16="http://schemas.microsoft.com/office/drawing/2014/main" id="{E1C409F8-653D-4D9B-BD5A-C6F51AAA093A}"/>
              </a:ext>
            </a:extLst>
          </p:cNvPr>
          <p:cNvGrpSpPr/>
          <p:nvPr/>
        </p:nvGrpSpPr>
        <p:grpSpPr>
          <a:xfrm>
            <a:off x="827247" y="5284367"/>
            <a:ext cx="3869438" cy="314947"/>
            <a:chOff x="846774" y="1908569"/>
            <a:chExt cx="3869438" cy="314947"/>
          </a:xfrm>
        </p:grpSpPr>
        <p:sp>
          <p:nvSpPr>
            <p:cNvPr id="78" name="Rectángulo: esquinas redondeadas 77">
              <a:extLst>
                <a:ext uri="{FF2B5EF4-FFF2-40B4-BE49-F238E27FC236}">
                  <a16:creationId xmlns:a16="http://schemas.microsoft.com/office/drawing/2014/main" id="{2060D2E5-A165-4593-B293-BEB07BBA723F}"/>
                </a:ext>
              </a:extLst>
            </p:cNvPr>
            <p:cNvSpPr/>
            <p:nvPr/>
          </p:nvSpPr>
          <p:spPr>
            <a:xfrm>
              <a:off x="888509" y="1931042"/>
              <a:ext cx="3548063" cy="267576"/>
            </a:xfrm>
            <a:prstGeom prst="roundRect">
              <a:avLst>
                <a:gd name="adj" fmla="val 3808"/>
              </a:avLst>
            </a:prstGeom>
            <a:solidFill>
              <a:srgbClr val="E5EBF7"/>
            </a:solidFill>
            <a:ln w="6350"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79" name="Rectángulo 78">
              <a:extLst>
                <a:ext uri="{FF2B5EF4-FFF2-40B4-BE49-F238E27FC236}">
                  <a16:creationId xmlns:a16="http://schemas.microsoft.com/office/drawing/2014/main" id="{E7877A37-7626-4D32-BC91-E7815A0457B0}"/>
                </a:ext>
              </a:extLst>
            </p:cNvPr>
            <p:cNvSpPr/>
            <p:nvPr/>
          </p:nvSpPr>
          <p:spPr>
            <a:xfrm>
              <a:off x="846774" y="1910995"/>
              <a:ext cx="140708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Material Utilizado</a:t>
              </a:r>
            </a:p>
          </p:txBody>
        </p:sp>
        <p:sp>
          <p:nvSpPr>
            <p:cNvPr id="80" name="Rectángulo 79">
              <a:extLst>
                <a:ext uri="{FF2B5EF4-FFF2-40B4-BE49-F238E27FC236}">
                  <a16:creationId xmlns:a16="http://schemas.microsoft.com/office/drawing/2014/main" id="{EED52FFC-D234-4972-9362-CCA8BD8E1E1D}"/>
                </a:ext>
              </a:extLst>
            </p:cNvPr>
            <p:cNvSpPr/>
            <p:nvPr/>
          </p:nvSpPr>
          <p:spPr>
            <a:xfrm>
              <a:off x="1951784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81" name="Rectángulo 80">
              <a:extLst>
                <a:ext uri="{FF2B5EF4-FFF2-40B4-BE49-F238E27FC236}">
                  <a16:creationId xmlns:a16="http://schemas.microsoft.com/office/drawing/2014/main" id="{810D7B33-A378-48EE-81DB-D80ABF08CAFF}"/>
                </a:ext>
              </a:extLst>
            </p:cNvPr>
            <p:cNvSpPr/>
            <p:nvPr/>
          </p:nvSpPr>
          <p:spPr>
            <a:xfrm>
              <a:off x="2018850" y="1908569"/>
              <a:ext cx="1230415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Traído por cliente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82" name="Rectángulo 81">
              <a:extLst>
                <a:ext uri="{FF2B5EF4-FFF2-40B4-BE49-F238E27FC236}">
                  <a16:creationId xmlns:a16="http://schemas.microsoft.com/office/drawing/2014/main" id="{C6BA340D-8998-4AB9-89C7-B008C984CE74}"/>
                </a:ext>
              </a:extLst>
            </p:cNvPr>
            <p:cNvSpPr/>
            <p:nvPr/>
          </p:nvSpPr>
          <p:spPr>
            <a:xfrm>
              <a:off x="3114635" y="2000787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85" name="Rectángulo 84">
              <a:extLst>
                <a:ext uri="{FF2B5EF4-FFF2-40B4-BE49-F238E27FC236}">
                  <a16:creationId xmlns:a16="http://schemas.microsoft.com/office/drawing/2014/main" id="{E804BDC5-B8E3-4BEE-B9A1-7A7F9FE1772F}"/>
                </a:ext>
              </a:extLst>
            </p:cNvPr>
            <p:cNvSpPr/>
            <p:nvPr/>
          </p:nvSpPr>
          <p:spPr>
            <a:xfrm>
              <a:off x="3194974" y="1908569"/>
              <a:ext cx="152123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Comprado por uno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pic>
        <p:nvPicPr>
          <p:cNvPr id="86" name="Imagen 85">
            <a:extLst>
              <a:ext uri="{FF2B5EF4-FFF2-40B4-BE49-F238E27FC236}">
                <a16:creationId xmlns:a16="http://schemas.microsoft.com/office/drawing/2014/main" id="{5E40D706-1789-41B8-8B26-B918DFB9E15B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203" t="66278" r="8673" b="23356"/>
          <a:stretch/>
        </p:blipFill>
        <p:spPr>
          <a:xfrm>
            <a:off x="420002" y="5572807"/>
            <a:ext cx="4301657" cy="745544"/>
          </a:xfrm>
          <a:prstGeom prst="rect">
            <a:avLst/>
          </a:prstGeom>
        </p:spPr>
      </p:pic>
      <p:grpSp>
        <p:nvGrpSpPr>
          <p:cNvPr id="99" name="Grupo 98">
            <a:extLst>
              <a:ext uri="{FF2B5EF4-FFF2-40B4-BE49-F238E27FC236}">
                <a16:creationId xmlns:a16="http://schemas.microsoft.com/office/drawing/2014/main" id="{A495B0AB-2D8A-4029-A820-29583E476264}"/>
              </a:ext>
            </a:extLst>
          </p:cNvPr>
          <p:cNvGrpSpPr/>
          <p:nvPr/>
        </p:nvGrpSpPr>
        <p:grpSpPr>
          <a:xfrm>
            <a:off x="513886" y="6402346"/>
            <a:ext cx="4328637" cy="751470"/>
            <a:chOff x="507023" y="6357999"/>
            <a:chExt cx="4328637" cy="751470"/>
          </a:xfrm>
        </p:grpSpPr>
        <p:sp>
          <p:nvSpPr>
            <p:cNvPr id="88" name="Rectángulo 87">
              <a:extLst>
                <a:ext uri="{FF2B5EF4-FFF2-40B4-BE49-F238E27FC236}">
                  <a16:creationId xmlns:a16="http://schemas.microsoft.com/office/drawing/2014/main" id="{CABB359B-7FAA-4851-BFBB-C7E16CD1F9CA}"/>
                </a:ext>
              </a:extLst>
            </p:cNvPr>
            <p:cNvSpPr/>
            <p:nvPr/>
          </p:nvSpPr>
          <p:spPr>
            <a:xfrm>
              <a:off x="507023" y="6357999"/>
              <a:ext cx="1590222" cy="34394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6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Formas de Pago</a:t>
              </a:r>
              <a:endParaRPr lang="es-CL" sz="16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89" name="Rectángulo 88">
              <a:extLst>
                <a:ext uri="{FF2B5EF4-FFF2-40B4-BE49-F238E27FC236}">
                  <a16:creationId xmlns:a16="http://schemas.microsoft.com/office/drawing/2014/main" id="{5C3FB13F-67AB-4E67-B8DB-16F6AEF462D6}"/>
                </a:ext>
              </a:extLst>
            </p:cNvPr>
            <p:cNvSpPr/>
            <p:nvPr/>
          </p:nvSpPr>
          <p:spPr>
            <a:xfrm>
              <a:off x="508665" y="6755574"/>
              <a:ext cx="118105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Total a Pagar: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90" name="Conector recto 89">
              <a:extLst>
                <a:ext uri="{FF2B5EF4-FFF2-40B4-BE49-F238E27FC236}">
                  <a16:creationId xmlns:a16="http://schemas.microsoft.com/office/drawing/2014/main" id="{E991F5D5-602F-41C6-A05E-4F641BA735F5}"/>
                </a:ext>
              </a:extLst>
            </p:cNvPr>
            <p:cNvCxnSpPr>
              <a:cxnSpLocks/>
            </p:cNvCxnSpPr>
            <p:nvPr/>
          </p:nvCxnSpPr>
          <p:spPr>
            <a:xfrm>
              <a:off x="1405339" y="6956676"/>
              <a:ext cx="1125661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3" name="Rectángulo 92">
              <a:extLst>
                <a:ext uri="{FF2B5EF4-FFF2-40B4-BE49-F238E27FC236}">
                  <a16:creationId xmlns:a16="http://schemas.microsoft.com/office/drawing/2014/main" id="{6EBF0BAA-1830-4082-9014-C97DF0F57357}"/>
                </a:ext>
              </a:extLst>
            </p:cNvPr>
            <p:cNvSpPr/>
            <p:nvPr/>
          </p:nvSpPr>
          <p:spPr>
            <a:xfrm>
              <a:off x="2618328" y="6480608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94" name="Rectángulo 93">
              <a:extLst>
                <a:ext uri="{FF2B5EF4-FFF2-40B4-BE49-F238E27FC236}">
                  <a16:creationId xmlns:a16="http://schemas.microsoft.com/office/drawing/2014/main" id="{6B27A875-5C49-4CE4-884A-53A0A9CD71C2}"/>
                </a:ext>
              </a:extLst>
            </p:cNvPr>
            <p:cNvSpPr/>
            <p:nvPr/>
          </p:nvSpPr>
          <p:spPr>
            <a:xfrm>
              <a:off x="2698547" y="6392360"/>
              <a:ext cx="213711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50% Adel</a:t>
              </a: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anto / 50% Entrega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5" name="Rectángulo 94">
              <a:extLst>
                <a:ext uri="{FF2B5EF4-FFF2-40B4-BE49-F238E27FC236}">
                  <a16:creationId xmlns:a16="http://schemas.microsoft.com/office/drawing/2014/main" id="{796D9CDE-CE6A-44BC-B977-018DBDB7ADB1}"/>
                </a:ext>
              </a:extLst>
            </p:cNvPr>
            <p:cNvSpPr/>
            <p:nvPr/>
          </p:nvSpPr>
          <p:spPr>
            <a:xfrm>
              <a:off x="2618327" y="6671604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96" name="Rectángulo 95">
              <a:extLst>
                <a:ext uri="{FF2B5EF4-FFF2-40B4-BE49-F238E27FC236}">
                  <a16:creationId xmlns:a16="http://schemas.microsoft.com/office/drawing/2014/main" id="{E1A9C05A-E9F5-40BA-9B89-F4925868A6E2}"/>
                </a:ext>
              </a:extLst>
            </p:cNvPr>
            <p:cNvSpPr/>
            <p:nvPr/>
          </p:nvSpPr>
          <p:spPr>
            <a:xfrm>
              <a:off x="2698547" y="6590190"/>
              <a:ext cx="125637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Tarjeta de Crédito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7" name="Rectángulo 96">
              <a:extLst>
                <a:ext uri="{FF2B5EF4-FFF2-40B4-BE49-F238E27FC236}">
                  <a16:creationId xmlns:a16="http://schemas.microsoft.com/office/drawing/2014/main" id="{FDB9D3DA-79A0-4743-B169-42B0206C7917}"/>
                </a:ext>
              </a:extLst>
            </p:cNvPr>
            <p:cNvSpPr/>
            <p:nvPr/>
          </p:nvSpPr>
          <p:spPr>
            <a:xfrm>
              <a:off x="2734595" y="6796948"/>
              <a:ext cx="125637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Pago Completo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8" name="Rectángulo 97">
              <a:extLst>
                <a:ext uri="{FF2B5EF4-FFF2-40B4-BE49-F238E27FC236}">
                  <a16:creationId xmlns:a16="http://schemas.microsoft.com/office/drawing/2014/main" id="{C23ACB03-E850-4859-963B-A4D496E13724}"/>
                </a:ext>
              </a:extLst>
            </p:cNvPr>
            <p:cNvSpPr/>
            <p:nvPr/>
          </p:nvSpPr>
          <p:spPr>
            <a:xfrm>
              <a:off x="2618327" y="6872424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</p:grpSp>
      <p:sp>
        <p:nvSpPr>
          <p:cNvPr id="83" name="Rectángulo 82">
            <a:extLst>
              <a:ext uri="{FF2B5EF4-FFF2-40B4-BE49-F238E27FC236}">
                <a16:creationId xmlns:a16="http://schemas.microsoft.com/office/drawing/2014/main" id="{FF1B5714-D46E-4962-9BD8-8C3EB344E93F}"/>
              </a:ext>
            </a:extLst>
          </p:cNvPr>
          <p:cNvSpPr/>
          <p:nvPr/>
        </p:nvSpPr>
        <p:spPr>
          <a:xfrm>
            <a:off x="551357" y="63750"/>
            <a:ext cx="4148168" cy="107830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07000"/>
              </a:lnSpc>
              <a:spcAft>
                <a:spcPts val="726"/>
              </a:spcAft>
            </a:pPr>
            <a:r>
              <a:rPr lang="es-CL" sz="5988" dirty="0">
                <a:solidFill>
                  <a:schemeClr val="bg1"/>
                </a:solidFill>
                <a:latin typeface="Angelface" pitchFamily="50" charset="0"/>
                <a:ea typeface="Calibri" panose="020F0502020204030204" pitchFamily="34" charset="0"/>
                <a:cs typeface="Times New Roman" panose="02020603050405020304" pitchFamily="18" charset="0"/>
              </a:rPr>
              <a:t>Ordenes de Venta</a:t>
            </a:r>
            <a:endParaRPr lang="es-CL" sz="6532" dirty="0">
              <a:solidFill>
                <a:schemeClr val="bg1"/>
              </a:solidFill>
              <a:latin typeface="Angelface" pitchFamily="50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101" name="Rectángulo: esquinas redondeadas 100">
            <a:extLst>
              <a:ext uri="{FF2B5EF4-FFF2-40B4-BE49-F238E27FC236}">
                <a16:creationId xmlns:a16="http://schemas.microsoft.com/office/drawing/2014/main" id="{0A155951-9671-4EA6-9BA5-4894C98CB333}"/>
              </a:ext>
            </a:extLst>
          </p:cNvPr>
          <p:cNvSpPr/>
          <p:nvPr/>
        </p:nvSpPr>
        <p:spPr>
          <a:xfrm>
            <a:off x="473237" y="1582469"/>
            <a:ext cx="4223447" cy="604994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111" name="Rectángulo: esquinas redondeadas 110">
            <a:extLst>
              <a:ext uri="{FF2B5EF4-FFF2-40B4-BE49-F238E27FC236}">
                <a16:creationId xmlns:a16="http://schemas.microsoft.com/office/drawing/2014/main" id="{2F0F5CEE-A183-4B39-8715-F1C8F735566B}"/>
              </a:ext>
            </a:extLst>
          </p:cNvPr>
          <p:cNvSpPr/>
          <p:nvPr/>
        </p:nvSpPr>
        <p:spPr>
          <a:xfrm>
            <a:off x="524368" y="3850804"/>
            <a:ext cx="4115236" cy="1279658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113" name="Rectángulo: esquinas redondeadas 112">
            <a:extLst>
              <a:ext uri="{FF2B5EF4-FFF2-40B4-BE49-F238E27FC236}">
                <a16:creationId xmlns:a16="http://schemas.microsoft.com/office/drawing/2014/main" id="{907035ED-50C6-4207-BD92-D5027B05F656}"/>
              </a:ext>
            </a:extLst>
          </p:cNvPr>
          <p:cNvSpPr/>
          <p:nvPr/>
        </p:nvSpPr>
        <p:spPr>
          <a:xfrm>
            <a:off x="521789" y="6431097"/>
            <a:ext cx="4115236" cy="762266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</p:spTree>
    <p:extLst>
      <p:ext uri="{BB962C8B-B14F-4D97-AF65-F5344CB8AC3E}">
        <p14:creationId xmlns:p14="http://schemas.microsoft.com/office/powerpoint/2010/main" val="634181020"/>
      </p:ext>
    </p:extLst>
  </p:cSld>
  <p:clrMapOvr>
    <a:masterClrMapping/>
  </p:clrMapOvr>
</p:sld>
</file>

<file path=ppt/slides/slide3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4" name="Imagen 113">
            <a:extLst>
              <a:ext uri="{FF2B5EF4-FFF2-40B4-BE49-F238E27FC236}">
                <a16:creationId xmlns:a16="http://schemas.microsoft.com/office/drawing/2014/main" id="{E2C72D66-3C05-40F4-818E-4CB8631B94FA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26633" t="9514" r="29569" b="27352"/>
          <a:stretch/>
        </p:blipFill>
        <p:spPr>
          <a:xfrm rot="16200000">
            <a:off x="2185505" y="-1998928"/>
            <a:ext cx="697876" cy="5068891"/>
          </a:xfrm>
          <a:prstGeom prst="rect">
            <a:avLst/>
          </a:prstGeom>
        </p:spPr>
      </p:pic>
      <p:sp>
        <p:nvSpPr>
          <p:cNvPr id="112" name="Rectángulo: esquinas redondeadas 111">
            <a:extLst>
              <a:ext uri="{FF2B5EF4-FFF2-40B4-BE49-F238E27FC236}">
                <a16:creationId xmlns:a16="http://schemas.microsoft.com/office/drawing/2014/main" id="{E115D612-3661-42A9-A486-91A7B88EA55F}"/>
              </a:ext>
            </a:extLst>
          </p:cNvPr>
          <p:cNvSpPr/>
          <p:nvPr/>
        </p:nvSpPr>
        <p:spPr>
          <a:xfrm>
            <a:off x="440504" y="6367648"/>
            <a:ext cx="4290148" cy="890633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110" name="Rectángulo: esquinas redondeadas 109">
            <a:extLst>
              <a:ext uri="{FF2B5EF4-FFF2-40B4-BE49-F238E27FC236}">
                <a16:creationId xmlns:a16="http://schemas.microsoft.com/office/drawing/2014/main" id="{9B78243E-FF09-471B-A928-593DCFE6BCF1}"/>
              </a:ext>
            </a:extLst>
          </p:cNvPr>
          <p:cNvSpPr/>
          <p:nvPr/>
        </p:nvSpPr>
        <p:spPr>
          <a:xfrm>
            <a:off x="440505" y="3776826"/>
            <a:ext cx="4290148" cy="1439386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84" name="Rectángulo: esquinas redondeadas 83">
            <a:extLst>
              <a:ext uri="{FF2B5EF4-FFF2-40B4-BE49-F238E27FC236}">
                <a16:creationId xmlns:a16="http://schemas.microsoft.com/office/drawing/2014/main" id="{AD7414DD-8DE6-45B8-8112-9BDDF0B186AF}"/>
              </a:ext>
            </a:extLst>
          </p:cNvPr>
          <p:cNvSpPr/>
          <p:nvPr/>
        </p:nvSpPr>
        <p:spPr>
          <a:xfrm>
            <a:off x="420001" y="1536627"/>
            <a:ext cx="4310651" cy="697874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2" name="Rectángulo: esquinas redondeadas 1">
            <a:extLst>
              <a:ext uri="{FF2B5EF4-FFF2-40B4-BE49-F238E27FC236}">
                <a16:creationId xmlns:a16="http://schemas.microsoft.com/office/drawing/2014/main" id="{99FF4510-806D-4AC7-8D73-69B355A697B8}"/>
              </a:ext>
            </a:extLst>
          </p:cNvPr>
          <p:cNvSpPr/>
          <p:nvPr/>
        </p:nvSpPr>
        <p:spPr>
          <a:xfrm>
            <a:off x="1308997" y="1142665"/>
            <a:ext cx="1021080" cy="217998"/>
          </a:xfrm>
          <a:prstGeom prst="roundRect">
            <a:avLst>
              <a:gd name="adj" fmla="val 0"/>
            </a:avLst>
          </a:prstGeom>
          <a:noFill/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4" name="Rectángulo 3">
            <a:extLst>
              <a:ext uri="{FF2B5EF4-FFF2-40B4-BE49-F238E27FC236}">
                <a16:creationId xmlns:a16="http://schemas.microsoft.com/office/drawing/2014/main" id="{2AFB77A1-E7B9-4F47-9144-3CC7BDF7EE3D}"/>
              </a:ext>
            </a:extLst>
          </p:cNvPr>
          <p:cNvSpPr/>
          <p:nvPr/>
        </p:nvSpPr>
        <p:spPr>
          <a:xfrm>
            <a:off x="440504" y="1056234"/>
            <a:ext cx="1021080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N.º Pedido</a:t>
            </a:r>
            <a:endParaRPr lang="es-CL" dirty="0">
              <a:effectLst/>
              <a:latin typeface="Akazan Lt" panose="02000506020000020003" pitchFamily="2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5" name="Rectángulo: esquinas redondeadas 4">
            <a:extLst>
              <a:ext uri="{FF2B5EF4-FFF2-40B4-BE49-F238E27FC236}">
                <a16:creationId xmlns:a16="http://schemas.microsoft.com/office/drawing/2014/main" id="{2842A9BB-0E44-4F1E-97DD-EF7322732B51}"/>
              </a:ext>
            </a:extLst>
          </p:cNvPr>
          <p:cNvSpPr/>
          <p:nvPr/>
        </p:nvSpPr>
        <p:spPr>
          <a:xfrm>
            <a:off x="3675604" y="1142059"/>
            <a:ext cx="1021080" cy="217998"/>
          </a:xfrm>
          <a:prstGeom prst="roundRect">
            <a:avLst>
              <a:gd name="adj" fmla="val 0"/>
            </a:avLst>
          </a:prstGeom>
          <a:noFill/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6" name="Rectángulo 5">
            <a:extLst>
              <a:ext uri="{FF2B5EF4-FFF2-40B4-BE49-F238E27FC236}">
                <a16:creationId xmlns:a16="http://schemas.microsoft.com/office/drawing/2014/main" id="{7F3D37A6-278E-4B2C-8776-6E7C1A84784E}"/>
              </a:ext>
            </a:extLst>
          </p:cNvPr>
          <p:cNvSpPr/>
          <p:nvPr/>
        </p:nvSpPr>
        <p:spPr>
          <a:xfrm>
            <a:off x="3079506" y="1063864"/>
            <a:ext cx="1021080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Fecha</a:t>
            </a:r>
          </a:p>
        </p:txBody>
      </p:sp>
      <p:grpSp>
        <p:nvGrpSpPr>
          <p:cNvPr id="17" name="Grupo 16">
            <a:extLst>
              <a:ext uri="{FF2B5EF4-FFF2-40B4-BE49-F238E27FC236}">
                <a16:creationId xmlns:a16="http://schemas.microsoft.com/office/drawing/2014/main" id="{A1221EF0-FDFE-48C3-A647-6370BEFC3A9F}"/>
              </a:ext>
            </a:extLst>
          </p:cNvPr>
          <p:cNvGrpSpPr/>
          <p:nvPr/>
        </p:nvGrpSpPr>
        <p:grpSpPr>
          <a:xfrm>
            <a:off x="428996" y="1535416"/>
            <a:ext cx="4190338" cy="715275"/>
            <a:chOff x="461175" y="1120552"/>
            <a:chExt cx="4190338" cy="715275"/>
          </a:xfrm>
        </p:grpSpPr>
        <p:sp>
          <p:nvSpPr>
            <p:cNvPr id="8" name="Rectángulo 7">
              <a:extLst>
                <a:ext uri="{FF2B5EF4-FFF2-40B4-BE49-F238E27FC236}">
                  <a16:creationId xmlns:a16="http://schemas.microsoft.com/office/drawing/2014/main" id="{9A52EE84-0DE8-4F26-AD5E-3CE20593F425}"/>
                </a:ext>
              </a:extLst>
            </p:cNvPr>
            <p:cNvSpPr/>
            <p:nvPr/>
          </p:nvSpPr>
          <p:spPr>
            <a:xfrm>
              <a:off x="477077" y="1120552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Cliente: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" name="Rectángulo 8">
              <a:extLst>
                <a:ext uri="{FF2B5EF4-FFF2-40B4-BE49-F238E27FC236}">
                  <a16:creationId xmlns:a16="http://schemas.microsoft.com/office/drawing/2014/main" id="{0293D1B7-439B-4947-A5F0-41627F3784A1}"/>
                </a:ext>
              </a:extLst>
            </p:cNvPr>
            <p:cNvSpPr/>
            <p:nvPr/>
          </p:nvSpPr>
          <p:spPr>
            <a:xfrm>
              <a:off x="461175" y="1452518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Teléfono: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10" name="Rectángulo 9">
              <a:extLst>
                <a:ext uri="{FF2B5EF4-FFF2-40B4-BE49-F238E27FC236}">
                  <a16:creationId xmlns:a16="http://schemas.microsoft.com/office/drawing/2014/main" id="{18CEE0AE-BC72-4F64-89A2-783C42213717}"/>
                </a:ext>
              </a:extLst>
            </p:cNvPr>
            <p:cNvSpPr/>
            <p:nvPr/>
          </p:nvSpPr>
          <p:spPr>
            <a:xfrm>
              <a:off x="2542395" y="1460468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Celular: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12" name="Conector recto 11">
              <a:extLst>
                <a:ext uri="{FF2B5EF4-FFF2-40B4-BE49-F238E27FC236}">
                  <a16:creationId xmlns:a16="http://schemas.microsoft.com/office/drawing/2014/main" id="{44FD2E21-B38E-48E6-8AF0-3E3DE6E69487}"/>
                </a:ext>
              </a:extLst>
            </p:cNvPr>
            <p:cNvCxnSpPr/>
            <p:nvPr/>
          </p:nvCxnSpPr>
          <p:spPr>
            <a:xfrm>
              <a:off x="1089328" y="1380954"/>
              <a:ext cx="3562185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Conector recto 12">
              <a:extLst>
                <a:ext uri="{FF2B5EF4-FFF2-40B4-BE49-F238E27FC236}">
                  <a16:creationId xmlns:a16="http://schemas.microsoft.com/office/drawing/2014/main" id="{FF0615F5-297B-42CC-9227-B689F664423A}"/>
                </a:ext>
              </a:extLst>
            </p:cNvPr>
            <p:cNvCxnSpPr>
              <a:cxnSpLocks/>
            </p:cNvCxnSpPr>
            <p:nvPr/>
          </p:nvCxnSpPr>
          <p:spPr>
            <a:xfrm>
              <a:off x="1194019" y="1700333"/>
              <a:ext cx="1348376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" name="Conector recto 14">
              <a:extLst>
                <a:ext uri="{FF2B5EF4-FFF2-40B4-BE49-F238E27FC236}">
                  <a16:creationId xmlns:a16="http://schemas.microsoft.com/office/drawing/2014/main" id="{BD48C7B8-5CAC-4F82-9216-C8AB344C1EF2}"/>
                </a:ext>
              </a:extLst>
            </p:cNvPr>
            <p:cNvCxnSpPr>
              <a:cxnSpLocks/>
            </p:cNvCxnSpPr>
            <p:nvPr/>
          </p:nvCxnSpPr>
          <p:spPr>
            <a:xfrm>
              <a:off x="3228230" y="1700333"/>
              <a:ext cx="1423283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7" name="Grupo 26">
            <a:extLst>
              <a:ext uri="{FF2B5EF4-FFF2-40B4-BE49-F238E27FC236}">
                <a16:creationId xmlns:a16="http://schemas.microsoft.com/office/drawing/2014/main" id="{D011FB4B-7475-4BE9-A358-6DA41A8D12AD}"/>
              </a:ext>
            </a:extLst>
          </p:cNvPr>
          <p:cNvGrpSpPr/>
          <p:nvPr/>
        </p:nvGrpSpPr>
        <p:grpSpPr>
          <a:xfrm>
            <a:off x="899417" y="2332501"/>
            <a:ext cx="3359980" cy="319046"/>
            <a:chOff x="864702" y="1908569"/>
            <a:chExt cx="3359980" cy="319046"/>
          </a:xfrm>
        </p:grpSpPr>
        <p:sp>
          <p:nvSpPr>
            <p:cNvPr id="19" name="Rectángulo: esquinas redondeadas 18">
              <a:extLst>
                <a:ext uri="{FF2B5EF4-FFF2-40B4-BE49-F238E27FC236}">
                  <a16:creationId xmlns:a16="http://schemas.microsoft.com/office/drawing/2014/main" id="{90C1F828-0023-4BD0-AE55-1A1D3BABD5CA}"/>
                </a:ext>
              </a:extLst>
            </p:cNvPr>
            <p:cNvSpPr/>
            <p:nvPr/>
          </p:nvSpPr>
          <p:spPr>
            <a:xfrm>
              <a:off x="888509" y="1931042"/>
              <a:ext cx="3336173" cy="267576"/>
            </a:xfrm>
            <a:prstGeom prst="roundRect">
              <a:avLst>
                <a:gd name="adj" fmla="val 3808"/>
              </a:avLst>
            </a:prstGeom>
            <a:solidFill>
              <a:srgbClr val="E5EBF7"/>
            </a:solidFill>
            <a:ln w="6350"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20" name="Rectángulo 19">
              <a:extLst>
                <a:ext uri="{FF2B5EF4-FFF2-40B4-BE49-F238E27FC236}">
                  <a16:creationId xmlns:a16="http://schemas.microsoft.com/office/drawing/2014/main" id="{56986F0A-658A-4DCF-8EF6-0F185C7C5060}"/>
                </a:ext>
              </a:extLst>
            </p:cNvPr>
            <p:cNvSpPr/>
            <p:nvPr/>
          </p:nvSpPr>
          <p:spPr>
            <a:xfrm>
              <a:off x="864702" y="1910995"/>
              <a:ext cx="140708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Tipo de Servicio: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21" name="Rectángulo 20">
              <a:extLst>
                <a:ext uri="{FF2B5EF4-FFF2-40B4-BE49-F238E27FC236}">
                  <a16:creationId xmlns:a16="http://schemas.microsoft.com/office/drawing/2014/main" id="{6492D76D-BD6D-4616-9DE0-599FC92A6658}"/>
                </a:ext>
              </a:extLst>
            </p:cNvPr>
            <p:cNvSpPr/>
            <p:nvPr/>
          </p:nvSpPr>
          <p:spPr>
            <a:xfrm>
              <a:off x="1993616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2" name="Rectángulo 21">
              <a:extLst>
                <a:ext uri="{FF2B5EF4-FFF2-40B4-BE49-F238E27FC236}">
                  <a16:creationId xmlns:a16="http://schemas.microsoft.com/office/drawing/2014/main" id="{BE82BD38-E445-4696-A0AB-597A418C5665}"/>
                </a:ext>
              </a:extLst>
            </p:cNvPr>
            <p:cNvSpPr/>
            <p:nvPr/>
          </p:nvSpPr>
          <p:spPr>
            <a:xfrm>
              <a:off x="2072635" y="1908569"/>
              <a:ext cx="654616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Costura</a:t>
              </a:r>
            </a:p>
          </p:txBody>
        </p:sp>
        <p:sp>
          <p:nvSpPr>
            <p:cNvPr id="23" name="Rectángulo 22">
              <a:extLst>
                <a:ext uri="{FF2B5EF4-FFF2-40B4-BE49-F238E27FC236}">
                  <a16:creationId xmlns:a16="http://schemas.microsoft.com/office/drawing/2014/main" id="{68F4B250-3831-418F-BFC4-D431DBC2CA70}"/>
                </a:ext>
              </a:extLst>
            </p:cNvPr>
            <p:cNvSpPr/>
            <p:nvPr/>
          </p:nvSpPr>
          <p:spPr>
            <a:xfrm>
              <a:off x="2660329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4" name="Rectángulo 23">
              <a:extLst>
                <a:ext uri="{FF2B5EF4-FFF2-40B4-BE49-F238E27FC236}">
                  <a16:creationId xmlns:a16="http://schemas.microsoft.com/office/drawing/2014/main" id="{4AA89D6B-DBBA-402D-AEBE-71E144A67F00}"/>
                </a:ext>
              </a:extLst>
            </p:cNvPr>
            <p:cNvSpPr/>
            <p:nvPr/>
          </p:nvSpPr>
          <p:spPr>
            <a:xfrm>
              <a:off x="2750460" y="1915094"/>
              <a:ext cx="81676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Confección</a:t>
              </a:r>
            </a:p>
          </p:txBody>
        </p:sp>
        <p:sp>
          <p:nvSpPr>
            <p:cNvPr id="25" name="Rectángulo 24">
              <a:extLst>
                <a:ext uri="{FF2B5EF4-FFF2-40B4-BE49-F238E27FC236}">
                  <a16:creationId xmlns:a16="http://schemas.microsoft.com/office/drawing/2014/main" id="{E35C0224-B0B5-4F53-8A83-F99AB3741D53}"/>
                </a:ext>
              </a:extLst>
            </p:cNvPr>
            <p:cNvSpPr/>
            <p:nvPr/>
          </p:nvSpPr>
          <p:spPr>
            <a:xfrm>
              <a:off x="3522045" y="2000787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6" name="Rectángulo 25">
              <a:extLst>
                <a:ext uri="{FF2B5EF4-FFF2-40B4-BE49-F238E27FC236}">
                  <a16:creationId xmlns:a16="http://schemas.microsoft.com/office/drawing/2014/main" id="{6D0BC1E9-E235-4F61-AC23-ACA0B4CF88CA}"/>
                </a:ext>
              </a:extLst>
            </p:cNvPr>
            <p:cNvSpPr/>
            <p:nvPr/>
          </p:nvSpPr>
          <p:spPr>
            <a:xfrm>
              <a:off x="3612029" y="1915094"/>
              <a:ext cx="552402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Otros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sp>
        <p:nvSpPr>
          <p:cNvPr id="28" name="Rectángulo 27">
            <a:extLst>
              <a:ext uri="{FF2B5EF4-FFF2-40B4-BE49-F238E27FC236}">
                <a16:creationId xmlns:a16="http://schemas.microsoft.com/office/drawing/2014/main" id="{68588BD4-AE96-4CF9-9C4B-24A6D79FE99D}"/>
              </a:ext>
            </a:extLst>
          </p:cNvPr>
          <p:cNvSpPr/>
          <p:nvPr/>
        </p:nvSpPr>
        <p:spPr>
          <a:xfrm>
            <a:off x="354701" y="2633649"/>
            <a:ext cx="2183733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Descripción del Servicio:</a:t>
            </a:r>
            <a:endParaRPr lang="es-CL" dirty="0">
              <a:effectLst/>
              <a:latin typeface="Akazan Lt" panose="02000506020000020003" pitchFamily="2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pic>
        <p:nvPicPr>
          <p:cNvPr id="30" name="Imagen 29">
            <a:extLst>
              <a:ext uri="{FF2B5EF4-FFF2-40B4-BE49-F238E27FC236}">
                <a16:creationId xmlns:a16="http://schemas.microsoft.com/office/drawing/2014/main" id="{3E931A31-DC47-4A40-8DA9-8FC83A9306DD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203" t="66278" r="8673" b="23449"/>
          <a:stretch/>
        </p:blipFill>
        <p:spPr>
          <a:xfrm>
            <a:off x="440505" y="2944813"/>
            <a:ext cx="4301657" cy="738769"/>
          </a:xfrm>
          <a:prstGeom prst="rect">
            <a:avLst/>
          </a:prstGeom>
        </p:spPr>
      </p:pic>
      <p:grpSp>
        <p:nvGrpSpPr>
          <p:cNvPr id="76" name="Grupo 75">
            <a:extLst>
              <a:ext uri="{FF2B5EF4-FFF2-40B4-BE49-F238E27FC236}">
                <a16:creationId xmlns:a16="http://schemas.microsoft.com/office/drawing/2014/main" id="{EBD2F4EC-A8BF-4680-A871-AD5F1ACFA33A}"/>
              </a:ext>
            </a:extLst>
          </p:cNvPr>
          <p:cNvGrpSpPr/>
          <p:nvPr/>
        </p:nvGrpSpPr>
        <p:grpSpPr>
          <a:xfrm>
            <a:off x="513147" y="3825721"/>
            <a:ext cx="4187950" cy="1277269"/>
            <a:chOff x="425691" y="4023521"/>
            <a:chExt cx="4187950" cy="1277269"/>
          </a:xfrm>
        </p:grpSpPr>
        <p:sp>
          <p:nvSpPr>
            <p:cNvPr id="39" name="Rectángulo 38">
              <a:extLst>
                <a:ext uri="{FF2B5EF4-FFF2-40B4-BE49-F238E27FC236}">
                  <a16:creationId xmlns:a16="http://schemas.microsoft.com/office/drawing/2014/main" id="{02E4A93C-8F9C-4884-B2B6-80528735D3E3}"/>
                </a:ext>
              </a:extLst>
            </p:cNvPr>
            <p:cNvSpPr/>
            <p:nvPr/>
          </p:nvSpPr>
          <p:spPr>
            <a:xfrm>
              <a:off x="425691" y="4023521"/>
              <a:ext cx="118105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Ficha de Medidas</a:t>
              </a:r>
            </a:p>
          </p:txBody>
        </p:sp>
        <p:sp>
          <p:nvSpPr>
            <p:cNvPr id="41" name="Rectángulo 40">
              <a:extLst>
                <a:ext uri="{FF2B5EF4-FFF2-40B4-BE49-F238E27FC236}">
                  <a16:creationId xmlns:a16="http://schemas.microsoft.com/office/drawing/2014/main" id="{92B9E128-7B4C-45E7-9BA8-B9EA85687B92}"/>
                </a:ext>
              </a:extLst>
            </p:cNvPr>
            <p:cNvSpPr/>
            <p:nvPr/>
          </p:nvSpPr>
          <p:spPr>
            <a:xfrm>
              <a:off x="754528" y="4254831"/>
              <a:ext cx="66475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H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ombros</a:t>
              </a:r>
            </a:p>
          </p:txBody>
        </p:sp>
        <p:grpSp>
          <p:nvGrpSpPr>
            <p:cNvPr id="53" name="Grupo 52">
              <a:extLst>
                <a:ext uri="{FF2B5EF4-FFF2-40B4-BE49-F238E27FC236}">
                  <a16:creationId xmlns:a16="http://schemas.microsoft.com/office/drawing/2014/main" id="{F280F20A-CEEA-4B75-946C-268CF551042A}"/>
                </a:ext>
              </a:extLst>
            </p:cNvPr>
            <p:cNvGrpSpPr/>
            <p:nvPr/>
          </p:nvGrpSpPr>
          <p:grpSpPr>
            <a:xfrm>
              <a:off x="499785" y="4324233"/>
              <a:ext cx="319496" cy="903494"/>
              <a:chOff x="499785" y="4324233"/>
              <a:chExt cx="319496" cy="903494"/>
            </a:xfrm>
          </p:grpSpPr>
          <p:sp>
            <p:nvSpPr>
              <p:cNvPr id="40" name="Rectángulo 39">
                <a:extLst>
                  <a:ext uri="{FF2B5EF4-FFF2-40B4-BE49-F238E27FC236}">
                    <a16:creationId xmlns:a16="http://schemas.microsoft.com/office/drawing/2014/main" id="{E47B04F6-4E0C-443A-9D7F-51CC3A6E8167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 dirty="0"/>
              </a:p>
            </p:txBody>
          </p:sp>
          <p:sp>
            <p:nvSpPr>
              <p:cNvPr id="42" name="Rectángulo 41">
                <a:extLst>
                  <a:ext uri="{FF2B5EF4-FFF2-40B4-BE49-F238E27FC236}">
                    <a16:creationId xmlns:a16="http://schemas.microsoft.com/office/drawing/2014/main" id="{E0D8D7D1-E8A9-477D-BB59-7D4037A10AD8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3" name="Rectángulo 42">
                <a:extLst>
                  <a:ext uri="{FF2B5EF4-FFF2-40B4-BE49-F238E27FC236}">
                    <a16:creationId xmlns:a16="http://schemas.microsoft.com/office/drawing/2014/main" id="{F11EEA12-BB2F-4295-96AC-15AABB2EB594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4" name="Rectángulo 43">
                <a:extLst>
                  <a:ext uri="{FF2B5EF4-FFF2-40B4-BE49-F238E27FC236}">
                    <a16:creationId xmlns:a16="http://schemas.microsoft.com/office/drawing/2014/main" id="{4CA8619C-54F1-4E1B-8AD0-2AB97850AF39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5" name="Rectángulo 44">
                <a:extLst>
                  <a:ext uri="{FF2B5EF4-FFF2-40B4-BE49-F238E27FC236}">
                    <a16:creationId xmlns:a16="http://schemas.microsoft.com/office/drawing/2014/main" id="{A892E23F-412E-4C2B-BF07-19DEFB875F6D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48" name="Rectángulo 47">
              <a:extLst>
                <a:ext uri="{FF2B5EF4-FFF2-40B4-BE49-F238E27FC236}">
                  <a16:creationId xmlns:a16="http://schemas.microsoft.com/office/drawing/2014/main" id="{F61B7A8A-9FD8-4CD0-98C1-D19A7D442815}"/>
                </a:ext>
              </a:extLst>
            </p:cNvPr>
            <p:cNvSpPr/>
            <p:nvPr/>
          </p:nvSpPr>
          <p:spPr>
            <a:xfrm>
              <a:off x="754528" y="4446790"/>
              <a:ext cx="66475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Busto</a:t>
              </a:r>
            </a:p>
          </p:txBody>
        </p:sp>
        <p:sp>
          <p:nvSpPr>
            <p:cNvPr id="49" name="Rectángulo 48">
              <a:extLst>
                <a:ext uri="{FF2B5EF4-FFF2-40B4-BE49-F238E27FC236}">
                  <a16:creationId xmlns:a16="http://schemas.microsoft.com/office/drawing/2014/main" id="{CB2C72A1-AB47-4A03-B163-24BB2C1F201C}"/>
                </a:ext>
              </a:extLst>
            </p:cNvPr>
            <p:cNvSpPr/>
            <p:nvPr/>
          </p:nvSpPr>
          <p:spPr>
            <a:xfrm>
              <a:off x="754528" y="4627222"/>
              <a:ext cx="934027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Larg</a:t>
              </a: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 Espalda</a:t>
              </a:r>
            </a:p>
          </p:txBody>
        </p:sp>
        <p:sp>
          <p:nvSpPr>
            <p:cNvPr id="50" name="Rectángulo 49">
              <a:extLst>
                <a:ext uri="{FF2B5EF4-FFF2-40B4-BE49-F238E27FC236}">
                  <a16:creationId xmlns:a16="http://schemas.microsoft.com/office/drawing/2014/main" id="{C5BC14CB-F47E-4D58-8F68-DDE41F381913}"/>
                </a:ext>
              </a:extLst>
            </p:cNvPr>
            <p:cNvSpPr/>
            <p:nvPr/>
          </p:nvSpPr>
          <p:spPr>
            <a:xfrm>
              <a:off x="754528" y="4819750"/>
              <a:ext cx="934027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Busto</a:t>
              </a:r>
            </a:p>
          </p:txBody>
        </p:sp>
        <p:sp>
          <p:nvSpPr>
            <p:cNvPr id="52" name="Rectángulo 51">
              <a:extLst>
                <a:ext uri="{FF2B5EF4-FFF2-40B4-BE49-F238E27FC236}">
                  <a16:creationId xmlns:a16="http://schemas.microsoft.com/office/drawing/2014/main" id="{39884370-F146-4FD9-9DE4-63D0F5CF1CFD}"/>
                </a:ext>
              </a:extLst>
            </p:cNvPr>
            <p:cNvSpPr/>
            <p:nvPr/>
          </p:nvSpPr>
          <p:spPr>
            <a:xfrm>
              <a:off x="763644" y="5019073"/>
              <a:ext cx="54205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</a:t>
              </a:r>
            </a:p>
          </p:txBody>
        </p:sp>
        <p:grpSp>
          <p:nvGrpSpPr>
            <p:cNvPr id="54" name="Grupo 53">
              <a:extLst>
                <a:ext uri="{FF2B5EF4-FFF2-40B4-BE49-F238E27FC236}">
                  <a16:creationId xmlns:a16="http://schemas.microsoft.com/office/drawing/2014/main" id="{899D3852-9FE5-4802-ABAC-63F149199D1B}"/>
                </a:ext>
              </a:extLst>
            </p:cNvPr>
            <p:cNvGrpSpPr/>
            <p:nvPr/>
          </p:nvGrpSpPr>
          <p:grpSpPr>
            <a:xfrm>
              <a:off x="1603520" y="4324233"/>
              <a:ext cx="319496" cy="903494"/>
              <a:chOff x="499785" y="4324233"/>
              <a:chExt cx="319496" cy="903494"/>
            </a:xfrm>
          </p:grpSpPr>
          <p:sp>
            <p:nvSpPr>
              <p:cNvPr id="55" name="Rectángulo 54">
                <a:extLst>
                  <a:ext uri="{FF2B5EF4-FFF2-40B4-BE49-F238E27FC236}">
                    <a16:creationId xmlns:a16="http://schemas.microsoft.com/office/drawing/2014/main" id="{B9500116-F8A0-4B60-A41D-DDA61DAD96E1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6" name="Rectángulo 55">
                <a:extLst>
                  <a:ext uri="{FF2B5EF4-FFF2-40B4-BE49-F238E27FC236}">
                    <a16:creationId xmlns:a16="http://schemas.microsoft.com/office/drawing/2014/main" id="{32936542-49CC-49B3-82EB-7BF61A120F45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7" name="Rectángulo 56">
                <a:extLst>
                  <a:ext uri="{FF2B5EF4-FFF2-40B4-BE49-F238E27FC236}">
                    <a16:creationId xmlns:a16="http://schemas.microsoft.com/office/drawing/2014/main" id="{8750774D-2064-4D64-A3A9-4DF20C839018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8" name="Rectángulo 57">
                <a:extLst>
                  <a:ext uri="{FF2B5EF4-FFF2-40B4-BE49-F238E27FC236}">
                    <a16:creationId xmlns:a16="http://schemas.microsoft.com/office/drawing/2014/main" id="{83283F80-022F-44A8-A5C5-F600B41761E0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9" name="Rectángulo 58">
                <a:extLst>
                  <a:ext uri="{FF2B5EF4-FFF2-40B4-BE49-F238E27FC236}">
                    <a16:creationId xmlns:a16="http://schemas.microsoft.com/office/drawing/2014/main" id="{B3B65F57-430F-44F5-B56A-77EC86B78C32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60" name="Rectángulo 59">
              <a:extLst>
                <a:ext uri="{FF2B5EF4-FFF2-40B4-BE49-F238E27FC236}">
                  <a16:creationId xmlns:a16="http://schemas.microsoft.com/office/drawing/2014/main" id="{6466DA8E-C652-4658-9DE6-CC4010FF4254}"/>
                </a:ext>
              </a:extLst>
            </p:cNvPr>
            <p:cNvSpPr/>
            <p:nvPr/>
          </p:nvSpPr>
          <p:spPr>
            <a:xfrm>
              <a:off x="1857045" y="4249221"/>
              <a:ext cx="140225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Frente </a:t>
              </a:r>
            </a:p>
          </p:txBody>
        </p:sp>
        <p:sp>
          <p:nvSpPr>
            <p:cNvPr id="61" name="Rectángulo 60">
              <a:extLst>
                <a:ext uri="{FF2B5EF4-FFF2-40B4-BE49-F238E27FC236}">
                  <a16:creationId xmlns:a16="http://schemas.microsoft.com/office/drawing/2014/main" id="{31371062-0AD6-4B71-A228-5A8B2CD3F31E}"/>
                </a:ext>
              </a:extLst>
            </p:cNvPr>
            <p:cNvSpPr/>
            <p:nvPr/>
          </p:nvSpPr>
          <p:spPr>
            <a:xfrm>
              <a:off x="1857045" y="4448480"/>
              <a:ext cx="1327750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Costado</a:t>
              </a:r>
            </a:p>
          </p:txBody>
        </p:sp>
        <p:sp>
          <p:nvSpPr>
            <p:cNvPr id="62" name="Rectángulo 61">
              <a:extLst>
                <a:ext uri="{FF2B5EF4-FFF2-40B4-BE49-F238E27FC236}">
                  <a16:creationId xmlns:a16="http://schemas.microsoft.com/office/drawing/2014/main" id="{5A4E51EF-8D78-4EC7-9B0F-BE0BEA9BB197}"/>
                </a:ext>
              </a:extLst>
            </p:cNvPr>
            <p:cNvSpPr/>
            <p:nvPr/>
          </p:nvSpPr>
          <p:spPr>
            <a:xfrm>
              <a:off x="1867696" y="4627222"/>
              <a:ext cx="60857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Cadera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63" name="Rectángulo 62">
              <a:extLst>
                <a:ext uri="{FF2B5EF4-FFF2-40B4-BE49-F238E27FC236}">
                  <a16:creationId xmlns:a16="http://schemas.microsoft.com/office/drawing/2014/main" id="{14010947-628E-4464-9589-CBFF26BCD86C}"/>
                </a:ext>
              </a:extLst>
            </p:cNvPr>
            <p:cNvSpPr/>
            <p:nvPr/>
          </p:nvSpPr>
          <p:spPr>
            <a:xfrm>
              <a:off x="1867696" y="4813319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Rodilla</a:t>
              </a:r>
            </a:p>
          </p:txBody>
        </p:sp>
        <p:sp>
          <p:nvSpPr>
            <p:cNvPr id="64" name="Rectángulo 63">
              <a:extLst>
                <a:ext uri="{FF2B5EF4-FFF2-40B4-BE49-F238E27FC236}">
                  <a16:creationId xmlns:a16="http://schemas.microsoft.com/office/drawing/2014/main" id="{B9F5A617-31DA-4B42-AA9F-20464752E28F}"/>
                </a:ext>
              </a:extLst>
            </p:cNvPr>
            <p:cNvSpPr/>
            <p:nvPr/>
          </p:nvSpPr>
          <p:spPr>
            <a:xfrm>
              <a:off x="1862655" y="5016100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Rodilla</a:t>
              </a:r>
            </a:p>
          </p:txBody>
        </p:sp>
        <p:grpSp>
          <p:nvGrpSpPr>
            <p:cNvPr id="65" name="Grupo 64">
              <a:extLst>
                <a:ext uri="{FF2B5EF4-FFF2-40B4-BE49-F238E27FC236}">
                  <a16:creationId xmlns:a16="http://schemas.microsoft.com/office/drawing/2014/main" id="{320CD5EF-93F7-494C-8D7A-6A0B8DEABED7}"/>
                </a:ext>
              </a:extLst>
            </p:cNvPr>
            <p:cNvGrpSpPr/>
            <p:nvPr/>
          </p:nvGrpSpPr>
          <p:grpSpPr>
            <a:xfrm>
              <a:off x="3122565" y="4330398"/>
              <a:ext cx="319496" cy="903494"/>
              <a:chOff x="499785" y="4324233"/>
              <a:chExt cx="319496" cy="903494"/>
            </a:xfrm>
          </p:grpSpPr>
          <p:sp>
            <p:nvSpPr>
              <p:cNvPr id="66" name="Rectángulo 65">
                <a:extLst>
                  <a:ext uri="{FF2B5EF4-FFF2-40B4-BE49-F238E27FC236}">
                    <a16:creationId xmlns:a16="http://schemas.microsoft.com/office/drawing/2014/main" id="{F5AFC7C4-3C8D-4234-9F99-591641CB149C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7" name="Rectángulo 66">
                <a:extLst>
                  <a:ext uri="{FF2B5EF4-FFF2-40B4-BE49-F238E27FC236}">
                    <a16:creationId xmlns:a16="http://schemas.microsoft.com/office/drawing/2014/main" id="{672EC4D9-7968-40EF-8E37-0AB1B0B57B4D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8" name="Rectángulo 67">
                <a:extLst>
                  <a:ext uri="{FF2B5EF4-FFF2-40B4-BE49-F238E27FC236}">
                    <a16:creationId xmlns:a16="http://schemas.microsoft.com/office/drawing/2014/main" id="{79992F34-89A5-437A-A008-60DF00CD58FB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9" name="Rectángulo 68">
                <a:extLst>
                  <a:ext uri="{FF2B5EF4-FFF2-40B4-BE49-F238E27FC236}">
                    <a16:creationId xmlns:a16="http://schemas.microsoft.com/office/drawing/2014/main" id="{5A44A7C8-1EF2-4BA3-A253-805C71A8205A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70" name="Rectángulo 69">
                <a:extLst>
                  <a:ext uri="{FF2B5EF4-FFF2-40B4-BE49-F238E27FC236}">
                    <a16:creationId xmlns:a16="http://schemas.microsoft.com/office/drawing/2014/main" id="{9FCEB1F4-D108-40F4-9C61-46A7811EF12A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71" name="Rectángulo 70">
              <a:extLst>
                <a:ext uri="{FF2B5EF4-FFF2-40B4-BE49-F238E27FC236}">
                  <a16:creationId xmlns:a16="http://schemas.microsoft.com/office/drawing/2014/main" id="{7667203C-F86F-4632-8695-E8C8F777376B}"/>
                </a:ext>
              </a:extLst>
            </p:cNvPr>
            <p:cNvSpPr/>
            <p:nvPr/>
          </p:nvSpPr>
          <p:spPr>
            <a:xfrm>
              <a:off x="3391445" y="4257235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Pantalones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2" name="Rectángulo 71">
              <a:extLst>
                <a:ext uri="{FF2B5EF4-FFF2-40B4-BE49-F238E27FC236}">
                  <a16:creationId xmlns:a16="http://schemas.microsoft.com/office/drawing/2014/main" id="{58BFB19A-50EB-45F1-A3CE-85D479F6FF63}"/>
                </a:ext>
              </a:extLst>
            </p:cNvPr>
            <p:cNvSpPr/>
            <p:nvPr/>
          </p:nvSpPr>
          <p:spPr>
            <a:xfrm>
              <a:off x="3392643" y="4443247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Falda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3" name="Rectángulo 72">
              <a:extLst>
                <a:ext uri="{FF2B5EF4-FFF2-40B4-BE49-F238E27FC236}">
                  <a16:creationId xmlns:a16="http://schemas.microsoft.com/office/drawing/2014/main" id="{1D61C0AB-6E23-4955-B604-F5425931A240}"/>
                </a:ext>
              </a:extLst>
            </p:cNvPr>
            <p:cNvSpPr/>
            <p:nvPr/>
          </p:nvSpPr>
          <p:spPr>
            <a:xfrm>
              <a:off x="3388231" y="4632248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Brazos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4" name="Rectángulo 73">
              <a:extLst>
                <a:ext uri="{FF2B5EF4-FFF2-40B4-BE49-F238E27FC236}">
                  <a16:creationId xmlns:a16="http://schemas.microsoft.com/office/drawing/2014/main" id="{82FFD66E-2E43-472B-9751-82F25D60E63F}"/>
                </a:ext>
              </a:extLst>
            </p:cNvPr>
            <p:cNvSpPr/>
            <p:nvPr/>
          </p:nvSpPr>
          <p:spPr>
            <a:xfrm>
              <a:off x="3391445" y="4824776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Brazos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5" name="Rectángulo 74">
              <a:extLst>
                <a:ext uri="{FF2B5EF4-FFF2-40B4-BE49-F238E27FC236}">
                  <a16:creationId xmlns:a16="http://schemas.microsoft.com/office/drawing/2014/main" id="{567DC8AA-44AB-4858-80A5-59093DB9B205}"/>
                </a:ext>
              </a:extLst>
            </p:cNvPr>
            <p:cNvSpPr/>
            <p:nvPr/>
          </p:nvSpPr>
          <p:spPr>
            <a:xfrm>
              <a:off x="3392014" y="5019687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Puños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77" name="Grupo 76">
            <a:extLst>
              <a:ext uri="{FF2B5EF4-FFF2-40B4-BE49-F238E27FC236}">
                <a16:creationId xmlns:a16="http://schemas.microsoft.com/office/drawing/2014/main" id="{E1C409F8-653D-4D9B-BD5A-C6F51AAA093A}"/>
              </a:ext>
            </a:extLst>
          </p:cNvPr>
          <p:cNvGrpSpPr/>
          <p:nvPr/>
        </p:nvGrpSpPr>
        <p:grpSpPr>
          <a:xfrm>
            <a:off x="827247" y="5284367"/>
            <a:ext cx="3869438" cy="314947"/>
            <a:chOff x="846774" y="1908569"/>
            <a:chExt cx="3869438" cy="314947"/>
          </a:xfrm>
        </p:grpSpPr>
        <p:sp>
          <p:nvSpPr>
            <p:cNvPr id="78" name="Rectángulo: esquinas redondeadas 77">
              <a:extLst>
                <a:ext uri="{FF2B5EF4-FFF2-40B4-BE49-F238E27FC236}">
                  <a16:creationId xmlns:a16="http://schemas.microsoft.com/office/drawing/2014/main" id="{2060D2E5-A165-4593-B293-BEB07BBA723F}"/>
                </a:ext>
              </a:extLst>
            </p:cNvPr>
            <p:cNvSpPr/>
            <p:nvPr/>
          </p:nvSpPr>
          <p:spPr>
            <a:xfrm>
              <a:off x="888509" y="1931042"/>
              <a:ext cx="3548063" cy="267576"/>
            </a:xfrm>
            <a:prstGeom prst="roundRect">
              <a:avLst>
                <a:gd name="adj" fmla="val 3808"/>
              </a:avLst>
            </a:prstGeom>
            <a:solidFill>
              <a:srgbClr val="E5EBF7"/>
            </a:solidFill>
            <a:ln w="6350"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79" name="Rectángulo 78">
              <a:extLst>
                <a:ext uri="{FF2B5EF4-FFF2-40B4-BE49-F238E27FC236}">
                  <a16:creationId xmlns:a16="http://schemas.microsoft.com/office/drawing/2014/main" id="{E7877A37-7626-4D32-BC91-E7815A0457B0}"/>
                </a:ext>
              </a:extLst>
            </p:cNvPr>
            <p:cNvSpPr/>
            <p:nvPr/>
          </p:nvSpPr>
          <p:spPr>
            <a:xfrm>
              <a:off x="846774" y="1910995"/>
              <a:ext cx="140708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Material Utilizado</a:t>
              </a:r>
            </a:p>
          </p:txBody>
        </p:sp>
        <p:sp>
          <p:nvSpPr>
            <p:cNvPr id="80" name="Rectángulo 79">
              <a:extLst>
                <a:ext uri="{FF2B5EF4-FFF2-40B4-BE49-F238E27FC236}">
                  <a16:creationId xmlns:a16="http://schemas.microsoft.com/office/drawing/2014/main" id="{EED52FFC-D234-4972-9362-CCA8BD8E1E1D}"/>
                </a:ext>
              </a:extLst>
            </p:cNvPr>
            <p:cNvSpPr/>
            <p:nvPr/>
          </p:nvSpPr>
          <p:spPr>
            <a:xfrm>
              <a:off x="1951784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81" name="Rectángulo 80">
              <a:extLst>
                <a:ext uri="{FF2B5EF4-FFF2-40B4-BE49-F238E27FC236}">
                  <a16:creationId xmlns:a16="http://schemas.microsoft.com/office/drawing/2014/main" id="{810D7B33-A378-48EE-81DB-D80ABF08CAFF}"/>
                </a:ext>
              </a:extLst>
            </p:cNvPr>
            <p:cNvSpPr/>
            <p:nvPr/>
          </p:nvSpPr>
          <p:spPr>
            <a:xfrm>
              <a:off x="2018850" y="1908569"/>
              <a:ext cx="1230415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Traído por cliente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82" name="Rectángulo 81">
              <a:extLst>
                <a:ext uri="{FF2B5EF4-FFF2-40B4-BE49-F238E27FC236}">
                  <a16:creationId xmlns:a16="http://schemas.microsoft.com/office/drawing/2014/main" id="{C6BA340D-8998-4AB9-89C7-B008C984CE74}"/>
                </a:ext>
              </a:extLst>
            </p:cNvPr>
            <p:cNvSpPr/>
            <p:nvPr/>
          </p:nvSpPr>
          <p:spPr>
            <a:xfrm>
              <a:off x="3114635" y="2000787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85" name="Rectángulo 84">
              <a:extLst>
                <a:ext uri="{FF2B5EF4-FFF2-40B4-BE49-F238E27FC236}">
                  <a16:creationId xmlns:a16="http://schemas.microsoft.com/office/drawing/2014/main" id="{E804BDC5-B8E3-4BEE-B9A1-7A7F9FE1772F}"/>
                </a:ext>
              </a:extLst>
            </p:cNvPr>
            <p:cNvSpPr/>
            <p:nvPr/>
          </p:nvSpPr>
          <p:spPr>
            <a:xfrm>
              <a:off x="3194974" y="1908569"/>
              <a:ext cx="152123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Comprado por uno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pic>
        <p:nvPicPr>
          <p:cNvPr id="86" name="Imagen 85">
            <a:extLst>
              <a:ext uri="{FF2B5EF4-FFF2-40B4-BE49-F238E27FC236}">
                <a16:creationId xmlns:a16="http://schemas.microsoft.com/office/drawing/2014/main" id="{5E40D706-1789-41B8-8B26-B918DFB9E15B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203" t="66278" r="8673" b="23356"/>
          <a:stretch/>
        </p:blipFill>
        <p:spPr>
          <a:xfrm>
            <a:off x="420002" y="5572807"/>
            <a:ext cx="4301657" cy="745544"/>
          </a:xfrm>
          <a:prstGeom prst="rect">
            <a:avLst/>
          </a:prstGeom>
        </p:spPr>
      </p:pic>
      <p:grpSp>
        <p:nvGrpSpPr>
          <p:cNvPr id="99" name="Grupo 98">
            <a:extLst>
              <a:ext uri="{FF2B5EF4-FFF2-40B4-BE49-F238E27FC236}">
                <a16:creationId xmlns:a16="http://schemas.microsoft.com/office/drawing/2014/main" id="{A495B0AB-2D8A-4029-A820-29583E476264}"/>
              </a:ext>
            </a:extLst>
          </p:cNvPr>
          <p:cNvGrpSpPr/>
          <p:nvPr/>
        </p:nvGrpSpPr>
        <p:grpSpPr>
          <a:xfrm>
            <a:off x="513886" y="6402346"/>
            <a:ext cx="4328637" cy="751470"/>
            <a:chOff x="507023" y="6357999"/>
            <a:chExt cx="4328637" cy="751470"/>
          </a:xfrm>
        </p:grpSpPr>
        <p:sp>
          <p:nvSpPr>
            <p:cNvPr id="88" name="Rectángulo 87">
              <a:extLst>
                <a:ext uri="{FF2B5EF4-FFF2-40B4-BE49-F238E27FC236}">
                  <a16:creationId xmlns:a16="http://schemas.microsoft.com/office/drawing/2014/main" id="{CABB359B-7FAA-4851-BFBB-C7E16CD1F9CA}"/>
                </a:ext>
              </a:extLst>
            </p:cNvPr>
            <p:cNvSpPr/>
            <p:nvPr/>
          </p:nvSpPr>
          <p:spPr>
            <a:xfrm>
              <a:off x="507023" y="6357999"/>
              <a:ext cx="1590222" cy="34394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6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Formas de Pago</a:t>
              </a:r>
              <a:endParaRPr lang="es-CL" sz="16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89" name="Rectángulo 88">
              <a:extLst>
                <a:ext uri="{FF2B5EF4-FFF2-40B4-BE49-F238E27FC236}">
                  <a16:creationId xmlns:a16="http://schemas.microsoft.com/office/drawing/2014/main" id="{5C3FB13F-67AB-4E67-B8DB-16F6AEF462D6}"/>
                </a:ext>
              </a:extLst>
            </p:cNvPr>
            <p:cNvSpPr/>
            <p:nvPr/>
          </p:nvSpPr>
          <p:spPr>
            <a:xfrm>
              <a:off x="508665" y="6755574"/>
              <a:ext cx="118105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Total a Pagar: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90" name="Conector recto 89">
              <a:extLst>
                <a:ext uri="{FF2B5EF4-FFF2-40B4-BE49-F238E27FC236}">
                  <a16:creationId xmlns:a16="http://schemas.microsoft.com/office/drawing/2014/main" id="{E991F5D5-602F-41C6-A05E-4F641BA735F5}"/>
                </a:ext>
              </a:extLst>
            </p:cNvPr>
            <p:cNvCxnSpPr>
              <a:cxnSpLocks/>
            </p:cNvCxnSpPr>
            <p:nvPr/>
          </p:nvCxnSpPr>
          <p:spPr>
            <a:xfrm>
              <a:off x="1405339" y="6956676"/>
              <a:ext cx="1125661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3" name="Rectángulo 92">
              <a:extLst>
                <a:ext uri="{FF2B5EF4-FFF2-40B4-BE49-F238E27FC236}">
                  <a16:creationId xmlns:a16="http://schemas.microsoft.com/office/drawing/2014/main" id="{6EBF0BAA-1830-4082-9014-C97DF0F57357}"/>
                </a:ext>
              </a:extLst>
            </p:cNvPr>
            <p:cNvSpPr/>
            <p:nvPr/>
          </p:nvSpPr>
          <p:spPr>
            <a:xfrm>
              <a:off x="2618328" y="6480608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94" name="Rectángulo 93">
              <a:extLst>
                <a:ext uri="{FF2B5EF4-FFF2-40B4-BE49-F238E27FC236}">
                  <a16:creationId xmlns:a16="http://schemas.microsoft.com/office/drawing/2014/main" id="{6B27A875-5C49-4CE4-884A-53A0A9CD71C2}"/>
                </a:ext>
              </a:extLst>
            </p:cNvPr>
            <p:cNvSpPr/>
            <p:nvPr/>
          </p:nvSpPr>
          <p:spPr>
            <a:xfrm>
              <a:off x="2698547" y="6392360"/>
              <a:ext cx="213711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50% Adel</a:t>
              </a: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anto / 50% Entrega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5" name="Rectángulo 94">
              <a:extLst>
                <a:ext uri="{FF2B5EF4-FFF2-40B4-BE49-F238E27FC236}">
                  <a16:creationId xmlns:a16="http://schemas.microsoft.com/office/drawing/2014/main" id="{796D9CDE-CE6A-44BC-B977-018DBDB7ADB1}"/>
                </a:ext>
              </a:extLst>
            </p:cNvPr>
            <p:cNvSpPr/>
            <p:nvPr/>
          </p:nvSpPr>
          <p:spPr>
            <a:xfrm>
              <a:off x="2618327" y="6671604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96" name="Rectángulo 95">
              <a:extLst>
                <a:ext uri="{FF2B5EF4-FFF2-40B4-BE49-F238E27FC236}">
                  <a16:creationId xmlns:a16="http://schemas.microsoft.com/office/drawing/2014/main" id="{E1A9C05A-E9F5-40BA-9B89-F4925868A6E2}"/>
                </a:ext>
              </a:extLst>
            </p:cNvPr>
            <p:cNvSpPr/>
            <p:nvPr/>
          </p:nvSpPr>
          <p:spPr>
            <a:xfrm>
              <a:off x="2698547" y="6590190"/>
              <a:ext cx="125637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Tarjeta de Crédito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7" name="Rectángulo 96">
              <a:extLst>
                <a:ext uri="{FF2B5EF4-FFF2-40B4-BE49-F238E27FC236}">
                  <a16:creationId xmlns:a16="http://schemas.microsoft.com/office/drawing/2014/main" id="{FDB9D3DA-79A0-4743-B169-42B0206C7917}"/>
                </a:ext>
              </a:extLst>
            </p:cNvPr>
            <p:cNvSpPr/>
            <p:nvPr/>
          </p:nvSpPr>
          <p:spPr>
            <a:xfrm>
              <a:off x="2734595" y="6796948"/>
              <a:ext cx="125637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Pago Completo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8" name="Rectángulo 97">
              <a:extLst>
                <a:ext uri="{FF2B5EF4-FFF2-40B4-BE49-F238E27FC236}">
                  <a16:creationId xmlns:a16="http://schemas.microsoft.com/office/drawing/2014/main" id="{C23ACB03-E850-4859-963B-A4D496E13724}"/>
                </a:ext>
              </a:extLst>
            </p:cNvPr>
            <p:cNvSpPr/>
            <p:nvPr/>
          </p:nvSpPr>
          <p:spPr>
            <a:xfrm>
              <a:off x="2618327" y="6872424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</p:grpSp>
      <p:sp>
        <p:nvSpPr>
          <p:cNvPr id="83" name="Rectángulo 82">
            <a:extLst>
              <a:ext uri="{FF2B5EF4-FFF2-40B4-BE49-F238E27FC236}">
                <a16:creationId xmlns:a16="http://schemas.microsoft.com/office/drawing/2014/main" id="{FF1B5714-D46E-4962-9BD8-8C3EB344E93F}"/>
              </a:ext>
            </a:extLst>
          </p:cNvPr>
          <p:cNvSpPr/>
          <p:nvPr/>
        </p:nvSpPr>
        <p:spPr>
          <a:xfrm>
            <a:off x="551357" y="63750"/>
            <a:ext cx="4148168" cy="107830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07000"/>
              </a:lnSpc>
              <a:spcAft>
                <a:spcPts val="726"/>
              </a:spcAft>
            </a:pPr>
            <a:r>
              <a:rPr lang="es-CL" sz="5988" dirty="0">
                <a:solidFill>
                  <a:schemeClr val="bg1"/>
                </a:solidFill>
                <a:latin typeface="Angelface" pitchFamily="50" charset="0"/>
                <a:ea typeface="Calibri" panose="020F0502020204030204" pitchFamily="34" charset="0"/>
                <a:cs typeface="Times New Roman" panose="02020603050405020304" pitchFamily="18" charset="0"/>
              </a:rPr>
              <a:t>Ordenes de Venta</a:t>
            </a:r>
            <a:endParaRPr lang="es-CL" sz="6532" dirty="0">
              <a:solidFill>
                <a:schemeClr val="bg1"/>
              </a:solidFill>
              <a:latin typeface="Angelface" pitchFamily="50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101" name="Rectángulo: esquinas redondeadas 100">
            <a:extLst>
              <a:ext uri="{FF2B5EF4-FFF2-40B4-BE49-F238E27FC236}">
                <a16:creationId xmlns:a16="http://schemas.microsoft.com/office/drawing/2014/main" id="{0A155951-9671-4EA6-9BA5-4894C98CB333}"/>
              </a:ext>
            </a:extLst>
          </p:cNvPr>
          <p:cNvSpPr/>
          <p:nvPr/>
        </p:nvSpPr>
        <p:spPr>
          <a:xfrm>
            <a:off x="473237" y="1582469"/>
            <a:ext cx="4223447" cy="604994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111" name="Rectángulo: esquinas redondeadas 110">
            <a:extLst>
              <a:ext uri="{FF2B5EF4-FFF2-40B4-BE49-F238E27FC236}">
                <a16:creationId xmlns:a16="http://schemas.microsoft.com/office/drawing/2014/main" id="{2F0F5CEE-A183-4B39-8715-F1C8F735566B}"/>
              </a:ext>
            </a:extLst>
          </p:cNvPr>
          <p:cNvSpPr/>
          <p:nvPr/>
        </p:nvSpPr>
        <p:spPr>
          <a:xfrm>
            <a:off x="524368" y="3850804"/>
            <a:ext cx="4115236" cy="1279658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113" name="Rectángulo: esquinas redondeadas 112">
            <a:extLst>
              <a:ext uri="{FF2B5EF4-FFF2-40B4-BE49-F238E27FC236}">
                <a16:creationId xmlns:a16="http://schemas.microsoft.com/office/drawing/2014/main" id="{907035ED-50C6-4207-BD92-D5027B05F656}"/>
              </a:ext>
            </a:extLst>
          </p:cNvPr>
          <p:cNvSpPr/>
          <p:nvPr/>
        </p:nvSpPr>
        <p:spPr>
          <a:xfrm>
            <a:off x="521789" y="6431097"/>
            <a:ext cx="4115236" cy="762266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</p:spTree>
    <p:extLst>
      <p:ext uri="{BB962C8B-B14F-4D97-AF65-F5344CB8AC3E}">
        <p14:creationId xmlns:p14="http://schemas.microsoft.com/office/powerpoint/2010/main" val="3537885852"/>
      </p:ext>
    </p:extLst>
  </p:cSld>
  <p:clrMapOvr>
    <a:masterClrMapping/>
  </p:clrMapOvr>
</p:sld>
</file>

<file path=ppt/slides/slide3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4" name="Imagen 113">
            <a:extLst>
              <a:ext uri="{FF2B5EF4-FFF2-40B4-BE49-F238E27FC236}">
                <a16:creationId xmlns:a16="http://schemas.microsoft.com/office/drawing/2014/main" id="{E2C72D66-3C05-40F4-818E-4CB8631B94FA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26633" t="9514" r="29569" b="27352"/>
          <a:stretch/>
        </p:blipFill>
        <p:spPr>
          <a:xfrm rot="16200000">
            <a:off x="2185505" y="-1998928"/>
            <a:ext cx="697876" cy="5068891"/>
          </a:xfrm>
          <a:prstGeom prst="rect">
            <a:avLst/>
          </a:prstGeom>
        </p:spPr>
      </p:pic>
      <p:sp>
        <p:nvSpPr>
          <p:cNvPr id="112" name="Rectángulo: esquinas redondeadas 111">
            <a:extLst>
              <a:ext uri="{FF2B5EF4-FFF2-40B4-BE49-F238E27FC236}">
                <a16:creationId xmlns:a16="http://schemas.microsoft.com/office/drawing/2014/main" id="{E115D612-3661-42A9-A486-91A7B88EA55F}"/>
              </a:ext>
            </a:extLst>
          </p:cNvPr>
          <p:cNvSpPr/>
          <p:nvPr/>
        </p:nvSpPr>
        <p:spPr>
          <a:xfrm>
            <a:off x="440504" y="6367648"/>
            <a:ext cx="4290148" cy="890633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110" name="Rectángulo: esquinas redondeadas 109">
            <a:extLst>
              <a:ext uri="{FF2B5EF4-FFF2-40B4-BE49-F238E27FC236}">
                <a16:creationId xmlns:a16="http://schemas.microsoft.com/office/drawing/2014/main" id="{9B78243E-FF09-471B-A928-593DCFE6BCF1}"/>
              </a:ext>
            </a:extLst>
          </p:cNvPr>
          <p:cNvSpPr/>
          <p:nvPr/>
        </p:nvSpPr>
        <p:spPr>
          <a:xfrm>
            <a:off x="440505" y="3776826"/>
            <a:ext cx="4290148" cy="1439386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84" name="Rectángulo: esquinas redondeadas 83">
            <a:extLst>
              <a:ext uri="{FF2B5EF4-FFF2-40B4-BE49-F238E27FC236}">
                <a16:creationId xmlns:a16="http://schemas.microsoft.com/office/drawing/2014/main" id="{AD7414DD-8DE6-45B8-8112-9BDDF0B186AF}"/>
              </a:ext>
            </a:extLst>
          </p:cNvPr>
          <p:cNvSpPr/>
          <p:nvPr/>
        </p:nvSpPr>
        <p:spPr>
          <a:xfrm>
            <a:off x="420001" y="1536627"/>
            <a:ext cx="4310651" cy="697874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2" name="Rectángulo: esquinas redondeadas 1">
            <a:extLst>
              <a:ext uri="{FF2B5EF4-FFF2-40B4-BE49-F238E27FC236}">
                <a16:creationId xmlns:a16="http://schemas.microsoft.com/office/drawing/2014/main" id="{99FF4510-806D-4AC7-8D73-69B355A697B8}"/>
              </a:ext>
            </a:extLst>
          </p:cNvPr>
          <p:cNvSpPr/>
          <p:nvPr/>
        </p:nvSpPr>
        <p:spPr>
          <a:xfrm>
            <a:off x="1308997" y="1142665"/>
            <a:ext cx="1021080" cy="217998"/>
          </a:xfrm>
          <a:prstGeom prst="roundRect">
            <a:avLst>
              <a:gd name="adj" fmla="val 0"/>
            </a:avLst>
          </a:prstGeom>
          <a:noFill/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4" name="Rectángulo 3">
            <a:extLst>
              <a:ext uri="{FF2B5EF4-FFF2-40B4-BE49-F238E27FC236}">
                <a16:creationId xmlns:a16="http://schemas.microsoft.com/office/drawing/2014/main" id="{2AFB77A1-E7B9-4F47-9144-3CC7BDF7EE3D}"/>
              </a:ext>
            </a:extLst>
          </p:cNvPr>
          <p:cNvSpPr/>
          <p:nvPr/>
        </p:nvSpPr>
        <p:spPr>
          <a:xfrm>
            <a:off x="440504" y="1056234"/>
            <a:ext cx="1021080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N.º Pedido</a:t>
            </a:r>
            <a:endParaRPr lang="es-CL" dirty="0">
              <a:effectLst/>
              <a:latin typeface="Akazan Lt" panose="02000506020000020003" pitchFamily="2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5" name="Rectángulo: esquinas redondeadas 4">
            <a:extLst>
              <a:ext uri="{FF2B5EF4-FFF2-40B4-BE49-F238E27FC236}">
                <a16:creationId xmlns:a16="http://schemas.microsoft.com/office/drawing/2014/main" id="{2842A9BB-0E44-4F1E-97DD-EF7322732B51}"/>
              </a:ext>
            </a:extLst>
          </p:cNvPr>
          <p:cNvSpPr/>
          <p:nvPr/>
        </p:nvSpPr>
        <p:spPr>
          <a:xfrm>
            <a:off x="3675604" y="1142059"/>
            <a:ext cx="1021080" cy="217998"/>
          </a:xfrm>
          <a:prstGeom prst="roundRect">
            <a:avLst>
              <a:gd name="adj" fmla="val 0"/>
            </a:avLst>
          </a:prstGeom>
          <a:noFill/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6" name="Rectángulo 5">
            <a:extLst>
              <a:ext uri="{FF2B5EF4-FFF2-40B4-BE49-F238E27FC236}">
                <a16:creationId xmlns:a16="http://schemas.microsoft.com/office/drawing/2014/main" id="{7F3D37A6-278E-4B2C-8776-6E7C1A84784E}"/>
              </a:ext>
            </a:extLst>
          </p:cNvPr>
          <p:cNvSpPr/>
          <p:nvPr/>
        </p:nvSpPr>
        <p:spPr>
          <a:xfrm>
            <a:off x="3079506" y="1063864"/>
            <a:ext cx="1021080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Fecha</a:t>
            </a:r>
          </a:p>
        </p:txBody>
      </p:sp>
      <p:grpSp>
        <p:nvGrpSpPr>
          <p:cNvPr id="17" name="Grupo 16">
            <a:extLst>
              <a:ext uri="{FF2B5EF4-FFF2-40B4-BE49-F238E27FC236}">
                <a16:creationId xmlns:a16="http://schemas.microsoft.com/office/drawing/2014/main" id="{A1221EF0-FDFE-48C3-A647-6370BEFC3A9F}"/>
              </a:ext>
            </a:extLst>
          </p:cNvPr>
          <p:cNvGrpSpPr/>
          <p:nvPr/>
        </p:nvGrpSpPr>
        <p:grpSpPr>
          <a:xfrm>
            <a:off x="428996" y="1535416"/>
            <a:ext cx="4190338" cy="715275"/>
            <a:chOff x="461175" y="1120552"/>
            <a:chExt cx="4190338" cy="715275"/>
          </a:xfrm>
        </p:grpSpPr>
        <p:sp>
          <p:nvSpPr>
            <p:cNvPr id="8" name="Rectángulo 7">
              <a:extLst>
                <a:ext uri="{FF2B5EF4-FFF2-40B4-BE49-F238E27FC236}">
                  <a16:creationId xmlns:a16="http://schemas.microsoft.com/office/drawing/2014/main" id="{9A52EE84-0DE8-4F26-AD5E-3CE20593F425}"/>
                </a:ext>
              </a:extLst>
            </p:cNvPr>
            <p:cNvSpPr/>
            <p:nvPr/>
          </p:nvSpPr>
          <p:spPr>
            <a:xfrm>
              <a:off x="477077" y="1120552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Cliente: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" name="Rectángulo 8">
              <a:extLst>
                <a:ext uri="{FF2B5EF4-FFF2-40B4-BE49-F238E27FC236}">
                  <a16:creationId xmlns:a16="http://schemas.microsoft.com/office/drawing/2014/main" id="{0293D1B7-439B-4947-A5F0-41627F3784A1}"/>
                </a:ext>
              </a:extLst>
            </p:cNvPr>
            <p:cNvSpPr/>
            <p:nvPr/>
          </p:nvSpPr>
          <p:spPr>
            <a:xfrm>
              <a:off x="461175" y="1452518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Teléfono: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10" name="Rectángulo 9">
              <a:extLst>
                <a:ext uri="{FF2B5EF4-FFF2-40B4-BE49-F238E27FC236}">
                  <a16:creationId xmlns:a16="http://schemas.microsoft.com/office/drawing/2014/main" id="{18CEE0AE-BC72-4F64-89A2-783C42213717}"/>
                </a:ext>
              </a:extLst>
            </p:cNvPr>
            <p:cNvSpPr/>
            <p:nvPr/>
          </p:nvSpPr>
          <p:spPr>
            <a:xfrm>
              <a:off x="2542395" y="1460468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Celular: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12" name="Conector recto 11">
              <a:extLst>
                <a:ext uri="{FF2B5EF4-FFF2-40B4-BE49-F238E27FC236}">
                  <a16:creationId xmlns:a16="http://schemas.microsoft.com/office/drawing/2014/main" id="{44FD2E21-B38E-48E6-8AF0-3E3DE6E69487}"/>
                </a:ext>
              </a:extLst>
            </p:cNvPr>
            <p:cNvCxnSpPr/>
            <p:nvPr/>
          </p:nvCxnSpPr>
          <p:spPr>
            <a:xfrm>
              <a:off x="1089328" y="1380954"/>
              <a:ext cx="3562185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Conector recto 12">
              <a:extLst>
                <a:ext uri="{FF2B5EF4-FFF2-40B4-BE49-F238E27FC236}">
                  <a16:creationId xmlns:a16="http://schemas.microsoft.com/office/drawing/2014/main" id="{FF0615F5-297B-42CC-9227-B689F664423A}"/>
                </a:ext>
              </a:extLst>
            </p:cNvPr>
            <p:cNvCxnSpPr>
              <a:cxnSpLocks/>
            </p:cNvCxnSpPr>
            <p:nvPr/>
          </p:nvCxnSpPr>
          <p:spPr>
            <a:xfrm>
              <a:off x="1194019" y="1700333"/>
              <a:ext cx="1348376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" name="Conector recto 14">
              <a:extLst>
                <a:ext uri="{FF2B5EF4-FFF2-40B4-BE49-F238E27FC236}">
                  <a16:creationId xmlns:a16="http://schemas.microsoft.com/office/drawing/2014/main" id="{BD48C7B8-5CAC-4F82-9216-C8AB344C1EF2}"/>
                </a:ext>
              </a:extLst>
            </p:cNvPr>
            <p:cNvCxnSpPr>
              <a:cxnSpLocks/>
            </p:cNvCxnSpPr>
            <p:nvPr/>
          </p:nvCxnSpPr>
          <p:spPr>
            <a:xfrm>
              <a:off x="3228230" y="1700333"/>
              <a:ext cx="1423283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7" name="Grupo 26">
            <a:extLst>
              <a:ext uri="{FF2B5EF4-FFF2-40B4-BE49-F238E27FC236}">
                <a16:creationId xmlns:a16="http://schemas.microsoft.com/office/drawing/2014/main" id="{D011FB4B-7475-4BE9-A358-6DA41A8D12AD}"/>
              </a:ext>
            </a:extLst>
          </p:cNvPr>
          <p:cNvGrpSpPr/>
          <p:nvPr/>
        </p:nvGrpSpPr>
        <p:grpSpPr>
          <a:xfrm>
            <a:off x="899417" y="2332501"/>
            <a:ext cx="3359980" cy="319046"/>
            <a:chOff x="864702" y="1908569"/>
            <a:chExt cx="3359980" cy="319046"/>
          </a:xfrm>
        </p:grpSpPr>
        <p:sp>
          <p:nvSpPr>
            <p:cNvPr id="19" name="Rectángulo: esquinas redondeadas 18">
              <a:extLst>
                <a:ext uri="{FF2B5EF4-FFF2-40B4-BE49-F238E27FC236}">
                  <a16:creationId xmlns:a16="http://schemas.microsoft.com/office/drawing/2014/main" id="{90C1F828-0023-4BD0-AE55-1A1D3BABD5CA}"/>
                </a:ext>
              </a:extLst>
            </p:cNvPr>
            <p:cNvSpPr/>
            <p:nvPr/>
          </p:nvSpPr>
          <p:spPr>
            <a:xfrm>
              <a:off x="888509" y="1931042"/>
              <a:ext cx="3336173" cy="267576"/>
            </a:xfrm>
            <a:prstGeom prst="roundRect">
              <a:avLst>
                <a:gd name="adj" fmla="val 3808"/>
              </a:avLst>
            </a:prstGeom>
            <a:solidFill>
              <a:srgbClr val="E5EBF7"/>
            </a:solidFill>
            <a:ln w="6350"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20" name="Rectángulo 19">
              <a:extLst>
                <a:ext uri="{FF2B5EF4-FFF2-40B4-BE49-F238E27FC236}">
                  <a16:creationId xmlns:a16="http://schemas.microsoft.com/office/drawing/2014/main" id="{56986F0A-658A-4DCF-8EF6-0F185C7C5060}"/>
                </a:ext>
              </a:extLst>
            </p:cNvPr>
            <p:cNvSpPr/>
            <p:nvPr/>
          </p:nvSpPr>
          <p:spPr>
            <a:xfrm>
              <a:off x="864702" y="1910995"/>
              <a:ext cx="140708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Tipo de Servicio: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21" name="Rectángulo 20">
              <a:extLst>
                <a:ext uri="{FF2B5EF4-FFF2-40B4-BE49-F238E27FC236}">
                  <a16:creationId xmlns:a16="http://schemas.microsoft.com/office/drawing/2014/main" id="{6492D76D-BD6D-4616-9DE0-599FC92A6658}"/>
                </a:ext>
              </a:extLst>
            </p:cNvPr>
            <p:cNvSpPr/>
            <p:nvPr/>
          </p:nvSpPr>
          <p:spPr>
            <a:xfrm>
              <a:off x="1993616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2" name="Rectángulo 21">
              <a:extLst>
                <a:ext uri="{FF2B5EF4-FFF2-40B4-BE49-F238E27FC236}">
                  <a16:creationId xmlns:a16="http://schemas.microsoft.com/office/drawing/2014/main" id="{BE82BD38-E445-4696-A0AB-597A418C5665}"/>
                </a:ext>
              </a:extLst>
            </p:cNvPr>
            <p:cNvSpPr/>
            <p:nvPr/>
          </p:nvSpPr>
          <p:spPr>
            <a:xfrm>
              <a:off x="2072635" y="1908569"/>
              <a:ext cx="654616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Costura</a:t>
              </a:r>
            </a:p>
          </p:txBody>
        </p:sp>
        <p:sp>
          <p:nvSpPr>
            <p:cNvPr id="23" name="Rectángulo 22">
              <a:extLst>
                <a:ext uri="{FF2B5EF4-FFF2-40B4-BE49-F238E27FC236}">
                  <a16:creationId xmlns:a16="http://schemas.microsoft.com/office/drawing/2014/main" id="{68F4B250-3831-418F-BFC4-D431DBC2CA70}"/>
                </a:ext>
              </a:extLst>
            </p:cNvPr>
            <p:cNvSpPr/>
            <p:nvPr/>
          </p:nvSpPr>
          <p:spPr>
            <a:xfrm>
              <a:off x="2660329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4" name="Rectángulo 23">
              <a:extLst>
                <a:ext uri="{FF2B5EF4-FFF2-40B4-BE49-F238E27FC236}">
                  <a16:creationId xmlns:a16="http://schemas.microsoft.com/office/drawing/2014/main" id="{4AA89D6B-DBBA-402D-AEBE-71E144A67F00}"/>
                </a:ext>
              </a:extLst>
            </p:cNvPr>
            <p:cNvSpPr/>
            <p:nvPr/>
          </p:nvSpPr>
          <p:spPr>
            <a:xfrm>
              <a:off x="2750460" y="1915094"/>
              <a:ext cx="81676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Confección</a:t>
              </a:r>
            </a:p>
          </p:txBody>
        </p:sp>
        <p:sp>
          <p:nvSpPr>
            <p:cNvPr id="25" name="Rectángulo 24">
              <a:extLst>
                <a:ext uri="{FF2B5EF4-FFF2-40B4-BE49-F238E27FC236}">
                  <a16:creationId xmlns:a16="http://schemas.microsoft.com/office/drawing/2014/main" id="{E35C0224-B0B5-4F53-8A83-F99AB3741D53}"/>
                </a:ext>
              </a:extLst>
            </p:cNvPr>
            <p:cNvSpPr/>
            <p:nvPr/>
          </p:nvSpPr>
          <p:spPr>
            <a:xfrm>
              <a:off x="3522045" y="2000787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6" name="Rectángulo 25">
              <a:extLst>
                <a:ext uri="{FF2B5EF4-FFF2-40B4-BE49-F238E27FC236}">
                  <a16:creationId xmlns:a16="http://schemas.microsoft.com/office/drawing/2014/main" id="{6D0BC1E9-E235-4F61-AC23-ACA0B4CF88CA}"/>
                </a:ext>
              </a:extLst>
            </p:cNvPr>
            <p:cNvSpPr/>
            <p:nvPr/>
          </p:nvSpPr>
          <p:spPr>
            <a:xfrm>
              <a:off x="3612029" y="1915094"/>
              <a:ext cx="552402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Otros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sp>
        <p:nvSpPr>
          <p:cNvPr id="28" name="Rectángulo 27">
            <a:extLst>
              <a:ext uri="{FF2B5EF4-FFF2-40B4-BE49-F238E27FC236}">
                <a16:creationId xmlns:a16="http://schemas.microsoft.com/office/drawing/2014/main" id="{68588BD4-AE96-4CF9-9C4B-24A6D79FE99D}"/>
              </a:ext>
            </a:extLst>
          </p:cNvPr>
          <p:cNvSpPr/>
          <p:nvPr/>
        </p:nvSpPr>
        <p:spPr>
          <a:xfrm>
            <a:off x="354701" y="2633649"/>
            <a:ext cx="2183733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Descripción del Servicio:</a:t>
            </a:r>
            <a:endParaRPr lang="es-CL" dirty="0">
              <a:effectLst/>
              <a:latin typeface="Akazan Lt" panose="02000506020000020003" pitchFamily="2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pic>
        <p:nvPicPr>
          <p:cNvPr id="30" name="Imagen 29">
            <a:extLst>
              <a:ext uri="{FF2B5EF4-FFF2-40B4-BE49-F238E27FC236}">
                <a16:creationId xmlns:a16="http://schemas.microsoft.com/office/drawing/2014/main" id="{3E931A31-DC47-4A40-8DA9-8FC83A9306DD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203" t="66278" r="8673" b="23449"/>
          <a:stretch/>
        </p:blipFill>
        <p:spPr>
          <a:xfrm>
            <a:off x="440505" y="2944813"/>
            <a:ext cx="4301657" cy="738769"/>
          </a:xfrm>
          <a:prstGeom prst="rect">
            <a:avLst/>
          </a:prstGeom>
        </p:spPr>
      </p:pic>
      <p:grpSp>
        <p:nvGrpSpPr>
          <p:cNvPr id="76" name="Grupo 75">
            <a:extLst>
              <a:ext uri="{FF2B5EF4-FFF2-40B4-BE49-F238E27FC236}">
                <a16:creationId xmlns:a16="http://schemas.microsoft.com/office/drawing/2014/main" id="{EBD2F4EC-A8BF-4680-A871-AD5F1ACFA33A}"/>
              </a:ext>
            </a:extLst>
          </p:cNvPr>
          <p:cNvGrpSpPr/>
          <p:nvPr/>
        </p:nvGrpSpPr>
        <p:grpSpPr>
          <a:xfrm>
            <a:off x="513147" y="3825721"/>
            <a:ext cx="4187950" cy="1277269"/>
            <a:chOff x="425691" y="4023521"/>
            <a:chExt cx="4187950" cy="1277269"/>
          </a:xfrm>
        </p:grpSpPr>
        <p:sp>
          <p:nvSpPr>
            <p:cNvPr id="39" name="Rectángulo 38">
              <a:extLst>
                <a:ext uri="{FF2B5EF4-FFF2-40B4-BE49-F238E27FC236}">
                  <a16:creationId xmlns:a16="http://schemas.microsoft.com/office/drawing/2014/main" id="{02E4A93C-8F9C-4884-B2B6-80528735D3E3}"/>
                </a:ext>
              </a:extLst>
            </p:cNvPr>
            <p:cNvSpPr/>
            <p:nvPr/>
          </p:nvSpPr>
          <p:spPr>
            <a:xfrm>
              <a:off x="425691" y="4023521"/>
              <a:ext cx="118105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Ficha de Medidas</a:t>
              </a:r>
            </a:p>
          </p:txBody>
        </p:sp>
        <p:sp>
          <p:nvSpPr>
            <p:cNvPr id="41" name="Rectángulo 40">
              <a:extLst>
                <a:ext uri="{FF2B5EF4-FFF2-40B4-BE49-F238E27FC236}">
                  <a16:creationId xmlns:a16="http://schemas.microsoft.com/office/drawing/2014/main" id="{92B9E128-7B4C-45E7-9BA8-B9EA85687B92}"/>
                </a:ext>
              </a:extLst>
            </p:cNvPr>
            <p:cNvSpPr/>
            <p:nvPr/>
          </p:nvSpPr>
          <p:spPr>
            <a:xfrm>
              <a:off x="754528" y="4254831"/>
              <a:ext cx="66475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H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ombros</a:t>
              </a:r>
            </a:p>
          </p:txBody>
        </p:sp>
        <p:grpSp>
          <p:nvGrpSpPr>
            <p:cNvPr id="53" name="Grupo 52">
              <a:extLst>
                <a:ext uri="{FF2B5EF4-FFF2-40B4-BE49-F238E27FC236}">
                  <a16:creationId xmlns:a16="http://schemas.microsoft.com/office/drawing/2014/main" id="{F280F20A-CEEA-4B75-946C-268CF551042A}"/>
                </a:ext>
              </a:extLst>
            </p:cNvPr>
            <p:cNvGrpSpPr/>
            <p:nvPr/>
          </p:nvGrpSpPr>
          <p:grpSpPr>
            <a:xfrm>
              <a:off x="499785" y="4324233"/>
              <a:ext cx="319496" cy="903494"/>
              <a:chOff x="499785" y="4324233"/>
              <a:chExt cx="319496" cy="903494"/>
            </a:xfrm>
          </p:grpSpPr>
          <p:sp>
            <p:nvSpPr>
              <p:cNvPr id="40" name="Rectángulo 39">
                <a:extLst>
                  <a:ext uri="{FF2B5EF4-FFF2-40B4-BE49-F238E27FC236}">
                    <a16:creationId xmlns:a16="http://schemas.microsoft.com/office/drawing/2014/main" id="{E47B04F6-4E0C-443A-9D7F-51CC3A6E8167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 dirty="0"/>
              </a:p>
            </p:txBody>
          </p:sp>
          <p:sp>
            <p:nvSpPr>
              <p:cNvPr id="42" name="Rectángulo 41">
                <a:extLst>
                  <a:ext uri="{FF2B5EF4-FFF2-40B4-BE49-F238E27FC236}">
                    <a16:creationId xmlns:a16="http://schemas.microsoft.com/office/drawing/2014/main" id="{E0D8D7D1-E8A9-477D-BB59-7D4037A10AD8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3" name="Rectángulo 42">
                <a:extLst>
                  <a:ext uri="{FF2B5EF4-FFF2-40B4-BE49-F238E27FC236}">
                    <a16:creationId xmlns:a16="http://schemas.microsoft.com/office/drawing/2014/main" id="{F11EEA12-BB2F-4295-96AC-15AABB2EB594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4" name="Rectángulo 43">
                <a:extLst>
                  <a:ext uri="{FF2B5EF4-FFF2-40B4-BE49-F238E27FC236}">
                    <a16:creationId xmlns:a16="http://schemas.microsoft.com/office/drawing/2014/main" id="{4CA8619C-54F1-4E1B-8AD0-2AB97850AF39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5" name="Rectángulo 44">
                <a:extLst>
                  <a:ext uri="{FF2B5EF4-FFF2-40B4-BE49-F238E27FC236}">
                    <a16:creationId xmlns:a16="http://schemas.microsoft.com/office/drawing/2014/main" id="{A892E23F-412E-4C2B-BF07-19DEFB875F6D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48" name="Rectángulo 47">
              <a:extLst>
                <a:ext uri="{FF2B5EF4-FFF2-40B4-BE49-F238E27FC236}">
                  <a16:creationId xmlns:a16="http://schemas.microsoft.com/office/drawing/2014/main" id="{F61B7A8A-9FD8-4CD0-98C1-D19A7D442815}"/>
                </a:ext>
              </a:extLst>
            </p:cNvPr>
            <p:cNvSpPr/>
            <p:nvPr/>
          </p:nvSpPr>
          <p:spPr>
            <a:xfrm>
              <a:off x="754528" y="4446790"/>
              <a:ext cx="66475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Busto</a:t>
              </a:r>
            </a:p>
          </p:txBody>
        </p:sp>
        <p:sp>
          <p:nvSpPr>
            <p:cNvPr id="49" name="Rectángulo 48">
              <a:extLst>
                <a:ext uri="{FF2B5EF4-FFF2-40B4-BE49-F238E27FC236}">
                  <a16:creationId xmlns:a16="http://schemas.microsoft.com/office/drawing/2014/main" id="{CB2C72A1-AB47-4A03-B163-24BB2C1F201C}"/>
                </a:ext>
              </a:extLst>
            </p:cNvPr>
            <p:cNvSpPr/>
            <p:nvPr/>
          </p:nvSpPr>
          <p:spPr>
            <a:xfrm>
              <a:off x="754528" y="4627222"/>
              <a:ext cx="934027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Larg</a:t>
              </a: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 Espalda</a:t>
              </a:r>
            </a:p>
          </p:txBody>
        </p:sp>
        <p:sp>
          <p:nvSpPr>
            <p:cNvPr id="50" name="Rectángulo 49">
              <a:extLst>
                <a:ext uri="{FF2B5EF4-FFF2-40B4-BE49-F238E27FC236}">
                  <a16:creationId xmlns:a16="http://schemas.microsoft.com/office/drawing/2014/main" id="{C5BC14CB-F47E-4D58-8F68-DDE41F381913}"/>
                </a:ext>
              </a:extLst>
            </p:cNvPr>
            <p:cNvSpPr/>
            <p:nvPr/>
          </p:nvSpPr>
          <p:spPr>
            <a:xfrm>
              <a:off x="754528" y="4819750"/>
              <a:ext cx="934027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Busto</a:t>
              </a:r>
            </a:p>
          </p:txBody>
        </p:sp>
        <p:sp>
          <p:nvSpPr>
            <p:cNvPr id="52" name="Rectángulo 51">
              <a:extLst>
                <a:ext uri="{FF2B5EF4-FFF2-40B4-BE49-F238E27FC236}">
                  <a16:creationId xmlns:a16="http://schemas.microsoft.com/office/drawing/2014/main" id="{39884370-F146-4FD9-9DE4-63D0F5CF1CFD}"/>
                </a:ext>
              </a:extLst>
            </p:cNvPr>
            <p:cNvSpPr/>
            <p:nvPr/>
          </p:nvSpPr>
          <p:spPr>
            <a:xfrm>
              <a:off x="763644" y="5019073"/>
              <a:ext cx="54205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</a:t>
              </a:r>
            </a:p>
          </p:txBody>
        </p:sp>
        <p:grpSp>
          <p:nvGrpSpPr>
            <p:cNvPr id="54" name="Grupo 53">
              <a:extLst>
                <a:ext uri="{FF2B5EF4-FFF2-40B4-BE49-F238E27FC236}">
                  <a16:creationId xmlns:a16="http://schemas.microsoft.com/office/drawing/2014/main" id="{899D3852-9FE5-4802-ABAC-63F149199D1B}"/>
                </a:ext>
              </a:extLst>
            </p:cNvPr>
            <p:cNvGrpSpPr/>
            <p:nvPr/>
          </p:nvGrpSpPr>
          <p:grpSpPr>
            <a:xfrm>
              <a:off x="1603520" y="4324233"/>
              <a:ext cx="319496" cy="903494"/>
              <a:chOff x="499785" y="4324233"/>
              <a:chExt cx="319496" cy="903494"/>
            </a:xfrm>
          </p:grpSpPr>
          <p:sp>
            <p:nvSpPr>
              <p:cNvPr id="55" name="Rectángulo 54">
                <a:extLst>
                  <a:ext uri="{FF2B5EF4-FFF2-40B4-BE49-F238E27FC236}">
                    <a16:creationId xmlns:a16="http://schemas.microsoft.com/office/drawing/2014/main" id="{B9500116-F8A0-4B60-A41D-DDA61DAD96E1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6" name="Rectángulo 55">
                <a:extLst>
                  <a:ext uri="{FF2B5EF4-FFF2-40B4-BE49-F238E27FC236}">
                    <a16:creationId xmlns:a16="http://schemas.microsoft.com/office/drawing/2014/main" id="{32936542-49CC-49B3-82EB-7BF61A120F45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7" name="Rectángulo 56">
                <a:extLst>
                  <a:ext uri="{FF2B5EF4-FFF2-40B4-BE49-F238E27FC236}">
                    <a16:creationId xmlns:a16="http://schemas.microsoft.com/office/drawing/2014/main" id="{8750774D-2064-4D64-A3A9-4DF20C839018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8" name="Rectángulo 57">
                <a:extLst>
                  <a:ext uri="{FF2B5EF4-FFF2-40B4-BE49-F238E27FC236}">
                    <a16:creationId xmlns:a16="http://schemas.microsoft.com/office/drawing/2014/main" id="{83283F80-022F-44A8-A5C5-F600B41761E0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9" name="Rectángulo 58">
                <a:extLst>
                  <a:ext uri="{FF2B5EF4-FFF2-40B4-BE49-F238E27FC236}">
                    <a16:creationId xmlns:a16="http://schemas.microsoft.com/office/drawing/2014/main" id="{B3B65F57-430F-44F5-B56A-77EC86B78C32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60" name="Rectángulo 59">
              <a:extLst>
                <a:ext uri="{FF2B5EF4-FFF2-40B4-BE49-F238E27FC236}">
                  <a16:creationId xmlns:a16="http://schemas.microsoft.com/office/drawing/2014/main" id="{6466DA8E-C652-4658-9DE6-CC4010FF4254}"/>
                </a:ext>
              </a:extLst>
            </p:cNvPr>
            <p:cNvSpPr/>
            <p:nvPr/>
          </p:nvSpPr>
          <p:spPr>
            <a:xfrm>
              <a:off x="1857045" y="4249221"/>
              <a:ext cx="140225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Frente </a:t>
              </a:r>
            </a:p>
          </p:txBody>
        </p:sp>
        <p:sp>
          <p:nvSpPr>
            <p:cNvPr id="61" name="Rectángulo 60">
              <a:extLst>
                <a:ext uri="{FF2B5EF4-FFF2-40B4-BE49-F238E27FC236}">
                  <a16:creationId xmlns:a16="http://schemas.microsoft.com/office/drawing/2014/main" id="{31371062-0AD6-4B71-A228-5A8B2CD3F31E}"/>
                </a:ext>
              </a:extLst>
            </p:cNvPr>
            <p:cNvSpPr/>
            <p:nvPr/>
          </p:nvSpPr>
          <p:spPr>
            <a:xfrm>
              <a:off x="1857045" y="4448480"/>
              <a:ext cx="1327750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Costado</a:t>
              </a:r>
            </a:p>
          </p:txBody>
        </p:sp>
        <p:sp>
          <p:nvSpPr>
            <p:cNvPr id="62" name="Rectángulo 61">
              <a:extLst>
                <a:ext uri="{FF2B5EF4-FFF2-40B4-BE49-F238E27FC236}">
                  <a16:creationId xmlns:a16="http://schemas.microsoft.com/office/drawing/2014/main" id="{5A4E51EF-8D78-4EC7-9B0F-BE0BEA9BB197}"/>
                </a:ext>
              </a:extLst>
            </p:cNvPr>
            <p:cNvSpPr/>
            <p:nvPr/>
          </p:nvSpPr>
          <p:spPr>
            <a:xfrm>
              <a:off x="1867696" y="4627222"/>
              <a:ext cx="60857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Cadera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63" name="Rectángulo 62">
              <a:extLst>
                <a:ext uri="{FF2B5EF4-FFF2-40B4-BE49-F238E27FC236}">
                  <a16:creationId xmlns:a16="http://schemas.microsoft.com/office/drawing/2014/main" id="{14010947-628E-4464-9589-CBFF26BCD86C}"/>
                </a:ext>
              </a:extLst>
            </p:cNvPr>
            <p:cNvSpPr/>
            <p:nvPr/>
          </p:nvSpPr>
          <p:spPr>
            <a:xfrm>
              <a:off x="1867696" y="4813319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Rodilla</a:t>
              </a:r>
            </a:p>
          </p:txBody>
        </p:sp>
        <p:sp>
          <p:nvSpPr>
            <p:cNvPr id="64" name="Rectángulo 63">
              <a:extLst>
                <a:ext uri="{FF2B5EF4-FFF2-40B4-BE49-F238E27FC236}">
                  <a16:creationId xmlns:a16="http://schemas.microsoft.com/office/drawing/2014/main" id="{B9F5A617-31DA-4B42-AA9F-20464752E28F}"/>
                </a:ext>
              </a:extLst>
            </p:cNvPr>
            <p:cNvSpPr/>
            <p:nvPr/>
          </p:nvSpPr>
          <p:spPr>
            <a:xfrm>
              <a:off x="1862655" y="5016100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Rodilla</a:t>
              </a:r>
            </a:p>
          </p:txBody>
        </p:sp>
        <p:grpSp>
          <p:nvGrpSpPr>
            <p:cNvPr id="65" name="Grupo 64">
              <a:extLst>
                <a:ext uri="{FF2B5EF4-FFF2-40B4-BE49-F238E27FC236}">
                  <a16:creationId xmlns:a16="http://schemas.microsoft.com/office/drawing/2014/main" id="{320CD5EF-93F7-494C-8D7A-6A0B8DEABED7}"/>
                </a:ext>
              </a:extLst>
            </p:cNvPr>
            <p:cNvGrpSpPr/>
            <p:nvPr/>
          </p:nvGrpSpPr>
          <p:grpSpPr>
            <a:xfrm>
              <a:off x="3122565" y="4330398"/>
              <a:ext cx="319496" cy="903494"/>
              <a:chOff x="499785" y="4324233"/>
              <a:chExt cx="319496" cy="903494"/>
            </a:xfrm>
          </p:grpSpPr>
          <p:sp>
            <p:nvSpPr>
              <p:cNvPr id="66" name="Rectángulo 65">
                <a:extLst>
                  <a:ext uri="{FF2B5EF4-FFF2-40B4-BE49-F238E27FC236}">
                    <a16:creationId xmlns:a16="http://schemas.microsoft.com/office/drawing/2014/main" id="{F5AFC7C4-3C8D-4234-9F99-591641CB149C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7" name="Rectángulo 66">
                <a:extLst>
                  <a:ext uri="{FF2B5EF4-FFF2-40B4-BE49-F238E27FC236}">
                    <a16:creationId xmlns:a16="http://schemas.microsoft.com/office/drawing/2014/main" id="{672EC4D9-7968-40EF-8E37-0AB1B0B57B4D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8" name="Rectángulo 67">
                <a:extLst>
                  <a:ext uri="{FF2B5EF4-FFF2-40B4-BE49-F238E27FC236}">
                    <a16:creationId xmlns:a16="http://schemas.microsoft.com/office/drawing/2014/main" id="{79992F34-89A5-437A-A008-60DF00CD58FB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9" name="Rectángulo 68">
                <a:extLst>
                  <a:ext uri="{FF2B5EF4-FFF2-40B4-BE49-F238E27FC236}">
                    <a16:creationId xmlns:a16="http://schemas.microsoft.com/office/drawing/2014/main" id="{5A44A7C8-1EF2-4BA3-A253-805C71A8205A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70" name="Rectángulo 69">
                <a:extLst>
                  <a:ext uri="{FF2B5EF4-FFF2-40B4-BE49-F238E27FC236}">
                    <a16:creationId xmlns:a16="http://schemas.microsoft.com/office/drawing/2014/main" id="{9FCEB1F4-D108-40F4-9C61-46A7811EF12A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71" name="Rectángulo 70">
              <a:extLst>
                <a:ext uri="{FF2B5EF4-FFF2-40B4-BE49-F238E27FC236}">
                  <a16:creationId xmlns:a16="http://schemas.microsoft.com/office/drawing/2014/main" id="{7667203C-F86F-4632-8695-E8C8F777376B}"/>
                </a:ext>
              </a:extLst>
            </p:cNvPr>
            <p:cNvSpPr/>
            <p:nvPr/>
          </p:nvSpPr>
          <p:spPr>
            <a:xfrm>
              <a:off x="3391445" y="4257235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Pantalones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2" name="Rectángulo 71">
              <a:extLst>
                <a:ext uri="{FF2B5EF4-FFF2-40B4-BE49-F238E27FC236}">
                  <a16:creationId xmlns:a16="http://schemas.microsoft.com/office/drawing/2014/main" id="{58BFB19A-50EB-45F1-A3CE-85D479F6FF63}"/>
                </a:ext>
              </a:extLst>
            </p:cNvPr>
            <p:cNvSpPr/>
            <p:nvPr/>
          </p:nvSpPr>
          <p:spPr>
            <a:xfrm>
              <a:off x="3392643" y="4443247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Falda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3" name="Rectángulo 72">
              <a:extLst>
                <a:ext uri="{FF2B5EF4-FFF2-40B4-BE49-F238E27FC236}">
                  <a16:creationId xmlns:a16="http://schemas.microsoft.com/office/drawing/2014/main" id="{1D61C0AB-6E23-4955-B604-F5425931A240}"/>
                </a:ext>
              </a:extLst>
            </p:cNvPr>
            <p:cNvSpPr/>
            <p:nvPr/>
          </p:nvSpPr>
          <p:spPr>
            <a:xfrm>
              <a:off x="3388231" y="4632248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Brazos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4" name="Rectángulo 73">
              <a:extLst>
                <a:ext uri="{FF2B5EF4-FFF2-40B4-BE49-F238E27FC236}">
                  <a16:creationId xmlns:a16="http://schemas.microsoft.com/office/drawing/2014/main" id="{82FFD66E-2E43-472B-9751-82F25D60E63F}"/>
                </a:ext>
              </a:extLst>
            </p:cNvPr>
            <p:cNvSpPr/>
            <p:nvPr/>
          </p:nvSpPr>
          <p:spPr>
            <a:xfrm>
              <a:off x="3391445" y="4824776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Brazos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5" name="Rectángulo 74">
              <a:extLst>
                <a:ext uri="{FF2B5EF4-FFF2-40B4-BE49-F238E27FC236}">
                  <a16:creationId xmlns:a16="http://schemas.microsoft.com/office/drawing/2014/main" id="{567DC8AA-44AB-4858-80A5-59093DB9B205}"/>
                </a:ext>
              </a:extLst>
            </p:cNvPr>
            <p:cNvSpPr/>
            <p:nvPr/>
          </p:nvSpPr>
          <p:spPr>
            <a:xfrm>
              <a:off x="3392014" y="5019687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Puños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77" name="Grupo 76">
            <a:extLst>
              <a:ext uri="{FF2B5EF4-FFF2-40B4-BE49-F238E27FC236}">
                <a16:creationId xmlns:a16="http://schemas.microsoft.com/office/drawing/2014/main" id="{E1C409F8-653D-4D9B-BD5A-C6F51AAA093A}"/>
              </a:ext>
            </a:extLst>
          </p:cNvPr>
          <p:cNvGrpSpPr/>
          <p:nvPr/>
        </p:nvGrpSpPr>
        <p:grpSpPr>
          <a:xfrm>
            <a:off x="827247" y="5284367"/>
            <a:ext cx="3869438" cy="314947"/>
            <a:chOff x="846774" y="1908569"/>
            <a:chExt cx="3869438" cy="314947"/>
          </a:xfrm>
        </p:grpSpPr>
        <p:sp>
          <p:nvSpPr>
            <p:cNvPr id="78" name="Rectángulo: esquinas redondeadas 77">
              <a:extLst>
                <a:ext uri="{FF2B5EF4-FFF2-40B4-BE49-F238E27FC236}">
                  <a16:creationId xmlns:a16="http://schemas.microsoft.com/office/drawing/2014/main" id="{2060D2E5-A165-4593-B293-BEB07BBA723F}"/>
                </a:ext>
              </a:extLst>
            </p:cNvPr>
            <p:cNvSpPr/>
            <p:nvPr/>
          </p:nvSpPr>
          <p:spPr>
            <a:xfrm>
              <a:off x="888509" y="1931042"/>
              <a:ext cx="3548063" cy="267576"/>
            </a:xfrm>
            <a:prstGeom prst="roundRect">
              <a:avLst>
                <a:gd name="adj" fmla="val 3808"/>
              </a:avLst>
            </a:prstGeom>
            <a:solidFill>
              <a:srgbClr val="E5EBF7"/>
            </a:solidFill>
            <a:ln w="6350"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79" name="Rectángulo 78">
              <a:extLst>
                <a:ext uri="{FF2B5EF4-FFF2-40B4-BE49-F238E27FC236}">
                  <a16:creationId xmlns:a16="http://schemas.microsoft.com/office/drawing/2014/main" id="{E7877A37-7626-4D32-BC91-E7815A0457B0}"/>
                </a:ext>
              </a:extLst>
            </p:cNvPr>
            <p:cNvSpPr/>
            <p:nvPr/>
          </p:nvSpPr>
          <p:spPr>
            <a:xfrm>
              <a:off x="846774" y="1910995"/>
              <a:ext cx="140708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Material Utilizado</a:t>
              </a:r>
            </a:p>
          </p:txBody>
        </p:sp>
        <p:sp>
          <p:nvSpPr>
            <p:cNvPr id="80" name="Rectángulo 79">
              <a:extLst>
                <a:ext uri="{FF2B5EF4-FFF2-40B4-BE49-F238E27FC236}">
                  <a16:creationId xmlns:a16="http://schemas.microsoft.com/office/drawing/2014/main" id="{EED52FFC-D234-4972-9362-CCA8BD8E1E1D}"/>
                </a:ext>
              </a:extLst>
            </p:cNvPr>
            <p:cNvSpPr/>
            <p:nvPr/>
          </p:nvSpPr>
          <p:spPr>
            <a:xfrm>
              <a:off x="1951784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81" name="Rectángulo 80">
              <a:extLst>
                <a:ext uri="{FF2B5EF4-FFF2-40B4-BE49-F238E27FC236}">
                  <a16:creationId xmlns:a16="http://schemas.microsoft.com/office/drawing/2014/main" id="{810D7B33-A378-48EE-81DB-D80ABF08CAFF}"/>
                </a:ext>
              </a:extLst>
            </p:cNvPr>
            <p:cNvSpPr/>
            <p:nvPr/>
          </p:nvSpPr>
          <p:spPr>
            <a:xfrm>
              <a:off x="2018850" y="1908569"/>
              <a:ext cx="1230415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Traído por cliente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82" name="Rectángulo 81">
              <a:extLst>
                <a:ext uri="{FF2B5EF4-FFF2-40B4-BE49-F238E27FC236}">
                  <a16:creationId xmlns:a16="http://schemas.microsoft.com/office/drawing/2014/main" id="{C6BA340D-8998-4AB9-89C7-B008C984CE74}"/>
                </a:ext>
              </a:extLst>
            </p:cNvPr>
            <p:cNvSpPr/>
            <p:nvPr/>
          </p:nvSpPr>
          <p:spPr>
            <a:xfrm>
              <a:off x="3114635" y="2000787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85" name="Rectángulo 84">
              <a:extLst>
                <a:ext uri="{FF2B5EF4-FFF2-40B4-BE49-F238E27FC236}">
                  <a16:creationId xmlns:a16="http://schemas.microsoft.com/office/drawing/2014/main" id="{E804BDC5-B8E3-4BEE-B9A1-7A7F9FE1772F}"/>
                </a:ext>
              </a:extLst>
            </p:cNvPr>
            <p:cNvSpPr/>
            <p:nvPr/>
          </p:nvSpPr>
          <p:spPr>
            <a:xfrm>
              <a:off x="3194974" y="1908569"/>
              <a:ext cx="152123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Comprado por uno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pic>
        <p:nvPicPr>
          <p:cNvPr id="86" name="Imagen 85">
            <a:extLst>
              <a:ext uri="{FF2B5EF4-FFF2-40B4-BE49-F238E27FC236}">
                <a16:creationId xmlns:a16="http://schemas.microsoft.com/office/drawing/2014/main" id="{5E40D706-1789-41B8-8B26-B918DFB9E15B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203" t="66278" r="8673" b="23356"/>
          <a:stretch/>
        </p:blipFill>
        <p:spPr>
          <a:xfrm>
            <a:off x="420002" y="5572807"/>
            <a:ext cx="4301657" cy="745544"/>
          </a:xfrm>
          <a:prstGeom prst="rect">
            <a:avLst/>
          </a:prstGeom>
        </p:spPr>
      </p:pic>
      <p:grpSp>
        <p:nvGrpSpPr>
          <p:cNvPr id="99" name="Grupo 98">
            <a:extLst>
              <a:ext uri="{FF2B5EF4-FFF2-40B4-BE49-F238E27FC236}">
                <a16:creationId xmlns:a16="http://schemas.microsoft.com/office/drawing/2014/main" id="{A495B0AB-2D8A-4029-A820-29583E476264}"/>
              </a:ext>
            </a:extLst>
          </p:cNvPr>
          <p:cNvGrpSpPr/>
          <p:nvPr/>
        </p:nvGrpSpPr>
        <p:grpSpPr>
          <a:xfrm>
            <a:off x="513886" y="6402346"/>
            <a:ext cx="4328637" cy="751470"/>
            <a:chOff x="507023" y="6357999"/>
            <a:chExt cx="4328637" cy="751470"/>
          </a:xfrm>
        </p:grpSpPr>
        <p:sp>
          <p:nvSpPr>
            <p:cNvPr id="88" name="Rectángulo 87">
              <a:extLst>
                <a:ext uri="{FF2B5EF4-FFF2-40B4-BE49-F238E27FC236}">
                  <a16:creationId xmlns:a16="http://schemas.microsoft.com/office/drawing/2014/main" id="{CABB359B-7FAA-4851-BFBB-C7E16CD1F9CA}"/>
                </a:ext>
              </a:extLst>
            </p:cNvPr>
            <p:cNvSpPr/>
            <p:nvPr/>
          </p:nvSpPr>
          <p:spPr>
            <a:xfrm>
              <a:off x="507023" y="6357999"/>
              <a:ext cx="1590222" cy="34394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6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Formas de Pago</a:t>
              </a:r>
              <a:endParaRPr lang="es-CL" sz="16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89" name="Rectángulo 88">
              <a:extLst>
                <a:ext uri="{FF2B5EF4-FFF2-40B4-BE49-F238E27FC236}">
                  <a16:creationId xmlns:a16="http://schemas.microsoft.com/office/drawing/2014/main" id="{5C3FB13F-67AB-4E67-B8DB-16F6AEF462D6}"/>
                </a:ext>
              </a:extLst>
            </p:cNvPr>
            <p:cNvSpPr/>
            <p:nvPr/>
          </p:nvSpPr>
          <p:spPr>
            <a:xfrm>
              <a:off x="508665" y="6755574"/>
              <a:ext cx="118105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Total a Pagar: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90" name="Conector recto 89">
              <a:extLst>
                <a:ext uri="{FF2B5EF4-FFF2-40B4-BE49-F238E27FC236}">
                  <a16:creationId xmlns:a16="http://schemas.microsoft.com/office/drawing/2014/main" id="{E991F5D5-602F-41C6-A05E-4F641BA735F5}"/>
                </a:ext>
              </a:extLst>
            </p:cNvPr>
            <p:cNvCxnSpPr>
              <a:cxnSpLocks/>
            </p:cNvCxnSpPr>
            <p:nvPr/>
          </p:nvCxnSpPr>
          <p:spPr>
            <a:xfrm>
              <a:off x="1405339" y="6956676"/>
              <a:ext cx="1125661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3" name="Rectángulo 92">
              <a:extLst>
                <a:ext uri="{FF2B5EF4-FFF2-40B4-BE49-F238E27FC236}">
                  <a16:creationId xmlns:a16="http://schemas.microsoft.com/office/drawing/2014/main" id="{6EBF0BAA-1830-4082-9014-C97DF0F57357}"/>
                </a:ext>
              </a:extLst>
            </p:cNvPr>
            <p:cNvSpPr/>
            <p:nvPr/>
          </p:nvSpPr>
          <p:spPr>
            <a:xfrm>
              <a:off x="2618328" y="6480608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94" name="Rectángulo 93">
              <a:extLst>
                <a:ext uri="{FF2B5EF4-FFF2-40B4-BE49-F238E27FC236}">
                  <a16:creationId xmlns:a16="http://schemas.microsoft.com/office/drawing/2014/main" id="{6B27A875-5C49-4CE4-884A-53A0A9CD71C2}"/>
                </a:ext>
              </a:extLst>
            </p:cNvPr>
            <p:cNvSpPr/>
            <p:nvPr/>
          </p:nvSpPr>
          <p:spPr>
            <a:xfrm>
              <a:off x="2698547" y="6392360"/>
              <a:ext cx="213711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50% Adel</a:t>
              </a: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anto / 50% Entrega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5" name="Rectángulo 94">
              <a:extLst>
                <a:ext uri="{FF2B5EF4-FFF2-40B4-BE49-F238E27FC236}">
                  <a16:creationId xmlns:a16="http://schemas.microsoft.com/office/drawing/2014/main" id="{796D9CDE-CE6A-44BC-B977-018DBDB7ADB1}"/>
                </a:ext>
              </a:extLst>
            </p:cNvPr>
            <p:cNvSpPr/>
            <p:nvPr/>
          </p:nvSpPr>
          <p:spPr>
            <a:xfrm>
              <a:off x="2618327" y="6671604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96" name="Rectángulo 95">
              <a:extLst>
                <a:ext uri="{FF2B5EF4-FFF2-40B4-BE49-F238E27FC236}">
                  <a16:creationId xmlns:a16="http://schemas.microsoft.com/office/drawing/2014/main" id="{E1A9C05A-E9F5-40BA-9B89-F4925868A6E2}"/>
                </a:ext>
              </a:extLst>
            </p:cNvPr>
            <p:cNvSpPr/>
            <p:nvPr/>
          </p:nvSpPr>
          <p:spPr>
            <a:xfrm>
              <a:off x="2698547" y="6590190"/>
              <a:ext cx="125637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Tarjeta de Crédito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7" name="Rectángulo 96">
              <a:extLst>
                <a:ext uri="{FF2B5EF4-FFF2-40B4-BE49-F238E27FC236}">
                  <a16:creationId xmlns:a16="http://schemas.microsoft.com/office/drawing/2014/main" id="{FDB9D3DA-79A0-4743-B169-42B0206C7917}"/>
                </a:ext>
              </a:extLst>
            </p:cNvPr>
            <p:cNvSpPr/>
            <p:nvPr/>
          </p:nvSpPr>
          <p:spPr>
            <a:xfrm>
              <a:off x="2734595" y="6796948"/>
              <a:ext cx="125637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Pago Completo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8" name="Rectángulo 97">
              <a:extLst>
                <a:ext uri="{FF2B5EF4-FFF2-40B4-BE49-F238E27FC236}">
                  <a16:creationId xmlns:a16="http://schemas.microsoft.com/office/drawing/2014/main" id="{C23ACB03-E850-4859-963B-A4D496E13724}"/>
                </a:ext>
              </a:extLst>
            </p:cNvPr>
            <p:cNvSpPr/>
            <p:nvPr/>
          </p:nvSpPr>
          <p:spPr>
            <a:xfrm>
              <a:off x="2618327" y="6872424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</p:grpSp>
      <p:sp>
        <p:nvSpPr>
          <p:cNvPr id="83" name="Rectángulo 82">
            <a:extLst>
              <a:ext uri="{FF2B5EF4-FFF2-40B4-BE49-F238E27FC236}">
                <a16:creationId xmlns:a16="http://schemas.microsoft.com/office/drawing/2014/main" id="{FF1B5714-D46E-4962-9BD8-8C3EB344E93F}"/>
              </a:ext>
            </a:extLst>
          </p:cNvPr>
          <p:cNvSpPr/>
          <p:nvPr/>
        </p:nvSpPr>
        <p:spPr>
          <a:xfrm>
            <a:off x="551357" y="63750"/>
            <a:ext cx="4148168" cy="107830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07000"/>
              </a:lnSpc>
              <a:spcAft>
                <a:spcPts val="726"/>
              </a:spcAft>
            </a:pPr>
            <a:r>
              <a:rPr lang="es-CL" sz="5988" dirty="0">
                <a:solidFill>
                  <a:schemeClr val="bg1"/>
                </a:solidFill>
                <a:latin typeface="Angelface" pitchFamily="50" charset="0"/>
                <a:ea typeface="Calibri" panose="020F0502020204030204" pitchFamily="34" charset="0"/>
                <a:cs typeface="Times New Roman" panose="02020603050405020304" pitchFamily="18" charset="0"/>
              </a:rPr>
              <a:t>Ordenes de Venta</a:t>
            </a:r>
            <a:endParaRPr lang="es-CL" sz="6532" dirty="0">
              <a:solidFill>
                <a:schemeClr val="bg1"/>
              </a:solidFill>
              <a:latin typeface="Angelface" pitchFamily="50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101" name="Rectángulo: esquinas redondeadas 100">
            <a:extLst>
              <a:ext uri="{FF2B5EF4-FFF2-40B4-BE49-F238E27FC236}">
                <a16:creationId xmlns:a16="http://schemas.microsoft.com/office/drawing/2014/main" id="{0A155951-9671-4EA6-9BA5-4894C98CB333}"/>
              </a:ext>
            </a:extLst>
          </p:cNvPr>
          <p:cNvSpPr/>
          <p:nvPr/>
        </p:nvSpPr>
        <p:spPr>
          <a:xfrm>
            <a:off x="473237" y="1582469"/>
            <a:ext cx="4223447" cy="604994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111" name="Rectángulo: esquinas redondeadas 110">
            <a:extLst>
              <a:ext uri="{FF2B5EF4-FFF2-40B4-BE49-F238E27FC236}">
                <a16:creationId xmlns:a16="http://schemas.microsoft.com/office/drawing/2014/main" id="{2F0F5CEE-A183-4B39-8715-F1C8F735566B}"/>
              </a:ext>
            </a:extLst>
          </p:cNvPr>
          <p:cNvSpPr/>
          <p:nvPr/>
        </p:nvSpPr>
        <p:spPr>
          <a:xfrm>
            <a:off x="524368" y="3850804"/>
            <a:ext cx="4115236" cy="1279658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113" name="Rectángulo: esquinas redondeadas 112">
            <a:extLst>
              <a:ext uri="{FF2B5EF4-FFF2-40B4-BE49-F238E27FC236}">
                <a16:creationId xmlns:a16="http://schemas.microsoft.com/office/drawing/2014/main" id="{907035ED-50C6-4207-BD92-D5027B05F656}"/>
              </a:ext>
            </a:extLst>
          </p:cNvPr>
          <p:cNvSpPr/>
          <p:nvPr/>
        </p:nvSpPr>
        <p:spPr>
          <a:xfrm>
            <a:off x="521789" y="6431097"/>
            <a:ext cx="4115236" cy="762266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</p:spTree>
    <p:extLst>
      <p:ext uri="{BB962C8B-B14F-4D97-AF65-F5344CB8AC3E}">
        <p14:creationId xmlns:p14="http://schemas.microsoft.com/office/powerpoint/2010/main" val="2247825022"/>
      </p:ext>
    </p:extLst>
  </p:cSld>
  <p:clrMapOvr>
    <a:masterClrMapping/>
  </p:clrMapOvr>
</p:sld>
</file>

<file path=ppt/slides/slide3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4" name="Imagen 113">
            <a:extLst>
              <a:ext uri="{FF2B5EF4-FFF2-40B4-BE49-F238E27FC236}">
                <a16:creationId xmlns:a16="http://schemas.microsoft.com/office/drawing/2014/main" id="{E2C72D66-3C05-40F4-818E-4CB8631B94FA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26633" t="9514" r="29569" b="27352"/>
          <a:stretch/>
        </p:blipFill>
        <p:spPr>
          <a:xfrm rot="16200000">
            <a:off x="2185505" y="-1998928"/>
            <a:ext cx="697876" cy="5068891"/>
          </a:xfrm>
          <a:prstGeom prst="rect">
            <a:avLst/>
          </a:prstGeom>
        </p:spPr>
      </p:pic>
      <p:sp>
        <p:nvSpPr>
          <p:cNvPr id="112" name="Rectángulo: esquinas redondeadas 111">
            <a:extLst>
              <a:ext uri="{FF2B5EF4-FFF2-40B4-BE49-F238E27FC236}">
                <a16:creationId xmlns:a16="http://schemas.microsoft.com/office/drawing/2014/main" id="{E115D612-3661-42A9-A486-91A7B88EA55F}"/>
              </a:ext>
            </a:extLst>
          </p:cNvPr>
          <p:cNvSpPr/>
          <p:nvPr/>
        </p:nvSpPr>
        <p:spPr>
          <a:xfrm>
            <a:off x="440504" y="6367648"/>
            <a:ext cx="4290148" cy="890633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110" name="Rectángulo: esquinas redondeadas 109">
            <a:extLst>
              <a:ext uri="{FF2B5EF4-FFF2-40B4-BE49-F238E27FC236}">
                <a16:creationId xmlns:a16="http://schemas.microsoft.com/office/drawing/2014/main" id="{9B78243E-FF09-471B-A928-593DCFE6BCF1}"/>
              </a:ext>
            </a:extLst>
          </p:cNvPr>
          <p:cNvSpPr/>
          <p:nvPr/>
        </p:nvSpPr>
        <p:spPr>
          <a:xfrm>
            <a:off x="440505" y="3776826"/>
            <a:ext cx="4290148" cy="1439386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84" name="Rectángulo: esquinas redondeadas 83">
            <a:extLst>
              <a:ext uri="{FF2B5EF4-FFF2-40B4-BE49-F238E27FC236}">
                <a16:creationId xmlns:a16="http://schemas.microsoft.com/office/drawing/2014/main" id="{AD7414DD-8DE6-45B8-8112-9BDDF0B186AF}"/>
              </a:ext>
            </a:extLst>
          </p:cNvPr>
          <p:cNvSpPr/>
          <p:nvPr/>
        </p:nvSpPr>
        <p:spPr>
          <a:xfrm>
            <a:off x="420001" y="1536627"/>
            <a:ext cx="4310651" cy="697874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2" name="Rectángulo: esquinas redondeadas 1">
            <a:extLst>
              <a:ext uri="{FF2B5EF4-FFF2-40B4-BE49-F238E27FC236}">
                <a16:creationId xmlns:a16="http://schemas.microsoft.com/office/drawing/2014/main" id="{99FF4510-806D-4AC7-8D73-69B355A697B8}"/>
              </a:ext>
            </a:extLst>
          </p:cNvPr>
          <p:cNvSpPr/>
          <p:nvPr/>
        </p:nvSpPr>
        <p:spPr>
          <a:xfrm>
            <a:off x="1308997" y="1142665"/>
            <a:ext cx="1021080" cy="217998"/>
          </a:xfrm>
          <a:prstGeom prst="roundRect">
            <a:avLst>
              <a:gd name="adj" fmla="val 0"/>
            </a:avLst>
          </a:prstGeom>
          <a:noFill/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4" name="Rectángulo 3">
            <a:extLst>
              <a:ext uri="{FF2B5EF4-FFF2-40B4-BE49-F238E27FC236}">
                <a16:creationId xmlns:a16="http://schemas.microsoft.com/office/drawing/2014/main" id="{2AFB77A1-E7B9-4F47-9144-3CC7BDF7EE3D}"/>
              </a:ext>
            </a:extLst>
          </p:cNvPr>
          <p:cNvSpPr/>
          <p:nvPr/>
        </p:nvSpPr>
        <p:spPr>
          <a:xfrm>
            <a:off x="440504" y="1056234"/>
            <a:ext cx="1021080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N.º Pedido</a:t>
            </a:r>
            <a:endParaRPr lang="es-CL" dirty="0">
              <a:effectLst/>
              <a:latin typeface="Akazan Lt" panose="02000506020000020003" pitchFamily="2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5" name="Rectángulo: esquinas redondeadas 4">
            <a:extLst>
              <a:ext uri="{FF2B5EF4-FFF2-40B4-BE49-F238E27FC236}">
                <a16:creationId xmlns:a16="http://schemas.microsoft.com/office/drawing/2014/main" id="{2842A9BB-0E44-4F1E-97DD-EF7322732B51}"/>
              </a:ext>
            </a:extLst>
          </p:cNvPr>
          <p:cNvSpPr/>
          <p:nvPr/>
        </p:nvSpPr>
        <p:spPr>
          <a:xfrm>
            <a:off x="3675604" y="1142059"/>
            <a:ext cx="1021080" cy="217998"/>
          </a:xfrm>
          <a:prstGeom prst="roundRect">
            <a:avLst>
              <a:gd name="adj" fmla="val 0"/>
            </a:avLst>
          </a:prstGeom>
          <a:noFill/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6" name="Rectángulo 5">
            <a:extLst>
              <a:ext uri="{FF2B5EF4-FFF2-40B4-BE49-F238E27FC236}">
                <a16:creationId xmlns:a16="http://schemas.microsoft.com/office/drawing/2014/main" id="{7F3D37A6-278E-4B2C-8776-6E7C1A84784E}"/>
              </a:ext>
            </a:extLst>
          </p:cNvPr>
          <p:cNvSpPr/>
          <p:nvPr/>
        </p:nvSpPr>
        <p:spPr>
          <a:xfrm>
            <a:off x="3079506" y="1063864"/>
            <a:ext cx="1021080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Fecha</a:t>
            </a:r>
          </a:p>
        </p:txBody>
      </p:sp>
      <p:grpSp>
        <p:nvGrpSpPr>
          <p:cNvPr id="17" name="Grupo 16">
            <a:extLst>
              <a:ext uri="{FF2B5EF4-FFF2-40B4-BE49-F238E27FC236}">
                <a16:creationId xmlns:a16="http://schemas.microsoft.com/office/drawing/2014/main" id="{A1221EF0-FDFE-48C3-A647-6370BEFC3A9F}"/>
              </a:ext>
            </a:extLst>
          </p:cNvPr>
          <p:cNvGrpSpPr/>
          <p:nvPr/>
        </p:nvGrpSpPr>
        <p:grpSpPr>
          <a:xfrm>
            <a:off x="428996" y="1535416"/>
            <a:ext cx="4190338" cy="715275"/>
            <a:chOff x="461175" y="1120552"/>
            <a:chExt cx="4190338" cy="715275"/>
          </a:xfrm>
        </p:grpSpPr>
        <p:sp>
          <p:nvSpPr>
            <p:cNvPr id="8" name="Rectángulo 7">
              <a:extLst>
                <a:ext uri="{FF2B5EF4-FFF2-40B4-BE49-F238E27FC236}">
                  <a16:creationId xmlns:a16="http://schemas.microsoft.com/office/drawing/2014/main" id="{9A52EE84-0DE8-4F26-AD5E-3CE20593F425}"/>
                </a:ext>
              </a:extLst>
            </p:cNvPr>
            <p:cNvSpPr/>
            <p:nvPr/>
          </p:nvSpPr>
          <p:spPr>
            <a:xfrm>
              <a:off x="477077" y="1120552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Cliente: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" name="Rectángulo 8">
              <a:extLst>
                <a:ext uri="{FF2B5EF4-FFF2-40B4-BE49-F238E27FC236}">
                  <a16:creationId xmlns:a16="http://schemas.microsoft.com/office/drawing/2014/main" id="{0293D1B7-439B-4947-A5F0-41627F3784A1}"/>
                </a:ext>
              </a:extLst>
            </p:cNvPr>
            <p:cNvSpPr/>
            <p:nvPr/>
          </p:nvSpPr>
          <p:spPr>
            <a:xfrm>
              <a:off x="461175" y="1452518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Teléfono: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10" name="Rectángulo 9">
              <a:extLst>
                <a:ext uri="{FF2B5EF4-FFF2-40B4-BE49-F238E27FC236}">
                  <a16:creationId xmlns:a16="http://schemas.microsoft.com/office/drawing/2014/main" id="{18CEE0AE-BC72-4F64-89A2-783C42213717}"/>
                </a:ext>
              </a:extLst>
            </p:cNvPr>
            <p:cNvSpPr/>
            <p:nvPr/>
          </p:nvSpPr>
          <p:spPr>
            <a:xfrm>
              <a:off x="2542395" y="1460468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Celular: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12" name="Conector recto 11">
              <a:extLst>
                <a:ext uri="{FF2B5EF4-FFF2-40B4-BE49-F238E27FC236}">
                  <a16:creationId xmlns:a16="http://schemas.microsoft.com/office/drawing/2014/main" id="{44FD2E21-B38E-48E6-8AF0-3E3DE6E69487}"/>
                </a:ext>
              </a:extLst>
            </p:cNvPr>
            <p:cNvCxnSpPr/>
            <p:nvPr/>
          </p:nvCxnSpPr>
          <p:spPr>
            <a:xfrm>
              <a:off x="1089328" y="1380954"/>
              <a:ext cx="3562185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Conector recto 12">
              <a:extLst>
                <a:ext uri="{FF2B5EF4-FFF2-40B4-BE49-F238E27FC236}">
                  <a16:creationId xmlns:a16="http://schemas.microsoft.com/office/drawing/2014/main" id="{FF0615F5-297B-42CC-9227-B689F664423A}"/>
                </a:ext>
              </a:extLst>
            </p:cNvPr>
            <p:cNvCxnSpPr>
              <a:cxnSpLocks/>
            </p:cNvCxnSpPr>
            <p:nvPr/>
          </p:nvCxnSpPr>
          <p:spPr>
            <a:xfrm>
              <a:off x="1194019" y="1700333"/>
              <a:ext cx="1348376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" name="Conector recto 14">
              <a:extLst>
                <a:ext uri="{FF2B5EF4-FFF2-40B4-BE49-F238E27FC236}">
                  <a16:creationId xmlns:a16="http://schemas.microsoft.com/office/drawing/2014/main" id="{BD48C7B8-5CAC-4F82-9216-C8AB344C1EF2}"/>
                </a:ext>
              </a:extLst>
            </p:cNvPr>
            <p:cNvCxnSpPr>
              <a:cxnSpLocks/>
            </p:cNvCxnSpPr>
            <p:nvPr/>
          </p:nvCxnSpPr>
          <p:spPr>
            <a:xfrm>
              <a:off x="3228230" y="1700333"/>
              <a:ext cx="1423283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7" name="Grupo 26">
            <a:extLst>
              <a:ext uri="{FF2B5EF4-FFF2-40B4-BE49-F238E27FC236}">
                <a16:creationId xmlns:a16="http://schemas.microsoft.com/office/drawing/2014/main" id="{D011FB4B-7475-4BE9-A358-6DA41A8D12AD}"/>
              </a:ext>
            </a:extLst>
          </p:cNvPr>
          <p:cNvGrpSpPr/>
          <p:nvPr/>
        </p:nvGrpSpPr>
        <p:grpSpPr>
          <a:xfrm>
            <a:off x="899417" y="2332501"/>
            <a:ext cx="3359980" cy="319046"/>
            <a:chOff x="864702" y="1908569"/>
            <a:chExt cx="3359980" cy="319046"/>
          </a:xfrm>
        </p:grpSpPr>
        <p:sp>
          <p:nvSpPr>
            <p:cNvPr id="19" name="Rectángulo: esquinas redondeadas 18">
              <a:extLst>
                <a:ext uri="{FF2B5EF4-FFF2-40B4-BE49-F238E27FC236}">
                  <a16:creationId xmlns:a16="http://schemas.microsoft.com/office/drawing/2014/main" id="{90C1F828-0023-4BD0-AE55-1A1D3BABD5CA}"/>
                </a:ext>
              </a:extLst>
            </p:cNvPr>
            <p:cNvSpPr/>
            <p:nvPr/>
          </p:nvSpPr>
          <p:spPr>
            <a:xfrm>
              <a:off x="888509" y="1931042"/>
              <a:ext cx="3336173" cy="267576"/>
            </a:xfrm>
            <a:prstGeom prst="roundRect">
              <a:avLst>
                <a:gd name="adj" fmla="val 3808"/>
              </a:avLst>
            </a:prstGeom>
            <a:solidFill>
              <a:srgbClr val="E5EBF7"/>
            </a:solidFill>
            <a:ln w="6350"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20" name="Rectángulo 19">
              <a:extLst>
                <a:ext uri="{FF2B5EF4-FFF2-40B4-BE49-F238E27FC236}">
                  <a16:creationId xmlns:a16="http://schemas.microsoft.com/office/drawing/2014/main" id="{56986F0A-658A-4DCF-8EF6-0F185C7C5060}"/>
                </a:ext>
              </a:extLst>
            </p:cNvPr>
            <p:cNvSpPr/>
            <p:nvPr/>
          </p:nvSpPr>
          <p:spPr>
            <a:xfrm>
              <a:off x="864702" y="1910995"/>
              <a:ext cx="140708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Tipo de Servicio: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21" name="Rectángulo 20">
              <a:extLst>
                <a:ext uri="{FF2B5EF4-FFF2-40B4-BE49-F238E27FC236}">
                  <a16:creationId xmlns:a16="http://schemas.microsoft.com/office/drawing/2014/main" id="{6492D76D-BD6D-4616-9DE0-599FC92A6658}"/>
                </a:ext>
              </a:extLst>
            </p:cNvPr>
            <p:cNvSpPr/>
            <p:nvPr/>
          </p:nvSpPr>
          <p:spPr>
            <a:xfrm>
              <a:off x="1993616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2" name="Rectángulo 21">
              <a:extLst>
                <a:ext uri="{FF2B5EF4-FFF2-40B4-BE49-F238E27FC236}">
                  <a16:creationId xmlns:a16="http://schemas.microsoft.com/office/drawing/2014/main" id="{BE82BD38-E445-4696-A0AB-597A418C5665}"/>
                </a:ext>
              </a:extLst>
            </p:cNvPr>
            <p:cNvSpPr/>
            <p:nvPr/>
          </p:nvSpPr>
          <p:spPr>
            <a:xfrm>
              <a:off x="2072635" y="1908569"/>
              <a:ext cx="654616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Costura</a:t>
              </a:r>
            </a:p>
          </p:txBody>
        </p:sp>
        <p:sp>
          <p:nvSpPr>
            <p:cNvPr id="23" name="Rectángulo 22">
              <a:extLst>
                <a:ext uri="{FF2B5EF4-FFF2-40B4-BE49-F238E27FC236}">
                  <a16:creationId xmlns:a16="http://schemas.microsoft.com/office/drawing/2014/main" id="{68F4B250-3831-418F-BFC4-D431DBC2CA70}"/>
                </a:ext>
              </a:extLst>
            </p:cNvPr>
            <p:cNvSpPr/>
            <p:nvPr/>
          </p:nvSpPr>
          <p:spPr>
            <a:xfrm>
              <a:off x="2660329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4" name="Rectángulo 23">
              <a:extLst>
                <a:ext uri="{FF2B5EF4-FFF2-40B4-BE49-F238E27FC236}">
                  <a16:creationId xmlns:a16="http://schemas.microsoft.com/office/drawing/2014/main" id="{4AA89D6B-DBBA-402D-AEBE-71E144A67F00}"/>
                </a:ext>
              </a:extLst>
            </p:cNvPr>
            <p:cNvSpPr/>
            <p:nvPr/>
          </p:nvSpPr>
          <p:spPr>
            <a:xfrm>
              <a:off x="2750460" y="1915094"/>
              <a:ext cx="81676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Confección</a:t>
              </a:r>
            </a:p>
          </p:txBody>
        </p:sp>
        <p:sp>
          <p:nvSpPr>
            <p:cNvPr id="25" name="Rectángulo 24">
              <a:extLst>
                <a:ext uri="{FF2B5EF4-FFF2-40B4-BE49-F238E27FC236}">
                  <a16:creationId xmlns:a16="http://schemas.microsoft.com/office/drawing/2014/main" id="{E35C0224-B0B5-4F53-8A83-F99AB3741D53}"/>
                </a:ext>
              </a:extLst>
            </p:cNvPr>
            <p:cNvSpPr/>
            <p:nvPr/>
          </p:nvSpPr>
          <p:spPr>
            <a:xfrm>
              <a:off x="3522045" y="2000787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6" name="Rectángulo 25">
              <a:extLst>
                <a:ext uri="{FF2B5EF4-FFF2-40B4-BE49-F238E27FC236}">
                  <a16:creationId xmlns:a16="http://schemas.microsoft.com/office/drawing/2014/main" id="{6D0BC1E9-E235-4F61-AC23-ACA0B4CF88CA}"/>
                </a:ext>
              </a:extLst>
            </p:cNvPr>
            <p:cNvSpPr/>
            <p:nvPr/>
          </p:nvSpPr>
          <p:spPr>
            <a:xfrm>
              <a:off x="3612029" y="1915094"/>
              <a:ext cx="552402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Otros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sp>
        <p:nvSpPr>
          <p:cNvPr id="28" name="Rectángulo 27">
            <a:extLst>
              <a:ext uri="{FF2B5EF4-FFF2-40B4-BE49-F238E27FC236}">
                <a16:creationId xmlns:a16="http://schemas.microsoft.com/office/drawing/2014/main" id="{68588BD4-AE96-4CF9-9C4B-24A6D79FE99D}"/>
              </a:ext>
            </a:extLst>
          </p:cNvPr>
          <p:cNvSpPr/>
          <p:nvPr/>
        </p:nvSpPr>
        <p:spPr>
          <a:xfrm>
            <a:off x="354701" y="2633649"/>
            <a:ext cx="2183733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Descripción del Servicio:</a:t>
            </a:r>
            <a:endParaRPr lang="es-CL" dirty="0">
              <a:effectLst/>
              <a:latin typeface="Akazan Lt" panose="02000506020000020003" pitchFamily="2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pic>
        <p:nvPicPr>
          <p:cNvPr id="30" name="Imagen 29">
            <a:extLst>
              <a:ext uri="{FF2B5EF4-FFF2-40B4-BE49-F238E27FC236}">
                <a16:creationId xmlns:a16="http://schemas.microsoft.com/office/drawing/2014/main" id="{3E931A31-DC47-4A40-8DA9-8FC83A9306DD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203" t="66278" r="8673" b="23449"/>
          <a:stretch/>
        </p:blipFill>
        <p:spPr>
          <a:xfrm>
            <a:off x="440505" y="2944813"/>
            <a:ext cx="4301657" cy="738769"/>
          </a:xfrm>
          <a:prstGeom prst="rect">
            <a:avLst/>
          </a:prstGeom>
        </p:spPr>
      </p:pic>
      <p:grpSp>
        <p:nvGrpSpPr>
          <p:cNvPr id="76" name="Grupo 75">
            <a:extLst>
              <a:ext uri="{FF2B5EF4-FFF2-40B4-BE49-F238E27FC236}">
                <a16:creationId xmlns:a16="http://schemas.microsoft.com/office/drawing/2014/main" id="{EBD2F4EC-A8BF-4680-A871-AD5F1ACFA33A}"/>
              </a:ext>
            </a:extLst>
          </p:cNvPr>
          <p:cNvGrpSpPr/>
          <p:nvPr/>
        </p:nvGrpSpPr>
        <p:grpSpPr>
          <a:xfrm>
            <a:off x="513147" y="3825721"/>
            <a:ext cx="4187950" cy="1277269"/>
            <a:chOff x="425691" y="4023521"/>
            <a:chExt cx="4187950" cy="1277269"/>
          </a:xfrm>
        </p:grpSpPr>
        <p:sp>
          <p:nvSpPr>
            <p:cNvPr id="39" name="Rectángulo 38">
              <a:extLst>
                <a:ext uri="{FF2B5EF4-FFF2-40B4-BE49-F238E27FC236}">
                  <a16:creationId xmlns:a16="http://schemas.microsoft.com/office/drawing/2014/main" id="{02E4A93C-8F9C-4884-B2B6-80528735D3E3}"/>
                </a:ext>
              </a:extLst>
            </p:cNvPr>
            <p:cNvSpPr/>
            <p:nvPr/>
          </p:nvSpPr>
          <p:spPr>
            <a:xfrm>
              <a:off x="425691" y="4023521"/>
              <a:ext cx="118105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Ficha de Medidas</a:t>
              </a:r>
            </a:p>
          </p:txBody>
        </p:sp>
        <p:sp>
          <p:nvSpPr>
            <p:cNvPr id="41" name="Rectángulo 40">
              <a:extLst>
                <a:ext uri="{FF2B5EF4-FFF2-40B4-BE49-F238E27FC236}">
                  <a16:creationId xmlns:a16="http://schemas.microsoft.com/office/drawing/2014/main" id="{92B9E128-7B4C-45E7-9BA8-B9EA85687B92}"/>
                </a:ext>
              </a:extLst>
            </p:cNvPr>
            <p:cNvSpPr/>
            <p:nvPr/>
          </p:nvSpPr>
          <p:spPr>
            <a:xfrm>
              <a:off x="754528" y="4254831"/>
              <a:ext cx="66475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H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ombros</a:t>
              </a:r>
            </a:p>
          </p:txBody>
        </p:sp>
        <p:grpSp>
          <p:nvGrpSpPr>
            <p:cNvPr id="53" name="Grupo 52">
              <a:extLst>
                <a:ext uri="{FF2B5EF4-FFF2-40B4-BE49-F238E27FC236}">
                  <a16:creationId xmlns:a16="http://schemas.microsoft.com/office/drawing/2014/main" id="{F280F20A-CEEA-4B75-946C-268CF551042A}"/>
                </a:ext>
              </a:extLst>
            </p:cNvPr>
            <p:cNvGrpSpPr/>
            <p:nvPr/>
          </p:nvGrpSpPr>
          <p:grpSpPr>
            <a:xfrm>
              <a:off x="499785" y="4324233"/>
              <a:ext cx="319496" cy="903494"/>
              <a:chOff x="499785" y="4324233"/>
              <a:chExt cx="319496" cy="903494"/>
            </a:xfrm>
          </p:grpSpPr>
          <p:sp>
            <p:nvSpPr>
              <p:cNvPr id="40" name="Rectángulo 39">
                <a:extLst>
                  <a:ext uri="{FF2B5EF4-FFF2-40B4-BE49-F238E27FC236}">
                    <a16:creationId xmlns:a16="http://schemas.microsoft.com/office/drawing/2014/main" id="{E47B04F6-4E0C-443A-9D7F-51CC3A6E8167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 dirty="0"/>
              </a:p>
            </p:txBody>
          </p:sp>
          <p:sp>
            <p:nvSpPr>
              <p:cNvPr id="42" name="Rectángulo 41">
                <a:extLst>
                  <a:ext uri="{FF2B5EF4-FFF2-40B4-BE49-F238E27FC236}">
                    <a16:creationId xmlns:a16="http://schemas.microsoft.com/office/drawing/2014/main" id="{E0D8D7D1-E8A9-477D-BB59-7D4037A10AD8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3" name="Rectángulo 42">
                <a:extLst>
                  <a:ext uri="{FF2B5EF4-FFF2-40B4-BE49-F238E27FC236}">
                    <a16:creationId xmlns:a16="http://schemas.microsoft.com/office/drawing/2014/main" id="{F11EEA12-BB2F-4295-96AC-15AABB2EB594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4" name="Rectángulo 43">
                <a:extLst>
                  <a:ext uri="{FF2B5EF4-FFF2-40B4-BE49-F238E27FC236}">
                    <a16:creationId xmlns:a16="http://schemas.microsoft.com/office/drawing/2014/main" id="{4CA8619C-54F1-4E1B-8AD0-2AB97850AF39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5" name="Rectángulo 44">
                <a:extLst>
                  <a:ext uri="{FF2B5EF4-FFF2-40B4-BE49-F238E27FC236}">
                    <a16:creationId xmlns:a16="http://schemas.microsoft.com/office/drawing/2014/main" id="{A892E23F-412E-4C2B-BF07-19DEFB875F6D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48" name="Rectángulo 47">
              <a:extLst>
                <a:ext uri="{FF2B5EF4-FFF2-40B4-BE49-F238E27FC236}">
                  <a16:creationId xmlns:a16="http://schemas.microsoft.com/office/drawing/2014/main" id="{F61B7A8A-9FD8-4CD0-98C1-D19A7D442815}"/>
                </a:ext>
              </a:extLst>
            </p:cNvPr>
            <p:cNvSpPr/>
            <p:nvPr/>
          </p:nvSpPr>
          <p:spPr>
            <a:xfrm>
              <a:off x="754528" y="4446790"/>
              <a:ext cx="66475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Busto</a:t>
              </a:r>
            </a:p>
          </p:txBody>
        </p:sp>
        <p:sp>
          <p:nvSpPr>
            <p:cNvPr id="49" name="Rectángulo 48">
              <a:extLst>
                <a:ext uri="{FF2B5EF4-FFF2-40B4-BE49-F238E27FC236}">
                  <a16:creationId xmlns:a16="http://schemas.microsoft.com/office/drawing/2014/main" id="{CB2C72A1-AB47-4A03-B163-24BB2C1F201C}"/>
                </a:ext>
              </a:extLst>
            </p:cNvPr>
            <p:cNvSpPr/>
            <p:nvPr/>
          </p:nvSpPr>
          <p:spPr>
            <a:xfrm>
              <a:off x="754528" y="4627222"/>
              <a:ext cx="934027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Larg</a:t>
              </a: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 Espalda</a:t>
              </a:r>
            </a:p>
          </p:txBody>
        </p:sp>
        <p:sp>
          <p:nvSpPr>
            <p:cNvPr id="50" name="Rectángulo 49">
              <a:extLst>
                <a:ext uri="{FF2B5EF4-FFF2-40B4-BE49-F238E27FC236}">
                  <a16:creationId xmlns:a16="http://schemas.microsoft.com/office/drawing/2014/main" id="{C5BC14CB-F47E-4D58-8F68-DDE41F381913}"/>
                </a:ext>
              </a:extLst>
            </p:cNvPr>
            <p:cNvSpPr/>
            <p:nvPr/>
          </p:nvSpPr>
          <p:spPr>
            <a:xfrm>
              <a:off x="754528" y="4819750"/>
              <a:ext cx="934027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Busto</a:t>
              </a:r>
            </a:p>
          </p:txBody>
        </p:sp>
        <p:sp>
          <p:nvSpPr>
            <p:cNvPr id="52" name="Rectángulo 51">
              <a:extLst>
                <a:ext uri="{FF2B5EF4-FFF2-40B4-BE49-F238E27FC236}">
                  <a16:creationId xmlns:a16="http://schemas.microsoft.com/office/drawing/2014/main" id="{39884370-F146-4FD9-9DE4-63D0F5CF1CFD}"/>
                </a:ext>
              </a:extLst>
            </p:cNvPr>
            <p:cNvSpPr/>
            <p:nvPr/>
          </p:nvSpPr>
          <p:spPr>
            <a:xfrm>
              <a:off x="763644" y="5019073"/>
              <a:ext cx="54205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</a:t>
              </a:r>
            </a:p>
          </p:txBody>
        </p:sp>
        <p:grpSp>
          <p:nvGrpSpPr>
            <p:cNvPr id="54" name="Grupo 53">
              <a:extLst>
                <a:ext uri="{FF2B5EF4-FFF2-40B4-BE49-F238E27FC236}">
                  <a16:creationId xmlns:a16="http://schemas.microsoft.com/office/drawing/2014/main" id="{899D3852-9FE5-4802-ABAC-63F149199D1B}"/>
                </a:ext>
              </a:extLst>
            </p:cNvPr>
            <p:cNvGrpSpPr/>
            <p:nvPr/>
          </p:nvGrpSpPr>
          <p:grpSpPr>
            <a:xfrm>
              <a:off x="1603520" y="4324233"/>
              <a:ext cx="319496" cy="903494"/>
              <a:chOff x="499785" y="4324233"/>
              <a:chExt cx="319496" cy="903494"/>
            </a:xfrm>
          </p:grpSpPr>
          <p:sp>
            <p:nvSpPr>
              <p:cNvPr id="55" name="Rectángulo 54">
                <a:extLst>
                  <a:ext uri="{FF2B5EF4-FFF2-40B4-BE49-F238E27FC236}">
                    <a16:creationId xmlns:a16="http://schemas.microsoft.com/office/drawing/2014/main" id="{B9500116-F8A0-4B60-A41D-DDA61DAD96E1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6" name="Rectángulo 55">
                <a:extLst>
                  <a:ext uri="{FF2B5EF4-FFF2-40B4-BE49-F238E27FC236}">
                    <a16:creationId xmlns:a16="http://schemas.microsoft.com/office/drawing/2014/main" id="{32936542-49CC-49B3-82EB-7BF61A120F45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7" name="Rectángulo 56">
                <a:extLst>
                  <a:ext uri="{FF2B5EF4-FFF2-40B4-BE49-F238E27FC236}">
                    <a16:creationId xmlns:a16="http://schemas.microsoft.com/office/drawing/2014/main" id="{8750774D-2064-4D64-A3A9-4DF20C839018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8" name="Rectángulo 57">
                <a:extLst>
                  <a:ext uri="{FF2B5EF4-FFF2-40B4-BE49-F238E27FC236}">
                    <a16:creationId xmlns:a16="http://schemas.microsoft.com/office/drawing/2014/main" id="{83283F80-022F-44A8-A5C5-F600B41761E0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9" name="Rectángulo 58">
                <a:extLst>
                  <a:ext uri="{FF2B5EF4-FFF2-40B4-BE49-F238E27FC236}">
                    <a16:creationId xmlns:a16="http://schemas.microsoft.com/office/drawing/2014/main" id="{B3B65F57-430F-44F5-B56A-77EC86B78C32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60" name="Rectángulo 59">
              <a:extLst>
                <a:ext uri="{FF2B5EF4-FFF2-40B4-BE49-F238E27FC236}">
                  <a16:creationId xmlns:a16="http://schemas.microsoft.com/office/drawing/2014/main" id="{6466DA8E-C652-4658-9DE6-CC4010FF4254}"/>
                </a:ext>
              </a:extLst>
            </p:cNvPr>
            <p:cNvSpPr/>
            <p:nvPr/>
          </p:nvSpPr>
          <p:spPr>
            <a:xfrm>
              <a:off x="1857045" y="4249221"/>
              <a:ext cx="140225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Frente </a:t>
              </a:r>
            </a:p>
          </p:txBody>
        </p:sp>
        <p:sp>
          <p:nvSpPr>
            <p:cNvPr id="61" name="Rectángulo 60">
              <a:extLst>
                <a:ext uri="{FF2B5EF4-FFF2-40B4-BE49-F238E27FC236}">
                  <a16:creationId xmlns:a16="http://schemas.microsoft.com/office/drawing/2014/main" id="{31371062-0AD6-4B71-A228-5A8B2CD3F31E}"/>
                </a:ext>
              </a:extLst>
            </p:cNvPr>
            <p:cNvSpPr/>
            <p:nvPr/>
          </p:nvSpPr>
          <p:spPr>
            <a:xfrm>
              <a:off x="1857045" y="4448480"/>
              <a:ext cx="1327750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Costado</a:t>
              </a:r>
            </a:p>
          </p:txBody>
        </p:sp>
        <p:sp>
          <p:nvSpPr>
            <p:cNvPr id="62" name="Rectángulo 61">
              <a:extLst>
                <a:ext uri="{FF2B5EF4-FFF2-40B4-BE49-F238E27FC236}">
                  <a16:creationId xmlns:a16="http://schemas.microsoft.com/office/drawing/2014/main" id="{5A4E51EF-8D78-4EC7-9B0F-BE0BEA9BB197}"/>
                </a:ext>
              </a:extLst>
            </p:cNvPr>
            <p:cNvSpPr/>
            <p:nvPr/>
          </p:nvSpPr>
          <p:spPr>
            <a:xfrm>
              <a:off x="1867696" y="4627222"/>
              <a:ext cx="60857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Cadera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63" name="Rectángulo 62">
              <a:extLst>
                <a:ext uri="{FF2B5EF4-FFF2-40B4-BE49-F238E27FC236}">
                  <a16:creationId xmlns:a16="http://schemas.microsoft.com/office/drawing/2014/main" id="{14010947-628E-4464-9589-CBFF26BCD86C}"/>
                </a:ext>
              </a:extLst>
            </p:cNvPr>
            <p:cNvSpPr/>
            <p:nvPr/>
          </p:nvSpPr>
          <p:spPr>
            <a:xfrm>
              <a:off x="1867696" y="4813319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Rodilla</a:t>
              </a:r>
            </a:p>
          </p:txBody>
        </p:sp>
        <p:sp>
          <p:nvSpPr>
            <p:cNvPr id="64" name="Rectángulo 63">
              <a:extLst>
                <a:ext uri="{FF2B5EF4-FFF2-40B4-BE49-F238E27FC236}">
                  <a16:creationId xmlns:a16="http://schemas.microsoft.com/office/drawing/2014/main" id="{B9F5A617-31DA-4B42-AA9F-20464752E28F}"/>
                </a:ext>
              </a:extLst>
            </p:cNvPr>
            <p:cNvSpPr/>
            <p:nvPr/>
          </p:nvSpPr>
          <p:spPr>
            <a:xfrm>
              <a:off x="1862655" y="5016100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Rodilla</a:t>
              </a:r>
            </a:p>
          </p:txBody>
        </p:sp>
        <p:grpSp>
          <p:nvGrpSpPr>
            <p:cNvPr id="65" name="Grupo 64">
              <a:extLst>
                <a:ext uri="{FF2B5EF4-FFF2-40B4-BE49-F238E27FC236}">
                  <a16:creationId xmlns:a16="http://schemas.microsoft.com/office/drawing/2014/main" id="{320CD5EF-93F7-494C-8D7A-6A0B8DEABED7}"/>
                </a:ext>
              </a:extLst>
            </p:cNvPr>
            <p:cNvGrpSpPr/>
            <p:nvPr/>
          </p:nvGrpSpPr>
          <p:grpSpPr>
            <a:xfrm>
              <a:off x="3122565" y="4330398"/>
              <a:ext cx="319496" cy="903494"/>
              <a:chOff x="499785" y="4324233"/>
              <a:chExt cx="319496" cy="903494"/>
            </a:xfrm>
          </p:grpSpPr>
          <p:sp>
            <p:nvSpPr>
              <p:cNvPr id="66" name="Rectángulo 65">
                <a:extLst>
                  <a:ext uri="{FF2B5EF4-FFF2-40B4-BE49-F238E27FC236}">
                    <a16:creationId xmlns:a16="http://schemas.microsoft.com/office/drawing/2014/main" id="{F5AFC7C4-3C8D-4234-9F99-591641CB149C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7" name="Rectángulo 66">
                <a:extLst>
                  <a:ext uri="{FF2B5EF4-FFF2-40B4-BE49-F238E27FC236}">
                    <a16:creationId xmlns:a16="http://schemas.microsoft.com/office/drawing/2014/main" id="{672EC4D9-7968-40EF-8E37-0AB1B0B57B4D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8" name="Rectángulo 67">
                <a:extLst>
                  <a:ext uri="{FF2B5EF4-FFF2-40B4-BE49-F238E27FC236}">
                    <a16:creationId xmlns:a16="http://schemas.microsoft.com/office/drawing/2014/main" id="{79992F34-89A5-437A-A008-60DF00CD58FB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9" name="Rectángulo 68">
                <a:extLst>
                  <a:ext uri="{FF2B5EF4-FFF2-40B4-BE49-F238E27FC236}">
                    <a16:creationId xmlns:a16="http://schemas.microsoft.com/office/drawing/2014/main" id="{5A44A7C8-1EF2-4BA3-A253-805C71A8205A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70" name="Rectángulo 69">
                <a:extLst>
                  <a:ext uri="{FF2B5EF4-FFF2-40B4-BE49-F238E27FC236}">
                    <a16:creationId xmlns:a16="http://schemas.microsoft.com/office/drawing/2014/main" id="{9FCEB1F4-D108-40F4-9C61-46A7811EF12A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71" name="Rectángulo 70">
              <a:extLst>
                <a:ext uri="{FF2B5EF4-FFF2-40B4-BE49-F238E27FC236}">
                  <a16:creationId xmlns:a16="http://schemas.microsoft.com/office/drawing/2014/main" id="{7667203C-F86F-4632-8695-E8C8F777376B}"/>
                </a:ext>
              </a:extLst>
            </p:cNvPr>
            <p:cNvSpPr/>
            <p:nvPr/>
          </p:nvSpPr>
          <p:spPr>
            <a:xfrm>
              <a:off x="3391445" y="4257235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Pantalones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2" name="Rectángulo 71">
              <a:extLst>
                <a:ext uri="{FF2B5EF4-FFF2-40B4-BE49-F238E27FC236}">
                  <a16:creationId xmlns:a16="http://schemas.microsoft.com/office/drawing/2014/main" id="{58BFB19A-50EB-45F1-A3CE-85D479F6FF63}"/>
                </a:ext>
              </a:extLst>
            </p:cNvPr>
            <p:cNvSpPr/>
            <p:nvPr/>
          </p:nvSpPr>
          <p:spPr>
            <a:xfrm>
              <a:off x="3392643" y="4443247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Falda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3" name="Rectángulo 72">
              <a:extLst>
                <a:ext uri="{FF2B5EF4-FFF2-40B4-BE49-F238E27FC236}">
                  <a16:creationId xmlns:a16="http://schemas.microsoft.com/office/drawing/2014/main" id="{1D61C0AB-6E23-4955-B604-F5425931A240}"/>
                </a:ext>
              </a:extLst>
            </p:cNvPr>
            <p:cNvSpPr/>
            <p:nvPr/>
          </p:nvSpPr>
          <p:spPr>
            <a:xfrm>
              <a:off x="3388231" y="4632248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Brazos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4" name="Rectángulo 73">
              <a:extLst>
                <a:ext uri="{FF2B5EF4-FFF2-40B4-BE49-F238E27FC236}">
                  <a16:creationId xmlns:a16="http://schemas.microsoft.com/office/drawing/2014/main" id="{82FFD66E-2E43-472B-9751-82F25D60E63F}"/>
                </a:ext>
              </a:extLst>
            </p:cNvPr>
            <p:cNvSpPr/>
            <p:nvPr/>
          </p:nvSpPr>
          <p:spPr>
            <a:xfrm>
              <a:off x="3391445" y="4824776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Brazos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5" name="Rectángulo 74">
              <a:extLst>
                <a:ext uri="{FF2B5EF4-FFF2-40B4-BE49-F238E27FC236}">
                  <a16:creationId xmlns:a16="http://schemas.microsoft.com/office/drawing/2014/main" id="{567DC8AA-44AB-4858-80A5-59093DB9B205}"/>
                </a:ext>
              </a:extLst>
            </p:cNvPr>
            <p:cNvSpPr/>
            <p:nvPr/>
          </p:nvSpPr>
          <p:spPr>
            <a:xfrm>
              <a:off x="3392014" y="5019687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Puños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77" name="Grupo 76">
            <a:extLst>
              <a:ext uri="{FF2B5EF4-FFF2-40B4-BE49-F238E27FC236}">
                <a16:creationId xmlns:a16="http://schemas.microsoft.com/office/drawing/2014/main" id="{E1C409F8-653D-4D9B-BD5A-C6F51AAA093A}"/>
              </a:ext>
            </a:extLst>
          </p:cNvPr>
          <p:cNvGrpSpPr/>
          <p:nvPr/>
        </p:nvGrpSpPr>
        <p:grpSpPr>
          <a:xfrm>
            <a:off x="827247" y="5284367"/>
            <a:ext cx="3869438" cy="314947"/>
            <a:chOff x="846774" y="1908569"/>
            <a:chExt cx="3869438" cy="314947"/>
          </a:xfrm>
        </p:grpSpPr>
        <p:sp>
          <p:nvSpPr>
            <p:cNvPr id="78" name="Rectángulo: esquinas redondeadas 77">
              <a:extLst>
                <a:ext uri="{FF2B5EF4-FFF2-40B4-BE49-F238E27FC236}">
                  <a16:creationId xmlns:a16="http://schemas.microsoft.com/office/drawing/2014/main" id="{2060D2E5-A165-4593-B293-BEB07BBA723F}"/>
                </a:ext>
              </a:extLst>
            </p:cNvPr>
            <p:cNvSpPr/>
            <p:nvPr/>
          </p:nvSpPr>
          <p:spPr>
            <a:xfrm>
              <a:off x="888509" y="1931042"/>
              <a:ext cx="3548063" cy="267576"/>
            </a:xfrm>
            <a:prstGeom prst="roundRect">
              <a:avLst>
                <a:gd name="adj" fmla="val 3808"/>
              </a:avLst>
            </a:prstGeom>
            <a:solidFill>
              <a:srgbClr val="E5EBF7"/>
            </a:solidFill>
            <a:ln w="6350"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79" name="Rectángulo 78">
              <a:extLst>
                <a:ext uri="{FF2B5EF4-FFF2-40B4-BE49-F238E27FC236}">
                  <a16:creationId xmlns:a16="http://schemas.microsoft.com/office/drawing/2014/main" id="{E7877A37-7626-4D32-BC91-E7815A0457B0}"/>
                </a:ext>
              </a:extLst>
            </p:cNvPr>
            <p:cNvSpPr/>
            <p:nvPr/>
          </p:nvSpPr>
          <p:spPr>
            <a:xfrm>
              <a:off x="846774" y="1910995"/>
              <a:ext cx="140708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Material Utilizado</a:t>
              </a:r>
            </a:p>
          </p:txBody>
        </p:sp>
        <p:sp>
          <p:nvSpPr>
            <p:cNvPr id="80" name="Rectángulo 79">
              <a:extLst>
                <a:ext uri="{FF2B5EF4-FFF2-40B4-BE49-F238E27FC236}">
                  <a16:creationId xmlns:a16="http://schemas.microsoft.com/office/drawing/2014/main" id="{EED52FFC-D234-4972-9362-CCA8BD8E1E1D}"/>
                </a:ext>
              </a:extLst>
            </p:cNvPr>
            <p:cNvSpPr/>
            <p:nvPr/>
          </p:nvSpPr>
          <p:spPr>
            <a:xfrm>
              <a:off x="1951784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81" name="Rectángulo 80">
              <a:extLst>
                <a:ext uri="{FF2B5EF4-FFF2-40B4-BE49-F238E27FC236}">
                  <a16:creationId xmlns:a16="http://schemas.microsoft.com/office/drawing/2014/main" id="{810D7B33-A378-48EE-81DB-D80ABF08CAFF}"/>
                </a:ext>
              </a:extLst>
            </p:cNvPr>
            <p:cNvSpPr/>
            <p:nvPr/>
          </p:nvSpPr>
          <p:spPr>
            <a:xfrm>
              <a:off x="2018850" y="1908569"/>
              <a:ext cx="1230415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Traído por cliente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82" name="Rectángulo 81">
              <a:extLst>
                <a:ext uri="{FF2B5EF4-FFF2-40B4-BE49-F238E27FC236}">
                  <a16:creationId xmlns:a16="http://schemas.microsoft.com/office/drawing/2014/main" id="{C6BA340D-8998-4AB9-89C7-B008C984CE74}"/>
                </a:ext>
              </a:extLst>
            </p:cNvPr>
            <p:cNvSpPr/>
            <p:nvPr/>
          </p:nvSpPr>
          <p:spPr>
            <a:xfrm>
              <a:off x="3114635" y="2000787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85" name="Rectángulo 84">
              <a:extLst>
                <a:ext uri="{FF2B5EF4-FFF2-40B4-BE49-F238E27FC236}">
                  <a16:creationId xmlns:a16="http://schemas.microsoft.com/office/drawing/2014/main" id="{E804BDC5-B8E3-4BEE-B9A1-7A7F9FE1772F}"/>
                </a:ext>
              </a:extLst>
            </p:cNvPr>
            <p:cNvSpPr/>
            <p:nvPr/>
          </p:nvSpPr>
          <p:spPr>
            <a:xfrm>
              <a:off x="3194974" y="1908569"/>
              <a:ext cx="152123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Comprado por uno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pic>
        <p:nvPicPr>
          <p:cNvPr id="86" name="Imagen 85">
            <a:extLst>
              <a:ext uri="{FF2B5EF4-FFF2-40B4-BE49-F238E27FC236}">
                <a16:creationId xmlns:a16="http://schemas.microsoft.com/office/drawing/2014/main" id="{5E40D706-1789-41B8-8B26-B918DFB9E15B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203" t="66278" r="8673" b="23356"/>
          <a:stretch/>
        </p:blipFill>
        <p:spPr>
          <a:xfrm>
            <a:off x="420002" y="5572807"/>
            <a:ext cx="4301657" cy="745544"/>
          </a:xfrm>
          <a:prstGeom prst="rect">
            <a:avLst/>
          </a:prstGeom>
        </p:spPr>
      </p:pic>
      <p:grpSp>
        <p:nvGrpSpPr>
          <p:cNvPr id="99" name="Grupo 98">
            <a:extLst>
              <a:ext uri="{FF2B5EF4-FFF2-40B4-BE49-F238E27FC236}">
                <a16:creationId xmlns:a16="http://schemas.microsoft.com/office/drawing/2014/main" id="{A495B0AB-2D8A-4029-A820-29583E476264}"/>
              </a:ext>
            </a:extLst>
          </p:cNvPr>
          <p:cNvGrpSpPr/>
          <p:nvPr/>
        </p:nvGrpSpPr>
        <p:grpSpPr>
          <a:xfrm>
            <a:off x="513886" y="6402346"/>
            <a:ext cx="4328637" cy="751470"/>
            <a:chOff x="507023" y="6357999"/>
            <a:chExt cx="4328637" cy="751470"/>
          </a:xfrm>
        </p:grpSpPr>
        <p:sp>
          <p:nvSpPr>
            <p:cNvPr id="88" name="Rectángulo 87">
              <a:extLst>
                <a:ext uri="{FF2B5EF4-FFF2-40B4-BE49-F238E27FC236}">
                  <a16:creationId xmlns:a16="http://schemas.microsoft.com/office/drawing/2014/main" id="{CABB359B-7FAA-4851-BFBB-C7E16CD1F9CA}"/>
                </a:ext>
              </a:extLst>
            </p:cNvPr>
            <p:cNvSpPr/>
            <p:nvPr/>
          </p:nvSpPr>
          <p:spPr>
            <a:xfrm>
              <a:off x="507023" y="6357999"/>
              <a:ext cx="1590222" cy="34394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6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Formas de Pago</a:t>
              </a:r>
              <a:endParaRPr lang="es-CL" sz="16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89" name="Rectángulo 88">
              <a:extLst>
                <a:ext uri="{FF2B5EF4-FFF2-40B4-BE49-F238E27FC236}">
                  <a16:creationId xmlns:a16="http://schemas.microsoft.com/office/drawing/2014/main" id="{5C3FB13F-67AB-4E67-B8DB-16F6AEF462D6}"/>
                </a:ext>
              </a:extLst>
            </p:cNvPr>
            <p:cNvSpPr/>
            <p:nvPr/>
          </p:nvSpPr>
          <p:spPr>
            <a:xfrm>
              <a:off x="508665" y="6755574"/>
              <a:ext cx="118105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Total a Pagar: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90" name="Conector recto 89">
              <a:extLst>
                <a:ext uri="{FF2B5EF4-FFF2-40B4-BE49-F238E27FC236}">
                  <a16:creationId xmlns:a16="http://schemas.microsoft.com/office/drawing/2014/main" id="{E991F5D5-602F-41C6-A05E-4F641BA735F5}"/>
                </a:ext>
              </a:extLst>
            </p:cNvPr>
            <p:cNvCxnSpPr>
              <a:cxnSpLocks/>
            </p:cNvCxnSpPr>
            <p:nvPr/>
          </p:nvCxnSpPr>
          <p:spPr>
            <a:xfrm>
              <a:off x="1405339" y="6956676"/>
              <a:ext cx="1125661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3" name="Rectángulo 92">
              <a:extLst>
                <a:ext uri="{FF2B5EF4-FFF2-40B4-BE49-F238E27FC236}">
                  <a16:creationId xmlns:a16="http://schemas.microsoft.com/office/drawing/2014/main" id="{6EBF0BAA-1830-4082-9014-C97DF0F57357}"/>
                </a:ext>
              </a:extLst>
            </p:cNvPr>
            <p:cNvSpPr/>
            <p:nvPr/>
          </p:nvSpPr>
          <p:spPr>
            <a:xfrm>
              <a:off x="2618328" y="6480608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94" name="Rectángulo 93">
              <a:extLst>
                <a:ext uri="{FF2B5EF4-FFF2-40B4-BE49-F238E27FC236}">
                  <a16:creationId xmlns:a16="http://schemas.microsoft.com/office/drawing/2014/main" id="{6B27A875-5C49-4CE4-884A-53A0A9CD71C2}"/>
                </a:ext>
              </a:extLst>
            </p:cNvPr>
            <p:cNvSpPr/>
            <p:nvPr/>
          </p:nvSpPr>
          <p:spPr>
            <a:xfrm>
              <a:off x="2698547" y="6392360"/>
              <a:ext cx="213711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50% Adel</a:t>
              </a: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anto / 50% Entrega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5" name="Rectángulo 94">
              <a:extLst>
                <a:ext uri="{FF2B5EF4-FFF2-40B4-BE49-F238E27FC236}">
                  <a16:creationId xmlns:a16="http://schemas.microsoft.com/office/drawing/2014/main" id="{796D9CDE-CE6A-44BC-B977-018DBDB7ADB1}"/>
                </a:ext>
              </a:extLst>
            </p:cNvPr>
            <p:cNvSpPr/>
            <p:nvPr/>
          </p:nvSpPr>
          <p:spPr>
            <a:xfrm>
              <a:off x="2618327" y="6671604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96" name="Rectángulo 95">
              <a:extLst>
                <a:ext uri="{FF2B5EF4-FFF2-40B4-BE49-F238E27FC236}">
                  <a16:creationId xmlns:a16="http://schemas.microsoft.com/office/drawing/2014/main" id="{E1A9C05A-E9F5-40BA-9B89-F4925868A6E2}"/>
                </a:ext>
              </a:extLst>
            </p:cNvPr>
            <p:cNvSpPr/>
            <p:nvPr/>
          </p:nvSpPr>
          <p:spPr>
            <a:xfrm>
              <a:off x="2698547" y="6590190"/>
              <a:ext cx="125637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Tarjeta de Crédito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7" name="Rectángulo 96">
              <a:extLst>
                <a:ext uri="{FF2B5EF4-FFF2-40B4-BE49-F238E27FC236}">
                  <a16:creationId xmlns:a16="http://schemas.microsoft.com/office/drawing/2014/main" id="{FDB9D3DA-79A0-4743-B169-42B0206C7917}"/>
                </a:ext>
              </a:extLst>
            </p:cNvPr>
            <p:cNvSpPr/>
            <p:nvPr/>
          </p:nvSpPr>
          <p:spPr>
            <a:xfrm>
              <a:off x="2734595" y="6796948"/>
              <a:ext cx="125637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Pago Completo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8" name="Rectángulo 97">
              <a:extLst>
                <a:ext uri="{FF2B5EF4-FFF2-40B4-BE49-F238E27FC236}">
                  <a16:creationId xmlns:a16="http://schemas.microsoft.com/office/drawing/2014/main" id="{C23ACB03-E850-4859-963B-A4D496E13724}"/>
                </a:ext>
              </a:extLst>
            </p:cNvPr>
            <p:cNvSpPr/>
            <p:nvPr/>
          </p:nvSpPr>
          <p:spPr>
            <a:xfrm>
              <a:off x="2618327" y="6872424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</p:grpSp>
      <p:sp>
        <p:nvSpPr>
          <p:cNvPr id="83" name="Rectángulo 82">
            <a:extLst>
              <a:ext uri="{FF2B5EF4-FFF2-40B4-BE49-F238E27FC236}">
                <a16:creationId xmlns:a16="http://schemas.microsoft.com/office/drawing/2014/main" id="{FF1B5714-D46E-4962-9BD8-8C3EB344E93F}"/>
              </a:ext>
            </a:extLst>
          </p:cNvPr>
          <p:cNvSpPr/>
          <p:nvPr/>
        </p:nvSpPr>
        <p:spPr>
          <a:xfrm>
            <a:off x="551357" y="63750"/>
            <a:ext cx="4148168" cy="107830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07000"/>
              </a:lnSpc>
              <a:spcAft>
                <a:spcPts val="726"/>
              </a:spcAft>
            </a:pPr>
            <a:r>
              <a:rPr lang="es-CL" sz="5988" dirty="0">
                <a:solidFill>
                  <a:schemeClr val="bg1"/>
                </a:solidFill>
                <a:latin typeface="Angelface" pitchFamily="50" charset="0"/>
                <a:ea typeface="Calibri" panose="020F0502020204030204" pitchFamily="34" charset="0"/>
                <a:cs typeface="Times New Roman" panose="02020603050405020304" pitchFamily="18" charset="0"/>
              </a:rPr>
              <a:t>Ordenes de Venta</a:t>
            </a:r>
            <a:endParaRPr lang="es-CL" sz="6532" dirty="0">
              <a:solidFill>
                <a:schemeClr val="bg1"/>
              </a:solidFill>
              <a:latin typeface="Angelface" pitchFamily="50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101" name="Rectángulo: esquinas redondeadas 100">
            <a:extLst>
              <a:ext uri="{FF2B5EF4-FFF2-40B4-BE49-F238E27FC236}">
                <a16:creationId xmlns:a16="http://schemas.microsoft.com/office/drawing/2014/main" id="{0A155951-9671-4EA6-9BA5-4894C98CB333}"/>
              </a:ext>
            </a:extLst>
          </p:cNvPr>
          <p:cNvSpPr/>
          <p:nvPr/>
        </p:nvSpPr>
        <p:spPr>
          <a:xfrm>
            <a:off x="473237" y="1582469"/>
            <a:ext cx="4223447" cy="604994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111" name="Rectángulo: esquinas redondeadas 110">
            <a:extLst>
              <a:ext uri="{FF2B5EF4-FFF2-40B4-BE49-F238E27FC236}">
                <a16:creationId xmlns:a16="http://schemas.microsoft.com/office/drawing/2014/main" id="{2F0F5CEE-A183-4B39-8715-F1C8F735566B}"/>
              </a:ext>
            </a:extLst>
          </p:cNvPr>
          <p:cNvSpPr/>
          <p:nvPr/>
        </p:nvSpPr>
        <p:spPr>
          <a:xfrm>
            <a:off x="524368" y="3850804"/>
            <a:ext cx="4115236" cy="1279658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113" name="Rectángulo: esquinas redondeadas 112">
            <a:extLst>
              <a:ext uri="{FF2B5EF4-FFF2-40B4-BE49-F238E27FC236}">
                <a16:creationId xmlns:a16="http://schemas.microsoft.com/office/drawing/2014/main" id="{907035ED-50C6-4207-BD92-D5027B05F656}"/>
              </a:ext>
            </a:extLst>
          </p:cNvPr>
          <p:cNvSpPr/>
          <p:nvPr/>
        </p:nvSpPr>
        <p:spPr>
          <a:xfrm>
            <a:off x="521789" y="6431097"/>
            <a:ext cx="4115236" cy="762266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</p:spTree>
    <p:extLst>
      <p:ext uri="{BB962C8B-B14F-4D97-AF65-F5344CB8AC3E}">
        <p14:creationId xmlns:p14="http://schemas.microsoft.com/office/powerpoint/2010/main" val="528651525"/>
      </p:ext>
    </p:extLst>
  </p:cSld>
  <p:clrMapOvr>
    <a:masterClrMapping/>
  </p:clrMapOvr>
</p:sld>
</file>

<file path=ppt/slides/slide3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4" name="Imagen 113">
            <a:extLst>
              <a:ext uri="{FF2B5EF4-FFF2-40B4-BE49-F238E27FC236}">
                <a16:creationId xmlns:a16="http://schemas.microsoft.com/office/drawing/2014/main" id="{E2C72D66-3C05-40F4-818E-4CB8631B94FA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26633" t="9514" r="29569" b="27352"/>
          <a:stretch/>
        </p:blipFill>
        <p:spPr>
          <a:xfrm rot="16200000">
            <a:off x="2185505" y="-1998928"/>
            <a:ext cx="697876" cy="5068891"/>
          </a:xfrm>
          <a:prstGeom prst="rect">
            <a:avLst/>
          </a:prstGeom>
        </p:spPr>
      </p:pic>
      <p:sp>
        <p:nvSpPr>
          <p:cNvPr id="112" name="Rectángulo: esquinas redondeadas 111">
            <a:extLst>
              <a:ext uri="{FF2B5EF4-FFF2-40B4-BE49-F238E27FC236}">
                <a16:creationId xmlns:a16="http://schemas.microsoft.com/office/drawing/2014/main" id="{E115D612-3661-42A9-A486-91A7B88EA55F}"/>
              </a:ext>
            </a:extLst>
          </p:cNvPr>
          <p:cNvSpPr/>
          <p:nvPr/>
        </p:nvSpPr>
        <p:spPr>
          <a:xfrm>
            <a:off x="440504" y="6367648"/>
            <a:ext cx="4290148" cy="890633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110" name="Rectángulo: esquinas redondeadas 109">
            <a:extLst>
              <a:ext uri="{FF2B5EF4-FFF2-40B4-BE49-F238E27FC236}">
                <a16:creationId xmlns:a16="http://schemas.microsoft.com/office/drawing/2014/main" id="{9B78243E-FF09-471B-A928-593DCFE6BCF1}"/>
              </a:ext>
            </a:extLst>
          </p:cNvPr>
          <p:cNvSpPr/>
          <p:nvPr/>
        </p:nvSpPr>
        <p:spPr>
          <a:xfrm>
            <a:off x="440505" y="3776826"/>
            <a:ext cx="4290148" cy="1439386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84" name="Rectángulo: esquinas redondeadas 83">
            <a:extLst>
              <a:ext uri="{FF2B5EF4-FFF2-40B4-BE49-F238E27FC236}">
                <a16:creationId xmlns:a16="http://schemas.microsoft.com/office/drawing/2014/main" id="{AD7414DD-8DE6-45B8-8112-9BDDF0B186AF}"/>
              </a:ext>
            </a:extLst>
          </p:cNvPr>
          <p:cNvSpPr/>
          <p:nvPr/>
        </p:nvSpPr>
        <p:spPr>
          <a:xfrm>
            <a:off x="420001" y="1536627"/>
            <a:ext cx="4310651" cy="697874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2" name="Rectángulo: esquinas redondeadas 1">
            <a:extLst>
              <a:ext uri="{FF2B5EF4-FFF2-40B4-BE49-F238E27FC236}">
                <a16:creationId xmlns:a16="http://schemas.microsoft.com/office/drawing/2014/main" id="{99FF4510-806D-4AC7-8D73-69B355A697B8}"/>
              </a:ext>
            </a:extLst>
          </p:cNvPr>
          <p:cNvSpPr/>
          <p:nvPr/>
        </p:nvSpPr>
        <p:spPr>
          <a:xfrm>
            <a:off x="1308997" y="1142665"/>
            <a:ext cx="1021080" cy="217998"/>
          </a:xfrm>
          <a:prstGeom prst="roundRect">
            <a:avLst>
              <a:gd name="adj" fmla="val 0"/>
            </a:avLst>
          </a:prstGeom>
          <a:noFill/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4" name="Rectángulo 3">
            <a:extLst>
              <a:ext uri="{FF2B5EF4-FFF2-40B4-BE49-F238E27FC236}">
                <a16:creationId xmlns:a16="http://schemas.microsoft.com/office/drawing/2014/main" id="{2AFB77A1-E7B9-4F47-9144-3CC7BDF7EE3D}"/>
              </a:ext>
            </a:extLst>
          </p:cNvPr>
          <p:cNvSpPr/>
          <p:nvPr/>
        </p:nvSpPr>
        <p:spPr>
          <a:xfrm>
            <a:off x="440504" y="1056234"/>
            <a:ext cx="1021080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N.º Pedido</a:t>
            </a:r>
            <a:endParaRPr lang="es-CL" dirty="0">
              <a:effectLst/>
              <a:latin typeface="Akazan Lt" panose="02000506020000020003" pitchFamily="2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5" name="Rectángulo: esquinas redondeadas 4">
            <a:extLst>
              <a:ext uri="{FF2B5EF4-FFF2-40B4-BE49-F238E27FC236}">
                <a16:creationId xmlns:a16="http://schemas.microsoft.com/office/drawing/2014/main" id="{2842A9BB-0E44-4F1E-97DD-EF7322732B51}"/>
              </a:ext>
            </a:extLst>
          </p:cNvPr>
          <p:cNvSpPr/>
          <p:nvPr/>
        </p:nvSpPr>
        <p:spPr>
          <a:xfrm>
            <a:off x="3675604" y="1142059"/>
            <a:ext cx="1021080" cy="217998"/>
          </a:xfrm>
          <a:prstGeom prst="roundRect">
            <a:avLst>
              <a:gd name="adj" fmla="val 0"/>
            </a:avLst>
          </a:prstGeom>
          <a:noFill/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6" name="Rectángulo 5">
            <a:extLst>
              <a:ext uri="{FF2B5EF4-FFF2-40B4-BE49-F238E27FC236}">
                <a16:creationId xmlns:a16="http://schemas.microsoft.com/office/drawing/2014/main" id="{7F3D37A6-278E-4B2C-8776-6E7C1A84784E}"/>
              </a:ext>
            </a:extLst>
          </p:cNvPr>
          <p:cNvSpPr/>
          <p:nvPr/>
        </p:nvSpPr>
        <p:spPr>
          <a:xfrm>
            <a:off x="3079506" y="1063864"/>
            <a:ext cx="1021080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Fecha</a:t>
            </a:r>
          </a:p>
        </p:txBody>
      </p:sp>
      <p:grpSp>
        <p:nvGrpSpPr>
          <p:cNvPr id="17" name="Grupo 16">
            <a:extLst>
              <a:ext uri="{FF2B5EF4-FFF2-40B4-BE49-F238E27FC236}">
                <a16:creationId xmlns:a16="http://schemas.microsoft.com/office/drawing/2014/main" id="{A1221EF0-FDFE-48C3-A647-6370BEFC3A9F}"/>
              </a:ext>
            </a:extLst>
          </p:cNvPr>
          <p:cNvGrpSpPr/>
          <p:nvPr/>
        </p:nvGrpSpPr>
        <p:grpSpPr>
          <a:xfrm>
            <a:off x="428996" y="1535416"/>
            <a:ext cx="4190338" cy="715275"/>
            <a:chOff x="461175" y="1120552"/>
            <a:chExt cx="4190338" cy="715275"/>
          </a:xfrm>
        </p:grpSpPr>
        <p:sp>
          <p:nvSpPr>
            <p:cNvPr id="8" name="Rectángulo 7">
              <a:extLst>
                <a:ext uri="{FF2B5EF4-FFF2-40B4-BE49-F238E27FC236}">
                  <a16:creationId xmlns:a16="http://schemas.microsoft.com/office/drawing/2014/main" id="{9A52EE84-0DE8-4F26-AD5E-3CE20593F425}"/>
                </a:ext>
              </a:extLst>
            </p:cNvPr>
            <p:cNvSpPr/>
            <p:nvPr/>
          </p:nvSpPr>
          <p:spPr>
            <a:xfrm>
              <a:off x="477077" y="1120552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Cliente: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" name="Rectángulo 8">
              <a:extLst>
                <a:ext uri="{FF2B5EF4-FFF2-40B4-BE49-F238E27FC236}">
                  <a16:creationId xmlns:a16="http://schemas.microsoft.com/office/drawing/2014/main" id="{0293D1B7-439B-4947-A5F0-41627F3784A1}"/>
                </a:ext>
              </a:extLst>
            </p:cNvPr>
            <p:cNvSpPr/>
            <p:nvPr/>
          </p:nvSpPr>
          <p:spPr>
            <a:xfrm>
              <a:off x="461175" y="1452518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Teléfono: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10" name="Rectángulo 9">
              <a:extLst>
                <a:ext uri="{FF2B5EF4-FFF2-40B4-BE49-F238E27FC236}">
                  <a16:creationId xmlns:a16="http://schemas.microsoft.com/office/drawing/2014/main" id="{18CEE0AE-BC72-4F64-89A2-783C42213717}"/>
                </a:ext>
              </a:extLst>
            </p:cNvPr>
            <p:cNvSpPr/>
            <p:nvPr/>
          </p:nvSpPr>
          <p:spPr>
            <a:xfrm>
              <a:off x="2542395" y="1460468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Celular: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12" name="Conector recto 11">
              <a:extLst>
                <a:ext uri="{FF2B5EF4-FFF2-40B4-BE49-F238E27FC236}">
                  <a16:creationId xmlns:a16="http://schemas.microsoft.com/office/drawing/2014/main" id="{44FD2E21-B38E-48E6-8AF0-3E3DE6E69487}"/>
                </a:ext>
              </a:extLst>
            </p:cNvPr>
            <p:cNvCxnSpPr/>
            <p:nvPr/>
          </p:nvCxnSpPr>
          <p:spPr>
            <a:xfrm>
              <a:off x="1089328" y="1380954"/>
              <a:ext cx="3562185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Conector recto 12">
              <a:extLst>
                <a:ext uri="{FF2B5EF4-FFF2-40B4-BE49-F238E27FC236}">
                  <a16:creationId xmlns:a16="http://schemas.microsoft.com/office/drawing/2014/main" id="{FF0615F5-297B-42CC-9227-B689F664423A}"/>
                </a:ext>
              </a:extLst>
            </p:cNvPr>
            <p:cNvCxnSpPr>
              <a:cxnSpLocks/>
            </p:cNvCxnSpPr>
            <p:nvPr/>
          </p:nvCxnSpPr>
          <p:spPr>
            <a:xfrm>
              <a:off x="1194019" y="1700333"/>
              <a:ext cx="1348376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" name="Conector recto 14">
              <a:extLst>
                <a:ext uri="{FF2B5EF4-FFF2-40B4-BE49-F238E27FC236}">
                  <a16:creationId xmlns:a16="http://schemas.microsoft.com/office/drawing/2014/main" id="{BD48C7B8-5CAC-4F82-9216-C8AB344C1EF2}"/>
                </a:ext>
              </a:extLst>
            </p:cNvPr>
            <p:cNvCxnSpPr>
              <a:cxnSpLocks/>
            </p:cNvCxnSpPr>
            <p:nvPr/>
          </p:nvCxnSpPr>
          <p:spPr>
            <a:xfrm>
              <a:off x="3228230" y="1700333"/>
              <a:ext cx="1423283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7" name="Grupo 26">
            <a:extLst>
              <a:ext uri="{FF2B5EF4-FFF2-40B4-BE49-F238E27FC236}">
                <a16:creationId xmlns:a16="http://schemas.microsoft.com/office/drawing/2014/main" id="{D011FB4B-7475-4BE9-A358-6DA41A8D12AD}"/>
              </a:ext>
            </a:extLst>
          </p:cNvPr>
          <p:cNvGrpSpPr/>
          <p:nvPr/>
        </p:nvGrpSpPr>
        <p:grpSpPr>
          <a:xfrm>
            <a:off x="899417" y="2332501"/>
            <a:ext cx="3359980" cy="319046"/>
            <a:chOff x="864702" y="1908569"/>
            <a:chExt cx="3359980" cy="319046"/>
          </a:xfrm>
        </p:grpSpPr>
        <p:sp>
          <p:nvSpPr>
            <p:cNvPr id="19" name="Rectángulo: esquinas redondeadas 18">
              <a:extLst>
                <a:ext uri="{FF2B5EF4-FFF2-40B4-BE49-F238E27FC236}">
                  <a16:creationId xmlns:a16="http://schemas.microsoft.com/office/drawing/2014/main" id="{90C1F828-0023-4BD0-AE55-1A1D3BABD5CA}"/>
                </a:ext>
              </a:extLst>
            </p:cNvPr>
            <p:cNvSpPr/>
            <p:nvPr/>
          </p:nvSpPr>
          <p:spPr>
            <a:xfrm>
              <a:off x="888509" y="1931042"/>
              <a:ext cx="3336173" cy="267576"/>
            </a:xfrm>
            <a:prstGeom prst="roundRect">
              <a:avLst>
                <a:gd name="adj" fmla="val 3808"/>
              </a:avLst>
            </a:prstGeom>
            <a:solidFill>
              <a:srgbClr val="E5EBF7"/>
            </a:solidFill>
            <a:ln w="6350"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20" name="Rectángulo 19">
              <a:extLst>
                <a:ext uri="{FF2B5EF4-FFF2-40B4-BE49-F238E27FC236}">
                  <a16:creationId xmlns:a16="http://schemas.microsoft.com/office/drawing/2014/main" id="{56986F0A-658A-4DCF-8EF6-0F185C7C5060}"/>
                </a:ext>
              </a:extLst>
            </p:cNvPr>
            <p:cNvSpPr/>
            <p:nvPr/>
          </p:nvSpPr>
          <p:spPr>
            <a:xfrm>
              <a:off x="864702" y="1910995"/>
              <a:ext cx="140708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Tipo de Servicio: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21" name="Rectángulo 20">
              <a:extLst>
                <a:ext uri="{FF2B5EF4-FFF2-40B4-BE49-F238E27FC236}">
                  <a16:creationId xmlns:a16="http://schemas.microsoft.com/office/drawing/2014/main" id="{6492D76D-BD6D-4616-9DE0-599FC92A6658}"/>
                </a:ext>
              </a:extLst>
            </p:cNvPr>
            <p:cNvSpPr/>
            <p:nvPr/>
          </p:nvSpPr>
          <p:spPr>
            <a:xfrm>
              <a:off x="1993616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2" name="Rectángulo 21">
              <a:extLst>
                <a:ext uri="{FF2B5EF4-FFF2-40B4-BE49-F238E27FC236}">
                  <a16:creationId xmlns:a16="http://schemas.microsoft.com/office/drawing/2014/main" id="{BE82BD38-E445-4696-A0AB-597A418C5665}"/>
                </a:ext>
              </a:extLst>
            </p:cNvPr>
            <p:cNvSpPr/>
            <p:nvPr/>
          </p:nvSpPr>
          <p:spPr>
            <a:xfrm>
              <a:off x="2072635" y="1908569"/>
              <a:ext cx="654616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Costura</a:t>
              </a:r>
            </a:p>
          </p:txBody>
        </p:sp>
        <p:sp>
          <p:nvSpPr>
            <p:cNvPr id="23" name="Rectángulo 22">
              <a:extLst>
                <a:ext uri="{FF2B5EF4-FFF2-40B4-BE49-F238E27FC236}">
                  <a16:creationId xmlns:a16="http://schemas.microsoft.com/office/drawing/2014/main" id="{68F4B250-3831-418F-BFC4-D431DBC2CA70}"/>
                </a:ext>
              </a:extLst>
            </p:cNvPr>
            <p:cNvSpPr/>
            <p:nvPr/>
          </p:nvSpPr>
          <p:spPr>
            <a:xfrm>
              <a:off x="2660329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4" name="Rectángulo 23">
              <a:extLst>
                <a:ext uri="{FF2B5EF4-FFF2-40B4-BE49-F238E27FC236}">
                  <a16:creationId xmlns:a16="http://schemas.microsoft.com/office/drawing/2014/main" id="{4AA89D6B-DBBA-402D-AEBE-71E144A67F00}"/>
                </a:ext>
              </a:extLst>
            </p:cNvPr>
            <p:cNvSpPr/>
            <p:nvPr/>
          </p:nvSpPr>
          <p:spPr>
            <a:xfrm>
              <a:off x="2750460" y="1915094"/>
              <a:ext cx="81676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Confección</a:t>
              </a:r>
            </a:p>
          </p:txBody>
        </p:sp>
        <p:sp>
          <p:nvSpPr>
            <p:cNvPr id="25" name="Rectángulo 24">
              <a:extLst>
                <a:ext uri="{FF2B5EF4-FFF2-40B4-BE49-F238E27FC236}">
                  <a16:creationId xmlns:a16="http://schemas.microsoft.com/office/drawing/2014/main" id="{E35C0224-B0B5-4F53-8A83-F99AB3741D53}"/>
                </a:ext>
              </a:extLst>
            </p:cNvPr>
            <p:cNvSpPr/>
            <p:nvPr/>
          </p:nvSpPr>
          <p:spPr>
            <a:xfrm>
              <a:off x="3522045" y="2000787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6" name="Rectángulo 25">
              <a:extLst>
                <a:ext uri="{FF2B5EF4-FFF2-40B4-BE49-F238E27FC236}">
                  <a16:creationId xmlns:a16="http://schemas.microsoft.com/office/drawing/2014/main" id="{6D0BC1E9-E235-4F61-AC23-ACA0B4CF88CA}"/>
                </a:ext>
              </a:extLst>
            </p:cNvPr>
            <p:cNvSpPr/>
            <p:nvPr/>
          </p:nvSpPr>
          <p:spPr>
            <a:xfrm>
              <a:off x="3612029" y="1915094"/>
              <a:ext cx="552402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Otros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sp>
        <p:nvSpPr>
          <p:cNvPr id="28" name="Rectángulo 27">
            <a:extLst>
              <a:ext uri="{FF2B5EF4-FFF2-40B4-BE49-F238E27FC236}">
                <a16:creationId xmlns:a16="http://schemas.microsoft.com/office/drawing/2014/main" id="{68588BD4-AE96-4CF9-9C4B-24A6D79FE99D}"/>
              </a:ext>
            </a:extLst>
          </p:cNvPr>
          <p:cNvSpPr/>
          <p:nvPr/>
        </p:nvSpPr>
        <p:spPr>
          <a:xfrm>
            <a:off x="354701" y="2633649"/>
            <a:ext cx="2183733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Descripción del Servicio:</a:t>
            </a:r>
            <a:endParaRPr lang="es-CL" dirty="0">
              <a:effectLst/>
              <a:latin typeface="Akazan Lt" panose="02000506020000020003" pitchFamily="2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pic>
        <p:nvPicPr>
          <p:cNvPr id="30" name="Imagen 29">
            <a:extLst>
              <a:ext uri="{FF2B5EF4-FFF2-40B4-BE49-F238E27FC236}">
                <a16:creationId xmlns:a16="http://schemas.microsoft.com/office/drawing/2014/main" id="{3E931A31-DC47-4A40-8DA9-8FC83A9306DD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203" t="66278" r="8673" b="23449"/>
          <a:stretch/>
        </p:blipFill>
        <p:spPr>
          <a:xfrm>
            <a:off x="440505" y="2944813"/>
            <a:ext cx="4301657" cy="738769"/>
          </a:xfrm>
          <a:prstGeom prst="rect">
            <a:avLst/>
          </a:prstGeom>
        </p:spPr>
      </p:pic>
      <p:grpSp>
        <p:nvGrpSpPr>
          <p:cNvPr id="76" name="Grupo 75">
            <a:extLst>
              <a:ext uri="{FF2B5EF4-FFF2-40B4-BE49-F238E27FC236}">
                <a16:creationId xmlns:a16="http://schemas.microsoft.com/office/drawing/2014/main" id="{EBD2F4EC-A8BF-4680-A871-AD5F1ACFA33A}"/>
              </a:ext>
            </a:extLst>
          </p:cNvPr>
          <p:cNvGrpSpPr/>
          <p:nvPr/>
        </p:nvGrpSpPr>
        <p:grpSpPr>
          <a:xfrm>
            <a:off x="513147" y="3825721"/>
            <a:ext cx="4187950" cy="1277269"/>
            <a:chOff x="425691" y="4023521"/>
            <a:chExt cx="4187950" cy="1277269"/>
          </a:xfrm>
        </p:grpSpPr>
        <p:sp>
          <p:nvSpPr>
            <p:cNvPr id="39" name="Rectángulo 38">
              <a:extLst>
                <a:ext uri="{FF2B5EF4-FFF2-40B4-BE49-F238E27FC236}">
                  <a16:creationId xmlns:a16="http://schemas.microsoft.com/office/drawing/2014/main" id="{02E4A93C-8F9C-4884-B2B6-80528735D3E3}"/>
                </a:ext>
              </a:extLst>
            </p:cNvPr>
            <p:cNvSpPr/>
            <p:nvPr/>
          </p:nvSpPr>
          <p:spPr>
            <a:xfrm>
              <a:off x="425691" y="4023521"/>
              <a:ext cx="118105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Ficha de Medidas</a:t>
              </a:r>
            </a:p>
          </p:txBody>
        </p:sp>
        <p:sp>
          <p:nvSpPr>
            <p:cNvPr id="41" name="Rectángulo 40">
              <a:extLst>
                <a:ext uri="{FF2B5EF4-FFF2-40B4-BE49-F238E27FC236}">
                  <a16:creationId xmlns:a16="http://schemas.microsoft.com/office/drawing/2014/main" id="{92B9E128-7B4C-45E7-9BA8-B9EA85687B92}"/>
                </a:ext>
              </a:extLst>
            </p:cNvPr>
            <p:cNvSpPr/>
            <p:nvPr/>
          </p:nvSpPr>
          <p:spPr>
            <a:xfrm>
              <a:off x="754528" y="4254831"/>
              <a:ext cx="66475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H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ombros</a:t>
              </a:r>
            </a:p>
          </p:txBody>
        </p:sp>
        <p:grpSp>
          <p:nvGrpSpPr>
            <p:cNvPr id="53" name="Grupo 52">
              <a:extLst>
                <a:ext uri="{FF2B5EF4-FFF2-40B4-BE49-F238E27FC236}">
                  <a16:creationId xmlns:a16="http://schemas.microsoft.com/office/drawing/2014/main" id="{F280F20A-CEEA-4B75-946C-268CF551042A}"/>
                </a:ext>
              </a:extLst>
            </p:cNvPr>
            <p:cNvGrpSpPr/>
            <p:nvPr/>
          </p:nvGrpSpPr>
          <p:grpSpPr>
            <a:xfrm>
              <a:off x="499785" y="4324233"/>
              <a:ext cx="319496" cy="903494"/>
              <a:chOff x="499785" y="4324233"/>
              <a:chExt cx="319496" cy="903494"/>
            </a:xfrm>
          </p:grpSpPr>
          <p:sp>
            <p:nvSpPr>
              <p:cNvPr id="40" name="Rectángulo 39">
                <a:extLst>
                  <a:ext uri="{FF2B5EF4-FFF2-40B4-BE49-F238E27FC236}">
                    <a16:creationId xmlns:a16="http://schemas.microsoft.com/office/drawing/2014/main" id="{E47B04F6-4E0C-443A-9D7F-51CC3A6E8167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 dirty="0"/>
              </a:p>
            </p:txBody>
          </p:sp>
          <p:sp>
            <p:nvSpPr>
              <p:cNvPr id="42" name="Rectángulo 41">
                <a:extLst>
                  <a:ext uri="{FF2B5EF4-FFF2-40B4-BE49-F238E27FC236}">
                    <a16:creationId xmlns:a16="http://schemas.microsoft.com/office/drawing/2014/main" id="{E0D8D7D1-E8A9-477D-BB59-7D4037A10AD8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3" name="Rectángulo 42">
                <a:extLst>
                  <a:ext uri="{FF2B5EF4-FFF2-40B4-BE49-F238E27FC236}">
                    <a16:creationId xmlns:a16="http://schemas.microsoft.com/office/drawing/2014/main" id="{F11EEA12-BB2F-4295-96AC-15AABB2EB594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4" name="Rectángulo 43">
                <a:extLst>
                  <a:ext uri="{FF2B5EF4-FFF2-40B4-BE49-F238E27FC236}">
                    <a16:creationId xmlns:a16="http://schemas.microsoft.com/office/drawing/2014/main" id="{4CA8619C-54F1-4E1B-8AD0-2AB97850AF39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5" name="Rectángulo 44">
                <a:extLst>
                  <a:ext uri="{FF2B5EF4-FFF2-40B4-BE49-F238E27FC236}">
                    <a16:creationId xmlns:a16="http://schemas.microsoft.com/office/drawing/2014/main" id="{A892E23F-412E-4C2B-BF07-19DEFB875F6D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48" name="Rectángulo 47">
              <a:extLst>
                <a:ext uri="{FF2B5EF4-FFF2-40B4-BE49-F238E27FC236}">
                  <a16:creationId xmlns:a16="http://schemas.microsoft.com/office/drawing/2014/main" id="{F61B7A8A-9FD8-4CD0-98C1-D19A7D442815}"/>
                </a:ext>
              </a:extLst>
            </p:cNvPr>
            <p:cNvSpPr/>
            <p:nvPr/>
          </p:nvSpPr>
          <p:spPr>
            <a:xfrm>
              <a:off x="754528" y="4446790"/>
              <a:ext cx="66475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Busto</a:t>
              </a:r>
            </a:p>
          </p:txBody>
        </p:sp>
        <p:sp>
          <p:nvSpPr>
            <p:cNvPr id="49" name="Rectángulo 48">
              <a:extLst>
                <a:ext uri="{FF2B5EF4-FFF2-40B4-BE49-F238E27FC236}">
                  <a16:creationId xmlns:a16="http://schemas.microsoft.com/office/drawing/2014/main" id="{CB2C72A1-AB47-4A03-B163-24BB2C1F201C}"/>
                </a:ext>
              </a:extLst>
            </p:cNvPr>
            <p:cNvSpPr/>
            <p:nvPr/>
          </p:nvSpPr>
          <p:spPr>
            <a:xfrm>
              <a:off x="754528" y="4627222"/>
              <a:ext cx="934027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Larg</a:t>
              </a: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 Espalda</a:t>
              </a:r>
            </a:p>
          </p:txBody>
        </p:sp>
        <p:sp>
          <p:nvSpPr>
            <p:cNvPr id="50" name="Rectángulo 49">
              <a:extLst>
                <a:ext uri="{FF2B5EF4-FFF2-40B4-BE49-F238E27FC236}">
                  <a16:creationId xmlns:a16="http://schemas.microsoft.com/office/drawing/2014/main" id="{C5BC14CB-F47E-4D58-8F68-DDE41F381913}"/>
                </a:ext>
              </a:extLst>
            </p:cNvPr>
            <p:cNvSpPr/>
            <p:nvPr/>
          </p:nvSpPr>
          <p:spPr>
            <a:xfrm>
              <a:off x="754528" y="4819750"/>
              <a:ext cx="934027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Busto</a:t>
              </a:r>
            </a:p>
          </p:txBody>
        </p:sp>
        <p:sp>
          <p:nvSpPr>
            <p:cNvPr id="52" name="Rectángulo 51">
              <a:extLst>
                <a:ext uri="{FF2B5EF4-FFF2-40B4-BE49-F238E27FC236}">
                  <a16:creationId xmlns:a16="http://schemas.microsoft.com/office/drawing/2014/main" id="{39884370-F146-4FD9-9DE4-63D0F5CF1CFD}"/>
                </a:ext>
              </a:extLst>
            </p:cNvPr>
            <p:cNvSpPr/>
            <p:nvPr/>
          </p:nvSpPr>
          <p:spPr>
            <a:xfrm>
              <a:off x="763644" y="5019073"/>
              <a:ext cx="54205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</a:t>
              </a:r>
            </a:p>
          </p:txBody>
        </p:sp>
        <p:grpSp>
          <p:nvGrpSpPr>
            <p:cNvPr id="54" name="Grupo 53">
              <a:extLst>
                <a:ext uri="{FF2B5EF4-FFF2-40B4-BE49-F238E27FC236}">
                  <a16:creationId xmlns:a16="http://schemas.microsoft.com/office/drawing/2014/main" id="{899D3852-9FE5-4802-ABAC-63F149199D1B}"/>
                </a:ext>
              </a:extLst>
            </p:cNvPr>
            <p:cNvGrpSpPr/>
            <p:nvPr/>
          </p:nvGrpSpPr>
          <p:grpSpPr>
            <a:xfrm>
              <a:off x="1603520" y="4324233"/>
              <a:ext cx="319496" cy="903494"/>
              <a:chOff x="499785" y="4324233"/>
              <a:chExt cx="319496" cy="903494"/>
            </a:xfrm>
          </p:grpSpPr>
          <p:sp>
            <p:nvSpPr>
              <p:cNvPr id="55" name="Rectángulo 54">
                <a:extLst>
                  <a:ext uri="{FF2B5EF4-FFF2-40B4-BE49-F238E27FC236}">
                    <a16:creationId xmlns:a16="http://schemas.microsoft.com/office/drawing/2014/main" id="{B9500116-F8A0-4B60-A41D-DDA61DAD96E1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6" name="Rectángulo 55">
                <a:extLst>
                  <a:ext uri="{FF2B5EF4-FFF2-40B4-BE49-F238E27FC236}">
                    <a16:creationId xmlns:a16="http://schemas.microsoft.com/office/drawing/2014/main" id="{32936542-49CC-49B3-82EB-7BF61A120F45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7" name="Rectángulo 56">
                <a:extLst>
                  <a:ext uri="{FF2B5EF4-FFF2-40B4-BE49-F238E27FC236}">
                    <a16:creationId xmlns:a16="http://schemas.microsoft.com/office/drawing/2014/main" id="{8750774D-2064-4D64-A3A9-4DF20C839018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8" name="Rectángulo 57">
                <a:extLst>
                  <a:ext uri="{FF2B5EF4-FFF2-40B4-BE49-F238E27FC236}">
                    <a16:creationId xmlns:a16="http://schemas.microsoft.com/office/drawing/2014/main" id="{83283F80-022F-44A8-A5C5-F600B41761E0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9" name="Rectángulo 58">
                <a:extLst>
                  <a:ext uri="{FF2B5EF4-FFF2-40B4-BE49-F238E27FC236}">
                    <a16:creationId xmlns:a16="http://schemas.microsoft.com/office/drawing/2014/main" id="{B3B65F57-430F-44F5-B56A-77EC86B78C32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60" name="Rectángulo 59">
              <a:extLst>
                <a:ext uri="{FF2B5EF4-FFF2-40B4-BE49-F238E27FC236}">
                  <a16:creationId xmlns:a16="http://schemas.microsoft.com/office/drawing/2014/main" id="{6466DA8E-C652-4658-9DE6-CC4010FF4254}"/>
                </a:ext>
              </a:extLst>
            </p:cNvPr>
            <p:cNvSpPr/>
            <p:nvPr/>
          </p:nvSpPr>
          <p:spPr>
            <a:xfrm>
              <a:off x="1857045" y="4249221"/>
              <a:ext cx="140225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Frente </a:t>
              </a:r>
            </a:p>
          </p:txBody>
        </p:sp>
        <p:sp>
          <p:nvSpPr>
            <p:cNvPr id="61" name="Rectángulo 60">
              <a:extLst>
                <a:ext uri="{FF2B5EF4-FFF2-40B4-BE49-F238E27FC236}">
                  <a16:creationId xmlns:a16="http://schemas.microsoft.com/office/drawing/2014/main" id="{31371062-0AD6-4B71-A228-5A8B2CD3F31E}"/>
                </a:ext>
              </a:extLst>
            </p:cNvPr>
            <p:cNvSpPr/>
            <p:nvPr/>
          </p:nvSpPr>
          <p:spPr>
            <a:xfrm>
              <a:off x="1857045" y="4448480"/>
              <a:ext cx="1327750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Costado</a:t>
              </a:r>
            </a:p>
          </p:txBody>
        </p:sp>
        <p:sp>
          <p:nvSpPr>
            <p:cNvPr id="62" name="Rectángulo 61">
              <a:extLst>
                <a:ext uri="{FF2B5EF4-FFF2-40B4-BE49-F238E27FC236}">
                  <a16:creationId xmlns:a16="http://schemas.microsoft.com/office/drawing/2014/main" id="{5A4E51EF-8D78-4EC7-9B0F-BE0BEA9BB197}"/>
                </a:ext>
              </a:extLst>
            </p:cNvPr>
            <p:cNvSpPr/>
            <p:nvPr/>
          </p:nvSpPr>
          <p:spPr>
            <a:xfrm>
              <a:off x="1867696" y="4627222"/>
              <a:ext cx="60857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Cadera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63" name="Rectángulo 62">
              <a:extLst>
                <a:ext uri="{FF2B5EF4-FFF2-40B4-BE49-F238E27FC236}">
                  <a16:creationId xmlns:a16="http://schemas.microsoft.com/office/drawing/2014/main" id="{14010947-628E-4464-9589-CBFF26BCD86C}"/>
                </a:ext>
              </a:extLst>
            </p:cNvPr>
            <p:cNvSpPr/>
            <p:nvPr/>
          </p:nvSpPr>
          <p:spPr>
            <a:xfrm>
              <a:off x="1867696" y="4813319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Rodilla</a:t>
              </a:r>
            </a:p>
          </p:txBody>
        </p:sp>
        <p:sp>
          <p:nvSpPr>
            <p:cNvPr id="64" name="Rectángulo 63">
              <a:extLst>
                <a:ext uri="{FF2B5EF4-FFF2-40B4-BE49-F238E27FC236}">
                  <a16:creationId xmlns:a16="http://schemas.microsoft.com/office/drawing/2014/main" id="{B9F5A617-31DA-4B42-AA9F-20464752E28F}"/>
                </a:ext>
              </a:extLst>
            </p:cNvPr>
            <p:cNvSpPr/>
            <p:nvPr/>
          </p:nvSpPr>
          <p:spPr>
            <a:xfrm>
              <a:off x="1862655" y="5016100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Rodilla</a:t>
              </a:r>
            </a:p>
          </p:txBody>
        </p:sp>
        <p:grpSp>
          <p:nvGrpSpPr>
            <p:cNvPr id="65" name="Grupo 64">
              <a:extLst>
                <a:ext uri="{FF2B5EF4-FFF2-40B4-BE49-F238E27FC236}">
                  <a16:creationId xmlns:a16="http://schemas.microsoft.com/office/drawing/2014/main" id="{320CD5EF-93F7-494C-8D7A-6A0B8DEABED7}"/>
                </a:ext>
              </a:extLst>
            </p:cNvPr>
            <p:cNvGrpSpPr/>
            <p:nvPr/>
          </p:nvGrpSpPr>
          <p:grpSpPr>
            <a:xfrm>
              <a:off x="3122565" y="4330398"/>
              <a:ext cx="319496" cy="903494"/>
              <a:chOff x="499785" y="4324233"/>
              <a:chExt cx="319496" cy="903494"/>
            </a:xfrm>
          </p:grpSpPr>
          <p:sp>
            <p:nvSpPr>
              <p:cNvPr id="66" name="Rectángulo 65">
                <a:extLst>
                  <a:ext uri="{FF2B5EF4-FFF2-40B4-BE49-F238E27FC236}">
                    <a16:creationId xmlns:a16="http://schemas.microsoft.com/office/drawing/2014/main" id="{F5AFC7C4-3C8D-4234-9F99-591641CB149C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7" name="Rectángulo 66">
                <a:extLst>
                  <a:ext uri="{FF2B5EF4-FFF2-40B4-BE49-F238E27FC236}">
                    <a16:creationId xmlns:a16="http://schemas.microsoft.com/office/drawing/2014/main" id="{672EC4D9-7968-40EF-8E37-0AB1B0B57B4D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8" name="Rectángulo 67">
                <a:extLst>
                  <a:ext uri="{FF2B5EF4-FFF2-40B4-BE49-F238E27FC236}">
                    <a16:creationId xmlns:a16="http://schemas.microsoft.com/office/drawing/2014/main" id="{79992F34-89A5-437A-A008-60DF00CD58FB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9" name="Rectángulo 68">
                <a:extLst>
                  <a:ext uri="{FF2B5EF4-FFF2-40B4-BE49-F238E27FC236}">
                    <a16:creationId xmlns:a16="http://schemas.microsoft.com/office/drawing/2014/main" id="{5A44A7C8-1EF2-4BA3-A253-805C71A8205A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70" name="Rectángulo 69">
                <a:extLst>
                  <a:ext uri="{FF2B5EF4-FFF2-40B4-BE49-F238E27FC236}">
                    <a16:creationId xmlns:a16="http://schemas.microsoft.com/office/drawing/2014/main" id="{9FCEB1F4-D108-40F4-9C61-46A7811EF12A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71" name="Rectángulo 70">
              <a:extLst>
                <a:ext uri="{FF2B5EF4-FFF2-40B4-BE49-F238E27FC236}">
                  <a16:creationId xmlns:a16="http://schemas.microsoft.com/office/drawing/2014/main" id="{7667203C-F86F-4632-8695-E8C8F777376B}"/>
                </a:ext>
              </a:extLst>
            </p:cNvPr>
            <p:cNvSpPr/>
            <p:nvPr/>
          </p:nvSpPr>
          <p:spPr>
            <a:xfrm>
              <a:off x="3391445" y="4257235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Pantalones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2" name="Rectángulo 71">
              <a:extLst>
                <a:ext uri="{FF2B5EF4-FFF2-40B4-BE49-F238E27FC236}">
                  <a16:creationId xmlns:a16="http://schemas.microsoft.com/office/drawing/2014/main" id="{58BFB19A-50EB-45F1-A3CE-85D479F6FF63}"/>
                </a:ext>
              </a:extLst>
            </p:cNvPr>
            <p:cNvSpPr/>
            <p:nvPr/>
          </p:nvSpPr>
          <p:spPr>
            <a:xfrm>
              <a:off x="3392643" y="4443247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Falda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3" name="Rectángulo 72">
              <a:extLst>
                <a:ext uri="{FF2B5EF4-FFF2-40B4-BE49-F238E27FC236}">
                  <a16:creationId xmlns:a16="http://schemas.microsoft.com/office/drawing/2014/main" id="{1D61C0AB-6E23-4955-B604-F5425931A240}"/>
                </a:ext>
              </a:extLst>
            </p:cNvPr>
            <p:cNvSpPr/>
            <p:nvPr/>
          </p:nvSpPr>
          <p:spPr>
            <a:xfrm>
              <a:off x="3388231" y="4632248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Brazos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4" name="Rectángulo 73">
              <a:extLst>
                <a:ext uri="{FF2B5EF4-FFF2-40B4-BE49-F238E27FC236}">
                  <a16:creationId xmlns:a16="http://schemas.microsoft.com/office/drawing/2014/main" id="{82FFD66E-2E43-472B-9751-82F25D60E63F}"/>
                </a:ext>
              </a:extLst>
            </p:cNvPr>
            <p:cNvSpPr/>
            <p:nvPr/>
          </p:nvSpPr>
          <p:spPr>
            <a:xfrm>
              <a:off x="3391445" y="4824776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Brazos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5" name="Rectángulo 74">
              <a:extLst>
                <a:ext uri="{FF2B5EF4-FFF2-40B4-BE49-F238E27FC236}">
                  <a16:creationId xmlns:a16="http://schemas.microsoft.com/office/drawing/2014/main" id="{567DC8AA-44AB-4858-80A5-59093DB9B205}"/>
                </a:ext>
              </a:extLst>
            </p:cNvPr>
            <p:cNvSpPr/>
            <p:nvPr/>
          </p:nvSpPr>
          <p:spPr>
            <a:xfrm>
              <a:off x="3392014" y="5019687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Puños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77" name="Grupo 76">
            <a:extLst>
              <a:ext uri="{FF2B5EF4-FFF2-40B4-BE49-F238E27FC236}">
                <a16:creationId xmlns:a16="http://schemas.microsoft.com/office/drawing/2014/main" id="{E1C409F8-653D-4D9B-BD5A-C6F51AAA093A}"/>
              </a:ext>
            </a:extLst>
          </p:cNvPr>
          <p:cNvGrpSpPr/>
          <p:nvPr/>
        </p:nvGrpSpPr>
        <p:grpSpPr>
          <a:xfrm>
            <a:off x="827247" y="5284367"/>
            <a:ext cx="3869438" cy="314947"/>
            <a:chOff x="846774" y="1908569"/>
            <a:chExt cx="3869438" cy="314947"/>
          </a:xfrm>
        </p:grpSpPr>
        <p:sp>
          <p:nvSpPr>
            <p:cNvPr id="78" name="Rectángulo: esquinas redondeadas 77">
              <a:extLst>
                <a:ext uri="{FF2B5EF4-FFF2-40B4-BE49-F238E27FC236}">
                  <a16:creationId xmlns:a16="http://schemas.microsoft.com/office/drawing/2014/main" id="{2060D2E5-A165-4593-B293-BEB07BBA723F}"/>
                </a:ext>
              </a:extLst>
            </p:cNvPr>
            <p:cNvSpPr/>
            <p:nvPr/>
          </p:nvSpPr>
          <p:spPr>
            <a:xfrm>
              <a:off x="888509" y="1931042"/>
              <a:ext cx="3548063" cy="267576"/>
            </a:xfrm>
            <a:prstGeom prst="roundRect">
              <a:avLst>
                <a:gd name="adj" fmla="val 3808"/>
              </a:avLst>
            </a:prstGeom>
            <a:solidFill>
              <a:srgbClr val="E5EBF7"/>
            </a:solidFill>
            <a:ln w="6350"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79" name="Rectángulo 78">
              <a:extLst>
                <a:ext uri="{FF2B5EF4-FFF2-40B4-BE49-F238E27FC236}">
                  <a16:creationId xmlns:a16="http://schemas.microsoft.com/office/drawing/2014/main" id="{E7877A37-7626-4D32-BC91-E7815A0457B0}"/>
                </a:ext>
              </a:extLst>
            </p:cNvPr>
            <p:cNvSpPr/>
            <p:nvPr/>
          </p:nvSpPr>
          <p:spPr>
            <a:xfrm>
              <a:off x="846774" y="1910995"/>
              <a:ext cx="140708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Material Utilizado</a:t>
              </a:r>
            </a:p>
          </p:txBody>
        </p:sp>
        <p:sp>
          <p:nvSpPr>
            <p:cNvPr id="80" name="Rectángulo 79">
              <a:extLst>
                <a:ext uri="{FF2B5EF4-FFF2-40B4-BE49-F238E27FC236}">
                  <a16:creationId xmlns:a16="http://schemas.microsoft.com/office/drawing/2014/main" id="{EED52FFC-D234-4972-9362-CCA8BD8E1E1D}"/>
                </a:ext>
              </a:extLst>
            </p:cNvPr>
            <p:cNvSpPr/>
            <p:nvPr/>
          </p:nvSpPr>
          <p:spPr>
            <a:xfrm>
              <a:off x="1951784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81" name="Rectángulo 80">
              <a:extLst>
                <a:ext uri="{FF2B5EF4-FFF2-40B4-BE49-F238E27FC236}">
                  <a16:creationId xmlns:a16="http://schemas.microsoft.com/office/drawing/2014/main" id="{810D7B33-A378-48EE-81DB-D80ABF08CAFF}"/>
                </a:ext>
              </a:extLst>
            </p:cNvPr>
            <p:cNvSpPr/>
            <p:nvPr/>
          </p:nvSpPr>
          <p:spPr>
            <a:xfrm>
              <a:off x="2018850" y="1908569"/>
              <a:ext cx="1230415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Traído por cliente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82" name="Rectángulo 81">
              <a:extLst>
                <a:ext uri="{FF2B5EF4-FFF2-40B4-BE49-F238E27FC236}">
                  <a16:creationId xmlns:a16="http://schemas.microsoft.com/office/drawing/2014/main" id="{C6BA340D-8998-4AB9-89C7-B008C984CE74}"/>
                </a:ext>
              </a:extLst>
            </p:cNvPr>
            <p:cNvSpPr/>
            <p:nvPr/>
          </p:nvSpPr>
          <p:spPr>
            <a:xfrm>
              <a:off x="3114635" y="2000787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85" name="Rectángulo 84">
              <a:extLst>
                <a:ext uri="{FF2B5EF4-FFF2-40B4-BE49-F238E27FC236}">
                  <a16:creationId xmlns:a16="http://schemas.microsoft.com/office/drawing/2014/main" id="{E804BDC5-B8E3-4BEE-B9A1-7A7F9FE1772F}"/>
                </a:ext>
              </a:extLst>
            </p:cNvPr>
            <p:cNvSpPr/>
            <p:nvPr/>
          </p:nvSpPr>
          <p:spPr>
            <a:xfrm>
              <a:off x="3194974" y="1908569"/>
              <a:ext cx="152123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Comprado por uno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pic>
        <p:nvPicPr>
          <p:cNvPr id="86" name="Imagen 85">
            <a:extLst>
              <a:ext uri="{FF2B5EF4-FFF2-40B4-BE49-F238E27FC236}">
                <a16:creationId xmlns:a16="http://schemas.microsoft.com/office/drawing/2014/main" id="{5E40D706-1789-41B8-8B26-B918DFB9E15B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203" t="66278" r="8673" b="23356"/>
          <a:stretch/>
        </p:blipFill>
        <p:spPr>
          <a:xfrm>
            <a:off x="420002" y="5572807"/>
            <a:ext cx="4301657" cy="745544"/>
          </a:xfrm>
          <a:prstGeom prst="rect">
            <a:avLst/>
          </a:prstGeom>
        </p:spPr>
      </p:pic>
      <p:grpSp>
        <p:nvGrpSpPr>
          <p:cNvPr id="99" name="Grupo 98">
            <a:extLst>
              <a:ext uri="{FF2B5EF4-FFF2-40B4-BE49-F238E27FC236}">
                <a16:creationId xmlns:a16="http://schemas.microsoft.com/office/drawing/2014/main" id="{A495B0AB-2D8A-4029-A820-29583E476264}"/>
              </a:ext>
            </a:extLst>
          </p:cNvPr>
          <p:cNvGrpSpPr/>
          <p:nvPr/>
        </p:nvGrpSpPr>
        <p:grpSpPr>
          <a:xfrm>
            <a:off x="513886" y="6402346"/>
            <a:ext cx="4328637" cy="751470"/>
            <a:chOff x="507023" y="6357999"/>
            <a:chExt cx="4328637" cy="751470"/>
          </a:xfrm>
        </p:grpSpPr>
        <p:sp>
          <p:nvSpPr>
            <p:cNvPr id="88" name="Rectángulo 87">
              <a:extLst>
                <a:ext uri="{FF2B5EF4-FFF2-40B4-BE49-F238E27FC236}">
                  <a16:creationId xmlns:a16="http://schemas.microsoft.com/office/drawing/2014/main" id="{CABB359B-7FAA-4851-BFBB-C7E16CD1F9CA}"/>
                </a:ext>
              </a:extLst>
            </p:cNvPr>
            <p:cNvSpPr/>
            <p:nvPr/>
          </p:nvSpPr>
          <p:spPr>
            <a:xfrm>
              <a:off x="507023" y="6357999"/>
              <a:ext cx="1590222" cy="34394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6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Formas de Pago</a:t>
              </a:r>
              <a:endParaRPr lang="es-CL" sz="16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89" name="Rectángulo 88">
              <a:extLst>
                <a:ext uri="{FF2B5EF4-FFF2-40B4-BE49-F238E27FC236}">
                  <a16:creationId xmlns:a16="http://schemas.microsoft.com/office/drawing/2014/main" id="{5C3FB13F-67AB-4E67-B8DB-16F6AEF462D6}"/>
                </a:ext>
              </a:extLst>
            </p:cNvPr>
            <p:cNvSpPr/>
            <p:nvPr/>
          </p:nvSpPr>
          <p:spPr>
            <a:xfrm>
              <a:off x="508665" y="6755574"/>
              <a:ext cx="118105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Total a Pagar: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90" name="Conector recto 89">
              <a:extLst>
                <a:ext uri="{FF2B5EF4-FFF2-40B4-BE49-F238E27FC236}">
                  <a16:creationId xmlns:a16="http://schemas.microsoft.com/office/drawing/2014/main" id="{E991F5D5-602F-41C6-A05E-4F641BA735F5}"/>
                </a:ext>
              </a:extLst>
            </p:cNvPr>
            <p:cNvCxnSpPr>
              <a:cxnSpLocks/>
            </p:cNvCxnSpPr>
            <p:nvPr/>
          </p:nvCxnSpPr>
          <p:spPr>
            <a:xfrm>
              <a:off x="1405339" y="6956676"/>
              <a:ext cx="1125661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3" name="Rectángulo 92">
              <a:extLst>
                <a:ext uri="{FF2B5EF4-FFF2-40B4-BE49-F238E27FC236}">
                  <a16:creationId xmlns:a16="http://schemas.microsoft.com/office/drawing/2014/main" id="{6EBF0BAA-1830-4082-9014-C97DF0F57357}"/>
                </a:ext>
              </a:extLst>
            </p:cNvPr>
            <p:cNvSpPr/>
            <p:nvPr/>
          </p:nvSpPr>
          <p:spPr>
            <a:xfrm>
              <a:off x="2618328" y="6480608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94" name="Rectángulo 93">
              <a:extLst>
                <a:ext uri="{FF2B5EF4-FFF2-40B4-BE49-F238E27FC236}">
                  <a16:creationId xmlns:a16="http://schemas.microsoft.com/office/drawing/2014/main" id="{6B27A875-5C49-4CE4-884A-53A0A9CD71C2}"/>
                </a:ext>
              </a:extLst>
            </p:cNvPr>
            <p:cNvSpPr/>
            <p:nvPr/>
          </p:nvSpPr>
          <p:spPr>
            <a:xfrm>
              <a:off x="2698547" y="6392360"/>
              <a:ext cx="213711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50% Adel</a:t>
              </a: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anto / 50% Entrega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5" name="Rectángulo 94">
              <a:extLst>
                <a:ext uri="{FF2B5EF4-FFF2-40B4-BE49-F238E27FC236}">
                  <a16:creationId xmlns:a16="http://schemas.microsoft.com/office/drawing/2014/main" id="{796D9CDE-CE6A-44BC-B977-018DBDB7ADB1}"/>
                </a:ext>
              </a:extLst>
            </p:cNvPr>
            <p:cNvSpPr/>
            <p:nvPr/>
          </p:nvSpPr>
          <p:spPr>
            <a:xfrm>
              <a:off x="2618327" y="6671604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96" name="Rectángulo 95">
              <a:extLst>
                <a:ext uri="{FF2B5EF4-FFF2-40B4-BE49-F238E27FC236}">
                  <a16:creationId xmlns:a16="http://schemas.microsoft.com/office/drawing/2014/main" id="{E1A9C05A-E9F5-40BA-9B89-F4925868A6E2}"/>
                </a:ext>
              </a:extLst>
            </p:cNvPr>
            <p:cNvSpPr/>
            <p:nvPr/>
          </p:nvSpPr>
          <p:spPr>
            <a:xfrm>
              <a:off x="2698547" y="6590190"/>
              <a:ext cx="125637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Tarjeta de Crédito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7" name="Rectángulo 96">
              <a:extLst>
                <a:ext uri="{FF2B5EF4-FFF2-40B4-BE49-F238E27FC236}">
                  <a16:creationId xmlns:a16="http://schemas.microsoft.com/office/drawing/2014/main" id="{FDB9D3DA-79A0-4743-B169-42B0206C7917}"/>
                </a:ext>
              </a:extLst>
            </p:cNvPr>
            <p:cNvSpPr/>
            <p:nvPr/>
          </p:nvSpPr>
          <p:spPr>
            <a:xfrm>
              <a:off x="2734595" y="6796948"/>
              <a:ext cx="125637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Pago Completo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8" name="Rectángulo 97">
              <a:extLst>
                <a:ext uri="{FF2B5EF4-FFF2-40B4-BE49-F238E27FC236}">
                  <a16:creationId xmlns:a16="http://schemas.microsoft.com/office/drawing/2014/main" id="{C23ACB03-E850-4859-963B-A4D496E13724}"/>
                </a:ext>
              </a:extLst>
            </p:cNvPr>
            <p:cNvSpPr/>
            <p:nvPr/>
          </p:nvSpPr>
          <p:spPr>
            <a:xfrm>
              <a:off x="2618327" y="6872424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</p:grpSp>
      <p:sp>
        <p:nvSpPr>
          <p:cNvPr id="83" name="Rectángulo 82">
            <a:extLst>
              <a:ext uri="{FF2B5EF4-FFF2-40B4-BE49-F238E27FC236}">
                <a16:creationId xmlns:a16="http://schemas.microsoft.com/office/drawing/2014/main" id="{FF1B5714-D46E-4962-9BD8-8C3EB344E93F}"/>
              </a:ext>
            </a:extLst>
          </p:cNvPr>
          <p:cNvSpPr/>
          <p:nvPr/>
        </p:nvSpPr>
        <p:spPr>
          <a:xfrm>
            <a:off x="551357" y="63750"/>
            <a:ext cx="4148168" cy="107830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07000"/>
              </a:lnSpc>
              <a:spcAft>
                <a:spcPts val="726"/>
              </a:spcAft>
            </a:pPr>
            <a:r>
              <a:rPr lang="es-CL" sz="5988" dirty="0">
                <a:solidFill>
                  <a:schemeClr val="bg1"/>
                </a:solidFill>
                <a:latin typeface="Angelface" pitchFamily="50" charset="0"/>
                <a:ea typeface="Calibri" panose="020F0502020204030204" pitchFamily="34" charset="0"/>
                <a:cs typeface="Times New Roman" panose="02020603050405020304" pitchFamily="18" charset="0"/>
              </a:rPr>
              <a:t>Ordenes de Venta</a:t>
            </a:r>
            <a:endParaRPr lang="es-CL" sz="6532" dirty="0">
              <a:solidFill>
                <a:schemeClr val="bg1"/>
              </a:solidFill>
              <a:latin typeface="Angelface" pitchFamily="50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101" name="Rectángulo: esquinas redondeadas 100">
            <a:extLst>
              <a:ext uri="{FF2B5EF4-FFF2-40B4-BE49-F238E27FC236}">
                <a16:creationId xmlns:a16="http://schemas.microsoft.com/office/drawing/2014/main" id="{0A155951-9671-4EA6-9BA5-4894C98CB333}"/>
              </a:ext>
            </a:extLst>
          </p:cNvPr>
          <p:cNvSpPr/>
          <p:nvPr/>
        </p:nvSpPr>
        <p:spPr>
          <a:xfrm>
            <a:off x="473237" y="1582469"/>
            <a:ext cx="4223447" cy="604994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111" name="Rectángulo: esquinas redondeadas 110">
            <a:extLst>
              <a:ext uri="{FF2B5EF4-FFF2-40B4-BE49-F238E27FC236}">
                <a16:creationId xmlns:a16="http://schemas.microsoft.com/office/drawing/2014/main" id="{2F0F5CEE-A183-4B39-8715-F1C8F735566B}"/>
              </a:ext>
            </a:extLst>
          </p:cNvPr>
          <p:cNvSpPr/>
          <p:nvPr/>
        </p:nvSpPr>
        <p:spPr>
          <a:xfrm>
            <a:off x="524368" y="3850804"/>
            <a:ext cx="4115236" cy="1279658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113" name="Rectángulo: esquinas redondeadas 112">
            <a:extLst>
              <a:ext uri="{FF2B5EF4-FFF2-40B4-BE49-F238E27FC236}">
                <a16:creationId xmlns:a16="http://schemas.microsoft.com/office/drawing/2014/main" id="{907035ED-50C6-4207-BD92-D5027B05F656}"/>
              </a:ext>
            </a:extLst>
          </p:cNvPr>
          <p:cNvSpPr/>
          <p:nvPr/>
        </p:nvSpPr>
        <p:spPr>
          <a:xfrm>
            <a:off x="521789" y="6431097"/>
            <a:ext cx="4115236" cy="762266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</p:spTree>
    <p:extLst>
      <p:ext uri="{BB962C8B-B14F-4D97-AF65-F5344CB8AC3E}">
        <p14:creationId xmlns:p14="http://schemas.microsoft.com/office/powerpoint/2010/main" val="42011326"/>
      </p:ext>
    </p:extLst>
  </p:cSld>
  <p:clrMapOvr>
    <a:masterClrMapping/>
  </p:clrMapOvr>
</p:sld>
</file>

<file path=ppt/slides/slide3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4" name="Imagen 113">
            <a:extLst>
              <a:ext uri="{FF2B5EF4-FFF2-40B4-BE49-F238E27FC236}">
                <a16:creationId xmlns:a16="http://schemas.microsoft.com/office/drawing/2014/main" id="{E2C72D66-3C05-40F4-818E-4CB8631B94FA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26633" t="9514" r="29569" b="27352"/>
          <a:stretch/>
        </p:blipFill>
        <p:spPr>
          <a:xfrm rot="16200000">
            <a:off x="2185505" y="-1998928"/>
            <a:ext cx="697876" cy="5068891"/>
          </a:xfrm>
          <a:prstGeom prst="rect">
            <a:avLst/>
          </a:prstGeom>
        </p:spPr>
      </p:pic>
      <p:sp>
        <p:nvSpPr>
          <p:cNvPr id="112" name="Rectángulo: esquinas redondeadas 111">
            <a:extLst>
              <a:ext uri="{FF2B5EF4-FFF2-40B4-BE49-F238E27FC236}">
                <a16:creationId xmlns:a16="http://schemas.microsoft.com/office/drawing/2014/main" id="{E115D612-3661-42A9-A486-91A7B88EA55F}"/>
              </a:ext>
            </a:extLst>
          </p:cNvPr>
          <p:cNvSpPr/>
          <p:nvPr/>
        </p:nvSpPr>
        <p:spPr>
          <a:xfrm>
            <a:off x="440504" y="6367648"/>
            <a:ext cx="4290148" cy="890633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110" name="Rectángulo: esquinas redondeadas 109">
            <a:extLst>
              <a:ext uri="{FF2B5EF4-FFF2-40B4-BE49-F238E27FC236}">
                <a16:creationId xmlns:a16="http://schemas.microsoft.com/office/drawing/2014/main" id="{9B78243E-FF09-471B-A928-593DCFE6BCF1}"/>
              </a:ext>
            </a:extLst>
          </p:cNvPr>
          <p:cNvSpPr/>
          <p:nvPr/>
        </p:nvSpPr>
        <p:spPr>
          <a:xfrm>
            <a:off x="440505" y="3776826"/>
            <a:ext cx="4290148" cy="1439386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84" name="Rectángulo: esquinas redondeadas 83">
            <a:extLst>
              <a:ext uri="{FF2B5EF4-FFF2-40B4-BE49-F238E27FC236}">
                <a16:creationId xmlns:a16="http://schemas.microsoft.com/office/drawing/2014/main" id="{AD7414DD-8DE6-45B8-8112-9BDDF0B186AF}"/>
              </a:ext>
            </a:extLst>
          </p:cNvPr>
          <p:cNvSpPr/>
          <p:nvPr/>
        </p:nvSpPr>
        <p:spPr>
          <a:xfrm>
            <a:off x="420001" y="1536627"/>
            <a:ext cx="4310651" cy="697874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2" name="Rectángulo: esquinas redondeadas 1">
            <a:extLst>
              <a:ext uri="{FF2B5EF4-FFF2-40B4-BE49-F238E27FC236}">
                <a16:creationId xmlns:a16="http://schemas.microsoft.com/office/drawing/2014/main" id="{99FF4510-806D-4AC7-8D73-69B355A697B8}"/>
              </a:ext>
            </a:extLst>
          </p:cNvPr>
          <p:cNvSpPr/>
          <p:nvPr/>
        </p:nvSpPr>
        <p:spPr>
          <a:xfrm>
            <a:off x="1308997" y="1142665"/>
            <a:ext cx="1021080" cy="217998"/>
          </a:xfrm>
          <a:prstGeom prst="roundRect">
            <a:avLst>
              <a:gd name="adj" fmla="val 0"/>
            </a:avLst>
          </a:prstGeom>
          <a:noFill/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4" name="Rectángulo 3">
            <a:extLst>
              <a:ext uri="{FF2B5EF4-FFF2-40B4-BE49-F238E27FC236}">
                <a16:creationId xmlns:a16="http://schemas.microsoft.com/office/drawing/2014/main" id="{2AFB77A1-E7B9-4F47-9144-3CC7BDF7EE3D}"/>
              </a:ext>
            </a:extLst>
          </p:cNvPr>
          <p:cNvSpPr/>
          <p:nvPr/>
        </p:nvSpPr>
        <p:spPr>
          <a:xfrm>
            <a:off x="440504" y="1056234"/>
            <a:ext cx="1021080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N.º Pedido</a:t>
            </a:r>
            <a:endParaRPr lang="es-CL" dirty="0">
              <a:effectLst/>
              <a:latin typeface="Akazan Lt" panose="02000506020000020003" pitchFamily="2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5" name="Rectángulo: esquinas redondeadas 4">
            <a:extLst>
              <a:ext uri="{FF2B5EF4-FFF2-40B4-BE49-F238E27FC236}">
                <a16:creationId xmlns:a16="http://schemas.microsoft.com/office/drawing/2014/main" id="{2842A9BB-0E44-4F1E-97DD-EF7322732B51}"/>
              </a:ext>
            </a:extLst>
          </p:cNvPr>
          <p:cNvSpPr/>
          <p:nvPr/>
        </p:nvSpPr>
        <p:spPr>
          <a:xfrm>
            <a:off x="3675604" y="1142059"/>
            <a:ext cx="1021080" cy="217998"/>
          </a:xfrm>
          <a:prstGeom prst="roundRect">
            <a:avLst>
              <a:gd name="adj" fmla="val 0"/>
            </a:avLst>
          </a:prstGeom>
          <a:noFill/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6" name="Rectángulo 5">
            <a:extLst>
              <a:ext uri="{FF2B5EF4-FFF2-40B4-BE49-F238E27FC236}">
                <a16:creationId xmlns:a16="http://schemas.microsoft.com/office/drawing/2014/main" id="{7F3D37A6-278E-4B2C-8776-6E7C1A84784E}"/>
              </a:ext>
            </a:extLst>
          </p:cNvPr>
          <p:cNvSpPr/>
          <p:nvPr/>
        </p:nvSpPr>
        <p:spPr>
          <a:xfrm>
            <a:off x="3079506" y="1063864"/>
            <a:ext cx="1021080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Fecha</a:t>
            </a:r>
          </a:p>
        </p:txBody>
      </p:sp>
      <p:grpSp>
        <p:nvGrpSpPr>
          <p:cNvPr id="17" name="Grupo 16">
            <a:extLst>
              <a:ext uri="{FF2B5EF4-FFF2-40B4-BE49-F238E27FC236}">
                <a16:creationId xmlns:a16="http://schemas.microsoft.com/office/drawing/2014/main" id="{A1221EF0-FDFE-48C3-A647-6370BEFC3A9F}"/>
              </a:ext>
            </a:extLst>
          </p:cNvPr>
          <p:cNvGrpSpPr/>
          <p:nvPr/>
        </p:nvGrpSpPr>
        <p:grpSpPr>
          <a:xfrm>
            <a:off x="428996" y="1535416"/>
            <a:ext cx="4190338" cy="715275"/>
            <a:chOff x="461175" y="1120552"/>
            <a:chExt cx="4190338" cy="715275"/>
          </a:xfrm>
        </p:grpSpPr>
        <p:sp>
          <p:nvSpPr>
            <p:cNvPr id="8" name="Rectángulo 7">
              <a:extLst>
                <a:ext uri="{FF2B5EF4-FFF2-40B4-BE49-F238E27FC236}">
                  <a16:creationId xmlns:a16="http://schemas.microsoft.com/office/drawing/2014/main" id="{9A52EE84-0DE8-4F26-AD5E-3CE20593F425}"/>
                </a:ext>
              </a:extLst>
            </p:cNvPr>
            <p:cNvSpPr/>
            <p:nvPr/>
          </p:nvSpPr>
          <p:spPr>
            <a:xfrm>
              <a:off x="477077" y="1120552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Cliente: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" name="Rectángulo 8">
              <a:extLst>
                <a:ext uri="{FF2B5EF4-FFF2-40B4-BE49-F238E27FC236}">
                  <a16:creationId xmlns:a16="http://schemas.microsoft.com/office/drawing/2014/main" id="{0293D1B7-439B-4947-A5F0-41627F3784A1}"/>
                </a:ext>
              </a:extLst>
            </p:cNvPr>
            <p:cNvSpPr/>
            <p:nvPr/>
          </p:nvSpPr>
          <p:spPr>
            <a:xfrm>
              <a:off x="461175" y="1452518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Teléfono: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10" name="Rectángulo 9">
              <a:extLst>
                <a:ext uri="{FF2B5EF4-FFF2-40B4-BE49-F238E27FC236}">
                  <a16:creationId xmlns:a16="http://schemas.microsoft.com/office/drawing/2014/main" id="{18CEE0AE-BC72-4F64-89A2-783C42213717}"/>
                </a:ext>
              </a:extLst>
            </p:cNvPr>
            <p:cNvSpPr/>
            <p:nvPr/>
          </p:nvSpPr>
          <p:spPr>
            <a:xfrm>
              <a:off x="2542395" y="1460468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Celular: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12" name="Conector recto 11">
              <a:extLst>
                <a:ext uri="{FF2B5EF4-FFF2-40B4-BE49-F238E27FC236}">
                  <a16:creationId xmlns:a16="http://schemas.microsoft.com/office/drawing/2014/main" id="{44FD2E21-B38E-48E6-8AF0-3E3DE6E69487}"/>
                </a:ext>
              </a:extLst>
            </p:cNvPr>
            <p:cNvCxnSpPr/>
            <p:nvPr/>
          </p:nvCxnSpPr>
          <p:spPr>
            <a:xfrm>
              <a:off x="1089328" y="1380954"/>
              <a:ext cx="3562185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Conector recto 12">
              <a:extLst>
                <a:ext uri="{FF2B5EF4-FFF2-40B4-BE49-F238E27FC236}">
                  <a16:creationId xmlns:a16="http://schemas.microsoft.com/office/drawing/2014/main" id="{FF0615F5-297B-42CC-9227-B689F664423A}"/>
                </a:ext>
              </a:extLst>
            </p:cNvPr>
            <p:cNvCxnSpPr>
              <a:cxnSpLocks/>
            </p:cNvCxnSpPr>
            <p:nvPr/>
          </p:nvCxnSpPr>
          <p:spPr>
            <a:xfrm>
              <a:off x="1194019" y="1700333"/>
              <a:ext cx="1348376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" name="Conector recto 14">
              <a:extLst>
                <a:ext uri="{FF2B5EF4-FFF2-40B4-BE49-F238E27FC236}">
                  <a16:creationId xmlns:a16="http://schemas.microsoft.com/office/drawing/2014/main" id="{BD48C7B8-5CAC-4F82-9216-C8AB344C1EF2}"/>
                </a:ext>
              </a:extLst>
            </p:cNvPr>
            <p:cNvCxnSpPr>
              <a:cxnSpLocks/>
            </p:cNvCxnSpPr>
            <p:nvPr/>
          </p:nvCxnSpPr>
          <p:spPr>
            <a:xfrm>
              <a:off x="3228230" y="1700333"/>
              <a:ext cx="1423283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7" name="Grupo 26">
            <a:extLst>
              <a:ext uri="{FF2B5EF4-FFF2-40B4-BE49-F238E27FC236}">
                <a16:creationId xmlns:a16="http://schemas.microsoft.com/office/drawing/2014/main" id="{D011FB4B-7475-4BE9-A358-6DA41A8D12AD}"/>
              </a:ext>
            </a:extLst>
          </p:cNvPr>
          <p:cNvGrpSpPr/>
          <p:nvPr/>
        </p:nvGrpSpPr>
        <p:grpSpPr>
          <a:xfrm>
            <a:off x="899417" y="2332501"/>
            <a:ext cx="3359980" cy="319046"/>
            <a:chOff x="864702" y="1908569"/>
            <a:chExt cx="3359980" cy="319046"/>
          </a:xfrm>
        </p:grpSpPr>
        <p:sp>
          <p:nvSpPr>
            <p:cNvPr id="19" name="Rectángulo: esquinas redondeadas 18">
              <a:extLst>
                <a:ext uri="{FF2B5EF4-FFF2-40B4-BE49-F238E27FC236}">
                  <a16:creationId xmlns:a16="http://schemas.microsoft.com/office/drawing/2014/main" id="{90C1F828-0023-4BD0-AE55-1A1D3BABD5CA}"/>
                </a:ext>
              </a:extLst>
            </p:cNvPr>
            <p:cNvSpPr/>
            <p:nvPr/>
          </p:nvSpPr>
          <p:spPr>
            <a:xfrm>
              <a:off x="888509" y="1931042"/>
              <a:ext cx="3336173" cy="267576"/>
            </a:xfrm>
            <a:prstGeom prst="roundRect">
              <a:avLst>
                <a:gd name="adj" fmla="val 3808"/>
              </a:avLst>
            </a:prstGeom>
            <a:solidFill>
              <a:srgbClr val="E5EBF7"/>
            </a:solidFill>
            <a:ln w="6350"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20" name="Rectángulo 19">
              <a:extLst>
                <a:ext uri="{FF2B5EF4-FFF2-40B4-BE49-F238E27FC236}">
                  <a16:creationId xmlns:a16="http://schemas.microsoft.com/office/drawing/2014/main" id="{56986F0A-658A-4DCF-8EF6-0F185C7C5060}"/>
                </a:ext>
              </a:extLst>
            </p:cNvPr>
            <p:cNvSpPr/>
            <p:nvPr/>
          </p:nvSpPr>
          <p:spPr>
            <a:xfrm>
              <a:off x="864702" y="1910995"/>
              <a:ext cx="140708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Tipo de Servicio: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21" name="Rectángulo 20">
              <a:extLst>
                <a:ext uri="{FF2B5EF4-FFF2-40B4-BE49-F238E27FC236}">
                  <a16:creationId xmlns:a16="http://schemas.microsoft.com/office/drawing/2014/main" id="{6492D76D-BD6D-4616-9DE0-599FC92A6658}"/>
                </a:ext>
              </a:extLst>
            </p:cNvPr>
            <p:cNvSpPr/>
            <p:nvPr/>
          </p:nvSpPr>
          <p:spPr>
            <a:xfrm>
              <a:off x="1993616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2" name="Rectángulo 21">
              <a:extLst>
                <a:ext uri="{FF2B5EF4-FFF2-40B4-BE49-F238E27FC236}">
                  <a16:creationId xmlns:a16="http://schemas.microsoft.com/office/drawing/2014/main" id="{BE82BD38-E445-4696-A0AB-597A418C5665}"/>
                </a:ext>
              </a:extLst>
            </p:cNvPr>
            <p:cNvSpPr/>
            <p:nvPr/>
          </p:nvSpPr>
          <p:spPr>
            <a:xfrm>
              <a:off x="2072635" y="1908569"/>
              <a:ext cx="654616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Costura</a:t>
              </a:r>
            </a:p>
          </p:txBody>
        </p:sp>
        <p:sp>
          <p:nvSpPr>
            <p:cNvPr id="23" name="Rectángulo 22">
              <a:extLst>
                <a:ext uri="{FF2B5EF4-FFF2-40B4-BE49-F238E27FC236}">
                  <a16:creationId xmlns:a16="http://schemas.microsoft.com/office/drawing/2014/main" id="{68F4B250-3831-418F-BFC4-D431DBC2CA70}"/>
                </a:ext>
              </a:extLst>
            </p:cNvPr>
            <p:cNvSpPr/>
            <p:nvPr/>
          </p:nvSpPr>
          <p:spPr>
            <a:xfrm>
              <a:off x="2660329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4" name="Rectángulo 23">
              <a:extLst>
                <a:ext uri="{FF2B5EF4-FFF2-40B4-BE49-F238E27FC236}">
                  <a16:creationId xmlns:a16="http://schemas.microsoft.com/office/drawing/2014/main" id="{4AA89D6B-DBBA-402D-AEBE-71E144A67F00}"/>
                </a:ext>
              </a:extLst>
            </p:cNvPr>
            <p:cNvSpPr/>
            <p:nvPr/>
          </p:nvSpPr>
          <p:spPr>
            <a:xfrm>
              <a:off x="2750460" y="1915094"/>
              <a:ext cx="81676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Confección</a:t>
              </a:r>
            </a:p>
          </p:txBody>
        </p:sp>
        <p:sp>
          <p:nvSpPr>
            <p:cNvPr id="25" name="Rectángulo 24">
              <a:extLst>
                <a:ext uri="{FF2B5EF4-FFF2-40B4-BE49-F238E27FC236}">
                  <a16:creationId xmlns:a16="http://schemas.microsoft.com/office/drawing/2014/main" id="{E35C0224-B0B5-4F53-8A83-F99AB3741D53}"/>
                </a:ext>
              </a:extLst>
            </p:cNvPr>
            <p:cNvSpPr/>
            <p:nvPr/>
          </p:nvSpPr>
          <p:spPr>
            <a:xfrm>
              <a:off x="3522045" y="2000787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6" name="Rectángulo 25">
              <a:extLst>
                <a:ext uri="{FF2B5EF4-FFF2-40B4-BE49-F238E27FC236}">
                  <a16:creationId xmlns:a16="http://schemas.microsoft.com/office/drawing/2014/main" id="{6D0BC1E9-E235-4F61-AC23-ACA0B4CF88CA}"/>
                </a:ext>
              </a:extLst>
            </p:cNvPr>
            <p:cNvSpPr/>
            <p:nvPr/>
          </p:nvSpPr>
          <p:spPr>
            <a:xfrm>
              <a:off x="3612029" y="1915094"/>
              <a:ext cx="552402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Otros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sp>
        <p:nvSpPr>
          <p:cNvPr id="28" name="Rectángulo 27">
            <a:extLst>
              <a:ext uri="{FF2B5EF4-FFF2-40B4-BE49-F238E27FC236}">
                <a16:creationId xmlns:a16="http://schemas.microsoft.com/office/drawing/2014/main" id="{68588BD4-AE96-4CF9-9C4B-24A6D79FE99D}"/>
              </a:ext>
            </a:extLst>
          </p:cNvPr>
          <p:cNvSpPr/>
          <p:nvPr/>
        </p:nvSpPr>
        <p:spPr>
          <a:xfrm>
            <a:off x="354701" y="2633649"/>
            <a:ext cx="2183733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Descripción del Servicio:</a:t>
            </a:r>
            <a:endParaRPr lang="es-CL" dirty="0">
              <a:effectLst/>
              <a:latin typeface="Akazan Lt" panose="02000506020000020003" pitchFamily="2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pic>
        <p:nvPicPr>
          <p:cNvPr id="30" name="Imagen 29">
            <a:extLst>
              <a:ext uri="{FF2B5EF4-FFF2-40B4-BE49-F238E27FC236}">
                <a16:creationId xmlns:a16="http://schemas.microsoft.com/office/drawing/2014/main" id="{3E931A31-DC47-4A40-8DA9-8FC83A9306DD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203" t="66278" r="8673" b="23449"/>
          <a:stretch/>
        </p:blipFill>
        <p:spPr>
          <a:xfrm>
            <a:off x="440505" y="2944813"/>
            <a:ext cx="4301657" cy="738769"/>
          </a:xfrm>
          <a:prstGeom prst="rect">
            <a:avLst/>
          </a:prstGeom>
        </p:spPr>
      </p:pic>
      <p:grpSp>
        <p:nvGrpSpPr>
          <p:cNvPr id="76" name="Grupo 75">
            <a:extLst>
              <a:ext uri="{FF2B5EF4-FFF2-40B4-BE49-F238E27FC236}">
                <a16:creationId xmlns:a16="http://schemas.microsoft.com/office/drawing/2014/main" id="{EBD2F4EC-A8BF-4680-A871-AD5F1ACFA33A}"/>
              </a:ext>
            </a:extLst>
          </p:cNvPr>
          <p:cNvGrpSpPr/>
          <p:nvPr/>
        </p:nvGrpSpPr>
        <p:grpSpPr>
          <a:xfrm>
            <a:off x="513147" y="3825721"/>
            <a:ext cx="4187950" cy="1277269"/>
            <a:chOff x="425691" y="4023521"/>
            <a:chExt cx="4187950" cy="1277269"/>
          </a:xfrm>
        </p:grpSpPr>
        <p:sp>
          <p:nvSpPr>
            <p:cNvPr id="39" name="Rectángulo 38">
              <a:extLst>
                <a:ext uri="{FF2B5EF4-FFF2-40B4-BE49-F238E27FC236}">
                  <a16:creationId xmlns:a16="http://schemas.microsoft.com/office/drawing/2014/main" id="{02E4A93C-8F9C-4884-B2B6-80528735D3E3}"/>
                </a:ext>
              </a:extLst>
            </p:cNvPr>
            <p:cNvSpPr/>
            <p:nvPr/>
          </p:nvSpPr>
          <p:spPr>
            <a:xfrm>
              <a:off x="425691" y="4023521"/>
              <a:ext cx="118105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Ficha de Medidas</a:t>
              </a:r>
            </a:p>
          </p:txBody>
        </p:sp>
        <p:sp>
          <p:nvSpPr>
            <p:cNvPr id="41" name="Rectángulo 40">
              <a:extLst>
                <a:ext uri="{FF2B5EF4-FFF2-40B4-BE49-F238E27FC236}">
                  <a16:creationId xmlns:a16="http://schemas.microsoft.com/office/drawing/2014/main" id="{92B9E128-7B4C-45E7-9BA8-B9EA85687B92}"/>
                </a:ext>
              </a:extLst>
            </p:cNvPr>
            <p:cNvSpPr/>
            <p:nvPr/>
          </p:nvSpPr>
          <p:spPr>
            <a:xfrm>
              <a:off x="754528" y="4254831"/>
              <a:ext cx="66475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H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ombros</a:t>
              </a:r>
            </a:p>
          </p:txBody>
        </p:sp>
        <p:grpSp>
          <p:nvGrpSpPr>
            <p:cNvPr id="53" name="Grupo 52">
              <a:extLst>
                <a:ext uri="{FF2B5EF4-FFF2-40B4-BE49-F238E27FC236}">
                  <a16:creationId xmlns:a16="http://schemas.microsoft.com/office/drawing/2014/main" id="{F280F20A-CEEA-4B75-946C-268CF551042A}"/>
                </a:ext>
              </a:extLst>
            </p:cNvPr>
            <p:cNvGrpSpPr/>
            <p:nvPr/>
          </p:nvGrpSpPr>
          <p:grpSpPr>
            <a:xfrm>
              <a:off x="499785" y="4324233"/>
              <a:ext cx="319496" cy="903494"/>
              <a:chOff x="499785" y="4324233"/>
              <a:chExt cx="319496" cy="903494"/>
            </a:xfrm>
          </p:grpSpPr>
          <p:sp>
            <p:nvSpPr>
              <p:cNvPr id="40" name="Rectángulo 39">
                <a:extLst>
                  <a:ext uri="{FF2B5EF4-FFF2-40B4-BE49-F238E27FC236}">
                    <a16:creationId xmlns:a16="http://schemas.microsoft.com/office/drawing/2014/main" id="{E47B04F6-4E0C-443A-9D7F-51CC3A6E8167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 dirty="0"/>
              </a:p>
            </p:txBody>
          </p:sp>
          <p:sp>
            <p:nvSpPr>
              <p:cNvPr id="42" name="Rectángulo 41">
                <a:extLst>
                  <a:ext uri="{FF2B5EF4-FFF2-40B4-BE49-F238E27FC236}">
                    <a16:creationId xmlns:a16="http://schemas.microsoft.com/office/drawing/2014/main" id="{E0D8D7D1-E8A9-477D-BB59-7D4037A10AD8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3" name="Rectángulo 42">
                <a:extLst>
                  <a:ext uri="{FF2B5EF4-FFF2-40B4-BE49-F238E27FC236}">
                    <a16:creationId xmlns:a16="http://schemas.microsoft.com/office/drawing/2014/main" id="{F11EEA12-BB2F-4295-96AC-15AABB2EB594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4" name="Rectángulo 43">
                <a:extLst>
                  <a:ext uri="{FF2B5EF4-FFF2-40B4-BE49-F238E27FC236}">
                    <a16:creationId xmlns:a16="http://schemas.microsoft.com/office/drawing/2014/main" id="{4CA8619C-54F1-4E1B-8AD0-2AB97850AF39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5" name="Rectángulo 44">
                <a:extLst>
                  <a:ext uri="{FF2B5EF4-FFF2-40B4-BE49-F238E27FC236}">
                    <a16:creationId xmlns:a16="http://schemas.microsoft.com/office/drawing/2014/main" id="{A892E23F-412E-4C2B-BF07-19DEFB875F6D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48" name="Rectángulo 47">
              <a:extLst>
                <a:ext uri="{FF2B5EF4-FFF2-40B4-BE49-F238E27FC236}">
                  <a16:creationId xmlns:a16="http://schemas.microsoft.com/office/drawing/2014/main" id="{F61B7A8A-9FD8-4CD0-98C1-D19A7D442815}"/>
                </a:ext>
              </a:extLst>
            </p:cNvPr>
            <p:cNvSpPr/>
            <p:nvPr/>
          </p:nvSpPr>
          <p:spPr>
            <a:xfrm>
              <a:off x="754528" y="4446790"/>
              <a:ext cx="66475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Busto</a:t>
              </a:r>
            </a:p>
          </p:txBody>
        </p:sp>
        <p:sp>
          <p:nvSpPr>
            <p:cNvPr id="49" name="Rectángulo 48">
              <a:extLst>
                <a:ext uri="{FF2B5EF4-FFF2-40B4-BE49-F238E27FC236}">
                  <a16:creationId xmlns:a16="http://schemas.microsoft.com/office/drawing/2014/main" id="{CB2C72A1-AB47-4A03-B163-24BB2C1F201C}"/>
                </a:ext>
              </a:extLst>
            </p:cNvPr>
            <p:cNvSpPr/>
            <p:nvPr/>
          </p:nvSpPr>
          <p:spPr>
            <a:xfrm>
              <a:off x="754528" y="4627222"/>
              <a:ext cx="934027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Larg</a:t>
              </a: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 Espalda</a:t>
              </a:r>
            </a:p>
          </p:txBody>
        </p:sp>
        <p:sp>
          <p:nvSpPr>
            <p:cNvPr id="50" name="Rectángulo 49">
              <a:extLst>
                <a:ext uri="{FF2B5EF4-FFF2-40B4-BE49-F238E27FC236}">
                  <a16:creationId xmlns:a16="http://schemas.microsoft.com/office/drawing/2014/main" id="{C5BC14CB-F47E-4D58-8F68-DDE41F381913}"/>
                </a:ext>
              </a:extLst>
            </p:cNvPr>
            <p:cNvSpPr/>
            <p:nvPr/>
          </p:nvSpPr>
          <p:spPr>
            <a:xfrm>
              <a:off x="754528" y="4819750"/>
              <a:ext cx="934027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Busto</a:t>
              </a:r>
            </a:p>
          </p:txBody>
        </p:sp>
        <p:sp>
          <p:nvSpPr>
            <p:cNvPr id="52" name="Rectángulo 51">
              <a:extLst>
                <a:ext uri="{FF2B5EF4-FFF2-40B4-BE49-F238E27FC236}">
                  <a16:creationId xmlns:a16="http://schemas.microsoft.com/office/drawing/2014/main" id="{39884370-F146-4FD9-9DE4-63D0F5CF1CFD}"/>
                </a:ext>
              </a:extLst>
            </p:cNvPr>
            <p:cNvSpPr/>
            <p:nvPr/>
          </p:nvSpPr>
          <p:spPr>
            <a:xfrm>
              <a:off x="763644" y="5019073"/>
              <a:ext cx="54205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</a:t>
              </a:r>
            </a:p>
          </p:txBody>
        </p:sp>
        <p:grpSp>
          <p:nvGrpSpPr>
            <p:cNvPr id="54" name="Grupo 53">
              <a:extLst>
                <a:ext uri="{FF2B5EF4-FFF2-40B4-BE49-F238E27FC236}">
                  <a16:creationId xmlns:a16="http://schemas.microsoft.com/office/drawing/2014/main" id="{899D3852-9FE5-4802-ABAC-63F149199D1B}"/>
                </a:ext>
              </a:extLst>
            </p:cNvPr>
            <p:cNvGrpSpPr/>
            <p:nvPr/>
          </p:nvGrpSpPr>
          <p:grpSpPr>
            <a:xfrm>
              <a:off x="1603520" y="4324233"/>
              <a:ext cx="319496" cy="903494"/>
              <a:chOff x="499785" y="4324233"/>
              <a:chExt cx="319496" cy="903494"/>
            </a:xfrm>
          </p:grpSpPr>
          <p:sp>
            <p:nvSpPr>
              <p:cNvPr id="55" name="Rectángulo 54">
                <a:extLst>
                  <a:ext uri="{FF2B5EF4-FFF2-40B4-BE49-F238E27FC236}">
                    <a16:creationId xmlns:a16="http://schemas.microsoft.com/office/drawing/2014/main" id="{B9500116-F8A0-4B60-A41D-DDA61DAD96E1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6" name="Rectángulo 55">
                <a:extLst>
                  <a:ext uri="{FF2B5EF4-FFF2-40B4-BE49-F238E27FC236}">
                    <a16:creationId xmlns:a16="http://schemas.microsoft.com/office/drawing/2014/main" id="{32936542-49CC-49B3-82EB-7BF61A120F45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7" name="Rectángulo 56">
                <a:extLst>
                  <a:ext uri="{FF2B5EF4-FFF2-40B4-BE49-F238E27FC236}">
                    <a16:creationId xmlns:a16="http://schemas.microsoft.com/office/drawing/2014/main" id="{8750774D-2064-4D64-A3A9-4DF20C839018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8" name="Rectángulo 57">
                <a:extLst>
                  <a:ext uri="{FF2B5EF4-FFF2-40B4-BE49-F238E27FC236}">
                    <a16:creationId xmlns:a16="http://schemas.microsoft.com/office/drawing/2014/main" id="{83283F80-022F-44A8-A5C5-F600B41761E0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9" name="Rectángulo 58">
                <a:extLst>
                  <a:ext uri="{FF2B5EF4-FFF2-40B4-BE49-F238E27FC236}">
                    <a16:creationId xmlns:a16="http://schemas.microsoft.com/office/drawing/2014/main" id="{B3B65F57-430F-44F5-B56A-77EC86B78C32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60" name="Rectángulo 59">
              <a:extLst>
                <a:ext uri="{FF2B5EF4-FFF2-40B4-BE49-F238E27FC236}">
                  <a16:creationId xmlns:a16="http://schemas.microsoft.com/office/drawing/2014/main" id="{6466DA8E-C652-4658-9DE6-CC4010FF4254}"/>
                </a:ext>
              </a:extLst>
            </p:cNvPr>
            <p:cNvSpPr/>
            <p:nvPr/>
          </p:nvSpPr>
          <p:spPr>
            <a:xfrm>
              <a:off x="1857045" y="4249221"/>
              <a:ext cx="140225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Frente </a:t>
              </a:r>
            </a:p>
          </p:txBody>
        </p:sp>
        <p:sp>
          <p:nvSpPr>
            <p:cNvPr id="61" name="Rectángulo 60">
              <a:extLst>
                <a:ext uri="{FF2B5EF4-FFF2-40B4-BE49-F238E27FC236}">
                  <a16:creationId xmlns:a16="http://schemas.microsoft.com/office/drawing/2014/main" id="{31371062-0AD6-4B71-A228-5A8B2CD3F31E}"/>
                </a:ext>
              </a:extLst>
            </p:cNvPr>
            <p:cNvSpPr/>
            <p:nvPr/>
          </p:nvSpPr>
          <p:spPr>
            <a:xfrm>
              <a:off x="1857045" y="4448480"/>
              <a:ext cx="1327750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Costado</a:t>
              </a:r>
            </a:p>
          </p:txBody>
        </p:sp>
        <p:sp>
          <p:nvSpPr>
            <p:cNvPr id="62" name="Rectángulo 61">
              <a:extLst>
                <a:ext uri="{FF2B5EF4-FFF2-40B4-BE49-F238E27FC236}">
                  <a16:creationId xmlns:a16="http://schemas.microsoft.com/office/drawing/2014/main" id="{5A4E51EF-8D78-4EC7-9B0F-BE0BEA9BB197}"/>
                </a:ext>
              </a:extLst>
            </p:cNvPr>
            <p:cNvSpPr/>
            <p:nvPr/>
          </p:nvSpPr>
          <p:spPr>
            <a:xfrm>
              <a:off x="1867696" y="4627222"/>
              <a:ext cx="60857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Cadera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63" name="Rectángulo 62">
              <a:extLst>
                <a:ext uri="{FF2B5EF4-FFF2-40B4-BE49-F238E27FC236}">
                  <a16:creationId xmlns:a16="http://schemas.microsoft.com/office/drawing/2014/main" id="{14010947-628E-4464-9589-CBFF26BCD86C}"/>
                </a:ext>
              </a:extLst>
            </p:cNvPr>
            <p:cNvSpPr/>
            <p:nvPr/>
          </p:nvSpPr>
          <p:spPr>
            <a:xfrm>
              <a:off x="1867696" y="4813319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Rodilla</a:t>
              </a:r>
            </a:p>
          </p:txBody>
        </p:sp>
        <p:sp>
          <p:nvSpPr>
            <p:cNvPr id="64" name="Rectángulo 63">
              <a:extLst>
                <a:ext uri="{FF2B5EF4-FFF2-40B4-BE49-F238E27FC236}">
                  <a16:creationId xmlns:a16="http://schemas.microsoft.com/office/drawing/2014/main" id="{B9F5A617-31DA-4B42-AA9F-20464752E28F}"/>
                </a:ext>
              </a:extLst>
            </p:cNvPr>
            <p:cNvSpPr/>
            <p:nvPr/>
          </p:nvSpPr>
          <p:spPr>
            <a:xfrm>
              <a:off x="1862655" y="5016100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Rodilla</a:t>
              </a:r>
            </a:p>
          </p:txBody>
        </p:sp>
        <p:grpSp>
          <p:nvGrpSpPr>
            <p:cNvPr id="65" name="Grupo 64">
              <a:extLst>
                <a:ext uri="{FF2B5EF4-FFF2-40B4-BE49-F238E27FC236}">
                  <a16:creationId xmlns:a16="http://schemas.microsoft.com/office/drawing/2014/main" id="{320CD5EF-93F7-494C-8D7A-6A0B8DEABED7}"/>
                </a:ext>
              </a:extLst>
            </p:cNvPr>
            <p:cNvGrpSpPr/>
            <p:nvPr/>
          </p:nvGrpSpPr>
          <p:grpSpPr>
            <a:xfrm>
              <a:off x="3122565" y="4330398"/>
              <a:ext cx="319496" cy="903494"/>
              <a:chOff x="499785" y="4324233"/>
              <a:chExt cx="319496" cy="903494"/>
            </a:xfrm>
          </p:grpSpPr>
          <p:sp>
            <p:nvSpPr>
              <p:cNvPr id="66" name="Rectángulo 65">
                <a:extLst>
                  <a:ext uri="{FF2B5EF4-FFF2-40B4-BE49-F238E27FC236}">
                    <a16:creationId xmlns:a16="http://schemas.microsoft.com/office/drawing/2014/main" id="{F5AFC7C4-3C8D-4234-9F99-591641CB149C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7" name="Rectángulo 66">
                <a:extLst>
                  <a:ext uri="{FF2B5EF4-FFF2-40B4-BE49-F238E27FC236}">
                    <a16:creationId xmlns:a16="http://schemas.microsoft.com/office/drawing/2014/main" id="{672EC4D9-7968-40EF-8E37-0AB1B0B57B4D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8" name="Rectángulo 67">
                <a:extLst>
                  <a:ext uri="{FF2B5EF4-FFF2-40B4-BE49-F238E27FC236}">
                    <a16:creationId xmlns:a16="http://schemas.microsoft.com/office/drawing/2014/main" id="{79992F34-89A5-437A-A008-60DF00CD58FB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9" name="Rectángulo 68">
                <a:extLst>
                  <a:ext uri="{FF2B5EF4-FFF2-40B4-BE49-F238E27FC236}">
                    <a16:creationId xmlns:a16="http://schemas.microsoft.com/office/drawing/2014/main" id="{5A44A7C8-1EF2-4BA3-A253-805C71A8205A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70" name="Rectángulo 69">
                <a:extLst>
                  <a:ext uri="{FF2B5EF4-FFF2-40B4-BE49-F238E27FC236}">
                    <a16:creationId xmlns:a16="http://schemas.microsoft.com/office/drawing/2014/main" id="{9FCEB1F4-D108-40F4-9C61-46A7811EF12A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71" name="Rectángulo 70">
              <a:extLst>
                <a:ext uri="{FF2B5EF4-FFF2-40B4-BE49-F238E27FC236}">
                  <a16:creationId xmlns:a16="http://schemas.microsoft.com/office/drawing/2014/main" id="{7667203C-F86F-4632-8695-E8C8F777376B}"/>
                </a:ext>
              </a:extLst>
            </p:cNvPr>
            <p:cNvSpPr/>
            <p:nvPr/>
          </p:nvSpPr>
          <p:spPr>
            <a:xfrm>
              <a:off x="3391445" y="4257235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Pantalones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2" name="Rectángulo 71">
              <a:extLst>
                <a:ext uri="{FF2B5EF4-FFF2-40B4-BE49-F238E27FC236}">
                  <a16:creationId xmlns:a16="http://schemas.microsoft.com/office/drawing/2014/main" id="{58BFB19A-50EB-45F1-A3CE-85D479F6FF63}"/>
                </a:ext>
              </a:extLst>
            </p:cNvPr>
            <p:cNvSpPr/>
            <p:nvPr/>
          </p:nvSpPr>
          <p:spPr>
            <a:xfrm>
              <a:off x="3392643" y="4443247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Falda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3" name="Rectángulo 72">
              <a:extLst>
                <a:ext uri="{FF2B5EF4-FFF2-40B4-BE49-F238E27FC236}">
                  <a16:creationId xmlns:a16="http://schemas.microsoft.com/office/drawing/2014/main" id="{1D61C0AB-6E23-4955-B604-F5425931A240}"/>
                </a:ext>
              </a:extLst>
            </p:cNvPr>
            <p:cNvSpPr/>
            <p:nvPr/>
          </p:nvSpPr>
          <p:spPr>
            <a:xfrm>
              <a:off x="3388231" y="4632248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Brazos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4" name="Rectángulo 73">
              <a:extLst>
                <a:ext uri="{FF2B5EF4-FFF2-40B4-BE49-F238E27FC236}">
                  <a16:creationId xmlns:a16="http://schemas.microsoft.com/office/drawing/2014/main" id="{82FFD66E-2E43-472B-9751-82F25D60E63F}"/>
                </a:ext>
              </a:extLst>
            </p:cNvPr>
            <p:cNvSpPr/>
            <p:nvPr/>
          </p:nvSpPr>
          <p:spPr>
            <a:xfrm>
              <a:off x="3391445" y="4824776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Brazos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5" name="Rectángulo 74">
              <a:extLst>
                <a:ext uri="{FF2B5EF4-FFF2-40B4-BE49-F238E27FC236}">
                  <a16:creationId xmlns:a16="http://schemas.microsoft.com/office/drawing/2014/main" id="{567DC8AA-44AB-4858-80A5-59093DB9B205}"/>
                </a:ext>
              </a:extLst>
            </p:cNvPr>
            <p:cNvSpPr/>
            <p:nvPr/>
          </p:nvSpPr>
          <p:spPr>
            <a:xfrm>
              <a:off x="3392014" y="5019687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Puños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77" name="Grupo 76">
            <a:extLst>
              <a:ext uri="{FF2B5EF4-FFF2-40B4-BE49-F238E27FC236}">
                <a16:creationId xmlns:a16="http://schemas.microsoft.com/office/drawing/2014/main" id="{E1C409F8-653D-4D9B-BD5A-C6F51AAA093A}"/>
              </a:ext>
            </a:extLst>
          </p:cNvPr>
          <p:cNvGrpSpPr/>
          <p:nvPr/>
        </p:nvGrpSpPr>
        <p:grpSpPr>
          <a:xfrm>
            <a:off x="827247" y="5284367"/>
            <a:ext cx="3869438" cy="314947"/>
            <a:chOff x="846774" y="1908569"/>
            <a:chExt cx="3869438" cy="314947"/>
          </a:xfrm>
        </p:grpSpPr>
        <p:sp>
          <p:nvSpPr>
            <p:cNvPr id="78" name="Rectángulo: esquinas redondeadas 77">
              <a:extLst>
                <a:ext uri="{FF2B5EF4-FFF2-40B4-BE49-F238E27FC236}">
                  <a16:creationId xmlns:a16="http://schemas.microsoft.com/office/drawing/2014/main" id="{2060D2E5-A165-4593-B293-BEB07BBA723F}"/>
                </a:ext>
              </a:extLst>
            </p:cNvPr>
            <p:cNvSpPr/>
            <p:nvPr/>
          </p:nvSpPr>
          <p:spPr>
            <a:xfrm>
              <a:off x="888509" y="1931042"/>
              <a:ext cx="3548063" cy="267576"/>
            </a:xfrm>
            <a:prstGeom prst="roundRect">
              <a:avLst>
                <a:gd name="adj" fmla="val 3808"/>
              </a:avLst>
            </a:prstGeom>
            <a:solidFill>
              <a:srgbClr val="E5EBF7"/>
            </a:solidFill>
            <a:ln w="6350"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79" name="Rectángulo 78">
              <a:extLst>
                <a:ext uri="{FF2B5EF4-FFF2-40B4-BE49-F238E27FC236}">
                  <a16:creationId xmlns:a16="http://schemas.microsoft.com/office/drawing/2014/main" id="{E7877A37-7626-4D32-BC91-E7815A0457B0}"/>
                </a:ext>
              </a:extLst>
            </p:cNvPr>
            <p:cNvSpPr/>
            <p:nvPr/>
          </p:nvSpPr>
          <p:spPr>
            <a:xfrm>
              <a:off x="846774" y="1910995"/>
              <a:ext cx="140708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Material Utilizado</a:t>
              </a:r>
            </a:p>
          </p:txBody>
        </p:sp>
        <p:sp>
          <p:nvSpPr>
            <p:cNvPr id="80" name="Rectángulo 79">
              <a:extLst>
                <a:ext uri="{FF2B5EF4-FFF2-40B4-BE49-F238E27FC236}">
                  <a16:creationId xmlns:a16="http://schemas.microsoft.com/office/drawing/2014/main" id="{EED52FFC-D234-4972-9362-CCA8BD8E1E1D}"/>
                </a:ext>
              </a:extLst>
            </p:cNvPr>
            <p:cNvSpPr/>
            <p:nvPr/>
          </p:nvSpPr>
          <p:spPr>
            <a:xfrm>
              <a:off x="1951784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81" name="Rectángulo 80">
              <a:extLst>
                <a:ext uri="{FF2B5EF4-FFF2-40B4-BE49-F238E27FC236}">
                  <a16:creationId xmlns:a16="http://schemas.microsoft.com/office/drawing/2014/main" id="{810D7B33-A378-48EE-81DB-D80ABF08CAFF}"/>
                </a:ext>
              </a:extLst>
            </p:cNvPr>
            <p:cNvSpPr/>
            <p:nvPr/>
          </p:nvSpPr>
          <p:spPr>
            <a:xfrm>
              <a:off x="2018850" y="1908569"/>
              <a:ext cx="1230415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Traído por cliente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82" name="Rectángulo 81">
              <a:extLst>
                <a:ext uri="{FF2B5EF4-FFF2-40B4-BE49-F238E27FC236}">
                  <a16:creationId xmlns:a16="http://schemas.microsoft.com/office/drawing/2014/main" id="{C6BA340D-8998-4AB9-89C7-B008C984CE74}"/>
                </a:ext>
              </a:extLst>
            </p:cNvPr>
            <p:cNvSpPr/>
            <p:nvPr/>
          </p:nvSpPr>
          <p:spPr>
            <a:xfrm>
              <a:off x="3114635" y="2000787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85" name="Rectángulo 84">
              <a:extLst>
                <a:ext uri="{FF2B5EF4-FFF2-40B4-BE49-F238E27FC236}">
                  <a16:creationId xmlns:a16="http://schemas.microsoft.com/office/drawing/2014/main" id="{E804BDC5-B8E3-4BEE-B9A1-7A7F9FE1772F}"/>
                </a:ext>
              </a:extLst>
            </p:cNvPr>
            <p:cNvSpPr/>
            <p:nvPr/>
          </p:nvSpPr>
          <p:spPr>
            <a:xfrm>
              <a:off x="3194974" y="1908569"/>
              <a:ext cx="152123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Comprado por uno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pic>
        <p:nvPicPr>
          <p:cNvPr id="86" name="Imagen 85">
            <a:extLst>
              <a:ext uri="{FF2B5EF4-FFF2-40B4-BE49-F238E27FC236}">
                <a16:creationId xmlns:a16="http://schemas.microsoft.com/office/drawing/2014/main" id="{5E40D706-1789-41B8-8B26-B918DFB9E15B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203" t="66278" r="8673" b="23356"/>
          <a:stretch/>
        </p:blipFill>
        <p:spPr>
          <a:xfrm>
            <a:off x="420002" y="5572807"/>
            <a:ext cx="4301657" cy="745544"/>
          </a:xfrm>
          <a:prstGeom prst="rect">
            <a:avLst/>
          </a:prstGeom>
        </p:spPr>
      </p:pic>
      <p:grpSp>
        <p:nvGrpSpPr>
          <p:cNvPr id="99" name="Grupo 98">
            <a:extLst>
              <a:ext uri="{FF2B5EF4-FFF2-40B4-BE49-F238E27FC236}">
                <a16:creationId xmlns:a16="http://schemas.microsoft.com/office/drawing/2014/main" id="{A495B0AB-2D8A-4029-A820-29583E476264}"/>
              </a:ext>
            </a:extLst>
          </p:cNvPr>
          <p:cNvGrpSpPr/>
          <p:nvPr/>
        </p:nvGrpSpPr>
        <p:grpSpPr>
          <a:xfrm>
            <a:off x="513886" y="6402346"/>
            <a:ext cx="4328637" cy="751470"/>
            <a:chOff x="507023" y="6357999"/>
            <a:chExt cx="4328637" cy="751470"/>
          </a:xfrm>
        </p:grpSpPr>
        <p:sp>
          <p:nvSpPr>
            <p:cNvPr id="88" name="Rectángulo 87">
              <a:extLst>
                <a:ext uri="{FF2B5EF4-FFF2-40B4-BE49-F238E27FC236}">
                  <a16:creationId xmlns:a16="http://schemas.microsoft.com/office/drawing/2014/main" id="{CABB359B-7FAA-4851-BFBB-C7E16CD1F9CA}"/>
                </a:ext>
              </a:extLst>
            </p:cNvPr>
            <p:cNvSpPr/>
            <p:nvPr/>
          </p:nvSpPr>
          <p:spPr>
            <a:xfrm>
              <a:off x="507023" y="6357999"/>
              <a:ext cx="1590222" cy="34394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6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Formas de Pago</a:t>
              </a:r>
              <a:endParaRPr lang="es-CL" sz="16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89" name="Rectángulo 88">
              <a:extLst>
                <a:ext uri="{FF2B5EF4-FFF2-40B4-BE49-F238E27FC236}">
                  <a16:creationId xmlns:a16="http://schemas.microsoft.com/office/drawing/2014/main" id="{5C3FB13F-67AB-4E67-B8DB-16F6AEF462D6}"/>
                </a:ext>
              </a:extLst>
            </p:cNvPr>
            <p:cNvSpPr/>
            <p:nvPr/>
          </p:nvSpPr>
          <p:spPr>
            <a:xfrm>
              <a:off x="508665" y="6755574"/>
              <a:ext cx="118105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Total a Pagar: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90" name="Conector recto 89">
              <a:extLst>
                <a:ext uri="{FF2B5EF4-FFF2-40B4-BE49-F238E27FC236}">
                  <a16:creationId xmlns:a16="http://schemas.microsoft.com/office/drawing/2014/main" id="{E991F5D5-602F-41C6-A05E-4F641BA735F5}"/>
                </a:ext>
              </a:extLst>
            </p:cNvPr>
            <p:cNvCxnSpPr>
              <a:cxnSpLocks/>
            </p:cNvCxnSpPr>
            <p:nvPr/>
          </p:nvCxnSpPr>
          <p:spPr>
            <a:xfrm>
              <a:off x="1405339" y="6956676"/>
              <a:ext cx="1125661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3" name="Rectángulo 92">
              <a:extLst>
                <a:ext uri="{FF2B5EF4-FFF2-40B4-BE49-F238E27FC236}">
                  <a16:creationId xmlns:a16="http://schemas.microsoft.com/office/drawing/2014/main" id="{6EBF0BAA-1830-4082-9014-C97DF0F57357}"/>
                </a:ext>
              </a:extLst>
            </p:cNvPr>
            <p:cNvSpPr/>
            <p:nvPr/>
          </p:nvSpPr>
          <p:spPr>
            <a:xfrm>
              <a:off x="2618328" y="6480608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94" name="Rectángulo 93">
              <a:extLst>
                <a:ext uri="{FF2B5EF4-FFF2-40B4-BE49-F238E27FC236}">
                  <a16:creationId xmlns:a16="http://schemas.microsoft.com/office/drawing/2014/main" id="{6B27A875-5C49-4CE4-884A-53A0A9CD71C2}"/>
                </a:ext>
              </a:extLst>
            </p:cNvPr>
            <p:cNvSpPr/>
            <p:nvPr/>
          </p:nvSpPr>
          <p:spPr>
            <a:xfrm>
              <a:off x="2698547" y="6392360"/>
              <a:ext cx="213711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50% Adel</a:t>
              </a: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anto / 50% Entrega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5" name="Rectángulo 94">
              <a:extLst>
                <a:ext uri="{FF2B5EF4-FFF2-40B4-BE49-F238E27FC236}">
                  <a16:creationId xmlns:a16="http://schemas.microsoft.com/office/drawing/2014/main" id="{796D9CDE-CE6A-44BC-B977-018DBDB7ADB1}"/>
                </a:ext>
              </a:extLst>
            </p:cNvPr>
            <p:cNvSpPr/>
            <p:nvPr/>
          </p:nvSpPr>
          <p:spPr>
            <a:xfrm>
              <a:off x="2618327" y="6671604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96" name="Rectángulo 95">
              <a:extLst>
                <a:ext uri="{FF2B5EF4-FFF2-40B4-BE49-F238E27FC236}">
                  <a16:creationId xmlns:a16="http://schemas.microsoft.com/office/drawing/2014/main" id="{E1A9C05A-E9F5-40BA-9B89-F4925868A6E2}"/>
                </a:ext>
              </a:extLst>
            </p:cNvPr>
            <p:cNvSpPr/>
            <p:nvPr/>
          </p:nvSpPr>
          <p:spPr>
            <a:xfrm>
              <a:off x="2698547" y="6590190"/>
              <a:ext cx="125637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Tarjeta de Crédito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7" name="Rectángulo 96">
              <a:extLst>
                <a:ext uri="{FF2B5EF4-FFF2-40B4-BE49-F238E27FC236}">
                  <a16:creationId xmlns:a16="http://schemas.microsoft.com/office/drawing/2014/main" id="{FDB9D3DA-79A0-4743-B169-42B0206C7917}"/>
                </a:ext>
              </a:extLst>
            </p:cNvPr>
            <p:cNvSpPr/>
            <p:nvPr/>
          </p:nvSpPr>
          <p:spPr>
            <a:xfrm>
              <a:off x="2734595" y="6796948"/>
              <a:ext cx="125637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Pago Completo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8" name="Rectángulo 97">
              <a:extLst>
                <a:ext uri="{FF2B5EF4-FFF2-40B4-BE49-F238E27FC236}">
                  <a16:creationId xmlns:a16="http://schemas.microsoft.com/office/drawing/2014/main" id="{C23ACB03-E850-4859-963B-A4D496E13724}"/>
                </a:ext>
              </a:extLst>
            </p:cNvPr>
            <p:cNvSpPr/>
            <p:nvPr/>
          </p:nvSpPr>
          <p:spPr>
            <a:xfrm>
              <a:off x="2618327" y="6872424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</p:grpSp>
      <p:sp>
        <p:nvSpPr>
          <p:cNvPr id="83" name="Rectángulo 82">
            <a:extLst>
              <a:ext uri="{FF2B5EF4-FFF2-40B4-BE49-F238E27FC236}">
                <a16:creationId xmlns:a16="http://schemas.microsoft.com/office/drawing/2014/main" id="{FF1B5714-D46E-4962-9BD8-8C3EB344E93F}"/>
              </a:ext>
            </a:extLst>
          </p:cNvPr>
          <p:cNvSpPr/>
          <p:nvPr/>
        </p:nvSpPr>
        <p:spPr>
          <a:xfrm>
            <a:off x="551357" y="63750"/>
            <a:ext cx="4148168" cy="107830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07000"/>
              </a:lnSpc>
              <a:spcAft>
                <a:spcPts val="726"/>
              </a:spcAft>
            </a:pPr>
            <a:r>
              <a:rPr lang="es-CL" sz="5988" dirty="0">
                <a:solidFill>
                  <a:schemeClr val="bg1"/>
                </a:solidFill>
                <a:latin typeface="Angelface" pitchFamily="50" charset="0"/>
                <a:ea typeface="Calibri" panose="020F0502020204030204" pitchFamily="34" charset="0"/>
                <a:cs typeface="Times New Roman" panose="02020603050405020304" pitchFamily="18" charset="0"/>
              </a:rPr>
              <a:t>Ordenes de Venta</a:t>
            </a:r>
            <a:endParaRPr lang="es-CL" sz="6532" dirty="0">
              <a:solidFill>
                <a:schemeClr val="bg1"/>
              </a:solidFill>
              <a:latin typeface="Angelface" pitchFamily="50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101" name="Rectángulo: esquinas redondeadas 100">
            <a:extLst>
              <a:ext uri="{FF2B5EF4-FFF2-40B4-BE49-F238E27FC236}">
                <a16:creationId xmlns:a16="http://schemas.microsoft.com/office/drawing/2014/main" id="{0A155951-9671-4EA6-9BA5-4894C98CB333}"/>
              </a:ext>
            </a:extLst>
          </p:cNvPr>
          <p:cNvSpPr/>
          <p:nvPr/>
        </p:nvSpPr>
        <p:spPr>
          <a:xfrm>
            <a:off x="473237" y="1582469"/>
            <a:ext cx="4223447" cy="604994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111" name="Rectángulo: esquinas redondeadas 110">
            <a:extLst>
              <a:ext uri="{FF2B5EF4-FFF2-40B4-BE49-F238E27FC236}">
                <a16:creationId xmlns:a16="http://schemas.microsoft.com/office/drawing/2014/main" id="{2F0F5CEE-A183-4B39-8715-F1C8F735566B}"/>
              </a:ext>
            </a:extLst>
          </p:cNvPr>
          <p:cNvSpPr/>
          <p:nvPr/>
        </p:nvSpPr>
        <p:spPr>
          <a:xfrm>
            <a:off x="524368" y="3850804"/>
            <a:ext cx="4115236" cy="1279658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113" name="Rectángulo: esquinas redondeadas 112">
            <a:extLst>
              <a:ext uri="{FF2B5EF4-FFF2-40B4-BE49-F238E27FC236}">
                <a16:creationId xmlns:a16="http://schemas.microsoft.com/office/drawing/2014/main" id="{907035ED-50C6-4207-BD92-D5027B05F656}"/>
              </a:ext>
            </a:extLst>
          </p:cNvPr>
          <p:cNvSpPr/>
          <p:nvPr/>
        </p:nvSpPr>
        <p:spPr>
          <a:xfrm>
            <a:off x="521789" y="6431097"/>
            <a:ext cx="4115236" cy="762266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</p:spTree>
    <p:extLst>
      <p:ext uri="{BB962C8B-B14F-4D97-AF65-F5344CB8AC3E}">
        <p14:creationId xmlns:p14="http://schemas.microsoft.com/office/powerpoint/2010/main" val="3305910379"/>
      </p:ext>
    </p:extLst>
  </p:cSld>
  <p:clrMapOvr>
    <a:masterClrMapping/>
  </p:clrMapOvr>
</p:sld>
</file>

<file path=ppt/slides/slide3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4" name="Imagen 113">
            <a:extLst>
              <a:ext uri="{FF2B5EF4-FFF2-40B4-BE49-F238E27FC236}">
                <a16:creationId xmlns:a16="http://schemas.microsoft.com/office/drawing/2014/main" id="{E2C72D66-3C05-40F4-818E-4CB8631B94FA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26633" t="9514" r="29569" b="27352"/>
          <a:stretch/>
        </p:blipFill>
        <p:spPr>
          <a:xfrm rot="16200000">
            <a:off x="2185505" y="-1998928"/>
            <a:ext cx="697876" cy="5068891"/>
          </a:xfrm>
          <a:prstGeom prst="rect">
            <a:avLst/>
          </a:prstGeom>
        </p:spPr>
      </p:pic>
      <p:sp>
        <p:nvSpPr>
          <p:cNvPr id="112" name="Rectángulo: esquinas redondeadas 111">
            <a:extLst>
              <a:ext uri="{FF2B5EF4-FFF2-40B4-BE49-F238E27FC236}">
                <a16:creationId xmlns:a16="http://schemas.microsoft.com/office/drawing/2014/main" id="{E115D612-3661-42A9-A486-91A7B88EA55F}"/>
              </a:ext>
            </a:extLst>
          </p:cNvPr>
          <p:cNvSpPr/>
          <p:nvPr/>
        </p:nvSpPr>
        <p:spPr>
          <a:xfrm>
            <a:off x="440504" y="6367648"/>
            <a:ext cx="4290148" cy="890633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110" name="Rectángulo: esquinas redondeadas 109">
            <a:extLst>
              <a:ext uri="{FF2B5EF4-FFF2-40B4-BE49-F238E27FC236}">
                <a16:creationId xmlns:a16="http://schemas.microsoft.com/office/drawing/2014/main" id="{9B78243E-FF09-471B-A928-593DCFE6BCF1}"/>
              </a:ext>
            </a:extLst>
          </p:cNvPr>
          <p:cNvSpPr/>
          <p:nvPr/>
        </p:nvSpPr>
        <p:spPr>
          <a:xfrm>
            <a:off x="440505" y="3776826"/>
            <a:ext cx="4290148" cy="1439386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84" name="Rectángulo: esquinas redondeadas 83">
            <a:extLst>
              <a:ext uri="{FF2B5EF4-FFF2-40B4-BE49-F238E27FC236}">
                <a16:creationId xmlns:a16="http://schemas.microsoft.com/office/drawing/2014/main" id="{AD7414DD-8DE6-45B8-8112-9BDDF0B186AF}"/>
              </a:ext>
            </a:extLst>
          </p:cNvPr>
          <p:cNvSpPr/>
          <p:nvPr/>
        </p:nvSpPr>
        <p:spPr>
          <a:xfrm>
            <a:off x="420001" y="1536627"/>
            <a:ext cx="4310651" cy="697874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2" name="Rectángulo: esquinas redondeadas 1">
            <a:extLst>
              <a:ext uri="{FF2B5EF4-FFF2-40B4-BE49-F238E27FC236}">
                <a16:creationId xmlns:a16="http://schemas.microsoft.com/office/drawing/2014/main" id="{99FF4510-806D-4AC7-8D73-69B355A697B8}"/>
              </a:ext>
            </a:extLst>
          </p:cNvPr>
          <p:cNvSpPr/>
          <p:nvPr/>
        </p:nvSpPr>
        <p:spPr>
          <a:xfrm>
            <a:off x="1308997" y="1142665"/>
            <a:ext cx="1021080" cy="217998"/>
          </a:xfrm>
          <a:prstGeom prst="roundRect">
            <a:avLst>
              <a:gd name="adj" fmla="val 0"/>
            </a:avLst>
          </a:prstGeom>
          <a:noFill/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4" name="Rectángulo 3">
            <a:extLst>
              <a:ext uri="{FF2B5EF4-FFF2-40B4-BE49-F238E27FC236}">
                <a16:creationId xmlns:a16="http://schemas.microsoft.com/office/drawing/2014/main" id="{2AFB77A1-E7B9-4F47-9144-3CC7BDF7EE3D}"/>
              </a:ext>
            </a:extLst>
          </p:cNvPr>
          <p:cNvSpPr/>
          <p:nvPr/>
        </p:nvSpPr>
        <p:spPr>
          <a:xfrm>
            <a:off x="440504" y="1056234"/>
            <a:ext cx="1021080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N.º Pedido</a:t>
            </a:r>
            <a:endParaRPr lang="es-CL" dirty="0">
              <a:effectLst/>
              <a:latin typeface="Akazan Lt" panose="02000506020000020003" pitchFamily="2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5" name="Rectángulo: esquinas redondeadas 4">
            <a:extLst>
              <a:ext uri="{FF2B5EF4-FFF2-40B4-BE49-F238E27FC236}">
                <a16:creationId xmlns:a16="http://schemas.microsoft.com/office/drawing/2014/main" id="{2842A9BB-0E44-4F1E-97DD-EF7322732B51}"/>
              </a:ext>
            </a:extLst>
          </p:cNvPr>
          <p:cNvSpPr/>
          <p:nvPr/>
        </p:nvSpPr>
        <p:spPr>
          <a:xfrm>
            <a:off x="3675604" y="1142059"/>
            <a:ext cx="1021080" cy="217998"/>
          </a:xfrm>
          <a:prstGeom prst="roundRect">
            <a:avLst>
              <a:gd name="adj" fmla="val 0"/>
            </a:avLst>
          </a:prstGeom>
          <a:noFill/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6" name="Rectángulo 5">
            <a:extLst>
              <a:ext uri="{FF2B5EF4-FFF2-40B4-BE49-F238E27FC236}">
                <a16:creationId xmlns:a16="http://schemas.microsoft.com/office/drawing/2014/main" id="{7F3D37A6-278E-4B2C-8776-6E7C1A84784E}"/>
              </a:ext>
            </a:extLst>
          </p:cNvPr>
          <p:cNvSpPr/>
          <p:nvPr/>
        </p:nvSpPr>
        <p:spPr>
          <a:xfrm>
            <a:off x="3079506" y="1063864"/>
            <a:ext cx="1021080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Fecha</a:t>
            </a:r>
          </a:p>
        </p:txBody>
      </p:sp>
      <p:grpSp>
        <p:nvGrpSpPr>
          <p:cNvPr id="17" name="Grupo 16">
            <a:extLst>
              <a:ext uri="{FF2B5EF4-FFF2-40B4-BE49-F238E27FC236}">
                <a16:creationId xmlns:a16="http://schemas.microsoft.com/office/drawing/2014/main" id="{A1221EF0-FDFE-48C3-A647-6370BEFC3A9F}"/>
              </a:ext>
            </a:extLst>
          </p:cNvPr>
          <p:cNvGrpSpPr/>
          <p:nvPr/>
        </p:nvGrpSpPr>
        <p:grpSpPr>
          <a:xfrm>
            <a:off x="428996" y="1535416"/>
            <a:ext cx="4190338" cy="715275"/>
            <a:chOff x="461175" y="1120552"/>
            <a:chExt cx="4190338" cy="715275"/>
          </a:xfrm>
        </p:grpSpPr>
        <p:sp>
          <p:nvSpPr>
            <p:cNvPr id="8" name="Rectángulo 7">
              <a:extLst>
                <a:ext uri="{FF2B5EF4-FFF2-40B4-BE49-F238E27FC236}">
                  <a16:creationId xmlns:a16="http://schemas.microsoft.com/office/drawing/2014/main" id="{9A52EE84-0DE8-4F26-AD5E-3CE20593F425}"/>
                </a:ext>
              </a:extLst>
            </p:cNvPr>
            <p:cNvSpPr/>
            <p:nvPr/>
          </p:nvSpPr>
          <p:spPr>
            <a:xfrm>
              <a:off x="477077" y="1120552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Cliente: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" name="Rectángulo 8">
              <a:extLst>
                <a:ext uri="{FF2B5EF4-FFF2-40B4-BE49-F238E27FC236}">
                  <a16:creationId xmlns:a16="http://schemas.microsoft.com/office/drawing/2014/main" id="{0293D1B7-439B-4947-A5F0-41627F3784A1}"/>
                </a:ext>
              </a:extLst>
            </p:cNvPr>
            <p:cNvSpPr/>
            <p:nvPr/>
          </p:nvSpPr>
          <p:spPr>
            <a:xfrm>
              <a:off x="461175" y="1452518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Teléfono: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10" name="Rectángulo 9">
              <a:extLst>
                <a:ext uri="{FF2B5EF4-FFF2-40B4-BE49-F238E27FC236}">
                  <a16:creationId xmlns:a16="http://schemas.microsoft.com/office/drawing/2014/main" id="{18CEE0AE-BC72-4F64-89A2-783C42213717}"/>
                </a:ext>
              </a:extLst>
            </p:cNvPr>
            <p:cNvSpPr/>
            <p:nvPr/>
          </p:nvSpPr>
          <p:spPr>
            <a:xfrm>
              <a:off x="2542395" y="1460468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Celular: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12" name="Conector recto 11">
              <a:extLst>
                <a:ext uri="{FF2B5EF4-FFF2-40B4-BE49-F238E27FC236}">
                  <a16:creationId xmlns:a16="http://schemas.microsoft.com/office/drawing/2014/main" id="{44FD2E21-B38E-48E6-8AF0-3E3DE6E69487}"/>
                </a:ext>
              </a:extLst>
            </p:cNvPr>
            <p:cNvCxnSpPr/>
            <p:nvPr/>
          </p:nvCxnSpPr>
          <p:spPr>
            <a:xfrm>
              <a:off x="1089328" y="1380954"/>
              <a:ext cx="3562185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Conector recto 12">
              <a:extLst>
                <a:ext uri="{FF2B5EF4-FFF2-40B4-BE49-F238E27FC236}">
                  <a16:creationId xmlns:a16="http://schemas.microsoft.com/office/drawing/2014/main" id="{FF0615F5-297B-42CC-9227-B689F664423A}"/>
                </a:ext>
              </a:extLst>
            </p:cNvPr>
            <p:cNvCxnSpPr>
              <a:cxnSpLocks/>
            </p:cNvCxnSpPr>
            <p:nvPr/>
          </p:nvCxnSpPr>
          <p:spPr>
            <a:xfrm>
              <a:off x="1194019" y="1700333"/>
              <a:ext cx="1348376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" name="Conector recto 14">
              <a:extLst>
                <a:ext uri="{FF2B5EF4-FFF2-40B4-BE49-F238E27FC236}">
                  <a16:creationId xmlns:a16="http://schemas.microsoft.com/office/drawing/2014/main" id="{BD48C7B8-5CAC-4F82-9216-C8AB344C1EF2}"/>
                </a:ext>
              </a:extLst>
            </p:cNvPr>
            <p:cNvCxnSpPr>
              <a:cxnSpLocks/>
            </p:cNvCxnSpPr>
            <p:nvPr/>
          </p:nvCxnSpPr>
          <p:spPr>
            <a:xfrm>
              <a:off x="3228230" y="1700333"/>
              <a:ext cx="1423283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7" name="Grupo 26">
            <a:extLst>
              <a:ext uri="{FF2B5EF4-FFF2-40B4-BE49-F238E27FC236}">
                <a16:creationId xmlns:a16="http://schemas.microsoft.com/office/drawing/2014/main" id="{D011FB4B-7475-4BE9-A358-6DA41A8D12AD}"/>
              </a:ext>
            </a:extLst>
          </p:cNvPr>
          <p:cNvGrpSpPr/>
          <p:nvPr/>
        </p:nvGrpSpPr>
        <p:grpSpPr>
          <a:xfrm>
            <a:off x="899417" y="2332501"/>
            <a:ext cx="3359980" cy="319046"/>
            <a:chOff x="864702" y="1908569"/>
            <a:chExt cx="3359980" cy="319046"/>
          </a:xfrm>
        </p:grpSpPr>
        <p:sp>
          <p:nvSpPr>
            <p:cNvPr id="19" name="Rectángulo: esquinas redondeadas 18">
              <a:extLst>
                <a:ext uri="{FF2B5EF4-FFF2-40B4-BE49-F238E27FC236}">
                  <a16:creationId xmlns:a16="http://schemas.microsoft.com/office/drawing/2014/main" id="{90C1F828-0023-4BD0-AE55-1A1D3BABD5CA}"/>
                </a:ext>
              </a:extLst>
            </p:cNvPr>
            <p:cNvSpPr/>
            <p:nvPr/>
          </p:nvSpPr>
          <p:spPr>
            <a:xfrm>
              <a:off x="888509" y="1931042"/>
              <a:ext cx="3336173" cy="267576"/>
            </a:xfrm>
            <a:prstGeom prst="roundRect">
              <a:avLst>
                <a:gd name="adj" fmla="val 3808"/>
              </a:avLst>
            </a:prstGeom>
            <a:solidFill>
              <a:srgbClr val="E5EBF7"/>
            </a:solidFill>
            <a:ln w="6350"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20" name="Rectángulo 19">
              <a:extLst>
                <a:ext uri="{FF2B5EF4-FFF2-40B4-BE49-F238E27FC236}">
                  <a16:creationId xmlns:a16="http://schemas.microsoft.com/office/drawing/2014/main" id="{56986F0A-658A-4DCF-8EF6-0F185C7C5060}"/>
                </a:ext>
              </a:extLst>
            </p:cNvPr>
            <p:cNvSpPr/>
            <p:nvPr/>
          </p:nvSpPr>
          <p:spPr>
            <a:xfrm>
              <a:off x="864702" y="1910995"/>
              <a:ext cx="140708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Tipo de Servicio: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21" name="Rectángulo 20">
              <a:extLst>
                <a:ext uri="{FF2B5EF4-FFF2-40B4-BE49-F238E27FC236}">
                  <a16:creationId xmlns:a16="http://schemas.microsoft.com/office/drawing/2014/main" id="{6492D76D-BD6D-4616-9DE0-599FC92A6658}"/>
                </a:ext>
              </a:extLst>
            </p:cNvPr>
            <p:cNvSpPr/>
            <p:nvPr/>
          </p:nvSpPr>
          <p:spPr>
            <a:xfrm>
              <a:off x="1993616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2" name="Rectángulo 21">
              <a:extLst>
                <a:ext uri="{FF2B5EF4-FFF2-40B4-BE49-F238E27FC236}">
                  <a16:creationId xmlns:a16="http://schemas.microsoft.com/office/drawing/2014/main" id="{BE82BD38-E445-4696-A0AB-597A418C5665}"/>
                </a:ext>
              </a:extLst>
            </p:cNvPr>
            <p:cNvSpPr/>
            <p:nvPr/>
          </p:nvSpPr>
          <p:spPr>
            <a:xfrm>
              <a:off x="2072635" y="1908569"/>
              <a:ext cx="654616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Costura</a:t>
              </a:r>
            </a:p>
          </p:txBody>
        </p:sp>
        <p:sp>
          <p:nvSpPr>
            <p:cNvPr id="23" name="Rectángulo 22">
              <a:extLst>
                <a:ext uri="{FF2B5EF4-FFF2-40B4-BE49-F238E27FC236}">
                  <a16:creationId xmlns:a16="http://schemas.microsoft.com/office/drawing/2014/main" id="{68F4B250-3831-418F-BFC4-D431DBC2CA70}"/>
                </a:ext>
              </a:extLst>
            </p:cNvPr>
            <p:cNvSpPr/>
            <p:nvPr/>
          </p:nvSpPr>
          <p:spPr>
            <a:xfrm>
              <a:off x="2660329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4" name="Rectángulo 23">
              <a:extLst>
                <a:ext uri="{FF2B5EF4-FFF2-40B4-BE49-F238E27FC236}">
                  <a16:creationId xmlns:a16="http://schemas.microsoft.com/office/drawing/2014/main" id="{4AA89D6B-DBBA-402D-AEBE-71E144A67F00}"/>
                </a:ext>
              </a:extLst>
            </p:cNvPr>
            <p:cNvSpPr/>
            <p:nvPr/>
          </p:nvSpPr>
          <p:spPr>
            <a:xfrm>
              <a:off x="2750460" y="1915094"/>
              <a:ext cx="81676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Confección</a:t>
              </a:r>
            </a:p>
          </p:txBody>
        </p:sp>
        <p:sp>
          <p:nvSpPr>
            <p:cNvPr id="25" name="Rectángulo 24">
              <a:extLst>
                <a:ext uri="{FF2B5EF4-FFF2-40B4-BE49-F238E27FC236}">
                  <a16:creationId xmlns:a16="http://schemas.microsoft.com/office/drawing/2014/main" id="{E35C0224-B0B5-4F53-8A83-F99AB3741D53}"/>
                </a:ext>
              </a:extLst>
            </p:cNvPr>
            <p:cNvSpPr/>
            <p:nvPr/>
          </p:nvSpPr>
          <p:spPr>
            <a:xfrm>
              <a:off x="3522045" y="2000787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6" name="Rectángulo 25">
              <a:extLst>
                <a:ext uri="{FF2B5EF4-FFF2-40B4-BE49-F238E27FC236}">
                  <a16:creationId xmlns:a16="http://schemas.microsoft.com/office/drawing/2014/main" id="{6D0BC1E9-E235-4F61-AC23-ACA0B4CF88CA}"/>
                </a:ext>
              </a:extLst>
            </p:cNvPr>
            <p:cNvSpPr/>
            <p:nvPr/>
          </p:nvSpPr>
          <p:spPr>
            <a:xfrm>
              <a:off x="3612029" y="1915094"/>
              <a:ext cx="552402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Otros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sp>
        <p:nvSpPr>
          <p:cNvPr id="28" name="Rectángulo 27">
            <a:extLst>
              <a:ext uri="{FF2B5EF4-FFF2-40B4-BE49-F238E27FC236}">
                <a16:creationId xmlns:a16="http://schemas.microsoft.com/office/drawing/2014/main" id="{68588BD4-AE96-4CF9-9C4B-24A6D79FE99D}"/>
              </a:ext>
            </a:extLst>
          </p:cNvPr>
          <p:cNvSpPr/>
          <p:nvPr/>
        </p:nvSpPr>
        <p:spPr>
          <a:xfrm>
            <a:off x="354701" y="2633649"/>
            <a:ext cx="2183733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Descripción del Servicio:</a:t>
            </a:r>
            <a:endParaRPr lang="es-CL" dirty="0">
              <a:effectLst/>
              <a:latin typeface="Akazan Lt" panose="02000506020000020003" pitchFamily="2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pic>
        <p:nvPicPr>
          <p:cNvPr id="30" name="Imagen 29">
            <a:extLst>
              <a:ext uri="{FF2B5EF4-FFF2-40B4-BE49-F238E27FC236}">
                <a16:creationId xmlns:a16="http://schemas.microsoft.com/office/drawing/2014/main" id="{3E931A31-DC47-4A40-8DA9-8FC83A9306DD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203" t="66278" r="8673" b="23449"/>
          <a:stretch/>
        </p:blipFill>
        <p:spPr>
          <a:xfrm>
            <a:off x="440505" y="2944813"/>
            <a:ext cx="4301657" cy="738769"/>
          </a:xfrm>
          <a:prstGeom prst="rect">
            <a:avLst/>
          </a:prstGeom>
        </p:spPr>
      </p:pic>
      <p:grpSp>
        <p:nvGrpSpPr>
          <p:cNvPr id="76" name="Grupo 75">
            <a:extLst>
              <a:ext uri="{FF2B5EF4-FFF2-40B4-BE49-F238E27FC236}">
                <a16:creationId xmlns:a16="http://schemas.microsoft.com/office/drawing/2014/main" id="{EBD2F4EC-A8BF-4680-A871-AD5F1ACFA33A}"/>
              </a:ext>
            </a:extLst>
          </p:cNvPr>
          <p:cNvGrpSpPr/>
          <p:nvPr/>
        </p:nvGrpSpPr>
        <p:grpSpPr>
          <a:xfrm>
            <a:off x="513147" y="3825721"/>
            <a:ext cx="4187950" cy="1277269"/>
            <a:chOff x="425691" y="4023521"/>
            <a:chExt cx="4187950" cy="1277269"/>
          </a:xfrm>
        </p:grpSpPr>
        <p:sp>
          <p:nvSpPr>
            <p:cNvPr id="39" name="Rectángulo 38">
              <a:extLst>
                <a:ext uri="{FF2B5EF4-FFF2-40B4-BE49-F238E27FC236}">
                  <a16:creationId xmlns:a16="http://schemas.microsoft.com/office/drawing/2014/main" id="{02E4A93C-8F9C-4884-B2B6-80528735D3E3}"/>
                </a:ext>
              </a:extLst>
            </p:cNvPr>
            <p:cNvSpPr/>
            <p:nvPr/>
          </p:nvSpPr>
          <p:spPr>
            <a:xfrm>
              <a:off x="425691" y="4023521"/>
              <a:ext cx="118105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Ficha de Medidas</a:t>
              </a:r>
            </a:p>
          </p:txBody>
        </p:sp>
        <p:sp>
          <p:nvSpPr>
            <p:cNvPr id="41" name="Rectángulo 40">
              <a:extLst>
                <a:ext uri="{FF2B5EF4-FFF2-40B4-BE49-F238E27FC236}">
                  <a16:creationId xmlns:a16="http://schemas.microsoft.com/office/drawing/2014/main" id="{92B9E128-7B4C-45E7-9BA8-B9EA85687B92}"/>
                </a:ext>
              </a:extLst>
            </p:cNvPr>
            <p:cNvSpPr/>
            <p:nvPr/>
          </p:nvSpPr>
          <p:spPr>
            <a:xfrm>
              <a:off x="754528" y="4254831"/>
              <a:ext cx="66475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H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ombros</a:t>
              </a:r>
            </a:p>
          </p:txBody>
        </p:sp>
        <p:grpSp>
          <p:nvGrpSpPr>
            <p:cNvPr id="53" name="Grupo 52">
              <a:extLst>
                <a:ext uri="{FF2B5EF4-FFF2-40B4-BE49-F238E27FC236}">
                  <a16:creationId xmlns:a16="http://schemas.microsoft.com/office/drawing/2014/main" id="{F280F20A-CEEA-4B75-946C-268CF551042A}"/>
                </a:ext>
              </a:extLst>
            </p:cNvPr>
            <p:cNvGrpSpPr/>
            <p:nvPr/>
          </p:nvGrpSpPr>
          <p:grpSpPr>
            <a:xfrm>
              <a:off x="499785" y="4324233"/>
              <a:ext cx="319496" cy="903494"/>
              <a:chOff x="499785" y="4324233"/>
              <a:chExt cx="319496" cy="903494"/>
            </a:xfrm>
          </p:grpSpPr>
          <p:sp>
            <p:nvSpPr>
              <p:cNvPr id="40" name="Rectángulo 39">
                <a:extLst>
                  <a:ext uri="{FF2B5EF4-FFF2-40B4-BE49-F238E27FC236}">
                    <a16:creationId xmlns:a16="http://schemas.microsoft.com/office/drawing/2014/main" id="{E47B04F6-4E0C-443A-9D7F-51CC3A6E8167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 dirty="0"/>
              </a:p>
            </p:txBody>
          </p:sp>
          <p:sp>
            <p:nvSpPr>
              <p:cNvPr id="42" name="Rectángulo 41">
                <a:extLst>
                  <a:ext uri="{FF2B5EF4-FFF2-40B4-BE49-F238E27FC236}">
                    <a16:creationId xmlns:a16="http://schemas.microsoft.com/office/drawing/2014/main" id="{E0D8D7D1-E8A9-477D-BB59-7D4037A10AD8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3" name="Rectángulo 42">
                <a:extLst>
                  <a:ext uri="{FF2B5EF4-FFF2-40B4-BE49-F238E27FC236}">
                    <a16:creationId xmlns:a16="http://schemas.microsoft.com/office/drawing/2014/main" id="{F11EEA12-BB2F-4295-96AC-15AABB2EB594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4" name="Rectángulo 43">
                <a:extLst>
                  <a:ext uri="{FF2B5EF4-FFF2-40B4-BE49-F238E27FC236}">
                    <a16:creationId xmlns:a16="http://schemas.microsoft.com/office/drawing/2014/main" id="{4CA8619C-54F1-4E1B-8AD0-2AB97850AF39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5" name="Rectángulo 44">
                <a:extLst>
                  <a:ext uri="{FF2B5EF4-FFF2-40B4-BE49-F238E27FC236}">
                    <a16:creationId xmlns:a16="http://schemas.microsoft.com/office/drawing/2014/main" id="{A892E23F-412E-4C2B-BF07-19DEFB875F6D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48" name="Rectángulo 47">
              <a:extLst>
                <a:ext uri="{FF2B5EF4-FFF2-40B4-BE49-F238E27FC236}">
                  <a16:creationId xmlns:a16="http://schemas.microsoft.com/office/drawing/2014/main" id="{F61B7A8A-9FD8-4CD0-98C1-D19A7D442815}"/>
                </a:ext>
              </a:extLst>
            </p:cNvPr>
            <p:cNvSpPr/>
            <p:nvPr/>
          </p:nvSpPr>
          <p:spPr>
            <a:xfrm>
              <a:off x="754528" y="4446790"/>
              <a:ext cx="66475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Busto</a:t>
              </a:r>
            </a:p>
          </p:txBody>
        </p:sp>
        <p:sp>
          <p:nvSpPr>
            <p:cNvPr id="49" name="Rectángulo 48">
              <a:extLst>
                <a:ext uri="{FF2B5EF4-FFF2-40B4-BE49-F238E27FC236}">
                  <a16:creationId xmlns:a16="http://schemas.microsoft.com/office/drawing/2014/main" id="{CB2C72A1-AB47-4A03-B163-24BB2C1F201C}"/>
                </a:ext>
              </a:extLst>
            </p:cNvPr>
            <p:cNvSpPr/>
            <p:nvPr/>
          </p:nvSpPr>
          <p:spPr>
            <a:xfrm>
              <a:off x="754528" y="4627222"/>
              <a:ext cx="934027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Larg</a:t>
              </a: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 Espalda</a:t>
              </a:r>
            </a:p>
          </p:txBody>
        </p:sp>
        <p:sp>
          <p:nvSpPr>
            <p:cNvPr id="50" name="Rectángulo 49">
              <a:extLst>
                <a:ext uri="{FF2B5EF4-FFF2-40B4-BE49-F238E27FC236}">
                  <a16:creationId xmlns:a16="http://schemas.microsoft.com/office/drawing/2014/main" id="{C5BC14CB-F47E-4D58-8F68-DDE41F381913}"/>
                </a:ext>
              </a:extLst>
            </p:cNvPr>
            <p:cNvSpPr/>
            <p:nvPr/>
          </p:nvSpPr>
          <p:spPr>
            <a:xfrm>
              <a:off x="754528" y="4819750"/>
              <a:ext cx="934027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Busto</a:t>
              </a:r>
            </a:p>
          </p:txBody>
        </p:sp>
        <p:sp>
          <p:nvSpPr>
            <p:cNvPr id="52" name="Rectángulo 51">
              <a:extLst>
                <a:ext uri="{FF2B5EF4-FFF2-40B4-BE49-F238E27FC236}">
                  <a16:creationId xmlns:a16="http://schemas.microsoft.com/office/drawing/2014/main" id="{39884370-F146-4FD9-9DE4-63D0F5CF1CFD}"/>
                </a:ext>
              </a:extLst>
            </p:cNvPr>
            <p:cNvSpPr/>
            <p:nvPr/>
          </p:nvSpPr>
          <p:spPr>
            <a:xfrm>
              <a:off x="763644" y="5019073"/>
              <a:ext cx="54205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</a:t>
              </a:r>
            </a:p>
          </p:txBody>
        </p:sp>
        <p:grpSp>
          <p:nvGrpSpPr>
            <p:cNvPr id="54" name="Grupo 53">
              <a:extLst>
                <a:ext uri="{FF2B5EF4-FFF2-40B4-BE49-F238E27FC236}">
                  <a16:creationId xmlns:a16="http://schemas.microsoft.com/office/drawing/2014/main" id="{899D3852-9FE5-4802-ABAC-63F149199D1B}"/>
                </a:ext>
              </a:extLst>
            </p:cNvPr>
            <p:cNvGrpSpPr/>
            <p:nvPr/>
          </p:nvGrpSpPr>
          <p:grpSpPr>
            <a:xfrm>
              <a:off x="1603520" y="4324233"/>
              <a:ext cx="319496" cy="903494"/>
              <a:chOff x="499785" y="4324233"/>
              <a:chExt cx="319496" cy="903494"/>
            </a:xfrm>
          </p:grpSpPr>
          <p:sp>
            <p:nvSpPr>
              <p:cNvPr id="55" name="Rectángulo 54">
                <a:extLst>
                  <a:ext uri="{FF2B5EF4-FFF2-40B4-BE49-F238E27FC236}">
                    <a16:creationId xmlns:a16="http://schemas.microsoft.com/office/drawing/2014/main" id="{B9500116-F8A0-4B60-A41D-DDA61DAD96E1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6" name="Rectángulo 55">
                <a:extLst>
                  <a:ext uri="{FF2B5EF4-FFF2-40B4-BE49-F238E27FC236}">
                    <a16:creationId xmlns:a16="http://schemas.microsoft.com/office/drawing/2014/main" id="{32936542-49CC-49B3-82EB-7BF61A120F45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7" name="Rectángulo 56">
                <a:extLst>
                  <a:ext uri="{FF2B5EF4-FFF2-40B4-BE49-F238E27FC236}">
                    <a16:creationId xmlns:a16="http://schemas.microsoft.com/office/drawing/2014/main" id="{8750774D-2064-4D64-A3A9-4DF20C839018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8" name="Rectángulo 57">
                <a:extLst>
                  <a:ext uri="{FF2B5EF4-FFF2-40B4-BE49-F238E27FC236}">
                    <a16:creationId xmlns:a16="http://schemas.microsoft.com/office/drawing/2014/main" id="{83283F80-022F-44A8-A5C5-F600B41761E0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9" name="Rectángulo 58">
                <a:extLst>
                  <a:ext uri="{FF2B5EF4-FFF2-40B4-BE49-F238E27FC236}">
                    <a16:creationId xmlns:a16="http://schemas.microsoft.com/office/drawing/2014/main" id="{B3B65F57-430F-44F5-B56A-77EC86B78C32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60" name="Rectángulo 59">
              <a:extLst>
                <a:ext uri="{FF2B5EF4-FFF2-40B4-BE49-F238E27FC236}">
                  <a16:creationId xmlns:a16="http://schemas.microsoft.com/office/drawing/2014/main" id="{6466DA8E-C652-4658-9DE6-CC4010FF4254}"/>
                </a:ext>
              </a:extLst>
            </p:cNvPr>
            <p:cNvSpPr/>
            <p:nvPr/>
          </p:nvSpPr>
          <p:spPr>
            <a:xfrm>
              <a:off x="1857045" y="4249221"/>
              <a:ext cx="140225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Frente </a:t>
              </a:r>
            </a:p>
          </p:txBody>
        </p:sp>
        <p:sp>
          <p:nvSpPr>
            <p:cNvPr id="61" name="Rectángulo 60">
              <a:extLst>
                <a:ext uri="{FF2B5EF4-FFF2-40B4-BE49-F238E27FC236}">
                  <a16:creationId xmlns:a16="http://schemas.microsoft.com/office/drawing/2014/main" id="{31371062-0AD6-4B71-A228-5A8B2CD3F31E}"/>
                </a:ext>
              </a:extLst>
            </p:cNvPr>
            <p:cNvSpPr/>
            <p:nvPr/>
          </p:nvSpPr>
          <p:spPr>
            <a:xfrm>
              <a:off x="1857045" y="4448480"/>
              <a:ext cx="1327750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Costado</a:t>
              </a:r>
            </a:p>
          </p:txBody>
        </p:sp>
        <p:sp>
          <p:nvSpPr>
            <p:cNvPr id="62" name="Rectángulo 61">
              <a:extLst>
                <a:ext uri="{FF2B5EF4-FFF2-40B4-BE49-F238E27FC236}">
                  <a16:creationId xmlns:a16="http://schemas.microsoft.com/office/drawing/2014/main" id="{5A4E51EF-8D78-4EC7-9B0F-BE0BEA9BB197}"/>
                </a:ext>
              </a:extLst>
            </p:cNvPr>
            <p:cNvSpPr/>
            <p:nvPr/>
          </p:nvSpPr>
          <p:spPr>
            <a:xfrm>
              <a:off x="1867696" y="4627222"/>
              <a:ext cx="60857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Cadera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63" name="Rectángulo 62">
              <a:extLst>
                <a:ext uri="{FF2B5EF4-FFF2-40B4-BE49-F238E27FC236}">
                  <a16:creationId xmlns:a16="http://schemas.microsoft.com/office/drawing/2014/main" id="{14010947-628E-4464-9589-CBFF26BCD86C}"/>
                </a:ext>
              </a:extLst>
            </p:cNvPr>
            <p:cNvSpPr/>
            <p:nvPr/>
          </p:nvSpPr>
          <p:spPr>
            <a:xfrm>
              <a:off x="1867696" y="4813319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Rodilla</a:t>
              </a:r>
            </a:p>
          </p:txBody>
        </p:sp>
        <p:sp>
          <p:nvSpPr>
            <p:cNvPr id="64" name="Rectángulo 63">
              <a:extLst>
                <a:ext uri="{FF2B5EF4-FFF2-40B4-BE49-F238E27FC236}">
                  <a16:creationId xmlns:a16="http://schemas.microsoft.com/office/drawing/2014/main" id="{B9F5A617-31DA-4B42-AA9F-20464752E28F}"/>
                </a:ext>
              </a:extLst>
            </p:cNvPr>
            <p:cNvSpPr/>
            <p:nvPr/>
          </p:nvSpPr>
          <p:spPr>
            <a:xfrm>
              <a:off x="1862655" y="5016100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Rodilla</a:t>
              </a:r>
            </a:p>
          </p:txBody>
        </p:sp>
        <p:grpSp>
          <p:nvGrpSpPr>
            <p:cNvPr id="65" name="Grupo 64">
              <a:extLst>
                <a:ext uri="{FF2B5EF4-FFF2-40B4-BE49-F238E27FC236}">
                  <a16:creationId xmlns:a16="http://schemas.microsoft.com/office/drawing/2014/main" id="{320CD5EF-93F7-494C-8D7A-6A0B8DEABED7}"/>
                </a:ext>
              </a:extLst>
            </p:cNvPr>
            <p:cNvGrpSpPr/>
            <p:nvPr/>
          </p:nvGrpSpPr>
          <p:grpSpPr>
            <a:xfrm>
              <a:off x="3122565" y="4330398"/>
              <a:ext cx="319496" cy="903494"/>
              <a:chOff x="499785" y="4324233"/>
              <a:chExt cx="319496" cy="903494"/>
            </a:xfrm>
          </p:grpSpPr>
          <p:sp>
            <p:nvSpPr>
              <p:cNvPr id="66" name="Rectángulo 65">
                <a:extLst>
                  <a:ext uri="{FF2B5EF4-FFF2-40B4-BE49-F238E27FC236}">
                    <a16:creationId xmlns:a16="http://schemas.microsoft.com/office/drawing/2014/main" id="{F5AFC7C4-3C8D-4234-9F99-591641CB149C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7" name="Rectángulo 66">
                <a:extLst>
                  <a:ext uri="{FF2B5EF4-FFF2-40B4-BE49-F238E27FC236}">
                    <a16:creationId xmlns:a16="http://schemas.microsoft.com/office/drawing/2014/main" id="{672EC4D9-7968-40EF-8E37-0AB1B0B57B4D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8" name="Rectángulo 67">
                <a:extLst>
                  <a:ext uri="{FF2B5EF4-FFF2-40B4-BE49-F238E27FC236}">
                    <a16:creationId xmlns:a16="http://schemas.microsoft.com/office/drawing/2014/main" id="{79992F34-89A5-437A-A008-60DF00CD58FB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9" name="Rectángulo 68">
                <a:extLst>
                  <a:ext uri="{FF2B5EF4-FFF2-40B4-BE49-F238E27FC236}">
                    <a16:creationId xmlns:a16="http://schemas.microsoft.com/office/drawing/2014/main" id="{5A44A7C8-1EF2-4BA3-A253-805C71A8205A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70" name="Rectángulo 69">
                <a:extLst>
                  <a:ext uri="{FF2B5EF4-FFF2-40B4-BE49-F238E27FC236}">
                    <a16:creationId xmlns:a16="http://schemas.microsoft.com/office/drawing/2014/main" id="{9FCEB1F4-D108-40F4-9C61-46A7811EF12A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71" name="Rectángulo 70">
              <a:extLst>
                <a:ext uri="{FF2B5EF4-FFF2-40B4-BE49-F238E27FC236}">
                  <a16:creationId xmlns:a16="http://schemas.microsoft.com/office/drawing/2014/main" id="{7667203C-F86F-4632-8695-E8C8F777376B}"/>
                </a:ext>
              </a:extLst>
            </p:cNvPr>
            <p:cNvSpPr/>
            <p:nvPr/>
          </p:nvSpPr>
          <p:spPr>
            <a:xfrm>
              <a:off x="3391445" y="4257235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Pantalones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2" name="Rectángulo 71">
              <a:extLst>
                <a:ext uri="{FF2B5EF4-FFF2-40B4-BE49-F238E27FC236}">
                  <a16:creationId xmlns:a16="http://schemas.microsoft.com/office/drawing/2014/main" id="{58BFB19A-50EB-45F1-A3CE-85D479F6FF63}"/>
                </a:ext>
              </a:extLst>
            </p:cNvPr>
            <p:cNvSpPr/>
            <p:nvPr/>
          </p:nvSpPr>
          <p:spPr>
            <a:xfrm>
              <a:off x="3392643" y="4443247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Falda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3" name="Rectángulo 72">
              <a:extLst>
                <a:ext uri="{FF2B5EF4-FFF2-40B4-BE49-F238E27FC236}">
                  <a16:creationId xmlns:a16="http://schemas.microsoft.com/office/drawing/2014/main" id="{1D61C0AB-6E23-4955-B604-F5425931A240}"/>
                </a:ext>
              </a:extLst>
            </p:cNvPr>
            <p:cNvSpPr/>
            <p:nvPr/>
          </p:nvSpPr>
          <p:spPr>
            <a:xfrm>
              <a:off x="3388231" y="4632248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Brazos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4" name="Rectángulo 73">
              <a:extLst>
                <a:ext uri="{FF2B5EF4-FFF2-40B4-BE49-F238E27FC236}">
                  <a16:creationId xmlns:a16="http://schemas.microsoft.com/office/drawing/2014/main" id="{82FFD66E-2E43-472B-9751-82F25D60E63F}"/>
                </a:ext>
              </a:extLst>
            </p:cNvPr>
            <p:cNvSpPr/>
            <p:nvPr/>
          </p:nvSpPr>
          <p:spPr>
            <a:xfrm>
              <a:off x="3391445" y="4824776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Brazos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5" name="Rectángulo 74">
              <a:extLst>
                <a:ext uri="{FF2B5EF4-FFF2-40B4-BE49-F238E27FC236}">
                  <a16:creationId xmlns:a16="http://schemas.microsoft.com/office/drawing/2014/main" id="{567DC8AA-44AB-4858-80A5-59093DB9B205}"/>
                </a:ext>
              </a:extLst>
            </p:cNvPr>
            <p:cNvSpPr/>
            <p:nvPr/>
          </p:nvSpPr>
          <p:spPr>
            <a:xfrm>
              <a:off x="3392014" y="5019687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Puños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77" name="Grupo 76">
            <a:extLst>
              <a:ext uri="{FF2B5EF4-FFF2-40B4-BE49-F238E27FC236}">
                <a16:creationId xmlns:a16="http://schemas.microsoft.com/office/drawing/2014/main" id="{E1C409F8-653D-4D9B-BD5A-C6F51AAA093A}"/>
              </a:ext>
            </a:extLst>
          </p:cNvPr>
          <p:cNvGrpSpPr/>
          <p:nvPr/>
        </p:nvGrpSpPr>
        <p:grpSpPr>
          <a:xfrm>
            <a:off x="827247" y="5284367"/>
            <a:ext cx="3869438" cy="314947"/>
            <a:chOff x="846774" y="1908569"/>
            <a:chExt cx="3869438" cy="314947"/>
          </a:xfrm>
        </p:grpSpPr>
        <p:sp>
          <p:nvSpPr>
            <p:cNvPr id="78" name="Rectángulo: esquinas redondeadas 77">
              <a:extLst>
                <a:ext uri="{FF2B5EF4-FFF2-40B4-BE49-F238E27FC236}">
                  <a16:creationId xmlns:a16="http://schemas.microsoft.com/office/drawing/2014/main" id="{2060D2E5-A165-4593-B293-BEB07BBA723F}"/>
                </a:ext>
              </a:extLst>
            </p:cNvPr>
            <p:cNvSpPr/>
            <p:nvPr/>
          </p:nvSpPr>
          <p:spPr>
            <a:xfrm>
              <a:off x="888509" y="1931042"/>
              <a:ext cx="3548063" cy="267576"/>
            </a:xfrm>
            <a:prstGeom prst="roundRect">
              <a:avLst>
                <a:gd name="adj" fmla="val 3808"/>
              </a:avLst>
            </a:prstGeom>
            <a:solidFill>
              <a:srgbClr val="E5EBF7"/>
            </a:solidFill>
            <a:ln w="6350"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79" name="Rectángulo 78">
              <a:extLst>
                <a:ext uri="{FF2B5EF4-FFF2-40B4-BE49-F238E27FC236}">
                  <a16:creationId xmlns:a16="http://schemas.microsoft.com/office/drawing/2014/main" id="{E7877A37-7626-4D32-BC91-E7815A0457B0}"/>
                </a:ext>
              </a:extLst>
            </p:cNvPr>
            <p:cNvSpPr/>
            <p:nvPr/>
          </p:nvSpPr>
          <p:spPr>
            <a:xfrm>
              <a:off x="846774" y="1910995"/>
              <a:ext cx="140708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Material Utilizado</a:t>
              </a:r>
            </a:p>
          </p:txBody>
        </p:sp>
        <p:sp>
          <p:nvSpPr>
            <p:cNvPr id="80" name="Rectángulo 79">
              <a:extLst>
                <a:ext uri="{FF2B5EF4-FFF2-40B4-BE49-F238E27FC236}">
                  <a16:creationId xmlns:a16="http://schemas.microsoft.com/office/drawing/2014/main" id="{EED52FFC-D234-4972-9362-CCA8BD8E1E1D}"/>
                </a:ext>
              </a:extLst>
            </p:cNvPr>
            <p:cNvSpPr/>
            <p:nvPr/>
          </p:nvSpPr>
          <p:spPr>
            <a:xfrm>
              <a:off x="1951784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81" name="Rectángulo 80">
              <a:extLst>
                <a:ext uri="{FF2B5EF4-FFF2-40B4-BE49-F238E27FC236}">
                  <a16:creationId xmlns:a16="http://schemas.microsoft.com/office/drawing/2014/main" id="{810D7B33-A378-48EE-81DB-D80ABF08CAFF}"/>
                </a:ext>
              </a:extLst>
            </p:cNvPr>
            <p:cNvSpPr/>
            <p:nvPr/>
          </p:nvSpPr>
          <p:spPr>
            <a:xfrm>
              <a:off x="2018850" y="1908569"/>
              <a:ext cx="1230415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Traído por cliente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82" name="Rectángulo 81">
              <a:extLst>
                <a:ext uri="{FF2B5EF4-FFF2-40B4-BE49-F238E27FC236}">
                  <a16:creationId xmlns:a16="http://schemas.microsoft.com/office/drawing/2014/main" id="{C6BA340D-8998-4AB9-89C7-B008C984CE74}"/>
                </a:ext>
              </a:extLst>
            </p:cNvPr>
            <p:cNvSpPr/>
            <p:nvPr/>
          </p:nvSpPr>
          <p:spPr>
            <a:xfrm>
              <a:off x="3114635" y="2000787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85" name="Rectángulo 84">
              <a:extLst>
                <a:ext uri="{FF2B5EF4-FFF2-40B4-BE49-F238E27FC236}">
                  <a16:creationId xmlns:a16="http://schemas.microsoft.com/office/drawing/2014/main" id="{E804BDC5-B8E3-4BEE-B9A1-7A7F9FE1772F}"/>
                </a:ext>
              </a:extLst>
            </p:cNvPr>
            <p:cNvSpPr/>
            <p:nvPr/>
          </p:nvSpPr>
          <p:spPr>
            <a:xfrm>
              <a:off x="3194974" y="1908569"/>
              <a:ext cx="152123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Comprado por uno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pic>
        <p:nvPicPr>
          <p:cNvPr id="86" name="Imagen 85">
            <a:extLst>
              <a:ext uri="{FF2B5EF4-FFF2-40B4-BE49-F238E27FC236}">
                <a16:creationId xmlns:a16="http://schemas.microsoft.com/office/drawing/2014/main" id="{5E40D706-1789-41B8-8B26-B918DFB9E15B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203" t="66278" r="8673" b="23356"/>
          <a:stretch/>
        </p:blipFill>
        <p:spPr>
          <a:xfrm>
            <a:off x="420002" y="5572807"/>
            <a:ext cx="4301657" cy="745544"/>
          </a:xfrm>
          <a:prstGeom prst="rect">
            <a:avLst/>
          </a:prstGeom>
        </p:spPr>
      </p:pic>
      <p:grpSp>
        <p:nvGrpSpPr>
          <p:cNvPr id="99" name="Grupo 98">
            <a:extLst>
              <a:ext uri="{FF2B5EF4-FFF2-40B4-BE49-F238E27FC236}">
                <a16:creationId xmlns:a16="http://schemas.microsoft.com/office/drawing/2014/main" id="{A495B0AB-2D8A-4029-A820-29583E476264}"/>
              </a:ext>
            </a:extLst>
          </p:cNvPr>
          <p:cNvGrpSpPr/>
          <p:nvPr/>
        </p:nvGrpSpPr>
        <p:grpSpPr>
          <a:xfrm>
            <a:off x="513886" y="6402346"/>
            <a:ext cx="4328637" cy="751470"/>
            <a:chOff x="507023" y="6357999"/>
            <a:chExt cx="4328637" cy="751470"/>
          </a:xfrm>
        </p:grpSpPr>
        <p:sp>
          <p:nvSpPr>
            <p:cNvPr id="88" name="Rectángulo 87">
              <a:extLst>
                <a:ext uri="{FF2B5EF4-FFF2-40B4-BE49-F238E27FC236}">
                  <a16:creationId xmlns:a16="http://schemas.microsoft.com/office/drawing/2014/main" id="{CABB359B-7FAA-4851-BFBB-C7E16CD1F9CA}"/>
                </a:ext>
              </a:extLst>
            </p:cNvPr>
            <p:cNvSpPr/>
            <p:nvPr/>
          </p:nvSpPr>
          <p:spPr>
            <a:xfrm>
              <a:off x="507023" y="6357999"/>
              <a:ext cx="1590222" cy="34394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6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Formas de Pago</a:t>
              </a:r>
              <a:endParaRPr lang="es-CL" sz="16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89" name="Rectángulo 88">
              <a:extLst>
                <a:ext uri="{FF2B5EF4-FFF2-40B4-BE49-F238E27FC236}">
                  <a16:creationId xmlns:a16="http://schemas.microsoft.com/office/drawing/2014/main" id="{5C3FB13F-67AB-4E67-B8DB-16F6AEF462D6}"/>
                </a:ext>
              </a:extLst>
            </p:cNvPr>
            <p:cNvSpPr/>
            <p:nvPr/>
          </p:nvSpPr>
          <p:spPr>
            <a:xfrm>
              <a:off x="508665" y="6755574"/>
              <a:ext cx="118105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Total a Pagar: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90" name="Conector recto 89">
              <a:extLst>
                <a:ext uri="{FF2B5EF4-FFF2-40B4-BE49-F238E27FC236}">
                  <a16:creationId xmlns:a16="http://schemas.microsoft.com/office/drawing/2014/main" id="{E991F5D5-602F-41C6-A05E-4F641BA735F5}"/>
                </a:ext>
              </a:extLst>
            </p:cNvPr>
            <p:cNvCxnSpPr>
              <a:cxnSpLocks/>
            </p:cNvCxnSpPr>
            <p:nvPr/>
          </p:nvCxnSpPr>
          <p:spPr>
            <a:xfrm>
              <a:off x="1405339" y="6956676"/>
              <a:ext cx="1125661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3" name="Rectángulo 92">
              <a:extLst>
                <a:ext uri="{FF2B5EF4-FFF2-40B4-BE49-F238E27FC236}">
                  <a16:creationId xmlns:a16="http://schemas.microsoft.com/office/drawing/2014/main" id="{6EBF0BAA-1830-4082-9014-C97DF0F57357}"/>
                </a:ext>
              </a:extLst>
            </p:cNvPr>
            <p:cNvSpPr/>
            <p:nvPr/>
          </p:nvSpPr>
          <p:spPr>
            <a:xfrm>
              <a:off x="2618328" y="6480608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94" name="Rectángulo 93">
              <a:extLst>
                <a:ext uri="{FF2B5EF4-FFF2-40B4-BE49-F238E27FC236}">
                  <a16:creationId xmlns:a16="http://schemas.microsoft.com/office/drawing/2014/main" id="{6B27A875-5C49-4CE4-884A-53A0A9CD71C2}"/>
                </a:ext>
              </a:extLst>
            </p:cNvPr>
            <p:cNvSpPr/>
            <p:nvPr/>
          </p:nvSpPr>
          <p:spPr>
            <a:xfrm>
              <a:off x="2698547" y="6392360"/>
              <a:ext cx="213711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50% Adel</a:t>
              </a: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anto / 50% Entrega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5" name="Rectángulo 94">
              <a:extLst>
                <a:ext uri="{FF2B5EF4-FFF2-40B4-BE49-F238E27FC236}">
                  <a16:creationId xmlns:a16="http://schemas.microsoft.com/office/drawing/2014/main" id="{796D9CDE-CE6A-44BC-B977-018DBDB7ADB1}"/>
                </a:ext>
              </a:extLst>
            </p:cNvPr>
            <p:cNvSpPr/>
            <p:nvPr/>
          </p:nvSpPr>
          <p:spPr>
            <a:xfrm>
              <a:off x="2618327" y="6671604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96" name="Rectángulo 95">
              <a:extLst>
                <a:ext uri="{FF2B5EF4-FFF2-40B4-BE49-F238E27FC236}">
                  <a16:creationId xmlns:a16="http://schemas.microsoft.com/office/drawing/2014/main" id="{E1A9C05A-E9F5-40BA-9B89-F4925868A6E2}"/>
                </a:ext>
              </a:extLst>
            </p:cNvPr>
            <p:cNvSpPr/>
            <p:nvPr/>
          </p:nvSpPr>
          <p:spPr>
            <a:xfrm>
              <a:off x="2698547" y="6590190"/>
              <a:ext cx="125637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Tarjeta de Crédito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7" name="Rectángulo 96">
              <a:extLst>
                <a:ext uri="{FF2B5EF4-FFF2-40B4-BE49-F238E27FC236}">
                  <a16:creationId xmlns:a16="http://schemas.microsoft.com/office/drawing/2014/main" id="{FDB9D3DA-79A0-4743-B169-42B0206C7917}"/>
                </a:ext>
              </a:extLst>
            </p:cNvPr>
            <p:cNvSpPr/>
            <p:nvPr/>
          </p:nvSpPr>
          <p:spPr>
            <a:xfrm>
              <a:off x="2734595" y="6796948"/>
              <a:ext cx="125637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Pago Completo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8" name="Rectángulo 97">
              <a:extLst>
                <a:ext uri="{FF2B5EF4-FFF2-40B4-BE49-F238E27FC236}">
                  <a16:creationId xmlns:a16="http://schemas.microsoft.com/office/drawing/2014/main" id="{C23ACB03-E850-4859-963B-A4D496E13724}"/>
                </a:ext>
              </a:extLst>
            </p:cNvPr>
            <p:cNvSpPr/>
            <p:nvPr/>
          </p:nvSpPr>
          <p:spPr>
            <a:xfrm>
              <a:off x="2618327" y="6872424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</p:grpSp>
      <p:sp>
        <p:nvSpPr>
          <p:cNvPr id="83" name="Rectángulo 82">
            <a:extLst>
              <a:ext uri="{FF2B5EF4-FFF2-40B4-BE49-F238E27FC236}">
                <a16:creationId xmlns:a16="http://schemas.microsoft.com/office/drawing/2014/main" id="{FF1B5714-D46E-4962-9BD8-8C3EB344E93F}"/>
              </a:ext>
            </a:extLst>
          </p:cNvPr>
          <p:cNvSpPr/>
          <p:nvPr/>
        </p:nvSpPr>
        <p:spPr>
          <a:xfrm>
            <a:off x="551357" y="63750"/>
            <a:ext cx="4148168" cy="107830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07000"/>
              </a:lnSpc>
              <a:spcAft>
                <a:spcPts val="726"/>
              </a:spcAft>
            </a:pPr>
            <a:r>
              <a:rPr lang="es-CL" sz="5988" dirty="0">
                <a:solidFill>
                  <a:schemeClr val="bg1"/>
                </a:solidFill>
                <a:latin typeface="Angelface" pitchFamily="50" charset="0"/>
                <a:ea typeface="Calibri" panose="020F0502020204030204" pitchFamily="34" charset="0"/>
                <a:cs typeface="Times New Roman" panose="02020603050405020304" pitchFamily="18" charset="0"/>
              </a:rPr>
              <a:t>Ordenes de Venta</a:t>
            </a:r>
            <a:endParaRPr lang="es-CL" sz="6532" dirty="0">
              <a:solidFill>
                <a:schemeClr val="bg1"/>
              </a:solidFill>
              <a:latin typeface="Angelface" pitchFamily="50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101" name="Rectángulo: esquinas redondeadas 100">
            <a:extLst>
              <a:ext uri="{FF2B5EF4-FFF2-40B4-BE49-F238E27FC236}">
                <a16:creationId xmlns:a16="http://schemas.microsoft.com/office/drawing/2014/main" id="{0A155951-9671-4EA6-9BA5-4894C98CB333}"/>
              </a:ext>
            </a:extLst>
          </p:cNvPr>
          <p:cNvSpPr/>
          <p:nvPr/>
        </p:nvSpPr>
        <p:spPr>
          <a:xfrm>
            <a:off x="473237" y="1582469"/>
            <a:ext cx="4223447" cy="604994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111" name="Rectángulo: esquinas redondeadas 110">
            <a:extLst>
              <a:ext uri="{FF2B5EF4-FFF2-40B4-BE49-F238E27FC236}">
                <a16:creationId xmlns:a16="http://schemas.microsoft.com/office/drawing/2014/main" id="{2F0F5CEE-A183-4B39-8715-F1C8F735566B}"/>
              </a:ext>
            </a:extLst>
          </p:cNvPr>
          <p:cNvSpPr/>
          <p:nvPr/>
        </p:nvSpPr>
        <p:spPr>
          <a:xfrm>
            <a:off x="524368" y="3850804"/>
            <a:ext cx="4115236" cy="1279658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113" name="Rectángulo: esquinas redondeadas 112">
            <a:extLst>
              <a:ext uri="{FF2B5EF4-FFF2-40B4-BE49-F238E27FC236}">
                <a16:creationId xmlns:a16="http://schemas.microsoft.com/office/drawing/2014/main" id="{907035ED-50C6-4207-BD92-D5027B05F656}"/>
              </a:ext>
            </a:extLst>
          </p:cNvPr>
          <p:cNvSpPr/>
          <p:nvPr/>
        </p:nvSpPr>
        <p:spPr>
          <a:xfrm>
            <a:off x="521789" y="6431097"/>
            <a:ext cx="4115236" cy="762266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</p:spTree>
    <p:extLst>
      <p:ext uri="{BB962C8B-B14F-4D97-AF65-F5344CB8AC3E}">
        <p14:creationId xmlns:p14="http://schemas.microsoft.com/office/powerpoint/2010/main" val="713885099"/>
      </p:ext>
    </p:extLst>
  </p:cSld>
  <p:clrMapOvr>
    <a:masterClrMapping/>
  </p:clrMapOvr>
</p:sld>
</file>

<file path=ppt/slides/slide3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4" name="Imagen 113">
            <a:extLst>
              <a:ext uri="{FF2B5EF4-FFF2-40B4-BE49-F238E27FC236}">
                <a16:creationId xmlns:a16="http://schemas.microsoft.com/office/drawing/2014/main" id="{E2C72D66-3C05-40F4-818E-4CB8631B94FA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26633" t="9514" r="29569" b="27352"/>
          <a:stretch/>
        </p:blipFill>
        <p:spPr>
          <a:xfrm rot="16200000">
            <a:off x="2185505" y="-1998928"/>
            <a:ext cx="697876" cy="5068891"/>
          </a:xfrm>
          <a:prstGeom prst="rect">
            <a:avLst/>
          </a:prstGeom>
        </p:spPr>
      </p:pic>
      <p:sp>
        <p:nvSpPr>
          <p:cNvPr id="112" name="Rectángulo: esquinas redondeadas 111">
            <a:extLst>
              <a:ext uri="{FF2B5EF4-FFF2-40B4-BE49-F238E27FC236}">
                <a16:creationId xmlns:a16="http://schemas.microsoft.com/office/drawing/2014/main" id="{E115D612-3661-42A9-A486-91A7B88EA55F}"/>
              </a:ext>
            </a:extLst>
          </p:cNvPr>
          <p:cNvSpPr/>
          <p:nvPr/>
        </p:nvSpPr>
        <p:spPr>
          <a:xfrm>
            <a:off x="440504" y="6367648"/>
            <a:ext cx="4290148" cy="890633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110" name="Rectángulo: esquinas redondeadas 109">
            <a:extLst>
              <a:ext uri="{FF2B5EF4-FFF2-40B4-BE49-F238E27FC236}">
                <a16:creationId xmlns:a16="http://schemas.microsoft.com/office/drawing/2014/main" id="{9B78243E-FF09-471B-A928-593DCFE6BCF1}"/>
              </a:ext>
            </a:extLst>
          </p:cNvPr>
          <p:cNvSpPr/>
          <p:nvPr/>
        </p:nvSpPr>
        <p:spPr>
          <a:xfrm>
            <a:off x="440505" y="3776826"/>
            <a:ext cx="4290148" cy="1439386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84" name="Rectángulo: esquinas redondeadas 83">
            <a:extLst>
              <a:ext uri="{FF2B5EF4-FFF2-40B4-BE49-F238E27FC236}">
                <a16:creationId xmlns:a16="http://schemas.microsoft.com/office/drawing/2014/main" id="{AD7414DD-8DE6-45B8-8112-9BDDF0B186AF}"/>
              </a:ext>
            </a:extLst>
          </p:cNvPr>
          <p:cNvSpPr/>
          <p:nvPr/>
        </p:nvSpPr>
        <p:spPr>
          <a:xfrm>
            <a:off x="420001" y="1536627"/>
            <a:ext cx="4310651" cy="697874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2" name="Rectángulo: esquinas redondeadas 1">
            <a:extLst>
              <a:ext uri="{FF2B5EF4-FFF2-40B4-BE49-F238E27FC236}">
                <a16:creationId xmlns:a16="http://schemas.microsoft.com/office/drawing/2014/main" id="{99FF4510-806D-4AC7-8D73-69B355A697B8}"/>
              </a:ext>
            </a:extLst>
          </p:cNvPr>
          <p:cNvSpPr/>
          <p:nvPr/>
        </p:nvSpPr>
        <p:spPr>
          <a:xfrm>
            <a:off x="1308997" y="1142665"/>
            <a:ext cx="1021080" cy="217998"/>
          </a:xfrm>
          <a:prstGeom prst="roundRect">
            <a:avLst>
              <a:gd name="adj" fmla="val 0"/>
            </a:avLst>
          </a:prstGeom>
          <a:noFill/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4" name="Rectángulo 3">
            <a:extLst>
              <a:ext uri="{FF2B5EF4-FFF2-40B4-BE49-F238E27FC236}">
                <a16:creationId xmlns:a16="http://schemas.microsoft.com/office/drawing/2014/main" id="{2AFB77A1-E7B9-4F47-9144-3CC7BDF7EE3D}"/>
              </a:ext>
            </a:extLst>
          </p:cNvPr>
          <p:cNvSpPr/>
          <p:nvPr/>
        </p:nvSpPr>
        <p:spPr>
          <a:xfrm>
            <a:off x="440504" y="1056234"/>
            <a:ext cx="1021080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N.º Pedido</a:t>
            </a:r>
            <a:endParaRPr lang="es-CL" dirty="0">
              <a:effectLst/>
              <a:latin typeface="Akazan Lt" panose="02000506020000020003" pitchFamily="2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5" name="Rectángulo: esquinas redondeadas 4">
            <a:extLst>
              <a:ext uri="{FF2B5EF4-FFF2-40B4-BE49-F238E27FC236}">
                <a16:creationId xmlns:a16="http://schemas.microsoft.com/office/drawing/2014/main" id="{2842A9BB-0E44-4F1E-97DD-EF7322732B51}"/>
              </a:ext>
            </a:extLst>
          </p:cNvPr>
          <p:cNvSpPr/>
          <p:nvPr/>
        </p:nvSpPr>
        <p:spPr>
          <a:xfrm>
            <a:off x="3675604" y="1142059"/>
            <a:ext cx="1021080" cy="217998"/>
          </a:xfrm>
          <a:prstGeom prst="roundRect">
            <a:avLst>
              <a:gd name="adj" fmla="val 0"/>
            </a:avLst>
          </a:prstGeom>
          <a:noFill/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6" name="Rectángulo 5">
            <a:extLst>
              <a:ext uri="{FF2B5EF4-FFF2-40B4-BE49-F238E27FC236}">
                <a16:creationId xmlns:a16="http://schemas.microsoft.com/office/drawing/2014/main" id="{7F3D37A6-278E-4B2C-8776-6E7C1A84784E}"/>
              </a:ext>
            </a:extLst>
          </p:cNvPr>
          <p:cNvSpPr/>
          <p:nvPr/>
        </p:nvSpPr>
        <p:spPr>
          <a:xfrm>
            <a:off x="3079506" y="1063864"/>
            <a:ext cx="1021080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Fecha</a:t>
            </a:r>
          </a:p>
        </p:txBody>
      </p:sp>
      <p:grpSp>
        <p:nvGrpSpPr>
          <p:cNvPr id="17" name="Grupo 16">
            <a:extLst>
              <a:ext uri="{FF2B5EF4-FFF2-40B4-BE49-F238E27FC236}">
                <a16:creationId xmlns:a16="http://schemas.microsoft.com/office/drawing/2014/main" id="{A1221EF0-FDFE-48C3-A647-6370BEFC3A9F}"/>
              </a:ext>
            </a:extLst>
          </p:cNvPr>
          <p:cNvGrpSpPr/>
          <p:nvPr/>
        </p:nvGrpSpPr>
        <p:grpSpPr>
          <a:xfrm>
            <a:off x="428996" y="1535416"/>
            <a:ext cx="4190338" cy="715275"/>
            <a:chOff x="461175" y="1120552"/>
            <a:chExt cx="4190338" cy="715275"/>
          </a:xfrm>
        </p:grpSpPr>
        <p:sp>
          <p:nvSpPr>
            <p:cNvPr id="8" name="Rectángulo 7">
              <a:extLst>
                <a:ext uri="{FF2B5EF4-FFF2-40B4-BE49-F238E27FC236}">
                  <a16:creationId xmlns:a16="http://schemas.microsoft.com/office/drawing/2014/main" id="{9A52EE84-0DE8-4F26-AD5E-3CE20593F425}"/>
                </a:ext>
              </a:extLst>
            </p:cNvPr>
            <p:cNvSpPr/>
            <p:nvPr/>
          </p:nvSpPr>
          <p:spPr>
            <a:xfrm>
              <a:off x="477077" y="1120552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Cliente: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" name="Rectángulo 8">
              <a:extLst>
                <a:ext uri="{FF2B5EF4-FFF2-40B4-BE49-F238E27FC236}">
                  <a16:creationId xmlns:a16="http://schemas.microsoft.com/office/drawing/2014/main" id="{0293D1B7-439B-4947-A5F0-41627F3784A1}"/>
                </a:ext>
              </a:extLst>
            </p:cNvPr>
            <p:cNvSpPr/>
            <p:nvPr/>
          </p:nvSpPr>
          <p:spPr>
            <a:xfrm>
              <a:off x="461175" y="1452518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Teléfono: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10" name="Rectángulo 9">
              <a:extLst>
                <a:ext uri="{FF2B5EF4-FFF2-40B4-BE49-F238E27FC236}">
                  <a16:creationId xmlns:a16="http://schemas.microsoft.com/office/drawing/2014/main" id="{18CEE0AE-BC72-4F64-89A2-783C42213717}"/>
                </a:ext>
              </a:extLst>
            </p:cNvPr>
            <p:cNvSpPr/>
            <p:nvPr/>
          </p:nvSpPr>
          <p:spPr>
            <a:xfrm>
              <a:off x="2542395" y="1460468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Celular: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12" name="Conector recto 11">
              <a:extLst>
                <a:ext uri="{FF2B5EF4-FFF2-40B4-BE49-F238E27FC236}">
                  <a16:creationId xmlns:a16="http://schemas.microsoft.com/office/drawing/2014/main" id="{44FD2E21-B38E-48E6-8AF0-3E3DE6E69487}"/>
                </a:ext>
              </a:extLst>
            </p:cNvPr>
            <p:cNvCxnSpPr/>
            <p:nvPr/>
          </p:nvCxnSpPr>
          <p:spPr>
            <a:xfrm>
              <a:off x="1089328" y="1380954"/>
              <a:ext cx="3562185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Conector recto 12">
              <a:extLst>
                <a:ext uri="{FF2B5EF4-FFF2-40B4-BE49-F238E27FC236}">
                  <a16:creationId xmlns:a16="http://schemas.microsoft.com/office/drawing/2014/main" id="{FF0615F5-297B-42CC-9227-B689F664423A}"/>
                </a:ext>
              </a:extLst>
            </p:cNvPr>
            <p:cNvCxnSpPr>
              <a:cxnSpLocks/>
            </p:cNvCxnSpPr>
            <p:nvPr/>
          </p:nvCxnSpPr>
          <p:spPr>
            <a:xfrm>
              <a:off x="1194019" y="1700333"/>
              <a:ext cx="1348376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" name="Conector recto 14">
              <a:extLst>
                <a:ext uri="{FF2B5EF4-FFF2-40B4-BE49-F238E27FC236}">
                  <a16:creationId xmlns:a16="http://schemas.microsoft.com/office/drawing/2014/main" id="{BD48C7B8-5CAC-4F82-9216-C8AB344C1EF2}"/>
                </a:ext>
              </a:extLst>
            </p:cNvPr>
            <p:cNvCxnSpPr>
              <a:cxnSpLocks/>
            </p:cNvCxnSpPr>
            <p:nvPr/>
          </p:nvCxnSpPr>
          <p:spPr>
            <a:xfrm>
              <a:off x="3228230" y="1700333"/>
              <a:ext cx="1423283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7" name="Grupo 26">
            <a:extLst>
              <a:ext uri="{FF2B5EF4-FFF2-40B4-BE49-F238E27FC236}">
                <a16:creationId xmlns:a16="http://schemas.microsoft.com/office/drawing/2014/main" id="{D011FB4B-7475-4BE9-A358-6DA41A8D12AD}"/>
              </a:ext>
            </a:extLst>
          </p:cNvPr>
          <p:cNvGrpSpPr/>
          <p:nvPr/>
        </p:nvGrpSpPr>
        <p:grpSpPr>
          <a:xfrm>
            <a:off x="899417" y="2332501"/>
            <a:ext cx="3359980" cy="319046"/>
            <a:chOff x="864702" y="1908569"/>
            <a:chExt cx="3359980" cy="319046"/>
          </a:xfrm>
        </p:grpSpPr>
        <p:sp>
          <p:nvSpPr>
            <p:cNvPr id="19" name="Rectángulo: esquinas redondeadas 18">
              <a:extLst>
                <a:ext uri="{FF2B5EF4-FFF2-40B4-BE49-F238E27FC236}">
                  <a16:creationId xmlns:a16="http://schemas.microsoft.com/office/drawing/2014/main" id="{90C1F828-0023-4BD0-AE55-1A1D3BABD5CA}"/>
                </a:ext>
              </a:extLst>
            </p:cNvPr>
            <p:cNvSpPr/>
            <p:nvPr/>
          </p:nvSpPr>
          <p:spPr>
            <a:xfrm>
              <a:off x="888509" y="1931042"/>
              <a:ext cx="3336173" cy="267576"/>
            </a:xfrm>
            <a:prstGeom prst="roundRect">
              <a:avLst>
                <a:gd name="adj" fmla="val 3808"/>
              </a:avLst>
            </a:prstGeom>
            <a:solidFill>
              <a:srgbClr val="E5EBF7"/>
            </a:solidFill>
            <a:ln w="6350"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20" name="Rectángulo 19">
              <a:extLst>
                <a:ext uri="{FF2B5EF4-FFF2-40B4-BE49-F238E27FC236}">
                  <a16:creationId xmlns:a16="http://schemas.microsoft.com/office/drawing/2014/main" id="{56986F0A-658A-4DCF-8EF6-0F185C7C5060}"/>
                </a:ext>
              </a:extLst>
            </p:cNvPr>
            <p:cNvSpPr/>
            <p:nvPr/>
          </p:nvSpPr>
          <p:spPr>
            <a:xfrm>
              <a:off x="864702" y="1910995"/>
              <a:ext cx="140708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Tipo de Servicio: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21" name="Rectángulo 20">
              <a:extLst>
                <a:ext uri="{FF2B5EF4-FFF2-40B4-BE49-F238E27FC236}">
                  <a16:creationId xmlns:a16="http://schemas.microsoft.com/office/drawing/2014/main" id="{6492D76D-BD6D-4616-9DE0-599FC92A6658}"/>
                </a:ext>
              </a:extLst>
            </p:cNvPr>
            <p:cNvSpPr/>
            <p:nvPr/>
          </p:nvSpPr>
          <p:spPr>
            <a:xfrm>
              <a:off x="1993616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2" name="Rectángulo 21">
              <a:extLst>
                <a:ext uri="{FF2B5EF4-FFF2-40B4-BE49-F238E27FC236}">
                  <a16:creationId xmlns:a16="http://schemas.microsoft.com/office/drawing/2014/main" id="{BE82BD38-E445-4696-A0AB-597A418C5665}"/>
                </a:ext>
              </a:extLst>
            </p:cNvPr>
            <p:cNvSpPr/>
            <p:nvPr/>
          </p:nvSpPr>
          <p:spPr>
            <a:xfrm>
              <a:off x="2072635" y="1908569"/>
              <a:ext cx="654616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Costura</a:t>
              </a:r>
            </a:p>
          </p:txBody>
        </p:sp>
        <p:sp>
          <p:nvSpPr>
            <p:cNvPr id="23" name="Rectángulo 22">
              <a:extLst>
                <a:ext uri="{FF2B5EF4-FFF2-40B4-BE49-F238E27FC236}">
                  <a16:creationId xmlns:a16="http://schemas.microsoft.com/office/drawing/2014/main" id="{68F4B250-3831-418F-BFC4-D431DBC2CA70}"/>
                </a:ext>
              </a:extLst>
            </p:cNvPr>
            <p:cNvSpPr/>
            <p:nvPr/>
          </p:nvSpPr>
          <p:spPr>
            <a:xfrm>
              <a:off x="2660329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4" name="Rectángulo 23">
              <a:extLst>
                <a:ext uri="{FF2B5EF4-FFF2-40B4-BE49-F238E27FC236}">
                  <a16:creationId xmlns:a16="http://schemas.microsoft.com/office/drawing/2014/main" id="{4AA89D6B-DBBA-402D-AEBE-71E144A67F00}"/>
                </a:ext>
              </a:extLst>
            </p:cNvPr>
            <p:cNvSpPr/>
            <p:nvPr/>
          </p:nvSpPr>
          <p:spPr>
            <a:xfrm>
              <a:off x="2750460" y="1915094"/>
              <a:ext cx="81676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Confección</a:t>
              </a:r>
            </a:p>
          </p:txBody>
        </p:sp>
        <p:sp>
          <p:nvSpPr>
            <p:cNvPr id="25" name="Rectángulo 24">
              <a:extLst>
                <a:ext uri="{FF2B5EF4-FFF2-40B4-BE49-F238E27FC236}">
                  <a16:creationId xmlns:a16="http://schemas.microsoft.com/office/drawing/2014/main" id="{E35C0224-B0B5-4F53-8A83-F99AB3741D53}"/>
                </a:ext>
              </a:extLst>
            </p:cNvPr>
            <p:cNvSpPr/>
            <p:nvPr/>
          </p:nvSpPr>
          <p:spPr>
            <a:xfrm>
              <a:off x="3522045" y="2000787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6" name="Rectángulo 25">
              <a:extLst>
                <a:ext uri="{FF2B5EF4-FFF2-40B4-BE49-F238E27FC236}">
                  <a16:creationId xmlns:a16="http://schemas.microsoft.com/office/drawing/2014/main" id="{6D0BC1E9-E235-4F61-AC23-ACA0B4CF88CA}"/>
                </a:ext>
              </a:extLst>
            </p:cNvPr>
            <p:cNvSpPr/>
            <p:nvPr/>
          </p:nvSpPr>
          <p:spPr>
            <a:xfrm>
              <a:off x="3612029" y="1915094"/>
              <a:ext cx="552402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Otros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sp>
        <p:nvSpPr>
          <p:cNvPr id="28" name="Rectángulo 27">
            <a:extLst>
              <a:ext uri="{FF2B5EF4-FFF2-40B4-BE49-F238E27FC236}">
                <a16:creationId xmlns:a16="http://schemas.microsoft.com/office/drawing/2014/main" id="{68588BD4-AE96-4CF9-9C4B-24A6D79FE99D}"/>
              </a:ext>
            </a:extLst>
          </p:cNvPr>
          <p:cNvSpPr/>
          <p:nvPr/>
        </p:nvSpPr>
        <p:spPr>
          <a:xfrm>
            <a:off x="354701" y="2633649"/>
            <a:ext cx="2183733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Descripción del Servicio:</a:t>
            </a:r>
            <a:endParaRPr lang="es-CL" dirty="0">
              <a:effectLst/>
              <a:latin typeface="Akazan Lt" panose="02000506020000020003" pitchFamily="2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pic>
        <p:nvPicPr>
          <p:cNvPr id="30" name="Imagen 29">
            <a:extLst>
              <a:ext uri="{FF2B5EF4-FFF2-40B4-BE49-F238E27FC236}">
                <a16:creationId xmlns:a16="http://schemas.microsoft.com/office/drawing/2014/main" id="{3E931A31-DC47-4A40-8DA9-8FC83A9306DD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203" t="66278" r="8673" b="23449"/>
          <a:stretch/>
        </p:blipFill>
        <p:spPr>
          <a:xfrm>
            <a:off x="440505" y="2944813"/>
            <a:ext cx="4301657" cy="738769"/>
          </a:xfrm>
          <a:prstGeom prst="rect">
            <a:avLst/>
          </a:prstGeom>
        </p:spPr>
      </p:pic>
      <p:grpSp>
        <p:nvGrpSpPr>
          <p:cNvPr id="76" name="Grupo 75">
            <a:extLst>
              <a:ext uri="{FF2B5EF4-FFF2-40B4-BE49-F238E27FC236}">
                <a16:creationId xmlns:a16="http://schemas.microsoft.com/office/drawing/2014/main" id="{EBD2F4EC-A8BF-4680-A871-AD5F1ACFA33A}"/>
              </a:ext>
            </a:extLst>
          </p:cNvPr>
          <p:cNvGrpSpPr/>
          <p:nvPr/>
        </p:nvGrpSpPr>
        <p:grpSpPr>
          <a:xfrm>
            <a:off x="513147" y="3825721"/>
            <a:ext cx="4187950" cy="1277269"/>
            <a:chOff x="425691" y="4023521"/>
            <a:chExt cx="4187950" cy="1277269"/>
          </a:xfrm>
        </p:grpSpPr>
        <p:sp>
          <p:nvSpPr>
            <p:cNvPr id="39" name="Rectángulo 38">
              <a:extLst>
                <a:ext uri="{FF2B5EF4-FFF2-40B4-BE49-F238E27FC236}">
                  <a16:creationId xmlns:a16="http://schemas.microsoft.com/office/drawing/2014/main" id="{02E4A93C-8F9C-4884-B2B6-80528735D3E3}"/>
                </a:ext>
              </a:extLst>
            </p:cNvPr>
            <p:cNvSpPr/>
            <p:nvPr/>
          </p:nvSpPr>
          <p:spPr>
            <a:xfrm>
              <a:off x="425691" y="4023521"/>
              <a:ext cx="118105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Ficha de Medidas</a:t>
              </a:r>
            </a:p>
          </p:txBody>
        </p:sp>
        <p:sp>
          <p:nvSpPr>
            <p:cNvPr id="41" name="Rectángulo 40">
              <a:extLst>
                <a:ext uri="{FF2B5EF4-FFF2-40B4-BE49-F238E27FC236}">
                  <a16:creationId xmlns:a16="http://schemas.microsoft.com/office/drawing/2014/main" id="{92B9E128-7B4C-45E7-9BA8-B9EA85687B92}"/>
                </a:ext>
              </a:extLst>
            </p:cNvPr>
            <p:cNvSpPr/>
            <p:nvPr/>
          </p:nvSpPr>
          <p:spPr>
            <a:xfrm>
              <a:off x="754528" y="4254831"/>
              <a:ext cx="66475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H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ombros</a:t>
              </a:r>
            </a:p>
          </p:txBody>
        </p:sp>
        <p:grpSp>
          <p:nvGrpSpPr>
            <p:cNvPr id="53" name="Grupo 52">
              <a:extLst>
                <a:ext uri="{FF2B5EF4-FFF2-40B4-BE49-F238E27FC236}">
                  <a16:creationId xmlns:a16="http://schemas.microsoft.com/office/drawing/2014/main" id="{F280F20A-CEEA-4B75-946C-268CF551042A}"/>
                </a:ext>
              </a:extLst>
            </p:cNvPr>
            <p:cNvGrpSpPr/>
            <p:nvPr/>
          </p:nvGrpSpPr>
          <p:grpSpPr>
            <a:xfrm>
              <a:off x="499785" y="4324233"/>
              <a:ext cx="319496" cy="903494"/>
              <a:chOff x="499785" y="4324233"/>
              <a:chExt cx="319496" cy="903494"/>
            </a:xfrm>
          </p:grpSpPr>
          <p:sp>
            <p:nvSpPr>
              <p:cNvPr id="40" name="Rectángulo 39">
                <a:extLst>
                  <a:ext uri="{FF2B5EF4-FFF2-40B4-BE49-F238E27FC236}">
                    <a16:creationId xmlns:a16="http://schemas.microsoft.com/office/drawing/2014/main" id="{E47B04F6-4E0C-443A-9D7F-51CC3A6E8167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 dirty="0"/>
              </a:p>
            </p:txBody>
          </p:sp>
          <p:sp>
            <p:nvSpPr>
              <p:cNvPr id="42" name="Rectángulo 41">
                <a:extLst>
                  <a:ext uri="{FF2B5EF4-FFF2-40B4-BE49-F238E27FC236}">
                    <a16:creationId xmlns:a16="http://schemas.microsoft.com/office/drawing/2014/main" id="{E0D8D7D1-E8A9-477D-BB59-7D4037A10AD8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3" name="Rectángulo 42">
                <a:extLst>
                  <a:ext uri="{FF2B5EF4-FFF2-40B4-BE49-F238E27FC236}">
                    <a16:creationId xmlns:a16="http://schemas.microsoft.com/office/drawing/2014/main" id="{F11EEA12-BB2F-4295-96AC-15AABB2EB594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4" name="Rectángulo 43">
                <a:extLst>
                  <a:ext uri="{FF2B5EF4-FFF2-40B4-BE49-F238E27FC236}">
                    <a16:creationId xmlns:a16="http://schemas.microsoft.com/office/drawing/2014/main" id="{4CA8619C-54F1-4E1B-8AD0-2AB97850AF39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5" name="Rectángulo 44">
                <a:extLst>
                  <a:ext uri="{FF2B5EF4-FFF2-40B4-BE49-F238E27FC236}">
                    <a16:creationId xmlns:a16="http://schemas.microsoft.com/office/drawing/2014/main" id="{A892E23F-412E-4C2B-BF07-19DEFB875F6D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48" name="Rectángulo 47">
              <a:extLst>
                <a:ext uri="{FF2B5EF4-FFF2-40B4-BE49-F238E27FC236}">
                  <a16:creationId xmlns:a16="http://schemas.microsoft.com/office/drawing/2014/main" id="{F61B7A8A-9FD8-4CD0-98C1-D19A7D442815}"/>
                </a:ext>
              </a:extLst>
            </p:cNvPr>
            <p:cNvSpPr/>
            <p:nvPr/>
          </p:nvSpPr>
          <p:spPr>
            <a:xfrm>
              <a:off x="754528" y="4446790"/>
              <a:ext cx="66475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Busto</a:t>
              </a:r>
            </a:p>
          </p:txBody>
        </p:sp>
        <p:sp>
          <p:nvSpPr>
            <p:cNvPr id="49" name="Rectángulo 48">
              <a:extLst>
                <a:ext uri="{FF2B5EF4-FFF2-40B4-BE49-F238E27FC236}">
                  <a16:creationId xmlns:a16="http://schemas.microsoft.com/office/drawing/2014/main" id="{CB2C72A1-AB47-4A03-B163-24BB2C1F201C}"/>
                </a:ext>
              </a:extLst>
            </p:cNvPr>
            <p:cNvSpPr/>
            <p:nvPr/>
          </p:nvSpPr>
          <p:spPr>
            <a:xfrm>
              <a:off x="754528" y="4627222"/>
              <a:ext cx="934027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Larg</a:t>
              </a: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 Espalda</a:t>
              </a:r>
            </a:p>
          </p:txBody>
        </p:sp>
        <p:sp>
          <p:nvSpPr>
            <p:cNvPr id="50" name="Rectángulo 49">
              <a:extLst>
                <a:ext uri="{FF2B5EF4-FFF2-40B4-BE49-F238E27FC236}">
                  <a16:creationId xmlns:a16="http://schemas.microsoft.com/office/drawing/2014/main" id="{C5BC14CB-F47E-4D58-8F68-DDE41F381913}"/>
                </a:ext>
              </a:extLst>
            </p:cNvPr>
            <p:cNvSpPr/>
            <p:nvPr/>
          </p:nvSpPr>
          <p:spPr>
            <a:xfrm>
              <a:off x="754528" y="4819750"/>
              <a:ext cx="934027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Busto</a:t>
              </a:r>
            </a:p>
          </p:txBody>
        </p:sp>
        <p:sp>
          <p:nvSpPr>
            <p:cNvPr id="52" name="Rectángulo 51">
              <a:extLst>
                <a:ext uri="{FF2B5EF4-FFF2-40B4-BE49-F238E27FC236}">
                  <a16:creationId xmlns:a16="http://schemas.microsoft.com/office/drawing/2014/main" id="{39884370-F146-4FD9-9DE4-63D0F5CF1CFD}"/>
                </a:ext>
              </a:extLst>
            </p:cNvPr>
            <p:cNvSpPr/>
            <p:nvPr/>
          </p:nvSpPr>
          <p:spPr>
            <a:xfrm>
              <a:off x="763644" y="5019073"/>
              <a:ext cx="54205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</a:t>
              </a:r>
            </a:p>
          </p:txBody>
        </p:sp>
        <p:grpSp>
          <p:nvGrpSpPr>
            <p:cNvPr id="54" name="Grupo 53">
              <a:extLst>
                <a:ext uri="{FF2B5EF4-FFF2-40B4-BE49-F238E27FC236}">
                  <a16:creationId xmlns:a16="http://schemas.microsoft.com/office/drawing/2014/main" id="{899D3852-9FE5-4802-ABAC-63F149199D1B}"/>
                </a:ext>
              </a:extLst>
            </p:cNvPr>
            <p:cNvGrpSpPr/>
            <p:nvPr/>
          </p:nvGrpSpPr>
          <p:grpSpPr>
            <a:xfrm>
              <a:off x="1603520" y="4324233"/>
              <a:ext cx="319496" cy="903494"/>
              <a:chOff x="499785" y="4324233"/>
              <a:chExt cx="319496" cy="903494"/>
            </a:xfrm>
          </p:grpSpPr>
          <p:sp>
            <p:nvSpPr>
              <p:cNvPr id="55" name="Rectángulo 54">
                <a:extLst>
                  <a:ext uri="{FF2B5EF4-FFF2-40B4-BE49-F238E27FC236}">
                    <a16:creationId xmlns:a16="http://schemas.microsoft.com/office/drawing/2014/main" id="{B9500116-F8A0-4B60-A41D-DDA61DAD96E1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6" name="Rectángulo 55">
                <a:extLst>
                  <a:ext uri="{FF2B5EF4-FFF2-40B4-BE49-F238E27FC236}">
                    <a16:creationId xmlns:a16="http://schemas.microsoft.com/office/drawing/2014/main" id="{32936542-49CC-49B3-82EB-7BF61A120F45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7" name="Rectángulo 56">
                <a:extLst>
                  <a:ext uri="{FF2B5EF4-FFF2-40B4-BE49-F238E27FC236}">
                    <a16:creationId xmlns:a16="http://schemas.microsoft.com/office/drawing/2014/main" id="{8750774D-2064-4D64-A3A9-4DF20C839018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8" name="Rectángulo 57">
                <a:extLst>
                  <a:ext uri="{FF2B5EF4-FFF2-40B4-BE49-F238E27FC236}">
                    <a16:creationId xmlns:a16="http://schemas.microsoft.com/office/drawing/2014/main" id="{83283F80-022F-44A8-A5C5-F600B41761E0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9" name="Rectángulo 58">
                <a:extLst>
                  <a:ext uri="{FF2B5EF4-FFF2-40B4-BE49-F238E27FC236}">
                    <a16:creationId xmlns:a16="http://schemas.microsoft.com/office/drawing/2014/main" id="{B3B65F57-430F-44F5-B56A-77EC86B78C32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60" name="Rectángulo 59">
              <a:extLst>
                <a:ext uri="{FF2B5EF4-FFF2-40B4-BE49-F238E27FC236}">
                  <a16:creationId xmlns:a16="http://schemas.microsoft.com/office/drawing/2014/main" id="{6466DA8E-C652-4658-9DE6-CC4010FF4254}"/>
                </a:ext>
              </a:extLst>
            </p:cNvPr>
            <p:cNvSpPr/>
            <p:nvPr/>
          </p:nvSpPr>
          <p:spPr>
            <a:xfrm>
              <a:off x="1857045" y="4249221"/>
              <a:ext cx="140225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Frente </a:t>
              </a:r>
            </a:p>
          </p:txBody>
        </p:sp>
        <p:sp>
          <p:nvSpPr>
            <p:cNvPr id="61" name="Rectángulo 60">
              <a:extLst>
                <a:ext uri="{FF2B5EF4-FFF2-40B4-BE49-F238E27FC236}">
                  <a16:creationId xmlns:a16="http://schemas.microsoft.com/office/drawing/2014/main" id="{31371062-0AD6-4B71-A228-5A8B2CD3F31E}"/>
                </a:ext>
              </a:extLst>
            </p:cNvPr>
            <p:cNvSpPr/>
            <p:nvPr/>
          </p:nvSpPr>
          <p:spPr>
            <a:xfrm>
              <a:off x="1857045" y="4448480"/>
              <a:ext cx="1327750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Costado</a:t>
              </a:r>
            </a:p>
          </p:txBody>
        </p:sp>
        <p:sp>
          <p:nvSpPr>
            <p:cNvPr id="62" name="Rectángulo 61">
              <a:extLst>
                <a:ext uri="{FF2B5EF4-FFF2-40B4-BE49-F238E27FC236}">
                  <a16:creationId xmlns:a16="http://schemas.microsoft.com/office/drawing/2014/main" id="{5A4E51EF-8D78-4EC7-9B0F-BE0BEA9BB197}"/>
                </a:ext>
              </a:extLst>
            </p:cNvPr>
            <p:cNvSpPr/>
            <p:nvPr/>
          </p:nvSpPr>
          <p:spPr>
            <a:xfrm>
              <a:off x="1867696" y="4627222"/>
              <a:ext cx="60857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Cadera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63" name="Rectángulo 62">
              <a:extLst>
                <a:ext uri="{FF2B5EF4-FFF2-40B4-BE49-F238E27FC236}">
                  <a16:creationId xmlns:a16="http://schemas.microsoft.com/office/drawing/2014/main" id="{14010947-628E-4464-9589-CBFF26BCD86C}"/>
                </a:ext>
              </a:extLst>
            </p:cNvPr>
            <p:cNvSpPr/>
            <p:nvPr/>
          </p:nvSpPr>
          <p:spPr>
            <a:xfrm>
              <a:off x="1867696" y="4813319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Rodilla</a:t>
              </a:r>
            </a:p>
          </p:txBody>
        </p:sp>
        <p:sp>
          <p:nvSpPr>
            <p:cNvPr id="64" name="Rectángulo 63">
              <a:extLst>
                <a:ext uri="{FF2B5EF4-FFF2-40B4-BE49-F238E27FC236}">
                  <a16:creationId xmlns:a16="http://schemas.microsoft.com/office/drawing/2014/main" id="{B9F5A617-31DA-4B42-AA9F-20464752E28F}"/>
                </a:ext>
              </a:extLst>
            </p:cNvPr>
            <p:cNvSpPr/>
            <p:nvPr/>
          </p:nvSpPr>
          <p:spPr>
            <a:xfrm>
              <a:off x="1862655" y="5016100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Rodilla</a:t>
              </a:r>
            </a:p>
          </p:txBody>
        </p:sp>
        <p:grpSp>
          <p:nvGrpSpPr>
            <p:cNvPr id="65" name="Grupo 64">
              <a:extLst>
                <a:ext uri="{FF2B5EF4-FFF2-40B4-BE49-F238E27FC236}">
                  <a16:creationId xmlns:a16="http://schemas.microsoft.com/office/drawing/2014/main" id="{320CD5EF-93F7-494C-8D7A-6A0B8DEABED7}"/>
                </a:ext>
              </a:extLst>
            </p:cNvPr>
            <p:cNvGrpSpPr/>
            <p:nvPr/>
          </p:nvGrpSpPr>
          <p:grpSpPr>
            <a:xfrm>
              <a:off x="3122565" y="4330398"/>
              <a:ext cx="319496" cy="903494"/>
              <a:chOff x="499785" y="4324233"/>
              <a:chExt cx="319496" cy="903494"/>
            </a:xfrm>
          </p:grpSpPr>
          <p:sp>
            <p:nvSpPr>
              <p:cNvPr id="66" name="Rectángulo 65">
                <a:extLst>
                  <a:ext uri="{FF2B5EF4-FFF2-40B4-BE49-F238E27FC236}">
                    <a16:creationId xmlns:a16="http://schemas.microsoft.com/office/drawing/2014/main" id="{F5AFC7C4-3C8D-4234-9F99-591641CB149C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7" name="Rectángulo 66">
                <a:extLst>
                  <a:ext uri="{FF2B5EF4-FFF2-40B4-BE49-F238E27FC236}">
                    <a16:creationId xmlns:a16="http://schemas.microsoft.com/office/drawing/2014/main" id="{672EC4D9-7968-40EF-8E37-0AB1B0B57B4D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8" name="Rectángulo 67">
                <a:extLst>
                  <a:ext uri="{FF2B5EF4-FFF2-40B4-BE49-F238E27FC236}">
                    <a16:creationId xmlns:a16="http://schemas.microsoft.com/office/drawing/2014/main" id="{79992F34-89A5-437A-A008-60DF00CD58FB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9" name="Rectángulo 68">
                <a:extLst>
                  <a:ext uri="{FF2B5EF4-FFF2-40B4-BE49-F238E27FC236}">
                    <a16:creationId xmlns:a16="http://schemas.microsoft.com/office/drawing/2014/main" id="{5A44A7C8-1EF2-4BA3-A253-805C71A8205A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70" name="Rectángulo 69">
                <a:extLst>
                  <a:ext uri="{FF2B5EF4-FFF2-40B4-BE49-F238E27FC236}">
                    <a16:creationId xmlns:a16="http://schemas.microsoft.com/office/drawing/2014/main" id="{9FCEB1F4-D108-40F4-9C61-46A7811EF12A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71" name="Rectángulo 70">
              <a:extLst>
                <a:ext uri="{FF2B5EF4-FFF2-40B4-BE49-F238E27FC236}">
                  <a16:creationId xmlns:a16="http://schemas.microsoft.com/office/drawing/2014/main" id="{7667203C-F86F-4632-8695-E8C8F777376B}"/>
                </a:ext>
              </a:extLst>
            </p:cNvPr>
            <p:cNvSpPr/>
            <p:nvPr/>
          </p:nvSpPr>
          <p:spPr>
            <a:xfrm>
              <a:off x="3391445" y="4257235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Pantalones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2" name="Rectángulo 71">
              <a:extLst>
                <a:ext uri="{FF2B5EF4-FFF2-40B4-BE49-F238E27FC236}">
                  <a16:creationId xmlns:a16="http://schemas.microsoft.com/office/drawing/2014/main" id="{58BFB19A-50EB-45F1-A3CE-85D479F6FF63}"/>
                </a:ext>
              </a:extLst>
            </p:cNvPr>
            <p:cNvSpPr/>
            <p:nvPr/>
          </p:nvSpPr>
          <p:spPr>
            <a:xfrm>
              <a:off x="3392643" y="4443247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Falda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3" name="Rectángulo 72">
              <a:extLst>
                <a:ext uri="{FF2B5EF4-FFF2-40B4-BE49-F238E27FC236}">
                  <a16:creationId xmlns:a16="http://schemas.microsoft.com/office/drawing/2014/main" id="{1D61C0AB-6E23-4955-B604-F5425931A240}"/>
                </a:ext>
              </a:extLst>
            </p:cNvPr>
            <p:cNvSpPr/>
            <p:nvPr/>
          </p:nvSpPr>
          <p:spPr>
            <a:xfrm>
              <a:off x="3388231" y="4632248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Brazos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4" name="Rectángulo 73">
              <a:extLst>
                <a:ext uri="{FF2B5EF4-FFF2-40B4-BE49-F238E27FC236}">
                  <a16:creationId xmlns:a16="http://schemas.microsoft.com/office/drawing/2014/main" id="{82FFD66E-2E43-472B-9751-82F25D60E63F}"/>
                </a:ext>
              </a:extLst>
            </p:cNvPr>
            <p:cNvSpPr/>
            <p:nvPr/>
          </p:nvSpPr>
          <p:spPr>
            <a:xfrm>
              <a:off x="3391445" y="4824776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Brazos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5" name="Rectángulo 74">
              <a:extLst>
                <a:ext uri="{FF2B5EF4-FFF2-40B4-BE49-F238E27FC236}">
                  <a16:creationId xmlns:a16="http://schemas.microsoft.com/office/drawing/2014/main" id="{567DC8AA-44AB-4858-80A5-59093DB9B205}"/>
                </a:ext>
              </a:extLst>
            </p:cNvPr>
            <p:cNvSpPr/>
            <p:nvPr/>
          </p:nvSpPr>
          <p:spPr>
            <a:xfrm>
              <a:off x="3392014" y="5019687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Puños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77" name="Grupo 76">
            <a:extLst>
              <a:ext uri="{FF2B5EF4-FFF2-40B4-BE49-F238E27FC236}">
                <a16:creationId xmlns:a16="http://schemas.microsoft.com/office/drawing/2014/main" id="{E1C409F8-653D-4D9B-BD5A-C6F51AAA093A}"/>
              </a:ext>
            </a:extLst>
          </p:cNvPr>
          <p:cNvGrpSpPr/>
          <p:nvPr/>
        </p:nvGrpSpPr>
        <p:grpSpPr>
          <a:xfrm>
            <a:off x="827247" y="5284367"/>
            <a:ext cx="3869438" cy="314947"/>
            <a:chOff x="846774" y="1908569"/>
            <a:chExt cx="3869438" cy="314947"/>
          </a:xfrm>
        </p:grpSpPr>
        <p:sp>
          <p:nvSpPr>
            <p:cNvPr id="78" name="Rectángulo: esquinas redondeadas 77">
              <a:extLst>
                <a:ext uri="{FF2B5EF4-FFF2-40B4-BE49-F238E27FC236}">
                  <a16:creationId xmlns:a16="http://schemas.microsoft.com/office/drawing/2014/main" id="{2060D2E5-A165-4593-B293-BEB07BBA723F}"/>
                </a:ext>
              </a:extLst>
            </p:cNvPr>
            <p:cNvSpPr/>
            <p:nvPr/>
          </p:nvSpPr>
          <p:spPr>
            <a:xfrm>
              <a:off x="888509" y="1931042"/>
              <a:ext cx="3548063" cy="267576"/>
            </a:xfrm>
            <a:prstGeom prst="roundRect">
              <a:avLst>
                <a:gd name="adj" fmla="val 3808"/>
              </a:avLst>
            </a:prstGeom>
            <a:solidFill>
              <a:srgbClr val="E5EBF7"/>
            </a:solidFill>
            <a:ln w="6350"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79" name="Rectángulo 78">
              <a:extLst>
                <a:ext uri="{FF2B5EF4-FFF2-40B4-BE49-F238E27FC236}">
                  <a16:creationId xmlns:a16="http://schemas.microsoft.com/office/drawing/2014/main" id="{E7877A37-7626-4D32-BC91-E7815A0457B0}"/>
                </a:ext>
              </a:extLst>
            </p:cNvPr>
            <p:cNvSpPr/>
            <p:nvPr/>
          </p:nvSpPr>
          <p:spPr>
            <a:xfrm>
              <a:off x="846774" y="1910995"/>
              <a:ext cx="140708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Material Utilizado</a:t>
              </a:r>
            </a:p>
          </p:txBody>
        </p:sp>
        <p:sp>
          <p:nvSpPr>
            <p:cNvPr id="80" name="Rectángulo 79">
              <a:extLst>
                <a:ext uri="{FF2B5EF4-FFF2-40B4-BE49-F238E27FC236}">
                  <a16:creationId xmlns:a16="http://schemas.microsoft.com/office/drawing/2014/main" id="{EED52FFC-D234-4972-9362-CCA8BD8E1E1D}"/>
                </a:ext>
              </a:extLst>
            </p:cNvPr>
            <p:cNvSpPr/>
            <p:nvPr/>
          </p:nvSpPr>
          <p:spPr>
            <a:xfrm>
              <a:off x="1951784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81" name="Rectángulo 80">
              <a:extLst>
                <a:ext uri="{FF2B5EF4-FFF2-40B4-BE49-F238E27FC236}">
                  <a16:creationId xmlns:a16="http://schemas.microsoft.com/office/drawing/2014/main" id="{810D7B33-A378-48EE-81DB-D80ABF08CAFF}"/>
                </a:ext>
              </a:extLst>
            </p:cNvPr>
            <p:cNvSpPr/>
            <p:nvPr/>
          </p:nvSpPr>
          <p:spPr>
            <a:xfrm>
              <a:off x="2018850" y="1908569"/>
              <a:ext cx="1230415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Traído por cliente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82" name="Rectángulo 81">
              <a:extLst>
                <a:ext uri="{FF2B5EF4-FFF2-40B4-BE49-F238E27FC236}">
                  <a16:creationId xmlns:a16="http://schemas.microsoft.com/office/drawing/2014/main" id="{C6BA340D-8998-4AB9-89C7-B008C984CE74}"/>
                </a:ext>
              </a:extLst>
            </p:cNvPr>
            <p:cNvSpPr/>
            <p:nvPr/>
          </p:nvSpPr>
          <p:spPr>
            <a:xfrm>
              <a:off x="3114635" y="2000787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85" name="Rectángulo 84">
              <a:extLst>
                <a:ext uri="{FF2B5EF4-FFF2-40B4-BE49-F238E27FC236}">
                  <a16:creationId xmlns:a16="http://schemas.microsoft.com/office/drawing/2014/main" id="{E804BDC5-B8E3-4BEE-B9A1-7A7F9FE1772F}"/>
                </a:ext>
              </a:extLst>
            </p:cNvPr>
            <p:cNvSpPr/>
            <p:nvPr/>
          </p:nvSpPr>
          <p:spPr>
            <a:xfrm>
              <a:off x="3194974" y="1908569"/>
              <a:ext cx="152123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Comprado por uno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pic>
        <p:nvPicPr>
          <p:cNvPr id="86" name="Imagen 85">
            <a:extLst>
              <a:ext uri="{FF2B5EF4-FFF2-40B4-BE49-F238E27FC236}">
                <a16:creationId xmlns:a16="http://schemas.microsoft.com/office/drawing/2014/main" id="{5E40D706-1789-41B8-8B26-B918DFB9E15B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203" t="66278" r="8673" b="23356"/>
          <a:stretch/>
        </p:blipFill>
        <p:spPr>
          <a:xfrm>
            <a:off x="420002" y="5572807"/>
            <a:ext cx="4301657" cy="745544"/>
          </a:xfrm>
          <a:prstGeom prst="rect">
            <a:avLst/>
          </a:prstGeom>
        </p:spPr>
      </p:pic>
      <p:grpSp>
        <p:nvGrpSpPr>
          <p:cNvPr id="99" name="Grupo 98">
            <a:extLst>
              <a:ext uri="{FF2B5EF4-FFF2-40B4-BE49-F238E27FC236}">
                <a16:creationId xmlns:a16="http://schemas.microsoft.com/office/drawing/2014/main" id="{A495B0AB-2D8A-4029-A820-29583E476264}"/>
              </a:ext>
            </a:extLst>
          </p:cNvPr>
          <p:cNvGrpSpPr/>
          <p:nvPr/>
        </p:nvGrpSpPr>
        <p:grpSpPr>
          <a:xfrm>
            <a:off x="513886" y="6402346"/>
            <a:ext cx="4328637" cy="751470"/>
            <a:chOff x="507023" y="6357999"/>
            <a:chExt cx="4328637" cy="751470"/>
          </a:xfrm>
        </p:grpSpPr>
        <p:sp>
          <p:nvSpPr>
            <p:cNvPr id="88" name="Rectángulo 87">
              <a:extLst>
                <a:ext uri="{FF2B5EF4-FFF2-40B4-BE49-F238E27FC236}">
                  <a16:creationId xmlns:a16="http://schemas.microsoft.com/office/drawing/2014/main" id="{CABB359B-7FAA-4851-BFBB-C7E16CD1F9CA}"/>
                </a:ext>
              </a:extLst>
            </p:cNvPr>
            <p:cNvSpPr/>
            <p:nvPr/>
          </p:nvSpPr>
          <p:spPr>
            <a:xfrm>
              <a:off x="507023" y="6357999"/>
              <a:ext cx="1590222" cy="34394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6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Formas de Pago</a:t>
              </a:r>
              <a:endParaRPr lang="es-CL" sz="16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89" name="Rectángulo 88">
              <a:extLst>
                <a:ext uri="{FF2B5EF4-FFF2-40B4-BE49-F238E27FC236}">
                  <a16:creationId xmlns:a16="http://schemas.microsoft.com/office/drawing/2014/main" id="{5C3FB13F-67AB-4E67-B8DB-16F6AEF462D6}"/>
                </a:ext>
              </a:extLst>
            </p:cNvPr>
            <p:cNvSpPr/>
            <p:nvPr/>
          </p:nvSpPr>
          <p:spPr>
            <a:xfrm>
              <a:off x="508665" y="6755574"/>
              <a:ext cx="118105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Total a Pagar: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90" name="Conector recto 89">
              <a:extLst>
                <a:ext uri="{FF2B5EF4-FFF2-40B4-BE49-F238E27FC236}">
                  <a16:creationId xmlns:a16="http://schemas.microsoft.com/office/drawing/2014/main" id="{E991F5D5-602F-41C6-A05E-4F641BA735F5}"/>
                </a:ext>
              </a:extLst>
            </p:cNvPr>
            <p:cNvCxnSpPr>
              <a:cxnSpLocks/>
            </p:cNvCxnSpPr>
            <p:nvPr/>
          </p:nvCxnSpPr>
          <p:spPr>
            <a:xfrm>
              <a:off x="1405339" y="6956676"/>
              <a:ext cx="1125661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3" name="Rectángulo 92">
              <a:extLst>
                <a:ext uri="{FF2B5EF4-FFF2-40B4-BE49-F238E27FC236}">
                  <a16:creationId xmlns:a16="http://schemas.microsoft.com/office/drawing/2014/main" id="{6EBF0BAA-1830-4082-9014-C97DF0F57357}"/>
                </a:ext>
              </a:extLst>
            </p:cNvPr>
            <p:cNvSpPr/>
            <p:nvPr/>
          </p:nvSpPr>
          <p:spPr>
            <a:xfrm>
              <a:off x="2618328" y="6480608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94" name="Rectángulo 93">
              <a:extLst>
                <a:ext uri="{FF2B5EF4-FFF2-40B4-BE49-F238E27FC236}">
                  <a16:creationId xmlns:a16="http://schemas.microsoft.com/office/drawing/2014/main" id="{6B27A875-5C49-4CE4-884A-53A0A9CD71C2}"/>
                </a:ext>
              </a:extLst>
            </p:cNvPr>
            <p:cNvSpPr/>
            <p:nvPr/>
          </p:nvSpPr>
          <p:spPr>
            <a:xfrm>
              <a:off x="2698547" y="6392360"/>
              <a:ext cx="213711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50% Adel</a:t>
              </a: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anto / 50% Entrega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5" name="Rectángulo 94">
              <a:extLst>
                <a:ext uri="{FF2B5EF4-FFF2-40B4-BE49-F238E27FC236}">
                  <a16:creationId xmlns:a16="http://schemas.microsoft.com/office/drawing/2014/main" id="{796D9CDE-CE6A-44BC-B977-018DBDB7ADB1}"/>
                </a:ext>
              </a:extLst>
            </p:cNvPr>
            <p:cNvSpPr/>
            <p:nvPr/>
          </p:nvSpPr>
          <p:spPr>
            <a:xfrm>
              <a:off x="2618327" y="6671604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96" name="Rectángulo 95">
              <a:extLst>
                <a:ext uri="{FF2B5EF4-FFF2-40B4-BE49-F238E27FC236}">
                  <a16:creationId xmlns:a16="http://schemas.microsoft.com/office/drawing/2014/main" id="{E1A9C05A-E9F5-40BA-9B89-F4925868A6E2}"/>
                </a:ext>
              </a:extLst>
            </p:cNvPr>
            <p:cNvSpPr/>
            <p:nvPr/>
          </p:nvSpPr>
          <p:spPr>
            <a:xfrm>
              <a:off x="2698547" y="6590190"/>
              <a:ext cx="125637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Tarjeta de Crédito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7" name="Rectángulo 96">
              <a:extLst>
                <a:ext uri="{FF2B5EF4-FFF2-40B4-BE49-F238E27FC236}">
                  <a16:creationId xmlns:a16="http://schemas.microsoft.com/office/drawing/2014/main" id="{FDB9D3DA-79A0-4743-B169-42B0206C7917}"/>
                </a:ext>
              </a:extLst>
            </p:cNvPr>
            <p:cNvSpPr/>
            <p:nvPr/>
          </p:nvSpPr>
          <p:spPr>
            <a:xfrm>
              <a:off x="2734595" y="6796948"/>
              <a:ext cx="125637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Pago Completo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8" name="Rectángulo 97">
              <a:extLst>
                <a:ext uri="{FF2B5EF4-FFF2-40B4-BE49-F238E27FC236}">
                  <a16:creationId xmlns:a16="http://schemas.microsoft.com/office/drawing/2014/main" id="{C23ACB03-E850-4859-963B-A4D496E13724}"/>
                </a:ext>
              </a:extLst>
            </p:cNvPr>
            <p:cNvSpPr/>
            <p:nvPr/>
          </p:nvSpPr>
          <p:spPr>
            <a:xfrm>
              <a:off x="2618327" y="6872424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</p:grpSp>
      <p:sp>
        <p:nvSpPr>
          <p:cNvPr id="83" name="Rectángulo 82">
            <a:extLst>
              <a:ext uri="{FF2B5EF4-FFF2-40B4-BE49-F238E27FC236}">
                <a16:creationId xmlns:a16="http://schemas.microsoft.com/office/drawing/2014/main" id="{FF1B5714-D46E-4962-9BD8-8C3EB344E93F}"/>
              </a:ext>
            </a:extLst>
          </p:cNvPr>
          <p:cNvSpPr/>
          <p:nvPr/>
        </p:nvSpPr>
        <p:spPr>
          <a:xfrm>
            <a:off x="551357" y="63750"/>
            <a:ext cx="4148168" cy="107830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07000"/>
              </a:lnSpc>
              <a:spcAft>
                <a:spcPts val="726"/>
              </a:spcAft>
            </a:pPr>
            <a:r>
              <a:rPr lang="es-CL" sz="5988" dirty="0">
                <a:solidFill>
                  <a:schemeClr val="bg1"/>
                </a:solidFill>
                <a:latin typeface="Angelface" pitchFamily="50" charset="0"/>
                <a:ea typeface="Calibri" panose="020F0502020204030204" pitchFamily="34" charset="0"/>
                <a:cs typeface="Times New Roman" panose="02020603050405020304" pitchFamily="18" charset="0"/>
              </a:rPr>
              <a:t>Ordenes de Venta</a:t>
            </a:r>
            <a:endParaRPr lang="es-CL" sz="6532" dirty="0">
              <a:solidFill>
                <a:schemeClr val="bg1"/>
              </a:solidFill>
              <a:latin typeface="Angelface" pitchFamily="50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101" name="Rectángulo: esquinas redondeadas 100">
            <a:extLst>
              <a:ext uri="{FF2B5EF4-FFF2-40B4-BE49-F238E27FC236}">
                <a16:creationId xmlns:a16="http://schemas.microsoft.com/office/drawing/2014/main" id="{0A155951-9671-4EA6-9BA5-4894C98CB333}"/>
              </a:ext>
            </a:extLst>
          </p:cNvPr>
          <p:cNvSpPr/>
          <p:nvPr/>
        </p:nvSpPr>
        <p:spPr>
          <a:xfrm>
            <a:off x="473237" y="1582469"/>
            <a:ext cx="4223447" cy="604994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111" name="Rectángulo: esquinas redondeadas 110">
            <a:extLst>
              <a:ext uri="{FF2B5EF4-FFF2-40B4-BE49-F238E27FC236}">
                <a16:creationId xmlns:a16="http://schemas.microsoft.com/office/drawing/2014/main" id="{2F0F5CEE-A183-4B39-8715-F1C8F735566B}"/>
              </a:ext>
            </a:extLst>
          </p:cNvPr>
          <p:cNvSpPr/>
          <p:nvPr/>
        </p:nvSpPr>
        <p:spPr>
          <a:xfrm>
            <a:off x="524368" y="3850804"/>
            <a:ext cx="4115236" cy="1279658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113" name="Rectángulo: esquinas redondeadas 112">
            <a:extLst>
              <a:ext uri="{FF2B5EF4-FFF2-40B4-BE49-F238E27FC236}">
                <a16:creationId xmlns:a16="http://schemas.microsoft.com/office/drawing/2014/main" id="{907035ED-50C6-4207-BD92-D5027B05F656}"/>
              </a:ext>
            </a:extLst>
          </p:cNvPr>
          <p:cNvSpPr/>
          <p:nvPr/>
        </p:nvSpPr>
        <p:spPr>
          <a:xfrm>
            <a:off x="521789" y="6431097"/>
            <a:ext cx="4115236" cy="762266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</p:spTree>
    <p:extLst>
      <p:ext uri="{BB962C8B-B14F-4D97-AF65-F5344CB8AC3E}">
        <p14:creationId xmlns:p14="http://schemas.microsoft.com/office/powerpoint/2010/main" val="240920930"/>
      </p:ext>
    </p:extLst>
  </p:cSld>
  <p:clrMapOvr>
    <a:masterClrMapping/>
  </p:clrMapOvr>
</p:sld>
</file>

<file path=ppt/slides/slide3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4" name="Imagen 113">
            <a:extLst>
              <a:ext uri="{FF2B5EF4-FFF2-40B4-BE49-F238E27FC236}">
                <a16:creationId xmlns:a16="http://schemas.microsoft.com/office/drawing/2014/main" id="{E2C72D66-3C05-40F4-818E-4CB8631B94FA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26633" t="9514" r="29569" b="27352"/>
          <a:stretch/>
        </p:blipFill>
        <p:spPr>
          <a:xfrm rot="16200000">
            <a:off x="2185505" y="-1998928"/>
            <a:ext cx="697876" cy="5068891"/>
          </a:xfrm>
          <a:prstGeom prst="rect">
            <a:avLst/>
          </a:prstGeom>
        </p:spPr>
      </p:pic>
      <p:sp>
        <p:nvSpPr>
          <p:cNvPr id="112" name="Rectángulo: esquinas redondeadas 111">
            <a:extLst>
              <a:ext uri="{FF2B5EF4-FFF2-40B4-BE49-F238E27FC236}">
                <a16:creationId xmlns:a16="http://schemas.microsoft.com/office/drawing/2014/main" id="{E115D612-3661-42A9-A486-91A7B88EA55F}"/>
              </a:ext>
            </a:extLst>
          </p:cNvPr>
          <p:cNvSpPr/>
          <p:nvPr/>
        </p:nvSpPr>
        <p:spPr>
          <a:xfrm>
            <a:off x="440504" y="6367648"/>
            <a:ext cx="4290148" cy="890633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110" name="Rectángulo: esquinas redondeadas 109">
            <a:extLst>
              <a:ext uri="{FF2B5EF4-FFF2-40B4-BE49-F238E27FC236}">
                <a16:creationId xmlns:a16="http://schemas.microsoft.com/office/drawing/2014/main" id="{9B78243E-FF09-471B-A928-593DCFE6BCF1}"/>
              </a:ext>
            </a:extLst>
          </p:cNvPr>
          <p:cNvSpPr/>
          <p:nvPr/>
        </p:nvSpPr>
        <p:spPr>
          <a:xfrm>
            <a:off x="440505" y="3776826"/>
            <a:ext cx="4290148" cy="1439386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84" name="Rectángulo: esquinas redondeadas 83">
            <a:extLst>
              <a:ext uri="{FF2B5EF4-FFF2-40B4-BE49-F238E27FC236}">
                <a16:creationId xmlns:a16="http://schemas.microsoft.com/office/drawing/2014/main" id="{AD7414DD-8DE6-45B8-8112-9BDDF0B186AF}"/>
              </a:ext>
            </a:extLst>
          </p:cNvPr>
          <p:cNvSpPr/>
          <p:nvPr/>
        </p:nvSpPr>
        <p:spPr>
          <a:xfrm>
            <a:off x="420001" y="1536627"/>
            <a:ext cx="4310651" cy="697874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2" name="Rectángulo: esquinas redondeadas 1">
            <a:extLst>
              <a:ext uri="{FF2B5EF4-FFF2-40B4-BE49-F238E27FC236}">
                <a16:creationId xmlns:a16="http://schemas.microsoft.com/office/drawing/2014/main" id="{99FF4510-806D-4AC7-8D73-69B355A697B8}"/>
              </a:ext>
            </a:extLst>
          </p:cNvPr>
          <p:cNvSpPr/>
          <p:nvPr/>
        </p:nvSpPr>
        <p:spPr>
          <a:xfrm>
            <a:off x="1308997" y="1142665"/>
            <a:ext cx="1021080" cy="217998"/>
          </a:xfrm>
          <a:prstGeom prst="roundRect">
            <a:avLst>
              <a:gd name="adj" fmla="val 0"/>
            </a:avLst>
          </a:prstGeom>
          <a:noFill/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4" name="Rectángulo 3">
            <a:extLst>
              <a:ext uri="{FF2B5EF4-FFF2-40B4-BE49-F238E27FC236}">
                <a16:creationId xmlns:a16="http://schemas.microsoft.com/office/drawing/2014/main" id="{2AFB77A1-E7B9-4F47-9144-3CC7BDF7EE3D}"/>
              </a:ext>
            </a:extLst>
          </p:cNvPr>
          <p:cNvSpPr/>
          <p:nvPr/>
        </p:nvSpPr>
        <p:spPr>
          <a:xfrm>
            <a:off x="440504" y="1056234"/>
            <a:ext cx="1021080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N.º Pedido</a:t>
            </a:r>
            <a:endParaRPr lang="es-CL" dirty="0">
              <a:effectLst/>
              <a:latin typeface="Akazan Lt" panose="02000506020000020003" pitchFamily="2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5" name="Rectángulo: esquinas redondeadas 4">
            <a:extLst>
              <a:ext uri="{FF2B5EF4-FFF2-40B4-BE49-F238E27FC236}">
                <a16:creationId xmlns:a16="http://schemas.microsoft.com/office/drawing/2014/main" id="{2842A9BB-0E44-4F1E-97DD-EF7322732B51}"/>
              </a:ext>
            </a:extLst>
          </p:cNvPr>
          <p:cNvSpPr/>
          <p:nvPr/>
        </p:nvSpPr>
        <p:spPr>
          <a:xfrm>
            <a:off x="3675604" y="1142059"/>
            <a:ext cx="1021080" cy="217998"/>
          </a:xfrm>
          <a:prstGeom prst="roundRect">
            <a:avLst>
              <a:gd name="adj" fmla="val 0"/>
            </a:avLst>
          </a:prstGeom>
          <a:noFill/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6" name="Rectángulo 5">
            <a:extLst>
              <a:ext uri="{FF2B5EF4-FFF2-40B4-BE49-F238E27FC236}">
                <a16:creationId xmlns:a16="http://schemas.microsoft.com/office/drawing/2014/main" id="{7F3D37A6-278E-4B2C-8776-6E7C1A84784E}"/>
              </a:ext>
            </a:extLst>
          </p:cNvPr>
          <p:cNvSpPr/>
          <p:nvPr/>
        </p:nvSpPr>
        <p:spPr>
          <a:xfrm>
            <a:off x="3079506" y="1063864"/>
            <a:ext cx="1021080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Fecha</a:t>
            </a:r>
          </a:p>
        </p:txBody>
      </p:sp>
      <p:grpSp>
        <p:nvGrpSpPr>
          <p:cNvPr id="17" name="Grupo 16">
            <a:extLst>
              <a:ext uri="{FF2B5EF4-FFF2-40B4-BE49-F238E27FC236}">
                <a16:creationId xmlns:a16="http://schemas.microsoft.com/office/drawing/2014/main" id="{A1221EF0-FDFE-48C3-A647-6370BEFC3A9F}"/>
              </a:ext>
            </a:extLst>
          </p:cNvPr>
          <p:cNvGrpSpPr/>
          <p:nvPr/>
        </p:nvGrpSpPr>
        <p:grpSpPr>
          <a:xfrm>
            <a:off x="428996" y="1535416"/>
            <a:ext cx="4190338" cy="715275"/>
            <a:chOff x="461175" y="1120552"/>
            <a:chExt cx="4190338" cy="715275"/>
          </a:xfrm>
        </p:grpSpPr>
        <p:sp>
          <p:nvSpPr>
            <p:cNvPr id="8" name="Rectángulo 7">
              <a:extLst>
                <a:ext uri="{FF2B5EF4-FFF2-40B4-BE49-F238E27FC236}">
                  <a16:creationId xmlns:a16="http://schemas.microsoft.com/office/drawing/2014/main" id="{9A52EE84-0DE8-4F26-AD5E-3CE20593F425}"/>
                </a:ext>
              </a:extLst>
            </p:cNvPr>
            <p:cNvSpPr/>
            <p:nvPr/>
          </p:nvSpPr>
          <p:spPr>
            <a:xfrm>
              <a:off x="477077" y="1120552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Cliente: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" name="Rectángulo 8">
              <a:extLst>
                <a:ext uri="{FF2B5EF4-FFF2-40B4-BE49-F238E27FC236}">
                  <a16:creationId xmlns:a16="http://schemas.microsoft.com/office/drawing/2014/main" id="{0293D1B7-439B-4947-A5F0-41627F3784A1}"/>
                </a:ext>
              </a:extLst>
            </p:cNvPr>
            <p:cNvSpPr/>
            <p:nvPr/>
          </p:nvSpPr>
          <p:spPr>
            <a:xfrm>
              <a:off x="461175" y="1452518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Teléfono: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10" name="Rectángulo 9">
              <a:extLst>
                <a:ext uri="{FF2B5EF4-FFF2-40B4-BE49-F238E27FC236}">
                  <a16:creationId xmlns:a16="http://schemas.microsoft.com/office/drawing/2014/main" id="{18CEE0AE-BC72-4F64-89A2-783C42213717}"/>
                </a:ext>
              </a:extLst>
            </p:cNvPr>
            <p:cNvSpPr/>
            <p:nvPr/>
          </p:nvSpPr>
          <p:spPr>
            <a:xfrm>
              <a:off x="2542395" y="1460468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Celular: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12" name="Conector recto 11">
              <a:extLst>
                <a:ext uri="{FF2B5EF4-FFF2-40B4-BE49-F238E27FC236}">
                  <a16:creationId xmlns:a16="http://schemas.microsoft.com/office/drawing/2014/main" id="{44FD2E21-B38E-48E6-8AF0-3E3DE6E69487}"/>
                </a:ext>
              </a:extLst>
            </p:cNvPr>
            <p:cNvCxnSpPr/>
            <p:nvPr/>
          </p:nvCxnSpPr>
          <p:spPr>
            <a:xfrm>
              <a:off x="1089328" y="1380954"/>
              <a:ext cx="3562185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Conector recto 12">
              <a:extLst>
                <a:ext uri="{FF2B5EF4-FFF2-40B4-BE49-F238E27FC236}">
                  <a16:creationId xmlns:a16="http://schemas.microsoft.com/office/drawing/2014/main" id="{FF0615F5-297B-42CC-9227-B689F664423A}"/>
                </a:ext>
              </a:extLst>
            </p:cNvPr>
            <p:cNvCxnSpPr>
              <a:cxnSpLocks/>
            </p:cNvCxnSpPr>
            <p:nvPr/>
          </p:nvCxnSpPr>
          <p:spPr>
            <a:xfrm>
              <a:off x="1194019" y="1700333"/>
              <a:ext cx="1348376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" name="Conector recto 14">
              <a:extLst>
                <a:ext uri="{FF2B5EF4-FFF2-40B4-BE49-F238E27FC236}">
                  <a16:creationId xmlns:a16="http://schemas.microsoft.com/office/drawing/2014/main" id="{BD48C7B8-5CAC-4F82-9216-C8AB344C1EF2}"/>
                </a:ext>
              </a:extLst>
            </p:cNvPr>
            <p:cNvCxnSpPr>
              <a:cxnSpLocks/>
            </p:cNvCxnSpPr>
            <p:nvPr/>
          </p:nvCxnSpPr>
          <p:spPr>
            <a:xfrm>
              <a:off x="3228230" y="1700333"/>
              <a:ext cx="1423283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7" name="Grupo 26">
            <a:extLst>
              <a:ext uri="{FF2B5EF4-FFF2-40B4-BE49-F238E27FC236}">
                <a16:creationId xmlns:a16="http://schemas.microsoft.com/office/drawing/2014/main" id="{D011FB4B-7475-4BE9-A358-6DA41A8D12AD}"/>
              </a:ext>
            </a:extLst>
          </p:cNvPr>
          <p:cNvGrpSpPr/>
          <p:nvPr/>
        </p:nvGrpSpPr>
        <p:grpSpPr>
          <a:xfrm>
            <a:off x="899417" y="2332501"/>
            <a:ext cx="3359980" cy="319046"/>
            <a:chOff x="864702" y="1908569"/>
            <a:chExt cx="3359980" cy="319046"/>
          </a:xfrm>
        </p:grpSpPr>
        <p:sp>
          <p:nvSpPr>
            <p:cNvPr id="19" name="Rectángulo: esquinas redondeadas 18">
              <a:extLst>
                <a:ext uri="{FF2B5EF4-FFF2-40B4-BE49-F238E27FC236}">
                  <a16:creationId xmlns:a16="http://schemas.microsoft.com/office/drawing/2014/main" id="{90C1F828-0023-4BD0-AE55-1A1D3BABD5CA}"/>
                </a:ext>
              </a:extLst>
            </p:cNvPr>
            <p:cNvSpPr/>
            <p:nvPr/>
          </p:nvSpPr>
          <p:spPr>
            <a:xfrm>
              <a:off x="888509" y="1931042"/>
              <a:ext cx="3336173" cy="267576"/>
            </a:xfrm>
            <a:prstGeom prst="roundRect">
              <a:avLst>
                <a:gd name="adj" fmla="val 3808"/>
              </a:avLst>
            </a:prstGeom>
            <a:solidFill>
              <a:srgbClr val="E5EBF7"/>
            </a:solidFill>
            <a:ln w="6350"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20" name="Rectángulo 19">
              <a:extLst>
                <a:ext uri="{FF2B5EF4-FFF2-40B4-BE49-F238E27FC236}">
                  <a16:creationId xmlns:a16="http://schemas.microsoft.com/office/drawing/2014/main" id="{56986F0A-658A-4DCF-8EF6-0F185C7C5060}"/>
                </a:ext>
              </a:extLst>
            </p:cNvPr>
            <p:cNvSpPr/>
            <p:nvPr/>
          </p:nvSpPr>
          <p:spPr>
            <a:xfrm>
              <a:off x="864702" y="1910995"/>
              <a:ext cx="140708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Tipo de Servicio: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21" name="Rectángulo 20">
              <a:extLst>
                <a:ext uri="{FF2B5EF4-FFF2-40B4-BE49-F238E27FC236}">
                  <a16:creationId xmlns:a16="http://schemas.microsoft.com/office/drawing/2014/main" id="{6492D76D-BD6D-4616-9DE0-599FC92A6658}"/>
                </a:ext>
              </a:extLst>
            </p:cNvPr>
            <p:cNvSpPr/>
            <p:nvPr/>
          </p:nvSpPr>
          <p:spPr>
            <a:xfrm>
              <a:off x="1993616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2" name="Rectángulo 21">
              <a:extLst>
                <a:ext uri="{FF2B5EF4-FFF2-40B4-BE49-F238E27FC236}">
                  <a16:creationId xmlns:a16="http://schemas.microsoft.com/office/drawing/2014/main" id="{BE82BD38-E445-4696-A0AB-597A418C5665}"/>
                </a:ext>
              </a:extLst>
            </p:cNvPr>
            <p:cNvSpPr/>
            <p:nvPr/>
          </p:nvSpPr>
          <p:spPr>
            <a:xfrm>
              <a:off x="2072635" y="1908569"/>
              <a:ext cx="654616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Costura</a:t>
              </a:r>
            </a:p>
          </p:txBody>
        </p:sp>
        <p:sp>
          <p:nvSpPr>
            <p:cNvPr id="23" name="Rectángulo 22">
              <a:extLst>
                <a:ext uri="{FF2B5EF4-FFF2-40B4-BE49-F238E27FC236}">
                  <a16:creationId xmlns:a16="http://schemas.microsoft.com/office/drawing/2014/main" id="{68F4B250-3831-418F-BFC4-D431DBC2CA70}"/>
                </a:ext>
              </a:extLst>
            </p:cNvPr>
            <p:cNvSpPr/>
            <p:nvPr/>
          </p:nvSpPr>
          <p:spPr>
            <a:xfrm>
              <a:off x="2660329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4" name="Rectángulo 23">
              <a:extLst>
                <a:ext uri="{FF2B5EF4-FFF2-40B4-BE49-F238E27FC236}">
                  <a16:creationId xmlns:a16="http://schemas.microsoft.com/office/drawing/2014/main" id="{4AA89D6B-DBBA-402D-AEBE-71E144A67F00}"/>
                </a:ext>
              </a:extLst>
            </p:cNvPr>
            <p:cNvSpPr/>
            <p:nvPr/>
          </p:nvSpPr>
          <p:spPr>
            <a:xfrm>
              <a:off x="2750460" y="1915094"/>
              <a:ext cx="81676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Confección</a:t>
              </a:r>
            </a:p>
          </p:txBody>
        </p:sp>
        <p:sp>
          <p:nvSpPr>
            <p:cNvPr id="25" name="Rectángulo 24">
              <a:extLst>
                <a:ext uri="{FF2B5EF4-FFF2-40B4-BE49-F238E27FC236}">
                  <a16:creationId xmlns:a16="http://schemas.microsoft.com/office/drawing/2014/main" id="{E35C0224-B0B5-4F53-8A83-F99AB3741D53}"/>
                </a:ext>
              </a:extLst>
            </p:cNvPr>
            <p:cNvSpPr/>
            <p:nvPr/>
          </p:nvSpPr>
          <p:spPr>
            <a:xfrm>
              <a:off x="3522045" y="2000787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6" name="Rectángulo 25">
              <a:extLst>
                <a:ext uri="{FF2B5EF4-FFF2-40B4-BE49-F238E27FC236}">
                  <a16:creationId xmlns:a16="http://schemas.microsoft.com/office/drawing/2014/main" id="{6D0BC1E9-E235-4F61-AC23-ACA0B4CF88CA}"/>
                </a:ext>
              </a:extLst>
            </p:cNvPr>
            <p:cNvSpPr/>
            <p:nvPr/>
          </p:nvSpPr>
          <p:spPr>
            <a:xfrm>
              <a:off x="3612029" y="1915094"/>
              <a:ext cx="552402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Otros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sp>
        <p:nvSpPr>
          <p:cNvPr id="28" name="Rectángulo 27">
            <a:extLst>
              <a:ext uri="{FF2B5EF4-FFF2-40B4-BE49-F238E27FC236}">
                <a16:creationId xmlns:a16="http://schemas.microsoft.com/office/drawing/2014/main" id="{68588BD4-AE96-4CF9-9C4B-24A6D79FE99D}"/>
              </a:ext>
            </a:extLst>
          </p:cNvPr>
          <p:cNvSpPr/>
          <p:nvPr/>
        </p:nvSpPr>
        <p:spPr>
          <a:xfrm>
            <a:off x="354701" y="2633649"/>
            <a:ext cx="2183733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Descripción del Servicio:</a:t>
            </a:r>
            <a:endParaRPr lang="es-CL" dirty="0">
              <a:effectLst/>
              <a:latin typeface="Akazan Lt" panose="02000506020000020003" pitchFamily="2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pic>
        <p:nvPicPr>
          <p:cNvPr id="30" name="Imagen 29">
            <a:extLst>
              <a:ext uri="{FF2B5EF4-FFF2-40B4-BE49-F238E27FC236}">
                <a16:creationId xmlns:a16="http://schemas.microsoft.com/office/drawing/2014/main" id="{3E931A31-DC47-4A40-8DA9-8FC83A9306DD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203" t="66278" r="8673" b="23449"/>
          <a:stretch/>
        </p:blipFill>
        <p:spPr>
          <a:xfrm>
            <a:off x="440505" y="2944813"/>
            <a:ext cx="4301657" cy="738769"/>
          </a:xfrm>
          <a:prstGeom prst="rect">
            <a:avLst/>
          </a:prstGeom>
        </p:spPr>
      </p:pic>
      <p:grpSp>
        <p:nvGrpSpPr>
          <p:cNvPr id="76" name="Grupo 75">
            <a:extLst>
              <a:ext uri="{FF2B5EF4-FFF2-40B4-BE49-F238E27FC236}">
                <a16:creationId xmlns:a16="http://schemas.microsoft.com/office/drawing/2014/main" id="{EBD2F4EC-A8BF-4680-A871-AD5F1ACFA33A}"/>
              </a:ext>
            </a:extLst>
          </p:cNvPr>
          <p:cNvGrpSpPr/>
          <p:nvPr/>
        </p:nvGrpSpPr>
        <p:grpSpPr>
          <a:xfrm>
            <a:off x="513147" y="3825721"/>
            <a:ext cx="4187950" cy="1277269"/>
            <a:chOff x="425691" y="4023521"/>
            <a:chExt cx="4187950" cy="1277269"/>
          </a:xfrm>
        </p:grpSpPr>
        <p:sp>
          <p:nvSpPr>
            <p:cNvPr id="39" name="Rectángulo 38">
              <a:extLst>
                <a:ext uri="{FF2B5EF4-FFF2-40B4-BE49-F238E27FC236}">
                  <a16:creationId xmlns:a16="http://schemas.microsoft.com/office/drawing/2014/main" id="{02E4A93C-8F9C-4884-B2B6-80528735D3E3}"/>
                </a:ext>
              </a:extLst>
            </p:cNvPr>
            <p:cNvSpPr/>
            <p:nvPr/>
          </p:nvSpPr>
          <p:spPr>
            <a:xfrm>
              <a:off x="425691" y="4023521"/>
              <a:ext cx="118105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Ficha de Medidas</a:t>
              </a:r>
            </a:p>
          </p:txBody>
        </p:sp>
        <p:sp>
          <p:nvSpPr>
            <p:cNvPr id="41" name="Rectángulo 40">
              <a:extLst>
                <a:ext uri="{FF2B5EF4-FFF2-40B4-BE49-F238E27FC236}">
                  <a16:creationId xmlns:a16="http://schemas.microsoft.com/office/drawing/2014/main" id="{92B9E128-7B4C-45E7-9BA8-B9EA85687B92}"/>
                </a:ext>
              </a:extLst>
            </p:cNvPr>
            <p:cNvSpPr/>
            <p:nvPr/>
          </p:nvSpPr>
          <p:spPr>
            <a:xfrm>
              <a:off x="754528" y="4254831"/>
              <a:ext cx="66475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H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ombros</a:t>
              </a:r>
            </a:p>
          </p:txBody>
        </p:sp>
        <p:grpSp>
          <p:nvGrpSpPr>
            <p:cNvPr id="53" name="Grupo 52">
              <a:extLst>
                <a:ext uri="{FF2B5EF4-FFF2-40B4-BE49-F238E27FC236}">
                  <a16:creationId xmlns:a16="http://schemas.microsoft.com/office/drawing/2014/main" id="{F280F20A-CEEA-4B75-946C-268CF551042A}"/>
                </a:ext>
              </a:extLst>
            </p:cNvPr>
            <p:cNvGrpSpPr/>
            <p:nvPr/>
          </p:nvGrpSpPr>
          <p:grpSpPr>
            <a:xfrm>
              <a:off x="499785" y="4324233"/>
              <a:ext cx="319496" cy="903494"/>
              <a:chOff x="499785" y="4324233"/>
              <a:chExt cx="319496" cy="903494"/>
            </a:xfrm>
          </p:grpSpPr>
          <p:sp>
            <p:nvSpPr>
              <p:cNvPr id="40" name="Rectángulo 39">
                <a:extLst>
                  <a:ext uri="{FF2B5EF4-FFF2-40B4-BE49-F238E27FC236}">
                    <a16:creationId xmlns:a16="http://schemas.microsoft.com/office/drawing/2014/main" id="{E47B04F6-4E0C-443A-9D7F-51CC3A6E8167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 dirty="0"/>
              </a:p>
            </p:txBody>
          </p:sp>
          <p:sp>
            <p:nvSpPr>
              <p:cNvPr id="42" name="Rectángulo 41">
                <a:extLst>
                  <a:ext uri="{FF2B5EF4-FFF2-40B4-BE49-F238E27FC236}">
                    <a16:creationId xmlns:a16="http://schemas.microsoft.com/office/drawing/2014/main" id="{E0D8D7D1-E8A9-477D-BB59-7D4037A10AD8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3" name="Rectángulo 42">
                <a:extLst>
                  <a:ext uri="{FF2B5EF4-FFF2-40B4-BE49-F238E27FC236}">
                    <a16:creationId xmlns:a16="http://schemas.microsoft.com/office/drawing/2014/main" id="{F11EEA12-BB2F-4295-96AC-15AABB2EB594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4" name="Rectángulo 43">
                <a:extLst>
                  <a:ext uri="{FF2B5EF4-FFF2-40B4-BE49-F238E27FC236}">
                    <a16:creationId xmlns:a16="http://schemas.microsoft.com/office/drawing/2014/main" id="{4CA8619C-54F1-4E1B-8AD0-2AB97850AF39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5" name="Rectángulo 44">
                <a:extLst>
                  <a:ext uri="{FF2B5EF4-FFF2-40B4-BE49-F238E27FC236}">
                    <a16:creationId xmlns:a16="http://schemas.microsoft.com/office/drawing/2014/main" id="{A892E23F-412E-4C2B-BF07-19DEFB875F6D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48" name="Rectángulo 47">
              <a:extLst>
                <a:ext uri="{FF2B5EF4-FFF2-40B4-BE49-F238E27FC236}">
                  <a16:creationId xmlns:a16="http://schemas.microsoft.com/office/drawing/2014/main" id="{F61B7A8A-9FD8-4CD0-98C1-D19A7D442815}"/>
                </a:ext>
              </a:extLst>
            </p:cNvPr>
            <p:cNvSpPr/>
            <p:nvPr/>
          </p:nvSpPr>
          <p:spPr>
            <a:xfrm>
              <a:off x="754528" y="4446790"/>
              <a:ext cx="66475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Busto</a:t>
              </a:r>
            </a:p>
          </p:txBody>
        </p:sp>
        <p:sp>
          <p:nvSpPr>
            <p:cNvPr id="49" name="Rectángulo 48">
              <a:extLst>
                <a:ext uri="{FF2B5EF4-FFF2-40B4-BE49-F238E27FC236}">
                  <a16:creationId xmlns:a16="http://schemas.microsoft.com/office/drawing/2014/main" id="{CB2C72A1-AB47-4A03-B163-24BB2C1F201C}"/>
                </a:ext>
              </a:extLst>
            </p:cNvPr>
            <p:cNvSpPr/>
            <p:nvPr/>
          </p:nvSpPr>
          <p:spPr>
            <a:xfrm>
              <a:off x="754528" y="4627222"/>
              <a:ext cx="934027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Larg</a:t>
              </a: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 Espalda</a:t>
              </a:r>
            </a:p>
          </p:txBody>
        </p:sp>
        <p:sp>
          <p:nvSpPr>
            <p:cNvPr id="50" name="Rectángulo 49">
              <a:extLst>
                <a:ext uri="{FF2B5EF4-FFF2-40B4-BE49-F238E27FC236}">
                  <a16:creationId xmlns:a16="http://schemas.microsoft.com/office/drawing/2014/main" id="{C5BC14CB-F47E-4D58-8F68-DDE41F381913}"/>
                </a:ext>
              </a:extLst>
            </p:cNvPr>
            <p:cNvSpPr/>
            <p:nvPr/>
          </p:nvSpPr>
          <p:spPr>
            <a:xfrm>
              <a:off x="754528" y="4819750"/>
              <a:ext cx="934027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Busto</a:t>
              </a:r>
            </a:p>
          </p:txBody>
        </p:sp>
        <p:sp>
          <p:nvSpPr>
            <p:cNvPr id="52" name="Rectángulo 51">
              <a:extLst>
                <a:ext uri="{FF2B5EF4-FFF2-40B4-BE49-F238E27FC236}">
                  <a16:creationId xmlns:a16="http://schemas.microsoft.com/office/drawing/2014/main" id="{39884370-F146-4FD9-9DE4-63D0F5CF1CFD}"/>
                </a:ext>
              </a:extLst>
            </p:cNvPr>
            <p:cNvSpPr/>
            <p:nvPr/>
          </p:nvSpPr>
          <p:spPr>
            <a:xfrm>
              <a:off x="763644" y="5019073"/>
              <a:ext cx="54205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</a:t>
              </a:r>
            </a:p>
          </p:txBody>
        </p:sp>
        <p:grpSp>
          <p:nvGrpSpPr>
            <p:cNvPr id="54" name="Grupo 53">
              <a:extLst>
                <a:ext uri="{FF2B5EF4-FFF2-40B4-BE49-F238E27FC236}">
                  <a16:creationId xmlns:a16="http://schemas.microsoft.com/office/drawing/2014/main" id="{899D3852-9FE5-4802-ABAC-63F149199D1B}"/>
                </a:ext>
              </a:extLst>
            </p:cNvPr>
            <p:cNvGrpSpPr/>
            <p:nvPr/>
          </p:nvGrpSpPr>
          <p:grpSpPr>
            <a:xfrm>
              <a:off x="1603520" y="4324233"/>
              <a:ext cx="319496" cy="903494"/>
              <a:chOff x="499785" y="4324233"/>
              <a:chExt cx="319496" cy="903494"/>
            </a:xfrm>
          </p:grpSpPr>
          <p:sp>
            <p:nvSpPr>
              <p:cNvPr id="55" name="Rectángulo 54">
                <a:extLst>
                  <a:ext uri="{FF2B5EF4-FFF2-40B4-BE49-F238E27FC236}">
                    <a16:creationId xmlns:a16="http://schemas.microsoft.com/office/drawing/2014/main" id="{B9500116-F8A0-4B60-A41D-DDA61DAD96E1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6" name="Rectángulo 55">
                <a:extLst>
                  <a:ext uri="{FF2B5EF4-FFF2-40B4-BE49-F238E27FC236}">
                    <a16:creationId xmlns:a16="http://schemas.microsoft.com/office/drawing/2014/main" id="{32936542-49CC-49B3-82EB-7BF61A120F45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7" name="Rectángulo 56">
                <a:extLst>
                  <a:ext uri="{FF2B5EF4-FFF2-40B4-BE49-F238E27FC236}">
                    <a16:creationId xmlns:a16="http://schemas.microsoft.com/office/drawing/2014/main" id="{8750774D-2064-4D64-A3A9-4DF20C839018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8" name="Rectángulo 57">
                <a:extLst>
                  <a:ext uri="{FF2B5EF4-FFF2-40B4-BE49-F238E27FC236}">
                    <a16:creationId xmlns:a16="http://schemas.microsoft.com/office/drawing/2014/main" id="{83283F80-022F-44A8-A5C5-F600B41761E0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9" name="Rectángulo 58">
                <a:extLst>
                  <a:ext uri="{FF2B5EF4-FFF2-40B4-BE49-F238E27FC236}">
                    <a16:creationId xmlns:a16="http://schemas.microsoft.com/office/drawing/2014/main" id="{B3B65F57-430F-44F5-B56A-77EC86B78C32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60" name="Rectángulo 59">
              <a:extLst>
                <a:ext uri="{FF2B5EF4-FFF2-40B4-BE49-F238E27FC236}">
                  <a16:creationId xmlns:a16="http://schemas.microsoft.com/office/drawing/2014/main" id="{6466DA8E-C652-4658-9DE6-CC4010FF4254}"/>
                </a:ext>
              </a:extLst>
            </p:cNvPr>
            <p:cNvSpPr/>
            <p:nvPr/>
          </p:nvSpPr>
          <p:spPr>
            <a:xfrm>
              <a:off x="1857045" y="4249221"/>
              <a:ext cx="140225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Frente </a:t>
              </a:r>
            </a:p>
          </p:txBody>
        </p:sp>
        <p:sp>
          <p:nvSpPr>
            <p:cNvPr id="61" name="Rectángulo 60">
              <a:extLst>
                <a:ext uri="{FF2B5EF4-FFF2-40B4-BE49-F238E27FC236}">
                  <a16:creationId xmlns:a16="http://schemas.microsoft.com/office/drawing/2014/main" id="{31371062-0AD6-4B71-A228-5A8B2CD3F31E}"/>
                </a:ext>
              </a:extLst>
            </p:cNvPr>
            <p:cNvSpPr/>
            <p:nvPr/>
          </p:nvSpPr>
          <p:spPr>
            <a:xfrm>
              <a:off x="1857045" y="4448480"/>
              <a:ext cx="1327750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Costado</a:t>
              </a:r>
            </a:p>
          </p:txBody>
        </p:sp>
        <p:sp>
          <p:nvSpPr>
            <p:cNvPr id="62" name="Rectángulo 61">
              <a:extLst>
                <a:ext uri="{FF2B5EF4-FFF2-40B4-BE49-F238E27FC236}">
                  <a16:creationId xmlns:a16="http://schemas.microsoft.com/office/drawing/2014/main" id="{5A4E51EF-8D78-4EC7-9B0F-BE0BEA9BB197}"/>
                </a:ext>
              </a:extLst>
            </p:cNvPr>
            <p:cNvSpPr/>
            <p:nvPr/>
          </p:nvSpPr>
          <p:spPr>
            <a:xfrm>
              <a:off x="1867696" y="4627222"/>
              <a:ext cx="60857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Cadera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63" name="Rectángulo 62">
              <a:extLst>
                <a:ext uri="{FF2B5EF4-FFF2-40B4-BE49-F238E27FC236}">
                  <a16:creationId xmlns:a16="http://schemas.microsoft.com/office/drawing/2014/main" id="{14010947-628E-4464-9589-CBFF26BCD86C}"/>
                </a:ext>
              </a:extLst>
            </p:cNvPr>
            <p:cNvSpPr/>
            <p:nvPr/>
          </p:nvSpPr>
          <p:spPr>
            <a:xfrm>
              <a:off x="1867696" y="4813319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Rodilla</a:t>
              </a:r>
            </a:p>
          </p:txBody>
        </p:sp>
        <p:sp>
          <p:nvSpPr>
            <p:cNvPr id="64" name="Rectángulo 63">
              <a:extLst>
                <a:ext uri="{FF2B5EF4-FFF2-40B4-BE49-F238E27FC236}">
                  <a16:creationId xmlns:a16="http://schemas.microsoft.com/office/drawing/2014/main" id="{B9F5A617-31DA-4B42-AA9F-20464752E28F}"/>
                </a:ext>
              </a:extLst>
            </p:cNvPr>
            <p:cNvSpPr/>
            <p:nvPr/>
          </p:nvSpPr>
          <p:spPr>
            <a:xfrm>
              <a:off x="1862655" y="5016100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Rodilla</a:t>
              </a:r>
            </a:p>
          </p:txBody>
        </p:sp>
        <p:grpSp>
          <p:nvGrpSpPr>
            <p:cNvPr id="65" name="Grupo 64">
              <a:extLst>
                <a:ext uri="{FF2B5EF4-FFF2-40B4-BE49-F238E27FC236}">
                  <a16:creationId xmlns:a16="http://schemas.microsoft.com/office/drawing/2014/main" id="{320CD5EF-93F7-494C-8D7A-6A0B8DEABED7}"/>
                </a:ext>
              </a:extLst>
            </p:cNvPr>
            <p:cNvGrpSpPr/>
            <p:nvPr/>
          </p:nvGrpSpPr>
          <p:grpSpPr>
            <a:xfrm>
              <a:off x="3122565" y="4330398"/>
              <a:ext cx="319496" cy="903494"/>
              <a:chOff x="499785" y="4324233"/>
              <a:chExt cx="319496" cy="903494"/>
            </a:xfrm>
          </p:grpSpPr>
          <p:sp>
            <p:nvSpPr>
              <p:cNvPr id="66" name="Rectángulo 65">
                <a:extLst>
                  <a:ext uri="{FF2B5EF4-FFF2-40B4-BE49-F238E27FC236}">
                    <a16:creationId xmlns:a16="http://schemas.microsoft.com/office/drawing/2014/main" id="{F5AFC7C4-3C8D-4234-9F99-591641CB149C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7" name="Rectángulo 66">
                <a:extLst>
                  <a:ext uri="{FF2B5EF4-FFF2-40B4-BE49-F238E27FC236}">
                    <a16:creationId xmlns:a16="http://schemas.microsoft.com/office/drawing/2014/main" id="{672EC4D9-7968-40EF-8E37-0AB1B0B57B4D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8" name="Rectángulo 67">
                <a:extLst>
                  <a:ext uri="{FF2B5EF4-FFF2-40B4-BE49-F238E27FC236}">
                    <a16:creationId xmlns:a16="http://schemas.microsoft.com/office/drawing/2014/main" id="{79992F34-89A5-437A-A008-60DF00CD58FB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9" name="Rectángulo 68">
                <a:extLst>
                  <a:ext uri="{FF2B5EF4-FFF2-40B4-BE49-F238E27FC236}">
                    <a16:creationId xmlns:a16="http://schemas.microsoft.com/office/drawing/2014/main" id="{5A44A7C8-1EF2-4BA3-A253-805C71A8205A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70" name="Rectángulo 69">
                <a:extLst>
                  <a:ext uri="{FF2B5EF4-FFF2-40B4-BE49-F238E27FC236}">
                    <a16:creationId xmlns:a16="http://schemas.microsoft.com/office/drawing/2014/main" id="{9FCEB1F4-D108-40F4-9C61-46A7811EF12A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71" name="Rectángulo 70">
              <a:extLst>
                <a:ext uri="{FF2B5EF4-FFF2-40B4-BE49-F238E27FC236}">
                  <a16:creationId xmlns:a16="http://schemas.microsoft.com/office/drawing/2014/main" id="{7667203C-F86F-4632-8695-E8C8F777376B}"/>
                </a:ext>
              </a:extLst>
            </p:cNvPr>
            <p:cNvSpPr/>
            <p:nvPr/>
          </p:nvSpPr>
          <p:spPr>
            <a:xfrm>
              <a:off x="3391445" y="4257235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Pantalones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2" name="Rectángulo 71">
              <a:extLst>
                <a:ext uri="{FF2B5EF4-FFF2-40B4-BE49-F238E27FC236}">
                  <a16:creationId xmlns:a16="http://schemas.microsoft.com/office/drawing/2014/main" id="{58BFB19A-50EB-45F1-A3CE-85D479F6FF63}"/>
                </a:ext>
              </a:extLst>
            </p:cNvPr>
            <p:cNvSpPr/>
            <p:nvPr/>
          </p:nvSpPr>
          <p:spPr>
            <a:xfrm>
              <a:off x="3392643" y="4443247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Falda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3" name="Rectángulo 72">
              <a:extLst>
                <a:ext uri="{FF2B5EF4-FFF2-40B4-BE49-F238E27FC236}">
                  <a16:creationId xmlns:a16="http://schemas.microsoft.com/office/drawing/2014/main" id="{1D61C0AB-6E23-4955-B604-F5425931A240}"/>
                </a:ext>
              </a:extLst>
            </p:cNvPr>
            <p:cNvSpPr/>
            <p:nvPr/>
          </p:nvSpPr>
          <p:spPr>
            <a:xfrm>
              <a:off x="3388231" y="4632248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Brazos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4" name="Rectángulo 73">
              <a:extLst>
                <a:ext uri="{FF2B5EF4-FFF2-40B4-BE49-F238E27FC236}">
                  <a16:creationId xmlns:a16="http://schemas.microsoft.com/office/drawing/2014/main" id="{82FFD66E-2E43-472B-9751-82F25D60E63F}"/>
                </a:ext>
              </a:extLst>
            </p:cNvPr>
            <p:cNvSpPr/>
            <p:nvPr/>
          </p:nvSpPr>
          <p:spPr>
            <a:xfrm>
              <a:off x="3391445" y="4824776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Brazos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5" name="Rectángulo 74">
              <a:extLst>
                <a:ext uri="{FF2B5EF4-FFF2-40B4-BE49-F238E27FC236}">
                  <a16:creationId xmlns:a16="http://schemas.microsoft.com/office/drawing/2014/main" id="{567DC8AA-44AB-4858-80A5-59093DB9B205}"/>
                </a:ext>
              </a:extLst>
            </p:cNvPr>
            <p:cNvSpPr/>
            <p:nvPr/>
          </p:nvSpPr>
          <p:spPr>
            <a:xfrm>
              <a:off x="3392014" y="5019687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Puños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77" name="Grupo 76">
            <a:extLst>
              <a:ext uri="{FF2B5EF4-FFF2-40B4-BE49-F238E27FC236}">
                <a16:creationId xmlns:a16="http://schemas.microsoft.com/office/drawing/2014/main" id="{E1C409F8-653D-4D9B-BD5A-C6F51AAA093A}"/>
              </a:ext>
            </a:extLst>
          </p:cNvPr>
          <p:cNvGrpSpPr/>
          <p:nvPr/>
        </p:nvGrpSpPr>
        <p:grpSpPr>
          <a:xfrm>
            <a:off x="827247" y="5284367"/>
            <a:ext cx="3869438" cy="314947"/>
            <a:chOff x="846774" y="1908569"/>
            <a:chExt cx="3869438" cy="314947"/>
          </a:xfrm>
        </p:grpSpPr>
        <p:sp>
          <p:nvSpPr>
            <p:cNvPr id="78" name="Rectángulo: esquinas redondeadas 77">
              <a:extLst>
                <a:ext uri="{FF2B5EF4-FFF2-40B4-BE49-F238E27FC236}">
                  <a16:creationId xmlns:a16="http://schemas.microsoft.com/office/drawing/2014/main" id="{2060D2E5-A165-4593-B293-BEB07BBA723F}"/>
                </a:ext>
              </a:extLst>
            </p:cNvPr>
            <p:cNvSpPr/>
            <p:nvPr/>
          </p:nvSpPr>
          <p:spPr>
            <a:xfrm>
              <a:off x="888509" y="1931042"/>
              <a:ext cx="3548063" cy="267576"/>
            </a:xfrm>
            <a:prstGeom prst="roundRect">
              <a:avLst>
                <a:gd name="adj" fmla="val 3808"/>
              </a:avLst>
            </a:prstGeom>
            <a:solidFill>
              <a:srgbClr val="E5EBF7"/>
            </a:solidFill>
            <a:ln w="6350"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79" name="Rectángulo 78">
              <a:extLst>
                <a:ext uri="{FF2B5EF4-FFF2-40B4-BE49-F238E27FC236}">
                  <a16:creationId xmlns:a16="http://schemas.microsoft.com/office/drawing/2014/main" id="{E7877A37-7626-4D32-BC91-E7815A0457B0}"/>
                </a:ext>
              </a:extLst>
            </p:cNvPr>
            <p:cNvSpPr/>
            <p:nvPr/>
          </p:nvSpPr>
          <p:spPr>
            <a:xfrm>
              <a:off x="846774" y="1910995"/>
              <a:ext cx="140708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Material Utilizado</a:t>
              </a:r>
            </a:p>
          </p:txBody>
        </p:sp>
        <p:sp>
          <p:nvSpPr>
            <p:cNvPr id="80" name="Rectángulo 79">
              <a:extLst>
                <a:ext uri="{FF2B5EF4-FFF2-40B4-BE49-F238E27FC236}">
                  <a16:creationId xmlns:a16="http://schemas.microsoft.com/office/drawing/2014/main" id="{EED52FFC-D234-4972-9362-CCA8BD8E1E1D}"/>
                </a:ext>
              </a:extLst>
            </p:cNvPr>
            <p:cNvSpPr/>
            <p:nvPr/>
          </p:nvSpPr>
          <p:spPr>
            <a:xfrm>
              <a:off x="1951784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81" name="Rectángulo 80">
              <a:extLst>
                <a:ext uri="{FF2B5EF4-FFF2-40B4-BE49-F238E27FC236}">
                  <a16:creationId xmlns:a16="http://schemas.microsoft.com/office/drawing/2014/main" id="{810D7B33-A378-48EE-81DB-D80ABF08CAFF}"/>
                </a:ext>
              </a:extLst>
            </p:cNvPr>
            <p:cNvSpPr/>
            <p:nvPr/>
          </p:nvSpPr>
          <p:spPr>
            <a:xfrm>
              <a:off x="2018850" y="1908569"/>
              <a:ext cx="1230415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Traído por cliente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82" name="Rectángulo 81">
              <a:extLst>
                <a:ext uri="{FF2B5EF4-FFF2-40B4-BE49-F238E27FC236}">
                  <a16:creationId xmlns:a16="http://schemas.microsoft.com/office/drawing/2014/main" id="{C6BA340D-8998-4AB9-89C7-B008C984CE74}"/>
                </a:ext>
              </a:extLst>
            </p:cNvPr>
            <p:cNvSpPr/>
            <p:nvPr/>
          </p:nvSpPr>
          <p:spPr>
            <a:xfrm>
              <a:off x="3114635" y="2000787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85" name="Rectángulo 84">
              <a:extLst>
                <a:ext uri="{FF2B5EF4-FFF2-40B4-BE49-F238E27FC236}">
                  <a16:creationId xmlns:a16="http://schemas.microsoft.com/office/drawing/2014/main" id="{E804BDC5-B8E3-4BEE-B9A1-7A7F9FE1772F}"/>
                </a:ext>
              </a:extLst>
            </p:cNvPr>
            <p:cNvSpPr/>
            <p:nvPr/>
          </p:nvSpPr>
          <p:spPr>
            <a:xfrm>
              <a:off x="3194974" y="1908569"/>
              <a:ext cx="152123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Comprado por uno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pic>
        <p:nvPicPr>
          <p:cNvPr id="86" name="Imagen 85">
            <a:extLst>
              <a:ext uri="{FF2B5EF4-FFF2-40B4-BE49-F238E27FC236}">
                <a16:creationId xmlns:a16="http://schemas.microsoft.com/office/drawing/2014/main" id="{5E40D706-1789-41B8-8B26-B918DFB9E15B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203" t="66278" r="8673" b="23356"/>
          <a:stretch/>
        </p:blipFill>
        <p:spPr>
          <a:xfrm>
            <a:off x="420002" y="5572807"/>
            <a:ext cx="4301657" cy="745544"/>
          </a:xfrm>
          <a:prstGeom prst="rect">
            <a:avLst/>
          </a:prstGeom>
        </p:spPr>
      </p:pic>
      <p:grpSp>
        <p:nvGrpSpPr>
          <p:cNvPr id="99" name="Grupo 98">
            <a:extLst>
              <a:ext uri="{FF2B5EF4-FFF2-40B4-BE49-F238E27FC236}">
                <a16:creationId xmlns:a16="http://schemas.microsoft.com/office/drawing/2014/main" id="{A495B0AB-2D8A-4029-A820-29583E476264}"/>
              </a:ext>
            </a:extLst>
          </p:cNvPr>
          <p:cNvGrpSpPr/>
          <p:nvPr/>
        </p:nvGrpSpPr>
        <p:grpSpPr>
          <a:xfrm>
            <a:off x="513886" y="6402346"/>
            <a:ext cx="4328637" cy="751470"/>
            <a:chOff x="507023" y="6357999"/>
            <a:chExt cx="4328637" cy="751470"/>
          </a:xfrm>
        </p:grpSpPr>
        <p:sp>
          <p:nvSpPr>
            <p:cNvPr id="88" name="Rectángulo 87">
              <a:extLst>
                <a:ext uri="{FF2B5EF4-FFF2-40B4-BE49-F238E27FC236}">
                  <a16:creationId xmlns:a16="http://schemas.microsoft.com/office/drawing/2014/main" id="{CABB359B-7FAA-4851-BFBB-C7E16CD1F9CA}"/>
                </a:ext>
              </a:extLst>
            </p:cNvPr>
            <p:cNvSpPr/>
            <p:nvPr/>
          </p:nvSpPr>
          <p:spPr>
            <a:xfrm>
              <a:off x="507023" y="6357999"/>
              <a:ext cx="1590222" cy="34394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6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Formas de Pago</a:t>
              </a:r>
              <a:endParaRPr lang="es-CL" sz="16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89" name="Rectángulo 88">
              <a:extLst>
                <a:ext uri="{FF2B5EF4-FFF2-40B4-BE49-F238E27FC236}">
                  <a16:creationId xmlns:a16="http://schemas.microsoft.com/office/drawing/2014/main" id="{5C3FB13F-67AB-4E67-B8DB-16F6AEF462D6}"/>
                </a:ext>
              </a:extLst>
            </p:cNvPr>
            <p:cNvSpPr/>
            <p:nvPr/>
          </p:nvSpPr>
          <p:spPr>
            <a:xfrm>
              <a:off x="508665" y="6755574"/>
              <a:ext cx="118105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Total a Pagar: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90" name="Conector recto 89">
              <a:extLst>
                <a:ext uri="{FF2B5EF4-FFF2-40B4-BE49-F238E27FC236}">
                  <a16:creationId xmlns:a16="http://schemas.microsoft.com/office/drawing/2014/main" id="{E991F5D5-602F-41C6-A05E-4F641BA735F5}"/>
                </a:ext>
              </a:extLst>
            </p:cNvPr>
            <p:cNvCxnSpPr>
              <a:cxnSpLocks/>
            </p:cNvCxnSpPr>
            <p:nvPr/>
          </p:nvCxnSpPr>
          <p:spPr>
            <a:xfrm>
              <a:off x="1405339" y="6956676"/>
              <a:ext cx="1125661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3" name="Rectángulo 92">
              <a:extLst>
                <a:ext uri="{FF2B5EF4-FFF2-40B4-BE49-F238E27FC236}">
                  <a16:creationId xmlns:a16="http://schemas.microsoft.com/office/drawing/2014/main" id="{6EBF0BAA-1830-4082-9014-C97DF0F57357}"/>
                </a:ext>
              </a:extLst>
            </p:cNvPr>
            <p:cNvSpPr/>
            <p:nvPr/>
          </p:nvSpPr>
          <p:spPr>
            <a:xfrm>
              <a:off x="2618328" y="6480608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94" name="Rectángulo 93">
              <a:extLst>
                <a:ext uri="{FF2B5EF4-FFF2-40B4-BE49-F238E27FC236}">
                  <a16:creationId xmlns:a16="http://schemas.microsoft.com/office/drawing/2014/main" id="{6B27A875-5C49-4CE4-884A-53A0A9CD71C2}"/>
                </a:ext>
              </a:extLst>
            </p:cNvPr>
            <p:cNvSpPr/>
            <p:nvPr/>
          </p:nvSpPr>
          <p:spPr>
            <a:xfrm>
              <a:off x="2698547" y="6392360"/>
              <a:ext cx="213711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50% Adel</a:t>
              </a: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anto / 50% Entrega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5" name="Rectángulo 94">
              <a:extLst>
                <a:ext uri="{FF2B5EF4-FFF2-40B4-BE49-F238E27FC236}">
                  <a16:creationId xmlns:a16="http://schemas.microsoft.com/office/drawing/2014/main" id="{796D9CDE-CE6A-44BC-B977-018DBDB7ADB1}"/>
                </a:ext>
              </a:extLst>
            </p:cNvPr>
            <p:cNvSpPr/>
            <p:nvPr/>
          </p:nvSpPr>
          <p:spPr>
            <a:xfrm>
              <a:off x="2618327" y="6671604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96" name="Rectángulo 95">
              <a:extLst>
                <a:ext uri="{FF2B5EF4-FFF2-40B4-BE49-F238E27FC236}">
                  <a16:creationId xmlns:a16="http://schemas.microsoft.com/office/drawing/2014/main" id="{E1A9C05A-E9F5-40BA-9B89-F4925868A6E2}"/>
                </a:ext>
              </a:extLst>
            </p:cNvPr>
            <p:cNvSpPr/>
            <p:nvPr/>
          </p:nvSpPr>
          <p:spPr>
            <a:xfrm>
              <a:off x="2698547" y="6590190"/>
              <a:ext cx="125637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Tarjeta de Crédito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7" name="Rectángulo 96">
              <a:extLst>
                <a:ext uri="{FF2B5EF4-FFF2-40B4-BE49-F238E27FC236}">
                  <a16:creationId xmlns:a16="http://schemas.microsoft.com/office/drawing/2014/main" id="{FDB9D3DA-79A0-4743-B169-42B0206C7917}"/>
                </a:ext>
              </a:extLst>
            </p:cNvPr>
            <p:cNvSpPr/>
            <p:nvPr/>
          </p:nvSpPr>
          <p:spPr>
            <a:xfrm>
              <a:off x="2734595" y="6796948"/>
              <a:ext cx="125637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Pago Completo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8" name="Rectángulo 97">
              <a:extLst>
                <a:ext uri="{FF2B5EF4-FFF2-40B4-BE49-F238E27FC236}">
                  <a16:creationId xmlns:a16="http://schemas.microsoft.com/office/drawing/2014/main" id="{C23ACB03-E850-4859-963B-A4D496E13724}"/>
                </a:ext>
              </a:extLst>
            </p:cNvPr>
            <p:cNvSpPr/>
            <p:nvPr/>
          </p:nvSpPr>
          <p:spPr>
            <a:xfrm>
              <a:off x="2618327" y="6872424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</p:grpSp>
      <p:sp>
        <p:nvSpPr>
          <p:cNvPr id="83" name="Rectángulo 82">
            <a:extLst>
              <a:ext uri="{FF2B5EF4-FFF2-40B4-BE49-F238E27FC236}">
                <a16:creationId xmlns:a16="http://schemas.microsoft.com/office/drawing/2014/main" id="{FF1B5714-D46E-4962-9BD8-8C3EB344E93F}"/>
              </a:ext>
            </a:extLst>
          </p:cNvPr>
          <p:cNvSpPr/>
          <p:nvPr/>
        </p:nvSpPr>
        <p:spPr>
          <a:xfrm>
            <a:off x="551357" y="63750"/>
            <a:ext cx="4148168" cy="107830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07000"/>
              </a:lnSpc>
              <a:spcAft>
                <a:spcPts val="726"/>
              </a:spcAft>
            </a:pPr>
            <a:r>
              <a:rPr lang="es-CL" sz="5988" dirty="0">
                <a:solidFill>
                  <a:schemeClr val="bg1"/>
                </a:solidFill>
                <a:latin typeface="Angelface" pitchFamily="50" charset="0"/>
                <a:ea typeface="Calibri" panose="020F0502020204030204" pitchFamily="34" charset="0"/>
                <a:cs typeface="Times New Roman" panose="02020603050405020304" pitchFamily="18" charset="0"/>
              </a:rPr>
              <a:t>Ordenes de Venta</a:t>
            </a:r>
            <a:endParaRPr lang="es-CL" sz="6532" dirty="0">
              <a:solidFill>
                <a:schemeClr val="bg1"/>
              </a:solidFill>
              <a:latin typeface="Angelface" pitchFamily="50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101" name="Rectángulo: esquinas redondeadas 100">
            <a:extLst>
              <a:ext uri="{FF2B5EF4-FFF2-40B4-BE49-F238E27FC236}">
                <a16:creationId xmlns:a16="http://schemas.microsoft.com/office/drawing/2014/main" id="{0A155951-9671-4EA6-9BA5-4894C98CB333}"/>
              </a:ext>
            </a:extLst>
          </p:cNvPr>
          <p:cNvSpPr/>
          <p:nvPr/>
        </p:nvSpPr>
        <p:spPr>
          <a:xfrm>
            <a:off x="473237" y="1582469"/>
            <a:ext cx="4223447" cy="604994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111" name="Rectángulo: esquinas redondeadas 110">
            <a:extLst>
              <a:ext uri="{FF2B5EF4-FFF2-40B4-BE49-F238E27FC236}">
                <a16:creationId xmlns:a16="http://schemas.microsoft.com/office/drawing/2014/main" id="{2F0F5CEE-A183-4B39-8715-F1C8F735566B}"/>
              </a:ext>
            </a:extLst>
          </p:cNvPr>
          <p:cNvSpPr/>
          <p:nvPr/>
        </p:nvSpPr>
        <p:spPr>
          <a:xfrm>
            <a:off x="524368" y="3850804"/>
            <a:ext cx="4115236" cy="1279658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113" name="Rectángulo: esquinas redondeadas 112">
            <a:extLst>
              <a:ext uri="{FF2B5EF4-FFF2-40B4-BE49-F238E27FC236}">
                <a16:creationId xmlns:a16="http://schemas.microsoft.com/office/drawing/2014/main" id="{907035ED-50C6-4207-BD92-D5027B05F656}"/>
              </a:ext>
            </a:extLst>
          </p:cNvPr>
          <p:cNvSpPr/>
          <p:nvPr/>
        </p:nvSpPr>
        <p:spPr>
          <a:xfrm>
            <a:off x="521789" y="6431097"/>
            <a:ext cx="4115236" cy="762266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</p:spTree>
    <p:extLst>
      <p:ext uri="{BB962C8B-B14F-4D97-AF65-F5344CB8AC3E}">
        <p14:creationId xmlns:p14="http://schemas.microsoft.com/office/powerpoint/2010/main" val="1731085635"/>
      </p:ext>
    </p:extLst>
  </p:cSld>
  <p:clrMapOvr>
    <a:masterClrMapping/>
  </p:clrMapOvr>
</p:sld>
</file>

<file path=ppt/slides/slide3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4" name="Imagen 113">
            <a:extLst>
              <a:ext uri="{FF2B5EF4-FFF2-40B4-BE49-F238E27FC236}">
                <a16:creationId xmlns:a16="http://schemas.microsoft.com/office/drawing/2014/main" id="{E2C72D66-3C05-40F4-818E-4CB8631B94FA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26633" t="9514" r="29569" b="27352"/>
          <a:stretch/>
        </p:blipFill>
        <p:spPr>
          <a:xfrm rot="16200000">
            <a:off x="2185505" y="-1998928"/>
            <a:ext cx="697876" cy="5068891"/>
          </a:xfrm>
          <a:prstGeom prst="rect">
            <a:avLst/>
          </a:prstGeom>
        </p:spPr>
      </p:pic>
      <p:sp>
        <p:nvSpPr>
          <p:cNvPr id="112" name="Rectángulo: esquinas redondeadas 111">
            <a:extLst>
              <a:ext uri="{FF2B5EF4-FFF2-40B4-BE49-F238E27FC236}">
                <a16:creationId xmlns:a16="http://schemas.microsoft.com/office/drawing/2014/main" id="{E115D612-3661-42A9-A486-91A7B88EA55F}"/>
              </a:ext>
            </a:extLst>
          </p:cNvPr>
          <p:cNvSpPr/>
          <p:nvPr/>
        </p:nvSpPr>
        <p:spPr>
          <a:xfrm>
            <a:off x="440504" y="6367648"/>
            <a:ext cx="4290148" cy="890633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110" name="Rectángulo: esquinas redondeadas 109">
            <a:extLst>
              <a:ext uri="{FF2B5EF4-FFF2-40B4-BE49-F238E27FC236}">
                <a16:creationId xmlns:a16="http://schemas.microsoft.com/office/drawing/2014/main" id="{9B78243E-FF09-471B-A928-593DCFE6BCF1}"/>
              </a:ext>
            </a:extLst>
          </p:cNvPr>
          <p:cNvSpPr/>
          <p:nvPr/>
        </p:nvSpPr>
        <p:spPr>
          <a:xfrm>
            <a:off x="440505" y="3776826"/>
            <a:ext cx="4290148" cy="1439386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84" name="Rectángulo: esquinas redondeadas 83">
            <a:extLst>
              <a:ext uri="{FF2B5EF4-FFF2-40B4-BE49-F238E27FC236}">
                <a16:creationId xmlns:a16="http://schemas.microsoft.com/office/drawing/2014/main" id="{AD7414DD-8DE6-45B8-8112-9BDDF0B186AF}"/>
              </a:ext>
            </a:extLst>
          </p:cNvPr>
          <p:cNvSpPr/>
          <p:nvPr/>
        </p:nvSpPr>
        <p:spPr>
          <a:xfrm>
            <a:off x="420001" y="1536627"/>
            <a:ext cx="4310651" cy="697874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2" name="Rectángulo: esquinas redondeadas 1">
            <a:extLst>
              <a:ext uri="{FF2B5EF4-FFF2-40B4-BE49-F238E27FC236}">
                <a16:creationId xmlns:a16="http://schemas.microsoft.com/office/drawing/2014/main" id="{99FF4510-806D-4AC7-8D73-69B355A697B8}"/>
              </a:ext>
            </a:extLst>
          </p:cNvPr>
          <p:cNvSpPr/>
          <p:nvPr/>
        </p:nvSpPr>
        <p:spPr>
          <a:xfrm>
            <a:off x="1308997" y="1142665"/>
            <a:ext cx="1021080" cy="217998"/>
          </a:xfrm>
          <a:prstGeom prst="roundRect">
            <a:avLst>
              <a:gd name="adj" fmla="val 0"/>
            </a:avLst>
          </a:prstGeom>
          <a:noFill/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4" name="Rectángulo 3">
            <a:extLst>
              <a:ext uri="{FF2B5EF4-FFF2-40B4-BE49-F238E27FC236}">
                <a16:creationId xmlns:a16="http://schemas.microsoft.com/office/drawing/2014/main" id="{2AFB77A1-E7B9-4F47-9144-3CC7BDF7EE3D}"/>
              </a:ext>
            </a:extLst>
          </p:cNvPr>
          <p:cNvSpPr/>
          <p:nvPr/>
        </p:nvSpPr>
        <p:spPr>
          <a:xfrm>
            <a:off x="440504" y="1056234"/>
            <a:ext cx="1021080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N.º Pedido</a:t>
            </a:r>
            <a:endParaRPr lang="es-CL" dirty="0">
              <a:effectLst/>
              <a:latin typeface="Akazan Lt" panose="02000506020000020003" pitchFamily="2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5" name="Rectángulo: esquinas redondeadas 4">
            <a:extLst>
              <a:ext uri="{FF2B5EF4-FFF2-40B4-BE49-F238E27FC236}">
                <a16:creationId xmlns:a16="http://schemas.microsoft.com/office/drawing/2014/main" id="{2842A9BB-0E44-4F1E-97DD-EF7322732B51}"/>
              </a:ext>
            </a:extLst>
          </p:cNvPr>
          <p:cNvSpPr/>
          <p:nvPr/>
        </p:nvSpPr>
        <p:spPr>
          <a:xfrm>
            <a:off x="3675604" y="1142059"/>
            <a:ext cx="1021080" cy="217998"/>
          </a:xfrm>
          <a:prstGeom prst="roundRect">
            <a:avLst>
              <a:gd name="adj" fmla="val 0"/>
            </a:avLst>
          </a:prstGeom>
          <a:noFill/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6" name="Rectángulo 5">
            <a:extLst>
              <a:ext uri="{FF2B5EF4-FFF2-40B4-BE49-F238E27FC236}">
                <a16:creationId xmlns:a16="http://schemas.microsoft.com/office/drawing/2014/main" id="{7F3D37A6-278E-4B2C-8776-6E7C1A84784E}"/>
              </a:ext>
            </a:extLst>
          </p:cNvPr>
          <p:cNvSpPr/>
          <p:nvPr/>
        </p:nvSpPr>
        <p:spPr>
          <a:xfrm>
            <a:off x="3079506" y="1063864"/>
            <a:ext cx="1021080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Fecha</a:t>
            </a:r>
          </a:p>
        </p:txBody>
      </p:sp>
      <p:grpSp>
        <p:nvGrpSpPr>
          <p:cNvPr id="17" name="Grupo 16">
            <a:extLst>
              <a:ext uri="{FF2B5EF4-FFF2-40B4-BE49-F238E27FC236}">
                <a16:creationId xmlns:a16="http://schemas.microsoft.com/office/drawing/2014/main" id="{A1221EF0-FDFE-48C3-A647-6370BEFC3A9F}"/>
              </a:ext>
            </a:extLst>
          </p:cNvPr>
          <p:cNvGrpSpPr/>
          <p:nvPr/>
        </p:nvGrpSpPr>
        <p:grpSpPr>
          <a:xfrm>
            <a:off x="428996" y="1535416"/>
            <a:ext cx="4190338" cy="715275"/>
            <a:chOff x="461175" y="1120552"/>
            <a:chExt cx="4190338" cy="715275"/>
          </a:xfrm>
        </p:grpSpPr>
        <p:sp>
          <p:nvSpPr>
            <p:cNvPr id="8" name="Rectángulo 7">
              <a:extLst>
                <a:ext uri="{FF2B5EF4-FFF2-40B4-BE49-F238E27FC236}">
                  <a16:creationId xmlns:a16="http://schemas.microsoft.com/office/drawing/2014/main" id="{9A52EE84-0DE8-4F26-AD5E-3CE20593F425}"/>
                </a:ext>
              </a:extLst>
            </p:cNvPr>
            <p:cNvSpPr/>
            <p:nvPr/>
          </p:nvSpPr>
          <p:spPr>
            <a:xfrm>
              <a:off x="477077" y="1120552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Cliente: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" name="Rectángulo 8">
              <a:extLst>
                <a:ext uri="{FF2B5EF4-FFF2-40B4-BE49-F238E27FC236}">
                  <a16:creationId xmlns:a16="http://schemas.microsoft.com/office/drawing/2014/main" id="{0293D1B7-439B-4947-A5F0-41627F3784A1}"/>
                </a:ext>
              </a:extLst>
            </p:cNvPr>
            <p:cNvSpPr/>
            <p:nvPr/>
          </p:nvSpPr>
          <p:spPr>
            <a:xfrm>
              <a:off x="461175" y="1452518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Teléfono: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10" name="Rectángulo 9">
              <a:extLst>
                <a:ext uri="{FF2B5EF4-FFF2-40B4-BE49-F238E27FC236}">
                  <a16:creationId xmlns:a16="http://schemas.microsoft.com/office/drawing/2014/main" id="{18CEE0AE-BC72-4F64-89A2-783C42213717}"/>
                </a:ext>
              </a:extLst>
            </p:cNvPr>
            <p:cNvSpPr/>
            <p:nvPr/>
          </p:nvSpPr>
          <p:spPr>
            <a:xfrm>
              <a:off x="2542395" y="1460468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Celular: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12" name="Conector recto 11">
              <a:extLst>
                <a:ext uri="{FF2B5EF4-FFF2-40B4-BE49-F238E27FC236}">
                  <a16:creationId xmlns:a16="http://schemas.microsoft.com/office/drawing/2014/main" id="{44FD2E21-B38E-48E6-8AF0-3E3DE6E69487}"/>
                </a:ext>
              </a:extLst>
            </p:cNvPr>
            <p:cNvCxnSpPr/>
            <p:nvPr/>
          </p:nvCxnSpPr>
          <p:spPr>
            <a:xfrm>
              <a:off x="1089328" y="1380954"/>
              <a:ext cx="3562185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Conector recto 12">
              <a:extLst>
                <a:ext uri="{FF2B5EF4-FFF2-40B4-BE49-F238E27FC236}">
                  <a16:creationId xmlns:a16="http://schemas.microsoft.com/office/drawing/2014/main" id="{FF0615F5-297B-42CC-9227-B689F664423A}"/>
                </a:ext>
              </a:extLst>
            </p:cNvPr>
            <p:cNvCxnSpPr>
              <a:cxnSpLocks/>
            </p:cNvCxnSpPr>
            <p:nvPr/>
          </p:nvCxnSpPr>
          <p:spPr>
            <a:xfrm>
              <a:off x="1194019" y="1700333"/>
              <a:ext cx="1348376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" name="Conector recto 14">
              <a:extLst>
                <a:ext uri="{FF2B5EF4-FFF2-40B4-BE49-F238E27FC236}">
                  <a16:creationId xmlns:a16="http://schemas.microsoft.com/office/drawing/2014/main" id="{BD48C7B8-5CAC-4F82-9216-C8AB344C1EF2}"/>
                </a:ext>
              </a:extLst>
            </p:cNvPr>
            <p:cNvCxnSpPr>
              <a:cxnSpLocks/>
            </p:cNvCxnSpPr>
            <p:nvPr/>
          </p:nvCxnSpPr>
          <p:spPr>
            <a:xfrm>
              <a:off x="3228230" y="1700333"/>
              <a:ext cx="1423283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7" name="Grupo 26">
            <a:extLst>
              <a:ext uri="{FF2B5EF4-FFF2-40B4-BE49-F238E27FC236}">
                <a16:creationId xmlns:a16="http://schemas.microsoft.com/office/drawing/2014/main" id="{D011FB4B-7475-4BE9-A358-6DA41A8D12AD}"/>
              </a:ext>
            </a:extLst>
          </p:cNvPr>
          <p:cNvGrpSpPr/>
          <p:nvPr/>
        </p:nvGrpSpPr>
        <p:grpSpPr>
          <a:xfrm>
            <a:off x="899417" y="2332501"/>
            <a:ext cx="3359980" cy="319046"/>
            <a:chOff x="864702" y="1908569"/>
            <a:chExt cx="3359980" cy="319046"/>
          </a:xfrm>
        </p:grpSpPr>
        <p:sp>
          <p:nvSpPr>
            <p:cNvPr id="19" name="Rectángulo: esquinas redondeadas 18">
              <a:extLst>
                <a:ext uri="{FF2B5EF4-FFF2-40B4-BE49-F238E27FC236}">
                  <a16:creationId xmlns:a16="http://schemas.microsoft.com/office/drawing/2014/main" id="{90C1F828-0023-4BD0-AE55-1A1D3BABD5CA}"/>
                </a:ext>
              </a:extLst>
            </p:cNvPr>
            <p:cNvSpPr/>
            <p:nvPr/>
          </p:nvSpPr>
          <p:spPr>
            <a:xfrm>
              <a:off x="888509" y="1931042"/>
              <a:ext cx="3336173" cy="267576"/>
            </a:xfrm>
            <a:prstGeom prst="roundRect">
              <a:avLst>
                <a:gd name="adj" fmla="val 3808"/>
              </a:avLst>
            </a:prstGeom>
            <a:solidFill>
              <a:srgbClr val="E5EBF7"/>
            </a:solidFill>
            <a:ln w="6350"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20" name="Rectángulo 19">
              <a:extLst>
                <a:ext uri="{FF2B5EF4-FFF2-40B4-BE49-F238E27FC236}">
                  <a16:creationId xmlns:a16="http://schemas.microsoft.com/office/drawing/2014/main" id="{56986F0A-658A-4DCF-8EF6-0F185C7C5060}"/>
                </a:ext>
              </a:extLst>
            </p:cNvPr>
            <p:cNvSpPr/>
            <p:nvPr/>
          </p:nvSpPr>
          <p:spPr>
            <a:xfrm>
              <a:off x="864702" y="1910995"/>
              <a:ext cx="140708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Tipo de Servicio: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21" name="Rectángulo 20">
              <a:extLst>
                <a:ext uri="{FF2B5EF4-FFF2-40B4-BE49-F238E27FC236}">
                  <a16:creationId xmlns:a16="http://schemas.microsoft.com/office/drawing/2014/main" id="{6492D76D-BD6D-4616-9DE0-599FC92A6658}"/>
                </a:ext>
              </a:extLst>
            </p:cNvPr>
            <p:cNvSpPr/>
            <p:nvPr/>
          </p:nvSpPr>
          <p:spPr>
            <a:xfrm>
              <a:off x="1993616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2" name="Rectángulo 21">
              <a:extLst>
                <a:ext uri="{FF2B5EF4-FFF2-40B4-BE49-F238E27FC236}">
                  <a16:creationId xmlns:a16="http://schemas.microsoft.com/office/drawing/2014/main" id="{BE82BD38-E445-4696-A0AB-597A418C5665}"/>
                </a:ext>
              </a:extLst>
            </p:cNvPr>
            <p:cNvSpPr/>
            <p:nvPr/>
          </p:nvSpPr>
          <p:spPr>
            <a:xfrm>
              <a:off x="2072635" y="1908569"/>
              <a:ext cx="654616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Costura</a:t>
              </a:r>
            </a:p>
          </p:txBody>
        </p:sp>
        <p:sp>
          <p:nvSpPr>
            <p:cNvPr id="23" name="Rectángulo 22">
              <a:extLst>
                <a:ext uri="{FF2B5EF4-FFF2-40B4-BE49-F238E27FC236}">
                  <a16:creationId xmlns:a16="http://schemas.microsoft.com/office/drawing/2014/main" id="{68F4B250-3831-418F-BFC4-D431DBC2CA70}"/>
                </a:ext>
              </a:extLst>
            </p:cNvPr>
            <p:cNvSpPr/>
            <p:nvPr/>
          </p:nvSpPr>
          <p:spPr>
            <a:xfrm>
              <a:off x="2660329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4" name="Rectángulo 23">
              <a:extLst>
                <a:ext uri="{FF2B5EF4-FFF2-40B4-BE49-F238E27FC236}">
                  <a16:creationId xmlns:a16="http://schemas.microsoft.com/office/drawing/2014/main" id="{4AA89D6B-DBBA-402D-AEBE-71E144A67F00}"/>
                </a:ext>
              </a:extLst>
            </p:cNvPr>
            <p:cNvSpPr/>
            <p:nvPr/>
          </p:nvSpPr>
          <p:spPr>
            <a:xfrm>
              <a:off x="2750460" y="1915094"/>
              <a:ext cx="81676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Confección</a:t>
              </a:r>
            </a:p>
          </p:txBody>
        </p:sp>
        <p:sp>
          <p:nvSpPr>
            <p:cNvPr id="25" name="Rectángulo 24">
              <a:extLst>
                <a:ext uri="{FF2B5EF4-FFF2-40B4-BE49-F238E27FC236}">
                  <a16:creationId xmlns:a16="http://schemas.microsoft.com/office/drawing/2014/main" id="{E35C0224-B0B5-4F53-8A83-F99AB3741D53}"/>
                </a:ext>
              </a:extLst>
            </p:cNvPr>
            <p:cNvSpPr/>
            <p:nvPr/>
          </p:nvSpPr>
          <p:spPr>
            <a:xfrm>
              <a:off x="3522045" y="2000787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6" name="Rectángulo 25">
              <a:extLst>
                <a:ext uri="{FF2B5EF4-FFF2-40B4-BE49-F238E27FC236}">
                  <a16:creationId xmlns:a16="http://schemas.microsoft.com/office/drawing/2014/main" id="{6D0BC1E9-E235-4F61-AC23-ACA0B4CF88CA}"/>
                </a:ext>
              </a:extLst>
            </p:cNvPr>
            <p:cNvSpPr/>
            <p:nvPr/>
          </p:nvSpPr>
          <p:spPr>
            <a:xfrm>
              <a:off x="3612029" y="1915094"/>
              <a:ext cx="552402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Otros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sp>
        <p:nvSpPr>
          <p:cNvPr id="28" name="Rectángulo 27">
            <a:extLst>
              <a:ext uri="{FF2B5EF4-FFF2-40B4-BE49-F238E27FC236}">
                <a16:creationId xmlns:a16="http://schemas.microsoft.com/office/drawing/2014/main" id="{68588BD4-AE96-4CF9-9C4B-24A6D79FE99D}"/>
              </a:ext>
            </a:extLst>
          </p:cNvPr>
          <p:cNvSpPr/>
          <p:nvPr/>
        </p:nvSpPr>
        <p:spPr>
          <a:xfrm>
            <a:off x="354701" y="2633649"/>
            <a:ext cx="2183733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Descripción del Servicio:</a:t>
            </a:r>
            <a:endParaRPr lang="es-CL" dirty="0">
              <a:effectLst/>
              <a:latin typeface="Akazan Lt" panose="02000506020000020003" pitchFamily="2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pic>
        <p:nvPicPr>
          <p:cNvPr id="30" name="Imagen 29">
            <a:extLst>
              <a:ext uri="{FF2B5EF4-FFF2-40B4-BE49-F238E27FC236}">
                <a16:creationId xmlns:a16="http://schemas.microsoft.com/office/drawing/2014/main" id="{3E931A31-DC47-4A40-8DA9-8FC83A9306DD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203" t="66278" r="8673" b="23449"/>
          <a:stretch/>
        </p:blipFill>
        <p:spPr>
          <a:xfrm>
            <a:off x="440505" y="2944813"/>
            <a:ext cx="4301657" cy="738769"/>
          </a:xfrm>
          <a:prstGeom prst="rect">
            <a:avLst/>
          </a:prstGeom>
        </p:spPr>
      </p:pic>
      <p:grpSp>
        <p:nvGrpSpPr>
          <p:cNvPr id="76" name="Grupo 75">
            <a:extLst>
              <a:ext uri="{FF2B5EF4-FFF2-40B4-BE49-F238E27FC236}">
                <a16:creationId xmlns:a16="http://schemas.microsoft.com/office/drawing/2014/main" id="{EBD2F4EC-A8BF-4680-A871-AD5F1ACFA33A}"/>
              </a:ext>
            </a:extLst>
          </p:cNvPr>
          <p:cNvGrpSpPr/>
          <p:nvPr/>
        </p:nvGrpSpPr>
        <p:grpSpPr>
          <a:xfrm>
            <a:off x="513147" y="3825721"/>
            <a:ext cx="4187950" cy="1277269"/>
            <a:chOff x="425691" y="4023521"/>
            <a:chExt cx="4187950" cy="1277269"/>
          </a:xfrm>
        </p:grpSpPr>
        <p:sp>
          <p:nvSpPr>
            <p:cNvPr id="39" name="Rectángulo 38">
              <a:extLst>
                <a:ext uri="{FF2B5EF4-FFF2-40B4-BE49-F238E27FC236}">
                  <a16:creationId xmlns:a16="http://schemas.microsoft.com/office/drawing/2014/main" id="{02E4A93C-8F9C-4884-B2B6-80528735D3E3}"/>
                </a:ext>
              </a:extLst>
            </p:cNvPr>
            <p:cNvSpPr/>
            <p:nvPr/>
          </p:nvSpPr>
          <p:spPr>
            <a:xfrm>
              <a:off x="425691" y="4023521"/>
              <a:ext cx="118105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Ficha de Medidas</a:t>
              </a:r>
            </a:p>
          </p:txBody>
        </p:sp>
        <p:sp>
          <p:nvSpPr>
            <p:cNvPr id="41" name="Rectángulo 40">
              <a:extLst>
                <a:ext uri="{FF2B5EF4-FFF2-40B4-BE49-F238E27FC236}">
                  <a16:creationId xmlns:a16="http://schemas.microsoft.com/office/drawing/2014/main" id="{92B9E128-7B4C-45E7-9BA8-B9EA85687B92}"/>
                </a:ext>
              </a:extLst>
            </p:cNvPr>
            <p:cNvSpPr/>
            <p:nvPr/>
          </p:nvSpPr>
          <p:spPr>
            <a:xfrm>
              <a:off x="754528" y="4254831"/>
              <a:ext cx="66475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H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ombros</a:t>
              </a:r>
            </a:p>
          </p:txBody>
        </p:sp>
        <p:grpSp>
          <p:nvGrpSpPr>
            <p:cNvPr id="53" name="Grupo 52">
              <a:extLst>
                <a:ext uri="{FF2B5EF4-FFF2-40B4-BE49-F238E27FC236}">
                  <a16:creationId xmlns:a16="http://schemas.microsoft.com/office/drawing/2014/main" id="{F280F20A-CEEA-4B75-946C-268CF551042A}"/>
                </a:ext>
              </a:extLst>
            </p:cNvPr>
            <p:cNvGrpSpPr/>
            <p:nvPr/>
          </p:nvGrpSpPr>
          <p:grpSpPr>
            <a:xfrm>
              <a:off x="499785" y="4324233"/>
              <a:ext cx="319496" cy="903494"/>
              <a:chOff x="499785" y="4324233"/>
              <a:chExt cx="319496" cy="903494"/>
            </a:xfrm>
          </p:grpSpPr>
          <p:sp>
            <p:nvSpPr>
              <p:cNvPr id="40" name="Rectángulo 39">
                <a:extLst>
                  <a:ext uri="{FF2B5EF4-FFF2-40B4-BE49-F238E27FC236}">
                    <a16:creationId xmlns:a16="http://schemas.microsoft.com/office/drawing/2014/main" id="{E47B04F6-4E0C-443A-9D7F-51CC3A6E8167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 dirty="0"/>
              </a:p>
            </p:txBody>
          </p:sp>
          <p:sp>
            <p:nvSpPr>
              <p:cNvPr id="42" name="Rectángulo 41">
                <a:extLst>
                  <a:ext uri="{FF2B5EF4-FFF2-40B4-BE49-F238E27FC236}">
                    <a16:creationId xmlns:a16="http://schemas.microsoft.com/office/drawing/2014/main" id="{E0D8D7D1-E8A9-477D-BB59-7D4037A10AD8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3" name="Rectángulo 42">
                <a:extLst>
                  <a:ext uri="{FF2B5EF4-FFF2-40B4-BE49-F238E27FC236}">
                    <a16:creationId xmlns:a16="http://schemas.microsoft.com/office/drawing/2014/main" id="{F11EEA12-BB2F-4295-96AC-15AABB2EB594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4" name="Rectángulo 43">
                <a:extLst>
                  <a:ext uri="{FF2B5EF4-FFF2-40B4-BE49-F238E27FC236}">
                    <a16:creationId xmlns:a16="http://schemas.microsoft.com/office/drawing/2014/main" id="{4CA8619C-54F1-4E1B-8AD0-2AB97850AF39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5" name="Rectángulo 44">
                <a:extLst>
                  <a:ext uri="{FF2B5EF4-FFF2-40B4-BE49-F238E27FC236}">
                    <a16:creationId xmlns:a16="http://schemas.microsoft.com/office/drawing/2014/main" id="{A892E23F-412E-4C2B-BF07-19DEFB875F6D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48" name="Rectángulo 47">
              <a:extLst>
                <a:ext uri="{FF2B5EF4-FFF2-40B4-BE49-F238E27FC236}">
                  <a16:creationId xmlns:a16="http://schemas.microsoft.com/office/drawing/2014/main" id="{F61B7A8A-9FD8-4CD0-98C1-D19A7D442815}"/>
                </a:ext>
              </a:extLst>
            </p:cNvPr>
            <p:cNvSpPr/>
            <p:nvPr/>
          </p:nvSpPr>
          <p:spPr>
            <a:xfrm>
              <a:off x="754528" y="4446790"/>
              <a:ext cx="66475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Busto</a:t>
              </a:r>
            </a:p>
          </p:txBody>
        </p:sp>
        <p:sp>
          <p:nvSpPr>
            <p:cNvPr id="49" name="Rectángulo 48">
              <a:extLst>
                <a:ext uri="{FF2B5EF4-FFF2-40B4-BE49-F238E27FC236}">
                  <a16:creationId xmlns:a16="http://schemas.microsoft.com/office/drawing/2014/main" id="{CB2C72A1-AB47-4A03-B163-24BB2C1F201C}"/>
                </a:ext>
              </a:extLst>
            </p:cNvPr>
            <p:cNvSpPr/>
            <p:nvPr/>
          </p:nvSpPr>
          <p:spPr>
            <a:xfrm>
              <a:off x="754528" y="4627222"/>
              <a:ext cx="934027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Larg</a:t>
              </a: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 Espalda</a:t>
              </a:r>
            </a:p>
          </p:txBody>
        </p:sp>
        <p:sp>
          <p:nvSpPr>
            <p:cNvPr id="50" name="Rectángulo 49">
              <a:extLst>
                <a:ext uri="{FF2B5EF4-FFF2-40B4-BE49-F238E27FC236}">
                  <a16:creationId xmlns:a16="http://schemas.microsoft.com/office/drawing/2014/main" id="{C5BC14CB-F47E-4D58-8F68-DDE41F381913}"/>
                </a:ext>
              </a:extLst>
            </p:cNvPr>
            <p:cNvSpPr/>
            <p:nvPr/>
          </p:nvSpPr>
          <p:spPr>
            <a:xfrm>
              <a:off x="754528" y="4819750"/>
              <a:ext cx="934027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Busto</a:t>
              </a:r>
            </a:p>
          </p:txBody>
        </p:sp>
        <p:sp>
          <p:nvSpPr>
            <p:cNvPr id="52" name="Rectángulo 51">
              <a:extLst>
                <a:ext uri="{FF2B5EF4-FFF2-40B4-BE49-F238E27FC236}">
                  <a16:creationId xmlns:a16="http://schemas.microsoft.com/office/drawing/2014/main" id="{39884370-F146-4FD9-9DE4-63D0F5CF1CFD}"/>
                </a:ext>
              </a:extLst>
            </p:cNvPr>
            <p:cNvSpPr/>
            <p:nvPr/>
          </p:nvSpPr>
          <p:spPr>
            <a:xfrm>
              <a:off x="763644" y="5019073"/>
              <a:ext cx="54205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</a:t>
              </a:r>
            </a:p>
          </p:txBody>
        </p:sp>
        <p:grpSp>
          <p:nvGrpSpPr>
            <p:cNvPr id="54" name="Grupo 53">
              <a:extLst>
                <a:ext uri="{FF2B5EF4-FFF2-40B4-BE49-F238E27FC236}">
                  <a16:creationId xmlns:a16="http://schemas.microsoft.com/office/drawing/2014/main" id="{899D3852-9FE5-4802-ABAC-63F149199D1B}"/>
                </a:ext>
              </a:extLst>
            </p:cNvPr>
            <p:cNvGrpSpPr/>
            <p:nvPr/>
          </p:nvGrpSpPr>
          <p:grpSpPr>
            <a:xfrm>
              <a:off x="1603520" y="4324233"/>
              <a:ext cx="319496" cy="903494"/>
              <a:chOff x="499785" y="4324233"/>
              <a:chExt cx="319496" cy="903494"/>
            </a:xfrm>
          </p:grpSpPr>
          <p:sp>
            <p:nvSpPr>
              <p:cNvPr id="55" name="Rectángulo 54">
                <a:extLst>
                  <a:ext uri="{FF2B5EF4-FFF2-40B4-BE49-F238E27FC236}">
                    <a16:creationId xmlns:a16="http://schemas.microsoft.com/office/drawing/2014/main" id="{B9500116-F8A0-4B60-A41D-DDA61DAD96E1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6" name="Rectángulo 55">
                <a:extLst>
                  <a:ext uri="{FF2B5EF4-FFF2-40B4-BE49-F238E27FC236}">
                    <a16:creationId xmlns:a16="http://schemas.microsoft.com/office/drawing/2014/main" id="{32936542-49CC-49B3-82EB-7BF61A120F45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7" name="Rectángulo 56">
                <a:extLst>
                  <a:ext uri="{FF2B5EF4-FFF2-40B4-BE49-F238E27FC236}">
                    <a16:creationId xmlns:a16="http://schemas.microsoft.com/office/drawing/2014/main" id="{8750774D-2064-4D64-A3A9-4DF20C839018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8" name="Rectángulo 57">
                <a:extLst>
                  <a:ext uri="{FF2B5EF4-FFF2-40B4-BE49-F238E27FC236}">
                    <a16:creationId xmlns:a16="http://schemas.microsoft.com/office/drawing/2014/main" id="{83283F80-022F-44A8-A5C5-F600B41761E0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9" name="Rectángulo 58">
                <a:extLst>
                  <a:ext uri="{FF2B5EF4-FFF2-40B4-BE49-F238E27FC236}">
                    <a16:creationId xmlns:a16="http://schemas.microsoft.com/office/drawing/2014/main" id="{B3B65F57-430F-44F5-B56A-77EC86B78C32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60" name="Rectángulo 59">
              <a:extLst>
                <a:ext uri="{FF2B5EF4-FFF2-40B4-BE49-F238E27FC236}">
                  <a16:creationId xmlns:a16="http://schemas.microsoft.com/office/drawing/2014/main" id="{6466DA8E-C652-4658-9DE6-CC4010FF4254}"/>
                </a:ext>
              </a:extLst>
            </p:cNvPr>
            <p:cNvSpPr/>
            <p:nvPr/>
          </p:nvSpPr>
          <p:spPr>
            <a:xfrm>
              <a:off x="1857045" y="4249221"/>
              <a:ext cx="140225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Frente </a:t>
              </a:r>
            </a:p>
          </p:txBody>
        </p:sp>
        <p:sp>
          <p:nvSpPr>
            <p:cNvPr id="61" name="Rectángulo 60">
              <a:extLst>
                <a:ext uri="{FF2B5EF4-FFF2-40B4-BE49-F238E27FC236}">
                  <a16:creationId xmlns:a16="http://schemas.microsoft.com/office/drawing/2014/main" id="{31371062-0AD6-4B71-A228-5A8B2CD3F31E}"/>
                </a:ext>
              </a:extLst>
            </p:cNvPr>
            <p:cNvSpPr/>
            <p:nvPr/>
          </p:nvSpPr>
          <p:spPr>
            <a:xfrm>
              <a:off x="1857045" y="4448480"/>
              <a:ext cx="1327750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Costado</a:t>
              </a:r>
            </a:p>
          </p:txBody>
        </p:sp>
        <p:sp>
          <p:nvSpPr>
            <p:cNvPr id="62" name="Rectángulo 61">
              <a:extLst>
                <a:ext uri="{FF2B5EF4-FFF2-40B4-BE49-F238E27FC236}">
                  <a16:creationId xmlns:a16="http://schemas.microsoft.com/office/drawing/2014/main" id="{5A4E51EF-8D78-4EC7-9B0F-BE0BEA9BB197}"/>
                </a:ext>
              </a:extLst>
            </p:cNvPr>
            <p:cNvSpPr/>
            <p:nvPr/>
          </p:nvSpPr>
          <p:spPr>
            <a:xfrm>
              <a:off x="1867696" y="4627222"/>
              <a:ext cx="60857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Cadera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63" name="Rectángulo 62">
              <a:extLst>
                <a:ext uri="{FF2B5EF4-FFF2-40B4-BE49-F238E27FC236}">
                  <a16:creationId xmlns:a16="http://schemas.microsoft.com/office/drawing/2014/main" id="{14010947-628E-4464-9589-CBFF26BCD86C}"/>
                </a:ext>
              </a:extLst>
            </p:cNvPr>
            <p:cNvSpPr/>
            <p:nvPr/>
          </p:nvSpPr>
          <p:spPr>
            <a:xfrm>
              <a:off x="1867696" y="4813319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Rodilla</a:t>
              </a:r>
            </a:p>
          </p:txBody>
        </p:sp>
        <p:sp>
          <p:nvSpPr>
            <p:cNvPr id="64" name="Rectángulo 63">
              <a:extLst>
                <a:ext uri="{FF2B5EF4-FFF2-40B4-BE49-F238E27FC236}">
                  <a16:creationId xmlns:a16="http://schemas.microsoft.com/office/drawing/2014/main" id="{B9F5A617-31DA-4B42-AA9F-20464752E28F}"/>
                </a:ext>
              </a:extLst>
            </p:cNvPr>
            <p:cNvSpPr/>
            <p:nvPr/>
          </p:nvSpPr>
          <p:spPr>
            <a:xfrm>
              <a:off x="1862655" y="5016100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Rodilla</a:t>
              </a:r>
            </a:p>
          </p:txBody>
        </p:sp>
        <p:grpSp>
          <p:nvGrpSpPr>
            <p:cNvPr id="65" name="Grupo 64">
              <a:extLst>
                <a:ext uri="{FF2B5EF4-FFF2-40B4-BE49-F238E27FC236}">
                  <a16:creationId xmlns:a16="http://schemas.microsoft.com/office/drawing/2014/main" id="{320CD5EF-93F7-494C-8D7A-6A0B8DEABED7}"/>
                </a:ext>
              </a:extLst>
            </p:cNvPr>
            <p:cNvGrpSpPr/>
            <p:nvPr/>
          </p:nvGrpSpPr>
          <p:grpSpPr>
            <a:xfrm>
              <a:off x="3122565" y="4330398"/>
              <a:ext cx="319496" cy="903494"/>
              <a:chOff x="499785" y="4324233"/>
              <a:chExt cx="319496" cy="903494"/>
            </a:xfrm>
          </p:grpSpPr>
          <p:sp>
            <p:nvSpPr>
              <p:cNvPr id="66" name="Rectángulo 65">
                <a:extLst>
                  <a:ext uri="{FF2B5EF4-FFF2-40B4-BE49-F238E27FC236}">
                    <a16:creationId xmlns:a16="http://schemas.microsoft.com/office/drawing/2014/main" id="{F5AFC7C4-3C8D-4234-9F99-591641CB149C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7" name="Rectángulo 66">
                <a:extLst>
                  <a:ext uri="{FF2B5EF4-FFF2-40B4-BE49-F238E27FC236}">
                    <a16:creationId xmlns:a16="http://schemas.microsoft.com/office/drawing/2014/main" id="{672EC4D9-7968-40EF-8E37-0AB1B0B57B4D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8" name="Rectángulo 67">
                <a:extLst>
                  <a:ext uri="{FF2B5EF4-FFF2-40B4-BE49-F238E27FC236}">
                    <a16:creationId xmlns:a16="http://schemas.microsoft.com/office/drawing/2014/main" id="{79992F34-89A5-437A-A008-60DF00CD58FB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9" name="Rectángulo 68">
                <a:extLst>
                  <a:ext uri="{FF2B5EF4-FFF2-40B4-BE49-F238E27FC236}">
                    <a16:creationId xmlns:a16="http://schemas.microsoft.com/office/drawing/2014/main" id="{5A44A7C8-1EF2-4BA3-A253-805C71A8205A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70" name="Rectángulo 69">
                <a:extLst>
                  <a:ext uri="{FF2B5EF4-FFF2-40B4-BE49-F238E27FC236}">
                    <a16:creationId xmlns:a16="http://schemas.microsoft.com/office/drawing/2014/main" id="{9FCEB1F4-D108-40F4-9C61-46A7811EF12A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71" name="Rectángulo 70">
              <a:extLst>
                <a:ext uri="{FF2B5EF4-FFF2-40B4-BE49-F238E27FC236}">
                  <a16:creationId xmlns:a16="http://schemas.microsoft.com/office/drawing/2014/main" id="{7667203C-F86F-4632-8695-E8C8F777376B}"/>
                </a:ext>
              </a:extLst>
            </p:cNvPr>
            <p:cNvSpPr/>
            <p:nvPr/>
          </p:nvSpPr>
          <p:spPr>
            <a:xfrm>
              <a:off x="3391445" y="4257235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Pantalones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2" name="Rectángulo 71">
              <a:extLst>
                <a:ext uri="{FF2B5EF4-FFF2-40B4-BE49-F238E27FC236}">
                  <a16:creationId xmlns:a16="http://schemas.microsoft.com/office/drawing/2014/main" id="{58BFB19A-50EB-45F1-A3CE-85D479F6FF63}"/>
                </a:ext>
              </a:extLst>
            </p:cNvPr>
            <p:cNvSpPr/>
            <p:nvPr/>
          </p:nvSpPr>
          <p:spPr>
            <a:xfrm>
              <a:off x="3392643" y="4443247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Falda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3" name="Rectángulo 72">
              <a:extLst>
                <a:ext uri="{FF2B5EF4-FFF2-40B4-BE49-F238E27FC236}">
                  <a16:creationId xmlns:a16="http://schemas.microsoft.com/office/drawing/2014/main" id="{1D61C0AB-6E23-4955-B604-F5425931A240}"/>
                </a:ext>
              </a:extLst>
            </p:cNvPr>
            <p:cNvSpPr/>
            <p:nvPr/>
          </p:nvSpPr>
          <p:spPr>
            <a:xfrm>
              <a:off x="3388231" y="4632248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Brazos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4" name="Rectángulo 73">
              <a:extLst>
                <a:ext uri="{FF2B5EF4-FFF2-40B4-BE49-F238E27FC236}">
                  <a16:creationId xmlns:a16="http://schemas.microsoft.com/office/drawing/2014/main" id="{82FFD66E-2E43-472B-9751-82F25D60E63F}"/>
                </a:ext>
              </a:extLst>
            </p:cNvPr>
            <p:cNvSpPr/>
            <p:nvPr/>
          </p:nvSpPr>
          <p:spPr>
            <a:xfrm>
              <a:off x="3391445" y="4824776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Brazos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5" name="Rectángulo 74">
              <a:extLst>
                <a:ext uri="{FF2B5EF4-FFF2-40B4-BE49-F238E27FC236}">
                  <a16:creationId xmlns:a16="http://schemas.microsoft.com/office/drawing/2014/main" id="{567DC8AA-44AB-4858-80A5-59093DB9B205}"/>
                </a:ext>
              </a:extLst>
            </p:cNvPr>
            <p:cNvSpPr/>
            <p:nvPr/>
          </p:nvSpPr>
          <p:spPr>
            <a:xfrm>
              <a:off x="3392014" y="5019687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Puños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77" name="Grupo 76">
            <a:extLst>
              <a:ext uri="{FF2B5EF4-FFF2-40B4-BE49-F238E27FC236}">
                <a16:creationId xmlns:a16="http://schemas.microsoft.com/office/drawing/2014/main" id="{E1C409F8-653D-4D9B-BD5A-C6F51AAA093A}"/>
              </a:ext>
            </a:extLst>
          </p:cNvPr>
          <p:cNvGrpSpPr/>
          <p:nvPr/>
        </p:nvGrpSpPr>
        <p:grpSpPr>
          <a:xfrm>
            <a:off x="827247" y="5284367"/>
            <a:ext cx="3869438" cy="314947"/>
            <a:chOff x="846774" y="1908569"/>
            <a:chExt cx="3869438" cy="314947"/>
          </a:xfrm>
        </p:grpSpPr>
        <p:sp>
          <p:nvSpPr>
            <p:cNvPr id="78" name="Rectángulo: esquinas redondeadas 77">
              <a:extLst>
                <a:ext uri="{FF2B5EF4-FFF2-40B4-BE49-F238E27FC236}">
                  <a16:creationId xmlns:a16="http://schemas.microsoft.com/office/drawing/2014/main" id="{2060D2E5-A165-4593-B293-BEB07BBA723F}"/>
                </a:ext>
              </a:extLst>
            </p:cNvPr>
            <p:cNvSpPr/>
            <p:nvPr/>
          </p:nvSpPr>
          <p:spPr>
            <a:xfrm>
              <a:off x="888509" y="1931042"/>
              <a:ext cx="3548063" cy="267576"/>
            </a:xfrm>
            <a:prstGeom prst="roundRect">
              <a:avLst>
                <a:gd name="adj" fmla="val 3808"/>
              </a:avLst>
            </a:prstGeom>
            <a:solidFill>
              <a:srgbClr val="E5EBF7"/>
            </a:solidFill>
            <a:ln w="6350"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79" name="Rectángulo 78">
              <a:extLst>
                <a:ext uri="{FF2B5EF4-FFF2-40B4-BE49-F238E27FC236}">
                  <a16:creationId xmlns:a16="http://schemas.microsoft.com/office/drawing/2014/main" id="{E7877A37-7626-4D32-BC91-E7815A0457B0}"/>
                </a:ext>
              </a:extLst>
            </p:cNvPr>
            <p:cNvSpPr/>
            <p:nvPr/>
          </p:nvSpPr>
          <p:spPr>
            <a:xfrm>
              <a:off x="846774" y="1910995"/>
              <a:ext cx="140708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Material Utilizado</a:t>
              </a:r>
            </a:p>
          </p:txBody>
        </p:sp>
        <p:sp>
          <p:nvSpPr>
            <p:cNvPr id="80" name="Rectángulo 79">
              <a:extLst>
                <a:ext uri="{FF2B5EF4-FFF2-40B4-BE49-F238E27FC236}">
                  <a16:creationId xmlns:a16="http://schemas.microsoft.com/office/drawing/2014/main" id="{EED52FFC-D234-4972-9362-CCA8BD8E1E1D}"/>
                </a:ext>
              </a:extLst>
            </p:cNvPr>
            <p:cNvSpPr/>
            <p:nvPr/>
          </p:nvSpPr>
          <p:spPr>
            <a:xfrm>
              <a:off x="1951784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81" name="Rectángulo 80">
              <a:extLst>
                <a:ext uri="{FF2B5EF4-FFF2-40B4-BE49-F238E27FC236}">
                  <a16:creationId xmlns:a16="http://schemas.microsoft.com/office/drawing/2014/main" id="{810D7B33-A378-48EE-81DB-D80ABF08CAFF}"/>
                </a:ext>
              </a:extLst>
            </p:cNvPr>
            <p:cNvSpPr/>
            <p:nvPr/>
          </p:nvSpPr>
          <p:spPr>
            <a:xfrm>
              <a:off x="2018850" y="1908569"/>
              <a:ext cx="1230415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Traído por cliente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82" name="Rectángulo 81">
              <a:extLst>
                <a:ext uri="{FF2B5EF4-FFF2-40B4-BE49-F238E27FC236}">
                  <a16:creationId xmlns:a16="http://schemas.microsoft.com/office/drawing/2014/main" id="{C6BA340D-8998-4AB9-89C7-B008C984CE74}"/>
                </a:ext>
              </a:extLst>
            </p:cNvPr>
            <p:cNvSpPr/>
            <p:nvPr/>
          </p:nvSpPr>
          <p:spPr>
            <a:xfrm>
              <a:off x="3114635" y="2000787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85" name="Rectángulo 84">
              <a:extLst>
                <a:ext uri="{FF2B5EF4-FFF2-40B4-BE49-F238E27FC236}">
                  <a16:creationId xmlns:a16="http://schemas.microsoft.com/office/drawing/2014/main" id="{E804BDC5-B8E3-4BEE-B9A1-7A7F9FE1772F}"/>
                </a:ext>
              </a:extLst>
            </p:cNvPr>
            <p:cNvSpPr/>
            <p:nvPr/>
          </p:nvSpPr>
          <p:spPr>
            <a:xfrm>
              <a:off x="3194974" y="1908569"/>
              <a:ext cx="152123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Comprado por uno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pic>
        <p:nvPicPr>
          <p:cNvPr id="86" name="Imagen 85">
            <a:extLst>
              <a:ext uri="{FF2B5EF4-FFF2-40B4-BE49-F238E27FC236}">
                <a16:creationId xmlns:a16="http://schemas.microsoft.com/office/drawing/2014/main" id="{5E40D706-1789-41B8-8B26-B918DFB9E15B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203" t="66278" r="8673" b="23356"/>
          <a:stretch/>
        </p:blipFill>
        <p:spPr>
          <a:xfrm>
            <a:off x="420002" y="5572807"/>
            <a:ext cx="4301657" cy="745544"/>
          </a:xfrm>
          <a:prstGeom prst="rect">
            <a:avLst/>
          </a:prstGeom>
        </p:spPr>
      </p:pic>
      <p:grpSp>
        <p:nvGrpSpPr>
          <p:cNvPr id="99" name="Grupo 98">
            <a:extLst>
              <a:ext uri="{FF2B5EF4-FFF2-40B4-BE49-F238E27FC236}">
                <a16:creationId xmlns:a16="http://schemas.microsoft.com/office/drawing/2014/main" id="{A495B0AB-2D8A-4029-A820-29583E476264}"/>
              </a:ext>
            </a:extLst>
          </p:cNvPr>
          <p:cNvGrpSpPr/>
          <p:nvPr/>
        </p:nvGrpSpPr>
        <p:grpSpPr>
          <a:xfrm>
            <a:off x="513886" y="6402346"/>
            <a:ext cx="4328637" cy="751470"/>
            <a:chOff x="507023" y="6357999"/>
            <a:chExt cx="4328637" cy="751470"/>
          </a:xfrm>
        </p:grpSpPr>
        <p:sp>
          <p:nvSpPr>
            <p:cNvPr id="88" name="Rectángulo 87">
              <a:extLst>
                <a:ext uri="{FF2B5EF4-FFF2-40B4-BE49-F238E27FC236}">
                  <a16:creationId xmlns:a16="http://schemas.microsoft.com/office/drawing/2014/main" id="{CABB359B-7FAA-4851-BFBB-C7E16CD1F9CA}"/>
                </a:ext>
              </a:extLst>
            </p:cNvPr>
            <p:cNvSpPr/>
            <p:nvPr/>
          </p:nvSpPr>
          <p:spPr>
            <a:xfrm>
              <a:off x="507023" y="6357999"/>
              <a:ext cx="1590222" cy="34394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6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Formas de Pago</a:t>
              </a:r>
              <a:endParaRPr lang="es-CL" sz="16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89" name="Rectángulo 88">
              <a:extLst>
                <a:ext uri="{FF2B5EF4-FFF2-40B4-BE49-F238E27FC236}">
                  <a16:creationId xmlns:a16="http://schemas.microsoft.com/office/drawing/2014/main" id="{5C3FB13F-67AB-4E67-B8DB-16F6AEF462D6}"/>
                </a:ext>
              </a:extLst>
            </p:cNvPr>
            <p:cNvSpPr/>
            <p:nvPr/>
          </p:nvSpPr>
          <p:spPr>
            <a:xfrm>
              <a:off x="508665" y="6755574"/>
              <a:ext cx="118105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Total a Pagar: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90" name="Conector recto 89">
              <a:extLst>
                <a:ext uri="{FF2B5EF4-FFF2-40B4-BE49-F238E27FC236}">
                  <a16:creationId xmlns:a16="http://schemas.microsoft.com/office/drawing/2014/main" id="{E991F5D5-602F-41C6-A05E-4F641BA735F5}"/>
                </a:ext>
              </a:extLst>
            </p:cNvPr>
            <p:cNvCxnSpPr>
              <a:cxnSpLocks/>
            </p:cNvCxnSpPr>
            <p:nvPr/>
          </p:nvCxnSpPr>
          <p:spPr>
            <a:xfrm>
              <a:off x="1405339" y="6956676"/>
              <a:ext cx="1125661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3" name="Rectángulo 92">
              <a:extLst>
                <a:ext uri="{FF2B5EF4-FFF2-40B4-BE49-F238E27FC236}">
                  <a16:creationId xmlns:a16="http://schemas.microsoft.com/office/drawing/2014/main" id="{6EBF0BAA-1830-4082-9014-C97DF0F57357}"/>
                </a:ext>
              </a:extLst>
            </p:cNvPr>
            <p:cNvSpPr/>
            <p:nvPr/>
          </p:nvSpPr>
          <p:spPr>
            <a:xfrm>
              <a:off x="2618328" y="6480608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94" name="Rectángulo 93">
              <a:extLst>
                <a:ext uri="{FF2B5EF4-FFF2-40B4-BE49-F238E27FC236}">
                  <a16:creationId xmlns:a16="http://schemas.microsoft.com/office/drawing/2014/main" id="{6B27A875-5C49-4CE4-884A-53A0A9CD71C2}"/>
                </a:ext>
              </a:extLst>
            </p:cNvPr>
            <p:cNvSpPr/>
            <p:nvPr/>
          </p:nvSpPr>
          <p:spPr>
            <a:xfrm>
              <a:off x="2698547" y="6392360"/>
              <a:ext cx="213711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50% Adel</a:t>
              </a: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anto / 50% Entrega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5" name="Rectángulo 94">
              <a:extLst>
                <a:ext uri="{FF2B5EF4-FFF2-40B4-BE49-F238E27FC236}">
                  <a16:creationId xmlns:a16="http://schemas.microsoft.com/office/drawing/2014/main" id="{796D9CDE-CE6A-44BC-B977-018DBDB7ADB1}"/>
                </a:ext>
              </a:extLst>
            </p:cNvPr>
            <p:cNvSpPr/>
            <p:nvPr/>
          </p:nvSpPr>
          <p:spPr>
            <a:xfrm>
              <a:off x="2618327" y="6671604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96" name="Rectángulo 95">
              <a:extLst>
                <a:ext uri="{FF2B5EF4-FFF2-40B4-BE49-F238E27FC236}">
                  <a16:creationId xmlns:a16="http://schemas.microsoft.com/office/drawing/2014/main" id="{E1A9C05A-E9F5-40BA-9B89-F4925868A6E2}"/>
                </a:ext>
              </a:extLst>
            </p:cNvPr>
            <p:cNvSpPr/>
            <p:nvPr/>
          </p:nvSpPr>
          <p:spPr>
            <a:xfrm>
              <a:off x="2698547" y="6590190"/>
              <a:ext cx="125637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Tarjeta de Crédito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7" name="Rectángulo 96">
              <a:extLst>
                <a:ext uri="{FF2B5EF4-FFF2-40B4-BE49-F238E27FC236}">
                  <a16:creationId xmlns:a16="http://schemas.microsoft.com/office/drawing/2014/main" id="{FDB9D3DA-79A0-4743-B169-42B0206C7917}"/>
                </a:ext>
              </a:extLst>
            </p:cNvPr>
            <p:cNvSpPr/>
            <p:nvPr/>
          </p:nvSpPr>
          <p:spPr>
            <a:xfrm>
              <a:off x="2734595" y="6796948"/>
              <a:ext cx="125637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Pago Completo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8" name="Rectángulo 97">
              <a:extLst>
                <a:ext uri="{FF2B5EF4-FFF2-40B4-BE49-F238E27FC236}">
                  <a16:creationId xmlns:a16="http://schemas.microsoft.com/office/drawing/2014/main" id="{C23ACB03-E850-4859-963B-A4D496E13724}"/>
                </a:ext>
              </a:extLst>
            </p:cNvPr>
            <p:cNvSpPr/>
            <p:nvPr/>
          </p:nvSpPr>
          <p:spPr>
            <a:xfrm>
              <a:off x="2618327" y="6872424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</p:grpSp>
      <p:sp>
        <p:nvSpPr>
          <p:cNvPr id="83" name="Rectángulo 82">
            <a:extLst>
              <a:ext uri="{FF2B5EF4-FFF2-40B4-BE49-F238E27FC236}">
                <a16:creationId xmlns:a16="http://schemas.microsoft.com/office/drawing/2014/main" id="{FF1B5714-D46E-4962-9BD8-8C3EB344E93F}"/>
              </a:ext>
            </a:extLst>
          </p:cNvPr>
          <p:cNvSpPr/>
          <p:nvPr/>
        </p:nvSpPr>
        <p:spPr>
          <a:xfrm>
            <a:off x="551357" y="63750"/>
            <a:ext cx="4148168" cy="107830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07000"/>
              </a:lnSpc>
              <a:spcAft>
                <a:spcPts val="726"/>
              </a:spcAft>
            </a:pPr>
            <a:r>
              <a:rPr lang="es-CL" sz="5988" dirty="0">
                <a:solidFill>
                  <a:schemeClr val="bg1"/>
                </a:solidFill>
                <a:latin typeface="Angelface" pitchFamily="50" charset="0"/>
                <a:ea typeface="Calibri" panose="020F0502020204030204" pitchFamily="34" charset="0"/>
                <a:cs typeface="Times New Roman" panose="02020603050405020304" pitchFamily="18" charset="0"/>
              </a:rPr>
              <a:t>Ordenes de Venta</a:t>
            </a:r>
            <a:endParaRPr lang="es-CL" sz="6532" dirty="0">
              <a:solidFill>
                <a:schemeClr val="bg1"/>
              </a:solidFill>
              <a:latin typeface="Angelface" pitchFamily="50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101" name="Rectángulo: esquinas redondeadas 100">
            <a:extLst>
              <a:ext uri="{FF2B5EF4-FFF2-40B4-BE49-F238E27FC236}">
                <a16:creationId xmlns:a16="http://schemas.microsoft.com/office/drawing/2014/main" id="{0A155951-9671-4EA6-9BA5-4894C98CB333}"/>
              </a:ext>
            </a:extLst>
          </p:cNvPr>
          <p:cNvSpPr/>
          <p:nvPr/>
        </p:nvSpPr>
        <p:spPr>
          <a:xfrm>
            <a:off x="473237" y="1582469"/>
            <a:ext cx="4223447" cy="604994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111" name="Rectángulo: esquinas redondeadas 110">
            <a:extLst>
              <a:ext uri="{FF2B5EF4-FFF2-40B4-BE49-F238E27FC236}">
                <a16:creationId xmlns:a16="http://schemas.microsoft.com/office/drawing/2014/main" id="{2F0F5CEE-A183-4B39-8715-F1C8F735566B}"/>
              </a:ext>
            </a:extLst>
          </p:cNvPr>
          <p:cNvSpPr/>
          <p:nvPr/>
        </p:nvSpPr>
        <p:spPr>
          <a:xfrm>
            <a:off x="524368" y="3850804"/>
            <a:ext cx="4115236" cy="1279658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113" name="Rectángulo: esquinas redondeadas 112">
            <a:extLst>
              <a:ext uri="{FF2B5EF4-FFF2-40B4-BE49-F238E27FC236}">
                <a16:creationId xmlns:a16="http://schemas.microsoft.com/office/drawing/2014/main" id="{907035ED-50C6-4207-BD92-D5027B05F656}"/>
              </a:ext>
            </a:extLst>
          </p:cNvPr>
          <p:cNvSpPr/>
          <p:nvPr/>
        </p:nvSpPr>
        <p:spPr>
          <a:xfrm>
            <a:off x="521789" y="6431097"/>
            <a:ext cx="4115236" cy="762266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</p:spTree>
    <p:extLst>
      <p:ext uri="{BB962C8B-B14F-4D97-AF65-F5344CB8AC3E}">
        <p14:creationId xmlns:p14="http://schemas.microsoft.com/office/powerpoint/2010/main" val="2617008356"/>
      </p:ext>
    </p:extLst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4" name="Imagen 113">
            <a:extLst>
              <a:ext uri="{FF2B5EF4-FFF2-40B4-BE49-F238E27FC236}">
                <a16:creationId xmlns:a16="http://schemas.microsoft.com/office/drawing/2014/main" id="{E2C72D66-3C05-40F4-818E-4CB8631B94FA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26633" t="9514" r="29569" b="27352"/>
          <a:stretch/>
        </p:blipFill>
        <p:spPr>
          <a:xfrm rot="16200000">
            <a:off x="2185505" y="-1998928"/>
            <a:ext cx="697876" cy="5068891"/>
          </a:xfrm>
          <a:prstGeom prst="rect">
            <a:avLst/>
          </a:prstGeom>
        </p:spPr>
      </p:pic>
      <p:sp>
        <p:nvSpPr>
          <p:cNvPr id="112" name="Rectángulo: esquinas redondeadas 111">
            <a:extLst>
              <a:ext uri="{FF2B5EF4-FFF2-40B4-BE49-F238E27FC236}">
                <a16:creationId xmlns:a16="http://schemas.microsoft.com/office/drawing/2014/main" id="{E115D612-3661-42A9-A486-91A7B88EA55F}"/>
              </a:ext>
            </a:extLst>
          </p:cNvPr>
          <p:cNvSpPr/>
          <p:nvPr/>
        </p:nvSpPr>
        <p:spPr>
          <a:xfrm>
            <a:off x="440504" y="6367648"/>
            <a:ext cx="4290148" cy="890633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110" name="Rectángulo: esquinas redondeadas 109">
            <a:extLst>
              <a:ext uri="{FF2B5EF4-FFF2-40B4-BE49-F238E27FC236}">
                <a16:creationId xmlns:a16="http://schemas.microsoft.com/office/drawing/2014/main" id="{9B78243E-FF09-471B-A928-593DCFE6BCF1}"/>
              </a:ext>
            </a:extLst>
          </p:cNvPr>
          <p:cNvSpPr/>
          <p:nvPr/>
        </p:nvSpPr>
        <p:spPr>
          <a:xfrm>
            <a:off x="440505" y="3776826"/>
            <a:ext cx="4290148" cy="1439386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84" name="Rectángulo: esquinas redondeadas 83">
            <a:extLst>
              <a:ext uri="{FF2B5EF4-FFF2-40B4-BE49-F238E27FC236}">
                <a16:creationId xmlns:a16="http://schemas.microsoft.com/office/drawing/2014/main" id="{AD7414DD-8DE6-45B8-8112-9BDDF0B186AF}"/>
              </a:ext>
            </a:extLst>
          </p:cNvPr>
          <p:cNvSpPr/>
          <p:nvPr/>
        </p:nvSpPr>
        <p:spPr>
          <a:xfrm>
            <a:off x="420001" y="1536627"/>
            <a:ext cx="4310651" cy="697874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2" name="Rectángulo: esquinas redondeadas 1">
            <a:extLst>
              <a:ext uri="{FF2B5EF4-FFF2-40B4-BE49-F238E27FC236}">
                <a16:creationId xmlns:a16="http://schemas.microsoft.com/office/drawing/2014/main" id="{99FF4510-806D-4AC7-8D73-69B355A697B8}"/>
              </a:ext>
            </a:extLst>
          </p:cNvPr>
          <p:cNvSpPr/>
          <p:nvPr/>
        </p:nvSpPr>
        <p:spPr>
          <a:xfrm>
            <a:off x="1308997" y="1142665"/>
            <a:ext cx="1021080" cy="217998"/>
          </a:xfrm>
          <a:prstGeom prst="roundRect">
            <a:avLst>
              <a:gd name="adj" fmla="val 0"/>
            </a:avLst>
          </a:prstGeom>
          <a:noFill/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4" name="Rectángulo 3">
            <a:extLst>
              <a:ext uri="{FF2B5EF4-FFF2-40B4-BE49-F238E27FC236}">
                <a16:creationId xmlns:a16="http://schemas.microsoft.com/office/drawing/2014/main" id="{2AFB77A1-E7B9-4F47-9144-3CC7BDF7EE3D}"/>
              </a:ext>
            </a:extLst>
          </p:cNvPr>
          <p:cNvSpPr/>
          <p:nvPr/>
        </p:nvSpPr>
        <p:spPr>
          <a:xfrm>
            <a:off x="440504" y="1056234"/>
            <a:ext cx="1021080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N.º Pedido</a:t>
            </a:r>
            <a:endParaRPr lang="es-CL" dirty="0">
              <a:effectLst/>
              <a:latin typeface="Akazan Lt" panose="02000506020000020003" pitchFamily="2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5" name="Rectángulo: esquinas redondeadas 4">
            <a:extLst>
              <a:ext uri="{FF2B5EF4-FFF2-40B4-BE49-F238E27FC236}">
                <a16:creationId xmlns:a16="http://schemas.microsoft.com/office/drawing/2014/main" id="{2842A9BB-0E44-4F1E-97DD-EF7322732B51}"/>
              </a:ext>
            </a:extLst>
          </p:cNvPr>
          <p:cNvSpPr/>
          <p:nvPr/>
        </p:nvSpPr>
        <p:spPr>
          <a:xfrm>
            <a:off x="3675604" y="1142059"/>
            <a:ext cx="1021080" cy="217998"/>
          </a:xfrm>
          <a:prstGeom prst="roundRect">
            <a:avLst>
              <a:gd name="adj" fmla="val 0"/>
            </a:avLst>
          </a:prstGeom>
          <a:noFill/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6" name="Rectángulo 5">
            <a:extLst>
              <a:ext uri="{FF2B5EF4-FFF2-40B4-BE49-F238E27FC236}">
                <a16:creationId xmlns:a16="http://schemas.microsoft.com/office/drawing/2014/main" id="{7F3D37A6-278E-4B2C-8776-6E7C1A84784E}"/>
              </a:ext>
            </a:extLst>
          </p:cNvPr>
          <p:cNvSpPr/>
          <p:nvPr/>
        </p:nvSpPr>
        <p:spPr>
          <a:xfrm>
            <a:off x="3079506" y="1063864"/>
            <a:ext cx="1021080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Fecha</a:t>
            </a:r>
          </a:p>
        </p:txBody>
      </p:sp>
      <p:grpSp>
        <p:nvGrpSpPr>
          <p:cNvPr id="17" name="Grupo 16">
            <a:extLst>
              <a:ext uri="{FF2B5EF4-FFF2-40B4-BE49-F238E27FC236}">
                <a16:creationId xmlns:a16="http://schemas.microsoft.com/office/drawing/2014/main" id="{A1221EF0-FDFE-48C3-A647-6370BEFC3A9F}"/>
              </a:ext>
            </a:extLst>
          </p:cNvPr>
          <p:cNvGrpSpPr/>
          <p:nvPr/>
        </p:nvGrpSpPr>
        <p:grpSpPr>
          <a:xfrm>
            <a:off x="428996" y="1535416"/>
            <a:ext cx="4190338" cy="715275"/>
            <a:chOff x="461175" y="1120552"/>
            <a:chExt cx="4190338" cy="715275"/>
          </a:xfrm>
        </p:grpSpPr>
        <p:sp>
          <p:nvSpPr>
            <p:cNvPr id="8" name="Rectángulo 7">
              <a:extLst>
                <a:ext uri="{FF2B5EF4-FFF2-40B4-BE49-F238E27FC236}">
                  <a16:creationId xmlns:a16="http://schemas.microsoft.com/office/drawing/2014/main" id="{9A52EE84-0DE8-4F26-AD5E-3CE20593F425}"/>
                </a:ext>
              </a:extLst>
            </p:cNvPr>
            <p:cNvSpPr/>
            <p:nvPr/>
          </p:nvSpPr>
          <p:spPr>
            <a:xfrm>
              <a:off x="477077" y="1120552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Cliente: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" name="Rectángulo 8">
              <a:extLst>
                <a:ext uri="{FF2B5EF4-FFF2-40B4-BE49-F238E27FC236}">
                  <a16:creationId xmlns:a16="http://schemas.microsoft.com/office/drawing/2014/main" id="{0293D1B7-439B-4947-A5F0-41627F3784A1}"/>
                </a:ext>
              </a:extLst>
            </p:cNvPr>
            <p:cNvSpPr/>
            <p:nvPr/>
          </p:nvSpPr>
          <p:spPr>
            <a:xfrm>
              <a:off x="461175" y="1452518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Teléfono: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10" name="Rectángulo 9">
              <a:extLst>
                <a:ext uri="{FF2B5EF4-FFF2-40B4-BE49-F238E27FC236}">
                  <a16:creationId xmlns:a16="http://schemas.microsoft.com/office/drawing/2014/main" id="{18CEE0AE-BC72-4F64-89A2-783C42213717}"/>
                </a:ext>
              </a:extLst>
            </p:cNvPr>
            <p:cNvSpPr/>
            <p:nvPr/>
          </p:nvSpPr>
          <p:spPr>
            <a:xfrm>
              <a:off x="2542395" y="1460468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Celular: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12" name="Conector recto 11">
              <a:extLst>
                <a:ext uri="{FF2B5EF4-FFF2-40B4-BE49-F238E27FC236}">
                  <a16:creationId xmlns:a16="http://schemas.microsoft.com/office/drawing/2014/main" id="{44FD2E21-B38E-48E6-8AF0-3E3DE6E69487}"/>
                </a:ext>
              </a:extLst>
            </p:cNvPr>
            <p:cNvCxnSpPr/>
            <p:nvPr/>
          </p:nvCxnSpPr>
          <p:spPr>
            <a:xfrm>
              <a:off x="1089328" y="1380954"/>
              <a:ext cx="3562185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Conector recto 12">
              <a:extLst>
                <a:ext uri="{FF2B5EF4-FFF2-40B4-BE49-F238E27FC236}">
                  <a16:creationId xmlns:a16="http://schemas.microsoft.com/office/drawing/2014/main" id="{FF0615F5-297B-42CC-9227-B689F664423A}"/>
                </a:ext>
              </a:extLst>
            </p:cNvPr>
            <p:cNvCxnSpPr>
              <a:cxnSpLocks/>
            </p:cNvCxnSpPr>
            <p:nvPr/>
          </p:nvCxnSpPr>
          <p:spPr>
            <a:xfrm>
              <a:off x="1194019" y="1700333"/>
              <a:ext cx="1348376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" name="Conector recto 14">
              <a:extLst>
                <a:ext uri="{FF2B5EF4-FFF2-40B4-BE49-F238E27FC236}">
                  <a16:creationId xmlns:a16="http://schemas.microsoft.com/office/drawing/2014/main" id="{BD48C7B8-5CAC-4F82-9216-C8AB344C1EF2}"/>
                </a:ext>
              </a:extLst>
            </p:cNvPr>
            <p:cNvCxnSpPr>
              <a:cxnSpLocks/>
            </p:cNvCxnSpPr>
            <p:nvPr/>
          </p:nvCxnSpPr>
          <p:spPr>
            <a:xfrm>
              <a:off x="3228230" y="1700333"/>
              <a:ext cx="1423283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7" name="Grupo 26">
            <a:extLst>
              <a:ext uri="{FF2B5EF4-FFF2-40B4-BE49-F238E27FC236}">
                <a16:creationId xmlns:a16="http://schemas.microsoft.com/office/drawing/2014/main" id="{D011FB4B-7475-4BE9-A358-6DA41A8D12AD}"/>
              </a:ext>
            </a:extLst>
          </p:cNvPr>
          <p:cNvGrpSpPr/>
          <p:nvPr/>
        </p:nvGrpSpPr>
        <p:grpSpPr>
          <a:xfrm>
            <a:off x="899417" y="2332501"/>
            <a:ext cx="3359980" cy="319046"/>
            <a:chOff x="864702" y="1908569"/>
            <a:chExt cx="3359980" cy="319046"/>
          </a:xfrm>
        </p:grpSpPr>
        <p:sp>
          <p:nvSpPr>
            <p:cNvPr id="19" name="Rectángulo: esquinas redondeadas 18">
              <a:extLst>
                <a:ext uri="{FF2B5EF4-FFF2-40B4-BE49-F238E27FC236}">
                  <a16:creationId xmlns:a16="http://schemas.microsoft.com/office/drawing/2014/main" id="{90C1F828-0023-4BD0-AE55-1A1D3BABD5CA}"/>
                </a:ext>
              </a:extLst>
            </p:cNvPr>
            <p:cNvSpPr/>
            <p:nvPr/>
          </p:nvSpPr>
          <p:spPr>
            <a:xfrm>
              <a:off x="888509" y="1931042"/>
              <a:ext cx="3336173" cy="267576"/>
            </a:xfrm>
            <a:prstGeom prst="roundRect">
              <a:avLst>
                <a:gd name="adj" fmla="val 3808"/>
              </a:avLst>
            </a:prstGeom>
            <a:solidFill>
              <a:srgbClr val="E5EBF7"/>
            </a:solidFill>
            <a:ln w="6350"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20" name="Rectángulo 19">
              <a:extLst>
                <a:ext uri="{FF2B5EF4-FFF2-40B4-BE49-F238E27FC236}">
                  <a16:creationId xmlns:a16="http://schemas.microsoft.com/office/drawing/2014/main" id="{56986F0A-658A-4DCF-8EF6-0F185C7C5060}"/>
                </a:ext>
              </a:extLst>
            </p:cNvPr>
            <p:cNvSpPr/>
            <p:nvPr/>
          </p:nvSpPr>
          <p:spPr>
            <a:xfrm>
              <a:off x="864702" y="1910995"/>
              <a:ext cx="140708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Tipo de Servicio: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21" name="Rectángulo 20">
              <a:extLst>
                <a:ext uri="{FF2B5EF4-FFF2-40B4-BE49-F238E27FC236}">
                  <a16:creationId xmlns:a16="http://schemas.microsoft.com/office/drawing/2014/main" id="{6492D76D-BD6D-4616-9DE0-599FC92A6658}"/>
                </a:ext>
              </a:extLst>
            </p:cNvPr>
            <p:cNvSpPr/>
            <p:nvPr/>
          </p:nvSpPr>
          <p:spPr>
            <a:xfrm>
              <a:off x="1993616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2" name="Rectángulo 21">
              <a:extLst>
                <a:ext uri="{FF2B5EF4-FFF2-40B4-BE49-F238E27FC236}">
                  <a16:creationId xmlns:a16="http://schemas.microsoft.com/office/drawing/2014/main" id="{BE82BD38-E445-4696-A0AB-597A418C5665}"/>
                </a:ext>
              </a:extLst>
            </p:cNvPr>
            <p:cNvSpPr/>
            <p:nvPr/>
          </p:nvSpPr>
          <p:spPr>
            <a:xfrm>
              <a:off x="2072635" y="1908569"/>
              <a:ext cx="654616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Costura</a:t>
              </a:r>
            </a:p>
          </p:txBody>
        </p:sp>
        <p:sp>
          <p:nvSpPr>
            <p:cNvPr id="23" name="Rectángulo 22">
              <a:extLst>
                <a:ext uri="{FF2B5EF4-FFF2-40B4-BE49-F238E27FC236}">
                  <a16:creationId xmlns:a16="http://schemas.microsoft.com/office/drawing/2014/main" id="{68F4B250-3831-418F-BFC4-D431DBC2CA70}"/>
                </a:ext>
              </a:extLst>
            </p:cNvPr>
            <p:cNvSpPr/>
            <p:nvPr/>
          </p:nvSpPr>
          <p:spPr>
            <a:xfrm>
              <a:off x="2660329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4" name="Rectángulo 23">
              <a:extLst>
                <a:ext uri="{FF2B5EF4-FFF2-40B4-BE49-F238E27FC236}">
                  <a16:creationId xmlns:a16="http://schemas.microsoft.com/office/drawing/2014/main" id="{4AA89D6B-DBBA-402D-AEBE-71E144A67F00}"/>
                </a:ext>
              </a:extLst>
            </p:cNvPr>
            <p:cNvSpPr/>
            <p:nvPr/>
          </p:nvSpPr>
          <p:spPr>
            <a:xfrm>
              <a:off x="2750460" y="1915094"/>
              <a:ext cx="81676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Confección</a:t>
              </a:r>
            </a:p>
          </p:txBody>
        </p:sp>
        <p:sp>
          <p:nvSpPr>
            <p:cNvPr id="25" name="Rectángulo 24">
              <a:extLst>
                <a:ext uri="{FF2B5EF4-FFF2-40B4-BE49-F238E27FC236}">
                  <a16:creationId xmlns:a16="http://schemas.microsoft.com/office/drawing/2014/main" id="{E35C0224-B0B5-4F53-8A83-F99AB3741D53}"/>
                </a:ext>
              </a:extLst>
            </p:cNvPr>
            <p:cNvSpPr/>
            <p:nvPr/>
          </p:nvSpPr>
          <p:spPr>
            <a:xfrm>
              <a:off x="3522045" y="2000787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6" name="Rectángulo 25">
              <a:extLst>
                <a:ext uri="{FF2B5EF4-FFF2-40B4-BE49-F238E27FC236}">
                  <a16:creationId xmlns:a16="http://schemas.microsoft.com/office/drawing/2014/main" id="{6D0BC1E9-E235-4F61-AC23-ACA0B4CF88CA}"/>
                </a:ext>
              </a:extLst>
            </p:cNvPr>
            <p:cNvSpPr/>
            <p:nvPr/>
          </p:nvSpPr>
          <p:spPr>
            <a:xfrm>
              <a:off x="3612029" y="1915094"/>
              <a:ext cx="552402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Otros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sp>
        <p:nvSpPr>
          <p:cNvPr id="28" name="Rectángulo 27">
            <a:extLst>
              <a:ext uri="{FF2B5EF4-FFF2-40B4-BE49-F238E27FC236}">
                <a16:creationId xmlns:a16="http://schemas.microsoft.com/office/drawing/2014/main" id="{68588BD4-AE96-4CF9-9C4B-24A6D79FE99D}"/>
              </a:ext>
            </a:extLst>
          </p:cNvPr>
          <p:cNvSpPr/>
          <p:nvPr/>
        </p:nvSpPr>
        <p:spPr>
          <a:xfrm>
            <a:off x="354701" y="2633649"/>
            <a:ext cx="2183733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Descripción del Servicio:</a:t>
            </a:r>
            <a:endParaRPr lang="es-CL" dirty="0">
              <a:effectLst/>
              <a:latin typeface="Akazan Lt" panose="02000506020000020003" pitchFamily="2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pic>
        <p:nvPicPr>
          <p:cNvPr id="30" name="Imagen 29">
            <a:extLst>
              <a:ext uri="{FF2B5EF4-FFF2-40B4-BE49-F238E27FC236}">
                <a16:creationId xmlns:a16="http://schemas.microsoft.com/office/drawing/2014/main" id="{3E931A31-DC47-4A40-8DA9-8FC83A9306DD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203" t="66278" r="8673" b="23449"/>
          <a:stretch/>
        </p:blipFill>
        <p:spPr>
          <a:xfrm>
            <a:off x="440505" y="2944813"/>
            <a:ext cx="4301657" cy="738769"/>
          </a:xfrm>
          <a:prstGeom prst="rect">
            <a:avLst/>
          </a:prstGeom>
        </p:spPr>
      </p:pic>
      <p:grpSp>
        <p:nvGrpSpPr>
          <p:cNvPr id="76" name="Grupo 75">
            <a:extLst>
              <a:ext uri="{FF2B5EF4-FFF2-40B4-BE49-F238E27FC236}">
                <a16:creationId xmlns:a16="http://schemas.microsoft.com/office/drawing/2014/main" id="{EBD2F4EC-A8BF-4680-A871-AD5F1ACFA33A}"/>
              </a:ext>
            </a:extLst>
          </p:cNvPr>
          <p:cNvGrpSpPr/>
          <p:nvPr/>
        </p:nvGrpSpPr>
        <p:grpSpPr>
          <a:xfrm>
            <a:off x="513147" y="3825721"/>
            <a:ext cx="4187950" cy="1277269"/>
            <a:chOff x="425691" y="4023521"/>
            <a:chExt cx="4187950" cy="1277269"/>
          </a:xfrm>
        </p:grpSpPr>
        <p:sp>
          <p:nvSpPr>
            <p:cNvPr id="39" name="Rectángulo 38">
              <a:extLst>
                <a:ext uri="{FF2B5EF4-FFF2-40B4-BE49-F238E27FC236}">
                  <a16:creationId xmlns:a16="http://schemas.microsoft.com/office/drawing/2014/main" id="{02E4A93C-8F9C-4884-B2B6-80528735D3E3}"/>
                </a:ext>
              </a:extLst>
            </p:cNvPr>
            <p:cNvSpPr/>
            <p:nvPr/>
          </p:nvSpPr>
          <p:spPr>
            <a:xfrm>
              <a:off x="425691" y="4023521"/>
              <a:ext cx="118105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Ficha de Medidas</a:t>
              </a:r>
            </a:p>
          </p:txBody>
        </p:sp>
        <p:sp>
          <p:nvSpPr>
            <p:cNvPr id="41" name="Rectángulo 40">
              <a:extLst>
                <a:ext uri="{FF2B5EF4-FFF2-40B4-BE49-F238E27FC236}">
                  <a16:creationId xmlns:a16="http://schemas.microsoft.com/office/drawing/2014/main" id="{92B9E128-7B4C-45E7-9BA8-B9EA85687B92}"/>
                </a:ext>
              </a:extLst>
            </p:cNvPr>
            <p:cNvSpPr/>
            <p:nvPr/>
          </p:nvSpPr>
          <p:spPr>
            <a:xfrm>
              <a:off x="754528" y="4254831"/>
              <a:ext cx="66475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H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ombros</a:t>
              </a:r>
            </a:p>
          </p:txBody>
        </p:sp>
        <p:grpSp>
          <p:nvGrpSpPr>
            <p:cNvPr id="53" name="Grupo 52">
              <a:extLst>
                <a:ext uri="{FF2B5EF4-FFF2-40B4-BE49-F238E27FC236}">
                  <a16:creationId xmlns:a16="http://schemas.microsoft.com/office/drawing/2014/main" id="{F280F20A-CEEA-4B75-946C-268CF551042A}"/>
                </a:ext>
              </a:extLst>
            </p:cNvPr>
            <p:cNvGrpSpPr/>
            <p:nvPr/>
          </p:nvGrpSpPr>
          <p:grpSpPr>
            <a:xfrm>
              <a:off x="499785" y="4324233"/>
              <a:ext cx="319496" cy="903494"/>
              <a:chOff x="499785" y="4324233"/>
              <a:chExt cx="319496" cy="903494"/>
            </a:xfrm>
          </p:grpSpPr>
          <p:sp>
            <p:nvSpPr>
              <p:cNvPr id="40" name="Rectángulo 39">
                <a:extLst>
                  <a:ext uri="{FF2B5EF4-FFF2-40B4-BE49-F238E27FC236}">
                    <a16:creationId xmlns:a16="http://schemas.microsoft.com/office/drawing/2014/main" id="{E47B04F6-4E0C-443A-9D7F-51CC3A6E8167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 dirty="0"/>
              </a:p>
            </p:txBody>
          </p:sp>
          <p:sp>
            <p:nvSpPr>
              <p:cNvPr id="42" name="Rectángulo 41">
                <a:extLst>
                  <a:ext uri="{FF2B5EF4-FFF2-40B4-BE49-F238E27FC236}">
                    <a16:creationId xmlns:a16="http://schemas.microsoft.com/office/drawing/2014/main" id="{E0D8D7D1-E8A9-477D-BB59-7D4037A10AD8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3" name="Rectángulo 42">
                <a:extLst>
                  <a:ext uri="{FF2B5EF4-FFF2-40B4-BE49-F238E27FC236}">
                    <a16:creationId xmlns:a16="http://schemas.microsoft.com/office/drawing/2014/main" id="{F11EEA12-BB2F-4295-96AC-15AABB2EB594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4" name="Rectángulo 43">
                <a:extLst>
                  <a:ext uri="{FF2B5EF4-FFF2-40B4-BE49-F238E27FC236}">
                    <a16:creationId xmlns:a16="http://schemas.microsoft.com/office/drawing/2014/main" id="{4CA8619C-54F1-4E1B-8AD0-2AB97850AF39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5" name="Rectángulo 44">
                <a:extLst>
                  <a:ext uri="{FF2B5EF4-FFF2-40B4-BE49-F238E27FC236}">
                    <a16:creationId xmlns:a16="http://schemas.microsoft.com/office/drawing/2014/main" id="{A892E23F-412E-4C2B-BF07-19DEFB875F6D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48" name="Rectángulo 47">
              <a:extLst>
                <a:ext uri="{FF2B5EF4-FFF2-40B4-BE49-F238E27FC236}">
                  <a16:creationId xmlns:a16="http://schemas.microsoft.com/office/drawing/2014/main" id="{F61B7A8A-9FD8-4CD0-98C1-D19A7D442815}"/>
                </a:ext>
              </a:extLst>
            </p:cNvPr>
            <p:cNvSpPr/>
            <p:nvPr/>
          </p:nvSpPr>
          <p:spPr>
            <a:xfrm>
              <a:off x="754528" y="4446790"/>
              <a:ext cx="66475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Busto</a:t>
              </a:r>
            </a:p>
          </p:txBody>
        </p:sp>
        <p:sp>
          <p:nvSpPr>
            <p:cNvPr id="49" name="Rectángulo 48">
              <a:extLst>
                <a:ext uri="{FF2B5EF4-FFF2-40B4-BE49-F238E27FC236}">
                  <a16:creationId xmlns:a16="http://schemas.microsoft.com/office/drawing/2014/main" id="{CB2C72A1-AB47-4A03-B163-24BB2C1F201C}"/>
                </a:ext>
              </a:extLst>
            </p:cNvPr>
            <p:cNvSpPr/>
            <p:nvPr/>
          </p:nvSpPr>
          <p:spPr>
            <a:xfrm>
              <a:off x="754528" y="4627222"/>
              <a:ext cx="934027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Larg</a:t>
              </a: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 Espalda</a:t>
              </a:r>
            </a:p>
          </p:txBody>
        </p:sp>
        <p:sp>
          <p:nvSpPr>
            <p:cNvPr id="50" name="Rectángulo 49">
              <a:extLst>
                <a:ext uri="{FF2B5EF4-FFF2-40B4-BE49-F238E27FC236}">
                  <a16:creationId xmlns:a16="http://schemas.microsoft.com/office/drawing/2014/main" id="{C5BC14CB-F47E-4D58-8F68-DDE41F381913}"/>
                </a:ext>
              </a:extLst>
            </p:cNvPr>
            <p:cNvSpPr/>
            <p:nvPr/>
          </p:nvSpPr>
          <p:spPr>
            <a:xfrm>
              <a:off x="754528" y="4819750"/>
              <a:ext cx="934027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Busto</a:t>
              </a:r>
            </a:p>
          </p:txBody>
        </p:sp>
        <p:sp>
          <p:nvSpPr>
            <p:cNvPr id="52" name="Rectángulo 51">
              <a:extLst>
                <a:ext uri="{FF2B5EF4-FFF2-40B4-BE49-F238E27FC236}">
                  <a16:creationId xmlns:a16="http://schemas.microsoft.com/office/drawing/2014/main" id="{39884370-F146-4FD9-9DE4-63D0F5CF1CFD}"/>
                </a:ext>
              </a:extLst>
            </p:cNvPr>
            <p:cNvSpPr/>
            <p:nvPr/>
          </p:nvSpPr>
          <p:spPr>
            <a:xfrm>
              <a:off x="763644" y="5019073"/>
              <a:ext cx="54205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</a:t>
              </a:r>
            </a:p>
          </p:txBody>
        </p:sp>
        <p:grpSp>
          <p:nvGrpSpPr>
            <p:cNvPr id="54" name="Grupo 53">
              <a:extLst>
                <a:ext uri="{FF2B5EF4-FFF2-40B4-BE49-F238E27FC236}">
                  <a16:creationId xmlns:a16="http://schemas.microsoft.com/office/drawing/2014/main" id="{899D3852-9FE5-4802-ABAC-63F149199D1B}"/>
                </a:ext>
              </a:extLst>
            </p:cNvPr>
            <p:cNvGrpSpPr/>
            <p:nvPr/>
          </p:nvGrpSpPr>
          <p:grpSpPr>
            <a:xfrm>
              <a:off x="1603520" y="4324233"/>
              <a:ext cx="319496" cy="903494"/>
              <a:chOff x="499785" y="4324233"/>
              <a:chExt cx="319496" cy="903494"/>
            </a:xfrm>
          </p:grpSpPr>
          <p:sp>
            <p:nvSpPr>
              <p:cNvPr id="55" name="Rectángulo 54">
                <a:extLst>
                  <a:ext uri="{FF2B5EF4-FFF2-40B4-BE49-F238E27FC236}">
                    <a16:creationId xmlns:a16="http://schemas.microsoft.com/office/drawing/2014/main" id="{B9500116-F8A0-4B60-A41D-DDA61DAD96E1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6" name="Rectángulo 55">
                <a:extLst>
                  <a:ext uri="{FF2B5EF4-FFF2-40B4-BE49-F238E27FC236}">
                    <a16:creationId xmlns:a16="http://schemas.microsoft.com/office/drawing/2014/main" id="{32936542-49CC-49B3-82EB-7BF61A120F45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7" name="Rectángulo 56">
                <a:extLst>
                  <a:ext uri="{FF2B5EF4-FFF2-40B4-BE49-F238E27FC236}">
                    <a16:creationId xmlns:a16="http://schemas.microsoft.com/office/drawing/2014/main" id="{8750774D-2064-4D64-A3A9-4DF20C839018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8" name="Rectángulo 57">
                <a:extLst>
                  <a:ext uri="{FF2B5EF4-FFF2-40B4-BE49-F238E27FC236}">
                    <a16:creationId xmlns:a16="http://schemas.microsoft.com/office/drawing/2014/main" id="{83283F80-022F-44A8-A5C5-F600B41761E0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9" name="Rectángulo 58">
                <a:extLst>
                  <a:ext uri="{FF2B5EF4-FFF2-40B4-BE49-F238E27FC236}">
                    <a16:creationId xmlns:a16="http://schemas.microsoft.com/office/drawing/2014/main" id="{B3B65F57-430F-44F5-B56A-77EC86B78C32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60" name="Rectángulo 59">
              <a:extLst>
                <a:ext uri="{FF2B5EF4-FFF2-40B4-BE49-F238E27FC236}">
                  <a16:creationId xmlns:a16="http://schemas.microsoft.com/office/drawing/2014/main" id="{6466DA8E-C652-4658-9DE6-CC4010FF4254}"/>
                </a:ext>
              </a:extLst>
            </p:cNvPr>
            <p:cNvSpPr/>
            <p:nvPr/>
          </p:nvSpPr>
          <p:spPr>
            <a:xfrm>
              <a:off x="1857045" y="4249221"/>
              <a:ext cx="140225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Frente </a:t>
              </a:r>
            </a:p>
          </p:txBody>
        </p:sp>
        <p:sp>
          <p:nvSpPr>
            <p:cNvPr id="61" name="Rectángulo 60">
              <a:extLst>
                <a:ext uri="{FF2B5EF4-FFF2-40B4-BE49-F238E27FC236}">
                  <a16:creationId xmlns:a16="http://schemas.microsoft.com/office/drawing/2014/main" id="{31371062-0AD6-4B71-A228-5A8B2CD3F31E}"/>
                </a:ext>
              </a:extLst>
            </p:cNvPr>
            <p:cNvSpPr/>
            <p:nvPr/>
          </p:nvSpPr>
          <p:spPr>
            <a:xfrm>
              <a:off x="1857045" y="4448480"/>
              <a:ext cx="1327750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Costado</a:t>
              </a:r>
            </a:p>
          </p:txBody>
        </p:sp>
        <p:sp>
          <p:nvSpPr>
            <p:cNvPr id="62" name="Rectángulo 61">
              <a:extLst>
                <a:ext uri="{FF2B5EF4-FFF2-40B4-BE49-F238E27FC236}">
                  <a16:creationId xmlns:a16="http://schemas.microsoft.com/office/drawing/2014/main" id="{5A4E51EF-8D78-4EC7-9B0F-BE0BEA9BB197}"/>
                </a:ext>
              </a:extLst>
            </p:cNvPr>
            <p:cNvSpPr/>
            <p:nvPr/>
          </p:nvSpPr>
          <p:spPr>
            <a:xfrm>
              <a:off x="1867696" y="4627222"/>
              <a:ext cx="60857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Cadera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63" name="Rectángulo 62">
              <a:extLst>
                <a:ext uri="{FF2B5EF4-FFF2-40B4-BE49-F238E27FC236}">
                  <a16:creationId xmlns:a16="http://schemas.microsoft.com/office/drawing/2014/main" id="{14010947-628E-4464-9589-CBFF26BCD86C}"/>
                </a:ext>
              </a:extLst>
            </p:cNvPr>
            <p:cNvSpPr/>
            <p:nvPr/>
          </p:nvSpPr>
          <p:spPr>
            <a:xfrm>
              <a:off x="1867696" y="4813319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Rodilla</a:t>
              </a:r>
            </a:p>
          </p:txBody>
        </p:sp>
        <p:sp>
          <p:nvSpPr>
            <p:cNvPr id="64" name="Rectángulo 63">
              <a:extLst>
                <a:ext uri="{FF2B5EF4-FFF2-40B4-BE49-F238E27FC236}">
                  <a16:creationId xmlns:a16="http://schemas.microsoft.com/office/drawing/2014/main" id="{B9F5A617-31DA-4B42-AA9F-20464752E28F}"/>
                </a:ext>
              </a:extLst>
            </p:cNvPr>
            <p:cNvSpPr/>
            <p:nvPr/>
          </p:nvSpPr>
          <p:spPr>
            <a:xfrm>
              <a:off x="1862655" y="5016100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Rodilla</a:t>
              </a:r>
            </a:p>
          </p:txBody>
        </p:sp>
        <p:grpSp>
          <p:nvGrpSpPr>
            <p:cNvPr id="65" name="Grupo 64">
              <a:extLst>
                <a:ext uri="{FF2B5EF4-FFF2-40B4-BE49-F238E27FC236}">
                  <a16:creationId xmlns:a16="http://schemas.microsoft.com/office/drawing/2014/main" id="{320CD5EF-93F7-494C-8D7A-6A0B8DEABED7}"/>
                </a:ext>
              </a:extLst>
            </p:cNvPr>
            <p:cNvGrpSpPr/>
            <p:nvPr/>
          </p:nvGrpSpPr>
          <p:grpSpPr>
            <a:xfrm>
              <a:off x="3122565" y="4330398"/>
              <a:ext cx="319496" cy="903494"/>
              <a:chOff x="499785" y="4324233"/>
              <a:chExt cx="319496" cy="903494"/>
            </a:xfrm>
          </p:grpSpPr>
          <p:sp>
            <p:nvSpPr>
              <p:cNvPr id="66" name="Rectángulo 65">
                <a:extLst>
                  <a:ext uri="{FF2B5EF4-FFF2-40B4-BE49-F238E27FC236}">
                    <a16:creationId xmlns:a16="http://schemas.microsoft.com/office/drawing/2014/main" id="{F5AFC7C4-3C8D-4234-9F99-591641CB149C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7" name="Rectángulo 66">
                <a:extLst>
                  <a:ext uri="{FF2B5EF4-FFF2-40B4-BE49-F238E27FC236}">
                    <a16:creationId xmlns:a16="http://schemas.microsoft.com/office/drawing/2014/main" id="{672EC4D9-7968-40EF-8E37-0AB1B0B57B4D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8" name="Rectángulo 67">
                <a:extLst>
                  <a:ext uri="{FF2B5EF4-FFF2-40B4-BE49-F238E27FC236}">
                    <a16:creationId xmlns:a16="http://schemas.microsoft.com/office/drawing/2014/main" id="{79992F34-89A5-437A-A008-60DF00CD58FB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9" name="Rectángulo 68">
                <a:extLst>
                  <a:ext uri="{FF2B5EF4-FFF2-40B4-BE49-F238E27FC236}">
                    <a16:creationId xmlns:a16="http://schemas.microsoft.com/office/drawing/2014/main" id="{5A44A7C8-1EF2-4BA3-A253-805C71A8205A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70" name="Rectángulo 69">
                <a:extLst>
                  <a:ext uri="{FF2B5EF4-FFF2-40B4-BE49-F238E27FC236}">
                    <a16:creationId xmlns:a16="http://schemas.microsoft.com/office/drawing/2014/main" id="{9FCEB1F4-D108-40F4-9C61-46A7811EF12A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71" name="Rectángulo 70">
              <a:extLst>
                <a:ext uri="{FF2B5EF4-FFF2-40B4-BE49-F238E27FC236}">
                  <a16:creationId xmlns:a16="http://schemas.microsoft.com/office/drawing/2014/main" id="{7667203C-F86F-4632-8695-E8C8F777376B}"/>
                </a:ext>
              </a:extLst>
            </p:cNvPr>
            <p:cNvSpPr/>
            <p:nvPr/>
          </p:nvSpPr>
          <p:spPr>
            <a:xfrm>
              <a:off x="3391445" y="4257235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Pantalones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2" name="Rectángulo 71">
              <a:extLst>
                <a:ext uri="{FF2B5EF4-FFF2-40B4-BE49-F238E27FC236}">
                  <a16:creationId xmlns:a16="http://schemas.microsoft.com/office/drawing/2014/main" id="{58BFB19A-50EB-45F1-A3CE-85D479F6FF63}"/>
                </a:ext>
              </a:extLst>
            </p:cNvPr>
            <p:cNvSpPr/>
            <p:nvPr/>
          </p:nvSpPr>
          <p:spPr>
            <a:xfrm>
              <a:off x="3392643" y="4443247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Falda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3" name="Rectángulo 72">
              <a:extLst>
                <a:ext uri="{FF2B5EF4-FFF2-40B4-BE49-F238E27FC236}">
                  <a16:creationId xmlns:a16="http://schemas.microsoft.com/office/drawing/2014/main" id="{1D61C0AB-6E23-4955-B604-F5425931A240}"/>
                </a:ext>
              </a:extLst>
            </p:cNvPr>
            <p:cNvSpPr/>
            <p:nvPr/>
          </p:nvSpPr>
          <p:spPr>
            <a:xfrm>
              <a:off x="3388231" y="4632248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Brazos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4" name="Rectángulo 73">
              <a:extLst>
                <a:ext uri="{FF2B5EF4-FFF2-40B4-BE49-F238E27FC236}">
                  <a16:creationId xmlns:a16="http://schemas.microsoft.com/office/drawing/2014/main" id="{82FFD66E-2E43-472B-9751-82F25D60E63F}"/>
                </a:ext>
              </a:extLst>
            </p:cNvPr>
            <p:cNvSpPr/>
            <p:nvPr/>
          </p:nvSpPr>
          <p:spPr>
            <a:xfrm>
              <a:off x="3391445" y="4824776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Brazos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5" name="Rectángulo 74">
              <a:extLst>
                <a:ext uri="{FF2B5EF4-FFF2-40B4-BE49-F238E27FC236}">
                  <a16:creationId xmlns:a16="http://schemas.microsoft.com/office/drawing/2014/main" id="{567DC8AA-44AB-4858-80A5-59093DB9B205}"/>
                </a:ext>
              </a:extLst>
            </p:cNvPr>
            <p:cNvSpPr/>
            <p:nvPr/>
          </p:nvSpPr>
          <p:spPr>
            <a:xfrm>
              <a:off x="3392014" y="5019687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Puños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77" name="Grupo 76">
            <a:extLst>
              <a:ext uri="{FF2B5EF4-FFF2-40B4-BE49-F238E27FC236}">
                <a16:creationId xmlns:a16="http://schemas.microsoft.com/office/drawing/2014/main" id="{E1C409F8-653D-4D9B-BD5A-C6F51AAA093A}"/>
              </a:ext>
            </a:extLst>
          </p:cNvPr>
          <p:cNvGrpSpPr/>
          <p:nvPr/>
        </p:nvGrpSpPr>
        <p:grpSpPr>
          <a:xfrm>
            <a:off x="827247" y="5284367"/>
            <a:ext cx="3869438" cy="314947"/>
            <a:chOff x="846774" y="1908569"/>
            <a:chExt cx="3869438" cy="314947"/>
          </a:xfrm>
        </p:grpSpPr>
        <p:sp>
          <p:nvSpPr>
            <p:cNvPr id="78" name="Rectángulo: esquinas redondeadas 77">
              <a:extLst>
                <a:ext uri="{FF2B5EF4-FFF2-40B4-BE49-F238E27FC236}">
                  <a16:creationId xmlns:a16="http://schemas.microsoft.com/office/drawing/2014/main" id="{2060D2E5-A165-4593-B293-BEB07BBA723F}"/>
                </a:ext>
              </a:extLst>
            </p:cNvPr>
            <p:cNvSpPr/>
            <p:nvPr/>
          </p:nvSpPr>
          <p:spPr>
            <a:xfrm>
              <a:off x="888509" y="1931042"/>
              <a:ext cx="3548063" cy="267576"/>
            </a:xfrm>
            <a:prstGeom prst="roundRect">
              <a:avLst>
                <a:gd name="adj" fmla="val 3808"/>
              </a:avLst>
            </a:prstGeom>
            <a:solidFill>
              <a:srgbClr val="E5EBF7"/>
            </a:solidFill>
            <a:ln w="6350"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79" name="Rectángulo 78">
              <a:extLst>
                <a:ext uri="{FF2B5EF4-FFF2-40B4-BE49-F238E27FC236}">
                  <a16:creationId xmlns:a16="http://schemas.microsoft.com/office/drawing/2014/main" id="{E7877A37-7626-4D32-BC91-E7815A0457B0}"/>
                </a:ext>
              </a:extLst>
            </p:cNvPr>
            <p:cNvSpPr/>
            <p:nvPr/>
          </p:nvSpPr>
          <p:spPr>
            <a:xfrm>
              <a:off x="846774" y="1910995"/>
              <a:ext cx="140708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Material Utilizado</a:t>
              </a:r>
            </a:p>
          </p:txBody>
        </p:sp>
        <p:sp>
          <p:nvSpPr>
            <p:cNvPr id="80" name="Rectángulo 79">
              <a:extLst>
                <a:ext uri="{FF2B5EF4-FFF2-40B4-BE49-F238E27FC236}">
                  <a16:creationId xmlns:a16="http://schemas.microsoft.com/office/drawing/2014/main" id="{EED52FFC-D234-4972-9362-CCA8BD8E1E1D}"/>
                </a:ext>
              </a:extLst>
            </p:cNvPr>
            <p:cNvSpPr/>
            <p:nvPr/>
          </p:nvSpPr>
          <p:spPr>
            <a:xfrm>
              <a:off x="1951784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81" name="Rectángulo 80">
              <a:extLst>
                <a:ext uri="{FF2B5EF4-FFF2-40B4-BE49-F238E27FC236}">
                  <a16:creationId xmlns:a16="http://schemas.microsoft.com/office/drawing/2014/main" id="{810D7B33-A378-48EE-81DB-D80ABF08CAFF}"/>
                </a:ext>
              </a:extLst>
            </p:cNvPr>
            <p:cNvSpPr/>
            <p:nvPr/>
          </p:nvSpPr>
          <p:spPr>
            <a:xfrm>
              <a:off x="2018850" y="1908569"/>
              <a:ext cx="1230415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Traído por cliente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82" name="Rectángulo 81">
              <a:extLst>
                <a:ext uri="{FF2B5EF4-FFF2-40B4-BE49-F238E27FC236}">
                  <a16:creationId xmlns:a16="http://schemas.microsoft.com/office/drawing/2014/main" id="{C6BA340D-8998-4AB9-89C7-B008C984CE74}"/>
                </a:ext>
              </a:extLst>
            </p:cNvPr>
            <p:cNvSpPr/>
            <p:nvPr/>
          </p:nvSpPr>
          <p:spPr>
            <a:xfrm>
              <a:off x="3114635" y="2000787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85" name="Rectángulo 84">
              <a:extLst>
                <a:ext uri="{FF2B5EF4-FFF2-40B4-BE49-F238E27FC236}">
                  <a16:creationId xmlns:a16="http://schemas.microsoft.com/office/drawing/2014/main" id="{E804BDC5-B8E3-4BEE-B9A1-7A7F9FE1772F}"/>
                </a:ext>
              </a:extLst>
            </p:cNvPr>
            <p:cNvSpPr/>
            <p:nvPr/>
          </p:nvSpPr>
          <p:spPr>
            <a:xfrm>
              <a:off x="3194974" y="1908569"/>
              <a:ext cx="152123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Comprado por uno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pic>
        <p:nvPicPr>
          <p:cNvPr id="86" name="Imagen 85">
            <a:extLst>
              <a:ext uri="{FF2B5EF4-FFF2-40B4-BE49-F238E27FC236}">
                <a16:creationId xmlns:a16="http://schemas.microsoft.com/office/drawing/2014/main" id="{5E40D706-1789-41B8-8B26-B918DFB9E15B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203" t="66278" r="8673" b="23356"/>
          <a:stretch/>
        </p:blipFill>
        <p:spPr>
          <a:xfrm>
            <a:off x="420002" y="5572807"/>
            <a:ext cx="4301657" cy="745544"/>
          </a:xfrm>
          <a:prstGeom prst="rect">
            <a:avLst/>
          </a:prstGeom>
        </p:spPr>
      </p:pic>
      <p:grpSp>
        <p:nvGrpSpPr>
          <p:cNvPr id="99" name="Grupo 98">
            <a:extLst>
              <a:ext uri="{FF2B5EF4-FFF2-40B4-BE49-F238E27FC236}">
                <a16:creationId xmlns:a16="http://schemas.microsoft.com/office/drawing/2014/main" id="{A495B0AB-2D8A-4029-A820-29583E476264}"/>
              </a:ext>
            </a:extLst>
          </p:cNvPr>
          <p:cNvGrpSpPr/>
          <p:nvPr/>
        </p:nvGrpSpPr>
        <p:grpSpPr>
          <a:xfrm>
            <a:off x="513886" y="6402346"/>
            <a:ext cx="4328637" cy="751470"/>
            <a:chOff x="507023" y="6357999"/>
            <a:chExt cx="4328637" cy="751470"/>
          </a:xfrm>
        </p:grpSpPr>
        <p:sp>
          <p:nvSpPr>
            <p:cNvPr id="88" name="Rectángulo 87">
              <a:extLst>
                <a:ext uri="{FF2B5EF4-FFF2-40B4-BE49-F238E27FC236}">
                  <a16:creationId xmlns:a16="http://schemas.microsoft.com/office/drawing/2014/main" id="{CABB359B-7FAA-4851-BFBB-C7E16CD1F9CA}"/>
                </a:ext>
              </a:extLst>
            </p:cNvPr>
            <p:cNvSpPr/>
            <p:nvPr/>
          </p:nvSpPr>
          <p:spPr>
            <a:xfrm>
              <a:off x="507023" y="6357999"/>
              <a:ext cx="1590222" cy="34394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6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Formas de Pago</a:t>
              </a:r>
              <a:endParaRPr lang="es-CL" sz="16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89" name="Rectángulo 88">
              <a:extLst>
                <a:ext uri="{FF2B5EF4-FFF2-40B4-BE49-F238E27FC236}">
                  <a16:creationId xmlns:a16="http://schemas.microsoft.com/office/drawing/2014/main" id="{5C3FB13F-67AB-4E67-B8DB-16F6AEF462D6}"/>
                </a:ext>
              </a:extLst>
            </p:cNvPr>
            <p:cNvSpPr/>
            <p:nvPr/>
          </p:nvSpPr>
          <p:spPr>
            <a:xfrm>
              <a:off x="508665" y="6755574"/>
              <a:ext cx="118105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Total a Pagar: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90" name="Conector recto 89">
              <a:extLst>
                <a:ext uri="{FF2B5EF4-FFF2-40B4-BE49-F238E27FC236}">
                  <a16:creationId xmlns:a16="http://schemas.microsoft.com/office/drawing/2014/main" id="{E991F5D5-602F-41C6-A05E-4F641BA735F5}"/>
                </a:ext>
              </a:extLst>
            </p:cNvPr>
            <p:cNvCxnSpPr>
              <a:cxnSpLocks/>
            </p:cNvCxnSpPr>
            <p:nvPr/>
          </p:nvCxnSpPr>
          <p:spPr>
            <a:xfrm>
              <a:off x="1405339" y="6956676"/>
              <a:ext cx="1125661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3" name="Rectángulo 92">
              <a:extLst>
                <a:ext uri="{FF2B5EF4-FFF2-40B4-BE49-F238E27FC236}">
                  <a16:creationId xmlns:a16="http://schemas.microsoft.com/office/drawing/2014/main" id="{6EBF0BAA-1830-4082-9014-C97DF0F57357}"/>
                </a:ext>
              </a:extLst>
            </p:cNvPr>
            <p:cNvSpPr/>
            <p:nvPr/>
          </p:nvSpPr>
          <p:spPr>
            <a:xfrm>
              <a:off x="2618328" y="6480608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94" name="Rectángulo 93">
              <a:extLst>
                <a:ext uri="{FF2B5EF4-FFF2-40B4-BE49-F238E27FC236}">
                  <a16:creationId xmlns:a16="http://schemas.microsoft.com/office/drawing/2014/main" id="{6B27A875-5C49-4CE4-884A-53A0A9CD71C2}"/>
                </a:ext>
              </a:extLst>
            </p:cNvPr>
            <p:cNvSpPr/>
            <p:nvPr/>
          </p:nvSpPr>
          <p:spPr>
            <a:xfrm>
              <a:off x="2698547" y="6392360"/>
              <a:ext cx="213711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50% Adel</a:t>
              </a: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anto / 50% Entrega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5" name="Rectángulo 94">
              <a:extLst>
                <a:ext uri="{FF2B5EF4-FFF2-40B4-BE49-F238E27FC236}">
                  <a16:creationId xmlns:a16="http://schemas.microsoft.com/office/drawing/2014/main" id="{796D9CDE-CE6A-44BC-B977-018DBDB7ADB1}"/>
                </a:ext>
              </a:extLst>
            </p:cNvPr>
            <p:cNvSpPr/>
            <p:nvPr/>
          </p:nvSpPr>
          <p:spPr>
            <a:xfrm>
              <a:off x="2618327" y="6671604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96" name="Rectángulo 95">
              <a:extLst>
                <a:ext uri="{FF2B5EF4-FFF2-40B4-BE49-F238E27FC236}">
                  <a16:creationId xmlns:a16="http://schemas.microsoft.com/office/drawing/2014/main" id="{E1A9C05A-E9F5-40BA-9B89-F4925868A6E2}"/>
                </a:ext>
              </a:extLst>
            </p:cNvPr>
            <p:cNvSpPr/>
            <p:nvPr/>
          </p:nvSpPr>
          <p:spPr>
            <a:xfrm>
              <a:off x="2698547" y="6590190"/>
              <a:ext cx="125637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Tarjeta de Crédito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7" name="Rectángulo 96">
              <a:extLst>
                <a:ext uri="{FF2B5EF4-FFF2-40B4-BE49-F238E27FC236}">
                  <a16:creationId xmlns:a16="http://schemas.microsoft.com/office/drawing/2014/main" id="{FDB9D3DA-79A0-4743-B169-42B0206C7917}"/>
                </a:ext>
              </a:extLst>
            </p:cNvPr>
            <p:cNvSpPr/>
            <p:nvPr/>
          </p:nvSpPr>
          <p:spPr>
            <a:xfrm>
              <a:off x="2734595" y="6796948"/>
              <a:ext cx="125637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Pago Completo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8" name="Rectángulo 97">
              <a:extLst>
                <a:ext uri="{FF2B5EF4-FFF2-40B4-BE49-F238E27FC236}">
                  <a16:creationId xmlns:a16="http://schemas.microsoft.com/office/drawing/2014/main" id="{C23ACB03-E850-4859-963B-A4D496E13724}"/>
                </a:ext>
              </a:extLst>
            </p:cNvPr>
            <p:cNvSpPr/>
            <p:nvPr/>
          </p:nvSpPr>
          <p:spPr>
            <a:xfrm>
              <a:off x="2618327" y="6872424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</p:grpSp>
      <p:sp>
        <p:nvSpPr>
          <p:cNvPr id="83" name="Rectángulo 82">
            <a:extLst>
              <a:ext uri="{FF2B5EF4-FFF2-40B4-BE49-F238E27FC236}">
                <a16:creationId xmlns:a16="http://schemas.microsoft.com/office/drawing/2014/main" id="{FF1B5714-D46E-4962-9BD8-8C3EB344E93F}"/>
              </a:ext>
            </a:extLst>
          </p:cNvPr>
          <p:cNvSpPr/>
          <p:nvPr/>
        </p:nvSpPr>
        <p:spPr>
          <a:xfrm>
            <a:off x="551357" y="63750"/>
            <a:ext cx="4148168" cy="107830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07000"/>
              </a:lnSpc>
              <a:spcAft>
                <a:spcPts val="726"/>
              </a:spcAft>
            </a:pPr>
            <a:r>
              <a:rPr lang="es-CL" sz="5988" dirty="0">
                <a:solidFill>
                  <a:schemeClr val="bg1"/>
                </a:solidFill>
                <a:latin typeface="Angelface" pitchFamily="50" charset="0"/>
                <a:ea typeface="Calibri" panose="020F0502020204030204" pitchFamily="34" charset="0"/>
                <a:cs typeface="Times New Roman" panose="02020603050405020304" pitchFamily="18" charset="0"/>
              </a:rPr>
              <a:t>Ordenes de Venta</a:t>
            </a:r>
            <a:endParaRPr lang="es-CL" sz="6532" dirty="0">
              <a:solidFill>
                <a:schemeClr val="bg1"/>
              </a:solidFill>
              <a:latin typeface="Angelface" pitchFamily="50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101" name="Rectángulo: esquinas redondeadas 100">
            <a:extLst>
              <a:ext uri="{FF2B5EF4-FFF2-40B4-BE49-F238E27FC236}">
                <a16:creationId xmlns:a16="http://schemas.microsoft.com/office/drawing/2014/main" id="{0A155951-9671-4EA6-9BA5-4894C98CB333}"/>
              </a:ext>
            </a:extLst>
          </p:cNvPr>
          <p:cNvSpPr/>
          <p:nvPr/>
        </p:nvSpPr>
        <p:spPr>
          <a:xfrm>
            <a:off x="473237" y="1582469"/>
            <a:ext cx="4223447" cy="604994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111" name="Rectángulo: esquinas redondeadas 110">
            <a:extLst>
              <a:ext uri="{FF2B5EF4-FFF2-40B4-BE49-F238E27FC236}">
                <a16:creationId xmlns:a16="http://schemas.microsoft.com/office/drawing/2014/main" id="{2F0F5CEE-A183-4B39-8715-F1C8F735566B}"/>
              </a:ext>
            </a:extLst>
          </p:cNvPr>
          <p:cNvSpPr/>
          <p:nvPr/>
        </p:nvSpPr>
        <p:spPr>
          <a:xfrm>
            <a:off x="524368" y="3850804"/>
            <a:ext cx="4115236" cy="1279658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113" name="Rectángulo: esquinas redondeadas 112">
            <a:extLst>
              <a:ext uri="{FF2B5EF4-FFF2-40B4-BE49-F238E27FC236}">
                <a16:creationId xmlns:a16="http://schemas.microsoft.com/office/drawing/2014/main" id="{907035ED-50C6-4207-BD92-D5027B05F656}"/>
              </a:ext>
            </a:extLst>
          </p:cNvPr>
          <p:cNvSpPr/>
          <p:nvPr/>
        </p:nvSpPr>
        <p:spPr>
          <a:xfrm>
            <a:off x="521789" y="6431097"/>
            <a:ext cx="4115236" cy="762266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</p:spTree>
    <p:extLst>
      <p:ext uri="{BB962C8B-B14F-4D97-AF65-F5344CB8AC3E}">
        <p14:creationId xmlns:p14="http://schemas.microsoft.com/office/powerpoint/2010/main" val="3792957366"/>
      </p:ext>
    </p:extLst>
  </p:cSld>
  <p:clrMapOvr>
    <a:masterClrMapping/>
  </p:clrMapOvr>
</p:sld>
</file>

<file path=ppt/slides/slide3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4" name="Imagen 113">
            <a:extLst>
              <a:ext uri="{FF2B5EF4-FFF2-40B4-BE49-F238E27FC236}">
                <a16:creationId xmlns:a16="http://schemas.microsoft.com/office/drawing/2014/main" id="{E2C72D66-3C05-40F4-818E-4CB8631B94FA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26633" t="9514" r="29569" b="27352"/>
          <a:stretch/>
        </p:blipFill>
        <p:spPr>
          <a:xfrm rot="16200000">
            <a:off x="2185505" y="-1998928"/>
            <a:ext cx="697876" cy="5068891"/>
          </a:xfrm>
          <a:prstGeom prst="rect">
            <a:avLst/>
          </a:prstGeom>
        </p:spPr>
      </p:pic>
      <p:sp>
        <p:nvSpPr>
          <p:cNvPr id="112" name="Rectángulo: esquinas redondeadas 111">
            <a:extLst>
              <a:ext uri="{FF2B5EF4-FFF2-40B4-BE49-F238E27FC236}">
                <a16:creationId xmlns:a16="http://schemas.microsoft.com/office/drawing/2014/main" id="{E115D612-3661-42A9-A486-91A7B88EA55F}"/>
              </a:ext>
            </a:extLst>
          </p:cNvPr>
          <p:cNvSpPr/>
          <p:nvPr/>
        </p:nvSpPr>
        <p:spPr>
          <a:xfrm>
            <a:off x="440504" y="6367648"/>
            <a:ext cx="4290148" cy="890633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110" name="Rectángulo: esquinas redondeadas 109">
            <a:extLst>
              <a:ext uri="{FF2B5EF4-FFF2-40B4-BE49-F238E27FC236}">
                <a16:creationId xmlns:a16="http://schemas.microsoft.com/office/drawing/2014/main" id="{9B78243E-FF09-471B-A928-593DCFE6BCF1}"/>
              </a:ext>
            </a:extLst>
          </p:cNvPr>
          <p:cNvSpPr/>
          <p:nvPr/>
        </p:nvSpPr>
        <p:spPr>
          <a:xfrm>
            <a:off x="440505" y="3776826"/>
            <a:ext cx="4290148" cy="1439386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84" name="Rectángulo: esquinas redondeadas 83">
            <a:extLst>
              <a:ext uri="{FF2B5EF4-FFF2-40B4-BE49-F238E27FC236}">
                <a16:creationId xmlns:a16="http://schemas.microsoft.com/office/drawing/2014/main" id="{AD7414DD-8DE6-45B8-8112-9BDDF0B186AF}"/>
              </a:ext>
            </a:extLst>
          </p:cNvPr>
          <p:cNvSpPr/>
          <p:nvPr/>
        </p:nvSpPr>
        <p:spPr>
          <a:xfrm>
            <a:off x="420001" y="1536627"/>
            <a:ext cx="4310651" cy="697874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2" name="Rectángulo: esquinas redondeadas 1">
            <a:extLst>
              <a:ext uri="{FF2B5EF4-FFF2-40B4-BE49-F238E27FC236}">
                <a16:creationId xmlns:a16="http://schemas.microsoft.com/office/drawing/2014/main" id="{99FF4510-806D-4AC7-8D73-69B355A697B8}"/>
              </a:ext>
            </a:extLst>
          </p:cNvPr>
          <p:cNvSpPr/>
          <p:nvPr/>
        </p:nvSpPr>
        <p:spPr>
          <a:xfrm>
            <a:off x="1308997" y="1142665"/>
            <a:ext cx="1021080" cy="217998"/>
          </a:xfrm>
          <a:prstGeom prst="roundRect">
            <a:avLst>
              <a:gd name="adj" fmla="val 0"/>
            </a:avLst>
          </a:prstGeom>
          <a:noFill/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4" name="Rectángulo 3">
            <a:extLst>
              <a:ext uri="{FF2B5EF4-FFF2-40B4-BE49-F238E27FC236}">
                <a16:creationId xmlns:a16="http://schemas.microsoft.com/office/drawing/2014/main" id="{2AFB77A1-E7B9-4F47-9144-3CC7BDF7EE3D}"/>
              </a:ext>
            </a:extLst>
          </p:cNvPr>
          <p:cNvSpPr/>
          <p:nvPr/>
        </p:nvSpPr>
        <p:spPr>
          <a:xfrm>
            <a:off x="440504" y="1056234"/>
            <a:ext cx="1021080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N.º Pedido</a:t>
            </a:r>
            <a:endParaRPr lang="es-CL" dirty="0">
              <a:effectLst/>
              <a:latin typeface="Akazan Lt" panose="02000506020000020003" pitchFamily="2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5" name="Rectángulo: esquinas redondeadas 4">
            <a:extLst>
              <a:ext uri="{FF2B5EF4-FFF2-40B4-BE49-F238E27FC236}">
                <a16:creationId xmlns:a16="http://schemas.microsoft.com/office/drawing/2014/main" id="{2842A9BB-0E44-4F1E-97DD-EF7322732B51}"/>
              </a:ext>
            </a:extLst>
          </p:cNvPr>
          <p:cNvSpPr/>
          <p:nvPr/>
        </p:nvSpPr>
        <p:spPr>
          <a:xfrm>
            <a:off x="3675604" y="1142059"/>
            <a:ext cx="1021080" cy="217998"/>
          </a:xfrm>
          <a:prstGeom prst="roundRect">
            <a:avLst>
              <a:gd name="adj" fmla="val 0"/>
            </a:avLst>
          </a:prstGeom>
          <a:noFill/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6" name="Rectángulo 5">
            <a:extLst>
              <a:ext uri="{FF2B5EF4-FFF2-40B4-BE49-F238E27FC236}">
                <a16:creationId xmlns:a16="http://schemas.microsoft.com/office/drawing/2014/main" id="{7F3D37A6-278E-4B2C-8776-6E7C1A84784E}"/>
              </a:ext>
            </a:extLst>
          </p:cNvPr>
          <p:cNvSpPr/>
          <p:nvPr/>
        </p:nvSpPr>
        <p:spPr>
          <a:xfrm>
            <a:off x="3079506" y="1063864"/>
            <a:ext cx="1021080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Fecha</a:t>
            </a:r>
          </a:p>
        </p:txBody>
      </p:sp>
      <p:grpSp>
        <p:nvGrpSpPr>
          <p:cNvPr id="17" name="Grupo 16">
            <a:extLst>
              <a:ext uri="{FF2B5EF4-FFF2-40B4-BE49-F238E27FC236}">
                <a16:creationId xmlns:a16="http://schemas.microsoft.com/office/drawing/2014/main" id="{A1221EF0-FDFE-48C3-A647-6370BEFC3A9F}"/>
              </a:ext>
            </a:extLst>
          </p:cNvPr>
          <p:cNvGrpSpPr/>
          <p:nvPr/>
        </p:nvGrpSpPr>
        <p:grpSpPr>
          <a:xfrm>
            <a:off x="428996" y="1535416"/>
            <a:ext cx="4190338" cy="715275"/>
            <a:chOff x="461175" y="1120552"/>
            <a:chExt cx="4190338" cy="715275"/>
          </a:xfrm>
        </p:grpSpPr>
        <p:sp>
          <p:nvSpPr>
            <p:cNvPr id="8" name="Rectángulo 7">
              <a:extLst>
                <a:ext uri="{FF2B5EF4-FFF2-40B4-BE49-F238E27FC236}">
                  <a16:creationId xmlns:a16="http://schemas.microsoft.com/office/drawing/2014/main" id="{9A52EE84-0DE8-4F26-AD5E-3CE20593F425}"/>
                </a:ext>
              </a:extLst>
            </p:cNvPr>
            <p:cNvSpPr/>
            <p:nvPr/>
          </p:nvSpPr>
          <p:spPr>
            <a:xfrm>
              <a:off x="477077" y="1120552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Cliente: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" name="Rectángulo 8">
              <a:extLst>
                <a:ext uri="{FF2B5EF4-FFF2-40B4-BE49-F238E27FC236}">
                  <a16:creationId xmlns:a16="http://schemas.microsoft.com/office/drawing/2014/main" id="{0293D1B7-439B-4947-A5F0-41627F3784A1}"/>
                </a:ext>
              </a:extLst>
            </p:cNvPr>
            <p:cNvSpPr/>
            <p:nvPr/>
          </p:nvSpPr>
          <p:spPr>
            <a:xfrm>
              <a:off x="461175" y="1452518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Teléfono: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10" name="Rectángulo 9">
              <a:extLst>
                <a:ext uri="{FF2B5EF4-FFF2-40B4-BE49-F238E27FC236}">
                  <a16:creationId xmlns:a16="http://schemas.microsoft.com/office/drawing/2014/main" id="{18CEE0AE-BC72-4F64-89A2-783C42213717}"/>
                </a:ext>
              </a:extLst>
            </p:cNvPr>
            <p:cNvSpPr/>
            <p:nvPr/>
          </p:nvSpPr>
          <p:spPr>
            <a:xfrm>
              <a:off x="2542395" y="1460468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Celular: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12" name="Conector recto 11">
              <a:extLst>
                <a:ext uri="{FF2B5EF4-FFF2-40B4-BE49-F238E27FC236}">
                  <a16:creationId xmlns:a16="http://schemas.microsoft.com/office/drawing/2014/main" id="{44FD2E21-B38E-48E6-8AF0-3E3DE6E69487}"/>
                </a:ext>
              </a:extLst>
            </p:cNvPr>
            <p:cNvCxnSpPr/>
            <p:nvPr/>
          </p:nvCxnSpPr>
          <p:spPr>
            <a:xfrm>
              <a:off x="1089328" y="1380954"/>
              <a:ext cx="3562185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Conector recto 12">
              <a:extLst>
                <a:ext uri="{FF2B5EF4-FFF2-40B4-BE49-F238E27FC236}">
                  <a16:creationId xmlns:a16="http://schemas.microsoft.com/office/drawing/2014/main" id="{FF0615F5-297B-42CC-9227-B689F664423A}"/>
                </a:ext>
              </a:extLst>
            </p:cNvPr>
            <p:cNvCxnSpPr>
              <a:cxnSpLocks/>
            </p:cNvCxnSpPr>
            <p:nvPr/>
          </p:nvCxnSpPr>
          <p:spPr>
            <a:xfrm>
              <a:off x="1194019" y="1700333"/>
              <a:ext cx="1348376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" name="Conector recto 14">
              <a:extLst>
                <a:ext uri="{FF2B5EF4-FFF2-40B4-BE49-F238E27FC236}">
                  <a16:creationId xmlns:a16="http://schemas.microsoft.com/office/drawing/2014/main" id="{BD48C7B8-5CAC-4F82-9216-C8AB344C1EF2}"/>
                </a:ext>
              </a:extLst>
            </p:cNvPr>
            <p:cNvCxnSpPr>
              <a:cxnSpLocks/>
            </p:cNvCxnSpPr>
            <p:nvPr/>
          </p:nvCxnSpPr>
          <p:spPr>
            <a:xfrm>
              <a:off x="3228230" y="1700333"/>
              <a:ext cx="1423283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7" name="Grupo 26">
            <a:extLst>
              <a:ext uri="{FF2B5EF4-FFF2-40B4-BE49-F238E27FC236}">
                <a16:creationId xmlns:a16="http://schemas.microsoft.com/office/drawing/2014/main" id="{D011FB4B-7475-4BE9-A358-6DA41A8D12AD}"/>
              </a:ext>
            </a:extLst>
          </p:cNvPr>
          <p:cNvGrpSpPr/>
          <p:nvPr/>
        </p:nvGrpSpPr>
        <p:grpSpPr>
          <a:xfrm>
            <a:off x="899417" y="2332501"/>
            <a:ext cx="3359980" cy="319046"/>
            <a:chOff x="864702" y="1908569"/>
            <a:chExt cx="3359980" cy="319046"/>
          </a:xfrm>
        </p:grpSpPr>
        <p:sp>
          <p:nvSpPr>
            <p:cNvPr id="19" name="Rectángulo: esquinas redondeadas 18">
              <a:extLst>
                <a:ext uri="{FF2B5EF4-FFF2-40B4-BE49-F238E27FC236}">
                  <a16:creationId xmlns:a16="http://schemas.microsoft.com/office/drawing/2014/main" id="{90C1F828-0023-4BD0-AE55-1A1D3BABD5CA}"/>
                </a:ext>
              </a:extLst>
            </p:cNvPr>
            <p:cNvSpPr/>
            <p:nvPr/>
          </p:nvSpPr>
          <p:spPr>
            <a:xfrm>
              <a:off x="888509" y="1931042"/>
              <a:ext cx="3336173" cy="267576"/>
            </a:xfrm>
            <a:prstGeom prst="roundRect">
              <a:avLst>
                <a:gd name="adj" fmla="val 3808"/>
              </a:avLst>
            </a:prstGeom>
            <a:solidFill>
              <a:srgbClr val="E5EBF7"/>
            </a:solidFill>
            <a:ln w="6350"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20" name="Rectángulo 19">
              <a:extLst>
                <a:ext uri="{FF2B5EF4-FFF2-40B4-BE49-F238E27FC236}">
                  <a16:creationId xmlns:a16="http://schemas.microsoft.com/office/drawing/2014/main" id="{56986F0A-658A-4DCF-8EF6-0F185C7C5060}"/>
                </a:ext>
              </a:extLst>
            </p:cNvPr>
            <p:cNvSpPr/>
            <p:nvPr/>
          </p:nvSpPr>
          <p:spPr>
            <a:xfrm>
              <a:off x="864702" y="1910995"/>
              <a:ext cx="140708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Tipo de Servicio: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21" name="Rectángulo 20">
              <a:extLst>
                <a:ext uri="{FF2B5EF4-FFF2-40B4-BE49-F238E27FC236}">
                  <a16:creationId xmlns:a16="http://schemas.microsoft.com/office/drawing/2014/main" id="{6492D76D-BD6D-4616-9DE0-599FC92A6658}"/>
                </a:ext>
              </a:extLst>
            </p:cNvPr>
            <p:cNvSpPr/>
            <p:nvPr/>
          </p:nvSpPr>
          <p:spPr>
            <a:xfrm>
              <a:off x="1993616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2" name="Rectángulo 21">
              <a:extLst>
                <a:ext uri="{FF2B5EF4-FFF2-40B4-BE49-F238E27FC236}">
                  <a16:creationId xmlns:a16="http://schemas.microsoft.com/office/drawing/2014/main" id="{BE82BD38-E445-4696-A0AB-597A418C5665}"/>
                </a:ext>
              </a:extLst>
            </p:cNvPr>
            <p:cNvSpPr/>
            <p:nvPr/>
          </p:nvSpPr>
          <p:spPr>
            <a:xfrm>
              <a:off x="2072635" y="1908569"/>
              <a:ext cx="654616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Costura</a:t>
              </a:r>
            </a:p>
          </p:txBody>
        </p:sp>
        <p:sp>
          <p:nvSpPr>
            <p:cNvPr id="23" name="Rectángulo 22">
              <a:extLst>
                <a:ext uri="{FF2B5EF4-FFF2-40B4-BE49-F238E27FC236}">
                  <a16:creationId xmlns:a16="http://schemas.microsoft.com/office/drawing/2014/main" id="{68F4B250-3831-418F-BFC4-D431DBC2CA70}"/>
                </a:ext>
              </a:extLst>
            </p:cNvPr>
            <p:cNvSpPr/>
            <p:nvPr/>
          </p:nvSpPr>
          <p:spPr>
            <a:xfrm>
              <a:off x="2660329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4" name="Rectángulo 23">
              <a:extLst>
                <a:ext uri="{FF2B5EF4-FFF2-40B4-BE49-F238E27FC236}">
                  <a16:creationId xmlns:a16="http://schemas.microsoft.com/office/drawing/2014/main" id="{4AA89D6B-DBBA-402D-AEBE-71E144A67F00}"/>
                </a:ext>
              </a:extLst>
            </p:cNvPr>
            <p:cNvSpPr/>
            <p:nvPr/>
          </p:nvSpPr>
          <p:spPr>
            <a:xfrm>
              <a:off x="2750460" y="1915094"/>
              <a:ext cx="81676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Confección</a:t>
              </a:r>
            </a:p>
          </p:txBody>
        </p:sp>
        <p:sp>
          <p:nvSpPr>
            <p:cNvPr id="25" name="Rectángulo 24">
              <a:extLst>
                <a:ext uri="{FF2B5EF4-FFF2-40B4-BE49-F238E27FC236}">
                  <a16:creationId xmlns:a16="http://schemas.microsoft.com/office/drawing/2014/main" id="{E35C0224-B0B5-4F53-8A83-F99AB3741D53}"/>
                </a:ext>
              </a:extLst>
            </p:cNvPr>
            <p:cNvSpPr/>
            <p:nvPr/>
          </p:nvSpPr>
          <p:spPr>
            <a:xfrm>
              <a:off x="3522045" y="2000787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6" name="Rectángulo 25">
              <a:extLst>
                <a:ext uri="{FF2B5EF4-FFF2-40B4-BE49-F238E27FC236}">
                  <a16:creationId xmlns:a16="http://schemas.microsoft.com/office/drawing/2014/main" id="{6D0BC1E9-E235-4F61-AC23-ACA0B4CF88CA}"/>
                </a:ext>
              </a:extLst>
            </p:cNvPr>
            <p:cNvSpPr/>
            <p:nvPr/>
          </p:nvSpPr>
          <p:spPr>
            <a:xfrm>
              <a:off x="3612029" y="1915094"/>
              <a:ext cx="552402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Otros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sp>
        <p:nvSpPr>
          <p:cNvPr id="28" name="Rectángulo 27">
            <a:extLst>
              <a:ext uri="{FF2B5EF4-FFF2-40B4-BE49-F238E27FC236}">
                <a16:creationId xmlns:a16="http://schemas.microsoft.com/office/drawing/2014/main" id="{68588BD4-AE96-4CF9-9C4B-24A6D79FE99D}"/>
              </a:ext>
            </a:extLst>
          </p:cNvPr>
          <p:cNvSpPr/>
          <p:nvPr/>
        </p:nvSpPr>
        <p:spPr>
          <a:xfrm>
            <a:off x="354701" y="2633649"/>
            <a:ext cx="2183733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Descripción del Servicio:</a:t>
            </a:r>
            <a:endParaRPr lang="es-CL" dirty="0">
              <a:effectLst/>
              <a:latin typeface="Akazan Lt" panose="02000506020000020003" pitchFamily="2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pic>
        <p:nvPicPr>
          <p:cNvPr id="30" name="Imagen 29">
            <a:extLst>
              <a:ext uri="{FF2B5EF4-FFF2-40B4-BE49-F238E27FC236}">
                <a16:creationId xmlns:a16="http://schemas.microsoft.com/office/drawing/2014/main" id="{3E931A31-DC47-4A40-8DA9-8FC83A9306DD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203" t="66278" r="8673" b="23449"/>
          <a:stretch/>
        </p:blipFill>
        <p:spPr>
          <a:xfrm>
            <a:off x="440505" y="2944813"/>
            <a:ext cx="4301657" cy="738769"/>
          </a:xfrm>
          <a:prstGeom prst="rect">
            <a:avLst/>
          </a:prstGeom>
        </p:spPr>
      </p:pic>
      <p:grpSp>
        <p:nvGrpSpPr>
          <p:cNvPr id="76" name="Grupo 75">
            <a:extLst>
              <a:ext uri="{FF2B5EF4-FFF2-40B4-BE49-F238E27FC236}">
                <a16:creationId xmlns:a16="http://schemas.microsoft.com/office/drawing/2014/main" id="{EBD2F4EC-A8BF-4680-A871-AD5F1ACFA33A}"/>
              </a:ext>
            </a:extLst>
          </p:cNvPr>
          <p:cNvGrpSpPr/>
          <p:nvPr/>
        </p:nvGrpSpPr>
        <p:grpSpPr>
          <a:xfrm>
            <a:off x="513147" y="3825721"/>
            <a:ext cx="4187950" cy="1277269"/>
            <a:chOff x="425691" y="4023521"/>
            <a:chExt cx="4187950" cy="1277269"/>
          </a:xfrm>
        </p:grpSpPr>
        <p:sp>
          <p:nvSpPr>
            <p:cNvPr id="39" name="Rectángulo 38">
              <a:extLst>
                <a:ext uri="{FF2B5EF4-FFF2-40B4-BE49-F238E27FC236}">
                  <a16:creationId xmlns:a16="http://schemas.microsoft.com/office/drawing/2014/main" id="{02E4A93C-8F9C-4884-B2B6-80528735D3E3}"/>
                </a:ext>
              </a:extLst>
            </p:cNvPr>
            <p:cNvSpPr/>
            <p:nvPr/>
          </p:nvSpPr>
          <p:spPr>
            <a:xfrm>
              <a:off x="425691" y="4023521"/>
              <a:ext cx="118105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Ficha de Medidas</a:t>
              </a:r>
            </a:p>
          </p:txBody>
        </p:sp>
        <p:sp>
          <p:nvSpPr>
            <p:cNvPr id="41" name="Rectángulo 40">
              <a:extLst>
                <a:ext uri="{FF2B5EF4-FFF2-40B4-BE49-F238E27FC236}">
                  <a16:creationId xmlns:a16="http://schemas.microsoft.com/office/drawing/2014/main" id="{92B9E128-7B4C-45E7-9BA8-B9EA85687B92}"/>
                </a:ext>
              </a:extLst>
            </p:cNvPr>
            <p:cNvSpPr/>
            <p:nvPr/>
          </p:nvSpPr>
          <p:spPr>
            <a:xfrm>
              <a:off x="754528" y="4254831"/>
              <a:ext cx="66475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H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ombros</a:t>
              </a:r>
            </a:p>
          </p:txBody>
        </p:sp>
        <p:grpSp>
          <p:nvGrpSpPr>
            <p:cNvPr id="53" name="Grupo 52">
              <a:extLst>
                <a:ext uri="{FF2B5EF4-FFF2-40B4-BE49-F238E27FC236}">
                  <a16:creationId xmlns:a16="http://schemas.microsoft.com/office/drawing/2014/main" id="{F280F20A-CEEA-4B75-946C-268CF551042A}"/>
                </a:ext>
              </a:extLst>
            </p:cNvPr>
            <p:cNvGrpSpPr/>
            <p:nvPr/>
          </p:nvGrpSpPr>
          <p:grpSpPr>
            <a:xfrm>
              <a:off x="499785" y="4324233"/>
              <a:ext cx="319496" cy="903494"/>
              <a:chOff x="499785" y="4324233"/>
              <a:chExt cx="319496" cy="903494"/>
            </a:xfrm>
          </p:grpSpPr>
          <p:sp>
            <p:nvSpPr>
              <p:cNvPr id="40" name="Rectángulo 39">
                <a:extLst>
                  <a:ext uri="{FF2B5EF4-FFF2-40B4-BE49-F238E27FC236}">
                    <a16:creationId xmlns:a16="http://schemas.microsoft.com/office/drawing/2014/main" id="{E47B04F6-4E0C-443A-9D7F-51CC3A6E8167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 dirty="0"/>
              </a:p>
            </p:txBody>
          </p:sp>
          <p:sp>
            <p:nvSpPr>
              <p:cNvPr id="42" name="Rectángulo 41">
                <a:extLst>
                  <a:ext uri="{FF2B5EF4-FFF2-40B4-BE49-F238E27FC236}">
                    <a16:creationId xmlns:a16="http://schemas.microsoft.com/office/drawing/2014/main" id="{E0D8D7D1-E8A9-477D-BB59-7D4037A10AD8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3" name="Rectángulo 42">
                <a:extLst>
                  <a:ext uri="{FF2B5EF4-FFF2-40B4-BE49-F238E27FC236}">
                    <a16:creationId xmlns:a16="http://schemas.microsoft.com/office/drawing/2014/main" id="{F11EEA12-BB2F-4295-96AC-15AABB2EB594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4" name="Rectángulo 43">
                <a:extLst>
                  <a:ext uri="{FF2B5EF4-FFF2-40B4-BE49-F238E27FC236}">
                    <a16:creationId xmlns:a16="http://schemas.microsoft.com/office/drawing/2014/main" id="{4CA8619C-54F1-4E1B-8AD0-2AB97850AF39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5" name="Rectángulo 44">
                <a:extLst>
                  <a:ext uri="{FF2B5EF4-FFF2-40B4-BE49-F238E27FC236}">
                    <a16:creationId xmlns:a16="http://schemas.microsoft.com/office/drawing/2014/main" id="{A892E23F-412E-4C2B-BF07-19DEFB875F6D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48" name="Rectángulo 47">
              <a:extLst>
                <a:ext uri="{FF2B5EF4-FFF2-40B4-BE49-F238E27FC236}">
                  <a16:creationId xmlns:a16="http://schemas.microsoft.com/office/drawing/2014/main" id="{F61B7A8A-9FD8-4CD0-98C1-D19A7D442815}"/>
                </a:ext>
              </a:extLst>
            </p:cNvPr>
            <p:cNvSpPr/>
            <p:nvPr/>
          </p:nvSpPr>
          <p:spPr>
            <a:xfrm>
              <a:off x="754528" y="4446790"/>
              <a:ext cx="66475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Busto</a:t>
              </a:r>
            </a:p>
          </p:txBody>
        </p:sp>
        <p:sp>
          <p:nvSpPr>
            <p:cNvPr id="49" name="Rectángulo 48">
              <a:extLst>
                <a:ext uri="{FF2B5EF4-FFF2-40B4-BE49-F238E27FC236}">
                  <a16:creationId xmlns:a16="http://schemas.microsoft.com/office/drawing/2014/main" id="{CB2C72A1-AB47-4A03-B163-24BB2C1F201C}"/>
                </a:ext>
              </a:extLst>
            </p:cNvPr>
            <p:cNvSpPr/>
            <p:nvPr/>
          </p:nvSpPr>
          <p:spPr>
            <a:xfrm>
              <a:off x="754528" y="4627222"/>
              <a:ext cx="934027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Larg</a:t>
              </a: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 Espalda</a:t>
              </a:r>
            </a:p>
          </p:txBody>
        </p:sp>
        <p:sp>
          <p:nvSpPr>
            <p:cNvPr id="50" name="Rectángulo 49">
              <a:extLst>
                <a:ext uri="{FF2B5EF4-FFF2-40B4-BE49-F238E27FC236}">
                  <a16:creationId xmlns:a16="http://schemas.microsoft.com/office/drawing/2014/main" id="{C5BC14CB-F47E-4D58-8F68-DDE41F381913}"/>
                </a:ext>
              </a:extLst>
            </p:cNvPr>
            <p:cNvSpPr/>
            <p:nvPr/>
          </p:nvSpPr>
          <p:spPr>
            <a:xfrm>
              <a:off x="754528" y="4819750"/>
              <a:ext cx="934027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Busto</a:t>
              </a:r>
            </a:p>
          </p:txBody>
        </p:sp>
        <p:sp>
          <p:nvSpPr>
            <p:cNvPr id="52" name="Rectángulo 51">
              <a:extLst>
                <a:ext uri="{FF2B5EF4-FFF2-40B4-BE49-F238E27FC236}">
                  <a16:creationId xmlns:a16="http://schemas.microsoft.com/office/drawing/2014/main" id="{39884370-F146-4FD9-9DE4-63D0F5CF1CFD}"/>
                </a:ext>
              </a:extLst>
            </p:cNvPr>
            <p:cNvSpPr/>
            <p:nvPr/>
          </p:nvSpPr>
          <p:spPr>
            <a:xfrm>
              <a:off x="763644" y="5019073"/>
              <a:ext cx="54205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</a:t>
              </a:r>
            </a:p>
          </p:txBody>
        </p:sp>
        <p:grpSp>
          <p:nvGrpSpPr>
            <p:cNvPr id="54" name="Grupo 53">
              <a:extLst>
                <a:ext uri="{FF2B5EF4-FFF2-40B4-BE49-F238E27FC236}">
                  <a16:creationId xmlns:a16="http://schemas.microsoft.com/office/drawing/2014/main" id="{899D3852-9FE5-4802-ABAC-63F149199D1B}"/>
                </a:ext>
              </a:extLst>
            </p:cNvPr>
            <p:cNvGrpSpPr/>
            <p:nvPr/>
          </p:nvGrpSpPr>
          <p:grpSpPr>
            <a:xfrm>
              <a:off x="1603520" y="4324233"/>
              <a:ext cx="319496" cy="903494"/>
              <a:chOff x="499785" y="4324233"/>
              <a:chExt cx="319496" cy="903494"/>
            </a:xfrm>
          </p:grpSpPr>
          <p:sp>
            <p:nvSpPr>
              <p:cNvPr id="55" name="Rectángulo 54">
                <a:extLst>
                  <a:ext uri="{FF2B5EF4-FFF2-40B4-BE49-F238E27FC236}">
                    <a16:creationId xmlns:a16="http://schemas.microsoft.com/office/drawing/2014/main" id="{B9500116-F8A0-4B60-A41D-DDA61DAD96E1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6" name="Rectángulo 55">
                <a:extLst>
                  <a:ext uri="{FF2B5EF4-FFF2-40B4-BE49-F238E27FC236}">
                    <a16:creationId xmlns:a16="http://schemas.microsoft.com/office/drawing/2014/main" id="{32936542-49CC-49B3-82EB-7BF61A120F45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7" name="Rectángulo 56">
                <a:extLst>
                  <a:ext uri="{FF2B5EF4-FFF2-40B4-BE49-F238E27FC236}">
                    <a16:creationId xmlns:a16="http://schemas.microsoft.com/office/drawing/2014/main" id="{8750774D-2064-4D64-A3A9-4DF20C839018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8" name="Rectángulo 57">
                <a:extLst>
                  <a:ext uri="{FF2B5EF4-FFF2-40B4-BE49-F238E27FC236}">
                    <a16:creationId xmlns:a16="http://schemas.microsoft.com/office/drawing/2014/main" id="{83283F80-022F-44A8-A5C5-F600B41761E0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9" name="Rectángulo 58">
                <a:extLst>
                  <a:ext uri="{FF2B5EF4-FFF2-40B4-BE49-F238E27FC236}">
                    <a16:creationId xmlns:a16="http://schemas.microsoft.com/office/drawing/2014/main" id="{B3B65F57-430F-44F5-B56A-77EC86B78C32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60" name="Rectángulo 59">
              <a:extLst>
                <a:ext uri="{FF2B5EF4-FFF2-40B4-BE49-F238E27FC236}">
                  <a16:creationId xmlns:a16="http://schemas.microsoft.com/office/drawing/2014/main" id="{6466DA8E-C652-4658-9DE6-CC4010FF4254}"/>
                </a:ext>
              </a:extLst>
            </p:cNvPr>
            <p:cNvSpPr/>
            <p:nvPr/>
          </p:nvSpPr>
          <p:spPr>
            <a:xfrm>
              <a:off x="1857045" y="4249221"/>
              <a:ext cx="140225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Frente </a:t>
              </a:r>
            </a:p>
          </p:txBody>
        </p:sp>
        <p:sp>
          <p:nvSpPr>
            <p:cNvPr id="61" name="Rectángulo 60">
              <a:extLst>
                <a:ext uri="{FF2B5EF4-FFF2-40B4-BE49-F238E27FC236}">
                  <a16:creationId xmlns:a16="http://schemas.microsoft.com/office/drawing/2014/main" id="{31371062-0AD6-4B71-A228-5A8B2CD3F31E}"/>
                </a:ext>
              </a:extLst>
            </p:cNvPr>
            <p:cNvSpPr/>
            <p:nvPr/>
          </p:nvSpPr>
          <p:spPr>
            <a:xfrm>
              <a:off x="1857045" y="4448480"/>
              <a:ext cx="1327750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Costado</a:t>
              </a:r>
            </a:p>
          </p:txBody>
        </p:sp>
        <p:sp>
          <p:nvSpPr>
            <p:cNvPr id="62" name="Rectángulo 61">
              <a:extLst>
                <a:ext uri="{FF2B5EF4-FFF2-40B4-BE49-F238E27FC236}">
                  <a16:creationId xmlns:a16="http://schemas.microsoft.com/office/drawing/2014/main" id="{5A4E51EF-8D78-4EC7-9B0F-BE0BEA9BB197}"/>
                </a:ext>
              </a:extLst>
            </p:cNvPr>
            <p:cNvSpPr/>
            <p:nvPr/>
          </p:nvSpPr>
          <p:spPr>
            <a:xfrm>
              <a:off x="1867696" y="4627222"/>
              <a:ext cx="60857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Cadera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63" name="Rectángulo 62">
              <a:extLst>
                <a:ext uri="{FF2B5EF4-FFF2-40B4-BE49-F238E27FC236}">
                  <a16:creationId xmlns:a16="http://schemas.microsoft.com/office/drawing/2014/main" id="{14010947-628E-4464-9589-CBFF26BCD86C}"/>
                </a:ext>
              </a:extLst>
            </p:cNvPr>
            <p:cNvSpPr/>
            <p:nvPr/>
          </p:nvSpPr>
          <p:spPr>
            <a:xfrm>
              <a:off x="1867696" y="4813319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Rodilla</a:t>
              </a:r>
            </a:p>
          </p:txBody>
        </p:sp>
        <p:sp>
          <p:nvSpPr>
            <p:cNvPr id="64" name="Rectángulo 63">
              <a:extLst>
                <a:ext uri="{FF2B5EF4-FFF2-40B4-BE49-F238E27FC236}">
                  <a16:creationId xmlns:a16="http://schemas.microsoft.com/office/drawing/2014/main" id="{B9F5A617-31DA-4B42-AA9F-20464752E28F}"/>
                </a:ext>
              </a:extLst>
            </p:cNvPr>
            <p:cNvSpPr/>
            <p:nvPr/>
          </p:nvSpPr>
          <p:spPr>
            <a:xfrm>
              <a:off x="1862655" y="5016100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Rodilla</a:t>
              </a:r>
            </a:p>
          </p:txBody>
        </p:sp>
        <p:grpSp>
          <p:nvGrpSpPr>
            <p:cNvPr id="65" name="Grupo 64">
              <a:extLst>
                <a:ext uri="{FF2B5EF4-FFF2-40B4-BE49-F238E27FC236}">
                  <a16:creationId xmlns:a16="http://schemas.microsoft.com/office/drawing/2014/main" id="{320CD5EF-93F7-494C-8D7A-6A0B8DEABED7}"/>
                </a:ext>
              </a:extLst>
            </p:cNvPr>
            <p:cNvGrpSpPr/>
            <p:nvPr/>
          </p:nvGrpSpPr>
          <p:grpSpPr>
            <a:xfrm>
              <a:off x="3122565" y="4330398"/>
              <a:ext cx="319496" cy="903494"/>
              <a:chOff x="499785" y="4324233"/>
              <a:chExt cx="319496" cy="903494"/>
            </a:xfrm>
          </p:grpSpPr>
          <p:sp>
            <p:nvSpPr>
              <p:cNvPr id="66" name="Rectángulo 65">
                <a:extLst>
                  <a:ext uri="{FF2B5EF4-FFF2-40B4-BE49-F238E27FC236}">
                    <a16:creationId xmlns:a16="http://schemas.microsoft.com/office/drawing/2014/main" id="{F5AFC7C4-3C8D-4234-9F99-591641CB149C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7" name="Rectángulo 66">
                <a:extLst>
                  <a:ext uri="{FF2B5EF4-FFF2-40B4-BE49-F238E27FC236}">
                    <a16:creationId xmlns:a16="http://schemas.microsoft.com/office/drawing/2014/main" id="{672EC4D9-7968-40EF-8E37-0AB1B0B57B4D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8" name="Rectángulo 67">
                <a:extLst>
                  <a:ext uri="{FF2B5EF4-FFF2-40B4-BE49-F238E27FC236}">
                    <a16:creationId xmlns:a16="http://schemas.microsoft.com/office/drawing/2014/main" id="{79992F34-89A5-437A-A008-60DF00CD58FB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9" name="Rectángulo 68">
                <a:extLst>
                  <a:ext uri="{FF2B5EF4-FFF2-40B4-BE49-F238E27FC236}">
                    <a16:creationId xmlns:a16="http://schemas.microsoft.com/office/drawing/2014/main" id="{5A44A7C8-1EF2-4BA3-A253-805C71A8205A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70" name="Rectángulo 69">
                <a:extLst>
                  <a:ext uri="{FF2B5EF4-FFF2-40B4-BE49-F238E27FC236}">
                    <a16:creationId xmlns:a16="http://schemas.microsoft.com/office/drawing/2014/main" id="{9FCEB1F4-D108-40F4-9C61-46A7811EF12A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71" name="Rectángulo 70">
              <a:extLst>
                <a:ext uri="{FF2B5EF4-FFF2-40B4-BE49-F238E27FC236}">
                  <a16:creationId xmlns:a16="http://schemas.microsoft.com/office/drawing/2014/main" id="{7667203C-F86F-4632-8695-E8C8F777376B}"/>
                </a:ext>
              </a:extLst>
            </p:cNvPr>
            <p:cNvSpPr/>
            <p:nvPr/>
          </p:nvSpPr>
          <p:spPr>
            <a:xfrm>
              <a:off x="3391445" y="4257235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Pantalones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2" name="Rectángulo 71">
              <a:extLst>
                <a:ext uri="{FF2B5EF4-FFF2-40B4-BE49-F238E27FC236}">
                  <a16:creationId xmlns:a16="http://schemas.microsoft.com/office/drawing/2014/main" id="{58BFB19A-50EB-45F1-A3CE-85D479F6FF63}"/>
                </a:ext>
              </a:extLst>
            </p:cNvPr>
            <p:cNvSpPr/>
            <p:nvPr/>
          </p:nvSpPr>
          <p:spPr>
            <a:xfrm>
              <a:off x="3392643" y="4443247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Falda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3" name="Rectángulo 72">
              <a:extLst>
                <a:ext uri="{FF2B5EF4-FFF2-40B4-BE49-F238E27FC236}">
                  <a16:creationId xmlns:a16="http://schemas.microsoft.com/office/drawing/2014/main" id="{1D61C0AB-6E23-4955-B604-F5425931A240}"/>
                </a:ext>
              </a:extLst>
            </p:cNvPr>
            <p:cNvSpPr/>
            <p:nvPr/>
          </p:nvSpPr>
          <p:spPr>
            <a:xfrm>
              <a:off x="3388231" y="4632248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Brazos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4" name="Rectángulo 73">
              <a:extLst>
                <a:ext uri="{FF2B5EF4-FFF2-40B4-BE49-F238E27FC236}">
                  <a16:creationId xmlns:a16="http://schemas.microsoft.com/office/drawing/2014/main" id="{82FFD66E-2E43-472B-9751-82F25D60E63F}"/>
                </a:ext>
              </a:extLst>
            </p:cNvPr>
            <p:cNvSpPr/>
            <p:nvPr/>
          </p:nvSpPr>
          <p:spPr>
            <a:xfrm>
              <a:off x="3391445" y="4824776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Brazos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5" name="Rectángulo 74">
              <a:extLst>
                <a:ext uri="{FF2B5EF4-FFF2-40B4-BE49-F238E27FC236}">
                  <a16:creationId xmlns:a16="http://schemas.microsoft.com/office/drawing/2014/main" id="{567DC8AA-44AB-4858-80A5-59093DB9B205}"/>
                </a:ext>
              </a:extLst>
            </p:cNvPr>
            <p:cNvSpPr/>
            <p:nvPr/>
          </p:nvSpPr>
          <p:spPr>
            <a:xfrm>
              <a:off x="3392014" y="5019687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Puños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77" name="Grupo 76">
            <a:extLst>
              <a:ext uri="{FF2B5EF4-FFF2-40B4-BE49-F238E27FC236}">
                <a16:creationId xmlns:a16="http://schemas.microsoft.com/office/drawing/2014/main" id="{E1C409F8-653D-4D9B-BD5A-C6F51AAA093A}"/>
              </a:ext>
            </a:extLst>
          </p:cNvPr>
          <p:cNvGrpSpPr/>
          <p:nvPr/>
        </p:nvGrpSpPr>
        <p:grpSpPr>
          <a:xfrm>
            <a:off x="827247" y="5284367"/>
            <a:ext cx="3869438" cy="314947"/>
            <a:chOff x="846774" y="1908569"/>
            <a:chExt cx="3869438" cy="314947"/>
          </a:xfrm>
        </p:grpSpPr>
        <p:sp>
          <p:nvSpPr>
            <p:cNvPr id="78" name="Rectángulo: esquinas redondeadas 77">
              <a:extLst>
                <a:ext uri="{FF2B5EF4-FFF2-40B4-BE49-F238E27FC236}">
                  <a16:creationId xmlns:a16="http://schemas.microsoft.com/office/drawing/2014/main" id="{2060D2E5-A165-4593-B293-BEB07BBA723F}"/>
                </a:ext>
              </a:extLst>
            </p:cNvPr>
            <p:cNvSpPr/>
            <p:nvPr/>
          </p:nvSpPr>
          <p:spPr>
            <a:xfrm>
              <a:off x="888509" y="1931042"/>
              <a:ext cx="3548063" cy="267576"/>
            </a:xfrm>
            <a:prstGeom prst="roundRect">
              <a:avLst>
                <a:gd name="adj" fmla="val 3808"/>
              </a:avLst>
            </a:prstGeom>
            <a:solidFill>
              <a:srgbClr val="E5EBF7"/>
            </a:solidFill>
            <a:ln w="6350"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79" name="Rectángulo 78">
              <a:extLst>
                <a:ext uri="{FF2B5EF4-FFF2-40B4-BE49-F238E27FC236}">
                  <a16:creationId xmlns:a16="http://schemas.microsoft.com/office/drawing/2014/main" id="{E7877A37-7626-4D32-BC91-E7815A0457B0}"/>
                </a:ext>
              </a:extLst>
            </p:cNvPr>
            <p:cNvSpPr/>
            <p:nvPr/>
          </p:nvSpPr>
          <p:spPr>
            <a:xfrm>
              <a:off x="846774" y="1910995"/>
              <a:ext cx="140708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Material Utilizado</a:t>
              </a:r>
            </a:p>
          </p:txBody>
        </p:sp>
        <p:sp>
          <p:nvSpPr>
            <p:cNvPr id="80" name="Rectángulo 79">
              <a:extLst>
                <a:ext uri="{FF2B5EF4-FFF2-40B4-BE49-F238E27FC236}">
                  <a16:creationId xmlns:a16="http://schemas.microsoft.com/office/drawing/2014/main" id="{EED52FFC-D234-4972-9362-CCA8BD8E1E1D}"/>
                </a:ext>
              </a:extLst>
            </p:cNvPr>
            <p:cNvSpPr/>
            <p:nvPr/>
          </p:nvSpPr>
          <p:spPr>
            <a:xfrm>
              <a:off x="1951784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81" name="Rectángulo 80">
              <a:extLst>
                <a:ext uri="{FF2B5EF4-FFF2-40B4-BE49-F238E27FC236}">
                  <a16:creationId xmlns:a16="http://schemas.microsoft.com/office/drawing/2014/main" id="{810D7B33-A378-48EE-81DB-D80ABF08CAFF}"/>
                </a:ext>
              </a:extLst>
            </p:cNvPr>
            <p:cNvSpPr/>
            <p:nvPr/>
          </p:nvSpPr>
          <p:spPr>
            <a:xfrm>
              <a:off x="2018850" y="1908569"/>
              <a:ext cx="1230415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Traído por cliente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82" name="Rectángulo 81">
              <a:extLst>
                <a:ext uri="{FF2B5EF4-FFF2-40B4-BE49-F238E27FC236}">
                  <a16:creationId xmlns:a16="http://schemas.microsoft.com/office/drawing/2014/main" id="{C6BA340D-8998-4AB9-89C7-B008C984CE74}"/>
                </a:ext>
              </a:extLst>
            </p:cNvPr>
            <p:cNvSpPr/>
            <p:nvPr/>
          </p:nvSpPr>
          <p:spPr>
            <a:xfrm>
              <a:off x="3114635" y="2000787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85" name="Rectángulo 84">
              <a:extLst>
                <a:ext uri="{FF2B5EF4-FFF2-40B4-BE49-F238E27FC236}">
                  <a16:creationId xmlns:a16="http://schemas.microsoft.com/office/drawing/2014/main" id="{E804BDC5-B8E3-4BEE-B9A1-7A7F9FE1772F}"/>
                </a:ext>
              </a:extLst>
            </p:cNvPr>
            <p:cNvSpPr/>
            <p:nvPr/>
          </p:nvSpPr>
          <p:spPr>
            <a:xfrm>
              <a:off x="3194974" y="1908569"/>
              <a:ext cx="152123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Comprado por uno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pic>
        <p:nvPicPr>
          <p:cNvPr id="86" name="Imagen 85">
            <a:extLst>
              <a:ext uri="{FF2B5EF4-FFF2-40B4-BE49-F238E27FC236}">
                <a16:creationId xmlns:a16="http://schemas.microsoft.com/office/drawing/2014/main" id="{5E40D706-1789-41B8-8B26-B918DFB9E15B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203" t="66278" r="8673" b="23356"/>
          <a:stretch/>
        </p:blipFill>
        <p:spPr>
          <a:xfrm>
            <a:off x="420002" y="5572807"/>
            <a:ext cx="4301657" cy="745544"/>
          </a:xfrm>
          <a:prstGeom prst="rect">
            <a:avLst/>
          </a:prstGeom>
        </p:spPr>
      </p:pic>
      <p:grpSp>
        <p:nvGrpSpPr>
          <p:cNvPr id="99" name="Grupo 98">
            <a:extLst>
              <a:ext uri="{FF2B5EF4-FFF2-40B4-BE49-F238E27FC236}">
                <a16:creationId xmlns:a16="http://schemas.microsoft.com/office/drawing/2014/main" id="{A495B0AB-2D8A-4029-A820-29583E476264}"/>
              </a:ext>
            </a:extLst>
          </p:cNvPr>
          <p:cNvGrpSpPr/>
          <p:nvPr/>
        </p:nvGrpSpPr>
        <p:grpSpPr>
          <a:xfrm>
            <a:off x="513886" y="6402346"/>
            <a:ext cx="4328637" cy="751470"/>
            <a:chOff x="507023" y="6357999"/>
            <a:chExt cx="4328637" cy="751470"/>
          </a:xfrm>
        </p:grpSpPr>
        <p:sp>
          <p:nvSpPr>
            <p:cNvPr id="88" name="Rectángulo 87">
              <a:extLst>
                <a:ext uri="{FF2B5EF4-FFF2-40B4-BE49-F238E27FC236}">
                  <a16:creationId xmlns:a16="http://schemas.microsoft.com/office/drawing/2014/main" id="{CABB359B-7FAA-4851-BFBB-C7E16CD1F9CA}"/>
                </a:ext>
              </a:extLst>
            </p:cNvPr>
            <p:cNvSpPr/>
            <p:nvPr/>
          </p:nvSpPr>
          <p:spPr>
            <a:xfrm>
              <a:off x="507023" y="6357999"/>
              <a:ext cx="1590222" cy="34394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6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Formas de Pago</a:t>
              </a:r>
              <a:endParaRPr lang="es-CL" sz="16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89" name="Rectángulo 88">
              <a:extLst>
                <a:ext uri="{FF2B5EF4-FFF2-40B4-BE49-F238E27FC236}">
                  <a16:creationId xmlns:a16="http://schemas.microsoft.com/office/drawing/2014/main" id="{5C3FB13F-67AB-4E67-B8DB-16F6AEF462D6}"/>
                </a:ext>
              </a:extLst>
            </p:cNvPr>
            <p:cNvSpPr/>
            <p:nvPr/>
          </p:nvSpPr>
          <p:spPr>
            <a:xfrm>
              <a:off x="508665" y="6755574"/>
              <a:ext cx="118105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Total a Pagar: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90" name="Conector recto 89">
              <a:extLst>
                <a:ext uri="{FF2B5EF4-FFF2-40B4-BE49-F238E27FC236}">
                  <a16:creationId xmlns:a16="http://schemas.microsoft.com/office/drawing/2014/main" id="{E991F5D5-602F-41C6-A05E-4F641BA735F5}"/>
                </a:ext>
              </a:extLst>
            </p:cNvPr>
            <p:cNvCxnSpPr>
              <a:cxnSpLocks/>
            </p:cNvCxnSpPr>
            <p:nvPr/>
          </p:nvCxnSpPr>
          <p:spPr>
            <a:xfrm>
              <a:off x="1405339" y="6956676"/>
              <a:ext cx="1125661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3" name="Rectángulo 92">
              <a:extLst>
                <a:ext uri="{FF2B5EF4-FFF2-40B4-BE49-F238E27FC236}">
                  <a16:creationId xmlns:a16="http://schemas.microsoft.com/office/drawing/2014/main" id="{6EBF0BAA-1830-4082-9014-C97DF0F57357}"/>
                </a:ext>
              </a:extLst>
            </p:cNvPr>
            <p:cNvSpPr/>
            <p:nvPr/>
          </p:nvSpPr>
          <p:spPr>
            <a:xfrm>
              <a:off x="2618328" y="6480608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94" name="Rectángulo 93">
              <a:extLst>
                <a:ext uri="{FF2B5EF4-FFF2-40B4-BE49-F238E27FC236}">
                  <a16:creationId xmlns:a16="http://schemas.microsoft.com/office/drawing/2014/main" id="{6B27A875-5C49-4CE4-884A-53A0A9CD71C2}"/>
                </a:ext>
              </a:extLst>
            </p:cNvPr>
            <p:cNvSpPr/>
            <p:nvPr/>
          </p:nvSpPr>
          <p:spPr>
            <a:xfrm>
              <a:off x="2698547" y="6392360"/>
              <a:ext cx="213711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50% Adel</a:t>
              </a: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anto / 50% Entrega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5" name="Rectángulo 94">
              <a:extLst>
                <a:ext uri="{FF2B5EF4-FFF2-40B4-BE49-F238E27FC236}">
                  <a16:creationId xmlns:a16="http://schemas.microsoft.com/office/drawing/2014/main" id="{796D9CDE-CE6A-44BC-B977-018DBDB7ADB1}"/>
                </a:ext>
              </a:extLst>
            </p:cNvPr>
            <p:cNvSpPr/>
            <p:nvPr/>
          </p:nvSpPr>
          <p:spPr>
            <a:xfrm>
              <a:off x="2618327" y="6671604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96" name="Rectángulo 95">
              <a:extLst>
                <a:ext uri="{FF2B5EF4-FFF2-40B4-BE49-F238E27FC236}">
                  <a16:creationId xmlns:a16="http://schemas.microsoft.com/office/drawing/2014/main" id="{E1A9C05A-E9F5-40BA-9B89-F4925868A6E2}"/>
                </a:ext>
              </a:extLst>
            </p:cNvPr>
            <p:cNvSpPr/>
            <p:nvPr/>
          </p:nvSpPr>
          <p:spPr>
            <a:xfrm>
              <a:off x="2698547" y="6590190"/>
              <a:ext cx="125637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Tarjeta de Crédito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7" name="Rectángulo 96">
              <a:extLst>
                <a:ext uri="{FF2B5EF4-FFF2-40B4-BE49-F238E27FC236}">
                  <a16:creationId xmlns:a16="http://schemas.microsoft.com/office/drawing/2014/main" id="{FDB9D3DA-79A0-4743-B169-42B0206C7917}"/>
                </a:ext>
              </a:extLst>
            </p:cNvPr>
            <p:cNvSpPr/>
            <p:nvPr/>
          </p:nvSpPr>
          <p:spPr>
            <a:xfrm>
              <a:off x="2734595" y="6796948"/>
              <a:ext cx="125637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Pago Completo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8" name="Rectángulo 97">
              <a:extLst>
                <a:ext uri="{FF2B5EF4-FFF2-40B4-BE49-F238E27FC236}">
                  <a16:creationId xmlns:a16="http://schemas.microsoft.com/office/drawing/2014/main" id="{C23ACB03-E850-4859-963B-A4D496E13724}"/>
                </a:ext>
              </a:extLst>
            </p:cNvPr>
            <p:cNvSpPr/>
            <p:nvPr/>
          </p:nvSpPr>
          <p:spPr>
            <a:xfrm>
              <a:off x="2618327" y="6872424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</p:grpSp>
      <p:sp>
        <p:nvSpPr>
          <p:cNvPr id="83" name="Rectángulo 82">
            <a:extLst>
              <a:ext uri="{FF2B5EF4-FFF2-40B4-BE49-F238E27FC236}">
                <a16:creationId xmlns:a16="http://schemas.microsoft.com/office/drawing/2014/main" id="{FF1B5714-D46E-4962-9BD8-8C3EB344E93F}"/>
              </a:ext>
            </a:extLst>
          </p:cNvPr>
          <p:cNvSpPr/>
          <p:nvPr/>
        </p:nvSpPr>
        <p:spPr>
          <a:xfrm>
            <a:off x="551357" y="63750"/>
            <a:ext cx="4148168" cy="107830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07000"/>
              </a:lnSpc>
              <a:spcAft>
                <a:spcPts val="726"/>
              </a:spcAft>
            </a:pPr>
            <a:r>
              <a:rPr lang="es-CL" sz="5988" dirty="0">
                <a:solidFill>
                  <a:schemeClr val="bg1"/>
                </a:solidFill>
                <a:latin typeface="Angelface" pitchFamily="50" charset="0"/>
                <a:ea typeface="Calibri" panose="020F0502020204030204" pitchFamily="34" charset="0"/>
                <a:cs typeface="Times New Roman" panose="02020603050405020304" pitchFamily="18" charset="0"/>
              </a:rPr>
              <a:t>Ordenes de Venta</a:t>
            </a:r>
            <a:endParaRPr lang="es-CL" sz="6532" dirty="0">
              <a:solidFill>
                <a:schemeClr val="bg1"/>
              </a:solidFill>
              <a:latin typeface="Angelface" pitchFamily="50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101" name="Rectángulo: esquinas redondeadas 100">
            <a:extLst>
              <a:ext uri="{FF2B5EF4-FFF2-40B4-BE49-F238E27FC236}">
                <a16:creationId xmlns:a16="http://schemas.microsoft.com/office/drawing/2014/main" id="{0A155951-9671-4EA6-9BA5-4894C98CB333}"/>
              </a:ext>
            </a:extLst>
          </p:cNvPr>
          <p:cNvSpPr/>
          <p:nvPr/>
        </p:nvSpPr>
        <p:spPr>
          <a:xfrm>
            <a:off x="473237" y="1582469"/>
            <a:ext cx="4223447" cy="604994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111" name="Rectángulo: esquinas redondeadas 110">
            <a:extLst>
              <a:ext uri="{FF2B5EF4-FFF2-40B4-BE49-F238E27FC236}">
                <a16:creationId xmlns:a16="http://schemas.microsoft.com/office/drawing/2014/main" id="{2F0F5CEE-A183-4B39-8715-F1C8F735566B}"/>
              </a:ext>
            </a:extLst>
          </p:cNvPr>
          <p:cNvSpPr/>
          <p:nvPr/>
        </p:nvSpPr>
        <p:spPr>
          <a:xfrm>
            <a:off x="524368" y="3850804"/>
            <a:ext cx="4115236" cy="1279658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113" name="Rectángulo: esquinas redondeadas 112">
            <a:extLst>
              <a:ext uri="{FF2B5EF4-FFF2-40B4-BE49-F238E27FC236}">
                <a16:creationId xmlns:a16="http://schemas.microsoft.com/office/drawing/2014/main" id="{907035ED-50C6-4207-BD92-D5027B05F656}"/>
              </a:ext>
            </a:extLst>
          </p:cNvPr>
          <p:cNvSpPr/>
          <p:nvPr/>
        </p:nvSpPr>
        <p:spPr>
          <a:xfrm>
            <a:off x="521789" y="6431097"/>
            <a:ext cx="4115236" cy="762266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</p:spTree>
    <p:extLst>
      <p:ext uri="{BB962C8B-B14F-4D97-AF65-F5344CB8AC3E}">
        <p14:creationId xmlns:p14="http://schemas.microsoft.com/office/powerpoint/2010/main" val="3155756209"/>
      </p:ext>
    </p:extLst>
  </p:cSld>
  <p:clrMapOvr>
    <a:masterClrMapping/>
  </p:clrMapOvr>
</p:sld>
</file>

<file path=ppt/slides/slide3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4" name="Imagen 113">
            <a:extLst>
              <a:ext uri="{FF2B5EF4-FFF2-40B4-BE49-F238E27FC236}">
                <a16:creationId xmlns:a16="http://schemas.microsoft.com/office/drawing/2014/main" id="{E2C72D66-3C05-40F4-818E-4CB8631B94FA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26633" t="9514" r="29569" b="27352"/>
          <a:stretch/>
        </p:blipFill>
        <p:spPr>
          <a:xfrm rot="16200000">
            <a:off x="2185505" y="-1998928"/>
            <a:ext cx="697876" cy="5068891"/>
          </a:xfrm>
          <a:prstGeom prst="rect">
            <a:avLst/>
          </a:prstGeom>
        </p:spPr>
      </p:pic>
      <p:sp>
        <p:nvSpPr>
          <p:cNvPr id="112" name="Rectángulo: esquinas redondeadas 111">
            <a:extLst>
              <a:ext uri="{FF2B5EF4-FFF2-40B4-BE49-F238E27FC236}">
                <a16:creationId xmlns:a16="http://schemas.microsoft.com/office/drawing/2014/main" id="{E115D612-3661-42A9-A486-91A7B88EA55F}"/>
              </a:ext>
            </a:extLst>
          </p:cNvPr>
          <p:cNvSpPr/>
          <p:nvPr/>
        </p:nvSpPr>
        <p:spPr>
          <a:xfrm>
            <a:off x="440504" y="6367648"/>
            <a:ext cx="4290148" cy="890633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110" name="Rectángulo: esquinas redondeadas 109">
            <a:extLst>
              <a:ext uri="{FF2B5EF4-FFF2-40B4-BE49-F238E27FC236}">
                <a16:creationId xmlns:a16="http://schemas.microsoft.com/office/drawing/2014/main" id="{9B78243E-FF09-471B-A928-593DCFE6BCF1}"/>
              </a:ext>
            </a:extLst>
          </p:cNvPr>
          <p:cNvSpPr/>
          <p:nvPr/>
        </p:nvSpPr>
        <p:spPr>
          <a:xfrm>
            <a:off x="440505" y="3776826"/>
            <a:ext cx="4290148" cy="1439386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84" name="Rectángulo: esquinas redondeadas 83">
            <a:extLst>
              <a:ext uri="{FF2B5EF4-FFF2-40B4-BE49-F238E27FC236}">
                <a16:creationId xmlns:a16="http://schemas.microsoft.com/office/drawing/2014/main" id="{AD7414DD-8DE6-45B8-8112-9BDDF0B186AF}"/>
              </a:ext>
            </a:extLst>
          </p:cNvPr>
          <p:cNvSpPr/>
          <p:nvPr/>
        </p:nvSpPr>
        <p:spPr>
          <a:xfrm>
            <a:off x="420001" y="1536627"/>
            <a:ext cx="4310651" cy="697874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2" name="Rectángulo: esquinas redondeadas 1">
            <a:extLst>
              <a:ext uri="{FF2B5EF4-FFF2-40B4-BE49-F238E27FC236}">
                <a16:creationId xmlns:a16="http://schemas.microsoft.com/office/drawing/2014/main" id="{99FF4510-806D-4AC7-8D73-69B355A697B8}"/>
              </a:ext>
            </a:extLst>
          </p:cNvPr>
          <p:cNvSpPr/>
          <p:nvPr/>
        </p:nvSpPr>
        <p:spPr>
          <a:xfrm>
            <a:off x="1308997" y="1142665"/>
            <a:ext cx="1021080" cy="217998"/>
          </a:xfrm>
          <a:prstGeom prst="roundRect">
            <a:avLst>
              <a:gd name="adj" fmla="val 0"/>
            </a:avLst>
          </a:prstGeom>
          <a:noFill/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4" name="Rectángulo 3">
            <a:extLst>
              <a:ext uri="{FF2B5EF4-FFF2-40B4-BE49-F238E27FC236}">
                <a16:creationId xmlns:a16="http://schemas.microsoft.com/office/drawing/2014/main" id="{2AFB77A1-E7B9-4F47-9144-3CC7BDF7EE3D}"/>
              </a:ext>
            </a:extLst>
          </p:cNvPr>
          <p:cNvSpPr/>
          <p:nvPr/>
        </p:nvSpPr>
        <p:spPr>
          <a:xfrm>
            <a:off x="440504" y="1056234"/>
            <a:ext cx="1021080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N.º Pedido</a:t>
            </a:r>
            <a:endParaRPr lang="es-CL" dirty="0">
              <a:effectLst/>
              <a:latin typeface="Akazan Lt" panose="02000506020000020003" pitchFamily="2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5" name="Rectángulo: esquinas redondeadas 4">
            <a:extLst>
              <a:ext uri="{FF2B5EF4-FFF2-40B4-BE49-F238E27FC236}">
                <a16:creationId xmlns:a16="http://schemas.microsoft.com/office/drawing/2014/main" id="{2842A9BB-0E44-4F1E-97DD-EF7322732B51}"/>
              </a:ext>
            </a:extLst>
          </p:cNvPr>
          <p:cNvSpPr/>
          <p:nvPr/>
        </p:nvSpPr>
        <p:spPr>
          <a:xfrm>
            <a:off x="3675604" y="1142059"/>
            <a:ext cx="1021080" cy="217998"/>
          </a:xfrm>
          <a:prstGeom prst="roundRect">
            <a:avLst>
              <a:gd name="adj" fmla="val 0"/>
            </a:avLst>
          </a:prstGeom>
          <a:noFill/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6" name="Rectángulo 5">
            <a:extLst>
              <a:ext uri="{FF2B5EF4-FFF2-40B4-BE49-F238E27FC236}">
                <a16:creationId xmlns:a16="http://schemas.microsoft.com/office/drawing/2014/main" id="{7F3D37A6-278E-4B2C-8776-6E7C1A84784E}"/>
              </a:ext>
            </a:extLst>
          </p:cNvPr>
          <p:cNvSpPr/>
          <p:nvPr/>
        </p:nvSpPr>
        <p:spPr>
          <a:xfrm>
            <a:off x="3079506" y="1063864"/>
            <a:ext cx="1021080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Fecha</a:t>
            </a:r>
          </a:p>
        </p:txBody>
      </p:sp>
      <p:grpSp>
        <p:nvGrpSpPr>
          <p:cNvPr id="17" name="Grupo 16">
            <a:extLst>
              <a:ext uri="{FF2B5EF4-FFF2-40B4-BE49-F238E27FC236}">
                <a16:creationId xmlns:a16="http://schemas.microsoft.com/office/drawing/2014/main" id="{A1221EF0-FDFE-48C3-A647-6370BEFC3A9F}"/>
              </a:ext>
            </a:extLst>
          </p:cNvPr>
          <p:cNvGrpSpPr/>
          <p:nvPr/>
        </p:nvGrpSpPr>
        <p:grpSpPr>
          <a:xfrm>
            <a:off x="428996" y="1535416"/>
            <a:ext cx="4190338" cy="715275"/>
            <a:chOff x="461175" y="1120552"/>
            <a:chExt cx="4190338" cy="715275"/>
          </a:xfrm>
        </p:grpSpPr>
        <p:sp>
          <p:nvSpPr>
            <p:cNvPr id="8" name="Rectángulo 7">
              <a:extLst>
                <a:ext uri="{FF2B5EF4-FFF2-40B4-BE49-F238E27FC236}">
                  <a16:creationId xmlns:a16="http://schemas.microsoft.com/office/drawing/2014/main" id="{9A52EE84-0DE8-4F26-AD5E-3CE20593F425}"/>
                </a:ext>
              </a:extLst>
            </p:cNvPr>
            <p:cNvSpPr/>
            <p:nvPr/>
          </p:nvSpPr>
          <p:spPr>
            <a:xfrm>
              <a:off x="477077" y="1120552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Cliente: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" name="Rectángulo 8">
              <a:extLst>
                <a:ext uri="{FF2B5EF4-FFF2-40B4-BE49-F238E27FC236}">
                  <a16:creationId xmlns:a16="http://schemas.microsoft.com/office/drawing/2014/main" id="{0293D1B7-439B-4947-A5F0-41627F3784A1}"/>
                </a:ext>
              </a:extLst>
            </p:cNvPr>
            <p:cNvSpPr/>
            <p:nvPr/>
          </p:nvSpPr>
          <p:spPr>
            <a:xfrm>
              <a:off x="461175" y="1452518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Teléfono: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10" name="Rectángulo 9">
              <a:extLst>
                <a:ext uri="{FF2B5EF4-FFF2-40B4-BE49-F238E27FC236}">
                  <a16:creationId xmlns:a16="http://schemas.microsoft.com/office/drawing/2014/main" id="{18CEE0AE-BC72-4F64-89A2-783C42213717}"/>
                </a:ext>
              </a:extLst>
            </p:cNvPr>
            <p:cNvSpPr/>
            <p:nvPr/>
          </p:nvSpPr>
          <p:spPr>
            <a:xfrm>
              <a:off x="2542395" y="1460468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Celular: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12" name="Conector recto 11">
              <a:extLst>
                <a:ext uri="{FF2B5EF4-FFF2-40B4-BE49-F238E27FC236}">
                  <a16:creationId xmlns:a16="http://schemas.microsoft.com/office/drawing/2014/main" id="{44FD2E21-B38E-48E6-8AF0-3E3DE6E69487}"/>
                </a:ext>
              </a:extLst>
            </p:cNvPr>
            <p:cNvCxnSpPr/>
            <p:nvPr/>
          </p:nvCxnSpPr>
          <p:spPr>
            <a:xfrm>
              <a:off x="1089328" y="1380954"/>
              <a:ext cx="3562185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Conector recto 12">
              <a:extLst>
                <a:ext uri="{FF2B5EF4-FFF2-40B4-BE49-F238E27FC236}">
                  <a16:creationId xmlns:a16="http://schemas.microsoft.com/office/drawing/2014/main" id="{FF0615F5-297B-42CC-9227-B689F664423A}"/>
                </a:ext>
              </a:extLst>
            </p:cNvPr>
            <p:cNvCxnSpPr>
              <a:cxnSpLocks/>
            </p:cNvCxnSpPr>
            <p:nvPr/>
          </p:nvCxnSpPr>
          <p:spPr>
            <a:xfrm>
              <a:off x="1194019" y="1700333"/>
              <a:ext cx="1348376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" name="Conector recto 14">
              <a:extLst>
                <a:ext uri="{FF2B5EF4-FFF2-40B4-BE49-F238E27FC236}">
                  <a16:creationId xmlns:a16="http://schemas.microsoft.com/office/drawing/2014/main" id="{BD48C7B8-5CAC-4F82-9216-C8AB344C1EF2}"/>
                </a:ext>
              </a:extLst>
            </p:cNvPr>
            <p:cNvCxnSpPr>
              <a:cxnSpLocks/>
            </p:cNvCxnSpPr>
            <p:nvPr/>
          </p:nvCxnSpPr>
          <p:spPr>
            <a:xfrm>
              <a:off x="3228230" y="1700333"/>
              <a:ext cx="1423283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7" name="Grupo 26">
            <a:extLst>
              <a:ext uri="{FF2B5EF4-FFF2-40B4-BE49-F238E27FC236}">
                <a16:creationId xmlns:a16="http://schemas.microsoft.com/office/drawing/2014/main" id="{D011FB4B-7475-4BE9-A358-6DA41A8D12AD}"/>
              </a:ext>
            </a:extLst>
          </p:cNvPr>
          <p:cNvGrpSpPr/>
          <p:nvPr/>
        </p:nvGrpSpPr>
        <p:grpSpPr>
          <a:xfrm>
            <a:off x="899417" y="2332501"/>
            <a:ext cx="3359980" cy="319046"/>
            <a:chOff x="864702" y="1908569"/>
            <a:chExt cx="3359980" cy="319046"/>
          </a:xfrm>
        </p:grpSpPr>
        <p:sp>
          <p:nvSpPr>
            <p:cNvPr id="19" name="Rectángulo: esquinas redondeadas 18">
              <a:extLst>
                <a:ext uri="{FF2B5EF4-FFF2-40B4-BE49-F238E27FC236}">
                  <a16:creationId xmlns:a16="http://schemas.microsoft.com/office/drawing/2014/main" id="{90C1F828-0023-4BD0-AE55-1A1D3BABD5CA}"/>
                </a:ext>
              </a:extLst>
            </p:cNvPr>
            <p:cNvSpPr/>
            <p:nvPr/>
          </p:nvSpPr>
          <p:spPr>
            <a:xfrm>
              <a:off x="888509" y="1931042"/>
              <a:ext cx="3336173" cy="267576"/>
            </a:xfrm>
            <a:prstGeom prst="roundRect">
              <a:avLst>
                <a:gd name="adj" fmla="val 3808"/>
              </a:avLst>
            </a:prstGeom>
            <a:solidFill>
              <a:srgbClr val="E5EBF7"/>
            </a:solidFill>
            <a:ln w="6350"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20" name="Rectángulo 19">
              <a:extLst>
                <a:ext uri="{FF2B5EF4-FFF2-40B4-BE49-F238E27FC236}">
                  <a16:creationId xmlns:a16="http://schemas.microsoft.com/office/drawing/2014/main" id="{56986F0A-658A-4DCF-8EF6-0F185C7C5060}"/>
                </a:ext>
              </a:extLst>
            </p:cNvPr>
            <p:cNvSpPr/>
            <p:nvPr/>
          </p:nvSpPr>
          <p:spPr>
            <a:xfrm>
              <a:off x="864702" y="1910995"/>
              <a:ext cx="140708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Tipo de Servicio: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21" name="Rectángulo 20">
              <a:extLst>
                <a:ext uri="{FF2B5EF4-FFF2-40B4-BE49-F238E27FC236}">
                  <a16:creationId xmlns:a16="http://schemas.microsoft.com/office/drawing/2014/main" id="{6492D76D-BD6D-4616-9DE0-599FC92A6658}"/>
                </a:ext>
              </a:extLst>
            </p:cNvPr>
            <p:cNvSpPr/>
            <p:nvPr/>
          </p:nvSpPr>
          <p:spPr>
            <a:xfrm>
              <a:off x="1993616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2" name="Rectángulo 21">
              <a:extLst>
                <a:ext uri="{FF2B5EF4-FFF2-40B4-BE49-F238E27FC236}">
                  <a16:creationId xmlns:a16="http://schemas.microsoft.com/office/drawing/2014/main" id="{BE82BD38-E445-4696-A0AB-597A418C5665}"/>
                </a:ext>
              </a:extLst>
            </p:cNvPr>
            <p:cNvSpPr/>
            <p:nvPr/>
          </p:nvSpPr>
          <p:spPr>
            <a:xfrm>
              <a:off x="2072635" y="1908569"/>
              <a:ext cx="654616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Costura</a:t>
              </a:r>
            </a:p>
          </p:txBody>
        </p:sp>
        <p:sp>
          <p:nvSpPr>
            <p:cNvPr id="23" name="Rectángulo 22">
              <a:extLst>
                <a:ext uri="{FF2B5EF4-FFF2-40B4-BE49-F238E27FC236}">
                  <a16:creationId xmlns:a16="http://schemas.microsoft.com/office/drawing/2014/main" id="{68F4B250-3831-418F-BFC4-D431DBC2CA70}"/>
                </a:ext>
              </a:extLst>
            </p:cNvPr>
            <p:cNvSpPr/>
            <p:nvPr/>
          </p:nvSpPr>
          <p:spPr>
            <a:xfrm>
              <a:off x="2660329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4" name="Rectángulo 23">
              <a:extLst>
                <a:ext uri="{FF2B5EF4-FFF2-40B4-BE49-F238E27FC236}">
                  <a16:creationId xmlns:a16="http://schemas.microsoft.com/office/drawing/2014/main" id="{4AA89D6B-DBBA-402D-AEBE-71E144A67F00}"/>
                </a:ext>
              </a:extLst>
            </p:cNvPr>
            <p:cNvSpPr/>
            <p:nvPr/>
          </p:nvSpPr>
          <p:spPr>
            <a:xfrm>
              <a:off x="2750460" y="1915094"/>
              <a:ext cx="81676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Confección</a:t>
              </a:r>
            </a:p>
          </p:txBody>
        </p:sp>
        <p:sp>
          <p:nvSpPr>
            <p:cNvPr id="25" name="Rectángulo 24">
              <a:extLst>
                <a:ext uri="{FF2B5EF4-FFF2-40B4-BE49-F238E27FC236}">
                  <a16:creationId xmlns:a16="http://schemas.microsoft.com/office/drawing/2014/main" id="{E35C0224-B0B5-4F53-8A83-F99AB3741D53}"/>
                </a:ext>
              </a:extLst>
            </p:cNvPr>
            <p:cNvSpPr/>
            <p:nvPr/>
          </p:nvSpPr>
          <p:spPr>
            <a:xfrm>
              <a:off x="3522045" y="2000787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6" name="Rectángulo 25">
              <a:extLst>
                <a:ext uri="{FF2B5EF4-FFF2-40B4-BE49-F238E27FC236}">
                  <a16:creationId xmlns:a16="http://schemas.microsoft.com/office/drawing/2014/main" id="{6D0BC1E9-E235-4F61-AC23-ACA0B4CF88CA}"/>
                </a:ext>
              </a:extLst>
            </p:cNvPr>
            <p:cNvSpPr/>
            <p:nvPr/>
          </p:nvSpPr>
          <p:spPr>
            <a:xfrm>
              <a:off x="3612029" y="1915094"/>
              <a:ext cx="552402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Otros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sp>
        <p:nvSpPr>
          <p:cNvPr id="28" name="Rectángulo 27">
            <a:extLst>
              <a:ext uri="{FF2B5EF4-FFF2-40B4-BE49-F238E27FC236}">
                <a16:creationId xmlns:a16="http://schemas.microsoft.com/office/drawing/2014/main" id="{68588BD4-AE96-4CF9-9C4B-24A6D79FE99D}"/>
              </a:ext>
            </a:extLst>
          </p:cNvPr>
          <p:cNvSpPr/>
          <p:nvPr/>
        </p:nvSpPr>
        <p:spPr>
          <a:xfrm>
            <a:off x="354701" y="2633649"/>
            <a:ext cx="2183733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Descripción del Servicio:</a:t>
            </a:r>
            <a:endParaRPr lang="es-CL" dirty="0">
              <a:effectLst/>
              <a:latin typeface="Akazan Lt" panose="02000506020000020003" pitchFamily="2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pic>
        <p:nvPicPr>
          <p:cNvPr id="30" name="Imagen 29">
            <a:extLst>
              <a:ext uri="{FF2B5EF4-FFF2-40B4-BE49-F238E27FC236}">
                <a16:creationId xmlns:a16="http://schemas.microsoft.com/office/drawing/2014/main" id="{3E931A31-DC47-4A40-8DA9-8FC83A9306DD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203" t="66278" r="8673" b="23449"/>
          <a:stretch/>
        </p:blipFill>
        <p:spPr>
          <a:xfrm>
            <a:off x="440505" y="2944813"/>
            <a:ext cx="4301657" cy="738769"/>
          </a:xfrm>
          <a:prstGeom prst="rect">
            <a:avLst/>
          </a:prstGeom>
        </p:spPr>
      </p:pic>
      <p:grpSp>
        <p:nvGrpSpPr>
          <p:cNvPr id="76" name="Grupo 75">
            <a:extLst>
              <a:ext uri="{FF2B5EF4-FFF2-40B4-BE49-F238E27FC236}">
                <a16:creationId xmlns:a16="http://schemas.microsoft.com/office/drawing/2014/main" id="{EBD2F4EC-A8BF-4680-A871-AD5F1ACFA33A}"/>
              </a:ext>
            </a:extLst>
          </p:cNvPr>
          <p:cNvGrpSpPr/>
          <p:nvPr/>
        </p:nvGrpSpPr>
        <p:grpSpPr>
          <a:xfrm>
            <a:off x="513147" y="3825721"/>
            <a:ext cx="4187950" cy="1277269"/>
            <a:chOff x="425691" y="4023521"/>
            <a:chExt cx="4187950" cy="1277269"/>
          </a:xfrm>
        </p:grpSpPr>
        <p:sp>
          <p:nvSpPr>
            <p:cNvPr id="39" name="Rectángulo 38">
              <a:extLst>
                <a:ext uri="{FF2B5EF4-FFF2-40B4-BE49-F238E27FC236}">
                  <a16:creationId xmlns:a16="http://schemas.microsoft.com/office/drawing/2014/main" id="{02E4A93C-8F9C-4884-B2B6-80528735D3E3}"/>
                </a:ext>
              </a:extLst>
            </p:cNvPr>
            <p:cNvSpPr/>
            <p:nvPr/>
          </p:nvSpPr>
          <p:spPr>
            <a:xfrm>
              <a:off x="425691" y="4023521"/>
              <a:ext cx="118105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Ficha de Medidas</a:t>
              </a:r>
            </a:p>
          </p:txBody>
        </p:sp>
        <p:sp>
          <p:nvSpPr>
            <p:cNvPr id="41" name="Rectángulo 40">
              <a:extLst>
                <a:ext uri="{FF2B5EF4-FFF2-40B4-BE49-F238E27FC236}">
                  <a16:creationId xmlns:a16="http://schemas.microsoft.com/office/drawing/2014/main" id="{92B9E128-7B4C-45E7-9BA8-B9EA85687B92}"/>
                </a:ext>
              </a:extLst>
            </p:cNvPr>
            <p:cNvSpPr/>
            <p:nvPr/>
          </p:nvSpPr>
          <p:spPr>
            <a:xfrm>
              <a:off x="754528" y="4254831"/>
              <a:ext cx="66475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H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ombros</a:t>
              </a:r>
            </a:p>
          </p:txBody>
        </p:sp>
        <p:grpSp>
          <p:nvGrpSpPr>
            <p:cNvPr id="53" name="Grupo 52">
              <a:extLst>
                <a:ext uri="{FF2B5EF4-FFF2-40B4-BE49-F238E27FC236}">
                  <a16:creationId xmlns:a16="http://schemas.microsoft.com/office/drawing/2014/main" id="{F280F20A-CEEA-4B75-946C-268CF551042A}"/>
                </a:ext>
              </a:extLst>
            </p:cNvPr>
            <p:cNvGrpSpPr/>
            <p:nvPr/>
          </p:nvGrpSpPr>
          <p:grpSpPr>
            <a:xfrm>
              <a:off x="499785" y="4324233"/>
              <a:ext cx="319496" cy="903494"/>
              <a:chOff x="499785" y="4324233"/>
              <a:chExt cx="319496" cy="903494"/>
            </a:xfrm>
          </p:grpSpPr>
          <p:sp>
            <p:nvSpPr>
              <p:cNvPr id="40" name="Rectángulo 39">
                <a:extLst>
                  <a:ext uri="{FF2B5EF4-FFF2-40B4-BE49-F238E27FC236}">
                    <a16:creationId xmlns:a16="http://schemas.microsoft.com/office/drawing/2014/main" id="{E47B04F6-4E0C-443A-9D7F-51CC3A6E8167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 dirty="0"/>
              </a:p>
            </p:txBody>
          </p:sp>
          <p:sp>
            <p:nvSpPr>
              <p:cNvPr id="42" name="Rectángulo 41">
                <a:extLst>
                  <a:ext uri="{FF2B5EF4-FFF2-40B4-BE49-F238E27FC236}">
                    <a16:creationId xmlns:a16="http://schemas.microsoft.com/office/drawing/2014/main" id="{E0D8D7D1-E8A9-477D-BB59-7D4037A10AD8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3" name="Rectángulo 42">
                <a:extLst>
                  <a:ext uri="{FF2B5EF4-FFF2-40B4-BE49-F238E27FC236}">
                    <a16:creationId xmlns:a16="http://schemas.microsoft.com/office/drawing/2014/main" id="{F11EEA12-BB2F-4295-96AC-15AABB2EB594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4" name="Rectángulo 43">
                <a:extLst>
                  <a:ext uri="{FF2B5EF4-FFF2-40B4-BE49-F238E27FC236}">
                    <a16:creationId xmlns:a16="http://schemas.microsoft.com/office/drawing/2014/main" id="{4CA8619C-54F1-4E1B-8AD0-2AB97850AF39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5" name="Rectángulo 44">
                <a:extLst>
                  <a:ext uri="{FF2B5EF4-FFF2-40B4-BE49-F238E27FC236}">
                    <a16:creationId xmlns:a16="http://schemas.microsoft.com/office/drawing/2014/main" id="{A892E23F-412E-4C2B-BF07-19DEFB875F6D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48" name="Rectángulo 47">
              <a:extLst>
                <a:ext uri="{FF2B5EF4-FFF2-40B4-BE49-F238E27FC236}">
                  <a16:creationId xmlns:a16="http://schemas.microsoft.com/office/drawing/2014/main" id="{F61B7A8A-9FD8-4CD0-98C1-D19A7D442815}"/>
                </a:ext>
              </a:extLst>
            </p:cNvPr>
            <p:cNvSpPr/>
            <p:nvPr/>
          </p:nvSpPr>
          <p:spPr>
            <a:xfrm>
              <a:off x="754528" y="4446790"/>
              <a:ext cx="66475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Busto</a:t>
              </a:r>
            </a:p>
          </p:txBody>
        </p:sp>
        <p:sp>
          <p:nvSpPr>
            <p:cNvPr id="49" name="Rectángulo 48">
              <a:extLst>
                <a:ext uri="{FF2B5EF4-FFF2-40B4-BE49-F238E27FC236}">
                  <a16:creationId xmlns:a16="http://schemas.microsoft.com/office/drawing/2014/main" id="{CB2C72A1-AB47-4A03-B163-24BB2C1F201C}"/>
                </a:ext>
              </a:extLst>
            </p:cNvPr>
            <p:cNvSpPr/>
            <p:nvPr/>
          </p:nvSpPr>
          <p:spPr>
            <a:xfrm>
              <a:off x="754528" y="4627222"/>
              <a:ext cx="934027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Larg</a:t>
              </a: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 Espalda</a:t>
              </a:r>
            </a:p>
          </p:txBody>
        </p:sp>
        <p:sp>
          <p:nvSpPr>
            <p:cNvPr id="50" name="Rectángulo 49">
              <a:extLst>
                <a:ext uri="{FF2B5EF4-FFF2-40B4-BE49-F238E27FC236}">
                  <a16:creationId xmlns:a16="http://schemas.microsoft.com/office/drawing/2014/main" id="{C5BC14CB-F47E-4D58-8F68-DDE41F381913}"/>
                </a:ext>
              </a:extLst>
            </p:cNvPr>
            <p:cNvSpPr/>
            <p:nvPr/>
          </p:nvSpPr>
          <p:spPr>
            <a:xfrm>
              <a:off x="754528" y="4819750"/>
              <a:ext cx="934027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Busto</a:t>
              </a:r>
            </a:p>
          </p:txBody>
        </p:sp>
        <p:sp>
          <p:nvSpPr>
            <p:cNvPr id="52" name="Rectángulo 51">
              <a:extLst>
                <a:ext uri="{FF2B5EF4-FFF2-40B4-BE49-F238E27FC236}">
                  <a16:creationId xmlns:a16="http://schemas.microsoft.com/office/drawing/2014/main" id="{39884370-F146-4FD9-9DE4-63D0F5CF1CFD}"/>
                </a:ext>
              </a:extLst>
            </p:cNvPr>
            <p:cNvSpPr/>
            <p:nvPr/>
          </p:nvSpPr>
          <p:spPr>
            <a:xfrm>
              <a:off x="763644" y="5019073"/>
              <a:ext cx="54205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</a:t>
              </a:r>
            </a:p>
          </p:txBody>
        </p:sp>
        <p:grpSp>
          <p:nvGrpSpPr>
            <p:cNvPr id="54" name="Grupo 53">
              <a:extLst>
                <a:ext uri="{FF2B5EF4-FFF2-40B4-BE49-F238E27FC236}">
                  <a16:creationId xmlns:a16="http://schemas.microsoft.com/office/drawing/2014/main" id="{899D3852-9FE5-4802-ABAC-63F149199D1B}"/>
                </a:ext>
              </a:extLst>
            </p:cNvPr>
            <p:cNvGrpSpPr/>
            <p:nvPr/>
          </p:nvGrpSpPr>
          <p:grpSpPr>
            <a:xfrm>
              <a:off x="1603520" y="4324233"/>
              <a:ext cx="319496" cy="903494"/>
              <a:chOff x="499785" y="4324233"/>
              <a:chExt cx="319496" cy="903494"/>
            </a:xfrm>
          </p:grpSpPr>
          <p:sp>
            <p:nvSpPr>
              <p:cNvPr id="55" name="Rectángulo 54">
                <a:extLst>
                  <a:ext uri="{FF2B5EF4-FFF2-40B4-BE49-F238E27FC236}">
                    <a16:creationId xmlns:a16="http://schemas.microsoft.com/office/drawing/2014/main" id="{B9500116-F8A0-4B60-A41D-DDA61DAD96E1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6" name="Rectángulo 55">
                <a:extLst>
                  <a:ext uri="{FF2B5EF4-FFF2-40B4-BE49-F238E27FC236}">
                    <a16:creationId xmlns:a16="http://schemas.microsoft.com/office/drawing/2014/main" id="{32936542-49CC-49B3-82EB-7BF61A120F45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7" name="Rectángulo 56">
                <a:extLst>
                  <a:ext uri="{FF2B5EF4-FFF2-40B4-BE49-F238E27FC236}">
                    <a16:creationId xmlns:a16="http://schemas.microsoft.com/office/drawing/2014/main" id="{8750774D-2064-4D64-A3A9-4DF20C839018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8" name="Rectángulo 57">
                <a:extLst>
                  <a:ext uri="{FF2B5EF4-FFF2-40B4-BE49-F238E27FC236}">
                    <a16:creationId xmlns:a16="http://schemas.microsoft.com/office/drawing/2014/main" id="{83283F80-022F-44A8-A5C5-F600B41761E0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9" name="Rectángulo 58">
                <a:extLst>
                  <a:ext uri="{FF2B5EF4-FFF2-40B4-BE49-F238E27FC236}">
                    <a16:creationId xmlns:a16="http://schemas.microsoft.com/office/drawing/2014/main" id="{B3B65F57-430F-44F5-B56A-77EC86B78C32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60" name="Rectángulo 59">
              <a:extLst>
                <a:ext uri="{FF2B5EF4-FFF2-40B4-BE49-F238E27FC236}">
                  <a16:creationId xmlns:a16="http://schemas.microsoft.com/office/drawing/2014/main" id="{6466DA8E-C652-4658-9DE6-CC4010FF4254}"/>
                </a:ext>
              </a:extLst>
            </p:cNvPr>
            <p:cNvSpPr/>
            <p:nvPr/>
          </p:nvSpPr>
          <p:spPr>
            <a:xfrm>
              <a:off x="1857045" y="4249221"/>
              <a:ext cx="140225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Frente </a:t>
              </a:r>
            </a:p>
          </p:txBody>
        </p:sp>
        <p:sp>
          <p:nvSpPr>
            <p:cNvPr id="61" name="Rectángulo 60">
              <a:extLst>
                <a:ext uri="{FF2B5EF4-FFF2-40B4-BE49-F238E27FC236}">
                  <a16:creationId xmlns:a16="http://schemas.microsoft.com/office/drawing/2014/main" id="{31371062-0AD6-4B71-A228-5A8B2CD3F31E}"/>
                </a:ext>
              </a:extLst>
            </p:cNvPr>
            <p:cNvSpPr/>
            <p:nvPr/>
          </p:nvSpPr>
          <p:spPr>
            <a:xfrm>
              <a:off x="1857045" y="4448480"/>
              <a:ext cx="1327750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Costado</a:t>
              </a:r>
            </a:p>
          </p:txBody>
        </p:sp>
        <p:sp>
          <p:nvSpPr>
            <p:cNvPr id="62" name="Rectángulo 61">
              <a:extLst>
                <a:ext uri="{FF2B5EF4-FFF2-40B4-BE49-F238E27FC236}">
                  <a16:creationId xmlns:a16="http://schemas.microsoft.com/office/drawing/2014/main" id="{5A4E51EF-8D78-4EC7-9B0F-BE0BEA9BB197}"/>
                </a:ext>
              </a:extLst>
            </p:cNvPr>
            <p:cNvSpPr/>
            <p:nvPr/>
          </p:nvSpPr>
          <p:spPr>
            <a:xfrm>
              <a:off x="1867696" y="4627222"/>
              <a:ext cx="60857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Cadera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63" name="Rectángulo 62">
              <a:extLst>
                <a:ext uri="{FF2B5EF4-FFF2-40B4-BE49-F238E27FC236}">
                  <a16:creationId xmlns:a16="http://schemas.microsoft.com/office/drawing/2014/main" id="{14010947-628E-4464-9589-CBFF26BCD86C}"/>
                </a:ext>
              </a:extLst>
            </p:cNvPr>
            <p:cNvSpPr/>
            <p:nvPr/>
          </p:nvSpPr>
          <p:spPr>
            <a:xfrm>
              <a:off x="1867696" y="4813319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Rodilla</a:t>
              </a:r>
            </a:p>
          </p:txBody>
        </p:sp>
        <p:sp>
          <p:nvSpPr>
            <p:cNvPr id="64" name="Rectángulo 63">
              <a:extLst>
                <a:ext uri="{FF2B5EF4-FFF2-40B4-BE49-F238E27FC236}">
                  <a16:creationId xmlns:a16="http://schemas.microsoft.com/office/drawing/2014/main" id="{B9F5A617-31DA-4B42-AA9F-20464752E28F}"/>
                </a:ext>
              </a:extLst>
            </p:cNvPr>
            <p:cNvSpPr/>
            <p:nvPr/>
          </p:nvSpPr>
          <p:spPr>
            <a:xfrm>
              <a:off x="1862655" y="5016100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Rodilla</a:t>
              </a:r>
            </a:p>
          </p:txBody>
        </p:sp>
        <p:grpSp>
          <p:nvGrpSpPr>
            <p:cNvPr id="65" name="Grupo 64">
              <a:extLst>
                <a:ext uri="{FF2B5EF4-FFF2-40B4-BE49-F238E27FC236}">
                  <a16:creationId xmlns:a16="http://schemas.microsoft.com/office/drawing/2014/main" id="{320CD5EF-93F7-494C-8D7A-6A0B8DEABED7}"/>
                </a:ext>
              </a:extLst>
            </p:cNvPr>
            <p:cNvGrpSpPr/>
            <p:nvPr/>
          </p:nvGrpSpPr>
          <p:grpSpPr>
            <a:xfrm>
              <a:off x="3122565" y="4330398"/>
              <a:ext cx="319496" cy="903494"/>
              <a:chOff x="499785" y="4324233"/>
              <a:chExt cx="319496" cy="903494"/>
            </a:xfrm>
          </p:grpSpPr>
          <p:sp>
            <p:nvSpPr>
              <p:cNvPr id="66" name="Rectángulo 65">
                <a:extLst>
                  <a:ext uri="{FF2B5EF4-FFF2-40B4-BE49-F238E27FC236}">
                    <a16:creationId xmlns:a16="http://schemas.microsoft.com/office/drawing/2014/main" id="{F5AFC7C4-3C8D-4234-9F99-591641CB149C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7" name="Rectángulo 66">
                <a:extLst>
                  <a:ext uri="{FF2B5EF4-FFF2-40B4-BE49-F238E27FC236}">
                    <a16:creationId xmlns:a16="http://schemas.microsoft.com/office/drawing/2014/main" id="{672EC4D9-7968-40EF-8E37-0AB1B0B57B4D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8" name="Rectángulo 67">
                <a:extLst>
                  <a:ext uri="{FF2B5EF4-FFF2-40B4-BE49-F238E27FC236}">
                    <a16:creationId xmlns:a16="http://schemas.microsoft.com/office/drawing/2014/main" id="{79992F34-89A5-437A-A008-60DF00CD58FB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9" name="Rectángulo 68">
                <a:extLst>
                  <a:ext uri="{FF2B5EF4-FFF2-40B4-BE49-F238E27FC236}">
                    <a16:creationId xmlns:a16="http://schemas.microsoft.com/office/drawing/2014/main" id="{5A44A7C8-1EF2-4BA3-A253-805C71A8205A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70" name="Rectángulo 69">
                <a:extLst>
                  <a:ext uri="{FF2B5EF4-FFF2-40B4-BE49-F238E27FC236}">
                    <a16:creationId xmlns:a16="http://schemas.microsoft.com/office/drawing/2014/main" id="{9FCEB1F4-D108-40F4-9C61-46A7811EF12A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71" name="Rectángulo 70">
              <a:extLst>
                <a:ext uri="{FF2B5EF4-FFF2-40B4-BE49-F238E27FC236}">
                  <a16:creationId xmlns:a16="http://schemas.microsoft.com/office/drawing/2014/main" id="{7667203C-F86F-4632-8695-E8C8F777376B}"/>
                </a:ext>
              </a:extLst>
            </p:cNvPr>
            <p:cNvSpPr/>
            <p:nvPr/>
          </p:nvSpPr>
          <p:spPr>
            <a:xfrm>
              <a:off x="3391445" y="4257235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Pantalones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2" name="Rectángulo 71">
              <a:extLst>
                <a:ext uri="{FF2B5EF4-FFF2-40B4-BE49-F238E27FC236}">
                  <a16:creationId xmlns:a16="http://schemas.microsoft.com/office/drawing/2014/main" id="{58BFB19A-50EB-45F1-A3CE-85D479F6FF63}"/>
                </a:ext>
              </a:extLst>
            </p:cNvPr>
            <p:cNvSpPr/>
            <p:nvPr/>
          </p:nvSpPr>
          <p:spPr>
            <a:xfrm>
              <a:off x="3392643" y="4443247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Falda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3" name="Rectángulo 72">
              <a:extLst>
                <a:ext uri="{FF2B5EF4-FFF2-40B4-BE49-F238E27FC236}">
                  <a16:creationId xmlns:a16="http://schemas.microsoft.com/office/drawing/2014/main" id="{1D61C0AB-6E23-4955-B604-F5425931A240}"/>
                </a:ext>
              </a:extLst>
            </p:cNvPr>
            <p:cNvSpPr/>
            <p:nvPr/>
          </p:nvSpPr>
          <p:spPr>
            <a:xfrm>
              <a:off x="3388231" y="4632248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Brazos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4" name="Rectángulo 73">
              <a:extLst>
                <a:ext uri="{FF2B5EF4-FFF2-40B4-BE49-F238E27FC236}">
                  <a16:creationId xmlns:a16="http://schemas.microsoft.com/office/drawing/2014/main" id="{82FFD66E-2E43-472B-9751-82F25D60E63F}"/>
                </a:ext>
              </a:extLst>
            </p:cNvPr>
            <p:cNvSpPr/>
            <p:nvPr/>
          </p:nvSpPr>
          <p:spPr>
            <a:xfrm>
              <a:off x="3391445" y="4824776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Brazos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5" name="Rectángulo 74">
              <a:extLst>
                <a:ext uri="{FF2B5EF4-FFF2-40B4-BE49-F238E27FC236}">
                  <a16:creationId xmlns:a16="http://schemas.microsoft.com/office/drawing/2014/main" id="{567DC8AA-44AB-4858-80A5-59093DB9B205}"/>
                </a:ext>
              </a:extLst>
            </p:cNvPr>
            <p:cNvSpPr/>
            <p:nvPr/>
          </p:nvSpPr>
          <p:spPr>
            <a:xfrm>
              <a:off x="3392014" y="5019687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Puños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77" name="Grupo 76">
            <a:extLst>
              <a:ext uri="{FF2B5EF4-FFF2-40B4-BE49-F238E27FC236}">
                <a16:creationId xmlns:a16="http://schemas.microsoft.com/office/drawing/2014/main" id="{E1C409F8-653D-4D9B-BD5A-C6F51AAA093A}"/>
              </a:ext>
            </a:extLst>
          </p:cNvPr>
          <p:cNvGrpSpPr/>
          <p:nvPr/>
        </p:nvGrpSpPr>
        <p:grpSpPr>
          <a:xfrm>
            <a:off x="827247" y="5284367"/>
            <a:ext cx="3869438" cy="314947"/>
            <a:chOff x="846774" y="1908569"/>
            <a:chExt cx="3869438" cy="314947"/>
          </a:xfrm>
        </p:grpSpPr>
        <p:sp>
          <p:nvSpPr>
            <p:cNvPr id="78" name="Rectángulo: esquinas redondeadas 77">
              <a:extLst>
                <a:ext uri="{FF2B5EF4-FFF2-40B4-BE49-F238E27FC236}">
                  <a16:creationId xmlns:a16="http://schemas.microsoft.com/office/drawing/2014/main" id="{2060D2E5-A165-4593-B293-BEB07BBA723F}"/>
                </a:ext>
              </a:extLst>
            </p:cNvPr>
            <p:cNvSpPr/>
            <p:nvPr/>
          </p:nvSpPr>
          <p:spPr>
            <a:xfrm>
              <a:off x="888509" y="1931042"/>
              <a:ext cx="3548063" cy="267576"/>
            </a:xfrm>
            <a:prstGeom prst="roundRect">
              <a:avLst>
                <a:gd name="adj" fmla="val 3808"/>
              </a:avLst>
            </a:prstGeom>
            <a:solidFill>
              <a:srgbClr val="E5EBF7"/>
            </a:solidFill>
            <a:ln w="6350"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79" name="Rectángulo 78">
              <a:extLst>
                <a:ext uri="{FF2B5EF4-FFF2-40B4-BE49-F238E27FC236}">
                  <a16:creationId xmlns:a16="http://schemas.microsoft.com/office/drawing/2014/main" id="{E7877A37-7626-4D32-BC91-E7815A0457B0}"/>
                </a:ext>
              </a:extLst>
            </p:cNvPr>
            <p:cNvSpPr/>
            <p:nvPr/>
          </p:nvSpPr>
          <p:spPr>
            <a:xfrm>
              <a:off x="846774" y="1910995"/>
              <a:ext cx="140708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Material Utilizado</a:t>
              </a:r>
            </a:p>
          </p:txBody>
        </p:sp>
        <p:sp>
          <p:nvSpPr>
            <p:cNvPr id="80" name="Rectángulo 79">
              <a:extLst>
                <a:ext uri="{FF2B5EF4-FFF2-40B4-BE49-F238E27FC236}">
                  <a16:creationId xmlns:a16="http://schemas.microsoft.com/office/drawing/2014/main" id="{EED52FFC-D234-4972-9362-CCA8BD8E1E1D}"/>
                </a:ext>
              </a:extLst>
            </p:cNvPr>
            <p:cNvSpPr/>
            <p:nvPr/>
          </p:nvSpPr>
          <p:spPr>
            <a:xfrm>
              <a:off x="1951784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81" name="Rectángulo 80">
              <a:extLst>
                <a:ext uri="{FF2B5EF4-FFF2-40B4-BE49-F238E27FC236}">
                  <a16:creationId xmlns:a16="http://schemas.microsoft.com/office/drawing/2014/main" id="{810D7B33-A378-48EE-81DB-D80ABF08CAFF}"/>
                </a:ext>
              </a:extLst>
            </p:cNvPr>
            <p:cNvSpPr/>
            <p:nvPr/>
          </p:nvSpPr>
          <p:spPr>
            <a:xfrm>
              <a:off x="2018850" y="1908569"/>
              <a:ext cx="1230415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Traído por cliente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82" name="Rectángulo 81">
              <a:extLst>
                <a:ext uri="{FF2B5EF4-FFF2-40B4-BE49-F238E27FC236}">
                  <a16:creationId xmlns:a16="http://schemas.microsoft.com/office/drawing/2014/main" id="{C6BA340D-8998-4AB9-89C7-B008C984CE74}"/>
                </a:ext>
              </a:extLst>
            </p:cNvPr>
            <p:cNvSpPr/>
            <p:nvPr/>
          </p:nvSpPr>
          <p:spPr>
            <a:xfrm>
              <a:off x="3114635" y="2000787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85" name="Rectángulo 84">
              <a:extLst>
                <a:ext uri="{FF2B5EF4-FFF2-40B4-BE49-F238E27FC236}">
                  <a16:creationId xmlns:a16="http://schemas.microsoft.com/office/drawing/2014/main" id="{E804BDC5-B8E3-4BEE-B9A1-7A7F9FE1772F}"/>
                </a:ext>
              </a:extLst>
            </p:cNvPr>
            <p:cNvSpPr/>
            <p:nvPr/>
          </p:nvSpPr>
          <p:spPr>
            <a:xfrm>
              <a:off x="3194974" y="1908569"/>
              <a:ext cx="152123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Comprado por uno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pic>
        <p:nvPicPr>
          <p:cNvPr id="86" name="Imagen 85">
            <a:extLst>
              <a:ext uri="{FF2B5EF4-FFF2-40B4-BE49-F238E27FC236}">
                <a16:creationId xmlns:a16="http://schemas.microsoft.com/office/drawing/2014/main" id="{5E40D706-1789-41B8-8B26-B918DFB9E15B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203" t="66278" r="8673" b="23356"/>
          <a:stretch/>
        </p:blipFill>
        <p:spPr>
          <a:xfrm>
            <a:off x="420002" y="5572807"/>
            <a:ext cx="4301657" cy="745544"/>
          </a:xfrm>
          <a:prstGeom prst="rect">
            <a:avLst/>
          </a:prstGeom>
        </p:spPr>
      </p:pic>
      <p:grpSp>
        <p:nvGrpSpPr>
          <p:cNvPr id="99" name="Grupo 98">
            <a:extLst>
              <a:ext uri="{FF2B5EF4-FFF2-40B4-BE49-F238E27FC236}">
                <a16:creationId xmlns:a16="http://schemas.microsoft.com/office/drawing/2014/main" id="{A495B0AB-2D8A-4029-A820-29583E476264}"/>
              </a:ext>
            </a:extLst>
          </p:cNvPr>
          <p:cNvGrpSpPr/>
          <p:nvPr/>
        </p:nvGrpSpPr>
        <p:grpSpPr>
          <a:xfrm>
            <a:off x="513886" y="6402346"/>
            <a:ext cx="4328637" cy="751470"/>
            <a:chOff x="507023" y="6357999"/>
            <a:chExt cx="4328637" cy="751470"/>
          </a:xfrm>
        </p:grpSpPr>
        <p:sp>
          <p:nvSpPr>
            <p:cNvPr id="88" name="Rectángulo 87">
              <a:extLst>
                <a:ext uri="{FF2B5EF4-FFF2-40B4-BE49-F238E27FC236}">
                  <a16:creationId xmlns:a16="http://schemas.microsoft.com/office/drawing/2014/main" id="{CABB359B-7FAA-4851-BFBB-C7E16CD1F9CA}"/>
                </a:ext>
              </a:extLst>
            </p:cNvPr>
            <p:cNvSpPr/>
            <p:nvPr/>
          </p:nvSpPr>
          <p:spPr>
            <a:xfrm>
              <a:off x="507023" y="6357999"/>
              <a:ext cx="1590222" cy="34394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6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Formas de Pago</a:t>
              </a:r>
              <a:endParaRPr lang="es-CL" sz="16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89" name="Rectángulo 88">
              <a:extLst>
                <a:ext uri="{FF2B5EF4-FFF2-40B4-BE49-F238E27FC236}">
                  <a16:creationId xmlns:a16="http://schemas.microsoft.com/office/drawing/2014/main" id="{5C3FB13F-67AB-4E67-B8DB-16F6AEF462D6}"/>
                </a:ext>
              </a:extLst>
            </p:cNvPr>
            <p:cNvSpPr/>
            <p:nvPr/>
          </p:nvSpPr>
          <p:spPr>
            <a:xfrm>
              <a:off x="508665" y="6755574"/>
              <a:ext cx="118105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Total a Pagar: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90" name="Conector recto 89">
              <a:extLst>
                <a:ext uri="{FF2B5EF4-FFF2-40B4-BE49-F238E27FC236}">
                  <a16:creationId xmlns:a16="http://schemas.microsoft.com/office/drawing/2014/main" id="{E991F5D5-602F-41C6-A05E-4F641BA735F5}"/>
                </a:ext>
              </a:extLst>
            </p:cNvPr>
            <p:cNvCxnSpPr>
              <a:cxnSpLocks/>
            </p:cNvCxnSpPr>
            <p:nvPr/>
          </p:nvCxnSpPr>
          <p:spPr>
            <a:xfrm>
              <a:off x="1405339" y="6956676"/>
              <a:ext cx="1125661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3" name="Rectángulo 92">
              <a:extLst>
                <a:ext uri="{FF2B5EF4-FFF2-40B4-BE49-F238E27FC236}">
                  <a16:creationId xmlns:a16="http://schemas.microsoft.com/office/drawing/2014/main" id="{6EBF0BAA-1830-4082-9014-C97DF0F57357}"/>
                </a:ext>
              </a:extLst>
            </p:cNvPr>
            <p:cNvSpPr/>
            <p:nvPr/>
          </p:nvSpPr>
          <p:spPr>
            <a:xfrm>
              <a:off x="2618328" y="6480608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94" name="Rectángulo 93">
              <a:extLst>
                <a:ext uri="{FF2B5EF4-FFF2-40B4-BE49-F238E27FC236}">
                  <a16:creationId xmlns:a16="http://schemas.microsoft.com/office/drawing/2014/main" id="{6B27A875-5C49-4CE4-884A-53A0A9CD71C2}"/>
                </a:ext>
              </a:extLst>
            </p:cNvPr>
            <p:cNvSpPr/>
            <p:nvPr/>
          </p:nvSpPr>
          <p:spPr>
            <a:xfrm>
              <a:off x="2698547" y="6392360"/>
              <a:ext cx="213711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50% Adel</a:t>
              </a: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anto / 50% Entrega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5" name="Rectángulo 94">
              <a:extLst>
                <a:ext uri="{FF2B5EF4-FFF2-40B4-BE49-F238E27FC236}">
                  <a16:creationId xmlns:a16="http://schemas.microsoft.com/office/drawing/2014/main" id="{796D9CDE-CE6A-44BC-B977-018DBDB7ADB1}"/>
                </a:ext>
              </a:extLst>
            </p:cNvPr>
            <p:cNvSpPr/>
            <p:nvPr/>
          </p:nvSpPr>
          <p:spPr>
            <a:xfrm>
              <a:off x="2618327" y="6671604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96" name="Rectángulo 95">
              <a:extLst>
                <a:ext uri="{FF2B5EF4-FFF2-40B4-BE49-F238E27FC236}">
                  <a16:creationId xmlns:a16="http://schemas.microsoft.com/office/drawing/2014/main" id="{E1A9C05A-E9F5-40BA-9B89-F4925868A6E2}"/>
                </a:ext>
              </a:extLst>
            </p:cNvPr>
            <p:cNvSpPr/>
            <p:nvPr/>
          </p:nvSpPr>
          <p:spPr>
            <a:xfrm>
              <a:off x="2698547" y="6590190"/>
              <a:ext cx="125637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Tarjeta de Crédito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7" name="Rectángulo 96">
              <a:extLst>
                <a:ext uri="{FF2B5EF4-FFF2-40B4-BE49-F238E27FC236}">
                  <a16:creationId xmlns:a16="http://schemas.microsoft.com/office/drawing/2014/main" id="{FDB9D3DA-79A0-4743-B169-42B0206C7917}"/>
                </a:ext>
              </a:extLst>
            </p:cNvPr>
            <p:cNvSpPr/>
            <p:nvPr/>
          </p:nvSpPr>
          <p:spPr>
            <a:xfrm>
              <a:off x="2734595" y="6796948"/>
              <a:ext cx="125637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Pago Completo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8" name="Rectángulo 97">
              <a:extLst>
                <a:ext uri="{FF2B5EF4-FFF2-40B4-BE49-F238E27FC236}">
                  <a16:creationId xmlns:a16="http://schemas.microsoft.com/office/drawing/2014/main" id="{C23ACB03-E850-4859-963B-A4D496E13724}"/>
                </a:ext>
              </a:extLst>
            </p:cNvPr>
            <p:cNvSpPr/>
            <p:nvPr/>
          </p:nvSpPr>
          <p:spPr>
            <a:xfrm>
              <a:off x="2618327" y="6872424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</p:grpSp>
      <p:sp>
        <p:nvSpPr>
          <p:cNvPr id="83" name="Rectángulo 82">
            <a:extLst>
              <a:ext uri="{FF2B5EF4-FFF2-40B4-BE49-F238E27FC236}">
                <a16:creationId xmlns:a16="http://schemas.microsoft.com/office/drawing/2014/main" id="{FF1B5714-D46E-4962-9BD8-8C3EB344E93F}"/>
              </a:ext>
            </a:extLst>
          </p:cNvPr>
          <p:cNvSpPr/>
          <p:nvPr/>
        </p:nvSpPr>
        <p:spPr>
          <a:xfrm>
            <a:off x="551357" y="63750"/>
            <a:ext cx="4148168" cy="107830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07000"/>
              </a:lnSpc>
              <a:spcAft>
                <a:spcPts val="726"/>
              </a:spcAft>
            </a:pPr>
            <a:r>
              <a:rPr lang="es-CL" sz="5988" dirty="0">
                <a:solidFill>
                  <a:schemeClr val="bg1"/>
                </a:solidFill>
                <a:latin typeface="Angelface" pitchFamily="50" charset="0"/>
                <a:ea typeface="Calibri" panose="020F0502020204030204" pitchFamily="34" charset="0"/>
                <a:cs typeface="Times New Roman" panose="02020603050405020304" pitchFamily="18" charset="0"/>
              </a:rPr>
              <a:t>Ordenes de Venta</a:t>
            </a:r>
            <a:endParaRPr lang="es-CL" sz="6532" dirty="0">
              <a:solidFill>
                <a:schemeClr val="bg1"/>
              </a:solidFill>
              <a:latin typeface="Angelface" pitchFamily="50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101" name="Rectángulo: esquinas redondeadas 100">
            <a:extLst>
              <a:ext uri="{FF2B5EF4-FFF2-40B4-BE49-F238E27FC236}">
                <a16:creationId xmlns:a16="http://schemas.microsoft.com/office/drawing/2014/main" id="{0A155951-9671-4EA6-9BA5-4894C98CB333}"/>
              </a:ext>
            </a:extLst>
          </p:cNvPr>
          <p:cNvSpPr/>
          <p:nvPr/>
        </p:nvSpPr>
        <p:spPr>
          <a:xfrm>
            <a:off x="473237" y="1582469"/>
            <a:ext cx="4223447" cy="604994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111" name="Rectángulo: esquinas redondeadas 110">
            <a:extLst>
              <a:ext uri="{FF2B5EF4-FFF2-40B4-BE49-F238E27FC236}">
                <a16:creationId xmlns:a16="http://schemas.microsoft.com/office/drawing/2014/main" id="{2F0F5CEE-A183-4B39-8715-F1C8F735566B}"/>
              </a:ext>
            </a:extLst>
          </p:cNvPr>
          <p:cNvSpPr/>
          <p:nvPr/>
        </p:nvSpPr>
        <p:spPr>
          <a:xfrm>
            <a:off x="524368" y="3850804"/>
            <a:ext cx="4115236" cy="1279658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113" name="Rectángulo: esquinas redondeadas 112">
            <a:extLst>
              <a:ext uri="{FF2B5EF4-FFF2-40B4-BE49-F238E27FC236}">
                <a16:creationId xmlns:a16="http://schemas.microsoft.com/office/drawing/2014/main" id="{907035ED-50C6-4207-BD92-D5027B05F656}"/>
              </a:ext>
            </a:extLst>
          </p:cNvPr>
          <p:cNvSpPr/>
          <p:nvPr/>
        </p:nvSpPr>
        <p:spPr>
          <a:xfrm>
            <a:off x="521789" y="6431097"/>
            <a:ext cx="4115236" cy="762266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</p:spTree>
    <p:extLst>
      <p:ext uri="{BB962C8B-B14F-4D97-AF65-F5344CB8AC3E}">
        <p14:creationId xmlns:p14="http://schemas.microsoft.com/office/powerpoint/2010/main" val="919923868"/>
      </p:ext>
    </p:extLst>
  </p:cSld>
  <p:clrMapOvr>
    <a:masterClrMapping/>
  </p:clrMapOvr>
</p:sld>
</file>

<file path=ppt/slides/slide3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4" name="Imagen 113">
            <a:extLst>
              <a:ext uri="{FF2B5EF4-FFF2-40B4-BE49-F238E27FC236}">
                <a16:creationId xmlns:a16="http://schemas.microsoft.com/office/drawing/2014/main" id="{E2C72D66-3C05-40F4-818E-4CB8631B94FA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26633" t="9514" r="29569" b="27352"/>
          <a:stretch/>
        </p:blipFill>
        <p:spPr>
          <a:xfrm rot="16200000">
            <a:off x="2185505" y="-1998928"/>
            <a:ext cx="697876" cy="5068891"/>
          </a:xfrm>
          <a:prstGeom prst="rect">
            <a:avLst/>
          </a:prstGeom>
        </p:spPr>
      </p:pic>
      <p:sp>
        <p:nvSpPr>
          <p:cNvPr id="112" name="Rectángulo: esquinas redondeadas 111">
            <a:extLst>
              <a:ext uri="{FF2B5EF4-FFF2-40B4-BE49-F238E27FC236}">
                <a16:creationId xmlns:a16="http://schemas.microsoft.com/office/drawing/2014/main" id="{E115D612-3661-42A9-A486-91A7B88EA55F}"/>
              </a:ext>
            </a:extLst>
          </p:cNvPr>
          <p:cNvSpPr/>
          <p:nvPr/>
        </p:nvSpPr>
        <p:spPr>
          <a:xfrm>
            <a:off x="440504" y="6367648"/>
            <a:ext cx="4290148" cy="890633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110" name="Rectángulo: esquinas redondeadas 109">
            <a:extLst>
              <a:ext uri="{FF2B5EF4-FFF2-40B4-BE49-F238E27FC236}">
                <a16:creationId xmlns:a16="http://schemas.microsoft.com/office/drawing/2014/main" id="{9B78243E-FF09-471B-A928-593DCFE6BCF1}"/>
              </a:ext>
            </a:extLst>
          </p:cNvPr>
          <p:cNvSpPr/>
          <p:nvPr/>
        </p:nvSpPr>
        <p:spPr>
          <a:xfrm>
            <a:off x="440505" y="3776826"/>
            <a:ext cx="4290148" cy="1439386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84" name="Rectángulo: esquinas redondeadas 83">
            <a:extLst>
              <a:ext uri="{FF2B5EF4-FFF2-40B4-BE49-F238E27FC236}">
                <a16:creationId xmlns:a16="http://schemas.microsoft.com/office/drawing/2014/main" id="{AD7414DD-8DE6-45B8-8112-9BDDF0B186AF}"/>
              </a:ext>
            </a:extLst>
          </p:cNvPr>
          <p:cNvSpPr/>
          <p:nvPr/>
        </p:nvSpPr>
        <p:spPr>
          <a:xfrm>
            <a:off x="420001" y="1536627"/>
            <a:ext cx="4310651" cy="697874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2" name="Rectángulo: esquinas redondeadas 1">
            <a:extLst>
              <a:ext uri="{FF2B5EF4-FFF2-40B4-BE49-F238E27FC236}">
                <a16:creationId xmlns:a16="http://schemas.microsoft.com/office/drawing/2014/main" id="{99FF4510-806D-4AC7-8D73-69B355A697B8}"/>
              </a:ext>
            </a:extLst>
          </p:cNvPr>
          <p:cNvSpPr/>
          <p:nvPr/>
        </p:nvSpPr>
        <p:spPr>
          <a:xfrm>
            <a:off x="1308997" y="1142665"/>
            <a:ext cx="1021080" cy="217998"/>
          </a:xfrm>
          <a:prstGeom prst="roundRect">
            <a:avLst>
              <a:gd name="adj" fmla="val 0"/>
            </a:avLst>
          </a:prstGeom>
          <a:noFill/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4" name="Rectángulo 3">
            <a:extLst>
              <a:ext uri="{FF2B5EF4-FFF2-40B4-BE49-F238E27FC236}">
                <a16:creationId xmlns:a16="http://schemas.microsoft.com/office/drawing/2014/main" id="{2AFB77A1-E7B9-4F47-9144-3CC7BDF7EE3D}"/>
              </a:ext>
            </a:extLst>
          </p:cNvPr>
          <p:cNvSpPr/>
          <p:nvPr/>
        </p:nvSpPr>
        <p:spPr>
          <a:xfrm>
            <a:off x="440504" y="1056234"/>
            <a:ext cx="1021080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N.º Pedido</a:t>
            </a:r>
            <a:endParaRPr lang="es-CL" dirty="0">
              <a:effectLst/>
              <a:latin typeface="Akazan Lt" panose="02000506020000020003" pitchFamily="2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5" name="Rectángulo: esquinas redondeadas 4">
            <a:extLst>
              <a:ext uri="{FF2B5EF4-FFF2-40B4-BE49-F238E27FC236}">
                <a16:creationId xmlns:a16="http://schemas.microsoft.com/office/drawing/2014/main" id="{2842A9BB-0E44-4F1E-97DD-EF7322732B51}"/>
              </a:ext>
            </a:extLst>
          </p:cNvPr>
          <p:cNvSpPr/>
          <p:nvPr/>
        </p:nvSpPr>
        <p:spPr>
          <a:xfrm>
            <a:off x="3675604" y="1142059"/>
            <a:ext cx="1021080" cy="217998"/>
          </a:xfrm>
          <a:prstGeom prst="roundRect">
            <a:avLst>
              <a:gd name="adj" fmla="val 0"/>
            </a:avLst>
          </a:prstGeom>
          <a:noFill/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6" name="Rectángulo 5">
            <a:extLst>
              <a:ext uri="{FF2B5EF4-FFF2-40B4-BE49-F238E27FC236}">
                <a16:creationId xmlns:a16="http://schemas.microsoft.com/office/drawing/2014/main" id="{7F3D37A6-278E-4B2C-8776-6E7C1A84784E}"/>
              </a:ext>
            </a:extLst>
          </p:cNvPr>
          <p:cNvSpPr/>
          <p:nvPr/>
        </p:nvSpPr>
        <p:spPr>
          <a:xfrm>
            <a:off x="3079506" y="1063864"/>
            <a:ext cx="1021080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Fecha</a:t>
            </a:r>
          </a:p>
        </p:txBody>
      </p:sp>
      <p:grpSp>
        <p:nvGrpSpPr>
          <p:cNvPr id="17" name="Grupo 16">
            <a:extLst>
              <a:ext uri="{FF2B5EF4-FFF2-40B4-BE49-F238E27FC236}">
                <a16:creationId xmlns:a16="http://schemas.microsoft.com/office/drawing/2014/main" id="{A1221EF0-FDFE-48C3-A647-6370BEFC3A9F}"/>
              </a:ext>
            </a:extLst>
          </p:cNvPr>
          <p:cNvGrpSpPr/>
          <p:nvPr/>
        </p:nvGrpSpPr>
        <p:grpSpPr>
          <a:xfrm>
            <a:off x="428996" y="1535416"/>
            <a:ext cx="4190338" cy="715275"/>
            <a:chOff x="461175" y="1120552"/>
            <a:chExt cx="4190338" cy="715275"/>
          </a:xfrm>
        </p:grpSpPr>
        <p:sp>
          <p:nvSpPr>
            <p:cNvPr id="8" name="Rectángulo 7">
              <a:extLst>
                <a:ext uri="{FF2B5EF4-FFF2-40B4-BE49-F238E27FC236}">
                  <a16:creationId xmlns:a16="http://schemas.microsoft.com/office/drawing/2014/main" id="{9A52EE84-0DE8-4F26-AD5E-3CE20593F425}"/>
                </a:ext>
              </a:extLst>
            </p:cNvPr>
            <p:cNvSpPr/>
            <p:nvPr/>
          </p:nvSpPr>
          <p:spPr>
            <a:xfrm>
              <a:off x="477077" y="1120552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Cliente: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" name="Rectángulo 8">
              <a:extLst>
                <a:ext uri="{FF2B5EF4-FFF2-40B4-BE49-F238E27FC236}">
                  <a16:creationId xmlns:a16="http://schemas.microsoft.com/office/drawing/2014/main" id="{0293D1B7-439B-4947-A5F0-41627F3784A1}"/>
                </a:ext>
              </a:extLst>
            </p:cNvPr>
            <p:cNvSpPr/>
            <p:nvPr/>
          </p:nvSpPr>
          <p:spPr>
            <a:xfrm>
              <a:off x="461175" y="1452518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Teléfono: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10" name="Rectángulo 9">
              <a:extLst>
                <a:ext uri="{FF2B5EF4-FFF2-40B4-BE49-F238E27FC236}">
                  <a16:creationId xmlns:a16="http://schemas.microsoft.com/office/drawing/2014/main" id="{18CEE0AE-BC72-4F64-89A2-783C42213717}"/>
                </a:ext>
              </a:extLst>
            </p:cNvPr>
            <p:cNvSpPr/>
            <p:nvPr/>
          </p:nvSpPr>
          <p:spPr>
            <a:xfrm>
              <a:off x="2542395" y="1460468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Celular: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12" name="Conector recto 11">
              <a:extLst>
                <a:ext uri="{FF2B5EF4-FFF2-40B4-BE49-F238E27FC236}">
                  <a16:creationId xmlns:a16="http://schemas.microsoft.com/office/drawing/2014/main" id="{44FD2E21-B38E-48E6-8AF0-3E3DE6E69487}"/>
                </a:ext>
              </a:extLst>
            </p:cNvPr>
            <p:cNvCxnSpPr/>
            <p:nvPr/>
          </p:nvCxnSpPr>
          <p:spPr>
            <a:xfrm>
              <a:off x="1089328" y="1380954"/>
              <a:ext cx="3562185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Conector recto 12">
              <a:extLst>
                <a:ext uri="{FF2B5EF4-FFF2-40B4-BE49-F238E27FC236}">
                  <a16:creationId xmlns:a16="http://schemas.microsoft.com/office/drawing/2014/main" id="{FF0615F5-297B-42CC-9227-B689F664423A}"/>
                </a:ext>
              </a:extLst>
            </p:cNvPr>
            <p:cNvCxnSpPr>
              <a:cxnSpLocks/>
            </p:cNvCxnSpPr>
            <p:nvPr/>
          </p:nvCxnSpPr>
          <p:spPr>
            <a:xfrm>
              <a:off x="1194019" y="1700333"/>
              <a:ext cx="1348376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" name="Conector recto 14">
              <a:extLst>
                <a:ext uri="{FF2B5EF4-FFF2-40B4-BE49-F238E27FC236}">
                  <a16:creationId xmlns:a16="http://schemas.microsoft.com/office/drawing/2014/main" id="{BD48C7B8-5CAC-4F82-9216-C8AB344C1EF2}"/>
                </a:ext>
              </a:extLst>
            </p:cNvPr>
            <p:cNvCxnSpPr>
              <a:cxnSpLocks/>
            </p:cNvCxnSpPr>
            <p:nvPr/>
          </p:nvCxnSpPr>
          <p:spPr>
            <a:xfrm>
              <a:off x="3228230" y="1700333"/>
              <a:ext cx="1423283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7" name="Grupo 26">
            <a:extLst>
              <a:ext uri="{FF2B5EF4-FFF2-40B4-BE49-F238E27FC236}">
                <a16:creationId xmlns:a16="http://schemas.microsoft.com/office/drawing/2014/main" id="{D011FB4B-7475-4BE9-A358-6DA41A8D12AD}"/>
              </a:ext>
            </a:extLst>
          </p:cNvPr>
          <p:cNvGrpSpPr/>
          <p:nvPr/>
        </p:nvGrpSpPr>
        <p:grpSpPr>
          <a:xfrm>
            <a:off x="899417" y="2332501"/>
            <a:ext cx="3359980" cy="319046"/>
            <a:chOff x="864702" y="1908569"/>
            <a:chExt cx="3359980" cy="319046"/>
          </a:xfrm>
        </p:grpSpPr>
        <p:sp>
          <p:nvSpPr>
            <p:cNvPr id="19" name="Rectángulo: esquinas redondeadas 18">
              <a:extLst>
                <a:ext uri="{FF2B5EF4-FFF2-40B4-BE49-F238E27FC236}">
                  <a16:creationId xmlns:a16="http://schemas.microsoft.com/office/drawing/2014/main" id="{90C1F828-0023-4BD0-AE55-1A1D3BABD5CA}"/>
                </a:ext>
              </a:extLst>
            </p:cNvPr>
            <p:cNvSpPr/>
            <p:nvPr/>
          </p:nvSpPr>
          <p:spPr>
            <a:xfrm>
              <a:off x="888509" y="1931042"/>
              <a:ext cx="3336173" cy="267576"/>
            </a:xfrm>
            <a:prstGeom prst="roundRect">
              <a:avLst>
                <a:gd name="adj" fmla="val 3808"/>
              </a:avLst>
            </a:prstGeom>
            <a:solidFill>
              <a:srgbClr val="E5EBF7"/>
            </a:solidFill>
            <a:ln w="6350"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20" name="Rectángulo 19">
              <a:extLst>
                <a:ext uri="{FF2B5EF4-FFF2-40B4-BE49-F238E27FC236}">
                  <a16:creationId xmlns:a16="http://schemas.microsoft.com/office/drawing/2014/main" id="{56986F0A-658A-4DCF-8EF6-0F185C7C5060}"/>
                </a:ext>
              </a:extLst>
            </p:cNvPr>
            <p:cNvSpPr/>
            <p:nvPr/>
          </p:nvSpPr>
          <p:spPr>
            <a:xfrm>
              <a:off x="864702" y="1910995"/>
              <a:ext cx="140708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Tipo de Servicio: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21" name="Rectángulo 20">
              <a:extLst>
                <a:ext uri="{FF2B5EF4-FFF2-40B4-BE49-F238E27FC236}">
                  <a16:creationId xmlns:a16="http://schemas.microsoft.com/office/drawing/2014/main" id="{6492D76D-BD6D-4616-9DE0-599FC92A6658}"/>
                </a:ext>
              </a:extLst>
            </p:cNvPr>
            <p:cNvSpPr/>
            <p:nvPr/>
          </p:nvSpPr>
          <p:spPr>
            <a:xfrm>
              <a:off x="1993616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2" name="Rectángulo 21">
              <a:extLst>
                <a:ext uri="{FF2B5EF4-FFF2-40B4-BE49-F238E27FC236}">
                  <a16:creationId xmlns:a16="http://schemas.microsoft.com/office/drawing/2014/main" id="{BE82BD38-E445-4696-A0AB-597A418C5665}"/>
                </a:ext>
              </a:extLst>
            </p:cNvPr>
            <p:cNvSpPr/>
            <p:nvPr/>
          </p:nvSpPr>
          <p:spPr>
            <a:xfrm>
              <a:off x="2072635" y="1908569"/>
              <a:ext cx="654616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Costura</a:t>
              </a:r>
            </a:p>
          </p:txBody>
        </p:sp>
        <p:sp>
          <p:nvSpPr>
            <p:cNvPr id="23" name="Rectángulo 22">
              <a:extLst>
                <a:ext uri="{FF2B5EF4-FFF2-40B4-BE49-F238E27FC236}">
                  <a16:creationId xmlns:a16="http://schemas.microsoft.com/office/drawing/2014/main" id="{68F4B250-3831-418F-BFC4-D431DBC2CA70}"/>
                </a:ext>
              </a:extLst>
            </p:cNvPr>
            <p:cNvSpPr/>
            <p:nvPr/>
          </p:nvSpPr>
          <p:spPr>
            <a:xfrm>
              <a:off x="2660329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4" name="Rectángulo 23">
              <a:extLst>
                <a:ext uri="{FF2B5EF4-FFF2-40B4-BE49-F238E27FC236}">
                  <a16:creationId xmlns:a16="http://schemas.microsoft.com/office/drawing/2014/main" id="{4AA89D6B-DBBA-402D-AEBE-71E144A67F00}"/>
                </a:ext>
              </a:extLst>
            </p:cNvPr>
            <p:cNvSpPr/>
            <p:nvPr/>
          </p:nvSpPr>
          <p:spPr>
            <a:xfrm>
              <a:off x="2750460" y="1915094"/>
              <a:ext cx="81676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Confección</a:t>
              </a:r>
            </a:p>
          </p:txBody>
        </p:sp>
        <p:sp>
          <p:nvSpPr>
            <p:cNvPr id="25" name="Rectángulo 24">
              <a:extLst>
                <a:ext uri="{FF2B5EF4-FFF2-40B4-BE49-F238E27FC236}">
                  <a16:creationId xmlns:a16="http://schemas.microsoft.com/office/drawing/2014/main" id="{E35C0224-B0B5-4F53-8A83-F99AB3741D53}"/>
                </a:ext>
              </a:extLst>
            </p:cNvPr>
            <p:cNvSpPr/>
            <p:nvPr/>
          </p:nvSpPr>
          <p:spPr>
            <a:xfrm>
              <a:off x="3522045" y="2000787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6" name="Rectángulo 25">
              <a:extLst>
                <a:ext uri="{FF2B5EF4-FFF2-40B4-BE49-F238E27FC236}">
                  <a16:creationId xmlns:a16="http://schemas.microsoft.com/office/drawing/2014/main" id="{6D0BC1E9-E235-4F61-AC23-ACA0B4CF88CA}"/>
                </a:ext>
              </a:extLst>
            </p:cNvPr>
            <p:cNvSpPr/>
            <p:nvPr/>
          </p:nvSpPr>
          <p:spPr>
            <a:xfrm>
              <a:off x="3612029" y="1915094"/>
              <a:ext cx="552402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Otros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sp>
        <p:nvSpPr>
          <p:cNvPr id="28" name="Rectángulo 27">
            <a:extLst>
              <a:ext uri="{FF2B5EF4-FFF2-40B4-BE49-F238E27FC236}">
                <a16:creationId xmlns:a16="http://schemas.microsoft.com/office/drawing/2014/main" id="{68588BD4-AE96-4CF9-9C4B-24A6D79FE99D}"/>
              </a:ext>
            </a:extLst>
          </p:cNvPr>
          <p:cNvSpPr/>
          <p:nvPr/>
        </p:nvSpPr>
        <p:spPr>
          <a:xfrm>
            <a:off x="354701" y="2633649"/>
            <a:ext cx="2183733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Descripción del Servicio:</a:t>
            </a:r>
            <a:endParaRPr lang="es-CL" dirty="0">
              <a:effectLst/>
              <a:latin typeface="Akazan Lt" panose="02000506020000020003" pitchFamily="2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pic>
        <p:nvPicPr>
          <p:cNvPr id="30" name="Imagen 29">
            <a:extLst>
              <a:ext uri="{FF2B5EF4-FFF2-40B4-BE49-F238E27FC236}">
                <a16:creationId xmlns:a16="http://schemas.microsoft.com/office/drawing/2014/main" id="{3E931A31-DC47-4A40-8DA9-8FC83A9306DD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203" t="66278" r="8673" b="23449"/>
          <a:stretch/>
        </p:blipFill>
        <p:spPr>
          <a:xfrm>
            <a:off x="440505" y="2944813"/>
            <a:ext cx="4301657" cy="738769"/>
          </a:xfrm>
          <a:prstGeom prst="rect">
            <a:avLst/>
          </a:prstGeom>
        </p:spPr>
      </p:pic>
      <p:grpSp>
        <p:nvGrpSpPr>
          <p:cNvPr id="76" name="Grupo 75">
            <a:extLst>
              <a:ext uri="{FF2B5EF4-FFF2-40B4-BE49-F238E27FC236}">
                <a16:creationId xmlns:a16="http://schemas.microsoft.com/office/drawing/2014/main" id="{EBD2F4EC-A8BF-4680-A871-AD5F1ACFA33A}"/>
              </a:ext>
            </a:extLst>
          </p:cNvPr>
          <p:cNvGrpSpPr/>
          <p:nvPr/>
        </p:nvGrpSpPr>
        <p:grpSpPr>
          <a:xfrm>
            <a:off x="513147" y="3825721"/>
            <a:ext cx="4187950" cy="1277269"/>
            <a:chOff x="425691" y="4023521"/>
            <a:chExt cx="4187950" cy="1277269"/>
          </a:xfrm>
        </p:grpSpPr>
        <p:sp>
          <p:nvSpPr>
            <p:cNvPr id="39" name="Rectángulo 38">
              <a:extLst>
                <a:ext uri="{FF2B5EF4-FFF2-40B4-BE49-F238E27FC236}">
                  <a16:creationId xmlns:a16="http://schemas.microsoft.com/office/drawing/2014/main" id="{02E4A93C-8F9C-4884-B2B6-80528735D3E3}"/>
                </a:ext>
              </a:extLst>
            </p:cNvPr>
            <p:cNvSpPr/>
            <p:nvPr/>
          </p:nvSpPr>
          <p:spPr>
            <a:xfrm>
              <a:off x="425691" y="4023521"/>
              <a:ext cx="118105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Ficha de Medidas</a:t>
              </a:r>
            </a:p>
          </p:txBody>
        </p:sp>
        <p:sp>
          <p:nvSpPr>
            <p:cNvPr id="41" name="Rectángulo 40">
              <a:extLst>
                <a:ext uri="{FF2B5EF4-FFF2-40B4-BE49-F238E27FC236}">
                  <a16:creationId xmlns:a16="http://schemas.microsoft.com/office/drawing/2014/main" id="{92B9E128-7B4C-45E7-9BA8-B9EA85687B92}"/>
                </a:ext>
              </a:extLst>
            </p:cNvPr>
            <p:cNvSpPr/>
            <p:nvPr/>
          </p:nvSpPr>
          <p:spPr>
            <a:xfrm>
              <a:off x="754528" y="4254831"/>
              <a:ext cx="66475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H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ombros</a:t>
              </a:r>
            </a:p>
          </p:txBody>
        </p:sp>
        <p:grpSp>
          <p:nvGrpSpPr>
            <p:cNvPr id="53" name="Grupo 52">
              <a:extLst>
                <a:ext uri="{FF2B5EF4-FFF2-40B4-BE49-F238E27FC236}">
                  <a16:creationId xmlns:a16="http://schemas.microsoft.com/office/drawing/2014/main" id="{F280F20A-CEEA-4B75-946C-268CF551042A}"/>
                </a:ext>
              </a:extLst>
            </p:cNvPr>
            <p:cNvGrpSpPr/>
            <p:nvPr/>
          </p:nvGrpSpPr>
          <p:grpSpPr>
            <a:xfrm>
              <a:off x="499785" y="4324233"/>
              <a:ext cx="319496" cy="903494"/>
              <a:chOff x="499785" y="4324233"/>
              <a:chExt cx="319496" cy="903494"/>
            </a:xfrm>
          </p:grpSpPr>
          <p:sp>
            <p:nvSpPr>
              <p:cNvPr id="40" name="Rectángulo 39">
                <a:extLst>
                  <a:ext uri="{FF2B5EF4-FFF2-40B4-BE49-F238E27FC236}">
                    <a16:creationId xmlns:a16="http://schemas.microsoft.com/office/drawing/2014/main" id="{E47B04F6-4E0C-443A-9D7F-51CC3A6E8167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 dirty="0"/>
              </a:p>
            </p:txBody>
          </p:sp>
          <p:sp>
            <p:nvSpPr>
              <p:cNvPr id="42" name="Rectángulo 41">
                <a:extLst>
                  <a:ext uri="{FF2B5EF4-FFF2-40B4-BE49-F238E27FC236}">
                    <a16:creationId xmlns:a16="http://schemas.microsoft.com/office/drawing/2014/main" id="{E0D8D7D1-E8A9-477D-BB59-7D4037A10AD8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3" name="Rectángulo 42">
                <a:extLst>
                  <a:ext uri="{FF2B5EF4-FFF2-40B4-BE49-F238E27FC236}">
                    <a16:creationId xmlns:a16="http://schemas.microsoft.com/office/drawing/2014/main" id="{F11EEA12-BB2F-4295-96AC-15AABB2EB594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4" name="Rectángulo 43">
                <a:extLst>
                  <a:ext uri="{FF2B5EF4-FFF2-40B4-BE49-F238E27FC236}">
                    <a16:creationId xmlns:a16="http://schemas.microsoft.com/office/drawing/2014/main" id="{4CA8619C-54F1-4E1B-8AD0-2AB97850AF39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5" name="Rectángulo 44">
                <a:extLst>
                  <a:ext uri="{FF2B5EF4-FFF2-40B4-BE49-F238E27FC236}">
                    <a16:creationId xmlns:a16="http://schemas.microsoft.com/office/drawing/2014/main" id="{A892E23F-412E-4C2B-BF07-19DEFB875F6D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48" name="Rectángulo 47">
              <a:extLst>
                <a:ext uri="{FF2B5EF4-FFF2-40B4-BE49-F238E27FC236}">
                  <a16:creationId xmlns:a16="http://schemas.microsoft.com/office/drawing/2014/main" id="{F61B7A8A-9FD8-4CD0-98C1-D19A7D442815}"/>
                </a:ext>
              </a:extLst>
            </p:cNvPr>
            <p:cNvSpPr/>
            <p:nvPr/>
          </p:nvSpPr>
          <p:spPr>
            <a:xfrm>
              <a:off x="754528" y="4446790"/>
              <a:ext cx="66475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Busto</a:t>
              </a:r>
            </a:p>
          </p:txBody>
        </p:sp>
        <p:sp>
          <p:nvSpPr>
            <p:cNvPr id="49" name="Rectángulo 48">
              <a:extLst>
                <a:ext uri="{FF2B5EF4-FFF2-40B4-BE49-F238E27FC236}">
                  <a16:creationId xmlns:a16="http://schemas.microsoft.com/office/drawing/2014/main" id="{CB2C72A1-AB47-4A03-B163-24BB2C1F201C}"/>
                </a:ext>
              </a:extLst>
            </p:cNvPr>
            <p:cNvSpPr/>
            <p:nvPr/>
          </p:nvSpPr>
          <p:spPr>
            <a:xfrm>
              <a:off x="754528" y="4627222"/>
              <a:ext cx="934027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Larg</a:t>
              </a: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 Espalda</a:t>
              </a:r>
            </a:p>
          </p:txBody>
        </p:sp>
        <p:sp>
          <p:nvSpPr>
            <p:cNvPr id="50" name="Rectángulo 49">
              <a:extLst>
                <a:ext uri="{FF2B5EF4-FFF2-40B4-BE49-F238E27FC236}">
                  <a16:creationId xmlns:a16="http://schemas.microsoft.com/office/drawing/2014/main" id="{C5BC14CB-F47E-4D58-8F68-DDE41F381913}"/>
                </a:ext>
              </a:extLst>
            </p:cNvPr>
            <p:cNvSpPr/>
            <p:nvPr/>
          </p:nvSpPr>
          <p:spPr>
            <a:xfrm>
              <a:off x="754528" y="4819750"/>
              <a:ext cx="934027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Busto</a:t>
              </a:r>
            </a:p>
          </p:txBody>
        </p:sp>
        <p:sp>
          <p:nvSpPr>
            <p:cNvPr id="52" name="Rectángulo 51">
              <a:extLst>
                <a:ext uri="{FF2B5EF4-FFF2-40B4-BE49-F238E27FC236}">
                  <a16:creationId xmlns:a16="http://schemas.microsoft.com/office/drawing/2014/main" id="{39884370-F146-4FD9-9DE4-63D0F5CF1CFD}"/>
                </a:ext>
              </a:extLst>
            </p:cNvPr>
            <p:cNvSpPr/>
            <p:nvPr/>
          </p:nvSpPr>
          <p:spPr>
            <a:xfrm>
              <a:off x="763644" y="5019073"/>
              <a:ext cx="54205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</a:t>
              </a:r>
            </a:p>
          </p:txBody>
        </p:sp>
        <p:grpSp>
          <p:nvGrpSpPr>
            <p:cNvPr id="54" name="Grupo 53">
              <a:extLst>
                <a:ext uri="{FF2B5EF4-FFF2-40B4-BE49-F238E27FC236}">
                  <a16:creationId xmlns:a16="http://schemas.microsoft.com/office/drawing/2014/main" id="{899D3852-9FE5-4802-ABAC-63F149199D1B}"/>
                </a:ext>
              </a:extLst>
            </p:cNvPr>
            <p:cNvGrpSpPr/>
            <p:nvPr/>
          </p:nvGrpSpPr>
          <p:grpSpPr>
            <a:xfrm>
              <a:off x="1603520" y="4324233"/>
              <a:ext cx="319496" cy="903494"/>
              <a:chOff x="499785" y="4324233"/>
              <a:chExt cx="319496" cy="903494"/>
            </a:xfrm>
          </p:grpSpPr>
          <p:sp>
            <p:nvSpPr>
              <p:cNvPr id="55" name="Rectángulo 54">
                <a:extLst>
                  <a:ext uri="{FF2B5EF4-FFF2-40B4-BE49-F238E27FC236}">
                    <a16:creationId xmlns:a16="http://schemas.microsoft.com/office/drawing/2014/main" id="{B9500116-F8A0-4B60-A41D-DDA61DAD96E1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6" name="Rectángulo 55">
                <a:extLst>
                  <a:ext uri="{FF2B5EF4-FFF2-40B4-BE49-F238E27FC236}">
                    <a16:creationId xmlns:a16="http://schemas.microsoft.com/office/drawing/2014/main" id="{32936542-49CC-49B3-82EB-7BF61A120F45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7" name="Rectángulo 56">
                <a:extLst>
                  <a:ext uri="{FF2B5EF4-FFF2-40B4-BE49-F238E27FC236}">
                    <a16:creationId xmlns:a16="http://schemas.microsoft.com/office/drawing/2014/main" id="{8750774D-2064-4D64-A3A9-4DF20C839018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8" name="Rectángulo 57">
                <a:extLst>
                  <a:ext uri="{FF2B5EF4-FFF2-40B4-BE49-F238E27FC236}">
                    <a16:creationId xmlns:a16="http://schemas.microsoft.com/office/drawing/2014/main" id="{83283F80-022F-44A8-A5C5-F600B41761E0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9" name="Rectángulo 58">
                <a:extLst>
                  <a:ext uri="{FF2B5EF4-FFF2-40B4-BE49-F238E27FC236}">
                    <a16:creationId xmlns:a16="http://schemas.microsoft.com/office/drawing/2014/main" id="{B3B65F57-430F-44F5-B56A-77EC86B78C32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60" name="Rectángulo 59">
              <a:extLst>
                <a:ext uri="{FF2B5EF4-FFF2-40B4-BE49-F238E27FC236}">
                  <a16:creationId xmlns:a16="http://schemas.microsoft.com/office/drawing/2014/main" id="{6466DA8E-C652-4658-9DE6-CC4010FF4254}"/>
                </a:ext>
              </a:extLst>
            </p:cNvPr>
            <p:cNvSpPr/>
            <p:nvPr/>
          </p:nvSpPr>
          <p:spPr>
            <a:xfrm>
              <a:off x="1857045" y="4249221"/>
              <a:ext cx="140225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Frente </a:t>
              </a:r>
            </a:p>
          </p:txBody>
        </p:sp>
        <p:sp>
          <p:nvSpPr>
            <p:cNvPr id="61" name="Rectángulo 60">
              <a:extLst>
                <a:ext uri="{FF2B5EF4-FFF2-40B4-BE49-F238E27FC236}">
                  <a16:creationId xmlns:a16="http://schemas.microsoft.com/office/drawing/2014/main" id="{31371062-0AD6-4B71-A228-5A8B2CD3F31E}"/>
                </a:ext>
              </a:extLst>
            </p:cNvPr>
            <p:cNvSpPr/>
            <p:nvPr/>
          </p:nvSpPr>
          <p:spPr>
            <a:xfrm>
              <a:off x="1857045" y="4448480"/>
              <a:ext cx="1327750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Costado</a:t>
              </a:r>
            </a:p>
          </p:txBody>
        </p:sp>
        <p:sp>
          <p:nvSpPr>
            <p:cNvPr id="62" name="Rectángulo 61">
              <a:extLst>
                <a:ext uri="{FF2B5EF4-FFF2-40B4-BE49-F238E27FC236}">
                  <a16:creationId xmlns:a16="http://schemas.microsoft.com/office/drawing/2014/main" id="{5A4E51EF-8D78-4EC7-9B0F-BE0BEA9BB197}"/>
                </a:ext>
              </a:extLst>
            </p:cNvPr>
            <p:cNvSpPr/>
            <p:nvPr/>
          </p:nvSpPr>
          <p:spPr>
            <a:xfrm>
              <a:off x="1867696" y="4627222"/>
              <a:ext cx="60857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Cadera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63" name="Rectángulo 62">
              <a:extLst>
                <a:ext uri="{FF2B5EF4-FFF2-40B4-BE49-F238E27FC236}">
                  <a16:creationId xmlns:a16="http://schemas.microsoft.com/office/drawing/2014/main" id="{14010947-628E-4464-9589-CBFF26BCD86C}"/>
                </a:ext>
              </a:extLst>
            </p:cNvPr>
            <p:cNvSpPr/>
            <p:nvPr/>
          </p:nvSpPr>
          <p:spPr>
            <a:xfrm>
              <a:off x="1867696" y="4813319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Rodilla</a:t>
              </a:r>
            </a:p>
          </p:txBody>
        </p:sp>
        <p:sp>
          <p:nvSpPr>
            <p:cNvPr id="64" name="Rectángulo 63">
              <a:extLst>
                <a:ext uri="{FF2B5EF4-FFF2-40B4-BE49-F238E27FC236}">
                  <a16:creationId xmlns:a16="http://schemas.microsoft.com/office/drawing/2014/main" id="{B9F5A617-31DA-4B42-AA9F-20464752E28F}"/>
                </a:ext>
              </a:extLst>
            </p:cNvPr>
            <p:cNvSpPr/>
            <p:nvPr/>
          </p:nvSpPr>
          <p:spPr>
            <a:xfrm>
              <a:off x="1862655" y="5016100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Rodilla</a:t>
              </a:r>
            </a:p>
          </p:txBody>
        </p:sp>
        <p:grpSp>
          <p:nvGrpSpPr>
            <p:cNvPr id="65" name="Grupo 64">
              <a:extLst>
                <a:ext uri="{FF2B5EF4-FFF2-40B4-BE49-F238E27FC236}">
                  <a16:creationId xmlns:a16="http://schemas.microsoft.com/office/drawing/2014/main" id="{320CD5EF-93F7-494C-8D7A-6A0B8DEABED7}"/>
                </a:ext>
              </a:extLst>
            </p:cNvPr>
            <p:cNvGrpSpPr/>
            <p:nvPr/>
          </p:nvGrpSpPr>
          <p:grpSpPr>
            <a:xfrm>
              <a:off x="3122565" y="4330398"/>
              <a:ext cx="319496" cy="903494"/>
              <a:chOff x="499785" y="4324233"/>
              <a:chExt cx="319496" cy="903494"/>
            </a:xfrm>
          </p:grpSpPr>
          <p:sp>
            <p:nvSpPr>
              <p:cNvPr id="66" name="Rectángulo 65">
                <a:extLst>
                  <a:ext uri="{FF2B5EF4-FFF2-40B4-BE49-F238E27FC236}">
                    <a16:creationId xmlns:a16="http://schemas.microsoft.com/office/drawing/2014/main" id="{F5AFC7C4-3C8D-4234-9F99-591641CB149C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7" name="Rectángulo 66">
                <a:extLst>
                  <a:ext uri="{FF2B5EF4-FFF2-40B4-BE49-F238E27FC236}">
                    <a16:creationId xmlns:a16="http://schemas.microsoft.com/office/drawing/2014/main" id="{672EC4D9-7968-40EF-8E37-0AB1B0B57B4D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8" name="Rectángulo 67">
                <a:extLst>
                  <a:ext uri="{FF2B5EF4-FFF2-40B4-BE49-F238E27FC236}">
                    <a16:creationId xmlns:a16="http://schemas.microsoft.com/office/drawing/2014/main" id="{79992F34-89A5-437A-A008-60DF00CD58FB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9" name="Rectángulo 68">
                <a:extLst>
                  <a:ext uri="{FF2B5EF4-FFF2-40B4-BE49-F238E27FC236}">
                    <a16:creationId xmlns:a16="http://schemas.microsoft.com/office/drawing/2014/main" id="{5A44A7C8-1EF2-4BA3-A253-805C71A8205A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70" name="Rectángulo 69">
                <a:extLst>
                  <a:ext uri="{FF2B5EF4-FFF2-40B4-BE49-F238E27FC236}">
                    <a16:creationId xmlns:a16="http://schemas.microsoft.com/office/drawing/2014/main" id="{9FCEB1F4-D108-40F4-9C61-46A7811EF12A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71" name="Rectángulo 70">
              <a:extLst>
                <a:ext uri="{FF2B5EF4-FFF2-40B4-BE49-F238E27FC236}">
                  <a16:creationId xmlns:a16="http://schemas.microsoft.com/office/drawing/2014/main" id="{7667203C-F86F-4632-8695-E8C8F777376B}"/>
                </a:ext>
              </a:extLst>
            </p:cNvPr>
            <p:cNvSpPr/>
            <p:nvPr/>
          </p:nvSpPr>
          <p:spPr>
            <a:xfrm>
              <a:off x="3391445" y="4257235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Pantalones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2" name="Rectángulo 71">
              <a:extLst>
                <a:ext uri="{FF2B5EF4-FFF2-40B4-BE49-F238E27FC236}">
                  <a16:creationId xmlns:a16="http://schemas.microsoft.com/office/drawing/2014/main" id="{58BFB19A-50EB-45F1-A3CE-85D479F6FF63}"/>
                </a:ext>
              </a:extLst>
            </p:cNvPr>
            <p:cNvSpPr/>
            <p:nvPr/>
          </p:nvSpPr>
          <p:spPr>
            <a:xfrm>
              <a:off x="3392643" y="4443247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Falda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3" name="Rectángulo 72">
              <a:extLst>
                <a:ext uri="{FF2B5EF4-FFF2-40B4-BE49-F238E27FC236}">
                  <a16:creationId xmlns:a16="http://schemas.microsoft.com/office/drawing/2014/main" id="{1D61C0AB-6E23-4955-B604-F5425931A240}"/>
                </a:ext>
              </a:extLst>
            </p:cNvPr>
            <p:cNvSpPr/>
            <p:nvPr/>
          </p:nvSpPr>
          <p:spPr>
            <a:xfrm>
              <a:off x="3388231" y="4632248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Brazos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4" name="Rectángulo 73">
              <a:extLst>
                <a:ext uri="{FF2B5EF4-FFF2-40B4-BE49-F238E27FC236}">
                  <a16:creationId xmlns:a16="http://schemas.microsoft.com/office/drawing/2014/main" id="{82FFD66E-2E43-472B-9751-82F25D60E63F}"/>
                </a:ext>
              </a:extLst>
            </p:cNvPr>
            <p:cNvSpPr/>
            <p:nvPr/>
          </p:nvSpPr>
          <p:spPr>
            <a:xfrm>
              <a:off x="3391445" y="4824776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Brazos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5" name="Rectángulo 74">
              <a:extLst>
                <a:ext uri="{FF2B5EF4-FFF2-40B4-BE49-F238E27FC236}">
                  <a16:creationId xmlns:a16="http://schemas.microsoft.com/office/drawing/2014/main" id="{567DC8AA-44AB-4858-80A5-59093DB9B205}"/>
                </a:ext>
              </a:extLst>
            </p:cNvPr>
            <p:cNvSpPr/>
            <p:nvPr/>
          </p:nvSpPr>
          <p:spPr>
            <a:xfrm>
              <a:off x="3392014" y="5019687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Puños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77" name="Grupo 76">
            <a:extLst>
              <a:ext uri="{FF2B5EF4-FFF2-40B4-BE49-F238E27FC236}">
                <a16:creationId xmlns:a16="http://schemas.microsoft.com/office/drawing/2014/main" id="{E1C409F8-653D-4D9B-BD5A-C6F51AAA093A}"/>
              </a:ext>
            </a:extLst>
          </p:cNvPr>
          <p:cNvGrpSpPr/>
          <p:nvPr/>
        </p:nvGrpSpPr>
        <p:grpSpPr>
          <a:xfrm>
            <a:off x="827247" y="5284367"/>
            <a:ext cx="3869438" cy="314947"/>
            <a:chOff x="846774" y="1908569"/>
            <a:chExt cx="3869438" cy="314947"/>
          </a:xfrm>
        </p:grpSpPr>
        <p:sp>
          <p:nvSpPr>
            <p:cNvPr id="78" name="Rectángulo: esquinas redondeadas 77">
              <a:extLst>
                <a:ext uri="{FF2B5EF4-FFF2-40B4-BE49-F238E27FC236}">
                  <a16:creationId xmlns:a16="http://schemas.microsoft.com/office/drawing/2014/main" id="{2060D2E5-A165-4593-B293-BEB07BBA723F}"/>
                </a:ext>
              </a:extLst>
            </p:cNvPr>
            <p:cNvSpPr/>
            <p:nvPr/>
          </p:nvSpPr>
          <p:spPr>
            <a:xfrm>
              <a:off x="888509" y="1931042"/>
              <a:ext cx="3548063" cy="267576"/>
            </a:xfrm>
            <a:prstGeom prst="roundRect">
              <a:avLst>
                <a:gd name="adj" fmla="val 3808"/>
              </a:avLst>
            </a:prstGeom>
            <a:solidFill>
              <a:srgbClr val="E5EBF7"/>
            </a:solidFill>
            <a:ln w="6350"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79" name="Rectángulo 78">
              <a:extLst>
                <a:ext uri="{FF2B5EF4-FFF2-40B4-BE49-F238E27FC236}">
                  <a16:creationId xmlns:a16="http://schemas.microsoft.com/office/drawing/2014/main" id="{E7877A37-7626-4D32-BC91-E7815A0457B0}"/>
                </a:ext>
              </a:extLst>
            </p:cNvPr>
            <p:cNvSpPr/>
            <p:nvPr/>
          </p:nvSpPr>
          <p:spPr>
            <a:xfrm>
              <a:off x="846774" y="1910995"/>
              <a:ext cx="140708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Material Utilizado</a:t>
              </a:r>
            </a:p>
          </p:txBody>
        </p:sp>
        <p:sp>
          <p:nvSpPr>
            <p:cNvPr id="80" name="Rectángulo 79">
              <a:extLst>
                <a:ext uri="{FF2B5EF4-FFF2-40B4-BE49-F238E27FC236}">
                  <a16:creationId xmlns:a16="http://schemas.microsoft.com/office/drawing/2014/main" id="{EED52FFC-D234-4972-9362-CCA8BD8E1E1D}"/>
                </a:ext>
              </a:extLst>
            </p:cNvPr>
            <p:cNvSpPr/>
            <p:nvPr/>
          </p:nvSpPr>
          <p:spPr>
            <a:xfrm>
              <a:off x="1951784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81" name="Rectángulo 80">
              <a:extLst>
                <a:ext uri="{FF2B5EF4-FFF2-40B4-BE49-F238E27FC236}">
                  <a16:creationId xmlns:a16="http://schemas.microsoft.com/office/drawing/2014/main" id="{810D7B33-A378-48EE-81DB-D80ABF08CAFF}"/>
                </a:ext>
              </a:extLst>
            </p:cNvPr>
            <p:cNvSpPr/>
            <p:nvPr/>
          </p:nvSpPr>
          <p:spPr>
            <a:xfrm>
              <a:off x="2018850" y="1908569"/>
              <a:ext cx="1230415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Traído por cliente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82" name="Rectángulo 81">
              <a:extLst>
                <a:ext uri="{FF2B5EF4-FFF2-40B4-BE49-F238E27FC236}">
                  <a16:creationId xmlns:a16="http://schemas.microsoft.com/office/drawing/2014/main" id="{C6BA340D-8998-4AB9-89C7-B008C984CE74}"/>
                </a:ext>
              </a:extLst>
            </p:cNvPr>
            <p:cNvSpPr/>
            <p:nvPr/>
          </p:nvSpPr>
          <p:spPr>
            <a:xfrm>
              <a:off x="3114635" y="2000787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85" name="Rectángulo 84">
              <a:extLst>
                <a:ext uri="{FF2B5EF4-FFF2-40B4-BE49-F238E27FC236}">
                  <a16:creationId xmlns:a16="http://schemas.microsoft.com/office/drawing/2014/main" id="{E804BDC5-B8E3-4BEE-B9A1-7A7F9FE1772F}"/>
                </a:ext>
              </a:extLst>
            </p:cNvPr>
            <p:cNvSpPr/>
            <p:nvPr/>
          </p:nvSpPr>
          <p:spPr>
            <a:xfrm>
              <a:off x="3194974" y="1908569"/>
              <a:ext cx="152123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Comprado por uno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pic>
        <p:nvPicPr>
          <p:cNvPr id="86" name="Imagen 85">
            <a:extLst>
              <a:ext uri="{FF2B5EF4-FFF2-40B4-BE49-F238E27FC236}">
                <a16:creationId xmlns:a16="http://schemas.microsoft.com/office/drawing/2014/main" id="{5E40D706-1789-41B8-8B26-B918DFB9E15B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203" t="66278" r="8673" b="23356"/>
          <a:stretch/>
        </p:blipFill>
        <p:spPr>
          <a:xfrm>
            <a:off x="420002" y="5572807"/>
            <a:ext cx="4301657" cy="745544"/>
          </a:xfrm>
          <a:prstGeom prst="rect">
            <a:avLst/>
          </a:prstGeom>
        </p:spPr>
      </p:pic>
      <p:grpSp>
        <p:nvGrpSpPr>
          <p:cNvPr id="99" name="Grupo 98">
            <a:extLst>
              <a:ext uri="{FF2B5EF4-FFF2-40B4-BE49-F238E27FC236}">
                <a16:creationId xmlns:a16="http://schemas.microsoft.com/office/drawing/2014/main" id="{A495B0AB-2D8A-4029-A820-29583E476264}"/>
              </a:ext>
            </a:extLst>
          </p:cNvPr>
          <p:cNvGrpSpPr/>
          <p:nvPr/>
        </p:nvGrpSpPr>
        <p:grpSpPr>
          <a:xfrm>
            <a:off x="513886" y="6402346"/>
            <a:ext cx="4328637" cy="751470"/>
            <a:chOff x="507023" y="6357999"/>
            <a:chExt cx="4328637" cy="751470"/>
          </a:xfrm>
        </p:grpSpPr>
        <p:sp>
          <p:nvSpPr>
            <p:cNvPr id="88" name="Rectángulo 87">
              <a:extLst>
                <a:ext uri="{FF2B5EF4-FFF2-40B4-BE49-F238E27FC236}">
                  <a16:creationId xmlns:a16="http://schemas.microsoft.com/office/drawing/2014/main" id="{CABB359B-7FAA-4851-BFBB-C7E16CD1F9CA}"/>
                </a:ext>
              </a:extLst>
            </p:cNvPr>
            <p:cNvSpPr/>
            <p:nvPr/>
          </p:nvSpPr>
          <p:spPr>
            <a:xfrm>
              <a:off x="507023" y="6357999"/>
              <a:ext cx="1590222" cy="34394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6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Formas de Pago</a:t>
              </a:r>
              <a:endParaRPr lang="es-CL" sz="16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89" name="Rectángulo 88">
              <a:extLst>
                <a:ext uri="{FF2B5EF4-FFF2-40B4-BE49-F238E27FC236}">
                  <a16:creationId xmlns:a16="http://schemas.microsoft.com/office/drawing/2014/main" id="{5C3FB13F-67AB-4E67-B8DB-16F6AEF462D6}"/>
                </a:ext>
              </a:extLst>
            </p:cNvPr>
            <p:cNvSpPr/>
            <p:nvPr/>
          </p:nvSpPr>
          <p:spPr>
            <a:xfrm>
              <a:off x="508665" y="6755574"/>
              <a:ext cx="118105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Total a Pagar: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90" name="Conector recto 89">
              <a:extLst>
                <a:ext uri="{FF2B5EF4-FFF2-40B4-BE49-F238E27FC236}">
                  <a16:creationId xmlns:a16="http://schemas.microsoft.com/office/drawing/2014/main" id="{E991F5D5-602F-41C6-A05E-4F641BA735F5}"/>
                </a:ext>
              </a:extLst>
            </p:cNvPr>
            <p:cNvCxnSpPr>
              <a:cxnSpLocks/>
            </p:cNvCxnSpPr>
            <p:nvPr/>
          </p:nvCxnSpPr>
          <p:spPr>
            <a:xfrm>
              <a:off x="1405339" y="6956676"/>
              <a:ext cx="1125661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3" name="Rectángulo 92">
              <a:extLst>
                <a:ext uri="{FF2B5EF4-FFF2-40B4-BE49-F238E27FC236}">
                  <a16:creationId xmlns:a16="http://schemas.microsoft.com/office/drawing/2014/main" id="{6EBF0BAA-1830-4082-9014-C97DF0F57357}"/>
                </a:ext>
              </a:extLst>
            </p:cNvPr>
            <p:cNvSpPr/>
            <p:nvPr/>
          </p:nvSpPr>
          <p:spPr>
            <a:xfrm>
              <a:off x="2618328" y="6480608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94" name="Rectángulo 93">
              <a:extLst>
                <a:ext uri="{FF2B5EF4-FFF2-40B4-BE49-F238E27FC236}">
                  <a16:creationId xmlns:a16="http://schemas.microsoft.com/office/drawing/2014/main" id="{6B27A875-5C49-4CE4-884A-53A0A9CD71C2}"/>
                </a:ext>
              </a:extLst>
            </p:cNvPr>
            <p:cNvSpPr/>
            <p:nvPr/>
          </p:nvSpPr>
          <p:spPr>
            <a:xfrm>
              <a:off x="2698547" y="6392360"/>
              <a:ext cx="213711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50% Adel</a:t>
              </a: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anto / 50% Entrega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5" name="Rectángulo 94">
              <a:extLst>
                <a:ext uri="{FF2B5EF4-FFF2-40B4-BE49-F238E27FC236}">
                  <a16:creationId xmlns:a16="http://schemas.microsoft.com/office/drawing/2014/main" id="{796D9CDE-CE6A-44BC-B977-018DBDB7ADB1}"/>
                </a:ext>
              </a:extLst>
            </p:cNvPr>
            <p:cNvSpPr/>
            <p:nvPr/>
          </p:nvSpPr>
          <p:spPr>
            <a:xfrm>
              <a:off x="2618327" y="6671604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96" name="Rectángulo 95">
              <a:extLst>
                <a:ext uri="{FF2B5EF4-FFF2-40B4-BE49-F238E27FC236}">
                  <a16:creationId xmlns:a16="http://schemas.microsoft.com/office/drawing/2014/main" id="{E1A9C05A-E9F5-40BA-9B89-F4925868A6E2}"/>
                </a:ext>
              </a:extLst>
            </p:cNvPr>
            <p:cNvSpPr/>
            <p:nvPr/>
          </p:nvSpPr>
          <p:spPr>
            <a:xfrm>
              <a:off x="2698547" y="6590190"/>
              <a:ext cx="125637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Tarjeta de Crédito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7" name="Rectángulo 96">
              <a:extLst>
                <a:ext uri="{FF2B5EF4-FFF2-40B4-BE49-F238E27FC236}">
                  <a16:creationId xmlns:a16="http://schemas.microsoft.com/office/drawing/2014/main" id="{FDB9D3DA-79A0-4743-B169-42B0206C7917}"/>
                </a:ext>
              </a:extLst>
            </p:cNvPr>
            <p:cNvSpPr/>
            <p:nvPr/>
          </p:nvSpPr>
          <p:spPr>
            <a:xfrm>
              <a:off x="2734595" y="6796948"/>
              <a:ext cx="125637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Pago Completo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8" name="Rectángulo 97">
              <a:extLst>
                <a:ext uri="{FF2B5EF4-FFF2-40B4-BE49-F238E27FC236}">
                  <a16:creationId xmlns:a16="http://schemas.microsoft.com/office/drawing/2014/main" id="{C23ACB03-E850-4859-963B-A4D496E13724}"/>
                </a:ext>
              </a:extLst>
            </p:cNvPr>
            <p:cNvSpPr/>
            <p:nvPr/>
          </p:nvSpPr>
          <p:spPr>
            <a:xfrm>
              <a:off x="2618327" y="6872424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</p:grpSp>
      <p:sp>
        <p:nvSpPr>
          <p:cNvPr id="83" name="Rectángulo 82">
            <a:extLst>
              <a:ext uri="{FF2B5EF4-FFF2-40B4-BE49-F238E27FC236}">
                <a16:creationId xmlns:a16="http://schemas.microsoft.com/office/drawing/2014/main" id="{FF1B5714-D46E-4962-9BD8-8C3EB344E93F}"/>
              </a:ext>
            </a:extLst>
          </p:cNvPr>
          <p:cNvSpPr/>
          <p:nvPr/>
        </p:nvSpPr>
        <p:spPr>
          <a:xfrm>
            <a:off x="551357" y="63750"/>
            <a:ext cx="4148168" cy="107830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07000"/>
              </a:lnSpc>
              <a:spcAft>
                <a:spcPts val="726"/>
              </a:spcAft>
            </a:pPr>
            <a:r>
              <a:rPr lang="es-CL" sz="5988" dirty="0">
                <a:solidFill>
                  <a:schemeClr val="bg1"/>
                </a:solidFill>
                <a:latin typeface="Angelface" pitchFamily="50" charset="0"/>
                <a:ea typeface="Calibri" panose="020F0502020204030204" pitchFamily="34" charset="0"/>
                <a:cs typeface="Times New Roman" panose="02020603050405020304" pitchFamily="18" charset="0"/>
              </a:rPr>
              <a:t>Ordenes de Venta</a:t>
            </a:r>
            <a:endParaRPr lang="es-CL" sz="6532" dirty="0">
              <a:solidFill>
                <a:schemeClr val="bg1"/>
              </a:solidFill>
              <a:latin typeface="Angelface" pitchFamily="50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101" name="Rectángulo: esquinas redondeadas 100">
            <a:extLst>
              <a:ext uri="{FF2B5EF4-FFF2-40B4-BE49-F238E27FC236}">
                <a16:creationId xmlns:a16="http://schemas.microsoft.com/office/drawing/2014/main" id="{0A155951-9671-4EA6-9BA5-4894C98CB333}"/>
              </a:ext>
            </a:extLst>
          </p:cNvPr>
          <p:cNvSpPr/>
          <p:nvPr/>
        </p:nvSpPr>
        <p:spPr>
          <a:xfrm>
            <a:off x="473237" y="1582469"/>
            <a:ext cx="4223447" cy="604994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111" name="Rectángulo: esquinas redondeadas 110">
            <a:extLst>
              <a:ext uri="{FF2B5EF4-FFF2-40B4-BE49-F238E27FC236}">
                <a16:creationId xmlns:a16="http://schemas.microsoft.com/office/drawing/2014/main" id="{2F0F5CEE-A183-4B39-8715-F1C8F735566B}"/>
              </a:ext>
            </a:extLst>
          </p:cNvPr>
          <p:cNvSpPr/>
          <p:nvPr/>
        </p:nvSpPr>
        <p:spPr>
          <a:xfrm>
            <a:off x="524368" y="3850804"/>
            <a:ext cx="4115236" cy="1279658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113" name="Rectángulo: esquinas redondeadas 112">
            <a:extLst>
              <a:ext uri="{FF2B5EF4-FFF2-40B4-BE49-F238E27FC236}">
                <a16:creationId xmlns:a16="http://schemas.microsoft.com/office/drawing/2014/main" id="{907035ED-50C6-4207-BD92-D5027B05F656}"/>
              </a:ext>
            </a:extLst>
          </p:cNvPr>
          <p:cNvSpPr/>
          <p:nvPr/>
        </p:nvSpPr>
        <p:spPr>
          <a:xfrm>
            <a:off x="521789" y="6431097"/>
            <a:ext cx="4115236" cy="762266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</p:spTree>
    <p:extLst>
      <p:ext uri="{BB962C8B-B14F-4D97-AF65-F5344CB8AC3E}">
        <p14:creationId xmlns:p14="http://schemas.microsoft.com/office/powerpoint/2010/main" val="1985834386"/>
      </p:ext>
    </p:extLst>
  </p:cSld>
  <p:clrMapOvr>
    <a:masterClrMapping/>
  </p:clrMapOvr>
</p:sld>
</file>

<file path=ppt/slides/slide3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4" name="Imagen 113">
            <a:extLst>
              <a:ext uri="{FF2B5EF4-FFF2-40B4-BE49-F238E27FC236}">
                <a16:creationId xmlns:a16="http://schemas.microsoft.com/office/drawing/2014/main" id="{E2C72D66-3C05-40F4-818E-4CB8631B94FA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26633" t="9514" r="29569" b="27352"/>
          <a:stretch/>
        </p:blipFill>
        <p:spPr>
          <a:xfrm rot="16200000">
            <a:off x="2185505" y="-1998928"/>
            <a:ext cx="697876" cy="5068891"/>
          </a:xfrm>
          <a:prstGeom prst="rect">
            <a:avLst/>
          </a:prstGeom>
        </p:spPr>
      </p:pic>
      <p:sp>
        <p:nvSpPr>
          <p:cNvPr id="112" name="Rectángulo: esquinas redondeadas 111">
            <a:extLst>
              <a:ext uri="{FF2B5EF4-FFF2-40B4-BE49-F238E27FC236}">
                <a16:creationId xmlns:a16="http://schemas.microsoft.com/office/drawing/2014/main" id="{E115D612-3661-42A9-A486-91A7B88EA55F}"/>
              </a:ext>
            </a:extLst>
          </p:cNvPr>
          <p:cNvSpPr/>
          <p:nvPr/>
        </p:nvSpPr>
        <p:spPr>
          <a:xfrm>
            <a:off x="440504" y="6367648"/>
            <a:ext cx="4290148" cy="890633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110" name="Rectángulo: esquinas redondeadas 109">
            <a:extLst>
              <a:ext uri="{FF2B5EF4-FFF2-40B4-BE49-F238E27FC236}">
                <a16:creationId xmlns:a16="http://schemas.microsoft.com/office/drawing/2014/main" id="{9B78243E-FF09-471B-A928-593DCFE6BCF1}"/>
              </a:ext>
            </a:extLst>
          </p:cNvPr>
          <p:cNvSpPr/>
          <p:nvPr/>
        </p:nvSpPr>
        <p:spPr>
          <a:xfrm>
            <a:off x="440505" y="3776826"/>
            <a:ext cx="4290148" cy="1439386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84" name="Rectángulo: esquinas redondeadas 83">
            <a:extLst>
              <a:ext uri="{FF2B5EF4-FFF2-40B4-BE49-F238E27FC236}">
                <a16:creationId xmlns:a16="http://schemas.microsoft.com/office/drawing/2014/main" id="{AD7414DD-8DE6-45B8-8112-9BDDF0B186AF}"/>
              </a:ext>
            </a:extLst>
          </p:cNvPr>
          <p:cNvSpPr/>
          <p:nvPr/>
        </p:nvSpPr>
        <p:spPr>
          <a:xfrm>
            <a:off x="420001" y="1536627"/>
            <a:ext cx="4310651" cy="697874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2" name="Rectángulo: esquinas redondeadas 1">
            <a:extLst>
              <a:ext uri="{FF2B5EF4-FFF2-40B4-BE49-F238E27FC236}">
                <a16:creationId xmlns:a16="http://schemas.microsoft.com/office/drawing/2014/main" id="{99FF4510-806D-4AC7-8D73-69B355A697B8}"/>
              </a:ext>
            </a:extLst>
          </p:cNvPr>
          <p:cNvSpPr/>
          <p:nvPr/>
        </p:nvSpPr>
        <p:spPr>
          <a:xfrm>
            <a:off x="1308997" y="1142665"/>
            <a:ext cx="1021080" cy="217998"/>
          </a:xfrm>
          <a:prstGeom prst="roundRect">
            <a:avLst>
              <a:gd name="adj" fmla="val 0"/>
            </a:avLst>
          </a:prstGeom>
          <a:noFill/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4" name="Rectángulo 3">
            <a:extLst>
              <a:ext uri="{FF2B5EF4-FFF2-40B4-BE49-F238E27FC236}">
                <a16:creationId xmlns:a16="http://schemas.microsoft.com/office/drawing/2014/main" id="{2AFB77A1-E7B9-4F47-9144-3CC7BDF7EE3D}"/>
              </a:ext>
            </a:extLst>
          </p:cNvPr>
          <p:cNvSpPr/>
          <p:nvPr/>
        </p:nvSpPr>
        <p:spPr>
          <a:xfrm>
            <a:off x="440504" y="1056234"/>
            <a:ext cx="1021080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N.º Pedido</a:t>
            </a:r>
            <a:endParaRPr lang="es-CL" dirty="0">
              <a:effectLst/>
              <a:latin typeface="Akazan Lt" panose="02000506020000020003" pitchFamily="2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5" name="Rectángulo: esquinas redondeadas 4">
            <a:extLst>
              <a:ext uri="{FF2B5EF4-FFF2-40B4-BE49-F238E27FC236}">
                <a16:creationId xmlns:a16="http://schemas.microsoft.com/office/drawing/2014/main" id="{2842A9BB-0E44-4F1E-97DD-EF7322732B51}"/>
              </a:ext>
            </a:extLst>
          </p:cNvPr>
          <p:cNvSpPr/>
          <p:nvPr/>
        </p:nvSpPr>
        <p:spPr>
          <a:xfrm>
            <a:off x="3675604" y="1142059"/>
            <a:ext cx="1021080" cy="217998"/>
          </a:xfrm>
          <a:prstGeom prst="roundRect">
            <a:avLst>
              <a:gd name="adj" fmla="val 0"/>
            </a:avLst>
          </a:prstGeom>
          <a:noFill/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6" name="Rectángulo 5">
            <a:extLst>
              <a:ext uri="{FF2B5EF4-FFF2-40B4-BE49-F238E27FC236}">
                <a16:creationId xmlns:a16="http://schemas.microsoft.com/office/drawing/2014/main" id="{7F3D37A6-278E-4B2C-8776-6E7C1A84784E}"/>
              </a:ext>
            </a:extLst>
          </p:cNvPr>
          <p:cNvSpPr/>
          <p:nvPr/>
        </p:nvSpPr>
        <p:spPr>
          <a:xfrm>
            <a:off x="3079506" y="1063864"/>
            <a:ext cx="1021080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Fecha</a:t>
            </a:r>
          </a:p>
        </p:txBody>
      </p:sp>
      <p:grpSp>
        <p:nvGrpSpPr>
          <p:cNvPr id="17" name="Grupo 16">
            <a:extLst>
              <a:ext uri="{FF2B5EF4-FFF2-40B4-BE49-F238E27FC236}">
                <a16:creationId xmlns:a16="http://schemas.microsoft.com/office/drawing/2014/main" id="{A1221EF0-FDFE-48C3-A647-6370BEFC3A9F}"/>
              </a:ext>
            </a:extLst>
          </p:cNvPr>
          <p:cNvGrpSpPr/>
          <p:nvPr/>
        </p:nvGrpSpPr>
        <p:grpSpPr>
          <a:xfrm>
            <a:off x="428996" y="1535416"/>
            <a:ext cx="4190338" cy="715275"/>
            <a:chOff x="461175" y="1120552"/>
            <a:chExt cx="4190338" cy="715275"/>
          </a:xfrm>
        </p:grpSpPr>
        <p:sp>
          <p:nvSpPr>
            <p:cNvPr id="8" name="Rectángulo 7">
              <a:extLst>
                <a:ext uri="{FF2B5EF4-FFF2-40B4-BE49-F238E27FC236}">
                  <a16:creationId xmlns:a16="http://schemas.microsoft.com/office/drawing/2014/main" id="{9A52EE84-0DE8-4F26-AD5E-3CE20593F425}"/>
                </a:ext>
              </a:extLst>
            </p:cNvPr>
            <p:cNvSpPr/>
            <p:nvPr/>
          </p:nvSpPr>
          <p:spPr>
            <a:xfrm>
              <a:off x="477077" y="1120552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Cliente: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" name="Rectángulo 8">
              <a:extLst>
                <a:ext uri="{FF2B5EF4-FFF2-40B4-BE49-F238E27FC236}">
                  <a16:creationId xmlns:a16="http://schemas.microsoft.com/office/drawing/2014/main" id="{0293D1B7-439B-4947-A5F0-41627F3784A1}"/>
                </a:ext>
              </a:extLst>
            </p:cNvPr>
            <p:cNvSpPr/>
            <p:nvPr/>
          </p:nvSpPr>
          <p:spPr>
            <a:xfrm>
              <a:off x="461175" y="1452518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Teléfono: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10" name="Rectángulo 9">
              <a:extLst>
                <a:ext uri="{FF2B5EF4-FFF2-40B4-BE49-F238E27FC236}">
                  <a16:creationId xmlns:a16="http://schemas.microsoft.com/office/drawing/2014/main" id="{18CEE0AE-BC72-4F64-89A2-783C42213717}"/>
                </a:ext>
              </a:extLst>
            </p:cNvPr>
            <p:cNvSpPr/>
            <p:nvPr/>
          </p:nvSpPr>
          <p:spPr>
            <a:xfrm>
              <a:off x="2542395" y="1460468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Celular: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12" name="Conector recto 11">
              <a:extLst>
                <a:ext uri="{FF2B5EF4-FFF2-40B4-BE49-F238E27FC236}">
                  <a16:creationId xmlns:a16="http://schemas.microsoft.com/office/drawing/2014/main" id="{44FD2E21-B38E-48E6-8AF0-3E3DE6E69487}"/>
                </a:ext>
              </a:extLst>
            </p:cNvPr>
            <p:cNvCxnSpPr/>
            <p:nvPr/>
          </p:nvCxnSpPr>
          <p:spPr>
            <a:xfrm>
              <a:off x="1089328" y="1380954"/>
              <a:ext cx="3562185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Conector recto 12">
              <a:extLst>
                <a:ext uri="{FF2B5EF4-FFF2-40B4-BE49-F238E27FC236}">
                  <a16:creationId xmlns:a16="http://schemas.microsoft.com/office/drawing/2014/main" id="{FF0615F5-297B-42CC-9227-B689F664423A}"/>
                </a:ext>
              </a:extLst>
            </p:cNvPr>
            <p:cNvCxnSpPr>
              <a:cxnSpLocks/>
            </p:cNvCxnSpPr>
            <p:nvPr/>
          </p:nvCxnSpPr>
          <p:spPr>
            <a:xfrm>
              <a:off x="1194019" y="1700333"/>
              <a:ext cx="1348376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" name="Conector recto 14">
              <a:extLst>
                <a:ext uri="{FF2B5EF4-FFF2-40B4-BE49-F238E27FC236}">
                  <a16:creationId xmlns:a16="http://schemas.microsoft.com/office/drawing/2014/main" id="{BD48C7B8-5CAC-4F82-9216-C8AB344C1EF2}"/>
                </a:ext>
              </a:extLst>
            </p:cNvPr>
            <p:cNvCxnSpPr>
              <a:cxnSpLocks/>
            </p:cNvCxnSpPr>
            <p:nvPr/>
          </p:nvCxnSpPr>
          <p:spPr>
            <a:xfrm>
              <a:off x="3228230" y="1700333"/>
              <a:ext cx="1423283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7" name="Grupo 26">
            <a:extLst>
              <a:ext uri="{FF2B5EF4-FFF2-40B4-BE49-F238E27FC236}">
                <a16:creationId xmlns:a16="http://schemas.microsoft.com/office/drawing/2014/main" id="{D011FB4B-7475-4BE9-A358-6DA41A8D12AD}"/>
              </a:ext>
            </a:extLst>
          </p:cNvPr>
          <p:cNvGrpSpPr/>
          <p:nvPr/>
        </p:nvGrpSpPr>
        <p:grpSpPr>
          <a:xfrm>
            <a:off x="899417" y="2332501"/>
            <a:ext cx="3359980" cy="319046"/>
            <a:chOff x="864702" y="1908569"/>
            <a:chExt cx="3359980" cy="319046"/>
          </a:xfrm>
        </p:grpSpPr>
        <p:sp>
          <p:nvSpPr>
            <p:cNvPr id="19" name="Rectángulo: esquinas redondeadas 18">
              <a:extLst>
                <a:ext uri="{FF2B5EF4-FFF2-40B4-BE49-F238E27FC236}">
                  <a16:creationId xmlns:a16="http://schemas.microsoft.com/office/drawing/2014/main" id="{90C1F828-0023-4BD0-AE55-1A1D3BABD5CA}"/>
                </a:ext>
              </a:extLst>
            </p:cNvPr>
            <p:cNvSpPr/>
            <p:nvPr/>
          </p:nvSpPr>
          <p:spPr>
            <a:xfrm>
              <a:off x="888509" y="1931042"/>
              <a:ext cx="3336173" cy="267576"/>
            </a:xfrm>
            <a:prstGeom prst="roundRect">
              <a:avLst>
                <a:gd name="adj" fmla="val 3808"/>
              </a:avLst>
            </a:prstGeom>
            <a:solidFill>
              <a:srgbClr val="E5EBF7"/>
            </a:solidFill>
            <a:ln w="6350"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20" name="Rectángulo 19">
              <a:extLst>
                <a:ext uri="{FF2B5EF4-FFF2-40B4-BE49-F238E27FC236}">
                  <a16:creationId xmlns:a16="http://schemas.microsoft.com/office/drawing/2014/main" id="{56986F0A-658A-4DCF-8EF6-0F185C7C5060}"/>
                </a:ext>
              </a:extLst>
            </p:cNvPr>
            <p:cNvSpPr/>
            <p:nvPr/>
          </p:nvSpPr>
          <p:spPr>
            <a:xfrm>
              <a:off x="864702" y="1910995"/>
              <a:ext cx="140708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Tipo de Servicio: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21" name="Rectángulo 20">
              <a:extLst>
                <a:ext uri="{FF2B5EF4-FFF2-40B4-BE49-F238E27FC236}">
                  <a16:creationId xmlns:a16="http://schemas.microsoft.com/office/drawing/2014/main" id="{6492D76D-BD6D-4616-9DE0-599FC92A6658}"/>
                </a:ext>
              </a:extLst>
            </p:cNvPr>
            <p:cNvSpPr/>
            <p:nvPr/>
          </p:nvSpPr>
          <p:spPr>
            <a:xfrm>
              <a:off x="1993616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2" name="Rectángulo 21">
              <a:extLst>
                <a:ext uri="{FF2B5EF4-FFF2-40B4-BE49-F238E27FC236}">
                  <a16:creationId xmlns:a16="http://schemas.microsoft.com/office/drawing/2014/main" id="{BE82BD38-E445-4696-A0AB-597A418C5665}"/>
                </a:ext>
              </a:extLst>
            </p:cNvPr>
            <p:cNvSpPr/>
            <p:nvPr/>
          </p:nvSpPr>
          <p:spPr>
            <a:xfrm>
              <a:off x="2072635" y="1908569"/>
              <a:ext cx="654616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Costura</a:t>
              </a:r>
            </a:p>
          </p:txBody>
        </p:sp>
        <p:sp>
          <p:nvSpPr>
            <p:cNvPr id="23" name="Rectángulo 22">
              <a:extLst>
                <a:ext uri="{FF2B5EF4-FFF2-40B4-BE49-F238E27FC236}">
                  <a16:creationId xmlns:a16="http://schemas.microsoft.com/office/drawing/2014/main" id="{68F4B250-3831-418F-BFC4-D431DBC2CA70}"/>
                </a:ext>
              </a:extLst>
            </p:cNvPr>
            <p:cNvSpPr/>
            <p:nvPr/>
          </p:nvSpPr>
          <p:spPr>
            <a:xfrm>
              <a:off x="2660329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4" name="Rectángulo 23">
              <a:extLst>
                <a:ext uri="{FF2B5EF4-FFF2-40B4-BE49-F238E27FC236}">
                  <a16:creationId xmlns:a16="http://schemas.microsoft.com/office/drawing/2014/main" id="{4AA89D6B-DBBA-402D-AEBE-71E144A67F00}"/>
                </a:ext>
              </a:extLst>
            </p:cNvPr>
            <p:cNvSpPr/>
            <p:nvPr/>
          </p:nvSpPr>
          <p:spPr>
            <a:xfrm>
              <a:off x="2750460" y="1915094"/>
              <a:ext cx="81676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Confección</a:t>
              </a:r>
            </a:p>
          </p:txBody>
        </p:sp>
        <p:sp>
          <p:nvSpPr>
            <p:cNvPr id="25" name="Rectángulo 24">
              <a:extLst>
                <a:ext uri="{FF2B5EF4-FFF2-40B4-BE49-F238E27FC236}">
                  <a16:creationId xmlns:a16="http://schemas.microsoft.com/office/drawing/2014/main" id="{E35C0224-B0B5-4F53-8A83-F99AB3741D53}"/>
                </a:ext>
              </a:extLst>
            </p:cNvPr>
            <p:cNvSpPr/>
            <p:nvPr/>
          </p:nvSpPr>
          <p:spPr>
            <a:xfrm>
              <a:off x="3522045" y="2000787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6" name="Rectángulo 25">
              <a:extLst>
                <a:ext uri="{FF2B5EF4-FFF2-40B4-BE49-F238E27FC236}">
                  <a16:creationId xmlns:a16="http://schemas.microsoft.com/office/drawing/2014/main" id="{6D0BC1E9-E235-4F61-AC23-ACA0B4CF88CA}"/>
                </a:ext>
              </a:extLst>
            </p:cNvPr>
            <p:cNvSpPr/>
            <p:nvPr/>
          </p:nvSpPr>
          <p:spPr>
            <a:xfrm>
              <a:off x="3612029" y="1915094"/>
              <a:ext cx="552402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Otros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sp>
        <p:nvSpPr>
          <p:cNvPr id="28" name="Rectángulo 27">
            <a:extLst>
              <a:ext uri="{FF2B5EF4-FFF2-40B4-BE49-F238E27FC236}">
                <a16:creationId xmlns:a16="http://schemas.microsoft.com/office/drawing/2014/main" id="{68588BD4-AE96-4CF9-9C4B-24A6D79FE99D}"/>
              </a:ext>
            </a:extLst>
          </p:cNvPr>
          <p:cNvSpPr/>
          <p:nvPr/>
        </p:nvSpPr>
        <p:spPr>
          <a:xfrm>
            <a:off x="354701" y="2633649"/>
            <a:ext cx="2183733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Descripción del Servicio:</a:t>
            </a:r>
            <a:endParaRPr lang="es-CL" dirty="0">
              <a:effectLst/>
              <a:latin typeface="Akazan Lt" panose="02000506020000020003" pitchFamily="2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pic>
        <p:nvPicPr>
          <p:cNvPr id="30" name="Imagen 29">
            <a:extLst>
              <a:ext uri="{FF2B5EF4-FFF2-40B4-BE49-F238E27FC236}">
                <a16:creationId xmlns:a16="http://schemas.microsoft.com/office/drawing/2014/main" id="{3E931A31-DC47-4A40-8DA9-8FC83A9306DD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203" t="66278" r="8673" b="23449"/>
          <a:stretch/>
        </p:blipFill>
        <p:spPr>
          <a:xfrm>
            <a:off x="440505" y="2944813"/>
            <a:ext cx="4301657" cy="738769"/>
          </a:xfrm>
          <a:prstGeom prst="rect">
            <a:avLst/>
          </a:prstGeom>
        </p:spPr>
      </p:pic>
      <p:grpSp>
        <p:nvGrpSpPr>
          <p:cNvPr id="76" name="Grupo 75">
            <a:extLst>
              <a:ext uri="{FF2B5EF4-FFF2-40B4-BE49-F238E27FC236}">
                <a16:creationId xmlns:a16="http://schemas.microsoft.com/office/drawing/2014/main" id="{EBD2F4EC-A8BF-4680-A871-AD5F1ACFA33A}"/>
              </a:ext>
            </a:extLst>
          </p:cNvPr>
          <p:cNvGrpSpPr/>
          <p:nvPr/>
        </p:nvGrpSpPr>
        <p:grpSpPr>
          <a:xfrm>
            <a:off x="513147" y="3825721"/>
            <a:ext cx="4187950" cy="1277269"/>
            <a:chOff x="425691" y="4023521"/>
            <a:chExt cx="4187950" cy="1277269"/>
          </a:xfrm>
        </p:grpSpPr>
        <p:sp>
          <p:nvSpPr>
            <p:cNvPr id="39" name="Rectángulo 38">
              <a:extLst>
                <a:ext uri="{FF2B5EF4-FFF2-40B4-BE49-F238E27FC236}">
                  <a16:creationId xmlns:a16="http://schemas.microsoft.com/office/drawing/2014/main" id="{02E4A93C-8F9C-4884-B2B6-80528735D3E3}"/>
                </a:ext>
              </a:extLst>
            </p:cNvPr>
            <p:cNvSpPr/>
            <p:nvPr/>
          </p:nvSpPr>
          <p:spPr>
            <a:xfrm>
              <a:off x="425691" y="4023521"/>
              <a:ext cx="118105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Ficha de Medidas</a:t>
              </a:r>
            </a:p>
          </p:txBody>
        </p:sp>
        <p:sp>
          <p:nvSpPr>
            <p:cNvPr id="41" name="Rectángulo 40">
              <a:extLst>
                <a:ext uri="{FF2B5EF4-FFF2-40B4-BE49-F238E27FC236}">
                  <a16:creationId xmlns:a16="http://schemas.microsoft.com/office/drawing/2014/main" id="{92B9E128-7B4C-45E7-9BA8-B9EA85687B92}"/>
                </a:ext>
              </a:extLst>
            </p:cNvPr>
            <p:cNvSpPr/>
            <p:nvPr/>
          </p:nvSpPr>
          <p:spPr>
            <a:xfrm>
              <a:off x="754528" y="4254831"/>
              <a:ext cx="66475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H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ombros</a:t>
              </a:r>
            </a:p>
          </p:txBody>
        </p:sp>
        <p:grpSp>
          <p:nvGrpSpPr>
            <p:cNvPr id="53" name="Grupo 52">
              <a:extLst>
                <a:ext uri="{FF2B5EF4-FFF2-40B4-BE49-F238E27FC236}">
                  <a16:creationId xmlns:a16="http://schemas.microsoft.com/office/drawing/2014/main" id="{F280F20A-CEEA-4B75-946C-268CF551042A}"/>
                </a:ext>
              </a:extLst>
            </p:cNvPr>
            <p:cNvGrpSpPr/>
            <p:nvPr/>
          </p:nvGrpSpPr>
          <p:grpSpPr>
            <a:xfrm>
              <a:off x="499785" y="4324233"/>
              <a:ext cx="319496" cy="903494"/>
              <a:chOff x="499785" y="4324233"/>
              <a:chExt cx="319496" cy="903494"/>
            </a:xfrm>
          </p:grpSpPr>
          <p:sp>
            <p:nvSpPr>
              <p:cNvPr id="40" name="Rectángulo 39">
                <a:extLst>
                  <a:ext uri="{FF2B5EF4-FFF2-40B4-BE49-F238E27FC236}">
                    <a16:creationId xmlns:a16="http://schemas.microsoft.com/office/drawing/2014/main" id="{E47B04F6-4E0C-443A-9D7F-51CC3A6E8167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 dirty="0"/>
              </a:p>
            </p:txBody>
          </p:sp>
          <p:sp>
            <p:nvSpPr>
              <p:cNvPr id="42" name="Rectángulo 41">
                <a:extLst>
                  <a:ext uri="{FF2B5EF4-FFF2-40B4-BE49-F238E27FC236}">
                    <a16:creationId xmlns:a16="http://schemas.microsoft.com/office/drawing/2014/main" id="{E0D8D7D1-E8A9-477D-BB59-7D4037A10AD8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3" name="Rectángulo 42">
                <a:extLst>
                  <a:ext uri="{FF2B5EF4-FFF2-40B4-BE49-F238E27FC236}">
                    <a16:creationId xmlns:a16="http://schemas.microsoft.com/office/drawing/2014/main" id="{F11EEA12-BB2F-4295-96AC-15AABB2EB594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4" name="Rectángulo 43">
                <a:extLst>
                  <a:ext uri="{FF2B5EF4-FFF2-40B4-BE49-F238E27FC236}">
                    <a16:creationId xmlns:a16="http://schemas.microsoft.com/office/drawing/2014/main" id="{4CA8619C-54F1-4E1B-8AD0-2AB97850AF39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5" name="Rectángulo 44">
                <a:extLst>
                  <a:ext uri="{FF2B5EF4-FFF2-40B4-BE49-F238E27FC236}">
                    <a16:creationId xmlns:a16="http://schemas.microsoft.com/office/drawing/2014/main" id="{A892E23F-412E-4C2B-BF07-19DEFB875F6D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48" name="Rectángulo 47">
              <a:extLst>
                <a:ext uri="{FF2B5EF4-FFF2-40B4-BE49-F238E27FC236}">
                  <a16:creationId xmlns:a16="http://schemas.microsoft.com/office/drawing/2014/main" id="{F61B7A8A-9FD8-4CD0-98C1-D19A7D442815}"/>
                </a:ext>
              </a:extLst>
            </p:cNvPr>
            <p:cNvSpPr/>
            <p:nvPr/>
          </p:nvSpPr>
          <p:spPr>
            <a:xfrm>
              <a:off x="754528" y="4446790"/>
              <a:ext cx="66475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Busto</a:t>
              </a:r>
            </a:p>
          </p:txBody>
        </p:sp>
        <p:sp>
          <p:nvSpPr>
            <p:cNvPr id="49" name="Rectángulo 48">
              <a:extLst>
                <a:ext uri="{FF2B5EF4-FFF2-40B4-BE49-F238E27FC236}">
                  <a16:creationId xmlns:a16="http://schemas.microsoft.com/office/drawing/2014/main" id="{CB2C72A1-AB47-4A03-B163-24BB2C1F201C}"/>
                </a:ext>
              </a:extLst>
            </p:cNvPr>
            <p:cNvSpPr/>
            <p:nvPr/>
          </p:nvSpPr>
          <p:spPr>
            <a:xfrm>
              <a:off x="754528" y="4627222"/>
              <a:ext cx="934027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Larg</a:t>
              </a: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 Espalda</a:t>
              </a:r>
            </a:p>
          </p:txBody>
        </p:sp>
        <p:sp>
          <p:nvSpPr>
            <p:cNvPr id="50" name="Rectángulo 49">
              <a:extLst>
                <a:ext uri="{FF2B5EF4-FFF2-40B4-BE49-F238E27FC236}">
                  <a16:creationId xmlns:a16="http://schemas.microsoft.com/office/drawing/2014/main" id="{C5BC14CB-F47E-4D58-8F68-DDE41F381913}"/>
                </a:ext>
              </a:extLst>
            </p:cNvPr>
            <p:cNvSpPr/>
            <p:nvPr/>
          </p:nvSpPr>
          <p:spPr>
            <a:xfrm>
              <a:off x="754528" y="4819750"/>
              <a:ext cx="934027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Busto</a:t>
              </a:r>
            </a:p>
          </p:txBody>
        </p:sp>
        <p:sp>
          <p:nvSpPr>
            <p:cNvPr id="52" name="Rectángulo 51">
              <a:extLst>
                <a:ext uri="{FF2B5EF4-FFF2-40B4-BE49-F238E27FC236}">
                  <a16:creationId xmlns:a16="http://schemas.microsoft.com/office/drawing/2014/main" id="{39884370-F146-4FD9-9DE4-63D0F5CF1CFD}"/>
                </a:ext>
              </a:extLst>
            </p:cNvPr>
            <p:cNvSpPr/>
            <p:nvPr/>
          </p:nvSpPr>
          <p:spPr>
            <a:xfrm>
              <a:off x="763644" y="5019073"/>
              <a:ext cx="54205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</a:t>
              </a:r>
            </a:p>
          </p:txBody>
        </p:sp>
        <p:grpSp>
          <p:nvGrpSpPr>
            <p:cNvPr id="54" name="Grupo 53">
              <a:extLst>
                <a:ext uri="{FF2B5EF4-FFF2-40B4-BE49-F238E27FC236}">
                  <a16:creationId xmlns:a16="http://schemas.microsoft.com/office/drawing/2014/main" id="{899D3852-9FE5-4802-ABAC-63F149199D1B}"/>
                </a:ext>
              </a:extLst>
            </p:cNvPr>
            <p:cNvGrpSpPr/>
            <p:nvPr/>
          </p:nvGrpSpPr>
          <p:grpSpPr>
            <a:xfrm>
              <a:off x="1603520" y="4324233"/>
              <a:ext cx="319496" cy="903494"/>
              <a:chOff x="499785" y="4324233"/>
              <a:chExt cx="319496" cy="903494"/>
            </a:xfrm>
          </p:grpSpPr>
          <p:sp>
            <p:nvSpPr>
              <p:cNvPr id="55" name="Rectángulo 54">
                <a:extLst>
                  <a:ext uri="{FF2B5EF4-FFF2-40B4-BE49-F238E27FC236}">
                    <a16:creationId xmlns:a16="http://schemas.microsoft.com/office/drawing/2014/main" id="{B9500116-F8A0-4B60-A41D-DDA61DAD96E1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6" name="Rectángulo 55">
                <a:extLst>
                  <a:ext uri="{FF2B5EF4-FFF2-40B4-BE49-F238E27FC236}">
                    <a16:creationId xmlns:a16="http://schemas.microsoft.com/office/drawing/2014/main" id="{32936542-49CC-49B3-82EB-7BF61A120F45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7" name="Rectángulo 56">
                <a:extLst>
                  <a:ext uri="{FF2B5EF4-FFF2-40B4-BE49-F238E27FC236}">
                    <a16:creationId xmlns:a16="http://schemas.microsoft.com/office/drawing/2014/main" id="{8750774D-2064-4D64-A3A9-4DF20C839018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8" name="Rectángulo 57">
                <a:extLst>
                  <a:ext uri="{FF2B5EF4-FFF2-40B4-BE49-F238E27FC236}">
                    <a16:creationId xmlns:a16="http://schemas.microsoft.com/office/drawing/2014/main" id="{83283F80-022F-44A8-A5C5-F600B41761E0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9" name="Rectángulo 58">
                <a:extLst>
                  <a:ext uri="{FF2B5EF4-FFF2-40B4-BE49-F238E27FC236}">
                    <a16:creationId xmlns:a16="http://schemas.microsoft.com/office/drawing/2014/main" id="{B3B65F57-430F-44F5-B56A-77EC86B78C32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60" name="Rectángulo 59">
              <a:extLst>
                <a:ext uri="{FF2B5EF4-FFF2-40B4-BE49-F238E27FC236}">
                  <a16:creationId xmlns:a16="http://schemas.microsoft.com/office/drawing/2014/main" id="{6466DA8E-C652-4658-9DE6-CC4010FF4254}"/>
                </a:ext>
              </a:extLst>
            </p:cNvPr>
            <p:cNvSpPr/>
            <p:nvPr/>
          </p:nvSpPr>
          <p:spPr>
            <a:xfrm>
              <a:off x="1857045" y="4249221"/>
              <a:ext cx="140225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Frente </a:t>
              </a:r>
            </a:p>
          </p:txBody>
        </p:sp>
        <p:sp>
          <p:nvSpPr>
            <p:cNvPr id="61" name="Rectángulo 60">
              <a:extLst>
                <a:ext uri="{FF2B5EF4-FFF2-40B4-BE49-F238E27FC236}">
                  <a16:creationId xmlns:a16="http://schemas.microsoft.com/office/drawing/2014/main" id="{31371062-0AD6-4B71-A228-5A8B2CD3F31E}"/>
                </a:ext>
              </a:extLst>
            </p:cNvPr>
            <p:cNvSpPr/>
            <p:nvPr/>
          </p:nvSpPr>
          <p:spPr>
            <a:xfrm>
              <a:off x="1857045" y="4448480"/>
              <a:ext cx="1327750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Costado</a:t>
              </a:r>
            </a:p>
          </p:txBody>
        </p:sp>
        <p:sp>
          <p:nvSpPr>
            <p:cNvPr id="62" name="Rectángulo 61">
              <a:extLst>
                <a:ext uri="{FF2B5EF4-FFF2-40B4-BE49-F238E27FC236}">
                  <a16:creationId xmlns:a16="http://schemas.microsoft.com/office/drawing/2014/main" id="{5A4E51EF-8D78-4EC7-9B0F-BE0BEA9BB197}"/>
                </a:ext>
              </a:extLst>
            </p:cNvPr>
            <p:cNvSpPr/>
            <p:nvPr/>
          </p:nvSpPr>
          <p:spPr>
            <a:xfrm>
              <a:off x="1867696" y="4627222"/>
              <a:ext cx="60857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Cadera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63" name="Rectángulo 62">
              <a:extLst>
                <a:ext uri="{FF2B5EF4-FFF2-40B4-BE49-F238E27FC236}">
                  <a16:creationId xmlns:a16="http://schemas.microsoft.com/office/drawing/2014/main" id="{14010947-628E-4464-9589-CBFF26BCD86C}"/>
                </a:ext>
              </a:extLst>
            </p:cNvPr>
            <p:cNvSpPr/>
            <p:nvPr/>
          </p:nvSpPr>
          <p:spPr>
            <a:xfrm>
              <a:off x="1867696" y="4813319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Rodilla</a:t>
              </a:r>
            </a:p>
          </p:txBody>
        </p:sp>
        <p:sp>
          <p:nvSpPr>
            <p:cNvPr id="64" name="Rectángulo 63">
              <a:extLst>
                <a:ext uri="{FF2B5EF4-FFF2-40B4-BE49-F238E27FC236}">
                  <a16:creationId xmlns:a16="http://schemas.microsoft.com/office/drawing/2014/main" id="{B9F5A617-31DA-4B42-AA9F-20464752E28F}"/>
                </a:ext>
              </a:extLst>
            </p:cNvPr>
            <p:cNvSpPr/>
            <p:nvPr/>
          </p:nvSpPr>
          <p:spPr>
            <a:xfrm>
              <a:off x="1862655" y="5016100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Rodilla</a:t>
              </a:r>
            </a:p>
          </p:txBody>
        </p:sp>
        <p:grpSp>
          <p:nvGrpSpPr>
            <p:cNvPr id="65" name="Grupo 64">
              <a:extLst>
                <a:ext uri="{FF2B5EF4-FFF2-40B4-BE49-F238E27FC236}">
                  <a16:creationId xmlns:a16="http://schemas.microsoft.com/office/drawing/2014/main" id="{320CD5EF-93F7-494C-8D7A-6A0B8DEABED7}"/>
                </a:ext>
              </a:extLst>
            </p:cNvPr>
            <p:cNvGrpSpPr/>
            <p:nvPr/>
          </p:nvGrpSpPr>
          <p:grpSpPr>
            <a:xfrm>
              <a:off x="3122565" y="4330398"/>
              <a:ext cx="319496" cy="903494"/>
              <a:chOff x="499785" y="4324233"/>
              <a:chExt cx="319496" cy="903494"/>
            </a:xfrm>
          </p:grpSpPr>
          <p:sp>
            <p:nvSpPr>
              <p:cNvPr id="66" name="Rectángulo 65">
                <a:extLst>
                  <a:ext uri="{FF2B5EF4-FFF2-40B4-BE49-F238E27FC236}">
                    <a16:creationId xmlns:a16="http://schemas.microsoft.com/office/drawing/2014/main" id="{F5AFC7C4-3C8D-4234-9F99-591641CB149C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7" name="Rectángulo 66">
                <a:extLst>
                  <a:ext uri="{FF2B5EF4-FFF2-40B4-BE49-F238E27FC236}">
                    <a16:creationId xmlns:a16="http://schemas.microsoft.com/office/drawing/2014/main" id="{672EC4D9-7968-40EF-8E37-0AB1B0B57B4D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8" name="Rectángulo 67">
                <a:extLst>
                  <a:ext uri="{FF2B5EF4-FFF2-40B4-BE49-F238E27FC236}">
                    <a16:creationId xmlns:a16="http://schemas.microsoft.com/office/drawing/2014/main" id="{79992F34-89A5-437A-A008-60DF00CD58FB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9" name="Rectángulo 68">
                <a:extLst>
                  <a:ext uri="{FF2B5EF4-FFF2-40B4-BE49-F238E27FC236}">
                    <a16:creationId xmlns:a16="http://schemas.microsoft.com/office/drawing/2014/main" id="{5A44A7C8-1EF2-4BA3-A253-805C71A8205A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70" name="Rectángulo 69">
                <a:extLst>
                  <a:ext uri="{FF2B5EF4-FFF2-40B4-BE49-F238E27FC236}">
                    <a16:creationId xmlns:a16="http://schemas.microsoft.com/office/drawing/2014/main" id="{9FCEB1F4-D108-40F4-9C61-46A7811EF12A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71" name="Rectángulo 70">
              <a:extLst>
                <a:ext uri="{FF2B5EF4-FFF2-40B4-BE49-F238E27FC236}">
                  <a16:creationId xmlns:a16="http://schemas.microsoft.com/office/drawing/2014/main" id="{7667203C-F86F-4632-8695-E8C8F777376B}"/>
                </a:ext>
              </a:extLst>
            </p:cNvPr>
            <p:cNvSpPr/>
            <p:nvPr/>
          </p:nvSpPr>
          <p:spPr>
            <a:xfrm>
              <a:off x="3391445" y="4257235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Pantalones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2" name="Rectángulo 71">
              <a:extLst>
                <a:ext uri="{FF2B5EF4-FFF2-40B4-BE49-F238E27FC236}">
                  <a16:creationId xmlns:a16="http://schemas.microsoft.com/office/drawing/2014/main" id="{58BFB19A-50EB-45F1-A3CE-85D479F6FF63}"/>
                </a:ext>
              </a:extLst>
            </p:cNvPr>
            <p:cNvSpPr/>
            <p:nvPr/>
          </p:nvSpPr>
          <p:spPr>
            <a:xfrm>
              <a:off x="3392643" y="4443247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Falda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3" name="Rectángulo 72">
              <a:extLst>
                <a:ext uri="{FF2B5EF4-FFF2-40B4-BE49-F238E27FC236}">
                  <a16:creationId xmlns:a16="http://schemas.microsoft.com/office/drawing/2014/main" id="{1D61C0AB-6E23-4955-B604-F5425931A240}"/>
                </a:ext>
              </a:extLst>
            </p:cNvPr>
            <p:cNvSpPr/>
            <p:nvPr/>
          </p:nvSpPr>
          <p:spPr>
            <a:xfrm>
              <a:off x="3388231" y="4632248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Brazos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4" name="Rectángulo 73">
              <a:extLst>
                <a:ext uri="{FF2B5EF4-FFF2-40B4-BE49-F238E27FC236}">
                  <a16:creationId xmlns:a16="http://schemas.microsoft.com/office/drawing/2014/main" id="{82FFD66E-2E43-472B-9751-82F25D60E63F}"/>
                </a:ext>
              </a:extLst>
            </p:cNvPr>
            <p:cNvSpPr/>
            <p:nvPr/>
          </p:nvSpPr>
          <p:spPr>
            <a:xfrm>
              <a:off x="3391445" y="4824776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Brazos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5" name="Rectángulo 74">
              <a:extLst>
                <a:ext uri="{FF2B5EF4-FFF2-40B4-BE49-F238E27FC236}">
                  <a16:creationId xmlns:a16="http://schemas.microsoft.com/office/drawing/2014/main" id="{567DC8AA-44AB-4858-80A5-59093DB9B205}"/>
                </a:ext>
              </a:extLst>
            </p:cNvPr>
            <p:cNvSpPr/>
            <p:nvPr/>
          </p:nvSpPr>
          <p:spPr>
            <a:xfrm>
              <a:off x="3392014" y="5019687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Puños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77" name="Grupo 76">
            <a:extLst>
              <a:ext uri="{FF2B5EF4-FFF2-40B4-BE49-F238E27FC236}">
                <a16:creationId xmlns:a16="http://schemas.microsoft.com/office/drawing/2014/main" id="{E1C409F8-653D-4D9B-BD5A-C6F51AAA093A}"/>
              </a:ext>
            </a:extLst>
          </p:cNvPr>
          <p:cNvGrpSpPr/>
          <p:nvPr/>
        </p:nvGrpSpPr>
        <p:grpSpPr>
          <a:xfrm>
            <a:off x="827247" y="5284367"/>
            <a:ext cx="3869438" cy="314947"/>
            <a:chOff x="846774" y="1908569"/>
            <a:chExt cx="3869438" cy="314947"/>
          </a:xfrm>
        </p:grpSpPr>
        <p:sp>
          <p:nvSpPr>
            <p:cNvPr id="78" name="Rectángulo: esquinas redondeadas 77">
              <a:extLst>
                <a:ext uri="{FF2B5EF4-FFF2-40B4-BE49-F238E27FC236}">
                  <a16:creationId xmlns:a16="http://schemas.microsoft.com/office/drawing/2014/main" id="{2060D2E5-A165-4593-B293-BEB07BBA723F}"/>
                </a:ext>
              </a:extLst>
            </p:cNvPr>
            <p:cNvSpPr/>
            <p:nvPr/>
          </p:nvSpPr>
          <p:spPr>
            <a:xfrm>
              <a:off x="888509" y="1931042"/>
              <a:ext cx="3548063" cy="267576"/>
            </a:xfrm>
            <a:prstGeom prst="roundRect">
              <a:avLst>
                <a:gd name="adj" fmla="val 3808"/>
              </a:avLst>
            </a:prstGeom>
            <a:solidFill>
              <a:srgbClr val="E5EBF7"/>
            </a:solidFill>
            <a:ln w="6350"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79" name="Rectángulo 78">
              <a:extLst>
                <a:ext uri="{FF2B5EF4-FFF2-40B4-BE49-F238E27FC236}">
                  <a16:creationId xmlns:a16="http://schemas.microsoft.com/office/drawing/2014/main" id="{E7877A37-7626-4D32-BC91-E7815A0457B0}"/>
                </a:ext>
              </a:extLst>
            </p:cNvPr>
            <p:cNvSpPr/>
            <p:nvPr/>
          </p:nvSpPr>
          <p:spPr>
            <a:xfrm>
              <a:off x="846774" y="1910995"/>
              <a:ext cx="140708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Material Utilizado</a:t>
              </a:r>
            </a:p>
          </p:txBody>
        </p:sp>
        <p:sp>
          <p:nvSpPr>
            <p:cNvPr id="80" name="Rectángulo 79">
              <a:extLst>
                <a:ext uri="{FF2B5EF4-FFF2-40B4-BE49-F238E27FC236}">
                  <a16:creationId xmlns:a16="http://schemas.microsoft.com/office/drawing/2014/main" id="{EED52FFC-D234-4972-9362-CCA8BD8E1E1D}"/>
                </a:ext>
              </a:extLst>
            </p:cNvPr>
            <p:cNvSpPr/>
            <p:nvPr/>
          </p:nvSpPr>
          <p:spPr>
            <a:xfrm>
              <a:off x="1951784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81" name="Rectángulo 80">
              <a:extLst>
                <a:ext uri="{FF2B5EF4-FFF2-40B4-BE49-F238E27FC236}">
                  <a16:creationId xmlns:a16="http://schemas.microsoft.com/office/drawing/2014/main" id="{810D7B33-A378-48EE-81DB-D80ABF08CAFF}"/>
                </a:ext>
              </a:extLst>
            </p:cNvPr>
            <p:cNvSpPr/>
            <p:nvPr/>
          </p:nvSpPr>
          <p:spPr>
            <a:xfrm>
              <a:off x="2018850" y="1908569"/>
              <a:ext cx="1230415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Traído por cliente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82" name="Rectángulo 81">
              <a:extLst>
                <a:ext uri="{FF2B5EF4-FFF2-40B4-BE49-F238E27FC236}">
                  <a16:creationId xmlns:a16="http://schemas.microsoft.com/office/drawing/2014/main" id="{C6BA340D-8998-4AB9-89C7-B008C984CE74}"/>
                </a:ext>
              </a:extLst>
            </p:cNvPr>
            <p:cNvSpPr/>
            <p:nvPr/>
          </p:nvSpPr>
          <p:spPr>
            <a:xfrm>
              <a:off x="3114635" y="2000787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85" name="Rectángulo 84">
              <a:extLst>
                <a:ext uri="{FF2B5EF4-FFF2-40B4-BE49-F238E27FC236}">
                  <a16:creationId xmlns:a16="http://schemas.microsoft.com/office/drawing/2014/main" id="{E804BDC5-B8E3-4BEE-B9A1-7A7F9FE1772F}"/>
                </a:ext>
              </a:extLst>
            </p:cNvPr>
            <p:cNvSpPr/>
            <p:nvPr/>
          </p:nvSpPr>
          <p:spPr>
            <a:xfrm>
              <a:off x="3194974" y="1908569"/>
              <a:ext cx="152123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Comprado por uno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pic>
        <p:nvPicPr>
          <p:cNvPr id="86" name="Imagen 85">
            <a:extLst>
              <a:ext uri="{FF2B5EF4-FFF2-40B4-BE49-F238E27FC236}">
                <a16:creationId xmlns:a16="http://schemas.microsoft.com/office/drawing/2014/main" id="{5E40D706-1789-41B8-8B26-B918DFB9E15B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203" t="66278" r="8673" b="23356"/>
          <a:stretch/>
        </p:blipFill>
        <p:spPr>
          <a:xfrm>
            <a:off x="420002" y="5572807"/>
            <a:ext cx="4301657" cy="745544"/>
          </a:xfrm>
          <a:prstGeom prst="rect">
            <a:avLst/>
          </a:prstGeom>
        </p:spPr>
      </p:pic>
      <p:grpSp>
        <p:nvGrpSpPr>
          <p:cNvPr id="99" name="Grupo 98">
            <a:extLst>
              <a:ext uri="{FF2B5EF4-FFF2-40B4-BE49-F238E27FC236}">
                <a16:creationId xmlns:a16="http://schemas.microsoft.com/office/drawing/2014/main" id="{A495B0AB-2D8A-4029-A820-29583E476264}"/>
              </a:ext>
            </a:extLst>
          </p:cNvPr>
          <p:cNvGrpSpPr/>
          <p:nvPr/>
        </p:nvGrpSpPr>
        <p:grpSpPr>
          <a:xfrm>
            <a:off x="513886" y="6402346"/>
            <a:ext cx="4328637" cy="751470"/>
            <a:chOff x="507023" y="6357999"/>
            <a:chExt cx="4328637" cy="751470"/>
          </a:xfrm>
        </p:grpSpPr>
        <p:sp>
          <p:nvSpPr>
            <p:cNvPr id="88" name="Rectángulo 87">
              <a:extLst>
                <a:ext uri="{FF2B5EF4-FFF2-40B4-BE49-F238E27FC236}">
                  <a16:creationId xmlns:a16="http://schemas.microsoft.com/office/drawing/2014/main" id="{CABB359B-7FAA-4851-BFBB-C7E16CD1F9CA}"/>
                </a:ext>
              </a:extLst>
            </p:cNvPr>
            <p:cNvSpPr/>
            <p:nvPr/>
          </p:nvSpPr>
          <p:spPr>
            <a:xfrm>
              <a:off x="507023" y="6357999"/>
              <a:ext cx="1590222" cy="34394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6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Formas de Pago</a:t>
              </a:r>
              <a:endParaRPr lang="es-CL" sz="16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89" name="Rectángulo 88">
              <a:extLst>
                <a:ext uri="{FF2B5EF4-FFF2-40B4-BE49-F238E27FC236}">
                  <a16:creationId xmlns:a16="http://schemas.microsoft.com/office/drawing/2014/main" id="{5C3FB13F-67AB-4E67-B8DB-16F6AEF462D6}"/>
                </a:ext>
              </a:extLst>
            </p:cNvPr>
            <p:cNvSpPr/>
            <p:nvPr/>
          </p:nvSpPr>
          <p:spPr>
            <a:xfrm>
              <a:off x="508665" y="6755574"/>
              <a:ext cx="118105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Total a Pagar: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90" name="Conector recto 89">
              <a:extLst>
                <a:ext uri="{FF2B5EF4-FFF2-40B4-BE49-F238E27FC236}">
                  <a16:creationId xmlns:a16="http://schemas.microsoft.com/office/drawing/2014/main" id="{E991F5D5-602F-41C6-A05E-4F641BA735F5}"/>
                </a:ext>
              </a:extLst>
            </p:cNvPr>
            <p:cNvCxnSpPr>
              <a:cxnSpLocks/>
            </p:cNvCxnSpPr>
            <p:nvPr/>
          </p:nvCxnSpPr>
          <p:spPr>
            <a:xfrm>
              <a:off x="1405339" y="6956676"/>
              <a:ext cx="1125661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3" name="Rectángulo 92">
              <a:extLst>
                <a:ext uri="{FF2B5EF4-FFF2-40B4-BE49-F238E27FC236}">
                  <a16:creationId xmlns:a16="http://schemas.microsoft.com/office/drawing/2014/main" id="{6EBF0BAA-1830-4082-9014-C97DF0F57357}"/>
                </a:ext>
              </a:extLst>
            </p:cNvPr>
            <p:cNvSpPr/>
            <p:nvPr/>
          </p:nvSpPr>
          <p:spPr>
            <a:xfrm>
              <a:off x="2618328" y="6480608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94" name="Rectángulo 93">
              <a:extLst>
                <a:ext uri="{FF2B5EF4-FFF2-40B4-BE49-F238E27FC236}">
                  <a16:creationId xmlns:a16="http://schemas.microsoft.com/office/drawing/2014/main" id="{6B27A875-5C49-4CE4-884A-53A0A9CD71C2}"/>
                </a:ext>
              </a:extLst>
            </p:cNvPr>
            <p:cNvSpPr/>
            <p:nvPr/>
          </p:nvSpPr>
          <p:spPr>
            <a:xfrm>
              <a:off x="2698547" y="6392360"/>
              <a:ext cx="213711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50% Adel</a:t>
              </a: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anto / 50% Entrega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5" name="Rectángulo 94">
              <a:extLst>
                <a:ext uri="{FF2B5EF4-FFF2-40B4-BE49-F238E27FC236}">
                  <a16:creationId xmlns:a16="http://schemas.microsoft.com/office/drawing/2014/main" id="{796D9CDE-CE6A-44BC-B977-018DBDB7ADB1}"/>
                </a:ext>
              </a:extLst>
            </p:cNvPr>
            <p:cNvSpPr/>
            <p:nvPr/>
          </p:nvSpPr>
          <p:spPr>
            <a:xfrm>
              <a:off x="2618327" y="6671604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96" name="Rectángulo 95">
              <a:extLst>
                <a:ext uri="{FF2B5EF4-FFF2-40B4-BE49-F238E27FC236}">
                  <a16:creationId xmlns:a16="http://schemas.microsoft.com/office/drawing/2014/main" id="{E1A9C05A-E9F5-40BA-9B89-F4925868A6E2}"/>
                </a:ext>
              </a:extLst>
            </p:cNvPr>
            <p:cNvSpPr/>
            <p:nvPr/>
          </p:nvSpPr>
          <p:spPr>
            <a:xfrm>
              <a:off x="2698547" y="6590190"/>
              <a:ext cx="125637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Tarjeta de Crédito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7" name="Rectángulo 96">
              <a:extLst>
                <a:ext uri="{FF2B5EF4-FFF2-40B4-BE49-F238E27FC236}">
                  <a16:creationId xmlns:a16="http://schemas.microsoft.com/office/drawing/2014/main" id="{FDB9D3DA-79A0-4743-B169-42B0206C7917}"/>
                </a:ext>
              </a:extLst>
            </p:cNvPr>
            <p:cNvSpPr/>
            <p:nvPr/>
          </p:nvSpPr>
          <p:spPr>
            <a:xfrm>
              <a:off x="2734595" y="6796948"/>
              <a:ext cx="125637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Pago Completo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8" name="Rectángulo 97">
              <a:extLst>
                <a:ext uri="{FF2B5EF4-FFF2-40B4-BE49-F238E27FC236}">
                  <a16:creationId xmlns:a16="http://schemas.microsoft.com/office/drawing/2014/main" id="{C23ACB03-E850-4859-963B-A4D496E13724}"/>
                </a:ext>
              </a:extLst>
            </p:cNvPr>
            <p:cNvSpPr/>
            <p:nvPr/>
          </p:nvSpPr>
          <p:spPr>
            <a:xfrm>
              <a:off x="2618327" y="6872424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</p:grpSp>
      <p:sp>
        <p:nvSpPr>
          <p:cNvPr id="83" name="Rectángulo 82">
            <a:extLst>
              <a:ext uri="{FF2B5EF4-FFF2-40B4-BE49-F238E27FC236}">
                <a16:creationId xmlns:a16="http://schemas.microsoft.com/office/drawing/2014/main" id="{FF1B5714-D46E-4962-9BD8-8C3EB344E93F}"/>
              </a:ext>
            </a:extLst>
          </p:cNvPr>
          <p:cNvSpPr/>
          <p:nvPr/>
        </p:nvSpPr>
        <p:spPr>
          <a:xfrm>
            <a:off x="551357" y="63750"/>
            <a:ext cx="4148168" cy="107830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07000"/>
              </a:lnSpc>
              <a:spcAft>
                <a:spcPts val="726"/>
              </a:spcAft>
            </a:pPr>
            <a:r>
              <a:rPr lang="es-CL" sz="5988" dirty="0">
                <a:solidFill>
                  <a:schemeClr val="bg1"/>
                </a:solidFill>
                <a:latin typeface="Angelface" pitchFamily="50" charset="0"/>
                <a:ea typeface="Calibri" panose="020F0502020204030204" pitchFamily="34" charset="0"/>
                <a:cs typeface="Times New Roman" panose="02020603050405020304" pitchFamily="18" charset="0"/>
              </a:rPr>
              <a:t>Ordenes de Venta</a:t>
            </a:r>
            <a:endParaRPr lang="es-CL" sz="6532" dirty="0">
              <a:solidFill>
                <a:schemeClr val="bg1"/>
              </a:solidFill>
              <a:latin typeface="Angelface" pitchFamily="50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101" name="Rectángulo: esquinas redondeadas 100">
            <a:extLst>
              <a:ext uri="{FF2B5EF4-FFF2-40B4-BE49-F238E27FC236}">
                <a16:creationId xmlns:a16="http://schemas.microsoft.com/office/drawing/2014/main" id="{0A155951-9671-4EA6-9BA5-4894C98CB333}"/>
              </a:ext>
            </a:extLst>
          </p:cNvPr>
          <p:cNvSpPr/>
          <p:nvPr/>
        </p:nvSpPr>
        <p:spPr>
          <a:xfrm>
            <a:off x="473237" y="1582469"/>
            <a:ext cx="4223447" cy="604994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111" name="Rectángulo: esquinas redondeadas 110">
            <a:extLst>
              <a:ext uri="{FF2B5EF4-FFF2-40B4-BE49-F238E27FC236}">
                <a16:creationId xmlns:a16="http://schemas.microsoft.com/office/drawing/2014/main" id="{2F0F5CEE-A183-4B39-8715-F1C8F735566B}"/>
              </a:ext>
            </a:extLst>
          </p:cNvPr>
          <p:cNvSpPr/>
          <p:nvPr/>
        </p:nvSpPr>
        <p:spPr>
          <a:xfrm>
            <a:off x="524368" y="3850804"/>
            <a:ext cx="4115236" cy="1279658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113" name="Rectángulo: esquinas redondeadas 112">
            <a:extLst>
              <a:ext uri="{FF2B5EF4-FFF2-40B4-BE49-F238E27FC236}">
                <a16:creationId xmlns:a16="http://schemas.microsoft.com/office/drawing/2014/main" id="{907035ED-50C6-4207-BD92-D5027B05F656}"/>
              </a:ext>
            </a:extLst>
          </p:cNvPr>
          <p:cNvSpPr/>
          <p:nvPr/>
        </p:nvSpPr>
        <p:spPr>
          <a:xfrm>
            <a:off x="521789" y="6431097"/>
            <a:ext cx="4115236" cy="762266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</p:spTree>
    <p:extLst>
      <p:ext uri="{BB962C8B-B14F-4D97-AF65-F5344CB8AC3E}">
        <p14:creationId xmlns:p14="http://schemas.microsoft.com/office/powerpoint/2010/main" val="3526412979"/>
      </p:ext>
    </p:extLst>
  </p:cSld>
  <p:clrMapOvr>
    <a:masterClrMapping/>
  </p:clrMapOvr>
</p:sld>
</file>

<file path=ppt/slides/slide3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4" name="Imagen 113">
            <a:extLst>
              <a:ext uri="{FF2B5EF4-FFF2-40B4-BE49-F238E27FC236}">
                <a16:creationId xmlns:a16="http://schemas.microsoft.com/office/drawing/2014/main" id="{E2C72D66-3C05-40F4-818E-4CB8631B94FA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26633" t="9514" r="29569" b="27352"/>
          <a:stretch/>
        </p:blipFill>
        <p:spPr>
          <a:xfrm rot="16200000">
            <a:off x="2185505" y="-1998928"/>
            <a:ext cx="697876" cy="5068891"/>
          </a:xfrm>
          <a:prstGeom prst="rect">
            <a:avLst/>
          </a:prstGeom>
        </p:spPr>
      </p:pic>
      <p:sp>
        <p:nvSpPr>
          <p:cNvPr id="112" name="Rectángulo: esquinas redondeadas 111">
            <a:extLst>
              <a:ext uri="{FF2B5EF4-FFF2-40B4-BE49-F238E27FC236}">
                <a16:creationId xmlns:a16="http://schemas.microsoft.com/office/drawing/2014/main" id="{E115D612-3661-42A9-A486-91A7B88EA55F}"/>
              </a:ext>
            </a:extLst>
          </p:cNvPr>
          <p:cNvSpPr/>
          <p:nvPr/>
        </p:nvSpPr>
        <p:spPr>
          <a:xfrm>
            <a:off x="440504" y="6367648"/>
            <a:ext cx="4290148" cy="890633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110" name="Rectángulo: esquinas redondeadas 109">
            <a:extLst>
              <a:ext uri="{FF2B5EF4-FFF2-40B4-BE49-F238E27FC236}">
                <a16:creationId xmlns:a16="http://schemas.microsoft.com/office/drawing/2014/main" id="{9B78243E-FF09-471B-A928-593DCFE6BCF1}"/>
              </a:ext>
            </a:extLst>
          </p:cNvPr>
          <p:cNvSpPr/>
          <p:nvPr/>
        </p:nvSpPr>
        <p:spPr>
          <a:xfrm>
            <a:off x="440505" y="3776826"/>
            <a:ext cx="4290148" cy="1439386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84" name="Rectángulo: esquinas redondeadas 83">
            <a:extLst>
              <a:ext uri="{FF2B5EF4-FFF2-40B4-BE49-F238E27FC236}">
                <a16:creationId xmlns:a16="http://schemas.microsoft.com/office/drawing/2014/main" id="{AD7414DD-8DE6-45B8-8112-9BDDF0B186AF}"/>
              </a:ext>
            </a:extLst>
          </p:cNvPr>
          <p:cNvSpPr/>
          <p:nvPr/>
        </p:nvSpPr>
        <p:spPr>
          <a:xfrm>
            <a:off x="420001" y="1536627"/>
            <a:ext cx="4310651" cy="697874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2" name="Rectángulo: esquinas redondeadas 1">
            <a:extLst>
              <a:ext uri="{FF2B5EF4-FFF2-40B4-BE49-F238E27FC236}">
                <a16:creationId xmlns:a16="http://schemas.microsoft.com/office/drawing/2014/main" id="{99FF4510-806D-4AC7-8D73-69B355A697B8}"/>
              </a:ext>
            </a:extLst>
          </p:cNvPr>
          <p:cNvSpPr/>
          <p:nvPr/>
        </p:nvSpPr>
        <p:spPr>
          <a:xfrm>
            <a:off x="1308997" y="1142665"/>
            <a:ext cx="1021080" cy="217998"/>
          </a:xfrm>
          <a:prstGeom prst="roundRect">
            <a:avLst>
              <a:gd name="adj" fmla="val 0"/>
            </a:avLst>
          </a:prstGeom>
          <a:noFill/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4" name="Rectángulo 3">
            <a:extLst>
              <a:ext uri="{FF2B5EF4-FFF2-40B4-BE49-F238E27FC236}">
                <a16:creationId xmlns:a16="http://schemas.microsoft.com/office/drawing/2014/main" id="{2AFB77A1-E7B9-4F47-9144-3CC7BDF7EE3D}"/>
              </a:ext>
            </a:extLst>
          </p:cNvPr>
          <p:cNvSpPr/>
          <p:nvPr/>
        </p:nvSpPr>
        <p:spPr>
          <a:xfrm>
            <a:off x="440504" y="1056234"/>
            <a:ext cx="1021080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N.º Pedido</a:t>
            </a:r>
            <a:endParaRPr lang="es-CL" dirty="0">
              <a:effectLst/>
              <a:latin typeface="Akazan Lt" panose="02000506020000020003" pitchFamily="2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5" name="Rectángulo: esquinas redondeadas 4">
            <a:extLst>
              <a:ext uri="{FF2B5EF4-FFF2-40B4-BE49-F238E27FC236}">
                <a16:creationId xmlns:a16="http://schemas.microsoft.com/office/drawing/2014/main" id="{2842A9BB-0E44-4F1E-97DD-EF7322732B51}"/>
              </a:ext>
            </a:extLst>
          </p:cNvPr>
          <p:cNvSpPr/>
          <p:nvPr/>
        </p:nvSpPr>
        <p:spPr>
          <a:xfrm>
            <a:off x="3675604" y="1142059"/>
            <a:ext cx="1021080" cy="217998"/>
          </a:xfrm>
          <a:prstGeom prst="roundRect">
            <a:avLst>
              <a:gd name="adj" fmla="val 0"/>
            </a:avLst>
          </a:prstGeom>
          <a:noFill/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6" name="Rectángulo 5">
            <a:extLst>
              <a:ext uri="{FF2B5EF4-FFF2-40B4-BE49-F238E27FC236}">
                <a16:creationId xmlns:a16="http://schemas.microsoft.com/office/drawing/2014/main" id="{7F3D37A6-278E-4B2C-8776-6E7C1A84784E}"/>
              </a:ext>
            </a:extLst>
          </p:cNvPr>
          <p:cNvSpPr/>
          <p:nvPr/>
        </p:nvSpPr>
        <p:spPr>
          <a:xfrm>
            <a:off x="3079506" y="1063864"/>
            <a:ext cx="1021080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Fecha</a:t>
            </a:r>
          </a:p>
        </p:txBody>
      </p:sp>
      <p:grpSp>
        <p:nvGrpSpPr>
          <p:cNvPr id="17" name="Grupo 16">
            <a:extLst>
              <a:ext uri="{FF2B5EF4-FFF2-40B4-BE49-F238E27FC236}">
                <a16:creationId xmlns:a16="http://schemas.microsoft.com/office/drawing/2014/main" id="{A1221EF0-FDFE-48C3-A647-6370BEFC3A9F}"/>
              </a:ext>
            </a:extLst>
          </p:cNvPr>
          <p:cNvGrpSpPr/>
          <p:nvPr/>
        </p:nvGrpSpPr>
        <p:grpSpPr>
          <a:xfrm>
            <a:off x="428996" y="1535416"/>
            <a:ext cx="4190338" cy="715275"/>
            <a:chOff x="461175" y="1120552"/>
            <a:chExt cx="4190338" cy="715275"/>
          </a:xfrm>
        </p:grpSpPr>
        <p:sp>
          <p:nvSpPr>
            <p:cNvPr id="8" name="Rectángulo 7">
              <a:extLst>
                <a:ext uri="{FF2B5EF4-FFF2-40B4-BE49-F238E27FC236}">
                  <a16:creationId xmlns:a16="http://schemas.microsoft.com/office/drawing/2014/main" id="{9A52EE84-0DE8-4F26-AD5E-3CE20593F425}"/>
                </a:ext>
              </a:extLst>
            </p:cNvPr>
            <p:cNvSpPr/>
            <p:nvPr/>
          </p:nvSpPr>
          <p:spPr>
            <a:xfrm>
              <a:off x="477077" y="1120552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Cliente: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" name="Rectángulo 8">
              <a:extLst>
                <a:ext uri="{FF2B5EF4-FFF2-40B4-BE49-F238E27FC236}">
                  <a16:creationId xmlns:a16="http://schemas.microsoft.com/office/drawing/2014/main" id="{0293D1B7-439B-4947-A5F0-41627F3784A1}"/>
                </a:ext>
              </a:extLst>
            </p:cNvPr>
            <p:cNvSpPr/>
            <p:nvPr/>
          </p:nvSpPr>
          <p:spPr>
            <a:xfrm>
              <a:off x="461175" y="1452518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Teléfono: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10" name="Rectángulo 9">
              <a:extLst>
                <a:ext uri="{FF2B5EF4-FFF2-40B4-BE49-F238E27FC236}">
                  <a16:creationId xmlns:a16="http://schemas.microsoft.com/office/drawing/2014/main" id="{18CEE0AE-BC72-4F64-89A2-783C42213717}"/>
                </a:ext>
              </a:extLst>
            </p:cNvPr>
            <p:cNvSpPr/>
            <p:nvPr/>
          </p:nvSpPr>
          <p:spPr>
            <a:xfrm>
              <a:off x="2542395" y="1460468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Celular: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12" name="Conector recto 11">
              <a:extLst>
                <a:ext uri="{FF2B5EF4-FFF2-40B4-BE49-F238E27FC236}">
                  <a16:creationId xmlns:a16="http://schemas.microsoft.com/office/drawing/2014/main" id="{44FD2E21-B38E-48E6-8AF0-3E3DE6E69487}"/>
                </a:ext>
              </a:extLst>
            </p:cNvPr>
            <p:cNvCxnSpPr/>
            <p:nvPr/>
          </p:nvCxnSpPr>
          <p:spPr>
            <a:xfrm>
              <a:off x="1089328" y="1380954"/>
              <a:ext cx="3562185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Conector recto 12">
              <a:extLst>
                <a:ext uri="{FF2B5EF4-FFF2-40B4-BE49-F238E27FC236}">
                  <a16:creationId xmlns:a16="http://schemas.microsoft.com/office/drawing/2014/main" id="{FF0615F5-297B-42CC-9227-B689F664423A}"/>
                </a:ext>
              </a:extLst>
            </p:cNvPr>
            <p:cNvCxnSpPr>
              <a:cxnSpLocks/>
            </p:cNvCxnSpPr>
            <p:nvPr/>
          </p:nvCxnSpPr>
          <p:spPr>
            <a:xfrm>
              <a:off x="1194019" y="1700333"/>
              <a:ext cx="1348376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" name="Conector recto 14">
              <a:extLst>
                <a:ext uri="{FF2B5EF4-FFF2-40B4-BE49-F238E27FC236}">
                  <a16:creationId xmlns:a16="http://schemas.microsoft.com/office/drawing/2014/main" id="{BD48C7B8-5CAC-4F82-9216-C8AB344C1EF2}"/>
                </a:ext>
              </a:extLst>
            </p:cNvPr>
            <p:cNvCxnSpPr>
              <a:cxnSpLocks/>
            </p:cNvCxnSpPr>
            <p:nvPr/>
          </p:nvCxnSpPr>
          <p:spPr>
            <a:xfrm>
              <a:off x="3228230" y="1700333"/>
              <a:ext cx="1423283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7" name="Grupo 26">
            <a:extLst>
              <a:ext uri="{FF2B5EF4-FFF2-40B4-BE49-F238E27FC236}">
                <a16:creationId xmlns:a16="http://schemas.microsoft.com/office/drawing/2014/main" id="{D011FB4B-7475-4BE9-A358-6DA41A8D12AD}"/>
              </a:ext>
            </a:extLst>
          </p:cNvPr>
          <p:cNvGrpSpPr/>
          <p:nvPr/>
        </p:nvGrpSpPr>
        <p:grpSpPr>
          <a:xfrm>
            <a:off x="899417" y="2332501"/>
            <a:ext cx="3359980" cy="319046"/>
            <a:chOff x="864702" y="1908569"/>
            <a:chExt cx="3359980" cy="319046"/>
          </a:xfrm>
        </p:grpSpPr>
        <p:sp>
          <p:nvSpPr>
            <p:cNvPr id="19" name="Rectángulo: esquinas redondeadas 18">
              <a:extLst>
                <a:ext uri="{FF2B5EF4-FFF2-40B4-BE49-F238E27FC236}">
                  <a16:creationId xmlns:a16="http://schemas.microsoft.com/office/drawing/2014/main" id="{90C1F828-0023-4BD0-AE55-1A1D3BABD5CA}"/>
                </a:ext>
              </a:extLst>
            </p:cNvPr>
            <p:cNvSpPr/>
            <p:nvPr/>
          </p:nvSpPr>
          <p:spPr>
            <a:xfrm>
              <a:off x="888509" y="1931042"/>
              <a:ext cx="3336173" cy="267576"/>
            </a:xfrm>
            <a:prstGeom prst="roundRect">
              <a:avLst>
                <a:gd name="adj" fmla="val 3808"/>
              </a:avLst>
            </a:prstGeom>
            <a:solidFill>
              <a:srgbClr val="E5EBF7"/>
            </a:solidFill>
            <a:ln w="6350"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20" name="Rectángulo 19">
              <a:extLst>
                <a:ext uri="{FF2B5EF4-FFF2-40B4-BE49-F238E27FC236}">
                  <a16:creationId xmlns:a16="http://schemas.microsoft.com/office/drawing/2014/main" id="{56986F0A-658A-4DCF-8EF6-0F185C7C5060}"/>
                </a:ext>
              </a:extLst>
            </p:cNvPr>
            <p:cNvSpPr/>
            <p:nvPr/>
          </p:nvSpPr>
          <p:spPr>
            <a:xfrm>
              <a:off x="864702" y="1910995"/>
              <a:ext cx="140708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Tipo de Servicio: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21" name="Rectángulo 20">
              <a:extLst>
                <a:ext uri="{FF2B5EF4-FFF2-40B4-BE49-F238E27FC236}">
                  <a16:creationId xmlns:a16="http://schemas.microsoft.com/office/drawing/2014/main" id="{6492D76D-BD6D-4616-9DE0-599FC92A6658}"/>
                </a:ext>
              </a:extLst>
            </p:cNvPr>
            <p:cNvSpPr/>
            <p:nvPr/>
          </p:nvSpPr>
          <p:spPr>
            <a:xfrm>
              <a:off x="1993616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2" name="Rectángulo 21">
              <a:extLst>
                <a:ext uri="{FF2B5EF4-FFF2-40B4-BE49-F238E27FC236}">
                  <a16:creationId xmlns:a16="http://schemas.microsoft.com/office/drawing/2014/main" id="{BE82BD38-E445-4696-A0AB-597A418C5665}"/>
                </a:ext>
              </a:extLst>
            </p:cNvPr>
            <p:cNvSpPr/>
            <p:nvPr/>
          </p:nvSpPr>
          <p:spPr>
            <a:xfrm>
              <a:off x="2072635" y="1908569"/>
              <a:ext cx="654616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Costura</a:t>
              </a:r>
            </a:p>
          </p:txBody>
        </p:sp>
        <p:sp>
          <p:nvSpPr>
            <p:cNvPr id="23" name="Rectángulo 22">
              <a:extLst>
                <a:ext uri="{FF2B5EF4-FFF2-40B4-BE49-F238E27FC236}">
                  <a16:creationId xmlns:a16="http://schemas.microsoft.com/office/drawing/2014/main" id="{68F4B250-3831-418F-BFC4-D431DBC2CA70}"/>
                </a:ext>
              </a:extLst>
            </p:cNvPr>
            <p:cNvSpPr/>
            <p:nvPr/>
          </p:nvSpPr>
          <p:spPr>
            <a:xfrm>
              <a:off x="2660329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4" name="Rectángulo 23">
              <a:extLst>
                <a:ext uri="{FF2B5EF4-FFF2-40B4-BE49-F238E27FC236}">
                  <a16:creationId xmlns:a16="http://schemas.microsoft.com/office/drawing/2014/main" id="{4AA89D6B-DBBA-402D-AEBE-71E144A67F00}"/>
                </a:ext>
              </a:extLst>
            </p:cNvPr>
            <p:cNvSpPr/>
            <p:nvPr/>
          </p:nvSpPr>
          <p:spPr>
            <a:xfrm>
              <a:off x="2750460" y="1915094"/>
              <a:ext cx="81676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Confección</a:t>
              </a:r>
            </a:p>
          </p:txBody>
        </p:sp>
        <p:sp>
          <p:nvSpPr>
            <p:cNvPr id="25" name="Rectángulo 24">
              <a:extLst>
                <a:ext uri="{FF2B5EF4-FFF2-40B4-BE49-F238E27FC236}">
                  <a16:creationId xmlns:a16="http://schemas.microsoft.com/office/drawing/2014/main" id="{E35C0224-B0B5-4F53-8A83-F99AB3741D53}"/>
                </a:ext>
              </a:extLst>
            </p:cNvPr>
            <p:cNvSpPr/>
            <p:nvPr/>
          </p:nvSpPr>
          <p:spPr>
            <a:xfrm>
              <a:off x="3522045" y="2000787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6" name="Rectángulo 25">
              <a:extLst>
                <a:ext uri="{FF2B5EF4-FFF2-40B4-BE49-F238E27FC236}">
                  <a16:creationId xmlns:a16="http://schemas.microsoft.com/office/drawing/2014/main" id="{6D0BC1E9-E235-4F61-AC23-ACA0B4CF88CA}"/>
                </a:ext>
              </a:extLst>
            </p:cNvPr>
            <p:cNvSpPr/>
            <p:nvPr/>
          </p:nvSpPr>
          <p:spPr>
            <a:xfrm>
              <a:off x="3612029" y="1915094"/>
              <a:ext cx="552402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Otros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sp>
        <p:nvSpPr>
          <p:cNvPr id="28" name="Rectángulo 27">
            <a:extLst>
              <a:ext uri="{FF2B5EF4-FFF2-40B4-BE49-F238E27FC236}">
                <a16:creationId xmlns:a16="http://schemas.microsoft.com/office/drawing/2014/main" id="{68588BD4-AE96-4CF9-9C4B-24A6D79FE99D}"/>
              </a:ext>
            </a:extLst>
          </p:cNvPr>
          <p:cNvSpPr/>
          <p:nvPr/>
        </p:nvSpPr>
        <p:spPr>
          <a:xfrm>
            <a:off x="354701" y="2633649"/>
            <a:ext cx="2183733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Descripción del Servicio:</a:t>
            </a:r>
            <a:endParaRPr lang="es-CL" dirty="0">
              <a:effectLst/>
              <a:latin typeface="Akazan Lt" panose="02000506020000020003" pitchFamily="2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pic>
        <p:nvPicPr>
          <p:cNvPr id="30" name="Imagen 29">
            <a:extLst>
              <a:ext uri="{FF2B5EF4-FFF2-40B4-BE49-F238E27FC236}">
                <a16:creationId xmlns:a16="http://schemas.microsoft.com/office/drawing/2014/main" id="{3E931A31-DC47-4A40-8DA9-8FC83A9306DD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203" t="66278" r="8673" b="23449"/>
          <a:stretch/>
        </p:blipFill>
        <p:spPr>
          <a:xfrm>
            <a:off x="440505" y="2944813"/>
            <a:ext cx="4301657" cy="738769"/>
          </a:xfrm>
          <a:prstGeom prst="rect">
            <a:avLst/>
          </a:prstGeom>
        </p:spPr>
      </p:pic>
      <p:grpSp>
        <p:nvGrpSpPr>
          <p:cNvPr id="76" name="Grupo 75">
            <a:extLst>
              <a:ext uri="{FF2B5EF4-FFF2-40B4-BE49-F238E27FC236}">
                <a16:creationId xmlns:a16="http://schemas.microsoft.com/office/drawing/2014/main" id="{EBD2F4EC-A8BF-4680-A871-AD5F1ACFA33A}"/>
              </a:ext>
            </a:extLst>
          </p:cNvPr>
          <p:cNvGrpSpPr/>
          <p:nvPr/>
        </p:nvGrpSpPr>
        <p:grpSpPr>
          <a:xfrm>
            <a:off x="513147" y="3825721"/>
            <a:ext cx="4187950" cy="1277269"/>
            <a:chOff x="425691" y="4023521"/>
            <a:chExt cx="4187950" cy="1277269"/>
          </a:xfrm>
        </p:grpSpPr>
        <p:sp>
          <p:nvSpPr>
            <p:cNvPr id="39" name="Rectángulo 38">
              <a:extLst>
                <a:ext uri="{FF2B5EF4-FFF2-40B4-BE49-F238E27FC236}">
                  <a16:creationId xmlns:a16="http://schemas.microsoft.com/office/drawing/2014/main" id="{02E4A93C-8F9C-4884-B2B6-80528735D3E3}"/>
                </a:ext>
              </a:extLst>
            </p:cNvPr>
            <p:cNvSpPr/>
            <p:nvPr/>
          </p:nvSpPr>
          <p:spPr>
            <a:xfrm>
              <a:off x="425691" y="4023521"/>
              <a:ext cx="118105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Ficha de Medidas</a:t>
              </a:r>
            </a:p>
          </p:txBody>
        </p:sp>
        <p:sp>
          <p:nvSpPr>
            <p:cNvPr id="41" name="Rectángulo 40">
              <a:extLst>
                <a:ext uri="{FF2B5EF4-FFF2-40B4-BE49-F238E27FC236}">
                  <a16:creationId xmlns:a16="http://schemas.microsoft.com/office/drawing/2014/main" id="{92B9E128-7B4C-45E7-9BA8-B9EA85687B92}"/>
                </a:ext>
              </a:extLst>
            </p:cNvPr>
            <p:cNvSpPr/>
            <p:nvPr/>
          </p:nvSpPr>
          <p:spPr>
            <a:xfrm>
              <a:off x="754528" y="4254831"/>
              <a:ext cx="66475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H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ombros</a:t>
              </a:r>
            </a:p>
          </p:txBody>
        </p:sp>
        <p:grpSp>
          <p:nvGrpSpPr>
            <p:cNvPr id="53" name="Grupo 52">
              <a:extLst>
                <a:ext uri="{FF2B5EF4-FFF2-40B4-BE49-F238E27FC236}">
                  <a16:creationId xmlns:a16="http://schemas.microsoft.com/office/drawing/2014/main" id="{F280F20A-CEEA-4B75-946C-268CF551042A}"/>
                </a:ext>
              </a:extLst>
            </p:cNvPr>
            <p:cNvGrpSpPr/>
            <p:nvPr/>
          </p:nvGrpSpPr>
          <p:grpSpPr>
            <a:xfrm>
              <a:off x="499785" y="4324233"/>
              <a:ext cx="319496" cy="903494"/>
              <a:chOff x="499785" y="4324233"/>
              <a:chExt cx="319496" cy="903494"/>
            </a:xfrm>
          </p:grpSpPr>
          <p:sp>
            <p:nvSpPr>
              <p:cNvPr id="40" name="Rectángulo 39">
                <a:extLst>
                  <a:ext uri="{FF2B5EF4-FFF2-40B4-BE49-F238E27FC236}">
                    <a16:creationId xmlns:a16="http://schemas.microsoft.com/office/drawing/2014/main" id="{E47B04F6-4E0C-443A-9D7F-51CC3A6E8167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 dirty="0"/>
              </a:p>
            </p:txBody>
          </p:sp>
          <p:sp>
            <p:nvSpPr>
              <p:cNvPr id="42" name="Rectángulo 41">
                <a:extLst>
                  <a:ext uri="{FF2B5EF4-FFF2-40B4-BE49-F238E27FC236}">
                    <a16:creationId xmlns:a16="http://schemas.microsoft.com/office/drawing/2014/main" id="{E0D8D7D1-E8A9-477D-BB59-7D4037A10AD8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3" name="Rectángulo 42">
                <a:extLst>
                  <a:ext uri="{FF2B5EF4-FFF2-40B4-BE49-F238E27FC236}">
                    <a16:creationId xmlns:a16="http://schemas.microsoft.com/office/drawing/2014/main" id="{F11EEA12-BB2F-4295-96AC-15AABB2EB594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4" name="Rectángulo 43">
                <a:extLst>
                  <a:ext uri="{FF2B5EF4-FFF2-40B4-BE49-F238E27FC236}">
                    <a16:creationId xmlns:a16="http://schemas.microsoft.com/office/drawing/2014/main" id="{4CA8619C-54F1-4E1B-8AD0-2AB97850AF39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5" name="Rectángulo 44">
                <a:extLst>
                  <a:ext uri="{FF2B5EF4-FFF2-40B4-BE49-F238E27FC236}">
                    <a16:creationId xmlns:a16="http://schemas.microsoft.com/office/drawing/2014/main" id="{A892E23F-412E-4C2B-BF07-19DEFB875F6D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48" name="Rectángulo 47">
              <a:extLst>
                <a:ext uri="{FF2B5EF4-FFF2-40B4-BE49-F238E27FC236}">
                  <a16:creationId xmlns:a16="http://schemas.microsoft.com/office/drawing/2014/main" id="{F61B7A8A-9FD8-4CD0-98C1-D19A7D442815}"/>
                </a:ext>
              </a:extLst>
            </p:cNvPr>
            <p:cNvSpPr/>
            <p:nvPr/>
          </p:nvSpPr>
          <p:spPr>
            <a:xfrm>
              <a:off x="754528" y="4446790"/>
              <a:ext cx="66475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Busto</a:t>
              </a:r>
            </a:p>
          </p:txBody>
        </p:sp>
        <p:sp>
          <p:nvSpPr>
            <p:cNvPr id="49" name="Rectángulo 48">
              <a:extLst>
                <a:ext uri="{FF2B5EF4-FFF2-40B4-BE49-F238E27FC236}">
                  <a16:creationId xmlns:a16="http://schemas.microsoft.com/office/drawing/2014/main" id="{CB2C72A1-AB47-4A03-B163-24BB2C1F201C}"/>
                </a:ext>
              </a:extLst>
            </p:cNvPr>
            <p:cNvSpPr/>
            <p:nvPr/>
          </p:nvSpPr>
          <p:spPr>
            <a:xfrm>
              <a:off x="754528" y="4627222"/>
              <a:ext cx="934027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Larg</a:t>
              </a: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 Espalda</a:t>
              </a:r>
            </a:p>
          </p:txBody>
        </p:sp>
        <p:sp>
          <p:nvSpPr>
            <p:cNvPr id="50" name="Rectángulo 49">
              <a:extLst>
                <a:ext uri="{FF2B5EF4-FFF2-40B4-BE49-F238E27FC236}">
                  <a16:creationId xmlns:a16="http://schemas.microsoft.com/office/drawing/2014/main" id="{C5BC14CB-F47E-4D58-8F68-DDE41F381913}"/>
                </a:ext>
              </a:extLst>
            </p:cNvPr>
            <p:cNvSpPr/>
            <p:nvPr/>
          </p:nvSpPr>
          <p:spPr>
            <a:xfrm>
              <a:off x="754528" y="4819750"/>
              <a:ext cx="934027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Busto</a:t>
              </a:r>
            </a:p>
          </p:txBody>
        </p:sp>
        <p:sp>
          <p:nvSpPr>
            <p:cNvPr id="52" name="Rectángulo 51">
              <a:extLst>
                <a:ext uri="{FF2B5EF4-FFF2-40B4-BE49-F238E27FC236}">
                  <a16:creationId xmlns:a16="http://schemas.microsoft.com/office/drawing/2014/main" id="{39884370-F146-4FD9-9DE4-63D0F5CF1CFD}"/>
                </a:ext>
              </a:extLst>
            </p:cNvPr>
            <p:cNvSpPr/>
            <p:nvPr/>
          </p:nvSpPr>
          <p:spPr>
            <a:xfrm>
              <a:off x="763644" y="5019073"/>
              <a:ext cx="54205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</a:t>
              </a:r>
            </a:p>
          </p:txBody>
        </p:sp>
        <p:grpSp>
          <p:nvGrpSpPr>
            <p:cNvPr id="54" name="Grupo 53">
              <a:extLst>
                <a:ext uri="{FF2B5EF4-FFF2-40B4-BE49-F238E27FC236}">
                  <a16:creationId xmlns:a16="http://schemas.microsoft.com/office/drawing/2014/main" id="{899D3852-9FE5-4802-ABAC-63F149199D1B}"/>
                </a:ext>
              </a:extLst>
            </p:cNvPr>
            <p:cNvGrpSpPr/>
            <p:nvPr/>
          </p:nvGrpSpPr>
          <p:grpSpPr>
            <a:xfrm>
              <a:off x="1603520" y="4324233"/>
              <a:ext cx="319496" cy="903494"/>
              <a:chOff x="499785" y="4324233"/>
              <a:chExt cx="319496" cy="903494"/>
            </a:xfrm>
          </p:grpSpPr>
          <p:sp>
            <p:nvSpPr>
              <p:cNvPr id="55" name="Rectángulo 54">
                <a:extLst>
                  <a:ext uri="{FF2B5EF4-FFF2-40B4-BE49-F238E27FC236}">
                    <a16:creationId xmlns:a16="http://schemas.microsoft.com/office/drawing/2014/main" id="{B9500116-F8A0-4B60-A41D-DDA61DAD96E1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6" name="Rectángulo 55">
                <a:extLst>
                  <a:ext uri="{FF2B5EF4-FFF2-40B4-BE49-F238E27FC236}">
                    <a16:creationId xmlns:a16="http://schemas.microsoft.com/office/drawing/2014/main" id="{32936542-49CC-49B3-82EB-7BF61A120F45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7" name="Rectángulo 56">
                <a:extLst>
                  <a:ext uri="{FF2B5EF4-FFF2-40B4-BE49-F238E27FC236}">
                    <a16:creationId xmlns:a16="http://schemas.microsoft.com/office/drawing/2014/main" id="{8750774D-2064-4D64-A3A9-4DF20C839018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8" name="Rectángulo 57">
                <a:extLst>
                  <a:ext uri="{FF2B5EF4-FFF2-40B4-BE49-F238E27FC236}">
                    <a16:creationId xmlns:a16="http://schemas.microsoft.com/office/drawing/2014/main" id="{83283F80-022F-44A8-A5C5-F600B41761E0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9" name="Rectángulo 58">
                <a:extLst>
                  <a:ext uri="{FF2B5EF4-FFF2-40B4-BE49-F238E27FC236}">
                    <a16:creationId xmlns:a16="http://schemas.microsoft.com/office/drawing/2014/main" id="{B3B65F57-430F-44F5-B56A-77EC86B78C32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60" name="Rectángulo 59">
              <a:extLst>
                <a:ext uri="{FF2B5EF4-FFF2-40B4-BE49-F238E27FC236}">
                  <a16:creationId xmlns:a16="http://schemas.microsoft.com/office/drawing/2014/main" id="{6466DA8E-C652-4658-9DE6-CC4010FF4254}"/>
                </a:ext>
              </a:extLst>
            </p:cNvPr>
            <p:cNvSpPr/>
            <p:nvPr/>
          </p:nvSpPr>
          <p:spPr>
            <a:xfrm>
              <a:off x="1857045" y="4249221"/>
              <a:ext cx="140225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Frente </a:t>
              </a:r>
            </a:p>
          </p:txBody>
        </p:sp>
        <p:sp>
          <p:nvSpPr>
            <p:cNvPr id="61" name="Rectángulo 60">
              <a:extLst>
                <a:ext uri="{FF2B5EF4-FFF2-40B4-BE49-F238E27FC236}">
                  <a16:creationId xmlns:a16="http://schemas.microsoft.com/office/drawing/2014/main" id="{31371062-0AD6-4B71-A228-5A8B2CD3F31E}"/>
                </a:ext>
              </a:extLst>
            </p:cNvPr>
            <p:cNvSpPr/>
            <p:nvPr/>
          </p:nvSpPr>
          <p:spPr>
            <a:xfrm>
              <a:off x="1857045" y="4448480"/>
              <a:ext cx="1327750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Costado</a:t>
              </a:r>
            </a:p>
          </p:txBody>
        </p:sp>
        <p:sp>
          <p:nvSpPr>
            <p:cNvPr id="62" name="Rectángulo 61">
              <a:extLst>
                <a:ext uri="{FF2B5EF4-FFF2-40B4-BE49-F238E27FC236}">
                  <a16:creationId xmlns:a16="http://schemas.microsoft.com/office/drawing/2014/main" id="{5A4E51EF-8D78-4EC7-9B0F-BE0BEA9BB197}"/>
                </a:ext>
              </a:extLst>
            </p:cNvPr>
            <p:cNvSpPr/>
            <p:nvPr/>
          </p:nvSpPr>
          <p:spPr>
            <a:xfrm>
              <a:off x="1867696" y="4627222"/>
              <a:ext cx="60857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Cadera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63" name="Rectángulo 62">
              <a:extLst>
                <a:ext uri="{FF2B5EF4-FFF2-40B4-BE49-F238E27FC236}">
                  <a16:creationId xmlns:a16="http://schemas.microsoft.com/office/drawing/2014/main" id="{14010947-628E-4464-9589-CBFF26BCD86C}"/>
                </a:ext>
              </a:extLst>
            </p:cNvPr>
            <p:cNvSpPr/>
            <p:nvPr/>
          </p:nvSpPr>
          <p:spPr>
            <a:xfrm>
              <a:off x="1867696" y="4813319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Rodilla</a:t>
              </a:r>
            </a:p>
          </p:txBody>
        </p:sp>
        <p:sp>
          <p:nvSpPr>
            <p:cNvPr id="64" name="Rectángulo 63">
              <a:extLst>
                <a:ext uri="{FF2B5EF4-FFF2-40B4-BE49-F238E27FC236}">
                  <a16:creationId xmlns:a16="http://schemas.microsoft.com/office/drawing/2014/main" id="{B9F5A617-31DA-4B42-AA9F-20464752E28F}"/>
                </a:ext>
              </a:extLst>
            </p:cNvPr>
            <p:cNvSpPr/>
            <p:nvPr/>
          </p:nvSpPr>
          <p:spPr>
            <a:xfrm>
              <a:off x="1862655" y="5016100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Rodilla</a:t>
              </a:r>
            </a:p>
          </p:txBody>
        </p:sp>
        <p:grpSp>
          <p:nvGrpSpPr>
            <p:cNvPr id="65" name="Grupo 64">
              <a:extLst>
                <a:ext uri="{FF2B5EF4-FFF2-40B4-BE49-F238E27FC236}">
                  <a16:creationId xmlns:a16="http://schemas.microsoft.com/office/drawing/2014/main" id="{320CD5EF-93F7-494C-8D7A-6A0B8DEABED7}"/>
                </a:ext>
              </a:extLst>
            </p:cNvPr>
            <p:cNvGrpSpPr/>
            <p:nvPr/>
          </p:nvGrpSpPr>
          <p:grpSpPr>
            <a:xfrm>
              <a:off x="3122565" y="4330398"/>
              <a:ext cx="319496" cy="903494"/>
              <a:chOff x="499785" y="4324233"/>
              <a:chExt cx="319496" cy="903494"/>
            </a:xfrm>
          </p:grpSpPr>
          <p:sp>
            <p:nvSpPr>
              <p:cNvPr id="66" name="Rectángulo 65">
                <a:extLst>
                  <a:ext uri="{FF2B5EF4-FFF2-40B4-BE49-F238E27FC236}">
                    <a16:creationId xmlns:a16="http://schemas.microsoft.com/office/drawing/2014/main" id="{F5AFC7C4-3C8D-4234-9F99-591641CB149C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7" name="Rectángulo 66">
                <a:extLst>
                  <a:ext uri="{FF2B5EF4-FFF2-40B4-BE49-F238E27FC236}">
                    <a16:creationId xmlns:a16="http://schemas.microsoft.com/office/drawing/2014/main" id="{672EC4D9-7968-40EF-8E37-0AB1B0B57B4D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8" name="Rectángulo 67">
                <a:extLst>
                  <a:ext uri="{FF2B5EF4-FFF2-40B4-BE49-F238E27FC236}">
                    <a16:creationId xmlns:a16="http://schemas.microsoft.com/office/drawing/2014/main" id="{79992F34-89A5-437A-A008-60DF00CD58FB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9" name="Rectángulo 68">
                <a:extLst>
                  <a:ext uri="{FF2B5EF4-FFF2-40B4-BE49-F238E27FC236}">
                    <a16:creationId xmlns:a16="http://schemas.microsoft.com/office/drawing/2014/main" id="{5A44A7C8-1EF2-4BA3-A253-805C71A8205A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70" name="Rectángulo 69">
                <a:extLst>
                  <a:ext uri="{FF2B5EF4-FFF2-40B4-BE49-F238E27FC236}">
                    <a16:creationId xmlns:a16="http://schemas.microsoft.com/office/drawing/2014/main" id="{9FCEB1F4-D108-40F4-9C61-46A7811EF12A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71" name="Rectángulo 70">
              <a:extLst>
                <a:ext uri="{FF2B5EF4-FFF2-40B4-BE49-F238E27FC236}">
                  <a16:creationId xmlns:a16="http://schemas.microsoft.com/office/drawing/2014/main" id="{7667203C-F86F-4632-8695-E8C8F777376B}"/>
                </a:ext>
              </a:extLst>
            </p:cNvPr>
            <p:cNvSpPr/>
            <p:nvPr/>
          </p:nvSpPr>
          <p:spPr>
            <a:xfrm>
              <a:off x="3391445" y="4257235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Pantalones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2" name="Rectángulo 71">
              <a:extLst>
                <a:ext uri="{FF2B5EF4-FFF2-40B4-BE49-F238E27FC236}">
                  <a16:creationId xmlns:a16="http://schemas.microsoft.com/office/drawing/2014/main" id="{58BFB19A-50EB-45F1-A3CE-85D479F6FF63}"/>
                </a:ext>
              </a:extLst>
            </p:cNvPr>
            <p:cNvSpPr/>
            <p:nvPr/>
          </p:nvSpPr>
          <p:spPr>
            <a:xfrm>
              <a:off x="3392643" y="4443247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Falda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3" name="Rectángulo 72">
              <a:extLst>
                <a:ext uri="{FF2B5EF4-FFF2-40B4-BE49-F238E27FC236}">
                  <a16:creationId xmlns:a16="http://schemas.microsoft.com/office/drawing/2014/main" id="{1D61C0AB-6E23-4955-B604-F5425931A240}"/>
                </a:ext>
              </a:extLst>
            </p:cNvPr>
            <p:cNvSpPr/>
            <p:nvPr/>
          </p:nvSpPr>
          <p:spPr>
            <a:xfrm>
              <a:off x="3388231" y="4632248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Brazos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4" name="Rectángulo 73">
              <a:extLst>
                <a:ext uri="{FF2B5EF4-FFF2-40B4-BE49-F238E27FC236}">
                  <a16:creationId xmlns:a16="http://schemas.microsoft.com/office/drawing/2014/main" id="{82FFD66E-2E43-472B-9751-82F25D60E63F}"/>
                </a:ext>
              </a:extLst>
            </p:cNvPr>
            <p:cNvSpPr/>
            <p:nvPr/>
          </p:nvSpPr>
          <p:spPr>
            <a:xfrm>
              <a:off x="3391445" y="4824776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Brazos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5" name="Rectángulo 74">
              <a:extLst>
                <a:ext uri="{FF2B5EF4-FFF2-40B4-BE49-F238E27FC236}">
                  <a16:creationId xmlns:a16="http://schemas.microsoft.com/office/drawing/2014/main" id="{567DC8AA-44AB-4858-80A5-59093DB9B205}"/>
                </a:ext>
              </a:extLst>
            </p:cNvPr>
            <p:cNvSpPr/>
            <p:nvPr/>
          </p:nvSpPr>
          <p:spPr>
            <a:xfrm>
              <a:off x="3392014" y="5019687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Puños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77" name="Grupo 76">
            <a:extLst>
              <a:ext uri="{FF2B5EF4-FFF2-40B4-BE49-F238E27FC236}">
                <a16:creationId xmlns:a16="http://schemas.microsoft.com/office/drawing/2014/main" id="{E1C409F8-653D-4D9B-BD5A-C6F51AAA093A}"/>
              </a:ext>
            </a:extLst>
          </p:cNvPr>
          <p:cNvGrpSpPr/>
          <p:nvPr/>
        </p:nvGrpSpPr>
        <p:grpSpPr>
          <a:xfrm>
            <a:off x="827247" y="5284367"/>
            <a:ext cx="3869438" cy="314947"/>
            <a:chOff x="846774" y="1908569"/>
            <a:chExt cx="3869438" cy="314947"/>
          </a:xfrm>
        </p:grpSpPr>
        <p:sp>
          <p:nvSpPr>
            <p:cNvPr id="78" name="Rectángulo: esquinas redondeadas 77">
              <a:extLst>
                <a:ext uri="{FF2B5EF4-FFF2-40B4-BE49-F238E27FC236}">
                  <a16:creationId xmlns:a16="http://schemas.microsoft.com/office/drawing/2014/main" id="{2060D2E5-A165-4593-B293-BEB07BBA723F}"/>
                </a:ext>
              </a:extLst>
            </p:cNvPr>
            <p:cNvSpPr/>
            <p:nvPr/>
          </p:nvSpPr>
          <p:spPr>
            <a:xfrm>
              <a:off x="888509" y="1931042"/>
              <a:ext cx="3548063" cy="267576"/>
            </a:xfrm>
            <a:prstGeom prst="roundRect">
              <a:avLst>
                <a:gd name="adj" fmla="val 3808"/>
              </a:avLst>
            </a:prstGeom>
            <a:solidFill>
              <a:srgbClr val="E5EBF7"/>
            </a:solidFill>
            <a:ln w="6350"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79" name="Rectángulo 78">
              <a:extLst>
                <a:ext uri="{FF2B5EF4-FFF2-40B4-BE49-F238E27FC236}">
                  <a16:creationId xmlns:a16="http://schemas.microsoft.com/office/drawing/2014/main" id="{E7877A37-7626-4D32-BC91-E7815A0457B0}"/>
                </a:ext>
              </a:extLst>
            </p:cNvPr>
            <p:cNvSpPr/>
            <p:nvPr/>
          </p:nvSpPr>
          <p:spPr>
            <a:xfrm>
              <a:off x="846774" y="1910995"/>
              <a:ext cx="140708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Material Utilizado</a:t>
              </a:r>
            </a:p>
          </p:txBody>
        </p:sp>
        <p:sp>
          <p:nvSpPr>
            <p:cNvPr id="80" name="Rectángulo 79">
              <a:extLst>
                <a:ext uri="{FF2B5EF4-FFF2-40B4-BE49-F238E27FC236}">
                  <a16:creationId xmlns:a16="http://schemas.microsoft.com/office/drawing/2014/main" id="{EED52FFC-D234-4972-9362-CCA8BD8E1E1D}"/>
                </a:ext>
              </a:extLst>
            </p:cNvPr>
            <p:cNvSpPr/>
            <p:nvPr/>
          </p:nvSpPr>
          <p:spPr>
            <a:xfrm>
              <a:off x="1951784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81" name="Rectángulo 80">
              <a:extLst>
                <a:ext uri="{FF2B5EF4-FFF2-40B4-BE49-F238E27FC236}">
                  <a16:creationId xmlns:a16="http://schemas.microsoft.com/office/drawing/2014/main" id="{810D7B33-A378-48EE-81DB-D80ABF08CAFF}"/>
                </a:ext>
              </a:extLst>
            </p:cNvPr>
            <p:cNvSpPr/>
            <p:nvPr/>
          </p:nvSpPr>
          <p:spPr>
            <a:xfrm>
              <a:off x="2018850" y="1908569"/>
              <a:ext cx="1230415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Traído por cliente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82" name="Rectángulo 81">
              <a:extLst>
                <a:ext uri="{FF2B5EF4-FFF2-40B4-BE49-F238E27FC236}">
                  <a16:creationId xmlns:a16="http://schemas.microsoft.com/office/drawing/2014/main" id="{C6BA340D-8998-4AB9-89C7-B008C984CE74}"/>
                </a:ext>
              </a:extLst>
            </p:cNvPr>
            <p:cNvSpPr/>
            <p:nvPr/>
          </p:nvSpPr>
          <p:spPr>
            <a:xfrm>
              <a:off x="3114635" y="2000787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85" name="Rectángulo 84">
              <a:extLst>
                <a:ext uri="{FF2B5EF4-FFF2-40B4-BE49-F238E27FC236}">
                  <a16:creationId xmlns:a16="http://schemas.microsoft.com/office/drawing/2014/main" id="{E804BDC5-B8E3-4BEE-B9A1-7A7F9FE1772F}"/>
                </a:ext>
              </a:extLst>
            </p:cNvPr>
            <p:cNvSpPr/>
            <p:nvPr/>
          </p:nvSpPr>
          <p:spPr>
            <a:xfrm>
              <a:off x="3194974" y="1908569"/>
              <a:ext cx="152123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Comprado por uno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pic>
        <p:nvPicPr>
          <p:cNvPr id="86" name="Imagen 85">
            <a:extLst>
              <a:ext uri="{FF2B5EF4-FFF2-40B4-BE49-F238E27FC236}">
                <a16:creationId xmlns:a16="http://schemas.microsoft.com/office/drawing/2014/main" id="{5E40D706-1789-41B8-8B26-B918DFB9E15B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203" t="66278" r="8673" b="23356"/>
          <a:stretch/>
        </p:blipFill>
        <p:spPr>
          <a:xfrm>
            <a:off x="420002" y="5572807"/>
            <a:ext cx="4301657" cy="745544"/>
          </a:xfrm>
          <a:prstGeom prst="rect">
            <a:avLst/>
          </a:prstGeom>
        </p:spPr>
      </p:pic>
      <p:grpSp>
        <p:nvGrpSpPr>
          <p:cNvPr id="99" name="Grupo 98">
            <a:extLst>
              <a:ext uri="{FF2B5EF4-FFF2-40B4-BE49-F238E27FC236}">
                <a16:creationId xmlns:a16="http://schemas.microsoft.com/office/drawing/2014/main" id="{A495B0AB-2D8A-4029-A820-29583E476264}"/>
              </a:ext>
            </a:extLst>
          </p:cNvPr>
          <p:cNvGrpSpPr/>
          <p:nvPr/>
        </p:nvGrpSpPr>
        <p:grpSpPr>
          <a:xfrm>
            <a:off x="513886" y="6402346"/>
            <a:ext cx="4328637" cy="751470"/>
            <a:chOff x="507023" y="6357999"/>
            <a:chExt cx="4328637" cy="751470"/>
          </a:xfrm>
        </p:grpSpPr>
        <p:sp>
          <p:nvSpPr>
            <p:cNvPr id="88" name="Rectángulo 87">
              <a:extLst>
                <a:ext uri="{FF2B5EF4-FFF2-40B4-BE49-F238E27FC236}">
                  <a16:creationId xmlns:a16="http://schemas.microsoft.com/office/drawing/2014/main" id="{CABB359B-7FAA-4851-BFBB-C7E16CD1F9CA}"/>
                </a:ext>
              </a:extLst>
            </p:cNvPr>
            <p:cNvSpPr/>
            <p:nvPr/>
          </p:nvSpPr>
          <p:spPr>
            <a:xfrm>
              <a:off x="507023" y="6357999"/>
              <a:ext cx="1590222" cy="34394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6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Formas de Pago</a:t>
              </a:r>
              <a:endParaRPr lang="es-CL" sz="16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89" name="Rectángulo 88">
              <a:extLst>
                <a:ext uri="{FF2B5EF4-FFF2-40B4-BE49-F238E27FC236}">
                  <a16:creationId xmlns:a16="http://schemas.microsoft.com/office/drawing/2014/main" id="{5C3FB13F-67AB-4E67-B8DB-16F6AEF462D6}"/>
                </a:ext>
              </a:extLst>
            </p:cNvPr>
            <p:cNvSpPr/>
            <p:nvPr/>
          </p:nvSpPr>
          <p:spPr>
            <a:xfrm>
              <a:off x="508665" y="6755574"/>
              <a:ext cx="118105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Total a Pagar: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90" name="Conector recto 89">
              <a:extLst>
                <a:ext uri="{FF2B5EF4-FFF2-40B4-BE49-F238E27FC236}">
                  <a16:creationId xmlns:a16="http://schemas.microsoft.com/office/drawing/2014/main" id="{E991F5D5-602F-41C6-A05E-4F641BA735F5}"/>
                </a:ext>
              </a:extLst>
            </p:cNvPr>
            <p:cNvCxnSpPr>
              <a:cxnSpLocks/>
            </p:cNvCxnSpPr>
            <p:nvPr/>
          </p:nvCxnSpPr>
          <p:spPr>
            <a:xfrm>
              <a:off x="1405339" y="6956676"/>
              <a:ext cx="1125661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3" name="Rectángulo 92">
              <a:extLst>
                <a:ext uri="{FF2B5EF4-FFF2-40B4-BE49-F238E27FC236}">
                  <a16:creationId xmlns:a16="http://schemas.microsoft.com/office/drawing/2014/main" id="{6EBF0BAA-1830-4082-9014-C97DF0F57357}"/>
                </a:ext>
              </a:extLst>
            </p:cNvPr>
            <p:cNvSpPr/>
            <p:nvPr/>
          </p:nvSpPr>
          <p:spPr>
            <a:xfrm>
              <a:off x="2618328" y="6480608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94" name="Rectángulo 93">
              <a:extLst>
                <a:ext uri="{FF2B5EF4-FFF2-40B4-BE49-F238E27FC236}">
                  <a16:creationId xmlns:a16="http://schemas.microsoft.com/office/drawing/2014/main" id="{6B27A875-5C49-4CE4-884A-53A0A9CD71C2}"/>
                </a:ext>
              </a:extLst>
            </p:cNvPr>
            <p:cNvSpPr/>
            <p:nvPr/>
          </p:nvSpPr>
          <p:spPr>
            <a:xfrm>
              <a:off x="2698547" y="6392360"/>
              <a:ext cx="213711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50% Adel</a:t>
              </a: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anto / 50% Entrega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5" name="Rectángulo 94">
              <a:extLst>
                <a:ext uri="{FF2B5EF4-FFF2-40B4-BE49-F238E27FC236}">
                  <a16:creationId xmlns:a16="http://schemas.microsoft.com/office/drawing/2014/main" id="{796D9CDE-CE6A-44BC-B977-018DBDB7ADB1}"/>
                </a:ext>
              </a:extLst>
            </p:cNvPr>
            <p:cNvSpPr/>
            <p:nvPr/>
          </p:nvSpPr>
          <p:spPr>
            <a:xfrm>
              <a:off x="2618327" y="6671604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96" name="Rectángulo 95">
              <a:extLst>
                <a:ext uri="{FF2B5EF4-FFF2-40B4-BE49-F238E27FC236}">
                  <a16:creationId xmlns:a16="http://schemas.microsoft.com/office/drawing/2014/main" id="{E1A9C05A-E9F5-40BA-9B89-F4925868A6E2}"/>
                </a:ext>
              </a:extLst>
            </p:cNvPr>
            <p:cNvSpPr/>
            <p:nvPr/>
          </p:nvSpPr>
          <p:spPr>
            <a:xfrm>
              <a:off x="2698547" y="6590190"/>
              <a:ext cx="125637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Tarjeta de Crédito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7" name="Rectángulo 96">
              <a:extLst>
                <a:ext uri="{FF2B5EF4-FFF2-40B4-BE49-F238E27FC236}">
                  <a16:creationId xmlns:a16="http://schemas.microsoft.com/office/drawing/2014/main" id="{FDB9D3DA-79A0-4743-B169-42B0206C7917}"/>
                </a:ext>
              </a:extLst>
            </p:cNvPr>
            <p:cNvSpPr/>
            <p:nvPr/>
          </p:nvSpPr>
          <p:spPr>
            <a:xfrm>
              <a:off x="2734595" y="6796948"/>
              <a:ext cx="125637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Pago Completo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8" name="Rectángulo 97">
              <a:extLst>
                <a:ext uri="{FF2B5EF4-FFF2-40B4-BE49-F238E27FC236}">
                  <a16:creationId xmlns:a16="http://schemas.microsoft.com/office/drawing/2014/main" id="{C23ACB03-E850-4859-963B-A4D496E13724}"/>
                </a:ext>
              </a:extLst>
            </p:cNvPr>
            <p:cNvSpPr/>
            <p:nvPr/>
          </p:nvSpPr>
          <p:spPr>
            <a:xfrm>
              <a:off x="2618327" y="6872424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</p:grpSp>
      <p:sp>
        <p:nvSpPr>
          <p:cNvPr id="83" name="Rectángulo 82">
            <a:extLst>
              <a:ext uri="{FF2B5EF4-FFF2-40B4-BE49-F238E27FC236}">
                <a16:creationId xmlns:a16="http://schemas.microsoft.com/office/drawing/2014/main" id="{FF1B5714-D46E-4962-9BD8-8C3EB344E93F}"/>
              </a:ext>
            </a:extLst>
          </p:cNvPr>
          <p:cNvSpPr/>
          <p:nvPr/>
        </p:nvSpPr>
        <p:spPr>
          <a:xfrm>
            <a:off x="551357" y="63750"/>
            <a:ext cx="4148168" cy="107830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07000"/>
              </a:lnSpc>
              <a:spcAft>
                <a:spcPts val="726"/>
              </a:spcAft>
            </a:pPr>
            <a:r>
              <a:rPr lang="es-CL" sz="5988" dirty="0">
                <a:solidFill>
                  <a:schemeClr val="bg1"/>
                </a:solidFill>
                <a:latin typeface="Angelface" pitchFamily="50" charset="0"/>
                <a:ea typeface="Calibri" panose="020F0502020204030204" pitchFamily="34" charset="0"/>
                <a:cs typeface="Times New Roman" panose="02020603050405020304" pitchFamily="18" charset="0"/>
              </a:rPr>
              <a:t>Ordenes de Venta</a:t>
            </a:r>
            <a:endParaRPr lang="es-CL" sz="6532" dirty="0">
              <a:solidFill>
                <a:schemeClr val="bg1"/>
              </a:solidFill>
              <a:latin typeface="Angelface" pitchFamily="50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101" name="Rectángulo: esquinas redondeadas 100">
            <a:extLst>
              <a:ext uri="{FF2B5EF4-FFF2-40B4-BE49-F238E27FC236}">
                <a16:creationId xmlns:a16="http://schemas.microsoft.com/office/drawing/2014/main" id="{0A155951-9671-4EA6-9BA5-4894C98CB333}"/>
              </a:ext>
            </a:extLst>
          </p:cNvPr>
          <p:cNvSpPr/>
          <p:nvPr/>
        </p:nvSpPr>
        <p:spPr>
          <a:xfrm>
            <a:off x="473237" y="1582469"/>
            <a:ext cx="4223447" cy="604994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111" name="Rectángulo: esquinas redondeadas 110">
            <a:extLst>
              <a:ext uri="{FF2B5EF4-FFF2-40B4-BE49-F238E27FC236}">
                <a16:creationId xmlns:a16="http://schemas.microsoft.com/office/drawing/2014/main" id="{2F0F5CEE-A183-4B39-8715-F1C8F735566B}"/>
              </a:ext>
            </a:extLst>
          </p:cNvPr>
          <p:cNvSpPr/>
          <p:nvPr/>
        </p:nvSpPr>
        <p:spPr>
          <a:xfrm>
            <a:off x="524368" y="3850804"/>
            <a:ext cx="4115236" cy="1279658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113" name="Rectángulo: esquinas redondeadas 112">
            <a:extLst>
              <a:ext uri="{FF2B5EF4-FFF2-40B4-BE49-F238E27FC236}">
                <a16:creationId xmlns:a16="http://schemas.microsoft.com/office/drawing/2014/main" id="{907035ED-50C6-4207-BD92-D5027B05F656}"/>
              </a:ext>
            </a:extLst>
          </p:cNvPr>
          <p:cNvSpPr/>
          <p:nvPr/>
        </p:nvSpPr>
        <p:spPr>
          <a:xfrm>
            <a:off x="521789" y="6431097"/>
            <a:ext cx="4115236" cy="762266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</p:spTree>
    <p:extLst>
      <p:ext uri="{BB962C8B-B14F-4D97-AF65-F5344CB8AC3E}">
        <p14:creationId xmlns:p14="http://schemas.microsoft.com/office/powerpoint/2010/main" val="2582330408"/>
      </p:ext>
    </p:extLst>
  </p:cSld>
  <p:clrMapOvr>
    <a:masterClrMapping/>
  </p:clrMapOvr>
</p:sld>
</file>

<file path=ppt/slides/slide3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4" name="Imagen 113">
            <a:extLst>
              <a:ext uri="{FF2B5EF4-FFF2-40B4-BE49-F238E27FC236}">
                <a16:creationId xmlns:a16="http://schemas.microsoft.com/office/drawing/2014/main" id="{E2C72D66-3C05-40F4-818E-4CB8631B94FA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26633" t="9514" r="29569" b="27352"/>
          <a:stretch/>
        </p:blipFill>
        <p:spPr>
          <a:xfrm rot="16200000">
            <a:off x="2185505" y="-1998928"/>
            <a:ext cx="697876" cy="5068891"/>
          </a:xfrm>
          <a:prstGeom prst="rect">
            <a:avLst/>
          </a:prstGeom>
        </p:spPr>
      </p:pic>
      <p:sp>
        <p:nvSpPr>
          <p:cNvPr id="112" name="Rectángulo: esquinas redondeadas 111">
            <a:extLst>
              <a:ext uri="{FF2B5EF4-FFF2-40B4-BE49-F238E27FC236}">
                <a16:creationId xmlns:a16="http://schemas.microsoft.com/office/drawing/2014/main" id="{E115D612-3661-42A9-A486-91A7B88EA55F}"/>
              </a:ext>
            </a:extLst>
          </p:cNvPr>
          <p:cNvSpPr/>
          <p:nvPr/>
        </p:nvSpPr>
        <p:spPr>
          <a:xfrm>
            <a:off x="440504" y="6367648"/>
            <a:ext cx="4290148" cy="890633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110" name="Rectángulo: esquinas redondeadas 109">
            <a:extLst>
              <a:ext uri="{FF2B5EF4-FFF2-40B4-BE49-F238E27FC236}">
                <a16:creationId xmlns:a16="http://schemas.microsoft.com/office/drawing/2014/main" id="{9B78243E-FF09-471B-A928-593DCFE6BCF1}"/>
              </a:ext>
            </a:extLst>
          </p:cNvPr>
          <p:cNvSpPr/>
          <p:nvPr/>
        </p:nvSpPr>
        <p:spPr>
          <a:xfrm>
            <a:off x="440505" y="3776826"/>
            <a:ext cx="4290148" cy="1439386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84" name="Rectángulo: esquinas redondeadas 83">
            <a:extLst>
              <a:ext uri="{FF2B5EF4-FFF2-40B4-BE49-F238E27FC236}">
                <a16:creationId xmlns:a16="http://schemas.microsoft.com/office/drawing/2014/main" id="{AD7414DD-8DE6-45B8-8112-9BDDF0B186AF}"/>
              </a:ext>
            </a:extLst>
          </p:cNvPr>
          <p:cNvSpPr/>
          <p:nvPr/>
        </p:nvSpPr>
        <p:spPr>
          <a:xfrm>
            <a:off x="420001" y="1536627"/>
            <a:ext cx="4310651" cy="697874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2" name="Rectángulo: esquinas redondeadas 1">
            <a:extLst>
              <a:ext uri="{FF2B5EF4-FFF2-40B4-BE49-F238E27FC236}">
                <a16:creationId xmlns:a16="http://schemas.microsoft.com/office/drawing/2014/main" id="{99FF4510-806D-4AC7-8D73-69B355A697B8}"/>
              </a:ext>
            </a:extLst>
          </p:cNvPr>
          <p:cNvSpPr/>
          <p:nvPr/>
        </p:nvSpPr>
        <p:spPr>
          <a:xfrm>
            <a:off x="1308997" y="1142665"/>
            <a:ext cx="1021080" cy="217998"/>
          </a:xfrm>
          <a:prstGeom prst="roundRect">
            <a:avLst>
              <a:gd name="adj" fmla="val 0"/>
            </a:avLst>
          </a:prstGeom>
          <a:noFill/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4" name="Rectángulo 3">
            <a:extLst>
              <a:ext uri="{FF2B5EF4-FFF2-40B4-BE49-F238E27FC236}">
                <a16:creationId xmlns:a16="http://schemas.microsoft.com/office/drawing/2014/main" id="{2AFB77A1-E7B9-4F47-9144-3CC7BDF7EE3D}"/>
              </a:ext>
            </a:extLst>
          </p:cNvPr>
          <p:cNvSpPr/>
          <p:nvPr/>
        </p:nvSpPr>
        <p:spPr>
          <a:xfrm>
            <a:off x="440504" y="1056234"/>
            <a:ext cx="1021080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N.º Pedido</a:t>
            </a:r>
            <a:endParaRPr lang="es-CL" dirty="0">
              <a:effectLst/>
              <a:latin typeface="Akazan Lt" panose="02000506020000020003" pitchFamily="2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5" name="Rectángulo: esquinas redondeadas 4">
            <a:extLst>
              <a:ext uri="{FF2B5EF4-FFF2-40B4-BE49-F238E27FC236}">
                <a16:creationId xmlns:a16="http://schemas.microsoft.com/office/drawing/2014/main" id="{2842A9BB-0E44-4F1E-97DD-EF7322732B51}"/>
              </a:ext>
            </a:extLst>
          </p:cNvPr>
          <p:cNvSpPr/>
          <p:nvPr/>
        </p:nvSpPr>
        <p:spPr>
          <a:xfrm>
            <a:off x="3675604" y="1142059"/>
            <a:ext cx="1021080" cy="217998"/>
          </a:xfrm>
          <a:prstGeom prst="roundRect">
            <a:avLst>
              <a:gd name="adj" fmla="val 0"/>
            </a:avLst>
          </a:prstGeom>
          <a:noFill/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6" name="Rectángulo 5">
            <a:extLst>
              <a:ext uri="{FF2B5EF4-FFF2-40B4-BE49-F238E27FC236}">
                <a16:creationId xmlns:a16="http://schemas.microsoft.com/office/drawing/2014/main" id="{7F3D37A6-278E-4B2C-8776-6E7C1A84784E}"/>
              </a:ext>
            </a:extLst>
          </p:cNvPr>
          <p:cNvSpPr/>
          <p:nvPr/>
        </p:nvSpPr>
        <p:spPr>
          <a:xfrm>
            <a:off x="3079506" y="1063864"/>
            <a:ext cx="1021080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Fecha</a:t>
            </a:r>
          </a:p>
        </p:txBody>
      </p:sp>
      <p:grpSp>
        <p:nvGrpSpPr>
          <p:cNvPr id="17" name="Grupo 16">
            <a:extLst>
              <a:ext uri="{FF2B5EF4-FFF2-40B4-BE49-F238E27FC236}">
                <a16:creationId xmlns:a16="http://schemas.microsoft.com/office/drawing/2014/main" id="{A1221EF0-FDFE-48C3-A647-6370BEFC3A9F}"/>
              </a:ext>
            </a:extLst>
          </p:cNvPr>
          <p:cNvGrpSpPr/>
          <p:nvPr/>
        </p:nvGrpSpPr>
        <p:grpSpPr>
          <a:xfrm>
            <a:off x="428996" y="1535416"/>
            <a:ext cx="4190338" cy="715275"/>
            <a:chOff x="461175" y="1120552"/>
            <a:chExt cx="4190338" cy="715275"/>
          </a:xfrm>
        </p:grpSpPr>
        <p:sp>
          <p:nvSpPr>
            <p:cNvPr id="8" name="Rectángulo 7">
              <a:extLst>
                <a:ext uri="{FF2B5EF4-FFF2-40B4-BE49-F238E27FC236}">
                  <a16:creationId xmlns:a16="http://schemas.microsoft.com/office/drawing/2014/main" id="{9A52EE84-0DE8-4F26-AD5E-3CE20593F425}"/>
                </a:ext>
              </a:extLst>
            </p:cNvPr>
            <p:cNvSpPr/>
            <p:nvPr/>
          </p:nvSpPr>
          <p:spPr>
            <a:xfrm>
              <a:off x="477077" y="1120552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Cliente: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" name="Rectángulo 8">
              <a:extLst>
                <a:ext uri="{FF2B5EF4-FFF2-40B4-BE49-F238E27FC236}">
                  <a16:creationId xmlns:a16="http://schemas.microsoft.com/office/drawing/2014/main" id="{0293D1B7-439B-4947-A5F0-41627F3784A1}"/>
                </a:ext>
              </a:extLst>
            </p:cNvPr>
            <p:cNvSpPr/>
            <p:nvPr/>
          </p:nvSpPr>
          <p:spPr>
            <a:xfrm>
              <a:off x="461175" y="1452518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Teléfono: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10" name="Rectángulo 9">
              <a:extLst>
                <a:ext uri="{FF2B5EF4-FFF2-40B4-BE49-F238E27FC236}">
                  <a16:creationId xmlns:a16="http://schemas.microsoft.com/office/drawing/2014/main" id="{18CEE0AE-BC72-4F64-89A2-783C42213717}"/>
                </a:ext>
              </a:extLst>
            </p:cNvPr>
            <p:cNvSpPr/>
            <p:nvPr/>
          </p:nvSpPr>
          <p:spPr>
            <a:xfrm>
              <a:off x="2542395" y="1460468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Celular: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12" name="Conector recto 11">
              <a:extLst>
                <a:ext uri="{FF2B5EF4-FFF2-40B4-BE49-F238E27FC236}">
                  <a16:creationId xmlns:a16="http://schemas.microsoft.com/office/drawing/2014/main" id="{44FD2E21-B38E-48E6-8AF0-3E3DE6E69487}"/>
                </a:ext>
              </a:extLst>
            </p:cNvPr>
            <p:cNvCxnSpPr/>
            <p:nvPr/>
          </p:nvCxnSpPr>
          <p:spPr>
            <a:xfrm>
              <a:off x="1089328" y="1380954"/>
              <a:ext cx="3562185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Conector recto 12">
              <a:extLst>
                <a:ext uri="{FF2B5EF4-FFF2-40B4-BE49-F238E27FC236}">
                  <a16:creationId xmlns:a16="http://schemas.microsoft.com/office/drawing/2014/main" id="{FF0615F5-297B-42CC-9227-B689F664423A}"/>
                </a:ext>
              </a:extLst>
            </p:cNvPr>
            <p:cNvCxnSpPr>
              <a:cxnSpLocks/>
            </p:cNvCxnSpPr>
            <p:nvPr/>
          </p:nvCxnSpPr>
          <p:spPr>
            <a:xfrm>
              <a:off x="1194019" y="1700333"/>
              <a:ext cx="1348376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" name="Conector recto 14">
              <a:extLst>
                <a:ext uri="{FF2B5EF4-FFF2-40B4-BE49-F238E27FC236}">
                  <a16:creationId xmlns:a16="http://schemas.microsoft.com/office/drawing/2014/main" id="{BD48C7B8-5CAC-4F82-9216-C8AB344C1EF2}"/>
                </a:ext>
              </a:extLst>
            </p:cNvPr>
            <p:cNvCxnSpPr>
              <a:cxnSpLocks/>
            </p:cNvCxnSpPr>
            <p:nvPr/>
          </p:nvCxnSpPr>
          <p:spPr>
            <a:xfrm>
              <a:off x="3228230" y="1700333"/>
              <a:ext cx="1423283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7" name="Grupo 26">
            <a:extLst>
              <a:ext uri="{FF2B5EF4-FFF2-40B4-BE49-F238E27FC236}">
                <a16:creationId xmlns:a16="http://schemas.microsoft.com/office/drawing/2014/main" id="{D011FB4B-7475-4BE9-A358-6DA41A8D12AD}"/>
              </a:ext>
            </a:extLst>
          </p:cNvPr>
          <p:cNvGrpSpPr/>
          <p:nvPr/>
        </p:nvGrpSpPr>
        <p:grpSpPr>
          <a:xfrm>
            <a:off x="899417" y="2332501"/>
            <a:ext cx="3359980" cy="319046"/>
            <a:chOff x="864702" y="1908569"/>
            <a:chExt cx="3359980" cy="319046"/>
          </a:xfrm>
        </p:grpSpPr>
        <p:sp>
          <p:nvSpPr>
            <p:cNvPr id="19" name="Rectángulo: esquinas redondeadas 18">
              <a:extLst>
                <a:ext uri="{FF2B5EF4-FFF2-40B4-BE49-F238E27FC236}">
                  <a16:creationId xmlns:a16="http://schemas.microsoft.com/office/drawing/2014/main" id="{90C1F828-0023-4BD0-AE55-1A1D3BABD5CA}"/>
                </a:ext>
              </a:extLst>
            </p:cNvPr>
            <p:cNvSpPr/>
            <p:nvPr/>
          </p:nvSpPr>
          <p:spPr>
            <a:xfrm>
              <a:off x="888509" y="1931042"/>
              <a:ext cx="3336173" cy="267576"/>
            </a:xfrm>
            <a:prstGeom prst="roundRect">
              <a:avLst>
                <a:gd name="adj" fmla="val 3808"/>
              </a:avLst>
            </a:prstGeom>
            <a:solidFill>
              <a:srgbClr val="E5EBF7"/>
            </a:solidFill>
            <a:ln w="6350"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20" name="Rectángulo 19">
              <a:extLst>
                <a:ext uri="{FF2B5EF4-FFF2-40B4-BE49-F238E27FC236}">
                  <a16:creationId xmlns:a16="http://schemas.microsoft.com/office/drawing/2014/main" id="{56986F0A-658A-4DCF-8EF6-0F185C7C5060}"/>
                </a:ext>
              </a:extLst>
            </p:cNvPr>
            <p:cNvSpPr/>
            <p:nvPr/>
          </p:nvSpPr>
          <p:spPr>
            <a:xfrm>
              <a:off x="864702" y="1910995"/>
              <a:ext cx="140708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Tipo de Servicio: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21" name="Rectángulo 20">
              <a:extLst>
                <a:ext uri="{FF2B5EF4-FFF2-40B4-BE49-F238E27FC236}">
                  <a16:creationId xmlns:a16="http://schemas.microsoft.com/office/drawing/2014/main" id="{6492D76D-BD6D-4616-9DE0-599FC92A6658}"/>
                </a:ext>
              </a:extLst>
            </p:cNvPr>
            <p:cNvSpPr/>
            <p:nvPr/>
          </p:nvSpPr>
          <p:spPr>
            <a:xfrm>
              <a:off x="1993616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2" name="Rectángulo 21">
              <a:extLst>
                <a:ext uri="{FF2B5EF4-FFF2-40B4-BE49-F238E27FC236}">
                  <a16:creationId xmlns:a16="http://schemas.microsoft.com/office/drawing/2014/main" id="{BE82BD38-E445-4696-A0AB-597A418C5665}"/>
                </a:ext>
              </a:extLst>
            </p:cNvPr>
            <p:cNvSpPr/>
            <p:nvPr/>
          </p:nvSpPr>
          <p:spPr>
            <a:xfrm>
              <a:off x="2072635" y="1908569"/>
              <a:ext cx="654616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Costura</a:t>
              </a:r>
            </a:p>
          </p:txBody>
        </p:sp>
        <p:sp>
          <p:nvSpPr>
            <p:cNvPr id="23" name="Rectángulo 22">
              <a:extLst>
                <a:ext uri="{FF2B5EF4-FFF2-40B4-BE49-F238E27FC236}">
                  <a16:creationId xmlns:a16="http://schemas.microsoft.com/office/drawing/2014/main" id="{68F4B250-3831-418F-BFC4-D431DBC2CA70}"/>
                </a:ext>
              </a:extLst>
            </p:cNvPr>
            <p:cNvSpPr/>
            <p:nvPr/>
          </p:nvSpPr>
          <p:spPr>
            <a:xfrm>
              <a:off x="2660329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4" name="Rectángulo 23">
              <a:extLst>
                <a:ext uri="{FF2B5EF4-FFF2-40B4-BE49-F238E27FC236}">
                  <a16:creationId xmlns:a16="http://schemas.microsoft.com/office/drawing/2014/main" id="{4AA89D6B-DBBA-402D-AEBE-71E144A67F00}"/>
                </a:ext>
              </a:extLst>
            </p:cNvPr>
            <p:cNvSpPr/>
            <p:nvPr/>
          </p:nvSpPr>
          <p:spPr>
            <a:xfrm>
              <a:off x="2750460" y="1915094"/>
              <a:ext cx="81676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Confección</a:t>
              </a:r>
            </a:p>
          </p:txBody>
        </p:sp>
        <p:sp>
          <p:nvSpPr>
            <p:cNvPr id="25" name="Rectángulo 24">
              <a:extLst>
                <a:ext uri="{FF2B5EF4-FFF2-40B4-BE49-F238E27FC236}">
                  <a16:creationId xmlns:a16="http://schemas.microsoft.com/office/drawing/2014/main" id="{E35C0224-B0B5-4F53-8A83-F99AB3741D53}"/>
                </a:ext>
              </a:extLst>
            </p:cNvPr>
            <p:cNvSpPr/>
            <p:nvPr/>
          </p:nvSpPr>
          <p:spPr>
            <a:xfrm>
              <a:off x="3522045" y="2000787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6" name="Rectángulo 25">
              <a:extLst>
                <a:ext uri="{FF2B5EF4-FFF2-40B4-BE49-F238E27FC236}">
                  <a16:creationId xmlns:a16="http://schemas.microsoft.com/office/drawing/2014/main" id="{6D0BC1E9-E235-4F61-AC23-ACA0B4CF88CA}"/>
                </a:ext>
              </a:extLst>
            </p:cNvPr>
            <p:cNvSpPr/>
            <p:nvPr/>
          </p:nvSpPr>
          <p:spPr>
            <a:xfrm>
              <a:off x="3612029" y="1915094"/>
              <a:ext cx="552402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Otros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sp>
        <p:nvSpPr>
          <p:cNvPr id="28" name="Rectángulo 27">
            <a:extLst>
              <a:ext uri="{FF2B5EF4-FFF2-40B4-BE49-F238E27FC236}">
                <a16:creationId xmlns:a16="http://schemas.microsoft.com/office/drawing/2014/main" id="{68588BD4-AE96-4CF9-9C4B-24A6D79FE99D}"/>
              </a:ext>
            </a:extLst>
          </p:cNvPr>
          <p:cNvSpPr/>
          <p:nvPr/>
        </p:nvSpPr>
        <p:spPr>
          <a:xfrm>
            <a:off x="354701" y="2633649"/>
            <a:ext cx="2183733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Descripción del Servicio:</a:t>
            </a:r>
            <a:endParaRPr lang="es-CL" dirty="0">
              <a:effectLst/>
              <a:latin typeface="Akazan Lt" panose="02000506020000020003" pitchFamily="2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pic>
        <p:nvPicPr>
          <p:cNvPr id="30" name="Imagen 29">
            <a:extLst>
              <a:ext uri="{FF2B5EF4-FFF2-40B4-BE49-F238E27FC236}">
                <a16:creationId xmlns:a16="http://schemas.microsoft.com/office/drawing/2014/main" id="{3E931A31-DC47-4A40-8DA9-8FC83A9306DD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203" t="66278" r="8673" b="23449"/>
          <a:stretch/>
        </p:blipFill>
        <p:spPr>
          <a:xfrm>
            <a:off x="440505" y="2944813"/>
            <a:ext cx="4301657" cy="738769"/>
          </a:xfrm>
          <a:prstGeom prst="rect">
            <a:avLst/>
          </a:prstGeom>
        </p:spPr>
      </p:pic>
      <p:grpSp>
        <p:nvGrpSpPr>
          <p:cNvPr id="76" name="Grupo 75">
            <a:extLst>
              <a:ext uri="{FF2B5EF4-FFF2-40B4-BE49-F238E27FC236}">
                <a16:creationId xmlns:a16="http://schemas.microsoft.com/office/drawing/2014/main" id="{EBD2F4EC-A8BF-4680-A871-AD5F1ACFA33A}"/>
              </a:ext>
            </a:extLst>
          </p:cNvPr>
          <p:cNvGrpSpPr/>
          <p:nvPr/>
        </p:nvGrpSpPr>
        <p:grpSpPr>
          <a:xfrm>
            <a:off x="513147" y="3825721"/>
            <a:ext cx="4187950" cy="1277269"/>
            <a:chOff x="425691" y="4023521"/>
            <a:chExt cx="4187950" cy="1277269"/>
          </a:xfrm>
        </p:grpSpPr>
        <p:sp>
          <p:nvSpPr>
            <p:cNvPr id="39" name="Rectángulo 38">
              <a:extLst>
                <a:ext uri="{FF2B5EF4-FFF2-40B4-BE49-F238E27FC236}">
                  <a16:creationId xmlns:a16="http://schemas.microsoft.com/office/drawing/2014/main" id="{02E4A93C-8F9C-4884-B2B6-80528735D3E3}"/>
                </a:ext>
              </a:extLst>
            </p:cNvPr>
            <p:cNvSpPr/>
            <p:nvPr/>
          </p:nvSpPr>
          <p:spPr>
            <a:xfrm>
              <a:off x="425691" y="4023521"/>
              <a:ext cx="118105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Ficha de Medidas</a:t>
              </a:r>
            </a:p>
          </p:txBody>
        </p:sp>
        <p:sp>
          <p:nvSpPr>
            <p:cNvPr id="41" name="Rectángulo 40">
              <a:extLst>
                <a:ext uri="{FF2B5EF4-FFF2-40B4-BE49-F238E27FC236}">
                  <a16:creationId xmlns:a16="http://schemas.microsoft.com/office/drawing/2014/main" id="{92B9E128-7B4C-45E7-9BA8-B9EA85687B92}"/>
                </a:ext>
              </a:extLst>
            </p:cNvPr>
            <p:cNvSpPr/>
            <p:nvPr/>
          </p:nvSpPr>
          <p:spPr>
            <a:xfrm>
              <a:off x="754528" y="4254831"/>
              <a:ext cx="66475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H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ombros</a:t>
              </a:r>
            </a:p>
          </p:txBody>
        </p:sp>
        <p:grpSp>
          <p:nvGrpSpPr>
            <p:cNvPr id="53" name="Grupo 52">
              <a:extLst>
                <a:ext uri="{FF2B5EF4-FFF2-40B4-BE49-F238E27FC236}">
                  <a16:creationId xmlns:a16="http://schemas.microsoft.com/office/drawing/2014/main" id="{F280F20A-CEEA-4B75-946C-268CF551042A}"/>
                </a:ext>
              </a:extLst>
            </p:cNvPr>
            <p:cNvGrpSpPr/>
            <p:nvPr/>
          </p:nvGrpSpPr>
          <p:grpSpPr>
            <a:xfrm>
              <a:off x="499785" y="4324233"/>
              <a:ext cx="319496" cy="903494"/>
              <a:chOff x="499785" y="4324233"/>
              <a:chExt cx="319496" cy="903494"/>
            </a:xfrm>
          </p:grpSpPr>
          <p:sp>
            <p:nvSpPr>
              <p:cNvPr id="40" name="Rectángulo 39">
                <a:extLst>
                  <a:ext uri="{FF2B5EF4-FFF2-40B4-BE49-F238E27FC236}">
                    <a16:creationId xmlns:a16="http://schemas.microsoft.com/office/drawing/2014/main" id="{E47B04F6-4E0C-443A-9D7F-51CC3A6E8167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 dirty="0"/>
              </a:p>
            </p:txBody>
          </p:sp>
          <p:sp>
            <p:nvSpPr>
              <p:cNvPr id="42" name="Rectángulo 41">
                <a:extLst>
                  <a:ext uri="{FF2B5EF4-FFF2-40B4-BE49-F238E27FC236}">
                    <a16:creationId xmlns:a16="http://schemas.microsoft.com/office/drawing/2014/main" id="{E0D8D7D1-E8A9-477D-BB59-7D4037A10AD8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3" name="Rectángulo 42">
                <a:extLst>
                  <a:ext uri="{FF2B5EF4-FFF2-40B4-BE49-F238E27FC236}">
                    <a16:creationId xmlns:a16="http://schemas.microsoft.com/office/drawing/2014/main" id="{F11EEA12-BB2F-4295-96AC-15AABB2EB594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4" name="Rectángulo 43">
                <a:extLst>
                  <a:ext uri="{FF2B5EF4-FFF2-40B4-BE49-F238E27FC236}">
                    <a16:creationId xmlns:a16="http://schemas.microsoft.com/office/drawing/2014/main" id="{4CA8619C-54F1-4E1B-8AD0-2AB97850AF39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5" name="Rectángulo 44">
                <a:extLst>
                  <a:ext uri="{FF2B5EF4-FFF2-40B4-BE49-F238E27FC236}">
                    <a16:creationId xmlns:a16="http://schemas.microsoft.com/office/drawing/2014/main" id="{A892E23F-412E-4C2B-BF07-19DEFB875F6D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48" name="Rectángulo 47">
              <a:extLst>
                <a:ext uri="{FF2B5EF4-FFF2-40B4-BE49-F238E27FC236}">
                  <a16:creationId xmlns:a16="http://schemas.microsoft.com/office/drawing/2014/main" id="{F61B7A8A-9FD8-4CD0-98C1-D19A7D442815}"/>
                </a:ext>
              </a:extLst>
            </p:cNvPr>
            <p:cNvSpPr/>
            <p:nvPr/>
          </p:nvSpPr>
          <p:spPr>
            <a:xfrm>
              <a:off x="754528" y="4446790"/>
              <a:ext cx="66475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Busto</a:t>
              </a:r>
            </a:p>
          </p:txBody>
        </p:sp>
        <p:sp>
          <p:nvSpPr>
            <p:cNvPr id="49" name="Rectángulo 48">
              <a:extLst>
                <a:ext uri="{FF2B5EF4-FFF2-40B4-BE49-F238E27FC236}">
                  <a16:creationId xmlns:a16="http://schemas.microsoft.com/office/drawing/2014/main" id="{CB2C72A1-AB47-4A03-B163-24BB2C1F201C}"/>
                </a:ext>
              </a:extLst>
            </p:cNvPr>
            <p:cNvSpPr/>
            <p:nvPr/>
          </p:nvSpPr>
          <p:spPr>
            <a:xfrm>
              <a:off x="754528" y="4627222"/>
              <a:ext cx="934027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Larg</a:t>
              </a: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 Espalda</a:t>
              </a:r>
            </a:p>
          </p:txBody>
        </p:sp>
        <p:sp>
          <p:nvSpPr>
            <p:cNvPr id="50" name="Rectángulo 49">
              <a:extLst>
                <a:ext uri="{FF2B5EF4-FFF2-40B4-BE49-F238E27FC236}">
                  <a16:creationId xmlns:a16="http://schemas.microsoft.com/office/drawing/2014/main" id="{C5BC14CB-F47E-4D58-8F68-DDE41F381913}"/>
                </a:ext>
              </a:extLst>
            </p:cNvPr>
            <p:cNvSpPr/>
            <p:nvPr/>
          </p:nvSpPr>
          <p:spPr>
            <a:xfrm>
              <a:off x="754528" y="4819750"/>
              <a:ext cx="934027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Busto</a:t>
              </a:r>
            </a:p>
          </p:txBody>
        </p:sp>
        <p:sp>
          <p:nvSpPr>
            <p:cNvPr id="52" name="Rectángulo 51">
              <a:extLst>
                <a:ext uri="{FF2B5EF4-FFF2-40B4-BE49-F238E27FC236}">
                  <a16:creationId xmlns:a16="http://schemas.microsoft.com/office/drawing/2014/main" id="{39884370-F146-4FD9-9DE4-63D0F5CF1CFD}"/>
                </a:ext>
              </a:extLst>
            </p:cNvPr>
            <p:cNvSpPr/>
            <p:nvPr/>
          </p:nvSpPr>
          <p:spPr>
            <a:xfrm>
              <a:off x="763644" y="5019073"/>
              <a:ext cx="54205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</a:t>
              </a:r>
            </a:p>
          </p:txBody>
        </p:sp>
        <p:grpSp>
          <p:nvGrpSpPr>
            <p:cNvPr id="54" name="Grupo 53">
              <a:extLst>
                <a:ext uri="{FF2B5EF4-FFF2-40B4-BE49-F238E27FC236}">
                  <a16:creationId xmlns:a16="http://schemas.microsoft.com/office/drawing/2014/main" id="{899D3852-9FE5-4802-ABAC-63F149199D1B}"/>
                </a:ext>
              </a:extLst>
            </p:cNvPr>
            <p:cNvGrpSpPr/>
            <p:nvPr/>
          </p:nvGrpSpPr>
          <p:grpSpPr>
            <a:xfrm>
              <a:off x="1603520" y="4324233"/>
              <a:ext cx="319496" cy="903494"/>
              <a:chOff x="499785" y="4324233"/>
              <a:chExt cx="319496" cy="903494"/>
            </a:xfrm>
          </p:grpSpPr>
          <p:sp>
            <p:nvSpPr>
              <p:cNvPr id="55" name="Rectángulo 54">
                <a:extLst>
                  <a:ext uri="{FF2B5EF4-FFF2-40B4-BE49-F238E27FC236}">
                    <a16:creationId xmlns:a16="http://schemas.microsoft.com/office/drawing/2014/main" id="{B9500116-F8A0-4B60-A41D-DDA61DAD96E1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6" name="Rectángulo 55">
                <a:extLst>
                  <a:ext uri="{FF2B5EF4-FFF2-40B4-BE49-F238E27FC236}">
                    <a16:creationId xmlns:a16="http://schemas.microsoft.com/office/drawing/2014/main" id="{32936542-49CC-49B3-82EB-7BF61A120F45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7" name="Rectángulo 56">
                <a:extLst>
                  <a:ext uri="{FF2B5EF4-FFF2-40B4-BE49-F238E27FC236}">
                    <a16:creationId xmlns:a16="http://schemas.microsoft.com/office/drawing/2014/main" id="{8750774D-2064-4D64-A3A9-4DF20C839018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8" name="Rectángulo 57">
                <a:extLst>
                  <a:ext uri="{FF2B5EF4-FFF2-40B4-BE49-F238E27FC236}">
                    <a16:creationId xmlns:a16="http://schemas.microsoft.com/office/drawing/2014/main" id="{83283F80-022F-44A8-A5C5-F600B41761E0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9" name="Rectángulo 58">
                <a:extLst>
                  <a:ext uri="{FF2B5EF4-FFF2-40B4-BE49-F238E27FC236}">
                    <a16:creationId xmlns:a16="http://schemas.microsoft.com/office/drawing/2014/main" id="{B3B65F57-430F-44F5-B56A-77EC86B78C32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60" name="Rectángulo 59">
              <a:extLst>
                <a:ext uri="{FF2B5EF4-FFF2-40B4-BE49-F238E27FC236}">
                  <a16:creationId xmlns:a16="http://schemas.microsoft.com/office/drawing/2014/main" id="{6466DA8E-C652-4658-9DE6-CC4010FF4254}"/>
                </a:ext>
              </a:extLst>
            </p:cNvPr>
            <p:cNvSpPr/>
            <p:nvPr/>
          </p:nvSpPr>
          <p:spPr>
            <a:xfrm>
              <a:off x="1857045" y="4249221"/>
              <a:ext cx="140225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Frente </a:t>
              </a:r>
            </a:p>
          </p:txBody>
        </p:sp>
        <p:sp>
          <p:nvSpPr>
            <p:cNvPr id="61" name="Rectángulo 60">
              <a:extLst>
                <a:ext uri="{FF2B5EF4-FFF2-40B4-BE49-F238E27FC236}">
                  <a16:creationId xmlns:a16="http://schemas.microsoft.com/office/drawing/2014/main" id="{31371062-0AD6-4B71-A228-5A8B2CD3F31E}"/>
                </a:ext>
              </a:extLst>
            </p:cNvPr>
            <p:cNvSpPr/>
            <p:nvPr/>
          </p:nvSpPr>
          <p:spPr>
            <a:xfrm>
              <a:off x="1857045" y="4448480"/>
              <a:ext cx="1327750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Costado</a:t>
              </a:r>
            </a:p>
          </p:txBody>
        </p:sp>
        <p:sp>
          <p:nvSpPr>
            <p:cNvPr id="62" name="Rectángulo 61">
              <a:extLst>
                <a:ext uri="{FF2B5EF4-FFF2-40B4-BE49-F238E27FC236}">
                  <a16:creationId xmlns:a16="http://schemas.microsoft.com/office/drawing/2014/main" id="{5A4E51EF-8D78-4EC7-9B0F-BE0BEA9BB197}"/>
                </a:ext>
              </a:extLst>
            </p:cNvPr>
            <p:cNvSpPr/>
            <p:nvPr/>
          </p:nvSpPr>
          <p:spPr>
            <a:xfrm>
              <a:off x="1867696" y="4627222"/>
              <a:ext cx="60857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Cadera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63" name="Rectángulo 62">
              <a:extLst>
                <a:ext uri="{FF2B5EF4-FFF2-40B4-BE49-F238E27FC236}">
                  <a16:creationId xmlns:a16="http://schemas.microsoft.com/office/drawing/2014/main" id="{14010947-628E-4464-9589-CBFF26BCD86C}"/>
                </a:ext>
              </a:extLst>
            </p:cNvPr>
            <p:cNvSpPr/>
            <p:nvPr/>
          </p:nvSpPr>
          <p:spPr>
            <a:xfrm>
              <a:off x="1867696" y="4813319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Rodilla</a:t>
              </a:r>
            </a:p>
          </p:txBody>
        </p:sp>
        <p:sp>
          <p:nvSpPr>
            <p:cNvPr id="64" name="Rectángulo 63">
              <a:extLst>
                <a:ext uri="{FF2B5EF4-FFF2-40B4-BE49-F238E27FC236}">
                  <a16:creationId xmlns:a16="http://schemas.microsoft.com/office/drawing/2014/main" id="{B9F5A617-31DA-4B42-AA9F-20464752E28F}"/>
                </a:ext>
              </a:extLst>
            </p:cNvPr>
            <p:cNvSpPr/>
            <p:nvPr/>
          </p:nvSpPr>
          <p:spPr>
            <a:xfrm>
              <a:off x="1862655" y="5016100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Rodilla</a:t>
              </a:r>
            </a:p>
          </p:txBody>
        </p:sp>
        <p:grpSp>
          <p:nvGrpSpPr>
            <p:cNvPr id="65" name="Grupo 64">
              <a:extLst>
                <a:ext uri="{FF2B5EF4-FFF2-40B4-BE49-F238E27FC236}">
                  <a16:creationId xmlns:a16="http://schemas.microsoft.com/office/drawing/2014/main" id="{320CD5EF-93F7-494C-8D7A-6A0B8DEABED7}"/>
                </a:ext>
              </a:extLst>
            </p:cNvPr>
            <p:cNvGrpSpPr/>
            <p:nvPr/>
          </p:nvGrpSpPr>
          <p:grpSpPr>
            <a:xfrm>
              <a:off x="3122565" y="4330398"/>
              <a:ext cx="319496" cy="903494"/>
              <a:chOff x="499785" y="4324233"/>
              <a:chExt cx="319496" cy="903494"/>
            </a:xfrm>
          </p:grpSpPr>
          <p:sp>
            <p:nvSpPr>
              <p:cNvPr id="66" name="Rectángulo 65">
                <a:extLst>
                  <a:ext uri="{FF2B5EF4-FFF2-40B4-BE49-F238E27FC236}">
                    <a16:creationId xmlns:a16="http://schemas.microsoft.com/office/drawing/2014/main" id="{F5AFC7C4-3C8D-4234-9F99-591641CB149C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7" name="Rectángulo 66">
                <a:extLst>
                  <a:ext uri="{FF2B5EF4-FFF2-40B4-BE49-F238E27FC236}">
                    <a16:creationId xmlns:a16="http://schemas.microsoft.com/office/drawing/2014/main" id="{672EC4D9-7968-40EF-8E37-0AB1B0B57B4D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8" name="Rectángulo 67">
                <a:extLst>
                  <a:ext uri="{FF2B5EF4-FFF2-40B4-BE49-F238E27FC236}">
                    <a16:creationId xmlns:a16="http://schemas.microsoft.com/office/drawing/2014/main" id="{79992F34-89A5-437A-A008-60DF00CD58FB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9" name="Rectángulo 68">
                <a:extLst>
                  <a:ext uri="{FF2B5EF4-FFF2-40B4-BE49-F238E27FC236}">
                    <a16:creationId xmlns:a16="http://schemas.microsoft.com/office/drawing/2014/main" id="{5A44A7C8-1EF2-4BA3-A253-805C71A8205A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70" name="Rectángulo 69">
                <a:extLst>
                  <a:ext uri="{FF2B5EF4-FFF2-40B4-BE49-F238E27FC236}">
                    <a16:creationId xmlns:a16="http://schemas.microsoft.com/office/drawing/2014/main" id="{9FCEB1F4-D108-40F4-9C61-46A7811EF12A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71" name="Rectángulo 70">
              <a:extLst>
                <a:ext uri="{FF2B5EF4-FFF2-40B4-BE49-F238E27FC236}">
                  <a16:creationId xmlns:a16="http://schemas.microsoft.com/office/drawing/2014/main" id="{7667203C-F86F-4632-8695-E8C8F777376B}"/>
                </a:ext>
              </a:extLst>
            </p:cNvPr>
            <p:cNvSpPr/>
            <p:nvPr/>
          </p:nvSpPr>
          <p:spPr>
            <a:xfrm>
              <a:off x="3391445" y="4257235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Pantalones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2" name="Rectángulo 71">
              <a:extLst>
                <a:ext uri="{FF2B5EF4-FFF2-40B4-BE49-F238E27FC236}">
                  <a16:creationId xmlns:a16="http://schemas.microsoft.com/office/drawing/2014/main" id="{58BFB19A-50EB-45F1-A3CE-85D479F6FF63}"/>
                </a:ext>
              </a:extLst>
            </p:cNvPr>
            <p:cNvSpPr/>
            <p:nvPr/>
          </p:nvSpPr>
          <p:spPr>
            <a:xfrm>
              <a:off x="3392643" y="4443247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Falda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3" name="Rectángulo 72">
              <a:extLst>
                <a:ext uri="{FF2B5EF4-FFF2-40B4-BE49-F238E27FC236}">
                  <a16:creationId xmlns:a16="http://schemas.microsoft.com/office/drawing/2014/main" id="{1D61C0AB-6E23-4955-B604-F5425931A240}"/>
                </a:ext>
              </a:extLst>
            </p:cNvPr>
            <p:cNvSpPr/>
            <p:nvPr/>
          </p:nvSpPr>
          <p:spPr>
            <a:xfrm>
              <a:off x="3388231" y="4632248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Brazos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4" name="Rectángulo 73">
              <a:extLst>
                <a:ext uri="{FF2B5EF4-FFF2-40B4-BE49-F238E27FC236}">
                  <a16:creationId xmlns:a16="http://schemas.microsoft.com/office/drawing/2014/main" id="{82FFD66E-2E43-472B-9751-82F25D60E63F}"/>
                </a:ext>
              </a:extLst>
            </p:cNvPr>
            <p:cNvSpPr/>
            <p:nvPr/>
          </p:nvSpPr>
          <p:spPr>
            <a:xfrm>
              <a:off x="3391445" y="4824776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Brazos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5" name="Rectángulo 74">
              <a:extLst>
                <a:ext uri="{FF2B5EF4-FFF2-40B4-BE49-F238E27FC236}">
                  <a16:creationId xmlns:a16="http://schemas.microsoft.com/office/drawing/2014/main" id="{567DC8AA-44AB-4858-80A5-59093DB9B205}"/>
                </a:ext>
              </a:extLst>
            </p:cNvPr>
            <p:cNvSpPr/>
            <p:nvPr/>
          </p:nvSpPr>
          <p:spPr>
            <a:xfrm>
              <a:off x="3392014" y="5019687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Puños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77" name="Grupo 76">
            <a:extLst>
              <a:ext uri="{FF2B5EF4-FFF2-40B4-BE49-F238E27FC236}">
                <a16:creationId xmlns:a16="http://schemas.microsoft.com/office/drawing/2014/main" id="{E1C409F8-653D-4D9B-BD5A-C6F51AAA093A}"/>
              </a:ext>
            </a:extLst>
          </p:cNvPr>
          <p:cNvGrpSpPr/>
          <p:nvPr/>
        </p:nvGrpSpPr>
        <p:grpSpPr>
          <a:xfrm>
            <a:off x="827247" y="5284367"/>
            <a:ext cx="3869438" cy="314947"/>
            <a:chOff x="846774" y="1908569"/>
            <a:chExt cx="3869438" cy="314947"/>
          </a:xfrm>
        </p:grpSpPr>
        <p:sp>
          <p:nvSpPr>
            <p:cNvPr id="78" name="Rectángulo: esquinas redondeadas 77">
              <a:extLst>
                <a:ext uri="{FF2B5EF4-FFF2-40B4-BE49-F238E27FC236}">
                  <a16:creationId xmlns:a16="http://schemas.microsoft.com/office/drawing/2014/main" id="{2060D2E5-A165-4593-B293-BEB07BBA723F}"/>
                </a:ext>
              </a:extLst>
            </p:cNvPr>
            <p:cNvSpPr/>
            <p:nvPr/>
          </p:nvSpPr>
          <p:spPr>
            <a:xfrm>
              <a:off x="888509" y="1931042"/>
              <a:ext cx="3548063" cy="267576"/>
            </a:xfrm>
            <a:prstGeom prst="roundRect">
              <a:avLst>
                <a:gd name="adj" fmla="val 3808"/>
              </a:avLst>
            </a:prstGeom>
            <a:solidFill>
              <a:srgbClr val="E5EBF7"/>
            </a:solidFill>
            <a:ln w="6350"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79" name="Rectángulo 78">
              <a:extLst>
                <a:ext uri="{FF2B5EF4-FFF2-40B4-BE49-F238E27FC236}">
                  <a16:creationId xmlns:a16="http://schemas.microsoft.com/office/drawing/2014/main" id="{E7877A37-7626-4D32-BC91-E7815A0457B0}"/>
                </a:ext>
              </a:extLst>
            </p:cNvPr>
            <p:cNvSpPr/>
            <p:nvPr/>
          </p:nvSpPr>
          <p:spPr>
            <a:xfrm>
              <a:off x="846774" y="1910995"/>
              <a:ext cx="140708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Material Utilizado</a:t>
              </a:r>
            </a:p>
          </p:txBody>
        </p:sp>
        <p:sp>
          <p:nvSpPr>
            <p:cNvPr id="80" name="Rectángulo 79">
              <a:extLst>
                <a:ext uri="{FF2B5EF4-FFF2-40B4-BE49-F238E27FC236}">
                  <a16:creationId xmlns:a16="http://schemas.microsoft.com/office/drawing/2014/main" id="{EED52FFC-D234-4972-9362-CCA8BD8E1E1D}"/>
                </a:ext>
              </a:extLst>
            </p:cNvPr>
            <p:cNvSpPr/>
            <p:nvPr/>
          </p:nvSpPr>
          <p:spPr>
            <a:xfrm>
              <a:off x="1951784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81" name="Rectángulo 80">
              <a:extLst>
                <a:ext uri="{FF2B5EF4-FFF2-40B4-BE49-F238E27FC236}">
                  <a16:creationId xmlns:a16="http://schemas.microsoft.com/office/drawing/2014/main" id="{810D7B33-A378-48EE-81DB-D80ABF08CAFF}"/>
                </a:ext>
              </a:extLst>
            </p:cNvPr>
            <p:cNvSpPr/>
            <p:nvPr/>
          </p:nvSpPr>
          <p:spPr>
            <a:xfrm>
              <a:off x="2018850" y="1908569"/>
              <a:ext cx="1230415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Traído por cliente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82" name="Rectángulo 81">
              <a:extLst>
                <a:ext uri="{FF2B5EF4-FFF2-40B4-BE49-F238E27FC236}">
                  <a16:creationId xmlns:a16="http://schemas.microsoft.com/office/drawing/2014/main" id="{C6BA340D-8998-4AB9-89C7-B008C984CE74}"/>
                </a:ext>
              </a:extLst>
            </p:cNvPr>
            <p:cNvSpPr/>
            <p:nvPr/>
          </p:nvSpPr>
          <p:spPr>
            <a:xfrm>
              <a:off x="3114635" y="2000787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85" name="Rectángulo 84">
              <a:extLst>
                <a:ext uri="{FF2B5EF4-FFF2-40B4-BE49-F238E27FC236}">
                  <a16:creationId xmlns:a16="http://schemas.microsoft.com/office/drawing/2014/main" id="{E804BDC5-B8E3-4BEE-B9A1-7A7F9FE1772F}"/>
                </a:ext>
              </a:extLst>
            </p:cNvPr>
            <p:cNvSpPr/>
            <p:nvPr/>
          </p:nvSpPr>
          <p:spPr>
            <a:xfrm>
              <a:off x="3194974" y="1908569"/>
              <a:ext cx="152123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Comprado por uno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pic>
        <p:nvPicPr>
          <p:cNvPr id="86" name="Imagen 85">
            <a:extLst>
              <a:ext uri="{FF2B5EF4-FFF2-40B4-BE49-F238E27FC236}">
                <a16:creationId xmlns:a16="http://schemas.microsoft.com/office/drawing/2014/main" id="{5E40D706-1789-41B8-8B26-B918DFB9E15B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203" t="66278" r="8673" b="23356"/>
          <a:stretch/>
        </p:blipFill>
        <p:spPr>
          <a:xfrm>
            <a:off x="420002" y="5572807"/>
            <a:ext cx="4301657" cy="745544"/>
          </a:xfrm>
          <a:prstGeom prst="rect">
            <a:avLst/>
          </a:prstGeom>
        </p:spPr>
      </p:pic>
      <p:grpSp>
        <p:nvGrpSpPr>
          <p:cNvPr id="99" name="Grupo 98">
            <a:extLst>
              <a:ext uri="{FF2B5EF4-FFF2-40B4-BE49-F238E27FC236}">
                <a16:creationId xmlns:a16="http://schemas.microsoft.com/office/drawing/2014/main" id="{A495B0AB-2D8A-4029-A820-29583E476264}"/>
              </a:ext>
            </a:extLst>
          </p:cNvPr>
          <p:cNvGrpSpPr/>
          <p:nvPr/>
        </p:nvGrpSpPr>
        <p:grpSpPr>
          <a:xfrm>
            <a:off x="513886" y="6402346"/>
            <a:ext cx="4328637" cy="751470"/>
            <a:chOff x="507023" y="6357999"/>
            <a:chExt cx="4328637" cy="751470"/>
          </a:xfrm>
        </p:grpSpPr>
        <p:sp>
          <p:nvSpPr>
            <p:cNvPr id="88" name="Rectángulo 87">
              <a:extLst>
                <a:ext uri="{FF2B5EF4-FFF2-40B4-BE49-F238E27FC236}">
                  <a16:creationId xmlns:a16="http://schemas.microsoft.com/office/drawing/2014/main" id="{CABB359B-7FAA-4851-BFBB-C7E16CD1F9CA}"/>
                </a:ext>
              </a:extLst>
            </p:cNvPr>
            <p:cNvSpPr/>
            <p:nvPr/>
          </p:nvSpPr>
          <p:spPr>
            <a:xfrm>
              <a:off x="507023" y="6357999"/>
              <a:ext cx="1590222" cy="34394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6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Formas de Pago</a:t>
              </a:r>
              <a:endParaRPr lang="es-CL" sz="16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89" name="Rectángulo 88">
              <a:extLst>
                <a:ext uri="{FF2B5EF4-FFF2-40B4-BE49-F238E27FC236}">
                  <a16:creationId xmlns:a16="http://schemas.microsoft.com/office/drawing/2014/main" id="{5C3FB13F-67AB-4E67-B8DB-16F6AEF462D6}"/>
                </a:ext>
              </a:extLst>
            </p:cNvPr>
            <p:cNvSpPr/>
            <p:nvPr/>
          </p:nvSpPr>
          <p:spPr>
            <a:xfrm>
              <a:off x="508665" y="6755574"/>
              <a:ext cx="118105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Total a Pagar: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90" name="Conector recto 89">
              <a:extLst>
                <a:ext uri="{FF2B5EF4-FFF2-40B4-BE49-F238E27FC236}">
                  <a16:creationId xmlns:a16="http://schemas.microsoft.com/office/drawing/2014/main" id="{E991F5D5-602F-41C6-A05E-4F641BA735F5}"/>
                </a:ext>
              </a:extLst>
            </p:cNvPr>
            <p:cNvCxnSpPr>
              <a:cxnSpLocks/>
            </p:cNvCxnSpPr>
            <p:nvPr/>
          </p:nvCxnSpPr>
          <p:spPr>
            <a:xfrm>
              <a:off x="1405339" y="6956676"/>
              <a:ext cx="1125661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3" name="Rectángulo 92">
              <a:extLst>
                <a:ext uri="{FF2B5EF4-FFF2-40B4-BE49-F238E27FC236}">
                  <a16:creationId xmlns:a16="http://schemas.microsoft.com/office/drawing/2014/main" id="{6EBF0BAA-1830-4082-9014-C97DF0F57357}"/>
                </a:ext>
              </a:extLst>
            </p:cNvPr>
            <p:cNvSpPr/>
            <p:nvPr/>
          </p:nvSpPr>
          <p:spPr>
            <a:xfrm>
              <a:off x="2618328" y="6480608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94" name="Rectángulo 93">
              <a:extLst>
                <a:ext uri="{FF2B5EF4-FFF2-40B4-BE49-F238E27FC236}">
                  <a16:creationId xmlns:a16="http://schemas.microsoft.com/office/drawing/2014/main" id="{6B27A875-5C49-4CE4-884A-53A0A9CD71C2}"/>
                </a:ext>
              </a:extLst>
            </p:cNvPr>
            <p:cNvSpPr/>
            <p:nvPr/>
          </p:nvSpPr>
          <p:spPr>
            <a:xfrm>
              <a:off x="2698547" y="6392360"/>
              <a:ext cx="213711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50% Adel</a:t>
              </a: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anto / 50% Entrega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5" name="Rectángulo 94">
              <a:extLst>
                <a:ext uri="{FF2B5EF4-FFF2-40B4-BE49-F238E27FC236}">
                  <a16:creationId xmlns:a16="http://schemas.microsoft.com/office/drawing/2014/main" id="{796D9CDE-CE6A-44BC-B977-018DBDB7ADB1}"/>
                </a:ext>
              </a:extLst>
            </p:cNvPr>
            <p:cNvSpPr/>
            <p:nvPr/>
          </p:nvSpPr>
          <p:spPr>
            <a:xfrm>
              <a:off x="2618327" y="6671604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96" name="Rectángulo 95">
              <a:extLst>
                <a:ext uri="{FF2B5EF4-FFF2-40B4-BE49-F238E27FC236}">
                  <a16:creationId xmlns:a16="http://schemas.microsoft.com/office/drawing/2014/main" id="{E1A9C05A-E9F5-40BA-9B89-F4925868A6E2}"/>
                </a:ext>
              </a:extLst>
            </p:cNvPr>
            <p:cNvSpPr/>
            <p:nvPr/>
          </p:nvSpPr>
          <p:spPr>
            <a:xfrm>
              <a:off x="2698547" y="6590190"/>
              <a:ext cx="125637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Tarjeta de Crédito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7" name="Rectángulo 96">
              <a:extLst>
                <a:ext uri="{FF2B5EF4-FFF2-40B4-BE49-F238E27FC236}">
                  <a16:creationId xmlns:a16="http://schemas.microsoft.com/office/drawing/2014/main" id="{FDB9D3DA-79A0-4743-B169-42B0206C7917}"/>
                </a:ext>
              </a:extLst>
            </p:cNvPr>
            <p:cNvSpPr/>
            <p:nvPr/>
          </p:nvSpPr>
          <p:spPr>
            <a:xfrm>
              <a:off x="2734595" y="6796948"/>
              <a:ext cx="125637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Pago Completo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8" name="Rectángulo 97">
              <a:extLst>
                <a:ext uri="{FF2B5EF4-FFF2-40B4-BE49-F238E27FC236}">
                  <a16:creationId xmlns:a16="http://schemas.microsoft.com/office/drawing/2014/main" id="{C23ACB03-E850-4859-963B-A4D496E13724}"/>
                </a:ext>
              </a:extLst>
            </p:cNvPr>
            <p:cNvSpPr/>
            <p:nvPr/>
          </p:nvSpPr>
          <p:spPr>
            <a:xfrm>
              <a:off x="2618327" y="6872424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</p:grpSp>
      <p:sp>
        <p:nvSpPr>
          <p:cNvPr id="83" name="Rectángulo 82">
            <a:extLst>
              <a:ext uri="{FF2B5EF4-FFF2-40B4-BE49-F238E27FC236}">
                <a16:creationId xmlns:a16="http://schemas.microsoft.com/office/drawing/2014/main" id="{FF1B5714-D46E-4962-9BD8-8C3EB344E93F}"/>
              </a:ext>
            </a:extLst>
          </p:cNvPr>
          <p:cNvSpPr/>
          <p:nvPr/>
        </p:nvSpPr>
        <p:spPr>
          <a:xfrm>
            <a:off x="551357" y="63750"/>
            <a:ext cx="4148168" cy="107830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07000"/>
              </a:lnSpc>
              <a:spcAft>
                <a:spcPts val="726"/>
              </a:spcAft>
            </a:pPr>
            <a:r>
              <a:rPr lang="es-CL" sz="5988" dirty="0">
                <a:solidFill>
                  <a:schemeClr val="bg1"/>
                </a:solidFill>
                <a:latin typeface="Angelface" pitchFamily="50" charset="0"/>
                <a:ea typeface="Calibri" panose="020F0502020204030204" pitchFamily="34" charset="0"/>
                <a:cs typeface="Times New Roman" panose="02020603050405020304" pitchFamily="18" charset="0"/>
              </a:rPr>
              <a:t>Ordenes de Venta</a:t>
            </a:r>
            <a:endParaRPr lang="es-CL" sz="6532" dirty="0">
              <a:solidFill>
                <a:schemeClr val="bg1"/>
              </a:solidFill>
              <a:latin typeface="Angelface" pitchFamily="50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101" name="Rectángulo: esquinas redondeadas 100">
            <a:extLst>
              <a:ext uri="{FF2B5EF4-FFF2-40B4-BE49-F238E27FC236}">
                <a16:creationId xmlns:a16="http://schemas.microsoft.com/office/drawing/2014/main" id="{0A155951-9671-4EA6-9BA5-4894C98CB333}"/>
              </a:ext>
            </a:extLst>
          </p:cNvPr>
          <p:cNvSpPr/>
          <p:nvPr/>
        </p:nvSpPr>
        <p:spPr>
          <a:xfrm>
            <a:off x="473237" y="1582469"/>
            <a:ext cx="4223447" cy="604994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111" name="Rectángulo: esquinas redondeadas 110">
            <a:extLst>
              <a:ext uri="{FF2B5EF4-FFF2-40B4-BE49-F238E27FC236}">
                <a16:creationId xmlns:a16="http://schemas.microsoft.com/office/drawing/2014/main" id="{2F0F5CEE-A183-4B39-8715-F1C8F735566B}"/>
              </a:ext>
            </a:extLst>
          </p:cNvPr>
          <p:cNvSpPr/>
          <p:nvPr/>
        </p:nvSpPr>
        <p:spPr>
          <a:xfrm>
            <a:off x="524368" y="3850804"/>
            <a:ext cx="4115236" cy="1279658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113" name="Rectángulo: esquinas redondeadas 112">
            <a:extLst>
              <a:ext uri="{FF2B5EF4-FFF2-40B4-BE49-F238E27FC236}">
                <a16:creationId xmlns:a16="http://schemas.microsoft.com/office/drawing/2014/main" id="{907035ED-50C6-4207-BD92-D5027B05F656}"/>
              </a:ext>
            </a:extLst>
          </p:cNvPr>
          <p:cNvSpPr/>
          <p:nvPr/>
        </p:nvSpPr>
        <p:spPr>
          <a:xfrm>
            <a:off x="521789" y="6431097"/>
            <a:ext cx="4115236" cy="762266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</p:spTree>
    <p:extLst>
      <p:ext uri="{BB962C8B-B14F-4D97-AF65-F5344CB8AC3E}">
        <p14:creationId xmlns:p14="http://schemas.microsoft.com/office/powerpoint/2010/main" val="871095516"/>
      </p:ext>
    </p:extLst>
  </p:cSld>
  <p:clrMapOvr>
    <a:masterClrMapping/>
  </p:clrMapOvr>
</p:sld>
</file>

<file path=ppt/slides/slide3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4" name="Imagen 113">
            <a:extLst>
              <a:ext uri="{FF2B5EF4-FFF2-40B4-BE49-F238E27FC236}">
                <a16:creationId xmlns:a16="http://schemas.microsoft.com/office/drawing/2014/main" id="{E2C72D66-3C05-40F4-818E-4CB8631B94FA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26633" t="9514" r="29569" b="27352"/>
          <a:stretch/>
        </p:blipFill>
        <p:spPr>
          <a:xfrm rot="16200000">
            <a:off x="2185505" y="-1998928"/>
            <a:ext cx="697876" cy="5068891"/>
          </a:xfrm>
          <a:prstGeom prst="rect">
            <a:avLst/>
          </a:prstGeom>
        </p:spPr>
      </p:pic>
      <p:sp>
        <p:nvSpPr>
          <p:cNvPr id="112" name="Rectángulo: esquinas redondeadas 111">
            <a:extLst>
              <a:ext uri="{FF2B5EF4-FFF2-40B4-BE49-F238E27FC236}">
                <a16:creationId xmlns:a16="http://schemas.microsoft.com/office/drawing/2014/main" id="{E115D612-3661-42A9-A486-91A7B88EA55F}"/>
              </a:ext>
            </a:extLst>
          </p:cNvPr>
          <p:cNvSpPr/>
          <p:nvPr/>
        </p:nvSpPr>
        <p:spPr>
          <a:xfrm>
            <a:off x="440504" y="6367648"/>
            <a:ext cx="4290148" cy="890633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110" name="Rectángulo: esquinas redondeadas 109">
            <a:extLst>
              <a:ext uri="{FF2B5EF4-FFF2-40B4-BE49-F238E27FC236}">
                <a16:creationId xmlns:a16="http://schemas.microsoft.com/office/drawing/2014/main" id="{9B78243E-FF09-471B-A928-593DCFE6BCF1}"/>
              </a:ext>
            </a:extLst>
          </p:cNvPr>
          <p:cNvSpPr/>
          <p:nvPr/>
        </p:nvSpPr>
        <p:spPr>
          <a:xfrm>
            <a:off x="440505" y="3776826"/>
            <a:ext cx="4290148" cy="1439386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84" name="Rectángulo: esquinas redondeadas 83">
            <a:extLst>
              <a:ext uri="{FF2B5EF4-FFF2-40B4-BE49-F238E27FC236}">
                <a16:creationId xmlns:a16="http://schemas.microsoft.com/office/drawing/2014/main" id="{AD7414DD-8DE6-45B8-8112-9BDDF0B186AF}"/>
              </a:ext>
            </a:extLst>
          </p:cNvPr>
          <p:cNvSpPr/>
          <p:nvPr/>
        </p:nvSpPr>
        <p:spPr>
          <a:xfrm>
            <a:off x="420001" y="1536627"/>
            <a:ext cx="4310651" cy="697874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2" name="Rectángulo: esquinas redondeadas 1">
            <a:extLst>
              <a:ext uri="{FF2B5EF4-FFF2-40B4-BE49-F238E27FC236}">
                <a16:creationId xmlns:a16="http://schemas.microsoft.com/office/drawing/2014/main" id="{99FF4510-806D-4AC7-8D73-69B355A697B8}"/>
              </a:ext>
            </a:extLst>
          </p:cNvPr>
          <p:cNvSpPr/>
          <p:nvPr/>
        </p:nvSpPr>
        <p:spPr>
          <a:xfrm>
            <a:off x="1308997" y="1142665"/>
            <a:ext cx="1021080" cy="217998"/>
          </a:xfrm>
          <a:prstGeom prst="roundRect">
            <a:avLst>
              <a:gd name="adj" fmla="val 0"/>
            </a:avLst>
          </a:prstGeom>
          <a:noFill/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4" name="Rectángulo 3">
            <a:extLst>
              <a:ext uri="{FF2B5EF4-FFF2-40B4-BE49-F238E27FC236}">
                <a16:creationId xmlns:a16="http://schemas.microsoft.com/office/drawing/2014/main" id="{2AFB77A1-E7B9-4F47-9144-3CC7BDF7EE3D}"/>
              </a:ext>
            </a:extLst>
          </p:cNvPr>
          <p:cNvSpPr/>
          <p:nvPr/>
        </p:nvSpPr>
        <p:spPr>
          <a:xfrm>
            <a:off x="440504" y="1056234"/>
            <a:ext cx="1021080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N.º Pedido</a:t>
            </a:r>
            <a:endParaRPr lang="es-CL" dirty="0">
              <a:effectLst/>
              <a:latin typeface="Akazan Lt" panose="02000506020000020003" pitchFamily="2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5" name="Rectángulo: esquinas redondeadas 4">
            <a:extLst>
              <a:ext uri="{FF2B5EF4-FFF2-40B4-BE49-F238E27FC236}">
                <a16:creationId xmlns:a16="http://schemas.microsoft.com/office/drawing/2014/main" id="{2842A9BB-0E44-4F1E-97DD-EF7322732B51}"/>
              </a:ext>
            </a:extLst>
          </p:cNvPr>
          <p:cNvSpPr/>
          <p:nvPr/>
        </p:nvSpPr>
        <p:spPr>
          <a:xfrm>
            <a:off x="3675604" y="1142059"/>
            <a:ext cx="1021080" cy="217998"/>
          </a:xfrm>
          <a:prstGeom prst="roundRect">
            <a:avLst>
              <a:gd name="adj" fmla="val 0"/>
            </a:avLst>
          </a:prstGeom>
          <a:noFill/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6" name="Rectángulo 5">
            <a:extLst>
              <a:ext uri="{FF2B5EF4-FFF2-40B4-BE49-F238E27FC236}">
                <a16:creationId xmlns:a16="http://schemas.microsoft.com/office/drawing/2014/main" id="{7F3D37A6-278E-4B2C-8776-6E7C1A84784E}"/>
              </a:ext>
            </a:extLst>
          </p:cNvPr>
          <p:cNvSpPr/>
          <p:nvPr/>
        </p:nvSpPr>
        <p:spPr>
          <a:xfrm>
            <a:off x="3079506" y="1063864"/>
            <a:ext cx="1021080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Fecha</a:t>
            </a:r>
          </a:p>
        </p:txBody>
      </p:sp>
      <p:grpSp>
        <p:nvGrpSpPr>
          <p:cNvPr id="17" name="Grupo 16">
            <a:extLst>
              <a:ext uri="{FF2B5EF4-FFF2-40B4-BE49-F238E27FC236}">
                <a16:creationId xmlns:a16="http://schemas.microsoft.com/office/drawing/2014/main" id="{A1221EF0-FDFE-48C3-A647-6370BEFC3A9F}"/>
              </a:ext>
            </a:extLst>
          </p:cNvPr>
          <p:cNvGrpSpPr/>
          <p:nvPr/>
        </p:nvGrpSpPr>
        <p:grpSpPr>
          <a:xfrm>
            <a:off x="428996" y="1535416"/>
            <a:ext cx="4190338" cy="715275"/>
            <a:chOff x="461175" y="1120552"/>
            <a:chExt cx="4190338" cy="715275"/>
          </a:xfrm>
        </p:grpSpPr>
        <p:sp>
          <p:nvSpPr>
            <p:cNvPr id="8" name="Rectángulo 7">
              <a:extLst>
                <a:ext uri="{FF2B5EF4-FFF2-40B4-BE49-F238E27FC236}">
                  <a16:creationId xmlns:a16="http://schemas.microsoft.com/office/drawing/2014/main" id="{9A52EE84-0DE8-4F26-AD5E-3CE20593F425}"/>
                </a:ext>
              </a:extLst>
            </p:cNvPr>
            <p:cNvSpPr/>
            <p:nvPr/>
          </p:nvSpPr>
          <p:spPr>
            <a:xfrm>
              <a:off x="477077" y="1120552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Cliente: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" name="Rectángulo 8">
              <a:extLst>
                <a:ext uri="{FF2B5EF4-FFF2-40B4-BE49-F238E27FC236}">
                  <a16:creationId xmlns:a16="http://schemas.microsoft.com/office/drawing/2014/main" id="{0293D1B7-439B-4947-A5F0-41627F3784A1}"/>
                </a:ext>
              </a:extLst>
            </p:cNvPr>
            <p:cNvSpPr/>
            <p:nvPr/>
          </p:nvSpPr>
          <p:spPr>
            <a:xfrm>
              <a:off x="461175" y="1452518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Teléfono: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10" name="Rectángulo 9">
              <a:extLst>
                <a:ext uri="{FF2B5EF4-FFF2-40B4-BE49-F238E27FC236}">
                  <a16:creationId xmlns:a16="http://schemas.microsoft.com/office/drawing/2014/main" id="{18CEE0AE-BC72-4F64-89A2-783C42213717}"/>
                </a:ext>
              </a:extLst>
            </p:cNvPr>
            <p:cNvSpPr/>
            <p:nvPr/>
          </p:nvSpPr>
          <p:spPr>
            <a:xfrm>
              <a:off x="2542395" y="1460468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Celular: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12" name="Conector recto 11">
              <a:extLst>
                <a:ext uri="{FF2B5EF4-FFF2-40B4-BE49-F238E27FC236}">
                  <a16:creationId xmlns:a16="http://schemas.microsoft.com/office/drawing/2014/main" id="{44FD2E21-B38E-48E6-8AF0-3E3DE6E69487}"/>
                </a:ext>
              </a:extLst>
            </p:cNvPr>
            <p:cNvCxnSpPr/>
            <p:nvPr/>
          </p:nvCxnSpPr>
          <p:spPr>
            <a:xfrm>
              <a:off x="1089328" y="1380954"/>
              <a:ext cx="3562185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Conector recto 12">
              <a:extLst>
                <a:ext uri="{FF2B5EF4-FFF2-40B4-BE49-F238E27FC236}">
                  <a16:creationId xmlns:a16="http://schemas.microsoft.com/office/drawing/2014/main" id="{FF0615F5-297B-42CC-9227-B689F664423A}"/>
                </a:ext>
              </a:extLst>
            </p:cNvPr>
            <p:cNvCxnSpPr>
              <a:cxnSpLocks/>
            </p:cNvCxnSpPr>
            <p:nvPr/>
          </p:nvCxnSpPr>
          <p:spPr>
            <a:xfrm>
              <a:off x="1194019" y="1700333"/>
              <a:ext cx="1348376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" name="Conector recto 14">
              <a:extLst>
                <a:ext uri="{FF2B5EF4-FFF2-40B4-BE49-F238E27FC236}">
                  <a16:creationId xmlns:a16="http://schemas.microsoft.com/office/drawing/2014/main" id="{BD48C7B8-5CAC-4F82-9216-C8AB344C1EF2}"/>
                </a:ext>
              </a:extLst>
            </p:cNvPr>
            <p:cNvCxnSpPr>
              <a:cxnSpLocks/>
            </p:cNvCxnSpPr>
            <p:nvPr/>
          </p:nvCxnSpPr>
          <p:spPr>
            <a:xfrm>
              <a:off x="3228230" y="1700333"/>
              <a:ext cx="1423283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7" name="Grupo 26">
            <a:extLst>
              <a:ext uri="{FF2B5EF4-FFF2-40B4-BE49-F238E27FC236}">
                <a16:creationId xmlns:a16="http://schemas.microsoft.com/office/drawing/2014/main" id="{D011FB4B-7475-4BE9-A358-6DA41A8D12AD}"/>
              </a:ext>
            </a:extLst>
          </p:cNvPr>
          <p:cNvGrpSpPr/>
          <p:nvPr/>
        </p:nvGrpSpPr>
        <p:grpSpPr>
          <a:xfrm>
            <a:off x="899417" y="2332501"/>
            <a:ext cx="3359980" cy="319046"/>
            <a:chOff x="864702" y="1908569"/>
            <a:chExt cx="3359980" cy="319046"/>
          </a:xfrm>
        </p:grpSpPr>
        <p:sp>
          <p:nvSpPr>
            <p:cNvPr id="19" name="Rectángulo: esquinas redondeadas 18">
              <a:extLst>
                <a:ext uri="{FF2B5EF4-FFF2-40B4-BE49-F238E27FC236}">
                  <a16:creationId xmlns:a16="http://schemas.microsoft.com/office/drawing/2014/main" id="{90C1F828-0023-4BD0-AE55-1A1D3BABD5CA}"/>
                </a:ext>
              </a:extLst>
            </p:cNvPr>
            <p:cNvSpPr/>
            <p:nvPr/>
          </p:nvSpPr>
          <p:spPr>
            <a:xfrm>
              <a:off x="888509" y="1931042"/>
              <a:ext cx="3336173" cy="267576"/>
            </a:xfrm>
            <a:prstGeom prst="roundRect">
              <a:avLst>
                <a:gd name="adj" fmla="val 3808"/>
              </a:avLst>
            </a:prstGeom>
            <a:solidFill>
              <a:srgbClr val="E5EBF7"/>
            </a:solidFill>
            <a:ln w="6350"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20" name="Rectángulo 19">
              <a:extLst>
                <a:ext uri="{FF2B5EF4-FFF2-40B4-BE49-F238E27FC236}">
                  <a16:creationId xmlns:a16="http://schemas.microsoft.com/office/drawing/2014/main" id="{56986F0A-658A-4DCF-8EF6-0F185C7C5060}"/>
                </a:ext>
              </a:extLst>
            </p:cNvPr>
            <p:cNvSpPr/>
            <p:nvPr/>
          </p:nvSpPr>
          <p:spPr>
            <a:xfrm>
              <a:off x="864702" y="1910995"/>
              <a:ext cx="140708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Tipo de Servicio: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21" name="Rectángulo 20">
              <a:extLst>
                <a:ext uri="{FF2B5EF4-FFF2-40B4-BE49-F238E27FC236}">
                  <a16:creationId xmlns:a16="http://schemas.microsoft.com/office/drawing/2014/main" id="{6492D76D-BD6D-4616-9DE0-599FC92A6658}"/>
                </a:ext>
              </a:extLst>
            </p:cNvPr>
            <p:cNvSpPr/>
            <p:nvPr/>
          </p:nvSpPr>
          <p:spPr>
            <a:xfrm>
              <a:off x="1993616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2" name="Rectángulo 21">
              <a:extLst>
                <a:ext uri="{FF2B5EF4-FFF2-40B4-BE49-F238E27FC236}">
                  <a16:creationId xmlns:a16="http://schemas.microsoft.com/office/drawing/2014/main" id="{BE82BD38-E445-4696-A0AB-597A418C5665}"/>
                </a:ext>
              </a:extLst>
            </p:cNvPr>
            <p:cNvSpPr/>
            <p:nvPr/>
          </p:nvSpPr>
          <p:spPr>
            <a:xfrm>
              <a:off x="2072635" y="1908569"/>
              <a:ext cx="654616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Costura</a:t>
              </a:r>
            </a:p>
          </p:txBody>
        </p:sp>
        <p:sp>
          <p:nvSpPr>
            <p:cNvPr id="23" name="Rectángulo 22">
              <a:extLst>
                <a:ext uri="{FF2B5EF4-FFF2-40B4-BE49-F238E27FC236}">
                  <a16:creationId xmlns:a16="http://schemas.microsoft.com/office/drawing/2014/main" id="{68F4B250-3831-418F-BFC4-D431DBC2CA70}"/>
                </a:ext>
              </a:extLst>
            </p:cNvPr>
            <p:cNvSpPr/>
            <p:nvPr/>
          </p:nvSpPr>
          <p:spPr>
            <a:xfrm>
              <a:off x="2660329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4" name="Rectángulo 23">
              <a:extLst>
                <a:ext uri="{FF2B5EF4-FFF2-40B4-BE49-F238E27FC236}">
                  <a16:creationId xmlns:a16="http://schemas.microsoft.com/office/drawing/2014/main" id="{4AA89D6B-DBBA-402D-AEBE-71E144A67F00}"/>
                </a:ext>
              </a:extLst>
            </p:cNvPr>
            <p:cNvSpPr/>
            <p:nvPr/>
          </p:nvSpPr>
          <p:spPr>
            <a:xfrm>
              <a:off x="2750460" y="1915094"/>
              <a:ext cx="81676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Confección</a:t>
              </a:r>
            </a:p>
          </p:txBody>
        </p:sp>
        <p:sp>
          <p:nvSpPr>
            <p:cNvPr id="25" name="Rectángulo 24">
              <a:extLst>
                <a:ext uri="{FF2B5EF4-FFF2-40B4-BE49-F238E27FC236}">
                  <a16:creationId xmlns:a16="http://schemas.microsoft.com/office/drawing/2014/main" id="{E35C0224-B0B5-4F53-8A83-F99AB3741D53}"/>
                </a:ext>
              </a:extLst>
            </p:cNvPr>
            <p:cNvSpPr/>
            <p:nvPr/>
          </p:nvSpPr>
          <p:spPr>
            <a:xfrm>
              <a:off x="3522045" y="2000787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6" name="Rectángulo 25">
              <a:extLst>
                <a:ext uri="{FF2B5EF4-FFF2-40B4-BE49-F238E27FC236}">
                  <a16:creationId xmlns:a16="http://schemas.microsoft.com/office/drawing/2014/main" id="{6D0BC1E9-E235-4F61-AC23-ACA0B4CF88CA}"/>
                </a:ext>
              </a:extLst>
            </p:cNvPr>
            <p:cNvSpPr/>
            <p:nvPr/>
          </p:nvSpPr>
          <p:spPr>
            <a:xfrm>
              <a:off x="3612029" y="1915094"/>
              <a:ext cx="552402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Otros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sp>
        <p:nvSpPr>
          <p:cNvPr id="28" name="Rectángulo 27">
            <a:extLst>
              <a:ext uri="{FF2B5EF4-FFF2-40B4-BE49-F238E27FC236}">
                <a16:creationId xmlns:a16="http://schemas.microsoft.com/office/drawing/2014/main" id="{68588BD4-AE96-4CF9-9C4B-24A6D79FE99D}"/>
              </a:ext>
            </a:extLst>
          </p:cNvPr>
          <p:cNvSpPr/>
          <p:nvPr/>
        </p:nvSpPr>
        <p:spPr>
          <a:xfrm>
            <a:off x="354701" y="2633649"/>
            <a:ext cx="2183733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Descripción del Servicio:</a:t>
            </a:r>
            <a:endParaRPr lang="es-CL" dirty="0">
              <a:effectLst/>
              <a:latin typeface="Akazan Lt" panose="02000506020000020003" pitchFamily="2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pic>
        <p:nvPicPr>
          <p:cNvPr id="30" name="Imagen 29">
            <a:extLst>
              <a:ext uri="{FF2B5EF4-FFF2-40B4-BE49-F238E27FC236}">
                <a16:creationId xmlns:a16="http://schemas.microsoft.com/office/drawing/2014/main" id="{3E931A31-DC47-4A40-8DA9-8FC83A9306DD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203" t="66278" r="8673" b="23449"/>
          <a:stretch/>
        </p:blipFill>
        <p:spPr>
          <a:xfrm>
            <a:off x="440505" y="2944813"/>
            <a:ext cx="4301657" cy="738769"/>
          </a:xfrm>
          <a:prstGeom prst="rect">
            <a:avLst/>
          </a:prstGeom>
        </p:spPr>
      </p:pic>
      <p:grpSp>
        <p:nvGrpSpPr>
          <p:cNvPr id="76" name="Grupo 75">
            <a:extLst>
              <a:ext uri="{FF2B5EF4-FFF2-40B4-BE49-F238E27FC236}">
                <a16:creationId xmlns:a16="http://schemas.microsoft.com/office/drawing/2014/main" id="{EBD2F4EC-A8BF-4680-A871-AD5F1ACFA33A}"/>
              </a:ext>
            </a:extLst>
          </p:cNvPr>
          <p:cNvGrpSpPr/>
          <p:nvPr/>
        </p:nvGrpSpPr>
        <p:grpSpPr>
          <a:xfrm>
            <a:off x="513147" y="3825721"/>
            <a:ext cx="4187950" cy="1277269"/>
            <a:chOff x="425691" y="4023521"/>
            <a:chExt cx="4187950" cy="1277269"/>
          </a:xfrm>
        </p:grpSpPr>
        <p:sp>
          <p:nvSpPr>
            <p:cNvPr id="39" name="Rectángulo 38">
              <a:extLst>
                <a:ext uri="{FF2B5EF4-FFF2-40B4-BE49-F238E27FC236}">
                  <a16:creationId xmlns:a16="http://schemas.microsoft.com/office/drawing/2014/main" id="{02E4A93C-8F9C-4884-B2B6-80528735D3E3}"/>
                </a:ext>
              </a:extLst>
            </p:cNvPr>
            <p:cNvSpPr/>
            <p:nvPr/>
          </p:nvSpPr>
          <p:spPr>
            <a:xfrm>
              <a:off x="425691" y="4023521"/>
              <a:ext cx="118105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Ficha de Medidas</a:t>
              </a:r>
            </a:p>
          </p:txBody>
        </p:sp>
        <p:sp>
          <p:nvSpPr>
            <p:cNvPr id="41" name="Rectángulo 40">
              <a:extLst>
                <a:ext uri="{FF2B5EF4-FFF2-40B4-BE49-F238E27FC236}">
                  <a16:creationId xmlns:a16="http://schemas.microsoft.com/office/drawing/2014/main" id="{92B9E128-7B4C-45E7-9BA8-B9EA85687B92}"/>
                </a:ext>
              </a:extLst>
            </p:cNvPr>
            <p:cNvSpPr/>
            <p:nvPr/>
          </p:nvSpPr>
          <p:spPr>
            <a:xfrm>
              <a:off x="754528" y="4254831"/>
              <a:ext cx="66475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H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ombros</a:t>
              </a:r>
            </a:p>
          </p:txBody>
        </p:sp>
        <p:grpSp>
          <p:nvGrpSpPr>
            <p:cNvPr id="53" name="Grupo 52">
              <a:extLst>
                <a:ext uri="{FF2B5EF4-FFF2-40B4-BE49-F238E27FC236}">
                  <a16:creationId xmlns:a16="http://schemas.microsoft.com/office/drawing/2014/main" id="{F280F20A-CEEA-4B75-946C-268CF551042A}"/>
                </a:ext>
              </a:extLst>
            </p:cNvPr>
            <p:cNvGrpSpPr/>
            <p:nvPr/>
          </p:nvGrpSpPr>
          <p:grpSpPr>
            <a:xfrm>
              <a:off x="499785" y="4324233"/>
              <a:ext cx="319496" cy="903494"/>
              <a:chOff x="499785" y="4324233"/>
              <a:chExt cx="319496" cy="903494"/>
            </a:xfrm>
          </p:grpSpPr>
          <p:sp>
            <p:nvSpPr>
              <p:cNvPr id="40" name="Rectángulo 39">
                <a:extLst>
                  <a:ext uri="{FF2B5EF4-FFF2-40B4-BE49-F238E27FC236}">
                    <a16:creationId xmlns:a16="http://schemas.microsoft.com/office/drawing/2014/main" id="{E47B04F6-4E0C-443A-9D7F-51CC3A6E8167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 dirty="0"/>
              </a:p>
            </p:txBody>
          </p:sp>
          <p:sp>
            <p:nvSpPr>
              <p:cNvPr id="42" name="Rectángulo 41">
                <a:extLst>
                  <a:ext uri="{FF2B5EF4-FFF2-40B4-BE49-F238E27FC236}">
                    <a16:creationId xmlns:a16="http://schemas.microsoft.com/office/drawing/2014/main" id="{E0D8D7D1-E8A9-477D-BB59-7D4037A10AD8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3" name="Rectángulo 42">
                <a:extLst>
                  <a:ext uri="{FF2B5EF4-FFF2-40B4-BE49-F238E27FC236}">
                    <a16:creationId xmlns:a16="http://schemas.microsoft.com/office/drawing/2014/main" id="{F11EEA12-BB2F-4295-96AC-15AABB2EB594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4" name="Rectángulo 43">
                <a:extLst>
                  <a:ext uri="{FF2B5EF4-FFF2-40B4-BE49-F238E27FC236}">
                    <a16:creationId xmlns:a16="http://schemas.microsoft.com/office/drawing/2014/main" id="{4CA8619C-54F1-4E1B-8AD0-2AB97850AF39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5" name="Rectángulo 44">
                <a:extLst>
                  <a:ext uri="{FF2B5EF4-FFF2-40B4-BE49-F238E27FC236}">
                    <a16:creationId xmlns:a16="http://schemas.microsoft.com/office/drawing/2014/main" id="{A892E23F-412E-4C2B-BF07-19DEFB875F6D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48" name="Rectángulo 47">
              <a:extLst>
                <a:ext uri="{FF2B5EF4-FFF2-40B4-BE49-F238E27FC236}">
                  <a16:creationId xmlns:a16="http://schemas.microsoft.com/office/drawing/2014/main" id="{F61B7A8A-9FD8-4CD0-98C1-D19A7D442815}"/>
                </a:ext>
              </a:extLst>
            </p:cNvPr>
            <p:cNvSpPr/>
            <p:nvPr/>
          </p:nvSpPr>
          <p:spPr>
            <a:xfrm>
              <a:off x="754528" y="4446790"/>
              <a:ext cx="66475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Busto</a:t>
              </a:r>
            </a:p>
          </p:txBody>
        </p:sp>
        <p:sp>
          <p:nvSpPr>
            <p:cNvPr id="49" name="Rectángulo 48">
              <a:extLst>
                <a:ext uri="{FF2B5EF4-FFF2-40B4-BE49-F238E27FC236}">
                  <a16:creationId xmlns:a16="http://schemas.microsoft.com/office/drawing/2014/main" id="{CB2C72A1-AB47-4A03-B163-24BB2C1F201C}"/>
                </a:ext>
              </a:extLst>
            </p:cNvPr>
            <p:cNvSpPr/>
            <p:nvPr/>
          </p:nvSpPr>
          <p:spPr>
            <a:xfrm>
              <a:off x="754528" y="4627222"/>
              <a:ext cx="934027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Larg</a:t>
              </a: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 Espalda</a:t>
              </a:r>
            </a:p>
          </p:txBody>
        </p:sp>
        <p:sp>
          <p:nvSpPr>
            <p:cNvPr id="50" name="Rectángulo 49">
              <a:extLst>
                <a:ext uri="{FF2B5EF4-FFF2-40B4-BE49-F238E27FC236}">
                  <a16:creationId xmlns:a16="http://schemas.microsoft.com/office/drawing/2014/main" id="{C5BC14CB-F47E-4D58-8F68-DDE41F381913}"/>
                </a:ext>
              </a:extLst>
            </p:cNvPr>
            <p:cNvSpPr/>
            <p:nvPr/>
          </p:nvSpPr>
          <p:spPr>
            <a:xfrm>
              <a:off x="754528" y="4819750"/>
              <a:ext cx="934027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Busto</a:t>
              </a:r>
            </a:p>
          </p:txBody>
        </p:sp>
        <p:sp>
          <p:nvSpPr>
            <p:cNvPr id="52" name="Rectángulo 51">
              <a:extLst>
                <a:ext uri="{FF2B5EF4-FFF2-40B4-BE49-F238E27FC236}">
                  <a16:creationId xmlns:a16="http://schemas.microsoft.com/office/drawing/2014/main" id="{39884370-F146-4FD9-9DE4-63D0F5CF1CFD}"/>
                </a:ext>
              </a:extLst>
            </p:cNvPr>
            <p:cNvSpPr/>
            <p:nvPr/>
          </p:nvSpPr>
          <p:spPr>
            <a:xfrm>
              <a:off x="763644" y="5019073"/>
              <a:ext cx="54205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</a:t>
              </a:r>
            </a:p>
          </p:txBody>
        </p:sp>
        <p:grpSp>
          <p:nvGrpSpPr>
            <p:cNvPr id="54" name="Grupo 53">
              <a:extLst>
                <a:ext uri="{FF2B5EF4-FFF2-40B4-BE49-F238E27FC236}">
                  <a16:creationId xmlns:a16="http://schemas.microsoft.com/office/drawing/2014/main" id="{899D3852-9FE5-4802-ABAC-63F149199D1B}"/>
                </a:ext>
              </a:extLst>
            </p:cNvPr>
            <p:cNvGrpSpPr/>
            <p:nvPr/>
          </p:nvGrpSpPr>
          <p:grpSpPr>
            <a:xfrm>
              <a:off x="1603520" y="4324233"/>
              <a:ext cx="319496" cy="903494"/>
              <a:chOff x="499785" y="4324233"/>
              <a:chExt cx="319496" cy="903494"/>
            </a:xfrm>
          </p:grpSpPr>
          <p:sp>
            <p:nvSpPr>
              <p:cNvPr id="55" name="Rectángulo 54">
                <a:extLst>
                  <a:ext uri="{FF2B5EF4-FFF2-40B4-BE49-F238E27FC236}">
                    <a16:creationId xmlns:a16="http://schemas.microsoft.com/office/drawing/2014/main" id="{B9500116-F8A0-4B60-A41D-DDA61DAD96E1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6" name="Rectángulo 55">
                <a:extLst>
                  <a:ext uri="{FF2B5EF4-FFF2-40B4-BE49-F238E27FC236}">
                    <a16:creationId xmlns:a16="http://schemas.microsoft.com/office/drawing/2014/main" id="{32936542-49CC-49B3-82EB-7BF61A120F45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7" name="Rectángulo 56">
                <a:extLst>
                  <a:ext uri="{FF2B5EF4-FFF2-40B4-BE49-F238E27FC236}">
                    <a16:creationId xmlns:a16="http://schemas.microsoft.com/office/drawing/2014/main" id="{8750774D-2064-4D64-A3A9-4DF20C839018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8" name="Rectángulo 57">
                <a:extLst>
                  <a:ext uri="{FF2B5EF4-FFF2-40B4-BE49-F238E27FC236}">
                    <a16:creationId xmlns:a16="http://schemas.microsoft.com/office/drawing/2014/main" id="{83283F80-022F-44A8-A5C5-F600B41761E0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9" name="Rectángulo 58">
                <a:extLst>
                  <a:ext uri="{FF2B5EF4-FFF2-40B4-BE49-F238E27FC236}">
                    <a16:creationId xmlns:a16="http://schemas.microsoft.com/office/drawing/2014/main" id="{B3B65F57-430F-44F5-B56A-77EC86B78C32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60" name="Rectángulo 59">
              <a:extLst>
                <a:ext uri="{FF2B5EF4-FFF2-40B4-BE49-F238E27FC236}">
                  <a16:creationId xmlns:a16="http://schemas.microsoft.com/office/drawing/2014/main" id="{6466DA8E-C652-4658-9DE6-CC4010FF4254}"/>
                </a:ext>
              </a:extLst>
            </p:cNvPr>
            <p:cNvSpPr/>
            <p:nvPr/>
          </p:nvSpPr>
          <p:spPr>
            <a:xfrm>
              <a:off x="1857045" y="4249221"/>
              <a:ext cx="140225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Frente </a:t>
              </a:r>
            </a:p>
          </p:txBody>
        </p:sp>
        <p:sp>
          <p:nvSpPr>
            <p:cNvPr id="61" name="Rectángulo 60">
              <a:extLst>
                <a:ext uri="{FF2B5EF4-FFF2-40B4-BE49-F238E27FC236}">
                  <a16:creationId xmlns:a16="http://schemas.microsoft.com/office/drawing/2014/main" id="{31371062-0AD6-4B71-A228-5A8B2CD3F31E}"/>
                </a:ext>
              </a:extLst>
            </p:cNvPr>
            <p:cNvSpPr/>
            <p:nvPr/>
          </p:nvSpPr>
          <p:spPr>
            <a:xfrm>
              <a:off x="1857045" y="4448480"/>
              <a:ext cx="1327750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Costado</a:t>
              </a:r>
            </a:p>
          </p:txBody>
        </p:sp>
        <p:sp>
          <p:nvSpPr>
            <p:cNvPr id="62" name="Rectángulo 61">
              <a:extLst>
                <a:ext uri="{FF2B5EF4-FFF2-40B4-BE49-F238E27FC236}">
                  <a16:creationId xmlns:a16="http://schemas.microsoft.com/office/drawing/2014/main" id="{5A4E51EF-8D78-4EC7-9B0F-BE0BEA9BB197}"/>
                </a:ext>
              </a:extLst>
            </p:cNvPr>
            <p:cNvSpPr/>
            <p:nvPr/>
          </p:nvSpPr>
          <p:spPr>
            <a:xfrm>
              <a:off x="1867696" y="4627222"/>
              <a:ext cx="60857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Cadera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63" name="Rectángulo 62">
              <a:extLst>
                <a:ext uri="{FF2B5EF4-FFF2-40B4-BE49-F238E27FC236}">
                  <a16:creationId xmlns:a16="http://schemas.microsoft.com/office/drawing/2014/main" id="{14010947-628E-4464-9589-CBFF26BCD86C}"/>
                </a:ext>
              </a:extLst>
            </p:cNvPr>
            <p:cNvSpPr/>
            <p:nvPr/>
          </p:nvSpPr>
          <p:spPr>
            <a:xfrm>
              <a:off x="1867696" y="4813319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Rodilla</a:t>
              </a:r>
            </a:p>
          </p:txBody>
        </p:sp>
        <p:sp>
          <p:nvSpPr>
            <p:cNvPr id="64" name="Rectángulo 63">
              <a:extLst>
                <a:ext uri="{FF2B5EF4-FFF2-40B4-BE49-F238E27FC236}">
                  <a16:creationId xmlns:a16="http://schemas.microsoft.com/office/drawing/2014/main" id="{B9F5A617-31DA-4B42-AA9F-20464752E28F}"/>
                </a:ext>
              </a:extLst>
            </p:cNvPr>
            <p:cNvSpPr/>
            <p:nvPr/>
          </p:nvSpPr>
          <p:spPr>
            <a:xfrm>
              <a:off x="1862655" y="5016100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Rodilla</a:t>
              </a:r>
            </a:p>
          </p:txBody>
        </p:sp>
        <p:grpSp>
          <p:nvGrpSpPr>
            <p:cNvPr id="65" name="Grupo 64">
              <a:extLst>
                <a:ext uri="{FF2B5EF4-FFF2-40B4-BE49-F238E27FC236}">
                  <a16:creationId xmlns:a16="http://schemas.microsoft.com/office/drawing/2014/main" id="{320CD5EF-93F7-494C-8D7A-6A0B8DEABED7}"/>
                </a:ext>
              </a:extLst>
            </p:cNvPr>
            <p:cNvGrpSpPr/>
            <p:nvPr/>
          </p:nvGrpSpPr>
          <p:grpSpPr>
            <a:xfrm>
              <a:off x="3122565" y="4330398"/>
              <a:ext cx="319496" cy="903494"/>
              <a:chOff x="499785" y="4324233"/>
              <a:chExt cx="319496" cy="903494"/>
            </a:xfrm>
          </p:grpSpPr>
          <p:sp>
            <p:nvSpPr>
              <p:cNvPr id="66" name="Rectángulo 65">
                <a:extLst>
                  <a:ext uri="{FF2B5EF4-FFF2-40B4-BE49-F238E27FC236}">
                    <a16:creationId xmlns:a16="http://schemas.microsoft.com/office/drawing/2014/main" id="{F5AFC7C4-3C8D-4234-9F99-591641CB149C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7" name="Rectángulo 66">
                <a:extLst>
                  <a:ext uri="{FF2B5EF4-FFF2-40B4-BE49-F238E27FC236}">
                    <a16:creationId xmlns:a16="http://schemas.microsoft.com/office/drawing/2014/main" id="{672EC4D9-7968-40EF-8E37-0AB1B0B57B4D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8" name="Rectángulo 67">
                <a:extLst>
                  <a:ext uri="{FF2B5EF4-FFF2-40B4-BE49-F238E27FC236}">
                    <a16:creationId xmlns:a16="http://schemas.microsoft.com/office/drawing/2014/main" id="{79992F34-89A5-437A-A008-60DF00CD58FB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9" name="Rectángulo 68">
                <a:extLst>
                  <a:ext uri="{FF2B5EF4-FFF2-40B4-BE49-F238E27FC236}">
                    <a16:creationId xmlns:a16="http://schemas.microsoft.com/office/drawing/2014/main" id="{5A44A7C8-1EF2-4BA3-A253-805C71A8205A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70" name="Rectángulo 69">
                <a:extLst>
                  <a:ext uri="{FF2B5EF4-FFF2-40B4-BE49-F238E27FC236}">
                    <a16:creationId xmlns:a16="http://schemas.microsoft.com/office/drawing/2014/main" id="{9FCEB1F4-D108-40F4-9C61-46A7811EF12A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71" name="Rectángulo 70">
              <a:extLst>
                <a:ext uri="{FF2B5EF4-FFF2-40B4-BE49-F238E27FC236}">
                  <a16:creationId xmlns:a16="http://schemas.microsoft.com/office/drawing/2014/main" id="{7667203C-F86F-4632-8695-E8C8F777376B}"/>
                </a:ext>
              </a:extLst>
            </p:cNvPr>
            <p:cNvSpPr/>
            <p:nvPr/>
          </p:nvSpPr>
          <p:spPr>
            <a:xfrm>
              <a:off x="3391445" y="4257235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Pantalones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2" name="Rectángulo 71">
              <a:extLst>
                <a:ext uri="{FF2B5EF4-FFF2-40B4-BE49-F238E27FC236}">
                  <a16:creationId xmlns:a16="http://schemas.microsoft.com/office/drawing/2014/main" id="{58BFB19A-50EB-45F1-A3CE-85D479F6FF63}"/>
                </a:ext>
              </a:extLst>
            </p:cNvPr>
            <p:cNvSpPr/>
            <p:nvPr/>
          </p:nvSpPr>
          <p:spPr>
            <a:xfrm>
              <a:off x="3392643" y="4443247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Falda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3" name="Rectángulo 72">
              <a:extLst>
                <a:ext uri="{FF2B5EF4-FFF2-40B4-BE49-F238E27FC236}">
                  <a16:creationId xmlns:a16="http://schemas.microsoft.com/office/drawing/2014/main" id="{1D61C0AB-6E23-4955-B604-F5425931A240}"/>
                </a:ext>
              </a:extLst>
            </p:cNvPr>
            <p:cNvSpPr/>
            <p:nvPr/>
          </p:nvSpPr>
          <p:spPr>
            <a:xfrm>
              <a:off x="3388231" y="4632248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Brazos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4" name="Rectángulo 73">
              <a:extLst>
                <a:ext uri="{FF2B5EF4-FFF2-40B4-BE49-F238E27FC236}">
                  <a16:creationId xmlns:a16="http://schemas.microsoft.com/office/drawing/2014/main" id="{82FFD66E-2E43-472B-9751-82F25D60E63F}"/>
                </a:ext>
              </a:extLst>
            </p:cNvPr>
            <p:cNvSpPr/>
            <p:nvPr/>
          </p:nvSpPr>
          <p:spPr>
            <a:xfrm>
              <a:off x="3391445" y="4824776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Brazos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5" name="Rectángulo 74">
              <a:extLst>
                <a:ext uri="{FF2B5EF4-FFF2-40B4-BE49-F238E27FC236}">
                  <a16:creationId xmlns:a16="http://schemas.microsoft.com/office/drawing/2014/main" id="{567DC8AA-44AB-4858-80A5-59093DB9B205}"/>
                </a:ext>
              </a:extLst>
            </p:cNvPr>
            <p:cNvSpPr/>
            <p:nvPr/>
          </p:nvSpPr>
          <p:spPr>
            <a:xfrm>
              <a:off x="3392014" y="5019687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Puños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77" name="Grupo 76">
            <a:extLst>
              <a:ext uri="{FF2B5EF4-FFF2-40B4-BE49-F238E27FC236}">
                <a16:creationId xmlns:a16="http://schemas.microsoft.com/office/drawing/2014/main" id="{E1C409F8-653D-4D9B-BD5A-C6F51AAA093A}"/>
              </a:ext>
            </a:extLst>
          </p:cNvPr>
          <p:cNvGrpSpPr/>
          <p:nvPr/>
        </p:nvGrpSpPr>
        <p:grpSpPr>
          <a:xfrm>
            <a:off x="827247" y="5284367"/>
            <a:ext cx="3869438" cy="314947"/>
            <a:chOff x="846774" y="1908569"/>
            <a:chExt cx="3869438" cy="314947"/>
          </a:xfrm>
        </p:grpSpPr>
        <p:sp>
          <p:nvSpPr>
            <p:cNvPr id="78" name="Rectángulo: esquinas redondeadas 77">
              <a:extLst>
                <a:ext uri="{FF2B5EF4-FFF2-40B4-BE49-F238E27FC236}">
                  <a16:creationId xmlns:a16="http://schemas.microsoft.com/office/drawing/2014/main" id="{2060D2E5-A165-4593-B293-BEB07BBA723F}"/>
                </a:ext>
              </a:extLst>
            </p:cNvPr>
            <p:cNvSpPr/>
            <p:nvPr/>
          </p:nvSpPr>
          <p:spPr>
            <a:xfrm>
              <a:off x="888509" y="1931042"/>
              <a:ext cx="3548063" cy="267576"/>
            </a:xfrm>
            <a:prstGeom prst="roundRect">
              <a:avLst>
                <a:gd name="adj" fmla="val 3808"/>
              </a:avLst>
            </a:prstGeom>
            <a:solidFill>
              <a:srgbClr val="E5EBF7"/>
            </a:solidFill>
            <a:ln w="6350"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79" name="Rectángulo 78">
              <a:extLst>
                <a:ext uri="{FF2B5EF4-FFF2-40B4-BE49-F238E27FC236}">
                  <a16:creationId xmlns:a16="http://schemas.microsoft.com/office/drawing/2014/main" id="{E7877A37-7626-4D32-BC91-E7815A0457B0}"/>
                </a:ext>
              </a:extLst>
            </p:cNvPr>
            <p:cNvSpPr/>
            <p:nvPr/>
          </p:nvSpPr>
          <p:spPr>
            <a:xfrm>
              <a:off x="846774" y="1910995"/>
              <a:ext cx="140708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Material Utilizado</a:t>
              </a:r>
            </a:p>
          </p:txBody>
        </p:sp>
        <p:sp>
          <p:nvSpPr>
            <p:cNvPr id="80" name="Rectángulo 79">
              <a:extLst>
                <a:ext uri="{FF2B5EF4-FFF2-40B4-BE49-F238E27FC236}">
                  <a16:creationId xmlns:a16="http://schemas.microsoft.com/office/drawing/2014/main" id="{EED52FFC-D234-4972-9362-CCA8BD8E1E1D}"/>
                </a:ext>
              </a:extLst>
            </p:cNvPr>
            <p:cNvSpPr/>
            <p:nvPr/>
          </p:nvSpPr>
          <p:spPr>
            <a:xfrm>
              <a:off x="1951784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81" name="Rectángulo 80">
              <a:extLst>
                <a:ext uri="{FF2B5EF4-FFF2-40B4-BE49-F238E27FC236}">
                  <a16:creationId xmlns:a16="http://schemas.microsoft.com/office/drawing/2014/main" id="{810D7B33-A378-48EE-81DB-D80ABF08CAFF}"/>
                </a:ext>
              </a:extLst>
            </p:cNvPr>
            <p:cNvSpPr/>
            <p:nvPr/>
          </p:nvSpPr>
          <p:spPr>
            <a:xfrm>
              <a:off x="2018850" y="1908569"/>
              <a:ext cx="1230415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Traído por cliente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82" name="Rectángulo 81">
              <a:extLst>
                <a:ext uri="{FF2B5EF4-FFF2-40B4-BE49-F238E27FC236}">
                  <a16:creationId xmlns:a16="http://schemas.microsoft.com/office/drawing/2014/main" id="{C6BA340D-8998-4AB9-89C7-B008C984CE74}"/>
                </a:ext>
              </a:extLst>
            </p:cNvPr>
            <p:cNvSpPr/>
            <p:nvPr/>
          </p:nvSpPr>
          <p:spPr>
            <a:xfrm>
              <a:off x="3114635" y="2000787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85" name="Rectángulo 84">
              <a:extLst>
                <a:ext uri="{FF2B5EF4-FFF2-40B4-BE49-F238E27FC236}">
                  <a16:creationId xmlns:a16="http://schemas.microsoft.com/office/drawing/2014/main" id="{E804BDC5-B8E3-4BEE-B9A1-7A7F9FE1772F}"/>
                </a:ext>
              </a:extLst>
            </p:cNvPr>
            <p:cNvSpPr/>
            <p:nvPr/>
          </p:nvSpPr>
          <p:spPr>
            <a:xfrm>
              <a:off x="3194974" y="1908569"/>
              <a:ext cx="152123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Comprado por uno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pic>
        <p:nvPicPr>
          <p:cNvPr id="86" name="Imagen 85">
            <a:extLst>
              <a:ext uri="{FF2B5EF4-FFF2-40B4-BE49-F238E27FC236}">
                <a16:creationId xmlns:a16="http://schemas.microsoft.com/office/drawing/2014/main" id="{5E40D706-1789-41B8-8B26-B918DFB9E15B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203" t="66278" r="8673" b="23356"/>
          <a:stretch/>
        </p:blipFill>
        <p:spPr>
          <a:xfrm>
            <a:off x="420002" y="5572807"/>
            <a:ext cx="4301657" cy="745544"/>
          </a:xfrm>
          <a:prstGeom prst="rect">
            <a:avLst/>
          </a:prstGeom>
        </p:spPr>
      </p:pic>
      <p:grpSp>
        <p:nvGrpSpPr>
          <p:cNvPr id="99" name="Grupo 98">
            <a:extLst>
              <a:ext uri="{FF2B5EF4-FFF2-40B4-BE49-F238E27FC236}">
                <a16:creationId xmlns:a16="http://schemas.microsoft.com/office/drawing/2014/main" id="{A495B0AB-2D8A-4029-A820-29583E476264}"/>
              </a:ext>
            </a:extLst>
          </p:cNvPr>
          <p:cNvGrpSpPr/>
          <p:nvPr/>
        </p:nvGrpSpPr>
        <p:grpSpPr>
          <a:xfrm>
            <a:off x="513886" y="6402346"/>
            <a:ext cx="4328637" cy="751470"/>
            <a:chOff x="507023" y="6357999"/>
            <a:chExt cx="4328637" cy="751470"/>
          </a:xfrm>
        </p:grpSpPr>
        <p:sp>
          <p:nvSpPr>
            <p:cNvPr id="88" name="Rectángulo 87">
              <a:extLst>
                <a:ext uri="{FF2B5EF4-FFF2-40B4-BE49-F238E27FC236}">
                  <a16:creationId xmlns:a16="http://schemas.microsoft.com/office/drawing/2014/main" id="{CABB359B-7FAA-4851-BFBB-C7E16CD1F9CA}"/>
                </a:ext>
              </a:extLst>
            </p:cNvPr>
            <p:cNvSpPr/>
            <p:nvPr/>
          </p:nvSpPr>
          <p:spPr>
            <a:xfrm>
              <a:off x="507023" y="6357999"/>
              <a:ext cx="1590222" cy="34394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6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Formas de Pago</a:t>
              </a:r>
              <a:endParaRPr lang="es-CL" sz="16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89" name="Rectángulo 88">
              <a:extLst>
                <a:ext uri="{FF2B5EF4-FFF2-40B4-BE49-F238E27FC236}">
                  <a16:creationId xmlns:a16="http://schemas.microsoft.com/office/drawing/2014/main" id="{5C3FB13F-67AB-4E67-B8DB-16F6AEF462D6}"/>
                </a:ext>
              </a:extLst>
            </p:cNvPr>
            <p:cNvSpPr/>
            <p:nvPr/>
          </p:nvSpPr>
          <p:spPr>
            <a:xfrm>
              <a:off x="508665" y="6755574"/>
              <a:ext cx="118105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Total a Pagar: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90" name="Conector recto 89">
              <a:extLst>
                <a:ext uri="{FF2B5EF4-FFF2-40B4-BE49-F238E27FC236}">
                  <a16:creationId xmlns:a16="http://schemas.microsoft.com/office/drawing/2014/main" id="{E991F5D5-602F-41C6-A05E-4F641BA735F5}"/>
                </a:ext>
              </a:extLst>
            </p:cNvPr>
            <p:cNvCxnSpPr>
              <a:cxnSpLocks/>
            </p:cNvCxnSpPr>
            <p:nvPr/>
          </p:nvCxnSpPr>
          <p:spPr>
            <a:xfrm>
              <a:off x="1405339" y="6956676"/>
              <a:ext cx="1125661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3" name="Rectángulo 92">
              <a:extLst>
                <a:ext uri="{FF2B5EF4-FFF2-40B4-BE49-F238E27FC236}">
                  <a16:creationId xmlns:a16="http://schemas.microsoft.com/office/drawing/2014/main" id="{6EBF0BAA-1830-4082-9014-C97DF0F57357}"/>
                </a:ext>
              </a:extLst>
            </p:cNvPr>
            <p:cNvSpPr/>
            <p:nvPr/>
          </p:nvSpPr>
          <p:spPr>
            <a:xfrm>
              <a:off x="2618328" y="6480608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94" name="Rectángulo 93">
              <a:extLst>
                <a:ext uri="{FF2B5EF4-FFF2-40B4-BE49-F238E27FC236}">
                  <a16:creationId xmlns:a16="http://schemas.microsoft.com/office/drawing/2014/main" id="{6B27A875-5C49-4CE4-884A-53A0A9CD71C2}"/>
                </a:ext>
              </a:extLst>
            </p:cNvPr>
            <p:cNvSpPr/>
            <p:nvPr/>
          </p:nvSpPr>
          <p:spPr>
            <a:xfrm>
              <a:off x="2698547" y="6392360"/>
              <a:ext cx="213711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50% Adel</a:t>
              </a: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anto / 50% Entrega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5" name="Rectángulo 94">
              <a:extLst>
                <a:ext uri="{FF2B5EF4-FFF2-40B4-BE49-F238E27FC236}">
                  <a16:creationId xmlns:a16="http://schemas.microsoft.com/office/drawing/2014/main" id="{796D9CDE-CE6A-44BC-B977-018DBDB7ADB1}"/>
                </a:ext>
              </a:extLst>
            </p:cNvPr>
            <p:cNvSpPr/>
            <p:nvPr/>
          </p:nvSpPr>
          <p:spPr>
            <a:xfrm>
              <a:off x="2618327" y="6671604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96" name="Rectángulo 95">
              <a:extLst>
                <a:ext uri="{FF2B5EF4-FFF2-40B4-BE49-F238E27FC236}">
                  <a16:creationId xmlns:a16="http://schemas.microsoft.com/office/drawing/2014/main" id="{E1A9C05A-E9F5-40BA-9B89-F4925868A6E2}"/>
                </a:ext>
              </a:extLst>
            </p:cNvPr>
            <p:cNvSpPr/>
            <p:nvPr/>
          </p:nvSpPr>
          <p:spPr>
            <a:xfrm>
              <a:off x="2698547" y="6590190"/>
              <a:ext cx="125637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Tarjeta de Crédito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7" name="Rectángulo 96">
              <a:extLst>
                <a:ext uri="{FF2B5EF4-FFF2-40B4-BE49-F238E27FC236}">
                  <a16:creationId xmlns:a16="http://schemas.microsoft.com/office/drawing/2014/main" id="{FDB9D3DA-79A0-4743-B169-42B0206C7917}"/>
                </a:ext>
              </a:extLst>
            </p:cNvPr>
            <p:cNvSpPr/>
            <p:nvPr/>
          </p:nvSpPr>
          <p:spPr>
            <a:xfrm>
              <a:off x="2734595" y="6796948"/>
              <a:ext cx="125637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Pago Completo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8" name="Rectángulo 97">
              <a:extLst>
                <a:ext uri="{FF2B5EF4-FFF2-40B4-BE49-F238E27FC236}">
                  <a16:creationId xmlns:a16="http://schemas.microsoft.com/office/drawing/2014/main" id="{C23ACB03-E850-4859-963B-A4D496E13724}"/>
                </a:ext>
              </a:extLst>
            </p:cNvPr>
            <p:cNvSpPr/>
            <p:nvPr/>
          </p:nvSpPr>
          <p:spPr>
            <a:xfrm>
              <a:off x="2618327" y="6872424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</p:grpSp>
      <p:sp>
        <p:nvSpPr>
          <p:cNvPr id="83" name="Rectángulo 82">
            <a:extLst>
              <a:ext uri="{FF2B5EF4-FFF2-40B4-BE49-F238E27FC236}">
                <a16:creationId xmlns:a16="http://schemas.microsoft.com/office/drawing/2014/main" id="{FF1B5714-D46E-4962-9BD8-8C3EB344E93F}"/>
              </a:ext>
            </a:extLst>
          </p:cNvPr>
          <p:cNvSpPr/>
          <p:nvPr/>
        </p:nvSpPr>
        <p:spPr>
          <a:xfrm>
            <a:off x="551357" y="63750"/>
            <a:ext cx="4148168" cy="107830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07000"/>
              </a:lnSpc>
              <a:spcAft>
                <a:spcPts val="726"/>
              </a:spcAft>
            </a:pPr>
            <a:r>
              <a:rPr lang="es-CL" sz="5988" dirty="0">
                <a:solidFill>
                  <a:schemeClr val="bg1"/>
                </a:solidFill>
                <a:latin typeface="Angelface" pitchFamily="50" charset="0"/>
                <a:ea typeface="Calibri" panose="020F0502020204030204" pitchFamily="34" charset="0"/>
                <a:cs typeface="Times New Roman" panose="02020603050405020304" pitchFamily="18" charset="0"/>
              </a:rPr>
              <a:t>Ordenes de Venta</a:t>
            </a:r>
            <a:endParaRPr lang="es-CL" sz="6532" dirty="0">
              <a:solidFill>
                <a:schemeClr val="bg1"/>
              </a:solidFill>
              <a:latin typeface="Angelface" pitchFamily="50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101" name="Rectángulo: esquinas redondeadas 100">
            <a:extLst>
              <a:ext uri="{FF2B5EF4-FFF2-40B4-BE49-F238E27FC236}">
                <a16:creationId xmlns:a16="http://schemas.microsoft.com/office/drawing/2014/main" id="{0A155951-9671-4EA6-9BA5-4894C98CB333}"/>
              </a:ext>
            </a:extLst>
          </p:cNvPr>
          <p:cNvSpPr/>
          <p:nvPr/>
        </p:nvSpPr>
        <p:spPr>
          <a:xfrm>
            <a:off x="473237" y="1582469"/>
            <a:ext cx="4223447" cy="604994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111" name="Rectángulo: esquinas redondeadas 110">
            <a:extLst>
              <a:ext uri="{FF2B5EF4-FFF2-40B4-BE49-F238E27FC236}">
                <a16:creationId xmlns:a16="http://schemas.microsoft.com/office/drawing/2014/main" id="{2F0F5CEE-A183-4B39-8715-F1C8F735566B}"/>
              </a:ext>
            </a:extLst>
          </p:cNvPr>
          <p:cNvSpPr/>
          <p:nvPr/>
        </p:nvSpPr>
        <p:spPr>
          <a:xfrm>
            <a:off x="524368" y="3850804"/>
            <a:ext cx="4115236" cy="1279658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113" name="Rectángulo: esquinas redondeadas 112">
            <a:extLst>
              <a:ext uri="{FF2B5EF4-FFF2-40B4-BE49-F238E27FC236}">
                <a16:creationId xmlns:a16="http://schemas.microsoft.com/office/drawing/2014/main" id="{907035ED-50C6-4207-BD92-D5027B05F656}"/>
              </a:ext>
            </a:extLst>
          </p:cNvPr>
          <p:cNvSpPr/>
          <p:nvPr/>
        </p:nvSpPr>
        <p:spPr>
          <a:xfrm>
            <a:off x="521789" y="6431097"/>
            <a:ext cx="4115236" cy="762266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</p:spTree>
    <p:extLst>
      <p:ext uri="{BB962C8B-B14F-4D97-AF65-F5344CB8AC3E}">
        <p14:creationId xmlns:p14="http://schemas.microsoft.com/office/powerpoint/2010/main" val="594162809"/>
      </p:ext>
    </p:extLst>
  </p:cSld>
  <p:clrMapOvr>
    <a:masterClrMapping/>
  </p:clrMapOvr>
</p:sld>
</file>

<file path=ppt/slides/slide3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4" name="Imagen 113">
            <a:extLst>
              <a:ext uri="{FF2B5EF4-FFF2-40B4-BE49-F238E27FC236}">
                <a16:creationId xmlns:a16="http://schemas.microsoft.com/office/drawing/2014/main" id="{E2C72D66-3C05-40F4-818E-4CB8631B94FA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26633" t="9514" r="29569" b="27352"/>
          <a:stretch/>
        </p:blipFill>
        <p:spPr>
          <a:xfrm rot="16200000">
            <a:off x="2185505" y="-1998928"/>
            <a:ext cx="697876" cy="5068891"/>
          </a:xfrm>
          <a:prstGeom prst="rect">
            <a:avLst/>
          </a:prstGeom>
        </p:spPr>
      </p:pic>
      <p:sp>
        <p:nvSpPr>
          <p:cNvPr id="112" name="Rectángulo: esquinas redondeadas 111">
            <a:extLst>
              <a:ext uri="{FF2B5EF4-FFF2-40B4-BE49-F238E27FC236}">
                <a16:creationId xmlns:a16="http://schemas.microsoft.com/office/drawing/2014/main" id="{E115D612-3661-42A9-A486-91A7B88EA55F}"/>
              </a:ext>
            </a:extLst>
          </p:cNvPr>
          <p:cNvSpPr/>
          <p:nvPr/>
        </p:nvSpPr>
        <p:spPr>
          <a:xfrm>
            <a:off x="440504" y="6367648"/>
            <a:ext cx="4290148" cy="890633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110" name="Rectángulo: esquinas redondeadas 109">
            <a:extLst>
              <a:ext uri="{FF2B5EF4-FFF2-40B4-BE49-F238E27FC236}">
                <a16:creationId xmlns:a16="http://schemas.microsoft.com/office/drawing/2014/main" id="{9B78243E-FF09-471B-A928-593DCFE6BCF1}"/>
              </a:ext>
            </a:extLst>
          </p:cNvPr>
          <p:cNvSpPr/>
          <p:nvPr/>
        </p:nvSpPr>
        <p:spPr>
          <a:xfrm>
            <a:off x="440505" y="3776826"/>
            <a:ext cx="4290148" cy="1439386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84" name="Rectángulo: esquinas redondeadas 83">
            <a:extLst>
              <a:ext uri="{FF2B5EF4-FFF2-40B4-BE49-F238E27FC236}">
                <a16:creationId xmlns:a16="http://schemas.microsoft.com/office/drawing/2014/main" id="{AD7414DD-8DE6-45B8-8112-9BDDF0B186AF}"/>
              </a:ext>
            </a:extLst>
          </p:cNvPr>
          <p:cNvSpPr/>
          <p:nvPr/>
        </p:nvSpPr>
        <p:spPr>
          <a:xfrm>
            <a:off x="420001" y="1536627"/>
            <a:ext cx="4310651" cy="697874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2" name="Rectángulo: esquinas redondeadas 1">
            <a:extLst>
              <a:ext uri="{FF2B5EF4-FFF2-40B4-BE49-F238E27FC236}">
                <a16:creationId xmlns:a16="http://schemas.microsoft.com/office/drawing/2014/main" id="{99FF4510-806D-4AC7-8D73-69B355A697B8}"/>
              </a:ext>
            </a:extLst>
          </p:cNvPr>
          <p:cNvSpPr/>
          <p:nvPr/>
        </p:nvSpPr>
        <p:spPr>
          <a:xfrm>
            <a:off x="1308997" y="1142665"/>
            <a:ext cx="1021080" cy="217998"/>
          </a:xfrm>
          <a:prstGeom prst="roundRect">
            <a:avLst>
              <a:gd name="adj" fmla="val 0"/>
            </a:avLst>
          </a:prstGeom>
          <a:noFill/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4" name="Rectángulo 3">
            <a:extLst>
              <a:ext uri="{FF2B5EF4-FFF2-40B4-BE49-F238E27FC236}">
                <a16:creationId xmlns:a16="http://schemas.microsoft.com/office/drawing/2014/main" id="{2AFB77A1-E7B9-4F47-9144-3CC7BDF7EE3D}"/>
              </a:ext>
            </a:extLst>
          </p:cNvPr>
          <p:cNvSpPr/>
          <p:nvPr/>
        </p:nvSpPr>
        <p:spPr>
          <a:xfrm>
            <a:off x="440504" y="1056234"/>
            <a:ext cx="1021080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N.º Pedido</a:t>
            </a:r>
            <a:endParaRPr lang="es-CL" dirty="0">
              <a:effectLst/>
              <a:latin typeface="Akazan Lt" panose="02000506020000020003" pitchFamily="2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5" name="Rectángulo: esquinas redondeadas 4">
            <a:extLst>
              <a:ext uri="{FF2B5EF4-FFF2-40B4-BE49-F238E27FC236}">
                <a16:creationId xmlns:a16="http://schemas.microsoft.com/office/drawing/2014/main" id="{2842A9BB-0E44-4F1E-97DD-EF7322732B51}"/>
              </a:ext>
            </a:extLst>
          </p:cNvPr>
          <p:cNvSpPr/>
          <p:nvPr/>
        </p:nvSpPr>
        <p:spPr>
          <a:xfrm>
            <a:off x="3675604" y="1142059"/>
            <a:ext cx="1021080" cy="217998"/>
          </a:xfrm>
          <a:prstGeom prst="roundRect">
            <a:avLst>
              <a:gd name="adj" fmla="val 0"/>
            </a:avLst>
          </a:prstGeom>
          <a:noFill/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6" name="Rectángulo 5">
            <a:extLst>
              <a:ext uri="{FF2B5EF4-FFF2-40B4-BE49-F238E27FC236}">
                <a16:creationId xmlns:a16="http://schemas.microsoft.com/office/drawing/2014/main" id="{7F3D37A6-278E-4B2C-8776-6E7C1A84784E}"/>
              </a:ext>
            </a:extLst>
          </p:cNvPr>
          <p:cNvSpPr/>
          <p:nvPr/>
        </p:nvSpPr>
        <p:spPr>
          <a:xfrm>
            <a:off x="3079506" y="1063864"/>
            <a:ext cx="1021080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Fecha</a:t>
            </a:r>
          </a:p>
        </p:txBody>
      </p:sp>
      <p:grpSp>
        <p:nvGrpSpPr>
          <p:cNvPr id="17" name="Grupo 16">
            <a:extLst>
              <a:ext uri="{FF2B5EF4-FFF2-40B4-BE49-F238E27FC236}">
                <a16:creationId xmlns:a16="http://schemas.microsoft.com/office/drawing/2014/main" id="{A1221EF0-FDFE-48C3-A647-6370BEFC3A9F}"/>
              </a:ext>
            </a:extLst>
          </p:cNvPr>
          <p:cNvGrpSpPr/>
          <p:nvPr/>
        </p:nvGrpSpPr>
        <p:grpSpPr>
          <a:xfrm>
            <a:off x="428996" y="1535416"/>
            <a:ext cx="4190338" cy="715275"/>
            <a:chOff x="461175" y="1120552"/>
            <a:chExt cx="4190338" cy="715275"/>
          </a:xfrm>
        </p:grpSpPr>
        <p:sp>
          <p:nvSpPr>
            <p:cNvPr id="8" name="Rectángulo 7">
              <a:extLst>
                <a:ext uri="{FF2B5EF4-FFF2-40B4-BE49-F238E27FC236}">
                  <a16:creationId xmlns:a16="http://schemas.microsoft.com/office/drawing/2014/main" id="{9A52EE84-0DE8-4F26-AD5E-3CE20593F425}"/>
                </a:ext>
              </a:extLst>
            </p:cNvPr>
            <p:cNvSpPr/>
            <p:nvPr/>
          </p:nvSpPr>
          <p:spPr>
            <a:xfrm>
              <a:off x="477077" y="1120552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Cliente: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" name="Rectángulo 8">
              <a:extLst>
                <a:ext uri="{FF2B5EF4-FFF2-40B4-BE49-F238E27FC236}">
                  <a16:creationId xmlns:a16="http://schemas.microsoft.com/office/drawing/2014/main" id="{0293D1B7-439B-4947-A5F0-41627F3784A1}"/>
                </a:ext>
              </a:extLst>
            </p:cNvPr>
            <p:cNvSpPr/>
            <p:nvPr/>
          </p:nvSpPr>
          <p:spPr>
            <a:xfrm>
              <a:off x="461175" y="1452518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Teléfono: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10" name="Rectángulo 9">
              <a:extLst>
                <a:ext uri="{FF2B5EF4-FFF2-40B4-BE49-F238E27FC236}">
                  <a16:creationId xmlns:a16="http://schemas.microsoft.com/office/drawing/2014/main" id="{18CEE0AE-BC72-4F64-89A2-783C42213717}"/>
                </a:ext>
              </a:extLst>
            </p:cNvPr>
            <p:cNvSpPr/>
            <p:nvPr/>
          </p:nvSpPr>
          <p:spPr>
            <a:xfrm>
              <a:off x="2542395" y="1460468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Celular: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12" name="Conector recto 11">
              <a:extLst>
                <a:ext uri="{FF2B5EF4-FFF2-40B4-BE49-F238E27FC236}">
                  <a16:creationId xmlns:a16="http://schemas.microsoft.com/office/drawing/2014/main" id="{44FD2E21-B38E-48E6-8AF0-3E3DE6E69487}"/>
                </a:ext>
              </a:extLst>
            </p:cNvPr>
            <p:cNvCxnSpPr/>
            <p:nvPr/>
          </p:nvCxnSpPr>
          <p:spPr>
            <a:xfrm>
              <a:off x="1089328" y="1380954"/>
              <a:ext cx="3562185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Conector recto 12">
              <a:extLst>
                <a:ext uri="{FF2B5EF4-FFF2-40B4-BE49-F238E27FC236}">
                  <a16:creationId xmlns:a16="http://schemas.microsoft.com/office/drawing/2014/main" id="{FF0615F5-297B-42CC-9227-B689F664423A}"/>
                </a:ext>
              </a:extLst>
            </p:cNvPr>
            <p:cNvCxnSpPr>
              <a:cxnSpLocks/>
            </p:cNvCxnSpPr>
            <p:nvPr/>
          </p:nvCxnSpPr>
          <p:spPr>
            <a:xfrm>
              <a:off x="1194019" y="1700333"/>
              <a:ext cx="1348376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" name="Conector recto 14">
              <a:extLst>
                <a:ext uri="{FF2B5EF4-FFF2-40B4-BE49-F238E27FC236}">
                  <a16:creationId xmlns:a16="http://schemas.microsoft.com/office/drawing/2014/main" id="{BD48C7B8-5CAC-4F82-9216-C8AB344C1EF2}"/>
                </a:ext>
              </a:extLst>
            </p:cNvPr>
            <p:cNvCxnSpPr>
              <a:cxnSpLocks/>
            </p:cNvCxnSpPr>
            <p:nvPr/>
          </p:nvCxnSpPr>
          <p:spPr>
            <a:xfrm>
              <a:off x="3228230" y="1700333"/>
              <a:ext cx="1423283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7" name="Grupo 26">
            <a:extLst>
              <a:ext uri="{FF2B5EF4-FFF2-40B4-BE49-F238E27FC236}">
                <a16:creationId xmlns:a16="http://schemas.microsoft.com/office/drawing/2014/main" id="{D011FB4B-7475-4BE9-A358-6DA41A8D12AD}"/>
              </a:ext>
            </a:extLst>
          </p:cNvPr>
          <p:cNvGrpSpPr/>
          <p:nvPr/>
        </p:nvGrpSpPr>
        <p:grpSpPr>
          <a:xfrm>
            <a:off x="899417" y="2332501"/>
            <a:ext cx="3359980" cy="319046"/>
            <a:chOff x="864702" y="1908569"/>
            <a:chExt cx="3359980" cy="319046"/>
          </a:xfrm>
        </p:grpSpPr>
        <p:sp>
          <p:nvSpPr>
            <p:cNvPr id="19" name="Rectángulo: esquinas redondeadas 18">
              <a:extLst>
                <a:ext uri="{FF2B5EF4-FFF2-40B4-BE49-F238E27FC236}">
                  <a16:creationId xmlns:a16="http://schemas.microsoft.com/office/drawing/2014/main" id="{90C1F828-0023-4BD0-AE55-1A1D3BABD5CA}"/>
                </a:ext>
              </a:extLst>
            </p:cNvPr>
            <p:cNvSpPr/>
            <p:nvPr/>
          </p:nvSpPr>
          <p:spPr>
            <a:xfrm>
              <a:off x="888509" y="1931042"/>
              <a:ext cx="3336173" cy="267576"/>
            </a:xfrm>
            <a:prstGeom prst="roundRect">
              <a:avLst>
                <a:gd name="adj" fmla="val 3808"/>
              </a:avLst>
            </a:prstGeom>
            <a:solidFill>
              <a:srgbClr val="E5EBF7"/>
            </a:solidFill>
            <a:ln w="6350"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20" name="Rectángulo 19">
              <a:extLst>
                <a:ext uri="{FF2B5EF4-FFF2-40B4-BE49-F238E27FC236}">
                  <a16:creationId xmlns:a16="http://schemas.microsoft.com/office/drawing/2014/main" id="{56986F0A-658A-4DCF-8EF6-0F185C7C5060}"/>
                </a:ext>
              </a:extLst>
            </p:cNvPr>
            <p:cNvSpPr/>
            <p:nvPr/>
          </p:nvSpPr>
          <p:spPr>
            <a:xfrm>
              <a:off x="864702" y="1910995"/>
              <a:ext cx="140708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Tipo de Servicio: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21" name="Rectángulo 20">
              <a:extLst>
                <a:ext uri="{FF2B5EF4-FFF2-40B4-BE49-F238E27FC236}">
                  <a16:creationId xmlns:a16="http://schemas.microsoft.com/office/drawing/2014/main" id="{6492D76D-BD6D-4616-9DE0-599FC92A6658}"/>
                </a:ext>
              </a:extLst>
            </p:cNvPr>
            <p:cNvSpPr/>
            <p:nvPr/>
          </p:nvSpPr>
          <p:spPr>
            <a:xfrm>
              <a:off x="1993616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2" name="Rectángulo 21">
              <a:extLst>
                <a:ext uri="{FF2B5EF4-FFF2-40B4-BE49-F238E27FC236}">
                  <a16:creationId xmlns:a16="http://schemas.microsoft.com/office/drawing/2014/main" id="{BE82BD38-E445-4696-A0AB-597A418C5665}"/>
                </a:ext>
              </a:extLst>
            </p:cNvPr>
            <p:cNvSpPr/>
            <p:nvPr/>
          </p:nvSpPr>
          <p:spPr>
            <a:xfrm>
              <a:off x="2072635" y="1908569"/>
              <a:ext cx="654616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Costura</a:t>
              </a:r>
            </a:p>
          </p:txBody>
        </p:sp>
        <p:sp>
          <p:nvSpPr>
            <p:cNvPr id="23" name="Rectángulo 22">
              <a:extLst>
                <a:ext uri="{FF2B5EF4-FFF2-40B4-BE49-F238E27FC236}">
                  <a16:creationId xmlns:a16="http://schemas.microsoft.com/office/drawing/2014/main" id="{68F4B250-3831-418F-BFC4-D431DBC2CA70}"/>
                </a:ext>
              </a:extLst>
            </p:cNvPr>
            <p:cNvSpPr/>
            <p:nvPr/>
          </p:nvSpPr>
          <p:spPr>
            <a:xfrm>
              <a:off x="2660329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4" name="Rectángulo 23">
              <a:extLst>
                <a:ext uri="{FF2B5EF4-FFF2-40B4-BE49-F238E27FC236}">
                  <a16:creationId xmlns:a16="http://schemas.microsoft.com/office/drawing/2014/main" id="{4AA89D6B-DBBA-402D-AEBE-71E144A67F00}"/>
                </a:ext>
              </a:extLst>
            </p:cNvPr>
            <p:cNvSpPr/>
            <p:nvPr/>
          </p:nvSpPr>
          <p:spPr>
            <a:xfrm>
              <a:off x="2750460" y="1915094"/>
              <a:ext cx="81676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Confección</a:t>
              </a:r>
            </a:p>
          </p:txBody>
        </p:sp>
        <p:sp>
          <p:nvSpPr>
            <p:cNvPr id="25" name="Rectángulo 24">
              <a:extLst>
                <a:ext uri="{FF2B5EF4-FFF2-40B4-BE49-F238E27FC236}">
                  <a16:creationId xmlns:a16="http://schemas.microsoft.com/office/drawing/2014/main" id="{E35C0224-B0B5-4F53-8A83-F99AB3741D53}"/>
                </a:ext>
              </a:extLst>
            </p:cNvPr>
            <p:cNvSpPr/>
            <p:nvPr/>
          </p:nvSpPr>
          <p:spPr>
            <a:xfrm>
              <a:off x="3522045" y="2000787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6" name="Rectángulo 25">
              <a:extLst>
                <a:ext uri="{FF2B5EF4-FFF2-40B4-BE49-F238E27FC236}">
                  <a16:creationId xmlns:a16="http://schemas.microsoft.com/office/drawing/2014/main" id="{6D0BC1E9-E235-4F61-AC23-ACA0B4CF88CA}"/>
                </a:ext>
              </a:extLst>
            </p:cNvPr>
            <p:cNvSpPr/>
            <p:nvPr/>
          </p:nvSpPr>
          <p:spPr>
            <a:xfrm>
              <a:off x="3612029" y="1915094"/>
              <a:ext cx="552402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Otros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sp>
        <p:nvSpPr>
          <p:cNvPr id="28" name="Rectángulo 27">
            <a:extLst>
              <a:ext uri="{FF2B5EF4-FFF2-40B4-BE49-F238E27FC236}">
                <a16:creationId xmlns:a16="http://schemas.microsoft.com/office/drawing/2014/main" id="{68588BD4-AE96-4CF9-9C4B-24A6D79FE99D}"/>
              </a:ext>
            </a:extLst>
          </p:cNvPr>
          <p:cNvSpPr/>
          <p:nvPr/>
        </p:nvSpPr>
        <p:spPr>
          <a:xfrm>
            <a:off x="354701" y="2633649"/>
            <a:ext cx="2183733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Descripción del Servicio:</a:t>
            </a:r>
            <a:endParaRPr lang="es-CL" dirty="0">
              <a:effectLst/>
              <a:latin typeface="Akazan Lt" panose="02000506020000020003" pitchFamily="2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pic>
        <p:nvPicPr>
          <p:cNvPr id="30" name="Imagen 29">
            <a:extLst>
              <a:ext uri="{FF2B5EF4-FFF2-40B4-BE49-F238E27FC236}">
                <a16:creationId xmlns:a16="http://schemas.microsoft.com/office/drawing/2014/main" id="{3E931A31-DC47-4A40-8DA9-8FC83A9306DD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203" t="66278" r="8673" b="23449"/>
          <a:stretch/>
        </p:blipFill>
        <p:spPr>
          <a:xfrm>
            <a:off x="440505" y="2944813"/>
            <a:ext cx="4301657" cy="738769"/>
          </a:xfrm>
          <a:prstGeom prst="rect">
            <a:avLst/>
          </a:prstGeom>
        </p:spPr>
      </p:pic>
      <p:grpSp>
        <p:nvGrpSpPr>
          <p:cNvPr id="76" name="Grupo 75">
            <a:extLst>
              <a:ext uri="{FF2B5EF4-FFF2-40B4-BE49-F238E27FC236}">
                <a16:creationId xmlns:a16="http://schemas.microsoft.com/office/drawing/2014/main" id="{EBD2F4EC-A8BF-4680-A871-AD5F1ACFA33A}"/>
              </a:ext>
            </a:extLst>
          </p:cNvPr>
          <p:cNvGrpSpPr/>
          <p:nvPr/>
        </p:nvGrpSpPr>
        <p:grpSpPr>
          <a:xfrm>
            <a:off x="513147" y="3825721"/>
            <a:ext cx="4187950" cy="1277269"/>
            <a:chOff x="425691" y="4023521"/>
            <a:chExt cx="4187950" cy="1277269"/>
          </a:xfrm>
        </p:grpSpPr>
        <p:sp>
          <p:nvSpPr>
            <p:cNvPr id="39" name="Rectángulo 38">
              <a:extLst>
                <a:ext uri="{FF2B5EF4-FFF2-40B4-BE49-F238E27FC236}">
                  <a16:creationId xmlns:a16="http://schemas.microsoft.com/office/drawing/2014/main" id="{02E4A93C-8F9C-4884-B2B6-80528735D3E3}"/>
                </a:ext>
              </a:extLst>
            </p:cNvPr>
            <p:cNvSpPr/>
            <p:nvPr/>
          </p:nvSpPr>
          <p:spPr>
            <a:xfrm>
              <a:off x="425691" y="4023521"/>
              <a:ext cx="118105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Ficha de Medidas</a:t>
              </a:r>
            </a:p>
          </p:txBody>
        </p:sp>
        <p:sp>
          <p:nvSpPr>
            <p:cNvPr id="41" name="Rectángulo 40">
              <a:extLst>
                <a:ext uri="{FF2B5EF4-FFF2-40B4-BE49-F238E27FC236}">
                  <a16:creationId xmlns:a16="http://schemas.microsoft.com/office/drawing/2014/main" id="{92B9E128-7B4C-45E7-9BA8-B9EA85687B92}"/>
                </a:ext>
              </a:extLst>
            </p:cNvPr>
            <p:cNvSpPr/>
            <p:nvPr/>
          </p:nvSpPr>
          <p:spPr>
            <a:xfrm>
              <a:off x="754528" y="4254831"/>
              <a:ext cx="66475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H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ombros</a:t>
              </a:r>
            </a:p>
          </p:txBody>
        </p:sp>
        <p:grpSp>
          <p:nvGrpSpPr>
            <p:cNvPr id="53" name="Grupo 52">
              <a:extLst>
                <a:ext uri="{FF2B5EF4-FFF2-40B4-BE49-F238E27FC236}">
                  <a16:creationId xmlns:a16="http://schemas.microsoft.com/office/drawing/2014/main" id="{F280F20A-CEEA-4B75-946C-268CF551042A}"/>
                </a:ext>
              </a:extLst>
            </p:cNvPr>
            <p:cNvGrpSpPr/>
            <p:nvPr/>
          </p:nvGrpSpPr>
          <p:grpSpPr>
            <a:xfrm>
              <a:off x="499785" y="4324233"/>
              <a:ext cx="319496" cy="903494"/>
              <a:chOff x="499785" y="4324233"/>
              <a:chExt cx="319496" cy="903494"/>
            </a:xfrm>
          </p:grpSpPr>
          <p:sp>
            <p:nvSpPr>
              <p:cNvPr id="40" name="Rectángulo 39">
                <a:extLst>
                  <a:ext uri="{FF2B5EF4-FFF2-40B4-BE49-F238E27FC236}">
                    <a16:creationId xmlns:a16="http://schemas.microsoft.com/office/drawing/2014/main" id="{E47B04F6-4E0C-443A-9D7F-51CC3A6E8167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 dirty="0"/>
              </a:p>
            </p:txBody>
          </p:sp>
          <p:sp>
            <p:nvSpPr>
              <p:cNvPr id="42" name="Rectángulo 41">
                <a:extLst>
                  <a:ext uri="{FF2B5EF4-FFF2-40B4-BE49-F238E27FC236}">
                    <a16:creationId xmlns:a16="http://schemas.microsoft.com/office/drawing/2014/main" id="{E0D8D7D1-E8A9-477D-BB59-7D4037A10AD8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3" name="Rectángulo 42">
                <a:extLst>
                  <a:ext uri="{FF2B5EF4-FFF2-40B4-BE49-F238E27FC236}">
                    <a16:creationId xmlns:a16="http://schemas.microsoft.com/office/drawing/2014/main" id="{F11EEA12-BB2F-4295-96AC-15AABB2EB594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4" name="Rectángulo 43">
                <a:extLst>
                  <a:ext uri="{FF2B5EF4-FFF2-40B4-BE49-F238E27FC236}">
                    <a16:creationId xmlns:a16="http://schemas.microsoft.com/office/drawing/2014/main" id="{4CA8619C-54F1-4E1B-8AD0-2AB97850AF39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5" name="Rectángulo 44">
                <a:extLst>
                  <a:ext uri="{FF2B5EF4-FFF2-40B4-BE49-F238E27FC236}">
                    <a16:creationId xmlns:a16="http://schemas.microsoft.com/office/drawing/2014/main" id="{A892E23F-412E-4C2B-BF07-19DEFB875F6D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48" name="Rectángulo 47">
              <a:extLst>
                <a:ext uri="{FF2B5EF4-FFF2-40B4-BE49-F238E27FC236}">
                  <a16:creationId xmlns:a16="http://schemas.microsoft.com/office/drawing/2014/main" id="{F61B7A8A-9FD8-4CD0-98C1-D19A7D442815}"/>
                </a:ext>
              </a:extLst>
            </p:cNvPr>
            <p:cNvSpPr/>
            <p:nvPr/>
          </p:nvSpPr>
          <p:spPr>
            <a:xfrm>
              <a:off x="754528" y="4446790"/>
              <a:ext cx="66475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Busto</a:t>
              </a:r>
            </a:p>
          </p:txBody>
        </p:sp>
        <p:sp>
          <p:nvSpPr>
            <p:cNvPr id="49" name="Rectángulo 48">
              <a:extLst>
                <a:ext uri="{FF2B5EF4-FFF2-40B4-BE49-F238E27FC236}">
                  <a16:creationId xmlns:a16="http://schemas.microsoft.com/office/drawing/2014/main" id="{CB2C72A1-AB47-4A03-B163-24BB2C1F201C}"/>
                </a:ext>
              </a:extLst>
            </p:cNvPr>
            <p:cNvSpPr/>
            <p:nvPr/>
          </p:nvSpPr>
          <p:spPr>
            <a:xfrm>
              <a:off x="754528" y="4627222"/>
              <a:ext cx="934027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Larg</a:t>
              </a: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 Espalda</a:t>
              </a:r>
            </a:p>
          </p:txBody>
        </p:sp>
        <p:sp>
          <p:nvSpPr>
            <p:cNvPr id="50" name="Rectángulo 49">
              <a:extLst>
                <a:ext uri="{FF2B5EF4-FFF2-40B4-BE49-F238E27FC236}">
                  <a16:creationId xmlns:a16="http://schemas.microsoft.com/office/drawing/2014/main" id="{C5BC14CB-F47E-4D58-8F68-DDE41F381913}"/>
                </a:ext>
              </a:extLst>
            </p:cNvPr>
            <p:cNvSpPr/>
            <p:nvPr/>
          </p:nvSpPr>
          <p:spPr>
            <a:xfrm>
              <a:off x="754528" y="4819750"/>
              <a:ext cx="934027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Busto</a:t>
              </a:r>
            </a:p>
          </p:txBody>
        </p:sp>
        <p:sp>
          <p:nvSpPr>
            <p:cNvPr id="52" name="Rectángulo 51">
              <a:extLst>
                <a:ext uri="{FF2B5EF4-FFF2-40B4-BE49-F238E27FC236}">
                  <a16:creationId xmlns:a16="http://schemas.microsoft.com/office/drawing/2014/main" id="{39884370-F146-4FD9-9DE4-63D0F5CF1CFD}"/>
                </a:ext>
              </a:extLst>
            </p:cNvPr>
            <p:cNvSpPr/>
            <p:nvPr/>
          </p:nvSpPr>
          <p:spPr>
            <a:xfrm>
              <a:off x="763644" y="5019073"/>
              <a:ext cx="54205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</a:t>
              </a:r>
            </a:p>
          </p:txBody>
        </p:sp>
        <p:grpSp>
          <p:nvGrpSpPr>
            <p:cNvPr id="54" name="Grupo 53">
              <a:extLst>
                <a:ext uri="{FF2B5EF4-FFF2-40B4-BE49-F238E27FC236}">
                  <a16:creationId xmlns:a16="http://schemas.microsoft.com/office/drawing/2014/main" id="{899D3852-9FE5-4802-ABAC-63F149199D1B}"/>
                </a:ext>
              </a:extLst>
            </p:cNvPr>
            <p:cNvGrpSpPr/>
            <p:nvPr/>
          </p:nvGrpSpPr>
          <p:grpSpPr>
            <a:xfrm>
              <a:off x="1603520" y="4324233"/>
              <a:ext cx="319496" cy="903494"/>
              <a:chOff x="499785" y="4324233"/>
              <a:chExt cx="319496" cy="903494"/>
            </a:xfrm>
          </p:grpSpPr>
          <p:sp>
            <p:nvSpPr>
              <p:cNvPr id="55" name="Rectángulo 54">
                <a:extLst>
                  <a:ext uri="{FF2B5EF4-FFF2-40B4-BE49-F238E27FC236}">
                    <a16:creationId xmlns:a16="http://schemas.microsoft.com/office/drawing/2014/main" id="{B9500116-F8A0-4B60-A41D-DDA61DAD96E1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6" name="Rectángulo 55">
                <a:extLst>
                  <a:ext uri="{FF2B5EF4-FFF2-40B4-BE49-F238E27FC236}">
                    <a16:creationId xmlns:a16="http://schemas.microsoft.com/office/drawing/2014/main" id="{32936542-49CC-49B3-82EB-7BF61A120F45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7" name="Rectángulo 56">
                <a:extLst>
                  <a:ext uri="{FF2B5EF4-FFF2-40B4-BE49-F238E27FC236}">
                    <a16:creationId xmlns:a16="http://schemas.microsoft.com/office/drawing/2014/main" id="{8750774D-2064-4D64-A3A9-4DF20C839018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8" name="Rectángulo 57">
                <a:extLst>
                  <a:ext uri="{FF2B5EF4-FFF2-40B4-BE49-F238E27FC236}">
                    <a16:creationId xmlns:a16="http://schemas.microsoft.com/office/drawing/2014/main" id="{83283F80-022F-44A8-A5C5-F600B41761E0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9" name="Rectángulo 58">
                <a:extLst>
                  <a:ext uri="{FF2B5EF4-FFF2-40B4-BE49-F238E27FC236}">
                    <a16:creationId xmlns:a16="http://schemas.microsoft.com/office/drawing/2014/main" id="{B3B65F57-430F-44F5-B56A-77EC86B78C32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60" name="Rectángulo 59">
              <a:extLst>
                <a:ext uri="{FF2B5EF4-FFF2-40B4-BE49-F238E27FC236}">
                  <a16:creationId xmlns:a16="http://schemas.microsoft.com/office/drawing/2014/main" id="{6466DA8E-C652-4658-9DE6-CC4010FF4254}"/>
                </a:ext>
              </a:extLst>
            </p:cNvPr>
            <p:cNvSpPr/>
            <p:nvPr/>
          </p:nvSpPr>
          <p:spPr>
            <a:xfrm>
              <a:off x="1857045" y="4249221"/>
              <a:ext cx="140225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Frente </a:t>
              </a:r>
            </a:p>
          </p:txBody>
        </p:sp>
        <p:sp>
          <p:nvSpPr>
            <p:cNvPr id="61" name="Rectángulo 60">
              <a:extLst>
                <a:ext uri="{FF2B5EF4-FFF2-40B4-BE49-F238E27FC236}">
                  <a16:creationId xmlns:a16="http://schemas.microsoft.com/office/drawing/2014/main" id="{31371062-0AD6-4B71-A228-5A8B2CD3F31E}"/>
                </a:ext>
              </a:extLst>
            </p:cNvPr>
            <p:cNvSpPr/>
            <p:nvPr/>
          </p:nvSpPr>
          <p:spPr>
            <a:xfrm>
              <a:off x="1857045" y="4448480"/>
              <a:ext cx="1327750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Costado</a:t>
              </a:r>
            </a:p>
          </p:txBody>
        </p:sp>
        <p:sp>
          <p:nvSpPr>
            <p:cNvPr id="62" name="Rectángulo 61">
              <a:extLst>
                <a:ext uri="{FF2B5EF4-FFF2-40B4-BE49-F238E27FC236}">
                  <a16:creationId xmlns:a16="http://schemas.microsoft.com/office/drawing/2014/main" id="{5A4E51EF-8D78-4EC7-9B0F-BE0BEA9BB197}"/>
                </a:ext>
              </a:extLst>
            </p:cNvPr>
            <p:cNvSpPr/>
            <p:nvPr/>
          </p:nvSpPr>
          <p:spPr>
            <a:xfrm>
              <a:off x="1867696" y="4627222"/>
              <a:ext cx="60857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Cadera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63" name="Rectángulo 62">
              <a:extLst>
                <a:ext uri="{FF2B5EF4-FFF2-40B4-BE49-F238E27FC236}">
                  <a16:creationId xmlns:a16="http://schemas.microsoft.com/office/drawing/2014/main" id="{14010947-628E-4464-9589-CBFF26BCD86C}"/>
                </a:ext>
              </a:extLst>
            </p:cNvPr>
            <p:cNvSpPr/>
            <p:nvPr/>
          </p:nvSpPr>
          <p:spPr>
            <a:xfrm>
              <a:off x="1867696" y="4813319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Rodilla</a:t>
              </a:r>
            </a:p>
          </p:txBody>
        </p:sp>
        <p:sp>
          <p:nvSpPr>
            <p:cNvPr id="64" name="Rectángulo 63">
              <a:extLst>
                <a:ext uri="{FF2B5EF4-FFF2-40B4-BE49-F238E27FC236}">
                  <a16:creationId xmlns:a16="http://schemas.microsoft.com/office/drawing/2014/main" id="{B9F5A617-31DA-4B42-AA9F-20464752E28F}"/>
                </a:ext>
              </a:extLst>
            </p:cNvPr>
            <p:cNvSpPr/>
            <p:nvPr/>
          </p:nvSpPr>
          <p:spPr>
            <a:xfrm>
              <a:off x="1862655" y="5016100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Rodilla</a:t>
              </a:r>
            </a:p>
          </p:txBody>
        </p:sp>
        <p:grpSp>
          <p:nvGrpSpPr>
            <p:cNvPr id="65" name="Grupo 64">
              <a:extLst>
                <a:ext uri="{FF2B5EF4-FFF2-40B4-BE49-F238E27FC236}">
                  <a16:creationId xmlns:a16="http://schemas.microsoft.com/office/drawing/2014/main" id="{320CD5EF-93F7-494C-8D7A-6A0B8DEABED7}"/>
                </a:ext>
              </a:extLst>
            </p:cNvPr>
            <p:cNvGrpSpPr/>
            <p:nvPr/>
          </p:nvGrpSpPr>
          <p:grpSpPr>
            <a:xfrm>
              <a:off x="3122565" y="4330398"/>
              <a:ext cx="319496" cy="903494"/>
              <a:chOff x="499785" y="4324233"/>
              <a:chExt cx="319496" cy="903494"/>
            </a:xfrm>
          </p:grpSpPr>
          <p:sp>
            <p:nvSpPr>
              <p:cNvPr id="66" name="Rectángulo 65">
                <a:extLst>
                  <a:ext uri="{FF2B5EF4-FFF2-40B4-BE49-F238E27FC236}">
                    <a16:creationId xmlns:a16="http://schemas.microsoft.com/office/drawing/2014/main" id="{F5AFC7C4-3C8D-4234-9F99-591641CB149C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7" name="Rectángulo 66">
                <a:extLst>
                  <a:ext uri="{FF2B5EF4-FFF2-40B4-BE49-F238E27FC236}">
                    <a16:creationId xmlns:a16="http://schemas.microsoft.com/office/drawing/2014/main" id="{672EC4D9-7968-40EF-8E37-0AB1B0B57B4D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8" name="Rectángulo 67">
                <a:extLst>
                  <a:ext uri="{FF2B5EF4-FFF2-40B4-BE49-F238E27FC236}">
                    <a16:creationId xmlns:a16="http://schemas.microsoft.com/office/drawing/2014/main" id="{79992F34-89A5-437A-A008-60DF00CD58FB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9" name="Rectángulo 68">
                <a:extLst>
                  <a:ext uri="{FF2B5EF4-FFF2-40B4-BE49-F238E27FC236}">
                    <a16:creationId xmlns:a16="http://schemas.microsoft.com/office/drawing/2014/main" id="{5A44A7C8-1EF2-4BA3-A253-805C71A8205A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70" name="Rectángulo 69">
                <a:extLst>
                  <a:ext uri="{FF2B5EF4-FFF2-40B4-BE49-F238E27FC236}">
                    <a16:creationId xmlns:a16="http://schemas.microsoft.com/office/drawing/2014/main" id="{9FCEB1F4-D108-40F4-9C61-46A7811EF12A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71" name="Rectángulo 70">
              <a:extLst>
                <a:ext uri="{FF2B5EF4-FFF2-40B4-BE49-F238E27FC236}">
                  <a16:creationId xmlns:a16="http://schemas.microsoft.com/office/drawing/2014/main" id="{7667203C-F86F-4632-8695-E8C8F777376B}"/>
                </a:ext>
              </a:extLst>
            </p:cNvPr>
            <p:cNvSpPr/>
            <p:nvPr/>
          </p:nvSpPr>
          <p:spPr>
            <a:xfrm>
              <a:off x="3391445" y="4257235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Pantalones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2" name="Rectángulo 71">
              <a:extLst>
                <a:ext uri="{FF2B5EF4-FFF2-40B4-BE49-F238E27FC236}">
                  <a16:creationId xmlns:a16="http://schemas.microsoft.com/office/drawing/2014/main" id="{58BFB19A-50EB-45F1-A3CE-85D479F6FF63}"/>
                </a:ext>
              </a:extLst>
            </p:cNvPr>
            <p:cNvSpPr/>
            <p:nvPr/>
          </p:nvSpPr>
          <p:spPr>
            <a:xfrm>
              <a:off x="3392643" y="4443247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Falda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3" name="Rectángulo 72">
              <a:extLst>
                <a:ext uri="{FF2B5EF4-FFF2-40B4-BE49-F238E27FC236}">
                  <a16:creationId xmlns:a16="http://schemas.microsoft.com/office/drawing/2014/main" id="{1D61C0AB-6E23-4955-B604-F5425931A240}"/>
                </a:ext>
              </a:extLst>
            </p:cNvPr>
            <p:cNvSpPr/>
            <p:nvPr/>
          </p:nvSpPr>
          <p:spPr>
            <a:xfrm>
              <a:off x="3388231" y="4632248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Brazos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4" name="Rectángulo 73">
              <a:extLst>
                <a:ext uri="{FF2B5EF4-FFF2-40B4-BE49-F238E27FC236}">
                  <a16:creationId xmlns:a16="http://schemas.microsoft.com/office/drawing/2014/main" id="{82FFD66E-2E43-472B-9751-82F25D60E63F}"/>
                </a:ext>
              </a:extLst>
            </p:cNvPr>
            <p:cNvSpPr/>
            <p:nvPr/>
          </p:nvSpPr>
          <p:spPr>
            <a:xfrm>
              <a:off x="3391445" y="4824776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Brazos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5" name="Rectángulo 74">
              <a:extLst>
                <a:ext uri="{FF2B5EF4-FFF2-40B4-BE49-F238E27FC236}">
                  <a16:creationId xmlns:a16="http://schemas.microsoft.com/office/drawing/2014/main" id="{567DC8AA-44AB-4858-80A5-59093DB9B205}"/>
                </a:ext>
              </a:extLst>
            </p:cNvPr>
            <p:cNvSpPr/>
            <p:nvPr/>
          </p:nvSpPr>
          <p:spPr>
            <a:xfrm>
              <a:off x="3392014" y="5019687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Puños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77" name="Grupo 76">
            <a:extLst>
              <a:ext uri="{FF2B5EF4-FFF2-40B4-BE49-F238E27FC236}">
                <a16:creationId xmlns:a16="http://schemas.microsoft.com/office/drawing/2014/main" id="{E1C409F8-653D-4D9B-BD5A-C6F51AAA093A}"/>
              </a:ext>
            </a:extLst>
          </p:cNvPr>
          <p:cNvGrpSpPr/>
          <p:nvPr/>
        </p:nvGrpSpPr>
        <p:grpSpPr>
          <a:xfrm>
            <a:off x="827247" y="5284367"/>
            <a:ext cx="3869438" cy="314947"/>
            <a:chOff x="846774" y="1908569"/>
            <a:chExt cx="3869438" cy="314947"/>
          </a:xfrm>
        </p:grpSpPr>
        <p:sp>
          <p:nvSpPr>
            <p:cNvPr id="78" name="Rectángulo: esquinas redondeadas 77">
              <a:extLst>
                <a:ext uri="{FF2B5EF4-FFF2-40B4-BE49-F238E27FC236}">
                  <a16:creationId xmlns:a16="http://schemas.microsoft.com/office/drawing/2014/main" id="{2060D2E5-A165-4593-B293-BEB07BBA723F}"/>
                </a:ext>
              </a:extLst>
            </p:cNvPr>
            <p:cNvSpPr/>
            <p:nvPr/>
          </p:nvSpPr>
          <p:spPr>
            <a:xfrm>
              <a:off x="888509" y="1931042"/>
              <a:ext cx="3548063" cy="267576"/>
            </a:xfrm>
            <a:prstGeom prst="roundRect">
              <a:avLst>
                <a:gd name="adj" fmla="val 3808"/>
              </a:avLst>
            </a:prstGeom>
            <a:solidFill>
              <a:srgbClr val="E5EBF7"/>
            </a:solidFill>
            <a:ln w="6350"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79" name="Rectángulo 78">
              <a:extLst>
                <a:ext uri="{FF2B5EF4-FFF2-40B4-BE49-F238E27FC236}">
                  <a16:creationId xmlns:a16="http://schemas.microsoft.com/office/drawing/2014/main" id="{E7877A37-7626-4D32-BC91-E7815A0457B0}"/>
                </a:ext>
              </a:extLst>
            </p:cNvPr>
            <p:cNvSpPr/>
            <p:nvPr/>
          </p:nvSpPr>
          <p:spPr>
            <a:xfrm>
              <a:off x="846774" y="1910995"/>
              <a:ext cx="140708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Material Utilizado</a:t>
              </a:r>
            </a:p>
          </p:txBody>
        </p:sp>
        <p:sp>
          <p:nvSpPr>
            <p:cNvPr id="80" name="Rectángulo 79">
              <a:extLst>
                <a:ext uri="{FF2B5EF4-FFF2-40B4-BE49-F238E27FC236}">
                  <a16:creationId xmlns:a16="http://schemas.microsoft.com/office/drawing/2014/main" id="{EED52FFC-D234-4972-9362-CCA8BD8E1E1D}"/>
                </a:ext>
              </a:extLst>
            </p:cNvPr>
            <p:cNvSpPr/>
            <p:nvPr/>
          </p:nvSpPr>
          <p:spPr>
            <a:xfrm>
              <a:off x="1951784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81" name="Rectángulo 80">
              <a:extLst>
                <a:ext uri="{FF2B5EF4-FFF2-40B4-BE49-F238E27FC236}">
                  <a16:creationId xmlns:a16="http://schemas.microsoft.com/office/drawing/2014/main" id="{810D7B33-A378-48EE-81DB-D80ABF08CAFF}"/>
                </a:ext>
              </a:extLst>
            </p:cNvPr>
            <p:cNvSpPr/>
            <p:nvPr/>
          </p:nvSpPr>
          <p:spPr>
            <a:xfrm>
              <a:off x="2018850" y="1908569"/>
              <a:ext cx="1230415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Traído por cliente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82" name="Rectángulo 81">
              <a:extLst>
                <a:ext uri="{FF2B5EF4-FFF2-40B4-BE49-F238E27FC236}">
                  <a16:creationId xmlns:a16="http://schemas.microsoft.com/office/drawing/2014/main" id="{C6BA340D-8998-4AB9-89C7-B008C984CE74}"/>
                </a:ext>
              </a:extLst>
            </p:cNvPr>
            <p:cNvSpPr/>
            <p:nvPr/>
          </p:nvSpPr>
          <p:spPr>
            <a:xfrm>
              <a:off x="3114635" y="2000787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85" name="Rectángulo 84">
              <a:extLst>
                <a:ext uri="{FF2B5EF4-FFF2-40B4-BE49-F238E27FC236}">
                  <a16:creationId xmlns:a16="http://schemas.microsoft.com/office/drawing/2014/main" id="{E804BDC5-B8E3-4BEE-B9A1-7A7F9FE1772F}"/>
                </a:ext>
              </a:extLst>
            </p:cNvPr>
            <p:cNvSpPr/>
            <p:nvPr/>
          </p:nvSpPr>
          <p:spPr>
            <a:xfrm>
              <a:off x="3194974" y="1908569"/>
              <a:ext cx="152123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Comprado por uno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pic>
        <p:nvPicPr>
          <p:cNvPr id="86" name="Imagen 85">
            <a:extLst>
              <a:ext uri="{FF2B5EF4-FFF2-40B4-BE49-F238E27FC236}">
                <a16:creationId xmlns:a16="http://schemas.microsoft.com/office/drawing/2014/main" id="{5E40D706-1789-41B8-8B26-B918DFB9E15B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203" t="66278" r="8673" b="23356"/>
          <a:stretch/>
        </p:blipFill>
        <p:spPr>
          <a:xfrm>
            <a:off x="420002" y="5572807"/>
            <a:ext cx="4301657" cy="745544"/>
          </a:xfrm>
          <a:prstGeom prst="rect">
            <a:avLst/>
          </a:prstGeom>
        </p:spPr>
      </p:pic>
      <p:grpSp>
        <p:nvGrpSpPr>
          <p:cNvPr id="99" name="Grupo 98">
            <a:extLst>
              <a:ext uri="{FF2B5EF4-FFF2-40B4-BE49-F238E27FC236}">
                <a16:creationId xmlns:a16="http://schemas.microsoft.com/office/drawing/2014/main" id="{A495B0AB-2D8A-4029-A820-29583E476264}"/>
              </a:ext>
            </a:extLst>
          </p:cNvPr>
          <p:cNvGrpSpPr/>
          <p:nvPr/>
        </p:nvGrpSpPr>
        <p:grpSpPr>
          <a:xfrm>
            <a:off x="513886" y="6402346"/>
            <a:ext cx="4328637" cy="751470"/>
            <a:chOff x="507023" y="6357999"/>
            <a:chExt cx="4328637" cy="751470"/>
          </a:xfrm>
        </p:grpSpPr>
        <p:sp>
          <p:nvSpPr>
            <p:cNvPr id="88" name="Rectángulo 87">
              <a:extLst>
                <a:ext uri="{FF2B5EF4-FFF2-40B4-BE49-F238E27FC236}">
                  <a16:creationId xmlns:a16="http://schemas.microsoft.com/office/drawing/2014/main" id="{CABB359B-7FAA-4851-BFBB-C7E16CD1F9CA}"/>
                </a:ext>
              </a:extLst>
            </p:cNvPr>
            <p:cNvSpPr/>
            <p:nvPr/>
          </p:nvSpPr>
          <p:spPr>
            <a:xfrm>
              <a:off x="507023" y="6357999"/>
              <a:ext cx="1590222" cy="34394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6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Formas de Pago</a:t>
              </a:r>
              <a:endParaRPr lang="es-CL" sz="16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89" name="Rectángulo 88">
              <a:extLst>
                <a:ext uri="{FF2B5EF4-FFF2-40B4-BE49-F238E27FC236}">
                  <a16:creationId xmlns:a16="http://schemas.microsoft.com/office/drawing/2014/main" id="{5C3FB13F-67AB-4E67-B8DB-16F6AEF462D6}"/>
                </a:ext>
              </a:extLst>
            </p:cNvPr>
            <p:cNvSpPr/>
            <p:nvPr/>
          </p:nvSpPr>
          <p:spPr>
            <a:xfrm>
              <a:off x="508665" y="6755574"/>
              <a:ext cx="118105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Total a Pagar: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90" name="Conector recto 89">
              <a:extLst>
                <a:ext uri="{FF2B5EF4-FFF2-40B4-BE49-F238E27FC236}">
                  <a16:creationId xmlns:a16="http://schemas.microsoft.com/office/drawing/2014/main" id="{E991F5D5-602F-41C6-A05E-4F641BA735F5}"/>
                </a:ext>
              </a:extLst>
            </p:cNvPr>
            <p:cNvCxnSpPr>
              <a:cxnSpLocks/>
            </p:cNvCxnSpPr>
            <p:nvPr/>
          </p:nvCxnSpPr>
          <p:spPr>
            <a:xfrm>
              <a:off x="1405339" y="6956676"/>
              <a:ext cx="1125661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3" name="Rectángulo 92">
              <a:extLst>
                <a:ext uri="{FF2B5EF4-FFF2-40B4-BE49-F238E27FC236}">
                  <a16:creationId xmlns:a16="http://schemas.microsoft.com/office/drawing/2014/main" id="{6EBF0BAA-1830-4082-9014-C97DF0F57357}"/>
                </a:ext>
              </a:extLst>
            </p:cNvPr>
            <p:cNvSpPr/>
            <p:nvPr/>
          </p:nvSpPr>
          <p:spPr>
            <a:xfrm>
              <a:off x="2618328" y="6480608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94" name="Rectángulo 93">
              <a:extLst>
                <a:ext uri="{FF2B5EF4-FFF2-40B4-BE49-F238E27FC236}">
                  <a16:creationId xmlns:a16="http://schemas.microsoft.com/office/drawing/2014/main" id="{6B27A875-5C49-4CE4-884A-53A0A9CD71C2}"/>
                </a:ext>
              </a:extLst>
            </p:cNvPr>
            <p:cNvSpPr/>
            <p:nvPr/>
          </p:nvSpPr>
          <p:spPr>
            <a:xfrm>
              <a:off x="2698547" y="6392360"/>
              <a:ext cx="213711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50% Adel</a:t>
              </a: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anto / 50% Entrega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5" name="Rectángulo 94">
              <a:extLst>
                <a:ext uri="{FF2B5EF4-FFF2-40B4-BE49-F238E27FC236}">
                  <a16:creationId xmlns:a16="http://schemas.microsoft.com/office/drawing/2014/main" id="{796D9CDE-CE6A-44BC-B977-018DBDB7ADB1}"/>
                </a:ext>
              </a:extLst>
            </p:cNvPr>
            <p:cNvSpPr/>
            <p:nvPr/>
          </p:nvSpPr>
          <p:spPr>
            <a:xfrm>
              <a:off x="2618327" y="6671604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96" name="Rectángulo 95">
              <a:extLst>
                <a:ext uri="{FF2B5EF4-FFF2-40B4-BE49-F238E27FC236}">
                  <a16:creationId xmlns:a16="http://schemas.microsoft.com/office/drawing/2014/main" id="{E1A9C05A-E9F5-40BA-9B89-F4925868A6E2}"/>
                </a:ext>
              </a:extLst>
            </p:cNvPr>
            <p:cNvSpPr/>
            <p:nvPr/>
          </p:nvSpPr>
          <p:spPr>
            <a:xfrm>
              <a:off x="2698547" y="6590190"/>
              <a:ext cx="125637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Tarjeta de Crédito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7" name="Rectángulo 96">
              <a:extLst>
                <a:ext uri="{FF2B5EF4-FFF2-40B4-BE49-F238E27FC236}">
                  <a16:creationId xmlns:a16="http://schemas.microsoft.com/office/drawing/2014/main" id="{FDB9D3DA-79A0-4743-B169-42B0206C7917}"/>
                </a:ext>
              </a:extLst>
            </p:cNvPr>
            <p:cNvSpPr/>
            <p:nvPr/>
          </p:nvSpPr>
          <p:spPr>
            <a:xfrm>
              <a:off x="2734595" y="6796948"/>
              <a:ext cx="125637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Pago Completo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8" name="Rectángulo 97">
              <a:extLst>
                <a:ext uri="{FF2B5EF4-FFF2-40B4-BE49-F238E27FC236}">
                  <a16:creationId xmlns:a16="http://schemas.microsoft.com/office/drawing/2014/main" id="{C23ACB03-E850-4859-963B-A4D496E13724}"/>
                </a:ext>
              </a:extLst>
            </p:cNvPr>
            <p:cNvSpPr/>
            <p:nvPr/>
          </p:nvSpPr>
          <p:spPr>
            <a:xfrm>
              <a:off x="2618327" y="6872424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</p:grpSp>
      <p:sp>
        <p:nvSpPr>
          <p:cNvPr id="83" name="Rectángulo 82">
            <a:extLst>
              <a:ext uri="{FF2B5EF4-FFF2-40B4-BE49-F238E27FC236}">
                <a16:creationId xmlns:a16="http://schemas.microsoft.com/office/drawing/2014/main" id="{FF1B5714-D46E-4962-9BD8-8C3EB344E93F}"/>
              </a:ext>
            </a:extLst>
          </p:cNvPr>
          <p:cNvSpPr/>
          <p:nvPr/>
        </p:nvSpPr>
        <p:spPr>
          <a:xfrm>
            <a:off x="551357" y="63750"/>
            <a:ext cx="4148168" cy="107830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07000"/>
              </a:lnSpc>
              <a:spcAft>
                <a:spcPts val="726"/>
              </a:spcAft>
            </a:pPr>
            <a:r>
              <a:rPr lang="es-CL" sz="5988" dirty="0">
                <a:solidFill>
                  <a:schemeClr val="bg1"/>
                </a:solidFill>
                <a:latin typeface="Angelface" pitchFamily="50" charset="0"/>
                <a:ea typeface="Calibri" panose="020F0502020204030204" pitchFamily="34" charset="0"/>
                <a:cs typeface="Times New Roman" panose="02020603050405020304" pitchFamily="18" charset="0"/>
              </a:rPr>
              <a:t>Ordenes de Venta</a:t>
            </a:r>
            <a:endParaRPr lang="es-CL" sz="6532" dirty="0">
              <a:solidFill>
                <a:schemeClr val="bg1"/>
              </a:solidFill>
              <a:latin typeface="Angelface" pitchFamily="50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101" name="Rectángulo: esquinas redondeadas 100">
            <a:extLst>
              <a:ext uri="{FF2B5EF4-FFF2-40B4-BE49-F238E27FC236}">
                <a16:creationId xmlns:a16="http://schemas.microsoft.com/office/drawing/2014/main" id="{0A155951-9671-4EA6-9BA5-4894C98CB333}"/>
              </a:ext>
            </a:extLst>
          </p:cNvPr>
          <p:cNvSpPr/>
          <p:nvPr/>
        </p:nvSpPr>
        <p:spPr>
          <a:xfrm>
            <a:off x="473237" y="1582469"/>
            <a:ext cx="4223447" cy="604994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111" name="Rectángulo: esquinas redondeadas 110">
            <a:extLst>
              <a:ext uri="{FF2B5EF4-FFF2-40B4-BE49-F238E27FC236}">
                <a16:creationId xmlns:a16="http://schemas.microsoft.com/office/drawing/2014/main" id="{2F0F5CEE-A183-4B39-8715-F1C8F735566B}"/>
              </a:ext>
            </a:extLst>
          </p:cNvPr>
          <p:cNvSpPr/>
          <p:nvPr/>
        </p:nvSpPr>
        <p:spPr>
          <a:xfrm>
            <a:off x="524368" y="3850804"/>
            <a:ext cx="4115236" cy="1279658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113" name="Rectángulo: esquinas redondeadas 112">
            <a:extLst>
              <a:ext uri="{FF2B5EF4-FFF2-40B4-BE49-F238E27FC236}">
                <a16:creationId xmlns:a16="http://schemas.microsoft.com/office/drawing/2014/main" id="{907035ED-50C6-4207-BD92-D5027B05F656}"/>
              </a:ext>
            </a:extLst>
          </p:cNvPr>
          <p:cNvSpPr/>
          <p:nvPr/>
        </p:nvSpPr>
        <p:spPr>
          <a:xfrm>
            <a:off x="521789" y="6431097"/>
            <a:ext cx="4115236" cy="762266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</p:spTree>
    <p:extLst>
      <p:ext uri="{BB962C8B-B14F-4D97-AF65-F5344CB8AC3E}">
        <p14:creationId xmlns:p14="http://schemas.microsoft.com/office/powerpoint/2010/main" val="905452328"/>
      </p:ext>
    </p:extLst>
  </p:cSld>
  <p:clrMapOvr>
    <a:masterClrMapping/>
  </p:clrMapOvr>
</p:sld>
</file>

<file path=ppt/slides/slide3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4" name="Imagen 113">
            <a:extLst>
              <a:ext uri="{FF2B5EF4-FFF2-40B4-BE49-F238E27FC236}">
                <a16:creationId xmlns:a16="http://schemas.microsoft.com/office/drawing/2014/main" id="{E2C72D66-3C05-40F4-818E-4CB8631B94FA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26633" t="9514" r="29569" b="27352"/>
          <a:stretch/>
        </p:blipFill>
        <p:spPr>
          <a:xfrm rot="16200000">
            <a:off x="2185505" y="-1998928"/>
            <a:ext cx="697876" cy="5068891"/>
          </a:xfrm>
          <a:prstGeom prst="rect">
            <a:avLst/>
          </a:prstGeom>
        </p:spPr>
      </p:pic>
      <p:sp>
        <p:nvSpPr>
          <p:cNvPr id="112" name="Rectángulo: esquinas redondeadas 111">
            <a:extLst>
              <a:ext uri="{FF2B5EF4-FFF2-40B4-BE49-F238E27FC236}">
                <a16:creationId xmlns:a16="http://schemas.microsoft.com/office/drawing/2014/main" id="{E115D612-3661-42A9-A486-91A7B88EA55F}"/>
              </a:ext>
            </a:extLst>
          </p:cNvPr>
          <p:cNvSpPr/>
          <p:nvPr/>
        </p:nvSpPr>
        <p:spPr>
          <a:xfrm>
            <a:off x="440504" y="6367648"/>
            <a:ext cx="4290148" cy="890633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110" name="Rectángulo: esquinas redondeadas 109">
            <a:extLst>
              <a:ext uri="{FF2B5EF4-FFF2-40B4-BE49-F238E27FC236}">
                <a16:creationId xmlns:a16="http://schemas.microsoft.com/office/drawing/2014/main" id="{9B78243E-FF09-471B-A928-593DCFE6BCF1}"/>
              </a:ext>
            </a:extLst>
          </p:cNvPr>
          <p:cNvSpPr/>
          <p:nvPr/>
        </p:nvSpPr>
        <p:spPr>
          <a:xfrm>
            <a:off x="440505" y="3776826"/>
            <a:ext cx="4290148" cy="1439386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84" name="Rectángulo: esquinas redondeadas 83">
            <a:extLst>
              <a:ext uri="{FF2B5EF4-FFF2-40B4-BE49-F238E27FC236}">
                <a16:creationId xmlns:a16="http://schemas.microsoft.com/office/drawing/2014/main" id="{AD7414DD-8DE6-45B8-8112-9BDDF0B186AF}"/>
              </a:ext>
            </a:extLst>
          </p:cNvPr>
          <p:cNvSpPr/>
          <p:nvPr/>
        </p:nvSpPr>
        <p:spPr>
          <a:xfrm>
            <a:off x="420001" y="1536627"/>
            <a:ext cx="4310651" cy="697874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2" name="Rectángulo: esquinas redondeadas 1">
            <a:extLst>
              <a:ext uri="{FF2B5EF4-FFF2-40B4-BE49-F238E27FC236}">
                <a16:creationId xmlns:a16="http://schemas.microsoft.com/office/drawing/2014/main" id="{99FF4510-806D-4AC7-8D73-69B355A697B8}"/>
              </a:ext>
            </a:extLst>
          </p:cNvPr>
          <p:cNvSpPr/>
          <p:nvPr/>
        </p:nvSpPr>
        <p:spPr>
          <a:xfrm>
            <a:off x="1308997" y="1142665"/>
            <a:ext cx="1021080" cy="217998"/>
          </a:xfrm>
          <a:prstGeom prst="roundRect">
            <a:avLst>
              <a:gd name="adj" fmla="val 0"/>
            </a:avLst>
          </a:prstGeom>
          <a:noFill/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4" name="Rectángulo 3">
            <a:extLst>
              <a:ext uri="{FF2B5EF4-FFF2-40B4-BE49-F238E27FC236}">
                <a16:creationId xmlns:a16="http://schemas.microsoft.com/office/drawing/2014/main" id="{2AFB77A1-E7B9-4F47-9144-3CC7BDF7EE3D}"/>
              </a:ext>
            </a:extLst>
          </p:cNvPr>
          <p:cNvSpPr/>
          <p:nvPr/>
        </p:nvSpPr>
        <p:spPr>
          <a:xfrm>
            <a:off x="440504" y="1056234"/>
            <a:ext cx="1021080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N.º Pedido</a:t>
            </a:r>
            <a:endParaRPr lang="es-CL" dirty="0">
              <a:effectLst/>
              <a:latin typeface="Akazan Lt" panose="02000506020000020003" pitchFamily="2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5" name="Rectángulo: esquinas redondeadas 4">
            <a:extLst>
              <a:ext uri="{FF2B5EF4-FFF2-40B4-BE49-F238E27FC236}">
                <a16:creationId xmlns:a16="http://schemas.microsoft.com/office/drawing/2014/main" id="{2842A9BB-0E44-4F1E-97DD-EF7322732B51}"/>
              </a:ext>
            </a:extLst>
          </p:cNvPr>
          <p:cNvSpPr/>
          <p:nvPr/>
        </p:nvSpPr>
        <p:spPr>
          <a:xfrm>
            <a:off x="3675604" y="1142059"/>
            <a:ext cx="1021080" cy="217998"/>
          </a:xfrm>
          <a:prstGeom prst="roundRect">
            <a:avLst>
              <a:gd name="adj" fmla="val 0"/>
            </a:avLst>
          </a:prstGeom>
          <a:noFill/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6" name="Rectángulo 5">
            <a:extLst>
              <a:ext uri="{FF2B5EF4-FFF2-40B4-BE49-F238E27FC236}">
                <a16:creationId xmlns:a16="http://schemas.microsoft.com/office/drawing/2014/main" id="{7F3D37A6-278E-4B2C-8776-6E7C1A84784E}"/>
              </a:ext>
            </a:extLst>
          </p:cNvPr>
          <p:cNvSpPr/>
          <p:nvPr/>
        </p:nvSpPr>
        <p:spPr>
          <a:xfrm>
            <a:off x="3079506" y="1063864"/>
            <a:ext cx="1021080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Fecha</a:t>
            </a:r>
          </a:p>
        </p:txBody>
      </p:sp>
      <p:grpSp>
        <p:nvGrpSpPr>
          <p:cNvPr id="17" name="Grupo 16">
            <a:extLst>
              <a:ext uri="{FF2B5EF4-FFF2-40B4-BE49-F238E27FC236}">
                <a16:creationId xmlns:a16="http://schemas.microsoft.com/office/drawing/2014/main" id="{A1221EF0-FDFE-48C3-A647-6370BEFC3A9F}"/>
              </a:ext>
            </a:extLst>
          </p:cNvPr>
          <p:cNvGrpSpPr/>
          <p:nvPr/>
        </p:nvGrpSpPr>
        <p:grpSpPr>
          <a:xfrm>
            <a:off x="428996" y="1535416"/>
            <a:ext cx="4190338" cy="715275"/>
            <a:chOff x="461175" y="1120552"/>
            <a:chExt cx="4190338" cy="715275"/>
          </a:xfrm>
        </p:grpSpPr>
        <p:sp>
          <p:nvSpPr>
            <p:cNvPr id="8" name="Rectángulo 7">
              <a:extLst>
                <a:ext uri="{FF2B5EF4-FFF2-40B4-BE49-F238E27FC236}">
                  <a16:creationId xmlns:a16="http://schemas.microsoft.com/office/drawing/2014/main" id="{9A52EE84-0DE8-4F26-AD5E-3CE20593F425}"/>
                </a:ext>
              </a:extLst>
            </p:cNvPr>
            <p:cNvSpPr/>
            <p:nvPr/>
          </p:nvSpPr>
          <p:spPr>
            <a:xfrm>
              <a:off x="477077" y="1120552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Cliente: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" name="Rectángulo 8">
              <a:extLst>
                <a:ext uri="{FF2B5EF4-FFF2-40B4-BE49-F238E27FC236}">
                  <a16:creationId xmlns:a16="http://schemas.microsoft.com/office/drawing/2014/main" id="{0293D1B7-439B-4947-A5F0-41627F3784A1}"/>
                </a:ext>
              </a:extLst>
            </p:cNvPr>
            <p:cNvSpPr/>
            <p:nvPr/>
          </p:nvSpPr>
          <p:spPr>
            <a:xfrm>
              <a:off x="461175" y="1452518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Teléfono: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10" name="Rectángulo 9">
              <a:extLst>
                <a:ext uri="{FF2B5EF4-FFF2-40B4-BE49-F238E27FC236}">
                  <a16:creationId xmlns:a16="http://schemas.microsoft.com/office/drawing/2014/main" id="{18CEE0AE-BC72-4F64-89A2-783C42213717}"/>
                </a:ext>
              </a:extLst>
            </p:cNvPr>
            <p:cNvSpPr/>
            <p:nvPr/>
          </p:nvSpPr>
          <p:spPr>
            <a:xfrm>
              <a:off x="2542395" y="1460468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Celular: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12" name="Conector recto 11">
              <a:extLst>
                <a:ext uri="{FF2B5EF4-FFF2-40B4-BE49-F238E27FC236}">
                  <a16:creationId xmlns:a16="http://schemas.microsoft.com/office/drawing/2014/main" id="{44FD2E21-B38E-48E6-8AF0-3E3DE6E69487}"/>
                </a:ext>
              </a:extLst>
            </p:cNvPr>
            <p:cNvCxnSpPr/>
            <p:nvPr/>
          </p:nvCxnSpPr>
          <p:spPr>
            <a:xfrm>
              <a:off x="1089328" y="1380954"/>
              <a:ext cx="3562185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Conector recto 12">
              <a:extLst>
                <a:ext uri="{FF2B5EF4-FFF2-40B4-BE49-F238E27FC236}">
                  <a16:creationId xmlns:a16="http://schemas.microsoft.com/office/drawing/2014/main" id="{FF0615F5-297B-42CC-9227-B689F664423A}"/>
                </a:ext>
              </a:extLst>
            </p:cNvPr>
            <p:cNvCxnSpPr>
              <a:cxnSpLocks/>
            </p:cNvCxnSpPr>
            <p:nvPr/>
          </p:nvCxnSpPr>
          <p:spPr>
            <a:xfrm>
              <a:off x="1194019" y="1700333"/>
              <a:ext cx="1348376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" name="Conector recto 14">
              <a:extLst>
                <a:ext uri="{FF2B5EF4-FFF2-40B4-BE49-F238E27FC236}">
                  <a16:creationId xmlns:a16="http://schemas.microsoft.com/office/drawing/2014/main" id="{BD48C7B8-5CAC-4F82-9216-C8AB344C1EF2}"/>
                </a:ext>
              </a:extLst>
            </p:cNvPr>
            <p:cNvCxnSpPr>
              <a:cxnSpLocks/>
            </p:cNvCxnSpPr>
            <p:nvPr/>
          </p:nvCxnSpPr>
          <p:spPr>
            <a:xfrm>
              <a:off x="3228230" y="1700333"/>
              <a:ext cx="1423283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7" name="Grupo 26">
            <a:extLst>
              <a:ext uri="{FF2B5EF4-FFF2-40B4-BE49-F238E27FC236}">
                <a16:creationId xmlns:a16="http://schemas.microsoft.com/office/drawing/2014/main" id="{D011FB4B-7475-4BE9-A358-6DA41A8D12AD}"/>
              </a:ext>
            </a:extLst>
          </p:cNvPr>
          <p:cNvGrpSpPr/>
          <p:nvPr/>
        </p:nvGrpSpPr>
        <p:grpSpPr>
          <a:xfrm>
            <a:off x="899417" y="2332501"/>
            <a:ext cx="3359980" cy="319046"/>
            <a:chOff x="864702" y="1908569"/>
            <a:chExt cx="3359980" cy="319046"/>
          </a:xfrm>
        </p:grpSpPr>
        <p:sp>
          <p:nvSpPr>
            <p:cNvPr id="19" name="Rectángulo: esquinas redondeadas 18">
              <a:extLst>
                <a:ext uri="{FF2B5EF4-FFF2-40B4-BE49-F238E27FC236}">
                  <a16:creationId xmlns:a16="http://schemas.microsoft.com/office/drawing/2014/main" id="{90C1F828-0023-4BD0-AE55-1A1D3BABD5CA}"/>
                </a:ext>
              </a:extLst>
            </p:cNvPr>
            <p:cNvSpPr/>
            <p:nvPr/>
          </p:nvSpPr>
          <p:spPr>
            <a:xfrm>
              <a:off x="888509" y="1931042"/>
              <a:ext cx="3336173" cy="267576"/>
            </a:xfrm>
            <a:prstGeom prst="roundRect">
              <a:avLst>
                <a:gd name="adj" fmla="val 3808"/>
              </a:avLst>
            </a:prstGeom>
            <a:solidFill>
              <a:srgbClr val="E5EBF7"/>
            </a:solidFill>
            <a:ln w="6350"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20" name="Rectángulo 19">
              <a:extLst>
                <a:ext uri="{FF2B5EF4-FFF2-40B4-BE49-F238E27FC236}">
                  <a16:creationId xmlns:a16="http://schemas.microsoft.com/office/drawing/2014/main" id="{56986F0A-658A-4DCF-8EF6-0F185C7C5060}"/>
                </a:ext>
              </a:extLst>
            </p:cNvPr>
            <p:cNvSpPr/>
            <p:nvPr/>
          </p:nvSpPr>
          <p:spPr>
            <a:xfrm>
              <a:off x="864702" y="1910995"/>
              <a:ext cx="140708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Tipo de Servicio: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21" name="Rectángulo 20">
              <a:extLst>
                <a:ext uri="{FF2B5EF4-FFF2-40B4-BE49-F238E27FC236}">
                  <a16:creationId xmlns:a16="http://schemas.microsoft.com/office/drawing/2014/main" id="{6492D76D-BD6D-4616-9DE0-599FC92A6658}"/>
                </a:ext>
              </a:extLst>
            </p:cNvPr>
            <p:cNvSpPr/>
            <p:nvPr/>
          </p:nvSpPr>
          <p:spPr>
            <a:xfrm>
              <a:off x="1993616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2" name="Rectángulo 21">
              <a:extLst>
                <a:ext uri="{FF2B5EF4-FFF2-40B4-BE49-F238E27FC236}">
                  <a16:creationId xmlns:a16="http://schemas.microsoft.com/office/drawing/2014/main" id="{BE82BD38-E445-4696-A0AB-597A418C5665}"/>
                </a:ext>
              </a:extLst>
            </p:cNvPr>
            <p:cNvSpPr/>
            <p:nvPr/>
          </p:nvSpPr>
          <p:spPr>
            <a:xfrm>
              <a:off x="2072635" y="1908569"/>
              <a:ext cx="654616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Costura</a:t>
              </a:r>
            </a:p>
          </p:txBody>
        </p:sp>
        <p:sp>
          <p:nvSpPr>
            <p:cNvPr id="23" name="Rectángulo 22">
              <a:extLst>
                <a:ext uri="{FF2B5EF4-FFF2-40B4-BE49-F238E27FC236}">
                  <a16:creationId xmlns:a16="http://schemas.microsoft.com/office/drawing/2014/main" id="{68F4B250-3831-418F-BFC4-D431DBC2CA70}"/>
                </a:ext>
              </a:extLst>
            </p:cNvPr>
            <p:cNvSpPr/>
            <p:nvPr/>
          </p:nvSpPr>
          <p:spPr>
            <a:xfrm>
              <a:off x="2660329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4" name="Rectángulo 23">
              <a:extLst>
                <a:ext uri="{FF2B5EF4-FFF2-40B4-BE49-F238E27FC236}">
                  <a16:creationId xmlns:a16="http://schemas.microsoft.com/office/drawing/2014/main" id="{4AA89D6B-DBBA-402D-AEBE-71E144A67F00}"/>
                </a:ext>
              </a:extLst>
            </p:cNvPr>
            <p:cNvSpPr/>
            <p:nvPr/>
          </p:nvSpPr>
          <p:spPr>
            <a:xfrm>
              <a:off x="2750460" y="1915094"/>
              <a:ext cx="81676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Confección</a:t>
              </a:r>
            </a:p>
          </p:txBody>
        </p:sp>
        <p:sp>
          <p:nvSpPr>
            <p:cNvPr id="25" name="Rectángulo 24">
              <a:extLst>
                <a:ext uri="{FF2B5EF4-FFF2-40B4-BE49-F238E27FC236}">
                  <a16:creationId xmlns:a16="http://schemas.microsoft.com/office/drawing/2014/main" id="{E35C0224-B0B5-4F53-8A83-F99AB3741D53}"/>
                </a:ext>
              </a:extLst>
            </p:cNvPr>
            <p:cNvSpPr/>
            <p:nvPr/>
          </p:nvSpPr>
          <p:spPr>
            <a:xfrm>
              <a:off x="3522045" y="2000787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6" name="Rectángulo 25">
              <a:extLst>
                <a:ext uri="{FF2B5EF4-FFF2-40B4-BE49-F238E27FC236}">
                  <a16:creationId xmlns:a16="http://schemas.microsoft.com/office/drawing/2014/main" id="{6D0BC1E9-E235-4F61-AC23-ACA0B4CF88CA}"/>
                </a:ext>
              </a:extLst>
            </p:cNvPr>
            <p:cNvSpPr/>
            <p:nvPr/>
          </p:nvSpPr>
          <p:spPr>
            <a:xfrm>
              <a:off x="3612029" y="1915094"/>
              <a:ext cx="552402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Otros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sp>
        <p:nvSpPr>
          <p:cNvPr id="28" name="Rectángulo 27">
            <a:extLst>
              <a:ext uri="{FF2B5EF4-FFF2-40B4-BE49-F238E27FC236}">
                <a16:creationId xmlns:a16="http://schemas.microsoft.com/office/drawing/2014/main" id="{68588BD4-AE96-4CF9-9C4B-24A6D79FE99D}"/>
              </a:ext>
            </a:extLst>
          </p:cNvPr>
          <p:cNvSpPr/>
          <p:nvPr/>
        </p:nvSpPr>
        <p:spPr>
          <a:xfrm>
            <a:off x="354701" y="2633649"/>
            <a:ext cx="2183733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Descripción del Servicio:</a:t>
            </a:r>
            <a:endParaRPr lang="es-CL" dirty="0">
              <a:effectLst/>
              <a:latin typeface="Akazan Lt" panose="02000506020000020003" pitchFamily="2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pic>
        <p:nvPicPr>
          <p:cNvPr id="30" name="Imagen 29">
            <a:extLst>
              <a:ext uri="{FF2B5EF4-FFF2-40B4-BE49-F238E27FC236}">
                <a16:creationId xmlns:a16="http://schemas.microsoft.com/office/drawing/2014/main" id="{3E931A31-DC47-4A40-8DA9-8FC83A9306DD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203" t="66278" r="8673" b="23449"/>
          <a:stretch/>
        </p:blipFill>
        <p:spPr>
          <a:xfrm>
            <a:off x="440505" y="2944813"/>
            <a:ext cx="4301657" cy="738769"/>
          </a:xfrm>
          <a:prstGeom prst="rect">
            <a:avLst/>
          </a:prstGeom>
        </p:spPr>
      </p:pic>
      <p:grpSp>
        <p:nvGrpSpPr>
          <p:cNvPr id="76" name="Grupo 75">
            <a:extLst>
              <a:ext uri="{FF2B5EF4-FFF2-40B4-BE49-F238E27FC236}">
                <a16:creationId xmlns:a16="http://schemas.microsoft.com/office/drawing/2014/main" id="{EBD2F4EC-A8BF-4680-A871-AD5F1ACFA33A}"/>
              </a:ext>
            </a:extLst>
          </p:cNvPr>
          <p:cNvGrpSpPr/>
          <p:nvPr/>
        </p:nvGrpSpPr>
        <p:grpSpPr>
          <a:xfrm>
            <a:off x="513147" y="3825721"/>
            <a:ext cx="4187950" cy="1277269"/>
            <a:chOff x="425691" y="4023521"/>
            <a:chExt cx="4187950" cy="1277269"/>
          </a:xfrm>
        </p:grpSpPr>
        <p:sp>
          <p:nvSpPr>
            <p:cNvPr id="39" name="Rectángulo 38">
              <a:extLst>
                <a:ext uri="{FF2B5EF4-FFF2-40B4-BE49-F238E27FC236}">
                  <a16:creationId xmlns:a16="http://schemas.microsoft.com/office/drawing/2014/main" id="{02E4A93C-8F9C-4884-B2B6-80528735D3E3}"/>
                </a:ext>
              </a:extLst>
            </p:cNvPr>
            <p:cNvSpPr/>
            <p:nvPr/>
          </p:nvSpPr>
          <p:spPr>
            <a:xfrm>
              <a:off x="425691" y="4023521"/>
              <a:ext cx="118105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Ficha de Medidas</a:t>
              </a:r>
            </a:p>
          </p:txBody>
        </p:sp>
        <p:sp>
          <p:nvSpPr>
            <p:cNvPr id="41" name="Rectángulo 40">
              <a:extLst>
                <a:ext uri="{FF2B5EF4-FFF2-40B4-BE49-F238E27FC236}">
                  <a16:creationId xmlns:a16="http://schemas.microsoft.com/office/drawing/2014/main" id="{92B9E128-7B4C-45E7-9BA8-B9EA85687B92}"/>
                </a:ext>
              </a:extLst>
            </p:cNvPr>
            <p:cNvSpPr/>
            <p:nvPr/>
          </p:nvSpPr>
          <p:spPr>
            <a:xfrm>
              <a:off x="754528" y="4254831"/>
              <a:ext cx="66475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H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ombros</a:t>
              </a:r>
            </a:p>
          </p:txBody>
        </p:sp>
        <p:grpSp>
          <p:nvGrpSpPr>
            <p:cNvPr id="53" name="Grupo 52">
              <a:extLst>
                <a:ext uri="{FF2B5EF4-FFF2-40B4-BE49-F238E27FC236}">
                  <a16:creationId xmlns:a16="http://schemas.microsoft.com/office/drawing/2014/main" id="{F280F20A-CEEA-4B75-946C-268CF551042A}"/>
                </a:ext>
              </a:extLst>
            </p:cNvPr>
            <p:cNvGrpSpPr/>
            <p:nvPr/>
          </p:nvGrpSpPr>
          <p:grpSpPr>
            <a:xfrm>
              <a:off x="499785" y="4324233"/>
              <a:ext cx="319496" cy="903494"/>
              <a:chOff x="499785" y="4324233"/>
              <a:chExt cx="319496" cy="903494"/>
            </a:xfrm>
          </p:grpSpPr>
          <p:sp>
            <p:nvSpPr>
              <p:cNvPr id="40" name="Rectángulo 39">
                <a:extLst>
                  <a:ext uri="{FF2B5EF4-FFF2-40B4-BE49-F238E27FC236}">
                    <a16:creationId xmlns:a16="http://schemas.microsoft.com/office/drawing/2014/main" id="{E47B04F6-4E0C-443A-9D7F-51CC3A6E8167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 dirty="0"/>
              </a:p>
            </p:txBody>
          </p:sp>
          <p:sp>
            <p:nvSpPr>
              <p:cNvPr id="42" name="Rectángulo 41">
                <a:extLst>
                  <a:ext uri="{FF2B5EF4-FFF2-40B4-BE49-F238E27FC236}">
                    <a16:creationId xmlns:a16="http://schemas.microsoft.com/office/drawing/2014/main" id="{E0D8D7D1-E8A9-477D-BB59-7D4037A10AD8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3" name="Rectángulo 42">
                <a:extLst>
                  <a:ext uri="{FF2B5EF4-FFF2-40B4-BE49-F238E27FC236}">
                    <a16:creationId xmlns:a16="http://schemas.microsoft.com/office/drawing/2014/main" id="{F11EEA12-BB2F-4295-96AC-15AABB2EB594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4" name="Rectángulo 43">
                <a:extLst>
                  <a:ext uri="{FF2B5EF4-FFF2-40B4-BE49-F238E27FC236}">
                    <a16:creationId xmlns:a16="http://schemas.microsoft.com/office/drawing/2014/main" id="{4CA8619C-54F1-4E1B-8AD0-2AB97850AF39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5" name="Rectángulo 44">
                <a:extLst>
                  <a:ext uri="{FF2B5EF4-FFF2-40B4-BE49-F238E27FC236}">
                    <a16:creationId xmlns:a16="http://schemas.microsoft.com/office/drawing/2014/main" id="{A892E23F-412E-4C2B-BF07-19DEFB875F6D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48" name="Rectángulo 47">
              <a:extLst>
                <a:ext uri="{FF2B5EF4-FFF2-40B4-BE49-F238E27FC236}">
                  <a16:creationId xmlns:a16="http://schemas.microsoft.com/office/drawing/2014/main" id="{F61B7A8A-9FD8-4CD0-98C1-D19A7D442815}"/>
                </a:ext>
              </a:extLst>
            </p:cNvPr>
            <p:cNvSpPr/>
            <p:nvPr/>
          </p:nvSpPr>
          <p:spPr>
            <a:xfrm>
              <a:off x="754528" y="4446790"/>
              <a:ext cx="66475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Busto</a:t>
              </a:r>
            </a:p>
          </p:txBody>
        </p:sp>
        <p:sp>
          <p:nvSpPr>
            <p:cNvPr id="49" name="Rectángulo 48">
              <a:extLst>
                <a:ext uri="{FF2B5EF4-FFF2-40B4-BE49-F238E27FC236}">
                  <a16:creationId xmlns:a16="http://schemas.microsoft.com/office/drawing/2014/main" id="{CB2C72A1-AB47-4A03-B163-24BB2C1F201C}"/>
                </a:ext>
              </a:extLst>
            </p:cNvPr>
            <p:cNvSpPr/>
            <p:nvPr/>
          </p:nvSpPr>
          <p:spPr>
            <a:xfrm>
              <a:off x="754528" y="4627222"/>
              <a:ext cx="934027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Larg</a:t>
              </a: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 Espalda</a:t>
              </a:r>
            </a:p>
          </p:txBody>
        </p:sp>
        <p:sp>
          <p:nvSpPr>
            <p:cNvPr id="50" name="Rectángulo 49">
              <a:extLst>
                <a:ext uri="{FF2B5EF4-FFF2-40B4-BE49-F238E27FC236}">
                  <a16:creationId xmlns:a16="http://schemas.microsoft.com/office/drawing/2014/main" id="{C5BC14CB-F47E-4D58-8F68-DDE41F381913}"/>
                </a:ext>
              </a:extLst>
            </p:cNvPr>
            <p:cNvSpPr/>
            <p:nvPr/>
          </p:nvSpPr>
          <p:spPr>
            <a:xfrm>
              <a:off x="754528" y="4819750"/>
              <a:ext cx="934027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Busto</a:t>
              </a:r>
            </a:p>
          </p:txBody>
        </p:sp>
        <p:sp>
          <p:nvSpPr>
            <p:cNvPr id="52" name="Rectángulo 51">
              <a:extLst>
                <a:ext uri="{FF2B5EF4-FFF2-40B4-BE49-F238E27FC236}">
                  <a16:creationId xmlns:a16="http://schemas.microsoft.com/office/drawing/2014/main" id="{39884370-F146-4FD9-9DE4-63D0F5CF1CFD}"/>
                </a:ext>
              </a:extLst>
            </p:cNvPr>
            <p:cNvSpPr/>
            <p:nvPr/>
          </p:nvSpPr>
          <p:spPr>
            <a:xfrm>
              <a:off x="763644" y="5019073"/>
              <a:ext cx="54205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</a:t>
              </a:r>
            </a:p>
          </p:txBody>
        </p:sp>
        <p:grpSp>
          <p:nvGrpSpPr>
            <p:cNvPr id="54" name="Grupo 53">
              <a:extLst>
                <a:ext uri="{FF2B5EF4-FFF2-40B4-BE49-F238E27FC236}">
                  <a16:creationId xmlns:a16="http://schemas.microsoft.com/office/drawing/2014/main" id="{899D3852-9FE5-4802-ABAC-63F149199D1B}"/>
                </a:ext>
              </a:extLst>
            </p:cNvPr>
            <p:cNvGrpSpPr/>
            <p:nvPr/>
          </p:nvGrpSpPr>
          <p:grpSpPr>
            <a:xfrm>
              <a:off x="1603520" y="4324233"/>
              <a:ext cx="319496" cy="903494"/>
              <a:chOff x="499785" y="4324233"/>
              <a:chExt cx="319496" cy="903494"/>
            </a:xfrm>
          </p:grpSpPr>
          <p:sp>
            <p:nvSpPr>
              <p:cNvPr id="55" name="Rectángulo 54">
                <a:extLst>
                  <a:ext uri="{FF2B5EF4-FFF2-40B4-BE49-F238E27FC236}">
                    <a16:creationId xmlns:a16="http://schemas.microsoft.com/office/drawing/2014/main" id="{B9500116-F8A0-4B60-A41D-DDA61DAD96E1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6" name="Rectángulo 55">
                <a:extLst>
                  <a:ext uri="{FF2B5EF4-FFF2-40B4-BE49-F238E27FC236}">
                    <a16:creationId xmlns:a16="http://schemas.microsoft.com/office/drawing/2014/main" id="{32936542-49CC-49B3-82EB-7BF61A120F45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7" name="Rectángulo 56">
                <a:extLst>
                  <a:ext uri="{FF2B5EF4-FFF2-40B4-BE49-F238E27FC236}">
                    <a16:creationId xmlns:a16="http://schemas.microsoft.com/office/drawing/2014/main" id="{8750774D-2064-4D64-A3A9-4DF20C839018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8" name="Rectángulo 57">
                <a:extLst>
                  <a:ext uri="{FF2B5EF4-FFF2-40B4-BE49-F238E27FC236}">
                    <a16:creationId xmlns:a16="http://schemas.microsoft.com/office/drawing/2014/main" id="{83283F80-022F-44A8-A5C5-F600B41761E0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9" name="Rectángulo 58">
                <a:extLst>
                  <a:ext uri="{FF2B5EF4-FFF2-40B4-BE49-F238E27FC236}">
                    <a16:creationId xmlns:a16="http://schemas.microsoft.com/office/drawing/2014/main" id="{B3B65F57-430F-44F5-B56A-77EC86B78C32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60" name="Rectángulo 59">
              <a:extLst>
                <a:ext uri="{FF2B5EF4-FFF2-40B4-BE49-F238E27FC236}">
                  <a16:creationId xmlns:a16="http://schemas.microsoft.com/office/drawing/2014/main" id="{6466DA8E-C652-4658-9DE6-CC4010FF4254}"/>
                </a:ext>
              </a:extLst>
            </p:cNvPr>
            <p:cNvSpPr/>
            <p:nvPr/>
          </p:nvSpPr>
          <p:spPr>
            <a:xfrm>
              <a:off x="1857045" y="4249221"/>
              <a:ext cx="140225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Frente </a:t>
              </a:r>
            </a:p>
          </p:txBody>
        </p:sp>
        <p:sp>
          <p:nvSpPr>
            <p:cNvPr id="61" name="Rectángulo 60">
              <a:extLst>
                <a:ext uri="{FF2B5EF4-FFF2-40B4-BE49-F238E27FC236}">
                  <a16:creationId xmlns:a16="http://schemas.microsoft.com/office/drawing/2014/main" id="{31371062-0AD6-4B71-A228-5A8B2CD3F31E}"/>
                </a:ext>
              </a:extLst>
            </p:cNvPr>
            <p:cNvSpPr/>
            <p:nvPr/>
          </p:nvSpPr>
          <p:spPr>
            <a:xfrm>
              <a:off x="1857045" y="4448480"/>
              <a:ext cx="1327750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Costado</a:t>
              </a:r>
            </a:p>
          </p:txBody>
        </p:sp>
        <p:sp>
          <p:nvSpPr>
            <p:cNvPr id="62" name="Rectángulo 61">
              <a:extLst>
                <a:ext uri="{FF2B5EF4-FFF2-40B4-BE49-F238E27FC236}">
                  <a16:creationId xmlns:a16="http://schemas.microsoft.com/office/drawing/2014/main" id="{5A4E51EF-8D78-4EC7-9B0F-BE0BEA9BB197}"/>
                </a:ext>
              </a:extLst>
            </p:cNvPr>
            <p:cNvSpPr/>
            <p:nvPr/>
          </p:nvSpPr>
          <p:spPr>
            <a:xfrm>
              <a:off x="1867696" y="4627222"/>
              <a:ext cx="60857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Cadera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63" name="Rectángulo 62">
              <a:extLst>
                <a:ext uri="{FF2B5EF4-FFF2-40B4-BE49-F238E27FC236}">
                  <a16:creationId xmlns:a16="http://schemas.microsoft.com/office/drawing/2014/main" id="{14010947-628E-4464-9589-CBFF26BCD86C}"/>
                </a:ext>
              </a:extLst>
            </p:cNvPr>
            <p:cNvSpPr/>
            <p:nvPr/>
          </p:nvSpPr>
          <p:spPr>
            <a:xfrm>
              <a:off x="1867696" y="4813319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Rodilla</a:t>
              </a:r>
            </a:p>
          </p:txBody>
        </p:sp>
        <p:sp>
          <p:nvSpPr>
            <p:cNvPr id="64" name="Rectángulo 63">
              <a:extLst>
                <a:ext uri="{FF2B5EF4-FFF2-40B4-BE49-F238E27FC236}">
                  <a16:creationId xmlns:a16="http://schemas.microsoft.com/office/drawing/2014/main" id="{B9F5A617-31DA-4B42-AA9F-20464752E28F}"/>
                </a:ext>
              </a:extLst>
            </p:cNvPr>
            <p:cNvSpPr/>
            <p:nvPr/>
          </p:nvSpPr>
          <p:spPr>
            <a:xfrm>
              <a:off x="1862655" y="5016100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Rodilla</a:t>
              </a:r>
            </a:p>
          </p:txBody>
        </p:sp>
        <p:grpSp>
          <p:nvGrpSpPr>
            <p:cNvPr id="65" name="Grupo 64">
              <a:extLst>
                <a:ext uri="{FF2B5EF4-FFF2-40B4-BE49-F238E27FC236}">
                  <a16:creationId xmlns:a16="http://schemas.microsoft.com/office/drawing/2014/main" id="{320CD5EF-93F7-494C-8D7A-6A0B8DEABED7}"/>
                </a:ext>
              </a:extLst>
            </p:cNvPr>
            <p:cNvGrpSpPr/>
            <p:nvPr/>
          </p:nvGrpSpPr>
          <p:grpSpPr>
            <a:xfrm>
              <a:off x="3122565" y="4330398"/>
              <a:ext cx="319496" cy="903494"/>
              <a:chOff x="499785" y="4324233"/>
              <a:chExt cx="319496" cy="903494"/>
            </a:xfrm>
          </p:grpSpPr>
          <p:sp>
            <p:nvSpPr>
              <p:cNvPr id="66" name="Rectángulo 65">
                <a:extLst>
                  <a:ext uri="{FF2B5EF4-FFF2-40B4-BE49-F238E27FC236}">
                    <a16:creationId xmlns:a16="http://schemas.microsoft.com/office/drawing/2014/main" id="{F5AFC7C4-3C8D-4234-9F99-591641CB149C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7" name="Rectángulo 66">
                <a:extLst>
                  <a:ext uri="{FF2B5EF4-FFF2-40B4-BE49-F238E27FC236}">
                    <a16:creationId xmlns:a16="http://schemas.microsoft.com/office/drawing/2014/main" id="{672EC4D9-7968-40EF-8E37-0AB1B0B57B4D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8" name="Rectángulo 67">
                <a:extLst>
                  <a:ext uri="{FF2B5EF4-FFF2-40B4-BE49-F238E27FC236}">
                    <a16:creationId xmlns:a16="http://schemas.microsoft.com/office/drawing/2014/main" id="{79992F34-89A5-437A-A008-60DF00CD58FB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9" name="Rectángulo 68">
                <a:extLst>
                  <a:ext uri="{FF2B5EF4-FFF2-40B4-BE49-F238E27FC236}">
                    <a16:creationId xmlns:a16="http://schemas.microsoft.com/office/drawing/2014/main" id="{5A44A7C8-1EF2-4BA3-A253-805C71A8205A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70" name="Rectángulo 69">
                <a:extLst>
                  <a:ext uri="{FF2B5EF4-FFF2-40B4-BE49-F238E27FC236}">
                    <a16:creationId xmlns:a16="http://schemas.microsoft.com/office/drawing/2014/main" id="{9FCEB1F4-D108-40F4-9C61-46A7811EF12A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71" name="Rectángulo 70">
              <a:extLst>
                <a:ext uri="{FF2B5EF4-FFF2-40B4-BE49-F238E27FC236}">
                  <a16:creationId xmlns:a16="http://schemas.microsoft.com/office/drawing/2014/main" id="{7667203C-F86F-4632-8695-E8C8F777376B}"/>
                </a:ext>
              </a:extLst>
            </p:cNvPr>
            <p:cNvSpPr/>
            <p:nvPr/>
          </p:nvSpPr>
          <p:spPr>
            <a:xfrm>
              <a:off x="3391445" y="4257235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Pantalones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2" name="Rectángulo 71">
              <a:extLst>
                <a:ext uri="{FF2B5EF4-FFF2-40B4-BE49-F238E27FC236}">
                  <a16:creationId xmlns:a16="http://schemas.microsoft.com/office/drawing/2014/main" id="{58BFB19A-50EB-45F1-A3CE-85D479F6FF63}"/>
                </a:ext>
              </a:extLst>
            </p:cNvPr>
            <p:cNvSpPr/>
            <p:nvPr/>
          </p:nvSpPr>
          <p:spPr>
            <a:xfrm>
              <a:off x="3392643" y="4443247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Falda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3" name="Rectángulo 72">
              <a:extLst>
                <a:ext uri="{FF2B5EF4-FFF2-40B4-BE49-F238E27FC236}">
                  <a16:creationId xmlns:a16="http://schemas.microsoft.com/office/drawing/2014/main" id="{1D61C0AB-6E23-4955-B604-F5425931A240}"/>
                </a:ext>
              </a:extLst>
            </p:cNvPr>
            <p:cNvSpPr/>
            <p:nvPr/>
          </p:nvSpPr>
          <p:spPr>
            <a:xfrm>
              <a:off x="3388231" y="4632248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Brazos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4" name="Rectángulo 73">
              <a:extLst>
                <a:ext uri="{FF2B5EF4-FFF2-40B4-BE49-F238E27FC236}">
                  <a16:creationId xmlns:a16="http://schemas.microsoft.com/office/drawing/2014/main" id="{82FFD66E-2E43-472B-9751-82F25D60E63F}"/>
                </a:ext>
              </a:extLst>
            </p:cNvPr>
            <p:cNvSpPr/>
            <p:nvPr/>
          </p:nvSpPr>
          <p:spPr>
            <a:xfrm>
              <a:off x="3391445" y="4824776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Brazos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5" name="Rectángulo 74">
              <a:extLst>
                <a:ext uri="{FF2B5EF4-FFF2-40B4-BE49-F238E27FC236}">
                  <a16:creationId xmlns:a16="http://schemas.microsoft.com/office/drawing/2014/main" id="{567DC8AA-44AB-4858-80A5-59093DB9B205}"/>
                </a:ext>
              </a:extLst>
            </p:cNvPr>
            <p:cNvSpPr/>
            <p:nvPr/>
          </p:nvSpPr>
          <p:spPr>
            <a:xfrm>
              <a:off x="3392014" y="5019687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Puños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77" name="Grupo 76">
            <a:extLst>
              <a:ext uri="{FF2B5EF4-FFF2-40B4-BE49-F238E27FC236}">
                <a16:creationId xmlns:a16="http://schemas.microsoft.com/office/drawing/2014/main" id="{E1C409F8-653D-4D9B-BD5A-C6F51AAA093A}"/>
              </a:ext>
            </a:extLst>
          </p:cNvPr>
          <p:cNvGrpSpPr/>
          <p:nvPr/>
        </p:nvGrpSpPr>
        <p:grpSpPr>
          <a:xfrm>
            <a:off x="827247" y="5284367"/>
            <a:ext cx="3869438" cy="314947"/>
            <a:chOff x="846774" y="1908569"/>
            <a:chExt cx="3869438" cy="314947"/>
          </a:xfrm>
        </p:grpSpPr>
        <p:sp>
          <p:nvSpPr>
            <p:cNvPr id="78" name="Rectángulo: esquinas redondeadas 77">
              <a:extLst>
                <a:ext uri="{FF2B5EF4-FFF2-40B4-BE49-F238E27FC236}">
                  <a16:creationId xmlns:a16="http://schemas.microsoft.com/office/drawing/2014/main" id="{2060D2E5-A165-4593-B293-BEB07BBA723F}"/>
                </a:ext>
              </a:extLst>
            </p:cNvPr>
            <p:cNvSpPr/>
            <p:nvPr/>
          </p:nvSpPr>
          <p:spPr>
            <a:xfrm>
              <a:off x="888509" y="1931042"/>
              <a:ext cx="3548063" cy="267576"/>
            </a:xfrm>
            <a:prstGeom prst="roundRect">
              <a:avLst>
                <a:gd name="adj" fmla="val 3808"/>
              </a:avLst>
            </a:prstGeom>
            <a:solidFill>
              <a:srgbClr val="E5EBF7"/>
            </a:solidFill>
            <a:ln w="6350"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79" name="Rectángulo 78">
              <a:extLst>
                <a:ext uri="{FF2B5EF4-FFF2-40B4-BE49-F238E27FC236}">
                  <a16:creationId xmlns:a16="http://schemas.microsoft.com/office/drawing/2014/main" id="{E7877A37-7626-4D32-BC91-E7815A0457B0}"/>
                </a:ext>
              </a:extLst>
            </p:cNvPr>
            <p:cNvSpPr/>
            <p:nvPr/>
          </p:nvSpPr>
          <p:spPr>
            <a:xfrm>
              <a:off x="846774" y="1910995"/>
              <a:ext cx="140708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Material Utilizado</a:t>
              </a:r>
            </a:p>
          </p:txBody>
        </p:sp>
        <p:sp>
          <p:nvSpPr>
            <p:cNvPr id="80" name="Rectángulo 79">
              <a:extLst>
                <a:ext uri="{FF2B5EF4-FFF2-40B4-BE49-F238E27FC236}">
                  <a16:creationId xmlns:a16="http://schemas.microsoft.com/office/drawing/2014/main" id="{EED52FFC-D234-4972-9362-CCA8BD8E1E1D}"/>
                </a:ext>
              </a:extLst>
            </p:cNvPr>
            <p:cNvSpPr/>
            <p:nvPr/>
          </p:nvSpPr>
          <p:spPr>
            <a:xfrm>
              <a:off x="1951784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81" name="Rectángulo 80">
              <a:extLst>
                <a:ext uri="{FF2B5EF4-FFF2-40B4-BE49-F238E27FC236}">
                  <a16:creationId xmlns:a16="http://schemas.microsoft.com/office/drawing/2014/main" id="{810D7B33-A378-48EE-81DB-D80ABF08CAFF}"/>
                </a:ext>
              </a:extLst>
            </p:cNvPr>
            <p:cNvSpPr/>
            <p:nvPr/>
          </p:nvSpPr>
          <p:spPr>
            <a:xfrm>
              <a:off x="2018850" y="1908569"/>
              <a:ext cx="1230415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Traído por cliente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82" name="Rectángulo 81">
              <a:extLst>
                <a:ext uri="{FF2B5EF4-FFF2-40B4-BE49-F238E27FC236}">
                  <a16:creationId xmlns:a16="http://schemas.microsoft.com/office/drawing/2014/main" id="{C6BA340D-8998-4AB9-89C7-B008C984CE74}"/>
                </a:ext>
              </a:extLst>
            </p:cNvPr>
            <p:cNvSpPr/>
            <p:nvPr/>
          </p:nvSpPr>
          <p:spPr>
            <a:xfrm>
              <a:off x="3114635" y="2000787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85" name="Rectángulo 84">
              <a:extLst>
                <a:ext uri="{FF2B5EF4-FFF2-40B4-BE49-F238E27FC236}">
                  <a16:creationId xmlns:a16="http://schemas.microsoft.com/office/drawing/2014/main" id="{E804BDC5-B8E3-4BEE-B9A1-7A7F9FE1772F}"/>
                </a:ext>
              </a:extLst>
            </p:cNvPr>
            <p:cNvSpPr/>
            <p:nvPr/>
          </p:nvSpPr>
          <p:spPr>
            <a:xfrm>
              <a:off x="3194974" y="1908569"/>
              <a:ext cx="152123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Comprado por uno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pic>
        <p:nvPicPr>
          <p:cNvPr id="86" name="Imagen 85">
            <a:extLst>
              <a:ext uri="{FF2B5EF4-FFF2-40B4-BE49-F238E27FC236}">
                <a16:creationId xmlns:a16="http://schemas.microsoft.com/office/drawing/2014/main" id="{5E40D706-1789-41B8-8B26-B918DFB9E15B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203" t="66278" r="8673" b="23356"/>
          <a:stretch/>
        </p:blipFill>
        <p:spPr>
          <a:xfrm>
            <a:off x="420002" y="5572807"/>
            <a:ext cx="4301657" cy="745544"/>
          </a:xfrm>
          <a:prstGeom prst="rect">
            <a:avLst/>
          </a:prstGeom>
        </p:spPr>
      </p:pic>
      <p:grpSp>
        <p:nvGrpSpPr>
          <p:cNvPr id="99" name="Grupo 98">
            <a:extLst>
              <a:ext uri="{FF2B5EF4-FFF2-40B4-BE49-F238E27FC236}">
                <a16:creationId xmlns:a16="http://schemas.microsoft.com/office/drawing/2014/main" id="{A495B0AB-2D8A-4029-A820-29583E476264}"/>
              </a:ext>
            </a:extLst>
          </p:cNvPr>
          <p:cNvGrpSpPr/>
          <p:nvPr/>
        </p:nvGrpSpPr>
        <p:grpSpPr>
          <a:xfrm>
            <a:off x="513886" y="6402346"/>
            <a:ext cx="4328637" cy="751470"/>
            <a:chOff x="507023" y="6357999"/>
            <a:chExt cx="4328637" cy="751470"/>
          </a:xfrm>
        </p:grpSpPr>
        <p:sp>
          <p:nvSpPr>
            <p:cNvPr id="88" name="Rectángulo 87">
              <a:extLst>
                <a:ext uri="{FF2B5EF4-FFF2-40B4-BE49-F238E27FC236}">
                  <a16:creationId xmlns:a16="http://schemas.microsoft.com/office/drawing/2014/main" id="{CABB359B-7FAA-4851-BFBB-C7E16CD1F9CA}"/>
                </a:ext>
              </a:extLst>
            </p:cNvPr>
            <p:cNvSpPr/>
            <p:nvPr/>
          </p:nvSpPr>
          <p:spPr>
            <a:xfrm>
              <a:off x="507023" y="6357999"/>
              <a:ext cx="1590222" cy="34394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6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Formas de Pago</a:t>
              </a:r>
              <a:endParaRPr lang="es-CL" sz="16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89" name="Rectángulo 88">
              <a:extLst>
                <a:ext uri="{FF2B5EF4-FFF2-40B4-BE49-F238E27FC236}">
                  <a16:creationId xmlns:a16="http://schemas.microsoft.com/office/drawing/2014/main" id="{5C3FB13F-67AB-4E67-B8DB-16F6AEF462D6}"/>
                </a:ext>
              </a:extLst>
            </p:cNvPr>
            <p:cNvSpPr/>
            <p:nvPr/>
          </p:nvSpPr>
          <p:spPr>
            <a:xfrm>
              <a:off x="508665" y="6755574"/>
              <a:ext cx="118105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Total a Pagar: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90" name="Conector recto 89">
              <a:extLst>
                <a:ext uri="{FF2B5EF4-FFF2-40B4-BE49-F238E27FC236}">
                  <a16:creationId xmlns:a16="http://schemas.microsoft.com/office/drawing/2014/main" id="{E991F5D5-602F-41C6-A05E-4F641BA735F5}"/>
                </a:ext>
              </a:extLst>
            </p:cNvPr>
            <p:cNvCxnSpPr>
              <a:cxnSpLocks/>
            </p:cNvCxnSpPr>
            <p:nvPr/>
          </p:nvCxnSpPr>
          <p:spPr>
            <a:xfrm>
              <a:off x="1405339" y="6956676"/>
              <a:ext cx="1125661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3" name="Rectángulo 92">
              <a:extLst>
                <a:ext uri="{FF2B5EF4-FFF2-40B4-BE49-F238E27FC236}">
                  <a16:creationId xmlns:a16="http://schemas.microsoft.com/office/drawing/2014/main" id="{6EBF0BAA-1830-4082-9014-C97DF0F57357}"/>
                </a:ext>
              </a:extLst>
            </p:cNvPr>
            <p:cNvSpPr/>
            <p:nvPr/>
          </p:nvSpPr>
          <p:spPr>
            <a:xfrm>
              <a:off x="2618328" y="6480608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94" name="Rectángulo 93">
              <a:extLst>
                <a:ext uri="{FF2B5EF4-FFF2-40B4-BE49-F238E27FC236}">
                  <a16:creationId xmlns:a16="http://schemas.microsoft.com/office/drawing/2014/main" id="{6B27A875-5C49-4CE4-884A-53A0A9CD71C2}"/>
                </a:ext>
              </a:extLst>
            </p:cNvPr>
            <p:cNvSpPr/>
            <p:nvPr/>
          </p:nvSpPr>
          <p:spPr>
            <a:xfrm>
              <a:off x="2698547" y="6392360"/>
              <a:ext cx="213711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50% Adel</a:t>
              </a: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anto / 50% Entrega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5" name="Rectángulo 94">
              <a:extLst>
                <a:ext uri="{FF2B5EF4-FFF2-40B4-BE49-F238E27FC236}">
                  <a16:creationId xmlns:a16="http://schemas.microsoft.com/office/drawing/2014/main" id="{796D9CDE-CE6A-44BC-B977-018DBDB7ADB1}"/>
                </a:ext>
              </a:extLst>
            </p:cNvPr>
            <p:cNvSpPr/>
            <p:nvPr/>
          </p:nvSpPr>
          <p:spPr>
            <a:xfrm>
              <a:off x="2618327" y="6671604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96" name="Rectángulo 95">
              <a:extLst>
                <a:ext uri="{FF2B5EF4-FFF2-40B4-BE49-F238E27FC236}">
                  <a16:creationId xmlns:a16="http://schemas.microsoft.com/office/drawing/2014/main" id="{E1A9C05A-E9F5-40BA-9B89-F4925868A6E2}"/>
                </a:ext>
              </a:extLst>
            </p:cNvPr>
            <p:cNvSpPr/>
            <p:nvPr/>
          </p:nvSpPr>
          <p:spPr>
            <a:xfrm>
              <a:off x="2698547" y="6590190"/>
              <a:ext cx="125637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Tarjeta de Crédito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7" name="Rectángulo 96">
              <a:extLst>
                <a:ext uri="{FF2B5EF4-FFF2-40B4-BE49-F238E27FC236}">
                  <a16:creationId xmlns:a16="http://schemas.microsoft.com/office/drawing/2014/main" id="{FDB9D3DA-79A0-4743-B169-42B0206C7917}"/>
                </a:ext>
              </a:extLst>
            </p:cNvPr>
            <p:cNvSpPr/>
            <p:nvPr/>
          </p:nvSpPr>
          <p:spPr>
            <a:xfrm>
              <a:off x="2734595" y="6796948"/>
              <a:ext cx="125637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Pago Completo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8" name="Rectángulo 97">
              <a:extLst>
                <a:ext uri="{FF2B5EF4-FFF2-40B4-BE49-F238E27FC236}">
                  <a16:creationId xmlns:a16="http://schemas.microsoft.com/office/drawing/2014/main" id="{C23ACB03-E850-4859-963B-A4D496E13724}"/>
                </a:ext>
              </a:extLst>
            </p:cNvPr>
            <p:cNvSpPr/>
            <p:nvPr/>
          </p:nvSpPr>
          <p:spPr>
            <a:xfrm>
              <a:off x="2618327" y="6872424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</p:grpSp>
      <p:sp>
        <p:nvSpPr>
          <p:cNvPr id="83" name="Rectángulo 82">
            <a:extLst>
              <a:ext uri="{FF2B5EF4-FFF2-40B4-BE49-F238E27FC236}">
                <a16:creationId xmlns:a16="http://schemas.microsoft.com/office/drawing/2014/main" id="{FF1B5714-D46E-4962-9BD8-8C3EB344E93F}"/>
              </a:ext>
            </a:extLst>
          </p:cNvPr>
          <p:cNvSpPr/>
          <p:nvPr/>
        </p:nvSpPr>
        <p:spPr>
          <a:xfrm>
            <a:off x="551357" y="63750"/>
            <a:ext cx="4148168" cy="107830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07000"/>
              </a:lnSpc>
              <a:spcAft>
                <a:spcPts val="726"/>
              </a:spcAft>
            </a:pPr>
            <a:r>
              <a:rPr lang="es-CL" sz="5988" dirty="0">
                <a:solidFill>
                  <a:schemeClr val="bg1"/>
                </a:solidFill>
                <a:latin typeface="Angelface" pitchFamily="50" charset="0"/>
                <a:ea typeface="Calibri" panose="020F0502020204030204" pitchFamily="34" charset="0"/>
                <a:cs typeface="Times New Roman" panose="02020603050405020304" pitchFamily="18" charset="0"/>
              </a:rPr>
              <a:t>Ordenes de Venta</a:t>
            </a:r>
            <a:endParaRPr lang="es-CL" sz="6532" dirty="0">
              <a:solidFill>
                <a:schemeClr val="bg1"/>
              </a:solidFill>
              <a:latin typeface="Angelface" pitchFamily="50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101" name="Rectángulo: esquinas redondeadas 100">
            <a:extLst>
              <a:ext uri="{FF2B5EF4-FFF2-40B4-BE49-F238E27FC236}">
                <a16:creationId xmlns:a16="http://schemas.microsoft.com/office/drawing/2014/main" id="{0A155951-9671-4EA6-9BA5-4894C98CB333}"/>
              </a:ext>
            </a:extLst>
          </p:cNvPr>
          <p:cNvSpPr/>
          <p:nvPr/>
        </p:nvSpPr>
        <p:spPr>
          <a:xfrm>
            <a:off x="473237" y="1582469"/>
            <a:ext cx="4223447" cy="604994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111" name="Rectángulo: esquinas redondeadas 110">
            <a:extLst>
              <a:ext uri="{FF2B5EF4-FFF2-40B4-BE49-F238E27FC236}">
                <a16:creationId xmlns:a16="http://schemas.microsoft.com/office/drawing/2014/main" id="{2F0F5CEE-A183-4B39-8715-F1C8F735566B}"/>
              </a:ext>
            </a:extLst>
          </p:cNvPr>
          <p:cNvSpPr/>
          <p:nvPr/>
        </p:nvSpPr>
        <p:spPr>
          <a:xfrm>
            <a:off x="524368" y="3850804"/>
            <a:ext cx="4115236" cy="1279658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113" name="Rectángulo: esquinas redondeadas 112">
            <a:extLst>
              <a:ext uri="{FF2B5EF4-FFF2-40B4-BE49-F238E27FC236}">
                <a16:creationId xmlns:a16="http://schemas.microsoft.com/office/drawing/2014/main" id="{907035ED-50C6-4207-BD92-D5027B05F656}"/>
              </a:ext>
            </a:extLst>
          </p:cNvPr>
          <p:cNvSpPr/>
          <p:nvPr/>
        </p:nvSpPr>
        <p:spPr>
          <a:xfrm>
            <a:off x="521789" y="6431097"/>
            <a:ext cx="4115236" cy="762266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</p:spTree>
    <p:extLst>
      <p:ext uri="{BB962C8B-B14F-4D97-AF65-F5344CB8AC3E}">
        <p14:creationId xmlns:p14="http://schemas.microsoft.com/office/powerpoint/2010/main" val="3198372002"/>
      </p:ext>
    </p:extLst>
  </p:cSld>
  <p:clrMapOvr>
    <a:masterClrMapping/>
  </p:clrMapOvr>
</p:sld>
</file>

<file path=ppt/slides/slide3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4" name="Imagen 113">
            <a:extLst>
              <a:ext uri="{FF2B5EF4-FFF2-40B4-BE49-F238E27FC236}">
                <a16:creationId xmlns:a16="http://schemas.microsoft.com/office/drawing/2014/main" id="{E2C72D66-3C05-40F4-818E-4CB8631B94FA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26633" t="9514" r="29569" b="27352"/>
          <a:stretch/>
        </p:blipFill>
        <p:spPr>
          <a:xfrm rot="16200000">
            <a:off x="2185505" y="-1998928"/>
            <a:ext cx="697876" cy="5068891"/>
          </a:xfrm>
          <a:prstGeom prst="rect">
            <a:avLst/>
          </a:prstGeom>
        </p:spPr>
      </p:pic>
      <p:sp>
        <p:nvSpPr>
          <p:cNvPr id="112" name="Rectángulo: esquinas redondeadas 111">
            <a:extLst>
              <a:ext uri="{FF2B5EF4-FFF2-40B4-BE49-F238E27FC236}">
                <a16:creationId xmlns:a16="http://schemas.microsoft.com/office/drawing/2014/main" id="{E115D612-3661-42A9-A486-91A7B88EA55F}"/>
              </a:ext>
            </a:extLst>
          </p:cNvPr>
          <p:cNvSpPr/>
          <p:nvPr/>
        </p:nvSpPr>
        <p:spPr>
          <a:xfrm>
            <a:off x="440504" y="6367648"/>
            <a:ext cx="4290148" cy="890633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110" name="Rectángulo: esquinas redondeadas 109">
            <a:extLst>
              <a:ext uri="{FF2B5EF4-FFF2-40B4-BE49-F238E27FC236}">
                <a16:creationId xmlns:a16="http://schemas.microsoft.com/office/drawing/2014/main" id="{9B78243E-FF09-471B-A928-593DCFE6BCF1}"/>
              </a:ext>
            </a:extLst>
          </p:cNvPr>
          <p:cNvSpPr/>
          <p:nvPr/>
        </p:nvSpPr>
        <p:spPr>
          <a:xfrm>
            <a:off x="440505" y="3776826"/>
            <a:ext cx="4290148" cy="1439386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84" name="Rectángulo: esquinas redondeadas 83">
            <a:extLst>
              <a:ext uri="{FF2B5EF4-FFF2-40B4-BE49-F238E27FC236}">
                <a16:creationId xmlns:a16="http://schemas.microsoft.com/office/drawing/2014/main" id="{AD7414DD-8DE6-45B8-8112-9BDDF0B186AF}"/>
              </a:ext>
            </a:extLst>
          </p:cNvPr>
          <p:cNvSpPr/>
          <p:nvPr/>
        </p:nvSpPr>
        <p:spPr>
          <a:xfrm>
            <a:off x="420001" y="1536627"/>
            <a:ext cx="4310651" cy="697874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2" name="Rectángulo: esquinas redondeadas 1">
            <a:extLst>
              <a:ext uri="{FF2B5EF4-FFF2-40B4-BE49-F238E27FC236}">
                <a16:creationId xmlns:a16="http://schemas.microsoft.com/office/drawing/2014/main" id="{99FF4510-806D-4AC7-8D73-69B355A697B8}"/>
              </a:ext>
            </a:extLst>
          </p:cNvPr>
          <p:cNvSpPr/>
          <p:nvPr/>
        </p:nvSpPr>
        <p:spPr>
          <a:xfrm>
            <a:off x="1308997" y="1142665"/>
            <a:ext cx="1021080" cy="217998"/>
          </a:xfrm>
          <a:prstGeom prst="roundRect">
            <a:avLst>
              <a:gd name="adj" fmla="val 0"/>
            </a:avLst>
          </a:prstGeom>
          <a:noFill/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4" name="Rectángulo 3">
            <a:extLst>
              <a:ext uri="{FF2B5EF4-FFF2-40B4-BE49-F238E27FC236}">
                <a16:creationId xmlns:a16="http://schemas.microsoft.com/office/drawing/2014/main" id="{2AFB77A1-E7B9-4F47-9144-3CC7BDF7EE3D}"/>
              </a:ext>
            </a:extLst>
          </p:cNvPr>
          <p:cNvSpPr/>
          <p:nvPr/>
        </p:nvSpPr>
        <p:spPr>
          <a:xfrm>
            <a:off x="440504" y="1056234"/>
            <a:ext cx="1021080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N.º Pedido</a:t>
            </a:r>
            <a:endParaRPr lang="es-CL" dirty="0">
              <a:effectLst/>
              <a:latin typeface="Akazan Lt" panose="02000506020000020003" pitchFamily="2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5" name="Rectángulo: esquinas redondeadas 4">
            <a:extLst>
              <a:ext uri="{FF2B5EF4-FFF2-40B4-BE49-F238E27FC236}">
                <a16:creationId xmlns:a16="http://schemas.microsoft.com/office/drawing/2014/main" id="{2842A9BB-0E44-4F1E-97DD-EF7322732B51}"/>
              </a:ext>
            </a:extLst>
          </p:cNvPr>
          <p:cNvSpPr/>
          <p:nvPr/>
        </p:nvSpPr>
        <p:spPr>
          <a:xfrm>
            <a:off x="3675604" y="1142059"/>
            <a:ext cx="1021080" cy="217998"/>
          </a:xfrm>
          <a:prstGeom prst="roundRect">
            <a:avLst>
              <a:gd name="adj" fmla="val 0"/>
            </a:avLst>
          </a:prstGeom>
          <a:noFill/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6" name="Rectángulo 5">
            <a:extLst>
              <a:ext uri="{FF2B5EF4-FFF2-40B4-BE49-F238E27FC236}">
                <a16:creationId xmlns:a16="http://schemas.microsoft.com/office/drawing/2014/main" id="{7F3D37A6-278E-4B2C-8776-6E7C1A84784E}"/>
              </a:ext>
            </a:extLst>
          </p:cNvPr>
          <p:cNvSpPr/>
          <p:nvPr/>
        </p:nvSpPr>
        <p:spPr>
          <a:xfrm>
            <a:off x="3079506" y="1063864"/>
            <a:ext cx="1021080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Fecha</a:t>
            </a:r>
          </a:p>
        </p:txBody>
      </p:sp>
      <p:grpSp>
        <p:nvGrpSpPr>
          <p:cNvPr id="17" name="Grupo 16">
            <a:extLst>
              <a:ext uri="{FF2B5EF4-FFF2-40B4-BE49-F238E27FC236}">
                <a16:creationId xmlns:a16="http://schemas.microsoft.com/office/drawing/2014/main" id="{A1221EF0-FDFE-48C3-A647-6370BEFC3A9F}"/>
              </a:ext>
            </a:extLst>
          </p:cNvPr>
          <p:cNvGrpSpPr/>
          <p:nvPr/>
        </p:nvGrpSpPr>
        <p:grpSpPr>
          <a:xfrm>
            <a:off x="428996" y="1535416"/>
            <a:ext cx="4190338" cy="715275"/>
            <a:chOff x="461175" y="1120552"/>
            <a:chExt cx="4190338" cy="715275"/>
          </a:xfrm>
        </p:grpSpPr>
        <p:sp>
          <p:nvSpPr>
            <p:cNvPr id="8" name="Rectángulo 7">
              <a:extLst>
                <a:ext uri="{FF2B5EF4-FFF2-40B4-BE49-F238E27FC236}">
                  <a16:creationId xmlns:a16="http://schemas.microsoft.com/office/drawing/2014/main" id="{9A52EE84-0DE8-4F26-AD5E-3CE20593F425}"/>
                </a:ext>
              </a:extLst>
            </p:cNvPr>
            <p:cNvSpPr/>
            <p:nvPr/>
          </p:nvSpPr>
          <p:spPr>
            <a:xfrm>
              <a:off x="477077" y="1120552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Cliente: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" name="Rectángulo 8">
              <a:extLst>
                <a:ext uri="{FF2B5EF4-FFF2-40B4-BE49-F238E27FC236}">
                  <a16:creationId xmlns:a16="http://schemas.microsoft.com/office/drawing/2014/main" id="{0293D1B7-439B-4947-A5F0-41627F3784A1}"/>
                </a:ext>
              </a:extLst>
            </p:cNvPr>
            <p:cNvSpPr/>
            <p:nvPr/>
          </p:nvSpPr>
          <p:spPr>
            <a:xfrm>
              <a:off x="461175" y="1452518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Teléfono: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10" name="Rectángulo 9">
              <a:extLst>
                <a:ext uri="{FF2B5EF4-FFF2-40B4-BE49-F238E27FC236}">
                  <a16:creationId xmlns:a16="http://schemas.microsoft.com/office/drawing/2014/main" id="{18CEE0AE-BC72-4F64-89A2-783C42213717}"/>
                </a:ext>
              </a:extLst>
            </p:cNvPr>
            <p:cNvSpPr/>
            <p:nvPr/>
          </p:nvSpPr>
          <p:spPr>
            <a:xfrm>
              <a:off x="2542395" y="1460468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Celular: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12" name="Conector recto 11">
              <a:extLst>
                <a:ext uri="{FF2B5EF4-FFF2-40B4-BE49-F238E27FC236}">
                  <a16:creationId xmlns:a16="http://schemas.microsoft.com/office/drawing/2014/main" id="{44FD2E21-B38E-48E6-8AF0-3E3DE6E69487}"/>
                </a:ext>
              </a:extLst>
            </p:cNvPr>
            <p:cNvCxnSpPr/>
            <p:nvPr/>
          </p:nvCxnSpPr>
          <p:spPr>
            <a:xfrm>
              <a:off x="1089328" y="1380954"/>
              <a:ext cx="3562185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Conector recto 12">
              <a:extLst>
                <a:ext uri="{FF2B5EF4-FFF2-40B4-BE49-F238E27FC236}">
                  <a16:creationId xmlns:a16="http://schemas.microsoft.com/office/drawing/2014/main" id="{FF0615F5-297B-42CC-9227-B689F664423A}"/>
                </a:ext>
              </a:extLst>
            </p:cNvPr>
            <p:cNvCxnSpPr>
              <a:cxnSpLocks/>
            </p:cNvCxnSpPr>
            <p:nvPr/>
          </p:nvCxnSpPr>
          <p:spPr>
            <a:xfrm>
              <a:off x="1194019" y="1700333"/>
              <a:ext cx="1348376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" name="Conector recto 14">
              <a:extLst>
                <a:ext uri="{FF2B5EF4-FFF2-40B4-BE49-F238E27FC236}">
                  <a16:creationId xmlns:a16="http://schemas.microsoft.com/office/drawing/2014/main" id="{BD48C7B8-5CAC-4F82-9216-C8AB344C1EF2}"/>
                </a:ext>
              </a:extLst>
            </p:cNvPr>
            <p:cNvCxnSpPr>
              <a:cxnSpLocks/>
            </p:cNvCxnSpPr>
            <p:nvPr/>
          </p:nvCxnSpPr>
          <p:spPr>
            <a:xfrm>
              <a:off x="3228230" y="1700333"/>
              <a:ext cx="1423283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7" name="Grupo 26">
            <a:extLst>
              <a:ext uri="{FF2B5EF4-FFF2-40B4-BE49-F238E27FC236}">
                <a16:creationId xmlns:a16="http://schemas.microsoft.com/office/drawing/2014/main" id="{D011FB4B-7475-4BE9-A358-6DA41A8D12AD}"/>
              </a:ext>
            </a:extLst>
          </p:cNvPr>
          <p:cNvGrpSpPr/>
          <p:nvPr/>
        </p:nvGrpSpPr>
        <p:grpSpPr>
          <a:xfrm>
            <a:off x="899417" y="2332501"/>
            <a:ext cx="3359980" cy="319046"/>
            <a:chOff x="864702" y="1908569"/>
            <a:chExt cx="3359980" cy="319046"/>
          </a:xfrm>
        </p:grpSpPr>
        <p:sp>
          <p:nvSpPr>
            <p:cNvPr id="19" name="Rectángulo: esquinas redondeadas 18">
              <a:extLst>
                <a:ext uri="{FF2B5EF4-FFF2-40B4-BE49-F238E27FC236}">
                  <a16:creationId xmlns:a16="http://schemas.microsoft.com/office/drawing/2014/main" id="{90C1F828-0023-4BD0-AE55-1A1D3BABD5CA}"/>
                </a:ext>
              </a:extLst>
            </p:cNvPr>
            <p:cNvSpPr/>
            <p:nvPr/>
          </p:nvSpPr>
          <p:spPr>
            <a:xfrm>
              <a:off x="888509" y="1931042"/>
              <a:ext cx="3336173" cy="267576"/>
            </a:xfrm>
            <a:prstGeom prst="roundRect">
              <a:avLst>
                <a:gd name="adj" fmla="val 3808"/>
              </a:avLst>
            </a:prstGeom>
            <a:solidFill>
              <a:srgbClr val="E5EBF7"/>
            </a:solidFill>
            <a:ln w="6350"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20" name="Rectángulo 19">
              <a:extLst>
                <a:ext uri="{FF2B5EF4-FFF2-40B4-BE49-F238E27FC236}">
                  <a16:creationId xmlns:a16="http://schemas.microsoft.com/office/drawing/2014/main" id="{56986F0A-658A-4DCF-8EF6-0F185C7C5060}"/>
                </a:ext>
              </a:extLst>
            </p:cNvPr>
            <p:cNvSpPr/>
            <p:nvPr/>
          </p:nvSpPr>
          <p:spPr>
            <a:xfrm>
              <a:off x="864702" y="1910995"/>
              <a:ext cx="140708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Tipo de Servicio: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21" name="Rectángulo 20">
              <a:extLst>
                <a:ext uri="{FF2B5EF4-FFF2-40B4-BE49-F238E27FC236}">
                  <a16:creationId xmlns:a16="http://schemas.microsoft.com/office/drawing/2014/main" id="{6492D76D-BD6D-4616-9DE0-599FC92A6658}"/>
                </a:ext>
              </a:extLst>
            </p:cNvPr>
            <p:cNvSpPr/>
            <p:nvPr/>
          </p:nvSpPr>
          <p:spPr>
            <a:xfrm>
              <a:off x="1993616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2" name="Rectángulo 21">
              <a:extLst>
                <a:ext uri="{FF2B5EF4-FFF2-40B4-BE49-F238E27FC236}">
                  <a16:creationId xmlns:a16="http://schemas.microsoft.com/office/drawing/2014/main" id="{BE82BD38-E445-4696-A0AB-597A418C5665}"/>
                </a:ext>
              </a:extLst>
            </p:cNvPr>
            <p:cNvSpPr/>
            <p:nvPr/>
          </p:nvSpPr>
          <p:spPr>
            <a:xfrm>
              <a:off x="2072635" y="1908569"/>
              <a:ext cx="654616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Costura</a:t>
              </a:r>
            </a:p>
          </p:txBody>
        </p:sp>
        <p:sp>
          <p:nvSpPr>
            <p:cNvPr id="23" name="Rectángulo 22">
              <a:extLst>
                <a:ext uri="{FF2B5EF4-FFF2-40B4-BE49-F238E27FC236}">
                  <a16:creationId xmlns:a16="http://schemas.microsoft.com/office/drawing/2014/main" id="{68F4B250-3831-418F-BFC4-D431DBC2CA70}"/>
                </a:ext>
              </a:extLst>
            </p:cNvPr>
            <p:cNvSpPr/>
            <p:nvPr/>
          </p:nvSpPr>
          <p:spPr>
            <a:xfrm>
              <a:off x="2660329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4" name="Rectángulo 23">
              <a:extLst>
                <a:ext uri="{FF2B5EF4-FFF2-40B4-BE49-F238E27FC236}">
                  <a16:creationId xmlns:a16="http://schemas.microsoft.com/office/drawing/2014/main" id="{4AA89D6B-DBBA-402D-AEBE-71E144A67F00}"/>
                </a:ext>
              </a:extLst>
            </p:cNvPr>
            <p:cNvSpPr/>
            <p:nvPr/>
          </p:nvSpPr>
          <p:spPr>
            <a:xfrm>
              <a:off x="2750460" y="1915094"/>
              <a:ext cx="81676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Confección</a:t>
              </a:r>
            </a:p>
          </p:txBody>
        </p:sp>
        <p:sp>
          <p:nvSpPr>
            <p:cNvPr id="25" name="Rectángulo 24">
              <a:extLst>
                <a:ext uri="{FF2B5EF4-FFF2-40B4-BE49-F238E27FC236}">
                  <a16:creationId xmlns:a16="http://schemas.microsoft.com/office/drawing/2014/main" id="{E35C0224-B0B5-4F53-8A83-F99AB3741D53}"/>
                </a:ext>
              </a:extLst>
            </p:cNvPr>
            <p:cNvSpPr/>
            <p:nvPr/>
          </p:nvSpPr>
          <p:spPr>
            <a:xfrm>
              <a:off x="3522045" y="2000787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6" name="Rectángulo 25">
              <a:extLst>
                <a:ext uri="{FF2B5EF4-FFF2-40B4-BE49-F238E27FC236}">
                  <a16:creationId xmlns:a16="http://schemas.microsoft.com/office/drawing/2014/main" id="{6D0BC1E9-E235-4F61-AC23-ACA0B4CF88CA}"/>
                </a:ext>
              </a:extLst>
            </p:cNvPr>
            <p:cNvSpPr/>
            <p:nvPr/>
          </p:nvSpPr>
          <p:spPr>
            <a:xfrm>
              <a:off x="3612029" y="1915094"/>
              <a:ext cx="552402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Otros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sp>
        <p:nvSpPr>
          <p:cNvPr id="28" name="Rectángulo 27">
            <a:extLst>
              <a:ext uri="{FF2B5EF4-FFF2-40B4-BE49-F238E27FC236}">
                <a16:creationId xmlns:a16="http://schemas.microsoft.com/office/drawing/2014/main" id="{68588BD4-AE96-4CF9-9C4B-24A6D79FE99D}"/>
              </a:ext>
            </a:extLst>
          </p:cNvPr>
          <p:cNvSpPr/>
          <p:nvPr/>
        </p:nvSpPr>
        <p:spPr>
          <a:xfrm>
            <a:off x="354701" y="2633649"/>
            <a:ext cx="2183733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Descripción del Servicio:</a:t>
            </a:r>
            <a:endParaRPr lang="es-CL" dirty="0">
              <a:effectLst/>
              <a:latin typeface="Akazan Lt" panose="02000506020000020003" pitchFamily="2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pic>
        <p:nvPicPr>
          <p:cNvPr id="30" name="Imagen 29">
            <a:extLst>
              <a:ext uri="{FF2B5EF4-FFF2-40B4-BE49-F238E27FC236}">
                <a16:creationId xmlns:a16="http://schemas.microsoft.com/office/drawing/2014/main" id="{3E931A31-DC47-4A40-8DA9-8FC83A9306DD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203" t="66278" r="8673" b="23449"/>
          <a:stretch/>
        </p:blipFill>
        <p:spPr>
          <a:xfrm>
            <a:off x="440505" y="2944813"/>
            <a:ext cx="4301657" cy="738769"/>
          </a:xfrm>
          <a:prstGeom prst="rect">
            <a:avLst/>
          </a:prstGeom>
        </p:spPr>
      </p:pic>
      <p:grpSp>
        <p:nvGrpSpPr>
          <p:cNvPr id="76" name="Grupo 75">
            <a:extLst>
              <a:ext uri="{FF2B5EF4-FFF2-40B4-BE49-F238E27FC236}">
                <a16:creationId xmlns:a16="http://schemas.microsoft.com/office/drawing/2014/main" id="{EBD2F4EC-A8BF-4680-A871-AD5F1ACFA33A}"/>
              </a:ext>
            </a:extLst>
          </p:cNvPr>
          <p:cNvGrpSpPr/>
          <p:nvPr/>
        </p:nvGrpSpPr>
        <p:grpSpPr>
          <a:xfrm>
            <a:off x="513147" y="3825721"/>
            <a:ext cx="4187950" cy="1277269"/>
            <a:chOff x="425691" y="4023521"/>
            <a:chExt cx="4187950" cy="1277269"/>
          </a:xfrm>
        </p:grpSpPr>
        <p:sp>
          <p:nvSpPr>
            <p:cNvPr id="39" name="Rectángulo 38">
              <a:extLst>
                <a:ext uri="{FF2B5EF4-FFF2-40B4-BE49-F238E27FC236}">
                  <a16:creationId xmlns:a16="http://schemas.microsoft.com/office/drawing/2014/main" id="{02E4A93C-8F9C-4884-B2B6-80528735D3E3}"/>
                </a:ext>
              </a:extLst>
            </p:cNvPr>
            <p:cNvSpPr/>
            <p:nvPr/>
          </p:nvSpPr>
          <p:spPr>
            <a:xfrm>
              <a:off x="425691" y="4023521"/>
              <a:ext cx="118105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Ficha de Medidas</a:t>
              </a:r>
            </a:p>
          </p:txBody>
        </p:sp>
        <p:sp>
          <p:nvSpPr>
            <p:cNvPr id="41" name="Rectángulo 40">
              <a:extLst>
                <a:ext uri="{FF2B5EF4-FFF2-40B4-BE49-F238E27FC236}">
                  <a16:creationId xmlns:a16="http://schemas.microsoft.com/office/drawing/2014/main" id="{92B9E128-7B4C-45E7-9BA8-B9EA85687B92}"/>
                </a:ext>
              </a:extLst>
            </p:cNvPr>
            <p:cNvSpPr/>
            <p:nvPr/>
          </p:nvSpPr>
          <p:spPr>
            <a:xfrm>
              <a:off x="754528" y="4254831"/>
              <a:ext cx="66475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H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ombros</a:t>
              </a:r>
            </a:p>
          </p:txBody>
        </p:sp>
        <p:grpSp>
          <p:nvGrpSpPr>
            <p:cNvPr id="53" name="Grupo 52">
              <a:extLst>
                <a:ext uri="{FF2B5EF4-FFF2-40B4-BE49-F238E27FC236}">
                  <a16:creationId xmlns:a16="http://schemas.microsoft.com/office/drawing/2014/main" id="{F280F20A-CEEA-4B75-946C-268CF551042A}"/>
                </a:ext>
              </a:extLst>
            </p:cNvPr>
            <p:cNvGrpSpPr/>
            <p:nvPr/>
          </p:nvGrpSpPr>
          <p:grpSpPr>
            <a:xfrm>
              <a:off x="499785" y="4324233"/>
              <a:ext cx="319496" cy="903494"/>
              <a:chOff x="499785" y="4324233"/>
              <a:chExt cx="319496" cy="903494"/>
            </a:xfrm>
          </p:grpSpPr>
          <p:sp>
            <p:nvSpPr>
              <p:cNvPr id="40" name="Rectángulo 39">
                <a:extLst>
                  <a:ext uri="{FF2B5EF4-FFF2-40B4-BE49-F238E27FC236}">
                    <a16:creationId xmlns:a16="http://schemas.microsoft.com/office/drawing/2014/main" id="{E47B04F6-4E0C-443A-9D7F-51CC3A6E8167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 dirty="0"/>
              </a:p>
            </p:txBody>
          </p:sp>
          <p:sp>
            <p:nvSpPr>
              <p:cNvPr id="42" name="Rectángulo 41">
                <a:extLst>
                  <a:ext uri="{FF2B5EF4-FFF2-40B4-BE49-F238E27FC236}">
                    <a16:creationId xmlns:a16="http://schemas.microsoft.com/office/drawing/2014/main" id="{E0D8D7D1-E8A9-477D-BB59-7D4037A10AD8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3" name="Rectángulo 42">
                <a:extLst>
                  <a:ext uri="{FF2B5EF4-FFF2-40B4-BE49-F238E27FC236}">
                    <a16:creationId xmlns:a16="http://schemas.microsoft.com/office/drawing/2014/main" id="{F11EEA12-BB2F-4295-96AC-15AABB2EB594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4" name="Rectángulo 43">
                <a:extLst>
                  <a:ext uri="{FF2B5EF4-FFF2-40B4-BE49-F238E27FC236}">
                    <a16:creationId xmlns:a16="http://schemas.microsoft.com/office/drawing/2014/main" id="{4CA8619C-54F1-4E1B-8AD0-2AB97850AF39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5" name="Rectángulo 44">
                <a:extLst>
                  <a:ext uri="{FF2B5EF4-FFF2-40B4-BE49-F238E27FC236}">
                    <a16:creationId xmlns:a16="http://schemas.microsoft.com/office/drawing/2014/main" id="{A892E23F-412E-4C2B-BF07-19DEFB875F6D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48" name="Rectángulo 47">
              <a:extLst>
                <a:ext uri="{FF2B5EF4-FFF2-40B4-BE49-F238E27FC236}">
                  <a16:creationId xmlns:a16="http://schemas.microsoft.com/office/drawing/2014/main" id="{F61B7A8A-9FD8-4CD0-98C1-D19A7D442815}"/>
                </a:ext>
              </a:extLst>
            </p:cNvPr>
            <p:cNvSpPr/>
            <p:nvPr/>
          </p:nvSpPr>
          <p:spPr>
            <a:xfrm>
              <a:off x="754528" y="4446790"/>
              <a:ext cx="66475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Busto</a:t>
              </a:r>
            </a:p>
          </p:txBody>
        </p:sp>
        <p:sp>
          <p:nvSpPr>
            <p:cNvPr id="49" name="Rectángulo 48">
              <a:extLst>
                <a:ext uri="{FF2B5EF4-FFF2-40B4-BE49-F238E27FC236}">
                  <a16:creationId xmlns:a16="http://schemas.microsoft.com/office/drawing/2014/main" id="{CB2C72A1-AB47-4A03-B163-24BB2C1F201C}"/>
                </a:ext>
              </a:extLst>
            </p:cNvPr>
            <p:cNvSpPr/>
            <p:nvPr/>
          </p:nvSpPr>
          <p:spPr>
            <a:xfrm>
              <a:off x="754528" y="4627222"/>
              <a:ext cx="934027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Larg</a:t>
              </a: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 Espalda</a:t>
              </a:r>
            </a:p>
          </p:txBody>
        </p:sp>
        <p:sp>
          <p:nvSpPr>
            <p:cNvPr id="50" name="Rectángulo 49">
              <a:extLst>
                <a:ext uri="{FF2B5EF4-FFF2-40B4-BE49-F238E27FC236}">
                  <a16:creationId xmlns:a16="http://schemas.microsoft.com/office/drawing/2014/main" id="{C5BC14CB-F47E-4D58-8F68-DDE41F381913}"/>
                </a:ext>
              </a:extLst>
            </p:cNvPr>
            <p:cNvSpPr/>
            <p:nvPr/>
          </p:nvSpPr>
          <p:spPr>
            <a:xfrm>
              <a:off x="754528" y="4819750"/>
              <a:ext cx="934027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Busto</a:t>
              </a:r>
            </a:p>
          </p:txBody>
        </p:sp>
        <p:sp>
          <p:nvSpPr>
            <p:cNvPr id="52" name="Rectángulo 51">
              <a:extLst>
                <a:ext uri="{FF2B5EF4-FFF2-40B4-BE49-F238E27FC236}">
                  <a16:creationId xmlns:a16="http://schemas.microsoft.com/office/drawing/2014/main" id="{39884370-F146-4FD9-9DE4-63D0F5CF1CFD}"/>
                </a:ext>
              </a:extLst>
            </p:cNvPr>
            <p:cNvSpPr/>
            <p:nvPr/>
          </p:nvSpPr>
          <p:spPr>
            <a:xfrm>
              <a:off x="763644" y="5019073"/>
              <a:ext cx="54205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</a:t>
              </a:r>
            </a:p>
          </p:txBody>
        </p:sp>
        <p:grpSp>
          <p:nvGrpSpPr>
            <p:cNvPr id="54" name="Grupo 53">
              <a:extLst>
                <a:ext uri="{FF2B5EF4-FFF2-40B4-BE49-F238E27FC236}">
                  <a16:creationId xmlns:a16="http://schemas.microsoft.com/office/drawing/2014/main" id="{899D3852-9FE5-4802-ABAC-63F149199D1B}"/>
                </a:ext>
              </a:extLst>
            </p:cNvPr>
            <p:cNvGrpSpPr/>
            <p:nvPr/>
          </p:nvGrpSpPr>
          <p:grpSpPr>
            <a:xfrm>
              <a:off x="1603520" y="4324233"/>
              <a:ext cx="319496" cy="903494"/>
              <a:chOff x="499785" y="4324233"/>
              <a:chExt cx="319496" cy="903494"/>
            </a:xfrm>
          </p:grpSpPr>
          <p:sp>
            <p:nvSpPr>
              <p:cNvPr id="55" name="Rectángulo 54">
                <a:extLst>
                  <a:ext uri="{FF2B5EF4-FFF2-40B4-BE49-F238E27FC236}">
                    <a16:creationId xmlns:a16="http://schemas.microsoft.com/office/drawing/2014/main" id="{B9500116-F8A0-4B60-A41D-DDA61DAD96E1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6" name="Rectángulo 55">
                <a:extLst>
                  <a:ext uri="{FF2B5EF4-FFF2-40B4-BE49-F238E27FC236}">
                    <a16:creationId xmlns:a16="http://schemas.microsoft.com/office/drawing/2014/main" id="{32936542-49CC-49B3-82EB-7BF61A120F45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7" name="Rectángulo 56">
                <a:extLst>
                  <a:ext uri="{FF2B5EF4-FFF2-40B4-BE49-F238E27FC236}">
                    <a16:creationId xmlns:a16="http://schemas.microsoft.com/office/drawing/2014/main" id="{8750774D-2064-4D64-A3A9-4DF20C839018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8" name="Rectángulo 57">
                <a:extLst>
                  <a:ext uri="{FF2B5EF4-FFF2-40B4-BE49-F238E27FC236}">
                    <a16:creationId xmlns:a16="http://schemas.microsoft.com/office/drawing/2014/main" id="{83283F80-022F-44A8-A5C5-F600B41761E0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9" name="Rectángulo 58">
                <a:extLst>
                  <a:ext uri="{FF2B5EF4-FFF2-40B4-BE49-F238E27FC236}">
                    <a16:creationId xmlns:a16="http://schemas.microsoft.com/office/drawing/2014/main" id="{B3B65F57-430F-44F5-B56A-77EC86B78C32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60" name="Rectángulo 59">
              <a:extLst>
                <a:ext uri="{FF2B5EF4-FFF2-40B4-BE49-F238E27FC236}">
                  <a16:creationId xmlns:a16="http://schemas.microsoft.com/office/drawing/2014/main" id="{6466DA8E-C652-4658-9DE6-CC4010FF4254}"/>
                </a:ext>
              </a:extLst>
            </p:cNvPr>
            <p:cNvSpPr/>
            <p:nvPr/>
          </p:nvSpPr>
          <p:spPr>
            <a:xfrm>
              <a:off x="1857045" y="4249221"/>
              <a:ext cx="140225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Frente </a:t>
              </a:r>
            </a:p>
          </p:txBody>
        </p:sp>
        <p:sp>
          <p:nvSpPr>
            <p:cNvPr id="61" name="Rectángulo 60">
              <a:extLst>
                <a:ext uri="{FF2B5EF4-FFF2-40B4-BE49-F238E27FC236}">
                  <a16:creationId xmlns:a16="http://schemas.microsoft.com/office/drawing/2014/main" id="{31371062-0AD6-4B71-A228-5A8B2CD3F31E}"/>
                </a:ext>
              </a:extLst>
            </p:cNvPr>
            <p:cNvSpPr/>
            <p:nvPr/>
          </p:nvSpPr>
          <p:spPr>
            <a:xfrm>
              <a:off x="1857045" y="4448480"/>
              <a:ext cx="1327750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Costado</a:t>
              </a:r>
            </a:p>
          </p:txBody>
        </p:sp>
        <p:sp>
          <p:nvSpPr>
            <p:cNvPr id="62" name="Rectángulo 61">
              <a:extLst>
                <a:ext uri="{FF2B5EF4-FFF2-40B4-BE49-F238E27FC236}">
                  <a16:creationId xmlns:a16="http://schemas.microsoft.com/office/drawing/2014/main" id="{5A4E51EF-8D78-4EC7-9B0F-BE0BEA9BB197}"/>
                </a:ext>
              </a:extLst>
            </p:cNvPr>
            <p:cNvSpPr/>
            <p:nvPr/>
          </p:nvSpPr>
          <p:spPr>
            <a:xfrm>
              <a:off x="1867696" y="4627222"/>
              <a:ext cx="60857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Cadera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63" name="Rectángulo 62">
              <a:extLst>
                <a:ext uri="{FF2B5EF4-FFF2-40B4-BE49-F238E27FC236}">
                  <a16:creationId xmlns:a16="http://schemas.microsoft.com/office/drawing/2014/main" id="{14010947-628E-4464-9589-CBFF26BCD86C}"/>
                </a:ext>
              </a:extLst>
            </p:cNvPr>
            <p:cNvSpPr/>
            <p:nvPr/>
          </p:nvSpPr>
          <p:spPr>
            <a:xfrm>
              <a:off x="1867696" y="4813319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Rodilla</a:t>
              </a:r>
            </a:p>
          </p:txBody>
        </p:sp>
        <p:sp>
          <p:nvSpPr>
            <p:cNvPr id="64" name="Rectángulo 63">
              <a:extLst>
                <a:ext uri="{FF2B5EF4-FFF2-40B4-BE49-F238E27FC236}">
                  <a16:creationId xmlns:a16="http://schemas.microsoft.com/office/drawing/2014/main" id="{B9F5A617-31DA-4B42-AA9F-20464752E28F}"/>
                </a:ext>
              </a:extLst>
            </p:cNvPr>
            <p:cNvSpPr/>
            <p:nvPr/>
          </p:nvSpPr>
          <p:spPr>
            <a:xfrm>
              <a:off x="1862655" y="5016100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Rodilla</a:t>
              </a:r>
            </a:p>
          </p:txBody>
        </p:sp>
        <p:grpSp>
          <p:nvGrpSpPr>
            <p:cNvPr id="65" name="Grupo 64">
              <a:extLst>
                <a:ext uri="{FF2B5EF4-FFF2-40B4-BE49-F238E27FC236}">
                  <a16:creationId xmlns:a16="http://schemas.microsoft.com/office/drawing/2014/main" id="{320CD5EF-93F7-494C-8D7A-6A0B8DEABED7}"/>
                </a:ext>
              </a:extLst>
            </p:cNvPr>
            <p:cNvGrpSpPr/>
            <p:nvPr/>
          </p:nvGrpSpPr>
          <p:grpSpPr>
            <a:xfrm>
              <a:off x="3122565" y="4330398"/>
              <a:ext cx="319496" cy="903494"/>
              <a:chOff x="499785" y="4324233"/>
              <a:chExt cx="319496" cy="903494"/>
            </a:xfrm>
          </p:grpSpPr>
          <p:sp>
            <p:nvSpPr>
              <p:cNvPr id="66" name="Rectángulo 65">
                <a:extLst>
                  <a:ext uri="{FF2B5EF4-FFF2-40B4-BE49-F238E27FC236}">
                    <a16:creationId xmlns:a16="http://schemas.microsoft.com/office/drawing/2014/main" id="{F5AFC7C4-3C8D-4234-9F99-591641CB149C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7" name="Rectángulo 66">
                <a:extLst>
                  <a:ext uri="{FF2B5EF4-FFF2-40B4-BE49-F238E27FC236}">
                    <a16:creationId xmlns:a16="http://schemas.microsoft.com/office/drawing/2014/main" id="{672EC4D9-7968-40EF-8E37-0AB1B0B57B4D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8" name="Rectángulo 67">
                <a:extLst>
                  <a:ext uri="{FF2B5EF4-FFF2-40B4-BE49-F238E27FC236}">
                    <a16:creationId xmlns:a16="http://schemas.microsoft.com/office/drawing/2014/main" id="{79992F34-89A5-437A-A008-60DF00CD58FB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9" name="Rectángulo 68">
                <a:extLst>
                  <a:ext uri="{FF2B5EF4-FFF2-40B4-BE49-F238E27FC236}">
                    <a16:creationId xmlns:a16="http://schemas.microsoft.com/office/drawing/2014/main" id="{5A44A7C8-1EF2-4BA3-A253-805C71A8205A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70" name="Rectángulo 69">
                <a:extLst>
                  <a:ext uri="{FF2B5EF4-FFF2-40B4-BE49-F238E27FC236}">
                    <a16:creationId xmlns:a16="http://schemas.microsoft.com/office/drawing/2014/main" id="{9FCEB1F4-D108-40F4-9C61-46A7811EF12A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71" name="Rectángulo 70">
              <a:extLst>
                <a:ext uri="{FF2B5EF4-FFF2-40B4-BE49-F238E27FC236}">
                  <a16:creationId xmlns:a16="http://schemas.microsoft.com/office/drawing/2014/main" id="{7667203C-F86F-4632-8695-E8C8F777376B}"/>
                </a:ext>
              </a:extLst>
            </p:cNvPr>
            <p:cNvSpPr/>
            <p:nvPr/>
          </p:nvSpPr>
          <p:spPr>
            <a:xfrm>
              <a:off x="3391445" y="4257235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Pantalones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2" name="Rectángulo 71">
              <a:extLst>
                <a:ext uri="{FF2B5EF4-FFF2-40B4-BE49-F238E27FC236}">
                  <a16:creationId xmlns:a16="http://schemas.microsoft.com/office/drawing/2014/main" id="{58BFB19A-50EB-45F1-A3CE-85D479F6FF63}"/>
                </a:ext>
              </a:extLst>
            </p:cNvPr>
            <p:cNvSpPr/>
            <p:nvPr/>
          </p:nvSpPr>
          <p:spPr>
            <a:xfrm>
              <a:off x="3392643" y="4443247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Falda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3" name="Rectángulo 72">
              <a:extLst>
                <a:ext uri="{FF2B5EF4-FFF2-40B4-BE49-F238E27FC236}">
                  <a16:creationId xmlns:a16="http://schemas.microsoft.com/office/drawing/2014/main" id="{1D61C0AB-6E23-4955-B604-F5425931A240}"/>
                </a:ext>
              </a:extLst>
            </p:cNvPr>
            <p:cNvSpPr/>
            <p:nvPr/>
          </p:nvSpPr>
          <p:spPr>
            <a:xfrm>
              <a:off x="3388231" y="4632248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Brazos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4" name="Rectángulo 73">
              <a:extLst>
                <a:ext uri="{FF2B5EF4-FFF2-40B4-BE49-F238E27FC236}">
                  <a16:creationId xmlns:a16="http://schemas.microsoft.com/office/drawing/2014/main" id="{82FFD66E-2E43-472B-9751-82F25D60E63F}"/>
                </a:ext>
              </a:extLst>
            </p:cNvPr>
            <p:cNvSpPr/>
            <p:nvPr/>
          </p:nvSpPr>
          <p:spPr>
            <a:xfrm>
              <a:off x="3391445" y="4824776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Brazos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5" name="Rectángulo 74">
              <a:extLst>
                <a:ext uri="{FF2B5EF4-FFF2-40B4-BE49-F238E27FC236}">
                  <a16:creationId xmlns:a16="http://schemas.microsoft.com/office/drawing/2014/main" id="{567DC8AA-44AB-4858-80A5-59093DB9B205}"/>
                </a:ext>
              </a:extLst>
            </p:cNvPr>
            <p:cNvSpPr/>
            <p:nvPr/>
          </p:nvSpPr>
          <p:spPr>
            <a:xfrm>
              <a:off x="3392014" y="5019687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Puños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77" name="Grupo 76">
            <a:extLst>
              <a:ext uri="{FF2B5EF4-FFF2-40B4-BE49-F238E27FC236}">
                <a16:creationId xmlns:a16="http://schemas.microsoft.com/office/drawing/2014/main" id="{E1C409F8-653D-4D9B-BD5A-C6F51AAA093A}"/>
              </a:ext>
            </a:extLst>
          </p:cNvPr>
          <p:cNvGrpSpPr/>
          <p:nvPr/>
        </p:nvGrpSpPr>
        <p:grpSpPr>
          <a:xfrm>
            <a:off x="827247" y="5284367"/>
            <a:ext cx="3869438" cy="314947"/>
            <a:chOff x="846774" y="1908569"/>
            <a:chExt cx="3869438" cy="314947"/>
          </a:xfrm>
        </p:grpSpPr>
        <p:sp>
          <p:nvSpPr>
            <p:cNvPr id="78" name="Rectángulo: esquinas redondeadas 77">
              <a:extLst>
                <a:ext uri="{FF2B5EF4-FFF2-40B4-BE49-F238E27FC236}">
                  <a16:creationId xmlns:a16="http://schemas.microsoft.com/office/drawing/2014/main" id="{2060D2E5-A165-4593-B293-BEB07BBA723F}"/>
                </a:ext>
              </a:extLst>
            </p:cNvPr>
            <p:cNvSpPr/>
            <p:nvPr/>
          </p:nvSpPr>
          <p:spPr>
            <a:xfrm>
              <a:off x="888509" y="1931042"/>
              <a:ext cx="3548063" cy="267576"/>
            </a:xfrm>
            <a:prstGeom prst="roundRect">
              <a:avLst>
                <a:gd name="adj" fmla="val 3808"/>
              </a:avLst>
            </a:prstGeom>
            <a:solidFill>
              <a:srgbClr val="E5EBF7"/>
            </a:solidFill>
            <a:ln w="6350"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79" name="Rectángulo 78">
              <a:extLst>
                <a:ext uri="{FF2B5EF4-FFF2-40B4-BE49-F238E27FC236}">
                  <a16:creationId xmlns:a16="http://schemas.microsoft.com/office/drawing/2014/main" id="{E7877A37-7626-4D32-BC91-E7815A0457B0}"/>
                </a:ext>
              </a:extLst>
            </p:cNvPr>
            <p:cNvSpPr/>
            <p:nvPr/>
          </p:nvSpPr>
          <p:spPr>
            <a:xfrm>
              <a:off x="846774" y="1910995"/>
              <a:ext cx="140708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Material Utilizado</a:t>
              </a:r>
            </a:p>
          </p:txBody>
        </p:sp>
        <p:sp>
          <p:nvSpPr>
            <p:cNvPr id="80" name="Rectángulo 79">
              <a:extLst>
                <a:ext uri="{FF2B5EF4-FFF2-40B4-BE49-F238E27FC236}">
                  <a16:creationId xmlns:a16="http://schemas.microsoft.com/office/drawing/2014/main" id="{EED52FFC-D234-4972-9362-CCA8BD8E1E1D}"/>
                </a:ext>
              </a:extLst>
            </p:cNvPr>
            <p:cNvSpPr/>
            <p:nvPr/>
          </p:nvSpPr>
          <p:spPr>
            <a:xfrm>
              <a:off x="1951784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81" name="Rectángulo 80">
              <a:extLst>
                <a:ext uri="{FF2B5EF4-FFF2-40B4-BE49-F238E27FC236}">
                  <a16:creationId xmlns:a16="http://schemas.microsoft.com/office/drawing/2014/main" id="{810D7B33-A378-48EE-81DB-D80ABF08CAFF}"/>
                </a:ext>
              </a:extLst>
            </p:cNvPr>
            <p:cNvSpPr/>
            <p:nvPr/>
          </p:nvSpPr>
          <p:spPr>
            <a:xfrm>
              <a:off x="2018850" y="1908569"/>
              <a:ext cx="1230415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Traído por cliente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82" name="Rectángulo 81">
              <a:extLst>
                <a:ext uri="{FF2B5EF4-FFF2-40B4-BE49-F238E27FC236}">
                  <a16:creationId xmlns:a16="http://schemas.microsoft.com/office/drawing/2014/main" id="{C6BA340D-8998-4AB9-89C7-B008C984CE74}"/>
                </a:ext>
              </a:extLst>
            </p:cNvPr>
            <p:cNvSpPr/>
            <p:nvPr/>
          </p:nvSpPr>
          <p:spPr>
            <a:xfrm>
              <a:off x="3114635" y="2000787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85" name="Rectángulo 84">
              <a:extLst>
                <a:ext uri="{FF2B5EF4-FFF2-40B4-BE49-F238E27FC236}">
                  <a16:creationId xmlns:a16="http://schemas.microsoft.com/office/drawing/2014/main" id="{E804BDC5-B8E3-4BEE-B9A1-7A7F9FE1772F}"/>
                </a:ext>
              </a:extLst>
            </p:cNvPr>
            <p:cNvSpPr/>
            <p:nvPr/>
          </p:nvSpPr>
          <p:spPr>
            <a:xfrm>
              <a:off x="3194974" y="1908569"/>
              <a:ext cx="152123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Comprado por uno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pic>
        <p:nvPicPr>
          <p:cNvPr id="86" name="Imagen 85">
            <a:extLst>
              <a:ext uri="{FF2B5EF4-FFF2-40B4-BE49-F238E27FC236}">
                <a16:creationId xmlns:a16="http://schemas.microsoft.com/office/drawing/2014/main" id="{5E40D706-1789-41B8-8B26-B918DFB9E15B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203" t="66278" r="8673" b="23356"/>
          <a:stretch/>
        </p:blipFill>
        <p:spPr>
          <a:xfrm>
            <a:off x="420002" y="5572807"/>
            <a:ext cx="4301657" cy="745544"/>
          </a:xfrm>
          <a:prstGeom prst="rect">
            <a:avLst/>
          </a:prstGeom>
        </p:spPr>
      </p:pic>
      <p:grpSp>
        <p:nvGrpSpPr>
          <p:cNvPr id="99" name="Grupo 98">
            <a:extLst>
              <a:ext uri="{FF2B5EF4-FFF2-40B4-BE49-F238E27FC236}">
                <a16:creationId xmlns:a16="http://schemas.microsoft.com/office/drawing/2014/main" id="{A495B0AB-2D8A-4029-A820-29583E476264}"/>
              </a:ext>
            </a:extLst>
          </p:cNvPr>
          <p:cNvGrpSpPr/>
          <p:nvPr/>
        </p:nvGrpSpPr>
        <p:grpSpPr>
          <a:xfrm>
            <a:off x="513886" y="6402346"/>
            <a:ext cx="4328637" cy="751470"/>
            <a:chOff x="507023" y="6357999"/>
            <a:chExt cx="4328637" cy="751470"/>
          </a:xfrm>
        </p:grpSpPr>
        <p:sp>
          <p:nvSpPr>
            <p:cNvPr id="88" name="Rectángulo 87">
              <a:extLst>
                <a:ext uri="{FF2B5EF4-FFF2-40B4-BE49-F238E27FC236}">
                  <a16:creationId xmlns:a16="http://schemas.microsoft.com/office/drawing/2014/main" id="{CABB359B-7FAA-4851-BFBB-C7E16CD1F9CA}"/>
                </a:ext>
              </a:extLst>
            </p:cNvPr>
            <p:cNvSpPr/>
            <p:nvPr/>
          </p:nvSpPr>
          <p:spPr>
            <a:xfrm>
              <a:off x="507023" y="6357999"/>
              <a:ext cx="1590222" cy="34394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6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Formas de Pago</a:t>
              </a:r>
              <a:endParaRPr lang="es-CL" sz="16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89" name="Rectángulo 88">
              <a:extLst>
                <a:ext uri="{FF2B5EF4-FFF2-40B4-BE49-F238E27FC236}">
                  <a16:creationId xmlns:a16="http://schemas.microsoft.com/office/drawing/2014/main" id="{5C3FB13F-67AB-4E67-B8DB-16F6AEF462D6}"/>
                </a:ext>
              </a:extLst>
            </p:cNvPr>
            <p:cNvSpPr/>
            <p:nvPr/>
          </p:nvSpPr>
          <p:spPr>
            <a:xfrm>
              <a:off x="508665" y="6755574"/>
              <a:ext cx="118105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Total a Pagar: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90" name="Conector recto 89">
              <a:extLst>
                <a:ext uri="{FF2B5EF4-FFF2-40B4-BE49-F238E27FC236}">
                  <a16:creationId xmlns:a16="http://schemas.microsoft.com/office/drawing/2014/main" id="{E991F5D5-602F-41C6-A05E-4F641BA735F5}"/>
                </a:ext>
              </a:extLst>
            </p:cNvPr>
            <p:cNvCxnSpPr>
              <a:cxnSpLocks/>
            </p:cNvCxnSpPr>
            <p:nvPr/>
          </p:nvCxnSpPr>
          <p:spPr>
            <a:xfrm>
              <a:off x="1405339" y="6956676"/>
              <a:ext cx="1125661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3" name="Rectángulo 92">
              <a:extLst>
                <a:ext uri="{FF2B5EF4-FFF2-40B4-BE49-F238E27FC236}">
                  <a16:creationId xmlns:a16="http://schemas.microsoft.com/office/drawing/2014/main" id="{6EBF0BAA-1830-4082-9014-C97DF0F57357}"/>
                </a:ext>
              </a:extLst>
            </p:cNvPr>
            <p:cNvSpPr/>
            <p:nvPr/>
          </p:nvSpPr>
          <p:spPr>
            <a:xfrm>
              <a:off x="2618328" y="6480608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94" name="Rectángulo 93">
              <a:extLst>
                <a:ext uri="{FF2B5EF4-FFF2-40B4-BE49-F238E27FC236}">
                  <a16:creationId xmlns:a16="http://schemas.microsoft.com/office/drawing/2014/main" id="{6B27A875-5C49-4CE4-884A-53A0A9CD71C2}"/>
                </a:ext>
              </a:extLst>
            </p:cNvPr>
            <p:cNvSpPr/>
            <p:nvPr/>
          </p:nvSpPr>
          <p:spPr>
            <a:xfrm>
              <a:off x="2698547" y="6392360"/>
              <a:ext cx="213711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50% Adel</a:t>
              </a: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anto / 50% Entrega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5" name="Rectángulo 94">
              <a:extLst>
                <a:ext uri="{FF2B5EF4-FFF2-40B4-BE49-F238E27FC236}">
                  <a16:creationId xmlns:a16="http://schemas.microsoft.com/office/drawing/2014/main" id="{796D9CDE-CE6A-44BC-B977-018DBDB7ADB1}"/>
                </a:ext>
              </a:extLst>
            </p:cNvPr>
            <p:cNvSpPr/>
            <p:nvPr/>
          </p:nvSpPr>
          <p:spPr>
            <a:xfrm>
              <a:off x="2618327" y="6671604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96" name="Rectángulo 95">
              <a:extLst>
                <a:ext uri="{FF2B5EF4-FFF2-40B4-BE49-F238E27FC236}">
                  <a16:creationId xmlns:a16="http://schemas.microsoft.com/office/drawing/2014/main" id="{E1A9C05A-E9F5-40BA-9B89-F4925868A6E2}"/>
                </a:ext>
              </a:extLst>
            </p:cNvPr>
            <p:cNvSpPr/>
            <p:nvPr/>
          </p:nvSpPr>
          <p:spPr>
            <a:xfrm>
              <a:off x="2698547" y="6590190"/>
              <a:ext cx="125637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Tarjeta de Crédito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7" name="Rectángulo 96">
              <a:extLst>
                <a:ext uri="{FF2B5EF4-FFF2-40B4-BE49-F238E27FC236}">
                  <a16:creationId xmlns:a16="http://schemas.microsoft.com/office/drawing/2014/main" id="{FDB9D3DA-79A0-4743-B169-42B0206C7917}"/>
                </a:ext>
              </a:extLst>
            </p:cNvPr>
            <p:cNvSpPr/>
            <p:nvPr/>
          </p:nvSpPr>
          <p:spPr>
            <a:xfrm>
              <a:off x="2734595" y="6796948"/>
              <a:ext cx="125637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Pago Completo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8" name="Rectángulo 97">
              <a:extLst>
                <a:ext uri="{FF2B5EF4-FFF2-40B4-BE49-F238E27FC236}">
                  <a16:creationId xmlns:a16="http://schemas.microsoft.com/office/drawing/2014/main" id="{C23ACB03-E850-4859-963B-A4D496E13724}"/>
                </a:ext>
              </a:extLst>
            </p:cNvPr>
            <p:cNvSpPr/>
            <p:nvPr/>
          </p:nvSpPr>
          <p:spPr>
            <a:xfrm>
              <a:off x="2618327" y="6872424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</p:grpSp>
      <p:sp>
        <p:nvSpPr>
          <p:cNvPr id="83" name="Rectángulo 82">
            <a:extLst>
              <a:ext uri="{FF2B5EF4-FFF2-40B4-BE49-F238E27FC236}">
                <a16:creationId xmlns:a16="http://schemas.microsoft.com/office/drawing/2014/main" id="{FF1B5714-D46E-4962-9BD8-8C3EB344E93F}"/>
              </a:ext>
            </a:extLst>
          </p:cNvPr>
          <p:cNvSpPr/>
          <p:nvPr/>
        </p:nvSpPr>
        <p:spPr>
          <a:xfrm>
            <a:off x="551357" y="63750"/>
            <a:ext cx="4148168" cy="107830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07000"/>
              </a:lnSpc>
              <a:spcAft>
                <a:spcPts val="726"/>
              </a:spcAft>
            </a:pPr>
            <a:r>
              <a:rPr lang="es-CL" sz="5988" dirty="0">
                <a:solidFill>
                  <a:schemeClr val="bg1"/>
                </a:solidFill>
                <a:latin typeface="Angelface" pitchFamily="50" charset="0"/>
                <a:ea typeface="Calibri" panose="020F0502020204030204" pitchFamily="34" charset="0"/>
                <a:cs typeface="Times New Roman" panose="02020603050405020304" pitchFamily="18" charset="0"/>
              </a:rPr>
              <a:t>Ordenes de Venta</a:t>
            </a:r>
            <a:endParaRPr lang="es-CL" sz="6532" dirty="0">
              <a:solidFill>
                <a:schemeClr val="bg1"/>
              </a:solidFill>
              <a:latin typeface="Angelface" pitchFamily="50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101" name="Rectángulo: esquinas redondeadas 100">
            <a:extLst>
              <a:ext uri="{FF2B5EF4-FFF2-40B4-BE49-F238E27FC236}">
                <a16:creationId xmlns:a16="http://schemas.microsoft.com/office/drawing/2014/main" id="{0A155951-9671-4EA6-9BA5-4894C98CB333}"/>
              </a:ext>
            </a:extLst>
          </p:cNvPr>
          <p:cNvSpPr/>
          <p:nvPr/>
        </p:nvSpPr>
        <p:spPr>
          <a:xfrm>
            <a:off x="473237" y="1582469"/>
            <a:ext cx="4223447" cy="604994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111" name="Rectángulo: esquinas redondeadas 110">
            <a:extLst>
              <a:ext uri="{FF2B5EF4-FFF2-40B4-BE49-F238E27FC236}">
                <a16:creationId xmlns:a16="http://schemas.microsoft.com/office/drawing/2014/main" id="{2F0F5CEE-A183-4B39-8715-F1C8F735566B}"/>
              </a:ext>
            </a:extLst>
          </p:cNvPr>
          <p:cNvSpPr/>
          <p:nvPr/>
        </p:nvSpPr>
        <p:spPr>
          <a:xfrm>
            <a:off x="524368" y="3850804"/>
            <a:ext cx="4115236" cy="1279658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113" name="Rectángulo: esquinas redondeadas 112">
            <a:extLst>
              <a:ext uri="{FF2B5EF4-FFF2-40B4-BE49-F238E27FC236}">
                <a16:creationId xmlns:a16="http://schemas.microsoft.com/office/drawing/2014/main" id="{907035ED-50C6-4207-BD92-D5027B05F656}"/>
              </a:ext>
            </a:extLst>
          </p:cNvPr>
          <p:cNvSpPr/>
          <p:nvPr/>
        </p:nvSpPr>
        <p:spPr>
          <a:xfrm>
            <a:off x="521789" y="6431097"/>
            <a:ext cx="4115236" cy="762266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</p:spTree>
    <p:extLst>
      <p:ext uri="{BB962C8B-B14F-4D97-AF65-F5344CB8AC3E}">
        <p14:creationId xmlns:p14="http://schemas.microsoft.com/office/powerpoint/2010/main" val="3739766359"/>
      </p:ext>
    </p:extLst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4" name="Imagen 113">
            <a:extLst>
              <a:ext uri="{FF2B5EF4-FFF2-40B4-BE49-F238E27FC236}">
                <a16:creationId xmlns:a16="http://schemas.microsoft.com/office/drawing/2014/main" id="{E2C72D66-3C05-40F4-818E-4CB8631B94FA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26633" t="9514" r="29569" b="27352"/>
          <a:stretch/>
        </p:blipFill>
        <p:spPr>
          <a:xfrm rot="16200000">
            <a:off x="2185505" y="-1998928"/>
            <a:ext cx="697876" cy="5068891"/>
          </a:xfrm>
          <a:prstGeom prst="rect">
            <a:avLst/>
          </a:prstGeom>
        </p:spPr>
      </p:pic>
      <p:sp>
        <p:nvSpPr>
          <p:cNvPr id="112" name="Rectángulo: esquinas redondeadas 111">
            <a:extLst>
              <a:ext uri="{FF2B5EF4-FFF2-40B4-BE49-F238E27FC236}">
                <a16:creationId xmlns:a16="http://schemas.microsoft.com/office/drawing/2014/main" id="{E115D612-3661-42A9-A486-91A7B88EA55F}"/>
              </a:ext>
            </a:extLst>
          </p:cNvPr>
          <p:cNvSpPr/>
          <p:nvPr/>
        </p:nvSpPr>
        <p:spPr>
          <a:xfrm>
            <a:off x="440504" y="6367648"/>
            <a:ext cx="4290148" cy="890633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110" name="Rectángulo: esquinas redondeadas 109">
            <a:extLst>
              <a:ext uri="{FF2B5EF4-FFF2-40B4-BE49-F238E27FC236}">
                <a16:creationId xmlns:a16="http://schemas.microsoft.com/office/drawing/2014/main" id="{9B78243E-FF09-471B-A928-593DCFE6BCF1}"/>
              </a:ext>
            </a:extLst>
          </p:cNvPr>
          <p:cNvSpPr/>
          <p:nvPr/>
        </p:nvSpPr>
        <p:spPr>
          <a:xfrm>
            <a:off x="440505" y="3776826"/>
            <a:ext cx="4290148" cy="1439386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84" name="Rectángulo: esquinas redondeadas 83">
            <a:extLst>
              <a:ext uri="{FF2B5EF4-FFF2-40B4-BE49-F238E27FC236}">
                <a16:creationId xmlns:a16="http://schemas.microsoft.com/office/drawing/2014/main" id="{AD7414DD-8DE6-45B8-8112-9BDDF0B186AF}"/>
              </a:ext>
            </a:extLst>
          </p:cNvPr>
          <p:cNvSpPr/>
          <p:nvPr/>
        </p:nvSpPr>
        <p:spPr>
          <a:xfrm>
            <a:off x="420001" y="1536627"/>
            <a:ext cx="4310651" cy="697874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2" name="Rectángulo: esquinas redondeadas 1">
            <a:extLst>
              <a:ext uri="{FF2B5EF4-FFF2-40B4-BE49-F238E27FC236}">
                <a16:creationId xmlns:a16="http://schemas.microsoft.com/office/drawing/2014/main" id="{99FF4510-806D-4AC7-8D73-69B355A697B8}"/>
              </a:ext>
            </a:extLst>
          </p:cNvPr>
          <p:cNvSpPr/>
          <p:nvPr/>
        </p:nvSpPr>
        <p:spPr>
          <a:xfrm>
            <a:off x="1308997" y="1142665"/>
            <a:ext cx="1021080" cy="217998"/>
          </a:xfrm>
          <a:prstGeom prst="roundRect">
            <a:avLst>
              <a:gd name="adj" fmla="val 0"/>
            </a:avLst>
          </a:prstGeom>
          <a:noFill/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4" name="Rectángulo 3">
            <a:extLst>
              <a:ext uri="{FF2B5EF4-FFF2-40B4-BE49-F238E27FC236}">
                <a16:creationId xmlns:a16="http://schemas.microsoft.com/office/drawing/2014/main" id="{2AFB77A1-E7B9-4F47-9144-3CC7BDF7EE3D}"/>
              </a:ext>
            </a:extLst>
          </p:cNvPr>
          <p:cNvSpPr/>
          <p:nvPr/>
        </p:nvSpPr>
        <p:spPr>
          <a:xfrm>
            <a:off x="440504" y="1056234"/>
            <a:ext cx="1021080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N.º Pedido</a:t>
            </a:r>
            <a:endParaRPr lang="es-CL" dirty="0">
              <a:effectLst/>
              <a:latin typeface="Akazan Lt" panose="02000506020000020003" pitchFamily="2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5" name="Rectángulo: esquinas redondeadas 4">
            <a:extLst>
              <a:ext uri="{FF2B5EF4-FFF2-40B4-BE49-F238E27FC236}">
                <a16:creationId xmlns:a16="http://schemas.microsoft.com/office/drawing/2014/main" id="{2842A9BB-0E44-4F1E-97DD-EF7322732B51}"/>
              </a:ext>
            </a:extLst>
          </p:cNvPr>
          <p:cNvSpPr/>
          <p:nvPr/>
        </p:nvSpPr>
        <p:spPr>
          <a:xfrm>
            <a:off x="3675604" y="1142059"/>
            <a:ext cx="1021080" cy="217998"/>
          </a:xfrm>
          <a:prstGeom prst="roundRect">
            <a:avLst>
              <a:gd name="adj" fmla="val 0"/>
            </a:avLst>
          </a:prstGeom>
          <a:noFill/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6" name="Rectángulo 5">
            <a:extLst>
              <a:ext uri="{FF2B5EF4-FFF2-40B4-BE49-F238E27FC236}">
                <a16:creationId xmlns:a16="http://schemas.microsoft.com/office/drawing/2014/main" id="{7F3D37A6-278E-4B2C-8776-6E7C1A84784E}"/>
              </a:ext>
            </a:extLst>
          </p:cNvPr>
          <p:cNvSpPr/>
          <p:nvPr/>
        </p:nvSpPr>
        <p:spPr>
          <a:xfrm>
            <a:off x="3079506" y="1063864"/>
            <a:ext cx="1021080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Fecha</a:t>
            </a:r>
          </a:p>
        </p:txBody>
      </p:sp>
      <p:grpSp>
        <p:nvGrpSpPr>
          <p:cNvPr id="17" name="Grupo 16">
            <a:extLst>
              <a:ext uri="{FF2B5EF4-FFF2-40B4-BE49-F238E27FC236}">
                <a16:creationId xmlns:a16="http://schemas.microsoft.com/office/drawing/2014/main" id="{A1221EF0-FDFE-48C3-A647-6370BEFC3A9F}"/>
              </a:ext>
            </a:extLst>
          </p:cNvPr>
          <p:cNvGrpSpPr/>
          <p:nvPr/>
        </p:nvGrpSpPr>
        <p:grpSpPr>
          <a:xfrm>
            <a:off x="428996" y="1535416"/>
            <a:ext cx="4190338" cy="715275"/>
            <a:chOff x="461175" y="1120552"/>
            <a:chExt cx="4190338" cy="715275"/>
          </a:xfrm>
        </p:grpSpPr>
        <p:sp>
          <p:nvSpPr>
            <p:cNvPr id="8" name="Rectángulo 7">
              <a:extLst>
                <a:ext uri="{FF2B5EF4-FFF2-40B4-BE49-F238E27FC236}">
                  <a16:creationId xmlns:a16="http://schemas.microsoft.com/office/drawing/2014/main" id="{9A52EE84-0DE8-4F26-AD5E-3CE20593F425}"/>
                </a:ext>
              </a:extLst>
            </p:cNvPr>
            <p:cNvSpPr/>
            <p:nvPr/>
          </p:nvSpPr>
          <p:spPr>
            <a:xfrm>
              <a:off x="477077" y="1120552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Cliente: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" name="Rectángulo 8">
              <a:extLst>
                <a:ext uri="{FF2B5EF4-FFF2-40B4-BE49-F238E27FC236}">
                  <a16:creationId xmlns:a16="http://schemas.microsoft.com/office/drawing/2014/main" id="{0293D1B7-439B-4947-A5F0-41627F3784A1}"/>
                </a:ext>
              </a:extLst>
            </p:cNvPr>
            <p:cNvSpPr/>
            <p:nvPr/>
          </p:nvSpPr>
          <p:spPr>
            <a:xfrm>
              <a:off x="461175" y="1452518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Teléfono: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10" name="Rectángulo 9">
              <a:extLst>
                <a:ext uri="{FF2B5EF4-FFF2-40B4-BE49-F238E27FC236}">
                  <a16:creationId xmlns:a16="http://schemas.microsoft.com/office/drawing/2014/main" id="{18CEE0AE-BC72-4F64-89A2-783C42213717}"/>
                </a:ext>
              </a:extLst>
            </p:cNvPr>
            <p:cNvSpPr/>
            <p:nvPr/>
          </p:nvSpPr>
          <p:spPr>
            <a:xfrm>
              <a:off x="2542395" y="1460468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Celular: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12" name="Conector recto 11">
              <a:extLst>
                <a:ext uri="{FF2B5EF4-FFF2-40B4-BE49-F238E27FC236}">
                  <a16:creationId xmlns:a16="http://schemas.microsoft.com/office/drawing/2014/main" id="{44FD2E21-B38E-48E6-8AF0-3E3DE6E69487}"/>
                </a:ext>
              </a:extLst>
            </p:cNvPr>
            <p:cNvCxnSpPr/>
            <p:nvPr/>
          </p:nvCxnSpPr>
          <p:spPr>
            <a:xfrm>
              <a:off x="1089328" y="1380954"/>
              <a:ext cx="3562185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Conector recto 12">
              <a:extLst>
                <a:ext uri="{FF2B5EF4-FFF2-40B4-BE49-F238E27FC236}">
                  <a16:creationId xmlns:a16="http://schemas.microsoft.com/office/drawing/2014/main" id="{FF0615F5-297B-42CC-9227-B689F664423A}"/>
                </a:ext>
              </a:extLst>
            </p:cNvPr>
            <p:cNvCxnSpPr>
              <a:cxnSpLocks/>
            </p:cNvCxnSpPr>
            <p:nvPr/>
          </p:nvCxnSpPr>
          <p:spPr>
            <a:xfrm>
              <a:off x="1194019" y="1700333"/>
              <a:ext cx="1348376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" name="Conector recto 14">
              <a:extLst>
                <a:ext uri="{FF2B5EF4-FFF2-40B4-BE49-F238E27FC236}">
                  <a16:creationId xmlns:a16="http://schemas.microsoft.com/office/drawing/2014/main" id="{BD48C7B8-5CAC-4F82-9216-C8AB344C1EF2}"/>
                </a:ext>
              </a:extLst>
            </p:cNvPr>
            <p:cNvCxnSpPr>
              <a:cxnSpLocks/>
            </p:cNvCxnSpPr>
            <p:nvPr/>
          </p:nvCxnSpPr>
          <p:spPr>
            <a:xfrm>
              <a:off x="3228230" y="1700333"/>
              <a:ext cx="1423283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7" name="Grupo 26">
            <a:extLst>
              <a:ext uri="{FF2B5EF4-FFF2-40B4-BE49-F238E27FC236}">
                <a16:creationId xmlns:a16="http://schemas.microsoft.com/office/drawing/2014/main" id="{D011FB4B-7475-4BE9-A358-6DA41A8D12AD}"/>
              </a:ext>
            </a:extLst>
          </p:cNvPr>
          <p:cNvGrpSpPr/>
          <p:nvPr/>
        </p:nvGrpSpPr>
        <p:grpSpPr>
          <a:xfrm>
            <a:off x="899417" y="2332501"/>
            <a:ext cx="3359980" cy="319046"/>
            <a:chOff x="864702" y="1908569"/>
            <a:chExt cx="3359980" cy="319046"/>
          </a:xfrm>
        </p:grpSpPr>
        <p:sp>
          <p:nvSpPr>
            <p:cNvPr id="19" name="Rectángulo: esquinas redondeadas 18">
              <a:extLst>
                <a:ext uri="{FF2B5EF4-FFF2-40B4-BE49-F238E27FC236}">
                  <a16:creationId xmlns:a16="http://schemas.microsoft.com/office/drawing/2014/main" id="{90C1F828-0023-4BD0-AE55-1A1D3BABD5CA}"/>
                </a:ext>
              </a:extLst>
            </p:cNvPr>
            <p:cNvSpPr/>
            <p:nvPr/>
          </p:nvSpPr>
          <p:spPr>
            <a:xfrm>
              <a:off x="888509" y="1931042"/>
              <a:ext cx="3336173" cy="267576"/>
            </a:xfrm>
            <a:prstGeom prst="roundRect">
              <a:avLst>
                <a:gd name="adj" fmla="val 3808"/>
              </a:avLst>
            </a:prstGeom>
            <a:solidFill>
              <a:srgbClr val="E5EBF7"/>
            </a:solidFill>
            <a:ln w="6350"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20" name="Rectángulo 19">
              <a:extLst>
                <a:ext uri="{FF2B5EF4-FFF2-40B4-BE49-F238E27FC236}">
                  <a16:creationId xmlns:a16="http://schemas.microsoft.com/office/drawing/2014/main" id="{56986F0A-658A-4DCF-8EF6-0F185C7C5060}"/>
                </a:ext>
              </a:extLst>
            </p:cNvPr>
            <p:cNvSpPr/>
            <p:nvPr/>
          </p:nvSpPr>
          <p:spPr>
            <a:xfrm>
              <a:off x="864702" y="1910995"/>
              <a:ext cx="140708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Tipo de Servicio: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21" name="Rectángulo 20">
              <a:extLst>
                <a:ext uri="{FF2B5EF4-FFF2-40B4-BE49-F238E27FC236}">
                  <a16:creationId xmlns:a16="http://schemas.microsoft.com/office/drawing/2014/main" id="{6492D76D-BD6D-4616-9DE0-599FC92A6658}"/>
                </a:ext>
              </a:extLst>
            </p:cNvPr>
            <p:cNvSpPr/>
            <p:nvPr/>
          </p:nvSpPr>
          <p:spPr>
            <a:xfrm>
              <a:off x="1993616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2" name="Rectángulo 21">
              <a:extLst>
                <a:ext uri="{FF2B5EF4-FFF2-40B4-BE49-F238E27FC236}">
                  <a16:creationId xmlns:a16="http://schemas.microsoft.com/office/drawing/2014/main" id="{BE82BD38-E445-4696-A0AB-597A418C5665}"/>
                </a:ext>
              </a:extLst>
            </p:cNvPr>
            <p:cNvSpPr/>
            <p:nvPr/>
          </p:nvSpPr>
          <p:spPr>
            <a:xfrm>
              <a:off x="2072635" y="1908569"/>
              <a:ext cx="654616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Costura</a:t>
              </a:r>
            </a:p>
          </p:txBody>
        </p:sp>
        <p:sp>
          <p:nvSpPr>
            <p:cNvPr id="23" name="Rectángulo 22">
              <a:extLst>
                <a:ext uri="{FF2B5EF4-FFF2-40B4-BE49-F238E27FC236}">
                  <a16:creationId xmlns:a16="http://schemas.microsoft.com/office/drawing/2014/main" id="{68F4B250-3831-418F-BFC4-D431DBC2CA70}"/>
                </a:ext>
              </a:extLst>
            </p:cNvPr>
            <p:cNvSpPr/>
            <p:nvPr/>
          </p:nvSpPr>
          <p:spPr>
            <a:xfrm>
              <a:off x="2660329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4" name="Rectángulo 23">
              <a:extLst>
                <a:ext uri="{FF2B5EF4-FFF2-40B4-BE49-F238E27FC236}">
                  <a16:creationId xmlns:a16="http://schemas.microsoft.com/office/drawing/2014/main" id="{4AA89D6B-DBBA-402D-AEBE-71E144A67F00}"/>
                </a:ext>
              </a:extLst>
            </p:cNvPr>
            <p:cNvSpPr/>
            <p:nvPr/>
          </p:nvSpPr>
          <p:spPr>
            <a:xfrm>
              <a:off x="2750460" y="1915094"/>
              <a:ext cx="81676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Confección</a:t>
              </a:r>
            </a:p>
          </p:txBody>
        </p:sp>
        <p:sp>
          <p:nvSpPr>
            <p:cNvPr id="25" name="Rectángulo 24">
              <a:extLst>
                <a:ext uri="{FF2B5EF4-FFF2-40B4-BE49-F238E27FC236}">
                  <a16:creationId xmlns:a16="http://schemas.microsoft.com/office/drawing/2014/main" id="{E35C0224-B0B5-4F53-8A83-F99AB3741D53}"/>
                </a:ext>
              </a:extLst>
            </p:cNvPr>
            <p:cNvSpPr/>
            <p:nvPr/>
          </p:nvSpPr>
          <p:spPr>
            <a:xfrm>
              <a:off x="3522045" y="2000787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6" name="Rectángulo 25">
              <a:extLst>
                <a:ext uri="{FF2B5EF4-FFF2-40B4-BE49-F238E27FC236}">
                  <a16:creationId xmlns:a16="http://schemas.microsoft.com/office/drawing/2014/main" id="{6D0BC1E9-E235-4F61-AC23-ACA0B4CF88CA}"/>
                </a:ext>
              </a:extLst>
            </p:cNvPr>
            <p:cNvSpPr/>
            <p:nvPr/>
          </p:nvSpPr>
          <p:spPr>
            <a:xfrm>
              <a:off x="3612029" y="1915094"/>
              <a:ext cx="552402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Otros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sp>
        <p:nvSpPr>
          <p:cNvPr id="28" name="Rectángulo 27">
            <a:extLst>
              <a:ext uri="{FF2B5EF4-FFF2-40B4-BE49-F238E27FC236}">
                <a16:creationId xmlns:a16="http://schemas.microsoft.com/office/drawing/2014/main" id="{68588BD4-AE96-4CF9-9C4B-24A6D79FE99D}"/>
              </a:ext>
            </a:extLst>
          </p:cNvPr>
          <p:cNvSpPr/>
          <p:nvPr/>
        </p:nvSpPr>
        <p:spPr>
          <a:xfrm>
            <a:off x="354701" y="2633649"/>
            <a:ext cx="2183733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Descripción del Servicio:</a:t>
            </a:r>
            <a:endParaRPr lang="es-CL" dirty="0">
              <a:effectLst/>
              <a:latin typeface="Akazan Lt" panose="02000506020000020003" pitchFamily="2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pic>
        <p:nvPicPr>
          <p:cNvPr id="30" name="Imagen 29">
            <a:extLst>
              <a:ext uri="{FF2B5EF4-FFF2-40B4-BE49-F238E27FC236}">
                <a16:creationId xmlns:a16="http://schemas.microsoft.com/office/drawing/2014/main" id="{3E931A31-DC47-4A40-8DA9-8FC83A9306DD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203" t="66278" r="8673" b="23449"/>
          <a:stretch/>
        </p:blipFill>
        <p:spPr>
          <a:xfrm>
            <a:off x="440505" y="2944813"/>
            <a:ext cx="4301657" cy="738769"/>
          </a:xfrm>
          <a:prstGeom prst="rect">
            <a:avLst/>
          </a:prstGeom>
        </p:spPr>
      </p:pic>
      <p:grpSp>
        <p:nvGrpSpPr>
          <p:cNvPr id="76" name="Grupo 75">
            <a:extLst>
              <a:ext uri="{FF2B5EF4-FFF2-40B4-BE49-F238E27FC236}">
                <a16:creationId xmlns:a16="http://schemas.microsoft.com/office/drawing/2014/main" id="{EBD2F4EC-A8BF-4680-A871-AD5F1ACFA33A}"/>
              </a:ext>
            </a:extLst>
          </p:cNvPr>
          <p:cNvGrpSpPr/>
          <p:nvPr/>
        </p:nvGrpSpPr>
        <p:grpSpPr>
          <a:xfrm>
            <a:off x="513147" y="3825721"/>
            <a:ext cx="4187950" cy="1277269"/>
            <a:chOff x="425691" y="4023521"/>
            <a:chExt cx="4187950" cy="1277269"/>
          </a:xfrm>
        </p:grpSpPr>
        <p:sp>
          <p:nvSpPr>
            <p:cNvPr id="39" name="Rectángulo 38">
              <a:extLst>
                <a:ext uri="{FF2B5EF4-FFF2-40B4-BE49-F238E27FC236}">
                  <a16:creationId xmlns:a16="http://schemas.microsoft.com/office/drawing/2014/main" id="{02E4A93C-8F9C-4884-B2B6-80528735D3E3}"/>
                </a:ext>
              </a:extLst>
            </p:cNvPr>
            <p:cNvSpPr/>
            <p:nvPr/>
          </p:nvSpPr>
          <p:spPr>
            <a:xfrm>
              <a:off x="425691" y="4023521"/>
              <a:ext cx="118105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Ficha de Medidas</a:t>
              </a:r>
            </a:p>
          </p:txBody>
        </p:sp>
        <p:sp>
          <p:nvSpPr>
            <p:cNvPr id="41" name="Rectángulo 40">
              <a:extLst>
                <a:ext uri="{FF2B5EF4-FFF2-40B4-BE49-F238E27FC236}">
                  <a16:creationId xmlns:a16="http://schemas.microsoft.com/office/drawing/2014/main" id="{92B9E128-7B4C-45E7-9BA8-B9EA85687B92}"/>
                </a:ext>
              </a:extLst>
            </p:cNvPr>
            <p:cNvSpPr/>
            <p:nvPr/>
          </p:nvSpPr>
          <p:spPr>
            <a:xfrm>
              <a:off x="754528" y="4254831"/>
              <a:ext cx="66475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H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ombros</a:t>
              </a:r>
            </a:p>
          </p:txBody>
        </p:sp>
        <p:grpSp>
          <p:nvGrpSpPr>
            <p:cNvPr id="53" name="Grupo 52">
              <a:extLst>
                <a:ext uri="{FF2B5EF4-FFF2-40B4-BE49-F238E27FC236}">
                  <a16:creationId xmlns:a16="http://schemas.microsoft.com/office/drawing/2014/main" id="{F280F20A-CEEA-4B75-946C-268CF551042A}"/>
                </a:ext>
              </a:extLst>
            </p:cNvPr>
            <p:cNvGrpSpPr/>
            <p:nvPr/>
          </p:nvGrpSpPr>
          <p:grpSpPr>
            <a:xfrm>
              <a:off x="499785" y="4324233"/>
              <a:ext cx="319496" cy="903494"/>
              <a:chOff x="499785" y="4324233"/>
              <a:chExt cx="319496" cy="903494"/>
            </a:xfrm>
          </p:grpSpPr>
          <p:sp>
            <p:nvSpPr>
              <p:cNvPr id="40" name="Rectángulo 39">
                <a:extLst>
                  <a:ext uri="{FF2B5EF4-FFF2-40B4-BE49-F238E27FC236}">
                    <a16:creationId xmlns:a16="http://schemas.microsoft.com/office/drawing/2014/main" id="{E47B04F6-4E0C-443A-9D7F-51CC3A6E8167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 dirty="0"/>
              </a:p>
            </p:txBody>
          </p:sp>
          <p:sp>
            <p:nvSpPr>
              <p:cNvPr id="42" name="Rectángulo 41">
                <a:extLst>
                  <a:ext uri="{FF2B5EF4-FFF2-40B4-BE49-F238E27FC236}">
                    <a16:creationId xmlns:a16="http://schemas.microsoft.com/office/drawing/2014/main" id="{E0D8D7D1-E8A9-477D-BB59-7D4037A10AD8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3" name="Rectángulo 42">
                <a:extLst>
                  <a:ext uri="{FF2B5EF4-FFF2-40B4-BE49-F238E27FC236}">
                    <a16:creationId xmlns:a16="http://schemas.microsoft.com/office/drawing/2014/main" id="{F11EEA12-BB2F-4295-96AC-15AABB2EB594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4" name="Rectángulo 43">
                <a:extLst>
                  <a:ext uri="{FF2B5EF4-FFF2-40B4-BE49-F238E27FC236}">
                    <a16:creationId xmlns:a16="http://schemas.microsoft.com/office/drawing/2014/main" id="{4CA8619C-54F1-4E1B-8AD0-2AB97850AF39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5" name="Rectángulo 44">
                <a:extLst>
                  <a:ext uri="{FF2B5EF4-FFF2-40B4-BE49-F238E27FC236}">
                    <a16:creationId xmlns:a16="http://schemas.microsoft.com/office/drawing/2014/main" id="{A892E23F-412E-4C2B-BF07-19DEFB875F6D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48" name="Rectángulo 47">
              <a:extLst>
                <a:ext uri="{FF2B5EF4-FFF2-40B4-BE49-F238E27FC236}">
                  <a16:creationId xmlns:a16="http://schemas.microsoft.com/office/drawing/2014/main" id="{F61B7A8A-9FD8-4CD0-98C1-D19A7D442815}"/>
                </a:ext>
              </a:extLst>
            </p:cNvPr>
            <p:cNvSpPr/>
            <p:nvPr/>
          </p:nvSpPr>
          <p:spPr>
            <a:xfrm>
              <a:off x="754528" y="4446790"/>
              <a:ext cx="66475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Busto</a:t>
              </a:r>
            </a:p>
          </p:txBody>
        </p:sp>
        <p:sp>
          <p:nvSpPr>
            <p:cNvPr id="49" name="Rectángulo 48">
              <a:extLst>
                <a:ext uri="{FF2B5EF4-FFF2-40B4-BE49-F238E27FC236}">
                  <a16:creationId xmlns:a16="http://schemas.microsoft.com/office/drawing/2014/main" id="{CB2C72A1-AB47-4A03-B163-24BB2C1F201C}"/>
                </a:ext>
              </a:extLst>
            </p:cNvPr>
            <p:cNvSpPr/>
            <p:nvPr/>
          </p:nvSpPr>
          <p:spPr>
            <a:xfrm>
              <a:off x="754528" y="4627222"/>
              <a:ext cx="934027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Larg</a:t>
              </a: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 Espalda</a:t>
              </a:r>
            </a:p>
          </p:txBody>
        </p:sp>
        <p:sp>
          <p:nvSpPr>
            <p:cNvPr id="50" name="Rectángulo 49">
              <a:extLst>
                <a:ext uri="{FF2B5EF4-FFF2-40B4-BE49-F238E27FC236}">
                  <a16:creationId xmlns:a16="http://schemas.microsoft.com/office/drawing/2014/main" id="{C5BC14CB-F47E-4D58-8F68-DDE41F381913}"/>
                </a:ext>
              </a:extLst>
            </p:cNvPr>
            <p:cNvSpPr/>
            <p:nvPr/>
          </p:nvSpPr>
          <p:spPr>
            <a:xfrm>
              <a:off x="754528" y="4819750"/>
              <a:ext cx="934027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Busto</a:t>
              </a:r>
            </a:p>
          </p:txBody>
        </p:sp>
        <p:sp>
          <p:nvSpPr>
            <p:cNvPr id="52" name="Rectángulo 51">
              <a:extLst>
                <a:ext uri="{FF2B5EF4-FFF2-40B4-BE49-F238E27FC236}">
                  <a16:creationId xmlns:a16="http://schemas.microsoft.com/office/drawing/2014/main" id="{39884370-F146-4FD9-9DE4-63D0F5CF1CFD}"/>
                </a:ext>
              </a:extLst>
            </p:cNvPr>
            <p:cNvSpPr/>
            <p:nvPr/>
          </p:nvSpPr>
          <p:spPr>
            <a:xfrm>
              <a:off x="763644" y="5019073"/>
              <a:ext cx="54205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</a:t>
              </a:r>
            </a:p>
          </p:txBody>
        </p:sp>
        <p:grpSp>
          <p:nvGrpSpPr>
            <p:cNvPr id="54" name="Grupo 53">
              <a:extLst>
                <a:ext uri="{FF2B5EF4-FFF2-40B4-BE49-F238E27FC236}">
                  <a16:creationId xmlns:a16="http://schemas.microsoft.com/office/drawing/2014/main" id="{899D3852-9FE5-4802-ABAC-63F149199D1B}"/>
                </a:ext>
              </a:extLst>
            </p:cNvPr>
            <p:cNvGrpSpPr/>
            <p:nvPr/>
          </p:nvGrpSpPr>
          <p:grpSpPr>
            <a:xfrm>
              <a:off x="1603520" y="4324233"/>
              <a:ext cx="319496" cy="903494"/>
              <a:chOff x="499785" y="4324233"/>
              <a:chExt cx="319496" cy="903494"/>
            </a:xfrm>
          </p:grpSpPr>
          <p:sp>
            <p:nvSpPr>
              <p:cNvPr id="55" name="Rectángulo 54">
                <a:extLst>
                  <a:ext uri="{FF2B5EF4-FFF2-40B4-BE49-F238E27FC236}">
                    <a16:creationId xmlns:a16="http://schemas.microsoft.com/office/drawing/2014/main" id="{B9500116-F8A0-4B60-A41D-DDA61DAD96E1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6" name="Rectángulo 55">
                <a:extLst>
                  <a:ext uri="{FF2B5EF4-FFF2-40B4-BE49-F238E27FC236}">
                    <a16:creationId xmlns:a16="http://schemas.microsoft.com/office/drawing/2014/main" id="{32936542-49CC-49B3-82EB-7BF61A120F45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7" name="Rectángulo 56">
                <a:extLst>
                  <a:ext uri="{FF2B5EF4-FFF2-40B4-BE49-F238E27FC236}">
                    <a16:creationId xmlns:a16="http://schemas.microsoft.com/office/drawing/2014/main" id="{8750774D-2064-4D64-A3A9-4DF20C839018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8" name="Rectángulo 57">
                <a:extLst>
                  <a:ext uri="{FF2B5EF4-FFF2-40B4-BE49-F238E27FC236}">
                    <a16:creationId xmlns:a16="http://schemas.microsoft.com/office/drawing/2014/main" id="{83283F80-022F-44A8-A5C5-F600B41761E0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9" name="Rectángulo 58">
                <a:extLst>
                  <a:ext uri="{FF2B5EF4-FFF2-40B4-BE49-F238E27FC236}">
                    <a16:creationId xmlns:a16="http://schemas.microsoft.com/office/drawing/2014/main" id="{B3B65F57-430F-44F5-B56A-77EC86B78C32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60" name="Rectángulo 59">
              <a:extLst>
                <a:ext uri="{FF2B5EF4-FFF2-40B4-BE49-F238E27FC236}">
                  <a16:creationId xmlns:a16="http://schemas.microsoft.com/office/drawing/2014/main" id="{6466DA8E-C652-4658-9DE6-CC4010FF4254}"/>
                </a:ext>
              </a:extLst>
            </p:cNvPr>
            <p:cNvSpPr/>
            <p:nvPr/>
          </p:nvSpPr>
          <p:spPr>
            <a:xfrm>
              <a:off x="1857045" y="4249221"/>
              <a:ext cx="140225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Frente </a:t>
              </a:r>
            </a:p>
          </p:txBody>
        </p:sp>
        <p:sp>
          <p:nvSpPr>
            <p:cNvPr id="61" name="Rectángulo 60">
              <a:extLst>
                <a:ext uri="{FF2B5EF4-FFF2-40B4-BE49-F238E27FC236}">
                  <a16:creationId xmlns:a16="http://schemas.microsoft.com/office/drawing/2014/main" id="{31371062-0AD6-4B71-A228-5A8B2CD3F31E}"/>
                </a:ext>
              </a:extLst>
            </p:cNvPr>
            <p:cNvSpPr/>
            <p:nvPr/>
          </p:nvSpPr>
          <p:spPr>
            <a:xfrm>
              <a:off x="1857045" y="4448480"/>
              <a:ext cx="1327750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Costado</a:t>
              </a:r>
            </a:p>
          </p:txBody>
        </p:sp>
        <p:sp>
          <p:nvSpPr>
            <p:cNvPr id="62" name="Rectángulo 61">
              <a:extLst>
                <a:ext uri="{FF2B5EF4-FFF2-40B4-BE49-F238E27FC236}">
                  <a16:creationId xmlns:a16="http://schemas.microsoft.com/office/drawing/2014/main" id="{5A4E51EF-8D78-4EC7-9B0F-BE0BEA9BB197}"/>
                </a:ext>
              </a:extLst>
            </p:cNvPr>
            <p:cNvSpPr/>
            <p:nvPr/>
          </p:nvSpPr>
          <p:spPr>
            <a:xfrm>
              <a:off x="1867696" y="4627222"/>
              <a:ext cx="60857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Cadera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63" name="Rectángulo 62">
              <a:extLst>
                <a:ext uri="{FF2B5EF4-FFF2-40B4-BE49-F238E27FC236}">
                  <a16:creationId xmlns:a16="http://schemas.microsoft.com/office/drawing/2014/main" id="{14010947-628E-4464-9589-CBFF26BCD86C}"/>
                </a:ext>
              </a:extLst>
            </p:cNvPr>
            <p:cNvSpPr/>
            <p:nvPr/>
          </p:nvSpPr>
          <p:spPr>
            <a:xfrm>
              <a:off x="1867696" y="4813319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Rodilla</a:t>
              </a:r>
            </a:p>
          </p:txBody>
        </p:sp>
        <p:sp>
          <p:nvSpPr>
            <p:cNvPr id="64" name="Rectángulo 63">
              <a:extLst>
                <a:ext uri="{FF2B5EF4-FFF2-40B4-BE49-F238E27FC236}">
                  <a16:creationId xmlns:a16="http://schemas.microsoft.com/office/drawing/2014/main" id="{B9F5A617-31DA-4B42-AA9F-20464752E28F}"/>
                </a:ext>
              </a:extLst>
            </p:cNvPr>
            <p:cNvSpPr/>
            <p:nvPr/>
          </p:nvSpPr>
          <p:spPr>
            <a:xfrm>
              <a:off x="1862655" y="5016100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Rodilla</a:t>
              </a:r>
            </a:p>
          </p:txBody>
        </p:sp>
        <p:grpSp>
          <p:nvGrpSpPr>
            <p:cNvPr id="65" name="Grupo 64">
              <a:extLst>
                <a:ext uri="{FF2B5EF4-FFF2-40B4-BE49-F238E27FC236}">
                  <a16:creationId xmlns:a16="http://schemas.microsoft.com/office/drawing/2014/main" id="{320CD5EF-93F7-494C-8D7A-6A0B8DEABED7}"/>
                </a:ext>
              </a:extLst>
            </p:cNvPr>
            <p:cNvGrpSpPr/>
            <p:nvPr/>
          </p:nvGrpSpPr>
          <p:grpSpPr>
            <a:xfrm>
              <a:off x="3122565" y="4330398"/>
              <a:ext cx="319496" cy="903494"/>
              <a:chOff x="499785" y="4324233"/>
              <a:chExt cx="319496" cy="903494"/>
            </a:xfrm>
          </p:grpSpPr>
          <p:sp>
            <p:nvSpPr>
              <p:cNvPr id="66" name="Rectángulo 65">
                <a:extLst>
                  <a:ext uri="{FF2B5EF4-FFF2-40B4-BE49-F238E27FC236}">
                    <a16:creationId xmlns:a16="http://schemas.microsoft.com/office/drawing/2014/main" id="{F5AFC7C4-3C8D-4234-9F99-591641CB149C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7" name="Rectángulo 66">
                <a:extLst>
                  <a:ext uri="{FF2B5EF4-FFF2-40B4-BE49-F238E27FC236}">
                    <a16:creationId xmlns:a16="http://schemas.microsoft.com/office/drawing/2014/main" id="{672EC4D9-7968-40EF-8E37-0AB1B0B57B4D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8" name="Rectángulo 67">
                <a:extLst>
                  <a:ext uri="{FF2B5EF4-FFF2-40B4-BE49-F238E27FC236}">
                    <a16:creationId xmlns:a16="http://schemas.microsoft.com/office/drawing/2014/main" id="{79992F34-89A5-437A-A008-60DF00CD58FB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9" name="Rectángulo 68">
                <a:extLst>
                  <a:ext uri="{FF2B5EF4-FFF2-40B4-BE49-F238E27FC236}">
                    <a16:creationId xmlns:a16="http://schemas.microsoft.com/office/drawing/2014/main" id="{5A44A7C8-1EF2-4BA3-A253-805C71A8205A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70" name="Rectángulo 69">
                <a:extLst>
                  <a:ext uri="{FF2B5EF4-FFF2-40B4-BE49-F238E27FC236}">
                    <a16:creationId xmlns:a16="http://schemas.microsoft.com/office/drawing/2014/main" id="{9FCEB1F4-D108-40F4-9C61-46A7811EF12A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71" name="Rectángulo 70">
              <a:extLst>
                <a:ext uri="{FF2B5EF4-FFF2-40B4-BE49-F238E27FC236}">
                  <a16:creationId xmlns:a16="http://schemas.microsoft.com/office/drawing/2014/main" id="{7667203C-F86F-4632-8695-E8C8F777376B}"/>
                </a:ext>
              </a:extLst>
            </p:cNvPr>
            <p:cNvSpPr/>
            <p:nvPr/>
          </p:nvSpPr>
          <p:spPr>
            <a:xfrm>
              <a:off x="3391445" y="4257235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Pantalones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2" name="Rectángulo 71">
              <a:extLst>
                <a:ext uri="{FF2B5EF4-FFF2-40B4-BE49-F238E27FC236}">
                  <a16:creationId xmlns:a16="http://schemas.microsoft.com/office/drawing/2014/main" id="{58BFB19A-50EB-45F1-A3CE-85D479F6FF63}"/>
                </a:ext>
              </a:extLst>
            </p:cNvPr>
            <p:cNvSpPr/>
            <p:nvPr/>
          </p:nvSpPr>
          <p:spPr>
            <a:xfrm>
              <a:off x="3392643" y="4443247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Falda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3" name="Rectángulo 72">
              <a:extLst>
                <a:ext uri="{FF2B5EF4-FFF2-40B4-BE49-F238E27FC236}">
                  <a16:creationId xmlns:a16="http://schemas.microsoft.com/office/drawing/2014/main" id="{1D61C0AB-6E23-4955-B604-F5425931A240}"/>
                </a:ext>
              </a:extLst>
            </p:cNvPr>
            <p:cNvSpPr/>
            <p:nvPr/>
          </p:nvSpPr>
          <p:spPr>
            <a:xfrm>
              <a:off x="3388231" y="4632248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Brazos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4" name="Rectángulo 73">
              <a:extLst>
                <a:ext uri="{FF2B5EF4-FFF2-40B4-BE49-F238E27FC236}">
                  <a16:creationId xmlns:a16="http://schemas.microsoft.com/office/drawing/2014/main" id="{82FFD66E-2E43-472B-9751-82F25D60E63F}"/>
                </a:ext>
              </a:extLst>
            </p:cNvPr>
            <p:cNvSpPr/>
            <p:nvPr/>
          </p:nvSpPr>
          <p:spPr>
            <a:xfrm>
              <a:off x="3391445" y="4824776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Brazos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5" name="Rectángulo 74">
              <a:extLst>
                <a:ext uri="{FF2B5EF4-FFF2-40B4-BE49-F238E27FC236}">
                  <a16:creationId xmlns:a16="http://schemas.microsoft.com/office/drawing/2014/main" id="{567DC8AA-44AB-4858-80A5-59093DB9B205}"/>
                </a:ext>
              </a:extLst>
            </p:cNvPr>
            <p:cNvSpPr/>
            <p:nvPr/>
          </p:nvSpPr>
          <p:spPr>
            <a:xfrm>
              <a:off x="3392014" y="5019687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Puños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77" name="Grupo 76">
            <a:extLst>
              <a:ext uri="{FF2B5EF4-FFF2-40B4-BE49-F238E27FC236}">
                <a16:creationId xmlns:a16="http://schemas.microsoft.com/office/drawing/2014/main" id="{E1C409F8-653D-4D9B-BD5A-C6F51AAA093A}"/>
              </a:ext>
            </a:extLst>
          </p:cNvPr>
          <p:cNvGrpSpPr/>
          <p:nvPr/>
        </p:nvGrpSpPr>
        <p:grpSpPr>
          <a:xfrm>
            <a:off x="827247" y="5284367"/>
            <a:ext cx="3869438" cy="314947"/>
            <a:chOff x="846774" y="1908569"/>
            <a:chExt cx="3869438" cy="314947"/>
          </a:xfrm>
        </p:grpSpPr>
        <p:sp>
          <p:nvSpPr>
            <p:cNvPr id="78" name="Rectángulo: esquinas redondeadas 77">
              <a:extLst>
                <a:ext uri="{FF2B5EF4-FFF2-40B4-BE49-F238E27FC236}">
                  <a16:creationId xmlns:a16="http://schemas.microsoft.com/office/drawing/2014/main" id="{2060D2E5-A165-4593-B293-BEB07BBA723F}"/>
                </a:ext>
              </a:extLst>
            </p:cNvPr>
            <p:cNvSpPr/>
            <p:nvPr/>
          </p:nvSpPr>
          <p:spPr>
            <a:xfrm>
              <a:off x="888509" y="1931042"/>
              <a:ext cx="3548063" cy="267576"/>
            </a:xfrm>
            <a:prstGeom prst="roundRect">
              <a:avLst>
                <a:gd name="adj" fmla="val 3808"/>
              </a:avLst>
            </a:prstGeom>
            <a:solidFill>
              <a:srgbClr val="E5EBF7"/>
            </a:solidFill>
            <a:ln w="6350"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79" name="Rectángulo 78">
              <a:extLst>
                <a:ext uri="{FF2B5EF4-FFF2-40B4-BE49-F238E27FC236}">
                  <a16:creationId xmlns:a16="http://schemas.microsoft.com/office/drawing/2014/main" id="{E7877A37-7626-4D32-BC91-E7815A0457B0}"/>
                </a:ext>
              </a:extLst>
            </p:cNvPr>
            <p:cNvSpPr/>
            <p:nvPr/>
          </p:nvSpPr>
          <p:spPr>
            <a:xfrm>
              <a:off x="846774" y="1910995"/>
              <a:ext cx="140708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Material Utilizado</a:t>
              </a:r>
            </a:p>
          </p:txBody>
        </p:sp>
        <p:sp>
          <p:nvSpPr>
            <p:cNvPr id="80" name="Rectángulo 79">
              <a:extLst>
                <a:ext uri="{FF2B5EF4-FFF2-40B4-BE49-F238E27FC236}">
                  <a16:creationId xmlns:a16="http://schemas.microsoft.com/office/drawing/2014/main" id="{EED52FFC-D234-4972-9362-CCA8BD8E1E1D}"/>
                </a:ext>
              </a:extLst>
            </p:cNvPr>
            <p:cNvSpPr/>
            <p:nvPr/>
          </p:nvSpPr>
          <p:spPr>
            <a:xfrm>
              <a:off x="1951784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81" name="Rectángulo 80">
              <a:extLst>
                <a:ext uri="{FF2B5EF4-FFF2-40B4-BE49-F238E27FC236}">
                  <a16:creationId xmlns:a16="http://schemas.microsoft.com/office/drawing/2014/main" id="{810D7B33-A378-48EE-81DB-D80ABF08CAFF}"/>
                </a:ext>
              </a:extLst>
            </p:cNvPr>
            <p:cNvSpPr/>
            <p:nvPr/>
          </p:nvSpPr>
          <p:spPr>
            <a:xfrm>
              <a:off x="2018850" y="1908569"/>
              <a:ext cx="1230415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Traído por cliente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82" name="Rectángulo 81">
              <a:extLst>
                <a:ext uri="{FF2B5EF4-FFF2-40B4-BE49-F238E27FC236}">
                  <a16:creationId xmlns:a16="http://schemas.microsoft.com/office/drawing/2014/main" id="{C6BA340D-8998-4AB9-89C7-B008C984CE74}"/>
                </a:ext>
              </a:extLst>
            </p:cNvPr>
            <p:cNvSpPr/>
            <p:nvPr/>
          </p:nvSpPr>
          <p:spPr>
            <a:xfrm>
              <a:off x="3114635" y="2000787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85" name="Rectángulo 84">
              <a:extLst>
                <a:ext uri="{FF2B5EF4-FFF2-40B4-BE49-F238E27FC236}">
                  <a16:creationId xmlns:a16="http://schemas.microsoft.com/office/drawing/2014/main" id="{E804BDC5-B8E3-4BEE-B9A1-7A7F9FE1772F}"/>
                </a:ext>
              </a:extLst>
            </p:cNvPr>
            <p:cNvSpPr/>
            <p:nvPr/>
          </p:nvSpPr>
          <p:spPr>
            <a:xfrm>
              <a:off x="3194974" y="1908569"/>
              <a:ext cx="152123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Comprado por uno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pic>
        <p:nvPicPr>
          <p:cNvPr id="86" name="Imagen 85">
            <a:extLst>
              <a:ext uri="{FF2B5EF4-FFF2-40B4-BE49-F238E27FC236}">
                <a16:creationId xmlns:a16="http://schemas.microsoft.com/office/drawing/2014/main" id="{5E40D706-1789-41B8-8B26-B918DFB9E15B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203" t="66278" r="8673" b="23356"/>
          <a:stretch/>
        </p:blipFill>
        <p:spPr>
          <a:xfrm>
            <a:off x="420002" y="5572807"/>
            <a:ext cx="4301657" cy="745544"/>
          </a:xfrm>
          <a:prstGeom prst="rect">
            <a:avLst/>
          </a:prstGeom>
        </p:spPr>
      </p:pic>
      <p:grpSp>
        <p:nvGrpSpPr>
          <p:cNvPr id="99" name="Grupo 98">
            <a:extLst>
              <a:ext uri="{FF2B5EF4-FFF2-40B4-BE49-F238E27FC236}">
                <a16:creationId xmlns:a16="http://schemas.microsoft.com/office/drawing/2014/main" id="{A495B0AB-2D8A-4029-A820-29583E476264}"/>
              </a:ext>
            </a:extLst>
          </p:cNvPr>
          <p:cNvGrpSpPr/>
          <p:nvPr/>
        </p:nvGrpSpPr>
        <p:grpSpPr>
          <a:xfrm>
            <a:off x="513886" y="6402346"/>
            <a:ext cx="4328637" cy="751470"/>
            <a:chOff x="507023" y="6357999"/>
            <a:chExt cx="4328637" cy="751470"/>
          </a:xfrm>
        </p:grpSpPr>
        <p:sp>
          <p:nvSpPr>
            <p:cNvPr id="88" name="Rectángulo 87">
              <a:extLst>
                <a:ext uri="{FF2B5EF4-FFF2-40B4-BE49-F238E27FC236}">
                  <a16:creationId xmlns:a16="http://schemas.microsoft.com/office/drawing/2014/main" id="{CABB359B-7FAA-4851-BFBB-C7E16CD1F9CA}"/>
                </a:ext>
              </a:extLst>
            </p:cNvPr>
            <p:cNvSpPr/>
            <p:nvPr/>
          </p:nvSpPr>
          <p:spPr>
            <a:xfrm>
              <a:off x="507023" y="6357999"/>
              <a:ext cx="1590222" cy="34394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6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Formas de Pago</a:t>
              </a:r>
              <a:endParaRPr lang="es-CL" sz="16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89" name="Rectángulo 88">
              <a:extLst>
                <a:ext uri="{FF2B5EF4-FFF2-40B4-BE49-F238E27FC236}">
                  <a16:creationId xmlns:a16="http://schemas.microsoft.com/office/drawing/2014/main" id="{5C3FB13F-67AB-4E67-B8DB-16F6AEF462D6}"/>
                </a:ext>
              </a:extLst>
            </p:cNvPr>
            <p:cNvSpPr/>
            <p:nvPr/>
          </p:nvSpPr>
          <p:spPr>
            <a:xfrm>
              <a:off x="508665" y="6755574"/>
              <a:ext cx="118105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Total a Pagar: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90" name="Conector recto 89">
              <a:extLst>
                <a:ext uri="{FF2B5EF4-FFF2-40B4-BE49-F238E27FC236}">
                  <a16:creationId xmlns:a16="http://schemas.microsoft.com/office/drawing/2014/main" id="{E991F5D5-602F-41C6-A05E-4F641BA735F5}"/>
                </a:ext>
              </a:extLst>
            </p:cNvPr>
            <p:cNvCxnSpPr>
              <a:cxnSpLocks/>
            </p:cNvCxnSpPr>
            <p:nvPr/>
          </p:nvCxnSpPr>
          <p:spPr>
            <a:xfrm>
              <a:off x="1405339" y="6956676"/>
              <a:ext cx="1125661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3" name="Rectángulo 92">
              <a:extLst>
                <a:ext uri="{FF2B5EF4-FFF2-40B4-BE49-F238E27FC236}">
                  <a16:creationId xmlns:a16="http://schemas.microsoft.com/office/drawing/2014/main" id="{6EBF0BAA-1830-4082-9014-C97DF0F57357}"/>
                </a:ext>
              </a:extLst>
            </p:cNvPr>
            <p:cNvSpPr/>
            <p:nvPr/>
          </p:nvSpPr>
          <p:spPr>
            <a:xfrm>
              <a:off x="2618328" y="6480608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94" name="Rectángulo 93">
              <a:extLst>
                <a:ext uri="{FF2B5EF4-FFF2-40B4-BE49-F238E27FC236}">
                  <a16:creationId xmlns:a16="http://schemas.microsoft.com/office/drawing/2014/main" id="{6B27A875-5C49-4CE4-884A-53A0A9CD71C2}"/>
                </a:ext>
              </a:extLst>
            </p:cNvPr>
            <p:cNvSpPr/>
            <p:nvPr/>
          </p:nvSpPr>
          <p:spPr>
            <a:xfrm>
              <a:off x="2698547" y="6392360"/>
              <a:ext cx="213711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50% Adel</a:t>
              </a: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anto / 50% Entrega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5" name="Rectángulo 94">
              <a:extLst>
                <a:ext uri="{FF2B5EF4-FFF2-40B4-BE49-F238E27FC236}">
                  <a16:creationId xmlns:a16="http://schemas.microsoft.com/office/drawing/2014/main" id="{796D9CDE-CE6A-44BC-B977-018DBDB7ADB1}"/>
                </a:ext>
              </a:extLst>
            </p:cNvPr>
            <p:cNvSpPr/>
            <p:nvPr/>
          </p:nvSpPr>
          <p:spPr>
            <a:xfrm>
              <a:off x="2618327" y="6671604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96" name="Rectángulo 95">
              <a:extLst>
                <a:ext uri="{FF2B5EF4-FFF2-40B4-BE49-F238E27FC236}">
                  <a16:creationId xmlns:a16="http://schemas.microsoft.com/office/drawing/2014/main" id="{E1A9C05A-E9F5-40BA-9B89-F4925868A6E2}"/>
                </a:ext>
              </a:extLst>
            </p:cNvPr>
            <p:cNvSpPr/>
            <p:nvPr/>
          </p:nvSpPr>
          <p:spPr>
            <a:xfrm>
              <a:off x="2698547" y="6590190"/>
              <a:ext cx="125637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Tarjeta de Crédito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7" name="Rectángulo 96">
              <a:extLst>
                <a:ext uri="{FF2B5EF4-FFF2-40B4-BE49-F238E27FC236}">
                  <a16:creationId xmlns:a16="http://schemas.microsoft.com/office/drawing/2014/main" id="{FDB9D3DA-79A0-4743-B169-42B0206C7917}"/>
                </a:ext>
              </a:extLst>
            </p:cNvPr>
            <p:cNvSpPr/>
            <p:nvPr/>
          </p:nvSpPr>
          <p:spPr>
            <a:xfrm>
              <a:off x="2734595" y="6796948"/>
              <a:ext cx="125637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Pago Completo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8" name="Rectángulo 97">
              <a:extLst>
                <a:ext uri="{FF2B5EF4-FFF2-40B4-BE49-F238E27FC236}">
                  <a16:creationId xmlns:a16="http://schemas.microsoft.com/office/drawing/2014/main" id="{C23ACB03-E850-4859-963B-A4D496E13724}"/>
                </a:ext>
              </a:extLst>
            </p:cNvPr>
            <p:cNvSpPr/>
            <p:nvPr/>
          </p:nvSpPr>
          <p:spPr>
            <a:xfrm>
              <a:off x="2618327" y="6872424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</p:grpSp>
      <p:sp>
        <p:nvSpPr>
          <p:cNvPr id="83" name="Rectángulo 82">
            <a:extLst>
              <a:ext uri="{FF2B5EF4-FFF2-40B4-BE49-F238E27FC236}">
                <a16:creationId xmlns:a16="http://schemas.microsoft.com/office/drawing/2014/main" id="{FF1B5714-D46E-4962-9BD8-8C3EB344E93F}"/>
              </a:ext>
            </a:extLst>
          </p:cNvPr>
          <p:cNvSpPr/>
          <p:nvPr/>
        </p:nvSpPr>
        <p:spPr>
          <a:xfrm>
            <a:off x="551357" y="63750"/>
            <a:ext cx="4148168" cy="107830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07000"/>
              </a:lnSpc>
              <a:spcAft>
                <a:spcPts val="726"/>
              </a:spcAft>
            </a:pPr>
            <a:r>
              <a:rPr lang="es-CL" sz="5988" dirty="0">
                <a:solidFill>
                  <a:schemeClr val="bg1"/>
                </a:solidFill>
                <a:latin typeface="Angelface" pitchFamily="50" charset="0"/>
                <a:ea typeface="Calibri" panose="020F0502020204030204" pitchFamily="34" charset="0"/>
                <a:cs typeface="Times New Roman" panose="02020603050405020304" pitchFamily="18" charset="0"/>
              </a:rPr>
              <a:t>Ordenes de Venta</a:t>
            </a:r>
            <a:endParaRPr lang="es-CL" sz="6532" dirty="0">
              <a:solidFill>
                <a:schemeClr val="bg1"/>
              </a:solidFill>
              <a:latin typeface="Angelface" pitchFamily="50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101" name="Rectángulo: esquinas redondeadas 100">
            <a:extLst>
              <a:ext uri="{FF2B5EF4-FFF2-40B4-BE49-F238E27FC236}">
                <a16:creationId xmlns:a16="http://schemas.microsoft.com/office/drawing/2014/main" id="{0A155951-9671-4EA6-9BA5-4894C98CB333}"/>
              </a:ext>
            </a:extLst>
          </p:cNvPr>
          <p:cNvSpPr/>
          <p:nvPr/>
        </p:nvSpPr>
        <p:spPr>
          <a:xfrm>
            <a:off x="473237" y="1582469"/>
            <a:ext cx="4223447" cy="604994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111" name="Rectángulo: esquinas redondeadas 110">
            <a:extLst>
              <a:ext uri="{FF2B5EF4-FFF2-40B4-BE49-F238E27FC236}">
                <a16:creationId xmlns:a16="http://schemas.microsoft.com/office/drawing/2014/main" id="{2F0F5CEE-A183-4B39-8715-F1C8F735566B}"/>
              </a:ext>
            </a:extLst>
          </p:cNvPr>
          <p:cNvSpPr/>
          <p:nvPr/>
        </p:nvSpPr>
        <p:spPr>
          <a:xfrm>
            <a:off x="524368" y="3850804"/>
            <a:ext cx="4115236" cy="1279658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113" name="Rectángulo: esquinas redondeadas 112">
            <a:extLst>
              <a:ext uri="{FF2B5EF4-FFF2-40B4-BE49-F238E27FC236}">
                <a16:creationId xmlns:a16="http://schemas.microsoft.com/office/drawing/2014/main" id="{907035ED-50C6-4207-BD92-D5027B05F656}"/>
              </a:ext>
            </a:extLst>
          </p:cNvPr>
          <p:cNvSpPr/>
          <p:nvPr/>
        </p:nvSpPr>
        <p:spPr>
          <a:xfrm>
            <a:off x="521789" y="6431097"/>
            <a:ext cx="4115236" cy="762266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</p:spTree>
    <p:extLst>
      <p:ext uri="{BB962C8B-B14F-4D97-AF65-F5344CB8AC3E}">
        <p14:creationId xmlns:p14="http://schemas.microsoft.com/office/powerpoint/2010/main" val="2671133947"/>
      </p:ext>
    </p:extLst>
  </p:cSld>
  <p:clrMapOvr>
    <a:masterClrMapping/>
  </p:clrMapOvr>
</p:sld>
</file>

<file path=ppt/slides/slide3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4" name="Imagen 113">
            <a:extLst>
              <a:ext uri="{FF2B5EF4-FFF2-40B4-BE49-F238E27FC236}">
                <a16:creationId xmlns:a16="http://schemas.microsoft.com/office/drawing/2014/main" id="{E2C72D66-3C05-40F4-818E-4CB8631B94FA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26633" t="9514" r="29569" b="27352"/>
          <a:stretch/>
        </p:blipFill>
        <p:spPr>
          <a:xfrm rot="16200000">
            <a:off x="2185505" y="-1998928"/>
            <a:ext cx="697876" cy="5068891"/>
          </a:xfrm>
          <a:prstGeom prst="rect">
            <a:avLst/>
          </a:prstGeom>
        </p:spPr>
      </p:pic>
      <p:sp>
        <p:nvSpPr>
          <p:cNvPr id="112" name="Rectángulo: esquinas redondeadas 111">
            <a:extLst>
              <a:ext uri="{FF2B5EF4-FFF2-40B4-BE49-F238E27FC236}">
                <a16:creationId xmlns:a16="http://schemas.microsoft.com/office/drawing/2014/main" id="{E115D612-3661-42A9-A486-91A7B88EA55F}"/>
              </a:ext>
            </a:extLst>
          </p:cNvPr>
          <p:cNvSpPr/>
          <p:nvPr/>
        </p:nvSpPr>
        <p:spPr>
          <a:xfrm>
            <a:off x="440504" y="6367648"/>
            <a:ext cx="4290148" cy="890633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110" name="Rectángulo: esquinas redondeadas 109">
            <a:extLst>
              <a:ext uri="{FF2B5EF4-FFF2-40B4-BE49-F238E27FC236}">
                <a16:creationId xmlns:a16="http://schemas.microsoft.com/office/drawing/2014/main" id="{9B78243E-FF09-471B-A928-593DCFE6BCF1}"/>
              </a:ext>
            </a:extLst>
          </p:cNvPr>
          <p:cNvSpPr/>
          <p:nvPr/>
        </p:nvSpPr>
        <p:spPr>
          <a:xfrm>
            <a:off x="440505" y="3776826"/>
            <a:ext cx="4290148" cy="1439386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84" name="Rectángulo: esquinas redondeadas 83">
            <a:extLst>
              <a:ext uri="{FF2B5EF4-FFF2-40B4-BE49-F238E27FC236}">
                <a16:creationId xmlns:a16="http://schemas.microsoft.com/office/drawing/2014/main" id="{AD7414DD-8DE6-45B8-8112-9BDDF0B186AF}"/>
              </a:ext>
            </a:extLst>
          </p:cNvPr>
          <p:cNvSpPr/>
          <p:nvPr/>
        </p:nvSpPr>
        <p:spPr>
          <a:xfrm>
            <a:off x="420001" y="1536627"/>
            <a:ext cx="4310651" cy="697874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2" name="Rectángulo: esquinas redondeadas 1">
            <a:extLst>
              <a:ext uri="{FF2B5EF4-FFF2-40B4-BE49-F238E27FC236}">
                <a16:creationId xmlns:a16="http://schemas.microsoft.com/office/drawing/2014/main" id="{99FF4510-806D-4AC7-8D73-69B355A697B8}"/>
              </a:ext>
            </a:extLst>
          </p:cNvPr>
          <p:cNvSpPr/>
          <p:nvPr/>
        </p:nvSpPr>
        <p:spPr>
          <a:xfrm>
            <a:off x="1308997" y="1142665"/>
            <a:ext cx="1021080" cy="217998"/>
          </a:xfrm>
          <a:prstGeom prst="roundRect">
            <a:avLst>
              <a:gd name="adj" fmla="val 0"/>
            </a:avLst>
          </a:prstGeom>
          <a:noFill/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4" name="Rectángulo 3">
            <a:extLst>
              <a:ext uri="{FF2B5EF4-FFF2-40B4-BE49-F238E27FC236}">
                <a16:creationId xmlns:a16="http://schemas.microsoft.com/office/drawing/2014/main" id="{2AFB77A1-E7B9-4F47-9144-3CC7BDF7EE3D}"/>
              </a:ext>
            </a:extLst>
          </p:cNvPr>
          <p:cNvSpPr/>
          <p:nvPr/>
        </p:nvSpPr>
        <p:spPr>
          <a:xfrm>
            <a:off x="440504" y="1056234"/>
            <a:ext cx="1021080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N.º Pedido</a:t>
            </a:r>
            <a:endParaRPr lang="es-CL" dirty="0">
              <a:effectLst/>
              <a:latin typeface="Akazan Lt" panose="02000506020000020003" pitchFamily="2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5" name="Rectángulo: esquinas redondeadas 4">
            <a:extLst>
              <a:ext uri="{FF2B5EF4-FFF2-40B4-BE49-F238E27FC236}">
                <a16:creationId xmlns:a16="http://schemas.microsoft.com/office/drawing/2014/main" id="{2842A9BB-0E44-4F1E-97DD-EF7322732B51}"/>
              </a:ext>
            </a:extLst>
          </p:cNvPr>
          <p:cNvSpPr/>
          <p:nvPr/>
        </p:nvSpPr>
        <p:spPr>
          <a:xfrm>
            <a:off x="3675604" y="1142059"/>
            <a:ext cx="1021080" cy="217998"/>
          </a:xfrm>
          <a:prstGeom prst="roundRect">
            <a:avLst>
              <a:gd name="adj" fmla="val 0"/>
            </a:avLst>
          </a:prstGeom>
          <a:noFill/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6" name="Rectángulo 5">
            <a:extLst>
              <a:ext uri="{FF2B5EF4-FFF2-40B4-BE49-F238E27FC236}">
                <a16:creationId xmlns:a16="http://schemas.microsoft.com/office/drawing/2014/main" id="{7F3D37A6-278E-4B2C-8776-6E7C1A84784E}"/>
              </a:ext>
            </a:extLst>
          </p:cNvPr>
          <p:cNvSpPr/>
          <p:nvPr/>
        </p:nvSpPr>
        <p:spPr>
          <a:xfrm>
            <a:off x="3079506" y="1063864"/>
            <a:ext cx="1021080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Fecha</a:t>
            </a:r>
          </a:p>
        </p:txBody>
      </p:sp>
      <p:grpSp>
        <p:nvGrpSpPr>
          <p:cNvPr id="17" name="Grupo 16">
            <a:extLst>
              <a:ext uri="{FF2B5EF4-FFF2-40B4-BE49-F238E27FC236}">
                <a16:creationId xmlns:a16="http://schemas.microsoft.com/office/drawing/2014/main" id="{A1221EF0-FDFE-48C3-A647-6370BEFC3A9F}"/>
              </a:ext>
            </a:extLst>
          </p:cNvPr>
          <p:cNvGrpSpPr/>
          <p:nvPr/>
        </p:nvGrpSpPr>
        <p:grpSpPr>
          <a:xfrm>
            <a:off x="428996" y="1535416"/>
            <a:ext cx="4190338" cy="715275"/>
            <a:chOff x="461175" y="1120552"/>
            <a:chExt cx="4190338" cy="715275"/>
          </a:xfrm>
        </p:grpSpPr>
        <p:sp>
          <p:nvSpPr>
            <p:cNvPr id="8" name="Rectángulo 7">
              <a:extLst>
                <a:ext uri="{FF2B5EF4-FFF2-40B4-BE49-F238E27FC236}">
                  <a16:creationId xmlns:a16="http://schemas.microsoft.com/office/drawing/2014/main" id="{9A52EE84-0DE8-4F26-AD5E-3CE20593F425}"/>
                </a:ext>
              </a:extLst>
            </p:cNvPr>
            <p:cNvSpPr/>
            <p:nvPr/>
          </p:nvSpPr>
          <p:spPr>
            <a:xfrm>
              <a:off x="477077" y="1120552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Cliente: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" name="Rectángulo 8">
              <a:extLst>
                <a:ext uri="{FF2B5EF4-FFF2-40B4-BE49-F238E27FC236}">
                  <a16:creationId xmlns:a16="http://schemas.microsoft.com/office/drawing/2014/main" id="{0293D1B7-439B-4947-A5F0-41627F3784A1}"/>
                </a:ext>
              </a:extLst>
            </p:cNvPr>
            <p:cNvSpPr/>
            <p:nvPr/>
          </p:nvSpPr>
          <p:spPr>
            <a:xfrm>
              <a:off x="461175" y="1452518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Teléfono: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10" name="Rectángulo 9">
              <a:extLst>
                <a:ext uri="{FF2B5EF4-FFF2-40B4-BE49-F238E27FC236}">
                  <a16:creationId xmlns:a16="http://schemas.microsoft.com/office/drawing/2014/main" id="{18CEE0AE-BC72-4F64-89A2-783C42213717}"/>
                </a:ext>
              </a:extLst>
            </p:cNvPr>
            <p:cNvSpPr/>
            <p:nvPr/>
          </p:nvSpPr>
          <p:spPr>
            <a:xfrm>
              <a:off x="2542395" y="1460468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Celular: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12" name="Conector recto 11">
              <a:extLst>
                <a:ext uri="{FF2B5EF4-FFF2-40B4-BE49-F238E27FC236}">
                  <a16:creationId xmlns:a16="http://schemas.microsoft.com/office/drawing/2014/main" id="{44FD2E21-B38E-48E6-8AF0-3E3DE6E69487}"/>
                </a:ext>
              </a:extLst>
            </p:cNvPr>
            <p:cNvCxnSpPr/>
            <p:nvPr/>
          </p:nvCxnSpPr>
          <p:spPr>
            <a:xfrm>
              <a:off x="1089328" y="1380954"/>
              <a:ext cx="3562185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Conector recto 12">
              <a:extLst>
                <a:ext uri="{FF2B5EF4-FFF2-40B4-BE49-F238E27FC236}">
                  <a16:creationId xmlns:a16="http://schemas.microsoft.com/office/drawing/2014/main" id="{FF0615F5-297B-42CC-9227-B689F664423A}"/>
                </a:ext>
              </a:extLst>
            </p:cNvPr>
            <p:cNvCxnSpPr>
              <a:cxnSpLocks/>
            </p:cNvCxnSpPr>
            <p:nvPr/>
          </p:nvCxnSpPr>
          <p:spPr>
            <a:xfrm>
              <a:off x="1194019" y="1700333"/>
              <a:ext cx="1348376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" name="Conector recto 14">
              <a:extLst>
                <a:ext uri="{FF2B5EF4-FFF2-40B4-BE49-F238E27FC236}">
                  <a16:creationId xmlns:a16="http://schemas.microsoft.com/office/drawing/2014/main" id="{BD48C7B8-5CAC-4F82-9216-C8AB344C1EF2}"/>
                </a:ext>
              </a:extLst>
            </p:cNvPr>
            <p:cNvCxnSpPr>
              <a:cxnSpLocks/>
            </p:cNvCxnSpPr>
            <p:nvPr/>
          </p:nvCxnSpPr>
          <p:spPr>
            <a:xfrm>
              <a:off x="3228230" y="1700333"/>
              <a:ext cx="1423283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7" name="Grupo 26">
            <a:extLst>
              <a:ext uri="{FF2B5EF4-FFF2-40B4-BE49-F238E27FC236}">
                <a16:creationId xmlns:a16="http://schemas.microsoft.com/office/drawing/2014/main" id="{D011FB4B-7475-4BE9-A358-6DA41A8D12AD}"/>
              </a:ext>
            </a:extLst>
          </p:cNvPr>
          <p:cNvGrpSpPr/>
          <p:nvPr/>
        </p:nvGrpSpPr>
        <p:grpSpPr>
          <a:xfrm>
            <a:off x="899417" y="2332501"/>
            <a:ext cx="3359980" cy="319046"/>
            <a:chOff x="864702" y="1908569"/>
            <a:chExt cx="3359980" cy="319046"/>
          </a:xfrm>
        </p:grpSpPr>
        <p:sp>
          <p:nvSpPr>
            <p:cNvPr id="19" name="Rectángulo: esquinas redondeadas 18">
              <a:extLst>
                <a:ext uri="{FF2B5EF4-FFF2-40B4-BE49-F238E27FC236}">
                  <a16:creationId xmlns:a16="http://schemas.microsoft.com/office/drawing/2014/main" id="{90C1F828-0023-4BD0-AE55-1A1D3BABD5CA}"/>
                </a:ext>
              </a:extLst>
            </p:cNvPr>
            <p:cNvSpPr/>
            <p:nvPr/>
          </p:nvSpPr>
          <p:spPr>
            <a:xfrm>
              <a:off x="888509" y="1931042"/>
              <a:ext cx="3336173" cy="267576"/>
            </a:xfrm>
            <a:prstGeom prst="roundRect">
              <a:avLst>
                <a:gd name="adj" fmla="val 3808"/>
              </a:avLst>
            </a:prstGeom>
            <a:solidFill>
              <a:srgbClr val="E5EBF7"/>
            </a:solidFill>
            <a:ln w="6350"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20" name="Rectángulo 19">
              <a:extLst>
                <a:ext uri="{FF2B5EF4-FFF2-40B4-BE49-F238E27FC236}">
                  <a16:creationId xmlns:a16="http://schemas.microsoft.com/office/drawing/2014/main" id="{56986F0A-658A-4DCF-8EF6-0F185C7C5060}"/>
                </a:ext>
              </a:extLst>
            </p:cNvPr>
            <p:cNvSpPr/>
            <p:nvPr/>
          </p:nvSpPr>
          <p:spPr>
            <a:xfrm>
              <a:off x="864702" y="1910995"/>
              <a:ext cx="140708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Tipo de Servicio: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21" name="Rectángulo 20">
              <a:extLst>
                <a:ext uri="{FF2B5EF4-FFF2-40B4-BE49-F238E27FC236}">
                  <a16:creationId xmlns:a16="http://schemas.microsoft.com/office/drawing/2014/main" id="{6492D76D-BD6D-4616-9DE0-599FC92A6658}"/>
                </a:ext>
              </a:extLst>
            </p:cNvPr>
            <p:cNvSpPr/>
            <p:nvPr/>
          </p:nvSpPr>
          <p:spPr>
            <a:xfrm>
              <a:off x="1993616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2" name="Rectángulo 21">
              <a:extLst>
                <a:ext uri="{FF2B5EF4-FFF2-40B4-BE49-F238E27FC236}">
                  <a16:creationId xmlns:a16="http://schemas.microsoft.com/office/drawing/2014/main" id="{BE82BD38-E445-4696-A0AB-597A418C5665}"/>
                </a:ext>
              </a:extLst>
            </p:cNvPr>
            <p:cNvSpPr/>
            <p:nvPr/>
          </p:nvSpPr>
          <p:spPr>
            <a:xfrm>
              <a:off x="2072635" y="1908569"/>
              <a:ext cx="654616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Costura</a:t>
              </a:r>
            </a:p>
          </p:txBody>
        </p:sp>
        <p:sp>
          <p:nvSpPr>
            <p:cNvPr id="23" name="Rectángulo 22">
              <a:extLst>
                <a:ext uri="{FF2B5EF4-FFF2-40B4-BE49-F238E27FC236}">
                  <a16:creationId xmlns:a16="http://schemas.microsoft.com/office/drawing/2014/main" id="{68F4B250-3831-418F-BFC4-D431DBC2CA70}"/>
                </a:ext>
              </a:extLst>
            </p:cNvPr>
            <p:cNvSpPr/>
            <p:nvPr/>
          </p:nvSpPr>
          <p:spPr>
            <a:xfrm>
              <a:off x="2660329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4" name="Rectángulo 23">
              <a:extLst>
                <a:ext uri="{FF2B5EF4-FFF2-40B4-BE49-F238E27FC236}">
                  <a16:creationId xmlns:a16="http://schemas.microsoft.com/office/drawing/2014/main" id="{4AA89D6B-DBBA-402D-AEBE-71E144A67F00}"/>
                </a:ext>
              </a:extLst>
            </p:cNvPr>
            <p:cNvSpPr/>
            <p:nvPr/>
          </p:nvSpPr>
          <p:spPr>
            <a:xfrm>
              <a:off x="2750460" y="1915094"/>
              <a:ext cx="81676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Confección</a:t>
              </a:r>
            </a:p>
          </p:txBody>
        </p:sp>
        <p:sp>
          <p:nvSpPr>
            <p:cNvPr id="25" name="Rectángulo 24">
              <a:extLst>
                <a:ext uri="{FF2B5EF4-FFF2-40B4-BE49-F238E27FC236}">
                  <a16:creationId xmlns:a16="http://schemas.microsoft.com/office/drawing/2014/main" id="{E35C0224-B0B5-4F53-8A83-F99AB3741D53}"/>
                </a:ext>
              </a:extLst>
            </p:cNvPr>
            <p:cNvSpPr/>
            <p:nvPr/>
          </p:nvSpPr>
          <p:spPr>
            <a:xfrm>
              <a:off x="3522045" y="2000787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6" name="Rectángulo 25">
              <a:extLst>
                <a:ext uri="{FF2B5EF4-FFF2-40B4-BE49-F238E27FC236}">
                  <a16:creationId xmlns:a16="http://schemas.microsoft.com/office/drawing/2014/main" id="{6D0BC1E9-E235-4F61-AC23-ACA0B4CF88CA}"/>
                </a:ext>
              </a:extLst>
            </p:cNvPr>
            <p:cNvSpPr/>
            <p:nvPr/>
          </p:nvSpPr>
          <p:spPr>
            <a:xfrm>
              <a:off x="3612029" y="1915094"/>
              <a:ext cx="552402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Otros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sp>
        <p:nvSpPr>
          <p:cNvPr id="28" name="Rectángulo 27">
            <a:extLst>
              <a:ext uri="{FF2B5EF4-FFF2-40B4-BE49-F238E27FC236}">
                <a16:creationId xmlns:a16="http://schemas.microsoft.com/office/drawing/2014/main" id="{68588BD4-AE96-4CF9-9C4B-24A6D79FE99D}"/>
              </a:ext>
            </a:extLst>
          </p:cNvPr>
          <p:cNvSpPr/>
          <p:nvPr/>
        </p:nvSpPr>
        <p:spPr>
          <a:xfrm>
            <a:off x="354701" y="2633649"/>
            <a:ext cx="2183733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Descripción del Servicio:</a:t>
            </a:r>
            <a:endParaRPr lang="es-CL" dirty="0">
              <a:effectLst/>
              <a:latin typeface="Akazan Lt" panose="02000506020000020003" pitchFamily="2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pic>
        <p:nvPicPr>
          <p:cNvPr id="30" name="Imagen 29">
            <a:extLst>
              <a:ext uri="{FF2B5EF4-FFF2-40B4-BE49-F238E27FC236}">
                <a16:creationId xmlns:a16="http://schemas.microsoft.com/office/drawing/2014/main" id="{3E931A31-DC47-4A40-8DA9-8FC83A9306DD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203" t="66278" r="8673" b="23449"/>
          <a:stretch/>
        </p:blipFill>
        <p:spPr>
          <a:xfrm>
            <a:off x="440505" y="2944813"/>
            <a:ext cx="4301657" cy="738769"/>
          </a:xfrm>
          <a:prstGeom prst="rect">
            <a:avLst/>
          </a:prstGeom>
        </p:spPr>
      </p:pic>
      <p:grpSp>
        <p:nvGrpSpPr>
          <p:cNvPr id="76" name="Grupo 75">
            <a:extLst>
              <a:ext uri="{FF2B5EF4-FFF2-40B4-BE49-F238E27FC236}">
                <a16:creationId xmlns:a16="http://schemas.microsoft.com/office/drawing/2014/main" id="{EBD2F4EC-A8BF-4680-A871-AD5F1ACFA33A}"/>
              </a:ext>
            </a:extLst>
          </p:cNvPr>
          <p:cNvGrpSpPr/>
          <p:nvPr/>
        </p:nvGrpSpPr>
        <p:grpSpPr>
          <a:xfrm>
            <a:off x="513147" y="3825721"/>
            <a:ext cx="4187950" cy="1277269"/>
            <a:chOff x="425691" y="4023521"/>
            <a:chExt cx="4187950" cy="1277269"/>
          </a:xfrm>
        </p:grpSpPr>
        <p:sp>
          <p:nvSpPr>
            <p:cNvPr id="39" name="Rectángulo 38">
              <a:extLst>
                <a:ext uri="{FF2B5EF4-FFF2-40B4-BE49-F238E27FC236}">
                  <a16:creationId xmlns:a16="http://schemas.microsoft.com/office/drawing/2014/main" id="{02E4A93C-8F9C-4884-B2B6-80528735D3E3}"/>
                </a:ext>
              </a:extLst>
            </p:cNvPr>
            <p:cNvSpPr/>
            <p:nvPr/>
          </p:nvSpPr>
          <p:spPr>
            <a:xfrm>
              <a:off x="425691" y="4023521"/>
              <a:ext cx="118105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Ficha de Medidas</a:t>
              </a:r>
            </a:p>
          </p:txBody>
        </p:sp>
        <p:sp>
          <p:nvSpPr>
            <p:cNvPr id="41" name="Rectángulo 40">
              <a:extLst>
                <a:ext uri="{FF2B5EF4-FFF2-40B4-BE49-F238E27FC236}">
                  <a16:creationId xmlns:a16="http://schemas.microsoft.com/office/drawing/2014/main" id="{92B9E128-7B4C-45E7-9BA8-B9EA85687B92}"/>
                </a:ext>
              </a:extLst>
            </p:cNvPr>
            <p:cNvSpPr/>
            <p:nvPr/>
          </p:nvSpPr>
          <p:spPr>
            <a:xfrm>
              <a:off x="754528" y="4254831"/>
              <a:ext cx="66475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H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ombros</a:t>
              </a:r>
            </a:p>
          </p:txBody>
        </p:sp>
        <p:grpSp>
          <p:nvGrpSpPr>
            <p:cNvPr id="53" name="Grupo 52">
              <a:extLst>
                <a:ext uri="{FF2B5EF4-FFF2-40B4-BE49-F238E27FC236}">
                  <a16:creationId xmlns:a16="http://schemas.microsoft.com/office/drawing/2014/main" id="{F280F20A-CEEA-4B75-946C-268CF551042A}"/>
                </a:ext>
              </a:extLst>
            </p:cNvPr>
            <p:cNvGrpSpPr/>
            <p:nvPr/>
          </p:nvGrpSpPr>
          <p:grpSpPr>
            <a:xfrm>
              <a:off x="499785" y="4324233"/>
              <a:ext cx="319496" cy="903494"/>
              <a:chOff x="499785" y="4324233"/>
              <a:chExt cx="319496" cy="903494"/>
            </a:xfrm>
          </p:grpSpPr>
          <p:sp>
            <p:nvSpPr>
              <p:cNvPr id="40" name="Rectángulo 39">
                <a:extLst>
                  <a:ext uri="{FF2B5EF4-FFF2-40B4-BE49-F238E27FC236}">
                    <a16:creationId xmlns:a16="http://schemas.microsoft.com/office/drawing/2014/main" id="{E47B04F6-4E0C-443A-9D7F-51CC3A6E8167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 dirty="0"/>
              </a:p>
            </p:txBody>
          </p:sp>
          <p:sp>
            <p:nvSpPr>
              <p:cNvPr id="42" name="Rectángulo 41">
                <a:extLst>
                  <a:ext uri="{FF2B5EF4-FFF2-40B4-BE49-F238E27FC236}">
                    <a16:creationId xmlns:a16="http://schemas.microsoft.com/office/drawing/2014/main" id="{E0D8D7D1-E8A9-477D-BB59-7D4037A10AD8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3" name="Rectángulo 42">
                <a:extLst>
                  <a:ext uri="{FF2B5EF4-FFF2-40B4-BE49-F238E27FC236}">
                    <a16:creationId xmlns:a16="http://schemas.microsoft.com/office/drawing/2014/main" id="{F11EEA12-BB2F-4295-96AC-15AABB2EB594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4" name="Rectángulo 43">
                <a:extLst>
                  <a:ext uri="{FF2B5EF4-FFF2-40B4-BE49-F238E27FC236}">
                    <a16:creationId xmlns:a16="http://schemas.microsoft.com/office/drawing/2014/main" id="{4CA8619C-54F1-4E1B-8AD0-2AB97850AF39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5" name="Rectángulo 44">
                <a:extLst>
                  <a:ext uri="{FF2B5EF4-FFF2-40B4-BE49-F238E27FC236}">
                    <a16:creationId xmlns:a16="http://schemas.microsoft.com/office/drawing/2014/main" id="{A892E23F-412E-4C2B-BF07-19DEFB875F6D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48" name="Rectángulo 47">
              <a:extLst>
                <a:ext uri="{FF2B5EF4-FFF2-40B4-BE49-F238E27FC236}">
                  <a16:creationId xmlns:a16="http://schemas.microsoft.com/office/drawing/2014/main" id="{F61B7A8A-9FD8-4CD0-98C1-D19A7D442815}"/>
                </a:ext>
              </a:extLst>
            </p:cNvPr>
            <p:cNvSpPr/>
            <p:nvPr/>
          </p:nvSpPr>
          <p:spPr>
            <a:xfrm>
              <a:off x="754528" y="4446790"/>
              <a:ext cx="66475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Busto</a:t>
              </a:r>
            </a:p>
          </p:txBody>
        </p:sp>
        <p:sp>
          <p:nvSpPr>
            <p:cNvPr id="49" name="Rectángulo 48">
              <a:extLst>
                <a:ext uri="{FF2B5EF4-FFF2-40B4-BE49-F238E27FC236}">
                  <a16:creationId xmlns:a16="http://schemas.microsoft.com/office/drawing/2014/main" id="{CB2C72A1-AB47-4A03-B163-24BB2C1F201C}"/>
                </a:ext>
              </a:extLst>
            </p:cNvPr>
            <p:cNvSpPr/>
            <p:nvPr/>
          </p:nvSpPr>
          <p:spPr>
            <a:xfrm>
              <a:off x="754528" y="4627222"/>
              <a:ext cx="934027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Larg</a:t>
              </a: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 Espalda</a:t>
              </a:r>
            </a:p>
          </p:txBody>
        </p:sp>
        <p:sp>
          <p:nvSpPr>
            <p:cNvPr id="50" name="Rectángulo 49">
              <a:extLst>
                <a:ext uri="{FF2B5EF4-FFF2-40B4-BE49-F238E27FC236}">
                  <a16:creationId xmlns:a16="http://schemas.microsoft.com/office/drawing/2014/main" id="{C5BC14CB-F47E-4D58-8F68-DDE41F381913}"/>
                </a:ext>
              </a:extLst>
            </p:cNvPr>
            <p:cNvSpPr/>
            <p:nvPr/>
          </p:nvSpPr>
          <p:spPr>
            <a:xfrm>
              <a:off x="754528" y="4819750"/>
              <a:ext cx="934027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Busto</a:t>
              </a:r>
            </a:p>
          </p:txBody>
        </p:sp>
        <p:sp>
          <p:nvSpPr>
            <p:cNvPr id="52" name="Rectángulo 51">
              <a:extLst>
                <a:ext uri="{FF2B5EF4-FFF2-40B4-BE49-F238E27FC236}">
                  <a16:creationId xmlns:a16="http://schemas.microsoft.com/office/drawing/2014/main" id="{39884370-F146-4FD9-9DE4-63D0F5CF1CFD}"/>
                </a:ext>
              </a:extLst>
            </p:cNvPr>
            <p:cNvSpPr/>
            <p:nvPr/>
          </p:nvSpPr>
          <p:spPr>
            <a:xfrm>
              <a:off x="763644" y="5019073"/>
              <a:ext cx="54205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</a:t>
              </a:r>
            </a:p>
          </p:txBody>
        </p:sp>
        <p:grpSp>
          <p:nvGrpSpPr>
            <p:cNvPr id="54" name="Grupo 53">
              <a:extLst>
                <a:ext uri="{FF2B5EF4-FFF2-40B4-BE49-F238E27FC236}">
                  <a16:creationId xmlns:a16="http://schemas.microsoft.com/office/drawing/2014/main" id="{899D3852-9FE5-4802-ABAC-63F149199D1B}"/>
                </a:ext>
              </a:extLst>
            </p:cNvPr>
            <p:cNvGrpSpPr/>
            <p:nvPr/>
          </p:nvGrpSpPr>
          <p:grpSpPr>
            <a:xfrm>
              <a:off x="1603520" y="4324233"/>
              <a:ext cx="319496" cy="903494"/>
              <a:chOff x="499785" y="4324233"/>
              <a:chExt cx="319496" cy="903494"/>
            </a:xfrm>
          </p:grpSpPr>
          <p:sp>
            <p:nvSpPr>
              <p:cNvPr id="55" name="Rectángulo 54">
                <a:extLst>
                  <a:ext uri="{FF2B5EF4-FFF2-40B4-BE49-F238E27FC236}">
                    <a16:creationId xmlns:a16="http://schemas.microsoft.com/office/drawing/2014/main" id="{B9500116-F8A0-4B60-A41D-DDA61DAD96E1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6" name="Rectángulo 55">
                <a:extLst>
                  <a:ext uri="{FF2B5EF4-FFF2-40B4-BE49-F238E27FC236}">
                    <a16:creationId xmlns:a16="http://schemas.microsoft.com/office/drawing/2014/main" id="{32936542-49CC-49B3-82EB-7BF61A120F45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7" name="Rectángulo 56">
                <a:extLst>
                  <a:ext uri="{FF2B5EF4-FFF2-40B4-BE49-F238E27FC236}">
                    <a16:creationId xmlns:a16="http://schemas.microsoft.com/office/drawing/2014/main" id="{8750774D-2064-4D64-A3A9-4DF20C839018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8" name="Rectángulo 57">
                <a:extLst>
                  <a:ext uri="{FF2B5EF4-FFF2-40B4-BE49-F238E27FC236}">
                    <a16:creationId xmlns:a16="http://schemas.microsoft.com/office/drawing/2014/main" id="{83283F80-022F-44A8-A5C5-F600B41761E0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9" name="Rectángulo 58">
                <a:extLst>
                  <a:ext uri="{FF2B5EF4-FFF2-40B4-BE49-F238E27FC236}">
                    <a16:creationId xmlns:a16="http://schemas.microsoft.com/office/drawing/2014/main" id="{B3B65F57-430F-44F5-B56A-77EC86B78C32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60" name="Rectángulo 59">
              <a:extLst>
                <a:ext uri="{FF2B5EF4-FFF2-40B4-BE49-F238E27FC236}">
                  <a16:creationId xmlns:a16="http://schemas.microsoft.com/office/drawing/2014/main" id="{6466DA8E-C652-4658-9DE6-CC4010FF4254}"/>
                </a:ext>
              </a:extLst>
            </p:cNvPr>
            <p:cNvSpPr/>
            <p:nvPr/>
          </p:nvSpPr>
          <p:spPr>
            <a:xfrm>
              <a:off x="1857045" y="4249221"/>
              <a:ext cx="140225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Frente </a:t>
              </a:r>
            </a:p>
          </p:txBody>
        </p:sp>
        <p:sp>
          <p:nvSpPr>
            <p:cNvPr id="61" name="Rectángulo 60">
              <a:extLst>
                <a:ext uri="{FF2B5EF4-FFF2-40B4-BE49-F238E27FC236}">
                  <a16:creationId xmlns:a16="http://schemas.microsoft.com/office/drawing/2014/main" id="{31371062-0AD6-4B71-A228-5A8B2CD3F31E}"/>
                </a:ext>
              </a:extLst>
            </p:cNvPr>
            <p:cNvSpPr/>
            <p:nvPr/>
          </p:nvSpPr>
          <p:spPr>
            <a:xfrm>
              <a:off x="1857045" y="4448480"/>
              <a:ext cx="1327750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Costado</a:t>
              </a:r>
            </a:p>
          </p:txBody>
        </p:sp>
        <p:sp>
          <p:nvSpPr>
            <p:cNvPr id="62" name="Rectángulo 61">
              <a:extLst>
                <a:ext uri="{FF2B5EF4-FFF2-40B4-BE49-F238E27FC236}">
                  <a16:creationId xmlns:a16="http://schemas.microsoft.com/office/drawing/2014/main" id="{5A4E51EF-8D78-4EC7-9B0F-BE0BEA9BB197}"/>
                </a:ext>
              </a:extLst>
            </p:cNvPr>
            <p:cNvSpPr/>
            <p:nvPr/>
          </p:nvSpPr>
          <p:spPr>
            <a:xfrm>
              <a:off x="1867696" y="4627222"/>
              <a:ext cx="60857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Cadera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63" name="Rectángulo 62">
              <a:extLst>
                <a:ext uri="{FF2B5EF4-FFF2-40B4-BE49-F238E27FC236}">
                  <a16:creationId xmlns:a16="http://schemas.microsoft.com/office/drawing/2014/main" id="{14010947-628E-4464-9589-CBFF26BCD86C}"/>
                </a:ext>
              </a:extLst>
            </p:cNvPr>
            <p:cNvSpPr/>
            <p:nvPr/>
          </p:nvSpPr>
          <p:spPr>
            <a:xfrm>
              <a:off x="1867696" y="4813319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Rodilla</a:t>
              </a:r>
            </a:p>
          </p:txBody>
        </p:sp>
        <p:sp>
          <p:nvSpPr>
            <p:cNvPr id="64" name="Rectángulo 63">
              <a:extLst>
                <a:ext uri="{FF2B5EF4-FFF2-40B4-BE49-F238E27FC236}">
                  <a16:creationId xmlns:a16="http://schemas.microsoft.com/office/drawing/2014/main" id="{B9F5A617-31DA-4B42-AA9F-20464752E28F}"/>
                </a:ext>
              </a:extLst>
            </p:cNvPr>
            <p:cNvSpPr/>
            <p:nvPr/>
          </p:nvSpPr>
          <p:spPr>
            <a:xfrm>
              <a:off x="1862655" y="5016100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Rodilla</a:t>
              </a:r>
            </a:p>
          </p:txBody>
        </p:sp>
        <p:grpSp>
          <p:nvGrpSpPr>
            <p:cNvPr id="65" name="Grupo 64">
              <a:extLst>
                <a:ext uri="{FF2B5EF4-FFF2-40B4-BE49-F238E27FC236}">
                  <a16:creationId xmlns:a16="http://schemas.microsoft.com/office/drawing/2014/main" id="{320CD5EF-93F7-494C-8D7A-6A0B8DEABED7}"/>
                </a:ext>
              </a:extLst>
            </p:cNvPr>
            <p:cNvGrpSpPr/>
            <p:nvPr/>
          </p:nvGrpSpPr>
          <p:grpSpPr>
            <a:xfrm>
              <a:off x="3122565" y="4330398"/>
              <a:ext cx="319496" cy="903494"/>
              <a:chOff x="499785" y="4324233"/>
              <a:chExt cx="319496" cy="903494"/>
            </a:xfrm>
          </p:grpSpPr>
          <p:sp>
            <p:nvSpPr>
              <p:cNvPr id="66" name="Rectángulo 65">
                <a:extLst>
                  <a:ext uri="{FF2B5EF4-FFF2-40B4-BE49-F238E27FC236}">
                    <a16:creationId xmlns:a16="http://schemas.microsoft.com/office/drawing/2014/main" id="{F5AFC7C4-3C8D-4234-9F99-591641CB149C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7" name="Rectángulo 66">
                <a:extLst>
                  <a:ext uri="{FF2B5EF4-FFF2-40B4-BE49-F238E27FC236}">
                    <a16:creationId xmlns:a16="http://schemas.microsoft.com/office/drawing/2014/main" id="{672EC4D9-7968-40EF-8E37-0AB1B0B57B4D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8" name="Rectángulo 67">
                <a:extLst>
                  <a:ext uri="{FF2B5EF4-FFF2-40B4-BE49-F238E27FC236}">
                    <a16:creationId xmlns:a16="http://schemas.microsoft.com/office/drawing/2014/main" id="{79992F34-89A5-437A-A008-60DF00CD58FB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9" name="Rectángulo 68">
                <a:extLst>
                  <a:ext uri="{FF2B5EF4-FFF2-40B4-BE49-F238E27FC236}">
                    <a16:creationId xmlns:a16="http://schemas.microsoft.com/office/drawing/2014/main" id="{5A44A7C8-1EF2-4BA3-A253-805C71A8205A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70" name="Rectángulo 69">
                <a:extLst>
                  <a:ext uri="{FF2B5EF4-FFF2-40B4-BE49-F238E27FC236}">
                    <a16:creationId xmlns:a16="http://schemas.microsoft.com/office/drawing/2014/main" id="{9FCEB1F4-D108-40F4-9C61-46A7811EF12A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71" name="Rectángulo 70">
              <a:extLst>
                <a:ext uri="{FF2B5EF4-FFF2-40B4-BE49-F238E27FC236}">
                  <a16:creationId xmlns:a16="http://schemas.microsoft.com/office/drawing/2014/main" id="{7667203C-F86F-4632-8695-E8C8F777376B}"/>
                </a:ext>
              </a:extLst>
            </p:cNvPr>
            <p:cNvSpPr/>
            <p:nvPr/>
          </p:nvSpPr>
          <p:spPr>
            <a:xfrm>
              <a:off x="3391445" y="4257235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Pantalones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2" name="Rectángulo 71">
              <a:extLst>
                <a:ext uri="{FF2B5EF4-FFF2-40B4-BE49-F238E27FC236}">
                  <a16:creationId xmlns:a16="http://schemas.microsoft.com/office/drawing/2014/main" id="{58BFB19A-50EB-45F1-A3CE-85D479F6FF63}"/>
                </a:ext>
              </a:extLst>
            </p:cNvPr>
            <p:cNvSpPr/>
            <p:nvPr/>
          </p:nvSpPr>
          <p:spPr>
            <a:xfrm>
              <a:off x="3392643" y="4443247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Falda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3" name="Rectángulo 72">
              <a:extLst>
                <a:ext uri="{FF2B5EF4-FFF2-40B4-BE49-F238E27FC236}">
                  <a16:creationId xmlns:a16="http://schemas.microsoft.com/office/drawing/2014/main" id="{1D61C0AB-6E23-4955-B604-F5425931A240}"/>
                </a:ext>
              </a:extLst>
            </p:cNvPr>
            <p:cNvSpPr/>
            <p:nvPr/>
          </p:nvSpPr>
          <p:spPr>
            <a:xfrm>
              <a:off x="3388231" y="4632248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Brazos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4" name="Rectángulo 73">
              <a:extLst>
                <a:ext uri="{FF2B5EF4-FFF2-40B4-BE49-F238E27FC236}">
                  <a16:creationId xmlns:a16="http://schemas.microsoft.com/office/drawing/2014/main" id="{82FFD66E-2E43-472B-9751-82F25D60E63F}"/>
                </a:ext>
              </a:extLst>
            </p:cNvPr>
            <p:cNvSpPr/>
            <p:nvPr/>
          </p:nvSpPr>
          <p:spPr>
            <a:xfrm>
              <a:off x="3391445" y="4824776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Brazos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5" name="Rectángulo 74">
              <a:extLst>
                <a:ext uri="{FF2B5EF4-FFF2-40B4-BE49-F238E27FC236}">
                  <a16:creationId xmlns:a16="http://schemas.microsoft.com/office/drawing/2014/main" id="{567DC8AA-44AB-4858-80A5-59093DB9B205}"/>
                </a:ext>
              </a:extLst>
            </p:cNvPr>
            <p:cNvSpPr/>
            <p:nvPr/>
          </p:nvSpPr>
          <p:spPr>
            <a:xfrm>
              <a:off x="3392014" y="5019687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Puños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77" name="Grupo 76">
            <a:extLst>
              <a:ext uri="{FF2B5EF4-FFF2-40B4-BE49-F238E27FC236}">
                <a16:creationId xmlns:a16="http://schemas.microsoft.com/office/drawing/2014/main" id="{E1C409F8-653D-4D9B-BD5A-C6F51AAA093A}"/>
              </a:ext>
            </a:extLst>
          </p:cNvPr>
          <p:cNvGrpSpPr/>
          <p:nvPr/>
        </p:nvGrpSpPr>
        <p:grpSpPr>
          <a:xfrm>
            <a:off x="827247" y="5284367"/>
            <a:ext cx="3869438" cy="314947"/>
            <a:chOff x="846774" y="1908569"/>
            <a:chExt cx="3869438" cy="314947"/>
          </a:xfrm>
        </p:grpSpPr>
        <p:sp>
          <p:nvSpPr>
            <p:cNvPr id="78" name="Rectángulo: esquinas redondeadas 77">
              <a:extLst>
                <a:ext uri="{FF2B5EF4-FFF2-40B4-BE49-F238E27FC236}">
                  <a16:creationId xmlns:a16="http://schemas.microsoft.com/office/drawing/2014/main" id="{2060D2E5-A165-4593-B293-BEB07BBA723F}"/>
                </a:ext>
              </a:extLst>
            </p:cNvPr>
            <p:cNvSpPr/>
            <p:nvPr/>
          </p:nvSpPr>
          <p:spPr>
            <a:xfrm>
              <a:off x="888509" y="1931042"/>
              <a:ext cx="3548063" cy="267576"/>
            </a:xfrm>
            <a:prstGeom prst="roundRect">
              <a:avLst>
                <a:gd name="adj" fmla="val 3808"/>
              </a:avLst>
            </a:prstGeom>
            <a:solidFill>
              <a:srgbClr val="E5EBF7"/>
            </a:solidFill>
            <a:ln w="6350"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79" name="Rectángulo 78">
              <a:extLst>
                <a:ext uri="{FF2B5EF4-FFF2-40B4-BE49-F238E27FC236}">
                  <a16:creationId xmlns:a16="http://schemas.microsoft.com/office/drawing/2014/main" id="{E7877A37-7626-4D32-BC91-E7815A0457B0}"/>
                </a:ext>
              </a:extLst>
            </p:cNvPr>
            <p:cNvSpPr/>
            <p:nvPr/>
          </p:nvSpPr>
          <p:spPr>
            <a:xfrm>
              <a:off x="846774" y="1910995"/>
              <a:ext cx="140708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Material Utilizado</a:t>
              </a:r>
            </a:p>
          </p:txBody>
        </p:sp>
        <p:sp>
          <p:nvSpPr>
            <p:cNvPr id="80" name="Rectángulo 79">
              <a:extLst>
                <a:ext uri="{FF2B5EF4-FFF2-40B4-BE49-F238E27FC236}">
                  <a16:creationId xmlns:a16="http://schemas.microsoft.com/office/drawing/2014/main" id="{EED52FFC-D234-4972-9362-CCA8BD8E1E1D}"/>
                </a:ext>
              </a:extLst>
            </p:cNvPr>
            <p:cNvSpPr/>
            <p:nvPr/>
          </p:nvSpPr>
          <p:spPr>
            <a:xfrm>
              <a:off x="1951784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81" name="Rectángulo 80">
              <a:extLst>
                <a:ext uri="{FF2B5EF4-FFF2-40B4-BE49-F238E27FC236}">
                  <a16:creationId xmlns:a16="http://schemas.microsoft.com/office/drawing/2014/main" id="{810D7B33-A378-48EE-81DB-D80ABF08CAFF}"/>
                </a:ext>
              </a:extLst>
            </p:cNvPr>
            <p:cNvSpPr/>
            <p:nvPr/>
          </p:nvSpPr>
          <p:spPr>
            <a:xfrm>
              <a:off x="2018850" y="1908569"/>
              <a:ext cx="1230415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Traído por cliente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82" name="Rectángulo 81">
              <a:extLst>
                <a:ext uri="{FF2B5EF4-FFF2-40B4-BE49-F238E27FC236}">
                  <a16:creationId xmlns:a16="http://schemas.microsoft.com/office/drawing/2014/main" id="{C6BA340D-8998-4AB9-89C7-B008C984CE74}"/>
                </a:ext>
              </a:extLst>
            </p:cNvPr>
            <p:cNvSpPr/>
            <p:nvPr/>
          </p:nvSpPr>
          <p:spPr>
            <a:xfrm>
              <a:off x="3114635" y="2000787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85" name="Rectángulo 84">
              <a:extLst>
                <a:ext uri="{FF2B5EF4-FFF2-40B4-BE49-F238E27FC236}">
                  <a16:creationId xmlns:a16="http://schemas.microsoft.com/office/drawing/2014/main" id="{E804BDC5-B8E3-4BEE-B9A1-7A7F9FE1772F}"/>
                </a:ext>
              </a:extLst>
            </p:cNvPr>
            <p:cNvSpPr/>
            <p:nvPr/>
          </p:nvSpPr>
          <p:spPr>
            <a:xfrm>
              <a:off x="3194974" y="1908569"/>
              <a:ext cx="152123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Comprado por uno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pic>
        <p:nvPicPr>
          <p:cNvPr id="86" name="Imagen 85">
            <a:extLst>
              <a:ext uri="{FF2B5EF4-FFF2-40B4-BE49-F238E27FC236}">
                <a16:creationId xmlns:a16="http://schemas.microsoft.com/office/drawing/2014/main" id="{5E40D706-1789-41B8-8B26-B918DFB9E15B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203" t="66278" r="8673" b="23356"/>
          <a:stretch/>
        </p:blipFill>
        <p:spPr>
          <a:xfrm>
            <a:off x="420002" y="5572807"/>
            <a:ext cx="4301657" cy="745544"/>
          </a:xfrm>
          <a:prstGeom prst="rect">
            <a:avLst/>
          </a:prstGeom>
        </p:spPr>
      </p:pic>
      <p:grpSp>
        <p:nvGrpSpPr>
          <p:cNvPr id="99" name="Grupo 98">
            <a:extLst>
              <a:ext uri="{FF2B5EF4-FFF2-40B4-BE49-F238E27FC236}">
                <a16:creationId xmlns:a16="http://schemas.microsoft.com/office/drawing/2014/main" id="{A495B0AB-2D8A-4029-A820-29583E476264}"/>
              </a:ext>
            </a:extLst>
          </p:cNvPr>
          <p:cNvGrpSpPr/>
          <p:nvPr/>
        </p:nvGrpSpPr>
        <p:grpSpPr>
          <a:xfrm>
            <a:off x="513886" y="6402346"/>
            <a:ext cx="4328637" cy="751470"/>
            <a:chOff x="507023" y="6357999"/>
            <a:chExt cx="4328637" cy="751470"/>
          </a:xfrm>
        </p:grpSpPr>
        <p:sp>
          <p:nvSpPr>
            <p:cNvPr id="88" name="Rectángulo 87">
              <a:extLst>
                <a:ext uri="{FF2B5EF4-FFF2-40B4-BE49-F238E27FC236}">
                  <a16:creationId xmlns:a16="http://schemas.microsoft.com/office/drawing/2014/main" id="{CABB359B-7FAA-4851-BFBB-C7E16CD1F9CA}"/>
                </a:ext>
              </a:extLst>
            </p:cNvPr>
            <p:cNvSpPr/>
            <p:nvPr/>
          </p:nvSpPr>
          <p:spPr>
            <a:xfrm>
              <a:off x="507023" y="6357999"/>
              <a:ext cx="1590222" cy="34394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6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Formas de Pago</a:t>
              </a:r>
              <a:endParaRPr lang="es-CL" sz="16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89" name="Rectángulo 88">
              <a:extLst>
                <a:ext uri="{FF2B5EF4-FFF2-40B4-BE49-F238E27FC236}">
                  <a16:creationId xmlns:a16="http://schemas.microsoft.com/office/drawing/2014/main" id="{5C3FB13F-67AB-4E67-B8DB-16F6AEF462D6}"/>
                </a:ext>
              </a:extLst>
            </p:cNvPr>
            <p:cNvSpPr/>
            <p:nvPr/>
          </p:nvSpPr>
          <p:spPr>
            <a:xfrm>
              <a:off x="508665" y="6755574"/>
              <a:ext cx="118105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Total a Pagar: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90" name="Conector recto 89">
              <a:extLst>
                <a:ext uri="{FF2B5EF4-FFF2-40B4-BE49-F238E27FC236}">
                  <a16:creationId xmlns:a16="http://schemas.microsoft.com/office/drawing/2014/main" id="{E991F5D5-602F-41C6-A05E-4F641BA735F5}"/>
                </a:ext>
              </a:extLst>
            </p:cNvPr>
            <p:cNvCxnSpPr>
              <a:cxnSpLocks/>
            </p:cNvCxnSpPr>
            <p:nvPr/>
          </p:nvCxnSpPr>
          <p:spPr>
            <a:xfrm>
              <a:off x="1405339" y="6956676"/>
              <a:ext cx="1125661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3" name="Rectángulo 92">
              <a:extLst>
                <a:ext uri="{FF2B5EF4-FFF2-40B4-BE49-F238E27FC236}">
                  <a16:creationId xmlns:a16="http://schemas.microsoft.com/office/drawing/2014/main" id="{6EBF0BAA-1830-4082-9014-C97DF0F57357}"/>
                </a:ext>
              </a:extLst>
            </p:cNvPr>
            <p:cNvSpPr/>
            <p:nvPr/>
          </p:nvSpPr>
          <p:spPr>
            <a:xfrm>
              <a:off x="2618328" y="6480608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94" name="Rectángulo 93">
              <a:extLst>
                <a:ext uri="{FF2B5EF4-FFF2-40B4-BE49-F238E27FC236}">
                  <a16:creationId xmlns:a16="http://schemas.microsoft.com/office/drawing/2014/main" id="{6B27A875-5C49-4CE4-884A-53A0A9CD71C2}"/>
                </a:ext>
              </a:extLst>
            </p:cNvPr>
            <p:cNvSpPr/>
            <p:nvPr/>
          </p:nvSpPr>
          <p:spPr>
            <a:xfrm>
              <a:off x="2698547" y="6392360"/>
              <a:ext cx="213711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50% Adel</a:t>
              </a: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anto / 50% Entrega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5" name="Rectángulo 94">
              <a:extLst>
                <a:ext uri="{FF2B5EF4-FFF2-40B4-BE49-F238E27FC236}">
                  <a16:creationId xmlns:a16="http://schemas.microsoft.com/office/drawing/2014/main" id="{796D9CDE-CE6A-44BC-B977-018DBDB7ADB1}"/>
                </a:ext>
              </a:extLst>
            </p:cNvPr>
            <p:cNvSpPr/>
            <p:nvPr/>
          </p:nvSpPr>
          <p:spPr>
            <a:xfrm>
              <a:off x="2618327" y="6671604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96" name="Rectángulo 95">
              <a:extLst>
                <a:ext uri="{FF2B5EF4-FFF2-40B4-BE49-F238E27FC236}">
                  <a16:creationId xmlns:a16="http://schemas.microsoft.com/office/drawing/2014/main" id="{E1A9C05A-E9F5-40BA-9B89-F4925868A6E2}"/>
                </a:ext>
              </a:extLst>
            </p:cNvPr>
            <p:cNvSpPr/>
            <p:nvPr/>
          </p:nvSpPr>
          <p:spPr>
            <a:xfrm>
              <a:off x="2698547" y="6590190"/>
              <a:ext cx="125637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Tarjeta de Crédito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7" name="Rectángulo 96">
              <a:extLst>
                <a:ext uri="{FF2B5EF4-FFF2-40B4-BE49-F238E27FC236}">
                  <a16:creationId xmlns:a16="http://schemas.microsoft.com/office/drawing/2014/main" id="{FDB9D3DA-79A0-4743-B169-42B0206C7917}"/>
                </a:ext>
              </a:extLst>
            </p:cNvPr>
            <p:cNvSpPr/>
            <p:nvPr/>
          </p:nvSpPr>
          <p:spPr>
            <a:xfrm>
              <a:off x="2734595" y="6796948"/>
              <a:ext cx="125637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Pago Completo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8" name="Rectángulo 97">
              <a:extLst>
                <a:ext uri="{FF2B5EF4-FFF2-40B4-BE49-F238E27FC236}">
                  <a16:creationId xmlns:a16="http://schemas.microsoft.com/office/drawing/2014/main" id="{C23ACB03-E850-4859-963B-A4D496E13724}"/>
                </a:ext>
              </a:extLst>
            </p:cNvPr>
            <p:cNvSpPr/>
            <p:nvPr/>
          </p:nvSpPr>
          <p:spPr>
            <a:xfrm>
              <a:off x="2618327" y="6872424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</p:grpSp>
      <p:sp>
        <p:nvSpPr>
          <p:cNvPr id="83" name="Rectángulo 82">
            <a:extLst>
              <a:ext uri="{FF2B5EF4-FFF2-40B4-BE49-F238E27FC236}">
                <a16:creationId xmlns:a16="http://schemas.microsoft.com/office/drawing/2014/main" id="{FF1B5714-D46E-4962-9BD8-8C3EB344E93F}"/>
              </a:ext>
            </a:extLst>
          </p:cNvPr>
          <p:cNvSpPr/>
          <p:nvPr/>
        </p:nvSpPr>
        <p:spPr>
          <a:xfrm>
            <a:off x="551357" y="63750"/>
            <a:ext cx="4148168" cy="107830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07000"/>
              </a:lnSpc>
              <a:spcAft>
                <a:spcPts val="726"/>
              </a:spcAft>
            </a:pPr>
            <a:r>
              <a:rPr lang="es-CL" sz="5988" dirty="0">
                <a:solidFill>
                  <a:schemeClr val="bg1"/>
                </a:solidFill>
                <a:latin typeface="Angelface" pitchFamily="50" charset="0"/>
                <a:ea typeface="Calibri" panose="020F0502020204030204" pitchFamily="34" charset="0"/>
                <a:cs typeface="Times New Roman" panose="02020603050405020304" pitchFamily="18" charset="0"/>
              </a:rPr>
              <a:t>Ordenes de Venta</a:t>
            </a:r>
            <a:endParaRPr lang="es-CL" sz="6532" dirty="0">
              <a:solidFill>
                <a:schemeClr val="bg1"/>
              </a:solidFill>
              <a:latin typeface="Angelface" pitchFamily="50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101" name="Rectángulo: esquinas redondeadas 100">
            <a:extLst>
              <a:ext uri="{FF2B5EF4-FFF2-40B4-BE49-F238E27FC236}">
                <a16:creationId xmlns:a16="http://schemas.microsoft.com/office/drawing/2014/main" id="{0A155951-9671-4EA6-9BA5-4894C98CB333}"/>
              </a:ext>
            </a:extLst>
          </p:cNvPr>
          <p:cNvSpPr/>
          <p:nvPr/>
        </p:nvSpPr>
        <p:spPr>
          <a:xfrm>
            <a:off x="473237" y="1582469"/>
            <a:ext cx="4223447" cy="604994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111" name="Rectángulo: esquinas redondeadas 110">
            <a:extLst>
              <a:ext uri="{FF2B5EF4-FFF2-40B4-BE49-F238E27FC236}">
                <a16:creationId xmlns:a16="http://schemas.microsoft.com/office/drawing/2014/main" id="{2F0F5CEE-A183-4B39-8715-F1C8F735566B}"/>
              </a:ext>
            </a:extLst>
          </p:cNvPr>
          <p:cNvSpPr/>
          <p:nvPr/>
        </p:nvSpPr>
        <p:spPr>
          <a:xfrm>
            <a:off x="524368" y="3850804"/>
            <a:ext cx="4115236" cy="1279658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113" name="Rectángulo: esquinas redondeadas 112">
            <a:extLst>
              <a:ext uri="{FF2B5EF4-FFF2-40B4-BE49-F238E27FC236}">
                <a16:creationId xmlns:a16="http://schemas.microsoft.com/office/drawing/2014/main" id="{907035ED-50C6-4207-BD92-D5027B05F656}"/>
              </a:ext>
            </a:extLst>
          </p:cNvPr>
          <p:cNvSpPr/>
          <p:nvPr/>
        </p:nvSpPr>
        <p:spPr>
          <a:xfrm>
            <a:off x="521789" y="6431097"/>
            <a:ext cx="4115236" cy="762266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</p:spTree>
    <p:extLst>
      <p:ext uri="{BB962C8B-B14F-4D97-AF65-F5344CB8AC3E}">
        <p14:creationId xmlns:p14="http://schemas.microsoft.com/office/powerpoint/2010/main" val="3653270415"/>
      </p:ext>
    </p:extLst>
  </p:cSld>
  <p:clrMapOvr>
    <a:masterClrMapping/>
  </p:clrMapOvr>
</p:sld>
</file>

<file path=ppt/slides/slide3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4" name="Imagen 113">
            <a:extLst>
              <a:ext uri="{FF2B5EF4-FFF2-40B4-BE49-F238E27FC236}">
                <a16:creationId xmlns:a16="http://schemas.microsoft.com/office/drawing/2014/main" id="{E2C72D66-3C05-40F4-818E-4CB8631B94FA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26633" t="9514" r="29569" b="27352"/>
          <a:stretch/>
        </p:blipFill>
        <p:spPr>
          <a:xfrm rot="16200000">
            <a:off x="2185505" y="-1998928"/>
            <a:ext cx="697876" cy="5068891"/>
          </a:xfrm>
          <a:prstGeom prst="rect">
            <a:avLst/>
          </a:prstGeom>
        </p:spPr>
      </p:pic>
      <p:sp>
        <p:nvSpPr>
          <p:cNvPr id="112" name="Rectángulo: esquinas redondeadas 111">
            <a:extLst>
              <a:ext uri="{FF2B5EF4-FFF2-40B4-BE49-F238E27FC236}">
                <a16:creationId xmlns:a16="http://schemas.microsoft.com/office/drawing/2014/main" id="{E115D612-3661-42A9-A486-91A7B88EA55F}"/>
              </a:ext>
            </a:extLst>
          </p:cNvPr>
          <p:cNvSpPr/>
          <p:nvPr/>
        </p:nvSpPr>
        <p:spPr>
          <a:xfrm>
            <a:off x="440504" y="6367648"/>
            <a:ext cx="4290148" cy="890633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110" name="Rectángulo: esquinas redondeadas 109">
            <a:extLst>
              <a:ext uri="{FF2B5EF4-FFF2-40B4-BE49-F238E27FC236}">
                <a16:creationId xmlns:a16="http://schemas.microsoft.com/office/drawing/2014/main" id="{9B78243E-FF09-471B-A928-593DCFE6BCF1}"/>
              </a:ext>
            </a:extLst>
          </p:cNvPr>
          <p:cNvSpPr/>
          <p:nvPr/>
        </p:nvSpPr>
        <p:spPr>
          <a:xfrm>
            <a:off x="440505" y="3776826"/>
            <a:ext cx="4290148" cy="1439386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84" name="Rectángulo: esquinas redondeadas 83">
            <a:extLst>
              <a:ext uri="{FF2B5EF4-FFF2-40B4-BE49-F238E27FC236}">
                <a16:creationId xmlns:a16="http://schemas.microsoft.com/office/drawing/2014/main" id="{AD7414DD-8DE6-45B8-8112-9BDDF0B186AF}"/>
              </a:ext>
            </a:extLst>
          </p:cNvPr>
          <p:cNvSpPr/>
          <p:nvPr/>
        </p:nvSpPr>
        <p:spPr>
          <a:xfrm>
            <a:off x="420001" y="1536627"/>
            <a:ext cx="4310651" cy="697874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2" name="Rectángulo: esquinas redondeadas 1">
            <a:extLst>
              <a:ext uri="{FF2B5EF4-FFF2-40B4-BE49-F238E27FC236}">
                <a16:creationId xmlns:a16="http://schemas.microsoft.com/office/drawing/2014/main" id="{99FF4510-806D-4AC7-8D73-69B355A697B8}"/>
              </a:ext>
            </a:extLst>
          </p:cNvPr>
          <p:cNvSpPr/>
          <p:nvPr/>
        </p:nvSpPr>
        <p:spPr>
          <a:xfrm>
            <a:off x="1308997" y="1142665"/>
            <a:ext cx="1021080" cy="217998"/>
          </a:xfrm>
          <a:prstGeom prst="roundRect">
            <a:avLst>
              <a:gd name="adj" fmla="val 0"/>
            </a:avLst>
          </a:prstGeom>
          <a:noFill/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4" name="Rectángulo 3">
            <a:extLst>
              <a:ext uri="{FF2B5EF4-FFF2-40B4-BE49-F238E27FC236}">
                <a16:creationId xmlns:a16="http://schemas.microsoft.com/office/drawing/2014/main" id="{2AFB77A1-E7B9-4F47-9144-3CC7BDF7EE3D}"/>
              </a:ext>
            </a:extLst>
          </p:cNvPr>
          <p:cNvSpPr/>
          <p:nvPr/>
        </p:nvSpPr>
        <p:spPr>
          <a:xfrm>
            <a:off x="440504" y="1056234"/>
            <a:ext cx="1021080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N.º Pedido</a:t>
            </a:r>
            <a:endParaRPr lang="es-CL" dirty="0">
              <a:effectLst/>
              <a:latin typeface="Akazan Lt" panose="02000506020000020003" pitchFamily="2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5" name="Rectángulo: esquinas redondeadas 4">
            <a:extLst>
              <a:ext uri="{FF2B5EF4-FFF2-40B4-BE49-F238E27FC236}">
                <a16:creationId xmlns:a16="http://schemas.microsoft.com/office/drawing/2014/main" id="{2842A9BB-0E44-4F1E-97DD-EF7322732B51}"/>
              </a:ext>
            </a:extLst>
          </p:cNvPr>
          <p:cNvSpPr/>
          <p:nvPr/>
        </p:nvSpPr>
        <p:spPr>
          <a:xfrm>
            <a:off x="3675604" y="1142059"/>
            <a:ext cx="1021080" cy="217998"/>
          </a:xfrm>
          <a:prstGeom prst="roundRect">
            <a:avLst>
              <a:gd name="adj" fmla="val 0"/>
            </a:avLst>
          </a:prstGeom>
          <a:noFill/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6" name="Rectángulo 5">
            <a:extLst>
              <a:ext uri="{FF2B5EF4-FFF2-40B4-BE49-F238E27FC236}">
                <a16:creationId xmlns:a16="http://schemas.microsoft.com/office/drawing/2014/main" id="{7F3D37A6-278E-4B2C-8776-6E7C1A84784E}"/>
              </a:ext>
            </a:extLst>
          </p:cNvPr>
          <p:cNvSpPr/>
          <p:nvPr/>
        </p:nvSpPr>
        <p:spPr>
          <a:xfrm>
            <a:off x="3079506" y="1063864"/>
            <a:ext cx="1021080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Fecha</a:t>
            </a:r>
          </a:p>
        </p:txBody>
      </p:sp>
      <p:grpSp>
        <p:nvGrpSpPr>
          <p:cNvPr id="17" name="Grupo 16">
            <a:extLst>
              <a:ext uri="{FF2B5EF4-FFF2-40B4-BE49-F238E27FC236}">
                <a16:creationId xmlns:a16="http://schemas.microsoft.com/office/drawing/2014/main" id="{A1221EF0-FDFE-48C3-A647-6370BEFC3A9F}"/>
              </a:ext>
            </a:extLst>
          </p:cNvPr>
          <p:cNvGrpSpPr/>
          <p:nvPr/>
        </p:nvGrpSpPr>
        <p:grpSpPr>
          <a:xfrm>
            <a:off x="428996" y="1535416"/>
            <a:ext cx="4190338" cy="715275"/>
            <a:chOff x="461175" y="1120552"/>
            <a:chExt cx="4190338" cy="715275"/>
          </a:xfrm>
        </p:grpSpPr>
        <p:sp>
          <p:nvSpPr>
            <p:cNvPr id="8" name="Rectángulo 7">
              <a:extLst>
                <a:ext uri="{FF2B5EF4-FFF2-40B4-BE49-F238E27FC236}">
                  <a16:creationId xmlns:a16="http://schemas.microsoft.com/office/drawing/2014/main" id="{9A52EE84-0DE8-4F26-AD5E-3CE20593F425}"/>
                </a:ext>
              </a:extLst>
            </p:cNvPr>
            <p:cNvSpPr/>
            <p:nvPr/>
          </p:nvSpPr>
          <p:spPr>
            <a:xfrm>
              <a:off x="477077" y="1120552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Cliente: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" name="Rectángulo 8">
              <a:extLst>
                <a:ext uri="{FF2B5EF4-FFF2-40B4-BE49-F238E27FC236}">
                  <a16:creationId xmlns:a16="http://schemas.microsoft.com/office/drawing/2014/main" id="{0293D1B7-439B-4947-A5F0-41627F3784A1}"/>
                </a:ext>
              </a:extLst>
            </p:cNvPr>
            <p:cNvSpPr/>
            <p:nvPr/>
          </p:nvSpPr>
          <p:spPr>
            <a:xfrm>
              <a:off x="461175" y="1452518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Teléfono: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10" name="Rectángulo 9">
              <a:extLst>
                <a:ext uri="{FF2B5EF4-FFF2-40B4-BE49-F238E27FC236}">
                  <a16:creationId xmlns:a16="http://schemas.microsoft.com/office/drawing/2014/main" id="{18CEE0AE-BC72-4F64-89A2-783C42213717}"/>
                </a:ext>
              </a:extLst>
            </p:cNvPr>
            <p:cNvSpPr/>
            <p:nvPr/>
          </p:nvSpPr>
          <p:spPr>
            <a:xfrm>
              <a:off x="2542395" y="1460468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Celular: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12" name="Conector recto 11">
              <a:extLst>
                <a:ext uri="{FF2B5EF4-FFF2-40B4-BE49-F238E27FC236}">
                  <a16:creationId xmlns:a16="http://schemas.microsoft.com/office/drawing/2014/main" id="{44FD2E21-B38E-48E6-8AF0-3E3DE6E69487}"/>
                </a:ext>
              </a:extLst>
            </p:cNvPr>
            <p:cNvCxnSpPr/>
            <p:nvPr/>
          </p:nvCxnSpPr>
          <p:spPr>
            <a:xfrm>
              <a:off x="1089328" y="1380954"/>
              <a:ext cx="3562185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Conector recto 12">
              <a:extLst>
                <a:ext uri="{FF2B5EF4-FFF2-40B4-BE49-F238E27FC236}">
                  <a16:creationId xmlns:a16="http://schemas.microsoft.com/office/drawing/2014/main" id="{FF0615F5-297B-42CC-9227-B689F664423A}"/>
                </a:ext>
              </a:extLst>
            </p:cNvPr>
            <p:cNvCxnSpPr>
              <a:cxnSpLocks/>
            </p:cNvCxnSpPr>
            <p:nvPr/>
          </p:nvCxnSpPr>
          <p:spPr>
            <a:xfrm>
              <a:off x="1194019" y="1700333"/>
              <a:ext cx="1348376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" name="Conector recto 14">
              <a:extLst>
                <a:ext uri="{FF2B5EF4-FFF2-40B4-BE49-F238E27FC236}">
                  <a16:creationId xmlns:a16="http://schemas.microsoft.com/office/drawing/2014/main" id="{BD48C7B8-5CAC-4F82-9216-C8AB344C1EF2}"/>
                </a:ext>
              </a:extLst>
            </p:cNvPr>
            <p:cNvCxnSpPr>
              <a:cxnSpLocks/>
            </p:cNvCxnSpPr>
            <p:nvPr/>
          </p:nvCxnSpPr>
          <p:spPr>
            <a:xfrm>
              <a:off x="3228230" y="1700333"/>
              <a:ext cx="1423283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7" name="Grupo 26">
            <a:extLst>
              <a:ext uri="{FF2B5EF4-FFF2-40B4-BE49-F238E27FC236}">
                <a16:creationId xmlns:a16="http://schemas.microsoft.com/office/drawing/2014/main" id="{D011FB4B-7475-4BE9-A358-6DA41A8D12AD}"/>
              </a:ext>
            </a:extLst>
          </p:cNvPr>
          <p:cNvGrpSpPr/>
          <p:nvPr/>
        </p:nvGrpSpPr>
        <p:grpSpPr>
          <a:xfrm>
            <a:off x="899417" y="2332501"/>
            <a:ext cx="3359980" cy="319046"/>
            <a:chOff x="864702" y="1908569"/>
            <a:chExt cx="3359980" cy="319046"/>
          </a:xfrm>
        </p:grpSpPr>
        <p:sp>
          <p:nvSpPr>
            <p:cNvPr id="19" name="Rectángulo: esquinas redondeadas 18">
              <a:extLst>
                <a:ext uri="{FF2B5EF4-FFF2-40B4-BE49-F238E27FC236}">
                  <a16:creationId xmlns:a16="http://schemas.microsoft.com/office/drawing/2014/main" id="{90C1F828-0023-4BD0-AE55-1A1D3BABD5CA}"/>
                </a:ext>
              </a:extLst>
            </p:cNvPr>
            <p:cNvSpPr/>
            <p:nvPr/>
          </p:nvSpPr>
          <p:spPr>
            <a:xfrm>
              <a:off x="888509" y="1931042"/>
              <a:ext cx="3336173" cy="267576"/>
            </a:xfrm>
            <a:prstGeom prst="roundRect">
              <a:avLst>
                <a:gd name="adj" fmla="val 3808"/>
              </a:avLst>
            </a:prstGeom>
            <a:solidFill>
              <a:srgbClr val="E5EBF7"/>
            </a:solidFill>
            <a:ln w="6350"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20" name="Rectángulo 19">
              <a:extLst>
                <a:ext uri="{FF2B5EF4-FFF2-40B4-BE49-F238E27FC236}">
                  <a16:creationId xmlns:a16="http://schemas.microsoft.com/office/drawing/2014/main" id="{56986F0A-658A-4DCF-8EF6-0F185C7C5060}"/>
                </a:ext>
              </a:extLst>
            </p:cNvPr>
            <p:cNvSpPr/>
            <p:nvPr/>
          </p:nvSpPr>
          <p:spPr>
            <a:xfrm>
              <a:off x="864702" y="1910995"/>
              <a:ext cx="140708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Tipo de Servicio: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21" name="Rectángulo 20">
              <a:extLst>
                <a:ext uri="{FF2B5EF4-FFF2-40B4-BE49-F238E27FC236}">
                  <a16:creationId xmlns:a16="http://schemas.microsoft.com/office/drawing/2014/main" id="{6492D76D-BD6D-4616-9DE0-599FC92A6658}"/>
                </a:ext>
              </a:extLst>
            </p:cNvPr>
            <p:cNvSpPr/>
            <p:nvPr/>
          </p:nvSpPr>
          <p:spPr>
            <a:xfrm>
              <a:off x="1993616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2" name="Rectángulo 21">
              <a:extLst>
                <a:ext uri="{FF2B5EF4-FFF2-40B4-BE49-F238E27FC236}">
                  <a16:creationId xmlns:a16="http://schemas.microsoft.com/office/drawing/2014/main" id="{BE82BD38-E445-4696-A0AB-597A418C5665}"/>
                </a:ext>
              </a:extLst>
            </p:cNvPr>
            <p:cNvSpPr/>
            <p:nvPr/>
          </p:nvSpPr>
          <p:spPr>
            <a:xfrm>
              <a:off x="2072635" y="1908569"/>
              <a:ext cx="654616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Costura</a:t>
              </a:r>
            </a:p>
          </p:txBody>
        </p:sp>
        <p:sp>
          <p:nvSpPr>
            <p:cNvPr id="23" name="Rectángulo 22">
              <a:extLst>
                <a:ext uri="{FF2B5EF4-FFF2-40B4-BE49-F238E27FC236}">
                  <a16:creationId xmlns:a16="http://schemas.microsoft.com/office/drawing/2014/main" id="{68F4B250-3831-418F-BFC4-D431DBC2CA70}"/>
                </a:ext>
              </a:extLst>
            </p:cNvPr>
            <p:cNvSpPr/>
            <p:nvPr/>
          </p:nvSpPr>
          <p:spPr>
            <a:xfrm>
              <a:off x="2660329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4" name="Rectángulo 23">
              <a:extLst>
                <a:ext uri="{FF2B5EF4-FFF2-40B4-BE49-F238E27FC236}">
                  <a16:creationId xmlns:a16="http://schemas.microsoft.com/office/drawing/2014/main" id="{4AA89D6B-DBBA-402D-AEBE-71E144A67F00}"/>
                </a:ext>
              </a:extLst>
            </p:cNvPr>
            <p:cNvSpPr/>
            <p:nvPr/>
          </p:nvSpPr>
          <p:spPr>
            <a:xfrm>
              <a:off x="2750460" y="1915094"/>
              <a:ext cx="81676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Confección</a:t>
              </a:r>
            </a:p>
          </p:txBody>
        </p:sp>
        <p:sp>
          <p:nvSpPr>
            <p:cNvPr id="25" name="Rectángulo 24">
              <a:extLst>
                <a:ext uri="{FF2B5EF4-FFF2-40B4-BE49-F238E27FC236}">
                  <a16:creationId xmlns:a16="http://schemas.microsoft.com/office/drawing/2014/main" id="{E35C0224-B0B5-4F53-8A83-F99AB3741D53}"/>
                </a:ext>
              </a:extLst>
            </p:cNvPr>
            <p:cNvSpPr/>
            <p:nvPr/>
          </p:nvSpPr>
          <p:spPr>
            <a:xfrm>
              <a:off x="3522045" y="2000787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6" name="Rectángulo 25">
              <a:extLst>
                <a:ext uri="{FF2B5EF4-FFF2-40B4-BE49-F238E27FC236}">
                  <a16:creationId xmlns:a16="http://schemas.microsoft.com/office/drawing/2014/main" id="{6D0BC1E9-E235-4F61-AC23-ACA0B4CF88CA}"/>
                </a:ext>
              </a:extLst>
            </p:cNvPr>
            <p:cNvSpPr/>
            <p:nvPr/>
          </p:nvSpPr>
          <p:spPr>
            <a:xfrm>
              <a:off x="3612029" y="1915094"/>
              <a:ext cx="552402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Otros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sp>
        <p:nvSpPr>
          <p:cNvPr id="28" name="Rectángulo 27">
            <a:extLst>
              <a:ext uri="{FF2B5EF4-FFF2-40B4-BE49-F238E27FC236}">
                <a16:creationId xmlns:a16="http://schemas.microsoft.com/office/drawing/2014/main" id="{68588BD4-AE96-4CF9-9C4B-24A6D79FE99D}"/>
              </a:ext>
            </a:extLst>
          </p:cNvPr>
          <p:cNvSpPr/>
          <p:nvPr/>
        </p:nvSpPr>
        <p:spPr>
          <a:xfrm>
            <a:off x="354701" y="2633649"/>
            <a:ext cx="2183733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Descripción del Servicio:</a:t>
            </a:r>
            <a:endParaRPr lang="es-CL" dirty="0">
              <a:effectLst/>
              <a:latin typeface="Akazan Lt" panose="02000506020000020003" pitchFamily="2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pic>
        <p:nvPicPr>
          <p:cNvPr id="30" name="Imagen 29">
            <a:extLst>
              <a:ext uri="{FF2B5EF4-FFF2-40B4-BE49-F238E27FC236}">
                <a16:creationId xmlns:a16="http://schemas.microsoft.com/office/drawing/2014/main" id="{3E931A31-DC47-4A40-8DA9-8FC83A9306DD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203" t="66278" r="8673" b="23449"/>
          <a:stretch/>
        </p:blipFill>
        <p:spPr>
          <a:xfrm>
            <a:off x="440505" y="2944813"/>
            <a:ext cx="4301657" cy="738769"/>
          </a:xfrm>
          <a:prstGeom prst="rect">
            <a:avLst/>
          </a:prstGeom>
        </p:spPr>
      </p:pic>
      <p:grpSp>
        <p:nvGrpSpPr>
          <p:cNvPr id="76" name="Grupo 75">
            <a:extLst>
              <a:ext uri="{FF2B5EF4-FFF2-40B4-BE49-F238E27FC236}">
                <a16:creationId xmlns:a16="http://schemas.microsoft.com/office/drawing/2014/main" id="{EBD2F4EC-A8BF-4680-A871-AD5F1ACFA33A}"/>
              </a:ext>
            </a:extLst>
          </p:cNvPr>
          <p:cNvGrpSpPr/>
          <p:nvPr/>
        </p:nvGrpSpPr>
        <p:grpSpPr>
          <a:xfrm>
            <a:off x="513147" y="3825721"/>
            <a:ext cx="4187950" cy="1277269"/>
            <a:chOff x="425691" y="4023521"/>
            <a:chExt cx="4187950" cy="1277269"/>
          </a:xfrm>
        </p:grpSpPr>
        <p:sp>
          <p:nvSpPr>
            <p:cNvPr id="39" name="Rectángulo 38">
              <a:extLst>
                <a:ext uri="{FF2B5EF4-FFF2-40B4-BE49-F238E27FC236}">
                  <a16:creationId xmlns:a16="http://schemas.microsoft.com/office/drawing/2014/main" id="{02E4A93C-8F9C-4884-B2B6-80528735D3E3}"/>
                </a:ext>
              </a:extLst>
            </p:cNvPr>
            <p:cNvSpPr/>
            <p:nvPr/>
          </p:nvSpPr>
          <p:spPr>
            <a:xfrm>
              <a:off x="425691" y="4023521"/>
              <a:ext cx="118105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Ficha de Medidas</a:t>
              </a:r>
            </a:p>
          </p:txBody>
        </p:sp>
        <p:sp>
          <p:nvSpPr>
            <p:cNvPr id="41" name="Rectángulo 40">
              <a:extLst>
                <a:ext uri="{FF2B5EF4-FFF2-40B4-BE49-F238E27FC236}">
                  <a16:creationId xmlns:a16="http://schemas.microsoft.com/office/drawing/2014/main" id="{92B9E128-7B4C-45E7-9BA8-B9EA85687B92}"/>
                </a:ext>
              </a:extLst>
            </p:cNvPr>
            <p:cNvSpPr/>
            <p:nvPr/>
          </p:nvSpPr>
          <p:spPr>
            <a:xfrm>
              <a:off x="754528" y="4254831"/>
              <a:ext cx="66475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H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ombros</a:t>
              </a:r>
            </a:p>
          </p:txBody>
        </p:sp>
        <p:grpSp>
          <p:nvGrpSpPr>
            <p:cNvPr id="53" name="Grupo 52">
              <a:extLst>
                <a:ext uri="{FF2B5EF4-FFF2-40B4-BE49-F238E27FC236}">
                  <a16:creationId xmlns:a16="http://schemas.microsoft.com/office/drawing/2014/main" id="{F280F20A-CEEA-4B75-946C-268CF551042A}"/>
                </a:ext>
              </a:extLst>
            </p:cNvPr>
            <p:cNvGrpSpPr/>
            <p:nvPr/>
          </p:nvGrpSpPr>
          <p:grpSpPr>
            <a:xfrm>
              <a:off x="499785" y="4324233"/>
              <a:ext cx="319496" cy="903494"/>
              <a:chOff x="499785" y="4324233"/>
              <a:chExt cx="319496" cy="903494"/>
            </a:xfrm>
          </p:grpSpPr>
          <p:sp>
            <p:nvSpPr>
              <p:cNvPr id="40" name="Rectángulo 39">
                <a:extLst>
                  <a:ext uri="{FF2B5EF4-FFF2-40B4-BE49-F238E27FC236}">
                    <a16:creationId xmlns:a16="http://schemas.microsoft.com/office/drawing/2014/main" id="{E47B04F6-4E0C-443A-9D7F-51CC3A6E8167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 dirty="0"/>
              </a:p>
            </p:txBody>
          </p:sp>
          <p:sp>
            <p:nvSpPr>
              <p:cNvPr id="42" name="Rectángulo 41">
                <a:extLst>
                  <a:ext uri="{FF2B5EF4-FFF2-40B4-BE49-F238E27FC236}">
                    <a16:creationId xmlns:a16="http://schemas.microsoft.com/office/drawing/2014/main" id="{E0D8D7D1-E8A9-477D-BB59-7D4037A10AD8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3" name="Rectángulo 42">
                <a:extLst>
                  <a:ext uri="{FF2B5EF4-FFF2-40B4-BE49-F238E27FC236}">
                    <a16:creationId xmlns:a16="http://schemas.microsoft.com/office/drawing/2014/main" id="{F11EEA12-BB2F-4295-96AC-15AABB2EB594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4" name="Rectángulo 43">
                <a:extLst>
                  <a:ext uri="{FF2B5EF4-FFF2-40B4-BE49-F238E27FC236}">
                    <a16:creationId xmlns:a16="http://schemas.microsoft.com/office/drawing/2014/main" id="{4CA8619C-54F1-4E1B-8AD0-2AB97850AF39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5" name="Rectángulo 44">
                <a:extLst>
                  <a:ext uri="{FF2B5EF4-FFF2-40B4-BE49-F238E27FC236}">
                    <a16:creationId xmlns:a16="http://schemas.microsoft.com/office/drawing/2014/main" id="{A892E23F-412E-4C2B-BF07-19DEFB875F6D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48" name="Rectángulo 47">
              <a:extLst>
                <a:ext uri="{FF2B5EF4-FFF2-40B4-BE49-F238E27FC236}">
                  <a16:creationId xmlns:a16="http://schemas.microsoft.com/office/drawing/2014/main" id="{F61B7A8A-9FD8-4CD0-98C1-D19A7D442815}"/>
                </a:ext>
              </a:extLst>
            </p:cNvPr>
            <p:cNvSpPr/>
            <p:nvPr/>
          </p:nvSpPr>
          <p:spPr>
            <a:xfrm>
              <a:off x="754528" y="4446790"/>
              <a:ext cx="66475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Busto</a:t>
              </a:r>
            </a:p>
          </p:txBody>
        </p:sp>
        <p:sp>
          <p:nvSpPr>
            <p:cNvPr id="49" name="Rectángulo 48">
              <a:extLst>
                <a:ext uri="{FF2B5EF4-FFF2-40B4-BE49-F238E27FC236}">
                  <a16:creationId xmlns:a16="http://schemas.microsoft.com/office/drawing/2014/main" id="{CB2C72A1-AB47-4A03-B163-24BB2C1F201C}"/>
                </a:ext>
              </a:extLst>
            </p:cNvPr>
            <p:cNvSpPr/>
            <p:nvPr/>
          </p:nvSpPr>
          <p:spPr>
            <a:xfrm>
              <a:off x="754528" y="4627222"/>
              <a:ext cx="934027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Larg</a:t>
              </a: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 Espalda</a:t>
              </a:r>
            </a:p>
          </p:txBody>
        </p:sp>
        <p:sp>
          <p:nvSpPr>
            <p:cNvPr id="50" name="Rectángulo 49">
              <a:extLst>
                <a:ext uri="{FF2B5EF4-FFF2-40B4-BE49-F238E27FC236}">
                  <a16:creationId xmlns:a16="http://schemas.microsoft.com/office/drawing/2014/main" id="{C5BC14CB-F47E-4D58-8F68-DDE41F381913}"/>
                </a:ext>
              </a:extLst>
            </p:cNvPr>
            <p:cNvSpPr/>
            <p:nvPr/>
          </p:nvSpPr>
          <p:spPr>
            <a:xfrm>
              <a:off x="754528" y="4819750"/>
              <a:ext cx="934027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Busto</a:t>
              </a:r>
            </a:p>
          </p:txBody>
        </p:sp>
        <p:sp>
          <p:nvSpPr>
            <p:cNvPr id="52" name="Rectángulo 51">
              <a:extLst>
                <a:ext uri="{FF2B5EF4-FFF2-40B4-BE49-F238E27FC236}">
                  <a16:creationId xmlns:a16="http://schemas.microsoft.com/office/drawing/2014/main" id="{39884370-F146-4FD9-9DE4-63D0F5CF1CFD}"/>
                </a:ext>
              </a:extLst>
            </p:cNvPr>
            <p:cNvSpPr/>
            <p:nvPr/>
          </p:nvSpPr>
          <p:spPr>
            <a:xfrm>
              <a:off x="763644" y="5019073"/>
              <a:ext cx="54205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</a:t>
              </a:r>
            </a:p>
          </p:txBody>
        </p:sp>
        <p:grpSp>
          <p:nvGrpSpPr>
            <p:cNvPr id="54" name="Grupo 53">
              <a:extLst>
                <a:ext uri="{FF2B5EF4-FFF2-40B4-BE49-F238E27FC236}">
                  <a16:creationId xmlns:a16="http://schemas.microsoft.com/office/drawing/2014/main" id="{899D3852-9FE5-4802-ABAC-63F149199D1B}"/>
                </a:ext>
              </a:extLst>
            </p:cNvPr>
            <p:cNvGrpSpPr/>
            <p:nvPr/>
          </p:nvGrpSpPr>
          <p:grpSpPr>
            <a:xfrm>
              <a:off x="1603520" y="4324233"/>
              <a:ext cx="319496" cy="903494"/>
              <a:chOff x="499785" y="4324233"/>
              <a:chExt cx="319496" cy="903494"/>
            </a:xfrm>
          </p:grpSpPr>
          <p:sp>
            <p:nvSpPr>
              <p:cNvPr id="55" name="Rectángulo 54">
                <a:extLst>
                  <a:ext uri="{FF2B5EF4-FFF2-40B4-BE49-F238E27FC236}">
                    <a16:creationId xmlns:a16="http://schemas.microsoft.com/office/drawing/2014/main" id="{B9500116-F8A0-4B60-A41D-DDA61DAD96E1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6" name="Rectángulo 55">
                <a:extLst>
                  <a:ext uri="{FF2B5EF4-FFF2-40B4-BE49-F238E27FC236}">
                    <a16:creationId xmlns:a16="http://schemas.microsoft.com/office/drawing/2014/main" id="{32936542-49CC-49B3-82EB-7BF61A120F45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7" name="Rectángulo 56">
                <a:extLst>
                  <a:ext uri="{FF2B5EF4-FFF2-40B4-BE49-F238E27FC236}">
                    <a16:creationId xmlns:a16="http://schemas.microsoft.com/office/drawing/2014/main" id="{8750774D-2064-4D64-A3A9-4DF20C839018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8" name="Rectángulo 57">
                <a:extLst>
                  <a:ext uri="{FF2B5EF4-FFF2-40B4-BE49-F238E27FC236}">
                    <a16:creationId xmlns:a16="http://schemas.microsoft.com/office/drawing/2014/main" id="{83283F80-022F-44A8-A5C5-F600B41761E0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9" name="Rectángulo 58">
                <a:extLst>
                  <a:ext uri="{FF2B5EF4-FFF2-40B4-BE49-F238E27FC236}">
                    <a16:creationId xmlns:a16="http://schemas.microsoft.com/office/drawing/2014/main" id="{B3B65F57-430F-44F5-B56A-77EC86B78C32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60" name="Rectángulo 59">
              <a:extLst>
                <a:ext uri="{FF2B5EF4-FFF2-40B4-BE49-F238E27FC236}">
                  <a16:creationId xmlns:a16="http://schemas.microsoft.com/office/drawing/2014/main" id="{6466DA8E-C652-4658-9DE6-CC4010FF4254}"/>
                </a:ext>
              </a:extLst>
            </p:cNvPr>
            <p:cNvSpPr/>
            <p:nvPr/>
          </p:nvSpPr>
          <p:spPr>
            <a:xfrm>
              <a:off x="1857045" y="4249221"/>
              <a:ext cx="140225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Frente </a:t>
              </a:r>
            </a:p>
          </p:txBody>
        </p:sp>
        <p:sp>
          <p:nvSpPr>
            <p:cNvPr id="61" name="Rectángulo 60">
              <a:extLst>
                <a:ext uri="{FF2B5EF4-FFF2-40B4-BE49-F238E27FC236}">
                  <a16:creationId xmlns:a16="http://schemas.microsoft.com/office/drawing/2014/main" id="{31371062-0AD6-4B71-A228-5A8B2CD3F31E}"/>
                </a:ext>
              </a:extLst>
            </p:cNvPr>
            <p:cNvSpPr/>
            <p:nvPr/>
          </p:nvSpPr>
          <p:spPr>
            <a:xfrm>
              <a:off x="1857045" y="4448480"/>
              <a:ext cx="1327750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Costado</a:t>
              </a:r>
            </a:p>
          </p:txBody>
        </p:sp>
        <p:sp>
          <p:nvSpPr>
            <p:cNvPr id="62" name="Rectángulo 61">
              <a:extLst>
                <a:ext uri="{FF2B5EF4-FFF2-40B4-BE49-F238E27FC236}">
                  <a16:creationId xmlns:a16="http://schemas.microsoft.com/office/drawing/2014/main" id="{5A4E51EF-8D78-4EC7-9B0F-BE0BEA9BB197}"/>
                </a:ext>
              </a:extLst>
            </p:cNvPr>
            <p:cNvSpPr/>
            <p:nvPr/>
          </p:nvSpPr>
          <p:spPr>
            <a:xfrm>
              <a:off x="1867696" y="4627222"/>
              <a:ext cx="60857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Cadera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63" name="Rectángulo 62">
              <a:extLst>
                <a:ext uri="{FF2B5EF4-FFF2-40B4-BE49-F238E27FC236}">
                  <a16:creationId xmlns:a16="http://schemas.microsoft.com/office/drawing/2014/main" id="{14010947-628E-4464-9589-CBFF26BCD86C}"/>
                </a:ext>
              </a:extLst>
            </p:cNvPr>
            <p:cNvSpPr/>
            <p:nvPr/>
          </p:nvSpPr>
          <p:spPr>
            <a:xfrm>
              <a:off x="1867696" y="4813319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Rodilla</a:t>
              </a:r>
            </a:p>
          </p:txBody>
        </p:sp>
        <p:sp>
          <p:nvSpPr>
            <p:cNvPr id="64" name="Rectángulo 63">
              <a:extLst>
                <a:ext uri="{FF2B5EF4-FFF2-40B4-BE49-F238E27FC236}">
                  <a16:creationId xmlns:a16="http://schemas.microsoft.com/office/drawing/2014/main" id="{B9F5A617-31DA-4B42-AA9F-20464752E28F}"/>
                </a:ext>
              </a:extLst>
            </p:cNvPr>
            <p:cNvSpPr/>
            <p:nvPr/>
          </p:nvSpPr>
          <p:spPr>
            <a:xfrm>
              <a:off x="1862655" y="5016100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Rodilla</a:t>
              </a:r>
            </a:p>
          </p:txBody>
        </p:sp>
        <p:grpSp>
          <p:nvGrpSpPr>
            <p:cNvPr id="65" name="Grupo 64">
              <a:extLst>
                <a:ext uri="{FF2B5EF4-FFF2-40B4-BE49-F238E27FC236}">
                  <a16:creationId xmlns:a16="http://schemas.microsoft.com/office/drawing/2014/main" id="{320CD5EF-93F7-494C-8D7A-6A0B8DEABED7}"/>
                </a:ext>
              </a:extLst>
            </p:cNvPr>
            <p:cNvGrpSpPr/>
            <p:nvPr/>
          </p:nvGrpSpPr>
          <p:grpSpPr>
            <a:xfrm>
              <a:off x="3122565" y="4330398"/>
              <a:ext cx="319496" cy="903494"/>
              <a:chOff x="499785" y="4324233"/>
              <a:chExt cx="319496" cy="903494"/>
            </a:xfrm>
          </p:grpSpPr>
          <p:sp>
            <p:nvSpPr>
              <p:cNvPr id="66" name="Rectángulo 65">
                <a:extLst>
                  <a:ext uri="{FF2B5EF4-FFF2-40B4-BE49-F238E27FC236}">
                    <a16:creationId xmlns:a16="http://schemas.microsoft.com/office/drawing/2014/main" id="{F5AFC7C4-3C8D-4234-9F99-591641CB149C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7" name="Rectángulo 66">
                <a:extLst>
                  <a:ext uri="{FF2B5EF4-FFF2-40B4-BE49-F238E27FC236}">
                    <a16:creationId xmlns:a16="http://schemas.microsoft.com/office/drawing/2014/main" id="{672EC4D9-7968-40EF-8E37-0AB1B0B57B4D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8" name="Rectángulo 67">
                <a:extLst>
                  <a:ext uri="{FF2B5EF4-FFF2-40B4-BE49-F238E27FC236}">
                    <a16:creationId xmlns:a16="http://schemas.microsoft.com/office/drawing/2014/main" id="{79992F34-89A5-437A-A008-60DF00CD58FB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9" name="Rectángulo 68">
                <a:extLst>
                  <a:ext uri="{FF2B5EF4-FFF2-40B4-BE49-F238E27FC236}">
                    <a16:creationId xmlns:a16="http://schemas.microsoft.com/office/drawing/2014/main" id="{5A44A7C8-1EF2-4BA3-A253-805C71A8205A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70" name="Rectángulo 69">
                <a:extLst>
                  <a:ext uri="{FF2B5EF4-FFF2-40B4-BE49-F238E27FC236}">
                    <a16:creationId xmlns:a16="http://schemas.microsoft.com/office/drawing/2014/main" id="{9FCEB1F4-D108-40F4-9C61-46A7811EF12A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71" name="Rectángulo 70">
              <a:extLst>
                <a:ext uri="{FF2B5EF4-FFF2-40B4-BE49-F238E27FC236}">
                  <a16:creationId xmlns:a16="http://schemas.microsoft.com/office/drawing/2014/main" id="{7667203C-F86F-4632-8695-E8C8F777376B}"/>
                </a:ext>
              </a:extLst>
            </p:cNvPr>
            <p:cNvSpPr/>
            <p:nvPr/>
          </p:nvSpPr>
          <p:spPr>
            <a:xfrm>
              <a:off x="3391445" y="4257235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Pantalones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2" name="Rectángulo 71">
              <a:extLst>
                <a:ext uri="{FF2B5EF4-FFF2-40B4-BE49-F238E27FC236}">
                  <a16:creationId xmlns:a16="http://schemas.microsoft.com/office/drawing/2014/main" id="{58BFB19A-50EB-45F1-A3CE-85D479F6FF63}"/>
                </a:ext>
              </a:extLst>
            </p:cNvPr>
            <p:cNvSpPr/>
            <p:nvPr/>
          </p:nvSpPr>
          <p:spPr>
            <a:xfrm>
              <a:off x="3392643" y="4443247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Falda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3" name="Rectángulo 72">
              <a:extLst>
                <a:ext uri="{FF2B5EF4-FFF2-40B4-BE49-F238E27FC236}">
                  <a16:creationId xmlns:a16="http://schemas.microsoft.com/office/drawing/2014/main" id="{1D61C0AB-6E23-4955-B604-F5425931A240}"/>
                </a:ext>
              </a:extLst>
            </p:cNvPr>
            <p:cNvSpPr/>
            <p:nvPr/>
          </p:nvSpPr>
          <p:spPr>
            <a:xfrm>
              <a:off x="3388231" y="4632248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Brazos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4" name="Rectángulo 73">
              <a:extLst>
                <a:ext uri="{FF2B5EF4-FFF2-40B4-BE49-F238E27FC236}">
                  <a16:creationId xmlns:a16="http://schemas.microsoft.com/office/drawing/2014/main" id="{82FFD66E-2E43-472B-9751-82F25D60E63F}"/>
                </a:ext>
              </a:extLst>
            </p:cNvPr>
            <p:cNvSpPr/>
            <p:nvPr/>
          </p:nvSpPr>
          <p:spPr>
            <a:xfrm>
              <a:off x="3391445" y="4824776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Brazos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5" name="Rectángulo 74">
              <a:extLst>
                <a:ext uri="{FF2B5EF4-FFF2-40B4-BE49-F238E27FC236}">
                  <a16:creationId xmlns:a16="http://schemas.microsoft.com/office/drawing/2014/main" id="{567DC8AA-44AB-4858-80A5-59093DB9B205}"/>
                </a:ext>
              </a:extLst>
            </p:cNvPr>
            <p:cNvSpPr/>
            <p:nvPr/>
          </p:nvSpPr>
          <p:spPr>
            <a:xfrm>
              <a:off x="3392014" y="5019687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Puños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77" name="Grupo 76">
            <a:extLst>
              <a:ext uri="{FF2B5EF4-FFF2-40B4-BE49-F238E27FC236}">
                <a16:creationId xmlns:a16="http://schemas.microsoft.com/office/drawing/2014/main" id="{E1C409F8-653D-4D9B-BD5A-C6F51AAA093A}"/>
              </a:ext>
            </a:extLst>
          </p:cNvPr>
          <p:cNvGrpSpPr/>
          <p:nvPr/>
        </p:nvGrpSpPr>
        <p:grpSpPr>
          <a:xfrm>
            <a:off x="827247" y="5284367"/>
            <a:ext cx="3869438" cy="314947"/>
            <a:chOff x="846774" y="1908569"/>
            <a:chExt cx="3869438" cy="314947"/>
          </a:xfrm>
        </p:grpSpPr>
        <p:sp>
          <p:nvSpPr>
            <p:cNvPr id="78" name="Rectángulo: esquinas redondeadas 77">
              <a:extLst>
                <a:ext uri="{FF2B5EF4-FFF2-40B4-BE49-F238E27FC236}">
                  <a16:creationId xmlns:a16="http://schemas.microsoft.com/office/drawing/2014/main" id="{2060D2E5-A165-4593-B293-BEB07BBA723F}"/>
                </a:ext>
              </a:extLst>
            </p:cNvPr>
            <p:cNvSpPr/>
            <p:nvPr/>
          </p:nvSpPr>
          <p:spPr>
            <a:xfrm>
              <a:off x="888509" y="1931042"/>
              <a:ext cx="3548063" cy="267576"/>
            </a:xfrm>
            <a:prstGeom prst="roundRect">
              <a:avLst>
                <a:gd name="adj" fmla="val 3808"/>
              </a:avLst>
            </a:prstGeom>
            <a:solidFill>
              <a:srgbClr val="E5EBF7"/>
            </a:solidFill>
            <a:ln w="6350"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79" name="Rectángulo 78">
              <a:extLst>
                <a:ext uri="{FF2B5EF4-FFF2-40B4-BE49-F238E27FC236}">
                  <a16:creationId xmlns:a16="http://schemas.microsoft.com/office/drawing/2014/main" id="{E7877A37-7626-4D32-BC91-E7815A0457B0}"/>
                </a:ext>
              </a:extLst>
            </p:cNvPr>
            <p:cNvSpPr/>
            <p:nvPr/>
          </p:nvSpPr>
          <p:spPr>
            <a:xfrm>
              <a:off x="846774" y="1910995"/>
              <a:ext cx="140708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Material Utilizado</a:t>
              </a:r>
            </a:p>
          </p:txBody>
        </p:sp>
        <p:sp>
          <p:nvSpPr>
            <p:cNvPr id="80" name="Rectángulo 79">
              <a:extLst>
                <a:ext uri="{FF2B5EF4-FFF2-40B4-BE49-F238E27FC236}">
                  <a16:creationId xmlns:a16="http://schemas.microsoft.com/office/drawing/2014/main" id="{EED52FFC-D234-4972-9362-CCA8BD8E1E1D}"/>
                </a:ext>
              </a:extLst>
            </p:cNvPr>
            <p:cNvSpPr/>
            <p:nvPr/>
          </p:nvSpPr>
          <p:spPr>
            <a:xfrm>
              <a:off x="1951784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81" name="Rectángulo 80">
              <a:extLst>
                <a:ext uri="{FF2B5EF4-FFF2-40B4-BE49-F238E27FC236}">
                  <a16:creationId xmlns:a16="http://schemas.microsoft.com/office/drawing/2014/main" id="{810D7B33-A378-48EE-81DB-D80ABF08CAFF}"/>
                </a:ext>
              </a:extLst>
            </p:cNvPr>
            <p:cNvSpPr/>
            <p:nvPr/>
          </p:nvSpPr>
          <p:spPr>
            <a:xfrm>
              <a:off x="2018850" y="1908569"/>
              <a:ext cx="1230415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Traído por cliente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82" name="Rectángulo 81">
              <a:extLst>
                <a:ext uri="{FF2B5EF4-FFF2-40B4-BE49-F238E27FC236}">
                  <a16:creationId xmlns:a16="http://schemas.microsoft.com/office/drawing/2014/main" id="{C6BA340D-8998-4AB9-89C7-B008C984CE74}"/>
                </a:ext>
              </a:extLst>
            </p:cNvPr>
            <p:cNvSpPr/>
            <p:nvPr/>
          </p:nvSpPr>
          <p:spPr>
            <a:xfrm>
              <a:off x="3114635" y="2000787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85" name="Rectángulo 84">
              <a:extLst>
                <a:ext uri="{FF2B5EF4-FFF2-40B4-BE49-F238E27FC236}">
                  <a16:creationId xmlns:a16="http://schemas.microsoft.com/office/drawing/2014/main" id="{E804BDC5-B8E3-4BEE-B9A1-7A7F9FE1772F}"/>
                </a:ext>
              </a:extLst>
            </p:cNvPr>
            <p:cNvSpPr/>
            <p:nvPr/>
          </p:nvSpPr>
          <p:spPr>
            <a:xfrm>
              <a:off x="3194974" y="1908569"/>
              <a:ext cx="152123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Comprado por uno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pic>
        <p:nvPicPr>
          <p:cNvPr id="86" name="Imagen 85">
            <a:extLst>
              <a:ext uri="{FF2B5EF4-FFF2-40B4-BE49-F238E27FC236}">
                <a16:creationId xmlns:a16="http://schemas.microsoft.com/office/drawing/2014/main" id="{5E40D706-1789-41B8-8B26-B918DFB9E15B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203" t="66278" r="8673" b="23356"/>
          <a:stretch/>
        </p:blipFill>
        <p:spPr>
          <a:xfrm>
            <a:off x="420002" y="5572807"/>
            <a:ext cx="4301657" cy="745544"/>
          </a:xfrm>
          <a:prstGeom prst="rect">
            <a:avLst/>
          </a:prstGeom>
        </p:spPr>
      </p:pic>
      <p:grpSp>
        <p:nvGrpSpPr>
          <p:cNvPr id="99" name="Grupo 98">
            <a:extLst>
              <a:ext uri="{FF2B5EF4-FFF2-40B4-BE49-F238E27FC236}">
                <a16:creationId xmlns:a16="http://schemas.microsoft.com/office/drawing/2014/main" id="{A495B0AB-2D8A-4029-A820-29583E476264}"/>
              </a:ext>
            </a:extLst>
          </p:cNvPr>
          <p:cNvGrpSpPr/>
          <p:nvPr/>
        </p:nvGrpSpPr>
        <p:grpSpPr>
          <a:xfrm>
            <a:off x="513886" y="6402346"/>
            <a:ext cx="4328637" cy="751470"/>
            <a:chOff x="507023" y="6357999"/>
            <a:chExt cx="4328637" cy="751470"/>
          </a:xfrm>
        </p:grpSpPr>
        <p:sp>
          <p:nvSpPr>
            <p:cNvPr id="88" name="Rectángulo 87">
              <a:extLst>
                <a:ext uri="{FF2B5EF4-FFF2-40B4-BE49-F238E27FC236}">
                  <a16:creationId xmlns:a16="http://schemas.microsoft.com/office/drawing/2014/main" id="{CABB359B-7FAA-4851-BFBB-C7E16CD1F9CA}"/>
                </a:ext>
              </a:extLst>
            </p:cNvPr>
            <p:cNvSpPr/>
            <p:nvPr/>
          </p:nvSpPr>
          <p:spPr>
            <a:xfrm>
              <a:off x="507023" y="6357999"/>
              <a:ext cx="1590222" cy="34394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6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Formas de Pago</a:t>
              </a:r>
              <a:endParaRPr lang="es-CL" sz="16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89" name="Rectángulo 88">
              <a:extLst>
                <a:ext uri="{FF2B5EF4-FFF2-40B4-BE49-F238E27FC236}">
                  <a16:creationId xmlns:a16="http://schemas.microsoft.com/office/drawing/2014/main" id="{5C3FB13F-67AB-4E67-B8DB-16F6AEF462D6}"/>
                </a:ext>
              </a:extLst>
            </p:cNvPr>
            <p:cNvSpPr/>
            <p:nvPr/>
          </p:nvSpPr>
          <p:spPr>
            <a:xfrm>
              <a:off x="508665" y="6755574"/>
              <a:ext cx="118105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Total a Pagar: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90" name="Conector recto 89">
              <a:extLst>
                <a:ext uri="{FF2B5EF4-FFF2-40B4-BE49-F238E27FC236}">
                  <a16:creationId xmlns:a16="http://schemas.microsoft.com/office/drawing/2014/main" id="{E991F5D5-602F-41C6-A05E-4F641BA735F5}"/>
                </a:ext>
              </a:extLst>
            </p:cNvPr>
            <p:cNvCxnSpPr>
              <a:cxnSpLocks/>
            </p:cNvCxnSpPr>
            <p:nvPr/>
          </p:nvCxnSpPr>
          <p:spPr>
            <a:xfrm>
              <a:off x="1405339" y="6956676"/>
              <a:ext cx="1125661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3" name="Rectángulo 92">
              <a:extLst>
                <a:ext uri="{FF2B5EF4-FFF2-40B4-BE49-F238E27FC236}">
                  <a16:creationId xmlns:a16="http://schemas.microsoft.com/office/drawing/2014/main" id="{6EBF0BAA-1830-4082-9014-C97DF0F57357}"/>
                </a:ext>
              </a:extLst>
            </p:cNvPr>
            <p:cNvSpPr/>
            <p:nvPr/>
          </p:nvSpPr>
          <p:spPr>
            <a:xfrm>
              <a:off x="2618328" y="6480608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94" name="Rectángulo 93">
              <a:extLst>
                <a:ext uri="{FF2B5EF4-FFF2-40B4-BE49-F238E27FC236}">
                  <a16:creationId xmlns:a16="http://schemas.microsoft.com/office/drawing/2014/main" id="{6B27A875-5C49-4CE4-884A-53A0A9CD71C2}"/>
                </a:ext>
              </a:extLst>
            </p:cNvPr>
            <p:cNvSpPr/>
            <p:nvPr/>
          </p:nvSpPr>
          <p:spPr>
            <a:xfrm>
              <a:off x="2698547" y="6392360"/>
              <a:ext cx="213711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50% Adel</a:t>
              </a: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anto / 50% Entrega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5" name="Rectángulo 94">
              <a:extLst>
                <a:ext uri="{FF2B5EF4-FFF2-40B4-BE49-F238E27FC236}">
                  <a16:creationId xmlns:a16="http://schemas.microsoft.com/office/drawing/2014/main" id="{796D9CDE-CE6A-44BC-B977-018DBDB7ADB1}"/>
                </a:ext>
              </a:extLst>
            </p:cNvPr>
            <p:cNvSpPr/>
            <p:nvPr/>
          </p:nvSpPr>
          <p:spPr>
            <a:xfrm>
              <a:off x="2618327" y="6671604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96" name="Rectángulo 95">
              <a:extLst>
                <a:ext uri="{FF2B5EF4-FFF2-40B4-BE49-F238E27FC236}">
                  <a16:creationId xmlns:a16="http://schemas.microsoft.com/office/drawing/2014/main" id="{E1A9C05A-E9F5-40BA-9B89-F4925868A6E2}"/>
                </a:ext>
              </a:extLst>
            </p:cNvPr>
            <p:cNvSpPr/>
            <p:nvPr/>
          </p:nvSpPr>
          <p:spPr>
            <a:xfrm>
              <a:off x="2698547" y="6590190"/>
              <a:ext cx="125637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Tarjeta de Crédito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7" name="Rectángulo 96">
              <a:extLst>
                <a:ext uri="{FF2B5EF4-FFF2-40B4-BE49-F238E27FC236}">
                  <a16:creationId xmlns:a16="http://schemas.microsoft.com/office/drawing/2014/main" id="{FDB9D3DA-79A0-4743-B169-42B0206C7917}"/>
                </a:ext>
              </a:extLst>
            </p:cNvPr>
            <p:cNvSpPr/>
            <p:nvPr/>
          </p:nvSpPr>
          <p:spPr>
            <a:xfrm>
              <a:off x="2734595" y="6796948"/>
              <a:ext cx="125637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Pago Completo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8" name="Rectángulo 97">
              <a:extLst>
                <a:ext uri="{FF2B5EF4-FFF2-40B4-BE49-F238E27FC236}">
                  <a16:creationId xmlns:a16="http://schemas.microsoft.com/office/drawing/2014/main" id="{C23ACB03-E850-4859-963B-A4D496E13724}"/>
                </a:ext>
              </a:extLst>
            </p:cNvPr>
            <p:cNvSpPr/>
            <p:nvPr/>
          </p:nvSpPr>
          <p:spPr>
            <a:xfrm>
              <a:off x="2618327" y="6872424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</p:grpSp>
      <p:sp>
        <p:nvSpPr>
          <p:cNvPr id="83" name="Rectángulo 82">
            <a:extLst>
              <a:ext uri="{FF2B5EF4-FFF2-40B4-BE49-F238E27FC236}">
                <a16:creationId xmlns:a16="http://schemas.microsoft.com/office/drawing/2014/main" id="{FF1B5714-D46E-4962-9BD8-8C3EB344E93F}"/>
              </a:ext>
            </a:extLst>
          </p:cNvPr>
          <p:cNvSpPr/>
          <p:nvPr/>
        </p:nvSpPr>
        <p:spPr>
          <a:xfrm>
            <a:off x="551357" y="63750"/>
            <a:ext cx="4148168" cy="107830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07000"/>
              </a:lnSpc>
              <a:spcAft>
                <a:spcPts val="726"/>
              </a:spcAft>
            </a:pPr>
            <a:r>
              <a:rPr lang="es-CL" sz="5988" dirty="0">
                <a:solidFill>
                  <a:schemeClr val="bg1"/>
                </a:solidFill>
                <a:latin typeface="Angelface" pitchFamily="50" charset="0"/>
                <a:ea typeface="Calibri" panose="020F0502020204030204" pitchFamily="34" charset="0"/>
                <a:cs typeface="Times New Roman" panose="02020603050405020304" pitchFamily="18" charset="0"/>
              </a:rPr>
              <a:t>Ordenes de Venta</a:t>
            </a:r>
            <a:endParaRPr lang="es-CL" sz="6532" dirty="0">
              <a:solidFill>
                <a:schemeClr val="bg1"/>
              </a:solidFill>
              <a:latin typeface="Angelface" pitchFamily="50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101" name="Rectángulo: esquinas redondeadas 100">
            <a:extLst>
              <a:ext uri="{FF2B5EF4-FFF2-40B4-BE49-F238E27FC236}">
                <a16:creationId xmlns:a16="http://schemas.microsoft.com/office/drawing/2014/main" id="{0A155951-9671-4EA6-9BA5-4894C98CB333}"/>
              </a:ext>
            </a:extLst>
          </p:cNvPr>
          <p:cNvSpPr/>
          <p:nvPr/>
        </p:nvSpPr>
        <p:spPr>
          <a:xfrm>
            <a:off x="473237" y="1582469"/>
            <a:ext cx="4223447" cy="604994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111" name="Rectángulo: esquinas redondeadas 110">
            <a:extLst>
              <a:ext uri="{FF2B5EF4-FFF2-40B4-BE49-F238E27FC236}">
                <a16:creationId xmlns:a16="http://schemas.microsoft.com/office/drawing/2014/main" id="{2F0F5CEE-A183-4B39-8715-F1C8F735566B}"/>
              </a:ext>
            </a:extLst>
          </p:cNvPr>
          <p:cNvSpPr/>
          <p:nvPr/>
        </p:nvSpPr>
        <p:spPr>
          <a:xfrm>
            <a:off x="524368" y="3850804"/>
            <a:ext cx="4115236" cy="1279658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113" name="Rectángulo: esquinas redondeadas 112">
            <a:extLst>
              <a:ext uri="{FF2B5EF4-FFF2-40B4-BE49-F238E27FC236}">
                <a16:creationId xmlns:a16="http://schemas.microsoft.com/office/drawing/2014/main" id="{907035ED-50C6-4207-BD92-D5027B05F656}"/>
              </a:ext>
            </a:extLst>
          </p:cNvPr>
          <p:cNvSpPr/>
          <p:nvPr/>
        </p:nvSpPr>
        <p:spPr>
          <a:xfrm>
            <a:off x="521789" y="6431097"/>
            <a:ext cx="4115236" cy="762266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</p:spTree>
    <p:extLst>
      <p:ext uri="{BB962C8B-B14F-4D97-AF65-F5344CB8AC3E}">
        <p14:creationId xmlns:p14="http://schemas.microsoft.com/office/powerpoint/2010/main" val="2039283539"/>
      </p:ext>
    </p:extLst>
  </p:cSld>
  <p:clrMapOvr>
    <a:masterClrMapping/>
  </p:clrMapOvr>
</p:sld>
</file>

<file path=ppt/slides/slide3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4" name="Imagen 113">
            <a:extLst>
              <a:ext uri="{FF2B5EF4-FFF2-40B4-BE49-F238E27FC236}">
                <a16:creationId xmlns:a16="http://schemas.microsoft.com/office/drawing/2014/main" id="{E2C72D66-3C05-40F4-818E-4CB8631B94FA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26633" t="9514" r="29569" b="27352"/>
          <a:stretch/>
        </p:blipFill>
        <p:spPr>
          <a:xfrm rot="16200000">
            <a:off x="2185505" y="-1998928"/>
            <a:ext cx="697876" cy="5068891"/>
          </a:xfrm>
          <a:prstGeom prst="rect">
            <a:avLst/>
          </a:prstGeom>
        </p:spPr>
      </p:pic>
      <p:sp>
        <p:nvSpPr>
          <p:cNvPr id="112" name="Rectángulo: esquinas redondeadas 111">
            <a:extLst>
              <a:ext uri="{FF2B5EF4-FFF2-40B4-BE49-F238E27FC236}">
                <a16:creationId xmlns:a16="http://schemas.microsoft.com/office/drawing/2014/main" id="{E115D612-3661-42A9-A486-91A7B88EA55F}"/>
              </a:ext>
            </a:extLst>
          </p:cNvPr>
          <p:cNvSpPr/>
          <p:nvPr/>
        </p:nvSpPr>
        <p:spPr>
          <a:xfrm>
            <a:off x="440504" y="6367648"/>
            <a:ext cx="4290148" cy="890633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110" name="Rectángulo: esquinas redondeadas 109">
            <a:extLst>
              <a:ext uri="{FF2B5EF4-FFF2-40B4-BE49-F238E27FC236}">
                <a16:creationId xmlns:a16="http://schemas.microsoft.com/office/drawing/2014/main" id="{9B78243E-FF09-471B-A928-593DCFE6BCF1}"/>
              </a:ext>
            </a:extLst>
          </p:cNvPr>
          <p:cNvSpPr/>
          <p:nvPr/>
        </p:nvSpPr>
        <p:spPr>
          <a:xfrm>
            <a:off x="440505" y="3776826"/>
            <a:ext cx="4290148" cy="1439386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84" name="Rectángulo: esquinas redondeadas 83">
            <a:extLst>
              <a:ext uri="{FF2B5EF4-FFF2-40B4-BE49-F238E27FC236}">
                <a16:creationId xmlns:a16="http://schemas.microsoft.com/office/drawing/2014/main" id="{AD7414DD-8DE6-45B8-8112-9BDDF0B186AF}"/>
              </a:ext>
            </a:extLst>
          </p:cNvPr>
          <p:cNvSpPr/>
          <p:nvPr/>
        </p:nvSpPr>
        <p:spPr>
          <a:xfrm>
            <a:off x="420001" y="1536627"/>
            <a:ext cx="4310651" cy="697874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2" name="Rectángulo: esquinas redondeadas 1">
            <a:extLst>
              <a:ext uri="{FF2B5EF4-FFF2-40B4-BE49-F238E27FC236}">
                <a16:creationId xmlns:a16="http://schemas.microsoft.com/office/drawing/2014/main" id="{99FF4510-806D-4AC7-8D73-69B355A697B8}"/>
              </a:ext>
            </a:extLst>
          </p:cNvPr>
          <p:cNvSpPr/>
          <p:nvPr/>
        </p:nvSpPr>
        <p:spPr>
          <a:xfrm>
            <a:off x="1308997" y="1142665"/>
            <a:ext cx="1021080" cy="217998"/>
          </a:xfrm>
          <a:prstGeom prst="roundRect">
            <a:avLst>
              <a:gd name="adj" fmla="val 0"/>
            </a:avLst>
          </a:prstGeom>
          <a:noFill/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4" name="Rectángulo 3">
            <a:extLst>
              <a:ext uri="{FF2B5EF4-FFF2-40B4-BE49-F238E27FC236}">
                <a16:creationId xmlns:a16="http://schemas.microsoft.com/office/drawing/2014/main" id="{2AFB77A1-E7B9-4F47-9144-3CC7BDF7EE3D}"/>
              </a:ext>
            </a:extLst>
          </p:cNvPr>
          <p:cNvSpPr/>
          <p:nvPr/>
        </p:nvSpPr>
        <p:spPr>
          <a:xfrm>
            <a:off x="440504" y="1056234"/>
            <a:ext cx="1021080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N.º Pedido</a:t>
            </a:r>
            <a:endParaRPr lang="es-CL" dirty="0">
              <a:effectLst/>
              <a:latin typeface="Akazan Lt" panose="02000506020000020003" pitchFamily="2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5" name="Rectángulo: esquinas redondeadas 4">
            <a:extLst>
              <a:ext uri="{FF2B5EF4-FFF2-40B4-BE49-F238E27FC236}">
                <a16:creationId xmlns:a16="http://schemas.microsoft.com/office/drawing/2014/main" id="{2842A9BB-0E44-4F1E-97DD-EF7322732B51}"/>
              </a:ext>
            </a:extLst>
          </p:cNvPr>
          <p:cNvSpPr/>
          <p:nvPr/>
        </p:nvSpPr>
        <p:spPr>
          <a:xfrm>
            <a:off x="3675604" y="1142059"/>
            <a:ext cx="1021080" cy="217998"/>
          </a:xfrm>
          <a:prstGeom prst="roundRect">
            <a:avLst>
              <a:gd name="adj" fmla="val 0"/>
            </a:avLst>
          </a:prstGeom>
          <a:noFill/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6" name="Rectángulo 5">
            <a:extLst>
              <a:ext uri="{FF2B5EF4-FFF2-40B4-BE49-F238E27FC236}">
                <a16:creationId xmlns:a16="http://schemas.microsoft.com/office/drawing/2014/main" id="{7F3D37A6-278E-4B2C-8776-6E7C1A84784E}"/>
              </a:ext>
            </a:extLst>
          </p:cNvPr>
          <p:cNvSpPr/>
          <p:nvPr/>
        </p:nvSpPr>
        <p:spPr>
          <a:xfrm>
            <a:off x="3079506" y="1063864"/>
            <a:ext cx="1021080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Fecha</a:t>
            </a:r>
          </a:p>
        </p:txBody>
      </p:sp>
      <p:grpSp>
        <p:nvGrpSpPr>
          <p:cNvPr id="17" name="Grupo 16">
            <a:extLst>
              <a:ext uri="{FF2B5EF4-FFF2-40B4-BE49-F238E27FC236}">
                <a16:creationId xmlns:a16="http://schemas.microsoft.com/office/drawing/2014/main" id="{A1221EF0-FDFE-48C3-A647-6370BEFC3A9F}"/>
              </a:ext>
            </a:extLst>
          </p:cNvPr>
          <p:cNvGrpSpPr/>
          <p:nvPr/>
        </p:nvGrpSpPr>
        <p:grpSpPr>
          <a:xfrm>
            <a:off x="428996" y="1535416"/>
            <a:ext cx="4190338" cy="715275"/>
            <a:chOff x="461175" y="1120552"/>
            <a:chExt cx="4190338" cy="715275"/>
          </a:xfrm>
        </p:grpSpPr>
        <p:sp>
          <p:nvSpPr>
            <p:cNvPr id="8" name="Rectángulo 7">
              <a:extLst>
                <a:ext uri="{FF2B5EF4-FFF2-40B4-BE49-F238E27FC236}">
                  <a16:creationId xmlns:a16="http://schemas.microsoft.com/office/drawing/2014/main" id="{9A52EE84-0DE8-4F26-AD5E-3CE20593F425}"/>
                </a:ext>
              </a:extLst>
            </p:cNvPr>
            <p:cNvSpPr/>
            <p:nvPr/>
          </p:nvSpPr>
          <p:spPr>
            <a:xfrm>
              <a:off x="477077" y="1120552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Cliente: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" name="Rectángulo 8">
              <a:extLst>
                <a:ext uri="{FF2B5EF4-FFF2-40B4-BE49-F238E27FC236}">
                  <a16:creationId xmlns:a16="http://schemas.microsoft.com/office/drawing/2014/main" id="{0293D1B7-439B-4947-A5F0-41627F3784A1}"/>
                </a:ext>
              </a:extLst>
            </p:cNvPr>
            <p:cNvSpPr/>
            <p:nvPr/>
          </p:nvSpPr>
          <p:spPr>
            <a:xfrm>
              <a:off x="461175" y="1452518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Teléfono: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10" name="Rectángulo 9">
              <a:extLst>
                <a:ext uri="{FF2B5EF4-FFF2-40B4-BE49-F238E27FC236}">
                  <a16:creationId xmlns:a16="http://schemas.microsoft.com/office/drawing/2014/main" id="{18CEE0AE-BC72-4F64-89A2-783C42213717}"/>
                </a:ext>
              </a:extLst>
            </p:cNvPr>
            <p:cNvSpPr/>
            <p:nvPr/>
          </p:nvSpPr>
          <p:spPr>
            <a:xfrm>
              <a:off x="2542395" y="1460468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Celular: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12" name="Conector recto 11">
              <a:extLst>
                <a:ext uri="{FF2B5EF4-FFF2-40B4-BE49-F238E27FC236}">
                  <a16:creationId xmlns:a16="http://schemas.microsoft.com/office/drawing/2014/main" id="{44FD2E21-B38E-48E6-8AF0-3E3DE6E69487}"/>
                </a:ext>
              </a:extLst>
            </p:cNvPr>
            <p:cNvCxnSpPr/>
            <p:nvPr/>
          </p:nvCxnSpPr>
          <p:spPr>
            <a:xfrm>
              <a:off x="1089328" y="1380954"/>
              <a:ext cx="3562185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Conector recto 12">
              <a:extLst>
                <a:ext uri="{FF2B5EF4-FFF2-40B4-BE49-F238E27FC236}">
                  <a16:creationId xmlns:a16="http://schemas.microsoft.com/office/drawing/2014/main" id="{FF0615F5-297B-42CC-9227-B689F664423A}"/>
                </a:ext>
              </a:extLst>
            </p:cNvPr>
            <p:cNvCxnSpPr>
              <a:cxnSpLocks/>
            </p:cNvCxnSpPr>
            <p:nvPr/>
          </p:nvCxnSpPr>
          <p:spPr>
            <a:xfrm>
              <a:off x="1194019" y="1700333"/>
              <a:ext cx="1348376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" name="Conector recto 14">
              <a:extLst>
                <a:ext uri="{FF2B5EF4-FFF2-40B4-BE49-F238E27FC236}">
                  <a16:creationId xmlns:a16="http://schemas.microsoft.com/office/drawing/2014/main" id="{BD48C7B8-5CAC-4F82-9216-C8AB344C1EF2}"/>
                </a:ext>
              </a:extLst>
            </p:cNvPr>
            <p:cNvCxnSpPr>
              <a:cxnSpLocks/>
            </p:cNvCxnSpPr>
            <p:nvPr/>
          </p:nvCxnSpPr>
          <p:spPr>
            <a:xfrm>
              <a:off x="3228230" y="1700333"/>
              <a:ext cx="1423283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7" name="Grupo 26">
            <a:extLst>
              <a:ext uri="{FF2B5EF4-FFF2-40B4-BE49-F238E27FC236}">
                <a16:creationId xmlns:a16="http://schemas.microsoft.com/office/drawing/2014/main" id="{D011FB4B-7475-4BE9-A358-6DA41A8D12AD}"/>
              </a:ext>
            </a:extLst>
          </p:cNvPr>
          <p:cNvGrpSpPr/>
          <p:nvPr/>
        </p:nvGrpSpPr>
        <p:grpSpPr>
          <a:xfrm>
            <a:off x="899417" y="2332501"/>
            <a:ext cx="3359980" cy="319046"/>
            <a:chOff x="864702" y="1908569"/>
            <a:chExt cx="3359980" cy="319046"/>
          </a:xfrm>
        </p:grpSpPr>
        <p:sp>
          <p:nvSpPr>
            <p:cNvPr id="19" name="Rectángulo: esquinas redondeadas 18">
              <a:extLst>
                <a:ext uri="{FF2B5EF4-FFF2-40B4-BE49-F238E27FC236}">
                  <a16:creationId xmlns:a16="http://schemas.microsoft.com/office/drawing/2014/main" id="{90C1F828-0023-4BD0-AE55-1A1D3BABD5CA}"/>
                </a:ext>
              </a:extLst>
            </p:cNvPr>
            <p:cNvSpPr/>
            <p:nvPr/>
          </p:nvSpPr>
          <p:spPr>
            <a:xfrm>
              <a:off x="888509" y="1931042"/>
              <a:ext cx="3336173" cy="267576"/>
            </a:xfrm>
            <a:prstGeom prst="roundRect">
              <a:avLst>
                <a:gd name="adj" fmla="val 3808"/>
              </a:avLst>
            </a:prstGeom>
            <a:solidFill>
              <a:srgbClr val="E5EBF7"/>
            </a:solidFill>
            <a:ln w="6350"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20" name="Rectángulo 19">
              <a:extLst>
                <a:ext uri="{FF2B5EF4-FFF2-40B4-BE49-F238E27FC236}">
                  <a16:creationId xmlns:a16="http://schemas.microsoft.com/office/drawing/2014/main" id="{56986F0A-658A-4DCF-8EF6-0F185C7C5060}"/>
                </a:ext>
              </a:extLst>
            </p:cNvPr>
            <p:cNvSpPr/>
            <p:nvPr/>
          </p:nvSpPr>
          <p:spPr>
            <a:xfrm>
              <a:off x="864702" y="1910995"/>
              <a:ext cx="140708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Tipo de Servicio: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21" name="Rectángulo 20">
              <a:extLst>
                <a:ext uri="{FF2B5EF4-FFF2-40B4-BE49-F238E27FC236}">
                  <a16:creationId xmlns:a16="http://schemas.microsoft.com/office/drawing/2014/main" id="{6492D76D-BD6D-4616-9DE0-599FC92A6658}"/>
                </a:ext>
              </a:extLst>
            </p:cNvPr>
            <p:cNvSpPr/>
            <p:nvPr/>
          </p:nvSpPr>
          <p:spPr>
            <a:xfrm>
              <a:off x="1993616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2" name="Rectángulo 21">
              <a:extLst>
                <a:ext uri="{FF2B5EF4-FFF2-40B4-BE49-F238E27FC236}">
                  <a16:creationId xmlns:a16="http://schemas.microsoft.com/office/drawing/2014/main" id="{BE82BD38-E445-4696-A0AB-597A418C5665}"/>
                </a:ext>
              </a:extLst>
            </p:cNvPr>
            <p:cNvSpPr/>
            <p:nvPr/>
          </p:nvSpPr>
          <p:spPr>
            <a:xfrm>
              <a:off x="2072635" y="1908569"/>
              <a:ext cx="654616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Costura</a:t>
              </a:r>
            </a:p>
          </p:txBody>
        </p:sp>
        <p:sp>
          <p:nvSpPr>
            <p:cNvPr id="23" name="Rectángulo 22">
              <a:extLst>
                <a:ext uri="{FF2B5EF4-FFF2-40B4-BE49-F238E27FC236}">
                  <a16:creationId xmlns:a16="http://schemas.microsoft.com/office/drawing/2014/main" id="{68F4B250-3831-418F-BFC4-D431DBC2CA70}"/>
                </a:ext>
              </a:extLst>
            </p:cNvPr>
            <p:cNvSpPr/>
            <p:nvPr/>
          </p:nvSpPr>
          <p:spPr>
            <a:xfrm>
              <a:off x="2660329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4" name="Rectángulo 23">
              <a:extLst>
                <a:ext uri="{FF2B5EF4-FFF2-40B4-BE49-F238E27FC236}">
                  <a16:creationId xmlns:a16="http://schemas.microsoft.com/office/drawing/2014/main" id="{4AA89D6B-DBBA-402D-AEBE-71E144A67F00}"/>
                </a:ext>
              </a:extLst>
            </p:cNvPr>
            <p:cNvSpPr/>
            <p:nvPr/>
          </p:nvSpPr>
          <p:spPr>
            <a:xfrm>
              <a:off x="2750460" y="1915094"/>
              <a:ext cx="81676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Confección</a:t>
              </a:r>
            </a:p>
          </p:txBody>
        </p:sp>
        <p:sp>
          <p:nvSpPr>
            <p:cNvPr id="25" name="Rectángulo 24">
              <a:extLst>
                <a:ext uri="{FF2B5EF4-FFF2-40B4-BE49-F238E27FC236}">
                  <a16:creationId xmlns:a16="http://schemas.microsoft.com/office/drawing/2014/main" id="{E35C0224-B0B5-4F53-8A83-F99AB3741D53}"/>
                </a:ext>
              </a:extLst>
            </p:cNvPr>
            <p:cNvSpPr/>
            <p:nvPr/>
          </p:nvSpPr>
          <p:spPr>
            <a:xfrm>
              <a:off x="3522045" y="2000787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6" name="Rectángulo 25">
              <a:extLst>
                <a:ext uri="{FF2B5EF4-FFF2-40B4-BE49-F238E27FC236}">
                  <a16:creationId xmlns:a16="http://schemas.microsoft.com/office/drawing/2014/main" id="{6D0BC1E9-E235-4F61-AC23-ACA0B4CF88CA}"/>
                </a:ext>
              </a:extLst>
            </p:cNvPr>
            <p:cNvSpPr/>
            <p:nvPr/>
          </p:nvSpPr>
          <p:spPr>
            <a:xfrm>
              <a:off x="3612029" y="1915094"/>
              <a:ext cx="552402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Otros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sp>
        <p:nvSpPr>
          <p:cNvPr id="28" name="Rectángulo 27">
            <a:extLst>
              <a:ext uri="{FF2B5EF4-FFF2-40B4-BE49-F238E27FC236}">
                <a16:creationId xmlns:a16="http://schemas.microsoft.com/office/drawing/2014/main" id="{68588BD4-AE96-4CF9-9C4B-24A6D79FE99D}"/>
              </a:ext>
            </a:extLst>
          </p:cNvPr>
          <p:cNvSpPr/>
          <p:nvPr/>
        </p:nvSpPr>
        <p:spPr>
          <a:xfrm>
            <a:off x="354701" y="2633649"/>
            <a:ext cx="2183733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Descripción del Servicio:</a:t>
            </a:r>
            <a:endParaRPr lang="es-CL" dirty="0">
              <a:effectLst/>
              <a:latin typeface="Akazan Lt" panose="02000506020000020003" pitchFamily="2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pic>
        <p:nvPicPr>
          <p:cNvPr id="30" name="Imagen 29">
            <a:extLst>
              <a:ext uri="{FF2B5EF4-FFF2-40B4-BE49-F238E27FC236}">
                <a16:creationId xmlns:a16="http://schemas.microsoft.com/office/drawing/2014/main" id="{3E931A31-DC47-4A40-8DA9-8FC83A9306DD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203" t="66278" r="8673" b="23449"/>
          <a:stretch/>
        </p:blipFill>
        <p:spPr>
          <a:xfrm>
            <a:off x="440505" y="2944813"/>
            <a:ext cx="4301657" cy="738769"/>
          </a:xfrm>
          <a:prstGeom prst="rect">
            <a:avLst/>
          </a:prstGeom>
        </p:spPr>
      </p:pic>
      <p:grpSp>
        <p:nvGrpSpPr>
          <p:cNvPr id="76" name="Grupo 75">
            <a:extLst>
              <a:ext uri="{FF2B5EF4-FFF2-40B4-BE49-F238E27FC236}">
                <a16:creationId xmlns:a16="http://schemas.microsoft.com/office/drawing/2014/main" id="{EBD2F4EC-A8BF-4680-A871-AD5F1ACFA33A}"/>
              </a:ext>
            </a:extLst>
          </p:cNvPr>
          <p:cNvGrpSpPr/>
          <p:nvPr/>
        </p:nvGrpSpPr>
        <p:grpSpPr>
          <a:xfrm>
            <a:off x="513147" y="3825721"/>
            <a:ext cx="4187950" cy="1277269"/>
            <a:chOff x="425691" y="4023521"/>
            <a:chExt cx="4187950" cy="1277269"/>
          </a:xfrm>
        </p:grpSpPr>
        <p:sp>
          <p:nvSpPr>
            <p:cNvPr id="39" name="Rectángulo 38">
              <a:extLst>
                <a:ext uri="{FF2B5EF4-FFF2-40B4-BE49-F238E27FC236}">
                  <a16:creationId xmlns:a16="http://schemas.microsoft.com/office/drawing/2014/main" id="{02E4A93C-8F9C-4884-B2B6-80528735D3E3}"/>
                </a:ext>
              </a:extLst>
            </p:cNvPr>
            <p:cNvSpPr/>
            <p:nvPr/>
          </p:nvSpPr>
          <p:spPr>
            <a:xfrm>
              <a:off x="425691" y="4023521"/>
              <a:ext cx="118105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Ficha de Medidas</a:t>
              </a:r>
            </a:p>
          </p:txBody>
        </p:sp>
        <p:sp>
          <p:nvSpPr>
            <p:cNvPr id="41" name="Rectángulo 40">
              <a:extLst>
                <a:ext uri="{FF2B5EF4-FFF2-40B4-BE49-F238E27FC236}">
                  <a16:creationId xmlns:a16="http://schemas.microsoft.com/office/drawing/2014/main" id="{92B9E128-7B4C-45E7-9BA8-B9EA85687B92}"/>
                </a:ext>
              </a:extLst>
            </p:cNvPr>
            <p:cNvSpPr/>
            <p:nvPr/>
          </p:nvSpPr>
          <p:spPr>
            <a:xfrm>
              <a:off x="754528" y="4254831"/>
              <a:ext cx="66475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H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ombros</a:t>
              </a:r>
            </a:p>
          </p:txBody>
        </p:sp>
        <p:grpSp>
          <p:nvGrpSpPr>
            <p:cNvPr id="53" name="Grupo 52">
              <a:extLst>
                <a:ext uri="{FF2B5EF4-FFF2-40B4-BE49-F238E27FC236}">
                  <a16:creationId xmlns:a16="http://schemas.microsoft.com/office/drawing/2014/main" id="{F280F20A-CEEA-4B75-946C-268CF551042A}"/>
                </a:ext>
              </a:extLst>
            </p:cNvPr>
            <p:cNvGrpSpPr/>
            <p:nvPr/>
          </p:nvGrpSpPr>
          <p:grpSpPr>
            <a:xfrm>
              <a:off x="499785" y="4324233"/>
              <a:ext cx="319496" cy="903494"/>
              <a:chOff x="499785" y="4324233"/>
              <a:chExt cx="319496" cy="903494"/>
            </a:xfrm>
          </p:grpSpPr>
          <p:sp>
            <p:nvSpPr>
              <p:cNvPr id="40" name="Rectángulo 39">
                <a:extLst>
                  <a:ext uri="{FF2B5EF4-FFF2-40B4-BE49-F238E27FC236}">
                    <a16:creationId xmlns:a16="http://schemas.microsoft.com/office/drawing/2014/main" id="{E47B04F6-4E0C-443A-9D7F-51CC3A6E8167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 dirty="0"/>
              </a:p>
            </p:txBody>
          </p:sp>
          <p:sp>
            <p:nvSpPr>
              <p:cNvPr id="42" name="Rectángulo 41">
                <a:extLst>
                  <a:ext uri="{FF2B5EF4-FFF2-40B4-BE49-F238E27FC236}">
                    <a16:creationId xmlns:a16="http://schemas.microsoft.com/office/drawing/2014/main" id="{E0D8D7D1-E8A9-477D-BB59-7D4037A10AD8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3" name="Rectángulo 42">
                <a:extLst>
                  <a:ext uri="{FF2B5EF4-FFF2-40B4-BE49-F238E27FC236}">
                    <a16:creationId xmlns:a16="http://schemas.microsoft.com/office/drawing/2014/main" id="{F11EEA12-BB2F-4295-96AC-15AABB2EB594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4" name="Rectángulo 43">
                <a:extLst>
                  <a:ext uri="{FF2B5EF4-FFF2-40B4-BE49-F238E27FC236}">
                    <a16:creationId xmlns:a16="http://schemas.microsoft.com/office/drawing/2014/main" id="{4CA8619C-54F1-4E1B-8AD0-2AB97850AF39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5" name="Rectángulo 44">
                <a:extLst>
                  <a:ext uri="{FF2B5EF4-FFF2-40B4-BE49-F238E27FC236}">
                    <a16:creationId xmlns:a16="http://schemas.microsoft.com/office/drawing/2014/main" id="{A892E23F-412E-4C2B-BF07-19DEFB875F6D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48" name="Rectángulo 47">
              <a:extLst>
                <a:ext uri="{FF2B5EF4-FFF2-40B4-BE49-F238E27FC236}">
                  <a16:creationId xmlns:a16="http://schemas.microsoft.com/office/drawing/2014/main" id="{F61B7A8A-9FD8-4CD0-98C1-D19A7D442815}"/>
                </a:ext>
              </a:extLst>
            </p:cNvPr>
            <p:cNvSpPr/>
            <p:nvPr/>
          </p:nvSpPr>
          <p:spPr>
            <a:xfrm>
              <a:off x="754528" y="4446790"/>
              <a:ext cx="66475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Busto</a:t>
              </a:r>
            </a:p>
          </p:txBody>
        </p:sp>
        <p:sp>
          <p:nvSpPr>
            <p:cNvPr id="49" name="Rectángulo 48">
              <a:extLst>
                <a:ext uri="{FF2B5EF4-FFF2-40B4-BE49-F238E27FC236}">
                  <a16:creationId xmlns:a16="http://schemas.microsoft.com/office/drawing/2014/main" id="{CB2C72A1-AB47-4A03-B163-24BB2C1F201C}"/>
                </a:ext>
              </a:extLst>
            </p:cNvPr>
            <p:cNvSpPr/>
            <p:nvPr/>
          </p:nvSpPr>
          <p:spPr>
            <a:xfrm>
              <a:off x="754528" y="4627222"/>
              <a:ext cx="934027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Larg</a:t>
              </a: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 Espalda</a:t>
              </a:r>
            </a:p>
          </p:txBody>
        </p:sp>
        <p:sp>
          <p:nvSpPr>
            <p:cNvPr id="50" name="Rectángulo 49">
              <a:extLst>
                <a:ext uri="{FF2B5EF4-FFF2-40B4-BE49-F238E27FC236}">
                  <a16:creationId xmlns:a16="http://schemas.microsoft.com/office/drawing/2014/main" id="{C5BC14CB-F47E-4D58-8F68-DDE41F381913}"/>
                </a:ext>
              </a:extLst>
            </p:cNvPr>
            <p:cNvSpPr/>
            <p:nvPr/>
          </p:nvSpPr>
          <p:spPr>
            <a:xfrm>
              <a:off x="754528" y="4819750"/>
              <a:ext cx="934027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Busto</a:t>
              </a:r>
            </a:p>
          </p:txBody>
        </p:sp>
        <p:sp>
          <p:nvSpPr>
            <p:cNvPr id="52" name="Rectángulo 51">
              <a:extLst>
                <a:ext uri="{FF2B5EF4-FFF2-40B4-BE49-F238E27FC236}">
                  <a16:creationId xmlns:a16="http://schemas.microsoft.com/office/drawing/2014/main" id="{39884370-F146-4FD9-9DE4-63D0F5CF1CFD}"/>
                </a:ext>
              </a:extLst>
            </p:cNvPr>
            <p:cNvSpPr/>
            <p:nvPr/>
          </p:nvSpPr>
          <p:spPr>
            <a:xfrm>
              <a:off x="763644" y="5019073"/>
              <a:ext cx="54205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</a:t>
              </a:r>
            </a:p>
          </p:txBody>
        </p:sp>
        <p:grpSp>
          <p:nvGrpSpPr>
            <p:cNvPr id="54" name="Grupo 53">
              <a:extLst>
                <a:ext uri="{FF2B5EF4-FFF2-40B4-BE49-F238E27FC236}">
                  <a16:creationId xmlns:a16="http://schemas.microsoft.com/office/drawing/2014/main" id="{899D3852-9FE5-4802-ABAC-63F149199D1B}"/>
                </a:ext>
              </a:extLst>
            </p:cNvPr>
            <p:cNvGrpSpPr/>
            <p:nvPr/>
          </p:nvGrpSpPr>
          <p:grpSpPr>
            <a:xfrm>
              <a:off x="1603520" y="4324233"/>
              <a:ext cx="319496" cy="903494"/>
              <a:chOff x="499785" y="4324233"/>
              <a:chExt cx="319496" cy="903494"/>
            </a:xfrm>
          </p:grpSpPr>
          <p:sp>
            <p:nvSpPr>
              <p:cNvPr id="55" name="Rectángulo 54">
                <a:extLst>
                  <a:ext uri="{FF2B5EF4-FFF2-40B4-BE49-F238E27FC236}">
                    <a16:creationId xmlns:a16="http://schemas.microsoft.com/office/drawing/2014/main" id="{B9500116-F8A0-4B60-A41D-DDA61DAD96E1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6" name="Rectángulo 55">
                <a:extLst>
                  <a:ext uri="{FF2B5EF4-FFF2-40B4-BE49-F238E27FC236}">
                    <a16:creationId xmlns:a16="http://schemas.microsoft.com/office/drawing/2014/main" id="{32936542-49CC-49B3-82EB-7BF61A120F45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7" name="Rectángulo 56">
                <a:extLst>
                  <a:ext uri="{FF2B5EF4-FFF2-40B4-BE49-F238E27FC236}">
                    <a16:creationId xmlns:a16="http://schemas.microsoft.com/office/drawing/2014/main" id="{8750774D-2064-4D64-A3A9-4DF20C839018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8" name="Rectángulo 57">
                <a:extLst>
                  <a:ext uri="{FF2B5EF4-FFF2-40B4-BE49-F238E27FC236}">
                    <a16:creationId xmlns:a16="http://schemas.microsoft.com/office/drawing/2014/main" id="{83283F80-022F-44A8-A5C5-F600B41761E0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9" name="Rectángulo 58">
                <a:extLst>
                  <a:ext uri="{FF2B5EF4-FFF2-40B4-BE49-F238E27FC236}">
                    <a16:creationId xmlns:a16="http://schemas.microsoft.com/office/drawing/2014/main" id="{B3B65F57-430F-44F5-B56A-77EC86B78C32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60" name="Rectángulo 59">
              <a:extLst>
                <a:ext uri="{FF2B5EF4-FFF2-40B4-BE49-F238E27FC236}">
                  <a16:creationId xmlns:a16="http://schemas.microsoft.com/office/drawing/2014/main" id="{6466DA8E-C652-4658-9DE6-CC4010FF4254}"/>
                </a:ext>
              </a:extLst>
            </p:cNvPr>
            <p:cNvSpPr/>
            <p:nvPr/>
          </p:nvSpPr>
          <p:spPr>
            <a:xfrm>
              <a:off x="1857045" y="4249221"/>
              <a:ext cx="140225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Frente </a:t>
              </a:r>
            </a:p>
          </p:txBody>
        </p:sp>
        <p:sp>
          <p:nvSpPr>
            <p:cNvPr id="61" name="Rectángulo 60">
              <a:extLst>
                <a:ext uri="{FF2B5EF4-FFF2-40B4-BE49-F238E27FC236}">
                  <a16:creationId xmlns:a16="http://schemas.microsoft.com/office/drawing/2014/main" id="{31371062-0AD6-4B71-A228-5A8B2CD3F31E}"/>
                </a:ext>
              </a:extLst>
            </p:cNvPr>
            <p:cNvSpPr/>
            <p:nvPr/>
          </p:nvSpPr>
          <p:spPr>
            <a:xfrm>
              <a:off x="1857045" y="4448480"/>
              <a:ext cx="1327750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Costado</a:t>
              </a:r>
            </a:p>
          </p:txBody>
        </p:sp>
        <p:sp>
          <p:nvSpPr>
            <p:cNvPr id="62" name="Rectángulo 61">
              <a:extLst>
                <a:ext uri="{FF2B5EF4-FFF2-40B4-BE49-F238E27FC236}">
                  <a16:creationId xmlns:a16="http://schemas.microsoft.com/office/drawing/2014/main" id="{5A4E51EF-8D78-4EC7-9B0F-BE0BEA9BB197}"/>
                </a:ext>
              </a:extLst>
            </p:cNvPr>
            <p:cNvSpPr/>
            <p:nvPr/>
          </p:nvSpPr>
          <p:spPr>
            <a:xfrm>
              <a:off x="1867696" y="4627222"/>
              <a:ext cx="60857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Cadera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63" name="Rectángulo 62">
              <a:extLst>
                <a:ext uri="{FF2B5EF4-FFF2-40B4-BE49-F238E27FC236}">
                  <a16:creationId xmlns:a16="http://schemas.microsoft.com/office/drawing/2014/main" id="{14010947-628E-4464-9589-CBFF26BCD86C}"/>
                </a:ext>
              </a:extLst>
            </p:cNvPr>
            <p:cNvSpPr/>
            <p:nvPr/>
          </p:nvSpPr>
          <p:spPr>
            <a:xfrm>
              <a:off x="1867696" y="4813319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Rodilla</a:t>
              </a:r>
            </a:p>
          </p:txBody>
        </p:sp>
        <p:sp>
          <p:nvSpPr>
            <p:cNvPr id="64" name="Rectángulo 63">
              <a:extLst>
                <a:ext uri="{FF2B5EF4-FFF2-40B4-BE49-F238E27FC236}">
                  <a16:creationId xmlns:a16="http://schemas.microsoft.com/office/drawing/2014/main" id="{B9F5A617-31DA-4B42-AA9F-20464752E28F}"/>
                </a:ext>
              </a:extLst>
            </p:cNvPr>
            <p:cNvSpPr/>
            <p:nvPr/>
          </p:nvSpPr>
          <p:spPr>
            <a:xfrm>
              <a:off x="1862655" y="5016100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Rodilla</a:t>
              </a:r>
            </a:p>
          </p:txBody>
        </p:sp>
        <p:grpSp>
          <p:nvGrpSpPr>
            <p:cNvPr id="65" name="Grupo 64">
              <a:extLst>
                <a:ext uri="{FF2B5EF4-FFF2-40B4-BE49-F238E27FC236}">
                  <a16:creationId xmlns:a16="http://schemas.microsoft.com/office/drawing/2014/main" id="{320CD5EF-93F7-494C-8D7A-6A0B8DEABED7}"/>
                </a:ext>
              </a:extLst>
            </p:cNvPr>
            <p:cNvGrpSpPr/>
            <p:nvPr/>
          </p:nvGrpSpPr>
          <p:grpSpPr>
            <a:xfrm>
              <a:off x="3122565" y="4330398"/>
              <a:ext cx="319496" cy="903494"/>
              <a:chOff x="499785" y="4324233"/>
              <a:chExt cx="319496" cy="903494"/>
            </a:xfrm>
          </p:grpSpPr>
          <p:sp>
            <p:nvSpPr>
              <p:cNvPr id="66" name="Rectángulo 65">
                <a:extLst>
                  <a:ext uri="{FF2B5EF4-FFF2-40B4-BE49-F238E27FC236}">
                    <a16:creationId xmlns:a16="http://schemas.microsoft.com/office/drawing/2014/main" id="{F5AFC7C4-3C8D-4234-9F99-591641CB149C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7" name="Rectángulo 66">
                <a:extLst>
                  <a:ext uri="{FF2B5EF4-FFF2-40B4-BE49-F238E27FC236}">
                    <a16:creationId xmlns:a16="http://schemas.microsoft.com/office/drawing/2014/main" id="{672EC4D9-7968-40EF-8E37-0AB1B0B57B4D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8" name="Rectángulo 67">
                <a:extLst>
                  <a:ext uri="{FF2B5EF4-FFF2-40B4-BE49-F238E27FC236}">
                    <a16:creationId xmlns:a16="http://schemas.microsoft.com/office/drawing/2014/main" id="{79992F34-89A5-437A-A008-60DF00CD58FB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9" name="Rectángulo 68">
                <a:extLst>
                  <a:ext uri="{FF2B5EF4-FFF2-40B4-BE49-F238E27FC236}">
                    <a16:creationId xmlns:a16="http://schemas.microsoft.com/office/drawing/2014/main" id="{5A44A7C8-1EF2-4BA3-A253-805C71A8205A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70" name="Rectángulo 69">
                <a:extLst>
                  <a:ext uri="{FF2B5EF4-FFF2-40B4-BE49-F238E27FC236}">
                    <a16:creationId xmlns:a16="http://schemas.microsoft.com/office/drawing/2014/main" id="{9FCEB1F4-D108-40F4-9C61-46A7811EF12A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71" name="Rectángulo 70">
              <a:extLst>
                <a:ext uri="{FF2B5EF4-FFF2-40B4-BE49-F238E27FC236}">
                  <a16:creationId xmlns:a16="http://schemas.microsoft.com/office/drawing/2014/main" id="{7667203C-F86F-4632-8695-E8C8F777376B}"/>
                </a:ext>
              </a:extLst>
            </p:cNvPr>
            <p:cNvSpPr/>
            <p:nvPr/>
          </p:nvSpPr>
          <p:spPr>
            <a:xfrm>
              <a:off x="3391445" y="4257235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Pantalones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2" name="Rectángulo 71">
              <a:extLst>
                <a:ext uri="{FF2B5EF4-FFF2-40B4-BE49-F238E27FC236}">
                  <a16:creationId xmlns:a16="http://schemas.microsoft.com/office/drawing/2014/main" id="{58BFB19A-50EB-45F1-A3CE-85D479F6FF63}"/>
                </a:ext>
              </a:extLst>
            </p:cNvPr>
            <p:cNvSpPr/>
            <p:nvPr/>
          </p:nvSpPr>
          <p:spPr>
            <a:xfrm>
              <a:off x="3392643" y="4443247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Falda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3" name="Rectángulo 72">
              <a:extLst>
                <a:ext uri="{FF2B5EF4-FFF2-40B4-BE49-F238E27FC236}">
                  <a16:creationId xmlns:a16="http://schemas.microsoft.com/office/drawing/2014/main" id="{1D61C0AB-6E23-4955-B604-F5425931A240}"/>
                </a:ext>
              </a:extLst>
            </p:cNvPr>
            <p:cNvSpPr/>
            <p:nvPr/>
          </p:nvSpPr>
          <p:spPr>
            <a:xfrm>
              <a:off x="3388231" y="4632248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Brazos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4" name="Rectángulo 73">
              <a:extLst>
                <a:ext uri="{FF2B5EF4-FFF2-40B4-BE49-F238E27FC236}">
                  <a16:creationId xmlns:a16="http://schemas.microsoft.com/office/drawing/2014/main" id="{82FFD66E-2E43-472B-9751-82F25D60E63F}"/>
                </a:ext>
              </a:extLst>
            </p:cNvPr>
            <p:cNvSpPr/>
            <p:nvPr/>
          </p:nvSpPr>
          <p:spPr>
            <a:xfrm>
              <a:off x="3391445" y="4824776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Brazos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5" name="Rectángulo 74">
              <a:extLst>
                <a:ext uri="{FF2B5EF4-FFF2-40B4-BE49-F238E27FC236}">
                  <a16:creationId xmlns:a16="http://schemas.microsoft.com/office/drawing/2014/main" id="{567DC8AA-44AB-4858-80A5-59093DB9B205}"/>
                </a:ext>
              </a:extLst>
            </p:cNvPr>
            <p:cNvSpPr/>
            <p:nvPr/>
          </p:nvSpPr>
          <p:spPr>
            <a:xfrm>
              <a:off x="3392014" y="5019687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Puños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77" name="Grupo 76">
            <a:extLst>
              <a:ext uri="{FF2B5EF4-FFF2-40B4-BE49-F238E27FC236}">
                <a16:creationId xmlns:a16="http://schemas.microsoft.com/office/drawing/2014/main" id="{E1C409F8-653D-4D9B-BD5A-C6F51AAA093A}"/>
              </a:ext>
            </a:extLst>
          </p:cNvPr>
          <p:cNvGrpSpPr/>
          <p:nvPr/>
        </p:nvGrpSpPr>
        <p:grpSpPr>
          <a:xfrm>
            <a:off x="827247" y="5284367"/>
            <a:ext cx="3869438" cy="314947"/>
            <a:chOff x="846774" y="1908569"/>
            <a:chExt cx="3869438" cy="314947"/>
          </a:xfrm>
        </p:grpSpPr>
        <p:sp>
          <p:nvSpPr>
            <p:cNvPr id="78" name="Rectángulo: esquinas redondeadas 77">
              <a:extLst>
                <a:ext uri="{FF2B5EF4-FFF2-40B4-BE49-F238E27FC236}">
                  <a16:creationId xmlns:a16="http://schemas.microsoft.com/office/drawing/2014/main" id="{2060D2E5-A165-4593-B293-BEB07BBA723F}"/>
                </a:ext>
              </a:extLst>
            </p:cNvPr>
            <p:cNvSpPr/>
            <p:nvPr/>
          </p:nvSpPr>
          <p:spPr>
            <a:xfrm>
              <a:off x="888509" y="1931042"/>
              <a:ext cx="3548063" cy="267576"/>
            </a:xfrm>
            <a:prstGeom prst="roundRect">
              <a:avLst>
                <a:gd name="adj" fmla="val 3808"/>
              </a:avLst>
            </a:prstGeom>
            <a:solidFill>
              <a:srgbClr val="E5EBF7"/>
            </a:solidFill>
            <a:ln w="6350"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79" name="Rectángulo 78">
              <a:extLst>
                <a:ext uri="{FF2B5EF4-FFF2-40B4-BE49-F238E27FC236}">
                  <a16:creationId xmlns:a16="http://schemas.microsoft.com/office/drawing/2014/main" id="{E7877A37-7626-4D32-BC91-E7815A0457B0}"/>
                </a:ext>
              </a:extLst>
            </p:cNvPr>
            <p:cNvSpPr/>
            <p:nvPr/>
          </p:nvSpPr>
          <p:spPr>
            <a:xfrm>
              <a:off x="846774" y="1910995"/>
              <a:ext cx="140708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Material Utilizado</a:t>
              </a:r>
            </a:p>
          </p:txBody>
        </p:sp>
        <p:sp>
          <p:nvSpPr>
            <p:cNvPr id="80" name="Rectángulo 79">
              <a:extLst>
                <a:ext uri="{FF2B5EF4-FFF2-40B4-BE49-F238E27FC236}">
                  <a16:creationId xmlns:a16="http://schemas.microsoft.com/office/drawing/2014/main" id="{EED52FFC-D234-4972-9362-CCA8BD8E1E1D}"/>
                </a:ext>
              </a:extLst>
            </p:cNvPr>
            <p:cNvSpPr/>
            <p:nvPr/>
          </p:nvSpPr>
          <p:spPr>
            <a:xfrm>
              <a:off x="1951784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81" name="Rectángulo 80">
              <a:extLst>
                <a:ext uri="{FF2B5EF4-FFF2-40B4-BE49-F238E27FC236}">
                  <a16:creationId xmlns:a16="http://schemas.microsoft.com/office/drawing/2014/main" id="{810D7B33-A378-48EE-81DB-D80ABF08CAFF}"/>
                </a:ext>
              </a:extLst>
            </p:cNvPr>
            <p:cNvSpPr/>
            <p:nvPr/>
          </p:nvSpPr>
          <p:spPr>
            <a:xfrm>
              <a:off x="2018850" y="1908569"/>
              <a:ext cx="1230415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Traído por cliente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82" name="Rectángulo 81">
              <a:extLst>
                <a:ext uri="{FF2B5EF4-FFF2-40B4-BE49-F238E27FC236}">
                  <a16:creationId xmlns:a16="http://schemas.microsoft.com/office/drawing/2014/main" id="{C6BA340D-8998-4AB9-89C7-B008C984CE74}"/>
                </a:ext>
              </a:extLst>
            </p:cNvPr>
            <p:cNvSpPr/>
            <p:nvPr/>
          </p:nvSpPr>
          <p:spPr>
            <a:xfrm>
              <a:off x="3114635" y="2000787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85" name="Rectángulo 84">
              <a:extLst>
                <a:ext uri="{FF2B5EF4-FFF2-40B4-BE49-F238E27FC236}">
                  <a16:creationId xmlns:a16="http://schemas.microsoft.com/office/drawing/2014/main" id="{E804BDC5-B8E3-4BEE-B9A1-7A7F9FE1772F}"/>
                </a:ext>
              </a:extLst>
            </p:cNvPr>
            <p:cNvSpPr/>
            <p:nvPr/>
          </p:nvSpPr>
          <p:spPr>
            <a:xfrm>
              <a:off x="3194974" y="1908569"/>
              <a:ext cx="152123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Comprado por uno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pic>
        <p:nvPicPr>
          <p:cNvPr id="86" name="Imagen 85">
            <a:extLst>
              <a:ext uri="{FF2B5EF4-FFF2-40B4-BE49-F238E27FC236}">
                <a16:creationId xmlns:a16="http://schemas.microsoft.com/office/drawing/2014/main" id="{5E40D706-1789-41B8-8B26-B918DFB9E15B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203" t="66278" r="8673" b="23356"/>
          <a:stretch/>
        </p:blipFill>
        <p:spPr>
          <a:xfrm>
            <a:off x="420002" y="5572807"/>
            <a:ext cx="4301657" cy="745544"/>
          </a:xfrm>
          <a:prstGeom prst="rect">
            <a:avLst/>
          </a:prstGeom>
        </p:spPr>
      </p:pic>
      <p:grpSp>
        <p:nvGrpSpPr>
          <p:cNvPr id="99" name="Grupo 98">
            <a:extLst>
              <a:ext uri="{FF2B5EF4-FFF2-40B4-BE49-F238E27FC236}">
                <a16:creationId xmlns:a16="http://schemas.microsoft.com/office/drawing/2014/main" id="{A495B0AB-2D8A-4029-A820-29583E476264}"/>
              </a:ext>
            </a:extLst>
          </p:cNvPr>
          <p:cNvGrpSpPr/>
          <p:nvPr/>
        </p:nvGrpSpPr>
        <p:grpSpPr>
          <a:xfrm>
            <a:off x="513886" y="6402346"/>
            <a:ext cx="4328637" cy="751470"/>
            <a:chOff x="507023" y="6357999"/>
            <a:chExt cx="4328637" cy="751470"/>
          </a:xfrm>
        </p:grpSpPr>
        <p:sp>
          <p:nvSpPr>
            <p:cNvPr id="88" name="Rectángulo 87">
              <a:extLst>
                <a:ext uri="{FF2B5EF4-FFF2-40B4-BE49-F238E27FC236}">
                  <a16:creationId xmlns:a16="http://schemas.microsoft.com/office/drawing/2014/main" id="{CABB359B-7FAA-4851-BFBB-C7E16CD1F9CA}"/>
                </a:ext>
              </a:extLst>
            </p:cNvPr>
            <p:cNvSpPr/>
            <p:nvPr/>
          </p:nvSpPr>
          <p:spPr>
            <a:xfrm>
              <a:off x="507023" y="6357999"/>
              <a:ext cx="1590222" cy="34394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6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Formas de Pago</a:t>
              </a:r>
              <a:endParaRPr lang="es-CL" sz="16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89" name="Rectángulo 88">
              <a:extLst>
                <a:ext uri="{FF2B5EF4-FFF2-40B4-BE49-F238E27FC236}">
                  <a16:creationId xmlns:a16="http://schemas.microsoft.com/office/drawing/2014/main" id="{5C3FB13F-67AB-4E67-B8DB-16F6AEF462D6}"/>
                </a:ext>
              </a:extLst>
            </p:cNvPr>
            <p:cNvSpPr/>
            <p:nvPr/>
          </p:nvSpPr>
          <p:spPr>
            <a:xfrm>
              <a:off x="508665" y="6755574"/>
              <a:ext cx="118105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Total a Pagar: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90" name="Conector recto 89">
              <a:extLst>
                <a:ext uri="{FF2B5EF4-FFF2-40B4-BE49-F238E27FC236}">
                  <a16:creationId xmlns:a16="http://schemas.microsoft.com/office/drawing/2014/main" id="{E991F5D5-602F-41C6-A05E-4F641BA735F5}"/>
                </a:ext>
              </a:extLst>
            </p:cNvPr>
            <p:cNvCxnSpPr>
              <a:cxnSpLocks/>
            </p:cNvCxnSpPr>
            <p:nvPr/>
          </p:nvCxnSpPr>
          <p:spPr>
            <a:xfrm>
              <a:off x="1405339" y="6956676"/>
              <a:ext cx="1125661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3" name="Rectángulo 92">
              <a:extLst>
                <a:ext uri="{FF2B5EF4-FFF2-40B4-BE49-F238E27FC236}">
                  <a16:creationId xmlns:a16="http://schemas.microsoft.com/office/drawing/2014/main" id="{6EBF0BAA-1830-4082-9014-C97DF0F57357}"/>
                </a:ext>
              </a:extLst>
            </p:cNvPr>
            <p:cNvSpPr/>
            <p:nvPr/>
          </p:nvSpPr>
          <p:spPr>
            <a:xfrm>
              <a:off x="2618328" y="6480608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94" name="Rectángulo 93">
              <a:extLst>
                <a:ext uri="{FF2B5EF4-FFF2-40B4-BE49-F238E27FC236}">
                  <a16:creationId xmlns:a16="http://schemas.microsoft.com/office/drawing/2014/main" id="{6B27A875-5C49-4CE4-884A-53A0A9CD71C2}"/>
                </a:ext>
              </a:extLst>
            </p:cNvPr>
            <p:cNvSpPr/>
            <p:nvPr/>
          </p:nvSpPr>
          <p:spPr>
            <a:xfrm>
              <a:off x="2698547" y="6392360"/>
              <a:ext cx="213711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50% Adel</a:t>
              </a: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anto / 50% Entrega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5" name="Rectángulo 94">
              <a:extLst>
                <a:ext uri="{FF2B5EF4-FFF2-40B4-BE49-F238E27FC236}">
                  <a16:creationId xmlns:a16="http://schemas.microsoft.com/office/drawing/2014/main" id="{796D9CDE-CE6A-44BC-B977-018DBDB7ADB1}"/>
                </a:ext>
              </a:extLst>
            </p:cNvPr>
            <p:cNvSpPr/>
            <p:nvPr/>
          </p:nvSpPr>
          <p:spPr>
            <a:xfrm>
              <a:off x="2618327" y="6671604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96" name="Rectángulo 95">
              <a:extLst>
                <a:ext uri="{FF2B5EF4-FFF2-40B4-BE49-F238E27FC236}">
                  <a16:creationId xmlns:a16="http://schemas.microsoft.com/office/drawing/2014/main" id="{E1A9C05A-E9F5-40BA-9B89-F4925868A6E2}"/>
                </a:ext>
              </a:extLst>
            </p:cNvPr>
            <p:cNvSpPr/>
            <p:nvPr/>
          </p:nvSpPr>
          <p:spPr>
            <a:xfrm>
              <a:off x="2698547" y="6590190"/>
              <a:ext cx="125637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Tarjeta de Crédito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7" name="Rectángulo 96">
              <a:extLst>
                <a:ext uri="{FF2B5EF4-FFF2-40B4-BE49-F238E27FC236}">
                  <a16:creationId xmlns:a16="http://schemas.microsoft.com/office/drawing/2014/main" id="{FDB9D3DA-79A0-4743-B169-42B0206C7917}"/>
                </a:ext>
              </a:extLst>
            </p:cNvPr>
            <p:cNvSpPr/>
            <p:nvPr/>
          </p:nvSpPr>
          <p:spPr>
            <a:xfrm>
              <a:off x="2734595" y="6796948"/>
              <a:ext cx="125637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Pago Completo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8" name="Rectángulo 97">
              <a:extLst>
                <a:ext uri="{FF2B5EF4-FFF2-40B4-BE49-F238E27FC236}">
                  <a16:creationId xmlns:a16="http://schemas.microsoft.com/office/drawing/2014/main" id="{C23ACB03-E850-4859-963B-A4D496E13724}"/>
                </a:ext>
              </a:extLst>
            </p:cNvPr>
            <p:cNvSpPr/>
            <p:nvPr/>
          </p:nvSpPr>
          <p:spPr>
            <a:xfrm>
              <a:off x="2618327" y="6872424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</p:grpSp>
      <p:sp>
        <p:nvSpPr>
          <p:cNvPr id="83" name="Rectángulo 82">
            <a:extLst>
              <a:ext uri="{FF2B5EF4-FFF2-40B4-BE49-F238E27FC236}">
                <a16:creationId xmlns:a16="http://schemas.microsoft.com/office/drawing/2014/main" id="{FF1B5714-D46E-4962-9BD8-8C3EB344E93F}"/>
              </a:ext>
            </a:extLst>
          </p:cNvPr>
          <p:cNvSpPr/>
          <p:nvPr/>
        </p:nvSpPr>
        <p:spPr>
          <a:xfrm>
            <a:off x="551357" y="63750"/>
            <a:ext cx="4148168" cy="107830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07000"/>
              </a:lnSpc>
              <a:spcAft>
                <a:spcPts val="726"/>
              </a:spcAft>
            </a:pPr>
            <a:r>
              <a:rPr lang="es-CL" sz="5988" dirty="0">
                <a:solidFill>
                  <a:schemeClr val="bg1"/>
                </a:solidFill>
                <a:latin typeface="Angelface" pitchFamily="50" charset="0"/>
                <a:ea typeface="Calibri" panose="020F0502020204030204" pitchFamily="34" charset="0"/>
                <a:cs typeface="Times New Roman" panose="02020603050405020304" pitchFamily="18" charset="0"/>
              </a:rPr>
              <a:t>Ordenes de Venta</a:t>
            </a:r>
            <a:endParaRPr lang="es-CL" sz="6532" dirty="0">
              <a:solidFill>
                <a:schemeClr val="bg1"/>
              </a:solidFill>
              <a:latin typeface="Angelface" pitchFamily="50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101" name="Rectángulo: esquinas redondeadas 100">
            <a:extLst>
              <a:ext uri="{FF2B5EF4-FFF2-40B4-BE49-F238E27FC236}">
                <a16:creationId xmlns:a16="http://schemas.microsoft.com/office/drawing/2014/main" id="{0A155951-9671-4EA6-9BA5-4894C98CB333}"/>
              </a:ext>
            </a:extLst>
          </p:cNvPr>
          <p:cNvSpPr/>
          <p:nvPr/>
        </p:nvSpPr>
        <p:spPr>
          <a:xfrm>
            <a:off x="473237" y="1582469"/>
            <a:ext cx="4223447" cy="604994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111" name="Rectángulo: esquinas redondeadas 110">
            <a:extLst>
              <a:ext uri="{FF2B5EF4-FFF2-40B4-BE49-F238E27FC236}">
                <a16:creationId xmlns:a16="http://schemas.microsoft.com/office/drawing/2014/main" id="{2F0F5CEE-A183-4B39-8715-F1C8F735566B}"/>
              </a:ext>
            </a:extLst>
          </p:cNvPr>
          <p:cNvSpPr/>
          <p:nvPr/>
        </p:nvSpPr>
        <p:spPr>
          <a:xfrm>
            <a:off x="524368" y="3850804"/>
            <a:ext cx="4115236" cy="1279658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113" name="Rectángulo: esquinas redondeadas 112">
            <a:extLst>
              <a:ext uri="{FF2B5EF4-FFF2-40B4-BE49-F238E27FC236}">
                <a16:creationId xmlns:a16="http://schemas.microsoft.com/office/drawing/2014/main" id="{907035ED-50C6-4207-BD92-D5027B05F656}"/>
              </a:ext>
            </a:extLst>
          </p:cNvPr>
          <p:cNvSpPr/>
          <p:nvPr/>
        </p:nvSpPr>
        <p:spPr>
          <a:xfrm>
            <a:off x="521789" y="6431097"/>
            <a:ext cx="4115236" cy="762266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</p:spTree>
    <p:extLst>
      <p:ext uri="{BB962C8B-B14F-4D97-AF65-F5344CB8AC3E}">
        <p14:creationId xmlns:p14="http://schemas.microsoft.com/office/powerpoint/2010/main" val="3228361451"/>
      </p:ext>
    </p:extLst>
  </p:cSld>
  <p:clrMapOvr>
    <a:masterClrMapping/>
  </p:clrMapOvr>
</p:sld>
</file>

<file path=ppt/slides/slide3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4" name="Imagen 113">
            <a:extLst>
              <a:ext uri="{FF2B5EF4-FFF2-40B4-BE49-F238E27FC236}">
                <a16:creationId xmlns:a16="http://schemas.microsoft.com/office/drawing/2014/main" id="{E2C72D66-3C05-40F4-818E-4CB8631B94FA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26633" t="9514" r="29569" b="27352"/>
          <a:stretch/>
        </p:blipFill>
        <p:spPr>
          <a:xfrm rot="16200000">
            <a:off x="2185505" y="-1998928"/>
            <a:ext cx="697876" cy="5068891"/>
          </a:xfrm>
          <a:prstGeom prst="rect">
            <a:avLst/>
          </a:prstGeom>
        </p:spPr>
      </p:pic>
      <p:sp>
        <p:nvSpPr>
          <p:cNvPr id="112" name="Rectángulo: esquinas redondeadas 111">
            <a:extLst>
              <a:ext uri="{FF2B5EF4-FFF2-40B4-BE49-F238E27FC236}">
                <a16:creationId xmlns:a16="http://schemas.microsoft.com/office/drawing/2014/main" id="{E115D612-3661-42A9-A486-91A7B88EA55F}"/>
              </a:ext>
            </a:extLst>
          </p:cNvPr>
          <p:cNvSpPr/>
          <p:nvPr/>
        </p:nvSpPr>
        <p:spPr>
          <a:xfrm>
            <a:off x="440504" y="6367648"/>
            <a:ext cx="4290148" cy="890633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110" name="Rectángulo: esquinas redondeadas 109">
            <a:extLst>
              <a:ext uri="{FF2B5EF4-FFF2-40B4-BE49-F238E27FC236}">
                <a16:creationId xmlns:a16="http://schemas.microsoft.com/office/drawing/2014/main" id="{9B78243E-FF09-471B-A928-593DCFE6BCF1}"/>
              </a:ext>
            </a:extLst>
          </p:cNvPr>
          <p:cNvSpPr/>
          <p:nvPr/>
        </p:nvSpPr>
        <p:spPr>
          <a:xfrm>
            <a:off x="440505" y="3776826"/>
            <a:ext cx="4290148" cy="1439386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84" name="Rectángulo: esquinas redondeadas 83">
            <a:extLst>
              <a:ext uri="{FF2B5EF4-FFF2-40B4-BE49-F238E27FC236}">
                <a16:creationId xmlns:a16="http://schemas.microsoft.com/office/drawing/2014/main" id="{AD7414DD-8DE6-45B8-8112-9BDDF0B186AF}"/>
              </a:ext>
            </a:extLst>
          </p:cNvPr>
          <p:cNvSpPr/>
          <p:nvPr/>
        </p:nvSpPr>
        <p:spPr>
          <a:xfrm>
            <a:off x="420001" y="1536627"/>
            <a:ext cx="4310651" cy="697874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2" name="Rectángulo: esquinas redondeadas 1">
            <a:extLst>
              <a:ext uri="{FF2B5EF4-FFF2-40B4-BE49-F238E27FC236}">
                <a16:creationId xmlns:a16="http://schemas.microsoft.com/office/drawing/2014/main" id="{99FF4510-806D-4AC7-8D73-69B355A697B8}"/>
              </a:ext>
            </a:extLst>
          </p:cNvPr>
          <p:cNvSpPr/>
          <p:nvPr/>
        </p:nvSpPr>
        <p:spPr>
          <a:xfrm>
            <a:off x="1308997" y="1142665"/>
            <a:ext cx="1021080" cy="217998"/>
          </a:xfrm>
          <a:prstGeom prst="roundRect">
            <a:avLst>
              <a:gd name="adj" fmla="val 0"/>
            </a:avLst>
          </a:prstGeom>
          <a:noFill/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4" name="Rectángulo 3">
            <a:extLst>
              <a:ext uri="{FF2B5EF4-FFF2-40B4-BE49-F238E27FC236}">
                <a16:creationId xmlns:a16="http://schemas.microsoft.com/office/drawing/2014/main" id="{2AFB77A1-E7B9-4F47-9144-3CC7BDF7EE3D}"/>
              </a:ext>
            </a:extLst>
          </p:cNvPr>
          <p:cNvSpPr/>
          <p:nvPr/>
        </p:nvSpPr>
        <p:spPr>
          <a:xfrm>
            <a:off x="440504" y="1056234"/>
            <a:ext cx="1021080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N.º Pedido</a:t>
            </a:r>
            <a:endParaRPr lang="es-CL" dirty="0">
              <a:effectLst/>
              <a:latin typeface="Akazan Lt" panose="02000506020000020003" pitchFamily="2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5" name="Rectángulo: esquinas redondeadas 4">
            <a:extLst>
              <a:ext uri="{FF2B5EF4-FFF2-40B4-BE49-F238E27FC236}">
                <a16:creationId xmlns:a16="http://schemas.microsoft.com/office/drawing/2014/main" id="{2842A9BB-0E44-4F1E-97DD-EF7322732B51}"/>
              </a:ext>
            </a:extLst>
          </p:cNvPr>
          <p:cNvSpPr/>
          <p:nvPr/>
        </p:nvSpPr>
        <p:spPr>
          <a:xfrm>
            <a:off x="3675604" y="1142059"/>
            <a:ext cx="1021080" cy="217998"/>
          </a:xfrm>
          <a:prstGeom prst="roundRect">
            <a:avLst>
              <a:gd name="adj" fmla="val 0"/>
            </a:avLst>
          </a:prstGeom>
          <a:noFill/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6" name="Rectángulo 5">
            <a:extLst>
              <a:ext uri="{FF2B5EF4-FFF2-40B4-BE49-F238E27FC236}">
                <a16:creationId xmlns:a16="http://schemas.microsoft.com/office/drawing/2014/main" id="{7F3D37A6-278E-4B2C-8776-6E7C1A84784E}"/>
              </a:ext>
            </a:extLst>
          </p:cNvPr>
          <p:cNvSpPr/>
          <p:nvPr/>
        </p:nvSpPr>
        <p:spPr>
          <a:xfrm>
            <a:off x="3079506" y="1063864"/>
            <a:ext cx="1021080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Fecha</a:t>
            </a:r>
          </a:p>
        </p:txBody>
      </p:sp>
      <p:grpSp>
        <p:nvGrpSpPr>
          <p:cNvPr id="17" name="Grupo 16">
            <a:extLst>
              <a:ext uri="{FF2B5EF4-FFF2-40B4-BE49-F238E27FC236}">
                <a16:creationId xmlns:a16="http://schemas.microsoft.com/office/drawing/2014/main" id="{A1221EF0-FDFE-48C3-A647-6370BEFC3A9F}"/>
              </a:ext>
            </a:extLst>
          </p:cNvPr>
          <p:cNvGrpSpPr/>
          <p:nvPr/>
        </p:nvGrpSpPr>
        <p:grpSpPr>
          <a:xfrm>
            <a:off x="428996" y="1535416"/>
            <a:ext cx="4190338" cy="715275"/>
            <a:chOff x="461175" y="1120552"/>
            <a:chExt cx="4190338" cy="715275"/>
          </a:xfrm>
        </p:grpSpPr>
        <p:sp>
          <p:nvSpPr>
            <p:cNvPr id="8" name="Rectángulo 7">
              <a:extLst>
                <a:ext uri="{FF2B5EF4-FFF2-40B4-BE49-F238E27FC236}">
                  <a16:creationId xmlns:a16="http://schemas.microsoft.com/office/drawing/2014/main" id="{9A52EE84-0DE8-4F26-AD5E-3CE20593F425}"/>
                </a:ext>
              </a:extLst>
            </p:cNvPr>
            <p:cNvSpPr/>
            <p:nvPr/>
          </p:nvSpPr>
          <p:spPr>
            <a:xfrm>
              <a:off x="477077" y="1120552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Cliente: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" name="Rectángulo 8">
              <a:extLst>
                <a:ext uri="{FF2B5EF4-FFF2-40B4-BE49-F238E27FC236}">
                  <a16:creationId xmlns:a16="http://schemas.microsoft.com/office/drawing/2014/main" id="{0293D1B7-439B-4947-A5F0-41627F3784A1}"/>
                </a:ext>
              </a:extLst>
            </p:cNvPr>
            <p:cNvSpPr/>
            <p:nvPr/>
          </p:nvSpPr>
          <p:spPr>
            <a:xfrm>
              <a:off x="461175" y="1452518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Teléfono: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10" name="Rectángulo 9">
              <a:extLst>
                <a:ext uri="{FF2B5EF4-FFF2-40B4-BE49-F238E27FC236}">
                  <a16:creationId xmlns:a16="http://schemas.microsoft.com/office/drawing/2014/main" id="{18CEE0AE-BC72-4F64-89A2-783C42213717}"/>
                </a:ext>
              </a:extLst>
            </p:cNvPr>
            <p:cNvSpPr/>
            <p:nvPr/>
          </p:nvSpPr>
          <p:spPr>
            <a:xfrm>
              <a:off x="2542395" y="1460468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Celular: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12" name="Conector recto 11">
              <a:extLst>
                <a:ext uri="{FF2B5EF4-FFF2-40B4-BE49-F238E27FC236}">
                  <a16:creationId xmlns:a16="http://schemas.microsoft.com/office/drawing/2014/main" id="{44FD2E21-B38E-48E6-8AF0-3E3DE6E69487}"/>
                </a:ext>
              </a:extLst>
            </p:cNvPr>
            <p:cNvCxnSpPr/>
            <p:nvPr/>
          </p:nvCxnSpPr>
          <p:spPr>
            <a:xfrm>
              <a:off x="1089328" y="1380954"/>
              <a:ext cx="3562185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Conector recto 12">
              <a:extLst>
                <a:ext uri="{FF2B5EF4-FFF2-40B4-BE49-F238E27FC236}">
                  <a16:creationId xmlns:a16="http://schemas.microsoft.com/office/drawing/2014/main" id="{FF0615F5-297B-42CC-9227-B689F664423A}"/>
                </a:ext>
              </a:extLst>
            </p:cNvPr>
            <p:cNvCxnSpPr>
              <a:cxnSpLocks/>
            </p:cNvCxnSpPr>
            <p:nvPr/>
          </p:nvCxnSpPr>
          <p:spPr>
            <a:xfrm>
              <a:off x="1194019" y="1700333"/>
              <a:ext cx="1348376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" name="Conector recto 14">
              <a:extLst>
                <a:ext uri="{FF2B5EF4-FFF2-40B4-BE49-F238E27FC236}">
                  <a16:creationId xmlns:a16="http://schemas.microsoft.com/office/drawing/2014/main" id="{BD48C7B8-5CAC-4F82-9216-C8AB344C1EF2}"/>
                </a:ext>
              </a:extLst>
            </p:cNvPr>
            <p:cNvCxnSpPr>
              <a:cxnSpLocks/>
            </p:cNvCxnSpPr>
            <p:nvPr/>
          </p:nvCxnSpPr>
          <p:spPr>
            <a:xfrm>
              <a:off x="3228230" y="1700333"/>
              <a:ext cx="1423283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7" name="Grupo 26">
            <a:extLst>
              <a:ext uri="{FF2B5EF4-FFF2-40B4-BE49-F238E27FC236}">
                <a16:creationId xmlns:a16="http://schemas.microsoft.com/office/drawing/2014/main" id="{D011FB4B-7475-4BE9-A358-6DA41A8D12AD}"/>
              </a:ext>
            </a:extLst>
          </p:cNvPr>
          <p:cNvGrpSpPr/>
          <p:nvPr/>
        </p:nvGrpSpPr>
        <p:grpSpPr>
          <a:xfrm>
            <a:off x="899417" y="2332501"/>
            <a:ext cx="3359980" cy="319046"/>
            <a:chOff x="864702" y="1908569"/>
            <a:chExt cx="3359980" cy="319046"/>
          </a:xfrm>
        </p:grpSpPr>
        <p:sp>
          <p:nvSpPr>
            <p:cNvPr id="19" name="Rectángulo: esquinas redondeadas 18">
              <a:extLst>
                <a:ext uri="{FF2B5EF4-FFF2-40B4-BE49-F238E27FC236}">
                  <a16:creationId xmlns:a16="http://schemas.microsoft.com/office/drawing/2014/main" id="{90C1F828-0023-4BD0-AE55-1A1D3BABD5CA}"/>
                </a:ext>
              </a:extLst>
            </p:cNvPr>
            <p:cNvSpPr/>
            <p:nvPr/>
          </p:nvSpPr>
          <p:spPr>
            <a:xfrm>
              <a:off x="888509" y="1931042"/>
              <a:ext cx="3336173" cy="267576"/>
            </a:xfrm>
            <a:prstGeom prst="roundRect">
              <a:avLst>
                <a:gd name="adj" fmla="val 3808"/>
              </a:avLst>
            </a:prstGeom>
            <a:solidFill>
              <a:srgbClr val="E5EBF7"/>
            </a:solidFill>
            <a:ln w="6350"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20" name="Rectángulo 19">
              <a:extLst>
                <a:ext uri="{FF2B5EF4-FFF2-40B4-BE49-F238E27FC236}">
                  <a16:creationId xmlns:a16="http://schemas.microsoft.com/office/drawing/2014/main" id="{56986F0A-658A-4DCF-8EF6-0F185C7C5060}"/>
                </a:ext>
              </a:extLst>
            </p:cNvPr>
            <p:cNvSpPr/>
            <p:nvPr/>
          </p:nvSpPr>
          <p:spPr>
            <a:xfrm>
              <a:off x="864702" y="1910995"/>
              <a:ext cx="140708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Tipo de Servicio: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21" name="Rectángulo 20">
              <a:extLst>
                <a:ext uri="{FF2B5EF4-FFF2-40B4-BE49-F238E27FC236}">
                  <a16:creationId xmlns:a16="http://schemas.microsoft.com/office/drawing/2014/main" id="{6492D76D-BD6D-4616-9DE0-599FC92A6658}"/>
                </a:ext>
              </a:extLst>
            </p:cNvPr>
            <p:cNvSpPr/>
            <p:nvPr/>
          </p:nvSpPr>
          <p:spPr>
            <a:xfrm>
              <a:off x="1993616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2" name="Rectángulo 21">
              <a:extLst>
                <a:ext uri="{FF2B5EF4-FFF2-40B4-BE49-F238E27FC236}">
                  <a16:creationId xmlns:a16="http://schemas.microsoft.com/office/drawing/2014/main" id="{BE82BD38-E445-4696-A0AB-597A418C5665}"/>
                </a:ext>
              </a:extLst>
            </p:cNvPr>
            <p:cNvSpPr/>
            <p:nvPr/>
          </p:nvSpPr>
          <p:spPr>
            <a:xfrm>
              <a:off x="2072635" y="1908569"/>
              <a:ext cx="654616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Costura</a:t>
              </a:r>
            </a:p>
          </p:txBody>
        </p:sp>
        <p:sp>
          <p:nvSpPr>
            <p:cNvPr id="23" name="Rectángulo 22">
              <a:extLst>
                <a:ext uri="{FF2B5EF4-FFF2-40B4-BE49-F238E27FC236}">
                  <a16:creationId xmlns:a16="http://schemas.microsoft.com/office/drawing/2014/main" id="{68F4B250-3831-418F-BFC4-D431DBC2CA70}"/>
                </a:ext>
              </a:extLst>
            </p:cNvPr>
            <p:cNvSpPr/>
            <p:nvPr/>
          </p:nvSpPr>
          <p:spPr>
            <a:xfrm>
              <a:off x="2660329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4" name="Rectángulo 23">
              <a:extLst>
                <a:ext uri="{FF2B5EF4-FFF2-40B4-BE49-F238E27FC236}">
                  <a16:creationId xmlns:a16="http://schemas.microsoft.com/office/drawing/2014/main" id="{4AA89D6B-DBBA-402D-AEBE-71E144A67F00}"/>
                </a:ext>
              </a:extLst>
            </p:cNvPr>
            <p:cNvSpPr/>
            <p:nvPr/>
          </p:nvSpPr>
          <p:spPr>
            <a:xfrm>
              <a:off x="2750460" y="1915094"/>
              <a:ext cx="81676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Confección</a:t>
              </a:r>
            </a:p>
          </p:txBody>
        </p:sp>
        <p:sp>
          <p:nvSpPr>
            <p:cNvPr id="25" name="Rectángulo 24">
              <a:extLst>
                <a:ext uri="{FF2B5EF4-FFF2-40B4-BE49-F238E27FC236}">
                  <a16:creationId xmlns:a16="http://schemas.microsoft.com/office/drawing/2014/main" id="{E35C0224-B0B5-4F53-8A83-F99AB3741D53}"/>
                </a:ext>
              </a:extLst>
            </p:cNvPr>
            <p:cNvSpPr/>
            <p:nvPr/>
          </p:nvSpPr>
          <p:spPr>
            <a:xfrm>
              <a:off x="3522045" y="2000787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6" name="Rectángulo 25">
              <a:extLst>
                <a:ext uri="{FF2B5EF4-FFF2-40B4-BE49-F238E27FC236}">
                  <a16:creationId xmlns:a16="http://schemas.microsoft.com/office/drawing/2014/main" id="{6D0BC1E9-E235-4F61-AC23-ACA0B4CF88CA}"/>
                </a:ext>
              </a:extLst>
            </p:cNvPr>
            <p:cNvSpPr/>
            <p:nvPr/>
          </p:nvSpPr>
          <p:spPr>
            <a:xfrm>
              <a:off x="3612029" y="1915094"/>
              <a:ext cx="552402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Otros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sp>
        <p:nvSpPr>
          <p:cNvPr id="28" name="Rectángulo 27">
            <a:extLst>
              <a:ext uri="{FF2B5EF4-FFF2-40B4-BE49-F238E27FC236}">
                <a16:creationId xmlns:a16="http://schemas.microsoft.com/office/drawing/2014/main" id="{68588BD4-AE96-4CF9-9C4B-24A6D79FE99D}"/>
              </a:ext>
            </a:extLst>
          </p:cNvPr>
          <p:cNvSpPr/>
          <p:nvPr/>
        </p:nvSpPr>
        <p:spPr>
          <a:xfrm>
            <a:off x="354701" y="2633649"/>
            <a:ext cx="2183733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Descripción del Servicio:</a:t>
            </a:r>
            <a:endParaRPr lang="es-CL" dirty="0">
              <a:effectLst/>
              <a:latin typeface="Akazan Lt" panose="02000506020000020003" pitchFamily="2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pic>
        <p:nvPicPr>
          <p:cNvPr id="30" name="Imagen 29">
            <a:extLst>
              <a:ext uri="{FF2B5EF4-FFF2-40B4-BE49-F238E27FC236}">
                <a16:creationId xmlns:a16="http://schemas.microsoft.com/office/drawing/2014/main" id="{3E931A31-DC47-4A40-8DA9-8FC83A9306DD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203" t="66278" r="8673" b="23449"/>
          <a:stretch/>
        </p:blipFill>
        <p:spPr>
          <a:xfrm>
            <a:off x="440505" y="2944813"/>
            <a:ext cx="4301657" cy="738769"/>
          </a:xfrm>
          <a:prstGeom prst="rect">
            <a:avLst/>
          </a:prstGeom>
        </p:spPr>
      </p:pic>
      <p:grpSp>
        <p:nvGrpSpPr>
          <p:cNvPr id="76" name="Grupo 75">
            <a:extLst>
              <a:ext uri="{FF2B5EF4-FFF2-40B4-BE49-F238E27FC236}">
                <a16:creationId xmlns:a16="http://schemas.microsoft.com/office/drawing/2014/main" id="{EBD2F4EC-A8BF-4680-A871-AD5F1ACFA33A}"/>
              </a:ext>
            </a:extLst>
          </p:cNvPr>
          <p:cNvGrpSpPr/>
          <p:nvPr/>
        </p:nvGrpSpPr>
        <p:grpSpPr>
          <a:xfrm>
            <a:off x="513147" y="3825721"/>
            <a:ext cx="4187950" cy="1277269"/>
            <a:chOff x="425691" y="4023521"/>
            <a:chExt cx="4187950" cy="1277269"/>
          </a:xfrm>
        </p:grpSpPr>
        <p:sp>
          <p:nvSpPr>
            <p:cNvPr id="39" name="Rectángulo 38">
              <a:extLst>
                <a:ext uri="{FF2B5EF4-FFF2-40B4-BE49-F238E27FC236}">
                  <a16:creationId xmlns:a16="http://schemas.microsoft.com/office/drawing/2014/main" id="{02E4A93C-8F9C-4884-B2B6-80528735D3E3}"/>
                </a:ext>
              </a:extLst>
            </p:cNvPr>
            <p:cNvSpPr/>
            <p:nvPr/>
          </p:nvSpPr>
          <p:spPr>
            <a:xfrm>
              <a:off x="425691" y="4023521"/>
              <a:ext cx="118105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Ficha de Medidas</a:t>
              </a:r>
            </a:p>
          </p:txBody>
        </p:sp>
        <p:sp>
          <p:nvSpPr>
            <p:cNvPr id="41" name="Rectángulo 40">
              <a:extLst>
                <a:ext uri="{FF2B5EF4-FFF2-40B4-BE49-F238E27FC236}">
                  <a16:creationId xmlns:a16="http://schemas.microsoft.com/office/drawing/2014/main" id="{92B9E128-7B4C-45E7-9BA8-B9EA85687B92}"/>
                </a:ext>
              </a:extLst>
            </p:cNvPr>
            <p:cNvSpPr/>
            <p:nvPr/>
          </p:nvSpPr>
          <p:spPr>
            <a:xfrm>
              <a:off x="754528" y="4254831"/>
              <a:ext cx="66475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H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ombros</a:t>
              </a:r>
            </a:p>
          </p:txBody>
        </p:sp>
        <p:grpSp>
          <p:nvGrpSpPr>
            <p:cNvPr id="53" name="Grupo 52">
              <a:extLst>
                <a:ext uri="{FF2B5EF4-FFF2-40B4-BE49-F238E27FC236}">
                  <a16:creationId xmlns:a16="http://schemas.microsoft.com/office/drawing/2014/main" id="{F280F20A-CEEA-4B75-946C-268CF551042A}"/>
                </a:ext>
              </a:extLst>
            </p:cNvPr>
            <p:cNvGrpSpPr/>
            <p:nvPr/>
          </p:nvGrpSpPr>
          <p:grpSpPr>
            <a:xfrm>
              <a:off x="499785" y="4324233"/>
              <a:ext cx="319496" cy="903494"/>
              <a:chOff x="499785" y="4324233"/>
              <a:chExt cx="319496" cy="903494"/>
            </a:xfrm>
          </p:grpSpPr>
          <p:sp>
            <p:nvSpPr>
              <p:cNvPr id="40" name="Rectángulo 39">
                <a:extLst>
                  <a:ext uri="{FF2B5EF4-FFF2-40B4-BE49-F238E27FC236}">
                    <a16:creationId xmlns:a16="http://schemas.microsoft.com/office/drawing/2014/main" id="{E47B04F6-4E0C-443A-9D7F-51CC3A6E8167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 dirty="0"/>
              </a:p>
            </p:txBody>
          </p:sp>
          <p:sp>
            <p:nvSpPr>
              <p:cNvPr id="42" name="Rectángulo 41">
                <a:extLst>
                  <a:ext uri="{FF2B5EF4-FFF2-40B4-BE49-F238E27FC236}">
                    <a16:creationId xmlns:a16="http://schemas.microsoft.com/office/drawing/2014/main" id="{E0D8D7D1-E8A9-477D-BB59-7D4037A10AD8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3" name="Rectángulo 42">
                <a:extLst>
                  <a:ext uri="{FF2B5EF4-FFF2-40B4-BE49-F238E27FC236}">
                    <a16:creationId xmlns:a16="http://schemas.microsoft.com/office/drawing/2014/main" id="{F11EEA12-BB2F-4295-96AC-15AABB2EB594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4" name="Rectángulo 43">
                <a:extLst>
                  <a:ext uri="{FF2B5EF4-FFF2-40B4-BE49-F238E27FC236}">
                    <a16:creationId xmlns:a16="http://schemas.microsoft.com/office/drawing/2014/main" id="{4CA8619C-54F1-4E1B-8AD0-2AB97850AF39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5" name="Rectángulo 44">
                <a:extLst>
                  <a:ext uri="{FF2B5EF4-FFF2-40B4-BE49-F238E27FC236}">
                    <a16:creationId xmlns:a16="http://schemas.microsoft.com/office/drawing/2014/main" id="{A892E23F-412E-4C2B-BF07-19DEFB875F6D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48" name="Rectángulo 47">
              <a:extLst>
                <a:ext uri="{FF2B5EF4-FFF2-40B4-BE49-F238E27FC236}">
                  <a16:creationId xmlns:a16="http://schemas.microsoft.com/office/drawing/2014/main" id="{F61B7A8A-9FD8-4CD0-98C1-D19A7D442815}"/>
                </a:ext>
              </a:extLst>
            </p:cNvPr>
            <p:cNvSpPr/>
            <p:nvPr/>
          </p:nvSpPr>
          <p:spPr>
            <a:xfrm>
              <a:off x="754528" y="4446790"/>
              <a:ext cx="66475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Busto</a:t>
              </a:r>
            </a:p>
          </p:txBody>
        </p:sp>
        <p:sp>
          <p:nvSpPr>
            <p:cNvPr id="49" name="Rectángulo 48">
              <a:extLst>
                <a:ext uri="{FF2B5EF4-FFF2-40B4-BE49-F238E27FC236}">
                  <a16:creationId xmlns:a16="http://schemas.microsoft.com/office/drawing/2014/main" id="{CB2C72A1-AB47-4A03-B163-24BB2C1F201C}"/>
                </a:ext>
              </a:extLst>
            </p:cNvPr>
            <p:cNvSpPr/>
            <p:nvPr/>
          </p:nvSpPr>
          <p:spPr>
            <a:xfrm>
              <a:off x="754528" y="4627222"/>
              <a:ext cx="934027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Larg</a:t>
              </a: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 Espalda</a:t>
              </a:r>
            </a:p>
          </p:txBody>
        </p:sp>
        <p:sp>
          <p:nvSpPr>
            <p:cNvPr id="50" name="Rectángulo 49">
              <a:extLst>
                <a:ext uri="{FF2B5EF4-FFF2-40B4-BE49-F238E27FC236}">
                  <a16:creationId xmlns:a16="http://schemas.microsoft.com/office/drawing/2014/main" id="{C5BC14CB-F47E-4D58-8F68-DDE41F381913}"/>
                </a:ext>
              </a:extLst>
            </p:cNvPr>
            <p:cNvSpPr/>
            <p:nvPr/>
          </p:nvSpPr>
          <p:spPr>
            <a:xfrm>
              <a:off x="754528" y="4819750"/>
              <a:ext cx="934027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Busto</a:t>
              </a:r>
            </a:p>
          </p:txBody>
        </p:sp>
        <p:sp>
          <p:nvSpPr>
            <p:cNvPr id="52" name="Rectángulo 51">
              <a:extLst>
                <a:ext uri="{FF2B5EF4-FFF2-40B4-BE49-F238E27FC236}">
                  <a16:creationId xmlns:a16="http://schemas.microsoft.com/office/drawing/2014/main" id="{39884370-F146-4FD9-9DE4-63D0F5CF1CFD}"/>
                </a:ext>
              </a:extLst>
            </p:cNvPr>
            <p:cNvSpPr/>
            <p:nvPr/>
          </p:nvSpPr>
          <p:spPr>
            <a:xfrm>
              <a:off x="763644" y="5019073"/>
              <a:ext cx="54205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</a:t>
              </a:r>
            </a:p>
          </p:txBody>
        </p:sp>
        <p:grpSp>
          <p:nvGrpSpPr>
            <p:cNvPr id="54" name="Grupo 53">
              <a:extLst>
                <a:ext uri="{FF2B5EF4-FFF2-40B4-BE49-F238E27FC236}">
                  <a16:creationId xmlns:a16="http://schemas.microsoft.com/office/drawing/2014/main" id="{899D3852-9FE5-4802-ABAC-63F149199D1B}"/>
                </a:ext>
              </a:extLst>
            </p:cNvPr>
            <p:cNvGrpSpPr/>
            <p:nvPr/>
          </p:nvGrpSpPr>
          <p:grpSpPr>
            <a:xfrm>
              <a:off x="1603520" y="4324233"/>
              <a:ext cx="319496" cy="903494"/>
              <a:chOff x="499785" y="4324233"/>
              <a:chExt cx="319496" cy="903494"/>
            </a:xfrm>
          </p:grpSpPr>
          <p:sp>
            <p:nvSpPr>
              <p:cNvPr id="55" name="Rectángulo 54">
                <a:extLst>
                  <a:ext uri="{FF2B5EF4-FFF2-40B4-BE49-F238E27FC236}">
                    <a16:creationId xmlns:a16="http://schemas.microsoft.com/office/drawing/2014/main" id="{B9500116-F8A0-4B60-A41D-DDA61DAD96E1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6" name="Rectángulo 55">
                <a:extLst>
                  <a:ext uri="{FF2B5EF4-FFF2-40B4-BE49-F238E27FC236}">
                    <a16:creationId xmlns:a16="http://schemas.microsoft.com/office/drawing/2014/main" id="{32936542-49CC-49B3-82EB-7BF61A120F45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7" name="Rectángulo 56">
                <a:extLst>
                  <a:ext uri="{FF2B5EF4-FFF2-40B4-BE49-F238E27FC236}">
                    <a16:creationId xmlns:a16="http://schemas.microsoft.com/office/drawing/2014/main" id="{8750774D-2064-4D64-A3A9-4DF20C839018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8" name="Rectángulo 57">
                <a:extLst>
                  <a:ext uri="{FF2B5EF4-FFF2-40B4-BE49-F238E27FC236}">
                    <a16:creationId xmlns:a16="http://schemas.microsoft.com/office/drawing/2014/main" id="{83283F80-022F-44A8-A5C5-F600B41761E0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9" name="Rectángulo 58">
                <a:extLst>
                  <a:ext uri="{FF2B5EF4-FFF2-40B4-BE49-F238E27FC236}">
                    <a16:creationId xmlns:a16="http://schemas.microsoft.com/office/drawing/2014/main" id="{B3B65F57-430F-44F5-B56A-77EC86B78C32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60" name="Rectángulo 59">
              <a:extLst>
                <a:ext uri="{FF2B5EF4-FFF2-40B4-BE49-F238E27FC236}">
                  <a16:creationId xmlns:a16="http://schemas.microsoft.com/office/drawing/2014/main" id="{6466DA8E-C652-4658-9DE6-CC4010FF4254}"/>
                </a:ext>
              </a:extLst>
            </p:cNvPr>
            <p:cNvSpPr/>
            <p:nvPr/>
          </p:nvSpPr>
          <p:spPr>
            <a:xfrm>
              <a:off x="1857045" y="4249221"/>
              <a:ext cx="140225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Frente </a:t>
              </a:r>
            </a:p>
          </p:txBody>
        </p:sp>
        <p:sp>
          <p:nvSpPr>
            <p:cNvPr id="61" name="Rectángulo 60">
              <a:extLst>
                <a:ext uri="{FF2B5EF4-FFF2-40B4-BE49-F238E27FC236}">
                  <a16:creationId xmlns:a16="http://schemas.microsoft.com/office/drawing/2014/main" id="{31371062-0AD6-4B71-A228-5A8B2CD3F31E}"/>
                </a:ext>
              </a:extLst>
            </p:cNvPr>
            <p:cNvSpPr/>
            <p:nvPr/>
          </p:nvSpPr>
          <p:spPr>
            <a:xfrm>
              <a:off x="1857045" y="4448480"/>
              <a:ext cx="1327750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Costado</a:t>
              </a:r>
            </a:p>
          </p:txBody>
        </p:sp>
        <p:sp>
          <p:nvSpPr>
            <p:cNvPr id="62" name="Rectángulo 61">
              <a:extLst>
                <a:ext uri="{FF2B5EF4-FFF2-40B4-BE49-F238E27FC236}">
                  <a16:creationId xmlns:a16="http://schemas.microsoft.com/office/drawing/2014/main" id="{5A4E51EF-8D78-4EC7-9B0F-BE0BEA9BB197}"/>
                </a:ext>
              </a:extLst>
            </p:cNvPr>
            <p:cNvSpPr/>
            <p:nvPr/>
          </p:nvSpPr>
          <p:spPr>
            <a:xfrm>
              <a:off x="1867696" y="4627222"/>
              <a:ext cx="60857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Cadera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63" name="Rectángulo 62">
              <a:extLst>
                <a:ext uri="{FF2B5EF4-FFF2-40B4-BE49-F238E27FC236}">
                  <a16:creationId xmlns:a16="http://schemas.microsoft.com/office/drawing/2014/main" id="{14010947-628E-4464-9589-CBFF26BCD86C}"/>
                </a:ext>
              </a:extLst>
            </p:cNvPr>
            <p:cNvSpPr/>
            <p:nvPr/>
          </p:nvSpPr>
          <p:spPr>
            <a:xfrm>
              <a:off x="1867696" y="4813319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Rodilla</a:t>
              </a:r>
            </a:p>
          </p:txBody>
        </p:sp>
        <p:sp>
          <p:nvSpPr>
            <p:cNvPr id="64" name="Rectángulo 63">
              <a:extLst>
                <a:ext uri="{FF2B5EF4-FFF2-40B4-BE49-F238E27FC236}">
                  <a16:creationId xmlns:a16="http://schemas.microsoft.com/office/drawing/2014/main" id="{B9F5A617-31DA-4B42-AA9F-20464752E28F}"/>
                </a:ext>
              </a:extLst>
            </p:cNvPr>
            <p:cNvSpPr/>
            <p:nvPr/>
          </p:nvSpPr>
          <p:spPr>
            <a:xfrm>
              <a:off x="1862655" y="5016100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Rodilla</a:t>
              </a:r>
            </a:p>
          </p:txBody>
        </p:sp>
        <p:grpSp>
          <p:nvGrpSpPr>
            <p:cNvPr id="65" name="Grupo 64">
              <a:extLst>
                <a:ext uri="{FF2B5EF4-FFF2-40B4-BE49-F238E27FC236}">
                  <a16:creationId xmlns:a16="http://schemas.microsoft.com/office/drawing/2014/main" id="{320CD5EF-93F7-494C-8D7A-6A0B8DEABED7}"/>
                </a:ext>
              </a:extLst>
            </p:cNvPr>
            <p:cNvGrpSpPr/>
            <p:nvPr/>
          </p:nvGrpSpPr>
          <p:grpSpPr>
            <a:xfrm>
              <a:off x="3122565" y="4330398"/>
              <a:ext cx="319496" cy="903494"/>
              <a:chOff x="499785" y="4324233"/>
              <a:chExt cx="319496" cy="903494"/>
            </a:xfrm>
          </p:grpSpPr>
          <p:sp>
            <p:nvSpPr>
              <p:cNvPr id="66" name="Rectángulo 65">
                <a:extLst>
                  <a:ext uri="{FF2B5EF4-FFF2-40B4-BE49-F238E27FC236}">
                    <a16:creationId xmlns:a16="http://schemas.microsoft.com/office/drawing/2014/main" id="{F5AFC7C4-3C8D-4234-9F99-591641CB149C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7" name="Rectángulo 66">
                <a:extLst>
                  <a:ext uri="{FF2B5EF4-FFF2-40B4-BE49-F238E27FC236}">
                    <a16:creationId xmlns:a16="http://schemas.microsoft.com/office/drawing/2014/main" id="{672EC4D9-7968-40EF-8E37-0AB1B0B57B4D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8" name="Rectángulo 67">
                <a:extLst>
                  <a:ext uri="{FF2B5EF4-FFF2-40B4-BE49-F238E27FC236}">
                    <a16:creationId xmlns:a16="http://schemas.microsoft.com/office/drawing/2014/main" id="{79992F34-89A5-437A-A008-60DF00CD58FB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9" name="Rectángulo 68">
                <a:extLst>
                  <a:ext uri="{FF2B5EF4-FFF2-40B4-BE49-F238E27FC236}">
                    <a16:creationId xmlns:a16="http://schemas.microsoft.com/office/drawing/2014/main" id="{5A44A7C8-1EF2-4BA3-A253-805C71A8205A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70" name="Rectángulo 69">
                <a:extLst>
                  <a:ext uri="{FF2B5EF4-FFF2-40B4-BE49-F238E27FC236}">
                    <a16:creationId xmlns:a16="http://schemas.microsoft.com/office/drawing/2014/main" id="{9FCEB1F4-D108-40F4-9C61-46A7811EF12A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71" name="Rectángulo 70">
              <a:extLst>
                <a:ext uri="{FF2B5EF4-FFF2-40B4-BE49-F238E27FC236}">
                  <a16:creationId xmlns:a16="http://schemas.microsoft.com/office/drawing/2014/main" id="{7667203C-F86F-4632-8695-E8C8F777376B}"/>
                </a:ext>
              </a:extLst>
            </p:cNvPr>
            <p:cNvSpPr/>
            <p:nvPr/>
          </p:nvSpPr>
          <p:spPr>
            <a:xfrm>
              <a:off x="3391445" y="4257235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Pantalones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2" name="Rectángulo 71">
              <a:extLst>
                <a:ext uri="{FF2B5EF4-FFF2-40B4-BE49-F238E27FC236}">
                  <a16:creationId xmlns:a16="http://schemas.microsoft.com/office/drawing/2014/main" id="{58BFB19A-50EB-45F1-A3CE-85D479F6FF63}"/>
                </a:ext>
              </a:extLst>
            </p:cNvPr>
            <p:cNvSpPr/>
            <p:nvPr/>
          </p:nvSpPr>
          <p:spPr>
            <a:xfrm>
              <a:off x="3392643" y="4443247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Falda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3" name="Rectángulo 72">
              <a:extLst>
                <a:ext uri="{FF2B5EF4-FFF2-40B4-BE49-F238E27FC236}">
                  <a16:creationId xmlns:a16="http://schemas.microsoft.com/office/drawing/2014/main" id="{1D61C0AB-6E23-4955-B604-F5425931A240}"/>
                </a:ext>
              </a:extLst>
            </p:cNvPr>
            <p:cNvSpPr/>
            <p:nvPr/>
          </p:nvSpPr>
          <p:spPr>
            <a:xfrm>
              <a:off x="3388231" y="4632248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Brazos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4" name="Rectángulo 73">
              <a:extLst>
                <a:ext uri="{FF2B5EF4-FFF2-40B4-BE49-F238E27FC236}">
                  <a16:creationId xmlns:a16="http://schemas.microsoft.com/office/drawing/2014/main" id="{82FFD66E-2E43-472B-9751-82F25D60E63F}"/>
                </a:ext>
              </a:extLst>
            </p:cNvPr>
            <p:cNvSpPr/>
            <p:nvPr/>
          </p:nvSpPr>
          <p:spPr>
            <a:xfrm>
              <a:off x="3391445" y="4824776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Brazos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5" name="Rectángulo 74">
              <a:extLst>
                <a:ext uri="{FF2B5EF4-FFF2-40B4-BE49-F238E27FC236}">
                  <a16:creationId xmlns:a16="http://schemas.microsoft.com/office/drawing/2014/main" id="{567DC8AA-44AB-4858-80A5-59093DB9B205}"/>
                </a:ext>
              </a:extLst>
            </p:cNvPr>
            <p:cNvSpPr/>
            <p:nvPr/>
          </p:nvSpPr>
          <p:spPr>
            <a:xfrm>
              <a:off x="3392014" y="5019687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Puños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77" name="Grupo 76">
            <a:extLst>
              <a:ext uri="{FF2B5EF4-FFF2-40B4-BE49-F238E27FC236}">
                <a16:creationId xmlns:a16="http://schemas.microsoft.com/office/drawing/2014/main" id="{E1C409F8-653D-4D9B-BD5A-C6F51AAA093A}"/>
              </a:ext>
            </a:extLst>
          </p:cNvPr>
          <p:cNvGrpSpPr/>
          <p:nvPr/>
        </p:nvGrpSpPr>
        <p:grpSpPr>
          <a:xfrm>
            <a:off x="827247" y="5284367"/>
            <a:ext cx="3869438" cy="314947"/>
            <a:chOff x="846774" y="1908569"/>
            <a:chExt cx="3869438" cy="314947"/>
          </a:xfrm>
        </p:grpSpPr>
        <p:sp>
          <p:nvSpPr>
            <p:cNvPr id="78" name="Rectángulo: esquinas redondeadas 77">
              <a:extLst>
                <a:ext uri="{FF2B5EF4-FFF2-40B4-BE49-F238E27FC236}">
                  <a16:creationId xmlns:a16="http://schemas.microsoft.com/office/drawing/2014/main" id="{2060D2E5-A165-4593-B293-BEB07BBA723F}"/>
                </a:ext>
              </a:extLst>
            </p:cNvPr>
            <p:cNvSpPr/>
            <p:nvPr/>
          </p:nvSpPr>
          <p:spPr>
            <a:xfrm>
              <a:off x="888509" y="1931042"/>
              <a:ext cx="3548063" cy="267576"/>
            </a:xfrm>
            <a:prstGeom prst="roundRect">
              <a:avLst>
                <a:gd name="adj" fmla="val 3808"/>
              </a:avLst>
            </a:prstGeom>
            <a:solidFill>
              <a:srgbClr val="E5EBF7"/>
            </a:solidFill>
            <a:ln w="6350"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79" name="Rectángulo 78">
              <a:extLst>
                <a:ext uri="{FF2B5EF4-FFF2-40B4-BE49-F238E27FC236}">
                  <a16:creationId xmlns:a16="http://schemas.microsoft.com/office/drawing/2014/main" id="{E7877A37-7626-4D32-BC91-E7815A0457B0}"/>
                </a:ext>
              </a:extLst>
            </p:cNvPr>
            <p:cNvSpPr/>
            <p:nvPr/>
          </p:nvSpPr>
          <p:spPr>
            <a:xfrm>
              <a:off x="846774" y="1910995"/>
              <a:ext cx="140708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Material Utilizado</a:t>
              </a:r>
            </a:p>
          </p:txBody>
        </p:sp>
        <p:sp>
          <p:nvSpPr>
            <p:cNvPr id="80" name="Rectángulo 79">
              <a:extLst>
                <a:ext uri="{FF2B5EF4-FFF2-40B4-BE49-F238E27FC236}">
                  <a16:creationId xmlns:a16="http://schemas.microsoft.com/office/drawing/2014/main" id="{EED52FFC-D234-4972-9362-CCA8BD8E1E1D}"/>
                </a:ext>
              </a:extLst>
            </p:cNvPr>
            <p:cNvSpPr/>
            <p:nvPr/>
          </p:nvSpPr>
          <p:spPr>
            <a:xfrm>
              <a:off x="1951784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81" name="Rectángulo 80">
              <a:extLst>
                <a:ext uri="{FF2B5EF4-FFF2-40B4-BE49-F238E27FC236}">
                  <a16:creationId xmlns:a16="http://schemas.microsoft.com/office/drawing/2014/main" id="{810D7B33-A378-48EE-81DB-D80ABF08CAFF}"/>
                </a:ext>
              </a:extLst>
            </p:cNvPr>
            <p:cNvSpPr/>
            <p:nvPr/>
          </p:nvSpPr>
          <p:spPr>
            <a:xfrm>
              <a:off x="2018850" y="1908569"/>
              <a:ext cx="1230415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Traído por cliente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82" name="Rectángulo 81">
              <a:extLst>
                <a:ext uri="{FF2B5EF4-FFF2-40B4-BE49-F238E27FC236}">
                  <a16:creationId xmlns:a16="http://schemas.microsoft.com/office/drawing/2014/main" id="{C6BA340D-8998-4AB9-89C7-B008C984CE74}"/>
                </a:ext>
              </a:extLst>
            </p:cNvPr>
            <p:cNvSpPr/>
            <p:nvPr/>
          </p:nvSpPr>
          <p:spPr>
            <a:xfrm>
              <a:off x="3114635" y="2000787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85" name="Rectángulo 84">
              <a:extLst>
                <a:ext uri="{FF2B5EF4-FFF2-40B4-BE49-F238E27FC236}">
                  <a16:creationId xmlns:a16="http://schemas.microsoft.com/office/drawing/2014/main" id="{E804BDC5-B8E3-4BEE-B9A1-7A7F9FE1772F}"/>
                </a:ext>
              </a:extLst>
            </p:cNvPr>
            <p:cNvSpPr/>
            <p:nvPr/>
          </p:nvSpPr>
          <p:spPr>
            <a:xfrm>
              <a:off x="3194974" y="1908569"/>
              <a:ext cx="152123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Comprado por uno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pic>
        <p:nvPicPr>
          <p:cNvPr id="86" name="Imagen 85">
            <a:extLst>
              <a:ext uri="{FF2B5EF4-FFF2-40B4-BE49-F238E27FC236}">
                <a16:creationId xmlns:a16="http://schemas.microsoft.com/office/drawing/2014/main" id="{5E40D706-1789-41B8-8B26-B918DFB9E15B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203" t="66278" r="8673" b="23356"/>
          <a:stretch/>
        </p:blipFill>
        <p:spPr>
          <a:xfrm>
            <a:off x="420002" y="5572807"/>
            <a:ext cx="4301657" cy="745544"/>
          </a:xfrm>
          <a:prstGeom prst="rect">
            <a:avLst/>
          </a:prstGeom>
        </p:spPr>
      </p:pic>
      <p:grpSp>
        <p:nvGrpSpPr>
          <p:cNvPr id="99" name="Grupo 98">
            <a:extLst>
              <a:ext uri="{FF2B5EF4-FFF2-40B4-BE49-F238E27FC236}">
                <a16:creationId xmlns:a16="http://schemas.microsoft.com/office/drawing/2014/main" id="{A495B0AB-2D8A-4029-A820-29583E476264}"/>
              </a:ext>
            </a:extLst>
          </p:cNvPr>
          <p:cNvGrpSpPr/>
          <p:nvPr/>
        </p:nvGrpSpPr>
        <p:grpSpPr>
          <a:xfrm>
            <a:off x="513886" y="6402346"/>
            <a:ext cx="4328637" cy="751470"/>
            <a:chOff x="507023" y="6357999"/>
            <a:chExt cx="4328637" cy="751470"/>
          </a:xfrm>
        </p:grpSpPr>
        <p:sp>
          <p:nvSpPr>
            <p:cNvPr id="88" name="Rectángulo 87">
              <a:extLst>
                <a:ext uri="{FF2B5EF4-FFF2-40B4-BE49-F238E27FC236}">
                  <a16:creationId xmlns:a16="http://schemas.microsoft.com/office/drawing/2014/main" id="{CABB359B-7FAA-4851-BFBB-C7E16CD1F9CA}"/>
                </a:ext>
              </a:extLst>
            </p:cNvPr>
            <p:cNvSpPr/>
            <p:nvPr/>
          </p:nvSpPr>
          <p:spPr>
            <a:xfrm>
              <a:off x="507023" y="6357999"/>
              <a:ext cx="1590222" cy="34394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6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Formas de Pago</a:t>
              </a:r>
              <a:endParaRPr lang="es-CL" sz="16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89" name="Rectángulo 88">
              <a:extLst>
                <a:ext uri="{FF2B5EF4-FFF2-40B4-BE49-F238E27FC236}">
                  <a16:creationId xmlns:a16="http://schemas.microsoft.com/office/drawing/2014/main" id="{5C3FB13F-67AB-4E67-B8DB-16F6AEF462D6}"/>
                </a:ext>
              </a:extLst>
            </p:cNvPr>
            <p:cNvSpPr/>
            <p:nvPr/>
          </p:nvSpPr>
          <p:spPr>
            <a:xfrm>
              <a:off x="508665" y="6755574"/>
              <a:ext cx="118105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Total a Pagar: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90" name="Conector recto 89">
              <a:extLst>
                <a:ext uri="{FF2B5EF4-FFF2-40B4-BE49-F238E27FC236}">
                  <a16:creationId xmlns:a16="http://schemas.microsoft.com/office/drawing/2014/main" id="{E991F5D5-602F-41C6-A05E-4F641BA735F5}"/>
                </a:ext>
              </a:extLst>
            </p:cNvPr>
            <p:cNvCxnSpPr>
              <a:cxnSpLocks/>
            </p:cNvCxnSpPr>
            <p:nvPr/>
          </p:nvCxnSpPr>
          <p:spPr>
            <a:xfrm>
              <a:off x="1405339" y="6956676"/>
              <a:ext cx="1125661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3" name="Rectángulo 92">
              <a:extLst>
                <a:ext uri="{FF2B5EF4-FFF2-40B4-BE49-F238E27FC236}">
                  <a16:creationId xmlns:a16="http://schemas.microsoft.com/office/drawing/2014/main" id="{6EBF0BAA-1830-4082-9014-C97DF0F57357}"/>
                </a:ext>
              </a:extLst>
            </p:cNvPr>
            <p:cNvSpPr/>
            <p:nvPr/>
          </p:nvSpPr>
          <p:spPr>
            <a:xfrm>
              <a:off x="2618328" y="6480608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94" name="Rectángulo 93">
              <a:extLst>
                <a:ext uri="{FF2B5EF4-FFF2-40B4-BE49-F238E27FC236}">
                  <a16:creationId xmlns:a16="http://schemas.microsoft.com/office/drawing/2014/main" id="{6B27A875-5C49-4CE4-884A-53A0A9CD71C2}"/>
                </a:ext>
              </a:extLst>
            </p:cNvPr>
            <p:cNvSpPr/>
            <p:nvPr/>
          </p:nvSpPr>
          <p:spPr>
            <a:xfrm>
              <a:off x="2698547" y="6392360"/>
              <a:ext cx="213711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50% Adel</a:t>
              </a: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anto / 50% Entrega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5" name="Rectángulo 94">
              <a:extLst>
                <a:ext uri="{FF2B5EF4-FFF2-40B4-BE49-F238E27FC236}">
                  <a16:creationId xmlns:a16="http://schemas.microsoft.com/office/drawing/2014/main" id="{796D9CDE-CE6A-44BC-B977-018DBDB7ADB1}"/>
                </a:ext>
              </a:extLst>
            </p:cNvPr>
            <p:cNvSpPr/>
            <p:nvPr/>
          </p:nvSpPr>
          <p:spPr>
            <a:xfrm>
              <a:off x="2618327" y="6671604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96" name="Rectángulo 95">
              <a:extLst>
                <a:ext uri="{FF2B5EF4-FFF2-40B4-BE49-F238E27FC236}">
                  <a16:creationId xmlns:a16="http://schemas.microsoft.com/office/drawing/2014/main" id="{E1A9C05A-E9F5-40BA-9B89-F4925868A6E2}"/>
                </a:ext>
              </a:extLst>
            </p:cNvPr>
            <p:cNvSpPr/>
            <p:nvPr/>
          </p:nvSpPr>
          <p:spPr>
            <a:xfrm>
              <a:off x="2698547" y="6590190"/>
              <a:ext cx="125637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Tarjeta de Crédito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7" name="Rectángulo 96">
              <a:extLst>
                <a:ext uri="{FF2B5EF4-FFF2-40B4-BE49-F238E27FC236}">
                  <a16:creationId xmlns:a16="http://schemas.microsoft.com/office/drawing/2014/main" id="{FDB9D3DA-79A0-4743-B169-42B0206C7917}"/>
                </a:ext>
              </a:extLst>
            </p:cNvPr>
            <p:cNvSpPr/>
            <p:nvPr/>
          </p:nvSpPr>
          <p:spPr>
            <a:xfrm>
              <a:off x="2734595" y="6796948"/>
              <a:ext cx="125637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Pago Completo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8" name="Rectángulo 97">
              <a:extLst>
                <a:ext uri="{FF2B5EF4-FFF2-40B4-BE49-F238E27FC236}">
                  <a16:creationId xmlns:a16="http://schemas.microsoft.com/office/drawing/2014/main" id="{C23ACB03-E850-4859-963B-A4D496E13724}"/>
                </a:ext>
              </a:extLst>
            </p:cNvPr>
            <p:cNvSpPr/>
            <p:nvPr/>
          </p:nvSpPr>
          <p:spPr>
            <a:xfrm>
              <a:off x="2618327" y="6872424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</p:grpSp>
      <p:sp>
        <p:nvSpPr>
          <p:cNvPr id="83" name="Rectángulo 82">
            <a:extLst>
              <a:ext uri="{FF2B5EF4-FFF2-40B4-BE49-F238E27FC236}">
                <a16:creationId xmlns:a16="http://schemas.microsoft.com/office/drawing/2014/main" id="{FF1B5714-D46E-4962-9BD8-8C3EB344E93F}"/>
              </a:ext>
            </a:extLst>
          </p:cNvPr>
          <p:cNvSpPr/>
          <p:nvPr/>
        </p:nvSpPr>
        <p:spPr>
          <a:xfrm>
            <a:off x="551357" y="63750"/>
            <a:ext cx="4148168" cy="107830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07000"/>
              </a:lnSpc>
              <a:spcAft>
                <a:spcPts val="726"/>
              </a:spcAft>
            </a:pPr>
            <a:r>
              <a:rPr lang="es-CL" sz="5988" dirty="0">
                <a:solidFill>
                  <a:schemeClr val="bg1"/>
                </a:solidFill>
                <a:latin typeface="Angelface" pitchFamily="50" charset="0"/>
                <a:ea typeface="Calibri" panose="020F0502020204030204" pitchFamily="34" charset="0"/>
                <a:cs typeface="Times New Roman" panose="02020603050405020304" pitchFamily="18" charset="0"/>
              </a:rPr>
              <a:t>Ordenes de Venta</a:t>
            </a:r>
            <a:endParaRPr lang="es-CL" sz="6532" dirty="0">
              <a:solidFill>
                <a:schemeClr val="bg1"/>
              </a:solidFill>
              <a:latin typeface="Angelface" pitchFamily="50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101" name="Rectángulo: esquinas redondeadas 100">
            <a:extLst>
              <a:ext uri="{FF2B5EF4-FFF2-40B4-BE49-F238E27FC236}">
                <a16:creationId xmlns:a16="http://schemas.microsoft.com/office/drawing/2014/main" id="{0A155951-9671-4EA6-9BA5-4894C98CB333}"/>
              </a:ext>
            </a:extLst>
          </p:cNvPr>
          <p:cNvSpPr/>
          <p:nvPr/>
        </p:nvSpPr>
        <p:spPr>
          <a:xfrm>
            <a:off x="473237" y="1582469"/>
            <a:ext cx="4223447" cy="604994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111" name="Rectángulo: esquinas redondeadas 110">
            <a:extLst>
              <a:ext uri="{FF2B5EF4-FFF2-40B4-BE49-F238E27FC236}">
                <a16:creationId xmlns:a16="http://schemas.microsoft.com/office/drawing/2014/main" id="{2F0F5CEE-A183-4B39-8715-F1C8F735566B}"/>
              </a:ext>
            </a:extLst>
          </p:cNvPr>
          <p:cNvSpPr/>
          <p:nvPr/>
        </p:nvSpPr>
        <p:spPr>
          <a:xfrm>
            <a:off x="524368" y="3850804"/>
            <a:ext cx="4115236" cy="1279658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113" name="Rectángulo: esquinas redondeadas 112">
            <a:extLst>
              <a:ext uri="{FF2B5EF4-FFF2-40B4-BE49-F238E27FC236}">
                <a16:creationId xmlns:a16="http://schemas.microsoft.com/office/drawing/2014/main" id="{907035ED-50C6-4207-BD92-D5027B05F656}"/>
              </a:ext>
            </a:extLst>
          </p:cNvPr>
          <p:cNvSpPr/>
          <p:nvPr/>
        </p:nvSpPr>
        <p:spPr>
          <a:xfrm>
            <a:off x="521789" y="6431097"/>
            <a:ext cx="4115236" cy="762266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</p:spTree>
    <p:extLst>
      <p:ext uri="{BB962C8B-B14F-4D97-AF65-F5344CB8AC3E}">
        <p14:creationId xmlns:p14="http://schemas.microsoft.com/office/powerpoint/2010/main" val="366574210"/>
      </p:ext>
    </p:extLst>
  </p:cSld>
  <p:clrMapOvr>
    <a:masterClrMapping/>
  </p:clrMapOvr>
</p:sld>
</file>

<file path=ppt/slides/slide3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4" name="Imagen 113">
            <a:extLst>
              <a:ext uri="{FF2B5EF4-FFF2-40B4-BE49-F238E27FC236}">
                <a16:creationId xmlns:a16="http://schemas.microsoft.com/office/drawing/2014/main" id="{E2C72D66-3C05-40F4-818E-4CB8631B94FA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26633" t="9514" r="29569" b="27352"/>
          <a:stretch/>
        </p:blipFill>
        <p:spPr>
          <a:xfrm rot="16200000">
            <a:off x="2185505" y="-1998928"/>
            <a:ext cx="697876" cy="5068891"/>
          </a:xfrm>
          <a:prstGeom prst="rect">
            <a:avLst/>
          </a:prstGeom>
        </p:spPr>
      </p:pic>
      <p:sp>
        <p:nvSpPr>
          <p:cNvPr id="112" name="Rectángulo: esquinas redondeadas 111">
            <a:extLst>
              <a:ext uri="{FF2B5EF4-FFF2-40B4-BE49-F238E27FC236}">
                <a16:creationId xmlns:a16="http://schemas.microsoft.com/office/drawing/2014/main" id="{E115D612-3661-42A9-A486-91A7B88EA55F}"/>
              </a:ext>
            </a:extLst>
          </p:cNvPr>
          <p:cNvSpPr/>
          <p:nvPr/>
        </p:nvSpPr>
        <p:spPr>
          <a:xfrm>
            <a:off x="440504" y="6367648"/>
            <a:ext cx="4290148" cy="890633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110" name="Rectángulo: esquinas redondeadas 109">
            <a:extLst>
              <a:ext uri="{FF2B5EF4-FFF2-40B4-BE49-F238E27FC236}">
                <a16:creationId xmlns:a16="http://schemas.microsoft.com/office/drawing/2014/main" id="{9B78243E-FF09-471B-A928-593DCFE6BCF1}"/>
              </a:ext>
            </a:extLst>
          </p:cNvPr>
          <p:cNvSpPr/>
          <p:nvPr/>
        </p:nvSpPr>
        <p:spPr>
          <a:xfrm>
            <a:off x="440505" y="3776826"/>
            <a:ext cx="4290148" cy="1439386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84" name="Rectángulo: esquinas redondeadas 83">
            <a:extLst>
              <a:ext uri="{FF2B5EF4-FFF2-40B4-BE49-F238E27FC236}">
                <a16:creationId xmlns:a16="http://schemas.microsoft.com/office/drawing/2014/main" id="{AD7414DD-8DE6-45B8-8112-9BDDF0B186AF}"/>
              </a:ext>
            </a:extLst>
          </p:cNvPr>
          <p:cNvSpPr/>
          <p:nvPr/>
        </p:nvSpPr>
        <p:spPr>
          <a:xfrm>
            <a:off x="420001" y="1536627"/>
            <a:ext cx="4310651" cy="697874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2" name="Rectángulo: esquinas redondeadas 1">
            <a:extLst>
              <a:ext uri="{FF2B5EF4-FFF2-40B4-BE49-F238E27FC236}">
                <a16:creationId xmlns:a16="http://schemas.microsoft.com/office/drawing/2014/main" id="{99FF4510-806D-4AC7-8D73-69B355A697B8}"/>
              </a:ext>
            </a:extLst>
          </p:cNvPr>
          <p:cNvSpPr/>
          <p:nvPr/>
        </p:nvSpPr>
        <p:spPr>
          <a:xfrm>
            <a:off x="1308997" y="1142665"/>
            <a:ext cx="1021080" cy="217998"/>
          </a:xfrm>
          <a:prstGeom prst="roundRect">
            <a:avLst>
              <a:gd name="adj" fmla="val 0"/>
            </a:avLst>
          </a:prstGeom>
          <a:noFill/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4" name="Rectángulo 3">
            <a:extLst>
              <a:ext uri="{FF2B5EF4-FFF2-40B4-BE49-F238E27FC236}">
                <a16:creationId xmlns:a16="http://schemas.microsoft.com/office/drawing/2014/main" id="{2AFB77A1-E7B9-4F47-9144-3CC7BDF7EE3D}"/>
              </a:ext>
            </a:extLst>
          </p:cNvPr>
          <p:cNvSpPr/>
          <p:nvPr/>
        </p:nvSpPr>
        <p:spPr>
          <a:xfrm>
            <a:off x="440504" y="1056234"/>
            <a:ext cx="1021080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N.º Pedido</a:t>
            </a:r>
            <a:endParaRPr lang="es-CL" dirty="0">
              <a:effectLst/>
              <a:latin typeface="Akazan Lt" panose="02000506020000020003" pitchFamily="2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5" name="Rectángulo: esquinas redondeadas 4">
            <a:extLst>
              <a:ext uri="{FF2B5EF4-FFF2-40B4-BE49-F238E27FC236}">
                <a16:creationId xmlns:a16="http://schemas.microsoft.com/office/drawing/2014/main" id="{2842A9BB-0E44-4F1E-97DD-EF7322732B51}"/>
              </a:ext>
            </a:extLst>
          </p:cNvPr>
          <p:cNvSpPr/>
          <p:nvPr/>
        </p:nvSpPr>
        <p:spPr>
          <a:xfrm>
            <a:off x="3675604" y="1142059"/>
            <a:ext cx="1021080" cy="217998"/>
          </a:xfrm>
          <a:prstGeom prst="roundRect">
            <a:avLst>
              <a:gd name="adj" fmla="val 0"/>
            </a:avLst>
          </a:prstGeom>
          <a:noFill/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6" name="Rectángulo 5">
            <a:extLst>
              <a:ext uri="{FF2B5EF4-FFF2-40B4-BE49-F238E27FC236}">
                <a16:creationId xmlns:a16="http://schemas.microsoft.com/office/drawing/2014/main" id="{7F3D37A6-278E-4B2C-8776-6E7C1A84784E}"/>
              </a:ext>
            </a:extLst>
          </p:cNvPr>
          <p:cNvSpPr/>
          <p:nvPr/>
        </p:nvSpPr>
        <p:spPr>
          <a:xfrm>
            <a:off x="3079506" y="1063864"/>
            <a:ext cx="1021080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Fecha</a:t>
            </a:r>
          </a:p>
        </p:txBody>
      </p:sp>
      <p:grpSp>
        <p:nvGrpSpPr>
          <p:cNvPr id="17" name="Grupo 16">
            <a:extLst>
              <a:ext uri="{FF2B5EF4-FFF2-40B4-BE49-F238E27FC236}">
                <a16:creationId xmlns:a16="http://schemas.microsoft.com/office/drawing/2014/main" id="{A1221EF0-FDFE-48C3-A647-6370BEFC3A9F}"/>
              </a:ext>
            </a:extLst>
          </p:cNvPr>
          <p:cNvGrpSpPr/>
          <p:nvPr/>
        </p:nvGrpSpPr>
        <p:grpSpPr>
          <a:xfrm>
            <a:off x="428996" y="1535416"/>
            <a:ext cx="4190338" cy="715275"/>
            <a:chOff x="461175" y="1120552"/>
            <a:chExt cx="4190338" cy="715275"/>
          </a:xfrm>
        </p:grpSpPr>
        <p:sp>
          <p:nvSpPr>
            <p:cNvPr id="8" name="Rectángulo 7">
              <a:extLst>
                <a:ext uri="{FF2B5EF4-FFF2-40B4-BE49-F238E27FC236}">
                  <a16:creationId xmlns:a16="http://schemas.microsoft.com/office/drawing/2014/main" id="{9A52EE84-0DE8-4F26-AD5E-3CE20593F425}"/>
                </a:ext>
              </a:extLst>
            </p:cNvPr>
            <p:cNvSpPr/>
            <p:nvPr/>
          </p:nvSpPr>
          <p:spPr>
            <a:xfrm>
              <a:off x="477077" y="1120552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Cliente: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" name="Rectángulo 8">
              <a:extLst>
                <a:ext uri="{FF2B5EF4-FFF2-40B4-BE49-F238E27FC236}">
                  <a16:creationId xmlns:a16="http://schemas.microsoft.com/office/drawing/2014/main" id="{0293D1B7-439B-4947-A5F0-41627F3784A1}"/>
                </a:ext>
              </a:extLst>
            </p:cNvPr>
            <p:cNvSpPr/>
            <p:nvPr/>
          </p:nvSpPr>
          <p:spPr>
            <a:xfrm>
              <a:off x="461175" y="1452518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Teléfono: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10" name="Rectángulo 9">
              <a:extLst>
                <a:ext uri="{FF2B5EF4-FFF2-40B4-BE49-F238E27FC236}">
                  <a16:creationId xmlns:a16="http://schemas.microsoft.com/office/drawing/2014/main" id="{18CEE0AE-BC72-4F64-89A2-783C42213717}"/>
                </a:ext>
              </a:extLst>
            </p:cNvPr>
            <p:cNvSpPr/>
            <p:nvPr/>
          </p:nvSpPr>
          <p:spPr>
            <a:xfrm>
              <a:off x="2542395" y="1460468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Celular: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12" name="Conector recto 11">
              <a:extLst>
                <a:ext uri="{FF2B5EF4-FFF2-40B4-BE49-F238E27FC236}">
                  <a16:creationId xmlns:a16="http://schemas.microsoft.com/office/drawing/2014/main" id="{44FD2E21-B38E-48E6-8AF0-3E3DE6E69487}"/>
                </a:ext>
              </a:extLst>
            </p:cNvPr>
            <p:cNvCxnSpPr/>
            <p:nvPr/>
          </p:nvCxnSpPr>
          <p:spPr>
            <a:xfrm>
              <a:off x="1089328" y="1380954"/>
              <a:ext cx="3562185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Conector recto 12">
              <a:extLst>
                <a:ext uri="{FF2B5EF4-FFF2-40B4-BE49-F238E27FC236}">
                  <a16:creationId xmlns:a16="http://schemas.microsoft.com/office/drawing/2014/main" id="{FF0615F5-297B-42CC-9227-B689F664423A}"/>
                </a:ext>
              </a:extLst>
            </p:cNvPr>
            <p:cNvCxnSpPr>
              <a:cxnSpLocks/>
            </p:cNvCxnSpPr>
            <p:nvPr/>
          </p:nvCxnSpPr>
          <p:spPr>
            <a:xfrm>
              <a:off x="1194019" y="1700333"/>
              <a:ext cx="1348376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" name="Conector recto 14">
              <a:extLst>
                <a:ext uri="{FF2B5EF4-FFF2-40B4-BE49-F238E27FC236}">
                  <a16:creationId xmlns:a16="http://schemas.microsoft.com/office/drawing/2014/main" id="{BD48C7B8-5CAC-4F82-9216-C8AB344C1EF2}"/>
                </a:ext>
              </a:extLst>
            </p:cNvPr>
            <p:cNvCxnSpPr>
              <a:cxnSpLocks/>
            </p:cNvCxnSpPr>
            <p:nvPr/>
          </p:nvCxnSpPr>
          <p:spPr>
            <a:xfrm>
              <a:off x="3228230" y="1700333"/>
              <a:ext cx="1423283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7" name="Grupo 26">
            <a:extLst>
              <a:ext uri="{FF2B5EF4-FFF2-40B4-BE49-F238E27FC236}">
                <a16:creationId xmlns:a16="http://schemas.microsoft.com/office/drawing/2014/main" id="{D011FB4B-7475-4BE9-A358-6DA41A8D12AD}"/>
              </a:ext>
            </a:extLst>
          </p:cNvPr>
          <p:cNvGrpSpPr/>
          <p:nvPr/>
        </p:nvGrpSpPr>
        <p:grpSpPr>
          <a:xfrm>
            <a:off x="899417" y="2332501"/>
            <a:ext cx="3359980" cy="319046"/>
            <a:chOff x="864702" y="1908569"/>
            <a:chExt cx="3359980" cy="319046"/>
          </a:xfrm>
        </p:grpSpPr>
        <p:sp>
          <p:nvSpPr>
            <p:cNvPr id="19" name="Rectángulo: esquinas redondeadas 18">
              <a:extLst>
                <a:ext uri="{FF2B5EF4-FFF2-40B4-BE49-F238E27FC236}">
                  <a16:creationId xmlns:a16="http://schemas.microsoft.com/office/drawing/2014/main" id="{90C1F828-0023-4BD0-AE55-1A1D3BABD5CA}"/>
                </a:ext>
              </a:extLst>
            </p:cNvPr>
            <p:cNvSpPr/>
            <p:nvPr/>
          </p:nvSpPr>
          <p:spPr>
            <a:xfrm>
              <a:off x="888509" y="1931042"/>
              <a:ext cx="3336173" cy="267576"/>
            </a:xfrm>
            <a:prstGeom prst="roundRect">
              <a:avLst>
                <a:gd name="adj" fmla="val 3808"/>
              </a:avLst>
            </a:prstGeom>
            <a:solidFill>
              <a:srgbClr val="E5EBF7"/>
            </a:solidFill>
            <a:ln w="6350"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20" name="Rectángulo 19">
              <a:extLst>
                <a:ext uri="{FF2B5EF4-FFF2-40B4-BE49-F238E27FC236}">
                  <a16:creationId xmlns:a16="http://schemas.microsoft.com/office/drawing/2014/main" id="{56986F0A-658A-4DCF-8EF6-0F185C7C5060}"/>
                </a:ext>
              </a:extLst>
            </p:cNvPr>
            <p:cNvSpPr/>
            <p:nvPr/>
          </p:nvSpPr>
          <p:spPr>
            <a:xfrm>
              <a:off x="864702" y="1910995"/>
              <a:ext cx="140708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Tipo de Servicio: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21" name="Rectángulo 20">
              <a:extLst>
                <a:ext uri="{FF2B5EF4-FFF2-40B4-BE49-F238E27FC236}">
                  <a16:creationId xmlns:a16="http://schemas.microsoft.com/office/drawing/2014/main" id="{6492D76D-BD6D-4616-9DE0-599FC92A6658}"/>
                </a:ext>
              </a:extLst>
            </p:cNvPr>
            <p:cNvSpPr/>
            <p:nvPr/>
          </p:nvSpPr>
          <p:spPr>
            <a:xfrm>
              <a:off x="1993616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2" name="Rectángulo 21">
              <a:extLst>
                <a:ext uri="{FF2B5EF4-FFF2-40B4-BE49-F238E27FC236}">
                  <a16:creationId xmlns:a16="http://schemas.microsoft.com/office/drawing/2014/main" id="{BE82BD38-E445-4696-A0AB-597A418C5665}"/>
                </a:ext>
              </a:extLst>
            </p:cNvPr>
            <p:cNvSpPr/>
            <p:nvPr/>
          </p:nvSpPr>
          <p:spPr>
            <a:xfrm>
              <a:off x="2072635" y="1908569"/>
              <a:ext cx="654616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Costura</a:t>
              </a:r>
            </a:p>
          </p:txBody>
        </p:sp>
        <p:sp>
          <p:nvSpPr>
            <p:cNvPr id="23" name="Rectángulo 22">
              <a:extLst>
                <a:ext uri="{FF2B5EF4-FFF2-40B4-BE49-F238E27FC236}">
                  <a16:creationId xmlns:a16="http://schemas.microsoft.com/office/drawing/2014/main" id="{68F4B250-3831-418F-BFC4-D431DBC2CA70}"/>
                </a:ext>
              </a:extLst>
            </p:cNvPr>
            <p:cNvSpPr/>
            <p:nvPr/>
          </p:nvSpPr>
          <p:spPr>
            <a:xfrm>
              <a:off x="2660329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4" name="Rectángulo 23">
              <a:extLst>
                <a:ext uri="{FF2B5EF4-FFF2-40B4-BE49-F238E27FC236}">
                  <a16:creationId xmlns:a16="http://schemas.microsoft.com/office/drawing/2014/main" id="{4AA89D6B-DBBA-402D-AEBE-71E144A67F00}"/>
                </a:ext>
              </a:extLst>
            </p:cNvPr>
            <p:cNvSpPr/>
            <p:nvPr/>
          </p:nvSpPr>
          <p:spPr>
            <a:xfrm>
              <a:off x="2750460" y="1915094"/>
              <a:ext cx="81676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Confección</a:t>
              </a:r>
            </a:p>
          </p:txBody>
        </p:sp>
        <p:sp>
          <p:nvSpPr>
            <p:cNvPr id="25" name="Rectángulo 24">
              <a:extLst>
                <a:ext uri="{FF2B5EF4-FFF2-40B4-BE49-F238E27FC236}">
                  <a16:creationId xmlns:a16="http://schemas.microsoft.com/office/drawing/2014/main" id="{E35C0224-B0B5-4F53-8A83-F99AB3741D53}"/>
                </a:ext>
              </a:extLst>
            </p:cNvPr>
            <p:cNvSpPr/>
            <p:nvPr/>
          </p:nvSpPr>
          <p:spPr>
            <a:xfrm>
              <a:off x="3522045" y="2000787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6" name="Rectángulo 25">
              <a:extLst>
                <a:ext uri="{FF2B5EF4-FFF2-40B4-BE49-F238E27FC236}">
                  <a16:creationId xmlns:a16="http://schemas.microsoft.com/office/drawing/2014/main" id="{6D0BC1E9-E235-4F61-AC23-ACA0B4CF88CA}"/>
                </a:ext>
              </a:extLst>
            </p:cNvPr>
            <p:cNvSpPr/>
            <p:nvPr/>
          </p:nvSpPr>
          <p:spPr>
            <a:xfrm>
              <a:off x="3612029" y="1915094"/>
              <a:ext cx="552402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Otros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sp>
        <p:nvSpPr>
          <p:cNvPr id="28" name="Rectángulo 27">
            <a:extLst>
              <a:ext uri="{FF2B5EF4-FFF2-40B4-BE49-F238E27FC236}">
                <a16:creationId xmlns:a16="http://schemas.microsoft.com/office/drawing/2014/main" id="{68588BD4-AE96-4CF9-9C4B-24A6D79FE99D}"/>
              </a:ext>
            </a:extLst>
          </p:cNvPr>
          <p:cNvSpPr/>
          <p:nvPr/>
        </p:nvSpPr>
        <p:spPr>
          <a:xfrm>
            <a:off x="354701" y="2633649"/>
            <a:ext cx="2183733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Descripción del Servicio:</a:t>
            </a:r>
            <a:endParaRPr lang="es-CL" dirty="0">
              <a:effectLst/>
              <a:latin typeface="Akazan Lt" panose="02000506020000020003" pitchFamily="2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pic>
        <p:nvPicPr>
          <p:cNvPr id="30" name="Imagen 29">
            <a:extLst>
              <a:ext uri="{FF2B5EF4-FFF2-40B4-BE49-F238E27FC236}">
                <a16:creationId xmlns:a16="http://schemas.microsoft.com/office/drawing/2014/main" id="{3E931A31-DC47-4A40-8DA9-8FC83A9306DD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203" t="66278" r="8673" b="23449"/>
          <a:stretch/>
        </p:blipFill>
        <p:spPr>
          <a:xfrm>
            <a:off x="440505" y="2944813"/>
            <a:ext cx="4301657" cy="738769"/>
          </a:xfrm>
          <a:prstGeom prst="rect">
            <a:avLst/>
          </a:prstGeom>
        </p:spPr>
      </p:pic>
      <p:grpSp>
        <p:nvGrpSpPr>
          <p:cNvPr id="76" name="Grupo 75">
            <a:extLst>
              <a:ext uri="{FF2B5EF4-FFF2-40B4-BE49-F238E27FC236}">
                <a16:creationId xmlns:a16="http://schemas.microsoft.com/office/drawing/2014/main" id="{EBD2F4EC-A8BF-4680-A871-AD5F1ACFA33A}"/>
              </a:ext>
            </a:extLst>
          </p:cNvPr>
          <p:cNvGrpSpPr/>
          <p:nvPr/>
        </p:nvGrpSpPr>
        <p:grpSpPr>
          <a:xfrm>
            <a:off x="513147" y="3825721"/>
            <a:ext cx="4187950" cy="1277269"/>
            <a:chOff x="425691" y="4023521"/>
            <a:chExt cx="4187950" cy="1277269"/>
          </a:xfrm>
        </p:grpSpPr>
        <p:sp>
          <p:nvSpPr>
            <p:cNvPr id="39" name="Rectángulo 38">
              <a:extLst>
                <a:ext uri="{FF2B5EF4-FFF2-40B4-BE49-F238E27FC236}">
                  <a16:creationId xmlns:a16="http://schemas.microsoft.com/office/drawing/2014/main" id="{02E4A93C-8F9C-4884-B2B6-80528735D3E3}"/>
                </a:ext>
              </a:extLst>
            </p:cNvPr>
            <p:cNvSpPr/>
            <p:nvPr/>
          </p:nvSpPr>
          <p:spPr>
            <a:xfrm>
              <a:off x="425691" y="4023521"/>
              <a:ext cx="118105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Ficha de Medidas</a:t>
              </a:r>
            </a:p>
          </p:txBody>
        </p:sp>
        <p:sp>
          <p:nvSpPr>
            <p:cNvPr id="41" name="Rectángulo 40">
              <a:extLst>
                <a:ext uri="{FF2B5EF4-FFF2-40B4-BE49-F238E27FC236}">
                  <a16:creationId xmlns:a16="http://schemas.microsoft.com/office/drawing/2014/main" id="{92B9E128-7B4C-45E7-9BA8-B9EA85687B92}"/>
                </a:ext>
              </a:extLst>
            </p:cNvPr>
            <p:cNvSpPr/>
            <p:nvPr/>
          </p:nvSpPr>
          <p:spPr>
            <a:xfrm>
              <a:off x="754528" y="4254831"/>
              <a:ext cx="66475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H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ombros</a:t>
              </a:r>
            </a:p>
          </p:txBody>
        </p:sp>
        <p:grpSp>
          <p:nvGrpSpPr>
            <p:cNvPr id="53" name="Grupo 52">
              <a:extLst>
                <a:ext uri="{FF2B5EF4-FFF2-40B4-BE49-F238E27FC236}">
                  <a16:creationId xmlns:a16="http://schemas.microsoft.com/office/drawing/2014/main" id="{F280F20A-CEEA-4B75-946C-268CF551042A}"/>
                </a:ext>
              </a:extLst>
            </p:cNvPr>
            <p:cNvGrpSpPr/>
            <p:nvPr/>
          </p:nvGrpSpPr>
          <p:grpSpPr>
            <a:xfrm>
              <a:off x="499785" y="4324233"/>
              <a:ext cx="319496" cy="903494"/>
              <a:chOff x="499785" y="4324233"/>
              <a:chExt cx="319496" cy="903494"/>
            </a:xfrm>
          </p:grpSpPr>
          <p:sp>
            <p:nvSpPr>
              <p:cNvPr id="40" name="Rectángulo 39">
                <a:extLst>
                  <a:ext uri="{FF2B5EF4-FFF2-40B4-BE49-F238E27FC236}">
                    <a16:creationId xmlns:a16="http://schemas.microsoft.com/office/drawing/2014/main" id="{E47B04F6-4E0C-443A-9D7F-51CC3A6E8167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 dirty="0"/>
              </a:p>
            </p:txBody>
          </p:sp>
          <p:sp>
            <p:nvSpPr>
              <p:cNvPr id="42" name="Rectángulo 41">
                <a:extLst>
                  <a:ext uri="{FF2B5EF4-FFF2-40B4-BE49-F238E27FC236}">
                    <a16:creationId xmlns:a16="http://schemas.microsoft.com/office/drawing/2014/main" id="{E0D8D7D1-E8A9-477D-BB59-7D4037A10AD8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3" name="Rectángulo 42">
                <a:extLst>
                  <a:ext uri="{FF2B5EF4-FFF2-40B4-BE49-F238E27FC236}">
                    <a16:creationId xmlns:a16="http://schemas.microsoft.com/office/drawing/2014/main" id="{F11EEA12-BB2F-4295-96AC-15AABB2EB594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4" name="Rectángulo 43">
                <a:extLst>
                  <a:ext uri="{FF2B5EF4-FFF2-40B4-BE49-F238E27FC236}">
                    <a16:creationId xmlns:a16="http://schemas.microsoft.com/office/drawing/2014/main" id="{4CA8619C-54F1-4E1B-8AD0-2AB97850AF39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5" name="Rectángulo 44">
                <a:extLst>
                  <a:ext uri="{FF2B5EF4-FFF2-40B4-BE49-F238E27FC236}">
                    <a16:creationId xmlns:a16="http://schemas.microsoft.com/office/drawing/2014/main" id="{A892E23F-412E-4C2B-BF07-19DEFB875F6D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48" name="Rectángulo 47">
              <a:extLst>
                <a:ext uri="{FF2B5EF4-FFF2-40B4-BE49-F238E27FC236}">
                  <a16:creationId xmlns:a16="http://schemas.microsoft.com/office/drawing/2014/main" id="{F61B7A8A-9FD8-4CD0-98C1-D19A7D442815}"/>
                </a:ext>
              </a:extLst>
            </p:cNvPr>
            <p:cNvSpPr/>
            <p:nvPr/>
          </p:nvSpPr>
          <p:spPr>
            <a:xfrm>
              <a:off x="754528" y="4446790"/>
              <a:ext cx="66475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Busto</a:t>
              </a:r>
            </a:p>
          </p:txBody>
        </p:sp>
        <p:sp>
          <p:nvSpPr>
            <p:cNvPr id="49" name="Rectángulo 48">
              <a:extLst>
                <a:ext uri="{FF2B5EF4-FFF2-40B4-BE49-F238E27FC236}">
                  <a16:creationId xmlns:a16="http://schemas.microsoft.com/office/drawing/2014/main" id="{CB2C72A1-AB47-4A03-B163-24BB2C1F201C}"/>
                </a:ext>
              </a:extLst>
            </p:cNvPr>
            <p:cNvSpPr/>
            <p:nvPr/>
          </p:nvSpPr>
          <p:spPr>
            <a:xfrm>
              <a:off x="754528" y="4627222"/>
              <a:ext cx="934027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Larg</a:t>
              </a: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 Espalda</a:t>
              </a:r>
            </a:p>
          </p:txBody>
        </p:sp>
        <p:sp>
          <p:nvSpPr>
            <p:cNvPr id="50" name="Rectángulo 49">
              <a:extLst>
                <a:ext uri="{FF2B5EF4-FFF2-40B4-BE49-F238E27FC236}">
                  <a16:creationId xmlns:a16="http://schemas.microsoft.com/office/drawing/2014/main" id="{C5BC14CB-F47E-4D58-8F68-DDE41F381913}"/>
                </a:ext>
              </a:extLst>
            </p:cNvPr>
            <p:cNvSpPr/>
            <p:nvPr/>
          </p:nvSpPr>
          <p:spPr>
            <a:xfrm>
              <a:off x="754528" y="4819750"/>
              <a:ext cx="934027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Busto</a:t>
              </a:r>
            </a:p>
          </p:txBody>
        </p:sp>
        <p:sp>
          <p:nvSpPr>
            <p:cNvPr id="52" name="Rectángulo 51">
              <a:extLst>
                <a:ext uri="{FF2B5EF4-FFF2-40B4-BE49-F238E27FC236}">
                  <a16:creationId xmlns:a16="http://schemas.microsoft.com/office/drawing/2014/main" id="{39884370-F146-4FD9-9DE4-63D0F5CF1CFD}"/>
                </a:ext>
              </a:extLst>
            </p:cNvPr>
            <p:cNvSpPr/>
            <p:nvPr/>
          </p:nvSpPr>
          <p:spPr>
            <a:xfrm>
              <a:off x="763644" y="5019073"/>
              <a:ext cx="54205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</a:t>
              </a:r>
            </a:p>
          </p:txBody>
        </p:sp>
        <p:grpSp>
          <p:nvGrpSpPr>
            <p:cNvPr id="54" name="Grupo 53">
              <a:extLst>
                <a:ext uri="{FF2B5EF4-FFF2-40B4-BE49-F238E27FC236}">
                  <a16:creationId xmlns:a16="http://schemas.microsoft.com/office/drawing/2014/main" id="{899D3852-9FE5-4802-ABAC-63F149199D1B}"/>
                </a:ext>
              </a:extLst>
            </p:cNvPr>
            <p:cNvGrpSpPr/>
            <p:nvPr/>
          </p:nvGrpSpPr>
          <p:grpSpPr>
            <a:xfrm>
              <a:off x="1603520" y="4324233"/>
              <a:ext cx="319496" cy="903494"/>
              <a:chOff x="499785" y="4324233"/>
              <a:chExt cx="319496" cy="903494"/>
            </a:xfrm>
          </p:grpSpPr>
          <p:sp>
            <p:nvSpPr>
              <p:cNvPr id="55" name="Rectángulo 54">
                <a:extLst>
                  <a:ext uri="{FF2B5EF4-FFF2-40B4-BE49-F238E27FC236}">
                    <a16:creationId xmlns:a16="http://schemas.microsoft.com/office/drawing/2014/main" id="{B9500116-F8A0-4B60-A41D-DDA61DAD96E1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6" name="Rectángulo 55">
                <a:extLst>
                  <a:ext uri="{FF2B5EF4-FFF2-40B4-BE49-F238E27FC236}">
                    <a16:creationId xmlns:a16="http://schemas.microsoft.com/office/drawing/2014/main" id="{32936542-49CC-49B3-82EB-7BF61A120F45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7" name="Rectángulo 56">
                <a:extLst>
                  <a:ext uri="{FF2B5EF4-FFF2-40B4-BE49-F238E27FC236}">
                    <a16:creationId xmlns:a16="http://schemas.microsoft.com/office/drawing/2014/main" id="{8750774D-2064-4D64-A3A9-4DF20C839018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8" name="Rectángulo 57">
                <a:extLst>
                  <a:ext uri="{FF2B5EF4-FFF2-40B4-BE49-F238E27FC236}">
                    <a16:creationId xmlns:a16="http://schemas.microsoft.com/office/drawing/2014/main" id="{83283F80-022F-44A8-A5C5-F600B41761E0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9" name="Rectángulo 58">
                <a:extLst>
                  <a:ext uri="{FF2B5EF4-FFF2-40B4-BE49-F238E27FC236}">
                    <a16:creationId xmlns:a16="http://schemas.microsoft.com/office/drawing/2014/main" id="{B3B65F57-430F-44F5-B56A-77EC86B78C32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60" name="Rectángulo 59">
              <a:extLst>
                <a:ext uri="{FF2B5EF4-FFF2-40B4-BE49-F238E27FC236}">
                  <a16:creationId xmlns:a16="http://schemas.microsoft.com/office/drawing/2014/main" id="{6466DA8E-C652-4658-9DE6-CC4010FF4254}"/>
                </a:ext>
              </a:extLst>
            </p:cNvPr>
            <p:cNvSpPr/>
            <p:nvPr/>
          </p:nvSpPr>
          <p:spPr>
            <a:xfrm>
              <a:off x="1857045" y="4249221"/>
              <a:ext cx="140225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Frente </a:t>
              </a:r>
            </a:p>
          </p:txBody>
        </p:sp>
        <p:sp>
          <p:nvSpPr>
            <p:cNvPr id="61" name="Rectángulo 60">
              <a:extLst>
                <a:ext uri="{FF2B5EF4-FFF2-40B4-BE49-F238E27FC236}">
                  <a16:creationId xmlns:a16="http://schemas.microsoft.com/office/drawing/2014/main" id="{31371062-0AD6-4B71-A228-5A8B2CD3F31E}"/>
                </a:ext>
              </a:extLst>
            </p:cNvPr>
            <p:cNvSpPr/>
            <p:nvPr/>
          </p:nvSpPr>
          <p:spPr>
            <a:xfrm>
              <a:off x="1857045" y="4448480"/>
              <a:ext cx="1327750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Costado</a:t>
              </a:r>
            </a:p>
          </p:txBody>
        </p:sp>
        <p:sp>
          <p:nvSpPr>
            <p:cNvPr id="62" name="Rectángulo 61">
              <a:extLst>
                <a:ext uri="{FF2B5EF4-FFF2-40B4-BE49-F238E27FC236}">
                  <a16:creationId xmlns:a16="http://schemas.microsoft.com/office/drawing/2014/main" id="{5A4E51EF-8D78-4EC7-9B0F-BE0BEA9BB197}"/>
                </a:ext>
              </a:extLst>
            </p:cNvPr>
            <p:cNvSpPr/>
            <p:nvPr/>
          </p:nvSpPr>
          <p:spPr>
            <a:xfrm>
              <a:off x="1867696" y="4627222"/>
              <a:ext cx="60857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Cadera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63" name="Rectángulo 62">
              <a:extLst>
                <a:ext uri="{FF2B5EF4-FFF2-40B4-BE49-F238E27FC236}">
                  <a16:creationId xmlns:a16="http://schemas.microsoft.com/office/drawing/2014/main" id="{14010947-628E-4464-9589-CBFF26BCD86C}"/>
                </a:ext>
              </a:extLst>
            </p:cNvPr>
            <p:cNvSpPr/>
            <p:nvPr/>
          </p:nvSpPr>
          <p:spPr>
            <a:xfrm>
              <a:off x="1867696" y="4813319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Rodilla</a:t>
              </a:r>
            </a:p>
          </p:txBody>
        </p:sp>
        <p:sp>
          <p:nvSpPr>
            <p:cNvPr id="64" name="Rectángulo 63">
              <a:extLst>
                <a:ext uri="{FF2B5EF4-FFF2-40B4-BE49-F238E27FC236}">
                  <a16:creationId xmlns:a16="http://schemas.microsoft.com/office/drawing/2014/main" id="{B9F5A617-31DA-4B42-AA9F-20464752E28F}"/>
                </a:ext>
              </a:extLst>
            </p:cNvPr>
            <p:cNvSpPr/>
            <p:nvPr/>
          </p:nvSpPr>
          <p:spPr>
            <a:xfrm>
              <a:off x="1862655" y="5016100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Rodilla</a:t>
              </a:r>
            </a:p>
          </p:txBody>
        </p:sp>
        <p:grpSp>
          <p:nvGrpSpPr>
            <p:cNvPr id="65" name="Grupo 64">
              <a:extLst>
                <a:ext uri="{FF2B5EF4-FFF2-40B4-BE49-F238E27FC236}">
                  <a16:creationId xmlns:a16="http://schemas.microsoft.com/office/drawing/2014/main" id="{320CD5EF-93F7-494C-8D7A-6A0B8DEABED7}"/>
                </a:ext>
              </a:extLst>
            </p:cNvPr>
            <p:cNvGrpSpPr/>
            <p:nvPr/>
          </p:nvGrpSpPr>
          <p:grpSpPr>
            <a:xfrm>
              <a:off x="3122565" y="4330398"/>
              <a:ext cx="319496" cy="903494"/>
              <a:chOff x="499785" y="4324233"/>
              <a:chExt cx="319496" cy="903494"/>
            </a:xfrm>
          </p:grpSpPr>
          <p:sp>
            <p:nvSpPr>
              <p:cNvPr id="66" name="Rectángulo 65">
                <a:extLst>
                  <a:ext uri="{FF2B5EF4-FFF2-40B4-BE49-F238E27FC236}">
                    <a16:creationId xmlns:a16="http://schemas.microsoft.com/office/drawing/2014/main" id="{F5AFC7C4-3C8D-4234-9F99-591641CB149C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7" name="Rectángulo 66">
                <a:extLst>
                  <a:ext uri="{FF2B5EF4-FFF2-40B4-BE49-F238E27FC236}">
                    <a16:creationId xmlns:a16="http://schemas.microsoft.com/office/drawing/2014/main" id="{672EC4D9-7968-40EF-8E37-0AB1B0B57B4D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8" name="Rectángulo 67">
                <a:extLst>
                  <a:ext uri="{FF2B5EF4-FFF2-40B4-BE49-F238E27FC236}">
                    <a16:creationId xmlns:a16="http://schemas.microsoft.com/office/drawing/2014/main" id="{79992F34-89A5-437A-A008-60DF00CD58FB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9" name="Rectángulo 68">
                <a:extLst>
                  <a:ext uri="{FF2B5EF4-FFF2-40B4-BE49-F238E27FC236}">
                    <a16:creationId xmlns:a16="http://schemas.microsoft.com/office/drawing/2014/main" id="{5A44A7C8-1EF2-4BA3-A253-805C71A8205A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70" name="Rectángulo 69">
                <a:extLst>
                  <a:ext uri="{FF2B5EF4-FFF2-40B4-BE49-F238E27FC236}">
                    <a16:creationId xmlns:a16="http://schemas.microsoft.com/office/drawing/2014/main" id="{9FCEB1F4-D108-40F4-9C61-46A7811EF12A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71" name="Rectángulo 70">
              <a:extLst>
                <a:ext uri="{FF2B5EF4-FFF2-40B4-BE49-F238E27FC236}">
                  <a16:creationId xmlns:a16="http://schemas.microsoft.com/office/drawing/2014/main" id="{7667203C-F86F-4632-8695-E8C8F777376B}"/>
                </a:ext>
              </a:extLst>
            </p:cNvPr>
            <p:cNvSpPr/>
            <p:nvPr/>
          </p:nvSpPr>
          <p:spPr>
            <a:xfrm>
              <a:off x="3391445" y="4257235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Pantalones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2" name="Rectángulo 71">
              <a:extLst>
                <a:ext uri="{FF2B5EF4-FFF2-40B4-BE49-F238E27FC236}">
                  <a16:creationId xmlns:a16="http://schemas.microsoft.com/office/drawing/2014/main" id="{58BFB19A-50EB-45F1-A3CE-85D479F6FF63}"/>
                </a:ext>
              </a:extLst>
            </p:cNvPr>
            <p:cNvSpPr/>
            <p:nvPr/>
          </p:nvSpPr>
          <p:spPr>
            <a:xfrm>
              <a:off x="3392643" y="4443247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Falda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3" name="Rectángulo 72">
              <a:extLst>
                <a:ext uri="{FF2B5EF4-FFF2-40B4-BE49-F238E27FC236}">
                  <a16:creationId xmlns:a16="http://schemas.microsoft.com/office/drawing/2014/main" id="{1D61C0AB-6E23-4955-B604-F5425931A240}"/>
                </a:ext>
              </a:extLst>
            </p:cNvPr>
            <p:cNvSpPr/>
            <p:nvPr/>
          </p:nvSpPr>
          <p:spPr>
            <a:xfrm>
              <a:off x="3388231" y="4632248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Brazos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4" name="Rectángulo 73">
              <a:extLst>
                <a:ext uri="{FF2B5EF4-FFF2-40B4-BE49-F238E27FC236}">
                  <a16:creationId xmlns:a16="http://schemas.microsoft.com/office/drawing/2014/main" id="{82FFD66E-2E43-472B-9751-82F25D60E63F}"/>
                </a:ext>
              </a:extLst>
            </p:cNvPr>
            <p:cNvSpPr/>
            <p:nvPr/>
          </p:nvSpPr>
          <p:spPr>
            <a:xfrm>
              <a:off x="3391445" y="4824776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Brazos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5" name="Rectángulo 74">
              <a:extLst>
                <a:ext uri="{FF2B5EF4-FFF2-40B4-BE49-F238E27FC236}">
                  <a16:creationId xmlns:a16="http://schemas.microsoft.com/office/drawing/2014/main" id="{567DC8AA-44AB-4858-80A5-59093DB9B205}"/>
                </a:ext>
              </a:extLst>
            </p:cNvPr>
            <p:cNvSpPr/>
            <p:nvPr/>
          </p:nvSpPr>
          <p:spPr>
            <a:xfrm>
              <a:off x="3392014" y="5019687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Puños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77" name="Grupo 76">
            <a:extLst>
              <a:ext uri="{FF2B5EF4-FFF2-40B4-BE49-F238E27FC236}">
                <a16:creationId xmlns:a16="http://schemas.microsoft.com/office/drawing/2014/main" id="{E1C409F8-653D-4D9B-BD5A-C6F51AAA093A}"/>
              </a:ext>
            </a:extLst>
          </p:cNvPr>
          <p:cNvGrpSpPr/>
          <p:nvPr/>
        </p:nvGrpSpPr>
        <p:grpSpPr>
          <a:xfrm>
            <a:off x="827247" y="5284367"/>
            <a:ext cx="3869438" cy="314947"/>
            <a:chOff x="846774" y="1908569"/>
            <a:chExt cx="3869438" cy="314947"/>
          </a:xfrm>
        </p:grpSpPr>
        <p:sp>
          <p:nvSpPr>
            <p:cNvPr id="78" name="Rectángulo: esquinas redondeadas 77">
              <a:extLst>
                <a:ext uri="{FF2B5EF4-FFF2-40B4-BE49-F238E27FC236}">
                  <a16:creationId xmlns:a16="http://schemas.microsoft.com/office/drawing/2014/main" id="{2060D2E5-A165-4593-B293-BEB07BBA723F}"/>
                </a:ext>
              </a:extLst>
            </p:cNvPr>
            <p:cNvSpPr/>
            <p:nvPr/>
          </p:nvSpPr>
          <p:spPr>
            <a:xfrm>
              <a:off x="888509" y="1931042"/>
              <a:ext cx="3548063" cy="267576"/>
            </a:xfrm>
            <a:prstGeom prst="roundRect">
              <a:avLst>
                <a:gd name="adj" fmla="val 3808"/>
              </a:avLst>
            </a:prstGeom>
            <a:solidFill>
              <a:srgbClr val="E5EBF7"/>
            </a:solidFill>
            <a:ln w="6350"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79" name="Rectángulo 78">
              <a:extLst>
                <a:ext uri="{FF2B5EF4-FFF2-40B4-BE49-F238E27FC236}">
                  <a16:creationId xmlns:a16="http://schemas.microsoft.com/office/drawing/2014/main" id="{E7877A37-7626-4D32-BC91-E7815A0457B0}"/>
                </a:ext>
              </a:extLst>
            </p:cNvPr>
            <p:cNvSpPr/>
            <p:nvPr/>
          </p:nvSpPr>
          <p:spPr>
            <a:xfrm>
              <a:off x="846774" y="1910995"/>
              <a:ext cx="140708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Material Utilizado</a:t>
              </a:r>
            </a:p>
          </p:txBody>
        </p:sp>
        <p:sp>
          <p:nvSpPr>
            <p:cNvPr id="80" name="Rectángulo 79">
              <a:extLst>
                <a:ext uri="{FF2B5EF4-FFF2-40B4-BE49-F238E27FC236}">
                  <a16:creationId xmlns:a16="http://schemas.microsoft.com/office/drawing/2014/main" id="{EED52FFC-D234-4972-9362-CCA8BD8E1E1D}"/>
                </a:ext>
              </a:extLst>
            </p:cNvPr>
            <p:cNvSpPr/>
            <p:nvPr/>
          </p:nvSpPr>
          <p:spPr>
            <a:xfrm>
              <a:off x="1951784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81" name="Rectángulo 80">
              <a:extLst>
                <a:ext uri="{FF2B5EF4-FFF2-40B4-BE49-F238E27FC236}">
                  <a16:creationId xmlns:a16="http://schemas.microsoft.com/office/drawing/2014/main" id="{810D7B33-A378-48EE-81DB-D80ABF08CAFF}"/>
                </a:ext>
              </a:extLst>
            </p:cNvPr>
            <p:cNvSpPr/>
            <p:nvPr/>
          </p:nvSpPr>
          <p:spPr>
            <a:xfrm>
              <a:off x="2018850" y="1908569"/>
              <a:ext cx="1230415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Traído por cliente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82" name="Rectángulo 81">
              <a:extLst>
                <a:ext uri="{FF2B5EF4-FFF2-40B4-BE49-F238E27FC236}">
                  <a16:creationId xmlns:a16="http://schemas.microsoft.com/office/drawing/2014/main" id="{C6BA340D-8998-4AB9-89C7-B008C984CE74}"/>
                </a:ext>
              </a:extLst>
            </p:cNvPr>
            <p:cNvSpPr/>
            <p:nvPr/>
          </p:nvSpPr>
          <p:spPr>
            <a:xfrm>
              <a:off x="3114635" y="2000787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85" name="Rectángulo 84">
              <a:extLst>
                <a:ext uri="{FF2B5EF4-FFF2-40B4-BE49-F238E27FC236}">
                  <a16:creationId xmlns:a16="http://schemas.microsoft.com/office/drawing/2014/main" id="{E804BDC5-B8E3-4BEE-B9A1-7A7F9FE1772F}"/>
                </a:ext>
              </a:extLst>
            </p:cNvPr>
            <p:cNvSpPr/>
            <p:nvPr/>
          </p:nvSpPr>
          <p:spPr>
            <a:xfrm>
              <a:off x="3194974" y="1908569"/>
              <a:ext cx="152123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Comprado por uno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pic>
        <p:nvPicPr>
          <p:cNvPr id="86" name="Imagen 85">
            <a:extLst>
              <a:ext uri="{FF2B5EF4-FFF2-40B4-BE49-F238E27FC236}">
                <a16:creationId xmlns:a16="http://schemas.microsoft.com/office/drawing/2014/main" id="{5E40D706-1789-41B8-8B26-B918DFB9E15B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203" t="66278" r="8673" b="23356"/>
          <a:stretch/>
        </p:blipFill>
        <p:spPr>
          <a:xfrm>
            <a:off x="420002" y="5572807"/>
            <a:ext cx="4301657" cy="745544"/>
          </a:xfrm>
          <a:prstGeom prst="rect">
            <a:avLst/>
          </a:prstGeom>
        </p:spPr>
      </p:pic>
      <p:grpSp>
        <p:nvGrpSpPr>
          <p:cNvPr id="99" name="Grupo 98">
            <a:extLst>
              <a:ext uri="{FF2B5EF4-FFF2-40B4-BE49-F238E27FC236}">
                <a16:creationId xmlns:a16="http://schemas.microsoft.com/office/drawing/2014/main" id="{A495B0AB-2D8A-4029-A820-29583E476264}"/>
              </a:ext>
            </a:extLst>
          </p:cNvPr>
          <p:cNvGrpSpPr/>
          <p:nvPr/>
        </p:nvGrpSpPr>
        <p:grpSpPr>
          <a:xfrm>
            <a:off x="513886" y="6402346"/>
            <a:ext cx="4328637" cy="751470"/>
            <a:chOff x="507023" y="6357999"/>
            <a:chExt cx="4328637" cy="751470"/>
          </a:xfrm>
        </p:grpSpPr>
        <p:sp>
          <p:nvSpPr>
            <p:cNvPr id="88" name="Rectángulo 87">
              <a:extLst>
                <a:ext uri="{FF2B5EF4-FFF2-40B4-BE49-F238E27FC236}">
                  <a16:creationId xmlns:a16="http://schemas.microsoft.com/office/drawing/2014/main" id="{CABB359B-7FAA-4851-BFBB-C7E16CD1F9CA}"/>
                </a:ext>
              </a:extLst>
            </p:cNvPr>
            <p:cNvSpPr/>
            <p:nvPr/>
          </p:nvSpPr>
          <p:spPr>
            <a:xfrm>
              <a:off x="507023" y="6357999"/>
              <a:ext cx="1590222" cy="34394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6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Formas de Pago</a:t>
              </a:r>
              <a:endParaRPr lang="es-CL" sz="16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89" name="Rectángulo 88">
              <a:extLst>
                <a:ext uri="{FF2B5EF4-FFF2-40B4-BE49-F238E27FC236}">
                  <a16:creationId xmlns:a16="http://schemas.microsoft.com/office/drawing/2014/main" id="{5C3FB13F-67AB-4E67-B8DB-16F6AEF462D6}"/>
                </a:ext>
              </a:extLst>
            </p:cNvPr>
            <p:cNvSpPr/>
            <p:nvPr/>
          </p:nvSpPr>
          <p:spPr>
            <a:xfrm>
              <a:off x="508665" y="6755574"/>
              <a:ext cx="118105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Total a Pagar: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90" name="Conector recto 89">
              <a:extLst>
                <a:ext uri="{FF2B5EF4-FFF2-40B4-BE49-F238E27FC236}">
                  <a16:creationId xmlns:a16="http://schemas.microsoft.com/office/drawing/2014/main" id="{E991F5D5-602F-41C6-A05E-4F641BA735F5}"/>
                </a:ext>
              </a:extLst>
            </p:cNvPr>
            <p:cNvCxnSpPr>
              <a:cxnSpLocks/>
            </p:cNvCxnSpPr>
            <p:nvPr/>
          </p:nvCxnSpPr>
          <p:spPr>
            <a:xfrm>
              <a:off x="1405339" y="6956676"/>
              <a:ext cx="1125661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3" name="Rectángulo 92">
              <a:extLst>
                <a:ext uri="{FF2B5EF4-FFF2-40B4-BE49-F238E27FC236}">
                  <a16:creationId xmlns:a16="http://schemas.microsoft.com/office/drawing/2014/main" id="{6EBF0BAA-1830-4082-9014-C97DF0F57357}"/>
                </a:ext>
              </a:extLst>
            </p:cNvPr>
            <p:cNvSpPr/>
            <p:nvPr/>
          </p:nvSpPr>
          <p:spPr>
            <a:xfrm>
              <a:off x="2618328" y="6480608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94" name="Rectángulo 93">
              <a:extLst>
                <a:ext uri="{FF2B5EF4-FFF2-40B4-BE49-F238E27FC236}">
                  <a16:creationId xmlns:a16="http://schemas.microsoft.com/office/drawing/2014/main" id="{6B27A875-5C49-4CE4-884A-53A0A9CD71C2}"/>
                </a:ext>
              </a:extLst>
            </p:cNvPr>
            <p:cNvSpPr/>
            <p:nvPr/>
          </p:nvSpPr>
          <p:spPr>
            <a:xfrm>
              <a:off x="2698547" y="6392360"/>
              <a:ext cx="213711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50% Adel</a:t>
              </a: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anto / 50% Entrega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5" name="Rectángulo 94">
              <a:extLst>
                <a:ext uri="{FF2B5EF4-FFF2-40B4-BE49-F238E27FC236}">
                  <a16:creationId xmlns:a16="http://schemas.microsoft.com/office/drawing/2014/main" id="{796D9CDE-CE6A-44BC-B977-018DBDB7ADB1}"/>
                </a:ext>
              </a:extLst>
            </p:cNvPr>
            <p:cNvSpPr/>
            <p:nvPr/>
          </p:nvSpPr>
          <p:spPr>
            <a:xfrm>
              <a:off x="2618327" y="6671604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96" name="Rectángulo 95">
              <a:extLst>
                <a:ext uri="{FF2B5EF4-FFF2-40B4-BE49-F238E27FC236}">
                  <a16:creationId xmlns:a16="http://schemas.microsoft.com/office/drawing/2014/main" id="{E1A9C05A-E9F5-40BA-9B89-F4925868A6E2}"/>
                </a:ext>
              </a:extLst>
            </p:cNvPr>
            <p:cNvSpPr/>
            <p:nvPr/>
          </p:nvSpPr>
          <p:spPr>
            <a:xfrm>
              <a:off x="2698547" y="6590190"/>
              <a:ext cx="125637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Tarjeta de Crédito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7" name="Rectángulo 96">
              <a:extLst>
                <a:ext uri="{FF2B5EF4-FFF2-40B4-BE49-F238E27FC236}">
                  <a16:creationId xmlns:a16="http://schemas.microsoft.com/office/drawing/2014/main" id="{FDB9D3DA-79A0-4743-B169-42B0206C7917}"/>
                </a:ext>
              </a:extLst>
            </p:cNvPr>
            <p:cNvSpPr/>
            <p:nvPr/>
          </p:nvSpPr>
          <p:spPr>
            <a:xfrm>
              <a:off x="2734595" y="6796948"/>
              <a:ext cx="125637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Pago Completo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8" name="Rectángulo 97">
              <a:extLst>
                <a:ext uri="{FF2B5EF4-FFF2-40B4-BE49-F238E27FC236}">
                  <a16:creationId xmlns:a16="http://schemas.microsoft.com/office/drawing/2014/main" id="{C23ACB03-E850-4859-963B-A4D496E13724}"/>
                </a:ext>
              </a:extLst>
            </p:cNvPr>
            <p:cNvSpPr/>
            <p:nvPr/>
          </p:nvSpPr>
          <p:spPr>
            <a:xfrm>
              <a:off x="2618327" y="6872424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</p:grpSp>
      <p:sp>
        <p:nvSpPr>
          <p:cNvPr id="83" name="Rectángulo 82">
            <a:extLst>
              <a:ext uri="{FF2B5EF4-FFF2-40B4-BE49-F238E27FC236}">
                <a16:creationId xmlns:a16="http://schemas.microsoft.com/office/drawing/2014/main" id="{FF1B5714-D46E-4962-9BD8-8C3EB344E93F}"/>
              </a:ext>
            </a:extLst>
          </p:cNvPr>
          <p:cNvSpPr/>
          <p:nvPr/>
        </p:nvSpPr>
        <p:spPr>
          <a:xfrm>
            <a:off x="551357" y="63750"/>
            <a:ext cx="4148168" cy="107830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07000"/>
              </a:lnSpc>
              <a:spcAft>
                <a:spcPts val="726"/>
              </a:spcAft>
            </a:pPr>
            <a:r>
              <a:rPr lang="es-CL" sz="5988" dirty="0">
                <a:solidFill>
                  <a:schemeClr val="bg1"/>
                </a:solidFill>
                <a:latin typeface="Angelface" pitchFamily="50" charset="0"/>
                <a:ea typeface="Calibri" panose="020F0502020204030204" pitchFamily="34" charset="0"/>
                <a:cs typeface="Times New Roman" panose="02020603050405020304" pitchFamily="18" charset="0"/>
              </a:rPr>
              <a:t>Ordenes de Venta</a:t>
            </a:r>
            <a:endParaRPr lang="es-CL" sz="6532" dirty="0">
              <a:solidFill>
                <a:schemeClr val="bg1"/>
              </a:solidFill>
              <a:latin typeface="Angelface" pitchFamily="50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101" name="Rectángulo: esquinas redondeadas 100">
            <a:extLst>
              <a:ext uri="{FF2B5EF4-FFF2-40B4-BE49-F238E27FC236}">
                <a16:creationId xmlns:a16="http://schemas.microsoft.com/office/drawing/2014/main" id="{0A155951-9671-4EA6-9BA5-4894C98CB333}"/>
              </a:ext>
            </a:extLst>
          </p:cNvPr>
          <p:cNvSpPr/>
          <p:nvPr/>
        </p:nvSpPr>
        <p:spPr>
          <a:xfrm>
            <a:off x="473237" y="1582469"/>
            <a:ext cx="4223447" cy="604994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111" name="Rectángulo: esquinas redondeadas 110">
            <a:extLst>
              <a:ext uri="{FF2B5EF4-FFF2-40B4-BE49-F238E27FC236}">
                <a16:creationId xmlns:a16="http://schemas.microsoft.com/office/drawing/2014/main" id="{2F0F5CEE-A183-4B39-8715-F1C8F735566B}"/>
              </a:ext>
            </a:extLst>
          </p:cNvPr>
          <p:cNvSpPr/>
          <p:nvPr/>
        </p:nvSpPr>
        <p:spPr>
          <a:xfrm>
            <a:off x="524368" y="3850804"/>
            <a:ext cx="4115236" cy="1279658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113" name="Rectángulo: esquinas redondeadas 112">
            <a:extLst>
              <a:ext uri="{FF2B5EF4-FFF2-40B4-BE49-F238E27FC236}">
                <a16:creationId xmlns:a16="http://schemas.microsoft.com/office/drawing/2014/main" id="{907035ED-50C6-4207-BD92-D5027B05F656}"/>
              </a:ext>
            </a:extLst>
          </p:cNvPr>
          <p:cNvSpPr/>
          <p:nvPr/>
        </p:nvSpPr>
        <p:spPr>
          <a:xfrm>
            <a:off x="521789" y="6431097"/>
            <a:ext cx="4115236" cy="762266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</p:spTree>
    <p:extLst>
      <p:ext uri="{BB962C8B-B14F-4D97-AF65-F5344CB8AC3E}">
        <p14:creationId xmlns:p14="http://schemas.microsoft.com/office/powerpoint/2010/main" val="3471776368"/>
      </p:ext>
    </p:extLst>
  </p:cSld>
  <p:clrMapOvr>
    <a:masterClrMapping/>
  </p:clrMapOvr>
</p:sld>
</file>

<file path=ppt/slides/slide3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4" name="Imagen 113">
            <a:extLst>
              <a:ext uri="{FF2B5EF4-FFF2-40B4-BE49-F238E27FC236}">
                <a16:creationId xmlns:a16="http://schemas.microsoft.com/office/drawing/2014/main" id="{E2C72D66-3C05-40F4-818E-4CB8631B94FA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26633" t="9514" r="29569" b="27352"/>
          <a:stretch/>
        </p:blipFill>
        <p:spPr>
          <a:xfrm rot="16200000">
            <a:off x="2185505" y="-1998928"/>
            <a:ext cx="697876" cy="5068891"/>
          </a:xfrm>
          <a:prstGeom prst="rect">
            <a:avLst/>
          </a:prstGeom>
        </p:spPr>
      </p:pic>
      <p:sp>
        <p:nvSpPr>
          <p:cNvPr id="112" name="Rectángulo: esquinas redondeadas 111">
            <a:extLst>
              <a:ext uri="{FF2B5EF4-FFF2-40B4-BE49-F238E27FC236}">
                <a16:creationId xmlns:a16="http://schemas.microsoft.com/office/drawing/2014/main" id="{E115D612-3661-42A9-A486-91A7B88EA55F}"/>
              </a:ext>
            </a:extLst>
          </p:cNvPr>
          <p:cNvSpPr/>
          <p:nvPr/>
        </p:nvSpPr>
        <p:spPr>
          <a:xfrm>
            <a:off x="440504" y="6367648"/>
            <a:ext cx="4290148" cy="890633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110" name="Rectángulo: esquinas redondeadas 109">
            <a:extLst>
              <a:ext uri="{FF2B5EF4-FFF2-40B4-BE49-F238E27FC236}">
                <a16:creationId xmlns:a16="http://schemas.microsoft.com/office/drawing/2014/main" id="{9B78243E-FF09-471B-A928-593DCFE6BCF1}"/>
              </a:ext>
            </a:extLst>
          </p:cNvPr>
          <p:cNvSpPr/>
          <p:nvPr/>
        </p:nvSpPr>
        <p:spPr>
          <a:xfrm>
            <a:off x="440505" y="3776826"/>
            <a:ext cx="4290148" cy="1439386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84" name="Rectángulo: esquinas redondeadas 83">
            <a:extLst>
              <a:ext uri="{FF2B5EF4-FFF2-40B4-BE49-F238E27FC236}">
                <a16:creationId xmlns:a16="http://schemas.microsoft.com/office/drawing/2014/main" id="{AD7414DD-8DE6-45B8-8112-9BDDF0B186AF}"/>
              </a:ext>
            </a:extLst>
          </p:cNvPr>
          <p:cNvSpPr/>
          <p:nvPr/>
        </p:nvSpPr>
        <p:spPr>
          <a:xfrm>
            <a:off x="420001" y="1536627"/>
            <a:ext cx="4310651" cy="697874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2" name="Rectángulo: esquinas redondeadas 1">
            <a:extLst>
              <a:ext uri="{FF2B5EF4-FFF2-40B4-BE49-F238E27FC236}">
                <a16:creationId xmlns:a16="http://schemas.microsoft.com/office/drawing/2014/main" id="{99FF4510-806D-4AC7-8D73-69B355A697B8}"/>
              </a:ext>
            </a:extLst>
          </p:cNvPr>
          <p:cNvSpPr/>
          <p:nvPr/>
        </p:nvSpPr>
        <p:spPr>
          <a:xfrm>
            <a:off x="1308997" y="1142665"/>
            <a:ext cx="1021080" cy="217998"/>
          </a:xfrm>
          <a:prstGeom prst="roundRect">
            <a:avLst>
              <a:gd name="adj" fmla="val 0"/>
            </a:avLst>
          </a:prstGeom>
          <a:noFill/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4" name="Rectángulo 3">
            <a:extLst>
              <a:ext uri="{FF2B5EF4-FFF2-40B4-BE49-F238E27FC236}">
                <a16:creationId xmlns:a16="http://schemas.microsoft.com/office/drawing/2014/main" id="{2AFB77A1-E7B9-4F47-9144-3CC7BDF7EE3D}"/>
              </a:ext>
            </a:extLst>
          </p:cNvPr>
          <p:cNvSpPr/>
          <p:nvPr/>
        </p:nvSpPr>
        <p:spPr>
          <a:xfrm>
            <a:off x="440504" y="1056234"/>
            <a:ext cx="1021080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N.º Pedido</a:t>
            </a:r>
            <a:endParaRPr lang="es-CL" dirty="0">
              <a:effectLst/>
              <a:latin typeface="Akazan Lt" panose="02000506020000020003" pitchFamily="2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5" name="Rectángulo: esquinas redondeadas 4">
            <a:extLst>
              <a:ext uri="{FF2B5EF4-FFF2-40B4-BE49-F238E27FC236}">
                <a16:creationId xmlns:a16="http://schemas.microsoft.com/office/drawing/2014/main" id="{2842A9BB-0E44-4F1E-97DD-EF7322732B51}"/>
              </a:ext>
            </a:extLst>
          </p:cNvPr>
          <p:cNvSpPr/>
          <p:nvPr/>
        </p:nvSpPr>
        <p:spPr>
          <a:xfrm>
            <a:off x="3675604" y="1142059"/>
            <a:ext cx="1021080" cy="217998"/>
          </a:xfrm>
          <a:prstGeom prst="roundRect">
            <a:avLst>
              <a:gd name="adj" fmla="val 0"/>
            </a:avLst>
          </a:prstGeom>
          <a:noFill/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6" name="Rectángulo 5">
            <a:extLst>
              <a:ext uri="{FF2B5EF4-FFF2-40B4-BE49-F238E27FC236}">
                <a16:creationId xmlns:a16="http://schemas.microsoft.com/office/drawing/2014/main" id="{7F3D37A6-278E-4B2C-8776-6E7C1A84784E}"/>
              </a:ext>
            </a:extLst>
          </p:cNvPr>
          <p:cNvSpPr/>
          <p:nvPr/>
        </p:nvSpPr>
        <p:spPr>
          <a:xfrm>
            <a:off x="3079506" y="1063864"/>
            <a:ext cx="1021080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Fecha</a:t>
            </a:r>
          </a:p>
        </p:txBody>
      </p:sp>
      <p:grpSp>
        <p:nvGrpSpPr>
          <p:cNvPr id="17" name="Grupo 16">
            <a:extLst>
              <a:ext uri="{FF2B5EF4-FFF2-40B4-BE49-F238E27FC236}">
                <a16:creationId xmlns:a16="http://schemas.microsoft.com/office/drawing/2014/main" id="{A1221EF0-FDFE-48C3-A647-6370BEFC3A9F}"/>
              </a:ext>
            </a:extLst>
          </p:cNvPr>
          <p:cNvGrpSpPr/>
          <p:nvPr/>
        </p:nvGrpSpPr>
        <p:grpSpPr>
          <a:xfrm>
            <a:off x="428996" y="1535416"/>
            <a:ext cx="4190338" cy="715275"/>
            <a:chOff x="461175" y="1120552"/>
            <a:chExt cx="4190338" cy="715275"/>
          </a:xfrm>
        </p:grpSpPr>
        <p:sp>
          <p:nvSpPr>
            <p:cNvPr id="8" name="Rectángulo 7">
              <a:extLst>
                <a:ext uri="{FF2B5EF4-FFF2-40B4-BE49-F238E27FC236}">
                  <a16:creationId xmlns:a16="http://schemas.microsoft.com/office/drawing/2014/main" id="{9A52EE84-0DE8-4F26-AD5E-3CE20593F425}"/>
                </a:ext>
              </a:extLst>
            </p:cNvPr>
            <p:cNvSpPr/>
            <p:nvPr/>
          </p:nvSpPr>
          <p:spPr>
            <a:xfrm>
              <a:off x="477077" y="1120552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Cliente: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" name="Rectángulo 8">
              <a:extLst>
                <a:ext uri="{FF2B5EF4-FFF2-40B4-BE49-F238E27FC236}">
                  <a16:creationId xmlns:a16="http://schemas.microsoft.com/office/drawing/2014/main" id="{0293D1B7-439B-4947-A5F0-41627F3784A1}"/>
                </a:ext>
              </a:extLst>
            </p:cNvPr>
            <p:cNvSpPr/>
            <p:nvPr/>
          </p:nvSpPr>
          <p:spPr>
            <a:xfrm>
              <a:off x="461175" y="1452518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Teléfono: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10" name="Rectángulo 9">
              <a:extLst>
                <a:ext uri="{FF2B5EF4-FFF2-40B4-BE49-F238E27FC236}">
                  <a16:creationId xmlns:a16="http://schemas.microsoft.com/office/drawing/2014/main" id="{18CEE0AE-BC72-4F64-89A2-783C42213717}"/>
                </a:ext>
              </a:extLst>
            </p:cNvPr>
            <p:cNvSpPr/>
            <p:nvPr/>
          </p:nvSpPr>
          <p:spPr>
            <a:xfrm>
              <a:off x="2542395" y="1460468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Celular: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12" name="Conector recto 11">
              <a:extLst>
                <a:ext uri="{FF2B5EF4-FFF2-40B4-BE49-F238E27FC236}">
                  <a16:creationId xmlns:a16="http://schemas.microsoft.com/office/drawing/2014/main" id="{44FD2E21-B38E-48E6-8AF0-3E3DE6E69487}"/>
                </a:ext>
              </a:extLst>
            </p:cNvPr>
            <p:cNvCxnSpPr/>
            <p:nvPr/>
          </p:nvCxnSpPr>
          <p:spPr>
            <a:xfrm>
              <a:off x="1089328" y="1380954"/>
              <a:ext cx="3562185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Conector recto 12">
              <a:extLst>
                <a:ext uri="{FF2B5EF4-FFF2-40B4-BE49-F238E27FC236}">
                  <a16:creationId xmlns:a16="http://schemas.microsoft.com/office/drawing/2014/main" id="{FF0615F5-297B-42CC-9227-B689F664423A}"/>
                </a:ext>
              </a:extLst>
            </p:cNvPr>
            <p:cNvCxnSpPr>
              <a:cxnSpLocks/>
            </p:cNvCxnSpPr>
            <p:nvPr/>
          </p:nvCxnSpPr>
          <p:spPr>
            <a:xfrm>
              <a:off x="1194019" y="1700333"/>
              <a:ext cx="1348376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" name="Conector recto 14">
              <a:extLst>
                <a:ext uri="{FF2B5EF4-FFF2-40B4-BE49-F238E27FC236}">
                  <a16:creationId xmlns:a16="http://schemas.microsoft.com/office/drawing/2014/main" id="{BD48C7B8-5CAC-4F82-9216-C8AB344C1EF2}"/>
                </a:ext>
              </a:extLst>
            </p:cNvPr>
            <p:cNvCxnSpPr>
              <a:cxnSpLocks/>
            </p:cNvCxnSpPr>
            <p:nvPr/>
          </p:nvCxnSpPr>
          <p:spPr>
            <a:xfrm>
              <a:off x="3228230" y="1700333"/>
              <a:ext cx="1423283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7" name="Grupo 26">
            <a:extLst>
              <a:ext uri="{FF2B5EF4-FFF2-40B4-BE49-F238E27FC236}">
                <a16:creationId xmlns:a16="http://schemas.microsoft.com/office/drawing/2014/main" id="{D011FB4B-7475-4BE9-A358-6DA41A8D12AD}"/>
              </a:ext>
            </a:extLst>
          </p:cNvPr>
          <p:cNvGrpSpPr/>
          <p:nvPr/>
        </p:nvGrpSpPr>
        <p:grpSpPr>
          <a:xfrm>
            <a:off x="899417" y="2332501"/>
            <a:ext cx="3359980" cy="319046"/>
            <a:chOff x="864702" y="1908569"/>
            <a:chExt cx="3359980" cy="319046"/>
          </a:xfrm>
        </p:grpSpPr>
        <p:sp>
          <p:nvSpPr>
            <p:cNvPr id="19" name="Rectángulo: esquinas redondeadas 18">
              <a:extLst>
                <a:ext uri="{FF2B5EF4-FFF2-40B4-BE49-F238E27FC236}">
                  <a16:creationId xmlns:a16="http://schemas.microsoft.com/office/drawing/2014/main" id="{90C1F828-0023-4BD0-AE55-1A1D3BABD5CA}"/>
                </a:ext>
              </a:extLst>
            </p:cNvPr>
            <p:cNvSpPr/>
            <p:nvPr/>
          </p:nvSpPr>
          <p:spPr>
            <a:xfrm>
              <a:off x="888509" y="1931042"/>
              <a:ext cx="3336173" cy="267576"/>
            </a:xfrm>
            <a:prstGeom prst="roundRect">
              <a:avLst>
                <a:gd name="adj" fmla="val 3808"/>
              </a:avLst>
            </a:prstGeom>
            <a:solidFill>
              <a:srgbClr val="E5EBF7"/>
            </a:solidFill>
            <a:ln w="6350"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20" name="Rectángulo 19">
              <a:extLst>
                <a:ext uri="{FF2B5EF4-FFF2-40B4-BE49-F238E27FC236}">
                  <a16:creationId xmlns:a16="http://schemas.microsoft.com/office/drawing/2014/main" id="{56986F0A-658A-4DCF-8EF6-0F185C7C5060}"/>
                </a:ext>
              </a:extLst>
            </p:cNvPr>
            <p:cNvSpPr/>
            <p:nvPr/>
          </p:nvSpPr>
          <p:spPr>
            <a:xfrm>
              <a:off x="864702" y="1910995"/>
              <a:ext cx="140708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Tipo de Servicio: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21" name="Rectángulo 20">
              <a:extLst>
                <a:ext uri="{FF2B5EF4-FFF2-40B4-BE49-F238E27FC236}">
                  <a16:creationId xmlns:a16="http://schemas.microsoft.com/office/drawing/2014/main" id="{6492D76D-BD6D-4616-9DE0-599FC92A6658}"/>
                </a:ext>
              </a:extLst>
            </p:cNvPr>
            <p:cNvSpPr/>
            <p:nvPr/>
          </p:nvSpPr>
          <p:spPr>
            <a:xfrm>
              <a:off x="1993616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2" name="Rectángulo 21">
              <a:extLst>
                <a:ext uri="{FF2B5EF4-FFF2-40B4-BE49-F238E27FC236}">
                  <a16:creationId xmlns:a16="http://schemas.microsoft.com/office/drawing/2014/main" id="{BE82BD38-E445-4696-A0AB-597A418C5665}"/>
                </a:ext>
              </a:extLst>
            </p:cNvPr>
            <p:cNvSpPr/>
            <p:nvPr/>
          </p:nvSpPr>
          <p:spPr>
            <a:xfrm>
              <a:off x="2072635" y="1908569"/>
              <a:ext cx="654616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Costura</a:t>
              </a:r>
            </a:p>
          </p:txBody>
        </p:sp>
        <p:sp>
          <p:nvSpPr>
            <p:cNvPr id="23" name="Rectángulo 22">
              <a:extLst>
                <a:ext uri="{FF2B5EF4-FFF2-40B4-BE49-F238E27FC236}">
                  <a16:creationId xmlns:a16="http://schemas.microsoft.com/office/drawing/2014/main" id="{68F4B250-3831-418F-BFC4-D431DBC2CA70}"/>
                </a:ext>
              </a:extLst>
            </p:cNvPr>
            <p:cNvSpPr/>
            <p:nvPr/>
          </p:nvSpPr>
          <p:spPr>
            <a:xfrm>
              <a:off x="2660329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4" name="Rectángulo 23">
              <a:extLst>
                <a:ext uri="{FF2B5EF4-FFF2-40B4-BE49-F238E27FC236}">
                  <a16:creationId xmlns:a16="http://schemas.microsoft.com/office/drawing/2014/main" id="{4AA89D6B-DBBA-402D-AEBE-71E144A67F00}"/>
                </a:ext>
              </a:extLst>
            </p:cNvPr>
            <p:cNvSpPr/>
            <p:nvPr/>
          </p:nvSpPr>
          <p:spPr>
            <a:xfrm>
              <a:off x="2750460" y="1915094"/>
              <a:ext cx="81676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Confección</a:t>
              </a:r>
            </a:p>
          </p:txBody>
        </p:sp>
        <p:sp>
          <p:nvSpPr>
            <p:cNvPr id="25" name="Rectángulo 24">
              <a:extLst>
                <a:ext uri="{FF2B5EF4-FFF2-40B4-BE49-F238E27FC236}">
                  <a16:creationId xmlns:a16="http://schemas.microsoft.com/office/drawing/2014/main" id="{E35C0224-B0B5-4F53-8A83-F99AB3741D53}"/>
                </a:ext>
              </a:extLst>
            </p:cNvPr>
            <p:cNvSpPr/>
            <p:nvPr/>
          </p:nvSpPr>
          <p:spPr>
            <a:xfrm>
              <a:off x="3522045" y="2000787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6" name="Rectángulo 25">
              <a:extLst>
                <a:ext uri="{FF2B5EF4-FFF2-40B4-BE49-F238E27FC236}">
                  <a16:creationId xmlns:a16="http://schemas.microsoft.com/office/drawing/2014/main" id="{6D0BC1E9-E235-4F61-AC23-ACA0B4CF88CA}"/>
                </a:ext>
              </a:extLst>
            </p:cNvPr>
            <p:cNvSpPr/>
            <p:nvPr/>
          </p:nvSpPr>
          <p:spPr>
            <a:xfrm>
              <a:off x="3612029" y="1915094"/>
              <a:ext cx="552402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Otros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sp>
        <p:nvSpPr>
          <p:cNvPr id="28" name="Rectángulo 27">
            <a:extLst>
              <a:ext uri="{FF2B5EF4-FFF2-40B4-BE49-F238E27FC236}">
                <a16:creationId xmlns:a16="http://schemas.microsoft.com/office/drawing/2014/main" id="{68588BD4-AE96-4CF9-9C4B-24A6D79FE99D}"/>
              </a:ext>
            </a:extLst>
          </p:cNvPr>
          <p:cNvSpPr/>
          <p:nvPr/>
        </p:nvSpPr>
        <p:spPr>
          <a:xfrm>
            <a:off x="354701" y="2633649"/>
            <a:ext cx="2183733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Descripción del Servicio:</a:t>
            </a:r>
            <a:endParaRPr lang="es-CL" dirty="0">
              <a:effectLst/>
              <a:latin typeface="Akazan Lt" panose="02000506020000020003" pitchFamily="2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pic>
        <p:nvPicPr>
          <p:cNvPr id="30" name="Imagen 29">
            <a:extLst>
              <a:ext uri="{FF2B5EF4-FFF2-40B4-BE49-F238E27FC236}">
                <a16:creationId xmlns:a16="http://schemas.microsoft.com/office/drawing/2014/main" id="{3E931A31-DC47-4A40-8DA9-8FC83A9306DD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203" t="66278" r="8673" b="23449"/>
          <a:stretch/>
        </p:blipFill>
        <p:spPr>
          <a:xfrm>
            <a:off x="440505" y="2944813"/>
            <a:ext cx="4301657" cy="738769"/>
          </a:xfrm>
          <a:prstGeom prst="rect">
            <a:avLst/>
          </a:prstGeom>
        </p:spPr>
      </p:pic>
      <p:grpSp>
        <p:nvGrpSpPr>
          <p:cNvPr id="76" name="Grupo 75">
            <a:extLst>
              <a:ext uri="{FF2B5EF4-FFF2-40B4-BE49-F238E27FC236}">
                <a16:creationId xmlns:a16="http://schemas.microsoft.com/office/drawing/2014/main" id="{EBD2F4EC-A8BF-4680-A871-AD5F1ACFA33A}"/>
              </a:ext>
            </a:extLst>
          </p:cNvPr>
          <p:cNvGrpSpPr/>
          <p:nvPr/>
        </p:nvGrpSpPr>
        <p:grpSpPr>
          <a:xfrm>
            <a:off x="513147" y="3825721"/>
            <a:ext cx="4187950" cy="1277269"/>
            <a:chOff x="425691" y="4023521"/>
            <a:chExt cx="4187950" cy="1277269"/>
          </a:xfrm>
        </p:grpSpPr>
        <p:sp>
          <p:nvSpPr>
            <p:cNvPr id="39" name="Rectángulo 38">
              <a:extLst>
                <a:ext uri="{FF2B5EF4-FFF2-40B4-BE49-F238E27FC236}">
                  <a16:creationId xmlns:a16="http://schemas.microsoft.com/office/drawing/2014/main" id="{02E4A93C-8F9C-4884-B2B6-80528735D3E3}"/>
                </a:ext>
              </a:extLst>
            </p:cNvPr>
            <p:cNvSpPr/>
            <p:nvPr/>
          </p:nvSpPr>
          <p:spPr>
            <a:xfrm>
              <a:off x="425691" y="4023521"/>
              <a:ext cx="118105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Ficha de Medidas</a:t>
              </a:r>
            </a:p>
          </p:txBody>
        </p:sp>
        <p:sp>
          <p:nvSpPr>
            <p:cNvPr id="41" name="Rectángulo 40">
              <a:extLst>
                <a:ext uri="{FF2B5EF4-FFF2-40B4-BE49-F238E27FC236}">
                  <a16:creationId xmlns:a16="http://schemas.microsoft.com/office/drawing/2014/main" id="{92B9E128-7B4C-45E7-9BA8-B9EA85687B92}"/>
                </a:ext>
              </a:extLst>
            </p:cNvPr>
            <p:cNvSpPr/>
            <p:nvPr/>
          </p:nvSpPr>
          <p:spPr>
            <a:xfrm>
              <a:off x="754528" y="4254831"/>
              <a:ext cx="66475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H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ombros</a:t>
              </a:r>
            </a:p>
          </p:txBody>
        </p:sp>
        <p:grpSp>
          <p:nvGrpSpPr>
            <p:cNvPr id="53" name="Grupo 52">
              <a:extLst>
                <a:ext uri="{FF2B5EF4-FFF2-40B4-BE49-F238E27FC236}">
                  <a16:creationId xmlns:a16="http://schemas.microsoft.com/office/drawing/2014/main" id="{F280F20A-CEEA-4B75-946C-268CF551042A}"/>
                </a:ext>
              </a:extLst>
            </p:cNvPr>
            <p:cNvGrpSpPr/>
            <p:nvPr/>
          </p:nvGrpSpPr>
          <p:grpSpPr>
            <a:xfrm>
              <a:off x="499785" y="4324233"/>
              <a:ext cx="319496" cy="903494"/>
              <a:chOff x="499785" y="4324233"/>
              <a:chExt cx="319496" cy="903494"/>
            </a:xfrm>
          </p:grpSpPr>
          <p:sp>
            <p:nvSpPr>
              <p:cNvPr id="40" name="Rectángulo 39">
                <a:extLst>
                  <a:ext uri="{FF2B5EF4-FFF2-40B4-BE49-F238E27FC236}">
                    <a16:creationId xmlns:a16="http://schemas.microsoft.com/office/drawing/2014/main" id="{E47B04F6-4E0C-443A-9D7F-51CC3A6E8167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 dirty="0"/>
              </a:p>
            </p:txBody>
          </p:sp>
          <p:sp>
            <p:nvSpPr>
              <p:cNvPr id="42" name="Rectángulo 41">
                <a:extLst>
                  <a:ext uri="{FF2B5EF4-FFF2-40B4-BE49-F238E27FC236}">
                    <a16:creationId xmlns:a16="http://schemas.microsoft.com/office/drawing/2014/main" id="{E0D8D7D1-E8A9-477D-BB59-7D4037A10AD8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3" name="Rectángulo 42">
                <a:extLst>
                  <a:ext uri="{FF2B5EF4-FFF2-40B4-BE49-F238E27FC236}">
                    <a16:creationId xmlns:a16="http://schemas.microsoft.com/office/drawing/2014/main" id="{F11EEA12-BB2F-4295-96AC-15AABB2EB594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4" name="Rectángulo 43">
                <a:extLst>
                  <a:ext uri="{FF2B5EF4-FFF2-40B4-BE49-F238E27FC236}">
                    <a16:creationId xmlns:a16="http://schemas.microsoft.com/office/drawing/2014/main" id="{4CA8619C-54F1-4E1B-8AD0-2AB97850AF39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5" name="Rectángulo 44">
                <a:extLst>
                  <a:ext uri="{FF2B5EF4-FFF2-40B4-BE49-F238E27FC236}">
                    <a16:creationId xmlns:a16="http://schemas.microsoft.com/office/drawing/2014/main" id="{A892E23F-412E-4C2B-BF07-19DEFB875F6D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48" name="Rectángulo 47">
              <a:extLst>
                <a:ext uri="{FF2B5EF4-FFF2-40B4-BE49-F238E27FC236}">
                  <a16:creationId xmlns:a16="http://schemas.microsoft.com/office/drawing/2014/main" id="{F61B7A8A-9FD8-4CD0-98C1-D19A7D442815}"/>
                </a:ext>
              </a:extLst>
            </p:cNvPr>
            <p:cNvSpPr/>
            <p:nvPr/>
          </p:nvSpPr>
          <p:spPr>
            <a:xfrm>
              <a:off x="754528" y="4446790"/>
              <a:ext cx="66475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Busto</a:t>
              </a:r>
            </a:p>
          </p:txBody>
        </p:sp>
        <p:sp>
          <p:nvSpPr>
            <p:cNvPr id="49" name="Rectángulo 48">
              <a:extLst>
                <a:ext uri="{FF2B5EF4-FFF2-40B4-BE49-F238E27FC236}">
                  <a16:creationId xmlns:a16="http://schemas.microsoft.com/office/drawing/2014/main" id="{CB2C72A1-AB47-4A03-B163-24BB2C1F201C}"/>
                </a:ext>
              </a:extLst>
            </p:cNvPr>
            <p:cNvSpPr/>
            <p:nvPr/>
          </p:nvSpPr>
          <p:spPr>
            <a:xfrm>
              <a:off x="754528" y="4627222"/>
              <a:ext cx="934027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Larg</a:t>
              </a: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 Espalda</a:t>
              </a:r>
            </a:p>
          </p:txBody>
        </p:sp>
        <p:sp>
          <p:nvSpPr>
            <p:cNvPr id="50" name="Rectángulo 49">
              <a:extLst>
                <a:ext uri="{FF2B5EF4-FFF2-40B4-BE49-F238E27FC236}">
                  <a16:creationId xmlns:a16="http://schemas.microsoft.com/office/drawing/2014/main" id="{C5BC14CB-F47E-4D58-8F68-DDE41F381913}"/>
                </a:ext>
              </a:extLst>
            </p:cNvPr>
            <p:cNvSpPr/>
            <p:nvPr/>
          </p:nvSpPr>
          <p:spPr>
            <a:xfrm>
              <a:off x="754528" y="4819750"/>
              <a:ext cx="934027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Busto</a:t>
              </a:r>
            </a:p>
          </p:txBody>
        </p:sp>
        <p:sp>
          <p:nvSpPr>
            <p:cNvPr id="52" name="Rectángulo 51">
              <a:extLst>
                <a:ext uri="{FF2B5EF4-FFF2-40B4-BE49-F238E27FC236}">
                  <a16:creationId xmlns:a16="http://schemas.microsoft.com/office/drawing/2014/main" id="{39884370-F146-4FD9-9DE4-63D0F5CF1CFD}"/>
                </a:ext>
              </a:extLst>
            </p:cNvPr>
            <p:cNvSpPr/>
            <p:nvPr/>
          </p:nvSpPr>
          <p:spPr>
            <a:xfrm>
              <a:off x="763644" y="5019073"/>
              <a:ext cx="54205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</a:t>
              </a:r>
            </a:p>
          </p:txBody>
        </p:sp>
        <p:grpSp>
          <p:nvGrpSpPr>
            <p:cNvPr id="54" name="Grupo 53">
              <a:extLst>
                <a:ext uri="{FF2B5EF4-FFF2-40B4-BE49-F238E27FC236}">
                  <a16:creationId xmlns:a16="http://schemas.microsoft.com/office/drawing/2014/main" id="{899D3852-9FE5-4802-ABAC-63F149199D1B}"/>
                </a:ext>
              </a:extLst>
            </p:cNvPr>
            <p:cNvGrpSpPr/>
            <p:nvPr/>
          </p:nvGrpSpPr>
          <p:grpSpPr>
            <a:xfrm>
              <a:off x="1603520" y="4324233"/>
              <a:ext cx="319496" cy="903494"/>
              <a:chOff x="499785" y="4324233"/>
              <a:chExt cx="319496" cy="903494"/>
            </a:xfrm>
          </p:grpSpPr>
          <p:sp>
            <p:nvSpPr>
              <p:cNvPr id="55" name="Rectángulo 54">
                <a:extLst>
                  <a:ext uri="{FF2B5EF4-FFF2-40B4-BE49-F238E27FC236}">
                    <a16:creationId xmlns:a16="http://schemas.microsoft.com/office/drawing/2014/main" id="{B9500116-F8A0-4B60-A41D-DDA61DAD96E1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6" name="Rectángulo 55">
                <a:extLst>
                  <a:ext uri="{FF2B5EF4-FFF2-40B4-BE49-F238E27FC236}">
                    <a16:creationId xmlns:a16="http://schemas.microsoft.com/office/drawing/2014/main" id="{32936542-49CC-49B3-82EB-7BF61A120F45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7" name="Rectángulo 56">
                <a:extLst>
                  <a:ext uri="{FF2B5EF4-FFF2-40B4-BE49-F238E27FC236}">
                    <a16:creationId xmlns:a16="http://schemas.microsoft.com/office/drawing/2014/main" id="{8750774D-2064-4D64-A3A9-4DF20C839018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8" name="Rectángulo 57">
                <a:extLst>
                  <a:ext uri="{FF2B5EF4-FFF2-40B4-BE49-F238E27FC236}">
                    <a16:creationId xmlns:a16="http://schemas.microsoft.com/office/drawing/2014/main" id="{83283F80-022F-44A8-A5C5-F600B41761E0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9" name="Rectángulo 58">
                <a:extLst>
                  <a:ext uri="{FF2B5EF4-FFF2-40B4-BE49-F238E27FC236}">
                    <a16:creationId xmlns:a16="http://schemas.microsoft.com/office/drawing/2014/main" id="{B3B65F57-430F-44F5-B56A-77EC86B78C32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60" name="Rectángulo 59">
              <a:extLst>
                <a:ext uri="{FF2B5EF4-FFF2-40B4-BE49-F238E27FC236}">
                  <a16:creationId xmlns:a16="http://schemas.microsoft.com/office/drawing/2014/main" id="{6466DA8E-C652-4658-9DE6-CC4010FF4254}"/>
                </a:ext>
              </a:extLst>
            </p:cNvPr>
            <p:cNvSpPr/>
            <p:nvPr/>
          </p:nvSpPr>
          <p:spPr>
            <a:xfrm>
              <a:off x="1857045" y="4249221"/>
              <a:ext cx="140225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Frente </a:t>
              </a:r>
            </a:p>
          </p:txBody>
        </p:sp>
        <p:sp>
          <p:nvSpPr>
            <p:cNvPr id="61" name="Rectángulo 60">
              <a:extLst>
                <a:ext uri="{FF2B5EF4-FFF2-40B4-BE49-F238E27FC236}">
                  <a16:creationId xmlns:a16="http://schemas.microsoft.com/office/drawing/2014/main" id="{31371062-0AD6-4B71-A228-5A8B2CD3F31E}"/>
                </a:ext>
              </a:extLst>
            </p:cNvPr>
            <p:cNvSpPr/>
            <p:nvPr/>
          </p:nvSpPr>
          <p:spPr>
            <a:xfrm>
              <a:off x="1857045" y="4448480"/>
              <a:ext cx="1327750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Costado</a:t>
              </a:r>
            </a:p>
          </p:txBody>
        </p:sp>
        <p:sp>
          <p:nvSpPr>
            <p:cNvPr id="62" name="Rectángulo 61">
              <a:extLst>
                <a:ext uri="{FF2B5EF4-FFF2-40B4-BE49-F238E27FC236}">
                  <a16:creationId xmlns:a16="http://schemas.microsoft.com/office/drawing/2014/main" id="{5A4E51EF-8D78-4EC7-9B0F-BE0BEA9BB197}"/>
                </a:ext>
              </a:extLst>
            </p:cNvPr>
            <p:cNvSpPr/>
            <p:nvPr/>
          </p:nvSpPr>
          <p:spPr>
            <a:xfrm>
              <a:off x="1867696" y="4627222"/>
              <a:ext cx="60857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Cadera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63" name="Rectángulo 62">
              <a:extLst>
                <a:ext uri="{FF2B5EF4-FFF2-40B4-BE49-F238E27FC236}">
                  <a16:creationId xmlns:a16="http://schemas.microsoft.com/office/drawing/2014/main" id="{14010947-628E-4464-9589-CBFF26BCD86C}"/>
                </a:ext>
              </a:extLst>
            </p:cNvPr>
            <p:cNvSpPr/>
            <p:nvPr/>
          </p:nvSpPr>
          <p:spPr>
            <a:xfrm>
              <a:off x="1867696" y="4813319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Rodilla</a:t>
              </a:r>
            </a:p>
          </p:txBody>
        </p:sp>
        <p:sp>
          <p:nvSpPr>
            <p:cNvPr id="64" name="Rectángulo 63">
              <a:extLst>
                <a:ext uri="{FF2B5EF4-FFF2-40B4-BE49-F238E27FC236}">
                  <a16:creationId xmlns:a16="http://schemas.microsoft.com/office/drawing/2014/main" id="{B9F5A617-31DA-4B42-AA9F-20464752E28F}"/>
                </a:ext>
              </a:extLst>
            </p:cNvPr>
            <p:cNvSpPr/>
            <p:nvPr/>
          </p:nvSpPr>
          <p:spPr>
            <a:xfrm>
              <a:off x="1862655" y="5016100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Rodilla</a:t>
              </a:r>
            </a:p>
          </p:txBody>
        </p:sp>
        <p:grpSp>
          <p:nvGrpSpPr>
            <p:cNvPr id="65" name="Grupo 64">
              <a:extLst>
                <a:ext uri="{FF2B5EF4-FFF2-40B4-BE49-F238E27FC236}">
                  <a16:creationId xmlns:a16="http://schemas.microsoft.com/office/drawing/2014/main" id="{320CD5EF-93F7-494C-8D7A-6A0B8DEABED7}"/>
                </a:ext>
              </a:extLst>
            </p:cNvPr>
            <p:cNvGrpSpPr/>
            <p:nvPr/>
          </p:nvGrpSpPr>
          <p:grpSpPr>
            <a:xfrm>
              <a:off x="3122565" y="4330398"/>
              <a:ext cx="319496" cy="903494"/>
              <a:chOff x="499785" y="4324233"/>
              <a:chExt cx="319496" cy="903494"/>
            </a:xfrm>
          </p:grpSpPr>
          <p:sp>
            <p:nvSpPr>
              <p:cNvPr id="66" name="Rectángulo 65">
                <a:extLst>
                  <a:ext uri="{FF2B5EF4-FFF2-40B4-BE49-F238E27FC236}">
                    <a16:creationId xmlns:a16="http://schemas.microsoft.com/office/drawing/2014/main" id="{F5AFC7C4-3C8D-4234-9F99-591641CB149C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7" name="Rectángulo 66">
                <a:extLst>
                  <a:ext uri="{FF2B5EF4-FFF2-40B4-BE49-F238E27FC236}">
                    <a16:creationId xmlns:a16="http://schemas.microsoft.com/office/drawing/2014/main" id="{672EC4D9-7968-40EF-8E37-0AB1B0B57B4D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8" name="Rectángulo 67">
                <a:extLst>
                  <a:ext uri="{FF2B5EF4-FFF2-40B4-BE49-F238E27FC236}">
                    <a16:creationId xmlns:a16="http://schemas.microsoft.com/office/drawing/2014/main" id="{79992F34-89A5-437A-A008-60DF00CD58FB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9" name="Rectángulo 68">
                <a:extLst>
                  <a:ext uri="{FF2B5EF4-FFF2-40B4-BE49-F238E27FC236}">
                    <a16:creationId xmlns:a16="http://schemas.microsoft.com/office/drawing/2014/main" id="{5A44A7C8-1EF2-4BA3-A253-805C71A8205A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70" name="Rectángulo 69">
                <a:extLst>
                  <a:ext uri="{FF2B5EF4-FFF2-40B4-BE49-F238E27FC236}">
                    <a16:creationId xmlns:a16="http://schemas.microsoft.com/office/drawing/2014/main" id="{9FCEB1F4-D108-40F4-9C61-46A7811EF12A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71" name="Rectángulo 70">
              <a:extLst>
                <a:ext uri="{FF2B5EF4-FFF2-40B4-BE49-F238E27FC236}">
                  <a16:creationId xmlns:a16="http://schemas.microsoft.com/office/drawing/2014/main" id="{7667203C-F86F-4632-8695-E8C8F777376B}"/>
                </a:ext>
              </a:extLst>
            </p:cNvPr>
            <p:cNvSpPr/>
            <p:nvPr/>
          </p:nvSpPr>
          <p:spPr>
            <a:xfrm>
              <a:off x="3391445" y="4257235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Pantalones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2" name="Rectángulo 71">
              <a:extLst>
                <a:ext uri="{FF2B5EF4-FFF2-40B4-BE49-F238E27FC236}">
                  <a16:creationId xmlns:a16="http://schemas.microsoft.com/office/drawing/2014/main" id="{58BFB19A-50EB-45F1-A3CE-85D479F6FF63}"/>
                </a:ext>
              </a:extLst>
            </p:cNvPr>
            <p:cNvSpPr/>
            <p:nvPr/>
          </p:nvSpPr>
          <p:spPr>
            <a:xfrm>
              <a:off x="3392643" y="4443247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Falda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3" name="Rectángulo 72">
              <a:extLst>
                <a:ext uri="{FF2B5EF4-FFF2-40B4-BE49-F238E27FC236}">
                  <a16:creationId xmlns:a16="http://schemas.microsoft.com/office/drawing/2014/main" id="{1D61C0AB-6E23-4955-B604-F5425931A240}"/>
                </a:ext>
              </a:extLst>
            </p:cNvPr>
            <p:cNvSpPr/>
            <p:nvPr/>
          </p:nvSpPr>
          <p:spPr>
            <a:xfrm>
              <a:off x="3388231" y="4632248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Brazos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4" name="Rectángulo 73">
              <a:extLst>
                <a:ext uri="{FF2B5EF4-FFF2-40B4-BE49-F238E27FC236}">
                  <a16:creationId xmlns:a16="http://schemas.microsoft.com/office/drawing/2014/main" id="{82FFD66E-2E43-472B-9751-82F25D60E63F}"/>
                </a:ext>
              </a:extLst>
            </p:cNvPr>
            <p:cNvSpPr/>
            <p:nvPr/>
          </p:nvSpPr>
          <p:spPr>
            <a:xfrm>
              <a:off x="3391445" y="4824776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Brazos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5" name="Rectángulo 74">
              <a:extLst>
                <a:ext uri="{FF2B5EF4-FFF2-40B4-BE49-F238E27FC236}">
                  <a16:creationId xmlns:a16="http://schemas.microsoft.com/office/drawing/2014/main" id="{567DC8AA-44AB-4858-80A5-59093DB9B205}"/>
                </a:ext>
              </a:extLst>
            </p:cNvPr>
            <p:cNvSpPr/>
            <p:nvPr/>
          </p:nvSpPr>
          <p:spPr>
            <a:xfrm>
              <a:off x="3392014" y="5019687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Puños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77" name="Grupo 76">
            <a:extLst>
              <a:ext uri="{FF2B5EF4-FFF2-40B4-BE49-F238E27FC236}">
                <a16:creationId xmlns:a16="http://schemas.microsoft.com/office/drawing/2014/main" id="{E1C409F8-653D-4D9B-BD5A-C6F51AAA093A}"/>
              </a:ext>
            </a:extLst>
          </p:cNvPr>
          <p:cNvGrpSpPr/>
          <p:nvPr/>
        </p:nvGrpSpPr>
        <p:grpSpPr>
          <a:xfrm>
            <a:off x="827247" y="5284367"/>
            <a:ext cx="3869438" cy="314947"/>
            <a:chOff x="846774" y="1908569"/>
            <a:chExt cx="3869438" cy="314947"/>
          </a:xfrm>
        </p:grpSpPr>
        <p:sp>
          <p:nvSpPr>
            <p:cNvPr id="78" name="Rectángulo: esquinas redondeadas 77">
              <a:extLst>
                <a:ext uri="{FF2B5EF4-FFF2-40B4-BE49-F238E27FC236}">
                  <a16:creationId xmlns:a16="http://schemas.microsoft.com/office/drawing/2014/main" id="{2060D2E5-A165-4593-B293-BEB07BBA723F}"/>
                </a:ext>
              </a:extLst>
            </p:cNvPr>
            <p:cNvSpPr/>
            <p:nvPr/>
          </p:nvSpPr>
          <p:spPr>
            <a:xfrm>
              <a:off x="888509" y="1931042"/>
              <a:ext cx="3548063" cy="267576"/>
            </a:xfrm>
            <a:prstGeom prst="roundRect">
              <a:avLst>
                <a:gd name="adj" fmla="val 3808"/>
              </a:avLst>
            </a:prstGeom>
            <a:solidFill>
              <a:srgbClr val="E5EBF7"/>
            </a:solidFill>
            <a:ln w="6350"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79" name="Rectángulo 78">
              <a:extLst>
                <a:ext uri="{FF2B5EF4-FFF2-40B4-BE49-F238E27FC236}">
                  <a16:creationId xmlns:a16="http://schemas.microsoft.com/office/drawing/2014/main" id="{E7877A37-7626-4D32-BC91-E7815A0457B0}"/>
                </a:ext>
              </a:extLst>
            </p:cNvPr>
            <p:cNvSpPr/>
            <p:nvPr/>
          </p:nvSpPr>
          <p:spPr>
            <a:xfrm>
              <a:off x="846774" y="1910995"/>
              <a:ext cx="140708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Material Utilizado</a:t>
              </a:r>
            </a:p>
          </p:txBody>
        </p:sp>
        <p:sp>
          <p:nvSpPr>
            <p:cNvPr id="80" name="Rectángulo 79">
              <a:extLst>
                <a:ext uri="{FF2B5EF4-FFF2-40B4-BE49-F238E27FC236}">
                  <a16:creationId xmlns:a16="http://schemas.microsoft.com/office/drawing/2014/main" id="{EED52FFC-D234-4972-9362-CCA8BD8E1E1D}"/>
                </a:ext>
              </a:extLst>
            </p:cNvPr>
            <p:cNvSpPr/>
            <p:nvPr/>
          </p:nvSpPr>
          <p:spPr>
            <a:xfrm>
              <a:off x="1951784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81" name="Rectángulo 80">
              <a:extLst>
                <a:ext uri="{FF2B5EF4-FFF2-40B4-BE49-F238E27FC236}">
                  <a16:creationId xmlns:a16="http://schemas.microsoft.com/office/drawing/2014/main" id="{810D7B33-A378-48EE-81DB-D80ABF08CAFF}"/>
                </a:ext>
              </a:extLst>
            </p:cNvPr>
            <p:cNvSpPr/>
            <p:nvPr/>
          </p:nvSpPr>
          <p:spPr>
            <a:xfrm>
              <a:off x="2018850" y="1908569"/>
              <a:ext cx="1230415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Traído por cliente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82" name="Rectángulo 81">
              <a:extLst>
                <a:ext uri="{FF2B5EF4-FFF2-40B4-BE49-F238E27FC236}">
                  <a16:creationId xmlns:a16="http://schemas.microsoft.com/office/drawing/2014/main" id="{C6BA340D-8998-4AB9-89C7-B008C984CE74}"/>
                </a:ext>
              </a:extLst>
            </p:cNvPr>
            <p:cNvSpPr/>
            <p:nvPr/>
          </p:nvSpPr>
          <p:spPr>
            <a:xfrm>
              <a:off x="3114635" y="2000787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85" name="Rectángulo 84">
              <a:extLst>
                <a:ext uri="{FF2B5EF4-FFF2-40B4-BE49-F238E27FC236}">
                  <a16:creationId xmlns:a16="http://schemas.microsoft.com/office/drawing/2014/main" id="{E804BDC5-B8E3-4BEE-B9A1-7A7F9FE1772F}"/>
                </a:ext>
              </a:extLst>
            </p:cNvPr>
            <p:cNvSpPr/>
            <p:nvPr/>
          </p:nvSpPr>
          <p:spPr>
            <a:xfrm>
              <a:off x="3194974" y="1908569"/>
              <a:ext cx="152123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Comprado por uno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pic>
        <p:nvPicPr>
          <p:cNvPr id="86" name="Imagen 85">
            <a:extLst>
              <a:ext uri="{FF2B5EF4-FFF2-40B4-BE49-F238E27FC236}">
                <a16:creationId xmlns:a16="http://schemas.microsoft.com/office/drawing/2014/main" id="{5E40D706-1789-41B8-8B26-B918DFB9E15B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203" t="66278" r="8673" b="23356"/>
          <a:stretch/>
        </p:blipFill>
        <p:spPr>
          <a:xfrm>
            <a:off x="420002" y="5572807"/>
            <a:ext cx="4301657" cy="745544"/>
          </a:xfrm>
          <a:prstGeom prst="rect">
            <a:avLst/>
          </a:prstGeom>
        </p:spPr>
      </p:pic>
      <p:grpSp>
        <p:nvGrpSpPr>
          <p:cNvPr id="99" name="Grupo 98">
            <a:extLst>
              <a:ext uri="{FF2B5EF4-FFF2-40B4-BE49-F238E27FC236}">
                <a16:creationId xmlns:a16="http://schemas.microsoft.com/office/drawing/2014/main" id="{A495B0AB-2D8A-4029-A820-29583E476264}"/>
              </a:ext>
            </a:extLst>
          </p:cNvPr>
          <p:cNvGrpSpPr/>
          <p:nvPr/>
        </p:nvGrpSpPr>
        <p:grpSpPr>
          <a:xfrm>
            <a:off x="513886" y="6402346"/>
            <a:ext cx="4328637" cy="751470"/>
            <a:chOff x="507023" y="6357999"/>
            <a:chExt cx="4328637" cy="751470"/>
          </a:xfrm>
        </p:grpSpPr>
        <p:sp>
          <p:nvSpPr>
            <p:cNvPr id="88" name="Rectángulo 87">
              <a:extLst>
                <a:ext uri="{FF2B5EF4-FFF2-40B4-BE49-F238E27FC236}">
                  <a16:creationId xmlns:a16="http://schemas.microsoft.com/office/drawing/2014/main" id="{CABB359B-7FAA-4851-BFBB-C7E16CD1F9CA}"/>
                </a:ext>
              </a:extLst>
            </p:cNvPr>
            <p:cNvSpPr/>
            <p:nvPr/>
          </p:nvSpPr>
          <p:spPr>
            <a:xfrm>
              <a:off x="507023" y="6357999"/>
              <a:ext cx="1590222" cy="34394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6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Formas de Pago</a:t>
              </a:r>
              <a:endParaRPr lang="es-CL" sz="16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89" name="Rectángulo 88">
              <a:extLst>
                <a:ext uri="{FF2B5EF4-FFF2-40B4-BE49-F238E27FC236}">
                  <a16:creationId xmlns:a16="http://schemas.microsoft.com/office/drawing/2014/main" id="{5C3FB13F-67AB-4E67-B8DB-16F6AEF462D6}"/>
                </a:ext>
              </a:extLst>
            </p:cNvPr>
            <p:cNvSpPr/>
            <p:nvPr/>
          </p:nvSpPr>
          <p:spPr>
            <a:xfrm>
              <a:off x="508665" y="6755574"/>
              <a:ext cx="118105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Total a Pagar: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90" name="Conector recto 89">
              <a:extLst>
                <a:ext uri="{FF2B5EF4-FFF2-40B4-BE49-F238E27FC236}">
                  <a16:creationId xmlns:a16="http://schemas.microsoft.com/office/drawing/2014/main" id="{E991F5D5-602F-41C6-A05E-4F641BA735F5}"/>
                </a:ext>
              </a:extLst>
            </p:cNvPr>
            <p:cNvCxnSpPr>
              <a:cxnSpLocks/>
            </p:cNvCxnSpPr>
            <p:nvPr/>
          </p:nvCxnSpPr>
          <p:spPr>
            <a:xfrm>
              <a:off x="1405339" y="6956676"/>
              <a:ext cx="1125661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3" name="Rectángulo 92">
              <a:extLst>
                <a:ext uri="{FF2B5EF4-FFF2-40B4-BE49-F238E27FC236}">
                  <a16:creationId xmlns:a16="http://schemas.microsoft.com/office/drawing/2014/main" id="{6EBF0BAA-1830-4082-9014-C97DF0F57357}"/>
                </a:ext>
              </a:extLst>
            </p:cNvPr>
            <p:cNvSpPr/>
            <p:nvPr/>
          </p:nvSpPr>
          <p:spPr>
            <a:xfrm>
              <a:off x="2618328" y="6480608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94" name="Rectángulo 93">
              <a:extLst>
                <a:ext uri="{FF2B5EF4-FFF2-40B4-BE49-F238E27FC236}">
                  <a16:creationId xmlns:a16="http://schemas.microsoft.com/office/drawing/2014/main" id="{6B27A875-5C49-4CE4-884A-53A0A9CD71C2}"/>
                </a:ext>
              </a:extLst>
            </p:cNvPr>
            <p:cNvSpPr/>
            <p:nvPr/>
          </p:nvSpPr>
          <p:spPr>
            <a:xfrm>
              <a:off x="2698547" y="6392360"/>
              <a:ext cx="213711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50% Adel</a:t>
              </a: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anto / 50% Entrega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5" name="Rectángulo 94">
              <a:extLst>
                <a:ext uri="{FF2B5EF4-FFF2-40B4-BE49-F238E27FC236}">
                  <a16:creationId xmlns:a16="http://schemas.microsoft.com/office/drawing/2014/main" id="{796D9CDE-CE6A-44BC-B977-018DBDB7ADB1}"/>
                </a:ext>
              </a:extLst>
            </p:cNvPr>
            <p:cNvSpPr/>
            <p:nvPr/>
          </p:nvSpPr>
          <p:spPr>
            <a:xfrm>
              <a:off x="2618327" y="6671604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96" name="Rectángulo 95">
              <a:extLst>
                <a:ext uri="{FF2B5EF4-FFF2-40B4-BE49-F238E27FC236}">
                  <a16:creationId xmlns:a16="http://schemas.microsoft.com/office/drawing/2014/main" id="{E1A9C05A-E9F5-40BA-9B89-F4925868A6E2}"/>
                </a:ext>
              </a:extLst>
            </p:cNvPr>
            <p:cNvSpPr/>
            <p:nvPr/>
          </p:nvSpPr>
          <p:spPr>
            <a:xfrm>
              <a:off x="2698547" y="6590190"/>
              <a:ext cx="125637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Tarjeta de Crédito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7" name="Rectángulo 96">
              <a:extLst>
                <a:ext uri="{FF2B5EF4-FFF2-40B4-BE49-F238E27FC236}">
                  <a16:creationId xmlns:a16="http://schemas.microsoft.com/office/drawing/2014/main" id="{FDB9D3DA-79A0-4743-B169-42B0206C7917}"/>
                </a:ext>
              </a:extLst>
            </p:cNvPr>
            <p:cNvSpPr/>
            <p:nvPr/>
          </p:nvSpPr>
          <p:spPr>
            <a:xfrm>
              <a:off x="2734595" y="6796948"/>
              <a:ext cx="125637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Pago Completo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8" name="Rectángulo 97">
              <a:extLst>
                <a:ext uri="{FF2B5EF4-FFF2-40B4-BE49-F238E27FC236}">
                  <a16:creationId xmlns:a16="http://schemas.microsoft.com/office/drawing/2014/main" id="{C23ACB03-E850-4859-963B-A4D496E13724}"/>
                </a:ext>
              </a:extLst>
            </p:cNvPr>
            <p:cNvSpPr/>
            <p:nvPr/>
          </p:nvSpPr>
          <p:spPr>
            <a:xfrm>
              <a:off x="2618327" y="6872424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</p:grpSp>
      <p:sp>
        <p:nvSpPr>
          <p:cNvPr id="83" name="Rectángulo 82">
            <a:extLst>
              <a:ext uri="{FF2B5EF4-FFF2-40B4-BE49-F238E27FC236}">
                <a16:creationId xmlns:a16="http://schemas.microsoft.com/office/drawing/2014/main" id="{FF1B5714-D46E-4962-9BD8-8C3EB344E93F}"/>
              </a:ext>
            </a:extLst>
          </p:cNvPr>
          <p:cNvSpPr/>
          <p:nvPr/>
        </p:nvSpPr>
        <p:spPr>
          <a:xfrm>
            <a:off x="551357" y="63750"/>
            <a:ext cx="4148168" cy="107830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07000"/>
              </a:lnSpc>
              <a:spcAft>
                <a:spcPts val="726"/>
              </a:spcAft>
            </a:pPr>
            <a:r>
              <a:rPr lang="es-CL" sz="5988" dirty="0">
                <a:solidFill>
                  <a:schemeClr val="bg1"/>
                </a:solidFill>
                <a:latin typeface="Angelface" pitchFamily="50" charset="0"/>
                <a:ea typeface="Calibri" panose="020F0502020204030204" pitchFamily="34" charset="0"/>
                <a:cs typeface="Times New Roman" panose="02020603050405020304" pitchFamily="18" charset="0"/>
              </a:rPr>
              <a:t>Ordenes de Venta</a:t>
            </a:r>
            <a:endParaRPr lang="es-CL" sz="6532" dirty="0">
              <a:solidFill>
                <a:schemeClr val="bg1"/>
              </a:solidFill>
              <a:latin typeface="Angelface" pitchFamily="50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101" name="Rectángulo: esquinas redondeadas 100">
            <a:extLst>
              <a:ext uri="{FF2B5EF4-FFF2-40B4-BE49-F238E27FC236}">
                <a16:creationId xmlns:a16="http://schemas.microsoft.com/office/drawing/2014/main" id="{0A155951-9671-4EA6-9BA5-4894C98CB333}"/>
              </a:ext>
            </a:extLst>
          </p:cNvPr>
          <p:cNvSpPr/>
          <p:nvPr/>
        </p:nvSpPr>
        <p:spPr>
          <a:xfrm>
            <a:off x="473237" y="1582469"/>
            <a:ext cx="4223447" cy="604994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111" name="Rectángulo: esquinas redondeadas 110">
            <a:extLst>
              <a:ext uri="{FF2B5EF4-FFF2-40B4-BE49-F238E27FC236}">
                <a16:creationId xmlns:a16="http://schemas.microsoft.com/office/drawing/2014/main" id="{2F0F5CEE-A183-4B39-8715-F1C8F735566B}"/>
              </a:ext>
            </a:extLst>
          </p:cNvPr>
          <p:cNvSpPr/>
          <p:nvPr/>
        </p:nvSpPr>
        <p:spPr>
          <a:xfrm>
            <a:off x="524368" y="3850804"/>
            <a:ext cx="4115236" cy="1279658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113" name="Rectángulo: esquinas redondeadas 112">
            <a:extLst>
              <a:ext uri="{FF2B5EF4-FFF2-40B4-BE49-F238E27FC236}">
                <a16:creationId xmlns:a16="http://schemas.microsoft.com/office/drawing/2014/main" id="{907035ED-50C6-4207-BD92-D5027B05F656}"/>
              </a:ext>
            </a:extLst>
          </p:cNvPr>
          <p:cNvSpPr/>
          <p:nvPr/>
        </p:nvSpPr>
        <p:spPr>
          <a:xfrm>
            <a:off x="521789" y="6431097"/>
            <a:ext cx="4115236" cy="762266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</p:spTree>
    <p:extLst>
      <p:ext uri="{BB962C8B-B14F-4D97-AF65-F5344CB8AC3E}">
        <p14:creationId xmlns:p14="http://schemas.microsoft.com/office/powerpoint/2010/main" val="1670758838"/>
      </p:ext>
    </p:extLst>
  </p:cSld>
  <p:clrMapOvr>
    <a:masterClrMapping/>
  </p:clrMapOvr>
</p:sld>
</file>

<file path=ppt/slides/slide3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4" name="Imagen 113">
            <a:extLst>
              <a:ext uri="{FF2B5EF4-FFF2-40B4-BE49-F238E27FC236}">
                <a16:creationId xmlns:a16="http://schemas.microsoft.com/office/drawing/2014/main" id="{E2C72D66-3C05-40F4-818E-4CB8631B94FA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26633" t="9514" r="29569" b="27352"/>
          <a:stretch/>
        </p:blipFill>
        <p:spPr>
          <a:xfrm rot="16200000">
            <a:off x="2185505" y="-1998928"/>
            <a:ext cx="697876" cy="5068891"/>
          </a:xfrm>
          <a:prstGeom prst="rect">
            <a:avLst/>
          </a:prstGeom>
        </p:spPr>
      </p:pic>
      <p:sp>
        <p:nvSpPr>
          <p:cNvPr id="112" name="Rectángulo: esquinas redondeadas 111">
            <a:extLst>
              <a:ext uri="{FF2B5EF4-FFF2-40B4-BE49-F238E27FC236}">
                <a16:creationId xmlns:a16="http://schemas.microsoft.com/office/drawing/2014/main" id="{E115D612-3661-42A9-A486-91A7B88EA55F}"/>
              </a:ext>
            </a:extLst>
          </p:cNvPr>
          <p:cNvSpPr/>
          <p:nvPr/>
        </p:nvSpPr>
        <p:spPr>
          <a:xfrm>
            <a:off x="440504" y="6367648"/>
            <a:ext cx="4290148" cy="890633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110" name="Rectángulo: esquinas redondeadas 109">
            <a:extLst>
              <a:ext uri="{FF2B5EF4-FFF2-40B4-BE49-F238E27FC236}">
                <a16:creationId xmlns:a16="http://schemas.microsoft.com/office/drawing/2014/main" id="{9B78243E-FF09-471B-A928-593DCFE6BCF1}"/>
              </a:ext>
            </a:extLst>
          </p:cNvPr>
          <p:cNvSpPr/>
          <p:nvPr/>
        </p:nvSpPr>
        <p:spPr>
          <a:xfrm>
            <a:off x="440505" y="3776826"/>
            <a:ext cx="4290148" cy="1439386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84" name="Rectángulo: esquinas redondeadas 83">
            <a:extLst>
              <a:ext uri="{FF2B5EF4-FFF2-40B4-BE49-F238E27FC236}">
                <a16:creationId xmlns:a16="http://schemas.microsoft.com/office/drawing/2014/main" id="{AD7414DD-8DE6-45B8-8112-9BDDF0B186AF}"/>
              </a:ext>
            </a:extLst>
          </p:cNvPr>
          <p:cNvSpPr/>
          <p:nvPr/>
        </p:nvSpPr>
        <p:spPr>
          <a:xfrm>
            <a:off x="420001" y="1536627"/>
            <a:ext cx="4310651" cy="697874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2" name="Rectángulo: esquinas redondeadas 1">
            <a:extLst>
              <a:ext uri="{FF2B5EF4-FFF2-40B4-BE49-F238E27FC236}">
                <a16:creationId xmlns:a16="http://schemas.microsoft.com/office/drawing/2014/main" id="{99FF4510-806D-4AC7-8D73-69B355A697B8}"/>
              </a:ext>
            </a:extLst>
          </p:cNvPr>
          <p:cNvSpPr/>
          <p:nvPr/>
        </p:nvSpPr>
        <p:spPr>
          <a:xfrm>
            <a:off x="1308997" y="1142665"/>
            <a:ext cx="1021080" cy="217998"/>
          </a:xfrm>
          <a:prstGeom prst="roundRect">
            <a:avLst>
              <a:gd name="adj" fmla="val 0"/>
            </a:avLst>
          </a:prstGeom>
          <a:noFill/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4" name="Rectángulo 3">
            <a:extLst>
              <a:ext uri="{FF2B5EF4-FFF2-40B4-BE49-F238E27FC236}">
                <a16:creationId xmlns:a16="http://schemas.microsoft.com/office/drawing/2014/main" id="{2AFB77A1-E7B9-4F47-9144-3CC7BDF7EE3D}"/>
              </a:ext>
            </a:extLst>
          </p:cNvPr>
          <p:cNvSpPr/>
          <p:nvPr/>
        </p:nvSpPr>
        <p:spPr>
          <a:xfrm>
            <a:off x="440504" y="1056234"/>
            <a:ext cx="1021080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N.º Pedido</a:t>
            </a:r>
            <a:endParaRPr lang="es-CL" dirty="0">
              <a:effectLst/>
              <a:latin typeface="Akazan Lt" panose="02000506020000020003" pitchFamily="2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5" name="Rectángulo: esquinas redondeadas 4">
            <a:extLst>
              <a:ext uri="{FF2B5EF4-FFF2-40B4-BE49-F238E27FC236}">
                <a16:creationId xmlns:a16="http://schemas.microsoft.com/office/drawing/2014/main" id="{2842A9BB-0E44-4F1E-97DD-EF7322732B51}"/>
              </a:ext>
            </a:extLst>
          </p:cNvPr>
          <p:cNvSpPr/>
          <p:nvPr/>
        </p:nvSpPr>
        <p:spPr>
          <a:xfrm>
            <a:off x="3675604" y="1142059"/>
            <a:ext cx="1021080" cy="217998"/>
          </a:xfrm>
          <a:prstGeom prst="roundRect">
            <a:avLst>
              <a:gd name="adj" fmla="val 0"/>
            </a:avLst>
          </a:prstGeom>
          <a:noFill/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6" name="Rectángulo 5">
            <a:extLst>
              <a:ext uri="{FF2B5EF4-FFF2-40B4-BE49-F238E27FC236}">
                <a16:creationId xmlns:a16="http://schemas.microsoft.com/office/drawing/2014/main" id="{7F3D37A6-278E-4B2C-8776-6E7C1A84784E}"/>
              </a:ext>
            </a:extLst>
          </p:cNvPr>
          <p:cNvSpPr/>
          <p:nvPr/>
        </p:nvSpPr>
        <p:spPr>
          <a:xfrm>
            <a:off x="3079506" y="1063864"/>
            <a:ext cx="1021080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Fecha</a:t>
            </a:r>
          </a:p>
        </p:txBody>
      </p:sp>
      <p:grpSp>
        <p:nvGrpSpPr>
          <p:cNvPr id="17" name="Grupo 16">
            <a:extLst>
              <a:ext uri="{FF2B5EF4-FFF2-40B4-BE49-F238E27FC236}">
                <a16:creationId xmlns:a16="http://schemas.microsoft.com/office/drawing/2014/main" id="{A1221EF0-FDFE-48C3-A647-6370BEFC3A9F}"/>
              </a:ext>
            </a:extLst>
          </p:cNvPr>
          <p:cNvGrpSpPr/>
          <p:nvPr/>
        </p:nvGrpSpPr>
        <p:grpSpPr>
          <a:xfrm>
            <a:off x="428996" y="1535416"/>
            <a:ext cx="4190338" cy="715275"/>
            <a:chOff x="461175" y="1120552"/>
            <a:chExt cx="4190338" cy="715275"/>
          </a:xfrm>
        </p:grpSpPr>
        <p:sp>
          <p:nvSpPr>
            <p:cNvPr id="8" name="Rectángulo 7">
              <a:extLst>
                <a:ext uri="{FF2B5EF4-FFF2-40B4-BE49-F238E27FC236}">
                  <a16:creationId xmlns:a16="http://schemas.microsoft.com/office/drawing/2014/main" id="{9A52EE84-0DE8-4F26-AD5E-3CE20593F425}"/>
                </a:ext>
              </a:extLst>
            </p:cNvPr>
            <p:cNvSpPr/>
            <p:nvPr/>
          </p:nvSpPr>
          <p:spPr>
            <a:xfrm>
              <a:off x="477077" y="1120552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Cliente: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" name="Rectángulo 8">
              <a:extLst>
                <a:ext uri="{FF2B5EF4-FFF2-40B4-BE49-F238E27FC236}">
                  <a16:creationId xmlns:a16="http://schemas.microsoft.com/office/drawing/2014/main" id="{0293D1B7-439B-4947-A5F0-41627F3784A1}"/>
                </a:ext>
              </a:extLst>
            </p:cNvPr>
            <p:cNvSpPr/>
            <p:nvPr/>
          </p:nvSpPr>
          <p:spPr>
            <a:xfrm>
              <a:off x="461175" y="1452518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Teléfono: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10" name="Rectángulo 9">
              <a:extLst>
                <a:ext uri="{FF2B5EF4-FFF2-40B4-BE49-F238E27FC236}">
                  <a16:creationId xmlns:a16="http://schemas.microsoft.com/office/drawing/2014/main" id="{18CEE0AE-BC72-4F64-89A2-783C42213717}"/>
                </a:ext>
              </a:extLst>
            </p:cNvPr>
            <p:cNvSpPr/>
            <p:nvPr/>
          </p:nvSpPr>
          <p:spPr>
            <a:xfrm>
              <a:off x="2542395" y="1460468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Celular: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12" name="Conector recto 11">
              <a:extLst>
                <a:ext uri="{FF2B5EF4-FFF2-40B4-BE49-F238E27FC236}">
                  <a16:creationId xmlns:a16="http://schemas.microsoft.com/office/drawing/2014/main" id="{44FD2E21-B38E-48E6-8AF0-3E3DE6E69487}"/>
                </a:ext>
              </a:extLst>
            </p:cNvPr>
            <p:cNvCxnSpPr/>
            <p:nvPr/>
          </p:nvCxnSpPr>
          <p:spPr>
            <a:xfrm>
              <a:off x="1089328" y="1380954"/>
              <a:ext cx="3562185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Conector recto 12">
              <a:extLst>
                <a:ext uri="{FF2B5EF4-FFF2-40B4-BE49-F238E27FC236}">
                  <a16:creationId xmlns:a16="http://schemas.microsoft.com/office/drawing/2014/main" id="{FF0615F5-297B-42CC-9227-B689F664423A}"/>
                </a:ext>
              </a:extLst>
            </p:cNvPr>
            <p:cNvCxnSpPr>
              <a:cxnSpLocks/>
            </p:cNvCxnSpPr>
            <p:nvPr/>
          </p:nvCxnSpPr>
          <p:spPr>
            <a:xfrm>
              <a:off x="1194019" y="1700333"/>
              <a:ext cx="1348376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" name="Conector recto 14">
              <a:extLst>
                <a:ext uri="{FF2B5EF4-FFF2-40B4-BE49-F238E27FC236}">
                  <a16:creationId xmlns:a16="http://schemas.microsoft.com/office/drawing/2014/main" id="{BD48C7B8-5CAC-4F82-9216-C8AB344C1EF2}"/>
                </a:ext>
              </a:extLst>
            </p:cNvPr>
            <p:cNvCxnSpPr>
              <a:cxnSpLocks/>
            </p:cNvCxnSpPr>
            <p:nvPr/>
          </p:nvCxnSpPr>
          <p:spPr>
            <a:xfrm>
              <a:off x="3228230" y="1700333"/>
              <a:ext cx="1423283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7" name="Grupo 26">
            <a:extLst>
              <a:ext uri="{FF2B5EF4-FFF2-40B4-BE49-F238E27FC236}">
                <a16:creationId xmlns:a16="http://schemas.microsoft.com/office/drawing/2014/main" id="{D011FB4B-7475-4BE9-A358-6DA41A8D12AD}"/>
              </a:ext>
            </a:extLst>
          </p:cNvPr>
          <p:cNvGrpSpPr/>
          <p:nvPr/>
        </p:nvGrpSpPr>
        <p:grpSpPr>
          <a:xfrm>
            <a:off x="899417" y="2332501"/>
            <a:ext cx="3359980" cy="319046"/>
            <a:chOff x="864702" y="1908569"/>
            <a:chExt cx="3359980" cy="319046"/>
          </a:xfrm>
        </p:grpSpPr>
        <p:sp>
          <p:nvSpPr>
            <p:cNvPr id="19" name="Rectángulo: esquinas redondeadas 18">
              <a:extLst>
                <a:ext uri="{FF2B5EF4-FFF2-40B4-BE49-F238E27FC236}">
                  <a16:creationId xmlns:a16="http://schemas.microsoft.com/office/drawing/2014/main" id="{90C1F828-0023-4BD0-AE55-1A1D3BABD5CA}"/>
                </a:ext>
              </a:extLst>
            </p:cNvPr>
            <p:cNvSpPr/>
            <p:nvPr/>
          </p:nvSpPr>
          <p:spPr>
            <a:xfrm>
              <a:off x="888509" y="1931042"/>
              <a:ext cx="3336173" cy="267576"/>
            </a:xfrm>
            <a:prstGeom prst="roundRect">
              <a:avLst>
                <a:gd name="adj" fmla="val 3808"/>
              </a:avLst>
            </a:prstGeom>
            <a:solidFill>
              <a:srgbClr val="E5EBF7"/>
            </a:solidFill>
            <a:ln w="6350"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20" name="Rectángulo 19">
              <a:extLst>
                <a:ext uri="{FF2B5EF4-FFF2-40B4-BE49-F238E27FC236}">
                  <a16:creationId xmlns:a16="http://schemas.microsoft.com/office/drawing/2014/main" id="{56986F0A-658A-4DCF-8EF6-0F185C7C5060}"/>
                </a:ext>
              </a:extLst>
            </p:cNvPr>
            <p:cNvSpPr/>
            <p:nvPr/>
          </p:nvSpPr>
          <p:spPr>
            <a:xfrm>
              <a:off x="864702" y="1910995"/>
              <a:ext cx="140708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Tipo de Servicio: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21" name="Rectángulo 20">
              <a:extLst>
                <a:ext uri="{FF2B5EF4-FFF2-40B4-BE49-F238E27FC236}">
                  <a16:creationId xmlns:a16="http://schemas.microsoft.com/office/drawing/2014/main" id="{6492D76D-BD6D-4616-9DE0-599FC92A6658}"/>
                </a:ext>
              </a:extLst>
            </p:cNvPr>
            <p:cNvSpPr/>
            <p:nvPr/>
          </p:nvSpPr>
          <p:spPr>
            <a:xfrm>
              <a:off x="1993616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2" name="Rectángulo 21">
              <a:extLst>
                <a:ext uri="{FF2B5EF4-FFF2-40B4-BE49-F238E27FC236}">
                  <a16:creationId xmlns:a16="http://schemas.microsoft.com/office/drawing/2014/main" id="{BE82BD38-E445-4696-A0AB-597A418C5665}"/>
                </a:ext>
              </a:extLst>
            </p:cNvPr>
            <p:cNvSpPr/>
            <p:nvPr/>
          </p:nvSpPr>
          <p:spPr>
            <a:xfrm>
              <a:off x="2072635" y="1908569"/>
              <a:ext cx="654616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Costura</a:t>
              </a:r>
            </a:p>
          </p:txBody>
        </p:sp>
        <p:sp>
          <p:nvSpPr>
            <p:cNvPr id="23" name="Rectángulo 22">
              <a:extLst>
                <a:ext uri="{FF2B5EF4-FFF2-40B4-BE49-F238E27FC236}">
                  <a16:creationId xmlns:a16="http://schemas.microsoft.com/office/drawing/2014/main" id="{68F4B250-3831-418F-BFC4-D431DBC2CA70}"/>
                </a:ext>
              </a:extLst>
            </p:cNvPr>
            <p:cNvSpPr/>
            <p:nvPr/>
          </p:nvSpPr>
          <p:spPr>
            <a:xfrm>
              <a:off x="2660329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4" name="Rectángulo 23">
              <a:extLst>
                <a:ext uri="{FF2B5EF4-FFF2-40B4-BE49-F238E27FC236}">
                  <a16:creationId xmlns:a16="http://schemas.microsoft.com/office/drawing/2014/main" id="{4AA89D6B-DBBA-402D-AEBE-71E144A67F00}"/>
                </a:ext>
              </a:extLst>
            </p:cNvPr>
            <p:cNvSpPr/>
            <p:nvPr/>
          </p:nvSpPr>
          <p:spPr>
            <a:xfrm>
              <a:off x="2750460" y="1915094"/>
              <a:ext cx="81676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Confección</a:t>
              </a:r>
            </a:p>
          </p:txBody>
        </p:sp>
        <p:sp>
          <p:nvSpPr>
            <p:cNvPr id="25" name="Rectángulo 24">
              <a:extLst>
                <a:ext uri="{FF2B5EF4-FFF2-40B4-BE49-F238E27FC236}">
                  <a16:creationId xmlns:a16="http://schemas.microsoft.com/office/drawing/2014/main" id="{E35C0224-B0B5-4F53-8A83-F99AB3741D53}"/>
                </a:ext>
              </a:extLst>
            </p:cNvPr>
            <p:cNvSpPr/>
            <p:nvPr/>
          </p:nvSpPr>
          <p:spPr>
            <a:xfrm>
              <a:off x="3522045" y="2000787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6" name="Rectángulo 25">
              <a:extLst>
                <a:ext uri="{FF2B5EF4-FFF2-40B4-BE49-F238E27FC236}">
                  <a16:creationId xmlns:a16="http://schemas.microsoft.com/office/drawing/2014/main" id="{6D0BC1E9-E235-4F61-AC23-ACA0B4CF88CA}"/>
                </a:ext>
              </a:extLst>
            </p:cNvPr>
            <p:cNvSpPr/>
            <p:nvPr/>
          </p:nvSpPr>
          <p:spPr>
            <a:xfrm>
              <a:off x="3612029" y="1915094"/>
              <a:ext cx="552402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Otros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sp>
        <p:nvSpPr>
          <p:cNvPr id="28" name="Rectángulo 27">
            <a:extLst>
              <a:ext uri="{FF2B5EF4-FFF2-40B4-BE49-F238E27FC236}">
                <a16:creationId xmlns:a16="http://schemas.microsoft.com/office/drawing/2014/main" id="{68588BD4-AE96-4CF9-9C4B-24A6D79FE99D}"/>
              </a:ext>
            </a:extLst>
          </p:cNvPr>
          <p:cNvSpPr/>
          <p:nvPr/>
        </p:nvSpPr>
        <p:spPr>
          <a:xfrm>
            <a:off x="354701" y="2633649"/>
            <a:ext cx="2183733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Descripción del Servicio:</a:t>
            </a:r>
            <a:endParaRPr lang="es-CL" dirty="0">
              <a:effectLst/>
              <a:latin typeface="Akazan Lt" panose="02000506020000020003" pitchFamily="2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pic>
        <p:nvPicPr>
          <p:cNvPr id="30" name="Imagen 29">
            <a:extLst>
              <a:ext uri="{FF2B5EF4-FFF2-40B4-BE49-F238E27FC236}">
                <a16:creationId xmlns:a16="http://schemas.microsoft.com/office/drawing/2014/main" id="{3E931A31-DC47-4A40-8DA9-8FC83A9306DD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203" t="66278" r="8673" b="23449"/>
          <a:stretch/>
        </p:blipFill>
        <p:spPr>
          <a:xfrm>
            <a:off x="440505" y="2944813"/>
            <a:ext cx="4301657" cy="738769"/>
          </a:xfrm>
          <a:prstGeom prst="rect">
            <a:avLst/>
          </a:prstGeom>
        </p:spPr>
      </p:pic>
      <p:grpSp>
        <p:nvGrpSpPr>
          <p:cNvPr id="76" name="Grupo 75">
            <a:extLst>
              <a:ext uri="{FF2B5EF4-FFF2-40B4-BE49-F238E27FC236}">
                <a16:creationId xmlns:a16="http://schemas.microsoft.com/office/drawing/2014/main" id="{EBD2F4EC-A8BF-4680-A871-AD5F1ACFA33A}"/>
              </a:ext>
            </a:extLst>
          </p:cNvPr>
          <p:cNvGrpSpPr/>
          <p:nvPr/>
        </p:nvGrpSpPr>
        <p:grpSpPr>
          <a:xfrm>
            <a:off x="513147" y="3825721"/>
            <a:ext cx="4187950" cy="1277269"/>
            <a:chOff x="425691" y="4023521"/>
            <a:chExt cx="4187950" cy="1277269"/>
          </a:xfrm>
        </p:grpSpPr>
        <p:sp>
          <p:nvSpPr>
            <p:cNvPr id="39" name="Rectángulo 38">
              <a:extLst>
                <a:ext uri="{FF2B5EF4-FFF2-40B4-BE49-F238E27FC236}">
                  <a16:creationId xmlns:a16="http://schemas.microsoft.com/office/drawing/2014/main" id="{02E4A93C-8F9C-4884-B2B6-80528735D3E3}"/>
                </a:ext>
              </a:extLst>
            </p:cNvPr>
            <p:cNvSpPr/>
            <p:nvPr/>
          </p:nvSpPr>
          <p:spPr>
            <a:xfrm>
              <a:off x="425691" y="4023521"/>
              <a:ext cx="118105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Ficha de Medidas</a:t>
              </a:r>
            </a:p>
          </p:txBody>
        </p:sp>
        <p:sp>
          <p:nvSpPr>
            <p:cNvPr id="41" name="Rectángulo 40">
              <a:extLst>
                <a:ext uri="{FF2B5EF4-FFF2-40B4-BE49-F238E27FC236}">
                  <a16:creationId xmlns:a16="http://schemas.microsoft.com/office/drawing/2014/main" id="{92B9E128-7B4C-45E7-9BA8-B9EA85687B92}"/>
                </a:ext>
              </a:extLst>
            </p:cNvPr>
            <p:cNvSpPr/>
            <p:nvPr/>
          </p:nvSpPr>
          <p:spPr>
            <a:xfrm>
              <a:off x="754528" y="4254831"/>
              <a:ext cx="66475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H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ombros</a:t>
              </a:r>
            </a:p>
          </p:txBody>
        </p:sp>
        <p:grpSp>
          <p:nvGrpSpPr>
            <p:cNvPr id="53" name="Grupo 52">
              <a:extLst>
                <a:ext uri="{FF2B5EF4-FFF2-40B4-BE49-F238E27FC236}">
                  <a16:creationId xmlns:a16="http://schemas.microsoft.com/office/drawing/2014/main" id="{F280F20A-CEEA-4B75-946C-268CF551042A}"/>
                </a:ext>
              </a:extLst>
            </p:cNvPr>
            <p:cNvGrpSpPr/>
            <p:nvPr/>
          </p:nvGrpSpPr>
          <p:grpSpPr>
            <a:xfrm>
              <a:off x="499785" y="4324233"/>
              <a:ext cx="319496" cy="903494"/>
              <a:chOff x="499785" y="4324233"/>
              <a:chExt cx="319496" cy="903494"/>
            </a:xfrm>
          </p:grpSpPr>
          <p:sp>
            <p:nvSpPr>
              <p:cNvPr id="40" name="Rectángulo 39">
                <a:extLst>
                  <a:ext uri="{FF2B5EF4-FFF2-40B4-BE49-F238E27FC236}">
                    <a16:creationId xmlns:a16="http://schemas.microsoft.com/office/drawing/2014/main" id="{E47B04F6-4E0C-443A-9D7F-51CC3A6E8167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 dirty="0"/>
              </a:p>
            </p:txBody>
          </p:sp>
          <p:sp>
            <p:nvSpPr>
              <p:cNvPr id="42" name="Rectángulo 41">
                <a:extLst>
                  <a:ext uri="{FF2B5EF4-FFF2-40B4-BE49-F238E27FC236}">
                    <a16:creationId xmlns:a16="http://schemas.microsoft.com/office/drawing/2014/main" id="{E0D8D7D1-E8A9-477D-BB59-7D4037A10AD8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3" name="Rectángulo 42">
                <a:extLst>
                  <a:ext uri="{FF2B5EF4-FFF2-40B4-BE49-F238E27FC236}">
                    <a16:creationId xmlns:a16="http://schemas.microsoft.com/office/drawing/2014/main" id="{F11EEA12-BB2F-4295-96AC-15AABB2EB594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4" name="Rectángulo 43">
                <a:extLst>
                  <a:ext uri="{FF2B5EF4-FFF2-40B4-BE49-F238E27FC236}">
                    <a16:creationId xmlns:a16="http://schemas.microsoft.com/office/drawing/2014/main" id="{4CA8619C-54F1-4E1B-8AD0-2AB97850AF39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5" name="Rectángulo 44">
                <a:extLst>
                  <a:ext uri="{FF2B5EF4-FFF2-40B4-BE49-F238E27FC236}">
                    <a16:creationId xmlns:a16="http://schemas.microsoft.com/office/drawing/2014/main" id="{A892E23F-412E-4C2B-BF07-19DEFB875F6D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48" name="Rectángulo 47">
              <a:extLst>
                <a:ext uri="{FF2B5EF4-FFF2-40B4-BE49-F238E27FC236}">
                  <a16:creationId xmlns:a16="http://schemas.microsoft.com/office/drawing/2014/main" id="{F61B7A8A-9FD8-4CD0-98C1-D19A7D442815}"/>
                </a:ext>
              </a:extLst>
            </p:cNvPr>
            <p:cNvSpPr/>
            <p:nvPr/>
          </p:nvSpPr>
          <p:spPr>
            <a:xfrm>
              <a:off x="754528" y="4446790"/>
              <a:ext cx="66475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Busto</a:t>
              </a:r>
            </a:p>
          </p:txBody>
        </p:sp>
        <p:sp>
          <p:nvSpPr>
            <p:cNvPr id="49" name="Rectángulo 48">
              <a:extLst>
                <a:ext uri="{FF2B5EF4-FFF2-40B4-BE49-F238E27FC236}">
                  <a16:creationId xmlns:a16="http://schemas.microsoft.com/office/drawing/2014/main" id="{CB2C72A1-AB47-4A03-B163-24BB2C1F201C}"/>
                </a:ext>
              </a:extLst>
            </p:cNvPr>
            <p:cNvSpPr/>
            <p:nvPr/>
          </p:nvSpPr>
          <p:spPr>
            <a:xfrm>
              <a:off x="754528" y="4627222"/>
              <a:ext cx="934027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Larg</a:t>
              </a: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 Espalda</a:t>
              </a:r>
            </a:p>
          </p:txBody>
        </p:sp>
        <p:sp>
          <p:nvSpPr>
            <p:cNvPr id="50" name="Rectángulo 49">
              <a:extLst>
                <a:ext uri="{FF2B5EF4-FFF2-40B4-BE49-F238E27FC236}">
                  <a16:creationId xmlns:a16="http://schemas.microsoft.com/office/drawing/2014/main" id="{C5BC14CB-F47E-4D58-8F68-DDE41F381913}"/>
                </a:ext>
              </a:extLst>
            </p:cNvPr>
            <p:cNvSpPr/>
            <p:nvPr/>
          </p:nvSpPr>
          <p:spPr>
            <a:xfrm>
              <a:off x="754528" y="4819750"/>
              <a:ext cx="934027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Busto</a:t>
              </a:r>
            </a:p>
          </p:txBody>
        </p:sp>
        <p:sp>
          <p:nvSpPr>
            <p:cNvPr id="52" name="Rectángulo 51">
              <a:extLst>
                <a:ext uri="{FF2B5EF4-FFF2-40B4-BE49-F238E27FC236}">
                  <a16:creationId xmlns:a16="http://schemas.microsoft.com/office/drawing/2014/main" id="{39884370-F146-4FD9-9DE4-63D0F5CF1CFD}"/>
                </a:ext>
              </a:extLst>
            </p:cNvPr>
            <p:cNvSpPr/>
            <p:nvPr/>
          </p:nvSpPr>
          <p:spPr>
            <a:xfrm>
              <a:off x="763644" y="5019073"/>
              <a:ext cx="54205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</a:t>
              </a:r>
            </a:p>
          </p:txBody>
        </p:sp>
        <p:grpSp>
          <p:nvGrpSpPr>
            <p:cNvPr id="54" name="Grupo 53">
              <a:extLst>
                <a:ext uri="{FF2B5EF4-FFF2-40B4-BE49-F238E27FC236}">
                  <a16:creationId xmlns:a16="http://schemas.microsoft.com/office/drawing/2014/main" id="{899D3852-9FE5-4802-ABAC-63F149199D1B}"/>
                </a:ext>
              </a:extLst>
            </p:cNvPr>
            <p:cNvGrpSpPr/>
            <p:nvPr/>
          </p:nvGrpSpPr>
          <p:grpSpPr>
            <a:xfrm>
              <a:off x="1603520" y="4324233"/>
              <a:ext cx="319496" cy="903494"/>
              <a:chOff x="499785" y="4324233"/>
              <a:chExt cx="319496" cy="903494"/>
            </a:xfrm>
          </p:grpSpPr>
          <p:sp>
            <p:nvSpPr>
              <p:cNvPr id="55" name="Rectángulo 54">
                <a:extLst>
                  <a:ext uri="{FF2B5EF4-FFF2-40B4-BE49-F238E27FC236}">
                    <a16:creationId xmlns:a16="http://schemas.microsoft.com/office/drawing/2014/main" id="{B9500116-F8A0-4B60-A41D-DDA61DAD96E1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6" name="Rectángulo 55">
                <a:extLst>
                  <a:ext uri="{FF2B5EF4-FFF2-40B4-BE49-F238E27FC236}">
                    <a16:creationId xmlns:a16="http://schemas.microsoft.com/office/drawing/2014/main" id="{32936542-49CC-49B3-82EB-7BF61A120F45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7" name="Rectángulo 56">
                <a:extLst>
                  <a:ext uri="{FF2B5EF4-FFF2-40B4-BE49-F238E27FC236}">
                    <a16:creationId xmlns:a16="http://schemas.microsoft.com/office/drawing/2014/main" id="{8750774D-2064-4D64-A3A9-4DF20C839018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8" name="Rectángulo 57">
                <a:extLst>
                  <a:ext uri="{FF2B5EF4-FFF2-40B4-BE49-F238E27FC236}">
                    <a16:creationId xmlns:a16="http://schemas.microsoft.com/office/drawing/2014/main" id="{83283F80-022F-44A8-A5C5-F600B41761E0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9" name="Rectángulo 58">
                <a:extLst>
                  <a:ext uri="{FF2B5EF4-FFF2-40B4-BE49-F238E27FC236}">
                    <a16:creationId xmlns:a16="http://schemas.microsoft.com/office/drawing/2014/main" id="{B3B65F57-430F-44F5-B56A-77EC86B78C32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60" name="Rectángulo 59">
              <a:extLst>
                <a:ext uri="{FF2B5EF4-FFF2-40B4-BE49-F238E27FC236}">
                  <a16:creationId xmlns:a16="http://schemas.microsoft.com/office/drawing/2014/main" id="{6466DA8E-C652-4658-9DE6-CC4010FF4254}"/>
                </a:ext>
              </a:extLst>
            </p:cNvPr>
            <p:cNvSpPr/>
            <p:nvPr/>
          </p:nvSpPr>
          <p:spPr>
            <a:xfrm>
              <a:off x="1857045" y="4249221"/>
              <a:ext cx="140225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Frente </a:t>
              </a:r>
            </a:p>
          </p:txBody>
        </p:sp>
        <p:sp>
          <p:nvSpPr>
            <p:cNvPr id="61" name="Rectángulo 60">
              <a:extLst>
                <a:ext uri="{FF2B5EF4-FFF2-40B4-BE49-F238E27FC236}">
                  <a16:creationId xmlns:a16="http://schemas.microsoft.com/office/drawing/2014/main" id="{31371062-0AD6-4B71-A228-5A8B2CD3F31E}"/>
                </a:ext>
              </a:extLst>
            </p:cNvPr>
            <p:cNvSpPr/>
            <p:nvPr/>
          </p:nvSpPr>
          <p:spPr>
            <a:xfrm>
              <a:off x="1857045" y="4448480"/>
              <a:ext cx="1327750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Costado</a:t>
              </a:r>
            </a:p>
          </p:txBody>
        </p:sp>
        <p:sp>
          <p:nvSpPr>
            <p:cNvPr id="62" name="Rectángulo 61">
              <a:extLst>
                <a:ext uri="{FF2B5EF4-FFF2-40B4-BE49-F238E27FC236}">
                  <a16:creationId xmlns:a16="http://schemas.microsoft.com/office/drawing/2014/main" id="{5A4E51EF-8D78-4EC7-9B0F-BE0BEA9BB197}"/>
                </a:ext>
              </a:extLst>
            </p:cNvPr>
            <p:cNvSpPr/>
            <p:nvPr/>
          </p:nvSpPr>
          <p:spPr>
            <a:xfrm>
              <a:off x="1867696" y="4627222"/>
              <a:ext cx="60857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Cadera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63" name="Rectángulo 62">
              <a:extLst>
                <a:ext uri="{FF2B5EF4-FFF2-40B4-BE49-F238E27FC236}">
                  <a16:creationId xmlns:a16="http://schemas.microsoft.com/office/drawing/2014/main" id="{14010947-628E-4464-9589-CBFF26BCD86C}"/>
                </a:ext>
              </a:extLst>
            </p:cNvPr>
            <p:cNvSpPr/>
            <p:nvPr/>
          </p:nvSpPr>
          <p:spPr>
            <a:xfrm>
              <a:off x="1867696" y="4813319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Rodilla</a:t>
              </a:r>
            </a:p>
          </p:txBody>
        </p:sp>
        <p:sp>
          <p:nvSpPr>
            <p:cNvPr id="64" name="Rectángulo 63">
              <a:extLst>
                <a:ext uri="{FF2B5EF4-FFF2-40B4-BE49-F238E27FC236}">
                  <a16:creationId xmlns:a16="http://schemas.microsoft.com/office/drawing/2014/main" id="{B9F5A617-31DA-4B42-AA9F-20464752E28F}"/>
                </a:ext>
              </a:extLst>
            </p:cNvPr>
            <p:cNvSpPr/>
            <p:nvPr/>
          </p:nvSpPr>
          <p:spPr>
            <a:xfrm>
              <a:off x="1862655" y="5016100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Rodilla</a:t>
              </a:r>
            </a:p>
          </p:txBody>
        </p:sp>
        <p:grpSp>
          <p:nvGrpSpPr>
            <p:cNvPr id="65" name="Grupo 64">
              <a:extLst>
                <a:ext uri="{FF2B5EF4-FFF2-40B4-BE49-F238E27FC236}">
                  <a16:creationId xmlns:a16="http://schemas.microsoft.com/office/drawing/2014/main" id="{320CD5EF-93F7-494C-8D7A-6A0B8DEABED7}"/>
                </a:ext>
              </a:extLst>
            </p:cNvPr>
            <p:cNvGrpSpPr/>
            <p:nvPr/>
          </p:nvGrpSpPr>
          <p:grpSpPr>
            <a:xfrm>
              <a:off x="3122565" y="4330398"/>
              <a:ext cx="319496" cy="903494"/>
              <a:chOff x="499785" y="4324233"/>
              <a:chExt cx="319496" cy="903494"/>
            </a:xfrm>
          </p:grpSpPr>
          <p:sp>
            <p:nvSpPr>
              <p:cNvPr id="66" name="Rectángulo 65">
                <a:extLst>
                  <a:ext uri="{FF2B5EF4-FFF2-40B4-BE49-F238E27FC236}">
                    <a16:creationId xmlns:a16="http://schemas.microsoft.com/office/drawing/2014/main" id="{F5AFC7C4-3C8D-4234-9F99-591641CB149C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7" name="Rectángulo 66">
                <a:extLst>
                  <a:ext uri="{FF2B5EF4-FFF2-40B4-BE49-F238E27FC236}">
                    <a16:creationId xmlns:a16="http://schemas.microsoft.com/office/drawing/2014/main" id="{672EC4D9-7968-40EF-8E37-0AB1B0B57B4D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8" name="Rectángulo 67">
                <a:extLst>
                  <a:ext uri="{FF2B5EF4-FFF2-40B4-BE49-F238E27FC236}">
                    <a16:creationId xmlns:a16="http://schemas.microsoft.com/office/drawing/2014/main" id="{79992F34-89A5-437A-A008-60DF00CD58FB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9" name="Rectángulo 68">
                <a:extLst>
                  <a:ext uri="{FF2B5EF4-FFF2-40B4-BE49-F238E27FC236}">
                    <a16:creationId xmlns:a16="http://schemas.microsoft.com/office/drawing/2014/main" id="{5A44A7C8-1EF2-4BA3-A253-805C71A8205A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70" name="Rectángulo 69">
                <a:extLst>
                  <a:ext uri="{FF2B5EF4-FFF2-40B4-BE49-F238E27FC236}">
                    <a16:creationId xmlns:a16="http://schemas.microsoft.com/office/drawing/2014/main" id="{9FCEB1F4-D108-40F4-9C61-46A7811EF12A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71" name="Rectángulo 70">
              <a:extLst>
                <a:ext uri="{FF2B5EF4-FFF2-40B4-BE49-F238E27FC236}">
                  <a16:creationId xmlns:a16="http://schemas.microsoft.com/office/drawing/2014/main" id="{7667203C-F86F-4632-8695-E8C8F777376B}"/>
                </a:ext>
              </a:extLst>
            </p:cNvPr>
            <p:cNvSpPr/>
            <p:nvPr/>
          </p:nvSpPr>
          <p:spPr>
            <a:xfrm>
              <a:off x="3391445" y="4257235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Pantalones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2" name="Rectángulo 71">
              <a:extLst>
                <a:ext uri="{FF2B5EF4-FFF2-40B4-BE49-F238E27FC236}">
                  <a16:creationId xmlns:a16="http://schemas.microsoft.com/office/drawing/2014/main" id="{58BFB19A-50EB-45F1-A3CE-85D479F6FF63}"/>
                </a:ext>
              </a:extLst>
            </p:cNvPr>
            <p:cNvSpPr/>
            <p:nvPr/>
          </p:nvSpPr>
          <p:spPr>
            <a:xfrm>
              <a:off x="3392643" y="4443247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Falda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3" name="Rectángulo 72">
              <a:extLst>
                <a:ext uri="{FF2B5EF4-FFF2-40B4-BE49-F238E27FC236}">
                  <a16:creationId xmlns:a16="http://schemas.microsoft.com/office/drawing/2014/main" id="{1D61C0AB-6E23-4955-B604-F5425931A240}"/>
                </a:ext>
              </a:extLst>
            </p:cNvPr>
            <p:cNvSpPr/>
            <p:nvPr/>
          </p:nvSpPr>
          <p:spPr>
            <a:xfrm>
              <a:off x="3388231" y="4632248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Brazos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4" name="Rectángulo 73">
              <a:extLst>
                <a:ext uri="{FF2B5EF4-FFF2-40B4-BE49-F238E27FC236}">
                  <a16:creationId xmlns:a16="http://schemas.microsoft.com/office/drawing/2014/main" id="{82FFD66E-2E43-472B-9751-82F25D60E63F}"/>
                </a:ext>
              </a:extLst>
            </p:cNvPr>
            <p:cNvSpPr/>
            <p:nvPr/>
          </p:nvSpPr>
          <p:spPr>
            <a:xfrm>
              <a:off x="3391445" y="4824776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Brazos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5" name="Rectángulo 74">
              <a:extLst>
                <a:ext uri="{FF2B5EF4-FFF2-40B4-BE49-F238E27FC236}">
                  <a16:creationId xmlns:a16="http://schemas.microsoft.com/office/drawing/2014/main" id="{567DC8AA-44AB-4858-80A5-59093DB9B205}"/>
                </a:ext>
              </a:extLst>
            </p:cNvPr>
            <p:cNvSpPr/>
            <p:nvPr/>
          </p:nvSpPr>
          <p:spPr>
            <a:xfrm>
              <a:off x="3392014" y="5019687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Puños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77" name="Grupo 76">
            <a:extLst>
              <a:ext uri="{FF2B5EF4-FFF2-40B4-BE49-F238E27FC236}">
                <a16:creationId xmlns:a16="http://schemas.microsoft.com/office/drawing/2014/main" id="{E1C409F8-653D-4D9B-BD5A-C6F51AAA093A}"/>
              </a:ext>
            </a:extLst>
          </p:cNvPr>
          <p:cNvGrpSpPr/>
          <p:nvPr/>
        </p:nvGrpSpPr>
        <p:grpSpPr>
          <a:xfrm>
            <a:off x="827247" y="5284367"/>
            <a:ext cx="3869438" cy="314947"/>
            <a:chOff x="846774" y="1908569"/>
            <a:chExt cx="3869438" cy="314947"/>
          </a:xfrm>
        </p:grpSpPr>
        <p:sp>
          <p:nvSpPr>
            <p:cNvPr id="78" name="Rectángulo: esquinas redondeadas 77">
              <a:extLst>
                <a:ext uri="{FF2B5EF4-FFF2-40B4-BE49-F238E27FC236}">
                  <a16:creationId xmlns:a16="http://schemas.microsoft.com/office/drawing/2014/main" id="{2060D2E5-A165-4593-B293-BEB07BBA723F}"/>
                </a:ext>
              </a:extLst>
            </p:cNvPr>
            <p:cNvSpPr/>
            <p:nvPr/>
          </p:nvSpPr>
          <p:spPr>
            <a:xfrm>
              <a:off x="888509" y="1931042"/>
              <a:ext cx="3548063" cy="267576"/>
            </a:xfrm>
            <a:prstGeom prst="roundRect">
              <a:avLst>
                <a:gd name="adj" fmla="val 3808"/>
              </a:avLst>
            </a:prstGeom>
            <a:solidFill>
              <a:srgbClr val="E5EBF7"/>
            </a:solidFill>
            <a:ln w="6350"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79" name="Rectángulo 78">
              <a:extLst>
                <a:ext uri="{FF2B5EF4-FFF2-40B4-BE49-F238E27FC236}">
                  <a16:creationId xmlns:a16="http://schemas.microsoft.com/office/drawing/2014/main" id="{E7877A37-7626-4D32-BC91-E7815A0457B0}"/>
                </a:ext>
              </a:extLst>
            </p:cNvPr>
            <p:cNvSpPr/>
            <p:nvPr/>
          </p:nvSpPr>
          <p:spPr>
            <a:xfrm>
              <a:off x="846774" y="1910995"/>
              <a:ext cx="140708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Material Utilizado</a:t>
              </a:r>
            </a:p>
          </p:txBody>
        </p:sp>
        <p:sp>
          <p:nvSpPr>
            <p:cNvPr id="80" name="Rectángulo 79">
              <a:extLst>
                <a:ext uri="{FF2B5EF4-FFF2-40B4-BE49-F238E27FC236}">
                  <a16:creationId xmlns:a16="http://schemas.microsoft.com/office/drawing/2014/main" id="{EED52FFC-D234-4972-9362-CCA8BD8E1E1D}"/>
                </a:ext>
              </a:extLst>
            </p:cNvPr>
            <p:cNvSpPr/>
            <p:nvPr/>
          </p:nvSpPr>
          <p:spPr>
            <a:xfrm>
              <a:off x="1951784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81" name="Rectángulo 80">
              <a:extLst>
                <a:ext uri="{FF2B5EF4-FFF2-40B4-BE49-F238E27FC236}">
                  <a16:creationId xmlns:a16="http://schemas.microsoft.com/office/drawing/2014/main" id="{810D7B33-A378-48EE-81DB-D80ABF08CAFF}"/>
                </a:ext>
              </a:extLst>
            </p:cNvPr>
            <p:cNvSpPr/>
            <p:nvPr/>
          </p:nvSpPr>
          <p:spPr>
            <a:xfrm>
              <a:off x="2018850" y="1908569"/>
              <a:ext cx="1230415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Traído por cliente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82" name="Rectángulo 81">
              <a:extLst>
                <a:ext uri="{FF2B5EF4-FFF2-40B4-BE49-F238E27FC236}">
                  <a16:creationId xmlns:a16="http://schemas.microsoft.com/office/drawing/2014/main" id="{C6BA340D-8998-4AB9-89C7-B008C984CE74}"/>
                </a:ext>
              </a:extLst>
            </p:cNvPr>
            <p:cNvSpPr/>
            <p:nvPr/>
          </p:nvSpPr>
          <p:spPr>
            <a:xfrm>
              <a:off x="3114635" y="2000787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85" name="Rectángulo 84">
              <a:extLst>
                <a:ext uri="{FF2B5EF4-FFF2-40B4-BE49-F238E27FC236}">
                  <a16:creationId xmlns:a16="http://schemas.microsoft.com/office/drawing/2014/main" id="{E804BDC5-B8E3-4BEE-B9A1-7A7F9FE1772F}"/>
                </a:ext>
              </a:extLst>
            </p:cNvPr>
            <p:cNvSpPr/>
            <p:nvPr/>
          </p:nvSpPr>
          <p:spPr>
            <a:xfrm>
              <a:off x="3194974" y="1908569"/>
              <a:ext cx="152123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Comprado por uno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pic>
        <p:nvPicPr>
          <p:cNvPr id="86" name="Imagen 85">
            <a:extLst>
              <a:ext uri="{FF2B5EF4-FFF2-40B4-BE49-F238E27FC236}">
                <a16:creationId xmlns:a16="http://schemas.microsoft.com/office/drawing/2014/main" id="{5E40D706-1789-41B8-8B26-B918DFB9E15B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203" t="66278" r="8673" b="23356"/>
          <a:stretch/>
        </p:blipFill>
        <p:spPr>
          <a:xfrm>
            <a:off x="420002" y="5572807"/>
            <a:ext cx="4301657" cy="745544"/>
          </a:xfrm>
          <a:prstGeom prst="rect">
            <a:avLst/>
          </a:prstGeom>
        </p:spPr>
      </p:pic>
      <p:grpSp>
        <p:nvGrpSpPr>
          <p:cNvPr id="99" name="Grupo 98">
            <a:extLst>
              <a:ext uri="{FF2B5EF4-FFF2-40B4-BE49-F238E27FC236}">
                <a16:creationId xmlns:a16="http://schemas.microsoft.com/office/drawing/2014/main" id="{A495B0AB-2D8A-4029-A820-29583E476264}"/>
              </a:ext>
            </a:extLst>
          </p:cNvPr>
          <p:cNvGrpSpPr/>
          <p:nvPr/>
        </p:nvGrpSpPr>
        <p:grpSpPr>
          <a:xfrm>
            <a:off x="513886" y="6402346"/>
            <a:ext cx="4328637" cy="751470"/>
            <a:chOff x="507023" y="6357999"/>
            <a:chExt cx="4328637" cy="751470"/>
          </a:xfrm>
        </p:grpSpPr>
        <p:sp>
          <p:nvSpPr>
            <p:cNvPr id="88" name="Rectángulo 87">
              <a:extLst>
                <a:ext uri="{FF2B5EF4-FFF2-40B4-BE49-F238E27FC236}">
                  <a16:creationId xmlns:a16="http://schemas.microsoft.com/office/drawing/2014/main" id="{CABB359B-7FAA-4851-BFBB-C7E16CD1F9CA}"/>
                </a:ext>
              </a:extLst>
            </p:cNvPr>
            <p:cNvSpPr/>
            <p:nvPr/>
          </p:nvSpPr>
          <p:spPr>
            <a:xfrm>
              <a:off x="507023" y="6357999"/>
              <a:ext cx="1590222" cy="34394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6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Formas de Pago</a:t>
              </a:r>
              <a:endParaRPr lang="es-CL" sz="16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89" name="Rectángulo 88">
              <a:extLst>
                <a:ext uri="{FF2B5EF4-FFF2-40B4-BE49-F238E27FC236}">
                  <a16:creationId xmlns:a16="http://schemas.microsoft.com/office/drawing/2014/main" id="{5C3FB13F-67AB-4E67-B8DB-16F6AEF462D6}"/>
                </a:ext>
              </a:extLst>
            </p:cNvPr>
            <p:cNvSpPr/>
            <p:nvPr/>
          </p:nvSpPr>
          <p:spPr>
            <a:xfrm>
              <a:off x="508665" y="6755574"/>
              <a:ext cx="118105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Total a Pagar: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90" name="Conector recto 89">
              <a:extLst>
                <a:ext uri="{FF2B5EF4-FFF2-40B4-BE49-F238E27FC236}">
                  <a16:creationId xmlns:a16="http://schemas.microsoft.com/office/drawing/2014/main" id="{E991F5D5-602F-41C6-A05E-4F641BA735F5}"/>
                </a:ext>
              </a:extLst>
            </p:cNvPr>
            <p:cNvCxnSpPr>
              <a:cxnSpLocks/>
            </p:cNvCxnSpPr>
            <p:nvPr/>
          </p:nvCxnSpPr>
          <p:spPr>
            <a:xfrm>
              <a:off x="1405339" y="6956676"/>
              <a:ext cx="1125661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3" name="Rectángulo 92">
              <a:extLst>
                <a:ext uri="{FF2B5EF4-FFF2-40B4-BE49-F238E27FC236}">
                  <a16:creationId xmlns:a16="http://schemas.microsoft.com/office/drawing/2014/main" id="{6EBF0BAA-1830-4082-9014-C97DF0F57357}"/>
                </a:ext>
              </a:extLst>
            </p:cNvPr>
            <p:cNvSpPr/>
            <p:nvPr/>
          </p:nvSpPr>
          <p:spPr>
            <a:xfrm>
              <a:off x="2618328" y="6480608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94" name="Rectángulo 93">
              <a:extLst>
                <a:ext uri="{FF2B5EF4-FFF2-40B4-BE49-F238E27FC236}">
                  <a16:creationId xmlns:a16="http://schemas.microsoft.com/office/drawing/2014/main" id="{6B27A875-5C49-4CE4-884A-53A0A9CD71C2}"/>
                </a:ext>
              </a:extLst>
            </p:cNvPr>
            <p:cNvSpPr/>
            <p:nvPr/>
          </p:nvSpPr>
          <p:spPr>
            <a:xfrm>
              <a:off x="2698547" y="6392360"/>
              <a:ext cx="213711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50% Adel</a:t>
              </a: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anto / 50% Entrega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5" name="Rectángulo 94">
              <a:extLst>
                <a:ext uri="{FF2B5EF4-FFF2-40B4-BE49-F238E27FC236}">
                  <a16:creationId xmlns:a16="http://schemas.microsoft.com/office/drawing/2014/main" id="{796D9CDE-CE6A-44BC-B977-018DBDB7ADB1}"/>
                </a:ext>
              </a:extLst>
            </p:cNvPr>
            <p:cNvSpPr/>
            <p:nvPr/>
          </p:nvSpPr>
          <p:spPr>
            <a:xfrm>
              <a:off x="2618327" y="6671604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96" name="Rectángulo 95">
              <a:extLst>
                <a:ext uri="{FF2B5EF4-FFF2-40B4-BE49-F238E27FC236}">
                  <a16:creationId xmlns:a16="http://schemas.microsoft.com/office/drawing/2014/main" id="{E1A9C05A-E9F5-40BA-9B89-F4925868A6E2}"/>
                </a:ext>
              </a:extLst>
            </p:cNvPr>
            <p:cNvSpPr/>
            <p:nvPr/>
          </p:nvSpPr>
          <p:spPr>
            <a:xfrm>
              <a:off x="2698547" y="6590190"/>
              <a:ext cx="125637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Tarjeta de Crédito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7" name="Rectángulo 96">
              <a:extLst>
                <a:ext uri="{FF2B5EF4-FFF2-40B4-BE49-F238E27FC236}">
                  <a16:creationId xmlns:a16="http://schemas.microsoft.com/office/drawing/2014/main" id="{FDB9D3DA-79A0-4743-B169-42B0206C7917}"/>
                </a:ext>
              </a:extLst>
            </p:cNvPr>
            <p:cNvSpPr/>
            <p:nvPr/>
          </p:nvSpPr>
          <p:spPr>
            <a:xfrm>
              <a:off x="2734595" y="6796948"/>
              <a:ext cx="125637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Pago Completo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8" name="Rectángulo 97">
              <a:extLst>
                <a:ext uri="{FF2B5EF4-FFF2-40B4-BE49-F238E27FC236}">
                  <a16:creationId xmlns:a16="http://schemas.microsoft.com/office/drawing/2014/main" id="{C23ACB03-E850-4859-963B-A4D496E13724}"/>
                </a:ext>
              </a:extLst>
            </p:cNvPr>
            <p:cNvSpPr/>
            <p:nvPr/>
          </p:nvSpPr>
          <p:spPr>
            <a:xfrm>
              <a:off x="2618327" y="6872424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</p:grpSp>
      <p:sp>
        <p:nvSpPr>
          <p:cNvPr id="83" name="Rectángulo 82">
            <a:extLst>
              <a:ext uri="{FF2B5EF4-FFF2-40B4-BE49-F238E27FC236}">
                <a16:creationId xmlns:a16="http://schemas.microsoft.com/office/drawing/2014/main" id="{FF1B5714-D46E-4962-9BD8-8C3EB344E93F}"/>
              </a:ext>
            </a:extLst>
          </p:cNvPr>
          <p:cNvSpPr/>
          <p:nvPr/>
        </p:nvSpPr>
        <p:spPr>
          <a:xfrm>
            <a:off x="551357" y="63750"/>
            <a:ext cx="4148168" cy="107830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07000"/>
              </a:lnSpc>
              <a:spcAft>
                <a:spcPts val="726"/>
              </a:spcAft>
            </a:pPr>
            <a:r>
              <a:rPr lang="es-CL" sz="5988" dirty="0">
                <a:solidFill>
                  <a:schemeClr val="bg1"/>
                </a:solidFill>
                <a:latin typeface="Angelface" pitchFamily="50" charset="0"/>
                <a:ea typeface="Calibri" panose="020F0502020204030204" pitchFamily="34" charset="0"/>
                <a:cs typeface="Times New Roman" panose="02020603050405020304" pitchFamily="18" charset="0"/>
              </a:rPr>
              <a:t>Ordenes de Venta</a:t>
            </a:r>
            <a:endParaRPr lang="es-CL" sz="6532" dirty="0">
              <a:solidFill>
                <a:schemeClr val="bg1"/>
              </a:solidFill>
              <a:latin typeface="Angelface" pitchFamily="50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101" name="Rectángulo: esquinas redondeadas 100">
            <a:extLst>
              <a:ext uri="{FF2B5EF4-FFF2-40B4-BE49-F238E27FC236}">
                <a16:creationId xmlns:a16="http://schemas.microsoft.com/office/drawing/2014/main" id="{0A155951-9671-4EA6-9BA5-4894C98CB333}"/>
              </a:ext>
            </a:extLst>
          </p:cNvPr>
          <p:cNvSpPr/>
          <p:nvPr/>
        </p:nvSpPr>
        <p:spPr>
          <a:xfrm>
            <a:off x="473237" y="1582469"/>
            <a:ext cx="4223447" cy="604994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111" name="Rectángulo: esquinas redondeadas 110">
            <a:extLst>
              <a:ext uri="{FF2B5EF4-FFF2-40B4-BE49-F238E27FC236}">
                <a16:creationId xmlns:a16="http://schemas.microsoft.com/office/drawing/2014/main" id="{2F0F5CEE-A183-4B39-8715-F1C8F735566B}"/>
              </a:ext>
            </a:extLst>
          </p:cNvPr>
          <p:cNvSpPr/>
          <p:nvPr/>
        </p:nvSpPr>
        <p:spPr>
          <a:xfrm>
            <a:off x="524368" y="3850804"/>
            <a:ext cx="4115236" cy="1279658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113" name="Rectángulo: esquinas redondeadas 112">
            <a:extLst>
              <a:ext uri="{FF2B5EF4-FFF2-40B4-BE49-F238E27FC236}">
                <a16:creationId xmlns:a16="http://schemas.microsoft.com/office/drawing/2014/main" id="{907035ED-50C6-4207-BD92-D5027B05F656}"/>
              </a:ext>
            </a:extLst>
          </p:cNvPr>
          <p:cNvSpPr/>
          <p:nvPr/>
        </p:nvSpPr>
        <p:spPr>
          <a:xfrm>
            <a:off x="521789" y="6431097"/>
            <a:ext cx="4115236" cy="762266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</p:spTree>
    <p:extLst>
      <p:ext uri="{BB962C8B-B14F-4D97-AF65-F5344CB8AC3E}">
        <p14:creationId xmlns:p14="http://schemas.microsoft.com/office/powerpoint/2010/main" val="3897596211"/>
      </p:ext>
    </p:extLst>
  </p:cSld>
  <p:clrMapOvr>
    <a:masterClrMapping/>
  </p:clrMapOvr>
</p:sld>
</file>

<file path=ppt/slides/slide3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4" name="Imagen 113">
            <a:extLst>
              <a:ext uri="{FF2B5EF4-FFF2-40B4-BE49-F238E27FC236}">
                <a16:creationId xmlns:a16="http://schemas.microsoft.com/office/drawing/2014/main" id="{E2C72D66-3C05-40F4-818E-4CB8631B94FA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26633" t="9514" r="29569" b="27352"/>
          <a:stretch/>
        </p:blipFill>
        <p:spPr>
          <a:xfrm rot="16200000">
            <a:off x="2185505" y="-1998928"/>
            <a:ext cx="697876" cy="5068891"/>
          </a:xfrm>
          <a:prstGeom prst="rect">
            <a:avLst/>
          </a:prstGeom>
        </p:spPr>
      </p:pic>
      <p:sp>
        <p:nvSpPr>
          <p:cNvPr id="112" name="Rectángulo: esquinas redondeadas 111">
            <a:extLst>
              <a:ext uri="{FF2B5EF4-FFF2-40B4-BE49-F238E27FC236}">
                <a16:creationId xmlns:a16="http://schemas.microsoft.com/office/drawing/2014/main" id="{E115D612-3661-42A9-A486-91A7B88EA55F}"/>
              </a:ext>
            </a:extLst>
          </p:cNvPr>
          <p:cNvSpPr/>
          <p:nvPr/>
        </p:nvSpPr>
        <p:spPr>
          <a:xfrm>
            <a:off x="440504" y="6367648"/>
            <a:ext cx="4290148" cy="890633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110" name="Rectángulo: esquinas redondeadas 109">
            <a:extLst>
              <a:ext uri="{FF2B5EF4-FFF2-40B4-BE49-F238E27FC236}">
                <a16:creationId xmlns:a16="http://schemas.microsoft.com/office/drawing/2014/main" id="{9B78243E-FF09-471B-A928-593DCFE6BCF1}"/>
              </a:ext>
            </a:extLst>
          </p:cNvPr>
          <p:cNvSpPr/>
          <p:nvPr/>
        </p:nvSpPr>
        <p:spPr>
          <a:xfrm>
            <a:off x="440505" y="3776826"/>
            <a:ext cx="4290148" cy="1439386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84" name="Rectángulo: esquinas redondeadas 83">
            <a:extLst>
              <a:ext uri="{FF2B5EF4-FFF2-40B4-BE49-F238E27FC236}">
                <a16:creationId xmlns:a16="http://schemas.microsoft.com/office/drawing/2014/main" id="{AD7414DD-8DE6-45B8-8112-9BDDF0B186AF}"/>
              </a:ext>
            </a:extLst>
          </p:cNvPr>
          <p:cNvSpPr/>
          <p:nvPr/>
        </p:nvSpPr>
        <p:spPr>
          <a:xfrm>
            <a:off x="420001" y="1536627"/>
            <a:ext cx="4310651" cy="697874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2" name="Rectángulo: esquinas redondeadas 1">
            <a:extLst>
              <a:ext uri="{FF2B5EF4-FFF2-40B4-BE49-F238E27FC236}">
                <a16:creationId xmlns:a16="http://schemas.microsoft.com/office/drawing/2014/main" id="{99FF4510-806D-4AC7-8D73-69B355A697B8}"/>
              </a:ext>
            </a:extLst>
          </p:cNvPr>
          <p:cNvSpPr/>
          <p:nvPr/>
        </p:nvSpPr>
        <p:spPr>
          <a:xfrm>
            <a:off x="1308997" y="1142665"/>
            <a:ext cx="1021080" cy="217998"/>
          </a:xfrm>
          <a:prstGeom prst="roundRect">
            <a:avLst>
              <a:gd name="adj" fmla="val 0"/>
            </a:avLst>
          </a:prstGeom>
          <a:noFill/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4" name="Rectángulo 3">
            <a:extLst>
              <a:ext uri="{FF2B5EF4-FFF2-40B4-BE49-F238E27FC236}">
                <a16:creationId xmlns:a16="http://schemas.microsoft.com/office/drawing/2014/main" id="{2AFB77A1-E7B9-4F47-9144-3CC7BDF7EE3D}"/>
              </a:ext>
            </a:extLst>
          </p:cNvPr>
          <p:cNvSpPr/>
          <p:nvPr/>
        </p:nvSpPr>
        <p:spPr>
          <a:xfrm>
            <a:off x="440504" y="1056234"/>
            <a:ext cx="1021080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N.º Pedido</a:t>
            </a:r>
            <a:endParaRPr lang="es-CL" dirty="0">
              <a:effectLst/>
              <a:latin typeface="Akazan Lt" panose="02000506020000020003" pitchFamily="2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5" name="Rectángulo: esquinas redondeadas 4">
            <a:extLst>
              <a:ext uri="{FF2B5EF4-FFF2-40B4-BE49-F238E27FC236}">
                <a16:creationId xmlns:a16="http://schemas.microsoft.com/office/drawing/2014/main" id="{2842A9BB-0E44-4F1E-97DD-EF7322732B51}"/>
              </a:ext>
            </a:extLst>
          </p:cNvPr>
          <p:cNvSpPr/>
          <p:nvPr/>
        </p:nvSpPr>
        <p:spPr>
          <a:xfrm>
            <a:off x="3675604" y="1142059"/>
            <a:ext cx="1021080" cy="217998"/>
          </a:xfrm>
          <a:prstGeom prst="roundRect">
            <a:avLst>
              <a:gd name="adj" fmla="val 0"/>
            </a:avLst>
          </a:prstGeom>
          <a:noFill/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6" name="Rectángulo 5">
            <a:extLst>
              <a:ext uri="{FF2B5EF4-FFF2-40B4-BE49-F238E27FC236}">
                <a16:creationId xmlns:a16="http://schemas.microsoft.com/office/drawing/2014/main" id="{7F3D37A6-278E-4B2C-8776-6E7C1A84784E}"/>
              </a:ext>
            </a:extLst>
          </p:cNvPr>
          <p:cNvSpPr/>
          <p:nvPr/>
        </p:nvSpPr>
        <p:spPr>
          <a:xfrm>
            <a:off x="3079506" y="1063864"/>
            <a:ext cx="1021080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Fecha</a:t>
            </a:r>
          </a:p>
        </p:txBody>
      </p:sp>
      <p:grpSp>
        <p:nvGrpSpPr>
          <p:cNvPr id="17" name="Grupo 16">
            <a:extLst>
              <a:ext uri="{FF2B5EF4-FFF2-40B4-BE49-F238E27FC236}">
                <a16:creationId xmlns:a16="http://schemas.microsoft.com/office/drawing/2014/main" id="{A1221EF0-FDFE-48C3-A647-6370BEFC3A9F}"/>
              </a:ext>
            </a:extLst>
          </p:cNvPr>
          <p:cNvGrpSpPr/>
          <p:nvPr/>
        </p:nvGrpSpPr>
        <p:grpSpPr>
          <a:xfrm>
            <a:off x="428996" y="1535416"/>
            <a:ext cx="4190338" cy="715275"/>
            <a:chOff x="461175" y="1120552"/>
            <a:chExt cx="4190338" cy="715275"/>
          </a:xfrm>
        </p:grpSpPr>
        <p:sp>
          <p:nvSpPr>
            <p:cNvPr id="8" name="Rectángulo 7">
              <a:extLst>
                <a:ext uri="{FF2B5EF4-FFF2-40B4-BE49-F238E27FC236}">
                  <a16:creationId xmlns:a16="http://schemas.microsoft.com/office/drawing/2014/main" id="{9A52EE84-0DE8-4F26-AD5E-3CE20593F425}"/>
                </a:ext>
              </a:extLst>
            </p:cNvPr>
            <p:cNvSpPr/>
            <p:nvPr/>
          </p:nvSpPr>
          <p:spPr>
            <a:xfrm>
              <a:off x="477077" y="1120552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Cliente: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" name="Rectángulo 8">
              <a:extLst>
                <a:ext uri="{FF2B5EF4-FFF2-40B4-BE49-F238E27FC236}">
                  <a16:creationId xmlns:a16="http://schemas.microsoft.com/office/drawing/2014/main" id="{0293D1B7-439B-4947-A5F0-41627F3784A1}"/>
                </a:ext>
              </a:extLst>
            </p:cNvPr>
            <p:cNvSpPr/>
            <p:nvPr/>
          </p:nvSpPr>
          <p:spPr>
            <a:xfrm>
              <a:off x="461175" y="1452518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Teléfono: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10" name="Rectángulo 9">
              <a:extLst>
                <a:ext uri="{FF2B5EF4-FFF2-40B4-BE49-F238E27FC236}">
                  <a16:creationId xmlns:a16="http://schemas.microsoft.com/office/drawing/2014/main" id="{18CEE0AE-BC72-4F64-89A2-783C42213717}"/>
                </a:ext>
              </a:extLst>
            </p:cNvPr>
            <p:cNvSpPr/>
            <p:nvPr/>
          </p:nvSpPr>
          <p:spPr>
            <a:xfrm>
              <a:off x="2542395" y="1460468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Celular: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12" name="Conector recto 11">
              <a:extLst>
                <a:ext uri="{FF2B5EF4-FFF2-40B4-BE49-F238E27FC236}">
                  <a16:creationId xmlns:a16="http://schemas.microsoft.com/office/drawing/2014/main" id="{44FD2E21-B38E-48E6-8AF0-3E3DE6E69487}"/>
                </a:ext>
              </a:extLst>
            </p:cNvPr>
            <p:cNvCxnSpPr/>
            <p:nvPr/>
          </p:nvCxnSpPr>
          <p:spPr>
            <a:xfrm>
              <a:off x="1089328" y="1380954"/>
              <a:ext cx="3562185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Conector recto 12">
              <a:extLst>
                <a:ext uri="{FF2B5EF4-FFF2-40B4-BE49-F238E27FC236}">
                  <a16:creationId xmlns:a16="http://schemas.microsoft.com/office/drawing/2014/main" id="{FF0615F5-297B-42CC-9227-B689F664423A}"/>
                </a:ext>
              </a:extLst>
            </p:cNvPr>
            <p:cNvCxnSpPr>
              <a:cxnSpLocks/>
            </p:cNvCxnSpPr>
            <p:nvPr/>
          </p:nvCxnSpPr>
          <p:spPr>
            <a:xfrm>
              <a:off x="1194019" y="1700333"/>
              <a:ext cx="1348376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" name="Conector recto 14">
              <a:extLst>
                <a:ext uri="{FF2B5EF4-FFF2-40B4-BE49-F238E27FC236}">
                  <a16:creationId xmlns:a16="http://schemas.microsoft.com/office/drawing/2014/main" id="{BD48C7B8-5CAC-4F82-9216-C8AB344C1EF2}"/>
                </a:ext>
              </a:extLst>
            </p:cNvPr>
            <p:cNvCxnSpPr>
              <a:cxnSpLocks/>
            </p:cNvCxnSpPr>
            <p:nvPr/>
          </p:nvCxnSpPr>
          <p:spPr>
            <a:xfrm>
              <a:off x="3228230" y="1700333"/>
              <a:ext cx="1423283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7" name="Grupo 26">
            <a:extLst>
              <a:ext uri="{FF2B5EF4-FFF2-40B4-BE49-F238E27FC236}">
                <a16:creationId xmlns:a16="http://schemas.microsoft.com/office/drawing/2014/main" id="{D011FB4B-7475-4BE9-A358-6DA41A8D12AD}"/>
              </a:ext>
            </a:extLst>
          </p:cNvPr>
          <p:cNvGrpSpPr/>
          <p:nvPr/>
        </p:nvGrpSpPr>
        <p:grpSpPr>
          <a:xfrm>
            <a:off x="899417" y="2332501"/>
            <a:ext cx="3359980" cy="319046"/>
            <a:chOff x="864702" y="1908569"/>
            <a:chExt cx="3359980" cy="319046"/>
          </a:xfrm>
        </p:grpSpPr>
        <p:sp>
          <p:nvSpPr>
            <p:cNvPr id="19" name="Rectángulo: esquinas redondeadas 18">
              <a:extLst>
                <a:ext uri="{FF2B5EF4-FFF2-40B4-BE49-F238E27FC236}">
                  <a16:creationId xmlns:a16="http://schemas.microsoft.com/office/drawing/2014/main" id="{90C1F828-0023-4BD0-AE55-1A1D3BABD5CA}"/>
                </a:ext>
              </a:extLst>
            </p:cNvPr>
            <p:cNvSpPr/>
            <p:nvPr/>
          </p:nvSpPr>
          <p:spPr>
            <a:xfrm>
              <a:off x="888509" y="1931042"/>
              <a:ext cx="3336173" cy="267576"/>
            </a:xfrm>
            <a:prstGeom prst="roundRect">
              <a:avLst>
                <a:gd name="adj" fmla="val 3808"/>
              </a:avLst>
            </a:prstGeom>
            <a:solidFill>
              <a:srgbClr val="E5EBF7"/>
            </a:solidFill>
            <a:ln w="6350"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20" name="Rectángulo 19">
              <a:extLst>
                <a:ext uri="{FF2B5EF4-FFF2-40B4-BE49-F238E27FC236}">
                  <a16:creationId xmlns:a16="http://schemas.microsoft.com/office/drawing/2014/main" id="{56986F0A-658A-4DCF-8EF6-0F185C7C5060}"/>
                </a:ext>
              </a:extLst>
            </p:cNvPr>
            <p:cNvSpPr/>
            <p:nvPr/>
          </p:nvSpPr>
          <p:spPr>
            <a:xfrm>
              <a:off x="864702" y="1910995"/>
              <a:ext cx="140708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Tipo de Servicio: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21" name="Rectángulo 20">
              <a:extLst>
                <a:ext uri="{FF2B5EF4-FFF2-40B4-BE49-F238E27FC236}">
                  <a16:creationId xmlns:a16="http://schemas.microsoft.com/office/drawing/2014/main" id="{6492D76D-BD6D-4616-9DE0-599FC92A6658}"/>
                </a:ext>
              </a:extLst>
            </p:cNvPr>
            <p:cNvSpPr/>
            <p:nvPr/>
          </p:nvSpPr>
          <p:spPr>
            <a:xfrm>
              <a:off x="1993616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2" name="Rectángulo 21">
              <a:extLst>
                <a:ext uri="{FF2B5EF4-FFF2-40B4-BE49-F238E27FC236}">
                  <a16:creationId xmlns:a16="http://schemas.microsoft.com/office/drawing/2014/main" id="{BE82BD38-E445-4696-A0AB-597A418C5665}"/>
                </a:ext>
              </a:extLst>
            </p:cNvPr>
            <p:cNvSpPr/>
            <p:nvPr/>
          </p:nvSpPr>
          <p:spPr>
            <a:xfrm>
              <a:off x="2072635" y="1908569"/>
              <a:ext cx="654616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Costura</a:t>
              </a:r>
            </a:p>
          </p:txBody>
        </p:sp>
        <p:sp>
          <p:nvSpPr>
            <p:cNvPr id="23" name="Rectángulo 22">
              <a:extLst>
                <a:ext uri="{FF2B5EF4-FFF2-40B4-BE49-F238E27FC236}">
                  <a16:creationId xmlns:a16="http://schemas.microsoft.com/office/drawing/2014/main" id="{68F4B250-3831-418F-BFC4-D431DBC2CA70}"/>
                </a:ext>
              </a:extLst>
            </p:cNvPr>
            <p:cNvSpPr/>
            <p:nvPr/>
          </p:nvSpPr>
          <p:spPr>
            <a:xfrm>
              <a:off x="2660329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4" name="Rectángulo 23">
              <a:extLst>
                <a:ext uri="{FF2B5EF4-FFF2-40B4-BE49-F238E27FC236}">
                  <a16:creationId xmlns:a16="http://schemas.microsoft.com/office/drawing/2014/main" id="{4AA89D6B-DBBA-402D-AEBE-71E144A67F00}"/>
                </a:ext>
              </a:extLst>
            </p:cNvPr>
            <p:cNvSpPr/>
            <p:nvPr/>
          </p:nvSpPr>
          <p:spPr>
            <a:xfrm>
              <a:off x="2750460" y="1915094"/>
              <a:ext cx="81676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Confección</a:t>
              </a:r>
            </a:p>
          </p:txBody>
        </p:sp>
        <p:sp>
          <p:nvSpPr>
            <p:cNvPr id="25" name="Rectángulo 24">
              <a:extLst>
                <a:ext uri="{FF2B5EF4-FFF2-40B4-BE49-F238E27FC236}">
                  <a16:creationId xmlns:a16="http://schemas.microsoft.com/office/drawing/2014/main" id="{E35C0224-B0B5-4F53-8A83-F99AB3741D53}"/>
                </a:ext>
              </a:extLst>
            </p:cNvPr>
            <p:cNvSpPr/>
            <p:nvPr/>
          </p:nvSpPr>
          <p:spPr>
            <a:xfrm>
              <a:off x="3522045" y="2000787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6" name="Rectángulo 25">
              <a:extLst>
                <a:ext uri="{FF2B5EF4-FFF2-40B4-BE49-F238E27FC236}">
                  <a16:creationId xmlns:a16="http://schemas.microsoft.com/office/drawing/2014/main" id="{6D0BC1E9-E235-4F61-AC23-ACA0B4CF88CA}"/>
                </a:ext>
              </a:extLst>
            </p:cNvPr>
            <p:cNvSpPr/>
            <p:nvPr/>
          </p:nvSpPr>
          <p:spPr>
            <a:xfrm>
              <a:off x="3612029" y="1915094"/>
              <a:ext cx="552402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Otros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sp>
        <p:nvSpPr>
          <p:cNvPr id="28" name="Rectángulo 27">
            <a:extLst>
              <a:ext uri="{FF2B5EF4-FFF2-40B4-BE49-F238E27FC236}">
                <a16:creationId xmlns:a16="http://schemas.microsoft.com/office/drawing/2014/main" id="{68588BD4-AE96-4CF9-9C4B-24A6D79FE99D}"/>
              </a:ext>
            </a:extLst>
          </p:cNvPr>
          <p:cNvSpPr/>
          <p:nvPr/>
        </p:nvSpPr>
        <p:spPr>
          <a:xfrm>
            <a:off x="354701" y="2633649"/>
            <a:ext cx="2183733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Descripción del Servicio:</a:t>
            </a:r>
            <a:endParaRPr lang="es-CL" dirty="0">
              <a:effectLst/>
              <a:latin typeface="Akazan Lt" panose="02000506020000020003" pitchFamily="2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pic>
        <p:nvPicPr>
          <p:cNvPr id="30" name="Imagen 29">
            <a:extLst>
              <a:ext uri="{FF2B5EF4-FFF2-40B4-BE49-F238E27FC236}">
                <a16:creationId xmlns:a16="http://schemas.microsoft.com/office/drawing/2014/main" id="{3E931A31-DC47-4A40-8DA9-8FC83A9306DD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203" t="66278" r="8673" b="23449"/>
          <a:stretch/>
        </p:blipFill>
        <p:spPr>
          <a:xfrm>
            <a:off x="440505" y="2944813"/>
            <a:ext cx="4301657" cy="738769"/>
          </a:xfrm>
          <a:prstGeom prst="rect">
            <a:avLst/>
          </a:prstGeom>
        </p:spPr>
      </p:pic>
      <p:grpSp>
        <p:nvGrpSpPr>
          <p:cNvPr id="76" name="Grupo 75">
            <a:extLst>
              <a:ext uri="{FF2B5EF4-FFF2-40B4-BE49-F238E27FC236}">
                <a16:creationId xmlns:a16="http://schemas.microsoft.com/office/drawing/2014/main" id="{EBD2F4EC-A8BF-4680-A871-AD5F1ACFA33A}"/>
              </a:ext>
            </a:extLst>
          </p:cNvPr>
          <p:cNvGrpSpPr/>
          <p:nvPr/>
        </p:nvGrpSpPr>
        <p:grpSpPr>
          <a:xfrm>
            <a:off x="513147" y="3825721"/>
            <a:ext cx="4187950" cy="1277269"/>
            <a:chOff x="425691" y="4023521"/>
            <a:chExt cx="4187950" cy="1277269"/>
          </a:xfrm>
        </p:grpSpPr>
        <p:sp>
          <p:nvSpPr>
            <p:cNvPr id="39" name="Rectángulo 38">
              <a:extLst>
                <a:ext uri="{FF2B5EF4-FFF2-40B4-BE49-F238E27FC236}">
                  <a16:creationId xmlns:a16="http://schemas.microsoft.com/office/drawing/2014/main" id="{02E4A93C-8F9C-4884-B2B6-80528735D3E3}"/>
                </a:ext>
              </a:extLst>
            </p:cNvPr>
            <p:cNvSpPr/>
            <p:nvPr/>
          </p:nvSpPr>
          <p:spPr>
            <a:xfrm>
              <a:off x="425691" y="4023521"/>
              <a:ext cx="118105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Ficha de Medidas</a:t>
              </a:r>
            </a:p>
          </p:txBody>
        </p:sp>
        <p:sp>
          <p:nvSpPr>
            <p:cNvPr id="41" name="Rectángulo 40">
              <a:extLst>
                <a:ext uri="{FF2B5EF4-FFF2-40B4-BE49-F238E27FC236}">
                  <a16:creationId xmlns:a16="http://schemas.microsoft.com/office/drawing/2014/main" id="{92B9E128-7B4C-45E7-9BA8-B9EA85687B92}"/>
                </a:ext>
              </a:extLst>
            </p:cNvPr>
            <p:cNvSpPr/>
            <p:nvPr/>
          </p:nvSpPr>
          <p:spPr>
            <a:xfrm>
              <a:off x="754528" y="4254831"/>
              <a:ext cx="66475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H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ombros</a:t>
              </a:r>
            </a:p>
          </p:txBody>
        </p:sp>
        <p:grpSp>
          <p:nvGrpSpPr>
            <p:cNvPr id="53" name="Grupo 52">
              <a:extLst>
                <a:ext uri="{FF2B5EF4-FFF2-40B4-BE49-F238E27FC236}">
                  <a16:creationId xmlns:a16="http://schemas.microsoft.com/office/drawing/2014/main" id="{F280F20A-CEEA-4B75-946C-268CF551042A}"/>
                </a:ext>
              </a:extLst>
            </p:cNvPr>
            <p:cNvGrpSpPr/>
            <p:nvPr/>
          </p:nvGrpSpPr>
          <p:grpSpPr>
            <a:xfrm>
              <a:off x="499785" y="4324233"/>
              <a:ext cx="319496" cy="903494"/>
              <a:chOff x="499785" y="4324233"/>
              <a:chExt cx="319496" cy="903494"/>
            </a:xfrm>
          </p:grpSpPr>
          <p:sp>
            <p:nvSpPr>
              <p:cNvPr id="40" name="Rectángulo 39">
                <a:extLst>
                  <a:ext uri="{FF2B5EF4-FFF2-40B4-BE49-F238E27FC236}">
                    <a16:creationId xmlns:a16="http://schemas.microsoft.com/office/drawing/2014/main" id="{E47B04F6-4E0C-443A-9D7F-51CC3A6E8167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 dirty="0"/>
              </a:p>
            </p:txBody>
          </p:sp>
          <p:sp>
            <p:nvSpPr>
              <p:cNvPr id="42" name="Rectángulo 41">
                <a:extLst>
                  <a:ext uri="{FF2B5EF4-FFF2-40B4-BE49-F238E27FC236}">
                    <a16:creationId xmlns:a16="http://schemas.microsoft.com/office/drawing/2014/main" id="{E0D8D7D1-E8A9-477D-BB59-7D4037A10AD8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3" name="Rectángulo 42">
                <a:extLst>
                  <a:ext uri="{FF2B5EF4-FFF2-40B4-BE49-F238E27FC236}">
                    <a16:creationId xmlns:a16="http://schemas.microsoft.com/office/drawing/2014/main" id="{F11EEA12-BB2F-4295-96AC-15AABB2EB594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4" name="Rectángulo 43">
                <a:extLst>
                  <a:ext uri="{FF2B5EF4-FFF2-40B4-BE49-F238E27FC236}">
                    <a16:creationId xmlns:a16="http://schemas.microsoft.com/office/drawing/2014/main" id="{4CA8619C-54F1-4E1B-8AD0-2AB97850AF39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5" name="Rectángulo 44">
                <a:extLst>
                  <a:ext uri="{FF2B5EF4-FFF2-40B4-BE49-F238E27FC236}">
                    <a16:creationId xmlns:a16="http://schemas.microsoft.com/office/drawing/2014/main" id="{A892E23F-412E-4C2B-BF07-19DEFB875F6D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48" name="Rectángulo 47">
              <a:extLst>
                <a:ext uri="{FF2B5EF4-FFF2-40B4-BE49-F238E27FC236}">
                  <a16:creationId xmlns:a16="http://schemas.microsoft.com/office/drawing/2014/main" id="{F61B7A8A-9FD8-4CD0-98C1-D19A7D442815}"/>
                </a:ext>
              </a:extLst>
            </p:cNvPr>
            <p:cNvSpPr/>
            <p:nvPr/>
          </p:nvSpPr>
          <p:spPr>
            <a:xfrm>
              <a:off x="754528" y="4446790"/>
              <a:ext cx="66475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Busto</a:t>
              </a:r>
            </a:p>
          </p:txBody>
        </p:sp>
        <p:sp>
          <p:nvSpPr>
            <p:cNvPr id="49" name="Rectángulo 48">
              <a:extLst>
                <a:ext uri="{FF2B5EF4-FFF2-40B4-BE49-F238E27FC236}">
                  <a16:creationId xmlns:a16="http://schemas.microsoft.com/office/drawing/2014/main" id="{CB2C72A1-AB47-4A03-B163-24BB2C1F201C}"/>
                </a:ext>
              </a:extLst>
            </p:cNvPr>
            <p:cNvSpPr/>
            <p:nvPr/>
          </p:nvSpPr>
          <p:spPr>
            <a:xfrm>
              <a:off x="754528" y="4627222"/>
              <a:ext cx="934027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Larg</a:t>
              </a: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 Espalda</a:t>
              </a:r>
            </a:p>
          </p:txBody>
        </p:sp>
        <p:sp>
          <p:nvSpPr>
            <p:cNvPr id="50" name="Rectángulo 49">
              <a:extLst>
                <a:ext uri="{FF2B5EF4-FFF2-40B4-BE49-F238E27FC236}">
                  <a16:creationId xmlns:a16="http://schemas.microsoft.com/office/drawing/2014/main" id="{C5BC14CB-F47E-4D58-8F68-DDE41F381913}"/>
                </a:ext>
              </a:extLst>
            </p:cNvPr>
            <p:cNvSpPr/>
            <p:nvPr/>
          </p:nvSpPr>
          <p:spPr>
            <a:xfrm>
              <a:off x="754528" y="4819750"/>
              <a:ext cx="934027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Busto</a:t>
              </a:r>
            </a:p>
          </p:txBody>
        </p:sp>
        <p:sp>
          <p:nvSpPr>
            <p:cNvPr id="52" name="Rectángulo 51">
              <a:extLst>
                <a:ext uri="{FF2B5EF4-FFF2-40B4-BE49-F238E27FC236}">
                  <a16:creationId xmlns:a16="http://schemas.microsoft.com/office/drawing/2014/main" id="{39884370-F146-4FD9-9DE4-63D0F5CF1CFD}"/>
                </a:ext>
              </a:extLst>
            </p:cNvPr>
            <p:cNvSpPr/>
            <p:nvPr/>
          </p:nvSpPr>
          <p:spPr>
            <a:xfrm>
              <a:off x="763644" y="5019073"/>
              <a:ext cx="54205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</a:t>
              </a:r>
            </a:p>
          </p:txBody>
        </p:sp>
        <p:grpSp>
          <p:nvGrpSpPr>
            <p:cNvPr id="54" name="Grupo 53">
              <a:extLst>
                <a:ext uri="{FF2B5EF4-FFF2-40B4-BE49-F238E27FC236}">
                  <a16:creationId xmlns:a16="http://schemas.microsoft.com/office/drawing/2014/main" id="{899D3852-9FE5-4802-ABAC-63F149199D1B}"/>
                </a:ext>
              </a:extLst>
            </p:cNvPr>
            <p:cNvGrpSpPr/>
            <p:nvPr/>
          </p:nvGrpSpPr>
          <p:grpSpPr>
            <a:xfrm>
              <a:off x="1603520" y="4324233"/>
              <a:ext cx="319496" cy="903494"/>
              <a:chOff x="499785" y="4324233"/>
              <a:chExt cx="319496" cy="903494"/>
            </a:xfrm>
          </p:grpSpPr>
          <p:sp>
            <p:nvSpPr>
              <p:cNvPr id="55" name="Rectángulo 54">
                <a:extLst>
                  <a:ext uri="{FF2B5EF4-FFF2-40B4-BE49-F238E27FC236}">
                    <a16:creationId xmlns:a16="http://schemas.microsoft.com/office/drawing/2014/main" id="{B9500116-F8A0-4B60-A41D-DDA61DAD96E1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6" name="Rectángulo 55">
                <a:extLst>
                  <a:ext uri="{FF2B5EF4-FFF2-40B4-BE49-F238E27FC236}">
                    <a16:creationId xmlns:a16="http://schemas.microsoft.com/office/drawing/2014/main" id="{32936542-49CC-49B3-82EB-7BF61A120F45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7" name="Rectángulo 56">
                <a:extLst>
                  <a:ext uri="{FF2B5EF4-FFF2-40B4-BE49-F238E27FC236}">
                    <a16:creationId xmlns:a16="http://schemas.microsoft.com/office/drawing/2014/main" id="{8750774D-2064-4D64-A3A9-4DF20C839018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8" name="Rectángulo 57">
                <a:extLst>
                  <a:ext uri="{FF2B5EF4-FFF2-40B4-BE49-F238E27FC236}">
                    <a16:creationId xmlns:a16="http://schemas.microsoft.com/office/drawing/2014/main" id="{83283F80-022F-44A8-A5C5-F600B41761E0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9" name="Rectángulo 58">
                <a:extLst>
                  <a:ext uri="{FF2B5EF4-FFF2-40B4-BE49-F238E27FC236}">
                    <a16:creationId xmlns:a16="http://schemas.microsoft.com/office/drawing/2014/main" id="{B3B65F57-430F-44F5-B56A-77EC86B78C32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60" name="Rectángulo 59">
              <a:extLst>
                <a:ext uri="{FF2B5EF4-FFF2-40B4-BE49-F238E27FC236}">
                  <a16:creationId xmlns:a16="http://schemas.microsoft.com/office/drawing/2014/main" id="{6466DA8E-C652-4658-9DE6-CC4010FF4254}"/>
                </a:ext>
              </a:extLst>
            </p:cNvPr>
            <p:cNvSpPr/>
            <p:nvPr/>
          </p:nvSpPr>
          <p:spPr>
            <a:xfrm>
              <a:off x="1857045" y="4249221"/>
              <a:ext cx="140225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Frente </a:t>
              </a:r>
            </a:p>
          </p:txBody>
        </p:sp>
        <p:sp>
          <p:nvSpPr>
            <p:cNvPr id="61" name="Rectángulo 60">
              <a:extLst>
                <a:ext uri="{FF2B5EF4-FFF2-40B4-BE49-F238E27FC236}">
                  <a16:creationId xmlns:a16="http://schemas.microsoft.com/office/drawing/2014/main" id="{31371062-0AD6-4B71-A228-5A8B2CD3F31E}"/>
                </a:ext>
              </a:extLst>
            </p:cNvPr>
            <p:cNvSpPr/>
            <p:nvPr/>
          </p:nvSpPr>
          <p:spPr>
            <a:xfrm>
              <a:off x="1857045" y="4448480"/>
              <a:ext cx="1327750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Costado</a:t>
              </a:r>
            </a:p>
          </p:txBody>
        </p:sp>
        <p:sp>
          <p:nvSpPr>
            <p:cNvPr id="62" name="Rectángulo 61">
              <a:extLst>
                <a:ext uri="{FF2B5EF4-FFF2-40B4-BE49-F238E27FC236}">
                  <a16:creationId xmlns:a16="http://schemas.microsoft.com/office/drawing/2014/main" id="{5A4E51EF-8D78-4EC7-9B0F-BE0BEA9BB197}"/>
                </a:ext>
              </a:extLst>
            </p:cNvPr>
            <p:cNvSpPr/>
            <p:nvPr/>
          </p:nvSpPr>
          <p:spPr>
            <a:xfrm>
              <a:off x="1867696" y="4627222"/>
              <a:ext cx="60857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Cadera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63" name="Rectángulo 62">
              <a:extLst>
                <a:ext uri="{FF2B5EF4-FFF2-40B4-BE49-F238E27FC236}">
                  <a16:creationId xmlns:a16="http://schemas.microsoft.com/office/drawing/2014/main" id="{14010947-628E-4464-9589-CBFF26BCD86C}"/>
                </a:ext>
              </a:extLst>
            </p:cNvPr>
            <p:cNvSpPr/>
            <p:nvPr/>
          </p:nvSpPr>
          <p:spPr>
            <a:xfrm>
              <a:off x="1867696" y="4813319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Rodilla</a:t>
              </a:r>
            </a:p>
          </p:txBody>
        </p:sp>
        <p:sp>
          <p:nvSpPr>
            <p:cNvPr id="64" name="Rectángulo 63">
              <a:extLst>
                <a:ext uri="{FF2B5EF4-FFF2-40B4-BE49-F238E27FC236}">
                  <a16:creationId xmlns:a16="http://schemas.microsoft.com/office/drawing/2014/main" id="{B9F5A617-31DA-4B42-AA9F-20464752E28F}"/>
                </a:ext>
              </a:extLst>
            </p:cNvPr>
            <p:cNvSpPr/>
            <p:nvPr/>
          </p:nvSpPr>
          <p:spPr>
            <a:xfrm>
              <a:off x="1862655" y="5016100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Rodilla</a:t>
              </a:r>
            </a:p>
          </p:txBody>
        </p:sp>
        <p:grpSp>
          <p:nvGrpSpPr>
            <p:cNvPr id="65" name="Grupo 64">
              <a:extLst>
                <a:ext uri="{FF2B5EF4-FFF2-40B4-BE49-F238E27FC236}">
                  <a16:creationId xmlns:a16="http://schemas.microsoft.com/office/drawing/2014/main" id="{320CD5EF-93F7-494C-8D7A-6A0B8DEABED7}"/>
                </a:ext>
              </a:extLst>
            </p:cNvPr>
            <p:cNvGrpSpPr/>
            <p:nvPr/>
          </p:nvGrpSpPr>
          <p:grpSpPr>
            <a:xfrm>
              <a:off x="3122565" y="4330398"/>
              <a:ext cx="319496" cy="903494"/>
              <a:chOff x="499785" y="4324233"/>
              <a:chExt cx="319496" cy="903494"/>
            </a:xfrm>
          </p:grpSpPr>
          <p:sp>
            <p:nvSpPr>
              <p:cNvPr id="66" name="Rectángulo 65">
                <a:extLst>
                  <a:ext uri="{FF2B5EF4-FFF2-40B4-BE49-F238E27FC236}">
                    <a16:creationId xmlns:a16="http://schemas.microsoft.com/office/drawing/2014/main" id="{F5AFC7C4-3C8D-4234-9F99-591641CB149C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7" name="Rectángulo 66">
                <a:extLst>
                  <a:ext uri="{FF2B5EF4-FFF2-40B4-BE49-F238E27FC236}">
                    <a16:creationId xmlns:a16="http://schemas.microsoft.com/office/drawing/2014/main" id="{672EC4D9-7968-40EF-8E37-0AB1B0B57B4D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8" name="Rectángulo 67">
                <a:extLst>
                  <a:ext uri="{FF2B5EF4-FFF2-40B4-BE49-F238E27FC236}">
                    <a16:creationId xmlns:a16="http://schemas.microsoft.com/office/drawing/2014/main" id="{79992F34-89A5-437A-A008-60DF00CD58FB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9" name="Rectángulo 68">
                <a:extLst>
                  <a:ext uri="{FF2B5EF4-FFF2-40B4-BE49-F238E27FC236}">
                    <a16:creationId xmlns:a16="http://schemas.microsoft.com/office/drawing/2014/main" id="{5A44A7C8-1EF2-4BA3-A253-805C71A8205A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70" name="Rectángulo 69">
                <a:extLst>
                  <a:ext uri="{FF2B5EF4-FFF2-40B4-BE49-F238E27FC236}">
                    <a16:creationId xmlns:a16="http://schemas.microsoft.com/office/drawing/2014/main" id="{9FCEB1F4-D108-40F4-9C61-46A7811EF12A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71" name="Rectángulo 70">
              <a:extLst>
                <a:ext uri="{FF2B5EF4-FFF2-40B4-BE49-F238E27FC236}">
                  <a16:creationId xmlns:a16="http://schemas.microsoft.com/office/drawing/2014/main" id="{7667203C-F86F-4632-8695-E8C8F777376B}"/>
                </a:ext>
              </a:extLst>
            </p:cNvPr>
            <p:cNvSpPr/>
            <p:nvPr/>
          </p:nvSpPr>
          <p:spPr>
            <a:xfrm>
              <a:off x="3391445" y="4257235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Pantalones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2" name="Rectángulo 71">
              <a:extLst>
                <a:ext uri="{FF2B5EF4-FFF2-40B4-BE49-F238E27FC236}">
                  <a16:creationId xmlns:a16="http://schemas.microsoft.com/office/drawing/2014/main" id="{58BFB19A-50EB-45F1-A3CE-85D479F6FF63}"/>
                </a:ext>
              </a:extLst>
            </p:cNvPr>
            <p:cNvSpPr/>
            <p:nvPr/>
          </p:nvSpPr>
          <p:spPr>
            <a:xfrm>
              <a:off x="3392643" y="4443247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Falda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3" name="Rectángulo 72">
              <a:extLst>
                <a:ext uri="{FF2B5EF4-FFF2-40B4-BE49-F238E27FC236}">
                  <a16:creationId xmlns:a16="http://schemas.microsoft.com/office/drawing/2014/main" id="{1D61C0AB-6E23-4955-B604-F5425931A240}"/>
                </a:ext>
              </a:extLst>
            </p:cNvPr>
            <p:cNvSpPr/>
            <p:nvPr/>
          </p:nvSpPr>
          <p:spPr>
            <a:xfrm>
              <a:off x="3388231" y="4632248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Brazos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4" name="Rectángulo 73">
              <a:extLst>
                <a:ext uri="{FF2B5EF4-FFF2-40B4-BE49-F238E27FC236}">
                  <a16:creationId xmlns:a16="http://schemas.microsoft.com/office/drawing/2014/main" id="{82FFD66E-2E43-472B-9751-82F25D60E63F}"/>
                </a:ext>
              </a:extLst>
            </p:cNvPr>
            <p:cNvSpPr/>
            <p:nvPr/>
          </p:nvSpPr>
          <p:spPr>
            <a:xfrm>
              <a:off x="3391445" y="4824776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Brazos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5" name="Rectángulo 74">
              <a:extLst>
                <a:ext uri="{FF2B5EF4-FFF2-40B4-BE49-F238E27FC236}">
                  <a16:creationId xmlns:a16="http://schemas.microsoft.com/office/drawing/2014/main" id="{567DC8AA-44AB-4858-80A5-59093DB9B205}"/>
                </a:ext>
              </a:extLst>
            </p:cNvPr>
            <p:cNvSpPr/>
            <p:nvPr/>
          </p:nvSpPr>
          <p:spPr>
            <a:xfrm>
              <a:off x="3392014" y="5019687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Puños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77" name="Grupo 76">
            <a:extLst>
              <a:ext uri="{FF2B5EF4-FFF2-40B4-BE49-F238E27FC236}">
                <a16:creationId xmlns:a16="http://schemas.microsoft.com/office/drawing/2014/main" id="{E1C409F8-653D-4D9B-BD5A-C6F51AAA093A}"/>
              </a:ext>
            </a:extLst>
          </p:cNvPr>
          <p:cNvGrpSpPr/>
          <p:nvPr/>
        </p:nvGrpSpPr>
        <p:grpSpPr>
          <a:xfrm>
            <a:off x="827247" y="5284367"/>
            <a:ext cx="3869438" cy="314947"/>
            <a:chOff x="846774" y="1908569"/>
            <a:chExt cx="3869438" cy="314947"/>
          </a:xfrm>
        </p:grpSpPr>
        <p:sp>
          <p:nvSpPr>
            <p:cNvPr id="78" name="Rectángulo: esquinas redondeadas 77">
              <a:extLst>
                <a:ext uri="{FF2B5EF4-FFF2-40B4-BE49-F238E27FC236}">
                  <a16:creationId xmlns:a16="http://schemas.microsoft.com/office/drawing/2014/main" id="{2060D2E5-A165-4593-B293-BEB07BBA723F}"/>
                </a:ext>
              </a:extLst>
            </p:cNvPr>
            <p:cNvSpPr/>
            <p:nvPr/>
          </p:nvSpPr>
          <p:spPr>
            <a:xfrm>
              <a:off x="888509" y="1931042"/>
              <a:ext cx="3548063" cy="267576"/>
            </a:xfrm>
            <a:prstGeom prst="roundRect">
              <a:avLst>
                <a:gd name="adj" fmla="val 3808"/>
              </a:avLst>
            </a:prstGeom>
            <a:solidFill>
              <a:srgbClr val="E5EBF7"/>
            </a:solidFill>
            <a:ln w="6350"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79" name="Rectángulo 78">
              <a:extLst>
                <a:ext uri="{FF2B5EF4-FFF2-40B4-BE49-F238E27FC236}">
                  <a16:creationId xmlns:a16="http://schemas.microsoft.com/office/drawing/2014/main" id="{E7877A37-7626-4D32-BC91-E7815A0457B0}"/>
                </a:ext>
              </a:extLst>
            </p:cNvPr>
            <p:cNvSpPr/>
            <p:nvPr/>
          </p:nvSpPr>
          <p:spPr>
            <a:xfrm>
              <a:off x="846774" y="1910995"/>
              <a:ext cx="140708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Material Utilizado</a:t>
              </a:r>
            </a:p>
          </p:txBody>
        </p:sp>
        <p:sp>
          <p:nvSpPr>
            <p:cNvPr id="80" name="Rectángulo 79">
              <a:extLst>
                <a:ext uri="{FF2B5EF4-FFF2-40B4-BE49-F238E27FC236}">
                  <a16:creationId xmlns:a16="http://schemas.microsoft.com/office/drawing/2014/main" id="{EED52FFC-D234-4972-9362-CCA8BD8E1E1D}"/>
                </a:ext>
              </a:extLst>
            </p:cNvPr>
            <p:cNvSpPr/>
            <p:nvPr/>
          </p:nvSpPr>
          <p:spPr>
            <a:xfrm>
              <a:off x="1951784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81" name="Rectángulo 80">
              <a:extLst>
                <a:ext uri="{FF2B5EF4-FFF2-40B4-BE49-F238E27FC236}">
                  <a16:creationId xmlns:a16="http://schemas.microsoft.com/office/drawing/2014/main" id="{810D7B33-A378-48EE-81DB-D80ABF08CAFF}"/>
                </a:ext>
              </a:extLst>
            </p:cNvPr>
            <p:cNvSpPr/>
            <p:nvPr/>
          </p:nvSpPr>
          <p:spPr>
            <a:xfrm>
              <a:off x="2018850" y="1908569"/>
              <a:ext cx="1230415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Traído por cliente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82" name="Rectángulo 81">
              <a:extLst>
                <a:ext uri="{FF2B5EF4-FFF2-40B4-BE49-F238E27FC236}">
                  <a16:creationId xmlns:a16="http://schemas.microsoft.com/office/drawing/2014/main" id="{C6BA340D-8998-4AB9-89C7-B008C984CE74}"/>
                </a:ext>
              </a:extLst>
            </p:cNvPr>
            <p:cNvSpPr/>
            <p:nvPr/>
          </p:nvSpPr>
          <p:spPr>
            <a:xfrm>
              <a:off x="3114635" y="2000787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85" name="Rectángulo 84">
              <a:extLst>
                <a:ext uri="{FF2B5EF4-FFF2-40B4-BE49-F238E27FC236}">
                  <a16:creationId xmlns:a16="http://schemas.microsoft.com/office/drawing/2014/main" id="{E804BDC5-B8E3-4BEE-B9A1-7A7F9FE1772F}"/>
                </a:ext>
              </a:extLst>
            </p:cNvPr>
            <p:cNvSpPr/>
            <p:nvPr/>
          </p:nvSpPr>
          <p:spPr>
            <a:xfrm>
              <a:off x="3194974" y="1908569"/>
              <a:ext cx="152123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Comprado por uno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pic>
        <p:nvPicPr>
          <p:cNvPr id="86" name="Imagen 85">
            <a:extLst>
              <a:ext uri="{FF2B5EF4-FFF2-40B4-BE49-F238E27FC236}">
                <a16:creationId xmlns:a16="http://schemas.microsoft.com/office/drawing/2014/main" id="{5E40D706-1789-41B8-8B26-B918DFB9E15B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203" t="66278" r="8673" b="23356"/>
          <a:stretch/>
        </p:blipFill>
        <p:spPr>
          <a:xfrm>
            <a:off x="420002" y="5572807"/>
            <a:ext cx="4301657" cy="745544"/>
          </a:xfrm>
          <a:prstGeom prst="rect">
            <a:avLst/>
          </a:prstGeom>
        </p:spPr>
      </p:pic>
      <p:grpSp>
        <p:nvGrpSpPr>
          <p:cNvPr id="99" name="Grupo 98">
            <a:extLst>
              <a:ext uri="{FF2B5EF4-FFF2-40B4-BE49-F238E27FC236}">
                <a16:creationId xmlns:a16="http://schemas.microsoft.com/office/drawing/2014/main" id="{A495B0AB-2D8A-4029-A820-29583E476264}"/>
              </a:ext>
            </a:extLst>
          </p:cNvPr>
          <p:cNvGrpSpPr/>
          <p:nvPr/>
        </p:nvGrpSpPr>
        <p:grpSpPr>
          <a:xfrm>
            <a:off x="513886" y="6402346"/>
            <a:ext cx="4328637" cy="751470"/>
            <a:chOff x="507023" y="6357999"/>
            <a:chExt cx="4328637" cy="751470"/>
          </a:xfrm>
        </p:grpSpPr>
        <p:sp>
          <p:nvSpPr>
            <p:cNvPr id="88" name="Rectángulo 87">
              <a:extLst>
                <a:ext uri="{FF2B5EF4-FFF2-40B4-BE49-F238E27FC236}">
                  <a16:creationId xmlns:a16="http://schemas.microsoft.com/office/drawing/2014/main" id="{CABB359B-7FAA-4851-BFBB-C7E16CD1F9CA}"/>
                </a:ext>
              </a:extLst>
            </p:cNvPr>
            <p:cNvSpPr/>
            <p:nvPr/>
          </p:nvSpPr>
          <p:spPr>
            <a:xfrm>
              <a:off x="507023" y="6357999"/>
              <a:ext cx="1590222" cy="34394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6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Formas de Pago</a:t>
              </a:r>
              <a:endParaRPr lang="es-CL" sz="16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89" name="Rectángulo 88">
              <a:extLst>
                <a:ext uri="{FF2B5EF4-FFF2-40B4-BE49-F238E27FC236}">
                  <a16:creationId xmlns:a16="http://schemas.microsoft.com/office/drawing/2014/main" id="{5C3FB13F-67AB-4E67-B8DB-16F6AEF462D6}"/>
                </a:ext>
              </a:extLst>
            </p:cNvPr>
            <p:cNvSpPr/>
            <p:nvPr/>
          </p:nvSpPr>
          <p:spPr>
            <a:xfrm>
              <a:off x="508665" y="6755574"/>
              <a:ext cx="118105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Total a Pagar: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90" name="Conector recto 89">
              <a:extLst>
                <a:ext uri="{FF2B5EF4-FFF2-40B4-BE49-F238E27FC236}">
                  <a16:creationId xmlns:a16="http://schemas.microsoft.com/office/drawing/2014/main" id="{E991F5D5-602F-41C6-A05E-4F641BA735F5}"/>
                </a:ext>
              </a:extLst>
            </p:cNvPr>
            <p:cNvCxnSpPr>
              <a:cxnSpLocks/>
            </p:cNvCxnSpPr>
            <p:nvPr/>
          </p:nvCxnSpPr>
          <p:spPr>
            <a:xfrm>
              <a:off x="1405339" y="6956676"/>
              <a:ext cx="1125661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3" name="Rectángulo 92">
              <a:extLst>
                <a:ext uri="{FF2B5EF4-FFF2-40B4-BE49-F238E27FC236}">
                  <a16:creationId xmlns:a16="http://schemas.microsoft.com/office/drawing/2014/main" id="{6EBF0BAA-1830-4082-9014-C97DF0F57357}"/>
                </a:ext>
              </a:extLst>
            </p:cNvPr>
            <p:cNvSpPr/>
            <p:nvPr/>
          </p:nvSpPr>
          <p:spPr>
            <a:xfrm>
              <a:off x="2618328" y="6480608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94" name="Rectángulo 93">
              <a:extLst>
                <a:ext uri="{FF2B5EF4-FFF2-40B4-BE49-F238E27FC236}">
                  <a16:creationId xmlns:a16="http://schemas.microsoft.com/office/drawing/2014/main" id="{6B27A875-5C49-4CE4-884A-53A0A9CD71C2}"/>
                </a:ext>
              </a:extLst>
            </p:cNvPr>
            <p:cNvSpPr/>
            <p:nvPr/>
          </p:nvSpPr>
          <p:spPr>
            <a:xfrm>
              <a:off x="2698547" y="6392360"/>
              <a:ext cx="213711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50% Adel</a:t>
              </a: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anto / 50% Entrega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5" name="Rectángulo 94">
              <a:extLst>
                <a:ext uri="{FF2B5EF4-FFF2-40B4-BE49-F238E27FC236}">
                  <a16:creationId xmlns:a16="http://schemas.microsoft.com/office/drawing/2014/main" id="{796D9CDE-CE6A-44BC-B977-018DBDB7ADB1}"/>
                </a:ext>
              </a:extLst>
            </p:cNvPr>
            <p:cNvSpPr/>
            <p:nvPr/>
          </p:nvSpPr>
          <p:spPr>
            <a:xfrm>
              <a:off x="2618327" y="6671604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96" name="Rectángulo 95">
              <a:extLst>
                <a:ext uri="{FF2B5EF4-FFF2-40B4-BE49-F238E27FC236}">
                  <a16:creationId xmlns:a16="http://schemas.microsoft.com/office/drawing/2014/main" id="{E1A9C05A-E9F5-40BA-9B89-F4925868A6E2}"/>
                </a:ext>
              </a:extLst>
            </p:cNvPr>
            <p:cNvSpPr/>
            <p:nvPr/>
          </p:nvSpPr>
          <p:spPr>
            <a:xfrm>
              <a:off x="2698547" y="6590190"/>
              <a:ext cx="125637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Tarjeta de Crédito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7" name="Rectángulo 96">
              <a:extLst>
                <a:ext uri="{FF2B5EF4-FFF2-40B4-BE49-F238E27FC236}">
                  <a16:creationId xmlns:a16="http://schemas.microsoft.com/office/drawing/2014/main" id="{FDB9D3DA-79A0-4743-B169-42B0206C7917}"/>
                </a:ext>
              </a:extLst>
            </p:cNvPr>
            <p:cNvSpPr/>
            <p:nvPr/>
          </p:nvSpPr>
          <p:spPr>
            <a:xfrm>
              <a:off x="2734595" y="6796948"/>
              <a:ext cx="125637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Pago Completo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8" name="Rectángulo 97">
              <a:extLst>
                <a:ext uri="{FF2B5EF4-FFF2-40B4-BE49-F238E27FC236}">
                  <a16:creationId xmlns:a16="http://schemas.microsoft.com/office/drawing/2014/main" id="{C23ACB03-E850-4859-963B-A4D496E13724}"/>
                </a:ext>
              </a:extLst>
            </p:cNvPr>
            <p:cNvSpPr/>
            <p:nvPr/>
          </p:nvSpPr>
          <p:spPr>
            <a:xfrm>
              <a:off x="2618327" y="6872424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</p:grpSp>
      <p:sp>
        <p:nvSpPr>
          <p:cNvPr id="83" name="Rectángulo 82">
            <a:extLst>
              <a:ext uri="{FF2B5EF4-FFF2-40B4-BE49-F238E27FC236}">
                <a16:creationId xmlns:a16="http://schemas.microsoft.com/office/drawing/2014/main" id="{FF1B5714-D46E-4962-9BD8-8C3EB344E93F}"/>
              </a:ext>
            </a:extLst>
          </p:cNvPr>
          <p:cNvSpPr/>
          <p:nvPr/>
        </p:nvSpPr>
        <p:spPr>
          <a:xfrm>
            <a:off x="551357" y="63750"/>
            <a:ext cx="4148168" cy="107830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07000"/>
              </a:lnSpc>
              <a:spcAft>
                <a:spcPts val="726"/>
              </a:spcAft>
            </a:pPr>
            <a:r>
              <a:rPr lang="es-CL" sz="5988" dirty="0">
                <a:solidFill>
                  <a:schemeClr val="bg1"/>
                </a:solidFill>
                <a:latin typeface="Angelface" pitchFamily="50" charset="0"/>
                <a:ea typeface="Calibri" panose="020F0502020204030204" pitchFamily="34" charset="0"/>
                <a:cs typeface="Times New Roman" panose="02020603050405020304" pitchFamily="18" charset="0"/>
              </a:rPr>
              <a:t>Ordenes de Venta</a:t>
            </a:r>
            <a:endParaRPr lang="es-CL" sz="6532" dirty="0">
              <a:solidFill>
                <a:schemeClr val="bg1"/>
              </a:solidFill>
              <a:latin typeface="Angelface" pitchFamily="50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101" name="Rectángulo: esquinas redondeadas 100">
            <a:extLst>
              <a:ext uri="{FF2B5EF4-FFF2-40B4-BE49-F238E27FC236}">
                <a16:creationId xmlns:a16="http://schemas.microsoft.com/office/drawing/2014/main" id="{0A155951-9671-4EA6-9BA5-4894C98CB333}"/>
              </a:ext>
            </a:extLst>
          </p:cNvPr>
          <p:cNvSpPr/>
          <p:nvPr/>
        </p:nvSpPr>
        <p:spPr>
          <a:xfrm>
            <a:off x="473237" y="1582469"/>
            <a:ext cx="4223447" cy="604994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111" name="Rectángulo: esquinas redondeadas 110">
            <a:extLst>
              <a:ext uri="{FF2B5EF4-FFF2-40B4-BE49-F238E27FC236}">
                <a16:creationId xmlns:a16="http://schemas.microsoft.com/office/drawing/2014/main" id="{2F0F5CEE-A183-4B39-8715-F1C8F735566B}"/>
              </a:ext>
            </a:extLst>
          </p:cNvPr>
          <p:cNvSpPr/>
          <p:nvPr/>
        </p:nvSpPr>
        <p:spPr>
          <a:xfrm>
            <a:off x="524368" y="3850804"/>
            <a:ext cx="4115236" cy="1279658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113" name="Rectángulo: esquinas redondeadas 112">
            <a:extLst>
              <a:ext uri="{FF2B5EF4-FFF2-40B4-BE49-F238E27FC236}">
                <a16:creationId xmlns:a16="http://schemas.microsoft.com/office/drawing/2014/main" id="{907035ED-50C6-4207-BD92-D5027B05F656}"/>
              </a:ext>
            </a:extLst>
          </p:cNvPr>
          <p:cNvSpPr/>
          <p:nvPr/>
        </p:nvSpPr>
        <p:spPr>
          <a:xfrm>
            <a:off x="521789" y="6431097"/>
            <a:ext cx="4115236" cy="762266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</p:spTree>
    <p:extLst>
      <p:ext uri="{BB962C8B-B14F-4D97-AF65-F5344CB8AC3E}">
        <p14:creationId xmlns:p14="http://schemas.microsoft.com/office/powerpoint/2010/main" val="1170194480"/>
      </p:ext>
    </p:extLst>
  </p:cSld>
  <p:clrMapOvr>
    <a:masterClrMapping/>
  </p:clrMapOvr>
</p:sld>
</file>

<file path=ppt/slides/slide3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4" name="Imagen 113">
            <a:extLst>
              <a:ext uri="{FF2B5EF4-FFF2-40B4-BE49-F238E27FC236}">
                <a16:creationId xmlns:a16="http://schemas.microsoft.com/office/drawing/2014/main" id="{E2C72D66-3C05-40F4-818E-4CB8631B94FA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26633" t="9514" r="29569" b="27352"/>
          <a:stretch/>
        </p:blipFill>
        <p:spPr>
          <a:xfrm rot="16200000">
            <a:off x="2185505" y="-1998928"/>
            <a:ext cx="697876" cy="5068891"/>
          </a:xfrm>
          <a:prstGeom prst="rect">
            <a:avLst/>
          </a:prstGeom>
        </p:spPr>
      </p:pic>
      <p:sp>
        <p:nvSpPr>
          <p:cNvPr id="112" name="Rectángulo: esquinas redondeadas 111">
            <a:extLst>
              <a:ext uri="{FF2B5EF4-FFF2-40B4-BE49-F238E27FC236}">
                <a16:creationId xmlns:a16="http://schemas.microsoft.com/office/drawing/2014/main" id="{E115D612-3661-42A9-A486-91A7B88EA55F}"/>
              </a:ext>
            </a:extLst>
          </p:cNvPr>
          <p:cNvSpPr/>
          <p:nvPr/>
        </p:nvSpPr>
        <p:spPr>
          <a:xfrm>
            <a:off x="440504" y="6367648"/>
            <a:ext cx="4290148" cy="890633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110" name="Rectángulo: esquinas redondeadas 109">
            <a:extLst>
              <a:ext uri="{FF2B5EF4-FFF2-40B4-BE49-F238E27FC236}">
                <a16:creationId xmlns:a16="http://schemas.microsoft.com/office/drawing/2014/main" id="{9B78243E-FF09-471B-A928-593DCFE6BCF1}"/>
              </a:ext>
            </a:extLst>
          </p:cNvPr>
          <p:cNvSpPr/>
          <p:nvPr/>
        </p:nvSpPr>
        <p:spPr>
          <a:xfrm>
            <a:off x="440505" y="3776826"/>
            <a:ext cx="4290148" cy="1439386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84" name="Rectángulo: esquinas redondeadas 83">
            <a:extLst>
              <a:ext uri="{FF2B5EF4-FFF2-40B4-BE49-F238E27FC236}">
                <a16:creationId xmlns:a16="http://schemas.microsoft.com/office/drawing/2014/main" id="{AD7414DD-8DE6-45B8-8112-9BDDF0B186AF}"/>
              </a:ext>
            </a:extLst>
          </p:cNvPr>
          <p:cNvSpPr/>
          <p:nvPr/>
        </p:nvSpPr>
        <p:spPr>
          <a:xfrm>
            <a:off x="420001" y="1536627"/>
            <a:ext cx="4310651" cy="697874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2" name="Rectángulo: esquinas redondeadas 1">
            <a:extLst>
              <a:ext uri="{FF2B5EF4-FFF2-40B4-BE49-F238E27FC236}">
                <a16:creationId xmlns:a16="http://schemas.microsoft.com/office/drawing/2014/main" id="{99FF4510-806D-4AC7-8D73-69B355A697B8}"/>
              </a:ext>
            </a:extLst>
          </p:cNvPr>
          <p:cNvSpPr/>
          <p:nvPr/>
        </p:nvSpPr>
        <p:spPr>
          <a:xfrm>
            <a:off x="1308997" y="1142665"/>
            <a:ext cx="1021080" cy="217998"/>
          </a:xfrm>
          <a:prstGeom prst="roundRect">
            <a:avLst>
              <a:gd name="adj" fmla="val 0"/>
            </a:avLst>
          </a:prstGeom>
          <a:noFill/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4" name="Rectángulo 3">
            <a:extLst>
              <a:ext uri="{FF2B5EF4-FFF2-40B4-BE49-F238E27FC236}">
                <a16:creationId xmlns:a16="http://schemas.microsoft.com/office/drawing/2014/main" id="{2AFB77A1-E7B9-4F47-9144-3CC7BDF7EE3D}"/>
              </a:ext>
            </a:extLst>
          </p:cNvPr>
          <p:cNvSpPr/>
          <p:nvPr/>
        </p:nvSpPr>
        <p:spPr>
          <a:xfrm>
            <a:off x="440504" y="1056234"/>
            <a:ext cx="1021080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N.º Pedido</a:t>
            </a:r>
            <a:endParaRPr lang="es-CL" dirty="0">
              <a:effectLst/>
              <a:latin typeface="Akazan Lt" panose="02000506020000020003" pitchFamily="2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5" name="Rectángulo: esquinas redondeadas 4">
            <a:extLst>
              <a:ext uri="{FF2B5EF4-FFF2-40B4-BE49-F238E27FC236}">
                <a16:creationId xmlns:a16="http://schemas.microsoft.com/office/drawing/2014/main" id="{2842A9BB-0E44-4F1E-97DD-EF7322732B51}"/>
              </a:ext>
            </a:extLst>
          </p:cNvPr>
          <p:cNvSpPr/>
          <p:nvPr/>
        </p:nvSpPr>
        <p:spPr>
          <a:xfrm>
            <a:off x="3675604" y="1142059"/>
            <a:ext cx="1021080" cy="217998"/>
          </a:xfrm>
          <a:prstGeom prst="roundRect">
            <a:avLst>
              <a:gd name="adj" fmla="val 0"/>
            </a:avLst>
          </a:prstGeom>
          <a:noFill/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6" name="Rectángulo 5">
            <a:extLst>
              <a:ext uri="{FF2B5EF4-FFF2-40B4-BE49-F238E27FC236}">
                <a16:creationId xmlns:a16="http://schemas.microsoft.com/office/drawing/2014/main" id="{7F3D37A6-278E-4B2C-8776-6E7C1A84784E}"/>
              </a:ext>
            </a:extLst>
          </p:cNvPr>
          <p:cNvSpPr/>
          <p:nvPr/>
        </p:nvSpPr>
        <p:spPr>
          <a:xfrm>
            <a:off x="3079506" y="1063864"/>
            <a:ext cx="1021080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Fecha</a:t>
            </a:r>
          </a:p>
        </p:txBody>
      </p:sp>
      <p:grpSp>
        <p:nvGrpSpPr>
          <p:cNvPr id="17" name="Grupo 16">
            <a:extLst>
              <a:ext uri="{FF2B5EF4-FFF2-40B4-BE49-F238E27FC236}">
                <a16:creationId xmlns:a16="http://schemas.microsoft.com/office/drawing/2014/main" id="{A1221EF0-FDFE-48C3-A647-6370BEFC3A9F}"/>
              </a:ext>
            </a:extLst>
          </p:cNvPr>
          <p:cNvGrpSpPr/>
          <p:nvPr/>
        </p:nvGrpSpPr>
        <p:grpSpPr>
          <a:xfrm>
            <a:off x="428996" y="1535416"/>
            <a:ext cx="4190338" cy="715275"/>
            <a:chOff x="461175" y="1120552"/>
            <a:chExt cx="4190338" cy="715275"/>
          </a:xfrm>
        </p:grpSpPr>
        <p:sp>
          <p:nvSpPr>
            <p:cNvPr id="8" name="Rectángulo 7">
              <a:extLst>
                <a:ext uri="{FF2B5EF4-FFF2-40B4-BE49-F238E27FC236}">
                  <a16:creationId xmlns:a16="http://schemas.microsoft.com/office/drawing/2014/main" id="{9A52EE84-0DE8-4F26-AD5E-3CE20593F425}"/>
                </a:ext>
              </a:extLst>
            </p:cNvPr>
            <p:cNvSpPr/>
            <p:nvPr/>
          </p:nvSpPr>
          <p:spPr>
            <a:xfrm>
              <a:off x="477077" y="1120552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Cliente: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" name="Rectángulo 8">
              <a:extLst>
                <a:ext uri="{FF2B5EF4-FFF2-40B4-BE49-F238E27FC236}">
                  <a16:creationId xmlns:a16="http://schemas.microsoft.com/office/drawing/2014/main" id="{0293D1B7-439B-4947-A5F0-41627F3784A1}"/>
                </a:ext>
              </a:extLst>
            </p:cNvPr>
            <p:cNvSpPr/>
            <p:nvPr/>
          </p:nvSpPr>
          <p:spPr>
            <a:xfrm>
              <a:off x="461175" y="1452518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Teléfono: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10" name="Rectángulo 9">
              <a:extLst>
                <a:ext uri="{FF2B5EF4-FFF2-40B4-BE49-F238E27FC236}">
                  <a16:creationId xmlns:a16="http://schemas.microsoft.com/office/drawing/2014/main" id="{18CEE0AE-BC72-4F64-89A2-783C42213717}"/>
                </a:ext>
              </a:extLst>
            </p:cNvPr>
            <p:cNvSpPr/>
            <p:nvPr/>
          </p:nvSpPr>
          <p:spPr>
            <a:xfrm>
              <a:off x="2542395" y="1460468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Celular: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12" name="Conector recto 11">
              <a:extLst>
                <a:ext uri="{FF2B5EF4-FFF2-40B4-BE49-F238E27FC236}">
                  <a16:creationId xmlns:a16="http://schemas.microsoft.com/office/drawing/2014/main" id="{44FD2E21-B38E-48E6-8AF0-3E3DE6E69487}"/>
                </a:ext>
              </a:extLst>
            </p:cNvPr>
            <p:cNvCxnSpPr/>
            <p:nvPr/>
          </p:nvCxnSpPr>
          <p:spPr>
            <a:xfrm>
              <a:off x="1089328" y="1380954"/>
              <a:ext cx="3562185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Conector recto 12">
              <a:extLst>
                <a:ext uri="{FF2B5EF4-FFF2-40B4-BE49-F238E27FC236}">
                  <a16:creationId xmlns:a16="http://schemas.microsoft.com/office/drawing/2014/main" id="{FF0615F5-297B-42CC-9227-B689F664423A}"/>
                </a:ext>
              </a:extLst>
            </p:cNvPr>
            <p:cNvCxnSpPr>
              <a:cxnSpLocks/>
            </p:cNvCxnSpPr>
            <p:nvPr/>
          </p:nvCxnSpPr>
          <p:spPr>
            <a:xfrm>
              <a:off x="1194019" y="1700333"/>
              <a:ext cx="1348376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" name="Conector recto 14">
              <a:extLst>
                <a:ext uri="{FF2B5EF4-FFF2-40B4-BE49-F238E27FC236}">
                  <a16:creationId xmlns:a16="http://schemas.microsoft.com/office/drawing/2014/main" id="{BD48C7B8-5CAC-4F82-9216-C8AB344C1EF2}"/>
                </a:ext>
              </a:extLst>
            </p:cNvPr>
            <p:cNvCxnSpPr>
              <a:cxnSpLocks/>
            </p:cNvCxnSpPr>
            <p:nvPr/>
          </p:nvCxnSpPr>
          <p:spPr>
            <a:xfrm>
              <a:off x="3228230" y="1700333"/>
              <a:ext cx="1423283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7" name="Grupo 26">
            <a:extLst>
              <a:ext uri="{FF2B5EF4-FFF2-40B4-BE49-F238E27FC236}">
                <a16:creationId xmlns:a16="http://schemas.microsoft.com/office/drawing/2014/main" id="{D011FB4B-7475-4BE9-A358-6DA41A8D12AD}"/>
              </a:ext>
            </a:extLst>
          </p:cNvPr>
          <p:cNvGrpSpPr/>
          <p:nvPr/>
        </p:nvGrpSpPr>
        <p:grpSpPr>
          <a:xfrm>
            <a:off x="899417" y="2332501"/>
            <a:ext cx="3359980" cy="319046"/>
            <a:chOff x="864702" y="1908569"/>
            <a:chExt cx="3359980" cy="319046"/>
          </a:xfrm>
        </p:grpSpPr>
        <p:sp>
          <p:nvSpPr>
            <p:cNvPr id="19" name="Rectángulo: esquinas redondeadas 18">
              <a:extLst>
                <a:ext uri="{FF2B5EF4-FFF2-40B4-BE49-F238E27FC236}">
                  <a16:creationId xmlns:a16="http://schemas.microsoft.com/office/drawing/2014/main" id="{90C1F828-0023-4BD0-AE55-1A1D3BABD5CA}"/>
                </a:ext>
              </a:extLst>
            </p:cNvPr>
            <p:cNvSpPr/>
            <p:nvPr/>
          </p:nvSpPr>
          <p:spPr>
            <a:xfrm>
              <a:off x="888509" y="1931042"/>
              <a:ext cx="3336173" cy="267576"/>
            </a:xfrm>
            <a:prstGeom prst="roundRect">
              <a:avLst>
                <a:gd name="adj" fmla="val 3808"/>
              </a:avLst>
            </a:prstGeom>
            <a:solidFill>
              <a:srgbClr val="E5EBF7"/>
            </a:solidFill>
            <a:ln w="6350"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20" name="Rectángulo 19">
              <a:extLst>
                <a:ext uri="{FF2B5EF4-FFF2-40B4-BE49-F238E27FC236}">
                  <a16:creationId xmlns:a16="http://schemas.microsoft.com/office/drawing/2014/main" id="{56986F0A-658A-4DCF-8EF6-0F185C7C5060}"/>
                </a:ext>
              </a:extLst>
            </p:cNvPr>
            <p:cNvSpPr/>
            <p:nvPr/>
          </p:nvSpPr>
          <p:spPr>
            <a:xfrm>
              <a:off x="864702" y="1910995"/>
              <a:ext cx="140708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Tipo de Servicio: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21" name="Rectángulo 20">
              <a:extLst>
                <a:ext uri="{FF2B5EF4-FFF2-40B4-BE49-F238E27FC236}">
                  <a16:creationId xmlns:a16="http://schemas.microsoft.com/office/drawing/2014/main" id="{6492D76D-BD6D-4616-9DE0-599FC92A6658}"/>
                </a:ext>
              </a:extLst>
            </p:cNvPr>
            <p:cNvSpPr/>
            <p:nvPr/>
          </p:nvSpPr>
          <p:spPr>
            <a:xfrm>
              <a:off x="1993616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2" name="Rectángulo 21">
              <a:extLst>
                <a:ext uri="{FF2B5EF4-FFF2-40B4-BE49-F238E27FC236}">
                  <a16:creationId xmlns:a16="http://schemas.microsoft.com/office/drawing/2014/main" id="{BE82BD38-E445-4696-A0AB-597A418C5665}"/>
                </a:ext>
              </a:extLst>
            </p:cNvPr>
            <p:cNvSpPr/>
            <p:nvPr/>
          </p:nvSpPr>
          <p:spPr>
            <a:xfrm>
              <a:off x="2072635" y="1908569"/>
              <a:ext cx="654616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Costura</a:t>
              </a:r>
            </a:p>
          </p:txBody>
        </p:sp>
        <p:sp>
          <p:nvSpPr>
            <p:cNvPr id="23" name="Rectángulo 22">
              <a:extLst>
                <a:ext uri="{FF2B5EF4-FFF2-40B4-BE49-F238E27FC236}">
                  <a16:creationId xmlns:a16="http://schemas.microsoft.com/office/drawing/2014/main" id="{68F4B250-3831-418F-BFC4-D431DBC2CA70}"/>
                </a:ext>
              </a:extLst>
            </p:cNvPr>
            <p:cNvSpPr/>
            <p:nvPr/>
          </p:nvSpPr>
          <p:spPr>
            <a:xfrm>
              <a:off x="2660329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4" name="Rectángulo 23">
              <a:extLst>
                <a:ext uri="{FF2B5EF4-FFF2-40B4-BE49-F238E27FC236}">
                  <a16:creationId xmlns:a16="http://schemas.microsoft.com/office/drawing/2014/main" id="{4AA89D6B-DBBA-402D-AEBE-71E144A67F00}"/>
                </a:ext>
              </a:extLst>
            </p:cNvPr>
            <p:cNvSpPr/>
            <p:nvPr/>
          </p:nvSpPr>
          <p:spPr>
            <a:xfrm>
              <a:off x="2750460" y="1915094"/>
              <a:ext cx="81676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Confección</a:t>
              </a:r>
            </a:p>
          </p:txBody>
        </p:sp>
        <p:sp>
          <p:nvSpPr>
            <p:cNvPr id="25" name="Rectángulo 24">
              <a:extLst>
                <a:ext uri="{FF2B5EF4-FFF2-40B4-BE49-F238E27FC236}">
                  <a16:creationId xmlns:a16="http://schemas.microsoft.com/office/drawing/2014/main" id="{E35C0224-B0B5-4F53-8A83-F99AB3741D53}"/>
                </a:ext>
              </a:extLst>
            </p:cNvPr>
            <p:cNvSpPr/>
            <p:nvPr/>
          </p:nvSpPr>
          <p:spPr>
            <a:xfrm>
              <a:off x="3522045" y="2000787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6" name="Rectángulo 25">
              <a:extLst>
                <a:ext uri="{FF2B5EF4-FFF2-40B4-BE49-F238E27FC236}">
                  <a16:creationId xmlns:a16="http://schemas.microsoft.com/office/drawing/2014/main" id="{6D0BC1E9-E235-4F61-AC23-ACA0B4CF88CA}"/>
                </a:ext>
              </a:extLst>
            </p:cNvPr>
            <p:cNvSpPr/>
            <p:nvPr/>
          </p:nvSpPr>
          <p:spPr>
            <a:xfrm>
              <a:off x="3612029" y="1915094"/>
              <a:ext cx="552402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Otros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sp>
        <p:nvSpPr>
          <p:cNvPr id="28" name="Rectángulo 27">
            <a:extLst>
              <a:ext uri="{FF2B5EF4-FFF2-40B4-BE49-F238E27FC236}">
                <a16:creationId xmlns:a16="http://schemas.microsoft.com/office/drawing/2014/main" id="{68588BD4-AE96-4CF9-9C4B-24A6D79FE99D}"/>
              </a:ext>
            </a:extLst>
          </p:cNvPr>
          <p:cNvSpPr/>
          <p:nvPr/>
        </p:nvSpPr>
        <p:spPr>
          <a:xfrm>
            <a:off x="354701" y="2633649"/>
            <a:ext cx="2183733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Descripción del Servicio:</a:t>
            </a:r>
            <a:endParaRPr lang="es-CL" dirty="0">
              <a:effectLst/>
              <a:latin typeface="Akazan Lt" panose="02000506020000020003" pitchFamily="2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pic>
        <p:nvPicPr>
          <p:cNvPr id="30" name="Imagen 29">
            <a:extLst>
              <a:ext uri="{FF2B5EF4-FFF2-40B4-BE49-F238E27FC236}">
                <a16:creationId xmlns:a16="http://schemas.microsoft.com/office/drawing/2014/main" id="{3E931A31-DC47-4A40-8DA9-8FC83A9306DD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203" t="66278" r="8673" b="23449"/>
          <a:stretch/>
        </p:blipFill>
        <p:spPr>
          <a:xfrm>
            <a:off x="440505" y="2944813"/>
            <a:ext cx="4301657" cy="738769"/>
          </a:xfrm>
          <a:prstGeom prst="rect">
            <a:avLst/>
          </a:prstGeom>
        </p:spPr>
      </p:pic>
      <p:grpSp>
        <p:nvGrpSpPr>
          <p:cNvPr id="76" name="Grupo 75">
            <a:extLst>
              <a:ext uri="{FF2B5EF4-FFF2-40B4-BE49-F238E27FC236}">
                <a16:creationId xmlns:a16="http://schemas.microsoft.com/office/drawing/2014/main" id="{EBD2F4EC-A8BF-4680-A871-AD5F1ACFA33A}"/>
              </a:ext>
            </a:extLst>
          </p:cNvPr>
          <p:cNvGrpSpPr/>
          <p:nvPr/>
        </p:nvGrpSpPr>
        <p:grpSpPr>
          <a:xfrm>
            <a:off x="513147" y="3825721"/>
            <a:ext cx="4187950" cy="1277269"/>
            <a:chOff x="425691" y="4023521"/>
            <a:chExt cx="4187950" cy="1277269"/>
          </a:xfrm>
        </p:grpSpPr>
        <p:sp>
          <p:nvSpPr>
            <p:cNvPr id="39" name="Rectángulo 38">
              <a:extLst>
                <a:ext uri="{FF2B5EF4-FFF2-40B4-BE49-F238E27FC236}">
                  <a16:creationId xmlns:a16="http://schemas.microsoft.com/office/drawing/2014/main" id="{02E4A93C-8F9C-4884-B2B6-80528735D3E3}"/>
                </a:ext>
              </a:extLst>
            </p:cNvPr>
            <p:cNvSpPr/>
            <p:nvPr/>
          </p:nvSpPr>
          <p:spPr>
            <a:xfrm>
              <a:off x="425691" y="4023521"/>
              <a:ext cx="118105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Ficha de Medidas</a:t>
              </a:r>
            </a:p>
          </p:txBody>
        </p:sp>
        <p:sp>
          <p:nvSpPr>
            <p:cNvPr id="41" name="Rectángulo 40">
              <a:extLst>
                <a:ext uri="{FF2B5EF4-FFF2-40B4-BE49-F238E27FC236}">
                  <a16:creationId xmlns:a16="http://schemas.microsoft.com/office/drawing/2014/main" id="{92B9E128-7B4C-45E7-9BA8-B9EA85687B92}"/>
                </a:ext>
              </a:extLst>
            </p:cNvPr>
            <p:cNvSpPr/>
            <p:nvPr/>
          </p:nvSpPr>
          <p:spPr>
            <a:xfrm>
              <a:off x="754528" y="4254831"/>
              <a:ext cx="66475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H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ombros</a:t>
              </a:r>
            </a:p>
          </p:txBody>
        </p:sp>
        <p:grpSp>
          <p:nvGrpSpPr>
            <p:cNvPr id="53" name="Grupo 52">
              <a:extLst>
                <a:ext uri="{FF2B5EF4-FFF2-40B4-BE49-F238E27FC236}">
                  <a16:creationId xmlns:a16="http://schemas.microsoft.com/office/drawing/2014/main" id="{F280F20A-CEEA-4B75-946C-268CF551042A}"/>
                </a:ext>
              </a:extLst>
            </p:cNvPr>
            <p:cNvGrpSpPr/>
            <p:nvPr/>
          </p:nvGrpSpPr>
          <p:grpSpPr>
            <a:xfrm>
              <a:off x="499785" y="4324233"/>
              <a:ext cx="319496" cy="903494"/>
              <a:chOff x="499785" y="4324233"/>
              <a:chExt cx="319496" cy="903494"/>
            </a:xfrm>
          </p:grpSpPr>
          <p:sp>
            <p:nvSpPr>
              <p:cNvPr id="40" name="Rectángulo 39">
                <a:extLst>
                  <a:ext uri="{FF2B5EF4-FFF2-40B4-BE49-F238E27FC236}">
                    <a16:creationId xmlns:a16="http://schemas.microsoft.com/office/drawing/2014/main" id="{E47B04F6-4E0C-443A-9D7F-51CC3A6E8167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 dirty="0"/>
              </a:p>
            </p:txBody>
          </p:sp>
          <p:sp>
            <p:nvSpPr>
              <p:cNvPr id="42" name="Rectángulo 41">
                <a:extLst>
                  <a:ext uri="{FF2B5EF4-FFF2-40B4-BE49-F238E27FC236}">
                    <a16:creationId xmlns:a16="http://schemas.microsoft.com/office/drawing/2014/main" id="{E0D8D7D1-E8A9-477D-BB59-7D4037A10AD8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3" name="Rectángulo 42">
                <a:extLst>
                  <a:ext uri="{FF2B5EF4-FFF2-40B4-BE49-F238E27FC236}">
                    <a16:creationId xmlns:a16="http://schemas.microsoft.com/office/drawing/2014/main" id="{F11EEA12-BB2F-4295-96AC-15AABB2EB594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4" name="Rectángulo 43">
                <a:extLst>
                  <a:ext uri="{FF2B5EF4-FFF2-40B4-BE49-F238E27FC236}">
                    <a16:creationId xmlns:a16="http://schemas.microsoft.com/office/drawing/2014/main" id="{4CA8619C-54F1-4E1B-8AD0-2AB97850AF39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5" name="Rectángulo 44">
                <a:extLst>
                  <a:ext uri="{FF2B5EF4-FFF2-40B4-BE49-F238E27FC236}">
                    <a16:creationId xmlns:a16="http://schemas.microsoft.com/office/drawing/2014/main" id="{A892E23F-412E-4C2B-BF07-19DEFB875F6D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48" name="Rectángulo 47">
              <a:extLst>
                <a:ext uri="{FF2B5EF4-FFF2-40B4-BE49-F238E27FC236}">
                  <a16:creationId xmlns:a16="http://schemas.microsoft.com/office/drawing/2014/main" id="{F61B7A8A-9FD8-4CD0-98C1-D19A7D442815}"/>
                </a:ext>
              </a:extLst>
            </p:cNvPr>
            <p:cNvSpPr/>
            <p:nvPr/>
          </p:nvSpPr>
          <p:spPr>
            <a:xfrm>
              <a:off x="754528" y="4446790"/>
              <a:ext cx="66475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Busto</a:t>
              </a:r>
            </a:p>
          </p:txBody>
        </p:sp>
        <p:sp>
          <p:nvSpPr>
            <p:cNvPr id="49" name="Rectángulo 48">
              <a:extLst>
                <a:ext uri="{FF2B5EF4-FFF2-40B4-BE49-F238E27FC236}">
                  <a16:creationId xmlns:a16="http://schemas.microsoft.com/office/drawing/2014/main" id="{CB2C72A1-AB47-4A03-B163-24BB2C1F201C}"/>
                </a:ext>
              </a:extLst>
            </p:cNvPr>
            <p:cNvSpPr/>
            <p:nvPr/>
          </p:nvSpPr>
          <p:spPr>
            <a:xfrm>
              <a:off x="754528" y="4627222"/>
              <a:ext cx="934027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Larg</a:t>
              </a: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 Espalda</a:t>
              </a:r>
            </a:p>
          </p:txBody>
        </p:sp>
        <p:sp>
          <p:nvSpPr>
            <p:cNvPr id="50" name="Rectángulo 49">
              <a:extLst>
                <a:ext uri="{FF2B5EF4-FFF2-40B4-BE49-F238E27FC236}">
                  <a16:creationId xmlns:a16="http://schemas.microsoft.com/office/drawing/2014/main" id="{C5BC14CB-F47E-4D58-8F68-DDE41F381913}"/>
                </a:ext>
              </a:extLst>
            </p:cNvPr>
            <p:cNvSpPr/>
            <p:nvPr/>
          </p:nvSpPr>
          <p:spPr>
            <a:xfrm>
              <a:off x="754528" y="4819750"/>
              <a:ext cx="934027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Busto</a:t>
              </a:r>
            </a:p>
          </p:txBody>
        </p:sp>
        <p:sp>
          <p:nvSpPr>
            <p:cNvPr id="52" name="Rectángulo 51">
              <a:extLst>
                <a:ext uri="{FF2B5EF4-FFF2-40B4-BE49-F238E27FC236}">
                  <a16:creationId xmlns:a16="http://schemas.microsoft.com/office/drawing/2014/main" id="{39884370-F146-4FD9-9DE4-63D0F5CF1CFD}"/>
                </a:ext>
              </a:extLst>
            </p:cNvPr>
            <p:cNvSpPr/>
            <p:nvPr/>
          </p:nvSpPr>
          <p:spPr>
            <a:xfrm>
              <a:off x="763644" y="5019073"/>
              <a:ext cx="54205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</a:t>
              </a:r>
            </a:p>
          </p:txBody>
        </p:sp>
        <p:grpSp>
          <p:nvGrpSpPr>
            <p:cNvPr id="54" name="Grupo 53">
              <a:extLst>
                <a:ext uri="{FF2B5EF4-FFF2-40B4-BE49-F238E27FC236}">
                  <a16:creationId xmlns:a16="http://schemas.microsoft.com/office/drawing/2014/main" id="{899D3852-9FE5-4802-ABAC-63F149199D1B}"/>
                </a:ext>
              </a:extLst>
            </p:cNvPr>
            <p:cNvGrpSpPr/>
            <p:nvPr/>
          </p:nvGrpSpPr>
          <p:grpSpPr>
            <a:xfrm>
              <a:off x="1603520" y="4324233"/>
              <a:ext cx="319496" cy="903494"/>
              <a:chOff x="499785" y="4324233"/>
              <a:chExt cx="319496" cy="903494"/>
            </a:xfrm>
          </p:grpSpPr>
          <p:sp>
            <p:nvSpPr>
              <p:cNvPr id="55" name="Rectángulo 54">
                <a:extLst>
                  <a:ext uri="{FF2B5EF4-FFF2-40B4-BE49-F238E27FC236}">
                    <a16:creationId xmlns:a16="http://schemas.microsoft.com/office/drawing/2014/main" id="{B9500116-F8A0-4B60-A41D-DDA61DAD96E1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6" name="Rectángulo 55">
                <a:extLst>
                  <a:ext uri="{FF2B5EF4-FFF2-40B4-BE49-F238E27FC236}">
                    <a16:creationId xmlns:a16="http://schemas.microsoft.com/office/drawing/2014/main" id="{32936542-49CC-49B3-82EB-7BF61A120F45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7" name="Rectángulo 56">
                <a:extLst>
                  <a:ext uri="{FF2B5EF4-FFF2-40B4-BE49-F238E27FC236}">
                    <a16:creationId xmlns:a16="http://schemas.microsoft.com/office/drawing/2014/main" id="{8750774D-2064-4D64-A3A9-4DF20C839018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8" name="Rectángulo 57">
                <a:extLst>
                  <a:ext uri="{FF2B5EF4-FFF2-40B4-BE49-F238E27FC236}">
                    <a16:creationId xmlns:a16="http://schemas.microsoft.com/office/drawing/2014/main" id="{83283F80-022F-44A8-A5C5-F600B41761E0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9" name="Rectángulo 58">
                <a:extLst>
                  <a:ext uri="{FF2B5EF4-FFF2-40B4-BE49-F238E27FC236}">
                    <a16:creationId xmlns:a16="http://schemas.microsoft.com/office/drawing/2014/main" id="{B3B65F57-430F-44F5-B56A-77EC86B78C32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60" name="Rectángulo 59">
              <a:extLst>
                <a:ext uri="{FF2B5EF4-FFF2-40B4-BE49-F238E27FC236}">
                  <a16:creationId xmlns:a16="http://schemas.microsoft.com/office/drawing/2014/main" id="{6466DA8E-C652-4658-9DE6-CC4010FF4254}"/>
                </a:ext>
              </a:extLst>
            </p:cNvPr>
            <p:cNvSpPr/>
            <p:nvPr/>
          </p:nvSpPr>
          <p:spPr>
            <a:xfrm>
              <a:off x="1857045" y="4249221"/>
              <a:ext cx="140225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Frente </a:t>
              </a:r>
            </a:p>
          </p:txBody>
        </p:sp>
        <p:sp>
          <p:nvSpPr>
            <p:cNvPr id="61" name="Rectángulo 60">
              <a:extLst>
                <a:ext uri="{FF2B5EF4-FFF2-40B4-BE49-F238E27FC236}">
                  <a16:creationId xmlns:a16="http://schemas.microsoft.com/office/drawing/2014/main" id="{31371062-0AD6-4B71-A228-5A8B2CD3F31E}"/>
                </a:ext>
              </a:extLst>
            </p:cNvPr>
            <p:cNvSpPr/>
            <p:nvPr/>
          </p:nvSpPr>
          <p:spPr>
            <a:xfrm>
              <a:off x="1857045" y="4448480"/>
              <a:ext cx="1327750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Costado</a:t>
              </a:r>
            </a:p>
          </p:txBody>
        </p:sp>
        <p:sp>
          <p:nvSpPr>
            <p:cNvPr id="62" name="Rectángulo 61">
              <a:extLst>
                <a:ext uri="{FF2B5EF4-FFF2-40B4-BE49-F238E27FC236}">
                  <a16:creationId xmlns:a16="http://schemas.microsoft.com/office/drawing/2014/main" id="{5A4E51EF-8D78-4EC7-9B0F-BE0BEA9BB197}"/>
                </a:ext>
              </a:extLst>
            </p:cNvPr>
            <p:cNvSpPr/>
            <p:nvPr/>
          </p:nvSpPr>
          <p:spPr>
            <a:xfrm>
              <a:off x="1867696" y="4627222"/>
              <a:ext cx="60857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Cadera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63" name="Rectángulo 62">
              <a:extLst>
                <a:ext uri="{FF2B5EF4-FFF2-40B4-BE49-F238E27FC236}">
                  <a16:creationId xmlns:a16="http://schemas.microsoft.com/office/drawing/2014/main" id="{14010947-628E-4464-9589-CBFF26BCD86C}"/>
                </a:ext>
              </a:extLst>
            </p:cNvPr>
            <p:cNvSpPr/>
            <p:nvPr/>
          </p:nvSpPr>
          <p:spPr>
            <a:xfrm>
              <a:off x="1867696" y="4813319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Rodilla</a:t>
              </a:r>
            </a:p>
          </p:txBody>
        </p:sp>
        <p:sp>
          <p:nvSpPr>
            <p:cNvPr id="64" name="Rectángulo 63">
              <a:extLst>
                <a:ext uri="{FF2B5EF4-FFF2-40B4-BE49-F238E27FC236}">
                  <a16:creationId xmlns:a16="http://schemas.microsoft.com/office/drawing/2014/main" id="{B9F5A617-31DA-4B42-AA9F-20464752E28F}"/>
                </a:ext>
              </a:extLst>
            </p:cNvPr>
            <p:cNvSpPr/>
            <p:nvPr/>
          </p:nvSpPr>
          <p:spPr>
            <a:xfrm>
              <a:off x="1862655" y="5016100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Rodilla</a:t>
              </a:r>
            </a:p>
          </p:txBody>
        </p:sp>
        <p:grpSp>
          <p:nvGrpSpPr>
            <p:cNvPr id="65" name="Grupo 64">
              <a:extLst>
                <a:ext uri="{FF2B5EF4-FFF2-40B4-BE49-F238E27FC236}">
                  <a16:creationId xmlns:a16="http://schemas.microsoft.com/office/drawing/2014/main" id="{320CD5EF-93F7-494C-8D7A-6A0B8DEABED7}"/>
                </a:ext>
              </a:extLst>
            </p:cNvPr>
            <p:cNvGrpSpPr/>
            <p:nvPr/>
          </p:nvGrpSpPr>
          <p:grpSpPr>
            <a:xfrm>
              <a:off x="3122565" y="4330398"/>
              <a:ext cx="319496" cy="903494"/>
              <a:chOff x="499785" y="4324233"/>
              <a:chExt cx="319496" cy="903494"/>
            </a:xfrm>
          </p:grpSpPr>
          <p:sp>
            <p:nvSpPr>
              <p:cNvPr id="66" name="Rectángulo 65">
                <a:extLst>
                  <a:ext uri="{FF2B5EF4-FFF2-40B4-BE49-F238E27FC236}">
                    <a16:creationId xmlns:a16="http://schemas.microsoft.com/office/drawing/2014/main" id="{F5AFC7C4-3C8D-4234-9F99-591641CB149C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7" name="Rectángulo 66">
                <a:extLst>
                  <a:ext uri="{FF2B5EF4-FFF2-40B4-BE49-F238E27FC236}">
                    <a16:creationId xmlns:a16="http://schemas.microsoft.com/office/drawing/2014/main" id="{672EC4D9-7968-40EF-8E37-0AB1B0B57B4D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8" name="Rectángulo 67">
                <a:extLst>
                  <a:ext uri="{FF2B5EF4-FFF2-40B4-BE49-F238E27FC236}">
                    <a16:creationId xmlns:a16="http://schemas.microsoft.com/office/drawing/2014/main" id="{79992F34-89A5-437A-A008-60DF00CD58FB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9" name="Rectángulo 68">
                <a:extLst>
                  <a:ext uri="{FF2B5EF4-FFF2-40B4-BE49-F238E27FC236}">
                    <a16:creationId xmlns:a16="http://schemas.microsoft.com/office/drawing/2014/main" id="{5A44A7C8-1EF2-4BA3-A253-805C71A8205A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70" name="Rectángulo 69">
                <a:extLst>
                  <a:ext uri="{FF2B5EF4-FFF2-40B4-BE49-F238E27FC236}">
                    <a16:creationId xmlns:a16="http://schemas.microsoft.com/office/drawing/2014/main" id="{9FCEB1F4-D108-40F4-9C61-46A7811EF12A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71" name="Rectángulo 70">
              <a:extLst>
                <a:ext uri="{FF2B5EF4-FFF2-40B4-BE49-F238E27FC236}">
                  <a16:creationId xmlns:a16="http://schemas.microsoft.com/office/drawing/2014/main" id="{7667203C-F86F-4632-8695-E8C8F777376B}"/>
                </a:ext>
              </a:extLst>
            </p:cNvPr>
            <p:cNvSpPr/>
            <p:nvPr/>
          </p:nvSpPr>
          <p:spPr>
            <a:xfrm>
              <a:off x="3391445" y="4257235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Pantalones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2" name="Rectángulo 71">
              <a:extLst>
                <a:ext uri="{FF2B5EF4-FFF2-40B4-BE49-F238E27FC236}">
                  <a16:creationId xmlns:a16="http://schemas.microsoft.com/office/drawing/2014/main" id="{58BFB19A-50EB-45F1-A3CE-85D479F6FF63}"/>
                </a:ext>
              </a:extLst>
            </p:cNvPr>
            <p:cNvSpPr/>
            <p:nvPr/>
          </p:nvSpPr>
          <p:spPr>
            <a:xfrm>
              <a:off x="3392643" y="4443247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Falda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3" name="Rectángulo 72">
              <a:extLst>
                <a:ext uri="{FF2B5EF4-FFF2-40B4-BE49-F238E27FC236}">
                  <a16:creationId xmlns:a16="http://schemas.microsoft.com/office/drawing/2014/main" id="{1D61C0AB-6E23-4955-B604-F5425931A240}"/>
                </a:ext>
              </a:extLst>
            </p:cNvPr>
            <p:cNvSpPr/>
            <p:nvPr/>
          </p:nvSpPr>
          <p:spPr>
            <a:xfrm>
              <a:off x="3388231" y="4632248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Brazos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4" name="Rectángulo 73">
              <a:extLst>
                <a:ext uri="{FF2B5EF4-FFF2-40B4-BE49-F238E27FC236}">
                  <a16:creationId xmlns:a16="http://schemas.microsoft.com/office/drawing/2014/main" id="{82FFD66E-2E43-472B-9751-82F25D60E63F}"/>
                </a:ext>
              </a:extLst>
            </p:cNvPr>
            <p:cNvSpPr/>
            <p:nvPr/>
          </p:nvSpPr>
          <p:spPr>
            <a:xfrm>
              <a:off x="3391445" y="4824776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Brazos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5" name="Rectángulo 74">
              <a:extLst>
                <a:ext uri="{FF2B5EF4-FFF2-40B4-BE49-F238E27FC236}">
                  <a16:creationId xmlns:a16="http://schemas.microsoft.com/office/drawing/2014/main" id="{567DC8AA-44AB-4858-80A5-59093DB9B205}"/>
                </a:ext>
              </a:extLst>
            </p:cNvPr>
            <p:cNvSpPr/>
            <p:nvPr/>
          </p:nvSpPr>
          <p:spPr>
            <a:xfrm>
              <a:off x="3392014" y="5019687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Puños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77" name="Grupo 76">
            <a:extLst>
              <a:ext uri="{FF2B5EF4-FFF2-40B4-BE49-F238E27FC236}">
                <a16:creationId xmlns:a16="http://schemas.microsoft.com/office/drawing/2014/main" id="{E1C409F8-653D-4D9B-BD5A-C6F51AAA093A}"/>
              </a:ext>
            </a:extLst>
          </p:cNvPr>
          <p:cNvGrpSpPr/>
          <p:nvPr/>
        </p:nvGrpSpPr>
        <p:grpSpPr>
          <a:xfrm>
            <a:off x="827247" y="5284367"/>
            <a:ext cx="3869438" cy="314947"/>
            <a:chOff x="846774" y="1908569"/>
            <a:chExt cx="3869438" cy="314947"/>
          </a:xfrm>
        </p:grpSpPr>
        <p:sp>
          <p:nvSpPr>
            <p:cNvPr id="78" name="Rectángulo: esquinas redondeadas 77">
              <a:extLst>
                <a:ext uri="{FF2B5EF4-FFF2-40B4-BE49-F238E27FC236}">
                  <a16:creationId xmlns:a16="http://schemas.microsoft.com/office/drawing/2014/main" id="{2060D2E5-A165-4593-B293-BEB07BBA723F}"/>
                </a:ext>
              </a:extLst>
            </p:cNvPr>
            <p:cNvSpPr/>
            <p:nvPr/>
          </p:nvSpPr>
          <p:spPr>
            <a:xfrm>
              <a:off x="888509" y="1931042"/>
              <a:ext cx="3548063" cy="267576"/>
            </a:xfrm>
            <a:prstGeom prst="roundRect">
              <a:avLst>
                <a:gd name="adj" fmla="val 3808"/>
              </a:avLst>
            </a:prstGeom>
            <a:solidFill>
              <a:srgbClr val="E5EBF7"/>
            </a:solidFill>
            <a:ln w="6350"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79" name="Rectángulo 78">
              <a:extLst>
                <a:ext uri="{FF2B5EF4-FFF2-40B4-BE49-F238E27FC236}">
                  <a16:creationId xmlns:a16="http://schemas.microsoft.com/office/drawing/2014/main" id="{E7877A37-7626-4D32-BC91-E7815A0457B0}"/>
                </a:ext>
              </a:extLst>
            </p:cNvPr>
            <p:cNvSpPr/>
            <p:nvPr/>
          </p:nvSpPr>
          <p:spPr>
            <a:xfrm>
              <a:off x="846774" y="1910995"/>
              <a:ext cx="140708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Material Utilizado</a:t>
              </a:r>
            </a:p>
          </p:txBody>
        </p:sp>
        <p:sp>
          <p:nvSpPr>
            <p:cNvPr id="80" name="Rectángulo 79">
              <a:extLst>
                <a:ext uri="{FF2B5EF4-FFF2-40B4-BE49-F238E27FC236}">
                  <a16:creationId xmlns:a16="http://schemas.microsoft.com/office/drawing/2014/main" id="{EED52FFC-D234-4972-9362-CCA8BD8E1E1D}"/>
                </a:ext>
              </a:extLst>
            </p:cNvPr>
            <p:cNvSpPr/>
            <p:nvPr/>
          </p:nvSpPr>
          <p:spPr>
            <a:xfrm>
              <a:off x="1951784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81" name="Rectángulo 80">
              <a:extLst>
                <a:ext uri="{FF2B5EF4-FFF2-40B4-BE49-F238E27FC236}">
                  <a16:creationId xmlns:a16="http://schemas.microsoft.com/office/drawing/2014/main" id="{810D7B33-A378-48EE-81DB-D80ABF08CAFF}"/>
                </a:ext>
              </a:extLst>
            </p:cNvPr>
            <p:cNvSpPr/>
            <p:nvPr/>
          </p:nvSpPr>
          <p:spPr>
            <a:xfrm>
              <a:off x="2018850" y="1908569"/>
              <a:ext cx="1230415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Traído por cliente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82" name="Rectángulo 81">
              <a:extLst>
                <a:ext uri="{FF2B5EF4-FFF2-40B4-BE49-F238E27FC236}">
                  <a16:creationId xmlns:a16="http://schemas.microsoft.com/office/drawing/2014/main" id="{C6BA340D-8998-4AB9-89C7-B008C984CE74}"/>
                </a:ext>
              </a:extLst>
            </p:cNvPr>
            <p:cNvSpPr/>
            <p:nvPr/>
          </p:nvSpPr>
          <p:spPr>
            <a:xfrm>
              <a:off x="3114635" y="2000787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85" name="Rectángulo 84">
              <a:extLst>
                <a:ext uri="{FF2B5EF4-FFF2-40B4-BE49-F238E27FC236}">
                  <a16:creationId xmlns:a16="http://schemas.microsoft.com/office/drawing/2014/main" id="{E804BDC5-B8E3-4BEE-B9A1-7A7F9FE1772F}"/>
                </a:ext>
              </a:extLst>
            </p:cNvPr>
            <p:cNvSpPr/>
            <p:nvPr/>
          </p:nvSpPr>
          <p:spPr>
            <a:xfrm>
              <a:off x="3194974" y="1908569"/>
              <a:ext cx="152123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Comprado por uno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pic>
        <p:nvPicPr>
          <p:cNvPr id="86" name="Imagen 85">
            <a:extLst>
              <a:ext uri="{FF2B5EF4-FFF2-40B4-BE49-F238E27FC236}">
                <a16:creationId xmlns:a16="http://schemas.microsoft.com/office/drawing/2014/main" id="{5E40D706-1789-41B8-8B26-B918DFB9E15B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203" t="66278" r="8673" b="23356"/>
          <a:stretch/>
        </p:blipFill>
        <p:spPr>
          <a:xfrm>
            <a:off x="420002" y="5572807"/>
            <a:ext cx="4301657" cy="745544"/>
          </a:xfrm>
          <a:prstGeom prst="rect">
            <a:avLst/>
          </a:prstGeom>
        </p:spPr>
      </p:pic>
      <p:grpSp>
        <p:nvGrpSpPr>
          <p:cNvPr id="99" name="Grupo 98">
            <a:extLst>
              <a:ext uri="{FF2B5EF4-FFF2-40B4-BE49-F238E27FC236}">
                <a16:creationId xmlns:a16="http://schemas.microsoft.com/office/drawing/2014/main" id="{A495B0AB-2D8A-4029-A820-29583E476264}"/>
              </a:ext>
            </a:extLst>
          </p:cNvPr>
          <p:cNvGrpSpPr/>
          <p:nvPr/>
        </p:nvGrpSpPr>
        <p:grpSpPr>
          <a:xfrm>
            <a:off x="513886" y="6402346"/>
            <a:ext cx="4328637" cy="751470"/>
            <a:chOff x="507023" y="6357999"/>
            <a:chExt cx="4328637" cy="751470"/>
          </a:xfrm>
        </p:grpSpPr>
        <p:sp>
          <p:nvSpPr>
            <p:cNvPr id="88" name="Rectángulo 87">
              <a:extLst>
                <a:ext uri="{FF2B5EF4-FFF2-40B4-BE49-F238E27FC236}">
                  <a16:creationId xmlns:a16="http://schemas.microsoft.com/office/drawing/2014/main" id="{CABB359B-7FAA-4851-BFBB-C7E16CD1F9CA}"/>
                </a:ext>
              </a:extLst>
            </p:cNvPr>
            <p:cNvSpPr/>
            <p:nvPr/>
          </p:nvSpPr>
          <p:spPr>
            <a:xfrm>
              <a:off x="507023" y="6357999"/>
              <a:ext cx="1590222" cy="34394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6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Formas de Pago</a:t>
              </a:r>
              <a:endParaRPr lang="es-CL" sz="16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89" name="Rectángulo 88">
              <a:extLst>
                <a:ext uri="{FF2B5EF4-FFF2-40B4-BE49-F238E27FC236}">
                  <a16:creationId xmlns:a16="http://schemas.microsoft.com/office/drawing/2014/main" id="{5C3FB13F-67AB-4E67-B8DB-16F6AEF462D6}"/>
                </a:ext>
              </a:extLst>
            </p:cNvPr>
            <p:cNvSpPr/>
            <p:nvPr/>
          </p:nvSpPr>
          <p:spPr>
            <a:xfrm>
              <a:off x="508665" y="6755574"/>
              <a:ext cx="118105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Total a Pagar: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90" name="Conector recto 89">
              <a:extLst>
                <a:ext uri="{FF2B5EF4-FFF2-40B4-BE49-F238E27FC236}">
                  <a16:creationId xmlns:a16="http://schemas.microsoft.com/office/drawing/2014/main" id="{E991F5D5-602F-41C6-A05E-4F641BA735F5}"/>
                </a:ext>
              </a:extLst>
            </p:cNvPr>
            <p:cNvCxnSpPr>
              <a:cxnSpLocks/>
            </p:cNvCxnSpPr>
            <p:nvPr/>
          </p:nvCxnSpPr>
          <p:spPr>
            <a:xfrm>
              <a:off x="1405339" y="6956676"/>
              <a:ext cx="1125661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3" name="Rectángulo 92">
              <a:extLst>
                <a:ext uri="{FF2B5EF4-FFF2-40B4-BE49-F238E27FC236}">
                  <a16:creationId xmlns:a16="http://schemas.microsoft.com/office/drawing/2014/main" id="{6EBF0BAA-1830-4082-9014-C97DF0F57357}"/>
                </a:ext>
              </a:extLst>
            </p:cNvPr>
            <p:cNvSpPr/>
            <p:nvPr/>
          </p:nvSpPr>
          <p:spPr>
            <a:xfrm>
              <a:off x="2618328" y="6480608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94" name="Rectángulo 93">
              <a:extLst>
                <a:ext uri="{FF2B5EF4-FFF2-40B4-BE49-F238E27FC236}">
                  <a16:creationId xmlns:a16="http://schemas.microsoft.com/office/drawing/2014/main" id="{6B27A875-5C49-4CE4-884A-53A0A9CD71C2}"/>
                </a:ext>
              </a:extLst>
            </p:cNvPr>
            <p:cNvSpPr/>
            <p:nvPr/>
          </p:nvSpPr>
          <p:spPr>
            <a:xfrm>
              <a:off x="2698547" y="6392360"/>
              <a:ext cx="213711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50% Adel</a:t>
              </a: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anto / 50% Entrega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5" name="Rectángulo 94">
              <a:extLst>
                <a:ext uri="{FF2B5EF4-FFF2-40B4-BE49-F238E27FC236}">
                  <a16:creationId xmlns:a16="http://schemas.microsoft.com/office/drawing/2014/main" id="{796D9CDE-CE6A-44BC-B977-018DBDB7ADB1}"/>
                </a:ext>
              </a:extLst>
            </p:cNvPr>
            <p:cNvSpPr/>
            <p:nvPr/>
          </p:nvSpPr>
          <p:spPr>
            <a:xfrm>
              <a:off x="2618327" y="6671604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96" name="Rectángulo 95">
              <a:extLst>
                <a:ext uri="{FF2B5EF4-FFF2-40B4-BE49-F238E27FC236}">
                  <a16:creationId xmlns:a16="http://schemas.microsoft.com/office/drawing/2014/main" id="{E1A9C05A-E9F5-40BA-9B89-F4925868A6E2}"/>
                </a:ext>
              </a:extLst>
            </p:cNvPr>
            <p:cNvSpPr/>
            <p:nvPr/>
          </p:nvSpPr>
          <p:spPr>
            <a:xfrm>
              <a:off x="2698547" y="6590190"/>
              <a:ext cx="125637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Tarjeta de Crédito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7" name="Rectángulo 96">
              <a:extLst>
                <a:ext uri="{FF2B5EF4-FFF2-40B4-BE49-F238E27FC236}">
                  <a16:creationId xmlns:a16="http://schemas.microsoft.com/office/drawing/2014/main" id="{FDB9D3DA-79A0-4743-B169-42B0206C7917}"/>
                </a:ext>
              </a:extLst>
            </p:cNvPr>
            <p:cNvSpPr/>
            <p:nvPr/>
          </p:nvSpPr>
          <p:spPr>
            <a:xfrm>
              <a:off x="2734595" y="6796948"/>
              <a:ext cx="125637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Pago Completo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8" name="Rectángulo 97">
              <a:extLst>
                <a:ext uri="{FF2B5EF4-FFF2-40B4-BE49-F238E27FC236}">
                  <a16:creationId xmlns:a16="http://schemas.microsoft.com/office/drawing/2014/main" id="{C23ACB03-E850-4859-963B-A4D496E13724}"/>
                </a:ext>
              </a:extLst>
            </p:cNvPr>
            <p:cNvSpPr/>
            <p:nvPr/>
          </p:nvSpPr>
          <p:spPr>
            <a:xfrm>
              <a:off x="2618327" y="6872424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</p:grpSp>
      <p:sp>
        <p:nvSpPr>
          <p:cNvPr id="83" name="Rectángulo 82">
            <a:extLst>
              <a:ext uri="{FF2B5EF4-FFF2-40B4-BE49-F238E27FC236}">
                <a16:creationId xmlns:a16="http://schemas.microsoft.com/office/drawing/2014/main" id="{FF1B5714-D46E-4962-9BD8-8C3EB344E93F}"/>
              </a:ext>
            </a:extLst>
          </p:cNvPr>
          <p:cNvSpPr/>
          <p:nvPr/>
        </p:nvSpPr>
        <p:spPr>
          <a:xfrm>
            <a:off x="551357" y="63750"/>
            <a:ext cx="4148168" cy="107830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07000"/>
              </a:lnSpc>
              <a:spcAft>
                <a:spcPts val="726"/>
              </a:spcAft>
            </a:pPr>
            <a:r>
              <a:rPr lang="es-CL" sz="5988" dirty="0">
                <a:solidFill>
                  <a:schemeClr val="bg1"/>
                </a:solidFill>
                <a:latin typeface="Angelface" pitchFamily="50" charset="0"/>
                <a:ea typeface="Calibri" panose="020F0502020204030204" pitchFamily="34" charset="0"/>
                <a:cs typeface="Times New Roman" panose="02020603050405020304" pitchFamily="18" charset="0"/>
              </a:rPr>
              <a:t>Ordenes de Venta</a:t>
            </a:r>
            <a:endParaRPr lang="es-CL" sz="6532" dirty="0">
              <a:solidFill>
                <a:schemeClr val="bg1"/>
              </a:solidFill>
              <a:latin typeface="Angelface" pitchFamily="50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101" name="Rectángulo: esquinas redondeadas 100">
            <a:extLst>
              <a:ext uri="{FF2B5EF4-FFF2-40B4-BE49-F238E27FC236}">
                <a16:creationId xmlns:a16="http://schemas.microsoft.com/office/drawing/2014/main" id="{0A155951-9671-4EA6-9BA5-4894C98CB333}"/>
              </a:ext>
            </a:extLst>
          </p:cNvPr>
          <p:cNvSpPr/>
          <p:nvPr/>
        </p:nvSpPr>
        <p:spPr>
          <a:xfrm>
            <a:off x="473237" y="1582469"/>
            <a:ext cx="4223447" cy="604994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111" name="Rectángulo: esquinas redondeadas 110">
            <a:extLst>
              <a:ext uri="{FF2B5EF4-FFF2-40B4-BE49-F238E27FC236}">
                <a16:creationId xmlns:a16="http://schemas.microsoft.com/office/drawing/2014/main" id="{2F0F5CEE-A183-4B39-8715-F1C8F735566B}"/>
              </a:ext>
            </a:extLst>
          </p:cNvPr>
          <p:cNvSpPr/>
          <p:nvPr/>
        </p:nvSpPr>
        <p:spPr>
          <a:xfrm>
            <a:off x="524368" y="3850804"/>
            <a:ext cx="4115236" cy="1279658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113" name="Rectángulo: esquinas redondeadas 112">
            <a:extLst>
              <a:ext uri="{FF2B5EF4-FFF2-40B4-BE49-F238E27FC236}">
                <a16:creationId xmlns:a16="http://schemas.microsoft.com/office/drawing/2014/main" id="{907035ED-50C6-4207-BD92-D5027B05F656}"/>
              </a:ext>
            </a:extLst>
          </p:cNvPr>
          <p:cNvSpPr/>
          <p:nvPr/>
        </p:nvSpPr>
        <p:spPr>
          <a:xfrm>
            <a:off x="521789" y="6431097"/>
            <a:ext cx="4115236" cy="762266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</p:spTree>
    <p:extLst>
      <p:ext uri="{BB962C8B-B14F-4D97-AF65-F5344CB8AC3E}">
        <p14:creationId xmlns:p14="http://schemas.microsoft.com/office/powerpoint/2010/main" val="746957147"/>
      </p:ext>
    </p:extLst>
  </p:cSld>
  <p:clrMapOvr>
    <a:masterClrMapping/>
  </p:clrMapOvr>
</p:sld>
</file>

<file path=ppt/slides/slide3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4" name="Imagen 113">
            <a:extLst>
              <a:ext uri="{FF2B5EF4-FFF2-40B4-BE49-F238E27FC236}">
                <a16:creationId xmlns:a16="http://schemas.microsoft.com/office/drawing/2014/main" id="{E2C72D66-3C05-40F4-818E-4CB8631B94FA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26633" t="9514" r="29569" b="27352"/>
          <a:stretch/>
        </p:blipFill>
        <p:spPr>
          <a:xfrm rot="16200000">
            <a:off x="2185505" y="-1998928"/>
            <a:ext cx="697876" cy="5068891"/>
          </a:xfrm>
          <a:prstGeom prst="rect">
            <a:avLst/>
          </a:prstGeom>
        </p:spPr>
      </p:pic>
      <p:sp>
        <p:nvSpPr>
          <p:cNvPr id="112" name="Rectángulo: esquinas redondeadas 111">
            <a:extLst>
              <a:ext uri="{FF2B5EF4-FFF2-40B4-BE49-F238E27FC236}">
                <a16:creationId xmlns:a16="http://schemas.microsoft.com/office/drawing/2014/main" id="{E115D612-3661-42A9-A486-91A7B88EA55F}"/>
              </a:ext>
            </a:extLst>
          </p:cNvPr>
          <p:cNvSpPr/>
          <p:nvPr/>
        </p:nvSpPr>
        <p:spPr>
          <a:xfrm>
            <a:off x="440504" y="6367648"/>
            <a:ext cx="4290148" cy="890633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110" name="Rectángulo: esquinas redondeadas 109">
            <a:extLst>
              <a:ext uri="{FF2B5EF4-FFF2-40B4-BE49-F238E27FC236}">
                <a16:creationId xmlns:a16="http://schemas.microsoft.com/office/drawing/2014/main" id="{9B78243E-FF09-471B-A928-593DCFE6BCF1}"/>
              </a:ext>
            </a:extLst>
          </p:cNvPr>
          <p:cNvSpPr/>
          <p:nvPr/>
        </p:nvSpPr>
        <p:spPr>
          <a:xfrm>
            <a:off x="440505" y="3776826"/>
            <a:ext cx="4290148" cy="1439386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84" name="Rectángulo: esquinas redondeadas 83">
            <a:extLst>
              <a:ext uri="{FF2B5EF4-FFF2-40B4-BE49-F238E27FC236}">
                <a16:creationId xmlns:a16="http://schemas.microsoft.com/office/drawing/2014/main" id="{AD7414DD-8DE6-45B8-8112-9BDDF0B186AF}"/>
              </a:ext>
            </a:extLst>
          </p:cNvPr>
          <p:cNvSpPr/>
          <p:nvPr/>
        </p:nvSpPr>
        <p:spPr>
          <a:xfrm>
            <a:off x="420001" y="1536627"/>
            <a:ext cx="4310651" cy="697874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2" name="Rectángulo: esquinas redondeadas 1">
            <a:extLst>
              <a:ext uri="{FF2B5EF4-FFF2-40B4-BE49-F238E27FC236}">
                <a16:creationId xmlns:a16="http://schemas.microsoft.com/office/drawing/2014/main" id="{99FF4510-806D-4AC7-8D73-69B355A697B8}"/>
              </a:ext>
            </a:extLst>
          </p:cNvPr>
          <p:cNvSpPr/>
          <p:nvPr/>
        </p:nvSpPr>
        <p:spPr>
          <a:xfrm>
            <a:off x="1308997" y="1142665"/>
            <a:ext cx="1021080" cy="217998"/>
          </a:xfrm>
          <a:prstGeom prst="roundRect">
            <a:avLst>
              <a:gd name="adj" fmla="val 0"/>
            </a:avLst>
          </a:prstGeom>
          <a:noFill/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4" name="Rectángulo 3">
            <a:extLst>
              <a:ext uri="{FF2B5EF4-FFF2-40B4-BE49-F238E27FC236}">
                <a16:creationId xmlns:a16="http://schemas.microsoft.com/office/drawing/2014/main" id="{2AFB77A1-E7B9-4F47-9144-3CC7BDF7EE3D}"/>
              </a:ext>
            </a:extLst>
          </p:cNvPr>
          <p:cNvSpPr/>
          <p:nvPr/>
        </p:nvSpPr>
        <p:spPr>
          <a:xfrm>
            <a:off x="440504" y="1056234"/>
            <a:ext cx="1021080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N.º Pedido</a:t>
            </a:r>
            <a:endParaRPr lang="es-CL" dirty="0">
              <a:effectLst/>
              <a:latin typeface="Akazan Lt" panose="02000506020000020003" pitchFamily="2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5" name="Rectángulo: esquinas redondeadas 4">
            <a:extLst>
              <a:ext uri="{FF2B5EF4-FFF2-40B4-BE49-F238E27FC236}">
                <a16:creationId xmlns:a16="http://schemas.microsoft.com/office/drawing/2014/main" id="{2842A9BB-0E44-4F1E-97DD-EF7322732B51}"/>
              </a:ext>
            </a:extLst>
          </p:cNvPr>
          <p:cNvSpPr/>
          <p:nvPr/>
        </p:nvSpPr>
        <p:spPr>
          <a:xfrm>
            <a:off x="3675604" y="1142059"/>
            <a:ext cx="1021080" cy="217998"/>
          </a:xfrm>
          <a:prstGeom prst="roundRect">
            <a:avLst>
              <a:gd name="adj" fmla="val 0"/>
            </a:avLst>
          </a:prstGeom>
          <a:noFill/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6" name="Rectángulo 5">
            <a:extLst>
              <a:ext uri="{FF2B5EF4-FFF2-40B4-BE49-F238E27FC236}">
                <a16:creationId xmlns:a16="http://schemas.microsoft.com/office/drawing/2014/main" id="{7F3D37A6-278E-4B2C-8776-6E7C1A84784E}"/>
              </a:ext>
            </a:extLst>
          </p:cNvPr>
          <p:cNvSpPr/>
          <p:nvPr/>
        </p:nvSpPr>
        <p:spPr>
          <a:xfrm>
            <a:off x="3079506" y="1063864"/>
            <a:ext cx="1021080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Fecha</a:t>
            </a:r>
          </a:p>
        </p:txBody>
      </p:sp>
      <p:grpSp>
        <p:nvGrpSpPr>
          <p:cNvPr id="17" name="Grupo 16">
            <a:extLst>
              <a:ext uri="{FF2B5EF4-FFF2-40B4-BE49-F238E27FC236}">
                <a16:creationId xmlns:a16="http://schemas.microsoft.com/office/drawing/2014/main" id="{A1221EF0-FDFE-48C3-A647-6370BEFC3A9F}"/>
              </a:ext>
            </a:extLst>
          </p:cNvPr>
          <p:cNvGrpSpPr/>
          <p:nvPr/>
        </p:nvGrpSpPr>
        <p:grpSpPr>
          <a:xfrm>
            <a:off x="428996" y="1535416"/>
            <a:ext cx="4190338" cy="715275"/>
            <a:chOff x="461175" y="1120552"/>
            <a:chExt cx="4190338" cy="715275"/>
          </a:xfrm>
        </p:grpSpPr>
        <p:sp>
          <p:nvSpPr>
            <p:cNvPr id="8" name="Rectángulo 7">
              <a:extLst>
                <a:ext uri="{FF2B5EF4-FFF2-40B4-BE49-F238E27FC236}">
                  <a16:creationId xmlns:a16="http://schemas.microsoft.com/office/drawing/2014/main" id="{9A52EE84-0DE8-4F26-AD5E-3CE20593F425}"/>
                </a:ext>
              </a:extLst>
            </p:cNvPr>
            <p:cNvSpPr/>
            <p:nvPr/>
          </p:nvSpPr>
          <p:spPr>
            <a:xfrm>
              <a:off x="477077" y="1120552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Cliente: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" name="Rectángulo 8">
              <a:extLst>
                <a:ext uri="{FF2B5EF4-FFF2-40B4-BE49-F238E27FC236}">
                  <a16:creationId xmlns:a16="http://schemas.microsoft.com/office/drawing/2014/main" id="{0293D1B7-439B-4947-A5F0-41627F3784A1}"/>
                </a:ext>
              </a:extLst>
            </p:cNvPr>
            <p:cNvSpPr/>
            <p:nvPr/>
          </p:nvSpPr>
          <p:spPr>
            <a:xfrm>
              <a:off x="461175" y="1452518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Teléfono: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10" name="Rectángulo 9">
              <a:extLst>
                <a:ext uri="{FF2B5EF4-FFF2-40B4-BE49-F238E27FC236}">
                  <a16:creationId xmlns:a16="http://schemas.microsoft.com/office/drawing/2014/main" id="{18CEE0AE-BC72-4F64-89A2-783C42213717}"/>
                </a:ext>
              </a:extLst>
            </p:cNvPr>
            <p:cNvSpPr/>
            <p:nvPr/>
          </p:nvSpPr>
          <p:spPr>
            <a:xfrm>
              <a:off x="2542395" y="1460468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Celular: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12" name="Conector recto 11">
              <a:extLst>
                <a:ext uri="{FF2B5EF4-FFF2-40B4-BE49-F238E27FC236}">
                  <a16:creationId xmlns:a16="http://schemas.microsoft.com/office/drawing/2014/main" id="{44FD2E21-B38E-48E6-8AF0-3E3DE6E69487}"/>
                </a:ext>
              </a:extLst>
            </p:cNvPr>
            <p:cNvCxnSpPr/>
            <p:nvPr/>
          </p:nvCxnSpPr>
          <p:spPr>
            <a:xfrm>
              <a:off x="1089328" y="1380954"/>
              <a:ext cx="3562185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Conector recto 12">
              <a:extLst>
                <a:ext uri="{FF2B5EF4-FFF2-40B4-BE49-F238E27FC236}">
                  <a16:creationId xmlns:a16="http://schemas.microsoft.com/office/drawing/2014/main" id="{FF0615F5-297B-42CC-9227-B689F664423A}"/>
                </a:ext>
              </a:extLst>
            </p:cNvPr>
            <p:cNvCxnSpPr>
              <a:cxnSpLocks/>
            </p:cNvCxnSpPr>
            <p:nvPr/>
          </p:nvCxnSpPr>
          <p:spPr>
            <a:xfrm>
              <a:off x="1194019" y="1700333"/>
              <a:ext cx="1348376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" name="Conector recto 14">
              <a:extLst>
                <a:ext uri="{FF2B5EF4-FFF2-40B4-BE49-F238E27FC236}">
                  <a16:creationId xmlns:a16="http://schemas.microsoft.com/office/drawing/2014/main" id="{BD48C7B8-5CAC-4F82-9216-C8AB344C1EF2}"/>
                </a:ext>
              </a:extLst>
            </p:cNvPr>
            <p:cNvCxnSpPr>
              <a:cxnSpLocks/>
            </p:cNvCxnSpPr>
            <p:nvPr/>
          </p:nvCxnSpPr>
          <p:spPr>
            <a:xfrm>
              <a:off x="3228230" y="1700333"/>
              <a:ext cx="1423283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7" name="Grupo 26">
            <a:extLst>
              <a:ext uri="{FF2B5EF4-FFF2-40B4-BE49-F238E27FC236}">
                <a16:creationId xmlns:a16="http://schemas.microsoft.com/office/drawing/2014/main" id="{D011FB4B-7475-4BE9-A358-6DA41A8D12AD}"/>
              </a:ext>
            </a:extLst>
          </p:cNvPr>
          <p:cNvGrpSpPr/>
          <p:nvPr/>
        </p:nvGrpSpPr>
        <p:grpSpPr>
          <a:xfrm>
            <a:off x="899417" y="2332501"/>
            <a:ext cx="3359980" cy="319046"/>
            <a:chOff x="864702" y="1908569"/>
            <a:chExt cx="3359980" cy="319046"/>
          </a:xfrm>
        </p:grpSpPr>
        <p:sp>
          <p:nvSpPr>
            <p:cNvPr id="19" name="Rectángulo: esquinas redondeadas 18">
              <a:extLst>
                <a:ext uri="{FF2B5EF4-FFF2-40B4-BE49-F238E27FC236}">
                  <a16:creationId xmlns:a16="http://schemas.microsoft.com/office/drawing/2014/main" id="{90C1F828-0023-4BD0-AE55-1A1D3BABD5CA}"/>
                </a:ext>
              </a:extLst>
            </p:cNvPr>
            <p:cNvSpPr/>
            <p:nvPr/>
          </p:nvSpPr>
          <p:spPr>
            <a:xfrm>
              <a:off x="888509" y="1931042"/>
              <a:ext cx="3336173" cy="267576"/>
            </a:xfrm>
            <a:prstGeom prst="roundRect">
              <a:avLst>
                <a:gd name="adj" fmla="val 3808"/>
              </a:avLst>
            </a:prstGeom>
            <a:solidFill>
              <a:srgbClr val="E5EBF7"/>
            </a:solidFill>
            <a:ln w="6350"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20" name="Rectángulo 19">
              <a:extLst>
                <a:ext uri="{FF2B5EF4-FFF2-40B4-BE49-F238E27FC236}">
                  <a16:creationId xmlns:a16="http://schemas.microsoft.com/office/drawing/2014/main" id="{56986F0A-658A-4DCF-8EF6-0F185C7C5060}"/>
                </a:ext>
              </a:extLst>
            </p:cNvPr>
            <p:cNvSpPr/>
            <p:nvPr/>
          </p:nvSpPr>
          <p:spPr>
            <a:xfrm>
              <a:off x="864702" y="1910995"/>
              <a:ext cx="140708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Tipo de Servicio: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21" name="Rectángulo 20">
              <a:extLst>
                <a:ext uri="{FF2B5EF4-FFF2-40B4-BE49-F238E27FC236}">
                  <a16:creationId xmlns:a16="http://schemas.microsoft.com/office/drawing/2014/main" id="{6492D76D-BD6D-4616-9DE0-599FC92A6658}"/>
                </a:ext>
              </a:extLst>
            </p:cNvPr>
            <p:cNvSpPr/>
            <p:nvPr/>
          </p:nvSpPr>
          <p:spPr>
            <a:xfrm>
              <a:off x="1993616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2" name="Rectángulo 21">
              <a:extLst>
                <a:ext uri="{FF2B5EF4-FFF2-40B4-BE49-F238E27FC236}">
                  <a16:creationId xmlns:a16="http://schemas.microsoft.com/office/drawing/2014/main" id="{BE82BD38-E445-4696-A0AB-597A418C5665}"/>
                </a:ext>
              </a:extLst>
            </p:cNvPr>
            <p:cNvSpPr/>
            <p:nvPr/>
          </p:nvSpPr>
          <p:spPr>
            <a:xfrm>
              <a:off x="2072635" y="1908569"/>
              <a:ext cx="654616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Costura</a:t>
              </a:r>
            </a:p>
          </p:txBody>
        </p:sp>
        <p:sp>
          <p:nvSpPr>
            <p:cNvPr id="23" name="Rectángulo 22">
              <a:extLst>
                <a:ext uri="{FF2B5EF4-FFF2-40B4-BE49-F238E27FC236}">
                  <a16:creationId xmlns:a16="http://schemas.microsoft.com/office/drawing/2014/main" id="{68F4B250-3831-418F-BFC4-D431DBC2CA70}"/>
                </a:ext>
              </a:extLst>
            </p:cNvPr>
            <p:cNvSpPr/>
            <p:nvPr/>
          </p:nvSpPr>
          <p:spPr>
            <a:xfrm>
              <a:off x="2660329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4" name="Rectángulo 23">
              <a:extLst>
                <a:ext uri="{FF2B5EF4-FFF2-40B4-BE49-F238E27FC236}">
                  <a16:creationId xmlns:a16="http://schemas.microsoft.com/office/drawing/2014/main" id="{4AA89D6B-DBBA-402D-AEBE-71E144A67F00}"/>
                </a:ext>
              </a:extLst>
            </p:cNvPr>
            <p:cNvSpPr/>
            <p:nvPr/>
          </p:nvSpPr>
          <p:spPr>
            <a:xfrm>
              <a:off x="2750460" y="1915094"/>
              <a:ext cx="81676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Confección</a:t>
              </a:r>
            </a:p>
          </p:txBody>
        </p:sp>
        <p:sp>
          <p:nvSpPr>
            <p:cNvPr id="25" name="Rectángulo 24">
              <a:extLst>
                <a:ext uri="{FF2B5EF4-FFF2-40B4-BE49-F238E27FC236}">
                  <a16:creationId xmlns:a16="http://schemas.microsoft.com/office/drawing/2014/main" id="{E35C0224-B0B5-4F53-8A83-F99AB3741D53}"/>
                </a:ext>
              </a:extLst>
            </p:cNvPr>
            <p:cNvSpPr/>
            <p:nvPr/>
          </p:nvSpPr>
          <p:spPr>
            <a:xfrm>
              <a:off x="3522045" y="2000787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6" name="Rectángulo 25">
              <a:extLst>
                <a:ext uri="{FF2B5EF4-FFF2-40B4-BE49-F238E27FC236}">
                  <a16:creationId xmlns:a16="http://schemas.microsoft.com/office/drawing/2014/main" id="{6D0BC1E9-E235-4F61-AC23-ACA0B4CF88CA}"/>
                </a:ext>
              </a:extLst>
            </p:cNvPr>
            <p:cNvSpPr/>
            <p:nvPr/>
          </p:nvSpPr>
          <p:spPr>
            <a:xfrm>
              <a:off x="3612029" y="1915094"/>
              <a:ext cx="552402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Otros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sp>
        <p:nvSpPr>
          <p:cNvPr id="28" name="Rectángulo 27">
            <a:extLst>
              <a:ext uri="{FF2B5EF4-FFF2-40B4-BE49-F238E27FC236}">
                <a16:creationId xmlns:a16="http://schemas.microsoft.com/office/drawing/2014/main" id="{68588BD4-AE96-4CF9-9C4B-24A6D79FE99D}"/>
              </a:ext>
            </a:extLst>
          </p:cNvPr>
          <p:cNvSpPr/>
          <p:nvPr/>
        </p:nvSpPr>
        <p:spPr>
          <a:xfrm>
            <a:off x="354701" y="2633649"/>
            <a:ext cx="2183733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Descripción del Servicio:</a:t>
            </a:r>
            <a:endParaRPr lang="es-CL" dirty="0">
              <a:effectLst/>
              <a:latin typeface="Akazan Lt" panose="02000506020000020003" pitchFamily="2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pic>
        <p:nvPicPr>
          <p:cNvPr id="30" name="Imagen 29">
            <a:extLst>
              <a:ext uri="{FF2B5EF4-FFF2-40B4-BE49-F238E27FC236}">
                <a16:creationId xmlns:a16="http://schemas.microsoft.com/office/drawing/2014/main" id="{3E931A31-DC47-4A40-8DA9-8FC83A9306DD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203" t="66278" r="8673" b="23449"/>
          <a:stretch/>
        </p:blipFill>
        <p:spPr>
          <a:xfrm>
            <a:off x="440505" y="2944813"/>
            <a:ext cx="4301657" cy="738769"/>
          </a:xfrm>
          <a:prstGeom prst="rect">
            <a:avLst/>
          </a:prstGeom>
        </p:spPr>
      </p:pic>
      <p:grpSp>
        <p:nvGrpSpPr>
          <p:cNvPr id="76" name="Grupo 75">
            <a:extLst>
              <a:ext uri="{FF2B5EF4-FFF2-40B4-BE49-F238E27FC236}">
                <a16:creationId xmlns:a16="http://schemas.microsoft.com/office/drawing/2014/main" id="{EBD2F4EC-A8BF-4680-A871-AD5F1ACFA33A}"/>
              </a:ext>
            </a:extLst>
          </p:cNvPr>
          <p:cNvGrpSpPr/>
          <p:nvPr/>
        </p:nvGrpSpPr>
        <p:grpSpPr>
          <a:xfrm>
            <a:off x="513147" y="3825721"/>
            <a:ext cx="4187950" cy="1277269"/>
            <a:chOff x="425691" y="4023521"/>
            <a:chExt cx="4187950" cy="1277269"/>
          </a:xfrm>
        </p:grpSpPr>
        <p:sp>
          <p:nvSpPr>
            <p:cNvPr id="39" name="Rectángulo 38">
              <a:extLst>
                <a:ext uri="{FF2B5EF4-FFF2-40B4-BE49-F238E27FC236}">
                  <a16:creationId xmlns:a16="http://schemas.microsoft.com/office/drawing/2014/main" id="{02E4A93C-8F9C-4884-B2B6-80528735D3E3}"/>
                </a:ext>
              </a:extLst>
            </p:cNvPr>
            <p:cNvSpPr/>
            <p:nvPr/>
          </p:nvSpPr>
          <p:spPr>
            <a:xfrm>
              <a:off x="425691" y="4023521"/>
              <a:ext cx="118105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Ficha de Medidas</a:t>
              </a:r>
            </a:p>
          </p:txBody>
        </p:sp>
        <p:sp>
          <p:nvSpPr>
            <p:cNvPr id="41" name="Rectángulo 40">
              <a:extLst>
                <a:ext uri="{FF2B5EF4-FFF2-40B4-BE49-F238E27FC236}">
                  <a16:creationId xmlns:a16="http://schemas.microsoft.com/office/drawing/2014/main" id="{92B9E128-7B4C-45E7-9BA8-B9EA85687B92}"/>
                </a:ext>
              </a:extLst>
            </p:cNvPr>
            <p:cNvSpPr/>
            <p:nvPr/>
          </p:nvSpPr>
          <p:spPr>
            <a:xfrm>
              <a:off x="754528" y="4254831"/>
              <a:ext cx="66475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H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ombros</a:t>
              </a:r>
            </a:p>
          </p:txBody>
        </p:sp>
        <p:grpSp>
          <p:nvGrpSpPr>
            <p:cNvPr id="53" name="Grupo 52">
              <a:extLst>
                <a:ext uri="{FF2B5EF4-FFF2-40B4-BE49-F238E27FC236}">
                  <a16:creationId xmlns:a16="http://schemas.microsoft.com/office/drawing/2014/main" id="{F280F20A-CEEA-4B75-946C-268CF551042A}"/>
                </a:ext>
              </a:extLst>
            </p:cNvPr>
            <p:cNvGrpSpPr/>
            <p:nvPr/>
          </p:nvGrpSpPr>
          <p:grpSpPr>
            <a:xfrm>
              <a:off x="499785" y="4324233"/>
              <a:ext cx="319496" cy="903494"/>
              <a:chOff x="499785" y="4324233"/>
              <a:chExt cx="319496" cy="903494"/>
            </a:xfrm>
          </p:grpSpPr>
          <p:sp>
            <p:nvSpPr>
              <p:cNvPr id="40" name="Rectángulo 39">
                <a:extLst>
                  <a:ext uri="{FF2B5EF4-FFF2-40B4-BE49-F238E27FC236}">
                    <a16:creationId xmlns:a16="http://schemas.microsoft.com/office/drawing/2014/main" id="{E47B04F6-4E0C-443A-9D7F-51CC3A6E8167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 dirty="0"/>
              </a:p>
            </p:txBody>
          </p:sp>
          <p:sp>
            <p:nvSpPr>
              <p:cNvPr id="42" name="Rectángulo 41">
                <a:extLst>
                  <a:ext uri="{FF2B5EF4-FFF2-40B4-BE49-F238E27FC236}">
                    <a16:creationId xmlns:a16="http://schemas.microsoft.com/office/drawing/2014/main" id="{E0D8D7D1-E8A9-477D-BB59-7D4037A10AD8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3" name="Rectángulo 42">
                <a:extLst>
                  <a:ext uri="{FF2B5EF4-FFF2-40B4-BE49-F238E27FC236}">
                    <a16:creationId xmlns:a16="http://schemas.microsoft.com/office/drawing/2014/main" id="{F11EEA12-BB2F-4295-96AC-15AABB2EB594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4" name="Rectángulo 43">
                <a:extLst>
                  <a:ext uri="{FF2B5EF4-FFF2-40B4-BE49-F238E27FC236}">
                    <a16:creationId xmlns:a16="http://schemas.microsoft.com/office/drawing/2014/main" id="{4CA8619C-54F1-4E1B-8AD0-2AB97850AF39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5" name="Rectángulo 44">
                <a:extLst>
                  <a:ext uri="{FF2B5EF4-FFF2-40B4-BE49-F238E27FC236}">
                    <a16:creationId xmlns:a16="http://schemas.microsoft.com/office/drawing/2014/main" id="{A892E23F-412E-4C2B-BF07-19DEFB875F6D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48" name="Rectángulo 47">
              <a:extLst>
                <a:ext uri="{FF2B5EF4-FFF2-40B4-BE49-F238E27FC236}">
                  <a16:creationId xmlns:a16="http://schemas.microsoft.com/office/drawing/2014/main" id="{F61B7A8A-9FD8-4CD0-98C1-D19A7D442815}"/>
                </a:ext>
              </a:extLst>
            </p:cNvPr>
            <p:cNvSpPr/>
            <p:nvPr/>
          </p:nvSpPr>
          <p:spPr>
            <a:xfrm>
              <a:off x="754528" y="4446790"/>
              <a:ext cx="66475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Busto</a:t>
              </a:r>
            </a:p>
          </p:txBody>
        </p:sp>
        <p:sp>
          <p:nvSpPr>
            <p:cNvPr id="49" name="Rectángulo 48">
              <a:extLst>
                <a:ext uri="{FF2B5EF4-FFF2-40B4-BE49-F238E27FC236}">
                  <a16:creationId xmlns:a16="http://schemas.microsoft.com/office/drawing/2014/main" id="{CB2C72A1-AB47-4A03-B163-24BB2C1F201C}"/>
                </a:ext>
              </a:extLst>
            </p:cNvPr>
            <p:cNvSpPr/>
            <p:nvPr/>
          </p:nvSpPr>
          <p:spPr>
            <a:xfrm>
              <a:off x="754528" y="4627222"/>
              <a:ext cx="934027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Larg</a:t>
              </a: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 Espalda</a:t>
              </a:r>
            </a:p>
          </p:txBody>
        </p:sp>
        <p:sp>
          <p:nvSpPr>
            <p:cNvPr id="50" name="Rectángulo 49">
              <a:extLst>
                <a:ext uri="{FF2B5EF4-FFF2-40B4-BE49-F238E27FC236}">
                  <a16:creationId xmlns:a16="http://schemas.microsoft.com/office/drawing/2014/main" id="{C5BC14CB-F47E-4D58-8F68-DDE41F381913}"/>
                </a:ext>
              </a:extLst>
            </p:cNvPr>
            <p:cNvSpPr/>
            <p:nvPr/>
          </p:nvSpPr>
          <p:spPr>
            <a:xfrm>
              <a:off x="754528" y="4819750"/>
              <a:ext cx="934027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Busto</a:t>
              </a:r>
            </a:p>
          </p:txBody>
        </p:sp>
        <p:sp>
          <p:nvSpPr>
            <p:cNvPr id="52" name="Rectángulo 51">
              <a:extLst>
                <a:ext uri="{FF2B5EF4-FFF2-40B4-BE49-F238E27FC236}">
                  <a16:creationId xmlns:a16="http://schemas.microsoft.com/office/drawing/2014/main" id="{39884370-F146-4FD9-9DE4-63D0F5CF1CFD}"/>
                </a:ext>
              </a:extLst>
            </p:cNvPr>
            <p:cNvSpPr/>
            <p:nvPr/>
          </p:nvSpPr>
          <p:spPr>
            <a:xfrm>
              <a:off x="763644" y="5019073"/>
              <a:ext cx="54205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</a:t>
              </a:r>
            </a:p>
          </p:txBody>
        </p:sp>
        <p:grpSp>
          <p:nvGrpSpPr>
            <p:cNvPr id="54" name="Grupo 53">
              <a:extLst>
                <a:ext uri="{FF2B5EF4-FFF2-40B4-BE49-F238E27FC236}">
                  <a16:creationId xmlns:a16="http://schemas.microsoft.com/office/drawing/2014/main" id="{899D3852-9FE5-4802-ABAC-63F149199D1B}"/>
                </a:ext>
              </a:extLst>
            </p:cNvPr>
            <p:cNvGrpSpPr/>
            <p:nvPr/>
          </p:nvGrpSpPr>
          <p:grpSpPr>
            <a:xfrm>
              <a:off x="1603520" y="4324233"/>
              <a:ext cx="319496" cy="903494"/>
              <a:chOff x="499785" y="4324233"/>
              <a:chExt cx="319496" cy="903494"/>
            </a:xfrm>
          </p:grpSpPr>
          <p:sp>
            <p:nvSpPr>
              <p:cNvPr id="55" name="Rectángulo 54">
                <a:extLst>
                  <a:ext uri="{FF2B5EF4-FFF2-40B4-BE49-F238E27FC236}">
                    <a16:creationId xmlns:a16="http://schemas.microsoft.com/office/drawing/2014/main" id="{B9500116-F8A0-4B60-A41D-DDA61DAD96E1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6" name="Rectángulo 55">
                <a:extLst>
                  <a:ext uri="{FF2B5EF4-FFF2-40B4-BE49-F238E27FC236}">
                    <a16:creationId xmlns:a16="http://schemas.microsoft.com/office/drawing/2014/main" id="{32936542-49CC-49B3-82EB-7BF61A120F45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7" name="Rectángulo 56">
                <a:extLst>
                  <a:ext uri="{FF2B5EF4-FFF2-40B4-BE49-F238E27FC236}">
                    <a16:creationId xmlns:a16="http://schemas.microsoft.com/office/drawing/2014/main" id="{8750774D-2064-4D64-A3A9-4DF20C839018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8" name="Rectángulo 57">
                <a:extLst>
                  <a:ext uri="{FF2B5EF4-FFF2-40B4-BE49-F238E27FC236}">
                    <a16:creationId xmlns:a16="http://schemas.microsoft.com/office/drawing/2014/main" id="{83283F80-022F-44A8-A5C5-F600B41761E0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9" name="Rectángulo 58">
                <a:extLst>
                  <a:ext uri="{FF2B5EF4-FFF2-40B4-BE49-F238E27FC236}">
                    <a16:creationId xmlns:a16="http://schemas.microsoft.com/office/drawing/2014/main" id="{B3B65F57-430F-44F5-B56A-77EC86B78C32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60" name="Rectángulo 59">
              <a:extLst>
                <a:ext uri="{FF2B5EF4-FFF2-40B4-BE49-F238E27FC236}">
                  <a16:creationId xmlns:a16="http://schemas.microsoft.com/office/drawing/2014/main" id="{6466DA8E-C652-4658-9DE6-CC4010FF4254}"/>
                </a:ext>
              </a:extLst>
            </p:cNvPr>
            <p:cNvSpPr/>
            <p:nvPr/>
          </p:nvSpPr>
          <p:spPr>
            <a:xfrm>
              <a:off x="1857045" y="4249221"/>
              <a:ext cx="140225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Frente </a:t>
              </a:r>
            </a:p>
          </p:txBody>
        </p:sp>
        <p:sp>
          <p:nvSpPr>
            <p:cNvPr id="61" name="Rectángulo 60">
              <a:extLst>
                <a:ext uri="{FF2B5EF4-FFF2-40B4-BE49-F238E27FC236}">
                  <a16:creationId xmlns:a16="http://schemas.microsoft.com/office/drawing/2014/main" id="{31371062-0AD6-4B71-A228-5A8B2CD3F31E}"/>
                </a:ext>
              </a:extLst>
            </p:cNvPr>
            <p:cNvSpPr/>
            <p:nvPr/>
          </p:nvSpPr>
          <p:spPr>
            <a:xfrm>
              <a:off x="1857045" y="4448480"/>
              <a:ext cx="1327750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Costado</a:t>
              </a:r>
            </a:p>
          </p:txBody>
        </p:sp>
        <p:sp>
          <p:nvSpPr>
            <p:cNvPr id="62" name="Rectángulo 61">
              <a:extLst>
                <a:ext uri="{FF2B5EF4-FFF2-40B4-BE49-F238E27FC236}">
                  <a16:creationId xmlns:a16="http://schemas.microsoft.com/office/drawing/2014/main" id="{5A4E51EF-8D78-4EC7-9B0F-BE0BEA9BB197}"/>
                </a:ext>
              </a:extLst>
            </p:cNvPr>
            <p:cNvSpPr/>
            <p:nvPr/>
          </p:nvSpPr>
          <p:spPr>
            <a:xfrm>
              <a:off x="1867696" y="4627222"/>
              <a:ext cx="60857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Cadera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63" name="Rectángulo 62">
              <a:extLst>
                <a:ext uri="{FF2B5EF4-FFF2-40B4-BE49-F238E27FC236}">
                  <a16:creationId xmlns:a16="http://schemas.microsoft.com/office/drawing/2014/main" id="{14010947-628E-4464-9589-CBFF26BCD86C}"/>
                </a:ext>
              </a:extLst>
            </p:cNvPr>
            <p:cNvSpPr/>
            <p:nvPr/>
          </p:nvSpPr>
          <p:spPr>
            <a:xfrm>
              <a:off x="1867696" y="4813319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Rodilla</a:t>
              </a:r>
            </a:p>
          </p:txBody>
        </p:sp>
        <p:sp>
          <p:nvSpPr>
            <p:cNvPr id="64" name="Rectángulo 63">
              <a:extLst>
                <a:ext uri="{FF2B5EF4-FFF2-40B4-BE49-F238E27FC236}">
                  <a16:creationId xmlns:a16="http://schemas.microsoft.com/office/drawing/2014/main" id="{B9F5A617-31DA-4B42-AA9F-20464752E28F}"/>
                </a:ext>
              </a:extLst>
            </p:cNvPr>
            <p:cNvSpPr/>
            <p:nvPr/>
          </p:nvSpPr>
          <p:spPr>
            <a:xfrm>
              <a:off x="1862655" y="5016100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Rodilla</a:t>
              </a:r>
            </a:p>
          </p:txBody>
        </p:sp>
        <p:grpSp>
          <p:nvGrpSpPr>
            <p:cNvPr id="65" name="Grupo 64">
              <a:extLst>
                <a:ext uri="{FF2B5EF4-FFF2-40B4-BE49-F238E27FC236}">
                  <a16:creationId xmlns:a16="http://schemas.microsoft.com/office/drawing/2014/main" id="{320CD5EF-93F7-494C-8D7A-6A0B8DEABED7}"/>
                </a:ext>
              </a:extLst>
            </p:cNvPr>
            <p:cNvGrpSpPr/>
            <p:nvPr/>
          </p:nvGrpSpPr>
          <p:grpSpPr>
            <a:xfrm>
              <a:off x="3122565" y="4330398"/>
              <a:ext cx="319496" cy="903494"/>
              <a:chOff x="499785" y="4324233"/>
              <a:chExt cx="319496" cy="903494"/>
            </a:xfrm>
          </p:grpSpPr>
          <p:sp>
            <p:nvSpPr>
              <p:cNvPr id="66" name="Rectángulo 65">
                <a:extLst>
                  <a:ext uri="{FF2B5EF4-FFF2-40B4-BE49-F238E27FC236}">
                    <a16:creationId xmlns:a16="http://schemas.microsoft.com/office/drawing/2014/main" id="{F5AFC7C4-3C8D-4234-9F99-591641CB149C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7" name="Rectángulo 66">
                <a:extLst>
                  <a:ext uri="{FF2B5EF4-FFF2-40B4-BE49-F238E27FC236}">
                    <a16:creationId xmlns:a16="http://schemas.microsoft.com/office/drawing/2014/main" id="{672EC4D9-7968-40EF-8E37-0AB1B0B57B4D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8" name="Rectángulo 67">
                <a:extLst>
                  <a:ext uri="{FF2B5EF4-FFF2-40B4-BE49-F238E27FC236}">
                    <a16:creationId xmlns:a16="http://schemas.microsoft.com/office/drawing/2014/main" id="{79992F34-89A5-437A-A008-60DF00CD58FB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9" name="Rectángulo 68">
                <a:extLst>
                  <a:ext uri="{FF2B5EF4-FFF2-40B4-BE49-F238E27FC236}">
                    <a16:creationId xmlns:a16="http://schemas.microsoft.com/office/drawing/2014/main" id="{5A44A7C8-1EF2-4BA3-A253-805C71A8205A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70" name="Rectángulo 69">
                <a:extLst>
                  <a:ext uri="{FF2B5EF4-FFF2-40B4-BE49-F238E27FC236}">
                    <a16:creationId xmlns:a16="http://schemas.microsoft.com/office/drawing/2014/main" id="{9FCEB1F4-D108-40F4-9C61-46A7811EF12A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71" name="Rectángulo 70">
              <a:extLst>
                <a:ext uri="{FF2B5EF4-FFF2-40B4-BE49-F238E27FC236}">
                  <a16:creationId xmlns:a16="http://schemas.microsoft.com/office/drawing/2014/main" id="{7667203C-F86F-4632-8695-E8C8F777376B}"/>
                </a:ext>
              </a:extLst>
            </p:cNvPr>
            <p:cNvSpPr/>
            <p:nvPr/>
          </p:nvSpPr>
          <p:spPr>
            <a:xfrm>
              <a:off x="3391445" y="4257235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Pantalones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2" name="Rectángulo 71">
              <a:extLst>
                <a:ext uri="{FF2B5EF4-FFF2-40B4-BE49-F238E27FC236}">
                  <a16:creationId xmlns:a16="http://schemas.microsoft.com/office/drawing/2014/main" id="{58BFB19A-50EB-45F1-A3CE-85D479F6FF63}"/>
                </a:ext>
              </a:extLst>
            </p:cNvPr>
            <p:cNvSpPr/>
            <p:nvPr/>
          </p:nvSpPr>
          <p:spPr>
            <a:xfrm>
              <a:off x="3392643" y="4443247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Falda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3" name="Rectángulo 72">
              <a:extLst>
                <a:ext uri="{FF2B5EF4-FFF2-40B4-BE49-F238E27FC236}">
                  <a16:creationId xmlns:a16="http://schemas.microsoft.com/office/drawing/2014/main" id="{1D61C0AB-6E23-4955-B604-F5425931A240}"/>
                </a:ext>
              </a:extLst>
            </p:cNvPr>
            <p:cNvSpPr/>
            <p:nvPr/>
          </p:nvSpPr>
          <p:spPr>
            <a:xfrm>
              <a:off x="3388231" y="4632248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Brazos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4" name="Rectángulo 73">
              <a:extLst>
                <a:ext uri="{FF2B5EF4-FFF2-40B4-BE49-F238E27FC236}">
                  <a16:creationId xmlns:a16="http://schemas.microsoft.com/office/drawing/2014/main" id="{82FFD66E-2E43-472B-9751-82F25D60E63F}"/>
                </a:ext>
              </a:extLst>
            </p:cNvPr>
            <p:cNvSpPr/>
            <p:nvPr/>
          </p:nvSpPr>
          <p:spPr>
            <a:xfrm>
              <a:off x="3391445" y="4824776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Brazos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5" name="Rectángulo 74">
              <a:extLst>
                <a:ext uri="{FF2B5EF4-FFF2-40B4-BE49-F238E27FC236}">
                  <a16:creationId xmlns:a16="http://schemas.microsoft.com/office/drawing/2014/main" id="{567DC8AA-44AB-4858-80A5-59093DB9B205}"/>
                </a:ext>
              </a:extLst>
            </p:cNvPr>
            <p:cNvSpPr/>
            <p:nvPr/>
          </p:nvSpPr>
          <p:spPr>
            <a:xfrm>
              <a:off x="3392014" y="5019687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Puños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77" name="Grupo 76">
            <a:extLst>
              <a:ext uri="{FF2B5EF4-FFF2-40B4-BE49-F238E27FC236}">
                <a16:creationId xmlns:a16="http://schemas.microsoft.com/office/drawing/2014/main" id="{E1C409F8-653D-4D9B-BD5A-C6F51AAA093A}"/>
              </a:ext>
            </a:extLst>
          </p:cNvPr>
          <p:cNvGrpSpPr/>
          <p:nvPr/>
        </p:nvGrpSpPr>
        <p:grpSpPr>
          <a:xfrm>
            <a:off x="827247" y="5284367"/>
            <a:ext cx="3869438" cy="314947"/>
            <a:chOff x="846774" y="1908569"/>
            <a:chExt cx="3869438" cy="314947"/>
          </a:xfrm>
        </p:grpSpPr>
        <p:sp>
          <p:nvSpPr>
            <p:cNvPr id="78" name="Rectángulo: esquinas redondeadas 77">
              <a:extLst>
                <a:ext uri="{FF2B5EF4-FFF2-40B4-BE49-F238E27FC236}">
                  <a16:creationId xmlns:a16="http://schemas.microsoft.com/office/drawing/2014/main" id="{2060D2E5-A165-4593-B293-BEB07BBA723F}"/>
                </a:ext>
              </a:extLst>
            </p:cNvPr>
            <p:cNvSpPr/>
            <p:nvPr/>
          </p:nvSpPr>
          <p:spPr>
            <a:xfrm>
              <a:off x="888509" y="1931042"/>
              <a:ext cx="3548063" cy="267576"/>
            </a:xfrm>
            <a:prstGeom prst="roundRect">
              <a:avLst>
                <a:gd name="adj" fmla="val 3808"/>
              </a:avLst>
            </a:prstGeom>
            <a:solidFill>
              <a:srgbClr val="E5EBF7"/>
            </a:solidFill>
            <a:ln w="6350"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79" name="Rectángulo 78">
              <a:extLst>
                <a:ext uri="{FF2B5EF4-FFF2-40B4-BE49-F238E27FC236}">
                  <a16:creationId xmlns:a16="http://schemas.microsoft.com/office/drawing/2014/main" id="{E7877A37-7626-4D32-BC91-E7815A0457B0}"/>
                </a:ext>
              </a:extLst>
            </p:cNvPr>
            <p:cNvSpPr/>
            <p:nvPr/>
          </p:nvSpPr>
          <p:spPr>
            <a:xfrm>
              <a:off x="846774" y="1910995"/>
              <a:ext cx="140708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Material Utilizado</a:t>
              </a:r>
            </a:p>
          </p:txBody>
        </p:sp>
        <p:sp>
          <p:nvSpPr>
            <p:cNvPr id="80" name="Rectángulo 79">
              <a:extLst>
                <a:ext uri="{FF2B5EF4-FFF2-40B4-BE49-F238E27FC236}">
                  <a16:creationId xmlns:a16="http://schemas.microsoft.com/office/drawing/2014/main" id="{EED52FFC-D234-4972-9362-CCA8BD8E1E1D}"/>
                </a:ext>
              </a:extLst>
            </p:cNvPr>
            <p:cNvSpPr/>
            <p:nvPr/>
          </p:nvSpPr>
          <p:spPr>
            <a:xfrm>
              <a:off x="1951784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81" name="Rectángulo 80">
              <a:extLst>
                <a:ext uri="{FF2B5EF4-FFF2-40B4-BE49-F238E27FC236}">
                  <a16:creationId xmlns:a16="http://schemas.microsoft.com/office/drawing/2014/main" id="{810D7B33-A378-48EE-81DB-D80ABF08CAFF}"/>
                </a:ext>
              </a:extLst>
            </p:cNvPr>
            <p:cNvSpPr/>
            <p:nvPr/>
          </p:nvSpPr>
          <p:spPr>
            <a:xfrm>
              <a:off x="2018850" y="1908569"/>
              <a:ext cx="1230415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Traído por cliente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82" name="Rectángulo 81">
              <a:extLst>
                <a:ext uri="{FF2B5EF4-FFF2-40B4-BE49-F238E27FC236}">
                  <a16:creationId xmlns:a16="http://schemas.microsoft.com/office/drawing/2014/main" id="{C6BA340D-8998-4AB9-89C7-B008C984CE74}"/>
                </a:ext>
              </a:extLst>
            </p:cNvPr>
            <p:cNvSpPr/>
            <p:nvPr/>
          </p:nvSpPr>
          <p:spPr>
            <a:xfrm>
              <a:off x="3114635" y="2000787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85" name="Rectángulo 84">
              <a:extLst>
                <a:ext uri="{FF2B5EF4-FFF2-40B4-BE49-F238E27FC236}">
                  <a16:creationId xmlns:a16="http://schemas.microsoft.com/office/drawing/2014/main" id="{E804BDC5-B8E3-4BEE-B9A1-7A7F9FE1772F}"/>
                </a:ext>
              </a:extLst>
            </p:cNvPr>
            <p:cNvSpPr/>
            <p:nvPr/>
          </p:nvSpPr>
          <p:spPr>
            <a:xfrm>
              <a:off x="3194974" y="1908569"/>
              <a:ext cx="152123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Comprado por uno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pic>
        <p:nvPicPr>
          <p:cNvPr id="86" name="Imagen 85">
            <a:extLst>
              <a:ext uri="{FF2B5EF4-FFF2-40B4-BE49-F238E27FC236}">
                <a16:creationId xmlns:a16="http://schemas.microsoft.com/office/drawing/2014/main" id="{5E40D706-1789-41B8-8B26-B918DFB9E15B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203" t="66278" r="8673" b="23356"/>
          <a:stretch/>
        </p:blipFill>
        <p:spPr>
          <a:xfrm>
            <a:off x="420002" y="5572807"/>
            <a:ext cx="4301657" cy="745544"/>
          </a:xfrm>
          <a:prstGeom prst="rect">
            <a:avLst/>
          </a:prstGeom>
        </p:spPr>
      </p:pic>
      <p:grpSp>
        <p:nvGrpSpPr>
          <p:cNvPr id="99" name="Grupo 98">
            <a:extLst>
              <a:ext uri="{FF2B5EF4-FFF2-40B4-BE49-F238E27FC236}">
                <a16:creationId xmlns:a16="http://schemas.microsoft.com/office/drawing/2014/main" id="{A495B0AB-2D8A-4029-A820-29583E476264}"/>
              </a:ext>
            </a:extLst>
          </p:cNvPr>
          <p:cNvGrpSpPr/>
          <p:nvPr/>
        </p:nvGrpSpPr>
        <p:grpSpPr>
          <a:xfrm>
            <a:off x="513886" y="6402346"/>
            <a:ext cx="4328637" cy="751470"/>
            <a:chOff x="507023" y="6357999"/>
            <a:chExt cx="4328637" cy="751470"/>
          </a:xfrm>
        </p:grpSpPr>
        <p:sp>
          <p:nvSpPr>
            <p:cNvPr id="88" name="Rectángulo 87">
              <a:extLst>
                <a:ext uri="{FF2B5EF4-FFF2-40B4-BE49-F238E27FC236}">
                  <a16:creationId xmlns:a16="http://schemas.microsoft.com/office/drawing/2014/main" id="{CABB359B-7FAA-4851-BFBB-C7E16CD1F9CA}"/>
                </a:ext>
              </a:extLst>
            </p:cNvPr>
            <p:cNvSpPr/>
            <p:nvPr/>
          </p:nvSpPr>
          <p:spPr>
            <a:xfrm>
              <a:off x="507023" y="6357999"/>
              <a:ext cx="1590222" cy="34394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6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Formas de Pago</a:t>
              </a:r>
              <a:endParaRPr lang="es-CL" sz="16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89" name="Rectángulo 88">
              <a:extLst>
                <a:ext uri="{FF2B5EF4-FFF2-40B4-BE49-F238E27FC236}">
                  <a16:creationId xmlns:a16="http://schemas.microsoft.com/office/drawing/2014/main" id="{5C3FB13F-67AB-4E67-B8DB-16F6AEF462D6}"/>
                </a:ext>
              </a:extLst>
            </p:cNvPr>
            <p:cNvSpPr/>
            <p:nvPr/>
          </p:nvSpPr>
          <p:spPr>
            <a:xfrm>
              <a:off x="508665" y="6755574"/>
              <a:ext cx="118105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Total a Pagar: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90" name="Conector recto 89">
              <a:extLst>
                <a:ext uri="{FF2B5EF4-FFF2-40B4-BE49-F238E27FC236}">
                  <a16:creationId xmlns:a16="http://schemas.microsoft.com/office/drawing/2014/main" id="{E991F5D5-602F-41C6-A05E-4F641BA735F5}"/>
                </a:ext>
              </a:extLst>
            </p:cNvPr>
            <p:cNvCxnSpPr>
              <a:cxnSpLocks/>
            </p:cNvCxnSpPr>
            <p:nvPr/>
          </p:nvCxnSpPr>
          <p:spPr>
            <a:xfrm>
              <a:off x="1405339" y="6956676"/>
              <a:ext cx="1125661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3" name="Rectángulo 92">
              <a:extLst>
                <a:ext uri="{FF2B5EF4-FFF2-40B4-BE49-F238E27FC236}">
                  <a16:creationId xmlns:a16="http://schemas.microsoft.com/office/drawing/2014/main" id="{6EBF0BAA-1830-4082-9014-C97DF0F57357}"/>
                </a:ext>
              </a:extLst>
            </p:cNvPr>
            <p:cNvSpPr/>
            <p:nvPr/>
          </p:nvSpPr>
          <p:spPr>
            <a:xfrm>
              <a:off x="2618328" y="6480608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94" name="Rectángulo 93">
              <a:extLst>
                <a:ext uri="{FF2B5EF4-FFF2-40B4-BE49-F238E27FC236}">
                  <a16:creationId xmlns:a16="http://schemas.microsoft.com/office/drawing/2014/main" id="{6B27A875-5C49-4CE4-884A-53A0A9CD71C2}"/>
                </a:ext>
              </a:extLst>
            </p:cNvPr>
            <p:cNvSpPr/>
            <p:nvPr/>
          </p:nvSpPr>
          <p:spPr>
            <a:xfrm>
              <a:off x="2698547" y="6392360"/>
              <a:ext cx="213711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50% Adel</a:t>
              </a: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anto / 50% Entrega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5" name="Rectángulo 94">
              <a:extLst>
                <a:ext uri="{FF2B5EF4-FFF2-40B4-BE49-F238E27FC236}">
                  <a16:creationId xmlns:a16="http://schemas.microsoft.com/office/drawing/2014/main" id="{796D9CDE-CE6A-44BC-B977-018DBDB7ADB1}"/>
                </a:ext>
              </a:extLst>
            </p:cNvPr>
            <p:cNvSpPr/>
            <p:nvPr/>
          </p:nvSpPr>
          <p:spPr>
            <a:xfrm>
              <a:off x="2618327" y="6671604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96" name="Rectángulo 95">
              <a:extLst>
                <a:ext uri="{FF2B5EF4-FFF2-40B4-BE49-F238E27FC236}">
                  <a16:creationId xmlns:a16="http://schemas.microsoft.com/office/drawing/2014/main" id="{E1A9C05A-E9F5-40BA-9B89-F4925868A6E2}"/>
                </a:ext>
              </a:extLst>
            </p:cNvPr>
            <p:cNvSpPr/>
            <p:nvPr/>
          </p:nvSpPr>
          <p:spPr>
            <a:xfrm>
              <a:off x="2698547" y="6590190"/>
              <a:ext cx="125637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Tarjeta de Crédito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7" name="Rectángulo 96">
              <a:extLst>
                <a:ext uri="{FF2B5EF4-FFF2-40B4-BE49-F238E27FC236}">
                  <a16:creationId xmlns:a16="http://schemas.microsoft.com/office/drawing/2014/main" id="{FDB9D3DA-79A0-4743-B169-42B0206C7917}"/>
                </a:ext>
              </a:extLst>
            </p:cNvPr>
            <p:cNvSpPr/>
            <p:nvPr/>
          </p:nvSpPr>
          <p:spPr>
            <a:xfrm>
              <a:off x="2734595" y="6796948"/>
              <a:ext cx="125637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Pago Completo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8" name="Rectángulo 97">
              <a:extLst>
                <a:ext uri="{FF2B5EF4-FFF2-40B4-BE49-F238E27FC236}">
                  <a16:creationId xmlns:a16="http://schemas.microsoft.com/office/drawing/2014/main" id="{C23ACB03-E850-4859-963B-A4D496E13724}"/>
                </a:ext>
              </a:extLst>
            </p:cNvPr>
            <p:cNvSpPr/>
            <p:nvPr/>
          </p:nvSpPr>
          <p:spPr>
            <a:xfrm>
              <a:off x="2618327" y="6872424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</p:grpSp>
      <p:sp>
        <p:nvSpPr>
          <p:cNvPr id="83" name="Rectángulo 82">
            <a:extLst>
              <a:ext uri="{FF2B5EF4-FFF2-40B4-BE49-F238E27FC236}">
                <a16:creationId xmlns:a16="http://schemas.microsoft.com/office/drawing/2014/main" id="{FF1B5714-D46E-4962-9BD8-8C3EB344E93F}"/>
              </a:ext>
            </a:extLst>
          </p:cNvPr>
          <p:cNvSpPr/>
          <p:nvPr/>
        </p:nvSpPr>
        <p:spPr>
          <a:xfrm>
            <a:off x="551357" y="63750"/>
            <a:ext cx="4148168" cy="107830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07000"/>
              </a:lnSpc>
              <a:spcAft>
                <a:spcPts val="726"/>
              </a:spcAft>
            </a:pPr>
            <a:r>
              <a:rPr lang="es-CL" sz="5988" dirty="0">
                <a:solidFill>
                  <a:schemeClr val="bg1"/>
                </a:solidFill>
                <a:latin typeface="Angelface" pitchFamily="50" charset="0"/>
                <a:ea typeface="Calibri" panose="020F0502020204030204" pitchFamily="34" charset="0"/>
                <a:cs typeface="Times New Roman" panose="02020603050405020304" pitchFamily="18" charset="0"/>
              </a:rPr>
              <a:t>Ordenes de Venta</a:t>
            </a:r>
            <a:endParaRPr lang="es-CL" sz="6532" dirty="0">
              <a:solidFill>
                <a:schemeClr val="bg1"/>
              </a:solidFill>
              <a:latin typeface="Angelface" pitchFamily="50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101" name="Rectángulo: esquinas redondeadas 100">
            <a:extLst>
              <a:ext uri="{FF2B5EF4-FFF2-40B4-BE49-F238E27FC236}">
                <a16:creationId xmlns:a16="http://schemas.microsoft.com/office/drawing/2014/main" id="{0A155951-9671-4EA6-9BA5-4894C98CB333}"/>
              </a:ext>
            </a:extLst>
          </p:cNvPr>
          <p:cNvSpPr/>
          <p:nvPr/>
        </p:nvSpPr>
        <p:spPr>
          <a:xfrm>
            <a:off x="473237" y="1582469"/>
            <a:ext cx="4223447" cy="604994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111" name="Rectángulo: esquinas redondeadas 110">
            <a:extLst>
              <a:ext uri="{FF2B5EF4-FFF2-40B4-BE49-F238E27FC236}">
                <a16:creationId xmlns:a16="http://schemas.microsoft.com/office/drawing/2014/main" id="{2F0F5CEE-A183-4B39-8715-F1C8F735566B}"/>
              </a:ext>
            </a:extLst>
          </p:cNvPr>
          <p:cNvSpPr/>
          <p:nvPr/>
        </p:nvSpPr>
        <p:spPr>
          <a:xfrm>
            <a:off x="524368" y="3850804"/>
            <a:ext cx="4115236" cy="1279658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113" name="Rectángulo: esquinas redondeadas 112">
            <a:extLst>
              <a:ext uri="{FF2B5EF4-FFF2-40B4-BE49-F238E27FC236}">
                <a16:creationId xmlns:a16="http://schemas.microsoft.com/office/drawing/2014/main" id="{907035ED-50C6-4207-BD92-D5027B05F656}"/>
              </a:ext>
            </a:extLst>
          </p:cNvPr>
          <p:cNvSpPr/>
          <p:nvPr/>
        </p:nvSpPr>
        <p:spPr>
          <a:xfrm>
            <a:off x="521789" y="6431097"/>
            <a:ext cx="4115236" cy="762266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</p:spTree>
    <p:extLst>
      <p:ext uri="{BB962C8B-B14F-4D97-AF65-F5344CB8AC3E}">
        <p14:creationId xmlns:p14="http://schemas.microsoft.com/office/powerpoint/2010/main" val="2659321061"/>
      </p:ext>
    </p:extLst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4" name="Imagen 113">
            <a:extLst>
              <a:ext uri="{FF2B5EF4-FFF2-40B4-BE49-F238E27FC236}">
                <a16:creationId xmlns:a16="http://schemas.microsoft.com/office/drawing/2014/main" id="{E2C72D66-3C05-40F4-818E-4CB8631B94FA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26633" t="9514" r="29569" b="27352"/>
          <a:stretch/>
        </p:blipFill>
        <p:spPr>
          <a:xfrm rot="16200000">
            <a:off x="2185505" y="-1998928"/>
            <a:ext cx="697876" cy="5068891"/>
          </a:xfrm>
          <a:prstGeom prst="rect">
            <a:avLst/>
          </a:prstGeom>
        </p:spPr>
      </p:pic>
      <p:sp>
        <p:nvSpPr>
          <p:cNvPr id="112" name="Rectángulo: esquinas redondeadas 111">
            <a:extLst>
              <a:ext uri="{FF2B5EF4-FFF2-40B4-BE49-F238E27FC236}">
                <a16:creationId xmlns:a16="http://schemas.microsoft.com/office/drawing/2014/main" id="{E115D612-3661-42A9-A486-91A7B88EA55F}"/>
              </a:ext>
            </a:extLst>
          </p:cNvPr>
          <p:cNvSpPr/>
          <p:nvPr/>
        </p:nvSpPr>
        <p:spPr>
          <a:xfrm>
            <a:off x="440504" y="6367648"/>
            <a:ext cx="4290148" cy="890633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110" name="Rectángulo: esquinas redondeadas 109">
            <a:extLst>
              <a:ext uri="{FF2B5EF4-FFF2-40B4-BE49-F238E27FC236}">
                <a16:creationId xmlns:a16="http://schemas.microsoft.com/office/drawing/2014/main" id="{9B78243E-FF09-471B-A928-593DCFE6BCF1}"/>
              </a:ext>
            </a:extLst>
          </p:cNvPr>
          <p:cNvSpPr/>
          <p:nvPr/>
        </p:nvSpPr>
        <p:spPr>
          <a:xfrm>
            <a:off x="440505" y="3776826"/>
            <a:ext cx="4290148" cy="1439386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84" name="Rectángulo: esquinas redondeadas 83">
            <a:extLst>
              <a:ext uri="{FF2B5EF4-FFF2-40B4-BE49-F238E27FC236}">
                <a16:creationId xmlns:a16="http://schemas.microsoft.com/office/drawing/2014/main" id="{AD7414DD-8DE6-45B8-8112-9BDDF0B186AF}"/>
              </a:ext>
            </a:extLst>
          </p:cNvPr>
          <p:cNvSpPr/>
          <p:nvPr/>
        </p:nvSpPr>
        <p:spPr>
          <a:xfrm>
            <a:off x="420001" y="1536627"/>
            <a:ext cx="4310651" cy="697874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2" name="Rectángulo: esquinas redondeadas 1">
            <a:extLst>
              <a:ext uri="{FF2B5EF4-FFF2-40B4-BE49-F238E27FC236}">
                <a16:creationId xmlns:a16="http://schemas.microsoft.com/office/drawing/2014/main" id="{99FF4510-806D-4AC7-8D73-69B355A697B8}"/>
              </a:ext>
            </a:extLst>
          </p:cNvPr>
          <p:cNvSpPr/>
          <p:nvPr/>
        </p:nvSpPr>
        <p:spPr>
          <a:xfrm>
            <a:off x="1308997" y="1142665"/>
            <a:ext cx="1021080" cy="217998"/>
          </a:xfrm>
          <a:prstGeom prst="roundRect">
            <a:avLst>
              <a:gd name="adj" fmla="val 0"/>
            </a:avLst>
          </a:prstGeom>
          <a:noFill/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4" name="Rectángulo 3">
            <a:extLst>
              <a:ext uri="{FF2B5EF4-FFF2-40B4-BE49-F238E27FC236}">
                <a16:creationId xmlns:a16="http://schemas.microsoft.com/office/drawing/2014/main" id="{2AFB77A1-E7B9-4F47-9144-3CC7BDF7EE3D}"/>
              </a:ext>
            </a:extLst>
          </p:cNvPr>
          <p:cNvSpPr/>
          <p:nvPr/>
        </p:nvSpPr>
        <p:spPr>
          <a:xfrm>
            <a:off x="440504" y="1056234"/>
            <a:ext cx="1021080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N.º Pedido</a:t>
            </a:r>
            <a:endParaRPr lang="es-CL" dirty="0">
              <a:effectLst/>
              <a:latin typeface="Akazan Lt" panose="02000506020000020003" pitchFamily="2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5" name="Rectángulo: esquinas redondeadas 4">
            <a:extLst>
              <a:ext uri="{FF2B5EF4-FFF2-40B4-BE49-F238E27FC236}">
                <a16:creationId xmlns:a16="http://schemas.microsoft.com/office/drawing/2014/main" id="{2842A9BB-0E44-4F1E-97DD-EF7322732B51}"/>
              </a:ext>
            </a:extLst>
          </p:cNvPr>
          <p:cNvSpPr/>
          <p:nvPr/>
        </p:nvSpPr>
        <p:spPr>
          <a:xfrm>
            <a:off x="3675604" y="1142059"/>
            <a:ext cx="1021080" cy="217998"/>
          </a:xfrm>
          <a:prstGeom prst="roundRect">
            <a:avLst>
              <a:gd name="adj" fmla="val 0"/>
            </a:avLst>
          </a:prstGeom>
          <a:noFill/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6" name="Rectángulo 5">
            <a:extLst>
              <a:ext uri="{FF2B5EF4-FFF2-40B4-BE49-F238E27FC236}">
                <a16:creationId xmlns:a16="http://schemas.microsoft.com/office/drawing/2014/main" id="{7F3D37A6-278E-4B2C-8776-6E7C1A84784E}"/>
              </a:ext>
            </a:extLst>
          </p:cNvPr>
          <p:cNvSpPr/>
          <p:nvPr/>
        </p:nvSpPr>
        <p:spPr>
          <a:xfrm>
            <a:off x="3079506" y="1063864"/>
            <a:ext cx="1021080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Fecha</a:t>
            </a:r>
          </a:p>
        </p:txBody>
      </p:sp>
      <p:grpSp>
        <p:nvGrpSpPr>
          <p:cNvPr id="17" name="Grupo 16">
            <a:extLst>
              <a:ext uri="{FF2B5EF4-FFF2-40B4-BE49-F238E27FC236}">
                <a16:creationId xmlns:a16="http://schemas.microsoft.com/office/drawing/2014/main" id="{A1221EF0-FDFE-48C3-A647-6370BEFC3A9F}"/>
              </a:ext>
            </a:extLst>
          </p:cNvPr>
          <p:cNvGrpSpPr/>
          <p:nvPr/>
        </p:nvGrpSpPr>
        <p:grpSpPr>
          <a:xfrm>
            <a:off x="428996" y="1535416"/>
            <a:ext cx="4190338" cy="715275"/>
            <a:chOff x="461175" y="1120552"/>
            <a:chExt cx="4190338" cy="715275"/>
          </a:xfrm>
        </p:grpSpPr>
        <p:sp>
          <p:nvSpPr>
            <p:cNvPr id="8" name="Rectángulo 7">
              <a:extLst>
                <a:ext uri="{FF2B5EF4-FFF2-40B4-BE49-F238E27FC236}">
                  <a16:creationId xmlns:a16="http://schemas.microsoft.com/office/drawing/2014/main" id="{9A52EE84-0DE8-4F26-AD5E-3CE20593F425}"/>
                </a:ext>
              </a:extLst>
            </p:cNvPr>
            <p:cNvSpPr/>
            <p:nvPr/>
          </p:nvSpPr>
          <p:spPr>
            <a:xfrm>
              <a:off x="477077" y="1120552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Cliente: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" name="Rectángulo 8">
              <a:extLst>
                <a:ext uri="{FF2B5EF4-FFF2-40B4-BE49-F238E27FC236}">
                  <a16:creationId xmlns:a16="http://schemas.microsoft.com/office/drawing/2014/main" id="{0293D1B7-439B-4947-A5F0-41627F3784A1}"/>
                </a:ext>
              </a:extLst>
            </p:cNvPr>
            <p:cNvSpPr/>
            <p:nvPr/>
          </p:nvSpPr>
          <p:spPr>
            <a:xfrm>
              <a:off x="461175" y="1452518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Teléfono: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10" name="Rectángulo 9">
              <a:extLst>
                <a:ext uri="{FF2B5EF4-FFF2-40B4-BE49-F238E27FC236}">
                  <a16:creationId xmlns:a16="http://schemas.microsoft.com/office/drawing/2014/main" id="{18CEE0AE-BC72-4F64-89A2-783C42213717}"/>
                </a:ext>
              </a:extLst>
            </p:cNvPr>
            <p:cNvSpPr/>
            <p:nvPr/>
          </p:nvSpPr>
          <p:spPr>
            <a:xfrm>
              <a:off x="2542395" y="1460468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Celular: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12" name="Conector recto 11">
              <a:extLst>
                <a:ext uri="{FF2B5EF4-FFF2-40B4-BE49-F238E27FC236}">
                  <a16:creationId xmlns:a16="http://schemas.microsoft.com/office/drawing/2014/main" id="{44FD2E21-B38E-48E6-8AF0-3E3DE6E69487}"/>
                </a:ext>
              </a:extLst>
            </p:cNvPr>
            <p:cNvCxnSpPr/>
            <p:nvPr/>
          </p:nvCxnSpPr>
          <p:spPr>
            <a:xfrm>
              <a:off x="1089328" y="1380954"/>
              <a:ext cx="3562185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Conector recto 12">
              <a:extLst>
                <a:ext uri="{FF2B5EF4-FFF2-40B4-BE49-F238E27FC236}">
                  <a16:creationId xmlns:a16="http://schemas.microsoft.com/office/drawing/2014/main" id="{FF0615F5-297B-42CC-9227-B689F664423A}"/>
                </a:ext>
              </a:extLst>
            </p:cNvPr>
            <p:cNvCxnSpPr>
              <a:cxnSpLocks/>
            </p:cNvCxnSpPr>
            <p:nvPr/>
          </p:nvCxnSpPr>
          <p:spPr>
            <a:xfrm>
              <a:off x="1194019" y="1700333"/>
              <a:ext cx="1348376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" name="Conector recto 14">
              <a:extLst>
                <a:ext uri="{FF2B5EF4-FFF2-40B4-BE49-F238E27FC236}">
                  <a16:creationId xmlns:a16="http://schemas.microsoft.com/office/drawing/2014/main" id="{BD48C7B8-5CAC-4F82-9216-C8AB344C1EF2}"/>
                </a:ext>
              </a:extLst>
            </p:cNvPr>
            <p:cNvCxnSpPr>
              <a:cxnSpLocks/>
            </p:cNvCxnSpPr>
            <p:nvPr/>
          </p:nvCxnSpPr>
          <p:spPr>
            <a:xfrm>
              <a:off x="3228230" y="1700333"/>
              <a:ext cx="1423283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7" name="Grupo 26">
            <a:extLst>
              <a:ext uri="{FF2B5EF4-FFF2-40B4-BE49-F238E27FC236}">
                <a16:creationId xmlns:a16="http://schemas.microsoft.com/office/drawing/2014/main" id="{D011FB4B-7475-4BE9-A358-6DA41A8D12AD}"/>
              </a:ext>
            </a:extLst>
          </p:cNvPr>
          <p:cNvGrpSpPr/>
          <p:nvPr/>
        </p:nvGrpSpPr>
        <p:grpSpPr>
          <a:xfrm>
            <a:off x="899417" y="2332501"/>
            <a:ext cx="3359980" cy="319046"/>
            <a:chOff x="864702" y="1908569"/>
            <a:chExt cx="3359980" cy="319046"/>
          </a:xfrm>
        </p:grpSpPr>
        <p:sp>
          <p:nvSpPr>
            <p:cNvPr id="19" name="Rectángulo: esquinas redondeadas 18">
              <a:extLst>
                <a:ext uri="{FF2B5EF4-FFF2-40B4-BE49-F238E27FC236}">
                  <a16:creationId xmlns:a16="http://schemas.microsoft.com/office/drawing/2014/main" id="{90C1F828-0023-4BD0-AE55-1A1D3BABD5CA}"/>
                </a:ext>
              </a:extLst>
            </p:cNvPr>
            <p:cNvSpPr/>
            <p:nvPr/>
          </p:nvSpPr>
          <p:spPr>
            <a:xfrm>
              <a:off x="888509" y="1931042"/>
              <a:ext cx="3336173" cy="267576"/>
            </a:xfrm>
            <a:prstGeom prst="roundRect">
              <a:avLst>
                <a:gd name="adj" fmla="val 3808"/>
              </a:avLst>
            </a:prstGeom>
            <a:solidFill>
              <a:srgbClr val="E5EBF7"/>
            </a:solidFill>
            <a:ln w="6350"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20" name="Rectángulo 19">
              <a:extLst>
                <a:ext uri="{FF2B5EF4-FFF2-40B4-BE49-F238E27FC236}">
                  <a16:creationId xmlns:a16="http://schemas.microsoft.com/office/drawing/2014/main" id="{56986F0A-658A-4DCF-8EF6-0F185C7C5060}"/>
                </a:ext>
              </a:extLst>
            </p:cNvPr>
            <p:cNvSpPr/>
            <p:nvPr/>
          </p:nvSpPr>
          <p:spPr>
            <a:xfrm>
              <a:off x="864702" y="1910995"/>
              <a:ext cx="140708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Tipo de Servicio: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21" name="Rectángulo 20">
              <a:extLst>
                <a:ext uri="{FF2B5EF4-FFF2-40B4-BE49-F238E27FC236}">
                  <a16:creationId xmlns:a16="http://schemas.microsoft.com/office/drawing/2014/main" id="{6492D76D-BD6D-4616-9DE0-599FC92A6658}"/>
                </a:ext>
              </a:extLst>
            </p:cNvPr>
            <p:cNvSpPr/>
            <p:nvPr/>
          </p:nvSpPr>
          <p:spPr>
            <a:xfrm>
              <a:off x="1993616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2" name="Rectángulo 21">
              <a:extLst>
                <a:ext uri="{FF2B5EF4-FFF2-40B4-BE49-F238E27FC236}">
                  <a16:creationId xmlns:a16="http://schemas.microsoft.com/office/drawing/2014/main" id="{BE82BD38-E445-4696-A0AB-597A418C5665}"/>
                </a:ext>
              </a:extLst>
            </p:cNvPr>
            <p:cNvSpPr/>
            <p:nvPr/>
          </p:nvSpPr>
          <p:spPr>
            <a:xfrm>
              <a:off x="2072635" y="1908569"/>
              <a:ext cx="654616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Costura</a:t>
              </a:r>
            </a:p>
          </p:txBody>
        </p:sp>
        <p:sp>
          <p:nvSpPr>
            <p:cNvPr id="23" name="Rectángulo 22">
              <a:extLst>
                <a:ext uri="{FF2B5EF4-FFF2-40B4-BE49-F238E27FC236}">
                  <a16:creationId xmlns:a16="http://schemas.microsoft.com/office/drawing/2014/main" id="{68F4B250-3831-418F-BFC4-D431DBC2CA70}"/>
                </a:ext>
              </a:extLst>
            </p:cNvPr>
            <p:cNvSpPr/>
            <p:nvPr/>
          </p:nvSpPr>
          <p:spPr>
            <a:xfrm>
              <a:off x="2660329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4" name="Rectángulo 23">
              <a:extLst>
                <a:ext uri="{FF2B5EF4-FFF2-40B4-BE49-F238E27FC236}">
                  <a16:creationId xmlns:a16="http://schemas.microsoft.com/office/drawing/2014/main" id="{4AA89D6B-DBBA-402D-AEBE-71E144A67F00}"/>
                </a:ext>
              </a:extLst>
            </p:cNvPr>
            <p:cNvSpPr/>
            <p:nvPr/>
          </p:nvSpPr>
          <p:spPr>
            <a:xfrm>
              <a:off x="2750460" y="1915094"/>
              <a:ext cx="81676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Confección</a:t>
              </a:r>
            </a:p>
          </p:txBody>
        </p:sp>
        <p:sp>
          <p:nvSpPr>
            <p:cNvPr id="25" name="Rectángulo 24">
              <a:extLst>
                <a:ext uri="{FF2B5EF4-FFF2-40B4-BE49-F238E27FC236}">
                  <a16:creationId xmlns:a16="http://schemas.microsoft.com/office/drawing/2014/main" id="{E35C0224-B0B5-4F53-8A83-F99AB3741D53}"/>
                </a:ext>
              </a:extLst>
            </p:cNvPr>
            <p:cNvSpPr/>
            <p:nvPr/>
          </p:nvSpPr>
          <p:spPr>
            <a:xfrm>
              <a:off x="3522045" y="2000787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6" name="Rectángulo 25">
              <a:extLst>
                <a:ext uri="{FF2B5EF4-FFF2-40B4-BE49-F238E27FC236}">
                  <a16:creationId xmlns:a16="http://schemas.microsoft.com/office/drawing/2014/main" id="{6D0BC1E9-E235-4F61-AC23-ACA0B4CF88CA}"/>
                </a:ext>
              </a:extLst>
            </p:cNvPr>
            <p:cNvSpPr/>
            <p:nvPr/>
          </p:nvSpPr>
          <p:spPr>
            <a:xfrm>
              <a:off x="3612029" y="1915094"/>
              <a:ext cx="552402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Otros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sp>
        <p:nvSpPr>
          <p:cNvPr id="28" name="Rectángulo 27">
            <a:extLst>
              <a:ext uri="{FF2B5EF4-FFF2-40B4-BE49-F238E27FC236}">
                <a16:creationId xmlns:a16="http://schemas.microsoft.com/office/drawing/2014/main" id="{68588BD4-AE96-4CF9-9C4B-24A6D79FE99D}"/>
              </a:ext>
            </a:extLst>
          </p:cNvPr>
          <p:cNvSpPr/>
          <p:nvPr/>
        </p:nvSpPr>
        <p:spPr>
          <a:xfrm>
            <a:off x="354701" y="2633649"/>
            <a:ext cx="2183733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Descripción del Servicio:</a:t>
            </a:r>
            <a:endParaRPr lang="es-CL" dirty="0">
              <a:effectLst/>
              <a:latin typeface="Akazan Lt" panose="02000506020000020003" pitchFamily="2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pic>
        <p:nvPicPr>
          <p:cNvPr id="30" name="Imagen 29">
            <a:extLst>
              <a:ext uri="{FF2B5EF4-FFF2-40B4-BE49-F238E27FC236}">
                <a16:creationId xmlns:a16="http://schemas.microsoft.com/office/drawing/2014/main" id="{3E931A31-DC47-4A40-8DA9-8FC83A9306DD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203" t="66278" r="8673" b="23449"/>
          <a:stretch/>
        </p:blipFill>
        <p:spPr>
          <a:xfrm>
            <a:off x="440505" y="2944813"/>
            <a:ext cx="4301657" cy="738769"/>
          </a:xfrm>
          <a:prstGeom prst="rect">
            <a:avLst/>
          </a:prstGeom>
        </p:spPr>
      </p:pic>
      <p:grpSp>
        <p:nvGrpSpPr>
          <p:cNvPr id="76" name="Grupo 75">
            <a:extLst>
              <a:ext uri="{FF2B5EF4-FFF2-40B4-BE49-F238E27FC236}">
                <a16:creationId xmlns:a16="http://schemas.microsoft.com/office/drawing/2014/main" id="{EBD2F4EC-A8BF-4680-A871-AD5F1ACFA33A}"/>
              </a:ext>
            </a:extLst>
          </p:cNvPr>
          <p:cNvGrpSpPr/>
          <p:nvPr/>
        </p:nvGrpSpPr>
        <p:grpSpPr>
          <a:xfrm>
            <a:off x="513147" y="3825721"/>
            <a:ext cx="4187950" cy="1277269"/>
            <a:chOff x="425691" y="4023521"/>
            <a:chExt cx="4187950" cy="1277269"/>
          </a:xfrm>
        </p:grpSpPr>
        <p:sp>
          <p:nvSpPr>
            <p:cNvPr id="39" name="Rectángulo 38">
              <a:extLst>
                <a:ext uri="{FF2B5EF4-FFF2-40B4-BE49-F238E27FC236}">
                  <a16:creationId xmlns:a16="http://schemas.microsoft.com/office/drawing/2014/main" id="{02E4A93C-8F9C-4884-B2B6-80528735D3E3}"/>
                </a:ext>
              </a:extLst>
            </p:cNvPr>
            <p:cNvSpPr/>
            <p:nvPr/>
          </p:nvSpPr>
          <p:spPr>
            <a:xfrm>
              <a:off x="425691" y="4023521"/>
              <a:ext cx="118105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Ficha de Medidas</a:t>
              </a:r>
            </a:p>
          </p:txBody>
        </p:sp>
        <p:sp>
          <p:nvSpPr>
            <p:cNvPr id="41" name="Rectángulo 40">
              <a:extLst>
                <a:ext uri="{FF2B5EF4-FFF2-40B4-BE49-F238E27FC236}">
                  <a16:creationId xmlns:a16="http://schemas.microsoft.com/office/drawing/2014/main" id="{92B9E128-7B4C-45E7-9BA8-B9EA85687B92}"/>
                </a:ext>
              </a:extLst>
            </p:cNvPr>
            <p:cNvSpPr/>
            <p:nvPr/>
          </p:nvSpPr>
          <p:spPr>
            <a:xfrm>
              <a:off x="754528" y="4254831"/>
              <a:ext cx="66475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H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ombros</a:t>
              </a:r>
            </a:p>
          </p:txBody>
        </p:sp>
        <p:grpSp>
          <p:nvGrpSpPr>
            <p:cNvPr id="53" name="Grupo 52">
              <a:extLst>
                <a:ext uri="{FF2B5EF4-FFF2-40B4-BE49-F238E27FC236}">
                  <a16:creationId xmlns:a16="http://schemas.microsoft.com/office/drawing/2014/main" id="{F280F20A-CEEA-4B75-946C-268CF551042A}"/>
                </a:ext>
              </a:extLst>
            </p:cNvPr>
            <p:cNvGrpSpPr/>
            <p:nvPr/>
          </p:nvGrpSpPr>
          <p:grpSpPr>
            <a:xfrm>
              <a:off x="499785" y="4324233"/>
              <a:ext cx="319496" cy="903494"/>
              <a:chOff x="499785" y="4324233"/>
              <a:chExt cx="319496" cy="903494"/>
            </a:xfrm>
          </p:grpSpPr>
          <p:sp>
            <p:nvSpPr>
              <p:cNvPr id="40" name="Rectángulo 39">
                <a:extLst>
                  <a:ext uri="{FF2B5EF4-FFF2-40B4-BE49-F238E27FC236}">
                    <a16:creationId xmlns:a16="http://schemas.microsoft.com/office/drawing/2014/main" id="{E47B04F6-4E0C-443A-9D7F-51CC3A6E8167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 dirty="0"/>
              </a:p>
            </p:txBody>
          </p:sp>
          <p:sp>
            <p:nvSpPr>
              <p:cNvPr id="42" name="Rectángulo 41">
                <a:extLst>
                  <a:ext uri="{FF2B5EF4-FFF2-40B4-BE49-F238E27FC236}">
                    <a16:creationId xmlns:a16="http://schemas.microsoft.com/office/drawing/2014/main" id="{E0D8D7D1-E8A9-477D-BB59-7D4037A10AD8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3" name="Rectángulo 42">
                <a:extLst>
                  <a:ext uri="{FF2B5EF4-FFF2-40B4-BE49-F238E27FC236}">
                    <a16:creationId xmlns:a16="http://schemas.microsoft.com/office/drawing/2014/main" id="{F11EEA12-BB2F-4295-96AC-15AABB2EB594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4" name="Rectángulo 43">
                <a:extLst>
                  <a:ext uri="{FF2B5EF4-FFF2-40B4-BE49-F238E27FC236}">
                    <a16:creationId xmlns:a16="http://schemas.microsoft.com/office/drawing/2014/main" id="{4CA8619C-54F1-4E1B-8AD0-2AB97850AF39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5" name="Rectángulo 44">
                <a:extLst>
                  <a:ext uri="{FF2B5EF4-FFF2-40B4-BE49-F238E27FC236}">
                    <a16:creationId xmlns:a16="http://schemas.microsoft.com/office/drawing/2014/main" id="{A892E23F-412E-4C2B-BF07-19DEFB875F6D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48" name="Rectángulo 47">
              <a:extLst>
                <a:ext uri="{FF2B5EF4-FFF2-40B4-BE49-F238E27FC236}">
                  <a16:creationId xmlns:a16="http://schemas.microsoft.com/office/drawing/2014/main" id="{F61B7A8A-9FD8-4CD0-98C1-D19A7D442815}"/>
                </a:ext>
              </a:extLst>
            </p:cNvPr>
            <p:cNvSpPr/>
            <p:nvPr/>
          </p:nvSpPr>
          <p:spPr>
            <a:xfrm>
              <a:off x="754528" y="4446790"/>
              <a:ext cx="66475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Busto</a:t>
              </a:r>
            </a:p>
          </p:txBody>
        </p:sp>
        <p:sp>
          <p:nvSpPr>
            <p:cNvPr id="49" name="Rectángulo 48">
              <a:extLst>
                <a:ext uri="{FF2B5EF4-FFF2-40B4-BE49-F238E27FC236}">
                  <a16:creationId xmlns:a16="http://schemas.microsoft.com/office/drawing/2014/main" id="{CB2C72A1-AB47-4A03-B163-24BB2C1F201C}"/>
                </a:ext>
              </a:extLst>
            </p:cNvPr>
            <p:cNvSpPr/>
            <p:nvPr/>
          </p:nvSpPr>
          <p:spPr>
            <a:xfrm>
              <a:off x="754528" y="4627222"/>
              <a:ext cx="934027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Larg</a:t>
              </a: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 Espalda</a:t>
              </a:r>
            </a:p>
          </p:txBody>
        </p:sp>
        <p:sp>
          <p:nvSpPr>
            <p:cNvPr id="50" name="Rectángulo 49">
              <a:extLst>
                <a:ext uri="{FF2B5EF4-FFF2-40B4-BE49-F238E27FC236}">
                  <a16:creationId xmlns:a16="http://schemas.microsoft.com/office/drawing/2014/main" id="{C5BC14CB-F47E-4D58-8F68-DDE41F381913}"/>
                </a:ext>
              </a:extLst>
            </p:cNvPr>
            <p:cNvSpPr/>
            <p:nvPr/>
          </p:nvSpPr>
          <p:spPr>
            <a:xfrm>
              <a:off x="754528" y="4819750"/>
              <a:ext cx="934027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Busto</a:t>
              </a:r>
            </a:p>
          </p:txBody>
        </p:sp>
        <p:sp>
          <p:nvSpPr>
            <p:cNvPr id="52" name="Rectángulo 51">
              <a:extLst>
                <a:ext uri="{FF2B5EF4-FFF2-40B4-BE49-F238E27FC236}">
                  <a16:creationId xmlns:a16="http://schemas.microsoft.com/office/drawing/2014/main" id="{39884370-F146-4FD9-9DE4-63D0F5CF1CFD}"/>
                </a:ext>
              </a:extLst>
            </p:cNvPr>
            <p:cNvSpPr/>
            <p:nvPr/>
          </p:nvSpPr>
          <p:spPr>
            <a:xfrm>
              <a:off x="763644" y="5019073"/>
              <a:ext cx="54205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</a:t>
              </a:r>
            </a:p>
          </p:txBody>
        </p:sp>
        <p:grpSp>
          <p:nvGrpSpPr>
            <p:cNvPr id="54" name="Grupo 53">
              <a:extLst>
                <a:ext uri="{FF2B5EF4-FFF2-40B4-BE49-F238E27FC236}">
                  <a16:creationId xmlns:a16="http://schemas.microsoft.com/office/drawing/2014/main" id="{899D3852-9FE5-4802-ABAC-63F149199D1B}"/>
                </a:ext>
              </a:extLst>
            </p:cNvPr>
            <p:cNvGrpSpPr/>
            <p:nvPr/>
          </p:nvGrpSpPr>
          <p:grpSpPr>
            <a:xfrm>
              <a:off x="1603520" y="4324233"/>
              <a:ext cx="319496" cy="903494"/>
              <a:chOff x="499785" y="4324233"/>
              <a:chExt cx="319496" cy="903494"/>
            </a:xfrm>
          </p:grpSpPr>
          <p:sp>
            <p:nvSpPr>
              <p:cNvPr id="55" name="Rectángulo 54">
                <a:extLst>
                  <a:ext uri="{FF2B5EF4-FFF2-40B4-BE49-F238E27FC236}">
                    <a16:creationId xmlns:a16="http://schemas.microsoft.com/office/drawing/2014/main" id="{B9500116-F8A0-4B60-A41D-DDA61DAD96E1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6" name="Rectángulo 55">
                <a:extLst>
                  <a:ext uri="{FF2B5EF4-FFF2-40B4-BE49-F238E27FC236}">
                    <a16:creationId xmlns:a16="http://schemas.microsoft.com/office/drawing/2014/main" id="{32936542-49CC-49B3-82EB-7BF61A120F45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7" name="Rectángulo 56">
                <a:extLst>
                  <a:ext uri="{FF2B5EF4-FFF2-40B4-BE49-F238E27FC236}">
                    <a16:creationId xmlns:a16="http://schemas.microsoft.com/office/drawing/2014/main" id="{8750774D-2064-4D64-A3A9-4DF20C839018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8" name="Rectángulo 57">
                <a:extLst>
                  <a:ext uri="{FF2B5EF4-FFF2-40B4-BE49-F238E27FC236}">
                    <a16:creationId xmlns:a16="http://schemas.microsoft.com/office/drawing/2014/main" id="{83283F80-022F-44A8-A5C5-F600B41761E0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9" name="Rectángulo 58">
                <a:extLst>
                  <a:ext uri="{FF2B5EF4-FFF2-40B4-BE49-F238E27FC236}">
                    <a16:creationId xmlns:a16="http://schemas.microsoft.com/office/drawing/2014/main" id="{B3B65F57-430F-44F5-B56A-77EC86B78C32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60" name="Rectángulo 59">
              <a:extLst>
                <a:ext uri="{FF2B5EF4-FFF2-40B4-BE49-F238E27FC236}">
                  <a16:creationId xmlns:a16="http://schemas.microsoft.com/office/drawing/2014/main" id="{6466DA8E-C652-4658-9DE6-CC4010FF4254}"/>
                </a:ext>
              </a:extLst>
            </p:cNvPr>
            <p:cNvSpPr/>
            <p:nvPr/>
          </p:nvSpPr>
          <p:spPr>
            <a:xfrm>
              <a:off x="1857045" y="4249221"/>
              <a:ext cx="140225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Frente </a:t>
              </a:r>
            </a:p>
          </p:txBody>
        </p:sp>
        <p:sp>
          <p:nvSpPr>
            <p:cNvPr id="61" name="Rectángulo 60">
              <a:extLst>
                <a:ext uri="{FF2B5EF4-FFF2-40B4-BE49-F238E27FC236}">
                  <a16:creationId xmlns:a16="http://schemas.microsoft.com/office/drawing/2014/main" id="{31371062-0AD6-4B71-A228-5A8B2CD3F31E}"/>
                </a:ext>
              </a:extLst>
            </p:cNvPr>
            <p:cNvSpPr/>
            <p:nvPr/>
          </p:nvSpPr>
          <p:spPr>
            <a:xfrm>
              <a:off x="1857045" y="4448480"/>
              <a:ext cx="1327750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Costado</a:t>
              </a:r>
            </a:p>
          </p:txBody>
        </p:sp>
        <p:sp>
          <p:nvSpPr>
            <p:cNvPr id="62" name="Rectángulo 61">
              <a:extLst>
                <a:ext uri="{FF2B5EF4-FFF2-40B4-BE49-F238E27FC236}">
                  <a16:creationId xmlns:a16="http://schemas.microsoft.com/office/drawing/2014/main" id="{5A4E51EF-8D78-4EC7-9B0F-BE0BEA9BB197}"/>
                </a:ext>
              </a:extLst>
            </p:cNvPr>
            <p:cNvSpPr/>
            <p:nvPr/>
          </p:nvSpPr>
          <p:spPr>
            <a:xfrm>
              <a:off x="1867696" y="4627222"/>
              <a:ext cx="60857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Cadera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63" name="Rectángulo 62">
              <a:extLst>
                <a:ext uri="{FF2B5EF4-FFF2-40B4-BE49-F238E27FC236}">
                  <a16:creationId xmlns:a16="http://schemas.microsoft.com/office/drawing/2014/main" id="{14010947-628E-4464-9589-CBFF26BCD86C}"/>
                </a:ext>
              </a:extLst>
            </p:cNvPr>
            <p:cNvSpPr/>
            <p:nvPr/>
          </p:nvSpPr>
          <p:spPr>
            <a:xfrm>
              <a:off x="1867696" y="4813319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Rodilla</a:t>
              </a:r>
            </a:p>
          </p:txBody>
        </p:sp>
        <p:sp>
          <p:nvSpPr>
            <p:cNvPr id="64" name="Rectángulo 63">
              <a:extLst>
                <a:ext uri="{FF2B5EF4-FFF2-40B4-BE49-F238E27FC236}">
                  <a16:creationId xmlns:a16="http://schemas.microsoft.com/office/drawing/2014/main" id="{B9F5A617-31DA-4B42-AA9F-20464752E28F}"/>
                </a:ext>
              </a:extLst>
            </p:cNvPr>
            <p:cNvSpPr/>
            <p:nvPr/>
          </p:nvSpPr>
          <p:spPr>
            <a:xfrm>
              <a:off x="1862655" y="5016100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Rodilla</a:t>
              </a:r>
            </a:p>
          </p:txBody>
        </p:sp>
        <p:grpSp>
          <p:nvGrpSpPr>
            <p:cNvPr id="65" name="Grupo 64">
              <a:extLst>
                <a:ext uri="{FF2B5EF4-FFF2-40B4-BE49-F238E27FC236}">
                  <a16:creationId xmlns:a16="http://schemas.microsoft.com/office/drawing/2014/main" id="{320CD5EF-93F7-494C-8D7A-6A0B8DEABED7}"/>
                </a:ext>
              </a:extLst>
            </p:cNvPr>
            <p:cNvGrpSpPr/>
            <p:nvPr/>
          </p:nvGrpSpPr>
          <p:grpSpPr>
            <a:xfrm>
              <a:off x="3122565" y="4330398"/>
              <a:ext cx="319496" cy="903494"/>
              <a:chOff x="499785" y="4324233"/>
              <a:chExt cx="319496" cy="903494"/>
            </a:xfrm>
          </p:grpSpPr>
          <p:sp>
            <p:nvSpPr>
              <p:cNvPr id="66" name="Rectángulo 65">
                <a:extLst>
                  <a:ext uri="{FF2B5EF4-FFF2-40B4-BE49-F238E27FC236}">
                    <a16:creationId xmlns:a16="http://schemas.microsoft.com/office/drawing/2014/main" id="{F5AFC7C4-3C8D-4234-9F99-591641CB149C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7" name="Rectángulo 66">
                <a:extLst>
                  <a:ext uri="{FF2B5EF4-FFF2-40B4-BE49-F238E27FC236}">
                    <a16:creationId xmlns:a16="http://schemas.microsoft.com/office/drawing/2014/main" id="{672EC4D9-7968-40EF-8E37-0AB1B0B57B4D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8" name="Rectángulo 67">
                <a:extLst>
                  <a:ext uri="{FF2B5EF4-FFF2-40B4-BE49-F238E27FC236}">
                    <a16:creationId xmlns:a16="http://schemas.microsoft.com/office/drawing/2014/main" id="{79992F34-89A5-437A-A008-60DF00CD58FB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9" name="Rectángulo 68">
                <a:extLst>
                  <a:ext uri="{FF2B5EF4-FFF2-40B4-BE49-F238E27FC236}">
                    <a16:creationId xmlns:a16="http://schemas.microsoft.com/office/drawing/2014/main" id="{5A44A7C8-1EF2-4BA3-A253-805C71A8205A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70" name="Rectángulo 69">
                <a:extLst>
                  <a:ext uri="{FF2B5EF4-FFF2-40B4-BE49-F238E27FC236}">
                    <a16:creationId xmlns:a16="http://schemas.microsoft.com/office/drawing/2014/main" id="{9FCEB1F4-D108-40F4-9C61-46A7811EF12A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71" name="Rectángulo 70">
              <a:extLst>
                <a:ext uri="{FF2B5EF4-FFF2-40B4-BE49-F238E27FC236}">
                  <a16:creationId xmlns:a16="http://schemas.microsoft.com/office/drawing/2014/main" id="{7667203C-F86F-4632-8695-E8C8F777376B}"/>
                </a:ext>
              </a:extLst>
            </p:cNvPr>
            <p:cNvSpPr/>
            <p:nvPr/>
          </p:nvSpPr>
          <p:spPr>
            <a:xfrm>
              <a:off x="3391445" y="4257235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Pantalones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2" name="Rectángulo 71">
              <a:extLst>
                <a:ext uri="{FF2B5EF4-FFF2-40B4-BE49-F238E27FC236}">
                  <a16:creationId xmlns:a16="http://schemas.microsoft.com/office/drawing/2014/main" id="{58BFB19A-50EB-45F1-A3CE-85D479F6FF63}"/>
                </a:ext>
              </a:extLst>
            </p:cNvPr>
            <p:cNvSpPr/>
            <p:nvPr/>
          </p:nvSpPr>
          <p:spPr>
            <a:xfrm>
              <a:off x="3392643" y="4443247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Falda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3" name="Rectángulo 72">
              <a:extLst>
                <a:ext uri="{FF2B5EF4-FFF2-40B4-BE49-F238E27FC236}">
                  <a16:creationId xmlns:a16="http://schemas.microsoft.com/office/drawing/2014/main" id="{1D61C0AB-6E23-4955-B604-F5425931A240}"/>
                </a:ext>
              </a:extLst>
            </p:cNvPr>
            <p:cNvSpPr/>
            <p:nvPr/>
          </p:nvSpPr>
          <p:spPr>
            <a:xfrm>
              <a:off x="3388231" y="4632248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Brazos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4" name="Rectángulo 73">
              <a:extLst>
                <a:ext uri="{FF2B5EF4-FFF2-40B4-BE49-F238E27FC236}">
                  <a16:creationId xmlns:a16="http://schemas.microsoft.com/office/drawing/2014/main" id="{82FFD66E-2E43-472B-9751-82F25D60E63F}"/>
                </a:ext>
              </a:extLst>
            </p:cNvPr>
            <p:cNvSpPr/>
            <p:nvPr/>
          </p:nvSpPr>
          <p:spPr>
            <a:xfrm>
              <a:off x="3391445" y="4824776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Brazos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5" name="Rectángulo 74">
              <a:extLst>
                <a:ext uri="{FF2B5EF4-FFF2-40B4-BE49-F238E27FC236}">
                  <a16:creationId xmlns:a16="http://schemas.microsoft.com/office/drawing/2014/main" id="{567DC8AA-44AB-4858-80A5-59093DB9B205}"/>
                </a:ext>
              </a:extLst>
            </p:cNvPr>
            <p:cNvSpPr/>
            <p:nvPr/>
          </p:nvSpPr>
          <p:spPr>
            <a:xfrm>
              <a:off x="3392014" y="5019687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Puños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77" name="Grupo 76">
            <a:extLst>
              <a:ext uri="{FF2B5EF4-FFF2-40B4-BE49-F238E27FC236}">
                <a16:creationId xmlns:a16="http://schemas.microsoft.com/office/drawing/2014/main" id="{E1C409F8-653D-4D9B-BD5A-C6F51AAA093A}"/>
              </a:ext>
            </a:extLst>
          </p:cNvPr>
          <p:cNvGrpSpPr/>
          <p:nvPr/>
        </p:nvGrpSpPr>
        <p:grpSpPr>
          <a:xfrm>
            <a:off x="827247" y="5284367"/>
            <a:ext cx="3869438" cy="314947"/>
            <a:chOff x="846774" y="1908569"/>
            <a:chExt cx="3869438" cy="314947"/>
          </a:xfrm>
        </p:grpSpPr>
        <p:sp>
          <p:nvSpPr>
            <p:cNvPr id="78" name="Rectángulo: esquinas redondeadas 77">
              <a:extLst>
                <a:ext uri="{FF2B5EF4-FFF2-40B4-BE49-F238E27FC236}">
                  <a16:creationId xmlns:a16="http://schemas.microsoft.com/office/drawing/2014/main" id="{2060D2E5-A165-4593-B293-BEB07BBA723F}"/>
                </a:ext>
              </a:extLst>
            </p:cNvPr>
            <p:cNvSpPr/>
            <p:nvPr/>
          </p:nvSpPr>
          <p:spPr>
            <a:xfrm>
              <a:off x="888509" y="1931042"/>
              <a:ext cx="3548063" cy="267576"/>
            </a:xfrm>
            <a:prstGeom prst="roundRect">
              <a:avLst>
                <a:gd name="adj" fmla="val 3808"/>
              </a:avLst>
            </a:prstGeom>
            <a:solidFill>
              <a:srgbClr val="E5EBF7"/>
            </a:solidFill>
            <a:ln w="6350"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79" name="Rectángulo 78">
              <a:extLst>
                <a:ext uri="{FF2B5EF4-FFF2-40B4-BE49-F238E27FC236}">
                  <a16:creationId xmlns:a16="http://schemas.microsoft.com/office/drawing/2014/main" id="{E7877A37-7626-4D32-BC91-E7815A0457B0}"/>
                </a:ext>
              </a:extLst>
            </p:cNvPr>
            <p:cNvSpPr/>
            <p:nvPr/>
          </p:nvSpPr>
          <p:spPr>
            <a:xfrm>
              <a:off x="846774" y="1910995"/>
              <a:ext cx="140708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Material Utilizado</a:t>
              </a:r>
            </a:p>
          </p:txBody>
        </p:sp>
        <p:sp>
          <p:nvSpPr>
            <p:cNvPr id="80" name="Rectángulo 79">
              <a:extLst>
                <a:ext uri="{FF2B5EF4-FFF2-40B4-BE49-F238E27FC236}">
                  <a16:creationId xmlns:a16="http://schemas.microsoft.com/office/drawing/2014/main" id="{EED52FFC-D234-4972-9362-CCA8BD8E1E1D}"/>
                </a:ext>
              </a:extLst>
            </p:cNvPr>
            <p:cNvSpPr/>
            <p:nvPr/>
          </p:nvSpPr>
          <p:spPr>
            <a:xfrm>
              <a:off x="1951784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81" name="Rectángulo 80">
              <a:extLst>
                <a:ext uri="{FF2B5EF4-FFF2-40B4-BE49-F238E27FC236}">
                  <a16:creationId xmlns:a16="http://schemas.microsoft.com/office/drawing/2014/main" id="{810D7B33-A378-48EE-81DB-D80ABF08CAFF}"/>
                </a:ext>
              </a:extLst>
            </p:cNvPr>
            <p:cNvSpPr/>
            <p:nvPr/>
          </p:nvSpPr>
          <p:spPr>
            <a:xfrm>
              <a:off x="2018850" y="1908569"/>
              <a:ext cx="1230415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Traído por cliente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82" name="Rectángulo 81">
              <a:extLst>
                <a:ext uri="{FF2B5EF4-FFF2-40B4-BE49-F238E27FC236}">
                  <a16:creationId xmlns:a16="http://schemas.microsoft.com/office/drawing/2014/main" id="{C6BA340D-8998-4AB9-89C7-B008C984CE74}"/>
                </a:ext>
              </a:extLst>
            </p:cNvPr>
            <p:cNvSpPr/>
            <p:nvPr/>
          </p:nvSpPr>
          <p:spPr>
            <a:xfrm>
              <a:off x="3114635" y="2000787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85" name="Rectángulo 84">
              <a:extLst>
                <a:ext uri="{FF2B5EF4-FFF2-40B4-BE49-F238E27FC236}">
                  <a16:creationId xmlns:a16="http://schemas.microsoft.com/office/drawing/2014/main" id="{E804BDC5-B8E3-4BEE-B9A1-7A7F9FE1772F}"/>
                </a:ext>
              </a:extLst>
            </p:cNvPr>
            <p:cNvSpPr/>
            <p:nvPr/>
          </p:nvSpPr>
          <p:spPr>
            <a:xfrm>
              <a:off x="3194974" y="1908569"/>
              <a:ext cx="152123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Comprado por uno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pic>
        <p:nvPicPr>
          <p:cNvPr id="86" name="Imagen 85">
            <a:extLst>
              <a:ext uri="{FF2B5EF4-FFF2-40B4-BE49-F238E27FC236}">
                <a16:creationId xmlns:a16="http://schemas.microsoft.com/office/drawing/2014/main" id="{5E40D706-1789-41B8-8B26-B918DFB9E15B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203" t="66278" r="8673" b="23356"/>
          <a:stretch/>
        </p:blipFill>
        <p:spPr>
          <a:xfrm>
            <a:off x="420002" y="5572807"/>
            <a:ext cx="4301657" cy="745544"/>
          </a:xfrm>
          <a:prstGeom prst="rect">
            <a:avLst/>
          </a:prstGeom>
        </p:spPr>
      </p:pic>
      <p:grpSp>
        <p:nvGrpSpPr>
          <p:cNvPr id="99" name="Grupo 98">
            <a:extLst>
              <a:ext uri="{FF2B5EF4-FFF2-40B4-BE49-F238E27FC236}">
                <a16:creationId xmlns:a16="http://schemas.microsoft.com/office/drawing/2014/main" id="{A495B0AB-2D8A-4029-A820-29583E476264}"/>
              </a:ext>
            </a:extLst>
          </p:cNvPr>
          <p:cNvGrpSpPr/>
          <p:nvPr/>
        </p:nvGrpSpPr>
        <p:grpSpPr>
          <a:xfrm>
            <a:off x="513886" y="6402346"/>
            <a:ext cx="4328637" cy="751470"/>
            <a:chOff x="507023" y="6357999"/>
            <a:chExt cx="4328637" cy="751470"/>
          </a:xfrm>
        </p:grpSpPr>
        <p:sp>
          <p:nvSpPr>
            <p:cNvPr id="88" name="Rectángulo 87">
              <a:extLst>
                <a:ext uri="{FF2B5EF4-FFF2-40B4-BE49-F238E27FC236}">
                  <a16:creationId xmlns:a16="http://schemas.microsoft.com/office/drawing/2014/main" id="{CABB359B-7FAA-4851-BFBB-C7E16CD1F9CA}"/>
                </a:ext>
              </a:extLst>
            </p:cNvPr>
            <p:cNvSpPr/>
            <p:nvPr/>
          </p:nvSpPr>
          <p:spPr>
            <a:xfrm>
              <a:off x="507023" y="6357999"/>
              <a:ext cx="1590222" cy="34394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6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Formas de Pago</a:t>
              </a:r>
              <a:endParaRPr lang="es-CL" sz="16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89" name="Rectángulo 88">
              <a:extLst>
                <a:ext uri="{FF2B5EF4-FFF2-40B4-BE49-F238E27FC236}">
                  <a16:creationId xmlns:a16="http://schemas.microsoft.com/office/drawing/2014/main" id="{5C3FB13F-67AB-4E67-B8DB-16F6AEF462D6}"/>
                </a:ext>
              </a:extLst>
            </p:cNvPr>
            <p:cNvSpPr/>
            <p:nvPr/>
          </p:nvSpPr>
          <p:spPr>
            <a:xfrm>
              <a:off x="508665" y="6755574"/>
              <a:ext cx="118105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Total a Pagar: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90" name="Conector recto 89">
              <a:extLst>
                <a:ext uri="{FF2B5EF4-FFF2-40B4-BE49-F238E27FC236}">
                  <a16:creationId xmlns:a16="http://schemas.microsoft.com/office/drawing/2014/main" id="{E991F5D5-602F-41C6-A05E-4F641BA735F5}"/>
                </a:ext>
              </a:extLst>
            </p:cNvPr>
            <p:cNvCxnSpPr>
              <a:cxnSpLocks/>
            </p:cNvCxnSpPr>
            <p:nvPr/>
          </p:nvCxnSpPr>
          <p:spPr>
            <a:xfrm>
              <a:off x="1405339" y="6956676"/>
              <a:ext cx="1125661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3" name="Rectángulo 92">
              <a:extLst>
                <a:ext uri="{FF2B5EF4-FFF2-40B4-BE49-F238E27FC236}">
                  <a16:creationId xmlns:a16="http://schemas.microsoft.com/office/drawing/2014/main" id="{6EBF0BAA-1830-4082-9014-C97DF0F57357}"/>
                </a:ext>
              </a:extLst>
            </p:cNvPr>
            <p:cNvSpPr/>
            <p:nvPr/>
          </p:nvSpPr>
          <p:spPr>
            <a:xfrm>
              <a:off x="2618328" y="6480608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94" name="Rectángulo 93">
              <a:extLst>
                <a:ext uri="{FF2B5EF4-FFF2-40B4-BE49-F238E27FC236}">
                  <a16:creationId xmlns:a16="http://schemas.microsoft.com/office/drawing/2014/main" id="{6B27A875-5C49-4CE4-884A-53A0A9CD71C2}"/>
                </a:ext>
              </a:extLst>
            </p:cNvPr>
            <p:cNvSpPr/>
            <p:nvPr/>
          </p:nvSpPr>
          <p:spPr>
            <a:xfrm>
              <a:off x="2698547" y="6392360"/>
              <a:ext cx="213711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50% Adel</a:t>
              </a: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anto / 50% Entrega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5" name="Rectángulo 94">
              <a:extLst>
                <a:ext uri="{FF2B5EF4-FFF2-40B4-BE49-F238E27FC236}">
                  <a16:creationId xmlns:a16="http://schemas.microsoft.com/office/drawing/2014/main" id="{796D9CDE-CE6A-44BC-B977-018DBDB7ADB1}"/>
                </a:ext>
              </a:extLst>
            </p:cNvPr>
            <p:cNvSpPr/>
            <p:nvPr/>
          </p:nvSpPr>
          <p:spPr>
            <a:xfrm>
              <a:off x="2618327" y="6671604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96" name="Rectángulo 95">
              <a:extLst>
                <a:ext uri="{FF2B5EF4-FFF2-40B4-BE49-F238E27FC236}">
                  <a16:creationId xmlns:a16="http://schemas.microsoft.com/office/drawing/2014/main" id="{E1A9C05A-E9F5-40BA-9B89-F4925868A6E2}"/>
                </a:ext>
              </a:extLst>
            </p:cNvPr>
            <p:cNvSpPr/>
            <p:nvPr/>
          </p:nvSpPr>
          <p:spPr>
            <a:xfrm>
              <a:off x="2698547" y="6590190"/>
              <a:ext cx="125637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Tarjeta de Crédito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7" name="Rectángulo 96">
              <a:extLst>
                <a:ext uri="{FF2B5EF4-FFF2-40B4-BE49-F238E27FC236}">
                  <a16:creationId xmlns:a16="http://schemas.microsoft.com/office/drawing/2014/main" id="{FDB9D3DA-79A0-4743-B169-42B0206C7917}"/>
                </a:ext>
              </a:extLst>
            </p:cNvPr>
            <p:cNvSpPr/>
            <p:nvPr/>
          </p:nvSpPr>
          <p:spPr>
            <a:xfrm>
              <a:off x="2734595" y="6796948"/>
              <a:ext cx="125637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Pago Completo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8" name="Rectángulo 97">
              <a:extLst>
                <a:ext uri="{FF2B5EF4-FFF2-40B4-BE49-F238E27FC236}">
                  <a16:creationId xmlns:a16="http://schemas.microsoft.com/office/drawing/2014/main" id="{C23ACB03-E850-4859-963B-A4D496E13724}"/>
                </a:ext>
              </a:extLst>
            </p:cNvPr>
            <p:cNvSpPr/>
            <p:nvPr/>
          </p:nvSpPr>
          <p:spPr>
            <a:xfrm>
              <a:off x="2618327" y="6872424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</p:grpSp>
      <p:sp>
        <p:nvSpPr>
          <p:cNvPr id="83" name="Rectángulo 82">
            <a:extLst>
              <a:ext uri="{FF2B5EF4-FFF2-40B4-BE49-F238E27FC236}">
                <a16:creationId xmlns:a16="http://schemas.microsoft.com/office/drawing/2014/main" id="{FF1B5714-D46E-4962-9BD8-8C3EB344E93F}"/>
              </a:ext>
            </a:extLst>
          </p:cNvPr>
          <p:cNvSpPr/>
          <p:nvPr/>
        </p:nvSpPr>
        <p:spPr>
          <a:xfrm>
            <a:off x="551357" y="63750"/>
            <a:ext cx="4148168" cy="107830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07000"/>
              </a:lnSpc>
              <a:spcAft>
                <a:spcPts val="726"/>
              </a:spcAft>
            </a:pPr>
            <a:r>
              <a:rPr lang="es-CL" sz="5988" dirty="0">
                <a:solidFill>
                  <a:schemeClr val="bg1"/>
                </a:solidFill>
                <a:latin typeface="Angelface" pitchFamily="50" charset="0"/>
                <a:ea typeface="Calibri" panose="020F0502020204030204" pitchFamily="34" charset="0"/>
                <a:cs typeface="Times New Roman" panose="02020603050405020304" pitchFamily="18" charset="0"/>
              </a:rPr>
              <a:t>Ordenes de Venta</a:t>
            </a:r>
            <a:endParaRPr lang="es-CL" sz="6532" dirty="0">
              <a:solidFill>
                <a:schemeClr val="bg1"/>
              </a:solidFill>
              <a:latin typeface="Angelface" pitchFamily="50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101" name="Rectángulo: esquinas redondeadas 100">
            <a:extLst>
              <a:ext uri="{FF2B5EF4-FFF2-40B4-BE49-F238E27FC236}">
                <a16:creationId xmlns:a16="http://schemas.microsoft.com/office/drawing/2014/main" id="{0A155951-9671-4EA6-9BA5-4894C98CB333}"/>
              </a:ext>
            </a:extLst>
          </p:cNvPr>
          <p:cNvSpPr/>
          <p:nvPr/>
        </p:nvSpPr>
        <p:spPr>
          <a:xfrm>
            <a:off x="473237" y="1582469"/>
            <a:ext cx="4223447" cy="604994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111" name="Rectángulo: esquinas redondeadas 110">
            <a:extLst>
              <a:ext uri="{FF2B5EF4-FFF2-40B4-BE49-F238E27FC236}">
                <a16:creationId xmlns:a16="http://schemas.microsoft.com/office/drawing/2014/main" id="{2F0F5CEE-A183-4B39-8715-F1C8F735566B}"/>
              </a:ext>
            </a:extLst>
          </p:cNvPr>
          <p:cNvSpPr/>
          <p:nvPr/>
        </p:nvSpPr>
        <p:spPr>
          <a:xfrm>
            <a:off x="524368" y="3850804"/>
            <a:ext cx="4115236" cy="1279658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113" name="Rectángulo: esquinas redondeadas 112">
            <a:extLst>
              <a:ext uri="{FF2B5EF4-FFF2-40B4-BE49-F238E27FC236}">
                <a16:creationId xmlns:a16="http://schemas.microsoft.com/office/drawing/2014/main" id="{907035ED-50C6-4207-BD92-D5027B05F656}"/>
              </a:ext>
            </a:extLst>
          </p:cNvPr>
          <p:cNvSpPr/>
          <p:nvPr/>
        </p:nvSpPr>
        <p:spPr>
          <a:xfrm>
            <a:off x="521789" y="6431097"/>
            <a:ext cx="4115236" cy="762266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</p:spTree>
    <p:extLst>
      <p:ext uri="{BB962C8B-B14F-4D97-AF65-F5344CB8AC3E}">
        <p14:creationId xmlns:p14="http://schemas.microsoft.com/office/powerpoint/2010/main" val="668102842"/>
      </p:ext>
    </p:extLst>
  </p:cSld>
  <p:clrMapOvr>
    <a:masterClrMapping/>
  </p:clrMapOvr>
</p:sld>
</file>

<file path=ppt/slides/slide3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4" name="Imagen 113">
            <a:extLst>
              <a:ext uri="{FF2B5EF4-FFF2-40B4-BE49-F238E27FC236}">
                <a16:creationId xmlns:a16="http://schemas.microsoft.com/office/drawing/2014/main" id="{E2C72D66-3C05-40F4-818E-4CB8631B94FA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26633" t="9514" r="29569" b="27352"/>
          <a:stretch/>
        </p:blipFill>
        <p:spPr>
          <a:xfrm rot="16200000">
            <a:off x="2185505" y="-1998928"/>
            <a:ext cx="697876" cy="5068891"/>
          </a:xfrm>
          <a:prstGeom prst="rect">
            <a:avLst/>
          </a:prstGeom>
        </p:spPr>
      </p:pic>
      <p:sp>
        <p:nvSpPr>
          <p:cNvPr id="112" name="Rectángulo: esquinas redondeadas 111">
            <a:extLst>
              <a:ext uri="{FF2B5EF4-FFF2-40B4-BE49-F238E27FC236}">
                <a16:creationId xmlns:a16="http://schemas.microsoft.com/office/drawing/2014/main" id="{E115D612-3661-42A9-A486-91A7B88EA55F}"/>
              </a:ext>
            </a:extLst>
          </p:cNvPr>
          <p:cNvSpPr/>
          <p:nvPr/>
        </p:nvSpPr>
        <p:spPr>
          <a:xfrm>
            <a:off x="440504" y="6367648"/>
            <a:ext cx="4290148" cy="890633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110" name="Rectángulo: esquinas redondeadas 109">
            <a:extLst>
              <a:ext uri="{FF2B5EF4-FFF2-40B4-BE49-F238E27FC236}">
                <a16:creationId xmlns:a16="http://schemas.microsoft.com/office/drawing/2014/main" id="{9B78243E-FF09-471B-A928-593DCFE6BCF1}"/>
              </a:ext>
            </a:extLst>
          </p:cNvPr>
          <p:cNvSpPr/>
          <p:nvPr/>
        </p:nvSpPr>
        <p:spPr>
          <a:xfrm>
            <a:off x="440505" y="3776826"/>
            <a:ext cx="4290148" cy="1439386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84" name="Rectángulo: esquinas redondeadas 83">
            <a:extLst>
              <a:ext uri="{FF2B5EF4-FFF2-40B4-BE49-F238E27FC236}">
                <a16:creationId xmlns:a16="http://schemas.microsoft.com/office/drawing/2014/main" id="{AD7414DD-8DE6-45B8-8112-9BDDF0B186AF}"/>
              </a:ext>
            </a:extLst>
          </p:cNvPr>
          <p:cNvSpPr/>
          <p:nvPr/>
        </p:nvSpPr>
        <p:spPr>
          <a:xfrm>
            <a:off x="420001" y="1536627"/>
            <a:ext cx="4310651" cy="697874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2" name="Rectángulo: esquinas redondeadas 1">
            <a:extLst>
              <a:ext uri="{FF2B5EF4-FFF2-40B4-BE49-F238E27FC236}">
                <a16:creationId xmlns:a16="http://schemas.microsoft.com/office/drawing/2014/main" id="{99FF4510-806D-4AC7-8D73-69B355A697B8}"/>
              </a:ext>
            </a:extLst>
          </p:cNvPr>
          <p:cNvSpPr/>
          <p:nvPr/>
        </p:nvSpPr>
        <p:spPr>
          <a:xfrm>
            <a:off x="1308997" y="1142665"/>
            <a:ext cx="1021080" cy="217998"/>
          </a:xfrm>
          <a:prstGeom prst="roundRect">
            <a:avLst>
              <a:gd name="adj" fmla="val 0"/>
            </a:avLst>
          </a:prstGeom>
          <a:noFill/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4" name="Rectángulo 3">
            <a:extLst>
              <a:ext uri="{FF2B5EF4-FFF2-40B4-BE49-F238E27FC236}">
                <a16:creationId xmlns:a16="http://schemas.microsoft.com/office/drawing/2014/main" id="{2AFB77A1-E7B9-4F47-9144-3CC7BDF7EE3D}"/>
              </a:ext>
            </a:extLst>
          </p:cNvPr>
          <p:cNvSpPr/>
          <p:nvPr/>
        </p:nvSpPr>
        <p:spPr>
          <a:xfrm>
            <a:off x="440504" y="1056234"/>
            <a:ext cx="1021080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N.º Pedido</a:t>
            </a:r>
            <a:endParaRPr lang="es-CL" dirty="0">
              <a:effectLst/>
              <a:latin typeface="Akazan Lt" panose="02000506020000020003" pitchFamily="2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5" name="Rectángulo: esquinas redondeadas 4">
            <a:extLst>
              <a:ext uri="{FF2B5EF4-FFF2-40B4-BE49-F238E27FC236}">
                <a16:creationId xmlns:a16="http://schemas.microsoft.com/office/drawing/2014/main" id="{2842A9BB-0E44-4F1E-97DD-EF7322732B51}"/>
              </a:ext>
            </a:extLst>
          </p:cNvPr>
          <p:cNvSpPr/>
          <p:nvPr/>
        </p:nvSpPr>
        <p:spPr>
          <a:xfrm>
            <a:off x="3675604" y="1142059"/>
            <a:ext cx="1021080" cy="217998"/>
          </a:xfrm>
          <a:prstGeom prst="roundRect">
            <a:avLst>
              <a:gd name="adj" fmla="val 0"/>
            </a:avLst>
          </a:prstGeom>
          <a:noFill/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6" name="Rectángulo 5">
            <a:extLst>
              <a:ext uri="{FF2B5EF4-FFF2-40B4-BE49-F238E27FC236}">
                <a16:creationId xmlns:a16="http://schemas.microsoft.com/office/drawing/2014/main" id="{7F3D37A6-278E-4B2C-8776-6E7C1A84784E}"/>
              </a:ext>
            </a:extLst>
          </p:cNvPr>
          <p:cNvSpPr/>
          <p:nvPr/>
        </p:nvSpPr>
        <p:spPr>
          <a:xfrm>
            <a:off x="3079506" y="1063864"/>
            <a:ext cx="1021080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Fecha</a:t>
            </a:r>
          </a:p>
        </p:txBody>
      </p:sp>
      <p:grpSp>
        <p:nvGrpSpPr>
          <p:cNvPr id="17" name="Grupo 16">
            <a:extLst>
              <a:ext uri="{FF2B5EF4-FFF2-40B4-BE49-F238E27FC236}">
                <a16:creationId xmlns:a16="http://schemas.microsoft.com/office/drawing/2014/main" id="{A1221EF0-FDFE-48C3-A647-6370BEFC3A9F}"/>
              </a:ext>
            </a:extLst>
          </p:cNvPr>
          <p:cNvGrpSpPr/>
          <p:nvPr/>
        </p:nvGrpSpPr>
        <p:grpSpPr>
          <a:xfrm>
            <a:off x="428996" y="1535416"/>
            <a:ext cx="4190338" cy="715275"/>
            <a:chOff x="461175" y="1120552"/>
            <a:chExt cx="4190338" cy="715275"/>
          </a:xfrm>
        </p:grpSpPr>
        <p:sp>
          <p:nvSpPr>
            <p:cNvPr id="8" name="Rectángulo 7">
              <a:extLst>
                <a:ext uri="{FF2B5EF4-FFF2-40B4-BE49-F238E27FC236}">
                  <a16:creationId xmlns:a16="http://schemas.microsoft.com/office/drawing/2014/main" id="{9A52EE84-0DE8-4F26-AD5E-3CE20593F425}"/>
                </a:ext>
              </a:extLst>
            </p:cNvPr>
            <p:cNvSpPr/>
            <p:nvPr/>
          </p:nvSpPr>
          <p:spPr>
            <a:xfrm>
              <a:off x="477077" y="1120552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Cliente: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" name="Rectángulo 8">
              <a:extLst>
                <a:ext uri="{FF2B5EF4-FFF2-40B4-BE49-F238E27FC236}">
                  <a16:creationId xmlns:a16="http://schemas.microsoft.com/office/drawing/2014/main" id="{0293D1B7-439B-4947-A5F0-41627F3784A1}"/>
                </a:ext>
              </a:extLst>
            </p:cNvPr>
            <p:cNvSpPr/>
            <p:nvPr/>
          </p:nvSpPr>
          <p:spPr>
            <a:xfrm>
              <a:off x="461175" y="1452518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Teléfono: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10" name="Rectángulo 9">
              <a:extLst>
                <a:ext uri="{FF2B5EF4-FFF2-40B4-BE49-F238E27FC236}">
                  <a16:creationId xmlns:a16="http://schemas.microsoft.com/office/drawing/2014/main" id="{18CEE0AE-BC72-4F64-89A2-783C42213717}"/>
                </a:ext>
              </a:extLst>
            </p:cNvPr>
            <p:cNvSpPr/>
            <p:nvPr/>
          </p:nvSpPr>
          <p:spPr>
            <a:xfrm>
              <a:off x="2542395" y="1460468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Celular: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12" name="Conector recto 11">
              <a:extLst>
                <a:ext uri="{FF2B5EF4-FFF2-40B4-BE49-F238E27FC236}">
                  <a16:creationId xmlns:a16="http://schemas.microsoft.com/office/drawing/2014/main" id="{44FD2E21-B38E-48E6-8AF0-3E3DE6E69487}"/>
                </a:ext>
              </a:extLst>
            </p:cNvPr>
            <p:cNvCxnSpPr/>
            <p:nvPr/>
          </p:nvCxnSpPr>
          <p:spPr>
            <a:xfrm>
              <a:off x="1089328" y="1380954"/>
              <a:ext cx="3562185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Conector recto 12">
              <a:extLst>
                <a:ext uri="{FF2B5EF4-FFF2-40B4-BE49-F238E27FC236}">
                  <a16:creationId xmlns:a16="http://schemas.microsoft.com/office/drawing/2014/main" id="{FF0615F5-297B-42CC-9227-B689F664423A}"/>
                </a:ext>
              </a:extLst>
            </p:cNvPr>
            <p:cNvCxnSpPr>
              <a:cxnSpLocks/>
            </p:cNvCxnSpPr>
            <p:nvPr/>
          </p:nvCxnSpPr>
          <p:spPr>
            <a:xfrm>
              <a:off x="1194019" y="1700333"/>
              <a:ext cx="1348376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" name="Conector recto 14">
              <a:extLst>
                <a:ext uri="{FF2B5EF4-FFF2-40B4-BE49-F238E27FC236}">
                  <a16:creationId xmlns:a16="http://schemas.microsoft.com/office/drawing/2014/main" id="{BD48C7B8-5CAC-4F82-9216-C8AB344C1EF2}"/>
                </a:ext>
              </a:extLst>
            </p:cNvPr>
            <p:cNvCxnSpPr>
              <a:cxnSpLocks/>
            </p:cNvCxnSpPr>
            <p:nvPr/>
          </p:nvCxnSpPr>
          <p:spPr>
            <a:xfrm>
              <a:off x="3228230" y="1700333"/>
              <a:ext cx="1423283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7" name="Grupo 26">
            <a:extLst>
              <a:ext uri="{FF2B5EF4-FFF2-40B4-BE49-F238E27FC236}">
                <a16:creationId xmlns:a16="http://schemas.microsoft.com/office/drawing/2014/main" id="{D011FB4B-7475-4BE9-A358-6DA41A8D12AD}"/>
              </a:ext>
            </a:extLst>
          </p:cNvPr>
          <p:cNvGrpSpPr/>
          <p:nvPr/>
        </p:nvGrpSpPr>
        <p:grpSpPr>
          <a:xfrm>
            <a:off x="899417" y="2332501"/>
            <a:ext cx="3359980" cy="319046"/>
            <a:chOff x="864702" y="1908569"/>
            <a:chExt cx="3359980" cy="319046"/>
          </a:xfrm>
        </p:grpSpPr>
        <p:sp>
          <p:nvSpPr>
            <p:cNvPr id="19" name="Rectángulo: esquinas redondeadas 18">
              <a:extLst>
                <a:ext uri="{FF2B5EF4-FFF2-40B4-BE49-F238E27FC236}">
                  <a16:creationId xmlns:a16="http://schemas.microsoft.com/office/drawing/2014/main" id="{90C1F828-0023-4BD0-AE55-1A1D3BABD5CA}"/>
                </a:ext>
              </a:extLst>
            </p:cNvPr>
            <p:cNvSpPr/>
            <p:nvPr/>
          </p:nvSpPr>
          <p:spPr>
            <a:xfrm>
              <a:off x="888509" y="1931042"/>
              <a:ext cx="3336173" cy="267576"/>
            </a:xfrm>
            <a:prstGeom prst="roundRect">
              <a:avLst>
                <a:gd name="adj" fmla="val 3808"/>
              </a:avLst>
            </a:prstGeom>
            <a:solidFill>
              <a:srgbClr val="E5EBF7"/>
            </a:solidFill>
            <a:ln w="6350"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20" name="Rectángulo 19">
              <a:extLst>
                <a:ext uri="{FF2B5EF4-FFF2-40B4-BE49-F238E27FC236}">
                  <a16:creationId xmlns:a16="http://schemas.microsoft.com/office/drawing/2014/main" id="{56986F0A-658A-4DCF-8EF6-0F185C7C5060}"/>
                </a:ext>
              </a:extLst>
            </p:cNvPr>
            <p:cNvSpPr/>
            <p:nvPr/>
          </p:nvSpPr>
          <p:spPr>
            <a:xfrm>
              <a:off x="864702" y="1910995"/>
              <a:ext cx="140708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Tipo de Servicio: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21" name="Rectángulo 20">
              <a:extLst>
                <a:ext uri="{FF2B5EF4-FFF2-40B4-BE49-F238E27FC236}">
                  <a16:creationId xmlns:a16="http://schemas.microsoft.com/office/drawing/2014/main" id="{6492D76D-BD6D-4616-9DE0-599FC92A6658}"/>
                </a:ext>
              </a:extLst>
            </p:cNvPr>
            <p:cNvSpPr/>
            <p:nvPr/>
          </p:nvSpPr>
          <p:spPr>
            <a:xfrm>
              <a:off x="1993616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2" name="Rectángulo 21">
              <a:extLst>
                <a:ext uri="{FF2B5EF4-FFF2-40B4-BE49-F238E27FC236}">
                  <a16:creationId xmlns:a16="http://schemas.microsoft.com/office/drawing/2014/main" id="{BE82BD38-E445-4696-A0AB-597A418C5665}"/>
                </a:ext>
              </a:extLst>
            </p:cNvPr>
            <p:cNvSpPr/>
            <p:nvPr/>
          </p:nvSpPr>
          <p:spPr>
            <a:xfrm>
              <a:off x="2072635" y="1908569"/>
              <a:ext cx="654616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Costura</a:t>
              </a:r>
            </a:p>
          </p:txBody>
        </p:sp>
        <p:sp>
          <p:nvSpPr>
            <p:cNvPr id="23" name="Rectángulo 22">
              <a:extLst>
                <a:ext uri="{FF2B5EF4-FFF2-40B4-BE49-F238E27FC236}">
                  <a16:creationId xmlns:a16="http://schemas.microsoft.com/office/drawing/2014/main" id="{68F4B250-3831-418F-BFC4-D431DBC2CA70}"/>
                </a:ext>
              </a:extLst>
            </p:cNvPr>
            <p:cNvSpPr/>
            <p:nvPr/>
          </p:nvSpPr>
          <p:spPr>
            <a:xfrm>
              <a:off x="2660329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4" name="Rectángulo 23">
              <a:extLst>
                <a:ext uri="{FF2B5EF4-FFF2-40B4-BE49-F238E27FC236}">
                  <a16:creationId xmlns:a16="http://schemas.microsoft.com/office/drawing/2014/main" id="{4AA89D6B-DBBA-402D-AEBE-71E144A67F00}"/>
                </a:ext>
              </a:extLst>
            </p:cNvPr>
            <p:cNvSpPr/>
            <p:nvPr/>
          </p:nvSpPr>
          <p:spPr>
            <a:xfrm>
              <a:off x="2750460" y="1915094"/>
              <a:ext cx="81676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Confección</a:t>
              </a:r>
            </a:p>
          </p:txBody>
        </p:sp>
        <p:sp>
          <p:nvSpPr>
            <p:cNvPr id="25" name="Rectángulo 24">
              <a:extLst>
                <a:ext uri="{FF2B5EF4-FFF2-40B4-BE49-F238E27FC236}">
                  <a16:creationId xmlns:a16="http://schemas.microsoft.com/office/drawing/2014/main" id="{E35C0224-B0B5-4F53-8A83-F99AB3741D53}"/>
                </a:ext>
              </a:extLst>
            </p:cNvPr>
            <p:cNvSpPr/>
            <p:nvPr/>
          </p:nvSpPr>
          <p:spPr>
            <a:xfrm>
              <a:off x="3522045" y="2000787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6" name="Rectángulo 25">
              <a:extLst>
                <a:ext uri="{FF2B5EF4-FFF2-40B4-BE49-F238E27FC236}">
                  <a16:creationId xmlns:a16="http://schemas.microsoft.com/office/drawing/2014/main" id="{6D0BC1E9-E235-4F61-AC23-ACA0B4CF88CA}"/>
                </a:ext>
              </a:extLst>
            </p:cNvPr>
            <p:cNvSpPr/>
            <p:nvPr/>
          </p:nvSpPr>
          <p:spPr>
            <a:xfrm>
              <a:off x="3612029" y="1915094"/>
              <a:ext cx="552402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Otros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sp>
        <p:nvSpPr>
          <p:cNvPr id="28" name="Rectángulo 27">
            <a:extLst>
              <a:ext uri="{FF2B5EF4-FFF2-40B4-BE49-F238E27FC236}">
                <a16:creationId xmlns:a16="http://schemas.microsoft.com/office/drawing/2014/main" id="{68588BD4-AE96-4CF9-9C4B-24A6D79FE99D}"/>
              </a:ext>
            </a:extLst>
          </p:cNvPr>
          <p:cNvSpPr/>
          <p:nvPr/>
        </p:nvSpPr>
        <p:spPr>
          <a:xfrm>
            <a:off x="354701" y="2633649"/>
            <a:ext cx="2183733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Descripción del Servicio:</a:t>
            </a:r>
            <a:endParaRPr lang="es-CL" dirty="0">
              <a:effectLst/>
              <a:latin typeface="Akazan Lt" panose="02000506020000020003" pitchFamily="2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pic>
        <p:nvPicPr>
          <p:cNvPr id="30" name="Imagen 29">
            <a:extLst>
              <a:ext uri="{FF2B5EF4-FFF2-40B4-BE49-F238E27FC236}">
                <a16:creationId xmlns:a16="http://schemas.microsoft.com/office/drawing/2014/main" id="{3E931A31-DC47-4A40-8DA9-8FC83A9306DD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203" t="66278" r="8673" b="23449"/>
          <a:stretch/>
        </p:blipFill>
        <p:spPr>
          <a:xfrm>
            <a:off x="440505" y="2944813"/>
            <a:ext cx="4301657" cy="738769"/>
          </a:xfrm>
          <a:prstGeom prst="rect">
            <a:avLst/>
          </a:prstGeom>
        </p:spPr>
      </p:pic>
      <p:grpSp>
        <p:nvGrpSpPr>
          <p:cNvPr id="76" name="Grupo 75">
            <a:extLst>
              <a:ext uri="{FF2B5EF4-FFF2-40B4-BE49-F238E27FC236}">
                <a16:creationId xmlns:a16="http://schemas.microsoft.com/office/drawing/2014/main" id="{EBD2F4EC-A8BF-4680-A871-AD5F1ACFA33A}"/>
              </a:ext>
            </a:extLst>
          </p:cNvPr>
          <p:cNvGrpSpPr/>
          <p:nvPr/>
        </p:nvGrpSpPr>
        <p:grpSpPr>
          <a:xfrm>
            <a:off x="513147" y="3825721"/>
            <a:ext cx="4187950" cy="1277269"/>
            <a:chOff x="425691" y="4023521"/>
            <a:chExt cx="4187950" cy="1277269"/>
          </a:xfrm>
        </p:grpSpPr>
        <p:sp>
          <p:nvSpPr>
            <p:cNvPr id="39" name="Rectángulo 38">
              <a:extLst>
                <a:ext uri="{FF2B5EF4-FFF2-40B4-BE49-F238E27FC236}">
                  <a16:creationId xmlns:a16="http://schemas.microsoft.com/office/drawing/2014/main" id="{02E4A93C-8F9C-4884-B2B6-80528735D3E3}"/>
                </a:ext>
              </a:extLst>
            </p:cNvPr>
            <p:cNvSpPr/>
            <p:nvPr/>
          </p:nvSpPr>
          <p:spPr>
            <a:xfrm>
              <a:off x="425691" y="4023521"/>
              <a:ext cx="118105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Ficha de Medidas</a:t>
              </a:r>
            </a:p>
          </p:txBody>
        </p:sp>
        <p:sp>
          <p:nvSpPr>
            <p:cNvPr id="41" name="Rectángulo 40">
              <a:extLst>
                <a:ext uri="{FF2B5EF4-FFF2-40B4-BE49-F238E27FC236}">
                  <a16:creationId xmlns:a16="http://schemas.microsoft.com/office/drawing/2014/main" id="{92B9E128-7B4C-45E7-9BA8-B9EA85687B92}"/>
                </a:ext>
              </a:extLst>
            </p:cNvPr>
            <p:cNvSpPr/>
            <p:nvPr/>
          </p:nvSpPr>
          <p:spPr>
            <a:xfrm>
              <a:off x="754528" y="4254831"/>
              <a:ext cx="66475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H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ombros</a:t>
              </a:r>
            </a:p>
          </p:txBody>
        </p:sp>
        <p:grpSp>
          <p:nvGrpSpPr>
            <p:cNvPr id="53" name="Grupo 52">
              <a:extLst>
                <a:ext uri="{FF2B5EF4-FFF2-40B4-BE49-F238E27FC236}">
                  <a16:creationId xmlns:a16="http://schemas.microsoft.com/office/drawing/2014/main" id="{F280F20A-CEEA-4B75-946C-268CF551042A}"/>
                </a:ext>
              </a:extLst>
            </p:cNvPr>
            <p:cNvGrpSpPr/>
            <p:nvPr/>
          </p:nvGrpSpPr>
          <p:grpSpPr>
            <a:xfrm>
              <a:off x="499785" y="4324233"/>
              <a:ext cx="319496" cy="903494"/>
              <a:chOff x="499785" y="4324233"/>
              <a:chExt cx="319496" cy="903494"/>
            </a:xfrm>
          </p:grpSpPr>
          <p:sp>
            <p:nvSpPr>
              <p:cNvPr id="40" name="Rectángulo 39">
                <a:extLst>
                  <a:ext uri="{FF2B5EF4-FFF2-40B4-BE49-F238E27FC236}">
                    <a16:creationId xmlns:a16="http://schemas.microsoft.com/office/drawing/2014/main" id="{E47B04F6-4E0C-443A-9D7F-51CC3A6E8167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 dirty="0"/>
              </a:p>
            </p:txBody>
          </p:sp>
          <p:sp>
            <p:nvSpPr>
              <p:cNvPr id="42" name="Rectángulo 41">
                <a:extLst>
                  <a:ext uri="{FF2B5EF4-FFF2-40B4-BE49-F238E27FC236}">
                    <a16:creationId xmlns:a16="http://schemas.microsoft.com/office/drawing/2014/main" id="{E0D8D7D1-E8A9-477D-BB59-7D4037A10AD8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3" name="Rectángulo 42">
                <a:extLst>
                  <a:ext uri="{FF2B5EF4-FFF2-40B4-BE49-F238E27FC236}">
                    <a16:creationId xmlns:a16="http://schemas.microsoft.com/office/drawing/2014/main" id="{F11EEA12-BB2F-4295-96AC-15AABB2EB594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4" name="Rectángulo 43">
                <a:extLst>
                  <a:ext uri="{FF2B5EF4-FFF2-40B4-BE49-F238E27FC236}">
                    <a16:creationId xmlns:a16="http://schemas.microsoft.com/office/drawing/2014/main" id="{4CA8619C-54F1-4E1B-8AD0-2AB97850AF39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5" name="Rectángulo 44">
                <a:extLst>
                  <a:ext uri="{FF2B5EF4-FFF2-40B4-BE49-F238E27FC236}">
                    <a16:creationId xmlns:a16="http://schemas.microsoft.com/office/drawing/2014/main" id="{A892E23F-412E-4C2B-BF07-19DEFB875F6D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48" name="Rectángulo 47">
              <a:extLst>
                <a:ext uri="{FF2B5EF4-FFF2-40B4-BE49-F238E27FC236}">
                  <a16:creationId xmlns:a16="http://schemas.microsoft.com/office/drawing/2014/main" id="{F61B7A8A-9FD8-4CD0-98C1-D19A7D442815}"/>
                </a:ext>
              </a:extLst>
            </p:cNvPr>
            <p:cNvSpPr/>
            <p:nvPr/>
          </p:nvSpPr>
          <p:spPr>
            <a:xfrm>
              <a:off x="754528" y="4446790"/>
              <a:ext cx="66475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Busto</a:t>
              </a:r>
            </a:p>
          </p:txBody>
        </p:sp>
        <p:sp>
          <p:nvSpPr>
            <p:cNvPr id="49" name="Rectángulo 48">
              <a:extLst>
                <a:ext uri="{FF2B5EF4-FFF2-40B4-BE49-F238E27FC236}">
                  <a16:creationId xmlns:a16="http://schemas.microsoft.com/office/drawing/2014/main" id="{CB2C72A1-AB47-4A03-B163-24BB2C1F201C}"/>
                </a:ext>
              </a:extLst>
            </p:cNvPr>
            <p:cNvSpPr/>
            <p:nvPr/>
          </p:nvSpPr>
          <p:spPr>
            <a:xfrm>
              <a:off x="754528" y="4627222"/>
              <a:ext cx="934027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Larg</a:t>
              </a: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 Espalda</a:t>
              </a:r>
            </a:p>
          </p:txBody>
        </p:sp>
        <p:sp>
          <p:nvSpPr>
            <p:cNvPr id="50" name="Rectángulo 49">
              <a:extLst>
                <a:ext uri="{FF2B5EF4-FFF2-40B4-BE49-F238E27FC236}">
                  <a16:creationId xmlns:a16="http://schemas.microsoft.com/office/drawing/2014/main" id="{C5BC14CB-F47E-4D58-8F68-DDE41F381913}"/>
                </a:ext>
              </a:extLst>
            </p:cNvPr>
            <p:cNvSpPr/>
            <p:nvPr/>
          </p:nvSpPr>
          <p:spPr>
            <a:xfrm>
              <a:off x="754528" y="4819750"/>
              <a:ext cx="934027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Busto</a:t>
              </a:r>
            </a:p>
          </p:txBody>
        </p:sp>
        <p:sp>
          <p:nvSpPr>
            <p:cNvPr id="52" name="Rectángulo 51">
              <a:extLst>
                <a:ext uri="{FF2B5EF4-FFF2-40B4-BE49-F238E27FC236}">
                  <a16:creationId xmlns:a16="http://schemas.microsoft.com/office/drawing/2014/main" id="{39884370-F146-4FD9-9DE4-63D0F5CF1CFD}"/>
                </a:ext>
              </a:extLst>
            </p:cNvPr>
            <p:cNvSpPr/>
            <p:nvPr/>
          </p:nvSpPr>
          <p:spPr>
            <a:xfrm>
              <a:off x="763644" y="5019073"/>
              <a:ext cx="54205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</a:t>
              </a:r>
            </a:p>
          </p:txBody>
        </p:sp>
        <p:grpSp>
          <p:nvGrpSpPr>
            <p:cNvPr id="54" name="Grupo 53">
              <a:extLst>
                <a:ext uri="{FF2B5EF4-FFF2-40B4-BE49-F238E27FC236}">
                  <a16:creationId xmlns:a16="http://schemas.microsoft.com/office/drawing/2014/main" id="{899D3852-9FE5-4802-ABAC-63F149199D1B}"/>
                </a:ext>
              </a:extLst>
            </p:cNvPr>
            <p:cNvGrpSpPr/>
            <p:nvPr/>
          </p:nvGrpSpPr>
          <p:grpSpPr>
            <a:xfrm>
              <a:off x="1603520" y="4324233"/>
              <a:ext cx="319496" cy="903494"/>
              <a:chOff x="499785" y="4324233"/>
              <a:chExt cx="319496" cy="903494"/>
            </a:xfrm>
          </p:grpSpPr>
          <p:sp>
            <p:nvSpPr>
              <p:cNvPr id="55" name="Rectángulo 54">
                <a:extLst>
                  <a:ext uri="{FF2B5EF4-FFF2-40B4-BE49-F238E27FC236}">
                    <a16:creationId xmlns:a16="http://schemas.microsoft.com/office/drawing/2014/main" id="{B9500116-F8A0-4B60-A41D-DDA61DAD96E1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6" name="Rectángulo 55">
                <a:extLst>
                  <a:ext uri="{FF2B5EF4-FFF2-40B4-BE49-F238E27FC236}">
                    <a16:creationId xmlns:a16="http://schemas.microsoft.com/office/drawing/2014/main" id="{32936542-49CC-49B3-82EB-7BF61A120F45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7" name="Rectángulo 56">
                <a:extLst>
                  <a:ext uri="{FF2B5EF4-FFF2-40B4-BE49-F238E27FC236}">
                    <a16:creationId xmlns:a16="http://schemas.microsoft.com/office/drawing/2014/main" id="{8750774D-2064-4D64-A3A9-4DF20C839018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8" name="Rectángulo 57">
                <a:extLst>
                  <a:ext uri="{FF2B5EF4-FFF2-40B4-BE49-F238E27FC236}">
                    <a16:creationId xmlns:a16="http://schemas.microsoft.com/office/drawing/2014/main" id="{83283F80-022F-44A8-A5C5-F600B41761E0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9" name="Rectángulo 58">
                <a:extLst>
                  <a:ext uri="{FF2B5EF4-FFF2-40B4-BE49-F238E27FC236}">
                    <a16:creationId xmlns:a16="http://schemas.microsoft.com/office/drawing/2014/main" id="{B3B65F57-430F-44F5-B56A-77EC86B78C32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60" name="Rectángulo 59">
              <a:extLst>
                <a:ext uri="{FF2B5EF4-FFF2-40B4-BE49-F238E27FC236}">
                  <a16:creationId xmlns:a16="http://schemas.microsoft.com/office/drawing/2014/main" id="{6466DA8E-C652-4658-9DE6-CC4010FF4254}"/>
                </a:ext>
              </a:extLst>
            </p:cNvPr>
            <p:cNvSpPr/>
            <p:nvPr/>
          </p:nvSpPr>
          <p:spPr>
            <a:xfrm>
              <a:off x="1857045" y="4249221"/>
              <a:ext cx="140225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Frente </a:t>
              </a:r>
            </a:p>
          </p:txBody>
        </p:sp>
        <p:sp>
          <p:nvSpPr>
            <p:cNvPr id="61" name="Rectángulo 60">
              <a:extLst>
                <a:ext uri="{FF2B5EF4-FFF2-40B4-BE49-F238E27FC236}">
                  <a16:creationId xmlns:a16="http://schemas.microsoft.com/office/drawing/2014/main" id="{31371062-0AD6-4B71-A228-5A8B2CD3F31E}"/>
                </a:ext>
              </a:extLst>
            </p:cNvPr>
            <p:cNvSpPr/>
            <p:nvPr/>
          </p:nvSpPr>
          <p:spPr>
            <a:xfrm>
              <a:off x="1857045" y="4448480"/>
              <a:ext cx="1327750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Costado</a:t>
              </a:r>
            </a:p>
          </p:txBody>
        </p:sp>
        <p:sp>
          <p:nvSpPr>
            <p:cNvPr id="62" name="Rectángulo 61">
              <a:extLst>
                <a:ext uri="{FF2B5EF4-FFF2-40B4-BE49-F238E27FC236}">
                  <a16:creationId xmlns:a16="http://schemas.microsoft.com/office/drawing/2014/main" id="{5A4E51EF-8D78-4EC7-9B0F-BE0BEA9BB197}"/>
                </a:ext>
              </a:extLst>
            </p:cNvPr>
            <p:cNvSpPr/>
            <p:nvPr/>
          </p:nvSpPr>
          <p:spPr>
            <a:xfrm>
              <a:off x="1867696" y="4627222"/>
              <a:ext cx="60857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Cadera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63" name="Rectángulo 62">
              <a:extLst>
                <a:ext uri="{FF2B5EF4-FFF2-40B4-BE49-F238E27FC236}">
                  <a16:creationId xmlns:a16="http://schemas.microsoft.com/office/drawing/2014/main" id="{14010947-628E-4464-9589-CBFF26BCD86C}"/>
                </a:ext>
              </a:extLst>
            </p:cNvPr>
            <p:cNvSpPr/>
            <p:nvPr/>
          </p:nvSpPr>
          <p:spPr>
            <a:xfrm>
              <a:off x="1867696" y="4813319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Rodilla</a:t>
              </a:r>
            </a:p>
          </p:txBody>
        </p:sp>
        <p:sp>
          <p:nvSpPr>
            <p:cNvPr id="64" name="Rectángulo 63">
              <a:extLst>
                <a:ext uri="{FF2B5EF4-FFF2-40B4-BE49-F238E27FC236}">
                  <a16:creationId xmlns:a16="http://schemas.microsoft.com/office/drawing/2014/main" id="{B9F5A617-31DA-4B42-AA9F-20464752E28F}"/>
                </a:ext>
              </a:extLst>
            </p:cNvPr>
            <p:cNvSpPr/>
            <p:nvPr/>
          </p:nvSpPr>
          <p:spPr>
            <a:xfrm>
              <a:off x="1862655" y="5016100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Rodilla</a:t>
              </a:r>
            </a:p>
          </p:txBody>
        </p:sp>
        <p:grpSp>
          <p:nvGrpSpPr>
            <p:cNvPr id="65" name="Grupo 64">
              <a:extLst>
                <a:ext uri="{FF2B5EF4-FFF2-40B4-BE49-F238E27FC236}">
                  <a16:creationId xmlns:a16="http://schemas.microsoft.com/office/drawing/2014/main" id="{320CD5EF-93F7-494C-8D7A-6A0B8DEABED7}"/>
                </a:ext>
              </a:extLst>
            </p:cNvPr>
            <p:cNvGrpSpPr/>
            <p:nvPr/>
          </p:nvGrpSpPr>
          <p:grpSpPr>
            <a:xfrm>
              <a:off x="3122565" y="4330398"/>
              <a:ext cx="319496" cy="903494"/>
              <a:chOff x="499785" y="4324233"/>
              <a:chExt cx="319496" cy="903494"/>
            </a:xfrm>
          </p:grpSpPr>
          <p:sp>
            <p:nvSpPr>
              <p:cNvPr id="66" name="Rectángulo 65">
                <a:extLst>
                  <a:ext uri="{FF2B5EF4-FFF2-40B4-BE49-F238E27FC236}">
                    <a16:creationId xmlns:a16="http://schemas.microsoft.com/office/drawing/2014/main" id="{F5AFC7C4-3C8D-4234-9F99-591641CB149C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7" name="Rectángulo 66">
                <a:extLst>
                  <a:ext uri="{FF2B5EF4-FFF2-40B4-BE49-F238E27FC236}">
                    <a16:creationId xmlns:a16="http://schemas.microsoft.com/office/drawing/2014/main" id="{672EC4D9-7968-40EF-8E37-0AB1B0B57B4D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8" name="Rectángulo 67">
                <a:extLst>
                  <a:ext uri="{FF2B5EF4-FFF2-40B4-BE49-F238E27FC236}">
                    <a16:creationId xmlns:a16="http://schemas.microsoft.com/office/drawing/2014/main" id="{79992F34-89A5-437A-A008-60DF00CD58FB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9" name="Rectángulo 68">
                <a:extLst>
                  <a:ext uri="{FF2B5EF4-FFF2-40B4-BE49-F238E27FC236}">
                    <a16:creationId xmlns:a16="http://schemas.microsoft.com/office/drawing/2014/main" id="{5A44A7C8-1EF2-4BA3-A253-805C71A8205A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70" name="Rectángulo 69">
                <a:extLst>
                  <a:ext uri="{FF2B5EF4-FFF2-40B4-BE49-F238E27FC236}">
                    <a16:creationId xmlns:a16="http://schemas.microsoft.com/office/drawing/2014/main" id="{9FCEB1F4-D108-40F4-9C61-46A7811EF12A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71" name="Rectángulo 70">
              <a:extLst>
                <a:ext uri="{FF2B5EF4-FFF2-40B4-BE49-F238E27FC236}">
                  <a16:creationId xmlns:a16="http://schemas.microsoft.com/office/drawing/2014/main" id="{7667203C-F86F-4632-8695-E8C8F777376B}"/>
                </a:ext>
              </a:extLst>
            </p:cNvPr>
            <p:cNvSpPr/>
            <p:nvPr/>
          </p:nvSpPr>
          <p:spPr>
            <a:xfrm>
              <a:off x="3391445" y="4257235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Pantalones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2" name="Rectángulo 71">
              <a:extLst>
                <a:ext uri="{FF2B5EF4-FFF2-40B4-BE49-F238E27FC236}">
                  <a16:creationId xmlns:a16="http://schemas.microsoft.com/office/drawing/2014/main" id="{58BFB19A-50EB-45F1-A3CE-85D479F6FF63}"/>
                </a:ext>
              </a:extLst>
            </p:cNvPr>
            <p:cNvSpPr/>
            <p:nvPr/>
          </p:nvSpPr>
          <p:spPr>
            <a:xfrm>
              <a:off x="3392643" y="4443247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Falda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3" name="Rectángulo 72">
              <a:extLst>
                <a:ext uri="{FF2B5EF4-FFF2-40B4-BE49-F238E27FC236}">
                  <a16:creationId xmlns:a16="http://schemas.microsoft.com/office/drawing/2014/main" id="{1D61C0AB-6E23-4955-B604-F5425931A240}"/>
                </a:ext>
              </a:extLst>
            </p:cNvPr>
            <p:cNvSpPr/>
            <p:nvPr/>
          </p:nvSpPr>
          <p:spPr>
            <a:xfrm>
              <a:off x="3388231" y="4632248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Brazos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4" name="Rectángulo 73">
              <a:extLst>
                <a:ext uri="{FF2B5EF4-FFF2-40B4-BE49-F238E27FC236}">
                  <a16:creationId xmlns:a16="http://schemas.microsoft.com/office/drawing/2014/main" id="{82FFD66E-2E43-472B-9751-82F25D60E63F}"/>
                </a:ext>
              </a:extLst>
            </p:cNvPr>
            <p:cNvSpPr/>
            <p:nvPr/>
          </p:nvSpPr>
          <p:spPr>
            <a:xfrm>
              <a:off x="3391445" y="4824776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Brazos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5" name="Rectángulo 74">
              <a:extLst>
                <a:ext uri="{FF2B5EF4-FFF2-40B4-BE49-F238E27FC236}">
                  <a16:creationId xmlns:a16="http://schemas.microsoft.com/office/drawing/2014/main" id="{567DC8AA-44AB-4858-80A5-59093DB9B205}"/>
                </a:ext>
              </a:extLst>
            </p:cNvPr>
            <p:cNvSpPr/>
            <p:nvPr/>
          </p:nvSpPr>
          <p:spPr>
            <a:xfrm>
              <a:off x="3392014" y="5019687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Puños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77" name="Grupo 76">
            <a:extLst>
              <a:ext uri="{FF2B5EF4-FFF2-40B4-BE49-F238E27FC236}">
                <a16:creationId xmlns:a16="http://schemas.microsoft.com/office/drawing/2014/main" id="{E1C409F8-653D-4D9B-BD5A-C6F51AAA093A}"/>
              </a:ext>
            </a:extLst>
          </p:cNvPr>
          <p:cNvGrpSpPr/>
          <p:nvPr/>
        </p:nvGrpSpPr>
        <p:grpSpPr>
          <a:xfrm>
            <a:off x="827247" y="5284367"/>
            <a:ext cx="3869438" cy="314947"/>
            <a:chOff x="846774" y="1908569"/>
            <a:chExt cx="3869438" cy="314947"/>
          </a:xfrm>
        </p:grpSpPr>
        <p:sp>
          <p:nvSpPr>
            <p:cNvPr id="78" name="Rectángulo: esquinas redondeadas 77">
              <a:extLst>
                <a:ext uri="{FF2B5EF4-FFF2-40B4-BE49-F238E27FC236}">
                  <a16:creationId xmlns:a16="http://schemas.microsoft.com/office/drawing/2014/main" id="{2060D2E5-A165-4593-B293-BEB07BBA723F}"/>
                </a:ext>
              </a:extLst>
            </p:cNvPr>
            <p:cNvSpPr/>
            <p:nvPr/>
          </p:nvSpPr>
          <p:spPr>
            <a:xfrm>
              <a:off x="888509" y="1931042"/>
              <a:ext cx="3548063" cy="267576"/>
            </a:xfrm>
            <a:prstGeom prst="roundRect">
              <a:avLst>
                <a:gd name="adj" fmla="val 3808"/>
              </a:avLst>
            </a:prstGeom>
            <a:solidFill>
              <a:srgbClr val="E5EBF7"/>
            </a:solidFill>
            <a:ln w="6350"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79" name="Rectángulo 78">
              <a:extLst>
                <a:ext uri="{FF2B5EF4-FFF2-40B4-BE49-F238E27FC236}">
                  <a16:creationId xmlns:a16="http://schemas.microsoft.com/office/drawing/2014/main" id="{E7877A37-7626-4D32-BC91-E7815A0457B0}"/>
                </a:ext>
              </a:extLst>
            </p:cNvPr>
            <p:cNvSpPr/>
            <p:nvPr/>
          </p:nvSpPr>
          <p:spPr>
            <a:xfrm>
              <a:off x="846774" y="1910995"/>
              <a:ext cx="140708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Material Utilizado</a:t>
              </a:r>
            </a:p>
          </p:txBody>
        </p:sp>
        <p:sp>
          <p:nvSpPr>
            <p:cNvPr id="80" name="Rectángulo 79">
              <a:extLst>
                <a:ext uri="{FF2B5EF4-FFF2-40B4-BE49-F238E27FC236}">
                  <a16:creationId xmlns:a16="http://schemas.microsoft.com/office/drawing/2014/main" id="{EED52FFC-D234-4972-9362-CCA8BD8E1E1D}"/>
                </a:ext>
              </a:extLst>
            </p:cNvPr>
            <p:cNvSpPr/>
            <p:nvPr/>
          </p:nvSpPr>
          <p:spPr>
            <a:xfrm>
              <a:off x="1951784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81" name="Rectángulo 80">
              <a:extLst>
                <a:ext uri="{FF2B5EF4-FFF2-40B4-BE49-F238E27FC236}">
                  <a16:creationId xmlns:a16="http://schemas.microsoft.com/office/drawing/2014/main" id="{810D7B33-A378-48EE-81DB-D80ABF08CAFF}"/>
                </a:ext>
              </a:extLst>
            </p:cNvPr>
            <p:cNvSpPr/>
            <p:nvPr/>
          </p:nvSpPr>
          <p:spPr>
            <a:xfrm>
              <a:off x="2018850" y="1908569"/>
              <a:ext cx="1230415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Traído por cliente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82" name="Rectángulo 81">
              <a:extLst>
                <a:ext uri="{FF2B5EF4-FFF2-40B4-BE49-F238E27FC236}">
                  <a16:creationId xmlns:a16="http://schemas.microsoft.com/office/drawing/2014/main" id="{C6BA340D-8998-4AB9-89C7-B008C984CE74}"/>
                </a:ext>
              </a:extLst>
            </p:cNvPr>
            <p:cNvSpPr/>
            <p:nvPr/>
          </p:nvSpPr>
          <p:spPr>
            <a:xfrm>
              <a:off x="3114635" y="2000787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85" name="Rectángulo 84">
              <a:extLst>
                <a:ext uri="{FF2B5EF4-FFF2-40B4-BE49-F238E27FC236}">
                  <a16:creationId xmlns:a16="http://schemas.microsoft.com/office/drawing/2014/main" id="{E804BDC5-B8E3-4BEE-B9A1-7A7F9FE1772F}"/>
                </a:ext>
              </a:extLst>
            </p:cNvPr>
            <p:cNvSpPr/>
            <p:nvPr/>
          </p:nvSpPr>
          <p:spPr>
            <a:xfrm>
              <a:off x="3194974" y="1908569"/>
              <a:ext cx="152123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Comprado por uno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pic>
        <p:nvPicPr>
          <p:cNvPr id="86" name="Imagen 85">
            <a:extLst>
              <a:ext uri="{FF2B5EF4-FFF2-40B4-BE49-F238E27FC236}">
                <a16:creationId xmlns:a16="http://schemas.microsoft.com/office/drawing/2014/main" id="{5E40D706-1789-41B8-8B26-B918DFB9E15B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203" t="66278" r="8673" b="23356"/>
          <a:stretch/>
        </p:blipFill>
        <p:spPr>
          <a:xfrm>
            <a:off x="420002" y="5572807"/>
            <a:ext cx="4301657" cy="745544"/>
          </a:xfrm>
          <a:prstGeom prst="rect">
            <a:avLst/>
          </a:prstGeom>
        </p:spPr>
      </p:pic>
      <p:grpSp>
        <p:nvGrpSpPr>
          <p:cNvPr id="99" name="Grupo 98">
            <a:extLst>
              <a:ext uri="{FF2B5EF4-FFF2-40B4-BE49-F238E27FC236}">
                <a16:creationId xmlns:a16="http://schemas.microsoft.com/office/drawing/2014/main" id="{A495B0AB-2D8A-4029-A820-29583E476264}"/>
              </a:ext>
            </a:extLst>
          </p:cNvPr>
          <p:cNvGrpSpPr/>
          <p:nvPr/>
        </p:nvGrpSpPr>
        <p:grpSpPr>
          <a:xfrm>
            <a:off x="513886" y="6402346"/>
            <a:ext cx="4328637" cy="751470"/>
            <a:chOff x="507023" y="6357999"/>
            <a:chExt cx="4328637" cy="751470"/>
          </a:xfrm>
        </p:grpSpPr>
        <p:sp>
          <p:nvSpPr>
            <p:cNvPr id="88" name="Rectángulo 87">
              <a:extLst>
                <a:ext uri="{FF2B5EF4-FFF2-40B4-BE49-F238E27FC236}">
                  <a16:creationId xmlns:a16="http://schemas.microsoft.com/office/drawing/2014/main" id="{CABB359B-7FAA-4851-BFBB-C7E16CD1F9CA}"/>
                </a:ext>
              </a:extLst>
            </p:cNvPr>
            <p:cNvSpPr/>
            <p:nvPr/>
          </p:nvSpPr>
          <p:spPr>
            <a:xfrm>
              <a:off x="507023" y="6357999"/>
              <a:ext cx="1590222" cy="34394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6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Formas de Pago</a:t>
              </a:r>
              <a:endParaRPr lang="es-CL" sz="16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89" name="Rectángulo 88">
              <a:extLst>
                <a:ext uri="{FF2B5EF4-FFF2-40B4-BE49-F238E27FC236}">
                  <a16:creationId xmlns:a16="http://schemas.microsoft.com/office/drawing/2014/main" id="{5C3FB13F-67AB-4E67-B8DB-16F6AEF462D6}"/>
                </a:ext>
              </a:extLst>
            </p:cNvPr>
            <p:cNvSpPr/>
            <p:nvPr/>
          </p:nvSpPr>
          <p:spPr>
            <a:xfrm>
              <a:off x="508665" y="6755574"/>
              <a:ext cx="118105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Total a Pagar: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90" name="Conector recto 89">
              <a:extLst>
                <a:ext uri="{FF2B5EF4-FFF2-40B4-BE49-F238E27FC236}">
                  <a16:creationId xmlns:a16="http://schemas.microsoft.com/office/drawing/2014/main" id="{E991F5D5-602F-41C6-A05E-4F641BA735F5}"/>
                </a:ext>
              </a:extLst>
            </p:cNvPr>
            <p:cNvCxnSpPr>
              <a:cxnSpLocks/>
            </p:cNvCxnSpPr>
            <p:nvPr/>
          </p:nvCxnSpPr>
          <p:spPr>
            <a:xfrm>
              <a:off x="1405339" y="6956676"/>
              <a:ext cx="1125661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3" name="Rectángulo 92">
              <a:extLst>
                <a:ext uri="{FF2B5EF4-FFF2-40B4-BE49-F238E27FC236}">
                  <a16:creationId xmlns:a16="http://schemas.microsoft.com/office/drawing/2014/main" id="{6EBF0BAA-1830-4082-9014-C97DF0F57357}"/>
                </a:ext>
              </a:extLst>
            </p:cNvPr>
            <p:cNvSpPr/>
            <p:nvPr/>
          </p:nvSpPr>
          <p:spPr>
            <a:xfrm>
              <a:off x="2618328" y="6480608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94" name="Rectángulo 93">
              <a:extLst>
                <a:ext uri="{FF2B5EF4-FFF2-40B4-BE49-F238E27FC236}">
                  <a16:creationId xmlns:a16="http://schemas.microsoft.com/office/drawing/2014/main" id="{6B27A875-5C49-4CE4-884A-53A0A9CD71C2}"/>
                </a:ext>
              </a:extLst>
            </p:cNvPr>
            <p:cNvSpPr/>
            <p:nvPr/>
          </p:nvSpPr>
          <p:spPr>
            <a:xfrm>
              <a:off x="2698547" y="6392360"/>
              <a:ext cx="213711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50% Adel</a:t>
              </a: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anto / 50% Entrega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5" name="Rectángulo 94">
              <a:extLst>
                <a:ext uri="{FF2B5EF4-FFF2-40B4-BE49-F238E27FC236}">
                  <a16:creationId xmlns:a16="http://schemas.microsoft.com/office/drawing/2014/main" id="{796D9CDE-CE6A-44BC-B977-018DBDB7ADB1}"/>
                </a:ext>
              </a:extLst>
            </p:cNvPr>
            <p:cNvSpPr/>
            <p:nvPr/>
          </p:nvSpPr>
          <p:spPr>
            <a:xfrm>
              <a:off x="2618327" y="6671604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96" name="Rectángulo 95">
              <a:extLst>
                <a:ext uri="{FF2B5EF4-FFF2-40B4-BE49-F238E27FC236}">
                  <a16:creationId xmlns:a16="http://schemas.microsoft.com/office/drawing/2014/main" id="{E1A9C05A-E9F5-40BA-9B89-F4925868A6E2}"/>
                </a:ext>
              </a:extLst>
            </p:cNvPr>
            <p:cNvSpPr/>
            <p:nvPr/>
          </p:nvSpPr>
          <p:spPr>
            <a:xfrm>
              <a:off x="2698547" y="6590190"/>
              <a:ext cx="125637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Tarjeta de Crédito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7" name="Rectángulo 96">
              <a:extLst>
                <a:ext uri="{FF2B5EF4-FFF2-40B4-BE49-F238E27FC236}">
                  <a16:creationId xmlns:a16="http://schemas.microsoft.com/office/drawing/2014/main" id="{FDB9D3DA-79A0-4743-B169-42B0206C7917}"/>
                </a:ext>
              </a:extLst>
            </p:cNvPr>
            <p:cNvSpPr/>
            <p:nvPr/>
          </p:nvSpPr>
          <p:spPr>
            <a:xfrm>
              <a:off x="2734595" y="6796948"/>
              <a:ext cx="125637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Pago Completo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8" name="Rectángulo 97">
              <a:extLst>
                <a:ext uri="{FF2B5EF4-FFF2-40B4-BE49-F238E27FC236}">
                  <a16:creationId xmlns:a16="http://schemas.microsoft.com/office/drawing/2014/main" id="{C23ACB03-E850-4859-963B-A4D496E13724}"/>
                </a:ext>
              </a:extLst>
            </p:cNvPr>
            <p:cNvSpPr/>
            <p:nvPr/>
          </p:nvSpPr>
          <p:spPr>
            <a:xfrm>
              <a:off x="2618327" y="6872424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</p:grpSp>
      <p:sp>
        <p:nvSpPr>
          <p:cNvPr id="83" name="Rectángulo 82">
            <a:extLst>
              <a:ext uri="{FF2B5EF4-FFF2-40B4-BE49-F238E27FC236}">
                <a16:creationId xmlns:a16="http://schemas.microsoft.com/office/drawing/2014/main" id="{FF1B5714-D46E-4962-9BD8-8C3EB344E93F}"/>
              </a:ext>
            </a:extLst>
          </p:cNvPr>
          <p:cNvSpPr/>
          <p:nvPr/>
        </p:nvSpPr>
        <p:spPr>
          <a:xfrm>
            <a:off x="551357" y="63750"/>
            <a:ext cx="4148168" cy="107830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07000"/>
              </a:lnSpc>
              <a:spcAft>
                <a:spcPts val="726"/>
              </a:spcAft>
            </a:pPr>
            <a:r>
              <a:rPr lang="es-CL" sz="5988" dirty="0">
                <a:solidFill>
                  <a:schemeClr val="bg1"/>
                </a:solidFill>
                <a:latin typeface="Angelface" pitchFamily="50" charset="0"/>
                <a:ea typeface="Calibri" panose="020F0502020204030204" pitchFamily="34" charset="0"/>
                <a:cs typeface="Times New Roman" panose="02020603050405020304" pitchFamily="18" charset="0"/>
              </a:rPr>
              <a:t>Ordenes de Venta</a:t>
            </a:r>
            <a:endParaRPr lang="es-CL" sz="6532" dirty="0">
              <a:solidFill>
                <a:schemeClr val="bg1"/>
              </a:solidFill>
              <a:latin typeface="Angelface" pitchFamily="50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101" name="Rectángulo: esquinas redondeadas 100">
            <a:extLst>
              <a:ext uri="{FF2B5EF4-FFF2-40B4-BE49-F238E27FC236}">
                <a16:creationId xmlns:a16="http://schemas.microsoft.com/office/drawing/2014/main" id="{0A155951-9671-4EA6-9BA5-4894C98CB333}"/>
              </a:ext>
            </a:extLst>
          </p:cNvPr>
          <p:cNvSpPr/>
          <p:nvPr/>
        </p:nvSpPr>
        <p:spPr>
          <a:xfrm>
            <a:off x="473237" y="1582469"/>
            <a:ext cx="4223447" cy="604994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111" name="Rectángulo: esquinas redondeadas 110">
            <a:extLst>
              <a:ext uri="{FF2B5EF4-FFF2-40B4-BE49-F238E27FC236}">
                <a16:creationId xmlns:a16="http://schemas.microsoft.com/office/drawing/2014/main" id="{2F0F5CEE-A183-4B39-8715-F1C8F735566B}"/>
              </a:ext>
            </a:extLst>
          </p:cNvPr>
          <p:cNvSpPr/>
          <p:nvPr/>
        </p:nvSpPr>
        <p:spPr>
          <a:xfrm>
            <a:off x="524368" y="3850804"/>
            <a:ext cx="4115236" cy="1279658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113" name="Rectángulo: esquinas redondeadas 112">
            <a:extLst>
              <a:ext uri="{FF2B5EF4-FFF2-40B4-BE49-F238E27FC236}">
                <a16:creationId xmlns:a16="http://schemas.microsoft.com/office/drawing/2014/main" id="{907035ED-50C6-4207-BD92-D5027B05F656}"/>
              </a:ext>
            </a:extLst>
          </p:cNvPr>
          <p:cNvSpPr/>
          <p:nvPr/>
        </p:nvSpPr>
        <p:spPr>
          <a:xfrm>
            <a:off x="521789" y="6431097"/>
            <a:ext cx="4115236" cy="762266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</p:spTree>
    <p:extLst>
      <p:ext uri="{BB962C8B-B14F-4D97-AF65-F5344CB8AC3E}">
        <p14:creationId xmlns:p14="http://schemas.microsoft.com/office/powerpoint/2010/main" val="4231990919"/>
      </p:ext>
    </p:extLst>
  </p:cSld>
  <p:clrMapOvr>
    <a:masterClrMapping/>
  </p:clrMapOvr>
</p:sld>
</file>

<file path=ppt/slides/slide3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4" name="Imagen 113">
            <a:extLst>
              <a:ext uri="{FF2B5EF4-FFF2-40B4-BE49-F238E27FC236}">
                <a16:creationId xmlns:a16="http://schemas.microsoft.com/office/drawing/2014/main" id="{E2C72D66-3C05-40F4-818E-4CB8631B94FA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26633" t="9514" r="29569" b="27352"/>
          <a:stretch/>
        </p:blipFill>
        <p:spPr>
          <a:xfrm rot="16200000">
            <a:off x="2185505" y="-1998928"/>
            <a:ext cx="697876" cy="5068891"/>
          </a:xfrm>
          <a:prstGeom prst="rect">
            <a:avLst/>
          </a:prstGeom>
        </p:spPr>
      </p:pic>
      <p:sp>
        <p:nvSpPr>
          <p:cNvPr id="112" name="Rectángulo: esquinas redondeadas 111">
            <a:extLst>
              <a:ext uri="{FF2B5EF4-FFF2-40B4-BE49-F238E27FC236}">
                <a16:creationId xmlns:a16="http://schemas.microsoft.com/office/drawing/2014/main" id="{E115D612-3661-42A9-A486-91A7B88EA55F}"/>
              </a:ext>
            </a:extLst>
          </p:cNvPr>
          <p:cNvSpPr/>
          <p:nvPr/>
        </p:nvSpPr>
        <p:spPr>
          <a:xfrm>
            <a:off x="440504" y="6367648"/>
            <a:ext cx="4290148" cy="890633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110" name="Rectángulo: esquinas redondeadas 109">
            <a:extLst>
              <a:ext uri="{FF2B5EF4-FFF2-40B4-BE49-F238E27FC236}">
                <a16:creationId xmlns:a16="http://schemas.microsoft.com/office/drawing/2014/main" id="{9B78243E-FF09-471B-A928-593DCFE6BCF1}"/>
              </a:ext>
            </a:extLst>
          </p:cNvPr>
          <p:cNvSpPr/>
          <p:nvPr/>
        </p:nvSpPr>
        <p:spPr>
          <a:xfrm>
            <a:off x="440505" y="3776826"/>
            <a:ext cx="4290148" cy="1439386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84" name="Rectángulo: esquinas redondeadas 83">
            <a:extLst>
              <a:ext uri="{FF2B5EF4-FFF2-40B4-BE49-F238E27FC236}">
                <a16:creationId xmlns:a16="http://schemas.microsoft.com/office/drawing/2014/main" id="{AD7414DD-8DE6-45B8-8112-9BDDF0B186AF}"/>
              </a:ext>
            </a:extLst>
          </p:cNvPr>
          <p:cNvSpPr/>
          <p:nvPr/>
        </p:nvSpPr>
        <p:spPr>
          <a:xfrm>
            <a:off x="420001" y="1536627"/>
            <a:ext cx="4310651" cy="697874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2" name="Rectángulo: esquinas redondeadas 1">
            <a:extLst>
              <a:ext uri="{FF2B5EF4-FFF2-40B4-BE49-F238E27FC236}">
                <a16:creationId xmlns:a16="http://schemas.microsoft.com/office/drawing/2014/main" id="{99FF4510-806D-4AC7-8D73-69B355A697B8}"/>
              </a:ext>
            </a:extLst>
          </p:cNvPr>
          <p:cNvSpPr/>
          <p:nvPr/>
        </p:nvSpPr>
        <p:spPr>
          <a:xfrm>
            <a:off x="1308997" y="1142665"/>
            <a:ext cx="1021080" cy="217998"/>
          </a:xfrm>
          <a:prstGeom prst="roundRect">
            <a:avLst>
              <a:gd name="adj" fmla="val 0"/>
            </a:avLst>
          </a:prstGeom>
          <a:noFill/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4" name="Rectángulo 3">
            <a:extLst>
              <a:ext uri="{FF2B5EF4-FFF2-40B4-BE49-F238E27FC236}">
                <a16:creationId xmlns:a16="http://schemas.microsoft.com/office/drawing/2014/main" id="{2AFB77A1-E7B9-4F47-9144-3CC7BDF7EE3D}"/>
              </a:ext>
            </a:extLst>
          </p:cNvPr>
          <p:cNvSpPr/>
          <p:nvPr/>
        </p:nvSpPr>
        <p:spPr>
          <a:xfrm>
            <a:off x="440504" y="1056234"/>
            <a:ext cx="1021080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N.º Pedido</a:t>
            </a:r>
            <a:endParaRPr lang="es-CL" dirty="0">
              <a:effectLst/>
              <a:latin typeface="Akazan Lt" panose="02000506020000020003" pitchFamily="2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5" name="Rectángulo: esquinas redondeadas 4">
            <a:extLst>
              <a:ext uri="{FF2B5EF4-FFF2-40B4-BE49-F238E27FC236}">
                <a16:creationId xmlns:a16="http://schemas.microsoft.com/office/drawing/2014/main" id="{2842A9BB-0E44-4F1E-97DD-EF7322732B51}"/>
              </a:ext>
            </a:extLst>
          </p:cNvPr>
          <p:cNvSpPr/>
          <p:nvPr/>
        </p:nvSpPr>
        <p:spPr>
          <a:xfrm>
            <a:off x="3675604" y="1142059"/>
            <a:ext cx="1021080" cy="217998"/>
          </a:xfrm>
          <a:prstGeom prst="roundRect">
            <a:avLst>
              <a:gd name="adj" fmla="val 0"/>
            </a:avLst>
          </a:prstGeom>
          <a:noFill/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6" name="Rectángulo 5">
            <a:extLst>
              <a:ext uri="{FF2B5EF4-FFF2-40B4-BE49-F238E27FC236}">
                <a16:creationId xmlns:a16="http://schemas.microsoft.com/office/drawing/2014/main" id="{7F3D37A6-278E-4B2C-8776-6E7C1A84784E}"/>
              </a:ext>
            </a:extLst>
          </p:cNvPr>
          <p:cNvSpPr/>
          <p:nvPr/>
        </p:nvSpPr>
        <p:spPr>
          <a:xfrm>
            <a:off x="3079506" y="1063864"/>
            <a:ext cx="1021080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Fecha</a:t>
            </a:r>
          </a:p>
        </p:txBody>
      </p:sp>
      <p:grpSp>
        <p:nvGrpSpPr>
          <p:cNvPr id="17" name="Grupo 16">
            <a:extLst>
              <a:ext uri="{FF2B5EF4-FFF2-40B4-BE49-F238E27FC236}">
                <a16:creationId xmlns:a16="http://schemas.microsoft.com/office/drawing/2014/main" id="{A1221EF0-FDFE-48C3-A647-6370BEFC3A9F}"/>
              </a:ext>
            </a:extLst>
          </p:cNvPr>
          <p:cNvGrpSpPr/>
          <p:nvPr/>
        </p:nvGrpSpPr>
        <p:grpSpPr>
          <a:xfrm>
            <a:off x="428996" y="1535416"/>
            <a:ext cx="4190338" cy="715275"/>
            <a:chOff x="461175" y="1120552"/>
            <a:chExt cx="4190338" cy="715275"/>
          </a:xfrm>
        </p:grpSpPr>
        <p:sp>
          <p:nvSpPr>
            <p:cNvPr id="8" name="Rectángulo 7">
              <a:extLst>
                <a:ext uri="{FF2B5EF4-FFF2-40B4-BE49-F238E27FC236}">
                  <a16:creationId xmlns:a16="http://schemas.microsoft.com/office/drawing/2014/main" id="{9A52EE84-0DE8-4F26-AD5E-3CE20593F425}"/>
                </a:ext>
              </a:extLst>
            </p:cNvPr>
            <p:cNvSpPr/>
            <p:nvPr/>
          </p:nvSpPr>
          <p:spPr>
            <a:xfrm>
              <a:off x="477077" y="1120552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Cliente: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" name="Rectángulo 8">
              <a:extLst>
                <a:ext uri="{FF2B5EF4-FFF2-40B4-BE49-F238E27FC236}">
                  <a16:creationId xmlns:a16="http://schemas.microsoft.com/office/drawing/2014/main" id="{0293D1B7-439B-4947-A5F0-41627F3784A1}"/>
                </a:ext>
              </a:extLst>
            </p:cNvPr>
            <p:cNvSpPr/>
            <p:nvPr/>
          </p:nvSpPr>
          <p:spPr>
            <a:xfrm>
              <a:off x="461175" y="1452518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Teléfono: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10" name="Rectángulo 9">
              <a:extLst>
                <a:ext uri="{FF2B5EF4-FFF2-40B4-BE49-F238E27FC236}">
                  <a16:creationId xmlns:a16="http://schemas.microsoft.com/office/drawing/2014/main" id="{18CEE0AE-BC72-4F64-89A2-783C42213717}"/>
                </a:ext>
              </a:extLst>
            </p:cNvPr>
            <p:cNvSpPr/>
            <p:nvPr/>
          </p:nvSpPr>
          <p:spPr>
            <a:xfrm>
              <a:off x="2542395" y="1460468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Celular: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12" name="Conector recto 11">
              <a:extLst>
                <a:ext uri="{FF2B5EF4-FFF2-40B4-BE49-F238E27FC236}">
                  <a16:creationId xmlns:a16="http://schemas.microsoft.com/office/drawing/2014/main" id="{44FD2E21-B38E-48E6-8AF0-3E3DE6E69487}"/>
                </a:ext>
              </a:extLst>
            </p:cNvPr>
            <p:cNvCxnSpPr/>
            <p:nvPr/>
          </p:nvCxnSpPr>
          <p:spPr>
            <a:xfrm>
              <a:off x="1089328" y="1380954"/>
              <a:ext cx="3562185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Conector recto 12">
              <a:extLst>
                <a:ext uri="{FF2B5EF4-FFF2-40B4-BE49-F238E27FC236}">
                  <a16:creationId xmlns:a16="http://schemas.microsoft.com/office/drawing/2014/main" id="{FF0615F5-297B-42CC-9227-B689F664423A}"/>
                </a:ext>
              </a:extLst>
            </p:cNvPr>
            <p:cNvCxnSpPr>
              <a:cxnSpLocks/>
            </p:cNvCxnSpPr>
            <p:nvPr/>
          </p:nvCxnSpPr>
          <p:spPr>
            <a:xfrm>
              <a:off x="1194019" y="1700333"/>
              <a:ext cx="1348376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" name="Conector recto 14">
              <a:extLst>
                <a:ext uri="{FF2B5EF4-FFF2-40B4-BE49-F238E27FC236}">
                  <a16:creationId xmlns:a16="http://schemas.microsoft.com/office/drawing/2014/main" id="{BD48C7B8-5CAC-4F82-9216-C8AB344C1EF2}"/>
                </a:ext>
              </a:extLst>
            </p:cNvPr>
            <p:cNvCxnSpPr>
              <a:cxnSpLocks/>
            </p:cNvCxnSpPr>
            <p:nvPr/>
          </p:nvCxnSpPr>
          <p:spPr>
            <a:xfrm>
              <a:off x="3228230" y="1700333"/>
              <a:ext cx="1423283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7" name="Grupo 26">
            <a:extLst>
              <a:ext uri="{FF2B5EF4-FFF2-40B4-BE49-F238E27FC236}">
                <a16:creationId xmlns:a16="http://schemas.microsoft.com/office/drawing/2014/main" id="{D011FB4B-7475-4BE9-A358-6DA41A8D12AD}"/>
              </a:ext>
            </a:extLst>
          </p:cNvPr>
          <p:cNvGrpSpPr/>
          <p:nvPr/>
        </p:nvGrpSpPr>
        <p:grpSpPr>
          <a:xfrm>
            <a:off x="899417" y="2332501"/>
            <a:ext cx="3359980" cy="319046"/>
            <a:chOff x="864702" y="1908569"/>
            <a:chExt cx="3359980" cy="319046"/>
          </a:xfrm>
        </p:grpSpPr>
        <p:sp>
          <p:nvSpPr>
            <p:cNvPr id="19" name="Rectángulo: esquinas redondeadas 18">
              <a:extLst>
                <a:ext uri="{FF2B5EF4-FFF2-40B4-BE49-F238E27FC236}">
                  <a16:creationId xmlns:a16="http://schemas.microsoft.com/office/drawing/2014/main" id="{90C1F828-0023-4BD0-AE55-1A1D3BABD5CA}"/>
                </a:ext>
              </a:extLst>
            </p:cNvPr>
            <p:cNvSpPr/>
            <p:nvPr/>
          </p:nvSpPr>
          <p:spPr>
            <a:xfrm>
              <a:off x="888509" y="1931042"/>
              <a:ext cx="3336173" cy="267576"/>
            </a:xfrm>
            <a:prstGeom prst="roundRect">
              <a:avLst>
                <a:gd name="adj" fmla="val 3808"/>
              </a:avLst>
            </a:prstGeom>
            <a:solidFill>
              <a:srgbClr val="E5EBF7"/>
            </a:solidFill>
            <a:ln w="6350"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20" name="Rectángulo 19">
              <a:extLst>
                <a:ext uri="{FF2B5EF4-FFF2-40B4-BE49-F238E27FC236}">
                  <a16:creationId xmlns:a16="http://schemas.microsoft.com/office/drawing/2014/main" id="{56986F0A-658A-4DCF-8EF6-0F185C7C5060}"/>
                </a:ext>
              </a:extLst>
            </p:cNvPr>
            <p:cNvSpPr/>
            <p:nvPr/>
          </p:nvSpPr>
          <p:spPr>
            <a:xfrm>
              <a:off x="864702" y="1910995"/>
              <a:ext cx="140708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Tipo de Servicio: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21" name="Rectángulo 20">
              <a:extLst>
                <a:ext uri="{FF2B5EF4-FFF2-40B4-BE49-F238E27FC236}">
                  <a16:creationId xmlns:a16="http://schemas.microsoft.com/office/drawing/2014/main" id="{6492D76D-BD6D-4616-9DE0-599FC92A6658}"/>
                </a:ext>
              </a:extLst>
            </p:cNvPr>
            <p:cNvSpPr/>
            <p:nvPr/>
          </p:nvSpPr>
          <p:spPr>
            <a:xfrm>
              <a:off x="1993616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2" name="Rectángulo 21">
              <a:extLst>
                <a:ext uri="{FF2B5EF4-FFF2-40B4-BE49-F238E27FC236}">
                  <a16:creationId xmlns:a16="http://schemas.microsoft.com/office/drawing/2014/main" id="{BE82BD38-E445-4696-A0AB-597A418C5665}"/>
                </a:ext>
              </a:extLst>
            </p:cNvPr>
            <p:cNvSpPr/>
            <p:nvPr/>
          </p:nvSpPr>
          <p:spPr>
            <a:xfrm>
              <a:off x="2072635" y="1908569"/>
              <a:ext cx="654616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Costura</a:t>
              </a:r>
            </a:p>
          </p:txBody>
        </p:sp>
        <p:sp>
          <p:nvSpPr>
            <p:cNvPr id="23" name="Rectángulo 22">
              <a:extLst>
                <a:ext uri="{FF2B5EF4-FFF2-40B4-BE49-F238E27FC236}">
                  <a16:creationId xmlns:a16="http://schemas.microsoft.com/office/drawing/2014/main" id="{68F4B250-3831-418F-BFC4-D431DBC2CA70}"/>
                </a:ext>
              </a:extLst>
            </p:cNvPr>
            <p:cNvSpPr/>
            <p:nvPr/>
          </p:nvSpPr>
          <p:spPr>
            <a:xfrm>
              <a:off x="2660329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4" name="Rectángulo 23">
              <a:extLst>
                <a:ext uri="{FF2B5EF4-FFF2-40B4-BE49-F238E27FC236}">
                  <a16:creationId xmlns:a16="http://schemas.microsoft.com/office/drawing/2014/main" id="{4AA89D6B-DBBA-402D-AEBE-71E144A67F00}"/>
                </a:ext>
              </a:extLst>
            </p:cNvPr>
            <p:cNvSpPr/>
            <p:nvPr/>
          </p:nvSpPr>
          <p:spPr>
            <a:xfrm>
              <a:off x="2750460" y="1915094"/>
              <a:ext cx="81676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Confección</a:t>
              </a:r>
            </a:p>
          </p:txBody>
        </p:sp>
        <p:sp>
          <p:nvSpPr>
            <p:cNvPr id="25" name="Rectángulo 24">
              <a:extLst>
                <a:ext uri="{FF2B5EF4-FFF2-40B4-BE49-F238E27FC236}">
                  <a16:creationId xmlns:a16="http://schemas.microsoft.com/office/drawing/2014/main" id="{E35C0224-B0B5-4F53-8A83-F99AB3741D53}"/>
                </a:ext>
              </a:extLst>
            </p:cNvPr>
            <p:cNvSpPr/>
            <p:nvPr/>
          </p:nvSpPr>
          <p:spPr>
            <a:xfrm>
              <a:off x="3522045" y="2000787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6" name="Rectángulo 25">
              <a:extLst>
                <a:ext uri="{FF2B5EF4-FFF2-40B4-BE49-F238E27FC236}">
                  <a16:creationId xmlns:a16="http://schemas.microsoft.com/office/drawing/2014/main" id="{6D0BC1E9-E235-4F61-AC23-ACA0B4CF88CA}"/>
                </a:ext>
              </a:extLst>
            </p:cNvPr>
            <p:cNvSpPr/>
            <p:nvPr/>
          </p:nvSpPr>
          <p:spPr>
            <a:xfrm>
              <a:off x="3612029" y="1915094"/>
              <a:ext cx="552402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Otros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sp>
        <p:nvSpPr>
          <p:cNvPr id="28" name="Rectángulo 27">
            <a:extLst>
              <a:ext uri="{FF2B5EF4-FFF2-40B4-BE49-F238E27FC236}">
                <a16:creationId xmlns:a16="http://schemas.microsoft.com/office/drawing/2014/main" id="{68588BD4-AE96-4CF9-9C4B-24A6D79FE99D}"/>
              </a:ext>
            </a:extLst>
          </p:cNvPr>
          <p:cNvSpPr/>
          <p:nvPr/>
        </p:nvSpPr>
        <p:spPr>
          <a:xfrm>
            <a:off x="354701" y="2633649"/>
            <a:ext cx="2183733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Descripción del Servicio:</a:t>
            </a:r>
            <a:endParaRPr lang="es-CL" dirty="0">
              <a:effectLst/>
              <a:latin typeface="Akazan Lt" panose="02000506020000020003" pitchFamily="2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pic>
        <p:nvPicPr>
          <p:cNvPr id="30" name="Imagen 29">
            <a:extLst>
              <a:ext uri="{FF2B5EF4-FFF2-40B4-BE49-F238E27FC236}">
                <a16:creationId xmlns:a16="http://schemas.microsoft.com/office/drawing/2014/main" id="{3E931A31-DC47-4A40-8DA9-8FC83A9306DD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203" t="66278" r="8673" b="23449"/>
          <a:stretch/>
        </p:blipFill>
        <p:spPr>
          <a:xfrm>
            <a:off x="440505" y="2944813"/>
            <a:ext cx="4301657" cy="738769"/>
          </a:xfrm>
          <a:prstGeom prst="rect">
            <a:avLst/>
          </a:prstGeom>
        </p:spPr>
      </p:pic>
      <p:grpSp>
        <p:nvGrpSpPr>
          <p:cNvPr id="76" name="Grupo 75">
            <a:extLst>
              <a:ext uri="{FF2B5EF4-FFF2-40B4-BE49-F238E27FC236}">
                <a16:creationId xmlns:a16="http://schemas.microsoft.com/office/drawing/2014/main" id="{EBD2F4EC-A8BF-4680-A871-AD5F1ACFA33A}"/>
              </a:ext>
            </a:extLst>
          </p:cNvPr>
          <p:cNvGrpSpPr/>
          <p:nvPr/>
        </p:nvGrpSpPr>
        <p:grpSpPr>
          <a:xfrm>
            <a:off x="513147" y="3825721"/>
            <a:ext cx="4187950" cy="1277269"/>
            <a:chOff x="425691" y="4023521"/>
            <a:chExt cx="4187950" cy="1277269"/>
          </a:xfrm>
        </p:grpSpPr>
        <p:sp>
          <p:nvSpPr>
            <p:cNvPr id="39" name="Rectángulo 38">
              <a:extLst>
                <a:ext uri="{FF2B5EF4-FFF2-40B4-BE49-F238E27FC236}">
                  <a16:creationId xmlns:a16="http://schemas.microsoft.com/office/drawing/2014/main" id="{02E4A93C-8F9C-4884-B2B6-80528735D3E3}"/>
                </a:ext>
              </a:extLst>
            </p:cNvPr>
            <p:cNvSpPr/>
            <p:nvPr/>
          </p:nvSpPr>
          <p:spPr>
            <a:xfrm>
              <a:off x="425691" y="4023521"/>
              <a:ext cx="118105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Ficha de Medidas</a:t>
              </a:r>
            </a:p>
          </p:txBody>
        </p:sp>
        <p:sp>
          <p:nvSpPr>
            <p:cNvPr id="41" name="Rectángulo 40">
              <a:extLst>
                <a:ext uri="{FF2B5EF4-FFF2-40B4-BE49-F238E27FC236}">
                  <a16:creationId xmlns:a16="http://schemas.microsoft.com/office/drawing/2014/main" id="{92B9E128-7B4C-45E7-9BA8-B9EA85687B92}"/>
                </a:ext>
              </a:extLst>
            </p:cNvPr>
            <p:cNvSpPr/>
            <p:nvPr/>
          </p:nvSpPr>
          <p:spPr>
            <a:xfrm>
              <a:off x="754528" y="4254831"/>
              <a:ext cx="66475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H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ombros</a:t>
              </a:r>
            </a:p>
          </p:txBody>
        </p:sp>
        <p:grpSp>
          <p:nvGrpSpPr>
            <p:cNvPr id="53" name="Grupo 52">
              <a:extLst>
                <a:ext uri="{FF2B5EF4-FFF2-40B4-BE49-F238E27FC236}">
                  <a16:creationId xmlns:a16="http://schemas.microsoft.com/office/drawing/2014/main" id="{F280F20A-CEEA-4B75-946C-268CF551042A}"/>
                </a:ext>
              </a:extLst>
            </p:cNvPr>
            <p:cNvGrpSpPr/>
            <p:nvPr/>
          </p:nvGrpSpPr>
          <p:grpSpPr>
            <a:xfrm>
              <a:off x="499785" y="4324233"/>
              <a:ext cx="319496" cy="903494"/>
              <a:chOff x="499785" y="4324233"/>
              <a:chExt cx="319496" cy="903494"/>
            </a:xfrm>
          </p:grpSpPr>
          <p:sp>
            <p:nvSpPr>
              <p:cNvPr id="40" name="Rectángulo 39">
                <a:extLst>
                  <a:ext uri="{FF2B5EF4-FFF2-40B4-BE49-F238E27FC236}">
                    <a16:creationId xmlns:a16="http://schemas.microsoft.com/office/drawing/2014/main" id="{E47B04F6-4E0C-443A-9D7F-51CC3A6E8167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 dirty="0"/>
              </a:p>
            </p:txBody>
          </p:sp>
          <p:sp>
            <p:nvSpPr>
              <p:cNvPr id="42" name="Rectángulo 41">
                <a:extLst>
                  <a:ext uri="{FF2B5EF4-FFF2-40B4-BE49-F238E27FC236}">
                    <a16:creationId xmlns:a16="http://schemas.microsoft.com/office/drawing/2014/main" id="{E0D8D7D1-E8A9-477D-BB59-7D4037A10AD8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3" name="Rectángulo 42">
                <a:extLst>
                  <a:ext uri="{FF2B5EF4-FFF2-40B4-BE49-F238E27FC236}">
                    <a16:creationId xmlns:a16="http://schemas.microsoft.com/office/drawing/2014/main" id="{F11EEA12-BB2F-4295-96AC-15AABB2EB594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4" name="Rectángulo 43">
                <a:extLst>
                  <a:ext uri="{FF2B5EF4-FFF2-40B4-BE49-F238E27FC236}">
                    <a16:creationId xmlns:a16="http://schemas.microsoft.com/office/drawing/2014/main" id="{4CA8619C-54F1-4E1B-8AD0-2AB97850AF39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5" name="Rectángulo 44">
                <a:extLst>
                  <a:ext uri="{FF2B5EF4-FFF2-40B4-BE49-F238E27FC236}">
                    <a16:creationId xmlns:a16="http://schemas.microsoft.com/office/drawing/2014/main" id="{A892E23F-412E-4C2B-BF07-19DEFB875F6D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48" name="Rectángulo 47">
              <a:extLst>
                <a:ext uri="{FF2B5EF4-FFF2-40B4-BE49-F238E27FC236}">
                  <a16:creationId xmlns:a16="http://schemas.microsoft.com/office/drawing/2014/main" id="{F61B7A8A-9FD8-4CD0-98C1-D19A7D442815}"/>
                </a:ext>
              </a:extLst>
            </p:cNvPr>
            <p:cNvSpPr/>
            <p:nvPr/>
          </p:nvSpPr>
          <p:spPr>
            <a:xfrm>
              <a:off x="754528" y="4446790"/>
              <a:ext cx="66475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Busto</a:t>
              </a:r>
            </a:p>
          </p:txBody>
        </p:sp>
        <p:sp>
          <p:nvSpPr>
            <p:cNvPr id="49" name="Rectángulo 48">
              <a:extLst>
                <a:ext uri="{FF2B5EF4-FFF2-40B4-BE49-F238E27FC236}">
                  <a16:creationId xmlns:a16="http://schemas.microsoft.com/office/drawing/2014/main" id="{CB2C72A1-AB47-4A03-B163-24BB2C1F201C}"/>
                </a:ext>
              </a:extLst>
            </p:cNvPr>
            <p:cNvSpPr/>
            <p:nvPr/>
          </p:nvSpPr>
          <p:spPr>
            <a:xfrm>
              <a:off x="754528" y="4627222"/>
              <a:ext cx="934027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Larg</a:t>
              </a: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 Espalda</a:t>
              </a:r>
            </a:p>
          </p:txBody>
        </p:sp>
        <p:sp>
          <p:nvSpPr>
            <p:cNvPr id="50" name="Rectángulo 49">
              <a:extLst>
                <a:ext uri="{FF2B5EF4-FFF2-40B4-BE49-F238E27FC236}">
                  <a16:creationId xmlns:a16="http://schemas.microsoft.com/office/drawing/2014/main" id="{C5BC14CB-F47E-4D58-8F68-DDE41F381913}"/>
                </a:ext>
              </a:extLst>
            </p:cNvPr>
            <p:cNvSpPr/>
            <p:nvPr/>
          </p:nvSpPr>
          <p:spPr>
            <a:xfrm>
              <a:off x="754528" y="4819750"/>
              <a:ext cx="934027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Busto</a:t>
              </a:r>
            </a:p>
          </p:txBody>
        </p:sp>
        <p:sp>
          <p:nvSpPr>
            <p:cNvPr id="52" name="Rectángulo 51">
              <a:extLst>
                <a:ext uri="{FF2B5EF4-FFF2-40B4-BE49-F238E27FC236}">
                  <a16:creationId xmlns:a16="http://schemas.microsoft.com/office/drawing/2014/main" id="{39884370-F146-4FD9-9DE4-63D0F5CF1CFD}"/>
                </a:ext>
              </a:extLst>
            </p:cNvPr>
            <p:cNvSpPr/>
            <p:nvPr/>
          </p:nvSpPr>
          <p:spPr>
            <a:xfrm>
              <a:off x="763644" y="5019073"/>
              <a:ext cx="54205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</a:t>
              </a:r>
            </a:p>
          </p:txBody>
        </p:sp>
        <p:grpSp>
          <p:nvGrpSpPr>
            <p:cNvPr id="54" name="Grupo 53">
              <a:extLst>
                <a:ext uri="{FF2B5EF4-FFF2-40B4-BE49-F238E27FC236}">
                  <a16:creationId xmlns:a16="http://schemas.microsoft.com/office/drawing/2014/main" id="{899D3852-9FE5-4802-ABAC-63F149199D1B}"/>
                </a:ext>
              </a:extLst>
            </p:cNvPr>
            <p:cNvGrpSpPr/>
            <p:nvPr/>
          </p:nvGrpSpPr>
          <p:grpSpPr>
            <a:xfrm>
              <a:off x="1603520" y="4324233"/>
              <a:ext cx="319496" cy="903494"/>
              <a:chOff x="499785" y="4324233"/>
              <a:chExt cx="319496" cy="903494"/>
            </a:xfrm>
          </p:grpSpPr>
          <p:sp>
            <p:nvSpPr>
              <p:cNvPr id="55" name="Rectángulo 54">
                <a:extLst>
                  <a:ext uri="{FF2B5EF4-FFF2-40B4-BE49-F238E27FC236}">
                    <a16:creationId xmlns:a16="http://schemas.microsoft.com/office/drawing/2014/main" id="{B9500116-F8A0-4B60-A41D-DDA61DAD96E1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6" name="Rectángulo 55">
                <a:extLst>
                  <a:ext uri="{FF2B5EF4-FFF2-40B4-BE49-F238E27FC236}">
                    <a16:creationId xmlns:a16="http://schemas.microsoft.com/office/drawing/2014/main" id="{32936542-49CC-49B3-82EB-7BF61A120F45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7" name="Rectángulo 56">
                <a:extLst>
                  <a:ext uri="{FF2B5EF4-FFF2-40B4-BE49-F238E27FC236}">
                    <a16:creationId xmlns:a16="http://schemas.microsoft.com/office/drawing/2014/main" id="{8750774D-2064-4D64-A3A9-4DF20C839018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8" name="Rectángulo 57">
                <a:extLst>
                  <a:ext uri="{FF2B5EF4-FFF2-40B4-BE49-F238E27FC236}">
                    <a16:creationId xmlns:a16="http://schemas.microsoft.com/office/drawing/2014/main" id="{83283F80-022F-44A8-A5C5-F600B41761E0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9" name="Rectángulo 58">
                <a:extLst>
                  <a:ext uri="{FF2B5EF4-FFF2-40B4-BE49-F238E27FC236}">
                    <a16:creationId xmlns:a16="http://schemas.microsoft.com/office/drawing/2014/main" id="{B3B65F57-430F-44F5-B56A-77EC86B78C32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60" name="Rectángulo 59">
              <a:extLst>
                <a:ext uri="{FF2B5EF4-FFF2-40B4-BE49-F238E27FC236}">
                  <a16:creationId xmlns:a16="http://schemas.microsoft.com/office/drawing/2014/main" id="{6466DA8E-C652-4658-9DE6-CC4010FF4254}"/>
                </a:ext>
              </a:extLst>
            </p:cNvPr>
            <p:cNvSpPr/>
            <p:nvPr/>
          </p:nvSpPr>
          <p:spPr>
            <a:xfrm>
              <a:off x="1857045" y="4249221"/>
              <a:ext cx="140225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Frente </a:t>
              </a:r>
            </a:p>
          </p:txBody>
        </p:sp>
        <p:sp>
          <p:nvSpPr>
            <p:cNvPr id="61" name="Rectángulo 60">
              <a:extLst>
                <a:ext uri="{FF2B5EF4-FFF2-40B4-BE49-F238E27FC236}">
                  <a16:creationId xmlns:a16="http://schemas.microsoft.com/office/drawing/2014/main" id="{31371062-0AD6-4B71-A228-5A8B2CD3F31E}"/>
                </a:ext>
              </a:extLst>
            </p:cNvPr>
            <p:cNvSpPr/>
            <p:nvPr/>
          </p:nvSpPr>
          <p:spPr>
            <a:xfrm>
              <a:off x="1857045" y="4448480"/>
              <a:ext cx="1327750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Costado</a:t>
              </a:r>
            </a:p>
          </p:txBody>
        </p:sp>
        <p:sp>
          <p:nvSpPr>
            <p:cNvPr id="62" name="Rectángulo 61">
              <a:extLst>
                <a:ext uri="{FF2B5EF4-FFF2-40B4-BE49-F238E27FC236}">
                  <a16:creationId xmlns:a16="http://schemas.microsoft.com/office/drawing/2014/main" id="{5A4E51EF-8D78-4EC7-9B0F-BE0BEA9BB197}"/>
                </a:ext>
              </a:extLst>
            </p:cNvPr>
            <p:cNvSpPr/>
            <p:nvPr/>
          </p:nvSpPr>
          <p:spPr>
            <a:xfrm>
              <a:off x="1867696" y="4627222"/>
              <a:ext cx="60857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Cadera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63" name="Rectángulo 62">
              <a:extLst>
                <a:ext uri="{FF2B5EF4-FFF2-40B4-BE49-F238E27FC236}">
                  <a16:creationId xmlns:a16="http://schemas.microsoft.com/office/drawing/2014/main" id="{14010947-628E-4464-9589-CBFF26BCD86C}"/>
                </a:ext>
              </a:extLst>
            </p:cNvPr>
            <p:cNvSpPr/>
            <p:nvPr/>
          </p:nvSpPr>
          <p:spPr>
            <a:xfrm>
              <a:off x="1867696" y="4813319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Rodilla</a:t>
              </a:r>
            </a:p>
          </p:txBody>
        </p:sp>
        <p:sp>
          <p:nvSpPr>
            <p:cNvPr id="64" name="Rectángulo 63">
              <a:extLst>
                <a:ext uri="{FF2B5EF4-FFF2-40B4-BE49-F238E27FC236}">
                  <a16:creationId xmlns:a16="http://schemas.microsoft.com/office/drawing/2014/main" id="{B9F5A617-31DA-4B42-AA9F-20464752E28F}"/>
                </a:ext>
              </a:extLst>
            </p:cNvPr>
            <p:cNvSpPr/>
            <p:nvPr/>
          </p:nvSpPr>
          <p:spPr>
            <a:xfrm>
              <a:off x="1862655" y="5016100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Rodilla</a:t>
              </a:r>
            </a:p>
          </p:txBody>
        </p:sp>
        <p:grpSp>
          <p:nvGrpSpPr>
            <p:cNvPr id="65" name="Grupo 64">
              <a:extLst>
                <a:ext uri="{FF2B5EF4-FFF2-40B4-BE49-F238E27FC236}">
                  <a16:creationId xmlns:a16="http://schemas.microsoft.com/office/drawing/2014/main" id="{320CD5EF-93F7-494C-8D7A-6A0B8DEABED7}"/>
                </a:ext>
              </a:extLst>
            </p:cNvPr>
            <p:cNvGrpSpPr/>
            <p:nvPr/>
          </p:nvGrpSpPr>
          <p:grpSpPr>
            <a:xfrm>
              <a:off x="3122565" y="4330398"/>
              <a:ext cx="319496" cy="903494"/>
              <a:chOff x="499785" y="4324233"/>
              <a:chExt cx="319496" cy="903494"/>
            </a:xfrm>
          </p:grpSpPr>
          <p:sp>
            <p:nvSpPr>
              <p:cNvPr id="66" name="Rectángulo 65">
                <a:extLst>
                  <a:ext uri="{FF2B5EF4-FFF2-40B4-BE49-F238E27FC236}">
                    <a16:creationId xmlns:a16="http://schemas.microsoft.com/office/drawing/2014/main" id="{F5AFC7C4-3C8D-4234-9F99-591641CB149C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7" name="Rectángulo 66">
                <a:extLst>
                  <a:ext uri="{FF2B5EF4-FFF2-40B4-BE49-F238E27FC236}">
                    <a16:creationId xmlns:a16="http://schemas.microsoft.com/office/drawing/2014/main" id="{672EC4D9-7968-40EF-8E37-0AB1B0B57B4D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8" name="Rectángulo 67">
                <a:extLst>
                  <a:ext uri="{FF2B5EF4-FFF2-40B4-BE49-F238E27FC236}">
                    <a16:creationId xmlns:a16="http://schemas.microsoft.com/office/drawing/2014/main" id="{79992F34-89A5-437A-A008-60DF00CD58FB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9" name="Rectángulo 68">
                <a:extLst>
                  <a:ext uri="{FF2B5EF4-FFF2-40B4-BE49-F238E27FC236}">
                    <a16:creationId xmlns:a16="http://schemas.microsoft.com/office/drawing/2014/main" id="{5A44A7C8-1EF2-4BA3-A253-805C71A8205A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70" name="Rectángulo 69">
                <a:extLst>
                  <a:ext uri="{FF2B5EF4-FFF2-40B4-BE49-F238E27FC236}">
                    <a16:creationId xmlns:a16="http://schemas.microsoft.com/office/drawing/2014/main" id="{9FCEB1F4-D108-40F4-9C61-46A7811EF12A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71" name="Rectángulo 70">
              <a:extLst>
                <a:ext uri="{FF2B5EF4-FFF2-40B4-BE49-F238E27FC236}">
                  <a16:creationId xmlns:a16="http://schemas.microsoft.com/office/drawing/2014/main" id="{7667203C-F86F-4632-8695-E8C8F777376B}"/>
                </a:ext>
              </a:extLst>
            </p:cNvPr>
            <p:cNvSpPr/>
            <p:nvPr/>
          </p:nvSpPr>
          <p:spPr>
            <a:xfrm>
              <a:off x="3391445" y="4257235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Pantalones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2" name="Rectángulo 71">
              <a:extLst>
                <a:ext uri="{FF2B5EF4-FFF2-40B4-BE49-F238E27FC236}">
                  <a16:creationId xmlns:a16="http://schemas.microsoft.com/office/drawing/2014/main" id="{58BFB19A-50EB-45F1-A3CE-85D479F6FF63}"/>
                </a:ext>
              </a:extLst>
            </p:cNvPr>
            <p:cNvSpPr/>
            <p:nvPr/>
          </p:nvSpPr>
          <p:spPr>
            <a:xfrm>
              <a:off x="3392643" y="4443247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Falda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3" name="Rectángulo 72">
              <a:extLst>
                <a:ext uri="{FF2B5EF4-FFF2-40B4-BE49-F238E27FC236}">
                  <a16:creationId xmlns:a16="http://schemas.microsoft.com/office/drawing/2014/main" id="{1D61C0AB-6E23-4955-B604-F5425931A240}"/>
                </a:ext>
              </a:extLst>
            </p:cNvPr>
            <p:cNvSpPr/>
            <p:nvPr/>
          </p:nvSpPr>
          <p:spPr>
            <a:xfrm>
              <a:off x="3388231" y="4632248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Brazos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4" name="Rectángulo 73">
              <a:extLst>
                <a:ext uri="{FF2B5EF4-FFF2-40B4-BE49-F238E27FC236}">
                  <a16:creationId xmlns:a16="http://schemas.microsoft.com/office/drawing/2014/main" id="{82FFD66E-2E43-472B-9751-82F25D60E63F}"/>
                </a:ext>
              </a:extLst>
            </p:cNvPr>
            <p:cNvSpPr/>
            <p:nvPr/>
          </p:nvSpPr>
          <p:spPr>
            <a:xfrm>
              <a:off x="3391445" y="4824776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Brazos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5" name="Rectángulo 74">
              <a:extLst>
                <a:ext uri="{FF2B5EF4-FFF2-40B4-BE49-F238E27FC236}">
                  <a16:creationId xmlns:a16="http://schemas.microsoft.com/office/drawing/2014/main" id="{567DC8AA-44AB-4858-80A5-59093DB9B205}"/>
                </a:ext>
              </a:extLst>
            </p:cNvPr>
            <p:cNvSpPr/>
            <p:nvPr/>
          </p:nvSpPr>
          <p:spPr>
            <a:xfrm>
              <a:off x="3392014" y="5019687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Puños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77" name="Grupo 76">
            <a:extLst>
              <a:ext uri="{FF2B5EF4-FFF2-40B4-BE49-F238E27FC236}">
                <a16:creationId xmlns:a16="http://schemas.microsoft.com/office/drawing/2014/main" id="{E1C409F8-653D-4D9B-BD5A-C6F51AAA093A}"/>
              </a:ext>
            </a:extLst>
          </p:cNvPr>
          <p:cNvGrpSpPr/>
          <p:nvPr/>
        </p:nvGrpSpPr>
        <p:grpSpPr>
          <a:xfrm>
            <a:off x="827247" y="5284367"/>
            <a:ext cx="3869438" cy="314947"/>
            <a:chOff x="846774" y="1908569"/>
            <a:chExt cx="3869438" cy="314947"/>
          </a:xfrm>
        </p:grpSpPr>
        <p:sp>
          <p:nvSpPr>
            <p:cNvPr id="78" name="Rectángulo: esquinas redondeadas 77">
              <a:extLst>
                <a:ext uri="{FF2B5EF4-FFF2-40B4-BE49-F238E27FC236}">
                  <a16:creationId xmlns:a16="http://schemas.microsoft.com/office/drawing/2014/main" id="{2060D2E5-A165-4593-B293-BEB07BBA723F}"/>
                </a:ext>
              </a:extLst>
            </p:cNvPr>
            <p:cNvSpPr/>
            <p:nvPr/>
          </p:nvSpPr>
          <p:spPr>
            <a:xfrm>
              <a:off x="888509" y="1931042"/>
              <a:ext cx="3548063" cy="267576"/>
            </a:xfrm>
            <a:prstGeom prst="roundRect">
              <a:avLst>
                <a:gd name="adj" fmla="val 3808"/>
              </a:avLst>
            </a:prstGeom>
            <a:solidFill>
              <a:srgbClr val="E5EBF7"/>
            </a:solidFill>
            <a:ln w="6350"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79" name="Rectángulo 78">
              <a:extLst>
                <a:ext uri="{FF2B5EF4-FFF2-40B4-BE49-F238E27FC236}">
                  <a16:creationId xmlns:a16="http://schemas.microsoft.com/office/drawing/2014/main" id="{E7877A37-7626-4D32-BC91-E7815A0457B0}"/>
                </a:ext>
              </a:extLst>
            </p:cNvPr>
            <p:cNvSpPr/>
            <p:nvPr/>
          </p:nvSpPr>
          <p:spPr>
            <a:xfrm>
              <a:off x="846774" y="1910995"/>
              <a:ext cx="140708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Material Utilizado</a:t>
              </a:r>
            </a:p>
          </p:txBody>
        </p:sp>
        <p:sp>
          <p:nvSpPr>
            <p:cNvPr id="80" name="Rectángulo 79">
              <a:extLst>
                <a:ext uri="{FF2B5EF4-FFF2-40B4-BE49-F238E27FC236}">
                  <a16:creationId xmlns:a16="http://schemas.microsoft.com/office/drawing/2014/main" id="{EED52FFC-D234-4972-9362-CCA8BD8E1E1D}"/>
                </a:ext>
              </a:extLst>
            </p:cNvPr>
            <p:cNvSpPr/>
            <p:nvPr/>
          </p:nvSpPr>
          <p:spPr>
            <a:xfrm>
              <a:off x="1951784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81" name="Rectángulo 80">
              <a:extLst>
                <a:ext uri="{FF2B5EF4-FFF2-40B4-BE49-F238E27FC236}">
                  <a16:creationId xmlns:a16="http://schemas.microsoft.com/office/drawing/2014/main" id="{810D7B33-A378-48EE-81DB-D80ABF08CAFF}"/>
                </a:ext>
              </a:extLst>
            </p:cNvPr>
            <p:cNvSpPr/>
            <p:nvPr/>
          </p:nvSpPr>
          <p:spPr>
            <a:xfrm>
              <a:off x="2018850" y="1908569"/>
              <a:ext cx="1230415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Traído por cliente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82" name="Rectángulo 81">
              <a:extLst>
                <a:ext uri="{FF2B5EF4-FFF2-40B4-BE49-F238E27FC236}">
                  <a16:creationId xmlns:a16="http://schemas.microsoft.com/office/drawing/2014/main" id="{C6BA340D-8998-4AB9-89C7-B008C984CE74}"/>
                </a:ext>
              </a:extLst>
            </p:cNvPr>
            <p:cNvSpPr/>
            <p:nvPr/>
          </p:nvSpPr>
          <p:spPr>
            <a:xfrm>
              <a:off x="3114635" y="2000787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85" name="Rectángulo 84">
              <a:extLst>
                <a:ext uri="{FF2B5EF4-FFF2-40B4-BE49-F238E27FC236}">
                  <a16:creationId xmlns:a16="http://schemas.microsoft.com/office/drawing/2014/main" id="{E804BDC5-B8E3-4BEE-B9A1-7A7F9FE1772F}"/>
                </a:ext>
              </a:extLst>
            </p:cNvPr>
            <p:cNvSpPr/>
            <p:nvPr/>
          </p:nvSpPr>
          <p:spPr>
            <a:xfrm>
              <a:off x="3194974" y="1908569"/>
              <a:ext cx="152123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Comprado por uno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pic>
        <p:nvPicPr>
          <p:cNvPr id="86" name="Imagen 85">
            <a:extLst>
              <a:ext uri="{FF2B5EF4-FFF2-40B4-BE49-F238E27FC236}">
                <a16:creationId xmlns:a16="http://schemas.microsoft.com/office/drawing/2014/main" id="{5E40D706-1789-41B8-8B26-B918DFB9E15B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203" t="66278" r="8673" b="23356"/>
          <a:stretch/>
        </p:blipFill>
        <p:spPr>
          <a:xfrm>
            <a:off x="420002" y="5572807"/>
            <a:ext cx="4301657" cy="745544"/>
          </a:xfrm>
          <a:prstGeom prst="rect">
            <a:avLst/>
          </a:prstGeom>
        </p:spPr>
      </p:pic>
      <p:grpSp>
        <p:nvGrpSpPr>
          <p:cNvPr id="99" name="Grupo 98">
            <a:extLst>
              <a:ext uri="{FF2B5EF4-FFF2-40B4-BE49-F238E27FC236}">
                <a16:creationId xmlns:a16="http://schemas.microsoft.com/office/drawing/2014/main" id="{A495B0AB-2D8A-4029-A820-29583E476264}"/>
              </a:ext>
            </a:extLst>
          </p:cNvPr>
          <p:cNvGrpSpPr/>
          <p:nvPr/>
        </p:nvGrpSpPr>
        <p:grpSpPr>
          <a:xfrm>
            <a:off x="513886" y="6402346"/>
            <a:ext cx="4328637" cy="751470"/>
            <a:chOff x="507023" y="6357999"/>
            <a:chExt cx="4328637" cy="751470"/>
          </a:xfrm>
        </p:grpSpPr>
        <p:sp>
          <p:nvSpPr>
            <p:cNvPr id="88" name="Rectángulo 87">
              <a:extLst>
                <a:ext uri="{FF2B5EF4-FFF2-40B4-BE49-F238E27FC236}">
                  <a16:creationId xmlns:a16="http://schemas.microsoft.com/office/drawing/2014/main" id="{CABB359B-7FAA-4851-BFBB-C7E16CD1F9CA}"/>
                </a:ext>
              </a:extLst>
            </p:cNvPr>
            <p:cNvSpPr/>
            <p:nvPr/>
          </p:nvSpPr>
          <p:spPr>
            <a:xfrm>
              <a:off x="507023" y="6357999"/>
              <a:ext cx="1590222" cy="34394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6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Formas de Pago</a:t>
              </a:r>
              <a:endParaRPr lang="es-CL" sz="16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89" name="Rectángulo 88">
              <a:extLst>
                <a:ext uri="{FF2B5EF4-FFF2-40B4-BE49-F238E27FC236}">
                  <a16:creationId xmlns:a16="http://schemas.microsoft.com/office/drawing/2014/main" id="{5C3FB13F-67AB-4E67-B8DB-16F6AEF462D6}"/>
                </a:ext>
              </a:extLst>
            </p:cNvPr>
            <p:cNvSpPr/>
            <p:nvPr/>
          </p:nvSpPr>
          <p:spPr>
            <a:xfrm>
              <a:off x="508665" y="6755574"/>
              <a:ext cx="118105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Total a Pagar: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90" name="Conector recto 89">
              <a:extLst>
                <a:ext uri="{FF2B5EF4-FFF2-40B4-BE49-F238E27FC236}">
                  <a16:creationId xmlns:a16="http://schemas.microsoft.com/office/drawing/2014/main" id="{E991F5D5-602F-41C6-A05E-4F641BA735F5}"/>
                </a:ext>
              </a:extLst>
            </p:cNvPr>
            <p:cNvCxnSpPr>
              <a:cxnSpLocks/>
            </p:cNvCxnSpPr>
            <p:nvPr/>
          </p:nvCxnSpPr>
          <p:spPr>
            <a:xfrm>
              <a:off x="1405339" y="6956676"/>
              <a:ext cx="1125661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3" name="Rectángulo 92">
              <a:extLst>
                <a:ext uri="{FF2B5EF4-FFF2-40B4-BE49-F238E27FC236}">
                  <a16:creationId xmlns:a16="http://schemas.microsoft.com/office/drawing/2014/main" id="{6EBF0BAA-1830-4082-9014-C97DF0F57357}"/>
                </a:ext>
              </a:extLst>
            </p:cNvPr>
            <p:cNvSpPr/>
            <p:nvPr/>
          </p:nvSpPr>
          <p:spPr>
            <a:xfrm>
              <a:off x="2618328" y="6480608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94" name="Rectángulo 93">
              <a:extLst>
                <a:ext uri="{FF2B5EF4-FFF2-40B4-BE49-F238E27FC236}">
                  <a16:creationId xmlns:a16="http://schemas.microsoft.com/office/drawing/2014/main" id="{6B27A875-5C49-4CE4-884A-53A0A9CD71C2}"/>
                </a:ext>
              </a:extLst>
            </p:cNvPr>
            <p:cNvSpPr/>
            <p:nvPr/>
          </p:nvSpPr>
          <p:spPr>
            <a:xfrm>
              <a:off x="2698547" y="6392360"/>
              <a:ext cx="213711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50% Adel</a:t>
              </a: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anto / 50% Entrega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5" name="Rectángulo 94">
              <a:extLst>
                <a:ext uri="{FF2B5EF4-FFF2-40B4-BE49-F238E27FC236}">
                  <a16:creationId xmlns:a16="http://schemas.microsoft.com/office/drawing/2014/main" id="{796D9CDE-CE6A-44BC-B977-018DBDB7ADB1}"/>
                </a:ext>
              </a:extLst>
            </p:cNvPr>
            <p:cNvSpPr/>
            <p:nvPr/>
          </p:nvSpPr>
          <p:spPr>
            <a:xfrm>
              <a:off x="2618327" y="6671604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96" name="Rectángulo 95">
              <a:extLst>
                <a:ext uri="{FF2B5EF4-FFF2-40B4-BE49-F238E27FC236}">
                  <a16:creationId xmlns:a16="http://schemas.microsoft.com/office/drawing/2014/main" id="{E1A9C05A-E9F5-40BA-9B89-F4925868A6E2}"/>
                </a:ext>
              </a:extLst>
            </p:cNvPr>
            <p:cNvSpPr/>
            <p:nvPr/>
          </p:nvSpPr>
          <p:spPr>
            <a:xfrm>
              <a:off x="2698547" y="6590190"/>
              <a:ext cx="125637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Tarjeta de Crédito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7" name="Rectángulo 96">
              <a:extLst>
                <a:ext uri="{FF2B5EF4-FFF2-40B4-BE49-F238E27FC236}">
                  <a16:creationId xmlns:a16="http://schemas.microsoft.com/office/drawing/2014/main" id="{FDB9D3DA-79A0-4743-B169-42B0206C7917}"/>
                </a:ext>
              </a:extLst>
            </p:cNvPr>
            <p:cNvSpPr/>
            <p:nvPr/>
          </p:nvSpPr>
          <p:spPr>
            <a:xfrm>
              <a:off x="2734595" y="6796948"/>
              <a:ext cx="125637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Pago Completo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8" name="Rectángulo 97">
              <a:extLst>
                <a:ext uri="{FF2B5EF4-FFF2-40B4-BE49-F238E27FC236}">
                  <a16:creationId xmlns:a16="http://schemas.microsoft.com/office/drawing/2014/main" id="{C23ACB03-E850-4859-963B-A4D496E13724}"/>
                </a:ext>
              </a:extLst>
            </p:cNvPr>
            <p:cNvSpPr/>
            <p:nvPr/>
          </p:nvSpPr>
          <p:spPr>
            <a:xfrm>
              <a:off x="2618327" y="6872424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</p:grpSp>
      <p:sp>
        <p:nvSpPr>
          <p:cNvPr id="83" name="Rectángulo 82">
            <a:extLst>
              <a:ext uri="{FF2B5EF4-FFF2-40B4-BE49-F238E27FC236}">
                <a16:creationId xmlns:a16="http://schemas.microsoft.com/office/drawing/2014/main" id="{FF1B5714-D46E-4962-9BD8-8C3EB344E93F}"/>
              </a:ext>
            </a:extLst>
          </p:cNvPr>
          <p:cNvSpPr/>
          <p:nvPr/>
        </p:nvSpPr>
        <p:spPr>
          <a:xfrm>
            <a:off x="551357" y="63750"/>
            <a:ext cx="4148168" cy="107830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07000"/>
              </a:lnSpc>
              <a:spcAft>
                <a:spcPts val="726"/>
              </a:spcAft>
            </a:pPr>
            <a:r>
              <a:rPr lang="es-CL" sz="5988" dirty="0">
                <a:solidFill>
                  <a:schemeClr val="bg1"/>
                </a:solidFill>
                <a:latin typeface="Angelface" pitchFamily="50" charset="0"/>
                <a:ea typeface="Calibri" panose="020F0502020204030204" pitchFamily="34" charset="0"/>
                <a:cs typeface="Times New Roman" panose="02020603050405020304" pitchFamily="18" charset="0"/>
              </a:rPr>
              <a:t>Ordenes de Venta</a:t>
            </a:r>
            <a:endParaRPr lang="es-CL" sz="6532" dirty="0">
              <a:solidFill>
                <a:schemeClr val="bg1"/>
              </a:solidFill>
              <a:latin typeface="Angelface" pitchFamily="50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101" name="Rectángulo: esquinas redondeadas 100">
            <a:extLst>
              <a:ext uri="{FF2B5EF4-FFF2-40B4-BE49-F238E27FC236}">
                <a16:creationId xmlns:a16="http://schemas.microsoft.com/office/drawing/2014/main" id="{0A155951-9671-4EA6-9BA5-4894C98CB333}"/>
              </a:ext>
            </a:extLst>
          </p:cNvPr>
          <p:cNvSpPr/>
          <p:nvPr/>
        </p:nvSpPr>
        <p:spPr>
          <a:xfrm>
            <a:off x="473237" y="1582469"/>
            <a:ext cx="4223447" cy="604994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111" name="Rectángulo: esquinas redondeadas 110">
            <a:extLst>
              <a:ext uri="{FF2B5EF4-FFF2-40B4-BE49-F238E27FC236}">
                <a16:creationId xmlns:a16="http://schemas.microsoft.com/office/drawing/2014/main" id="{2F0F5CEE-A183-4B39-8715-F1C8F735566B}"/>
              </a:ext>
            </a:extLst>
          </p:cNvPr>
          <p:cNvSpPr/>
          <p:nvPr/>
        </p:nvSpPr>
        <p:spPr>
          <a:xfrm>
            <a:off x="524368" y="3850804"/>
            <a:ext cx="4115236" cy="1279658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113" name="Rectángulo: esquinas redondeadas 112">
            <a:extLst>
              <a:ext uri="{FF2B5EF4-FFF2-40B4-BE49-F238E27FC236}">
                <a16:creationId xmlns:a16="http://schemas.microsoft.com/office/drawing/2014/main" id="{907035ED-50C6-4207-BD92-D5027B05F656}"/>
              </a:ext>
            </a:extLst>
          </p:cNvPr>
          <p:cNvSpPr/>
          <p:nvPr/>
        </p:nvSpPr>
        <p:spPr>
          <a:xfrm>
            <a:off x="521789" y="6431097"/>
            <a:ext cx="4115236" cy="762266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</p:spTree>
    <p:extLst>
      <p:ext uri="{BB962C8B-B14F-4D97-AF65-F5344CB8AC3E}">
        <p14:creationId xmlns:p14="http://schemas.microsoft.com/office/powerpoint/2010/main" val="3962285873"/>
      </p:ext>
    </p:extLst>
  </p:cSld>
  <p:clrMapOvr>
    <a:masterClrMapping/>
  </p:clrMapOvr>
</p:sld>
</file>

<file path=ppt/slides/slide3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5" name="Imagen 74">
            <a:extLst>
              <a:ext uri="{FF2B5EF4-FFF2-40B4-BE49-F238E27FC236}">
                <a16:creationId xmlns:a16="http://schemas.microsoft.com/office/drawing/2014/main" id="{86F066D6-3665-40A8-84FE-3CF74306B4E7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5802" t="16947" r="6588" b="21582"/>
          <a:stretch/>
        </p:blipFill>
        <p:spPr>
          <a:xfrm flipH="1">
            <a:off x="2534249" y="1615242"/>
            <a:ext cx="2241249" cy="5818323"/>
          </a:xfrm>
          <a:prstGeom prst="rect">
            <a:avLst/>
          </a:prstGeom>
        </p:spPr>
      </p:pic>
      <p:grpSp>
        <p:nvGrpSpPr>
          <p:cNvPr id="90" name="Grupo 89">
            <a:extLst>
              <a:ext uri="{FF2B5EF4-FFF2-40B4-BE49-F238E27FC236}">
                <a16:creationId xmlns:a16="http://schemas.microsoft.com/office/drawing/2014/main" id="{6A10F933-5BE6-45D0-9227-6F90A3B05617}"/>
              </a:ext>
            </a:extLst>
          </p:cNvPr>
          <p:cNvGrpSpPr/>
          <p:nvPr/>
        </p:nvGrpSpPr>
        <p:grpSpPr>
          <a:xfrm>
            <a:off x="2431176" y="1277695"/>
            <a:ext cx="2333423" cy="338554"/>
            <a:chOff x="282012" y="1116730"/>
            <a:chExt cx="2333423" cy="338554"/>
          </a:xfrm>
        </p:grpSpPr>
        <p:grpSp>
          <p:nvGrpSpPr>
            <p:cNvPr id="76" name="Grupo 75">
              <a:extLst>
                <a:ext uri="{FF2B5EF4-FFF2-40B4-BE49-F238E27FC236}">
                  <a16:creationId xmlns:a16="http://schemas.microsoft.com/office/drawing/2014/main" id="{A61A1061-E59C-431B-BF67-DEFCDEE579BE}"/>
                </a:ext>
              </a:extLst>
            </p:cNvPr>
            <p:cNvGrpSpPr/>
            <p:nvPr/>
          </p:nvGrpSpPr>
          <p:grpSpPr>
            <a:xfrm>
              <a:off x="1292286" y="1199456"/>
              <a:ext cx="1323149" cy="173102"/>
              <a:chOff x="2351916" y="2459619"/>
              <a:chExt cx="1424738" cy="173102"/>
            </a:xfrm>
          </p:grpSpPr>
          <p:pic>
            <p:nvPicPr>
              <p:cNvPr id="77" name="Imagen 76">
                <a:extLst>
                  <a:ext uri="{FF2B5EF4-FFF2-40B4-BE49-F238E27FC236}">
                    <a16:creationId xmlns:a16="http://schemas.microsoft.com/office/drawing/2014/main" id="{B7A81B46-CA0D-4087-89EF-FAE09193A61A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351916" y="2459619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78" name="Imagen 77">
                <a:extLst>
                  <a:ext uri="{FF2B5EF4-FFF2-40B4-BE49-F238E27FC236}">
                    <a16:creationId xmlns:a16="http://schemas.microsoft.com/office/drawing/2014/main" id="{E94153B6-6DC4-4AB7-AC3B-F55DD2065F5B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534444" y="2462337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79" name="Imagen 78">
                <a:extLst>
                  <a:ext uri="{FF2B5EF4-FFF2-40B4-BE49-F238E27FC236}">
                    <a16:creationId xmlns:a16="http://schemas.microsoft.com/office/drawing/2014/main" id="{EA1DF94F-D73B-4068-AC8A-D0A408DD32D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713545" y="2467401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0" name="Imagen 79">
                <a:extLst>
                  <a:ext uri="{FF2B5EF4-FFF2-40B4-BE49-F238E27FC236}">
                    <a16:creationId xmlns:a16="http://schemas.microsoft.com/office/drawing/2014/main" id="{62C852A6-1DC0-492C-8708-0BCE85A2F8DC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898714" y="2467401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1" name="Imagen 80">
                <a:extLst>
                  <a:ext uri="{FF2B5EF4-FFF2-40B4-BE49-F238E27FC236}">
                    <a16:creationId xmlns:a16="http://schemas.microsoft.com/office/drawing/2014/main" id="{0177E378-B2D1-433E-B487-95F0ADA2623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080634" y="2462337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2" name="Imagen 81">
                <a:extLst>
                  <a:ext uri="{FF2B5EF4-FFF2-40B4-BE49-F238E27FC236}">
                    <a16:creationId xmlns:a16="http://schemas.microsoft.com/office/drawing/2014/main" id="{5D2CCC76-1728-4CCE-8CA6-F4D7D93C730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259735" y="2463688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3" name="Imagen 82">
                <a:extLst>
                  <a:ext uri="{FF2B5EF4-FFF2-40B4-BE49-F238E27FC236}">
                    <a16:creationId xmlns:a16="http://schemas.microsoft.com/office/drawing/2014/main" id="{8737CD88-8CE9-45B7-B88B-A039D1BC2D9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436306" y="2459619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4" name="Imagen 83">
                <a:extLst>
                  <a:ext uri="{FF2B5EF4-FFF2-40B4-BE49-F238E27FC236}">
                    <a16:creationId xmlns:a16="http://schemas.microsoft.com/office/drawing/2014/main" id="{9C749F1B-619A-40EE-A3E5-6C9759F13278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624293" y="2462337"/>
                <a:ext cx="152361" cy="165320"/>
              </a:xfrm>
              <a:prstGeom prst="rect">
                <a:avLst/>
              </a:prstGeom>
            </p:spPr>
          </p:pic>
        </p:grpSp>
        <p:sp>
          <p:nvSpPr>
            <p:cNvPr id="86" name="CuadroTexto 85">
              <a:extLst>
                <a:ext uri="{FF2B5EF4-FFF2-40B4-BE49-F238E27FC236}">
                  <a16:creationId xmlns:a16="http://schemas.microsoft.com/office/drawing/2014/main" id="{E7CF8BFC-D72D-4A50-9441-6DC5C224B0DC}"/>
                </a:ext>
              </a:extLst>
            </p:cNvPr>
            <p:cNvSpPr txBox="1"/>
            <p:nvPr/>
          </p:nvSpPr>
          <p:spPr>
            <a:xfrm>
              <a:off x="282012" y="1116730"/>
              <a:ext cx="1081021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s-CL" sz="1600" dirty="0">
                  <a:latin typeface="that i love you" pitchFamily="2" charset="0"/>
                </a:rPr>
                <a:t>Hidratación</a:t>
              </a:r>
            </a:p>
          </p:txBody>
        </p:sp>
      </p:grpSp>
      <p:sp>
        <p:nvSpPr>
          <p:cNvPr id="2" name="Rectángulo: esquinas redondeadas 1">
            <a:extLst>
              <a:ext uri="{FF2B5EF4-FFF2-40B4-BE49-F238E27FC236}">
                <a16:creationId xmlns:a16="http://schemas.microsoft.com/office/drawing/2014/main" id="{8AFFB728-72C6-47D6-8CF6-8E68D901CF0E}"/>
              </a:ext>
            </a:extLst>
          </p:cNvPr>
          <p:cNvSpPr/>
          <p:nvPr/>
        </p:nvSpPr>
        <p:spPr>
          <a:xfrm flipH="1">
            <a:off x="2536574" y="808814"/>
            <a:ext cx="2238924" cy="348713"/>
          </a:xfrm>
          <a:prstGeom prst="roundRect">
            <a:avLst>
              <a:gd name="adj" fmla="val 20690"/>
            </a:avLst>
          </a:prstGeom>
          <a:noFill/>
          <a:ln>
            <a:solidFill>
              <a:schemeClr val="bg1">
                <a:lumMod val="65000"/>
              </a:schemeClr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grpSp>
        <p:nvGrpSpPr>
          <p:cNvPr id="20" name="Grupo 19">
            <a:extLst>
              <a:ext uri="{FF2B5EF4-FFF2-40B4-BE49-F238E27FC236}">
                <a16:creationId xmlns:a16="http://schemas.microsoft.com/office/drawing/2014/main" id="{9E56ED60-C0FC-4AFF-8B2B-402E4644997E}"/>
              </a:ext>
            </a:extLst>
          </p:cNvPr>
          <p:cNvGrpSpPr/>
          <p:nvPr/>
        </p:nvGrpSpPr>
        <p:grpSpPr>
          <a:xfrm>
            <a:off x="2648158" y="551964"/>
            <a:ext cx="1302561" cy="270451"/>
            <a:chOff x="3427898" y="945416"/>
            <a:chExt cx="1302561" cy="270451"/>
          </a:xfrm>
        </p:grpSpPr>
        <p:sp>
          <p:nvSpPr>
            <p:cNvPr id="6" name="Elipse 5">
              <a:extLst>
                <a:ext uri="{FF2B5EF4-FFF2-40B4-BE49-F238E27FC236}">
                  <a16:creationId xmlns:a16="http://schemas.microsoft.com/office/drawing/2014/main" id="{2C5DCEA4-6AF6-49BD-B708-B769FAFE792C}"/>
                </a:ext>
              </a:extLst>
            </p:cNvPr>
            <p:cNvSpPr/>
            <p:nvPr/>
          </p:nvSpPr>
          <p:spPr>
            <a:xfrm>
              <a:off x="3448303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7" name="CuadroTexto 6">
              <a:extLst>
                <a:ext uri="{FF2B5EF4-FFF2-40B4-BE49-F238E27FC236}">
                  <a16:creationId xmlns:a16="http://schemas.microsoft.com/office/drawing/2014/main" id="{AA089D6C-B1E2-48FB-BE83-481042A4D336}"/>
                </a:ext>
              </a:extLst>
            </p:cNvPr>
            <p:cNvSpPr txBox="1"/>
            <p:nvPr/>
          </p:nvSpPr>
          <p:spPr>
            <a:xfrm>
              <a:off x="3427898" y="945416"/>
              <a:ext cx="167925" cy="2623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L</a:t>
              </a:r>
            </a:p>
          </p:txBody>
        </p:sp>
        <p:sp>
          <p:nvSpPr>
            <p:cNvPr id="8" name="Elipse 7">
              <a:extLst>
                <a:ext uri="{FF2B5EF4-FFF2-40B4-BE49-F238E27FC236}">
                  <a16:creationId xmlns:a16="http://schemas.microsoft.com/office/drawing/2014/main" id="{EF3D6D35-0B29-48F8-A7E7-F05677A56176}"/>
                </a:ext>
              </a:extLst>
            </p:cNvPr>
            <p:cNvSpPr/>
            <p:nvPr/>
          </p:nvSpPr>
          <p:spPr>
            <a:xfrm>
              <a:off x="3636352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9" name="CuadroTexto 8">
              <a:extLst>
                <a:ext uri="{FF2B5EF4-FFF2-40B4-BE49-F238E27FC236}">
                  <a16:creationId xmlns:a16="http://schemas.microsoft.com/office/drawing/2014/main" id="{9A7EF53A-AA99-48D2-85A8-CA65C6ED1C5E}"/>
                </a:ext>
              </a:extLst>
            </p:cNvPr>
            <p:cNvSpPr txBox="1"/>
            <p:nvPr/>
          </p:nvSpPr>
          <p:spPr>
            <a:xfrm>
              <a:off x="3604676" y="945416"/>
              <a:ext cx="167925" cy="2623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M</a:t>
              </a:r>
            </a:p>
          </p:txBody>
        </p:sp>
        <p:sp>
          <p:nvSpPr>
            <p:cNvPr id="10" name="Elipse 9">
              <a:extLst>
                <a:ext uri="{FF2B5EF4-FFF2-40B4-BE49-F238E27FC236}">
                  <a16:creationId xmlns:a16="http://schemas.microsoft.com/office/drawing/2014/main" id="{B0003AE6-C47F-46BF-B6B1-DDBB042C0368}"/>
                </a:ext>
              </a:extLst>
            </p:cNvPr>
            <p:cNvSpPr/>
            <p:nvPr/>
          </p:nvSpPr>
          <p:spPr>
            <a:xfrm>
              <a:off x="3822502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1" name="CuadroTexto 10">
              <a:extLst>
                <a:ext uri="{FF2B5EF4-FFF2-40B4-BE49-F238E27FC236}">
                  <a16:creationId xmlns:a16="http://schemas.microsoft.com/office/drawing/2014/main" id="{93A2415F-9910-41C0-9834-ACE5EE7EC06F}"/>
                </a:ext>
              </a:extLst>
            </p:cNvPr>
            <p:cNvSpPr txBox="1"/>
            <p:nvPr/>
          </p:nvSpPr>
          <p:spPr>
            <a:xfrm>
              <a:off x="3795934" y="953506"/>
              <a:ext cx="167925" cy="2623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M</a:t>
              </a:r>
            </a:p>
          </p:txBody>
        </p:sp>
        <p:sp>
          <p:nvSpPr>
            <p:cNvPr id="12" name="Elipse 11">
              <a:extLst>
                <a:ext uri="{FF2B5EF4-FFF2-40B4-BE49-F238E27FC236}">
                  <a16:creationId xmlns:a16="http://schemas.microsoft.com/office/drawing/2014/main" id="{C7C288CE-F547-4E52-94A3-8C23F40BEE3C}"/>
                </a:ext>
              </a:extLst>
            </p:cNvPr>
            <p:cNvSpPr/>
            <p:nvPr/>
          </p:nvSpPr>
          <p:spPr>
            <a:xfrm>
              <a:off x="4008652" y="983612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3" name="CuadroTexto 12">
              <a:extLst>
                <a:ext uri="{FF2B5EF4-FFF2-40B4-BE49-F238E27FC236}">
                  <a16:creationId xmlns:a16="http://schemas.microsoft.com/office/drawing/2014/main" id="{4114C506-8170-47D2-9D5A-128DBFEEE7C8}"/>
                </a:ext>
              </a:extLst>
            </p:cNvPr>
            <p:cNvSpPr txBox="1"/>
            <p:nvPr/>
          </p:nvSpPr>
          <p:spPr>
            <a:xfrm>
              <a:off x="3987194" y="951397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J</a:t>
              </a:r>
            </a:p>
          </p:txBody>
        </p:sp>
        <p:sp>
          <p:nvSpPr>
            <p:cNvPr id="14" name="Elipse 13">
              <a:extLst>
                <a:ext uri="{FF2B5EF4-FFF2-40B4-BE49-F238E27FC236}">
                  <a16:creationId xmlns:a16="http://schemas.microsoft.com/office/drawing/2014/main" id="{7CC52FD5-4E7C-49FA-BD83-A545EB3FC017}"/>
                </a:ext>
              </a:extLst>
            </p:cNvPr>
            <p:cNvSpPr/>
            <p:nvPr/>
          </p:nvSpPr>
          <p:spPr>
            <a:xfrm>
              <a:off x="4195174" y="983612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5" name="CuadroTexto 14">
              <a:extLst>
                <a:ext uri="{FF2B5EF4-FFF2-40B4-BE49-F238E27FC236}">
                  <a16:creationId xmlns:a16="http://schemas.microsoft.com/office/drawing/2014/main" id="{DDD8D263-EBC7-4AD3-8203-2FC2CBE524AF}"/>
                </a:ext>
              </a:extLst>
            </p:cNvPr>
            <p:cNvSpPr txBox="1"/>
            <p:nvPr/>
          </p:nvSpPr>
          <p:spPr>
            <a:xfrm>
              <a:off x="4169468" y="953506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V</a:t>
              </a:r>
            </a:p>
          </p:txBody>
        </p:sp>
        <p:sp>
          <p:nvSpPr>
            <p:cNvPr id="16" name="Elipse 15">
              <a:extLst>
                <a:ext uri="{FF2B5EF4-FFF2-40B4-BE49-F238E27FC236}">
                  <a16:creationId xmlns:a16="http://schemas.microsoft.com/office/drawing/2014/main" id="{1684D4EA-52BA-4FA5-A1FB-CB87FE74C584}"/>
                </a:ext>
              </a:extLst>
            </p:cNvPr>
            <p:cNvSpPr/>
            <p:nvPr/>
          </p:nvSpPr>
          <p:spPr>
            <a:xfrm>
              <a:off x="4383504" y="983612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7" name="CuadroTexto 16">
              <a:extLst>
                <a:ext uri="{FF2B5EF4-FFF2-40B4-BE49-F238E27FC236}">
                  <a16:creationId xmlns:a16="http://schemas.microsoft.com/office/drawing/2014/main" id="{3308939E-46AD-485D-B001-89690CD4E751}"/>
                </a:ext>
              </a:extLst>
            </p:cNvPr>
            <p:cNvSpPr txBox="1"/>
            <p:nvPr/>
          </p:nvSpPr>
          <p:spPr>
            <a:xfrm>
              <a:off x="4354590" y="945416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S</a:t>
              </a:r>
            </a:p>
          </p:txBody>
        </p:sp>
        <p:sp>
          <p:nvSpPr>
            <p:cNvPr id="18" name="Elipse 17">
              <a:extLst>
                <a:ext uri="{FF2B5EF4-FFF2-40B4-BE49-F238E27FC236}">
                  <a16:creationId xmlns:a16="http://schemas.microsoft.com/office/drawing/2014/main" id="{A8672FC7-70F5-4C49-A014-22DFFFBC4EA9}"/>
                </a:ext>
              </a:extLst>
            </p:cNvPr>
            <p:cNvSpPr/>
            <p:nvPr/>
          </p:nvSpPr>
          <p:spPr>
            <a:xfrm>
              <a:off x="4562534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9" name="CuadroTexto 18">
              <a:extLst>
                <a:ext uri="{FF2B5EF4-FFF2-40B4-BE49-F238E27FC236}">
                  <a16:creationId xmlns:a16="http://schemas.microsoft.com/office/drawing/2014/main" id="{FDD8A62F-1C31-4D5B-8003-266E7EE66DB5}"/>
                </a:ext>
              </a:extLst>
            </p:cNvPr>
            <p:cNvSpPr txBox="1"/>
            <p:nvPr/>
          </p:nvSpPr>
          <p:spPr>
            <a:xfrm>
              <a:off x="4541872" y="945416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D</a:t>
              </a:r>
            </a:p>
          </p:txBody>
        </p:sp>
      </p:grpSp>
      <p:sp>
        <p:nvSpPr>
          <p:cNvPr id="43" name="Rectángulo: esquinas redondeadas 42">
            <a:extLst>
              <a:ext uri="{FF2B5EF4-FFF2-40B4-BE49-F238E27FC236}">
                <a16:creationId xmlns:a16="http://schemas.microsoft.com/office/drawing/2014/main" id="{89D5D1E2-00DC-4937-B50F-B770D836BFF9}"/>
              </a:ext>
            </a:extLst>
          </p:cNvPr>
          <p:cNvSpPr/>
          <p:nvPr/>
        </p:nvSpPr>
        <p:spPr>
          <a:xfrm flipH="1">
            <a:off x="460830" y="5801409"/>
            <a:ext cx="1867912" cy="1306787"/>
          </a:xfrm>
          <a:prstGeom prst="roundRect">
            <a:avLst>
              <a:gd name="adj" fmla="val 3042"/>
            </a:avLst>
          </a:prstGeom>
          <a:noFill/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61" name="CuadroTexto 60">
            <a:extLst>
              <a:ext uri="{FF2B5EF4-FFF2-40B4-BE49-F238E27FC236}">
                <a16:creationId xmlns:a16="http://schemas.microsoft.com/office/drawing/2014/main" id="{B1867932-8D36-4858-BFF8-81AECC48EBAD}"/>
              </a:ext>
            </a:extLst>
          </p:cNvPr>
          <p:cNvSpPr txBox="1"/>
          <p:nvPr/>
        </p:nvSpPr>
        <p:spPr>
          <a:xfrm>
            <a:off x="502270" y="470523"/>
            <a:ext cx="1705246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CL" sz="4800" dirty="0">
                <a:latin typeface="August Script Bold free" pitchFamily="2" charset="0"/>
              </a:rPr>
              <a:t>Año</a:t>
            </a:r>
          </a:p>
        </p:txBody>
      </p:sp>
      <p:sp>
        <p:nvSpPr>
          <p:cNvPr id="62" name="CuadroTexto 61">
            <a:extLst>
              <a:ext uri="{FF2B5EF4-FFF2-40B4-BE49-F238E27FC236}">
                <a16:creationId xmlns:a16="http://schemas.microsoft.com/office/drawing/2014/main" id="{D7348A25-2C0A-4180-9706-193D7ACDBC8E}"/>
              </a:ext>
            </a:extLst>
          </p:cNvPr>
          <p:cNvSpPr txBox="1"/>
          <p:nvPr/>
        </p:nvSpPr>
        <p:spPr>
          <a:xfrm>
            <a:off x="1174158" y="905259"/>
            <a:ext cx="149088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CL" sz="4000" dirty="0" smtClean="0">
                <a:latin typeface="August Script Bold free" pitchFamily="2" charset="0"/>
              </a:rPr>
              <a:t>2023 </a:t>
            </a:r>
            <a:endParaRPr lang="es-CL" sz="4000" dirty="0">
              <a:latin typeface="August Script Bold free" pitchFamily="2" charset="0"/>
            </a:endParaRPr>
          </a:p>
        </p:txBody>
      </p:sp>
      <p:sp>
        <p:nvSpPr>
          <p:cNvPr id="27" name="CuadroTexto 26">
            <a:extLst>
              <a:ext uri="{FF2B5EF4-FFF2-40B4-BE49-F238E27FC236}">
                <a16:creationId xmlns:a16="http://schemas.microsoft.com/office/drawing/2014/main" id="{F0091D1D-C5BA-4DD7-B564-F84C4F3256B9}"/>
              </a:ext>
            </a:extLst>
          </p:cNvPr>
          <p:cNvSpPr txBox="1"/>
          <p:nvPr/>
        </p:nvSpPr>
        <p:spPr>
          <a:xfrm>
            <a:off x="788889" y="1505371"/>
            <a:ext cx="136617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CL" sz="3600" dirty="0">
                <a:latin typeface="Ayunindra Font" pitchFamily="50" charset="0"/>
              </a:rPr>
              <a:t>Metas</a:t>
            </a:r>
          </a:p>
        </p:txBody>
      </p:sp>
      <p:cxnSp>
        <p:nvCxnSpPr>
          <p:cNvPr id="34" name="Conector recto 33">
            <a:extLst>
              <a:ext uri="{FF2B5EF4-FFF2-40B4-BE49-F238E27FC236}">
                <a16:creationId xmlns:a16="http://schemas.microsoft.com/office/drawing/2014/main" id="{6C326F97-CC68-4216-8B0B-6409AE189A23}"/>
              </a:ext>
            </a:extLst>
          </p:cNvPr>
          <p:cNvCxnSpPr>
            <a:cxnSpLocks/>
          </p:cNvCxnSpPr>
          <p:nvPr/>
        </p:nvCxnSpPr>
        <p:spPr>
          <a:xfrm>
            <a:off x="719609" y="2193173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Conector recto 36">
            <a:extLst>
              <a:ext uri="{FF2B5EF4-FFF2-40B4-BE49-F238E27FC236}">
                <a16:creationId xmlns:a16="http://schemas.microsoft.com/office/drawing/2014/main" id="{7A9A9E17-643C-46C7-8DA1-90ACB4FD0A6E}"/>
              </a:ext>
            </a:extLst>
          </p:cNvPr>
          <p:cNvCxnSpPr>
            <a:cxnSpLocks/>
          </p:cNvCxnSpPr>
          <p:nvPr/>
        </p:nvCxnSpPr>
        <p:spPr>
          <a:xfrm>
            <a:off x="720116" y="2475725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Conector recto 37">
            <a:extLst>
              <a:ext uri="{FF2B5EF4-FFF2-40B4-BE49-F238E27FC236}">
                <a16:creationId xmlns:a16="http://schemas.microsoft.com/office/drawing/2014/main" id="{117FEECC-50E9-48AE-A3A0-ECE918D11567}"/>
              </a:ext>
            </a:extLst>
          </p:cNvPr>
          <p:cNvCxnSpPr>
            <a:cxnSpLocks/>
          </p:cNvCxnSpPr>
          <p:nvPr/>
        </p:nvCxnSpPr>
        <p:spPr>
          <a:xfrm>
            <a:off x="718240" y="2780525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Conector recto 38">
            <a:extLst>
              <a:ext uri="{FF2B5EF4-FFF2-40B4-BE49-F238E27FC236}">
                <a16:creationId xmlns:a16="http://schemas.microsoft.com/office/drawing/2014/main" id="{F24D8324-6901-4816-8512-FDC54A3E01DF}"/>
              </a:ext>
            </a:extLst>
          </p:cNvPr>
          <p:cNvCxnSpPr>
            <a:cxnSpLocks/>
          </p:cNvCxnSpPr>
          <p:nvPr/>
        </p:nvCxnSpPr>
        <p:spPr>
          <a:xfrm>
            <a:off x="718240" y="3074201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Placa 2">
            <a:extLst>
              <a:ext uri="{FF2B5EF4-FFF2-40B4-BE49-F238E27FC236}">
                <a16:creationId xmlns:a16="http://schemas.microsoft.com/office/drawing/2014/main" id="{C3F9C842-00FA-4A41-AA78-EC49C9D9D4A3}"/>
              </a:ext>
            </a:extLst>
          </p:cNvPr>
          <p:cNvSpPr/>
          <p:nvPr/>
        </p:nvSpPr>
        <p:spPr>
          <a:xfrm flipH="1">
            <a:off x="489789" y="3750740"/>
            <a:ext cx="1791840" cy="1500318"/>
          </a:xfrm>
          <a:prstGeom prst="plaque">
            <a:avLst>
              <a:gd name="adj" fmla="val 6619"/>
            </a:avLst>
          </a:prstGeom>
          <a:solidFill>
            <a:srgbClr val="FCEBE0"/>
          </a:solidFill>
          <a:ln>
            <a:solidFill>
              <a:srgbClr val="FCD6D7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70" name="CuadroTexto 69">
            <a:extLst>
              <a:ext uri="{FF2B5EF4-FFF2-40B4-BE49-F238E27FC236}">
                <a16:creationId xmlns:a16="http://schemas.microsoft.com/office/drawing/2014/main" id="{C5660BA0-7AA5-442F-B19F-51782AAE91E1}"/>
              </a:ext>
            </a:extLst>
          </p:cNvPr>
          <p:cNvSpPr txBox="1"/>
          <p:nvPr/>
        </p:nvSpPr>
        <p:spPr>
          <a:xfrm flipH="1">
            <a:off x="560832" y="3174959"/>
            <a:ext cx="157604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CL" sz="3200" dirty="0">
                <a:latin typeface="Please write me a song" panose="02000603000000000000" pitchFamily="2" charset="0"/>
                <a:ea typeface="Please write me a song" panose="02000603000000000000" pitchFamily="2" charset="0"/>
              </a:rPr>
              <a:t>Importante</a:t>
            </a:r>
          </a:p>
        </p:txBody>
      </p:sp>
      <p:sp>
        <p:nvSpPr>
          <p:cNvPr id="72" name="CuadroTexto 71">
            <a:extLst>
              <a:ext uri="{FF2B5EF4-FFF2-40B4-BE49-F238E27FC236}">
                <a16:creationId xmlns:a16="http://schemas.microsoft.com/office/drawing/2014/main" id="{FA02E334-CC17-4B72-8C99-28B64BC13A1C}"/>
              </a:ext>
            </a:extLst>
          </p:cNvPr>
          <p:cNvSpPr txBox="1"/>
          <p:nvPr/>
        </p:nvSpPr>
        <p:spPr>
          <a:xfrm flipH="1">
            <a:off x="773256" y="5571063"/>
            <a:ext cx="1293702" cy="594906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algn="ctr"/>
            <a:r>
              <a:rPr lang="es-CL" sz="3266" dirty="0">
                <a:latin typeface="The Sunset" pitchFamily="2" charset="0"/>
              </a:rPr>
              <a:t>Notas</a:t>
            </a:r>
          </a:p>
        </p:txBody>
      </p:sp>
      <p:pic>
        <p:nvPicPr>
          <p:cNvPr id="22" name="Imagen 21">
            <a:extLst>
              <a:ext uri="{FF2B5EF4-FFF2-40B4-BE49-F238E27FC236}">
                <a16:creationId xmlns:a16="http://schemas.microsoft.com/office/drawing/2014/main" id="{62CBFADE-6F0F-42F1-9100-230F3D7A9794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188956" y="4650379"/>
            <a:ext cx="727315" cy="2864905"/>
          </a:xfrm>
          <a:prstGeom prst="rect">
            <a:avLst/>
          </a:prstGeom>
        </p:spPr>
      </p:pic>
      <p:pic>
        <p:nvPicPr>
          <p:cNvPr id="23" name="Imagen 22">
            <a:extLst>
              <a:ext uri="{FF2B5EF4-FFF2-40B4-BE49-F238E27FC236}">
                <a16:creationId xmlns:a16="http://schemas.microsoft.com/office/drawing/2014/main" id="{2B2C2E0D-EB88-46B4-AC8F-E4A9A8B31354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43898" t="21174"/>
          <a:stretch/>
        </p:blipFill>
        <p:spPr>
          <a:xfrm>
            <a:off x="0" y="0"/>
            <a:ext cx="909986" cy="976498"/>
          </a:xfrm>
          <a:prstGeom prst="rect">
            <a:avLst/>
          </a:prstGeom>
        </p:spPr>
      </p:pic>
      <p:pic>
        <p:nvPicPr>
          <p:cNvPr id="25" name="Imagen 24">
            <a:extLst>
              <a:ext uri="{FF2B5EF4-FFF2-40B4-BE49-F238E27FC236}">
                <a16:creationId xmlns:a16="http://schemas.microsoft.com/office/drawing/2014/main" id="{C293EFCA-F8D9-437F-BBDE-D23B0F61DF56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027536" y="351099"/>
            <a:ext cx="713197" cy="476000"/>
          </a:xfrm>
          <a:prstGeom prst="rect">
            <a:avLst/>
          </a:prstGeom>
        </p:spPr>
      </p:pic>
      <p:grpSp>
        <p:nvGrpSpPr>
          <p:cNvPr id="31" name="Grupo 30">
            <a:extLst>
              <a:ext uri="{FF2B5EF4-FFF2-40B4-BE49-F238E27FC236}">
                <a16:creationId xmlns:a16="http://schemas.microsoft.com/office/drawing/2014/main" id="{7745E27F-467E-4749-8E47-3209094E0C66}"/>
              </a:ext>
            </a:extLst>
          </p:cNvPr>
          <p:cNvGrpSpPr/>
          <p:nvPr/>
        </p:nvGrpSpPr>
        <p:grpSpPr>
          <a:xfrm>
            <a:off x="526230" y="2080990"/>
            <a:ext cx="160028" cy="1041337"/>
            <a:chOff x="508707" y="2032864"/>
            <a:chExt cx="160028" cy="1041337"/>
          </a:xfrm>
        </p:grpSpPr>
        <p:pic>
          <p:nvPicPr>
            <p:cNvPr id="57" name="Imagen 56">
              <a:extLst>
                <a:ext uri="{FF2B5EF4-FFF2-40B4-BE49-F238E27FC236}">
                  <a16:creationId xmlns:a16="http://schemas.microsoft.com/office/drawing/2014/main" id="{961930C2-F576-49DD-A7AA-2FDB4D77175D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7508" y="2035205"/>
              <a:ext cx="162906" cy="158223"/>
            </a:xfrm>
            <a:prstGeom prst="rect">
              <a:avLst/>
            </a:prstGeom>
          </p:spPr>
        </p:pic>
        <p:pic>
          <p:nvPicPr>
            <p:cNvPr id="58" name="Imagen 57">
              <a:extLst>
                <a:ext uri="{FF2B5EF4-FFF2-40B4-BE49-F238E27FC236}">
                  <a16:creationId xmlns:a16="http://schemas.microsoft.com/office/drawing/2014/main" id="{56867267-B475-4E69-9D58-EC62A6FE058B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7509" y="2315160"/>
              <a:ext cx="162906" cy="158223"/>
            </a:xfrm>
            <a:prstGeom prst="rect">
              <a:avLst/>
            </a:prstGeom>
          </p:spPr>
        </p:pic>
        <p:pic>
          <p:nvPicPr>
            <p:cNvPr id="60" name="Imagen 59">
              <a:extLst>
                <a:ext uri="{FF2B5EF4-FFF2-40B4-BE49-F238E27FC236}">
                  <a16:creationId xmlns:a16="http://schemas.microsoft.com/office/drawing/2014/main" id="{E29EF204-A448-4002-8A1C-DB0341F31464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6366" y="2619960"/>
              <a:ext cx="162906" cy="158223"/>
            </a:xfrm>
            <a:prstGeom prst="rect">
              <a:avLst/>
            </a:prstGeom>
          </p:spPr>
        </p:pic>
        <p:pic>
          <p:nvPicPr>
            <p:cNvPr id="63" name="Imagen 62">
              <a:extLst>
                <a:ext uri="{FF2B5EF4-FFF2-40B4-BE49-F238E27FC236}">
                  <a16:creationId xmlns:a16="http://schemas.microsoft.com/office/drawing/2014/main" id="{86120641-32C4-4AE8-94D3-C94C18868525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8171" y="2913636"/>
              <a:ext cx="162906" cy="158223"/>
            </a:xfrm>
            <a:prstGeom prst="rect">
              <a:avLst/>
            </a:prstGeom>
          </p:spPr>
        </p:pic>
      </p:grpSp>
      <p:sp>
        <p:nvSpPr>
          <p:cNvPr id="64" name="Placa 63">
            <a:extLst>
              <a:ext uri="{FF2B5EF4-FFF2-40B4-BE49-F238E27FC236}">
                <a16:creationId xmlns:a16="http://schemas.microsoft.com/office/drawing/2014/main" id="{1F1A37EF-7612-4F45-97CD-3C62C17F6D0D}"/>
              </a:ext>
            </a:extLst>
          </p:cNvPr>
          <p:cNvSpPr/>
          <p:nvPr/>
        </p:nvSpPr>
        <p:spPr>
          <a:xfrm flipH="1">
            <a:off x="544463" y="3806973"/>
            <a:ext cx="1680470" cy="1381373"/>
          </a:xfrm>
          <a:prstGeom prst="plaque">
            <a:avLst>
              <a:gd name="adj" fmla="val 6619"/>
            </a:avLst>
          </a:prstGeom>
          <a:noFill/>
          <a:ln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pic>
        <p:nvPicPr>
          <p:cNvPr id="32" name="Imagen 31">
            <a:extLst>
              <a:ext uri="{FF2B5EF4-FFF2-40B4-BE49-F238E27FC236}">
                <a16:creationId xmlns:a16="http://schemas.microsoft.com/office/drawing/2014/main" id="{26B63D50-3602-4D67-A76C-633D6D374657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259097" y="6541363"/>
            <a:ext cx="628638" cy="674145"/>
          </a:xfrm>
          <a:prstGeom prst="rect">
            <a:avLst/>
          </a:prstGeom>
        </p:spPr>
      </p:pic>
      <p:pic>
        <p:nvPicPr>
          <p:cNvPr id="65" name="Imagen 64">
            <a:extLst>
              <a:ext uri="{FF2B5EF4-FFF2-40B4-BE49-F238E27FC236}">
                <a16:creationId xmlns:a16="http://schemas.microsoft.com/office/drawing/2014/main" id="{D0CA3D43-846C-4A28-B7BE-3C0790EA8870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65716" t="50407"/>
          <a:stretch/>
        </p:blipFill>
        <p:spPr>
          <a:xfrm flipH="1">
            <a:off x="4623101" y="-1"/>
            <a:ext cx="445785" cy="47838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632643073"/>
      </p:ext>
    </p:extLst>
  </p:cSld>
  <p:clrMapOvr>
    <a:masterClrMapping/>
  </p:clrMapOvr>
</p:sld>
</file>

<file path=ppt/slides/slide3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5" name="Imagen 74">
            <a:extLst>
              <a:ext uri="{FF2B5EF4-FFF2-40B4-BE49-F238E27FC236}">
                <a16:creationId xmlns:a16="http://schemas.microsoft.com/office/drawing/2014/main" id="{86F066D6-3665-40A8-84FE-3CF74306B4E7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5802" t="16947" r="6588" b="21582"/>
          <a:stretch/>
        </p:blipFill>
        <p:spPr>
          <a:xfrm flipH="1">
            <a:off x="2534249" y="1615242"/>
            <a:ext cx="2241249" cy="5818323"/>
          </a:xfrm>
          <a:prstGeom prst="rect">
            <a:avLst/>
          </a:prstGeom>
        </p:spPr>
      </p:pic>
      <p:grpSp>
        <p:nvGrpSpPr>
          <p:cNvPr id="90" name="Grupo 89">
            <a:extLst>
              <a:ext uri="{FF2B5EF4-FFF2-40B4-BE49-F238E27FC236}">
                <a16:creationId xmlns:a16="http://schemas.microsoft.com/office/drawing/2014/main" id="{6A10F933-5BE6-45D0-9227-6F90A3B05617}"/>
              </a:ext>
            </a:extLst>
          </p:cNvPr>
          <p:cNvGrpSpPr/>
          <p:nvPr/>
        </p:nvGrpSpPr>
        <p:grpSpPr>
          <a:xfrm>
            <a:off x="2431176" y="1277695"/>
            <a:ext cx="2333423" cy="338554"/>
            <a:chOff x="282012" y="1116730"/>
            <a:chExt cx="2333423" cy="338554"/>
          </a:xfrm>
        </p:grpSpPr>
        <p:grpSp>
          <p:nvGrpSpPr>
            <p:cNvPr id="76" name="Grupo 75">
              <a:extLst>
                <a:ext uri="{FF2B5EF4-FFF2-40B4-BE49-F238E27FC236}">
                  <a16:creationId xmlns:a16="http://schemas.microsoft.com/office/drawing/2014/main" id="{A61A1061-E59C-431B-BF67-DEFCDEE579BE}"/>
                </a:ext>
              </a:extLst>
            </p:cNvPr>
            <p:cNvGrpSpPr/>
            <p:nvPr/>
          </p:nvGrpSpPr>
          <p:grpSpPr>
            <a:xfrm>
              <a:off x="1292286" y="1199456"/>
              <a:ext cx="1323149" cy="173102"/>
              <a:chOff x="2351916" y="2459619"/>
              <a:chExt cx="1424738" cy="173102"/>
            </a:xfrm>
          </p:grpSpPr>
          <p:pic>
            <p:nvPicPr>
              <p:cNvPr id="77" name="Imagen 76">
                <a:extLst>
                  <a:ext uri="{FF2B5EF4-FFF2-40B4-BE49-F238E27FC236}">
                    <a16:creationId xmlns:a16="http://schemas.microsoft.com/office/drawing/2014/main" id="{B7A81B46-CA0D-4087-89EF-FAE09193A61A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351916" y="2459619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78" name="Imagen 77">
                <a:extLst>
                  <a:ext uri="{FF2B5EF4-FFF2-40B4-BE49-F238E27FC236}">
                    <a16:creationId xmlns:a16="http://schemas.microsoft.com/office/drawing/2014/main" id="{E94153B6-6DC4-4AB7-AC3B-F55DD2065F5B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534444" y="2462337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79" name="Imagen 78">
                <a:extLst>
                  <a:ext uri="{FF2B5EF4-FFF2-40B4-BE49-F238E27FC236}">
                    <a16:creationId xmlns:a16="http://schemas.microsoft.com/office/drawing/2014/main" id="{EA1DF94F-D73B-4068-AC8A-D0A408DD32D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713545" y="2467401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0" name="Imagen 79">
                <a:extLst>
                  <a:ext uri="{FF2B5EF4-FFF2-40B4-BE49-F238E27FC236}">
                    <a16:creationId xmlns:a16="http://schemas.microsoft.com/office/drawing/2014/main" id="{62C852A6-1DC0-492C-8708-0BCE85A2F8DC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898714" y="2467401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1" name="Imagen 80">
                <a:extLst>
                  <a:ext uri="{FF2B5EF4-FFF2-40B4-BE49-F238E27FC236}">
                    <a16:creationId xmlns:a16="http://schemas.microsoft.com/office/drawing/2014/main" id="{0177E378-B2D1-433E-B487-95F0ADA2623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080634" y="2462337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2" name="Imagen 81">
                <a:extLst>
                  <a:ext uri="{FF2B5EF4-FFF2-40B4-BE49-F238E27FC236}">
                    <a16:creationId xmlns:a16="http://schemas.microsoft.com/office/drawing/2014/main" id="{5D2CCC76-1728-4CCE-8CA6-F4D7D93C730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259735" y="2463688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3" name="Imagen 82">
                <a:extLst>
                  <a:ext uri="{FF2B5EF4-FFF2-40B4-BE49-F238E27FC236}">
                    <a16:creationId xmlns:a16="http://schemas.microsoft.com/office/drawing/2014/main" id="{8737CD88-8CE9-45B7-B88B-A039D1BC2D9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436306" y="2459619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4" name="Imagen 83">
                <a:extLst>
                  <a:ext uri="{FF2B5EF4-FFF2-40B4-BE49-F238E27FC236}">
                    <a16:creationId xmlns:a16="http://schemas.microsoft.com/office/drawing/2014/main" id="{9C749F1B-619A-40EE-A3E5-6C9759F13278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624293" y="2462337"/>
                <a:ext cx="152361" cy="165320"/>
              </a:xfrm>
              <a:prstGeom prst="rect">
                <a:avLst/>
              </a:prstGeom>
            </p:spPr>
          </p:pic>
        </p:grpSp>
        <p:sp>
          <p:nvSpPr>
            <p:cNvPr id="86" name="CuadroTexto 85">
              <a:extLst>
                <a:ext uri="{FF2B5EF4-FFF2-40B4-BE49-F238E27FC236}">
                  <a16:creationId xmlns:a16="http://schemas.microsoft.com/office/drawing/2014/main" id="{E7CF8BFC-D72D-4A50-9441-6DC5C224B0DC}"/>
                </a:ext>
              </a:extLst>
            </p:cNvPr>
            <p:cNvSpPr txBox="1"/>
            <p:nvPr/>
          </p:nvSpPr>
          <p:spPr>
            <a:xfrm>
              <a:off x="282012" y="1116730"/>
              <a:ext cx="1081021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s-CL" sz="1600" dirty="0">
                  <a:latin typeface="that i love you" pitchFamily="2" charset="0"/>
                </a:rPr>
                <a:t>Hidratación</a:t>
              </a:r>
            </a:p>
          </p:txBody>
        </p:sp>
      </p:grpSp>
      <p:sp>
        <p:nvSpPr>
          <p:cNvPr id="2" name="Rectángulo: esquinas redondeadas 1">
            <a:extLst>
              <a:ext uri="{FF2B5EF4-FFF2-40B4-BE49-F238E27FC236}">
                <a16:creationId xmlns:a16="http://schemas.microsoft.com/office/drawing/2014/main" id="{8AFFB728-72C6-47D6-8CF6-8E68D901CF0E}"/>
              </a:ext>
            </a:extLst>
          </p:cNvPr>
          <p:cNvSpPr/>
          <p:nvPr/>
        </p:nvSpPr>
        <p:spPr>
          <a:xfrm flipH="1">
            <a:off x="2536574" y="808814"/>
            <a:ext cx="2238924" cy="348713"/>
          </a:xfrm>
          <a:prstGeom prst="roundRect">
            <a:avLst>
              <a:gd name="adj" fmla="val 20690"/>
            </a:avLst>
          </a:prstGeom>
          <a:noFill/>
          <a:ln>
            <a:solidFill>
              <a:schemeClr val="bg1">
                <a:lumMod val="65000"/>
              </a:schemeClr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grpSp>
        <p:nvGrpSpPr>
          <p:cNvPr id="20" name="Grupo 19">
            <a:extLst>
              <a:ext uri="{FF2B5EF4-FFF2-40B4-BE49-F238E27FC236}">
                <a16:creationId xmlns:a16="http://schemas.microsoft.com/office/drawing/2014/main" id="{9E56ED60-C0FC-4AFF-8B2B-402E4644997E}"/>
              </a:ext>
            </a:extLst>
          </p:cNvPr>
          <p:cNvGrpSpPr/>
          <p:nvPr/>
        </p:nvGrpSpPr>
        <p:grpSpPr>
          <a:xfrm>
            <a:off x="2648158" y="551964"/>
            <a:ext cx="1302561" cy="270451"/>
            <a:chOff x="3427898" y="945416"/>
            <a:chExt cx="1302561" cy="270451"/>
          </a:xfrm>
        </p:grpSpPr>
        <p:sp>
          <p:nvSpPr>
            <p:cNvPr id="6" name="Elipse 5">
              <a:extLst>
                <a:ext uri="{FF2B5EF4-FFF2-40B4-BE49-F238E27FC236}">
                  <a16:creationId xmlns:a16="http://schemas.microsoft.com/office/drawing/2014/main" id="{2C5DCEA4-6AF6-49BD-B708-B769FAFE792C}"/>
                </a:ext>
              </a:extLst>
            </p:cNvPr>
            <p:cNvSpPr/>
            <p:nvPr/>
          </p:nvSpPr>
          <p:spPr>
            <a:xfrm>
              <a:off x="3448303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7" name="CuadroTexto 6">
              <a:extLst>
                <a:ext uri="{FF2B5EF4-FFF2-40B4-BE49-F238E27FC236}">
                  <a16:creationId xmlns:a16="http://schemas.microsoft.com/office/drawing/2014/main" id="{AA089D6C-B1E2-48FB-BE83-481042A4D336}"/>
                </a:ext>
              </a:extLst>
            </p:cNvPr>
            <p:cNvSpPr txBox="1"/>
            <p:nvPr/>
          </p:nvSpPr>
          <p:spPr>
            <a:xfrm>
              <a:off x="3427898" y="945416"/>
              <a:ext cx="167925" cy="2623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L</a:t>
              </a:r>
            </a:p>
          </p:txBody>
        </p:sp>
        <p:sp>
          <p:nvSpPr>
            <p:cNvPr id="8" name="Elipse 7">
              <a:extLst>
                <a:ext uri="{FF2B5EF4-FFF2-40B4-BE49-F238E27FC236}">
                  <a16:creationId xmlns:a16="http://schemas.microsoft.com/office/drawing/2014/main" id="{EF3D6D35-0B29-48F8-A7E7-F05677A56176}"/>
                </a:ext>
              </a:extLst>
            </p:cNvPr>
            <p:cNvSpPr/>
            <p:nvPr/>
          </p:nvSpPr>
          <p:spPr>
            <a:xfrm>
              <a:off x="3636352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9" name="CuadroTexto 8">
              <a:extLst>
                <a:ext uri="{FF2B5EF4-FFF2-40B4-BE49-F238E27FC236}">
                  <a16:creationId xmlns:a16="http://schemas.microsoft.com/office/drawing/2014/main" id="{9A7EF53A-AA99-48D2-85A8-CA65C6ED1C5E}"/>
                </a:ext>
              </a:extLst>
            </p:cNvPr>
            <p:cNvSpPr txBox="1"/>
            <p:nvPr/>
          </p:nvSpPr>
          <p:spPr>
            <a:xfrm>
              <a:off x="3604676" y="945416"/>
              <a:ext cx="167925" cy="2623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M</a:t>
              </a:r>
            </a:p>
          </p:txBody>
        </p:sp>
        <p:sp>
          <p:nvSpPr>
            <p:cNvPr id="10" name="Elipse 9">
              <a:extLst>
                <a:ext uri="{FF2B5EF4-FFF2-40B4-BE49-F238E27FC236}">
                  <a16:creationId xmlns:a16="http://schemas.microsoft.com/office/drawing/2014/main" id="{B0003AE6-C47F-46BF-B6B1-DDBB042C0368}"/>
                </a:ext>
              </a:extLst>
            </p:cNvPr>
            <p:cNvSpPr/>
            <p:nvPr/>
          </p:nvSpPr>
          <p:spPr>
            <a:xfrm>
              <a:off x="3822502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1" name="CuadroTexto 10">
              <a:extLst>
                <a:ext uri="{FF2B5EF4-FFF2-40B4-BE49-F238E27FC236}">
                  <a16:creationId xmlns:a16="http://schemas.microsoft.com/office/drawing/2014/main" id="{93A2415F-9910-41C0-9834-ACE5EE7EC06F}"/>
                </a:ext>
              </a:extLst>
            </p:cNvPr>
            <p:cNvSpPr txBox="1"/>
            <p:nvPr/>
          </p:nvSpPr>
          <p:spPr>
            <a:xfrm>
              <a:off x="3795934" y="953506"/>
              <a:ext cx="167925" cy="2623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M</a:t>
              </a:r>
            </a:p>
          </p:txBody>
        </p:sp>
        <p:sp>
          <p:nvSpPr>
            <p:cNvPr id="12" name="Elipse 11">
              <a:extLst>
                <a:ext uri="{FF2B5EF4-FFF2-40B4-BE49-F238E27FC236}">
                  <a16:creationId xmlns:a16="http://schemas.microsoft.com/office/drawing/2014/main" id="{C7C288CE-F547-4E52-94A3-8C23F40BEE3C}"/>
                </a:ext>
              </a:extLst>
            </p:cNvPr>
            <p:cNvSpPr/>
            <p:nvPr/>
          </p:nvSpPr>
          <p:spPr>
            <a:xfrm>
              <a:off x="4008652" y="983612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3" name="CuadroTexto 12">
              <a:extLst>
                <a:ext uri="{FF2B5EF4-FFF2-40B4-BE49-F238E27FC236}">
                  <a16:creationId xmlns:a16="http://schemas.microsoft.com/office/drawing/2014/main" id="{4114C506-8170-47D2-9D5A-128DBFEEE7C8}"/>
                </a:ext>
              </a:extLst>
            </p:cNvPr>
            <p:cNvSpPr txBox="1"/>
            <p:nvPr/>
          </p:nvSpPr>
          <p:spPr>
            <a:xfrm>
              <a:off x="3987194" y="951397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J</a:t>
              </a:r>
            </a:p>
          </p:txBody>
        </p:sp>
        <p:sp>
          <p:nvSpPr>
            <p:cNvPr id="14" name="Elipse 13">
              <a:extLst>
                <a:ext uri="{FF2B5EF4-FFF2-40B4-BE49-F238E27FC236}">
                  <a16:creationId xmlns:a16="http://schemas.microsoft.com/office/drawing/2014/main" id="{7CC52FD5-4E7C-49FA-BD83-A545EB3FC017}"/>
                </a:ext>
              </a:extLst>
            </p:cNvPr>
            <p:cNvSpPr/>
            <p:nvPr/>
          </p:nvSpPr>
          <p:spPr>
            <a:xfrm>
              <a:off x="4195174" y="983612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5" name="CuadroTexto 14">
              <a:extLst>
                <a:ext uri="{FF2B5EF4-FFF2-40B4-BE49-F238E27FC236}">
                  <a16:creationId xmlns:a16="http://schemas.microsoft.com/office/drawing/2014/main" id="{DDD8D263-EBC7-4AD3-8203-2FC2CBE524AF}"/>
                </a:ext>
              </a:extLst>
            </p:cNvPr>
            <p:cNvSpPr txBox="1"/>
            <p:nvPr/>
          </p:nvSpPr>
          <p:spPr>
            <a:xfrm>
              <a:off x="4169468" y="953506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V</a:t>
              </a:r>
            </a:p>
          </p:txBody>
        </p:sp>
        <p:sp>
          <p:nvSpPr>
            <p:cNvPr id="16" name="Elipse 15">
              <a:extLst>
                <a:ext uri="{FF2B5EF4-FFF2-40B4-BE49-F238E27FC236}">
                  <a16:creationId xmlns:a16="http://schemas.microsoft.com/office/drawing/2014/main" id="{1684D4EA-52BA-4FA5-A1FB-CB87FE74C584}"/>
                </a:ext>
              </a:extLst>
            </p:cNvPr>
            <p:cNvSpPr/>
            <p:nvPr/>
          </p:nvSpPr>
          <p:spPr>
            <a:xfrm>
              <a:off x="4383504" y="983612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7" name="CuadroTexto 16">
              <a:extLst>
                <a:ext uri="{FF2B5EF4-FFF2-40B4-BE49-F238E27FC236}">
                  <a16:creationId xmlns:a16="http://schemas.microsoft.com/office/drawing/2014/main" id="{3308939E-46AD-485D-B001-89690CD4E751}"/>
                </a:ext>
              </a:extLst>
            </p:cNvPr>
            <p:cNvSpPr txBox="1"/>
            <p:nvPr/>
          </p:nvSpPr>
          <p:spPr>
            <a:xfrm>
              <a:off x="4354590" y="945416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S</a:t>
              </a:r>
            </a:p>
          </p:txBody>
        </p:sp>
        <p:sp>
          <p:nvSpPr>
            <p:cNvPr id="18" name="Elipse 17">
              <a:extLst>
                <a:ext uri="{FF2B5EF4-FFF2-40B4-BE49-F238E27FC236}">
                  <a16:creationId xmlns:a16="http://schemas.microsoft.com/office/drawing/2014/main" id="{A8672FC7-70F5-4C49-A014-22DFFFBC4EA9}"/>
                </a:ext>
              </a:extLst>
            </p:cNvPr>
            <p:cNvSpPr/>
            <p:nvPr/>
          </p:nvSpPr>
          <p:spPr>
            <a:xfrm>
              <a:off x="4562534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9" name="CuadroTexto 18">
              <a:extLst>
                <a:ext uri="{FF2B5EF4-FFF2-40B4-BE49-F238E27FC236}">
                  <a16:creationId xmlns:a16="http://schemas.microsoft.com/office/drawing/2014/main" id="{FDD8A62F-1C31-4D5B-8003-266E7EE66DB5}"/>
                </a:ext>
              </a:extLst>
            </p:cNvPr>
            <p:cNvSpPr txBox="1"/>
            <p:nvPr/>
          </p:nvSpPr>
          <p:spPr>
            <a:xfrm>
              <a:off x="4541872" y="945416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D</a:t>
              </a:r>
            </a:p>
          </p:txBody>
        </p:sp>
      </p:grpSp>
      <p:sp>
        <p:nvSpPr>
          <p:cNvPr id="43" name="Rectángulo: esquinas redondeadas 42">
            <a:extLst>
              <a:ext uri="{FF2B5EF4-FFF2-40B4-BE49-F238E27FC236}">
                <a16:creationId xmlns:a16="http://schemas.microsoft.com/office/drawing/2014/main" id="{89D5D1E2-00DC-4937-B50F-B770D836BFF9}"/>
              </a:ext>
            </a:extLst>
          </p:cNvPr>
          <p:cNvSpPr/>
          <p:nvPr/>
        </p:nvSpPr>
        <p:spPr>
          <a:xfrm flipH="1">
            <a:off x="460830" y="5801409"/>
            <a:ext cx="1867912" cy="1306787"/>
          </a:xfrm>
          <a:prstGeom prst="roundRect">
            <a:avLst>
              <a:gd name="adj" fmla="val 3042"/>
            </a:avLst>
          </a:prstGeom>
          <a:noFill/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61" name="CuadroTexto 60">
            <a:extLst>
              <a:ext uri="{FF2B5EF4-FFF2-40B4-BE49-F238E27FC236}">
                <a16:creationId xmlns:a16="http://schemas.microsoft.com/office/drawing/2014/main" id="{B1867932-8D36-4858-BFF8-81AECC48EBAD}"/>
              </a:ext>
            </a:extLst>
          </p:cNvPr>
          <p:cNvSpPr txBox="1"/>
          <p:nvPr/>
        </p:nvSpPr>
        <p:spPr>
          <a:xfrm>
            <a:off x="502270" y="470523"/>
            <a:ext cx="1705246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CL" sz="4800" dirty="0">
                <a:latin typeface="August Script Bold free" pitchFamily="2" charset="0"/>
              </a:rPr>
              <a:t>Año</a:t>
            </a:r>
          </a:p>
        </p:txBody>
      </p:sp>
      <p:sp>
        <p:nvSpPr>
          <p:cNvPr id="62" name="CuadroTexto 61">
            <a:extLst>
              <a:ext uri="{FF2B5EF4-FFF2-40B4-BE49-F238E27FC236}">
                <a16:creationId xmlns:a16="http://schemas.microsoft.com/office/drawing/2014/main" id="{D7348A25-2C0A-4180-9706-193D7ACDBC8E}"/>
              </a:ext>
            </a:extLst>
          </p:cNvPr>
          <p:cNvSpPr txBox="1"/>
          <p:nvPr/>
        </p:nvSpPr>
        <p:spPr>
          <a:xfrm>
            <a:off x="1174158" y="905259"/>
            <a:ext cx="149088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CL" sz="4000" dirty="0" smtClean="0">
                <a:latin typeface="August Script Bold free" pitchFamily="2" charset="0"/>
              </a:rPr>
              <a:t>2023 </a:t>
            </a:r>
            <a:endParaRPr lang="es-CL" sz="4000" dirty="0">
              <a:latin typeface="August Script Bold free" pitchFamily="2" charset="0"/>
            </a:endParaRPr>
          </a:p>
        </p:txBody>
      </p:sp>
      <p:sp>
        <p:nvSpPr>
          <p:cNvPr id="27" name="CuadroTexto 26">
            <a:extLst>
              <a:ext uri="{FF2B5EF4-FFF2-40B4-BE49-F238E27FC236}">
                <a16:creationId xmlns:a16="http://schemas.microsoft.com/office/drawing/2014/main" id="{F0091D1D-C5BA-4DD7-B564-F84C4F3256B9}"/>
              </a:ext>
            </a:extLst>
          </p:cNvPr>
          <p:cNvSpPr txBox="1"/>
          <p:nvPr/>
        </p:nvSpPr>
        <p:spPr>
          <a:xfrm>
            <a:off x="788889" y="1505371"/>
            <a:ext cx="136617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CL" sz="3600" dirty="0">
                <a:latin typeface="Ayunindra Font" pitchFamily="50" charset="0"/>
              </a:rPr>
              <a:t>Metas</a:t>
            </a:r>
          </a:p>
        </p:txBody>
      </p:sp>
      <p:cxnSp>
        <p:nvCxnSpPr>
          <p:cNvPr id="34" name="Conector recto 33">
            <a:extLst>
              <a:ext uri="{FF2B5EF4-FFF2-40B4-BE49-F238E27FC236}">
                <a16:creationId xmlns:a16="http://schemas.microsoft.com/office/drawing/2014/main" id="{6C326F97-CC68-4216-8B0B-6409AE189A23}"/>
              </a:ext>
            </a:extLst>
          </p:cNvPr>
          <p:cNvCxnSpPr>
            <a:cxnSpLocks/>
          </p:cNvCxnSpPr>
          <p:nvPr/>
        </p:nvCxnSpPr>
        <p:spPr>
          <a:xfrm>
            <a:off x="719609" y="2193173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Conector recto 36">
            <a:extLst>
              <a:ext uri="{FF2B5EF4-FFF2-40B4-BE49-F238E27FC236}">
                <a16:creationId xmlns:a16="http://schemas.microsoft.com/office/drawing/2014/main" id="{7A9A9E17-643C-46C7-8DA1-90ACB4FD0A6E}"/>
              </a:ext>
            </a:extLst>
          </p:cNvPr>
          <p:cNvCxnSpPr>
            <a:cxnSpLocks/>
          </p:cNvCxnSpPr>
          <p:nvPr/>
        </p:nvCxnSpPr>
        <p:spPr>
          <a:xfrm>
            <a:off x="720116" y="2475725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Conector recto 37">
            <a:extLst>
              <a:ext uri="{FF2B5EF4-FFF2-40B4-BE49-F238E27FC236}">
                <a16:creationId xmlns:a16="http://schemas.microsoft.com/office/drawing/2014/main" id="{117FEECC-50E9-48AE-A3A0-ECE918D11567}"/>
              </a:ext>
            </a:extLst>
          </p:cNvPr>
          <p:cNvCxnSpPr>
            <a:cxnSpLocks/>
          </p:cNvCxnSpPr>
          <p:nvPr/>
        </p:nvCxnSpPr>
        <p:spPr>
          <a:xfrm>
            <a:off x="718240" y="2780525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Conector recto 38">
            <a:extLst>
              <a:ext uri="{FF2B5EF4-FFF2-40B4-BE49-F238E27FC236}">
                <a16:creationId xmlns:a16="http://schemas.microsoft.com/office/drawing/2014/main" id="{F24D8324-6901-4816-8512-FDC54A3E01DF}"/>
              </a:ext>
            </a:extLst>
          </p:cNvPr>
          <p:cNvCxnSpPr>
            <a:cxnSpLocks/>
          </p:cNvCxnSpPr>
          <p:nvPr/>
        </p:nvCxnSpPr>
        <p:spPr>
          <a:xfrm>
            <a:off x="718240" y="3074201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Placa 2">
            <a:extLst>
              <a:ext uri="{FF2B5EF4-FFF2-40B4-BE49-F238E27FC236}">
                <a16:creationId xmlns:a16="http://schemas.microsoft.com/office/drawing/2014/main" id="{C3F9C842-00FA-4A41-AA78-EC49C9D9D4A3}"/>
              </a:ext>
            </a:extLst>
          </p:cNvPr>
          <p:cNvSpPr/>
          <p:nvPr/>
        </p:nvSpPr>
        <p:spPr>
          <a:xfrm flipH="1">
            <a:off x="489789" y="3750740"/>
            <a:ext cx="1791840" cy="1500318"/>
          </a:xfrm>
          <a:prstGeom prst="plaque">
            <a:avLst>
              <a:gd name="adj" fmla="val 6619"/>
            </a:avLst>
          </a:prstGeom>
          <a:solidFill>
            <a:srgbClr val="FCEBE0"/>
          </a:solidFill>
          <a:ln>
            <a:solidFill>
              <a:srgbClr val="FCD6D7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70" name="CuadroTexto 69">
            <a:extLst>
              <a:ext uri="{FF2B5EF4-FFF2-40B4-BE49-F238E27FC236}">
                <a16:creationId xmlns:a16="http://schemas.microsoft.com/office/drawing/2014/main" id="{C5660BA0-7AA5-442F-B19F-51782AAE91E1}"/>
              </a:ext>
            </a:extLst>
          </p:cNvPr>
          <p:cNvSpPr txBox="1"/>
          <p:nvPr/>
        </p:nvSpPr>
        <p:spPr>
          <a:xfrm flipH="1">
            <a:off x="560832" y="3174959"/>
            <a:ext cx="157604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CL" sz="3200" dirty="0">
                <a:latin typeface="Please write me a song" panose="02000603000000000000" pitchFamily="2" charset="0"/>
                <a:ea typeface="Please write me a song" panose="02000603000000000000" pitchFamily="2" charset="0"/>
              </a:rPr>
              <a:t>Importante</a:t>
            </a:r>
          </a:p>
        </p:txBody>
      </p:sp>
      <p:sp>
        <p:nvSpPr>
          <p:cNvPr id="72" name="CuadroTexto 71">
            <a:extLst>
              <a:ext uri="{FF2B5EF4-FFF2-40B4-BE49-F238E27FC236}">
                <a16:creationId xmlns:a16="http://schemas.microsoft.com/office/drawing/2014/main" id="{FA02E334-CC17-4B72-8C99-28B64BC13A1C}"/>
              </a:ext>
            </a:extLst>
          </p:cNvPr>
          <p:cNvSpPr txBox="1"/>
          <p:nvPr/>
        </p:nvSpPr>
        <p:spPr>
          <a:xfrm flipH="1">
            <a:off x="773256" y="5571063"/>
            <a:ext cx="1293702" cy="594906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algn="ctr"/>
            <a:r>
              <a:rPr lang="es-CL" sz="3266" dirty="0">
                <a:latin typeface="The Sunset" pitchFamily="2" charset="0"/>
              </a:rPr>
              <a:t>Notas</a:t>
            </a:r>
          </a:p>
        </p:txBody>
      </p:sp>
      <p:pic>
        <p:nvPicPr>
          <p:cNvPr id="22" name="Imagen 21">
            <a:extLst>
              <a:ext uri="{FF2B5EF4-FFF2-40B4-BE49-F238E27FC236}">
                <a16:creationId xmlns:a16="http://schemas.microsoft.com/office/drawing/2014/main" id="{62CBFADE-6F0F-42F1-9100-230F3D7A9794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188956" y="4650379"/>
            <a:ext cx="727315" cy="2864905"/>
          </a:xfrm>
          <a:prstGeom prst="rect">
            <a:avLst/>
          </a:prstGeom>
        </p:spPr>
      </p:pic>
      <p:pic>
        <p:nvPicPr>
          <p:cNvPr id="23" name="Imagen 22">
            <a:extLst>
              <a:ext uri="{FF2B5EF4-FFF2-40B4-BE49-F238E27FC236}">
                <a16:creationId xmlns:a16="http://schemas.microsoft.com/office/drawing/2014/main" id="{2B2C2E0D-EB88-46B4-AC8F-E4A9A8B31354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43898" t="21174"/>
          <a:stretch/>
        </p:blipFill>
        <p:spPr>
          <a:xfrm>
            <a:off x="0" y="0"/>
            <a:ext cx="909986" cy="976498"/>
          </a:xfrm>
          <a:prstGeom prst="rect">
            <a:avLst/>
          </a:prstGeom>
        </p:spPr>
      </p:pic>
      <p:pic>
        <p:nvPicPr>
          <p:cNvPr id="25" name="Imagen 24">
            <a:extLst>
              <a:ext uri="{FF2B5EF4-FFF2-40B4-BE49-F238E27FC236}">
                <a16:creationId xmlns:a16="http://schemas.microsoft.com/office/drawing/2014/main" id="{C293EFCA-F8D9-437F-BBDE-D23B0F61DF56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027536" y="351099"/>
            <a:ext cx="713197" cy="476000"/>
          </a:xfrm>
          <a:prstGeom prst="rect">
            <a:avLst/>
          </a:prstGeom>
        </p:spPr>
      </p:pic>
      <p:grpSp>
        <p:nvGrpSpPr>
          <p:cNvPr id="31" name="Grupo 30">
            <a:extLst>
              <a:ext uri="{FF2B5EF4-FFF2-40B4-BE49-F238E27FC236}">
                <a16:creationId xmlns:a16="http://schemas.microsoft.com/office/drawing/2014/main" id="{7745E27F-467E-4749-8E47-3209094E0C66}"/>
              </a:ext>
            </a:extLst>
          </p:cNvPr>
          <p:cNvGrpSpPr/>
          <p:nvPr/>
        </p:nvGrpSpPr>
        <p:grpSpPr>
          <a:xfrm>
            <a:off x="526230" y="2080990"/>
            <a:ext cx="160028" cy="1041337"/>
            <a:chOff x="508707" y="2032864"/>
            <a:chExt cx="160028" cy="1041337"/>
          </a:xfrm>
        </p:grpSpPr>
        <p:pic>
          <p:nvPicPr>
            <p:cNvPr id="57" name="Imagen 56">
              <a:extLst>
                <a:ext uri="{FF2B5EF4-FFF2-40B4-BE49-F238E27FC236}">
                  <a16:creationId xmlns:a16="http://schemas.microsoft.com/office/drawing/2014/main" id="{961930C2-F576-49DD-A7AA-2FDB4D77175D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7508" y="2035205"/>
              <a:ext cx="162906" cy="158223"/>
            </a:xfrm>
            <a:prstGeom prst="rect">
              <a:avLst/>
            </a:prstGeom>
          </p:spPr>
        </p:pic>
        <p:pic>
          <p:nvPicPr>
            <p:cNvPr id="58" name="Imagen 57">
              <a:extLst>
                <a:ext uri="{FF2B5EF4-FFF2-40B4-BE49-F238E27FC236}">
                  <a16:creationId xmlns:a16="http://schemas.microsoft.com/office/drawing/2014/main" id="{56867267-B475-4E69-9D58-EC62A6FE058B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7509" y="2315160"/>
              <a:ext cx="162906" cy="158223"/>
            </a:xfrm>
            <a:prstGeom prst="rect">
              <a:avLst/>
            </a:prstGeom>
          </p:spPr>
        </p:pic>
        <p:pic>
          <p:nvPicPr>
            <p:cNvPr id="60" name="Imagen 59">
              <a:extLst>
                <a:ext uri="{FF2B5EF4-FFF2-40B4-BE49-F238E27FC236}">
                  <a16:creationId xmlns:a16="http://schemas.microsoft.com/office/drawing/2014/main" id="{E29EF204-A448-4002-8A1C-DB0341F31464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6366" y="2619960"/>
              <a:ext cx="162906" cy="158223"/>
            </a:xfrm>
            <a:prstGeom prst="rect">
              <a:avLst/>
            </a:prstGeom>
          </p:spPr>
        </p:pic>
        <p:pic>
          <p:nvPicPr>
            <p:cNvPr id="63" name="Imagen 62">
              <a:extLst>
                <a:ext uri="{FF2B5EF4-FFF2-40B4-BE49-F238E27FC236}">
                  <a16:creationId xmlns:a16="http://schemas.microsoft.com/office/drawing/2014/main" id="{86120641-32C4-4AE8-94D3-C94C18868525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8171" y="2913636"/>
              <a:ext cx="162906" cy="158223"/>
            </a:xfrm>
            <a:prstGeom prst="rect">
              <a:avLst/>
            </a:prstGeom>
          </p:spPr>
        </p:pic>
      </p:grpSp>
      <p:sp>
        <p:nvSpPr>
          <p:cNvPr id="64" name="Placa 63">
            <a:extLst>
              <a:ext uri="{FF2B5EF4-FFF2-40B4-BE49-F238E27FC236}">
                <a16:creationId xmlns:a16="http://schemas.microsoft.com/office/drawing/2014/main" id="{1F1A37EF-7612-4F45-97CD-3C62C17F6D0D}"/>
              </a:ext>
            </a:extLst>
          </p:cNvPr>
          <p:cNvSpPr/>
          <p:nvPr/>
        </p:nvSpPr>
        <p:spPr>
          <a:xfrm flipH="1">
            <a:off x="544463" y="3806973"/>
            <a:ext cx="1680470" cy="1381373"/>
          </a:xfrm>
          <a:prstGeom prst="plaque">
            <a:avLst>
              <a:gd name="adj" fmla="val 6619"/>
            </a:avLst>
          </a:prstGeom>
          <a:noFill/>
          <a:ln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pic>
        <p:nvPicPr>
          <p:cNvPr id="32" name="Imagen 31">
            <a:extLst>
              <a:ext uri="{FF2B5EF4-FFF2-40B4-BE49-F238E27FC236}">
                <a16:creationId xmlns:a16="http://schemas.microsoft.com/office/drawing/2014/main" id="{26B63D50-3602-4D67-A76C-633D6D374657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259097" y="6541363"/>
            <a:ext cx="628638" cy="674145"/>
          </a:xfrm>
          <a:prstGeom prst="rect">
            <a:avLst/>
          </a:prstGeom>
        </p:spPr>
      </p:pic>
      <p:pic>
        <p:nvPicPr>
          <p:cNvPr id="65" name="Imagen 64">
            <a:extLst>
              <a:ext uri="{FF2B5EF4-FFF2-40B4-BE49-F238E27FC236}">
                <a16:creationId xmlns:a16="http://schemas.microsoft.com/office/drawing/2014/main" id="{D0CA3D43-846C-4A28-B7BE-3C0790EA8870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65716" t="50407"/>
          <a:stretch/>
        </p:blipFill>
        <p:spPr>
          <a:xfrm flipH="1">
            <a:off x="4623101" y="-1"/>
            <a:ext cx="445785" cy="47838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45783789"/>
      </p:ext>
    </p:extLst>
  </p:cSld>
  <p:clrMapOvr>
    <a:masterClrMapping/>
  </p:clrMapOvr>
</p:sld>
</file>

<file path=ppt/slides/slide3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5" name="Imagen 74">
            <a:extLst>
              <a:ext uri="{FF2B5EF4-FFF2-40B4-BE49-F238E27FC236}">
                <a16:creationId xmlns:a16="http://schemas.microsoft.com/office/drawing/2014/main" id="{86F066D6-3665-40A8-84FE-3CF74306B4E7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5802" t="16947" r="6588" b="21582"/>
          <a:stretch/>
        </p:blipFill>
        <p:spPr>
          <a:xfrm flipH="1">
            <a:off x="2534249" y="1615242"/>
            <a:ext cx="2241249" cy="5818323"/>
          </a:xfrm>
          <a:prstGeom prst="rect">
            <a:avLst/>
          </a:prstGeom>
        </p:spPr>
      </p:pic>
      <p:grpSp>
        <p:nvGrpSpPr>
          <p:cNvPr id="90" name="Grupo 89">
            <a:extLst>
              <a:ext uri="{FF2B5EF4-FFF2-40B4-BE49-F238E27FC236}">
                <a16:creationId xmlns:a16="http://schemas.microsoft.com/office/drawing/2014/main" id="{6A10F933-5BE6-45D0-9227-6F90A3B05617}"/>
              </a:ext>
            </a:extLst>
          </p:cNvPr>
          <p:cNvGrpSpPr/>
          <p:nvPr/>
        </p:nvGrpSpPr>
        <p:grpSpPr>
          <a:xfrm>
            <a:off x="2431176" y="1277695"/>
            <a:ext cx="2333423" cy="338554"/>
            <a:chOff x="282012" y="1116730"/>
            <a:chExt cx="2333423" cy="338554"/>
          </a:xfrm>
        </p:grpSpPr>
        <p:grpSp>
          <p:nvGrpSpPr>
            <p:cNvPr id="76" name="Grupo 75">
              <a:extLst>
                <a:ext uri="{FF2B5EF4-FFF2-40B4-BE49-F238E27FC236}">
                  <a16:creationId xmlns:a16="http://schemas.microsoft.com/office/drawing/2014/main" id="{A61A1061-E59C-431B-BF67-DEFCDEE579BE}"/>
                </a:ext>
              </a:extLst>
            </p:cNvPr>
            <p:cNvGrpSpPr/>
            <p:nvPr/>
          </p:nvGrpSpPr>
          <p:grpSpPr>
            <a:xfrm>
              <a:off x="1292286" y="1199456"/>
              <a:ext cx="1323149" cy="173102"/>
              <a:chOff x="2351916" y="2459619"/>
              <a:chExt cx="1424738" cy="173102"/>
            </a:xfrm>
          </p:grpSpPr>
          <p:pic>
            <p:nvPicPr>
              <p:cNvPr id="77" name="Imagen 76">
                <a:extLst>
                  <a:ext uri="{FF2B5EF4-FFF2-40B4-BE49-F238E27FC236}">
                    <a16:creationId xmlns:a16="http://schemas.microsoft.com/office/drawing/2014/main" id="{B7A81B46-CA0D-4087-89EF-FAE09193A61A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351916" y="2459619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78" name="Imagen 77">
                <a:extLst>
                  <a:ext uri="{FF2B5EF4-FFF2-40B4-BE49-F238E27FC236}">
                    <a16:creationId xmlns:a16="http://schemas.microsoft.com/office/drawing/2014/main" id="{E94153B6-6DC4-4AB7-AC3B-F55DD2065F5B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534444" y="2462337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79" name="Imagen 78">
                <a:extLst>
                  <a:ext uri="{FF2B5EF4-FFF2-40B4-BE49-F238E27FC236}">
                    <a16:creationId xmlns:a16="http://schemas.microsoft.com/office/drawing/2014/main" id="{EA1DF94F-D73B-4068-AC8A-D0A408DD32D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713545" y="2467401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0" name="Imagen 79">
                <a:extLst>
                  <a:ext uri="{FF2B5EF4-FFF2-40B4-BE49-F238E27FC236}">
                    <a16:creationId xmlns:a16="http://schemas.microsoft.com/office/drawing/2014/main" id="{62C852A6-1DC0-492C-8708-0BCE85A2F8DC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898714" y="2467401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1" name="Imagen 80">
                <a:extLst>
                  <a:ext uri="{FF2B5EF4-FFF2-40B4-BE49-F238E27FC236}">
                    <a16:creationId xmlns:a16="http://schemas.microsoft.com/office/drawing/2014/main" id="{0177E378-B2D1-433E-B487-95F0ADA2623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080634" y="2462337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2" name="Imagen 81">
                <a:extLst>
                  <a:ext uri="{FF2B5EF4-FFF2-40B4-BE49-F238E27FC236}">
                    <a16:creationId xmlns:a16="http://schemas.microsoft.com/office/drawing/2014/main" id="{5D2CCC76-1728-4CCE-8CA6-F4D7D93C730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259735" y="2463688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3" name="Imagen 82">
                <a:extLst>
                  <a:ext uri="{FF2B5EF4-FFF2-40B4-BE49-F238E27FC236}">
                    <a16:creationId xmlns:a16="http://schemas.microsoft.com/office/drawing/2014/main" id="{8737CD88-8CE9-45B7-B88B-A039D1BC2D9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436306" y="2459619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4" name="Imagen 83">
                <a:extLst>
                  <a:ext uri="{FF2B5EF4-FFF2-40B4-BE49-F238E27FC236}">
                    <a16:creationId xmlns:a16="http://schemas.microsoft.com/office/drawing/2014/main" id="{9C749F1B-619A-40EE-A3E5-6C9759F13278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624293" y="2462337"/>
                <a:ext cx="152361" cy="165320"/>
              </a:xfrm>
              <a:prstGeom prst="rect">
                <a:avLst/>
              </a:prstGeom>
            </p:spPr>
          </p:pic>
        </p:grpSp>
        <p:sp>
          <p:nvSpPr>
            <p:cNvPr id="86" name="CuadroTexto 85">
              <a:extLst>
                <a:ext uri="{FF2B5EF4-FFF2-40B4-BE49-F238E27FC236}">
                  <a16:creationId xmlns:a16="http://schemas.microsoft.com/office/drawing/2014/main" id="{E7CF8BFC-D72D-4A50-9441-6DC5C224B0DC}"/>
                </a:ext>
              </a:extLst>
            </p:cNvPr>
            <p:cNvSpPr txBox="1"/>
            <p:nvPr/>
          </p:nvSpPr>
          <p:spPr>
            <a:xfrm>
              <a:off x="282012" y="1116730"/>
              <a:ext cx="1081021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s-CL" sz="1600" dirty="0">
                  <a:latin typeface="that i love you" pitchFamily="2" charset="0"/>
                </a:rPr>
                <a:t>Hidratación</a:t>
              </a:r>
            </a:p>
          </p:txBody>
        </p:sp>
      </p:grpSp>
      <p:sp>
        <p:nvSpPr>
          <p:cNvPr id="2" name="Rectángulo: esquinas redondeadas 1">
            <a:extLst>
              <a:ext uri="{FF2B5EF4-FFF2-40B4-BE49-F238E27FC236}">
                <a16:creationId xmlns:a16="http://schemas.microsoft.com/office/drawing/2014/main" id="{8AFFB728-72C6-47D6-8CF6-8E68D901CF0E}"/>
              </a:ext>
            </a:extLst>
          </p:cNvPr>
          <p:cNvSpPr/>
          <p:nvPr/>
        </p:nvSpPr>
        <p:spPr>
          <a:xfrm flipH="1">
            <a:off x="2536574" y="808814"/>
            <a:ext cx="2238924" cy="348713"/>
          </a:xfrm>
          <a:prstGeom prst="roundRect">
            <a:avLst>
              <a:gd name="adj" fmla="val 20690"/>
            </a:avLst>
          </a:prstGeom>
          <a:noFill/>
          <a:ln>
            <a:solidFill>
              <a:schemeClr val="bg1">
                <a:lumMod val="65000"/>
              </a:schemeClr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grpSp>
        <p:nvGrpSpPr>
          <p:cNvPr id="20" name="Grupo 19">
            <a:extLst>
              <a:ext uri="{FF2B5EF4-FFF2-40B4-BE49-F238E27FC236}">
                <a16:creationId xmlns:a16="http://schemas.microsoft.com/office/drawing/2014/main" id="{9E56ED60-C0FC-4AFF-8B2B-402E4644997E}"/>
              </a:ext>
            </a:extLst>
          </p:cNvPr>
          <p:cNvGrpSpPr/>
          <p:nvPr/>
        </p:nvGrpSpPr>
        <p:grpSpPr>
          <a:xfrm>
            <a:off x="2648158" y="551964"/>
            <a:ext cx="1302561" cy="270451"/>
            <a:chOff x="3427898" y="945416"/>
            <a:chExt cx="1302561" cy="270451"/>
          </a:xfrm>
        </p:grpSpPr>
        <p:sp>
          <p:nvSpPr>
            <p:cNvPr id="6" name="Elipse 5">
              <a:extLst>
                <a:ext uri="{FF2B5EF4-FFF2-40B4-BE49-F238E27FC236}">
                  <a16:creationId xmlns:a16="http://schemas.microsoft.com/office/drawing/2014/main" id="{2C5DCEA4-6AF6-49BD-B708-B769FAFE792C}"/>
                </a:ext>
              </a:extLst>
            </p:cNvPr>
            <p:cNvSpPr/>
            <p:nvPr/>
          </p:nvSpPr>
          <p:spPr>
            <a:xfrm>
              <a:off x="3448303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7" name="CuadroTexto 6">
              <a:extLst>
                <a:ext uri="{FF2B5EF4-FFF2-40B4-BE49-F238E27FC236}">
                  <a16:creationId xmlns:a16="http://schemas.microsoft.com/office/drawing/2014/main" id="{AA089D6C-B1E2-48FB-BE83-481042A4D336}"/>
                </a:ext>
              </a:extLst>
            </p:cNvPr>
            <p:cNvSpPr txBox="1"/>
            <p:nvPr/>
          </p:nvSpPr>
          <p:spPr>
            <a:xfrm>
              <a:off x="3427898" y="945416"/>
              <a:ext cx="167925" cy="2623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L</a:t>
              </a:r>
            </a:p>
          </p:txBody>
        </p:sp>
        <p:sp>
          <p:nvSpPr>
            <p:cNvPr id="8" name="Elipse 7">
              <a:extLst>
                <a:ext uri="{FF2B5EF4-FFF2-40B4-BE49-F238E27FC236}">
                  <a16:creationId xmlns:a16="http://schemas.microsoft.com/office/drawing/2014/main" id="{EF3D6D35-0B29-48F8-A7E7-F05677A56176}"/>
                </a:ext>
              </a:extLst>
            </p:cNvPr>
            <p:cNvSpPr/>
            <p:nvPr/>
          </p:nvSpPr>
          <p:spPr>
            <a:xfrm>
              <a:off x="3636352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9" name="CuadroTexto 8">
              <a:extLst>
                <a:ext uri="{FF2B5EF4-FFF2-40B4-BE49-F238E27FC236}">
                  <a16:creationId xmlns:a16="http://schemas.microsoft.com/office/drawing/2014/main" id="{9A7EF53A-AA99-48D2-85A8-CA65C6ED1C5E}"/>
                </a:ext>
              </a:extLst>
            </p:cNvPr>
            <p:cNvSpPr txBox="1"/>
            <p:nvPr/>
          </p:nvSpPr>
          <p:spPr>
            <a:xfrm>
              <a:off x="3604676" y="945416"/>
              <a:ext cx="167925" cy="2623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M</a:t>
              </a:r>
            </a:p>
          </p:txBody>
        </p:sp>
        <p:sp>
          <p:nvSpPr>
            <p:cNvPr id="10" name="Elipse 9">
              <a:extLst>
                <a:ext uri="{FF2B5EF4-FFF2-40B4-BE49-F238E27FC236}">
                  <a16:creationId xmlns:a16="http://schemas.microsoft.com/office/drawing/2014/main" id="{B0003AE6-C47F-46BF-B6B1-DDBB042C0368}"/>
                </a:ext>
              </a:extLst>
            </p:cNvPr>
            <p:cNvSpPr/>
            <p:nvPr/>
          </p:nvSpPr>
          <p:spPr>
            <a:xfrm>
              <a:off x="3822502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1" name="CuadroTexto 10">
              <a:extLst>
                <a:ext uri="{FF2B5EF4-FFF2-40B4-BE49-F238E27FC236}">
                  <a16:creationId xmlns:a16="http://schemas.microsoft.com/office/drawing/2014/main" id="{93A2415F-9910-41C0-9834-ACE5EE7EC06F}"/>
                </a:ext>
              </a:extLst>
            </p:cNvPr>
            <p:cNvSpPr txBox="1"/>
            <p:nvPr/>
          </p:nvSpPr>
          <p:spPr>
            <a:xfrm>
              <a:off x="3795934" y="953506"/>
              <a:ext cx="167925" cy="2623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M</a:t>
              </a:r>
            </a:p>
          </p:txBody>
        </p:sp>
        <p:sp>
          <p:nvSpPr>
            <p:cNvPr id="12" name="Elipse 11">
              <a:extLst>
                <a:ext uri="{FF2B5EF4-FFF2-40B4-BE49-F238E27FC236}">
                  <a16:creationId xmlns:a16="http://schemas.microsoft.com/office/drawing/2014/main" id="{C7C288CE-F547-4E52-94A3-8C23F40BEE3C}"/>
                </a:ext>
              </a:extLst>
            </p:cNvPr>
            <p:cNvSpPr/>
            <p:nvPr/>
          </p:nvSpPr>
          <p:spPr>
            <a:xfrm>
              <a:off x="4008652" y="983612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3" name="CuadroTexto 12">
              <a:extLst>
                <a:ext uri="{FF2B5EF4-FFF2-40B4-BE49-F238E27FC236}">
                  <a16:creationId xmlns:a16="http://schemas.microsoft.com/office/drawing/2014/main" id="{4114C506-8170-47D2-9D5A-128DBFEEE7C8}"/>
                </a:ext>
              </a:extLst>
            </p:cNvPr>
            <p:cNvSpPr txBox="1"/>
            <p:nvPr/>
          </p:nvSpPr>
          <p:spPr>
            <a:xfrm>
              <a:off x="3987194" y="951397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J</a:t>
              </a:r>
            </a:p>
          </p:txBody>
        </p:sp>
        <p:sp>
          <p:nvSpPr>
            <p:cNvPr id="14" name="Elipse 13">
              <a:extLst>
                <a:ext uri="{FF2B5EF4-FFF2-40B4-BE49-F238E27FC236}">
                  <a16:creationId xmlns:a16="http://schemas.microsoft.com/office/drawing/2014/main" id="{7CC52FD5-4E7C-49FA-BD83-A545EB3FC017}"/>
                </a:ext>
              </a:extLst>
            </p:cNvPr>
            <p:cNvSpPr/>
            <p:nvPr/>
          </p:nvSpPr>
          <p:spPr>
            <a:xfrm>
              <a:off x="4195174" y="983612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5" name="CuadroTexto 14">
              <a:extLst>
                <a:ext uri="{FF2B5EF4-FFF2-40B4-BE49-F238E27FC236}">
                  <a16:creationId xmlns:a16="http://schemas.microsoft.com/office/drawing/2014/main" id="{DDD8D263-EBC7-4AD3-8203-2FC2CBE524AF}"/>
                </a:ext>
              </a:extLst>
            </p:cNvPr>
            <p:cNvSpPr txBox="1"/>
            <p:nvPr/>
          </p:nvSpPr>
          <p:spPr>
            <a:xfrm>
              <a:off x="4169468" y="953506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V</a:t>
              </a:r>
            </a:p>
          </p:txBody>
        </p:sp>
        <p:sp>
          <p:nvSpPr>
            <p:cNvPr id="16" name="Elipse 15">
              <a:extLst>
                <a:ext uri="{FF2B5EF4-FFF2-40B4-BE49-F238E27FC236}">
                  <a16:creationId xmlns:a16="http://schemas.microsoft.com/office/drawing/2014/main" id="{1684D4EA-52BA-4FA5-A1FB-CB87FE74C584}"/>
                </a:ext>
              </a:extLst>
            </p:cNvPr>
            <p:cNvSpPr/>
            <p:nvPr/>
          </p:nvSpPr>
          <p:spPr>
            <a:xfrm>
              <a:off x="4383504" y="983612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7" name="CuadroTexto 16">
              <a:extLst>
                <a:ext uri="{FF2B5EF4-FFF2-40B4-BE49-F238E27FC236}">
                  <a16:creationId xmlns:a16="http://schemas.microsoft.com/office/drawing/2014/main" id="{3308939E-46AD-485D-B001-89690CD4E751}"/>
                </a:ext>
              </a:extLst>
            </p:cNvPr>
            <p:cNvSpPr txBox="1"/>
            <p:nvPr/>
          </p:nvSpPr>
          <p:spPr>
            <a:xfrm>
              <a:off x="4354590" y="945416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S</a:t>
              </a:r>
            </a:p>
          </p:txBody>
        </p:sp>
        <p:sp>
          <p:nvSpPr>
            <p:cNvPr id="18" name="Elipse 17">
              <a:extLst>
                <a:ext uri="{FF2B5EF4-FFF2-40B4-BE49-F238E27FC236}">
                  <a16:creationId xmlns:a16="http://schemas.microsoft.com/office/drawing/2014/main" id="{A8672FC7-70F5-4C49-A014-22DFFFBC4EA9}"/>
                </a:ext>
              </a:extLst>
            </p:cNvPr>
            <p:cNvSpPr/>
            <p:nvPr/>
          </p:nvSpPr>
          <p:spPr>
            <a:xfrm>
              <a:off x="4562534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9" name="CuadroTexto 18">
              <a:extLst>
                <a:ext uri="{FF2B5EF4-FFF2-40B4-BE49-F238E27FC236}">
                  <a16:creationId xmlns:a16="http://schemas.microsoft.com/office/drawing/2014/main" id="{FDD8A62F-1C31-4D5B-8003-266E7EE66DB5}"/>
                </a:ext>
              </a:extLst>
            </p:cNvPr>
            <p:cNvSpPr txBox="1"/>
            <p:nvPr/>
          </p:nvSpPr>
          <p:spPr>
            <a:xfrm>
              <a:off x="4541872" y="945416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D</a:t>
              </a:r>
            </a:p>
          </p:txBody>
        </p:sp>
      </p:grpSp>
      <p:sp>
        <p:nvSpPr>
          <p:cNvPr id="43" name="Rectángulo: esquinas redondeadas 42">
            <a:extLst>
              <a:ext uri="{FF2B5EF4-FFF2-40B4-BE49-F238E27FC236}">
                <a16:creationId xmlns:a16="http://schemas.microsoft.com/office/drawing/2014/main" id="{89D5D1E2-00DC-4937-B50F-B770D836BFF9}"/>
              </a:ext>
            </a:extLst>
          </p:cNvPr>
          <p:cNvSpPr/>
          <p:nvPr/>
        </p:nvSpPr>
        <p:spPr>
          <a:xfrm flipH="1">
            <a:off x="460830" y="5801409"/>
            <a:ext cx="1867912" cy="1306787"/>
          </a:xfrm>
          <a:prstGeom prst="roundRect">
            <a:avLst>
              <a:gd name="adj" fmla="val 3042"/>
            </a:avLst>
          </a:prstGeom>
          <a:noFill/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61" name="CuadroTexto 60">
            <a:extLst>
              <a:ext uri="{FF2B5EF4-FFF2-40B4-BE49-F238E27FC236}">
                <a16:creationId xmlns:a16="http://schemas.microsoft.com/office/drawing/2014/main" id="{B1867932-8D36-4858-BFF8-81AECC48EBAD}"/>
              </a:ext>
            </a:extLst>
          </p:cNvPr>
          <p:cNvSpPr txBox="1"/>
          <p:nvPr/>
        </p:nvSpPr>
        <p:spPr>
          <a:xfrm>
            <a:off x="502270" y="470523"/>
            <a:ext cx="1705246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CL" sz="4800" dirty="0">
                <a:latin typeface="August Script Bold free" pitchFamily="2" charset="0"/>
              </a:rPr>
              <a:t>Año</a:t>
            </a:r>
          </a:p>
        </p:txBody>
      </p:sp>
      <p:sp>
        <p:nvSpPr>
          <p:cNvPr id="62" name="CuadroTexto 61">
            <a:extLst>
              <a:ext uri="{FF2B5EF4-FFF2-40B4-BE49-F238E27FC236}">
                <a16:creationId xmlns:a16="http://schemas.microsoft.com/office/drawing/2014/main" id="{D7348A25-2C0A-4180-9706-193D7ACDBC8E}"/>
              </a:ext>
            </a:extLst>
          </p:cNvPr>
          <p:cNvSpPr txBox="1"/>
          <p:nvPr/>
        </p:nvSpPr>
        <p:spPr>
          <a:xfrm>
            <a:off x="1174158" y="905259"/>
            <a:ext cx="149088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CL" sz="4000" dirty="0" smtClean="0">
                <a:latin typeface="August Script Bold free" pitchFamily="2" charset="0"/>
              </a:rPr>
              <a:t>2023 </a:t>
            </a:r>
            <a:endParaRPr lang="es-CL" sz="4000" dirty="0">
              <a:latin typeface="August Script Bold free" pitchFamily="2" charset="0"/>
            </a:endParaRPr>
          </a:p>
        </p:txBody>
      </p:sp>
      <p:sp>
        <p:nvSpPr>
          <p:cNvPr id="27" name="CuadroTexto 26">
            <a:extLst>
              <a:ext uri="{FF2B5EF4-FFF2-40B4-BE49-F238E27FC236}">
                <a16:creationId xmlns:a16="http://schemas.microsoft.com/office/drawing/2014/main" id="{F0091D1D-C5BA-4DD7-B564-F84C4F3256B9}"/>
              </a:ext>
            </a:extLst>
          </p:cNvPr>
          <p:cNvSpPr txBox="1"/>
          <p:nvPr/>
        </p:nvSpPr>
        <p:spPr>
          <a:xfrm>
            <a:off x="788889" y="1505371"/>
            <a:ext cx="136617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CL" sz="3600" dirty="0">
                <a:latin typeface="Ayunindra Font" pitchFamily="50" charset="0"/>
              </a:rPr>
              <a:t>Metas</a:t>
            </a:r>
          </a:p>
        </p:txBody>
      </p:sp>
      <p:cxnSp>
        <p:nvCxnSpPr>
          <p:cNvPr id="34" name="Conector recto 33">
            <a:extLst>
              <a:ext uri="{FF2B5EF4-FFF2-40B4-BE49-F238E27FC236}">
                <a16:creationId xmlns:a16="http://schemas.microsoft.com/office/drawing/2014/main" id="{6C326F97-CC68-4216-8B0B-6409AE189A23}"/>
              </a:ext>
            </a:extLst>
          </p:cNvPr>
          <p:cNvCxnSpPr>
            <a:cxnSpLocks/>
          </p:cNvCxnSpPr>
          <p:nvPr/>
        </p:nvCxnSpPr>
        <p:spPr>
          <a:xfrm>
            <a:off x="719609" y="2193173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Conector recto 36">
            <a:extLst>
              <a:ext uri="{FF2B5EF4-FFF2-40B4-BE49-F238E27FC236}">
                <a16:creationId xmlns:a16="http://schemas.microsoft.com/office/drawing/2014/main" id="{7A9A9E17-643C-46C7-8DA1-90ACB4FD0A6E}"/>
              </a:ext>
            </a:extLst>
          </p:cNvPr>
          <p:cNvCxnSpPr>
            <a:cxnSpLocks/>
          </p:cNvCxnSpPr>
          <p:nvPr/>
        </p:nvCxnSpPr>
        <p:spPr>
          <a:xfrm>
            <a:off x="720116" y="2475725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Conector recto 37">
            <a:extLst>
              <a:ext uri="{FF2B5EF4-FFF2-40B4-BE49-F238E27FC236}">
                <a16:creationId xmlns:a16="http://schemas.microsoft.com/office/drawing/2014/main" id="{117FEECC-50E9-48AE-A3A0-ECE918D11567}"/>
              </a:ext>
            </a:extLst>
          </p:cNvPr>
          <p:cNvCxnSpPr>
            <a:cxnSpLocks/>
          </p:cNvCxnSpPr>
          <p:nvPr/>
        </p:nvCxnSpPr>
        <p:spPr>
          <a:xfrm>
            <a:off x="718240" y="2780525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Conector recto 38">
            <a:extLst>
              <a:ext uri="{FF2B5EF4-FFF2-40B4-BE49-F238E27FC236}">
                <a16:creationId xmlns:a16="http://schemas.microsoft.com/office/drawing/2014/main" id="{F24D8324-6901-4816-8512-FDC54A3E01DF}"/>
              </a:ext>
            </a:extLst>
          </p:cNvPr>
          <p:cNvCxnSpPr>
            <a:cxnSpLocks/>
          </p:cNvCxnSpPr>
          <p:nvPr/>
        </p:nvCxnSpPr>
        <p:spPr>
          <a:xfrm>
            <a:off x="718240" y="3074201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Placa 2">
            <a:extLst>
              <a:ext uri="{FF2B5EF4-FFF2-40B4-BE49-F238E27FC236}">
                <a16:creationId xmlns:a16="http://schemas.microsoft.com/office/drawing/2014/main" id="{C3F9C842-00FA-4A41-AA78-EC49C9D9D4A3}"/>
              </a:ext>
            </a:extLst>
          </p:cNvPr>
          <p:cNvSpPr/>
          <p:nvPr/>
        </p:nvSpPr>
        <p:spPr>
          <a:xfrm flipH="1">
            <a:off x="489789" y="3750740"/>
            <a:ext cx="1791840" cy="1500318"/>
          </a:xfrm>
          <a:prstGeom prst="plaque">
            <a:avLst>
              <a:gd name="adj" fmla="val 6619"/>
            </a:avLst>
          </a:prstGeom>
          <a:solidFill>
            <a:srgbClr val="FCEBE0"/>
          </a:solidFill>
          <a:ln>
            <a:solidFill>
              <a:srgbClr val="FCD6D7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70" name="CuadroTexto 69">
            <a:extLst>
              <a:ext uri="{FF2B5EF4-FFF2-40B4-BE49-F238E27FC236}">
                <a16:creationId xmlns:a16="http://schemas.microsoft.com/office/drawing/2014/main" id="{C5660BA0-7AA5-442F-B19F-51782AAE91E1}"/>
              </a:ext>
            </a:extLst>
          </p:cNvPr>
          <p:cNvSpPr txBox="1"/>
          <p:nvPr/>
        </p:nvSpPr>
        <p:spPr>
          <a:xfrm flipH="1">
            <a:off x="560832" y="3174959"/>
            <a:ext cx="157604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CL" sz="3200" dirty="0">
                <a:latin typeface="Please write me a song" panose="02000603000000000000" pitchFamily="2" charset="0"/>
                <a:ea typeface="Please write me a song" panose="02000603000000000000" pitchFamily="2" charset="0"/>
              </a:rPr>
              <a:t>Importante</a:t>
            </a:r>
          </a:p>
        </p:txBody>
      </p:sp>
      <p:sp>
        <p:nvSpPr>
          <p:cNvPr id="72" name="CuadroTexto 71">
            <a:extLst>
              <a:ext uri="{FF2B5EF4-FFF2-40B4-BE49-F238E27FC236}">
                <a16:creationId xmlns:a16="http://schemas.microsoft.com/office/drawing/2014/main" id="{FA02E334-CC17-4B72-8C99-28B64BC13A1C}"/>
              </a:ext>
            </a:extLst>
          </p:cNvPr>
          <p:cNvSpPr txBox="1"/>
          <p:nvPr/>
        </p:nvSpPr>
        <p:spPr>
          <a:xfrm flipH="1">
            <a:off x="773256" y="5571063"/>
            <a:ext cx="1293702" cy="594906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algn="ctr"/>
            <a:r>
              <a:rPr lang="es-CL" sz="3266" dirty="0">
                <a:latin typeface="The Sunset" pitchFamily="2" charset="0"/>
              </a:rPr>
              <a:t>Notas</a:t>
            </a:r>
          </a:p>
        </p:txBody>
      </p:sp>
      <p:pic>
        <p:nvPicPr>
          <p:cNvPr id="22" name="Imagen 21">
            <a:extLst>
              <a:ext uri="{FF2B5EF4-FFF2-40B4-BE49-F238E27FC236}">
                <a16:creationId xmlns:a16="http://schemas.microsoft.com/office/drawing/2014/main" id="{62CBFADE-6F0F-42F1-9100-230F3D7A9794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188956" y="4650379"/>
            <a:ext cx="727315" cy="2864905"/>
          </a:xfrm>
          <a:prstGeom prst="rect">
            <a:avLst/>
          </a:prstGeom>
        </p:spPr>
      </p:pic>
      <p:pic>
        <p:nvPicPr>
          <p:cNvPr id="23" name="Imagen 22">
            <a:extLst>
              <a:ext uri="{FF2B5EF4-FFF2-40B4-BE49-F238E27FC236}">
                <a16:creationId xmlns:a16="http://schemas.microsoft.com/office/drawing/2014/main" id="{2B2C2E0D-EB88-46B4-AC8F-E4A9A8B31354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43898" t="21174"/>
          <a:stretch/>
        </p:blipFill>
        <p:spPr>
          <a:xfrm>
            <a:off x="0" y="0"/>
            <a:ext cx="909986" cy="976498"/>
          </a:xfrm>
          <a:prstGeom prst="rect">
            <a:avLst/>
          </a:prstGeom>
        </p:spPr>
      </p:pic>
      <p:pic>
        <p:nvPicPr>
          <p:cNvPr id="25" name="Imagen 24">
            <a:extLst>
              <a:ext uri="{FF2B5EF4-FFF2-40B4-BE49-F238E27FC236}">
                <a16:creationId xmlns:a16="http://schemas.microsoft.com/office/drawing/2014/main" id="{C293EFCA-F8D9-437F-BBDE-D23B0F61DF56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027536" y="351099"/>
            <a:ext cx="713197" cy="476000"/>
          </a:xfrm>
          <a:prstGeom prst="rect">
            <a:avLst/>
          </a:prstGeom>
        </p:spPr>
      </p:pic>
      <p:grpSp>
        <p:nvGrpSpPr>
          <p:cNvPr id="31" name="Grupo 30">
            <a:extLst>
              <a:ext uri="{FF2B5EF4-FFF2-40B4-BE49-F238E27FC236}">
                <a16:creationId xmlns:a16="http://schemas.microsoft.com/office/drawing/2014/main" id="{7745E27F-467E-4749-8E47-3209094E0C66}"/>
              </a:ext>
            </a:extLst>
          </p:cNvPr>
          <p:cNvGrpSpPr/>
          <p:nvPr/>
        </p:nvGrpSpPr>
        <p:grpSpPr>
          <a:xfrm>
            <a:off x="526230" y="2080990"/>
            <a:ext cx="160028" cy="1041337"/>
            <a:chOff x="508707" y="2032864"/>
            <a:chExt cx="160028" cy="1041337"/>
          </a:xfrm>
        </p:grpSpPr>
        <p:pic>
          <p:nvPicPr>
            <p:cNvPr id="57" name="Imagen 56">
              <a:extLst>
                <a:ext uri="{FF2B5EF4-FFF2-40B4-BE49-F238E27FC236}">
                  <a16:creationId xmlns:a16="http://schemas.microsoft.com/office/drawing/2014/main" id="{961930C2-F576-49DD-A7AA-2FDB4D77175D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7508" y="2035205"/>
              <a:ext cx="162906" cy="158223"/>
            </a:xfrm>
            <a:prstGeom prst="rect">
              <a:avLst/>
            </a:prstGeom>
          </p:spPr>
        </p:pic>
        <p:pic>
          <p:nvPicPr>
            <p:cNvPr id="58" name="Imagen 57">
              <a:extLst>
                <a:ext uri="{FF2B5EF4-FFF2-40B4-BE49-F238E27FC236}">
                  <a16:creationId xmlns:a16="http://schemas.microsoft.com/office/drawing/2014/main" id="{56867267-B475-4E69-9D58-EC62A6FE058B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7509" y="2315160"/>
              <a:ext cx="162906" cy="158223"/>
            </a:xfrm>
            <a:prstGeom prst="rect">
              <a:avLst/>
            </a:prstGeom>
          </p:spPr>
        </p:pic>
        <p:pic>
          <p:nvPicPr>
            <p:cNvPr id="60" name="Imagen 59">
              <a:extLst>
                <a:ext uri="{FF2B5EF4-FFF2-40B4-BE49-F238E27FC236}">
                  <a16:creationId xmlns:a16="http://schemas.microsoft.com/office/drawing/2014/main" id="{E29EF204-A448-4002-8A1C-DB0341F31464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6366" y="2619960"/>
              <a:ext cx="162906" cy="158223"/>
            </a:xfrm>
            <a:prstGeom prst="rect">
              <a:avLst/>
            </a:prstGeom>
          </p:spPr>
        </p:pic>
        <p:pic>
          <p:nvPicPr>
            <p:cNvPr id="63" name="Imagen 62">
              <a:extLst>
                <a:ext uri="{FF2B5EF4-FFF2-40B4-BE49-F238E27FC236}">
                  <a16:creationId xmlns:a16="http://schemas.microsoft.com/office/drawing/2014/main" id="{86120641-32C4-4AE8-94D3-C94C18868525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8171" y="2913636"/>
              <a:ext cx="162906" cy="158223"/>
            </a:xfrm>
            <a:prstGeom prst="rect">
              <a:avLst/>
            </a:prstGeom>
          </p:spPr>
        </p:pic>
      </p:grpSp>
      <p:sp>
        <p:nvSpPr>
          <p:cNvPr id="64" name="Placa 63">
            <a:extLst>
              <a:ext uri="{FF2B5EF4-FFF2-40B4-BE49-F238E27FC236}">
                <a16:creationId xmlns:a16="http://schemas.microsoft.com/office/drawing/2014/main" id="{1F1A37EF-7612-4F45-97CD-3C62C17F6D0D}"/>
              </a:ext>
            </a:extLst>
          </p:cNvPr>
          <p:cNvSpPr/>
          <p:nvPr/>
        </p:nvSpPr>
        <p:spPr>
          <a:xfrm flipH="1">
            <a:off x="544463" y="3806973"/>
            <a:ext cx="1680470" cy="1381373"/>
          </a:xfrm>
          <a:prstGeom prst="plaque">
            <a:avLst>
              <a:gd name="adj" fmla="val 6619"/>
            </a:avLst>
          </a:prstGeom>
          <a:noFill/>
          <a:ln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pic>
        <p:nvPicPr>
          <p:cNvPr id="32" name="Imagen 31">
            <a:extLst>
              <a:ext uri="{FF2B5EF4-FFF2-40B4-BE49-F238E27FC236}">
                <a16:creationId xmlns:a16="http://schemas.microsoft.com/office/drawing/2014/main" id="{26B63D50-3602-4D67-A76C-633D6D374657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259097" y="6541363"/>
            <a:ext cx="628638" cy="674145"/>
          </a:xfrm>
          <a:prstGeom prst="rect">
            <a:avLst/>
          </a:prstGeom>
        </p:spPr>
      </p:pic>
      <p:pic>
        <p:nvPicPr>
          <p:cNvPr id="65" name="Imagen 64">
            <a:extLst>
              <a:ext uri="{FF2B5EF4-FFF2-40B4-BE49-F238E27FC236}">
                <a16:creationId xmlns:a16="http://schemas.microsoft.com/office/drawing/2014/main" id="{D0CA3D43-846C-4A28-B7BE-3C0790EA8870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65716" t="50407"/>
          <a:stretch/>
        </p:blipFill>
        <p:spPr>
          <a:xfrm flipH="1">
            <a:off x="4623101" y="-1"/>
            <a:ext cx="445785" cy="47838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06857333"/>
      </p:ext>
    </p:extLst>
  </p:cSld>
  <p:clrMapOvr>
    <a:masterClrMapping/>
  </p:clrMapOvr>
</p:sld>
</file>

<file path=ppt/slides/slide3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5" name="Imagen 74">
            <a:extLst>
              <a:ext uri="{FF2B5EF4-FFF2-40B4-BE49-F238E27FC236}">
                <a16:creationId xmlns:a16="http://schemas.microsoft.com/office/drawing/2014/main" id="{86F066D6-3665-40A8-84FE-3CF74306B4E7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5802" t="16947" r="6588" b="21582"/>
          <a:stretch/>
        </p:blipFill>
        <p:spPr>
          <a:xfrm flipH="1">
            <a:off x="2534249" y="1615242"/>
            <a:ext cx="2241249" cy="5818323"/>
          </a:xfrm>
          <a:prstGeom prst="rect">
            <a:avLst/>
          </a:prstGeom>
        </p:spPr>
      </p:pic>
      <p:grpSp>
        <p:nvGrpSpPr>
          <p:cNvPr id="90" name="Grupo 89">
            <a:extLst>
              <a:ext uri="{FF2B5EF4-FFF2-40B4-BE49-F238E27FC236}">
                <a16:creationId xmlns:a16="http://schemas.microsoft.com/office/drawing/2014/main" id="{6A10F933-5BE6-45D0-9227-6F90A3B05617}"/>
              </a:ext>
            </a:extLst>
          </p:cNvPr>
          <p:cNvGrpSpPr/>
          <p:nvPr/>
        </p:nvGrpSpPr>
        <p:grpSpPr>
          <a:xfrm>
            <a:off x="2431176" y="1277695"/>
            <a:ext cx="2333423" cy="338554"/>
            <a:chOff x="282012" y="1116730"/>
            <a:chExt cx="2333423" cy="338554"/>
          </a:xfrm>
        </p:grpSpPr>
        <p:grpSp>
          <p:nvGrpSpPr>
            <p:cNvPr id="76" name="Grupo 75">
              <a:extLst>
                <a:ext uri="{FF2B5EF4-FFF2-40B4-BE49-F238E27FC236}">
                  <a16:creationId xmlns:a16="http://schemas.microsoft.com/office/drawing/2014/main" id="{A61A1061-E59C-431B-BF67-DEFCDEE579BE}"/>
                </a:ext>
              </a:extLst>
            </p:cNvPr>
            <p:cNvGrpSpPr/>
            <p:nvPr/>
          </p:nvGrpSpPr>
          <p:grpSpPr>
            <a:xfrm>
              <a:off x="1292286" y="1199456"/>
              <a:ext cx="1323149" cy="173102"/>
              <a:chOff x="2351916" y="2459619"/>
              <a:chExt cx="1424738" cy="173102"/>
            </a:xfrm>
          </p:grpSpPr>
          <p:pic>
            <p:nvPicPr>
              <p:cNvPr id="77" name="Imagen 76">
                <a:extLst>
                  <a:ext uri="{FF2B5EF4-FFF2-40B4-BE49-F238E27FC236}">
                    <a16:creationId xmlns:a16="http://schemas.microsoft.com/office/drawing/2014/main" id="{B7A81B46-CA0D-4087-89EF-FAE09193A61A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351916" y="2459619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78" name="Imagen 77">
                <a:extLst>
                  <a:ext uri="{FF2B5EF4-FFF2-40B4-BE49-F238E27FC236}">
                    <a16:creationId xmlns:a16="http://schemas.microsoft.com/office/drawing/2014/main" id="{E94153B6-6DC4-4AB7-AC3B-F55DD2065F5B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534444" y="2462337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79" name="Imagen 78">
                <a:extLst>
                  <a:ext uri="{FF2B5EF4-FFF2-40B4-BE49-F238E27FC236}">
                    <a16:creationId xmlns:a16="http://schemas.microsoft.com/office/drawing/2014/main" id="{EA1DF94F-D73B-4068-AC8A-D0A408DD32D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713545" y="2467401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0" name="Imagen 79">
                <a:extLst>
                  <a:ext uri="{FF2B5EF4-FFF2-40B4-BE49-F238E27FC236}">
                    <a16:creationId xmlns:a16="http://schemas.microsoft.com/office/drawing/2014/main" id="{62C852A6-1DC0-492C-8708-0BCE85A2F8DC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898714" y="2467401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1" name="Imagen 80">
                <a:extLst>
                  <a:ext uri="{FF2B5EF4-FFF2-40B4-BE49-F238E27FC236}">
                    <a16:creationId xmlns:a16="http://schemas.microsoft.com/office/drawing/2014/main" id="{0177E378-B2D1-433E-B487-95F0ADA2623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080634" y="2462337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2" name="Imagen 81">
                <a:extLst>
                  <a:ext uri="{FF2B5EF4-FFF2-40B4-BE49-F238E27FC236}">
                    <a16:creationId xmlns:a16="http://schemas.microsoft.com/office/drawing/2014/main" id="{5D2CCC76-1728-4CCE-8CA6-F4D7D93C730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259735" y="2463688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3" name="Imagen 82">
                <a:extLst>
                  <a:ext uri="{FF2B5EF4-FFF2-40B4-BE49-F238E27FC236}">
                    <a16:creationId xmlns:a16="http://schemas.microsoft.com/office/drawing/2014/main" id="{8737CD88-8CE9-45B7-B88B-A039D1BC2D9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436306" y="2459619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4" name="Imagen 83">
                <a:extLst>
                  <a:ext uri="{FF2B5EF4-FFF2-40B4-BE49-F238E27FC236}">
                    <a16:creationId xmlns:a16="http://schemas.microsoft.com/office/drawing/2014/main" id="{9C749F1B-619A-40EE-A3E5-6C9759F13278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624293" y="2462337"/>
                <a:ext cx="152361" cy="165320"/>
              </a:xfrm>
              <a:prstGeom prst="rect">
                <a:avLst/>
              </a:prstGeom>
            </p:spPr>
          </p:pic>
        </p:grpSp>
        <p:sp>
          <p:nvSpPr>
            <p:cNvPr id="86" name="CuadroTexto 85">
              <a:extLst>
                <a:ext uri="{FF2B5EF4-FFF2-40B4-BE49-F238E27FC236}">
                  <a16:creationId xmlns:a16="http://schemas.microsoft.com/office/drawing/2014/main" id="{E7CF8BFC-D72D-4A50-9441-6DC5C224B0DC}"/>
                </a:ext>
              </a:extLst>
            </p:cNvPr>
            <p:cNvSpPr txBox="1"/>
            <p:nvPr/>
          </p:nvSpPr>
          <p:spPr>
            <a:xfrm>
              <a:off x="282012" y="1116730"/>
              <a:ext cx="1081021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s-CL" sz="1600" dirty="0">
                  <a:latin typeface="that i love you" pitchFamily="2" charset="0"/>
                </a:rPr>
                <a:t>Hidratación</a:t>
              </a:r>
            </a:p>
          </p:txBody>
        </p:sp>
      </p:grpSp>
      <p:sp>
        <p:nvSpPr>
          <p:cNvPr id="2" name="Rectángulo: esquinas redondeadas 1">
            <a:extLst>
              <a:ext uri="{FF2B5EF4-FFF2-40B4-BE49-F238E27FC236}">
                <a16:creationId xmlns:a16="http://schemas.microsoft.com/office/drawing/2014/main" id="{8AFFB728-72C6-47D6-8CF6-8E68D901CF0E}"/>
              </a:ext>
            </a:extLst>
          </p:cNvPr>
          <p:cNvSpPr/>
          <p:nvPr/>
        </p:nvSpPr>
        <p:spPr>
          <a:xfrm flipH="1">
            <a:off x="2536574" y="808814"/>
            <a:ext cx="2238924" cy="348713"/>
          </a:xfrm>
          <a:prstGeom prst="roundRect">
            <a:avLst>
              <a:gd name="adj" fmla="val 20690"/>
            </a:avLst>
          </a:prstGeom>
          <a:noFill/>
          <a:ln>
            <a:solidFill>
              <a:schemeClr val="bg1">
                <a:lumMod val="65000"/>
              </a:schemeClr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grpSp>
        <p:nvGrpSpPr>
          <p:cNvPr id="20" name="Grupo 19">
            <a:extLst>
              <a:ext uri="{FF2B5EF4-FFF2-40B4-BE49-F238E27FC236}">
                <a16:creationId xmlns:a16="http://schemas.microsoft.com/office/drawing/2014/main" id="{9E56ED60-C0FC-4AFF-8B2B-402E4644997E}"/>
              </a:ext>
            </a:extLst>
          </p:cNvPr>
          <p:cNvGrpSpPr/>
          <p:nvPr/>
        </p:nvGrpSpPr>
        <p:grpSpPr>
          <a:xfrm>
            <a:off x="2648158" y="551964"/>
            <a:ext cx="1302561" cy="270451"/>
            <a:chOff x="3427898" y="945416"/>
            <a:chExt cx="1302561" cy="270451"/>
          </a:xfrm>
        </p:grpSpPr>
        <p:sp>
          <p:nvSpPr>
            <p:cNvPr id="6" name="Elipse 5">
              <a:extLst>
                <a:ext uri="{FF2B5EF4-FFF2-40B4-BE49-F238E27FC236}">
                  <a16:creationId xmlns:a16="http://schemas.microsoft.com/office/drawing/2014/main" id="{2C5DCEA4-6AF6-49BD-B708-B769FAFE792C}"/>
                </a:ext>
              </a:extLst>
            </p:cNvPr>
            <p:cNvSpPr/>
            <p:nvPr/>
          </p:nvSpPr>
          <p:spPr>
            <a:xfrm>
              <a:off x="3448303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7" name="CuadroTexto 6">
              <a:extLst>
                <a:ext uri="{FF2B5EF4-FFF2-40B4-BE49-F238E27FC236}">
                  <a16:creationId xmlns:a16="http://schemas.microsoft.com/office/drawing/2014/main" id="{AA089D6C-B1E2-48FB-BE83-481042A4D336}"/>
                </a:ext>
              </a:extLst>
            </p:cNvPr>
            <p:cNvSpPr txBox="1"/>
            <p:nvPr/>
          </p:nvSpPr>
          <p:spPr>
            <a:xfrm>
              <a:off x="3427898" y="945416"/>
              <a:ext cx="167925" cy="2623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L</a:t>
              </a:r>
            </a:p>
          </p:txBody>
        </p:sp>
        <p:sp>
          <p:nvSpPr>
            <p:cNvPr id="8" name="Elipse 7">
              <a:extLst>
                <a:ext uri="{FF2B5EF4-FFF2-40B4-BE49-F238E27FC236}">
                  <a16:creationId xmlns:a16="http://schemas.microsoft.com/office/drawing/2014/main" id="{EF3D6D35-0B29-48F8-A7E7-F05677A56176}"/>
                </a:ext>
              </a:extLst>
            </p:cNvPr>
            <p:cNvSpPr/>
            <p:nvPr/>
          </p:nvSpPr>
          <p:spPr>
            <a:xfrm>
              <a:off x="3636352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9" name="CuadroTexto 8">
              <a:extLst>
                <a:ext uri="{FF2B5EF4-FFF2-40B4-BE49-F238E27FC236}">
                  <a16:creationId xmlns:a16="http://schemas.microsoft.com/office/drawing/2014/main" id="{9A7EF53A-AA99-48D2-85A8-CA65C6ED1C5E}"/>
                </a:ext>
              </a:extLst>
            </p:cNvPr>
            <p:cNvSpPr txBox="1"/>
            <p:nvPr/>
          </p:nvSpPr>
          <p:spPr>
            <a:xfrm>
              <a:off x="3604676" y="945416"/>
              <a:ext cx="167925" cy="2623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M</a:t>
              </a:r>
            </a:p>
          </p:txBody>
        </p:sp>
        <p:sp>
          <p:nvSpPr>
            <p:cNvPr id="10" name="Elipse 9">
              <a:extLst>
                <a:ext uri="{FF2B5EF4-FFF2-40B4-BE49-F238E27FC236}">
                  <a16:creationId xmlns:a16="http://schemas.microsoft.com/office/drawing/2014/main" id="{B0003AE6-C47F-46BF-B6B1-DDBB042C0368}"/>
                </a:ext>
              </a:extLst>
            </p:cNvPr>
            <p:cNvSpPr/>
            <p:nvPr/>
          </p:nvSpPr>
          <p:spPr>
            <a:xfrm>
              <a:off x="3822502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1" name="CuadroTexto 10">
              <a:extLst>
                <a:ext uri="{FF2B5EF4-FFF2-40B4-BE49-F238E27FC236}">
                  <a16:creationId xmlns:a16="http://schemas.microsoft.com/office/drawing/2014/main" id="{93A2415F-9910-41C0-9834-ACE5EE7EC06F}"/>
                </a:ext>
              </a:extLst>
            </p:cNvPr>
            <p:cNvSpPr txBox="1"/>
            <p:nvPr/>
          </p:nvSpPr>
          <p:spPr>
            <a:xfrm>
              <a:off x="3795934" y="953506"/>
              <a:ext cx="167925" cy="2623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M</a:t>
              </a:r>
            </a:p>
          </p:txBody>
        </p:sp>
        <p:sp>
          <p:nvSpPr>
            <p:cNvPr id="12" name="Elipse 11">
              <a:extLst>
                <a:ext uri="{FF2B5EF4-FFF2-40B4-BE49-F238E27FC236}">
                  <a16:creationId xmlns:a16="http://schemas.microsoft.com/office/drawing/2014/main" id="{C7C288CE-F547-4E52-94A3-8C23F40BEE3C}"/>
                </a:ext>
              </a:extLst>
            </p:cNvPr>
            <p:cNvSpPr/>
            <p:nvPr/>
          </p:nvSpPr>
          <p:spPr>
            <a:xfrm>
              <a:off x="4008652" y="983612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3" name="CuadroTexto 12">
              <a:extLst>
                <a:ext uri="{FF2B5EF4-FFF2-40B4-BE49-F238E27FC236}">
                  <a16:creationId xmlns:a16="http://schemas.microsoft.com/office/drawing/2014/main" id="{4114C506-8170-47D2-9D5A-128DBFEEE7C8}"/>
                </a:ext>
              </a:extLst>
            </p:cNvPr>
            <p:cNvSpPr txBox="1"/>
            <p:nvPr/>
          </p:nvSpPr>
          <p:spPr>
            <a:xfrm>
              <a:off x="3987194" y="951397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J</a:t>
              </a:r>
            </a:p>
          </p:txBody>
        </p:sp>
        <p:sp>
          <p:nvSpPr>
            <p:cNvPr id="14" name="Elipse 13">
              <a:extLst>
                <a:ext uri="{FF2B5EF4-FFF2-40B4-BE49-F238E27FC236}">
                  <a16:creationId xmlns:a16="http://schemas.microsoft.com/office/drawing/2014/main" id="{7CC52FD5-4E7C-49FA-BD83-A545EB3FC017}"/>
                </a:ext>
              </a:extLst>
            </p:cNvPr>
            <p:cNvSpPr/>
            <p:nvPr/>
          </p:nvSpPr>
          <p:spPr>
            <a:xfrm>
              <a:off x="4195174" y="983612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5" name="CuadroTexto 14">
              <a:extLst>
                <a:ext uri="{FF2B5EF4-FFF2-40B4-BE49-F238E27FC236}">
                  <a16:creationId xmlns:a16="http://schemas.microsoft.com/office/drawing/2014/main" id="{DDD8D263-EBC7-4AD3-8203-2FC2CBE524AF}"/>
                </a:ext>
              </a:extLst>
            </p:cNvPr>
            <p:cNvSpPr txBox="1"/>
            <p:nvPr/>
          </p:nvSpPr>
          <p:spPr>
            <a:xfrm>
              <a:off x="4169468" y="953506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V</a:t>
              </a:r>
            </a:p>
          </p:txBody>
        </p:sp>
        <p:sp>
          <p:nvSpPr>
            <p:cNvPr id="16" name="Elipse 15">
              <a:extLst>
                <a:ext uri="{FF2B5EF4-FFF2-40B4-BE49-F238E27FC236}">
                  <a16:creationId xmlns:a16="http://schemas.microsoft.com/office/drawing/2014/main" id="{1684D4EA-52BA-4FA5-A1FB-CB87FE74C584}"/>
                </a:ext>
              </a:extLst>
            </p:cNvPr>
            <p:cNvSpPr/>
            <p:nvPr/>
          </p:nvSpPr>
          <p:spPr>
            <a:xfrm>
              <a:off x="4383504" y="983612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7" name="CuadroTexto 16">
              <a:extLst>
                <a:ext uri="{FF2B5EF4-FFF2-40B4-BE49-F238E27FC236}">
                  <a16:creationId xmlns:a16="http://schemas.microsoft.com/office/drawing/2014/main" id="{3308939E-46AD-485D-B001-89690CD4E751}"/>
                </a:ext>
              </a:extLst>
            </p:cNvPr>
            <p:cNvSpPr txBox="1"/>
            <p:nvPr/>
          </p:nvSpPr>
          <p:spPr>
            <a:xfrm>
              <a:off x="4354590" y="945416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S</a:t>
              </a:r>
            </a:p>
          </p:txBody>
        </p:sp>
        <p:sp>
          <p:nvSpPr>
            <p:cNvPr id="18" name="Elipse 17">
              <a:extLst>
                <a:ext uri="{FF2B5EF4-FFF2-40B4-BE49-F238E27FC236}">
                  <a16:creationId xmlns:a16="http://schemas.microsoft.com/office/drawing/2014/main" id="{A8672FC7-70F5-4C49-A014-22DFFFBC4EA9}"/>
                </a:ext>
              </a:extLst>
            </p:cNvPr>
            <p:cNvSpPr/>
            <p:nvPr/>
          </p:nvSpPr>
          <p:spPr>
            <a:xfrm>
              <a:off x="4562534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9" name="CuadroTexto 18">
              <a:extLst>
                <a:ext uri="{FF2B5EF4-FFF2-40B4-BE49-F238E27FC236}">
                  <a16:creationId xmlns:a16="http://schemas.microsoft.com/office/drawing/2014/main" id="{FDD8A62F-1C31-4D5B-8003-266E7EE66DB5}"/>
                </a:ext>
              </a:extLst>
            </p:cNvPr>
            <p:cNvSpPr txBox="1"/>
            <p:nvPr/>
          </p:nvSpPr>
          <p:spPr>
            <a:xfrm>
              <a:off x="4541872" y="945416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D</a:t>
              </a:r>
            </a:p>
          </p:txBody>
        </p:sp>
      </p:grpSp>
      <p:sp>
        <p:nvSpPr>
          <p:cNvPr id="43" name="Rectángulo: esquinas redondeadas 42">
            <a:extLst>
              <a:ext uri="{FF2B5EF4-FFF2-40B4-BE49-F238E27FC236}">
                <a16:creationId xmlns:a16="http://schemas.microsoft.com/office/drawing/2014/main" id="{89D5D1E2-00DC-4937-B50F-B770D836BFF9}"/>
              </a:ext>
            </a:extLst>
          </p:cNvPr>
          <p:cNvSpPr/>
          <p:nvPr/>
        </p:nvSpPr>
        <p:spPr>
          <a:xfrm flipH="1">
            <a:off x="460830" y="5801409"/>
            <a:ext cx="1867912" cy="1306787"/>
          </a:xfrm>
          <a:prstGeom prst="roundRect">
            <a:avLst>
              <a:gd name="adj" fmla="val 3042"/>
            </a:avLst>
          </a:prstGeom>
          <a:noFill/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61" name="CuadroTexto 60">
            <a:extLst>
              <a:ext uri="{FF2B5EF4-FFF2-40B4-BE49-F238E27FC236}">
                <a16:creationId xmlns:a16="http://schemas.microsoft.com/office/drawing/2014/main" id="{B1867932-8D36-4858-BFF8-81AECC48EBAD}"/>
              </a:ext>
            </a:extLst>
          </p:cNvPr>
          <p:cNvSpPr txBox="1"/>
          <p:nvPr/>
        </p:nvSpPr>
        <p:spPr>
          <a:xfrm>
            <a:off x="502270" y="470523"/>
            <a:ext cx="1705246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CL" sz="4800" dirty="0">
                <a:latin typeface="August Script Bold free" pitchFamily="2" charset="0"/>
              </a:rPr>
              <a:t>Año</a:t>
            </a:r>
          </a:p>
        </p:txBody>
      </p:sp>
      <p:sp>
        <p:nvSpPr>
          <p:cNvPr id="62" name="CuadroTexto 61">
            <a:extLst>
              <a:ext uri="{FF2B5EF4-FFF2-40B4-BE49-F238E27FC236}">
                <a16:creationId xmlns:a16="http://schemas.microsoft.com/office/drawing/2014/main" id="{D7348A25-2C0A-4180-9706-193D7ACDBC8E}"/>
              </a:ext>
            </a:extLst>
          </p:cNvPr>
          <p:cNvSpPr txBox="1"/>
          <p:nvPr/>
        </p:nvSpPr>
        <p:spPr>
          <a:xfrm>
            <a:off x="1174158" y="905259"/>
            <a:ext cx="149088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CL" sz="4000" dirty="0" smtClean="0">
                <a:latin typeface="August Script Bold free" pitchFamily="2" charset="0"/>
              </a:rPr>
              <a:t>2023 </a:t>
            </a:r>
            <a:endParaRPr lang="es-CL" sz="4000" dirty="0">
              <a:latin typeface="August Script Bold free" pitchFamily="2" charset="0"/>
            </a:endParaRPr>
          </a:p>
        </p:txBody>
      </p:sp>
      <p:sp>
        <p:nvSpPr>
          <p:cNvPr id="27" name="CuadroTexto 26">
            <a:extLst>
              <a:ext uri="{FF2B5EF4-FFF2-40B4-BE49-F238E27FC236}">
                <a16:creationId xmlns:a16="http://schemas.microsoft.com/office/drawing/2014/main" id="{F0091D1D-C5BA-4DD7-B564-F84C4F3256B9}"/>
              </a:ext>
            </a:extLst>
          </p:cNvPr>
          <p:cNvSpPr txBox="1"/>
          <p:nvPr/>
        </p:nvSpPr>
        <p:spPr>
          <a:xfrm>
            <a:off x="788889" y="1505371"/>
            <a:ext cx="136617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CL" sz="3600" dirty="0">
                <a:latin typeface="Ayunindra Font" pitchFamily="50" charset="0"/>
              </a:rPr>
              <a:t>Metas</a:t>
            </a:r>
          </a:p>
        </p:txBody>
      </p:sp>
      <p:cxnSp>
        <p:nvCxnSpPr>
          <p:cNvPr id="34" name="Conector recto 33">
            <a:extLst>
              <a:ext uri="{FF2B5EF4-FFF2-40B4-BE49-F238E27FC236}">
                <a16:creationId xmlns:a16="http://schemas.microsoft.com/office/drawing/2014/main" id="{6C326F97-CC68-4216-8B0B-6409AE189A23}"/>
              </a:ext>
            </a:extLst>
          </p:cNvPr>
          <p:cNvCxnSpPr>
            <a:cxnSpLocks/>
          </p:cNvCxnSpPr>
          <p:nvPr/>
        </p:nvCxnSpPr>
        <p:spPr>
          <a:xfrm>
            <a:off x="719609" y="2193173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Conector recto 36">
            <a:extLst>
              <a:ext uri="{FF2B5EF4-FFF2-40B4-BE49-F238E27FC236}">
                <a16:creationId xmlns:a16="http://schemas.microsoft.com/office/drawing/2014/main" id="{7A9A9E17-643C-46C7-8DA1-90ACB4FD0A6E}"/>
              </a:ext>
            </a:extLst>
          </p:cNvPr>
          <p:cNvCxnSpPr>
            <a:cxnSpLocks/>
          </p:cNvCxnSpPr>
          <p:nvPr/>
        </p:nvCxnSpPr>
        <p:spPr>
          <a:xfrm>
            <a:off x="720116" y="2475725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Conector recto 37">
            <a:extLst>
              <a:ext uri="{FF2B5EF4-FFF2-40B4-BE49-F238E27FC236}">
                <a16:creationId xmlns:a16="http://schemas.microsoft.com/office/drawing/2014/main" id="{117FEECC-50E9-48AE-A3A0-ECE918D11567}"/>
              </a:ext>
            </a:extLst>
          </p:cNvPr>
          <p:cNvCxnSpPr>
            <a:cxnSpLocks/>
          </p:cNvCxnSpPr>
          <p:nvPr/>
        </p:nvCxnSpPr>
        <p:spPr>
          <a:xfrm>
            <a:off x="718240" y="2780525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Conector recto 38">
            <a:extLst>
              <a:ext uri="{FF2B5EF4-FFF2-40B4-BE49-F238E27FC236}">
                <a16:creationId xmlns:a16="http://schemas.microsoft.com/office/drawing/2014/main" id="{F24D8324-6901-4816-8512-FDC54A3E01DF}"/>
              </a:ext>
            </a:extLst>
          </p:cNvPr>
          <p:cNvCxnSpPr>
            <a:cxnSpLocks/>
          </p:cNvCxnSpPr>
          <p:nvPr/>
        </p:nvCxnSpPr>
        <p:spPr>
          <a:xfrm>
            <a:off x="718240" y="3074201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Placa 2">
            <a:extLst>
              <a:ext uri="{FF2B5EF4-FFF2-40B4-BE49-F238E27FC236}">
                <a16:creationId xmlns:a16="http://schemas.microsoft.com/office/drawing/2014/main" id="{C3F9C842-00FA-4A41-AA78-EC49C9D9D4A3}"/>
              </a:ext>
            </a:extLst>
          </p:cNvPr>
          <p:cNvSpPr/>
          <p:nvPr/>
        </p:nvSpPr>
        <p:spPr>
          <a:xfrm flipH="1">
            <a:off x="489789" y="3750740"/>
            <a:ext cx="1791840" cy="1500318"/>
          </a:xfrm>
          <a:prstGeom prst="plaque">
            <a:avLst>
              <a:gd name="adj" fmla="val 6619"/>
            </a:avLst>
          </a:prstGeom>
          <a:solidFill>
            <a:srgbClr val="FCEBE0"/>
          </a:solidFill>
          <a:ln>
            <a:solidFill>
              <a:srgbClr val="FCD6D7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70" name="CuadroTexto 69">
            <a:extLst>
              <a:ext uri="{FF2B5EF4-FFF2-40B4-BE49-F238E27FC236}">
                <a16:creationId xmlns:a16="http://schemas.microsoft.com/office/drawing/2014/main" id="{C5660BA0-7AA5-442F-B19F-51782AAE91E1}"/>
              </a:ext>
            </a:extLst>
          </p:cNvPr>
          <p:cNvSpPr txBox="1"/>
          <p:nvPr/>
        </p:nvSpPr>
        <p:spPr>
          <a:xfrm flipH="1">
            <a:off x="560832" y="3174959"/>
            <a:ext cx="157604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CL" sz="3200" dirty="0">
                <a:latin typeface="Please write me a song" panose="02000603000000000000" pitchFamily="2" charset="0"/>
                <a:ea typeface="Please write me a song" panose="02000603000000000000" pitchFamily="2" charset="0"/>
              </a:rPr>
              <a:t>Importante</a:t>
            </a:r>
          </a:p>
        </p:txBody>
      </p:sp>
      <p:sp>
        <p:nvSpPr>
          <p:cNvPr id="72" name="CuadroTexto 71">
            <a:extLst>
              <a:ext uri="{FF2B5EF4-FFF2-40B4-BE49-F238E27FC236}">
                <a16:creationId xmlns:a16="http://schemas.microsoft.com/office/drawing/2014/main" id="{FA02E334-CC17-4B72-8C99-28B64BC13A1C}"/>
              </a:ext>
            </a:extLst>
          </p:cNvPr>
          <p:cNvSpPr txBox="1"/>
          <p:nvPr/>
        </p:nvSpPr>
        <p:spPr>
          <a:xfrm flipH="1">
            <a:off x="773256" y="5571063"/>
            <a:ext cx="1293702" cy="594906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algn="ctr"/>
            <a:r>
              <a:rPr lang="es-CL" sz="3266" dirty="0">
                <a:latin typeface="The Sunset" pitchFamily="2" charset="0"/>
              </a:rPr>
              <a:t>Notas</a:t>
            </a:r>
          </a:p>
        </p:txBody>
      </p:sp>
      <p:pic>
        <p:nvPicPr>
          <p:cNvPr id="22" name="Imagen 21">
            <a:extLst>
              <a:ext uri="{FF2B5EF4-FFF2-40B4-BE49-F238E27FC236}">
                <a16:creationId xmlns:a16="http://schemas.microsoft.com/office/drawing/2014/main" id="{62CBFADE-6F0F-42F1-9100-230F3D7A9794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188956" y="4650379"/>
            <a:ext cx="727315" cy="2864905"/>
          </a:xfrm>
          <a:prstGeom prst="rect">
            <a:avLst/>
          </a:prstGeom>
        </p:spPr>
      </p:pic>
      <p:pic>
        <p:nvPicPr>
          <p:cNvPr id="23" name="Imagen 22">
            <a:extLst>
              <a:ext uri="{FF2B5EF4-FFF2-40B4-BE49-F238E27FC236}">
                <a16:creationId xmlns:a16="http://schemas.microsoft.com/office/drawing/2014/main" id="{2B2C2E0D-EB88-46B4-AC8F-E4A9A8B31354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43898" t="21174"/>
          <a:stretch/>
        </p:blipFill>
        <p:spPr>
          <a:xfrm>
            <a:off x="0" y="0"/>
            <a:ext cx="909986" cy="976498"/>
          </a:xfrm>
          <a:prstGeom prst="rect">
            <a:avLst/>
          </a:prstGeom>
        </p:spPr>
      </p:pic>
      <p:pic>
        <p:nvPicPr>
          <p:cNvPr id="25" name="Imagen 24">
            <a:extLst>
              <a:ext uri="{FF2B5EF4-FFF2-40B4-BE49-F238E27FC236}">
                <a16:creationId xmlns:a16="http://schemas.microsoft.com/office/drawing/2014/main" id="{C293EFCA-F8D9-437F-BBDE-D23B0F61DF56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027536" y="351099"/>
            <a:ext cx="713197" cy="476000"/>
          </a:xfrm>
          <a:prstGeom prst="rect">
            <a:avLst/>
          </a:prstGeom>
        </p:spPr>
      </p:pic>
      <p:grpSp>
        <p:nvGrpSpPr>
          <p:cNvPr id="31" name="Grupo 30">
            <a:extLst>
              <a:ext uri="{FF2B5EF4-FFF2-40B4-BE49-F238E27FC236}">
                <a16:creationId xmlns:a16="http://schemas.microsoft.com/office/drawing/2014/main" id="{7745E27F-467E-4749-8E47-3209094E0C66}"/>
              </a:ext>
            </a:extLst>
          </p:cNvPr>
          <p:cNvGrpSpPr/>
          <p:nvPr/>
        </p:nvGrpSpPr>
        <p:grpSpPr>
          <a:xfrm>
            <a:off x="526230" y="2080990"/>
            <a:ext cx="160028" cy="1041337"/>
            <a:chOff x="508707" y="2032864"/>
            <a:chExt cx="160028" cy="1041337"/>
          </a:xfrm>
        </p:grpSpPr>
        <p:pic>
          <p:nvPicPr>
            <p:cNvPr id="57" name="Imagen 56">
              <a:extLst>
                <a:ext uri="{FF2B5EF4-FFF2-40B4-BE49-F238E27FC236}">
                  <a16:creationId xmlns:a16="http://schemas.microsoft.com/office/drawing/2014/main" id="{961930C2-F576-49DD-A7AA-2FDB4D77175D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7508" y="2035205"/>
              <a:ext cx="162906" cy="158223"/>
            </a:xfrm>
            <a:prstGeom prst="rect">
              <a:avLst/>
            </a:prstGeom>
          </p:spPr>
        </p:pic>
        <p:pic>
          <p:nvPicPr>
            <p:cNvPr id="58" name="Imagen 57">
              <a:extLst>
                <a:ext uri="{FF2B5EF4-FFF2-40B4-BE49-F238E27FC236}">
                  <a16:creationId xmlns:a16="http://schemas.microsoft.com/office/drawing/2014/main" id="{56867267-B475-4E69-9D58-EC62A6FE058B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7509" y="2315160"/>
              <a:ext cx="162906" cy="158223"/>
            </a:xfrm>
            <a:prstGeom prst="rect">
              <a:avLst/>
            </a:prstGeom>
          </p:spPr>
        </p:pic>
        <p:pic>
          <p:nvPicPr>
            <p:cNvPr id="60" name="Imagen 59">
              <a:extLst>
                <a:ext uri="{FF2B5EF4-FFF2-40B4-BE49-F238E27FC236}">
                  <a16:creationId xmlns:a16="http://schemas.microsoft.com/office/drawing/2014/main" id="{E29EF204-A448-4002-8A1C-DB0341F31464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6366" y="2619960"/>
              <a:ext cx="162906" cy="158223"/>
            </a:xfrm>
            <a:prstGeom prst="rect">
              <a:avLst/>
            </a:prstGeom>
          </p:spPr>
        </p:pic>
        <p:pic>
          <p:nvPicPr>
            <p:cNvPr id="63" name="Imagen 62">
              <a:extLst>
                <a:ext uri="{FF2B5EF4-FFF2-40B4-BE49-F238E27FC236}">
                  <a16:creationId xmlns:a16="http://schemas.microsoft.com/office/drawing/2014/main" id="{86120641-32C4-4AE8-94D3-C94C18868525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8171" y="2913636"/>
              <a:ext cx="162906" cy="158223"/>
            </a:xfrm>
            <a:prstGeom prst="rect">
              <a:avLst/>
            </a:prstGeom>
          </p:spPr>
        </p:pic>
      </p:grpSp>
      <p:sp>
        <p:nvSpPr>
          <p:cNvPr id="64" name="Placa 63">
            <a:extLst>
              <a:ext uri="{FF2B5EF4-FFF2-40B4-BE49-F238E27FC236}">
                <a16:creationId xmlns:a16="http://schemas.microsoft.com/office/drawing/2014/main" id="{1F1A37EF-7612-4F45-97CD-3C62C17F6D0D}"/>
              </a:ext>
            </a:extLst>
          </p:cNvPr>
          <p:cNvSpPr/>
          <p:nvPr/>
        </p:nvSpPr>
        <p:spPr>
          <a:xfrm flipH="1">
            <a:off x="544463" y="3806973"/>
            <a:ext cx="1680470" cy="1381373"/>
          </a:xfrm>
          <a:prstGeom prst="plaque">
            <a:avLst>
              <a:gd name="adj" fmla="val 6619"/>
            </a:avLst>
          </a:prstGeom>
          <a:noFill/>
          <a:ln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pic>
        <p:nvPicPr>
          <p:cNvPr id="32" name="Imagen 31">
            <a:extLst>
              <a:ext uri="{FF2B5EF4-FFF2-40B4-BE49-F238E27FC236}">
                <a16:creationId xmlns:a16="http://schemas.microsoft.com/office/drawing/2014/main" id="{26B63D50-3602-4D67-A76C-633D6D374657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259097" y="6541363"/>
            <a:ext cx="628638" cy="674145"/>
          </a:xfrm>
          <a:prstGeom prst="rect">
            <a:avLst/>
          </a:prstGeom>
        </p:spPr>
      </p:pic>
      <p:pic>
        <p:nvPicPr>
          <p:cNvPr id="65" name="Imagen 64">
            <a:extLst>
              <a:ext uri="{FF2B5EF4-FFF2-40B4-BE49-F238E27FC236}">
                <a16:creationId xmlns:a16="http://schemas.microsoft.com/office/drawing/2014/main" id="{D0CA3D43-846C-4A28-B7BE-3C0790EA8870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65716" t="50407"/>
          <a:stretch/>
        </p:blipFill>
        <p:spPr>
          <a:xfrm flipH="1">
            <a:off x="4623101" y="-1"/>
            <a:ext cx="445785" cy="47838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56959683"/>
      </p:ext>
    </p:extLst>
  </p:cSld>
  <p:clrMapOvr>
    <a:masterClrMapping/>
  </p:clrMapOvr>
</p:sld>
</file>

<file path=ppt/slides/slide3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5" name="Imagen 74">
            <a:extLst>
              <a:ext uri="{FF2B5EF4-FFF2-40B4-BE49-F238E27FC236}">
                <a16:creationId xmlns:a16="http://schemas.microsoft.com/office/drawing/2014/main" id="{86F066D6-3665-40A8-84FE-3CF74306B4E7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5802" t="16947" r="6588" b="21582"/>
          <a:stretch/>
        </p:blipFill>
        <p:spPr>
          <a:xfrm flipH="1">
            <a:off x="2534249" y="1615242"/>
            <a:ext cx="2241249" cy="5818323"/>
          </a:xfrm>
          <a:prstGeom prst="rect">
            <a:avLst/>
          </a:prstGeom>
        </p:spPr>
      </p:pic>
      <p:grpSp>
        <p:nvGrpSpPr>
          <p:cNvPr id="90" name="Grupo 89">
            <a:extLst>
              <a:ext uri="{FF2B5EF4-FFF2-40B4-BE49-F238E27FC236}">
                <a16:creationId xmlns:a16="http://schemas.microsoft.com/office/drawing/2014/main" id="{6A10F933-5BE6-45D0-9227-6F90A3B05617}"/>
              </a:ext>
            </a:extLst>
          </p:cNvPr>
          <p:cNvGrpSpPr/>
          <p:nvPr/>
        </p:nvGrpSpPr>
        <p:grpSpPr>
          <a:xfrm>
            <a:off x="2431176" y="1277695"/>
            <a:ext cx="2333423" cy="338554"/>
            <a:chOff x="282012" y="1116730"/>
            <a:chExt cx="2333423" cy="338554"/>
          </a:xfrm>
        </p:grpSpPr>
        <p:grpSp>
          <p:nvGrpSpPr>
            <p:cNvPr id="76" name="Grupo 75">
              <a:extLst>
                <a:ext uri="{FF2B5EF4-FFF2-40B4-BE49-F238E27FC236}">
                  <a16:creationId xmlns:a16="http://schemas.microsoft.com/office/drawing/2014/main" id="{A61A1061-E59C-431B-BF67-DEFCDEE579BE}"/>
                </a:ext>
              </a:extLst>
            </p:cNvPr>
            <p:cNvGrpSpPr/>
            <p:nvPr/>
          </p:nvGrpSpPr>
          <p:grpSpPr>
            <a:xfrm>
              <a:off x="1292286" y="1199456"/>
              <a:ext cx="1323149" cy="173102"/>
              <a:chOff x="2351916" y="2459619"/>
              <a:chExt cx="1424738" cy="173102"/>
            </a:xfrm>
          </p:grpSpPr>
          <p:pic>
            <p:nvPicPr>
              <p:cNvPr id="77" name="Imagen 76">
                <a:extLst>
                  <a:ext uri="{FF2B5EF4-FFF2-40B4-BE49-F238E27FC236}">
                    <a16:creationId xmlns:a16="http://schemas.microsoft.com/office/drawing/2014/main" id="{B7A81B46-CA0D-4087-89EF-FAE09193A61A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351916" y="2459619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78" name="Imagen 77">
                <a:extLst>
                  <a:ext uri="{FF2B5EF4-FFF2-40B4-BE49-F238E27FC236}">
                    <a16:creationId xmlns:a16="http://schemas.microsoft.com/office/drawing/2014/main" id="{E94153B6-6DC4-4AB7-AC3B-F55DD2065F5B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534444" y="2462337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79" name="Imagen 78">
                <a:extLst>
                  <a:ext uri="{FF2B5EF4-FFF2-40B4-BE49-F238E27FC236}">
                    <a16:creationId xmlns:a16="http://schemas.microsoft.com/office/drawing/2014/main" id="{EA1DF94F-D73B-4068-AC8A-D0A408DD32D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713545" y="2467401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0" name="Imagen 79">
                <a:extLst>
                  <a:ext uri="{FF2B5EF4-FFF2-40B4-BE49-F238E27FC236}">
                    <a16:creationId xmlns:a16="http://schemas.microsoft.com/office/drawing/2014/main" id="{62C852A6-1DC0-492C-8708-0BCE85A2F8DC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898714" y="2467401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1" name="Imagen 80">
                <a:extLst>
                  <a:ext uri="{FF2B5EF4-FFF2-40B4-BE49-F238E27FC236}">
                    <a16:creationId xmlns:a16="http://schemas.microsoft.com/office/drawing/2014/main" id="{0177E378-B2D1-433E-B487-95F0ADA2623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080634" y="2462337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2" name="Imagen 81">
                <a:extLst>
                  <a:ext uri="{FF2B5EF4-FFF2-40B4-BE49-F238E27FC236}">
                    <a16:creationId xmlns:a16="http://schemas.microsoft.com/office/drawing/2014/main" id="{5D2CCC76-1728-4CCE-8CA6-F4D7D93C730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259735" y="2463688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3" name="Imagen 82">
                <a:extLst>
                  <a:ext uri="{FF2B5EF4-FFF2-40B4-BE49-F238E27FC236}">
                    <a16:creationId xmlns:a16="http://schemas.microsoft.com/office/drawing/2014/main" id="{8737CD88-8CE9-45B7-B88B-A039D1BC2D9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436306" y="2459619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4" name="Imagen 83">
                <a:extLst>
                  <a:ext uri="{FF2B5EF4-FFF2-40B4-BE49-F238E27FC236}">
                    <a16:creationId xmlns:a16="http://schemas.microsoft.com/office/drawing/2014/main" id="{9C749F1B-619A-40EE-A3E5-6C9759F13278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624293" y="2462337"/>
                <a:ext cx="152361" cy="165320"/>
              </a:xfrm>
              <a:prstGeom prst="rect">
                <a:avLst/>
              </a:prstGeom>
            </p:spPr>
          </p:pic>
        </p:grpSp>
        <p:sp>
          <p:nvSpPr>
            <p:cNvPr id="86" name="CuadroTexto 85">
              <a:extLst>
                <a:ext uri="{FF2B5EF4-FFF2-40B4-BE49-F238E27FC236}">
                  <a16:creationId xmlns:a16="http://schemas.microsoft.com/office/drawing/2014/main" id="{E7CF8BFC-D72D-4A50-9441-6DC5C224B0DC}"/>
                </a:ext>
              </a:extLst>
            </p:cNvPr>
            <p:cNvSpPr txBox="1"/>
            <p:nvPr/>
          </p:nvSpPr>
          <p:spPr>
            <a:xfrm>
              <a:off x="282012" y="1116730"/>
              <a:ext cx="1081021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s-CL" sz="1600" dirty="0">
                  <a:latin typeface="that i love you" pitchFamily="2" charset="0"/>
                </a:rPr>
                <a:t>Hidratación</a:t>
              </a:r>
            </a:p>
          </p:txBody>
        </p:sp>
      </p:grpSp>
      <p:sp>
        <p:nvSpPr>
          <p:cNvPr id="2" name="Rectángulo: esquinas redondeadas 1">
            <a:extLst>
              <a:ext uri="{FF2B5EF4-FFF2-40B4-BE49-F238E27FC236}">
                <a16:creationId xmlns:a16="http://schemas.microsoft.com/office/drawing/2014/main" id="{8AFFB728-72C6-47D6-8CF6-8E68D901CF0E}"/>
              </a:ext>
            </a:extLst>
          </p:cNvPr>
          <p:cNvSpPr/>
          <p:nvPr/>
        </p:nvSpPr>
        <p:spPr>
          <a:xfrm flipH="1">
            <a:off x="2536574" y="808814"/>
            <a:ext cx="2238924" cy="348713"/>
          </a:xfrm>
          <a:prstGeom prst="roundRect">
            <a:avLst>
              <a:gd name="adj" fmla="val 20690"/>
            </a:avLst>
          </a:prstGeom>
          <a:noFill/>
          <a:ln>
            <a:solidFill>
              <a:schemeClr val="bg1">
                <a:lumMod val="65000"/>
              </a:schemeClr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grpSp>
        <p:nvGrpSpPr>
          <p:cNvPr id="20" name="Grupo 19">
            <a:extLst>
              <a:ext uri="{FF2B5EF4-FFF2-40B4-BE49-F238E27FC236}">
                <a16:creationId xmlns:a16="http://schemas.microsoft.com/office/drawing/2014/main" id="{9E56ED60-C0FC-4AFF-8B2B-402E4644997E}"/>
              </a:ext>
            </a:extLst>
          </p:cNvPr>
          <p:cNvGrpSpPr/>
          <p:nvPr/>
        </p:nvGrpSpPr>
        <p:grpSpPr>
          <a:xfrm>
            <a:off x="2648158" y="551964"/>
            <a:ext cx="1302561" cy="270451"/>
            <a:chOff x="3427898" y="945416"/>
            <a:chExt cx="1302561" cy="270451"/>
          </a:xfrm>
        </p:grpSpPr>
        <p:sp>
          <p:nvSpPr>
            <p:cNvPr id="6" name="Elipse 5">
              <a:extLst>
                <a:ext uri="{FF2B5EF4-FFF2-40B4-BE49-F238E27FC236}">
                  <a16:creationId xmlns:a16="http://schemas.microsoft.com/office/drawing/2014/main" id="{2C5DCEA4-6AF6-49BD-B708-B769FAFE792C}"/>
                </a:ext>
              </a:extLst>
            </p:cNvPr>
            <p:cNvSpPr/>
            <p:nvPr/>
          </p:nvSpPr>
          <p:spPr>
            <a:xfrm>
              <a:off x="3448303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7" name="CuadroTexto 6">
              <a:extLst>
                <a:ext uri="{FF2B5EF4-FFF2-40B4-BE49-F238E27FC236}">
                  <a16:creationId xmlns:a16="http://schemas.microsoft.com/office/drawing/2014/main" id="{AA089D6C-B1E2-48FB-BE83-481042A4D336}"/>
                </a:ext>
              </a:extLst>
            </p:cNvPr>
            <p:cNvSpPr txBox="1"/>
            <p:nvPr/>
          </p:nvSpPr>
          <p:spPr>
            <a:xfrm>
              <a:off x="3427898" y="945416"/>
              <a:ext cx="167925" cy="2623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L</a:t>
              </a:r>
            </a:p>
          </p:txBody>
        </p:sp>
        <p:sp>
          <p:nvSpPr>
            <p:cNvPr id="8" name="Elipse 7">
              <a:extLst>
                <a:ext uri="{FF2B5EF4-FFF2-40B4-BE49-F238E27FC236}">
                  <a16:creationId xmlns:a16="http://schemas.microsoft.com/office/drawing/2014/main" id="{EF3D6D35-0B29-48F8-A7E7-F05677A56176}"/>
                </a:ext>
              </a:extLst>
            </p:cNvPr>
            <p:cNvSpPr/>
            <p:nvPr/>
          </p:nvSpPr>
          <p:spPr>
            <a:xfrm>
              <a:off x="3636352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9" name="CuadroTexto 8">
              <a:extLst>
                <a:ext uri="{FF2B5EF4-FFF2-40B4-BE49-F238E27FC236}">
                  <a16:creationId xmlns:a16="http://schemas.microsoft.com/office/drawing/2014/main" id="{9A7EF53A-AA99-48D2-85A8-CA65C6ED1C5E}"/>
                </a:ext>
              </a:extLst>
            </p:cNvPr>
            <p:cNvSpPr txBox="1"/>
            <p:nvPr/>
          </p:nvSpPr>
          <p:spPr>
            <a:xfrm>
              <a:off x="3604676" y="945416"/>
              <a:ext cx="167925" cy="2623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M</a:t>
              </a:r>
            </a:p>
          </p:txBody>
        </p:sp>
        <p:sp>
          <p:nvSpPr>
            <p:cNvPr id="10" name="Elipse 9">
              <a:extLst>
                <a:ext uri="{FF2B5EF4-FFF2-40B4-BE49-F238E27FC236}">
                  <a16:creationId xmlns:a16="http://schemas.microsoft.com/office/drawing/2014/main" id="{B0003AE6-C47F-46BF-B6B1-DDBB042C0368}"/>
                </a:ext>
              </a:extLst>
            </p:cNvPr>
            <p:cNvSpPr/>
            <p:nvPr/>
          </p:nvSpPr>
          <p:spPr>
            <a:xfrm>
              <a:off x="3822502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1" name="CuadroTexto 10">
              <a:extLst>
                <a:ext uri="{FF2B5EF4-FFF2-40B4-BE49-F238E27FC236}">
                  <a16:creationId xmlns:a16="http://schemas.microsoft.com/office/drawing/2014/main" id="{93A2415F-9910-41C0-9834-ACE5EE7EC06F}"/>
                </a:ext>
              </a:extLst>
            </p:cNvPr>
            <p:cNvSpPr txBox="1"/>
            <p:nvPr/>
          </p:nvSpPr>
          <p:spPr>
            <a:xfrm>
              <a:off x="3795934" y="953506"/>
              <a:ext cx="167925" cy="2623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M</a:t>
              </a:r>
            </a:p>
          </p:txBody>
        </p:sp>
        <p:sp>
          <p:nvSpPr>
            <p:cNvPr id="12" name="Elipse 11">
              <a:extLst>
                <a:ext uri="{FF2B5EF4-FFF2-40B4-BE49-F238E27FC236}">
                  <a16:creationId xmlns:a16="http://schemas.microsoft.com/office/drawing/2014/main" id="{C7C288CE-F547-4E52-94A3-8C23F40BEE3C}"/>
                </a:ext>
              </a:extLst>
            </p:cNvPr>
            <p:cNvSpPr/>
            <p:nvPr/>
          </p:nvSpPr>
          <p:spPr>
            <a:xfrm>
              <a:off x="4008652" y="983612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3" name="CuadroTexto 12">
              <a:extLst>
                <a:ext uri="{FF2B5EF4-FFF2-40B4-BE49-F238E27FC236}">
                  <a16:creationId xmlns:a16="http://schemas.microsoft.com/office/drawing/2014/main" id="{4114C506-8170-47D2-9D5A-128DBFEEE7C8}"/>
                </a:ext>
              </a:extLst>
            </p:cNvPr>
            <p:cNvSpPr txBox="1"/>
            <p:nvPr/>
          </p:nvSpPr>
          <p:spPr>
            <a:xfrm>
              <a:off x="3987194" y="951397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J</a:t>
              </a:r>
            </a:p>
          </p:txBody>
        </p:sp>
        <p:sp>
          <p:nvSpPr>
            <p:cNvPr id="14" name="Elipse 13">
              <a:extLst>
                <a:ext uri="{FF2B5EF4-FFF2-40B4-BE49-F238E27FC236}">
                  <a16:creationId xmlns:a16="http://schemas.microsoft.com/office/drawing/2014/main" id="{7CC52FD5-4E7C-49FA-BD83-A545EB3FC017}"/>
                </a:ext>
              </a:extLst>
            </p:cNvPr>
            <p:cNvSpPr/>
            <p:nvPr/>
          </p:nvSpPr>
          <p:spPr>
            <a:xfrm>
              <a:off x="4195174" y="983612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5" name="CuadroTexto 14">
              <a:extLst>
                <a:ext uri="{FF2B5EF4-FFF2-40B4-BE49-F238E27FC236}">
                  <a16:creationId xmlns:a16="http://schemas.microsoft.com/office/drawing/2014/main" id="{DDD8D263-EBC7-4AD3-8203-2FC2CBE524AF}"/>
                </a:ext>
              </a:extLst>
            </p:cNvPr>
            <p:cNvSpPr txBox="1"/>
            <p:nvPr/>
          </p:nvSpPr>
          <p:spPr>
            <a:xfrm>
              <a:off x="4169468" y="953506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V</a:t>
              </a:r>
            </a:p>
          </p:txBody>
        </p:sp>
        <p:sp>
          <p:nvSpPr>
            <p:cNvPr id="16" name="Elipse 15">
              <a:extLst>
                <a:ext uri="{FF2B5EF4-FFF2-40B4-BE49-F238E27FC236}">
                  <a16:creationId xmlns:a16="http://schemas.microsoft.com/office/drawing/2014/main" id="{1684D4EA-52BA-4FA5-A1FB-CB87FE74C584}"/>
                </a:ext>
              </a:extLst>
            </p:cNvPr>
            <p:cNvSpPr/>
            <p:nvPr/>
          </p:nvSpPr>
          <p:spPr>
            <a:xfrm>
              <a:off x="4383504" y="983612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7" name="CuadroTexto 16">
              <a:extLst>
                <a:ext uri="{FF2B5EF4-FFF2-40B4-BE49-F238E27FC236}">
                  <a16:creationId xmlns:a16="http://schemas.microsoft.com/office/drawing/2014/main" id="{3308939E-46AD-485D-B001-89690CD4E751}"/>
                </a:ext>
              </a:extLst>
            </p:cNvPr>
            <p:cNvSpPr txBox="1"/>
            <p:nvPr/>
          </p:nvSpPr>
          <p:spPr>
            <a:xfrm>
              <a:off x="4354590" y="945416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S</a:t>
              </a:r>
            </a:p>
          </p:txBody>
        </p:sp>
        <p:sp>
          <p:nvSpPr>
            <p:cNvPr id="18" name="Elipse 17">
              <a:extLst>
                <a:ext uri="{FF2B5EF4-FFF2-40B4-BE49-F238E27FC236}">
                  <a16:creationId xmlns:a16="http://schemas.microsoft.com/office/drawing/2014/main" id="{A8672FC7-70F5-4C49-A014-22DFFFBC4EA9}"/>
                </a:ext>
              </a:extLst>
            </p:cNvPr>
            <p:cNvSpPr/>
            <p:nvPr/>
          </p:nvSpPr>
          <p:spPr>
            <a:xfrm>
              <a:off x="4562534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9" name="CuadroTexto 18">
              <a:extLst>
                <a:ext uri="{FF2B5EF4-FFF2-40B4-BE49-F238E27FC236}">
                  <a16:creationId xmlns:a16="http://schemas.microsoft.com/office/drawing/2014/main" id="{FDD8A62F-1C31-4D5B-8003-266E7EE66DB5}"/>
                </a:ext>
              </a:extLst>
            </p:cNvPr>
            <p:cNvSpPr txBox="1"/>
            <p:nvPr/>
          </p:nvSpPr>
          <p:spPr>
            <a:xfrm>
              <a:off x="4541872" y="945416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D</a:t>
              </a:r>
            </a:p>
          </p:txBody>
        </p:sp>
      </p:grpSp>
      <p:sp>
        <p:nvSpPr>
          <p:cNvPr id="43" name="Rectángulo: esquinas redondeadas 42">
            <a:extLst>
              <a:ext uri="{FF2B5EF4-FFF2-40B4-BE49-F238E27FC236}">
                <a16:creationId xmlns:a16="http://schemas.microsoft.com/office/drawing/2014/main" id="{89D5D1E2-00DC-4937-B50F-B770D836BFF9}"/>
              </a:ext>
            </a:extLst>
          </p:cNvPr>
          <p:cNvSpPr/>
          <p:nvPr/>
        </p:nvSpPr>
        <p:spPr>
          <a:xfrm flipH="1">
            <a:off x="460830" y="5801409"/>
            <a:ext cx="1867912" cy="1306787"/>
          </a:xfrm>
          <a:prstGeom prst="roundRect">
            <a:avLst>
              <a:gd name="adj" fmla="val 3042"/>
            </a:avLst>
          </a:prstGeom>
          <a:noFill/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61" name="CuadroTexto 60">
            <a:extLst>
              <a:ext uri="{FF2B5EF4-FFF2-40B4-BE49-F238E27FC236}">
                <a16:creationId xmlns:a16="http://schemas.microsoft.com/office/drawing/2014/main" id="{B1867932-8D36-4858-BFF8-81AECC48EBAD}"/>
              </a:ext>
            </a:extLst>
          </p:cNvPr>
          <p:cNvSpPr txBox="1"/>
          <p:nvPr/>
        </p:nvSpPr>
        <p:spPr>
          <a:xfrm>
            <a:off x="502270" y="470523"/>
            <a:ext cx="1705246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CL" sz="4800" dirty="0">
                <a:latin typeface="August Script Bold free" pitchFamily="2" charset="0"/>
              </a:rPr>
              <a:t>Año</a:t>
            </a:r>
          </a:p>
        </p:txBody>
      </p:sp>
      <p:sp>
        <p:nvSpPr>
          <p:cNvPr id="62" name="CuadroTexto 61">
            <a:extLst>
              <a:ext uri="{FF2B5EF4-FFF2-40B4-BE49-F238E27FC236}">
                <a16:creationId xmlns:a16="http://schemas.microsoft.com/office/drawing/2014/main" id="{D7348A25-2C0A-4180-9706-193D7ACDBC8E}"/>
              </a:ext>
            </a:extLst>
          </p:cNvPr>
          <p:cNvSpPr txBox="1"/>
          <p:nvPr/>
        </p:nvSpPr>
        <p:spPr>
          <a:xfrm>
            <a:off x="1174158" y="905259"/>
            <a:ext cx="149088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CL" sz="4000" dirty="0" smtClean="0">
                <a:latin typeface="August Script Bold free" pitchFamily="2" charset="0"/>
              </a:rPr>
              <a:t>2023 </a:t>
            </a:r>
            <a:endParaRPr lang="es-CL" sz="4000" dirty="0">
              <a:latin typeface="August Script Bold free" pitchFamily="2" charset="0"/>
            </a:endParaRPr>
          </a:p>
        </p:txBody>
      </p:sp>
      <p:sp>
        <p:nvSpPr>
          <p:cNvPr id="27" name="CuadroTexto 26">
            <a:extLst>
              <a:ext uri="{FF2B5EF4-FFF2-40B4-BE49-F238E27FC236}">
                <a16:creationId xmlns:a16="http://schemas.microsoft.com/office/drawing/2014/main" id="{F0091D1D-C5BA-4DD7-B564-F84C4F3256B9}"/>
              </a:ext>
            </a:extLst>
          </p:cNvPr>
          <p:cNvSpPr txBox="1"/>
          <p:nvPr/>
        </p:nvSpPr>
        <p:spPr>
          <a:xfrm>
            <a:off x="788889" y="1505371"/>
            <a:ext cx="136617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CL" sz="3600" dirty="0">
                <a:latin typeface="Ayunindra Font" pitchFamily="50" charset="0"/>
              </a:rPr>
              <a:t>Metas</a:t>
            </a:r>
          </a:p>
        </p:txBody>
      </p:sp>
      <p:cxnSp>
        <p:nvCxnSpPr>
          <p:cNvPr id="34" name="Conector recto 33">
            <a:extLst>
              <a:ext uri="{FF2B5EF4-FFF2-40B4-BE49-F238E27FC236}">
                <a16:creationId xmlns:a16="http://schemas.microsoft.com/office/drawing/2014/main" id="{6C326F97-CC68-4216-8B0B-6409AE189A23}"/>
              </a:ext>
            </a:extLst>
          </p:cNvPr>
          <p:cNvCxnSpPr>
            <a:cxnSpLocks/>
          </p:cNvCxnSpPr>
          <p:nvPr/>
        </p:nvCxnSpPr>
        <p:spPr>
          <a:xfrm>
            <a:off x="719609" y="2193173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Conector recto 36">
            <a:extLst>
              <a:ext uri="{FF2B5EF4-FFF2-40B4-BE49-F238E27FC236}">
                <a16:creationId xmlns:a16="http://schemas.microsoft.com/office/drawing/2014/main" id="{7A9A9E17-643C-46C7-8DA1-90ACB4FD0A6E}"/>
              </a:ext>
            </a:extLst>
          </p:cNvPr>
          <p:cNvCxnSpPr>
            <a:cxnSpLocks/>
          </p:cNvCxnSpPr>
          <p:nvPr/>
        </p:nvCxnSpPr>
        <p:spPr>
          <a:xfrm>
            <a:off x="720116" y="2475725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Conector recto 37">
            <a:extLst>
              <a:ext uri="{FF2B5EF4-FFF2-40B4-BE49-F238E27FC236}">
                <a16:creationId xmlns:a16="http://schemas.microsoft.com/office/drawing/2014/main" id="{117FEECC-50E9-48AE-A3A0-ECE918D11567}"/>
              </a:ext>
            </a:extLst>
          </p:cNvPr>
          <p:cNvCxnSpPr>
            <a:cxnSpLocks/>
          </p:cNvCxnSpPr>
          <p:nvPr/>
        </p:nvCxnSpPr>
        <p:spPr>
          <a:xfrm>
            <a:off x="718240" y="2780525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Conector recto 38">
            <a:extLst>
              <a:ext uri="{FF2B5EF4-FFF2-40B4-BE49-F238E27FC236}">
                <a16:creationId xmlns:a16="http://schemas.microsoft.com/office/drawing/2014/main" id="{F24D8324-6901-4816-8512-FDC54A3E01DF}"/>
              </a:ext>
            </a:extLst>
          </p:cNvPr>
          <p:cNvCxnSpPr>
            <a:cxnSpLocks/>
          </p:cNvCxnSpPr>
          <p:nvPr/>
        </p:nvCxnSpPr>
        <p:spPr>
          <a:xfrm>
            <a:off x="718240" y="3074201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Placa 2">
            <a:extLst>
              <a:ext uri="{FF2B5EF4-FFF2-40B4-BE49-F238E27FC236}">
                <a16:creationId xmlns:a16="http://schemas.microsoft.com/office/drawing/2014/main" id="{C3F9C842-00FA-4A41-AA78-EC49C9D9D4A3}"/>
              </a:ext>
            </a:extLst>
          </p:cNvPr>
          <p:cNvSpPr/>
          <p:nvPr/>
        </p:nvSpPr>
        <p:spPr>
          <a:xfrm flipH="1">
            <a:off x="489789" y="3750740"/>
            <a:ext cx="1791840" cy="1500318"/>
          </a:xfrm>
          <a:prstGeom prst="plaque">
            <a:avLst>
              <a:gd name="adj" fmla="val 6619"/>
            </a:avLst>
          </a:prstGeom>
          <a:solidFill>
            <a:srgbClr val="FCEBE0"/>
          </a:solidFill>
          <a:ln>
            <a:solidFill>
              <a:srgbClr val="FCD6D7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70" name="CuadroTexto 69">
            <a:extLst>
              <a:ext uri="{FF2B5EF4-FFF2-40B4-BE49-F238E27FC236}">
                <a16:creationId xmlns:a16="http://schemas.microsoft.com/office/drawing/2014/main" id="{C5660BA0-7AA5-442F-B19F-51782AAE91E1}"/>
              </a:ext>
            </a:extLst>
          </p:cNvPr>
          <p:cNvSpPr txBox="1"/>
          <p:nvPr/>
        </p:nvSpPr>
        <p:spPr>
          <a:xfrm flipH="1">
            <a:off x="560832" y="3174959"/>
            <a:ext cx="157604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CL" sz="3200" dirty="0">
                <a:latin typeface="Please write me a song" panose="02000603000000000000" pitchFamily="2" charset="0"/>
                <a:ea typeface="Please write me a song" panose="02000603000000000000" pitchFamily="2" charset="0"/>
              </a:rPr>
              <a:t>Importante</a:t>
            </a:r>
          </a:p>
        </p:txBody>
      </p:sp>
      <p:sp>
        <p:nvSpPr>
          <p:cNvPr id="72" name="CuadroTexto 71">
            <a:extLst>
              <a:ext uri="{FF2B5EF4-FFF2-40B4-BE49-F238E27FC236}">
                <a16:creationId xmlns:a16="http://schemas.microsoft.com/office/drawing/2014/main" id="{FA02E334-CC17-4B72-8C99-28B64BC13A1C}"/>
              </a:ext>
            </a:extLst>
          </p:cNvPr>
          <p:cNvSpPr txBox="1"/>
          <p:nvPr/>
        </p:nvSpPr>
        <p:spPr>
          <a:xfrm flipH="1">
            <a:off x="773256" y="5571063"/>
            <a:ext cx="1293702" cy="594906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algn="ctr"/>
            <a:r>
              <a:rPr lang="es-CL" sz="3266" dirty="0">
                <a:latin typeface="The Sunset" pitchFamily="2" charset="0"/>
              </a:rPr>
              <a:t>Notas</a:t>
            </a:r>
          </a:p>
        </p:txBody>
      </p:sp>
      <p:pic>
        <p:nvPicPr>
          <p:cNvPr id="22" name="Imagen 21">
            <a:extLst>
              <a:ext uri="{FF2B5EF4-FFF2-40B4-BE49-F238E27FC236}">
                <a16:creationId xmlns:a16="http://schemas.microsoft.com/office/drawing/2014/main" id="{62CBFADE-6F0F-42F1-9100-230F3D7A9794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188956" y="4650379"/>
            <a:ext cx="727315" cy="2864905"/>
          </a:xfrm>
          <a:prstGeom prst="rect">
            <a:avLst/>
          </a:prstGeom>
        </p:spPr>
      </p:pic>
      <p:pic>
        <p:nvPicPr>
          <p:cNvPr id="23" name="Imagen 22">
            <a:extLst>
              <a:ext uri="{FF2B5EF4-FFF2-40B4-BE49-F238E27FC236}">
                <a16:creationId xmlns:a16="http://schemas.microsoft.com/office/drawing/2014/main" id="{2B2C2E0D-EB88-46B4-AC8F-E4A9A8B31354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43898" t="21174"/>
          <a:stretch/>
        </p:blipFill>
        <p:spPr>
          <a:xfrm>
            <a:off x="0" y="0"/>
            <a:ext cx="909986" cy="976498"/>
          </a:xfrm>
          <a:prstGeom prst="rect">
            <a:avLst/>
          </a:prstGeom>
        </p:spPr>
      </p:pic>
      <p:pic>
        <p:nvPicPr>
          <p:cNvPr id="25" name="Imagen 24">
            <a:extLst>
              <a:ext uri="{FF2B5EF4-FFF2-40B4-BE49-F238E27FC236}">
                <a16:creationId xmlns:a16="http://schemas.microsoft.com/office/drawing/2014/main" id="{C293EFCA-F8D9-437F-BBDE-D23B0F61DF56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027536" y="351099"/>
            <a:ext cx="713197" cy="476000"/>
          </a:xfrm>
          <a:prstGeom prst="rect">
            <a:avLst/>
          </a:prstGeom>
        </p:spPr>
      </p:pic>
      <p:grpSp>
        <p:nvGrpSpPr>
          <p:cNvPr id="31" name="Grupo 30">
            <a:extLst>
              <a:ext uri="{FF2B5EF4-FFF2-40B4-BE49-F238E27FC236}">
                <a16:creationId xmlns:a16="http://schemas.microsoft.com/office/drawing/2014/main" id="{7745E27F-467E-4749-8E47-3209094E0C66}"/>
              </a:ext>
            </a:extLst>
          </p:cNvPr>
          <p:cNvGrpSpPr/>
          <p:nvPr/>
        </p:nvGrpSpPr>
        <p:grpSpPr>
          <a:xfrm>
            <a:off x="526230" y="2080990"/>
            <a:ext cx="160028" cy="1041337"/>
            <a:chOff x="508707" y="2032864"/>
            <a:chExt cx="160028" cy="1041337"/>
          </a:xfrm>
        </p:grpSpPr>
        <p:pic>
          <p:nvPicPr>
            <p:cNvPr id="57" name="Imagen 56">
              <a:extLst>
                <a:ext uri="{FF2B5EF4-FFF2-40B4-BE49-F238E27FC236}">
                  <a16:creationId xmlns:a16="http://schemas.microsoft.com/office/drawing/2014/main" id="{961930C2-F576-49DD-A7AA-2FDB4D77175D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7508" y="2035205"/>
              <a:ext cx="162906" cy="158223"/>
            </a:xfrm>
            <a:prstGeom prst="rect">
              <a:avLst/>
            </a:prstGeom>
          </p:spPr>
        </p:pic>
        <p:pic>
          <p:nvPicPr>
            <p:cNvPr id="58" name="Imagen 57">
              <a:extLst>
                <a:ext uri="{FF2B5EF4-FFF2-40B4-BE49-F238E27FC236}">
                  <a16:creationId xmlns:a16="http://schemas.microsoft.com/office/drawing/2014/main" id="{56867267-B475-4E69-9D58-EC62A6FE058B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7509" y="2315160"/>
              <a:ext cx="162906" cy="158223"/>
            </a:xfrm>
            <a:prstGeom prst="rect">
              <a:avLst/>
            </a:prstGeom>
          </p:spPr>
        </p:pic>
        <p:pic>
          <p:nvPicPr>
            <p:cNvPr id="60" name="Imagen 59">
              <a:extLst>
                <a:ext uri="{FF2B5EF4-FFF2-40B4-BE49-F238E27FC236}">
                  <a16:creationId xmlns:a16="http://schemas.microsoft.com/office/drawing/2014/main" id="{E29EF204-A448-4002-8A1C-DB0341F31464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6366" y="2619960"/>
              <a:ext cx="162906" cy="158223"/>
            </a:xfrm>
            <a:prstGeom prst="rect">
              <a:avLst/>
            </a:prstGeom>
          </p:spPr>
        </p:pic>
        <p:pic>
          <p:nvPicPr>
            <p:cNvPr id="63" name="Imagen 62">
              <a:extLst>
                <a:ext uri="{FF2B5EF4-FFF2-40B4-BE49-F238E27FC236}">
                  <a16:creationId xmlns:a16="http://schemas.microsoft.com/office/drawing/2014/main" id="{86120641-32C4-4AE8-94D3-C94C18868525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8171" y="2913636"/>
              <a:ext cx="162906" cy="158223"/>
            </a:xfrm>
            <a:prstGeom prst="rect">
              <a:avLst/>
            </a:prstGeom>
          </p:spPr>
        </p:pic>
      </p:grpSp>
      <p:sp>
        <p:nvSpPr>
          <p:cNvPr id="64" name="Placa 63">
            <a:extLst>
              <a:ext uri="{FF2B5EF4-FFF2-40B4-BE49-F238E27FC236}">
                <a16:creationId xmlns:a16="http://schemas.microsoft.com/office/drawing/2014/main" id="{1F1A37EF-7612-4F45-97CD-3C62C17F6D0D}"/>
              </a:ext>
            </a:extLst>
          </p:cNvPr>
          <p:cNvSpPr/>
          <p:nvPr/>
        </p:nvSpPr>
        <p:spPr>
          <a:xfrm flipH="1">
            <a:off x="544463" y="3806973"/>
            <a:ext cx="1680470" cy="1381373"/>
          </a:xfrm>
          <a:prstGeom prst="plaque">
            <a:avLst>
              <a:gd name="adj" fmla="val 6619"/>
            </a:avLst>
          </a:prstGeom>
          <a:noFill/>
          <a:ln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pic>
        <p:nvPicPr>
          <p:cNvPr id="32" name="Imagen 31">
            <a:extLst>
              <a:ext uri="{FF2B5EF4-FFF2-40B4-BE49-F238E27FC236}">
                <a16:creationId xmlns:a16="http://schemas.microsoft.com/office/drawing/2014/main" id="{26B63D50-3602-4D67-A76C-633D6D374657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259097" y="6541363"/>
            <a:ext cx="628638" cy="674145"/>
          </a:xfrm>
          <a:prstGeom prst="rect">
            <a:avLst/>
          </a:prstGeom>
        </p:spPr>
      </p:pic>
      <p:pic>
        <p:nvPicPr>
          <p:cNvPr id="65" name="Imagen 64">
            <a:extLst>
              <a:ext uri="{FF2B5EF4-FFF2-40B4-BE49-F238E27FC236}">
                <a16:creationId xmlns:a16="http://schemas.microsoft.com/office/drawing/2014/main" id="{D0CA3D43-846C-4A28-B7BE-3C0790EA8870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65716" t="50407"/>
          <a:stretch/>
        </p:blipFill>
        <p:spPr>
          <a:xfrm flipH="1">
            <a:off x="4623101" y="-1"/>
            <a:ext cx="445785" cy="47838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75932220"/>
      </p:ext>
    </p:extLst>
  </p:cSld>
  <p:clrMapOvr>
    <a:masterClrMapping/>
  </p:clrMapOvr>
</p:sld>
</file>

<file path=ppt/slides/slide3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5" name="Imagen 74">
            <a:extLst>
              <a:ext uri="{FF2B5EF4-FFF2-40B4-BE49-F238E27FC236}">
                <a16:creationId xmlns:a16="http://schemas.microsoft.com/office/drawing/2014/main" id="{86F066D6-3665-40A8-84FE-3CF74306B4E7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5802" t="16947" r="6588" b="21582"/>
          <a:stretch/>
        </p:blipFill>
        <p:spPr>
          <a:xfrm flipH="1">
            <a:off x="2534249" y="1615242"/>
            <a:ext cx="2241249" cy="5818323"/>
          </a:xfrm>
          <a:prstGeom prst="rect">
            <a:avLst/>
          </a:prstGeom>
        </p:spPr>
      </p:pic>
      <p:grpSp>
        <p:nvGrpSpPr>
          <p:cNvPr id="90" name="Grupo 89">
            <a:extLst>
              <a:ext uri="{FF2B5EF4-FFF2-40B4-BE49-F238E27FC236}">
                <a16:creationId xmlns:a16="http://schemas.microsoft.com/office/drawing/2014/main" id="{6A10F933-5BE6-45D0-9227-6F90A3B05617}"/>
              </a:ext>
            </a:extLst>
          </p:cNvPr>
          <p:cNvGrpSpPr/>
          <p:nvPr/>
        </p:nvGrpSpPr>
        <p:grpSpPr>
          <a:xfrm>
            <a:off x="2431176" y="1277695"/>
            <a:ext cx="2333423" cy="338554"/>
            <a:chOff x="282012" y="1116730"/>
            <a:chExt cx="2333423" cy="338554"/>
          </a:xfrm>
        </p:grpSpPr>
        <p:grpSp>
          <p:nvGrpSpPr>
            <p:cNvPr id="76" name="Grupo 75">
              <a:extLst>
                <a:ext uri="{FF2B5EF4-FFF2-40B4-BE49-F238E27FC236}">
                  <a16:creationId xmlns:a16="http://schemas.microsoft.com/office/drawing/2014/main" id="{A61A1061-E59C-431B-BF67-DEFCDEE579BE}"/>
                </a:ext>
              </a:extLst>
            </p:cNvPr>
            <p:cNvGrpSpPr/>
            <p:nvPr/>
          </p:nvGrpSpPr>
          <p:grpSpPr>
            <a:xfrm>
              <a:off x="1292286" y="1199456"/>
              <a:ext cx="1323149" cy="173102"/>
              <a:chOff x="2351916" y="2459619"/>
              <a:chExt cx="1424738" cy="173102"/>
            </a:xfrm>
          </p:grpSpPr>
          <p:pic>
            <p:nvPicPr>
              <p:cNvPr id="77" name="Imagen 76">
                <a:extLst>
                  <a:ext uri="{FF2B5EF4-FFF2-40B4-BE49-F238E27FC236}">
                    <a16:creationId xmlns:a16="http://schemas.microsoft.com/office/drawing/2014/main" id="{B7A81B46-CA0D-4087-89EF-FAE09193A61A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351916" y="2459619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78" name="Imagen 77">
                <a:extLst>
                  <a:ext uri="{FF2B5EF4-FFF2-40B4-BE49-F238E27FC236}">
                    <a16:creationId xmlns:a16="http://schemas.microsoft.com/office/drawing/2014/main" id="{E94153B6-6DC4-4AB7-AC3B-F55DD2065F5B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534444" y="2462337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79" name="Imagen 78">
                <a:extLst>
                  <a:ext uri="{FF2B5EF4-FFF2-40B4-BE49-F238E27FC236}">
                    <a16:creationId xmlns:a16="http://schemas.microsoft.com/office/drawing/2014/main" id="{EA1DF94F-D73B-4068-AC8A-D0A408DD32D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713545" y="2467401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0" name="Imagen 79">
                <a:extLst>
                  <a:ext uri="{FF2B5EF4-FFF2-40B4-BE49-F238E27FC236}">
                    <a16:creationId xmlns:a16="http://schemas.microsoft.com/office/drawing/2014/main" id="{62C852A6-1DC0-492C-8708-0BCE85A2F8DC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898714" y="2467401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1" name="Imagen 80">
                <a:extLst>
                  <a:ext uri="{FF2B5EF4-FFF2-40B4-BE49-F238E27FC236}">
                    <a16:creationId xmlns:a16="http://schemas.microsoft.com/office/drawing/2014/main" id="{0177E378-B2D1-433E-B487-95F0ADA2623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080634" y="2462337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2" name="Imagen 81">
                <a:extLst>
                  <a:ext uri="{FF2B5EF4-FFF2-40B4-BE49-F238E27FC236}">
                    <a16:creationId xmlns:a16="http://schemas.microsoft.com/office/drawing/2014/main" id="{5D2CCC76-1728-4CCE-8CA6-F4D7D93C730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259735" y="2463688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3" name="Imagen 82">
                <a:extLst>
                  <a:ext uri="{FF2B5EF4-FFF2-40B4-BE49-F238E27FC236}">
                    <a16:creationId xmlns:a16="http://schemas.microsoft.com/office/drawing/2014/main" id="{8737CD88-8CE9-45B7-B88B-A039D1BC2D9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436306" y="2459619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4" name="Imagen 83">
                <a:extLst>
                  <a:ext uri="{FF2B5EF4-FFF2-40B4-BE49-F238E27FC236}">
                    <a16:creationId xmlns:a16="http://schemas.microsoft.com/office/drawing/2014/main" id="{9C749F1B-619A-40EE-A3E5-6C9759F13278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624293" y="2462337"/>
                <a:ext cx="152361" cy="165320"/>
              </a:xfrm>
              <a:prstGeom prst="rect">
                <a:avLst/>
              </a:prstGeom>
            </p:spPr>
          </p:pic>
        </p:grpSp>
        <p:sp>
          <p:nvSpPr>
            <p:cNvPr id="86" name="CuadroTexto 85">
              <a:extLst>
                <a:ext uri="{FF2B5EF4-FFF2-40B4-BE49-F238E27FC236}">
                  <a16:creationId xmlns:a16="http://schemas.microsoft.com/office/drawing/2014/main" id="{E7CF8BFC-D72D-4A50-9441-6DC5C224B0DC}"/>
                </a:ext>
              </a:extLst>
            </p:cNvPr>
            <p:cNvSpPr txBox="1"/>
            <p:nvPr/>
          </p:nvSpPr>
          <p:spPr>
            <a:xfrm>
              <a:off x="282012" y="1116730"/>
              <a:ext cx="1081021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s-CL" sz="1600" dirty="0">
                  <a:latin typeface="that i love you" pitchFamily="2" charset="0"/>
                </a:rPr>
                <a:t>Hidratación</a:t>
              </a:r>
            </a:p>
          </p:txBody>
        </p:sp>
      </p:grpSp>
      <p:sp>
        <p:nvSpPr>
          <p:cNvPr id="2" name="Rectángulo: esquinas redondeadas 1">
            <a:extLst>
              <a:ext uri="{FF2B5EF4-FFF2-40B4-BE49-F238E27FC236}">
                <a16:creationId xmlns:a16="http://schemas.microsoft.com/office/drawing/2014/main" id="{8AFFB728-72C6-47D6-8CF6-8E68D901CF0E}"/>
              </a:ext>
            </a:extLst>
          </p:cNvPr>
          <p:cNvSpPr/>
          <p:nvPr/>
        </p:nvSpPr>
        <p:spPr>
          <a:xfrm flipH="1">
            <a:off x="2536574" y="808814"/>
            <a:ext cx="2238924" cy="348713"/>
          </a:xfrm>
          <a:prstGeom prst="roundRect">
            <a:avLst>
              <a:gd name="adj" fmla="val 20690"/>
            </a:avLst>
          </a:prstGeom>
          <a:noFill/>
          <a:ln>
            <a:solidFill>
              <a:schemeClr val="bg1">
                <a:lumMod val="65000"/>
              </a:schemeClr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grpSp>
        <p:nvGrpSpPr>
          <p:cNvPr id="20" name="Grupo 19">
            <a:extLst>
              <a:ext uri="{FF2B5EF4-FFF2-40B4-BE49-F238E27FC236}">
                <a16:creationId xmlns:a16="http://schemas.microsoft.com/office/drawing/2014/main" id="{9E56ED60-C0FC-4AFF-8B2B-402E4644997E}"/>
              </a:ext>
            </a:extLst>
          </p:cNvPr>
          <p:cNvGrpSpPr/>
          <p:nvPr/>
        </p:nvGrpSpPr>
        <p:grpSpPr>
          <a:xfrm>
            <a:off x="2648158" y="551964"/>
            <a:ext cx="1302561" cy="270451"/>
            <a:chOff x="3427898" y="945416"/>
            <a:chExt cx="1302561" cy="270451"/>
          </a:xfrm>
        </p:grpSpPr>
        <p:sp>
          <p:nvSpPr>
            <p:cNvPr id="6" name="Elipse 5">
              <a:extLst>
                <a:ext uri="{FF2B5EF4-FFF2-40B4-BE49-F238E27FC236}">
                  <a16:creationId xmlns:a16="http://schemas.microsoft.com/office/drawing/2014/main" id="{2C5DCEA4-6AF6-49BD-B708-B769FAFE792C}"/>
                </a:ext>
              </a:extLst>
            </p:cNvPr>
            <p:cNvSpPr/>
            <p:nvPr/>
          </p:nvSpPr>
          <p:spPr>
            <a:xfrm>
              <a:off x="3448303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7" name="CuadroTexto 6">
              <a:extLst>
                <a:ext uri="{FF2B5EF4-FFF2-40B4-BE49-F238E27FC236}">
                  <a16:creationId xmlns:a16="http://schemas.microsoft.com/office/drawing/2014/main" id="{AA089D6C-B1E2-48FB-BE83-481042A4D336}"/>
                </a:ext>
              </a:extLst>
            </p:cNvPr>
            <p:cNvSpPr txBox="1"/>
            <p:nvPr/>
          </p:nvSpPr>
          <p:spPr>
            <a:xfrm>
              <a:off x="3427898" y="945416"/>
              <a:ext cx="167925" cy="2623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L</a:t>
              </a:r>
            </a:p>
          </p:txBody>
        </p:sp>
        <p:sp>
          <p:nvSpPr>
            <p:cNvPr id="8" name="Elipse 7">
              <a:extLst>
                <a:ext uri="{FF2B5EF4-FFF2-40B4-BE49-F238E27FC236}">
                  <a16:creationId xmlns:a16="http://schemas.microsoft.com/office/drawing/2014/main" id="{EF3D6D35-0B29-48F8-A7E7-F05677A56176}"/>
                </a:ext>
              </a:extLst>
            </p:cNvPr>
            <p:cNvSpPr/>
            <p:nvPr/>
          </p:nvSpPr>
          <p:spPr>
            <a:xfrm>
              <a:off x="3636352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9" name="CuadroTexto 8">
              <a:extLst>
                <a:ext uri="{FF2B5EF4-FFF2-40B4-BE49-F238E27FC236}">
                  <a16:creationId xmlns:a16="http://schemas.microsoft.com/office/drawing/2014/main" id="{9A7EF53A-AA99-48D2-85A8-CA65C6ED1C5E}"/>
                </a:ext>
              </a:extLst>
            </p:cNvPr>
            <p:cNvSpPr txBox="1"/>
            <p:nvPr/>
          </p:nvSpPr>
          <p:spPr>
            <a:xfrm>
              <a:off x="3604676" y="945416"/>
              <a:ext cx="167925" cy="2623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M</a:t>
              </a:r>
            </a:p>
          </p:txBody>
        </p:sp>
        <p:sp>
          <p:nvSpPr>
            <p:cNvPr id="10" name="Elipse 9">
              <a:extLst>
                <a:ext uri="{FF2B5EF4-FFF2-40B4-BE49-F238E27FC236}">
                  <a16:creationId xmlns:a16="http://schemas.microsoft.com/office/drawing/2014/main" id="{B0003AE6-C47F-46BF-B6B1-DDBB042C0368}"/>
                </a:ext>
              </a:extLst>
            </p:cNvPr>
            <p:cNvSpPr/>
            <p:nvPr/>
          </p:nvSpPr>
          <p:spPr>
            <a:xfrm>
              <a:off x="3822502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1" name="CuadroTexto 10">
              <a:extLst>
                <a:ext uri="{FF2B5EF4-FFF2-40B4-BE49-F238E27FC236}">
                  <a16:creationId xmlns:a16="http://schemas.microsoft.com/office/drawing/2014/main" id="{93A2415F-9910-41C0-9834-ACE5EE7EC06F}"/>
                </a:ext>
              </a:extLst>
            </p:cNvPr>
            <p:cNvSpPr txBox="1"/>
            <p:nvPr/>
          </p:nvSpPr>
          <p:spPr>
            <a:xfrm>
              <a:off x="3795934" y="953506"/>
              <a:ext cx="167925" cy="2623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M</a:t>
              </a:r>
            </a:p>
          </p:txBody>
        </p:sp>
        <p:sp>
          <p:nvSpPr>
            <p:cNvPr id="12" name="Elipse 11">
              <a:extLst>
                <a:ext uri="{FF2B5EF4-FFF2-40B4-BE49-F238E27FC236}">
                  <a16:creationId xmlns:a16="http://schemas.microsoft.com/office/drawing/2014/main" id="{C7C288CE-F547-4E52-94A3-8C23F40BEE3C}"/>
                </a:ext>
              </a:extLst>
            </p:cNvPr>
            <p:cNvSpPr/>
            <p:nvPr/>
          </p:nvSpPr>
          <p:spPr>
            <a:xfrm>
              <a:off x="4008652" y="983612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3" name="CuadroTexto 12">
              <a:extLst>
                <a:ext uri="{FF2B5EF4-FFF2-40B4-BE49-F238E27FC236}">
                  <a16:creationId xmlns:a16="http://schemas.microsoft.com/office/drawing/2014/main" id="{4114C506-8170-47D2-9D5A-128DBFEEE7C8}"/>
                </a:ext>
              </a:extLst>
            </p:cNvPr>
            <p:cNvSpPr txBox="1"/>
            <p:nvPr/>
          </p:nvSpPr>
          <p:spPr>
            <a:xfrm>
              <a:off x="3987194" y="951397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J</a:t>
              </a:r>
            </a:p>
          </p:txBody>
        </p:sp>
        <p:sp>
          <p:nvSpPr>
            <p:cNvPr id="14" name="Elipse 13">
              <a:extLst>
                <a:ext uri="{FF2B5EF4-FFF2-40B4-BE49-F238E27FC236}">
                  <a16:creationId xmlns:a16="http://schemas.microsoft.com/office/drawing/2014/main" id="{7CC52FD5-4E7C-49FA-BD83-A545EB3FC017}"/>
                </a:ext>
              </a:extLst>
            </p:cNvPr>
            <p:cNvSpPr/>
            <p:nvPr/>
          </p:nvSpPr>
          <p:spPr>
            <a:xfrm>
              <a:off x="4195174" y="983612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5" name="CuadroTexto 14">
              <a:extLst>
                <a:ext uri="{FF2B5EF4-FFF2-40B4-BE49-F238E27FC236}">
                  <a16:creationId xmlns:a16="http://schemas.microsoft.com/office/drawing/2014/main" id="{DDD8D263-EBC7-4AD3-8203-2FC2CBE524AF}"/>
                </a:ext>
              </a:extLst>
            </p:cNvPr>
            <p:cNvSpPr txBox="1"/>
            <p:nvPr/>
          </p:nvSpPr>
          <p:spPr>
            <a:xfrm>
              <a:off x="4169468" y="953506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V</a:t>
              </a:r>
            </a:p>
          </p:txBody>
        </p:sp>
        <p:sp>
          <p:nvSpPr>
            <p:cNvPr id="16" name="Elipse 15">
              <a:extLst>
                <a:ext uri="{FF2B5EF4-FFF2-40B4-BE49-F238E27FC236}">
                  <a16:creationId xmlns:a16="http://schemas.microsoft.com/office/drawing/2014/main" id="{1684D4EA-52BA-4FA5-A1FB-CB87FE74C584}"/>
                </a:ext>
              </a:extLst>
            </p:cNvPr>
            <p:cNvSpPr/>
            <p:nvPr/>
          </p:nvSpPr>
          <p:spPr>
            <a:xfrm>
              <a:off x="4383504" y="983612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7" name="CuadroTexto 16">
              <a:extLst>
                <a:ext uri="{FF2B5EF4-FFF2-40B4-BE49-F238E27FC236}">
                  <a16:creationId xmlns:a16="http://schemas.microsoft.com/office/drawing/2014/main" id="{3308939E-46AD-485D-B001-89690CD4E751}"/>
                </a:ext>
              </a:extLst>
            </p:cNvPr>
            <p:cNvSpPr txBox="1"/>
            <p:nvPr/>
          </p:nvSpPr>
          <p:spPr>
            <a:xfrm>
              <a:off x="4354590" y="945416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S</a:t>
              </a:r>
            </a:p>
          </p:txBody>
        </p:sp>
        <p:sp>
          <p:nvSpPr>
            <p:cNvPr id="18" name="Elipse 17">
              <a:extLst>
                <a:ext uri="{FF2B5EF4-FFF2-40B4-BE49-F238E27FC236}">
                  <a16:creationId xmlns:a16="http://schemas.microsoft.com/office/drawing/2014/main" id="{A8672FC7-70F5-4C49-A014-22DFFFBC4EA9}"/>
                </a:ext>
              </a:extLst>
            </p:cNvPr>
            <p:cNvSpPr/>
            <p:nvPr/>
          </p:nvSpPr>
          <p:spPr>
            <a:xfrm>
              <a:off x="4562534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9" name="CuadroTexto 18">
              <a:extLst>
                <a:ext uri="{FF2B5EF4-FFF2-40B4-BE49-F238E27FC236}">
                  <a16:creationId xmlns:a16="http://schemas.microsoft.com/office/drawing/2014/main" id="{FDD8A62F-1C31-4D5B-8003-266E7EE66DB5}"/>
                </a:ext>
              </a:extLst>
            </p:cNvPr>
            <p:cNvSpPr txBox="1"/>
            <p:nvPr/>
          </p:nvSpPr>
          <p:spPr>
            <a:xfrm>
              <a:off x="4541872" y="945416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D</a:t>
              </a:r>
            </a:p>
          </p:txBody>
        </p:sp>
      </p:grpSp>
      <p:sp>
        <p:nvSpPr>
          <p:cNvPr id="43" name="Rectángulo: esquinas redondeadas 42">
            <a:extLst>
              <a:ext uri="{FF2B5EF4-FFF2-40B4-BE49-F238E27FC236}">
                <a16:creationId xmlns:a16="http://schemas.microsoft.com/office/drawing/2014/main" id="{89D5D1E2-00DC-4937-B50F-B770D836BFF9}"/>
              </a:ext>
            </a:extLst>
          </p:cNvPr>
          <p:cNvSpPr/>
          <p:nvPr/>
        </p:nvSpPr>
        <p:spPr>
          <a:xfrm flipH="1">
            <a:off x="460830" y="5801409"/>
            <a:ext cx="1867912" cy="1306787"/>
          </a:xfrm>
          <a:prstGeom prst="roundRect">
            <a:avLst>
              <a:gd name="adj" fmla="val 3042"/>
            </a:avLst>
          </a:prstGeom>
          <a:noFill/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61" name="CuadroTexto 60">
            <a:extLst>
              <a:ext uri="{FF2B5EF4-FFF2-40B4-BE49-F238E27FC236}">
                <a16:creationId xmlns:a16="http://schemas.microsoft.com/office/drawing/2014/main" id="{B1867932-8D36-4858-BFF8-81AECC48EBAD}"/>
              </a:ext>
            </a:extLst>
          </p:cNvPr>
          <p:cNvSpPr txBox="1"/>
          <p:nvPr/>
        </p:nvSpPr>
        <p:spPr>
          <a:xfrm>
            <a:off x="502270" y="470523"/>
            <a:ext cx="1705246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CL" sz="4800" dirty="0">
                <a:latin typeface="August Script Bold free" pitchFamily="2" charset="0"/>
              </a:rPr>
              <a:t>Año</a:t>
            </a:r>
          </a:p>
        </p:txBody>
      </p:sp>
      <p:sp>
        <p:nvSpPr>
          <p:cNvPr id="62" name="CuadroTexto 61">
            <a:extLst>
              <a:ext uri="{FF2B5EF4-FFF2-40B4-BE49-F238E27FC236}">
                <a16:creationId xmlns:a16="http://schemas.microsoft.com/office/drawing/2014/main" id="{D7348A25-2C0A-4180-9706-193D7ACDBC8E}"/>
              </a:ext>
            </a:extLst>
          </p:cNvPr>
          <p:cNvSpPr txBox="1"/>
          <p:nvPr/>
        </p:nvSpPr>
        <p:spPr>
          <a:xfrm>
            <a:off x="1174158" y="905259"/>
            <a:ext cx="149088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CL" sz="4000" dirty="0" smtClean="0">
                <a:latin typeface="August Script Bold free" pitchFamily="2" charset="0"/>
              </a:rPr>
              <a:t>2023 </a:t>
            </a:r>
            <a:endParaRPr lang="es-CL" sz="4000" dirty="0">
              <a:latin typeface="August Script Bold free" pitchFamily="2" charset="0"/>
            </a:endParaRPr>
          </a:p>
        </p:txBody>
      </p:sp>
      <p:sp>
        <p:nvSpPr>
          <p:cNvPr id="27" name="CuadroTexto 26">
            <a:extLst>
              <a:ext uri="{FF2B5EF4-FFF2-40B4-BE49-F238E27FC236}">
                <a16:creationId xmlns:a16="http://schemas.microsoft.com/office/drawing/2014/main" id="{F0091D1D-C5BA-4DD7-B564-F84C4F3256B9}"/>
              </a:ext>
            </a:extLst>
          </p:cNvPr>
          <p:cNvSpPr txBox="1"/>
          <p:nvPr/>
        </p:nvSpPr>
        <p:spPr>
          <a:xfrm>
            <a:off x="788889" y="1505371"/>
            <a:ext cx="136617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CL" sz="3600" dirty="0">
                <a:latin typeface="Ayunindra Font" pitchFamily="50" charset="0"/>
              </a:rPr>
              <a:t>Metas</a:t>
            </a:r>
          </a:p>
        </p:txBody>
      </p:sp>
      <p:cxnSp>
        <p:nvCxnSpPr>
          <p:cNvPr id="34" name="Conector recto 33">
            <a:extLst>
              <a:ext uri="{FF2B5EF4-FFF2-40B4-BE49-F238E27FC236}">
                <a16:creationId xmlns:a16="http://schemas.microsoft.com/office/drawing/2014/main" id="{6C326F97-CC68-4216-8B0B-6409AE189A23}"/>
              </a:ext>
            </a:extLst>
          </p:cNvPr>
          <p:cNvCxnSpPr>
            <a:cxnSpLocks/>
          </p:cNvCxnSpPr>
          <p:nvPr/>
        </p:nvCxnSpPr>
        <p:spPr>
          <a:xfrm>
            <a:off x="719609" y="2193173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Conector recto 36">
            <a:extLst>
              <a:ext uri="{FF2B5EF4-FFF2-40B4-BE49-F238E27FC236}">
                <a16:creationId xmlns:a16="http://schemas.microsoft.com/office/drawing/2014/main" id="{7A9A9E17-643C-46C7-8DA1-90ACB4FD0A6E}"/>
              </a:ext>
            </a:extLst>
          </p:cNvPr>
          <p:cNvCxnSpPr>
            <a:cxnSpLocks/>
          </p:cNvCxnSpPr>
          <p:nvPr/>
        </p:nvCxnSpPr>
        <p:spPr>
          <a:xfrm>
            <a:off x="720116" y="2475725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Conector recto 37">
            <a:extLst>
              <a:ext uri="{FF2B5EF4-FFF2-40B4-BE49-F238E27FC236}">
                <a16:creationId xmlns:a16="http://schemas.microsoft.com/office/drawing/2014/main" id="{117FEECC-50E9-48AE-A3A0-ECE918D11567}"/>
              </a:ext>
            </a:extLst>
          </p:cNvPr>
          <p:cNvCxnSpPr>
            <a:cxnSpLocks/>
          </p:cNvCxnSpPr>
          <p:nvPr/>
        </p:nvCxnSpPr>
        <p:spPr>
          <a:xfrm>
            <a:off x="718240" y="2780525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Conector recto 38">
            <a:extLst>
              <a:ext uri="{FF2B5EF4-FFF2-40B4-BE49-F238E27FC236}">
                <a16:creationId xmlns:a16="http://schemas.microsoft.com/office/drawing/2014/main" id="{F24D8324-6901-4816-8512-FDC54A3E01DF}"/>
              </a:ext>
            </a:extLst>
          </p:cNvPr>
          <p:cNvCxnSpPr>
            <a:cxnSpLocks/>
          </p:cNvCxnSpPr>
          <p:nvPr/>
        </p:nvCxnSpPr>
        <p:spPr>
          <a:xfrm>
            <a:off x="718240" y="3074201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Placa 2">
            <a:extLst>
              <a:ext uri="{FF2B5EF4-FFF2-40B4-BE49-F238E27FC236}">
                <a16:creationId xmlns:a16="http://schemas.microsoft.com/office/drawing/2014/main" id="{C3F9C842-00FA-4A41-AA78-EC49C9D9D4A3}"/>
              </a:ext>
            </a:extLst>
          </p:cNvPr>
          <p:cNvSpPr/>
          <p:nvPr/>
        </p:nvSpPr>
        <p:spPr>
          <a:xfrm flipH="1">
            <a:off x="489789" y="3750740"/>
            <a:ext cx="1791840" cy="1500318"/>
          </a:xfrm>
          <a:prstGeom prst="plaque">
            <a:avLst>
              <a:gd name="adj" fmla="val 6619"/>
            </a:avLst>
          </a:prstGeom>
          <a:solidFill>
            <a:srgbClr val="FCEBE0"/>
          </a:solidFill>
          <a:ln>
            <a:solidFill>
              <a:srgbClr val="FCD6D7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70" name="CuadroTexto 69">
            <a:extLst>
              <a:ext uri="{FF2B5EF4-FFF2-40B4-BE49-F238E27FC236}">
                <a16:creationId xmlns:a16="http://schemas.microsoft.com/office/drawing/2014/main" id="{C5660BA0-7AA5-442F-B19F-51782AAE91E1}"/>
              </a:ext>
            </a:extLst>
          </p:cNvPr>
          <p:cNvSpPr txBox="1"/>
          <p:nvPr/>
        </p:nvSpPr>
        <p:spPr>
          <a:xfrm flipH="1">
            <a:off x="560832" y="3174959"/>
            <a:ext cx="157604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CL" sz="3200" dirty="0">
                <a:latin typeface="Please write me a song" panose="02000603000000000000" pitchFamily="2" charset="0"/>
                <a:ea typeface="Please write me a song" panose="02000603000000000000" pitchFamily="2" charset="0"/>
              </a:rPr>
              <a:t>Importante</a:t>
            </a:r>
          </a:p>
        </p:txBody>
      </p:sp>
      <p:sp>
        <p:nvSpPr>
          <p:cNvPr id="72" name="CuadroTexto 71">
            <a:extLst>
              <a:ext uri="{FF2B5EF4-FFF2-40B4-BE49-F238E27FC236}">
                <a16:creationId xmlns:a16="http://schemas.microsoft.com/office/drawing/2014/main" id="{FA02E334-CC17-4B72-8C99-28B64BC13A1C}"/>
              </a:ext>
            </a:extLst>
          </p:cNvPr>
          <p:cNvSpPr txBox="1"/>
          <p:nvPr/>
        </p:nvSpPr>
        <p:spPr>
          <a:xfrm flipH="1">
            <a:off x="773256" y="5571063"/>
            <a:ext cx="1293702" cy="594906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algn="ctr"/>
            <a:r>
              <a:rPr lang="es-CL" sz="3266" dirty="0">
                <a:latin typeface="The Sunset" pitchFamily="2" charset="0"/>
              </a:rPr>
              <a:t>Notas</a:t>
            </a:r>
          </a:p>
        </p:txBody>
      </p:sp>
      <p:pic>
        <p:nvPicPr>
          <p:cNvPr id="22" name="Imagen 21">
            <a:extLst>
              <a:ext uri="{FF2B5EF4-FFF2-40B4-BE49-F238E27FC236}">
                <a16:creationId xmlns:a16="http://schemas.microsoft.com/office/drawing/2014/main" id="{62CBFADE-6F0F-42F1-9100-230F3D7A9794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188956" y="4650379"/>
            <a:ext cx="727315" cy="2864905"/>
          </a:xfrm>
          <a:prstGeom prst="rect">
            <a:avLst/>
          </a:prstGeom>
        </p:spPr>
      </p:pic>
      <p:pic>
        <p:nvPicPr>
          <p:cNvPr id="23" name="Imagen 22">
            <a:extLst>
              <a:ext uri="{FF2B5EF4-FFF2-40B4-BE49-F238E27FC236}">
                <a16:creationId xmlns:a16="http://schemas.microsoft.com/office/drawing/2014/main" id="{2B2C2E0D-EB88-46B4-AC8F-E4A9A8B31354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43898" t="21174"/>
          <a:stretch/>
        </p:blipFill>
        <p:spPr>
          <a:xfrm>
            <a:off x="0" y="0"/>
            <a:ext cx="909986" cy="976498"/>
          </a:xfrm>
          <a:prstGeom prst="rect">
            <a:avLst/>
          </a:prstGeom>
        </p:spPr>
      </p:pic>
      <p:pic>
        <p:nvPicPr>
          <p:cNvPr id="25" name="Imagen 24">
            <a:extLst>
              <a:ext uri="{FF2B5EF4-FFF2-40B4-BE49-F238E27FC236}">
                <a16:creationId xmlns:a16="http://schemas.microsoft.com/office/drawing/2014/main" id="{C293EFCA-F8D9-437F-BBDE-D23B0F61DF56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027536" y="351099"/>
            <a:ext cx="713197" cy="476000"/>
          </a:xfrm>
          <a:prstGeom prst="rect">
            <a:avLst/>
          </a:prstGeom>
        </p:spPr>
      </p:pic>
      <p:grpSp>
        <p:nvGrpSpPr>
          <p:cNvPr id="31" name="Grupo 30">
            <a:extLst>
              <a:ext uri="{FF2B5EF4-FFF2-40B4-BE49-F238E27FC236}">
                <a16:creationId xmlns:a16="http://schemas.microsoft.com/office/drawing/2014/main" id="{7745E27F-467E-4749-8E47-3209094E0C66}"/>
              </a:ext>
            </a:extLst>
          </p:cNvPr>
          <p:cNvGrpSpPr/>
          <p:nvPr/>
        </p:nvGrpSpPr>
        <p:grpSpPr>
          <a:xfrm>
            <a:off x="526230" y="2080990"/>
            <a:ext cx="160028" cy="1041337"/>
            <a:chOff x="508707" y="2032864"/>
            <a:chExt cx="160028" cy="1041337"/>
          </a:xfrm>
        </p:grpSpPr>
        <p:pic>
          <p:nvPicPr>
            <p:cNvPr id="57" name="Imagen 56">
              <a:extLst>
                <a:ext uri="{FF2B5EF4-FFF2-40B4-BE49-F238E27FC236}">
                  <a16:creationId xmlns:a16="http://schemas.microsoft.com/office/drawing/2014/main" id="{961930C2-F576-49DD-A7AA-2FDB4D77175D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7508" y="2035205"/>
              <a:ext cx="162906" cy="158223"/>
            </a:xfrm>
            <a:prstGeom prst="rect">
              <a:avLst/>
            </a:prstGeom>
          </p:spPr>
        </p:pic>
        <p:pic>
          <p:nvPicPr>
            <p:cNvPr id="58" name="Imagen 57">
              <a:extLst>
                <a:ext uri="{FF2B5EF4-FFF2-40B4-BE49-F238E27FC236}">
                  <a16:creationId xmlns:a16="http://schemas.microsoft.com/office/drawing/2014/main" id="{56867267-B475-4E69-9D58-EC62A6FE058B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7509" y="2315160"/>
              <a:ext cx="162906" cy="158223"/>
            </a:xfrm>
            <a:prstGeom prst="rect">
              <a:avLst/>
            </a:prstGeom>
          </p:spPr>
        </p:pic>
        <p:pic>
          <p:nvPicPr>
            <p:cNvPr id="60" name="Imagen 59">
              <a:extLst>
                <a:ext uri="{FF2B5EF4-FFF2-40B4-BE49-F238E27FC236}">
                  <a16:creationId xmlns:a16="http://schemas.microsoft.com/office/drawing/2014/main" id="{E29EF204-A448-4002-8A1C-DB0341F31464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6366" y="2619960"/>
              <a:ext cx="162906" cy="158223"/>
            </a:xfrm>
            <a:prstGeom prst="rect">
              <a:avLst/>
            </a:prstGeom>
          </p:spPr>
        </p:pic>
        <p:pic>
          <p:nvPicPr>
            <p:cNvPr id="63" name="Imagen 62">
              <a:extLst>
                <a:ext uri="{FF2B5EF4-FFF2-40B4-BE49-F238E27FC236}">
                  <a16:creationId xmlns:a16="http://schemas.microsoft.com/office/drawing/2014/main" id="{86120641-32C4-4AE8-94D3-C94C18868525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8171" y="2913636"/>
              <a:ext cx="162906" cy="158223"/>
            </a:xfrm>
            <a:prstGeom prst="rect">
              <a:avLst/>
            </a:prstGeom>
          </p:spPr>
        </p:pic>
      </p:grpSp>
      <p:sp>
        <p:nvSpPr>
          <p:cNvPr id="64" name="Placa 63">
            <a:extLst>
              <a:ext uri="{FF2B5EF4-FFF2-40B4-BE49-F238E27FC236}">
                <a16:creationId xmlns:a16="http://schemas.microsoft.com/office/drawing/2014/main" id="{1F1A37EF-7612-4F45-97CD-3C62C17F6D0D}"/>
              </a:ext>
            </a:extLst>
          </p:cNvPr>
          <p:cNvSpPr/>
          <p:nvPr/>
        </p:nvSpPr>
        <p:spPr>
          <a:xfrm flipH="1">
            <a:off x="544463" y="3806973"/>
            <a:ext cx="1680470" cy="1381373"/>
          </a:xfrm>
          <a:prstGeom prst="plaque">
            <a:avLst>
              <a:gd name="adj" fmla="val 6619"/>
            </a:avLst>
          </a:prstGeom>
          <a:noFill/>
          <a:ln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pic>
        <p:nvPicPr>
          <p:cNvPr id="32" name="Imagen 31">
            <a:extLst>
              <a:ext uri="{FF2B5EF4-FFF2-40B4-BE49-F238E27FC236}">
                <a16:creationId xmlns:a16="http://schemas.microsoft.com/office/drawing/2014/main" id="{26B63D50-3602-4D67-A76C-633D6D374657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259097" y="6541363"/>
            <a:ext cx="628638" cy="674145"/>
          </a:xfrm>
          <a:prstGeom prst="rect">
            <a:avLst/>
          </a:prstGeom>
        </p:spPr>
      </p:pic>
      <p:pic>
        <p:nvPicPr>
          <p:cNvPr id="65" name="Imagen 64">
            <a:extLst>
              <a:ext uri="{FF2B5EF4-FFF2-40B4-BE49-F238E27FC236}">
                <a16:creationId xmlns:a16="http://schemas.microsoft.com/office/drawing/2014/main" id="{D0CA3D43-846C-4A28-B7BE-3C0790EA8870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65716" t="50407"/>
          <a:stretch/>
        </p:blipFill>
        <p:spPr>
          <a:xfrm flipH="1">
            <a:off x="4623101" y="-1"/>
            <a:ext cx="445785" cy="47838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17898922"/>
      </p:ext>
    </p:extLst>
  </p:cSld>
  <p:clrMapOvr>
    <a:masterClrMapping/>
  </p:clrMapOvr>
</p:sld>
</file>

<file path=ppt/slides/slide3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5" name="Imagen 74">
            <a:extLst>
              <a:ext uri="{FF2B5EF4-FFF2-40B4-BE49-F238E27FC236}">
                <a16:creationId xmlns:a16="http://schemas.microsoft.com/office/drawing/2014/main" id="{86F066D6-3665-40A8-84FE-3CF74306B4E7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5802" t="16947" r="6588" b="21582"/>
          <a:stretch/>
        </p:blipFill>
        <p:spPr>
          <a:xfrm flipH="1">
            <a:off x="2534249" y="1615242"/>
            <a:ext cx="2241249" cy="5818323"/>
          </a:xfrm>
          <a:prstGeom prst="rect">
            <a:avLst/>
          </a:prstGeom>
        </p:spPr>
      </p:pic>
      <p:grpSp>
        <p:nvGrpSpPr>
          <p:cNvPr id="90" name="Grupo 89">
            <a:extLst>
              <a:ext uri="{FF2B5EF4-FFF2-40B4-BE49-F238E27FC236}">
                <a16:creationId xmlns:a16="http://schemas.microsoft.com/office/drawing/2014/main" id="{6A10F933-5BE6-45D0-9227-6F90A3B05617}"/>
              </a:ext>
            </a:extLst>
          </p:cNvPr>
          <p:cNvGrpSpPr/>
          <p:nvPr/>
        </p:nvGrpSpPr>
        <p:grpSpPr>
          <a:xfrm>
            <a:off x="2431176" y="1277695"/>
            <a:ext cx="2333423" cy="338554"/>
            <a:chOff x="282012" y="1116730"/>
            <a:chExt cx="2333423" cy="338554"/>
          </a:xfrm>
        </p:grpSpPr>
        <p:grpSp>
          <p:nvGrpSpPr>
            <p:cNvPr id="76" name="Grupo 75">
              <a:extLst>
                <a:ext uri="{FF2B5EF4-FFF2-40B4-BE49-F238E27FC236}">
                  <a16:creationId xmlns:a16="http://schemas.microsoft.com/office/drawing/2014/main" id="{A61A1061-E59C-431B-BF67-DEFCDEE579BE}"/>
                </a:ext>
              </a:extLst>
            </p:cNvPr>
            <p:cNvGrpSpPr/>
            <p:nvPr/>
          </p:nvGrpSpPr>
          <p:grpSpPr>
            <a:xfrm>
              <a:off x="1292286" y="1199456"/>
              <a:ext cx="1323149" cy="173102"/>
              <a:chOff x="2351916" y="2459619"/>
              <a:chExt cx="1424738" cy="173102"/>
            </a:xfrm>
          </p:grpSpPr>
          <p:pic>
            <p:nvPicPr>
              <p:cNvPr id="77" name="Imagen 76">
                <a:extLst>
                  <a:ext uri="{FF2B5EF4-FFF2-40B4-BE49-F238E27FC236}">
                    <a16:creationId xmlns:a16="http://schemas.microsoft.com/office/drawing/2014/main" id="{B7A81B46-CA0D-4087-89EF-FAE09193A61A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351916" y="2459619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78" name="Imagen 77">
                <a:extLst>
                  <a:ext uri="{FF2B5EF4-FFF2-40B4-BE49-F238E27FC236}">
                    <a16:creationId xmlns:a16="http://schemas.microsoft.com/office/drawing/2014/main" id="{E94153B6-6DC4-4AB7-AC3B-F55DD2065F5B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534444" y="2462337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79" name="Imagen 78">
                <a:extLst>
                  <a:ext uri="{FF2B5EF4-FFF2-40B4-BE49-F238E27FC236}">
                    <a16:creationId xmlns:a16="http://schemas.microsoft.com/office/drawing/2014/main" id="{EA1DF94F-D73B-4068-AC8A-D0A408DD32D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713545" y="2467401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0" name="Imagen 79">
                <a:extLst>
                  <a:ext uri="{FF2B5EF4-FFF2-40B4-BE49-F238E27FC236}">
                    <a16:creationId xmlns:a16="http://schemas.microsoft.com/office/drawing/2014/main" id="{62C852A6-1DC0-492C-8708-0BCE85A2F8DC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898714" y="2467401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1" name="Imagen 80">
                <a:extLst>
                  <a:ext uri="{FF2B5EF4-FFF2-40B4-BE49-F238E27FC236}">
                    <a16:creationId xmlns:a16="http://schemas.microsoft.com/office/drawing/2014/main" id="{0177E378-B2D1-433E-B487-95F0ADA2623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080634" y="2462337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2" name="Imagen 81">
                <a:extLst>
                  <a:ext uri="{FF2B5EF4-FFF2-40B4-BE49-F238E27FC236}">
                    <a16:creationId xmlns:a16="http://schemas.microsoft.com/office/drawing/2014/main" id="{5D2CCC76-1728-4CCE-8CA6-F4D7D93C730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259735" y="2463688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3" name="Imagen 82">
                <a:extLst>
                  <a:ext uri="{FF2B5EF4-FFF2-40B4-BE49-F238E27FC236}">
                    <a16:creationId xmlns:a16="http://schemas.microsoft.com/office/drawing/2014/main" id="{8737CD88-8CE9-45B7-B88B-A039D1BC2D9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436306" y="2459619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4" name="Imagen 83">
                <a:extLst>
                  <a:ext uri="{FF2B5EF4-FFF2-40B4-BE49-F238E27FC236}">
                    <a16:creationId xmlns:a16="http://schemas.microsoft.com/office/drawing/2014/main" id="{9C749F1B-619A-40EE-A3E5-6C9759F13278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624293" y="2462337"/>
                <a:ext cx="152361" cy="165320"/>
              </a:xfrm>
              <a:prstGeom prst="rect">
                <a:avLst/>
              </a:prstGeom>
            </p:spPr>
          </p:pic>
        </p:grpSp>
        <p:sp>
          <p:nvSpPr>
            <p:cNvPr id="86" name="CuadroTexto 85">
              <a:extLst>
                <a:ext uri="{FF2B5EF4-FFF2-40B4-BE49-F238E27FC236}">
                  <a16:creationId xmlns:a16="http://schemas.microsoft.com/office/drawing/2014/main" id="{E7CF8BFC-D72D-4A50-9441-6DC5C224B0DC}"/>
                </a:ext>
              </a:extLst>
            </p:cNvPr>
            <p:cNvSpPr txBox="1"/>
            <p:nvPr/>
          </p:nvSpPr>
          <p:spPr>
            <a:xfrm>
              <a:off x="282012" y="1116730"/>
              <a:ext cx="1081021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s-CL" sz="1600" dirty="0">
                  <a:latin typeface="that i love you" pitchFamily="2" charset="0"/>
                </a:rPr>
                <a:t>Hidratación</a:t>
              </a:r>
            </a:p>
          </p:txBody>
        </p:sp>
      </p:grpSp>
      <p:sp>
        <p:nvSpPr>
          <p:cNvPr id="2" name="Rectángulo: esquinas redondeadas 1">
            <a:extLst>
              <a:ext uri="{FF2B5EF4-FFF2-40B4-BE49-F238E27FC236}">
                <a16:creationId xmlns:a16="http://schemas.microsoft.com/office/drawing/2014/main" id="{8AFFB728-72C6-47D6-8CF6-8E68D901CF0E}"/>
              </a:ext>
            </a:extLst>
          </p:cNvPr>
          <p:cNvSpPr/>
          <p:nvPr/>
        </p:nvSpPr>
        <p:spPr>
          <a:xfrm flipH="1">
            <a:off x="2536574" y="808814"/>
            <a:ext cx="2238924" cy="348713"/>
          </a:xfrm>
          <a:prstGeom prst="roundRect">
            <a:avLst>
              <a:gd name="adj" fmla="val 20690"/>
            </a:avLst>
          </a:prstGeom>
          <a:noFill/>
          <a:ln>
            <a:solidFill>
              <a:schemeClr val="bg1">
                <a:lumMod val="65000"/>
              </a:schemeClr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grpSp>
        <p:nvGrpSpPr>
          <p:cNvPr id="20" name="Grupo 19">
            <a:extLst>
              <a:ext uri="{FF2B5EF4-FFF2-40B4-BE49-F238E27FC236}">
                <a16:creationId xmlns:a16="http://schemas.microsoft.com/office/drawing/2014/main" id="{9E56ED60-C0FC-4AFF-8B2B-402E4644997E}"/>
              </a:ext>
            </a:extLst>
          </p:cNvPr>
          <p:cNvGrpSpPr/>
          <p:nvPr/>
        </p:nvGrpSpPr>
        <p:grpSpPr>
          <a:xfrm>
            <a:off x="2648158" y="551964"/>
            <a:ext cx="1302561" cy="270451"/>
            <a:chOff x="3427898" y="945416"/>
            <a:chExt cx="1302561" cy="270451"/>
          </a:xfrm>
        </p:grpSpPr>
        <p:sp>
          <p:nvSpPr>
            <p:cNvPr id="6" name="Elipse 5">
              <a:extLst>
                <a:ext uri="{FF2B5EF4-FFF2-40B4-BE49-F238E27FC236}">
                  <a16:creationId xmlns:a16="http://schemas.microsoft.com/office/drawing/2014/main" id="{2C5DCEA4-6AF6-49BD-B708-B769FAFE792C}"/>
                </a:ext>
              </a:extLst>
            </p:cNvPr>
            <p:cNvSpPr/>
            <p:nvPr/>
          </p:nvSpPr>
          <p:spPr>
            <a:xfrm>
              <a:off x="3448303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7" name="CuadroTexto 6">
              <a:extLst>
                <a:ext uri="{FF2B5EF4-FFF2-40B4-BE49-F238E27FC236}">
                  <a16:creationId xmlns:a16="http://schemas.microsoft.com/office/drawing/2014/main" id="{AA089D6C-B1E2-48FB-BE83-481042A4D336}"/>
                </a:ext>
              </a:extLst>
            </p:cNvPr>
            <p:cNvSpPr txBox="1"/>
            <p:nvPr/>
          </p:nvSpPr>
          <p:spPr>
            <a:xfrm>
              <a:off x="3427898" y="945416"/>
              <a:ext cx="167925" cy="2623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L</a:t>
              </a:r>
            </a:p>
          </p:txBody>
        </p:sp>
        <p:sp>
          <p:nvSpPr>
            <p:cNvPr id="8" name="Elipse 7">
              <a:extLst>
                <a:ext uri="{FF2B5EF4-FFF2-40B4-BE49-F238E27FC236}">
                  <a16:creationId xmlns:a16="http://schemas.microsoft.com/office/drawing/2014/main" id="{EF3D6D35-0B29-48F8-A7E7-F05677A56176}"/>
                </a:ext>
              </a:extLst>
            </p:cNvPr>
            <p:cNvSpPr/>
            <p:nvPr/>
          </p:nvSpPr>
          <p:spPr>
            <a:xfrm>
              <a:off x="3636352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9" name="CuadroTexto 8">
              <a:extLst>
                <a:ext uri="{FF2B5EF4-FFF2-40B4-BE49-F238E27FC236}">
                  <a16:creationId xmlns:a16="http://schemas.microsoft.com/office/drawing/2014/main" id="{9A7EF53A-AA99-48D2-85A8-CA65C6ED1C5E}"/>
                </a:ext>
              </a:extLst>
            </p:cNvPr>
            <p:cNvSpPr txBox="1"/>
            <p:nvPr/>
          </p:nvSpPr>
          <p:spPr>
            <a:xfrm>
              <a:off x="3604676" y="945416"/>
              <a:ext cx="167925" cy="2623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M</a:t>
              </a:r>
            </a:p>
          </p:txBody>
        </p:sp>
        <p:sp>
          <p:nvSpPr>
            <p:cNvPr id="10" name="Elipse 9">
              <a:extLst>
                <a:ext uri="{FF2B5EF4-FFF2-40B4-BE49-F238E27FC236}">
                  <a16:creationId xmlns:a16="http://schemas.microsoft.com/office/drawing/2014/main" id="{B0003AE6-C47F-46BF-B6B1-DDBB042C0368}"/>
                </a:ext>
              </a:extLst>
            </p:cNvPr>
            <p:cNvSpPr/>
            <p:nvPr/>
          </p:nvSpPr>
          <p:spPr>
            <a:xfrm>
              <a:off x="3822502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1" name="CuadroTexto 10">
              <a:extLst>
                <a:ext uri="{FF2B5EF4-FFF2-40B4-BE49-F238E27FC236}">
                  <a16:creationId xmlns:a16="http://schemas.microsoft.com/office/drawing/2014/main" id="{93A2415F-9910-41C0-9834-ACE5EE7EC06F}"/>
                </a:ext>
              </a:extLst>
            </p:cNvPr>
            <p:cNvSpPr txBox="1"/>
            <p:nvPr/>
          </p:nvSpPr>
          <p:spPr>
            <a:xfrm>
              <a:off x="3795934" y="953506"/>
              <a:ext cx="167925" cy="2623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M</a:t>
              </a:r>
            </a:p>
          </p:txBody>
        </p:sp>
        <p:sp>
          <p:nvSpPr>
            <p:cNvPr id="12" name="Elipse 11">
              <a:extLst>
                <a:ext uri="{FF2B5EF4-FFF2-40B4-BE49-F238E27FC236}">
                  <a16:creationId xmlns:a16="http://schemas.microsoft.com/office/drawing/2014/main" id="{C7C288CE-F547-4E52-94A3-8C23F40BEE3C}"/>
                </a:ext>
              </a:extLst>
            </p:cNvPr>
            <p:cNvSpPr/>
            <p:nvPr/>
          </p:nvSpPr>
          <p:spPr>
            <a:xfrm>
              <a:off x="4008652" y="983612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3" name="CuadroTexto 12">
              <a:extLst>
                <a:ext uri="{FF2B5EF4-FFF2-40B4-BE49-F238E27FC236}">
                  <a16:creationId xmlns:a16="http://schemas.microsoft.com/office/drawing/2014/main" id="{4114C506-8170-47D2-9D5A-128DBFEEE7C8}"/>
                </a:ext>
              </a:extLst>
            </p:cNvPr>
            <p:cNvSpPr txBox="1"/>
            <p:nvPr/>
          </p:nvSpPr>
          <p:spPr>
            <a:xfrm>
              <a:off x="3987194" y="951397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J</a:t>
              </a:r>
            </a:p>
          </p:txBody>
        </p:sp>
        <p:sp>
          <p:nvSpPr>
            <p:cNvPr id="14" name="Elipse 13">
              <a:extLst>
                <a:ext uri="{FF2B5EF4-FFF2-40B4-BE49-F238E27FC236}">
                  <a16:creationId xmlns:a16="http://schemas.microsoft.com/office/drawing/2014/main" id="{7CC52FD5-4E7C-49FA-BD83-A545EB3FC017}"/>
                </a:ext>
              </a:extLst>
            </p:cNvPr>
            <p:cNvSpPr/>
            <p:nvPr/>
          </p:nvSpPr>
          <p:spPr>
            <a:xfrm>
              <a:off x="4195174" y="983612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5" name="CuadroTexto 14">
              <a:extLst>
                <a:ext uri="{FF2B5EF4-FFF2-40B4-BE49-F238E27FC236}">
                  <a16:creationId xmlns:a16="http://schemas.microsoft.com/office/drawing/2014/main" id="{DDD8D263-EBC7-4AD3-8203-2FC2CBE524AF}"/>
                </a:ext>
              </a:extLst>
            </p:cNvPr>
            <p:cNvSpPr txBox="1"/>
            <p:nvPr/>
          </p:nvSpPr>
          <p:spPr>
            <a:xfrm>
              <a:off x="4169468" y="953506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V</a:t>
              </a:r>
            </a:p>
          </p:txBody>
        </p:sp>
        <p:sp>
          <p:nvSpPr>
            <p:cNvPr id="16" name="Elipse 15">
              <a:extLst>
                <a:ext uri="{FF2B5EF4-FFF2-40B4-BE49-F238E27FC236}">
                  <a16:creationId xmlns:a16="http://schemas.microsoft.com/office/drawing/2014/main" id="{1684D4EA-52BA-4FA5-A1FB-CB87FE74C584}"/>
                </a:ext>
              </a:extLst>
            </p:cNvPr>
            <p:cNvSpPr/>
            <p:nvPr/>
          </p:nvSpPr>
          <p:spPr>
            <a:xfrm>
              <a:off x="4383504" y="983612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7" name="CuadroTexto 16">
              <a:extLst>
                <a:ext uri="{FF2B5EF4-FFF2-40B4-BE49-F238E27FC236}">
                  <a16:creationId xmlns:a16="http://schemas.microsoft.com/office/drawing/2014/main" id="{3308939E-46AD-485D-B001-89690CD4E751}"/>
                </a:ext>
              </a:extLst>
            </p:cNvPr>
            <p:cNvSpPr txBox="1"/>
            <p:nvPr/>
          </p:nvSpPr>
          <p:spPr>
            <a:xfrm>
              <a:off x="4354590" y="945416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S</a:t>
              </a:r>
            </a:p>
          </p:txBody>
        </p:sp>
        <p:sp>
          <p:nvSpPr>
            <p:cNvPr id="18" name="Elipse 17">
              <a:extLst>
                <a:ext uri="{FF2B5EF4-FFF2-40B4-BE49-F238E27FC236}">
                  <a16:creationId xmlns:a16="http://schemas.microsoft.com/office/drawing/2014/main" id="{A8672FC7-70F5-4C49-A014-22DFFFBC4EA9}"/>
                </a:ext>
              </a:extLst>
            </p:cNvPr>
            <p:cNvSpPr/>
            <p:nvPr/>
          </p:nvSpPr>
          <p:spPr>
            <a:xfrm>
              <a:off x="4562534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9" name="CuadroTexto 18">
              <a:extLst>
                <a:ext uri="{FF2B5EF4-FFF2-40B4-BE49-F238E27FC236}">
                  <a16:creationId xmlns:a16="http://schemas.microsoft.com/office/drawing/2014/main" id="{FDD8A62F-1C31-4D5B-8003-266E7EE66DB5}"/>
                </a:ext>
              </a:extLst>
            </p:cNvPr>
            <p:cNvSpPr txBox="1"/>
            <p:nvPr/>
          </p:nvSpPr>
          <p:spPr>
            <a:xfrm>
              <a:off x="4541872" y="945416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D</a:t>
              </a:r>
            </a:p>
          </p:txBody>
        </p:sp>
      </p:grpSp>
      <p:sp>
        <p:nvSpPr>
          <p:cNvPr id="43" name="Rectángulo: esquinas redondeadas 42">
            <a:extLst>
              <a:ext uri="{FF2B5EF4-FFF2-40B4-BE49-F238E27FC236}">
                <a16:creationId xmlns:a16="http://schemas.microsoft.com/office/drawing/2014/main" id="{89D5D1E2-00DC-4937-B50F-B770D836BFF9}"/>
              </a:ext>
            </a:extLst>
          </p:cNvPr>
          <p:cNvSpPr/>
          <p:nvPr/>
        </p:nvSpPr>
        <p:spPr>
          <a:xfrm flipH="1">
            <a:off x="460830" y="5801409"/>
            <a:ext cx="1867912" cy="1306787"/>
          </a:xfrm>
          <a:prstGeom prst="roundRect">
            <a:avLst>
              <a:gd name="adj" fmla="val 3042"/>
            </a:avLst>
          </a:prstGeom>
          <a:noFill/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61" name="CuadroTexto 60">
            <a:extLst>
              <a:ext uri="{FF2B5EF4-FFF2-40B4-BE49-F238E27FC236}">
                <a16:creationId xmlns:a16="http://schemas.microsoft.com/office/drawing/2014/main" id="{B1867932-8D36-4858-BFF8-81AECC48EBAD}"/>
              </a:ext>
            </a:extLst>
          </p:cNvPr>
          <p:cNvSpPr txBox="1"/>
          <p:nvPr/>
        </p:nvSpPr>
        <p:spPr>
          <a:xfrm>
            <a:off x="502270" y="470523"/>
            <a:ext cx="1705246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CL" sz="4800" dirty="0">
                <a:latin typeface="August Script Bold free" pitchFamily="2" charset="0"/>
              </a:rPr>
              <a:t>Año</a:t>
            </a:r>
          </a:p>
        </p:txBody>
      </p:sp>
      <p:sp>
        <p:nvSpPr>
          <p:cNvPr id="62" name="CuadroTexto 61">
            <a:extLst>
              <a:ext uri="{FF2B5EF4-FFF2-40B4-BE49-F238E27FC236}">
                <a16:creationId xmlns:a16="http://schemas.microsoft.com/office/drawing/2014/main" id="{D7348A25-2C0A-4180-9706-193D7ACDBC8E}"/>
              </a:ext>
            </a:extLst>
          </p:cNvPr>
          <p:cNvSpPr txBox="1"/>
          <p:nvPr/>
        </p:nvSpPr>
        <p:spPr>
          <a:xfrm>
            <a:off x="1174158" y="905259"/>
            <a:ext cx="149088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CL" sz="4000" dirty="0" smtClean="0">
                <a:latin typeface="August Script Bold free" pitchFamily="2" charset="0"/>
              </a:rPr>
              <a:t>2023 </a:t>
            </a:r>
            <a:endParaRPr lang="es-CL" sz="4000" dirty="0">
              <a:latin typeface="August Script Bold free" pitchFamily="2" charset="0"/>
            </a:endParaRPr>
          </a:p>
        </p:txBody>
      </p:sp>
      <p:sp>
        <p:nvSpPr>
          <p:cNvPr id="27" name="CuadroTexto 26">
            <a:extLst>
              <a:ext uri="{FF2B5EF4-FFF2-40B4-BE49-F238E27FC236}">
                <a16:creationId xmlns:a16="http://schemas.microsoft.com/office/drawing/2014/main" id="{F0091D1D-C5BA-4DD7-B564-F84C4F3256B9}"/>
              </a:ext>
            </a:extLst>
          </p:cNvPr>
          <p:cNvSpPr txBox="1"/>
          <p:nvPr/>
        </p:nvSpPr>
        <p:spPr>
          <a:xfrm>
            <a:off x="788889" y="1505371"/>
            <a:ext cx="136617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CL" sz="3600" dirty="0">
                <a:latin typeface="Ayunindra Font" pitchFamily="50" charset="0"/>
              </a:rPr>
              <a:t>Metas</a:t>
            </a:r>
          </a:p>
        </p:txBody>
      </p:sp>
      <p:cxnSp>
        <p:nvCxnSpPr>
          <p:cNvPr id="34" name="Conector recto 33">
            <a:extLst>
              <a:ext uri="{FF2B5EF4-FFF2-40B4-BE49-F238E27FC236}">
                <a16:creationId xmlns:a16="http://schemas.microsoft.com/office/drawing/2014/main" id="{6C326F97-CC68-4216-8B0B-6409AE189A23}"/>
              </a:ext>
            </a:extLst>
          </p:cNvPr>
          <p:cNvCxnSpPr>
            <a:cxnSpLocks/>
          </p:cNvCxnSpPr>
          <p:nvPr/>
        </p:nvCxnSpPr>
        <p:spPr>
          <a:xfrm>
            <a:off x="719609" y="2193173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Conector recto 36">
            <a:extLst>
              <a:ext uri="{FF2B5EF4-FFF2-40B4-BE49-F238E27FC236}">
                <a16:creationId xmlns:a16="http://schemas.microsoft.com/office/drawing/2014/main" id="{7A9A9E17-643C-46C7-8DA1-90ACB4FD0A6E}"/>
              </a:ext>
            </a:extLst>
          </p:cNvPr>
          <p:cNvCxnSpPr>
            <a:cxnSpLocks/>
          </p:cNvCxnSpPr>
          <p:nvPr/>
        </p:nvCxnSpPr>
        <p:spPr>
          <a:xfrm>
            <a:off x="720116" y="2475725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Conector recto 37">
            <a:extLst>
              <a:ext uri="{FF2B5EF4-FFF2-40B4-BE49-F238E27FC236}">
                <a16:creationId xmlns:a16="http://schemas.microsoft.com/office/drawing/2014/main" id="{117FEECC-50E9-48AE-A3A0-ECE918D11567}"/>
              </a:ext>
            </a:extLst>
          </p:cNvPr>
          <p:cNvCxnSpPr>
            <a:cxnSpLocks/>
          </p:cNvCxnSpPr>
          <p:nvPr/>
        </p:nvCxnSpPr>
        <p:spPr>
          <a:xfrm>
            <a:off x="718240" y="2780525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Conector recto 38">
            <a:extLst>
              <a:ext uri="{FF2B5EF4-FFF2-40B4-BE49-F238E27FC236}">
                <a16:creationId xmlns:a16="http://schemas.microsoft.com/office/drawing/2014/main" id="{F24D8324-6901-4816-8512-FDC54A3E01DF}"/>
              </a:ext>
            </a:extLst>
          </p:cNvPr>
          <p:cNvCxnSpPr>
            <a:cxnSpLocks/>
          </p:cNvCxnSpPr>
          <p:nvPr/>
        </p:nvCxnSpPr>
        <p:spPr>
          <a:xfrm>
            <a:off x="718240" y="3074201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Placa 2">
            <a:extLst>
              <a:ext uri="{FF2B5EF4-FFF2-40B4-BE49-F238E27FC236}">
                <a16:creationId xmlns:a16="http://schemas.microsoft.com/office/drawing/2014/main" id="{C3F9C842-00FA-4A41-AA78-EC49C9D9D4A3}"/>
              </a:ext>
            </a:extLst>
          </p:cNvPr>
          <p:cNvSpPr/>
          <p:nvPr/>
        </p:nvSpPr>
        <p:spPr>
          <a:xfrm flipH="1">
            <a:off x="489789" y="3750740"/>
            <a:ext cx="1791840" cy="1500318"/>
          </a:xfrm>
          <a:prstGeom prst="plaque">
            <a:avLst>
              <a:gd name="adj" fmla="val 6619"/>
            </a:avLst>
          </a:prstGeom>
          <a:solidFill>
            <a:srgbClr val="FCEBE0"/>
          </a:solidFill>
          <a:ln>
            <a:solidFill>
              <a:srgbClr val="FCD6D7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70" name="CuadroTexto 69">
            <a:extLst>
              <a:ext uri="{FF2B5EF4-FFF2-40B4-BE49-F238E27FC236}">
                <a16:creationId xmlns:a16="http://schemas.microsoft.com/office/drawing/2014/main" id="{C5660BA0-7AA5-442F-B19F-51782AAE91E1}"/>
              </a:ext>
            </a:extLst>
          </p:cNvPr>
          <p:cNvSpPr txBox="1"/>
          <p:nvPr/>
        </p:nvSpPr>
        <p:spPr>
          <a:xfrm flipH="1">
            <a:off x="560832" y="3174959"/>
            <a:ext cx="157604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CL" sz="3200" dirty="0">
                <a:latin typeface="Please write me a song" panose="02000603000000000000" pitchFamily="2" charset="0"/>
                <a:ea typeface="Please write me a song" panose="02000603000000000000" pitchFamily="2" charset="0"/>
              </a:rPr>
              <a:t>Importante</a:t>
            </a:r>
          </a:p>
        </p:txBody>
      </p:sp>
      <p:sp>
        <p:nvSpPr>
          <p:cNvPr id="72" name="CuadroTexto 71">
            <a:extLst>
              <a:ext uri="{FF2B5EF4-FFF2-40B4-BE49-F238E27FC236}">
                <a16:creationId xmlns:a16="http://schemas.microsoft.com/office/drawing/2014/main" id="{FA02E334-CC17-4B72-8C99-28B64BC13A1C}"/>
              </a:ext>
            </a:extLst>
          </p:cNvPr>
          <p:cNvSpPr txBox="1"/>
          <p:nvPr/>
        </p:nvSpPr>
        <p:spPr>
          <a:xfrm flipH="1">
            <a:off x="773256" y="5571063"/>
            <a:ext cx="1293702" cy="594906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algn="ctr"/>
            <a:r>
              <a:rPr lang="es-CL" sz="3266" dirty="0">
                <a:latin typeface="The Sunset" pitchFamily="2" charset="0"/>
              </a:rPr>
              <a:t>Notas</a:t>
            </a:r>
          </a:p>
        </p:txBody>
      </p:sp>
      <p:pic>
        <p:nvPicPr>
          <p:cNvPr id="22" name="Imagen 21">
            <a:extLst>
              <a:ext uri="{FF2B5EF4-FFF2-40B4-BE49-F238E27FC236}">
                <a16:creationId xmlns:a16="http://schemas.microsoft.com/office/drawing/2014/main" id="{62CBFADE-6F0F-42F1-9100-230F3D7A9794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188956" y="4650379"/>
            <a:ext cx="727315" cy="2864905"/>
          </a:xfrm>
          <a:prstGeom prst="rect">
            <a:avLst/>
          </a:prstGeom>
        </p:spPr>
      </p:pic>
      <p:pic>
        <p:nvPicPr>
          <p:cNvPr id="23" name="Imagen 22">
            <a:extLst>
              <a:ext uri="{FF2B5EF4-FFF2-40B4-BE49-F238E27FC236}">
                <a16:creationId xmlns:a16="http://schemas.microsoft.com/office/drawing/2014/main" id="{2B2C2E0D-EB88-46B4-AC8F-E4A9A8B31354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43898" t="21174"/>
          <a:stretch/>
        </p:blipFill>
        <p:spPr>
          <a:xfrm>
            <a:off x="0" y="0"/>
            <a:ext cx="909986" cy="976498"/>
          </a:xfrm>
          <a:prstGeom prst="rect">
            <a:avLst/>
          </a:prstGeom>
        </p:spPr>
      </p:pic>
      <p:pic>
        <p:nvPicPr>
          <p:cNvPr id="25" name="Imagen 24">
            <a:extLst>
              <a:ext uri="{FF2B5EF4-FFF2-40B4-BE49-F238E27FC236}">
                <a16:creationId xmlns:a16="http://schemas.microsoft.com/office/drawing/2014/main" id="{C293EFCA-F8D9-437F-BBDE-D23B0F61DF56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027536" y="351099"/>
            <a:ext cx="713197" cy="476000"/>
          </a:xfrm>
          <a:prstGeom prst="rect">
            <a:avLst/>
          </a:prstGeom>
        </p:spPr>
      </p:pic>
      <p:grpSp>
        <p:nvGrpSpPr>
          <p:cNvPr id="31" name="Grupo 30">
            <a:extLst>
              <a:ext uri="{FF2B5EF4-FFF2-40B4-BE49-F238E27FC236}">
                <a16:creationId xmlns:a16="http://schemas.microsoft.com/office/drawing/2014/main" id="{7745E27F-467E-4749-8E47-3209094E0C66}"/>
              </a:ext>
            </a:extLst>
          </p:cNvPr>
          <p:cNvGrpSpPr/>
          <p:nvPr/>
        </p:nvGrpSpPr>
        <p:grpSpPr>
          <a:xfrm>
            <a:off x="526230" y="2080990"/>
            <a:ext cx="160028" cy="1041337"/>
            <a:chOff x="508707" y="2032864"/>
            <a:chExt cx="160028" cy="1041337"/>
          </a:xfrm>
        </p:grpSpPr>
        <p:pic>
          <p:nvPicPr>
            <p:cNvPr id="57" name="Imagen 56">
              <a:extLst>
                <a:ext uri="{FF2B5EF4-FFF2-40B4-BE49-F238E27FC236}">
                  <a16:creationId xmlns:a16="http://schemas.microsoft.com/office/drawing/2014/main" id="{961930C2-F576-49DD-A7AA-2FDB4D77175D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7508" y="2035205"/>
              <a:ext cx="162906" cy="158223"/>
            </a:xfrm>
            <a:prstGeom prst="rect">
              <a:avLst/>
            </a:prstGeom>
          </p:spPr>
        </p:pic>
        <p:pic>
          <p:nvPicPr>
            <p:cNvPr id="58" name="Imagen 57">
              <a:extLst>
                <a:ext uri="{FF2B5EF4-FFF2-40B4-BE49-F238E27FC236}">
                  <a16:creationId xmlns:a16="http://schemas.microsoft.com/office/drawing/2014/main" id="{56867267-B475-4E69-9D58-EC62A6FE058B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7509" y="2315160"/>
              <a:ext cx="162906" cy="158223"/>
            </a:xfrm>
            <a:prstGeom prst="rect">
              <a:avLst/>
            </a:prstGeom>
          </p:spPr>
        </p:pic>
        <p:pic>
          <p:nvPicPr>
            <p:cNvPr id="60" name="Imagen 59">
              <a:extLst>
                <a:ext uri="{FF2B5EF4-FFF2-40B4-BE49-F238E27FC236}">
                  <a16:creationId xmlns:a16="http://schemas.microsoft.com/office/drawing/2014/main" id="{E29EF204-A448-4002-8A1C-DB0341F31464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6366" y="2619960"/>
              <a:ext cx="162906" cy="158223"/>
            </a:xfrm>
            <a:prstGeom prst="rect">
              <a:avLst/>
            </a:prstGeom>
          </p:spPr>
        </p:pic>
        <p:pic>
          <p:nvPicPr>
            <p:cNvPr id="63" name="Imagen 62">
              <a:extLst>
                <a:ext uri="{FF2B5EF4-FFF2-40B4-BE49-F238E27FC236}">
                  <a16:creationId xmlns:a16="http://schemas.microsoft.com/office/drawing/2014/main" id="{86120641-32C4-4AE8-94D3-C94C18868525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8171" y="2913636"/>
              <a:ext cx="162906" cy="158223"/>
            </a:xfrm>
            <a:prstGeom prst="rect">
              <a:avLst/>
            </a:prstGeom>
          </p:spPr>
        </p:pic>
      </p:grpSp>
      <p:sp>
        <p:nvSpPr>
          <p:cNvPr id="64" name="Placa 63">
            <a:extLst>
              <a:ext uri="{FF2B5EF4-FFF2-40B4-BE49-F238E27FC236}">
                <a16:creationId xmlns:a16="http://schemas.microsoft.com/office/drawing/2014/main" id="{1F1A37EF-7612-4F45-97CD-3C62C17F6D0D}"/>
              </a:ext>
            </a:extLst>
          </p:cNvPr>
          <p:cNvSpPr/>
          <p:nvPr/>
        </p:nvSpPr>
        <p:spPr>
          <a:xfrm flipH="1">
            <a:off x="544463" y="3806973"/>
            <a:ext cx="1680470" cy="1381373"/>
          </a:xfrm>
          <a:prstGeom prst="plaque">
            <a:avLst>
              <a:gd name="adj" fmla="val 6619"/>
            </a:avLst>
          </a:prstGeom>
          <a:noFill/>
          <a:ln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pic>
        <p:nvPicPr>
          <p:cNvPr id="32" name="Imagen 31">
            <a:extLst>
              <a:ext uri="{FF2B5EF4-FFF2-40B4-BE49-F238E27FC236}">
                <a16:creationId xmlns:a16="http://schemas.microsoft.com/office/drawing/2014/main" id="{26B63D50-3602-4D67-A76C-633D6D374657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259097" y="6541363"/>
            <a:ext cx="628638" cy="674145"/>
          </a:xfrm>
          <a:prstGeom prst="rect">
            <a:avLst/>
          </a:prstGeom>
        </p:spPr>
      </p:pic>
      <p:pic>
        <p:nvPicPr>
          <p:cNvPr id="65" name="Imagen 64">
            <a:extLst>
              <a:ext uri="{FF2B5EF4-FFF2-40B4-BE49-F238E27FC236}">
                <a16:creationId xmlns:a16="http://schemas.microsoft.com/office/drawing/2014/main" id="{D0CA3D43-846C-4A28-B7BE-3C0790EA8870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65716" t="50407"/>
          <a:stretch/>
        </p:blipFill>
        <p:spPr>
          <a:xfrm flipH="1">
            <a:off x="4623101" y="-1"/>
            <a:ext cx="445785" cy="47838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85712687"/>
      </p:ext>
    </p:extLst>
  </p:cSld>
  <p:clrMapOvr>
    <a:masterClrMapping/>
  </p:clrMapOvr>
</p:sld>
</file>

<file path=ppt/slides/slide3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5" name="Imagen 74">
            <a:extLst>
              <a:ext uri="{FF2B5EF4-FFF2-40B4-BE49-F238E27FC236}">
                <a16:creationId xmlns:a16="http://schemas.microsoft.com/office/drawing/2014/main" id="{86F066D6-3665-40A8-84FE-3CF74306B4E7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5802" t="16947" r="6588" b="21582"/>
          <a:stretch/>
        </p:blipFill>
        <p:spPr>
          <a:xfrm flipH="1">
            <a:off x="2534249" y="1615242"/>
            <a:ext cx="2241249" cy="5818323"/>
          </a:xfrm>
          <a:prstGeom prst="rect">
            <a:avLst/>
          </a:prstGeom>
        </p:spPr>
      </p:pic>
      <p:grpSp>
        <p:nvGrpSpPr>
          <p:cNvPr id="90" name="Grupo 89">
            <a:extLst>
              <a:ext uri="{FF2B5EF4-FFF2-40B4-BE49-F238E27FC236}">
                <a16:creationId xmlns:a16="http://schemas.microsoft.com/office/drawing/2014/main" id="{6A10F933-5BE6-45D0-9227-6F90A3B05617}"/>
              </a:ext>
            </a:extLst>
          </p:cNvPr>
          <p:cNvGrpSpPr/>
          <p:nvPr/>
        </p:nvGrpSpPr>
        <p:grpSpPr>
          <a:xfrm>
            <a:off x="2431176" y="1277695"/>
            <a:ext cx="2333423" cy="338554"/>
            <a:chOff x="282012" y="1116730"/>
            <a:chExt cx="2333423" cy="338554"/>
          </a:xfrm>
        </p:grpSpPr>
        <p:grpSp>
          <p:nvGrpSpPr>
            <p:cNvPr id="76" name="Grupo 75">
              <a:extLst>
                <a:ext uri="{FF2B5EF4-FFF2-40B4-BE49-F238E27FC236}">
                  <a16:creationId xmlns:a16="http://schemas.microsoft.com/office/drawing/2014/main" id="{A61A1061-E59C-431B-BF67-DEFCDEE579BE}"/>
                </a:ext>
              </a:extLst>
            </p:cNvPr>
            <p:cNvGrpSpPr/>
            <p:nvPr/>
          </p:nvGrpSpPr>
          <p:grpSpPr>
            <a:xfrm>
              <a:off x="1292286" y="1199456"/>
              <a:ext cx="1323149" cy="173102"/>
              <a:chOff x="2351916" y="2459619"/>
              <a:chExt cx="1424738" cy="173102"/>
            </a:xfrm>
          </p:grpSpPr>
          <p:pic>
            <p:nvPicPr>
              <p:cNvPr id="77" name="Imagen 76">
                <a:extLst>
                  <a:ext uri="{FF2B5EF4-FFF2-40B4-BE49-F238E27FC236}">
                    <a16:creationId xmlns:a16="http://schemas.microsoft.com/office/drawing/2014/main" id="{B7A81B46-CA0D-4087-89EF-FAE09193A61A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351916" y="2459619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78" name="Imagen 77">
                <a:extLst>
                  <a:ext uri="{FF2B5EF4-FFF2-40B4-BE49-F238E27FC236}">
                    <a16:creationId xmlns:a16="http://schemas.microsoft.com/office/drawing/2014/main" id="{E94153B6-6DC4-4AB7-AC3B-F55DD2065F5B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534444" y="2462337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79" name="Imagen 78">
                <a:extLst>
                  <a:ext uri="{FF2B5EF4-FFF2-40B4-BE49-F238E27FC236}">
                    <a16:creationId xmlns:a16="http://schemas.microsoft.com/office/drawing/2014/main" id="{EA1DF94F-D73B-4068-AC8A-D0A408DD32D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713545" y="2467401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0" name="Imagen 79">
                <a:extLst>
                  <a:ext uri="{FF2B5EF4-FFF2-40B4-BE49-F238E27FC236}">
                    <a16:creationId xmlns:a16="http://schemas.microsoft.com/office/drawing/2014/main" id="{62C852A6-1DC0-492C-8708-0BCE85A2F8DC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898714" y="2467401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1" name="Imagen 80">
                <a:extLst>
                  <a:ext uri="{FF2B5EF4-FFF2-40B4-BE49-F238E27FC236}">
                    <a16:creationId xmlns:a16="http://schemas.microsoft.com/office/drawing/2014/main" id="{0177E378-B2D1-433E-B487-95F0ADA2623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080634" y="2462337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2" name="Imagen 81">
                <a:extLst>
                  <a:ext uri="{FF2B5EF4-FFF2-40B4-BE49-F238E27FC236}">
                    <a16:creationId xmlns:a16="http://schemas.microsoft.com/office/drawing/2014/main" id="{5D2CCC76-1728-4CCE-8CA6-F4D7D93C730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259735" y="2463688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3" name="Imagen 82">
                <a:extLst>
                  <a:ext uri="{FF2B5EF4-FFF2-40B4-BE49-F238E27FC236}">
                    <a16:creationId xmlns:a16="http://schemas.microsoft.com/office/drawing/2014/main" id="{8737CD88-8CE9-45B7-B88B-A039D1BC2D9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436306" y="2459619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4" name="Imagen 83">
                <a:extLst>
                  <a:ext uri="{FF2B5EF4-FFF2-40B4-BE49-F238E27FC236}">
                    <a16:creationId xmlns:a16="http://schemas.microsoft.com/office/drawing/2014/main" id="{9C749F1B-619A-40EE-A3E5-6C9759F13278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624293" y="2462337"/>
                <a:ext cx="152361" cy="165320"/>
              </a:xfrm>
              <a:prstGeom prst="rect">
                <a:avLst/>
              </a:prstGeom>
            </p:spPr>
          </p:pic>
        </p:grpSp>
        <p:sp>
          <p:nvSpPr>
            <p:cNvPr id="86" name="CuadroTexto 85">
              <a:extLst>
                <a:ext uri="{FF2B5EF4-FFF2-40B4-BE49-F238E27FC236}">
                  <a16:creationId xmlns:a16="http://schemas.microsoft.com/office/drawing/2014/main" id="{E7CF8BFC-D72D-4A50-9441-6DC5C224B0DC}"/>
                </a:ext>
              </a:extLst>
            </p:cNvPr>
            <p:cNvSpPr txBox="1"/>
            <p:nvPr/>
          </p:nvSpPr>
          <p:spPr>
            <a:xfrm>
              <a:off x="282012" y="1116730"/>
              <a:ext cx="1081021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s-CL" sz="1600" dirty="0">
                  <a:latin typeface="that i love you" pitchFamily="2" charset="0"/>
                </a:rPr>
                <a:t>Hidratación</a:t>
              </a:r>
            </a:p>
          </p:txBody>
        </p:sp>
      </p:grpSp>
      <p:sp>
        <p:nvSpPr>
          <p:cNvPr id="2" name="Rectángulo: esquinas redondeadas 1">
            <a:extLst>
              <a:ext uri="{FF2B5EF4-FFF2-40B4-BE49-F238E27FC236}">
                <a16:creationId xmlns:a16="http://schemas.microsoft.com/office/drawing/2014/main" id="{8AFFB728-72C6-47D6-8CF6-8E68D901CF0E}"/>
              </a:ext>
            </a:extLst>
          </p:cNvPr>
          <p:cNvSpPr/>
          <p:nvPr/>
        </p:nvSpPr>
        <p:spPr>
          <a:xfrm flipH="1">
            <a:off x="2536574" y="808814"/>
            <a:ext cx="2238924" cy="348713"/>
          </a:xfrm>
          <a:prstGeom prst="roundRect">
            <a:avLst>
              <a:gd name="adj" fmla="val 20690"/>
            </a:avLst>
          </a:prstGeom>
          <a:noFill/>
          <a:ln>
            <a:solidFill>
              <a:schemeClr val="bg1">
                <a:lumMod val="65000"/>
              </a:schemeClr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grpSp>
        <p:nvGrpSpPr>
          <p:cNvPr id="20" name="Grupo 19">
            <a:extLst>
              <a:ext uri="{FF2B5EF4-FFF2-40B4-BE49-F238E27FC236}">
                <a16:creationId xmlns:a16="http://schemas.microsoft.com/office/drawing/2014/main" id="{9E56ED60-C0FC-4AFF-8B2B-402E4644997E}"/>
              </a:ext>
            </a:extLst>
          </p:cNvPr>
          <p:cNvGrpSpPr/>
          <p:nvPr/>
        </p:nvGrpSpPr>
        <p:grpSpPr>
          <a:xfrm>
            <a:off x="2648158" y="551964"/>
            <a:ext cx="1302561" cy="270451"/>
            <a:chOff x="3427898" y="945416"/>
            <a:chExt cx="1302561" cy="270451"/>
          </a:xfrm>
        </p:grpSpPr>
        <p:sp>
          <p:nvSpPr>
            <p:cNvPr id="6" name="Elipse 5">
              <a:extLst>
                <a:ext uri="{FF2B5EF4-FFF2-40B4-BE49-F238E27FC236}">
                  <a16:creationId xmlns:a16="http://schemas.microsoft.com/office/drawing/2014/main" id="{2C5DCEA4-6AF6-49BD-B708-B769FAFE792C}"/>
                </a:ext>
              </a:extLst>
            </p:cNvPr>
            <p:cNvSpPr/>
            <p:nvPr/>
          </p:nvSpPr>
          <p:spPr>
            <a:xfrm>
              <a:off x="3448303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7" name="CuadroTexto 6">
              <a:extLst>
                <a:ext uri="{FF2B5EF4-FFF2-40B4-BE49-F238E27FC236}">
                  <a16:creationId xmlns:a16="http://schemas.microsoft.com/office/drawing/2014/main" id="{AA089D6C-B1E2-48FB-BE83-481042A4D336}"/>
                </a:ext>
              </a:extLst>
            </p:cNvPr>
            <p:cNvSpPr txBox="1"/>
            <p:nvPr/>
          </p:nvSpPr>
          <p:spPr>
            <a:xfrm>
              <a:off x="3427898" y="945416"/>
              <a:ext cx="167925" cy="2623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L</a:t>
              </a:r>
            </a:p>
          </p:txBody>
        </p:sp>
        <p:sp>
          <p:nvSpPr>
            <p:cNvPr id="8" name="Elipse 7">
              <a:extLst>
                <a:ext uri="{FF2B5EF4-FFF2-40B4-BE49-F238E27FC236}">
                  <a16:creationId xmlns:a16="http://schemas.microsoft.com/office/drawing/2014/main" id="{EF3D6D35-0B29-48F8-A7E7-F05677A56176}"/>
                </a:ext>
              </a:extLst>
            </p:cNvPr>
            <p:cNvSpPr/>
            <p:nvPr/>
          </p:nvSpPr>
          <p:spPr>
            <a:xfrm>
              <a:off x="3636352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9" name="CuadroTexto 8">
              <a:extLst>
                <a:ext uri="{FF2B5EF4-FFF2-40B4-BE49-F238E27FC236}">
                  <a16:creationId xmlns:a16="http://schemas.microsoft.com/office/drawing/2014/main" id="{9A7EF53A-AA99-48D2-85A8-CA65C6ED1C5E}"/>
                </a:ext>
              </a:extLst>
            </p:cNvPr>
            <p:cNvSpPr txBox="1"/>
            <p:nvPr/>
          </p:nvSpPr>
          <p:spPr>
            <a:xfrm>
              <a:off x="3604676" y="945416"/>
              <a:ext cx="167925" cy="2623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M</a:t>
              </a:r>
            </a:p>
          </p:txBody>
        </p:sp>
        <p:sp>
          <p:nvSpPr>
            <p:cNvPr id="10" name="Elipse 9">
              <a:extLst>
                <a:ext uri="{FF2B5EF4-FFF2-40B4-BE49-F238E27FC236}">
                  <a16:creationId xmlns:a16="http://schemas.microsoft.com/office/drawing/2014/main" id="{B0003AE6-C47F-46BF-B6B1-DDBB042C0368}"/>
                </a:ext>
              </a:extLst>
            </p:cNvPr>
            <p:cNvSpPr/>
            <p:nvPr/>
          </p:nvSpPr>
          <p:spPr>
            <a:xfrm>
              <a:off x="3822502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1" name="CuadroTexto 10">
              <a:extLst>
                <a:ext uri="{FF2B5EF4-FFF2-40B4-BE49-F238E27FC236}">
                  <a16:creationId xmlns:a16="http://schemas.microsoft.com/office/drawing/2014/main" id="{93A2415F-9910-41C0-9834-ACE5EE7EC06F}"/>
                </a:ext>
              </a:extLst>
            </p:cNvPr>
            <p:cNvSpPr txBox="1"/>
            <p:nvPr/>
          </p:nvSpPr>
          <p:spPr>
            <a:xfrm>
              <a:off x="3795934" y="953506"/>
              <a:ext cx="167925" cy="2623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M</a:t>
              </a:r>
            </a:p>
          </p:txBody>
        </p:sp>
        <p:sp>
          <p:nvSpPr>
            <p:cNvPr id="12" name="Elipse 11">
              <a:extLst>
                <a:ext uri="{FF2B5EF4-FFF2-40B4-BE49-F238E27FC236}">
                  <a16:creationId xmlns:a16="http://schemas.microsoft.com/office/drawing/2014/main" id="{C7C288CE-F547-4E52-94A3-8C23F40BEE3C}"/>
                </a:ext>
              </a:extLst>
            </p:cNvPr>
            <p:cNvSpPr/>
            <p:nvPr/>
          </p:nvSpPr>
          <p:spPr>
            <a:xfrm>
              <a:off x="4008652" y="983612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3" name="CuadroTexto 12">
              <a:extLst>
                <a:ext uri="{FF2B5EF4-FFF2-40B4-BE49-F238E27FC236}">
                  <a16:creationId xmlns:a16="http://schemas.microsoft.com/office/drawing/2014/main" id="{4114C506-8170-47D2-9D5A-128DBFEEE7C8}"/>
                </a:ext>
              </a:extLst>
            </p:cNvPr>
            <p:cNvSpPr txBox="1"/>
            <p:nvPr/>
          </p:nvSpPr>
          <p:spPr>
            <a:xfrm>
              <a:off x="3987194" y="951397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J</a:t>
              </a:r>
            </a:p>
          </p:txBody>
        </p:sp>
        <p:sp>
          <p:nvSpPr>
            <p:cNvPr id="14" name="Elipse 13">
              <a:extLst>
                <a:ext uri="{FF2B5EF4-FFF2-40B4-BE49-F238E27FC236}">
                  <a16:creationId xmlns:a16="http://schemas.microsoft.com/office/drawing/2014/main" id="{7CC52FD5-4E7C-49FA-BD83-A545EB3FC017}"/>
                </a:ext>
              </a:extLst>
            </p:cNvPr>
            <p:cNvSpPr/>
            <p:nvPr/>
          </p:nvSpPr>
          <p:spPr>
            <a:xfrm>
              <a:off x="4195174" y="983612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5" name="CuadroTexto 14">
              <a:extLst>
                <a:ext uri="{FF2B5EF4-FFF2-40B4-BE49-F238E27FC236}">
                  <a16:creationId xmlns:a16="http://schemas.microsoft.com/office/drawing/2014/main" id="{DDD8D263-EBC7-4AD3-8203-2FC2CBE524AF}"/>
                </a:ext>
              </a:extLst>
            </p:cNvPr>
            <p:cNvSpPr txBox="1"/>
            <p:nvPr/>
          </p:nvSpPr>
          <p:spPr>
            <a:xfrm>
              <a:off x="4169468" y="953506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V</a:t>
              </a:r>
            </a:p>
          </p:txBody>
        </p:sp>
        <p:sp>
          <p:nvSpPr>
            <p:cNvPr id="16" name="Elipse 15">
              <a:extLst>
                <a:ext uri="{FF2B5EF4-FFF2-40B4-BE49-F238E27FC236}">
                  <a16:creationId xmlns:a16="http://schemas.microsoft.com/office/drawing/2014/main" id="{1684D4EA-52BA-4FA5-A1FB-CB87FE74C584}"/>
                </a:ext>
              </a:extLst>
            </p:cNvPr>
            <p:cNvSpPr/>
            <p:nvPr/>
          </p:nvSpPr>
          <p:spPr>
            <a:xfrm>
              <a:off x="4383504" y="983612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7" name="CuadroTexto 16">
              <a:extLst>
                <a:ext uri="{FF2B5EF4-FFF2-40B4-BE49-F238E27FC236}">
                  <a16:creationId xmlns:a16="http://schemas.microsoft.com/office/drawing/2014/main" id="{3308939E-46AD-485D-B001-89690CD4E751}"/>
                </a:ext>
              </a:extLst>
            </p:cNvPr>
            <p:cNvSpPr txBox="1"/>
            <p:nvPr/>
          </p:nvSpPr>
          <p:spPr>
            <a:xfrm>
              <a:off x="4354590" y="945416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S</a:t>
              </a:r>
            </a:p>
          </p:txBody>
        </p:sp>
        <p:sp>
          <p:nvSpPr>
            <p:cNvPr id="18" name="Elipse 17">
              <a:extLst>
                <a:ext uri="{FF2B5EF4-FFF2-40B4-BE49-F238E27FC236}">
                  <a16:creationId xmlns:a16="http://schemas.microsoft.com/office/drawing/2014/main" id="{A8672FC7-70F5-4C49-A014-22DFFFBC4EA9}"/>
                </a:ext>
              </a:extLst>
            </p:cNvPr>
            <p:cNvSpPr/>
            <p:nvPr/>
          </p:nvSpPr>
          <p:spPr>
            <a:xfrm>
              <a:off x="4562534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9" name="CuadroTexto 18">
              <a:extLst>
                <a:ext uri="{FF2B5EF4-FFF2-40B4-BE49-F238E27FC236}">
                  <a16:creationId xmlns:a16="http://schemas.microsoft.com/office/drawing/2014/main" id="{FDD8A62F-1C31-4D5B-8003-266E7EE66DB5}"/>
                </a:ext>
              </a:extLst>
            </p:cNvPr>
            <p:cNvSpPr txBox="1"/>
            <p:nvPr/>
          </p:nvSpPr>
          <p:spPr>
            <a:xfrm>
              <a:off x="4541872" y="945416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D</a:t>
              </a:r>
            </a:p>
          </p:txBody>
        </p:sp>
      </p:grpSp>
      <p:sp>
        <p:nvSpPr>
          <p:cNvPr id="43" name="Rectángulo: esquinas redondeadas 42">
            <a:extLst>
              <a:ext uri="{FF2B5EF4-FFF2-40B4-BE49-F238E27FC236}">
                <a16:creationId xmlns:a16="http://schemas.microsoft.com/office/drawing/2014/main" id="{89D5D1E2-00DC-4937-B50F-B770D836BFF9}"/>
              </a:ext>
            </a:extLst>
          </p:cNvPr>
          <p:cNvSpPr/>
          <p:nvPr/>
        </p:nvSpPr>
        <p:spPr>
          <a:xfrm flipH="1">
            <a:off x="460830" y="5801409"/>
            <a:ext cx="1867912" cy="1306787"/>
          </a:xfrm>
          <a:prstGeom prst="roundRect">
            <a:avLst>
              <a:gd name="adj" fmla="val 3042"/>
            </a:avLst>
          </a:prstGeom>
          <a:noFill/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61" name="CuadroTexto 60">
            <a:extLst>
              <a:ext uri="{FF2B5EF4-FFF2-40B4-BE49-F238E27FC236}">
                <a16:creationId xmlns:a16="http://schemas.microsoft.com/office/drawing/2014/main" id="{B1867932-8D36-4858-BFF8-81AECC48EBAD}"/>
              </a:ext>
            </a:extLst>
          </p:cNvPr>
          <p:cNvSpPr txBox="1"/>
          <p:nvPr/>
        </p:nvSpPr>
        <p:spPr>
          <a:xfrm>
            <a:off x="502270" y="470523"/>
            <a:ext cx="1705246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CL" sz="4800" dirty="0">
                <a:latin typeface="August Script Bold free" pitchFamily="2" charset="0"/>
              </a:rPr>
              <a:t>Año</a:t>
            </a:r>
          </a:p>
        </p:txBody>
      </p:sp>
      <p:sp>
        <p:nvSpPr>
          <p:cNvPr id="62" name="CuadroTexto 61">
            <a:extLst>
              <a:ext uri="{FF2B5EF4-FFF2-40B4-BE49-F238E27FC236}">
                <a16:creationId xmlns:a16="http://schemas.microsoft.com/office/drawing/2014/main" id="{D7348A25-2C0A-4180-9706-193D7ACDBC8E}"/>
              </a:ext>
            </a:extLst>
          </p:cNvPr>
          <p:cNvSpPr txBox="1"/>
          <p:nvPr/>
        </p:nvSpPr>
        <p:spPr>
          <a:xfrm>
            <a:off x="1174158" y="905259"/>
            <a:ext cx="149088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CL" sz="4000" dirty="0" smtClean="0">
                <a:latin typeface="August Script Bold free" pitchFamily="2" charset="0"/>
              </a:rPr>
              <a:t>2023 </a:t>
            </a:r>
            <a:endParaRPr lang="es-CL" sz="4000" dirty="0">
              <a:latin typeface="August Script Bold free" pitchFamily="2" charset="0"/>
            </a:endParaRPr>
          </a:p>
        </p:txBody>
      </p:sp>
      <p:sp>
        <p:nvSpPr>
          <p:cNvPr id="27" name="CuadroTexto 26">
            <a:extLst>
              <a:ext uri="{FF2B5EF4-FFF2-40B4-BE49-F238E27FC236}">
                <a16:creationId xmlns:a16="http://schemas.microsoft.com/office/drawing/2014/main" id="{F0091D1D-C5BA-4DD7-B564-F84C4F3256B9}"/>
              </a:ext>
            </a:extLst>
          </p:cNvPr>
          <p:cNvSpPr txBox="1"/>
          <p:nvPr/>
        </p:nvSpPr>
        <p:spPr>
          <a:xfrm>
            <a:off x="788889" y="1505371"/>
            <a:ext cx="136617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CL" sz="3600" dirty="0">
                <a:latin typeface="Ayunindra Font" pitchFamily="50" charset="0"/>
              </a:rPr>
              <a:t>Metas</a:t>
            </a:r>
          </a:p>
        </p:txBody>
      </p:sp>
      <p:cxnSp>
        <p:nvCxnSpPr>
          <p:cNvPr id="34" name="Conector recto 33">
            <a:extLst>
              <a:ext uri="{FF2B5EF4-FFF2-40B4-BE49-F238E27FC236}">
                <a16:creationId xmlns:a16="http://schemas.microsoft.com/office/drawing/2014/main" id="{6C326F97-CC68-4216-8B0B-6409AE189A23}"/>
              </a:ext>
            </a:extLst>
          </p:cNvPr>
          <p:cNvCxnSpPr>
            <a:cxnSpLocks/>
          </p:cNvCxnSpPr>
          <p:nvPr/>
        </p:nvCxnSpPr>
        <p:spPr>
          <a:xfrm>
            <a:off x="719609" y="2193173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Conector recto 36">
            <a:extLst>
              <a:ext uri="{FF2B5EF4-FFF2-40B4-BE49-F238E27FC236}">
                <a16:creationId xmlns:a16="http://schemas.microsoft.com/office/drawing/2014/main" id="{7A9A9E17-643C-46C7-8DA1-90ACB4FD0A6E}"/>
              </a:ext>
            </a:extLst>
          </p:cNvPr>
          <p:cNvCxnSpPr>
            <a:cxnSpLocks/>
          </p:cNvCxnSpPr>
          <p:nvPr/>
        </p:nvCxnSpPr>
        <p:spPr>
          <a:xfrm>
            <a:off x="720116" y="2475725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Conector recto 37">
            <a:extLst>
              <a:ext uri="{FF2B5EF4-FFF2-40B4-BE49-F238E27FC236}">
                <a16:creationId xmlns:a16="http://schemas.microsoft.com/office/drawing/2014/main" id="{117FEECC-50E9-48AE-A3A0-ECE918D11567}"/>
              </a:ext>
            </a:extLst>
          </p:cNvPr>
          <p:cNvCxnSpPr>
            <a:cxnSpLocks/>
          </p:cNvCxnSpPr>
          <p:nvPr/>
        </p:nvCxnSpPr>
        <p:spPr>
          <a:xfrm>
            <a:off x="718240" y="2780525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Conector recto 38">
            <a:extLst>
              <a:ext uri="{FF2B5EF4-FFF2-40B4-BE49-F238E27FC236}">
                <a16:creationId xmlns:a16="http://schemas.microsoft.com/office/drawing/2014/main" id="{F24D8324-6901-4816-8512-FDC54A3E01DF}"/>
              </a:ext>
            </a:extLst>
          </p:cNvPr>
          <p:cNvCxnSpPr>
            <a:cxnSpLocks/>
          </p:cNvCxnSpPr>
          <p:nvPr/>
        </p:nvCxnSpPr>
        <p:spPr>
          <a:xfrm>
            <a:off x="718240" y="3074201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Placa 2">
            <a:extLst>
              <a:ext uri="{FF2B5EF4-FFF2-40B4-BE49-F238E27FC236}">
                <a16:creationId xmlns:a16="http://schemas.microsoft.com/office/drawing/2014/main" id="{C3F9C842-00FA-4A41-AA78-EC49C9D9D4A3}"/>
              </a:ext>
            </a:extLst>
          </p:cNvPr>
          <p:cNvSpPr/>
          <p:nvPr/>
        </p:nvSpPr>
        <p:spPr>
          <a:xfrm flipH="1">
            <a:off x="489789" y="3750740"/>
            <a:ext cx="1791840" cy="1500318"/>
          </a:xfrm>
          <a:prstGeom prst="plaque">
            <a:avLst>
              <a:gd name="adj" fmla="val 6619"/>
            </a:avLst>
          </a:prstGeom>
          <a:solidFill>
            <a:srgbClr val="FCEBE0"/>
          </a:solidFill>
          <a:ln>
            <a:solidFill>
              <a:srgbClr val="FCD6D7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70" name="CuadroTexto 69">
            <a:extLst>
              <a:ext uri="{FF2B5EF4-FFF2-40B4-BE49-F238E27FC236}">
                <a16:creationId xmlns:a16="http://schemas.microsoft.com/office/drawing/2014/main" id="{C5660BA0-7AA5-442F-B19F-51782AAE91E1}"/>
              </a:ext>
            </a:extLst>
          </p:cNvPr>
          <p:cNvSpPr txBox="1"/>
          <p:nvPr/>
        </p:nvSpPr>
        <p:spPr>
          <a:xfrm flipH="1">
            <a:off x="560832" y="3174959"/>
            <a:ext cx="157604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CL" sz="3200" dirty="0">
                <a:latin typeface="Please write me a song" panose="02000603000000000000" pitchFamily="2" charset="0"/>
                <a:ea typeface="Please write me a song" panose="02000603000000000000" pitchFamily="2" charset="0"/>
              </a:rPr>
              <a:t>Importante</a:t>
            </a:r>
          </a:p>
        </p:txBody>
      </p:sp>
      <p:sp>
        <p:nvSpPr>
          <p:cNvPr id="72" name="CuadroTexto 71">
            <a:extLst>
              <a:ext uri="{FF2B5EF4-FFF2-40B4-BE49-F238E27FC236}">
                <a16:creationId xmlns:a16="http://schemas.microsoft.com/office/drawing/2014/main" id="{FA02E334-CC17-4B72-8C99-28B64BC13A1C}"/>
              </a:ext>
            </a:extLst>
          </p:cNvPr>
          <p:cNvSpPr txBox="1"/>
          <p:nvPr/>
        </p:nvSpPr>
        <p:spPr>
          <a:xfrm flipH="1">
            <a:off x="773256" y="5571063"/>
            <a:ext cx="1293702" cy="594906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algn="ctr"/>
            <a:r>
              <a:rPr lang="es-CL" sz="3266" dirty="0">
                <a:latin typeface="The Sunset" pitchFamily="2" charset="0"/>
              </a:rPr>
              <a:t>Notas</a:t>
            </a:r>
          </a:p>
        </p:txBody>
      </p:sp>
      <p:pic>
        <p:nvPicPr>
          <p:cNvPr id="22" name="Imagen 21">
            <a:extLst>
              <a:ext uri="{FF2B5EF4-FFF2-40B4-BE49-F238E27FC236}">
                <a16:creationId xmlns:a16="http://schemas.microsoft.com/office/drawing/2014/main" id="{62CBFADE-6F0F-42F1-9100-230F3D7A9794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188956" y="4650379"/>
            <a:ext cx="727315" cy="2864905"/>
          </a:xfrm>
          <a:prstGeom prst="rect">
            <a:avLst/>
          </a:prstGeom>
        </p:spPr>
      </p:pic>
      <p:pic>
        <p:nvPicPr>
          <p:cNvPr id="23" name="Imagen 22">
            <a:extLst>
              <a:ext uri="{FF2B5EF4-FFF2-40B4-BE49-F238E27FC236}">
                <a16:creationId xmlns:a16="http://schemas.microsoft.com/office/drawing/2014/main" id="{2B2C2E0D-EB88-46B4-AC8F-E4A9A8B31354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43898" t="21174"/>
          <a:stretch/>
        </p:blipFill>
        <p:spPr>
          <a:xfrm>
            <a:off x="0" y="0"/>
            <a:ext cx="909986" cy="976498"/>
          </a:xfrm>
          <a:prstGeom prst="rect">
            <a:avLst/>
          </a:prstGeom>
        </p:spPr>
      </p:pic>
      <p:pic>
        <p:nvPicPr>
          <p:cNvPr id="25" name="Imagen 24">
            <a:extLst>
              <a:ext uri="{FF2B5EF4-FFF2-40B4-BE49-F238E27FC236}">
                <a16:creationId xmlns:a16="http://schemas.microsoft.com/office/drawing/2014/main" id="{C293EFCA-F8D9-437F-BBDE-D23B0F61DF56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027536" y="351099"/>
            <a:ext cx="713197" cy="476000"/>
          </a:xfrm>
          <a:prstGeom prst="rect">
            <a:avLst/>
          </a:prstGeom>
        </p:spPr>
      </p:pic>
      <p:grpSp>
        <p:nvGrpSpPr>
          <p:cNvPr id="31" name="Grupo 30">
            <a:extLst>
              <a:ext uri="{FF2B5EF4-FFF2-40B4-BE49-F238E27FC236}">
                <a16:creationId xmlns:a16="http://schemas.microsoft.com/office/drawing/2014/main" id="{7745E27F-467E-4749-8E47-3209094E0C66}"/>
              </a:ext>
            </a:extLst>
          </p:cNvPr>
          <p:cNvGrpSpPr/>
          <p:nvPr/>
        </p:nvGrpSpPr>
        <p:grpSpPr>
          <a:xfrm>
            <a:off x="526230" y="2080990"/>
            <a:ext cx="160028" cy="1041337"/>
            <a:chOff x="508707" y="2032864"/>
            <a:chExt cx="160028" cy="1041337"/>
          </a:xfrm>
        </p:grpSpPr>
        <p:pic>
          <p:nvPicPr>
            <p:cNvPr id="57" name="Imagen 56">
              <a:extLst>
                <a:ext uri="{FF2B5EF4-FFF2-40B4-BE49-F238E27FC236}">
                  <a16:creationId xmlns:a16="http://schemas.microsoft.com/office/drawing/2014/main" id="{961930C2-F576-49DD-A7AA-2FDB4D77175D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7508" y="2035205"/>
              <a:ext cx="162906" cy="158223"/>
            </a:xfrm>
            <a:prstGeom prst="rect">
              <a:avLst/>
            </a:prstGeom>
          </p:spPr>
        </p:pic>
        <p:pic>
          <p:nvPicPr>
            <p:cNvPr id="58" name="Imagen 57">
              <a:extLst>
                <a:ext uri="{FF2B5EF4-FFF2-40B4-BE49-F238E27FC236}">
                  <a16:creationId xmlns:a16="http://schemas.microsoft.com/office/drawing/2014/main" id="{56867267-B475-4E69-9D58-EC62A6FE058B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7509" y="2315160"/>
              <a:ext cx="162906" cy="158223"/>
            </a:xfrm>
            <a:prstGeom prst="rect">
              <a:avLst/>
            </a:prstGeom>
          </p:spPr>
        </p:pic>
        <p:pic>
          <p:nvPicPr>
            <p:cNvPr id="60" name="Imagen 59">
              <a:extLst>
                <a:ext uri="{FF2B5EF4-FFF2-40B4-BE49-F238E27FC236}">
                  <a16:creationId xmlns:a16="http://schemas.microsoft.com/office/drawing/2014/main" id="{E29EF204-A448-4002-8A1C-DB0341F31464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6366" y="2619960"/>
              <a:ext cx="162906" cy="158223"/>
            </a:xfrm>
            <a:prstGeom prst="rect">
              <a:avLst/>
            </a:prstGeom>
          </p:spPr>
        </p:pic>
        <p:pic>
          <p:nvPicPr>
            <p:cNvPr id="63" name="Imagen 62">
              <a:extLst>
                <a:ext uri="{FF2B5EF4-FFF2-40B4-BE49-F238E27FC236}">
                  <a16:creationId xmlns:a16="http://schemas.microsoft.com/office/drawing/2014/main" id="{86120641-32C4-4AE8-94D3-C94C18868525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8171" y="2913636"/>
              <a:ext cx="162906" cy="158223"/>
            </a:xfrm>
            <a:prstGeom prst="rect">
              <a:avLst/>
            </a:prstGeom>
          </p:spPr>
        </p:pic>
      </p:grpSp>
      <p:sp>
        <p:nvSpPr>
          <p:cNvPr id="64" name="Placa 63">
            <a:extLst>
              <a:ext uri="{FF2B5EF4-FFF2-40B4-BE49-F238E27FC236}">
                <a16:creationId xmlns:a16="http://schemas.microsoft.com/office/drawing/2014/main" id="{1F1A37EF-7612-4F45-97CD-3C62C17F6D0D}"/>
              </a:ext>
            </a:extLst>
          </p:cNvPr>
          <p:cNvSpPr/>
          <p:nvPr/>
        </p:nvSpPr>
        <p:spPr>
          <a:xfrm flipH="1">
            <a:off x="544463" y="3806973"/>
            <a:ext cx="1680470" cy="1381373"/>
          </a:xfrm>
          <a:prstGeom prst="plaque">
            <a:avLst>
              <a:gd name="adj" fmla="val 6619"/>
            </a:avLst>
          </a:prstGeom>
          <a:noFill/>
          <a:ln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pic>
        <p:nvPicPr>
          <p:cNvPr id="32" name="Imagen 31">
            <a:extLst>
              <a:ext uri="{FF2B5EF4-FFF2-40B4-BE49-F238E27FC236}">
                <a16:creationId xmlns:a16="http://schemas.microsoft.com/office/drawing/2014/main" id="{26B63D50-3602-4D67-A76C-633D6D374657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259097" y="6541363"/>
            <a:ext cx="628638" cy="674145"/>
          </a:xfrm>
          <a:prstGeom prst="rect">
            <a:avLst/>
          </a:prstGeom>
        </p:spPr>
      </p:pic>
      <p:pic>
        <p:nvPicPr>
          <p:cNvPr id="65" name="Imagen 64">
            <a:extLst>
              <a:ext uri="{FF2B5EF4-FFF2-40B4-BE49-F238E27FC236}">
                <a16:creationId xmlns:a16="http://schemas.microsoft.com/office/drawing/2014/main" id="{D0CA3D43-846C-4A28-B7BE-3C0790EA8870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65716" t="50407"/>
          <a:stretch/>
        </p:blipFill>
        <p:spPr>
          <a:xfrm flipH="1">
            <a:off x="4623101" y="-1"/>
            <a:ext cx="445785" cy="47838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41984990"/>
      </p:ext>
    </p:extLst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4" name="Imagen 113">
            <a:extLst>
              <a:ext uri="{FF2B5EF4-FFF2-40B4-BE49-F238E27FC236}">
                <a16:creationId xmlns:a16="http://schemas.microsoft.com/office/drawing/2014/main" id="{E2C72D66-3C05-40F4-818E-4CB8631B94FA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26633" t="9514" r="29569" b="27352"/>
          <a:stretch/>
        </p:blipFill>
        <p:spPr>
          <a:xfrm rot="16200000">
            <a:off x="2185505" y="-1998928"/>
            <a:ext cx="697876" cy="5068891"/>
          </a:xfrm>
          <a:prstGeom prst="rect">
            <a:avLst/>
          </a:prstGeom>
        </p:spPr>
      </p:pic>
      <p:sp>
        <p:nvSpPr>
          <p:cNvPr id="112" name="Rectángulo: esquinas redondeadas 111">
            <a:extLst>
              <a:ext uri="{FF2B5EF4-FFF2-40B4-BE49-F238E27FC236}">
                <a16:creationId xmlns:a16="http://schemas.microsoft.com/office/drawing/2014/main" id="{E115D612-3661-42A9-A486-91A7B88EA55F}"/>
              </a:ext>
            </a:extLst>
          </p:cNvPr>
          <p:cNvSpPr/>
          <p:nvPr/>
        </p:nvSpPr>
        <p:spPr>
          <a:xfrm>
            <a:off x="440504" y="6367648"/>
            <a:ext cx="4290148" cy="890633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110" name="Rectángulo: esquinas redondeadas 109">
            <a:extLst>
              <a:ext uri="{FF2B5EF4-FFF2-40B4-BE49-F238E27FC236}">
                <a16:creationId xmlns:a16="http://schemas.microsoft.com/office/drawing/2014/main" id="{9B78243E-FF09-471B-A928-593DCFE6BCF1}"/>
              </a:ext>
            </a:extLst>
          </p:cNvPr>
          <p:cNvSpPr/>
          <p:nvPr/>
        </p:nvSpPr>
        <p:spPr>
          <a:xfrm>
            <a:off x="440505" y="3776826"/>
            <a:ext cx="4290148" cy="1439386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84" name="Rectángulo: esquinas redondeadas 83">
            <a:extLst>
              <a:ext uri="{FF2B5EF4-FFF2-40B4-BE49-F238E27FC236}">
                <a16:creationId xmlns:a16="http://schemas.microsoft.com/office/drawing/2014/main" id="{AD7414DD-8DE6-45B8-8112-9BDDF0B186AF}"/>
              </a:ext>
            </a:extLst>
          </p:cNvPr>
          <p:cNvSpPr/>
          <p:nvPr/>
        </p:nvSpPr>
        <p:spPr>
          <a:xfrm>
            <a:off x="420001" y="1536627"/>
            <a:ext cx="4310651" cy="697874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2" name="Rectángulo: esquinas redondeadas 1">
            <a:extLst>
              <a:ext uri="{FF2B5EF4-FFF2-40B4-BE49-F238E27FC236}">
                <a16:creationId xmlns:a16="http://schemas.microsoft.com/office/drawing/2014/main" id="{99FF4510-806D-4AC7-8D73-69B355A697B8}"/>
              </a:ext>
            </a:extLst>
          </p:cNvPr>
          <p:cNvSpPr/>
          <p:nvPr/>
        </p:nvSpPr>
        <p:spPr>
          <a:xfrm>
            <a:off x="1308997" y="1142665"/>
            <a:ext cx="1021080" cy="217998"/>
          </a:xfrm>
          <a:prstGeom prst="roundRect">
            <a:avLst>
              <a:gd name="adj" fmla="val 0"/>
            </a:avLst>
          </a:prstGeom>
          <a:noFill/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4" name="Rectángulo 3">
            <a:extLst>
              <a:ext uri="{FF2B5EF4-FFF2-40B4-BE49-F238E27FC236}">
                <a16:creationId xmlns:a16="http://schemas.microsoft.com/office/drawing/2014/main" id="{2AFB77A1-E7B9-4F47-9144-3CC7BDF7EE3D}"/>
              </a:ext>
            </a:extLst>
          </p:cNvPr>
          <p:cNvSpPr/>
          <p:nvPr/>
        </p:nvSpPr>
        <p:spPr>
          <a:xfrm>
            <a:off x="440504" y="1056234"/>
            <a:ext cx="1021080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N.º Pedido</a:t>
            </a:r>
            <a:endParaRPr lang="es-CL" dirty="0">
              <a:effectLst/>
              <a:latin typeface="Akazan Lt" panose="02000506020000020003" pitchFamily="2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5" name="Rectángulo: esquinas redondeadas 4">
            <a:extLst>
              <a:ext uri="{FF2B5EF4-FFF2-40B4-BE49-F238E27FC236}">
                <a16:creationId xmlns:a16="http://schemas.microsoft.com/office/drawing/2014/main" id="{2842A9BB-0E44-4F1E-97DD-EF7322732B51}"/>
              </a:ext>
            </a:extLst>
          </p:cNvPr>
          <p:cNvSpPr/>
          <p:nvPr/>
        </p:nvSpPr>
        <p:spPr>
          <a:xfrm>
            <a:off x="3675604" y="1142059"/>
            <a:ext cx="1021080" cy="217998"/>
          </a:xfrm>
          <a:prstGeom prst="roundRect">
            <a:avLst>
              <a:gd name="adj" fmla="val 0"/>
            </a:avLst>
          </a:prstGeom>
          <a:noFill/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6" name="Rectángulo 5">
            <a:extLst>
              <a:ext uri="{FF2B5EF4-FFF2-40B4-BE49-F238E27FC236}">
                <a16:creationId xmlns:a16="http://schemas.microsoft.com/office/drawing/2014/main" id="{7F3D37A6-278E-4B2C-8776-6E7C1A84784E}"/>
              </a:ext>
            </a:extLst>
          </p:cNvPr>
          <p:cNvSpPr/>
          <p:nvPr/>
        </p:nvSpPr>
        <p:spPr>
          <a:xfrm>
            <a:off x="3079506" y="1063864"/>
            <a:ext cx="1021080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Fecha</a:t>
            </a:r>
          </a:p>
        </p:txBody>
      </p:sp>
      <p:grpSp>
        <p:nvGrpSpPr>
          <p:cNvPr id="17" name="Grupo 16">
            <a:extLst>
              <a:ext uri="{FF2B5EF4-FFF2-40B4-BE49-F238E27FC236}">
                <a16:creationId xmlns:a16="http://schemas.microsoft.com/office/drawing/2014/main" id="{A1221EF0-FDFE-48C3-A647-6370BEFC3A9F}"/>
              </a:ext>
            </a:extLst>
          </p:cNvPr>
          <p:cNvGrpSpPr/>
          <p:nvPr/>
        </p:nvGrpSpPr>
        <p:grpSpPr>
          <a:xfrm>
            <a:off x="428996" y="1535416"/>
            <a:ext cx="4190338" cy="715275"/>
            <a:chOff x="461175" y="1120552"/>
            <a:chExt cx="4190338" cy="715275"/>
          </a:xfrm>
        </p:grpSpPr>
        <p:sp>
          <p:nvSpPr>
            <p:cNvPr id="8" name="Rectángulo 7">
              <a:extLst>
                <a:ext uri="{FF2B5EF4-FFF2-40B4-BE49-F238E27FC236}">
                  <a16:creationId xmlns:a16="http://schemas.microsoft.com/office/drawing/2014/main" id="{9A52EE84-0DE8-4F26-AD5E-3CE20593F425}"/>
                </a:ext>
              </a:extLst>
            </p:cNvPr>
            <p:cNvSpPr/>
            <p:nvPr/>
          </p:nvSpPr>
          <p:spPr>
            <a:xfrm>
              <a:off x="477077" y="1120552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Cliente: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" name="Rectángulo 8">
              <a:extLst>
                <a:ext uri="{FF2B5EF4-FFF2-40B4-BE49-F238E27FC236}">
                  <a16:creationId xmlns:a16="http://schemas.microsoft.com/office/drawing/2014/main" id="{0293D1B7-439B-4947-A5F0-41627F3784A1}"/>
                </a:ext>
              </a:extLst>
            </p:cNvPr>
            <p:cNvSpPr/>
            <p:nvPr/>
          </p:nvSpPr>
          <p:spPr>
            <a:xfrm>
              <a:off x="461175" y="1452518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Teléfono: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10" name="Rectángulo 9">
              <a:extLst>
                <a:ext uri="{FF2B5EF4-FFF2-40B4-BE49-F238E27FC236}">
                  <a16:creationId xmlns:a16="http://schemas.microsoft.com/office/drawing/2014/main" id="{18CEE0AE-BC72-4F64-89A2-783C42213717}"/>
                </a:ext>
              </a:extLst>
            </p:cNvPr>
            <p:cNvSpPr/>
            <p:nvPr/>
          </p:nvSpPr>
          <p:spPr>
            <a:xfrm>
              <a:off x="2542395" y="1460468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Celular: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12" name="Conector recto 11">
              <a:extLst>
                <a:ext uri="{FF2B5EF4-FFF2-40B4-BE49-F238E27FC236}">
                  <a16:creationId xmlns:a16="http://schemas.microsoft.com/office/drawing/2014/main" id="{44FD2E21-B38E-48E6-8AF0-3E3DE6E69487}"/>
                </a:ext>
              </a:extLst>
            </p:cNvPr>
            <p:cNvCxnSpPr/>
            <p:nvPr/>
          </p:nvCxnSpPr>
          <p:spPr>
            <a:xfrm>
              <a:off x="1089328" y="1380954"/>
              <a:ext cx="3562185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Conector recto 12">
              <a:extLst>
                <a:ext uri="{FF2B5EF4-FFF2-40B4-BE49-F238E27FC236}">
                  <a16:creationId xmlns:a16="http://schemas.microsoft.com/office/drawing/2014/main" id="{FF0615F5-297B-42CC-9227-B689F664423A}"/>
                </a:ext>
              </a:extLst>
            </p:cNvPr>
            <p:cNvCxnSpPr>
              <a:cxnSpLocks/>
            </p:cNvCxnSpPr>
            <p:nvPr/>
          </p:nvCxnSpPr>
          <p:spPr>
            <a:xfrm>
              <a:off x="1194019" y="1700333"/>
              <a:ext cx="1348376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" name="Conector recto 14">
              <a:extLst>
                <a:ext uri="{FF2B5EF4-FFF2-40B4-BE49-F238E27FC236}">
                  <a16:creationId xmlns:a16="http://schemas.microsoft.com/office/drawing/2014/main" id="{BD48C7B8-5CAC-4F82-9216-C8AB344C1EF2}"/>
                </a:ext>
              </a:extLst>
            </p:cNvPr>
            <p:cNvCxnSpPr>
              <a:cxnSpLocks/>
            </p:cNvCxnSpPr>
            <p:nvPr/>
          </p:nvCxnSpPr>
          <p:spPr>
            <a:xfrm>
              <a:off x="3228230" y="1700333"/>
              <a:ext cx="1423283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7" name="Grupo 26">
            <a:extLst>
              <a:ext uri="{FF2B5EF4-FFF2-40B4-BE49-F238E27FC236}">
                <a16:creationId xmlns:a16="http://schemas.microsoft.com/office/drawing/2014/main" id="{D011FB4B-7475-4BE9-A358-6DA41A8D12AD}"/>
              </a:ext>
            </a:extLst>
          </p:cNvPr>
          <p:cNvGrpSpPr/>
          <p:nvPr/>
        </p:nvGrpSpPr>
        <p:grpSpPr>
          <a:xfrm>
            <a:off x="899417" y="2332501"/>
            <a:ext cx="3359980" cy="319046"/>
            <a:chOff x="864702" y="1908569"/>
            <a:chExt cx="3359980" cy="319046"/>
          </a:xfrm>
        </p:grpSpPr>
        <p:sp>
          <p:nvSpPr>
            <p:cNvPr id="19" name="Rectángulo: esquinas redondeadas 18">
              <a:extLst>
                <a:ext uri="{FF2B5EF4-FFF2-40B4-BE49-F238E27FC236}">
                  <a16:creationId xmlns:a16="http://schemas.microsoft.com/office/drawing/2014/main" id="{90C1F828-0023-4BD0-AE55-1A1D3BABD5CA}"/>
                </a:ext>
              </a:extLst>
            </p:cNvPr>
            <p:cNvSpPr/>
            <p:nvPr/>
          </p:nvSpPr>
          <p:spPr>
            <a:xfrm>
              <a:off x="888509" y="1931042"/>
              <a:ext cx="3336173" cy="267576"/>
            </a:xfrm>
            <a:prstGeom prst="roundRect">
              <a:avLst>
                <a:gd name="adj" fmla="val 3808"/>
              </a:avLst>
            </a:prstGeom>
            <a:solidFill>
              <a:srgbClr val="E5EBF7"/>
            </a:solidFill>
            <a:ln w="6350"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20" name="Rectángulo 19">
              <a:extLst>
                <a:ext uri="{FF2B5EF4-FFF2-40B4-BE49-F238E27FC236}">
                  <a16:creationId xmlns:a16="http://schemas.microsoft.com/office/drawing/2014/main" id="{56986F0A-658A-4DCF-8EF6-0F185C7C5060}"/>
                </a:ext>
              </a:extLst>
            </p:cNvPr>
            <p:cNvSpPr/>
            <p:nvPr/>
          </p:nvSpPr>
          <p:spPr>
            <a:xfrm>
              <a:off x="864702" y="1910995"/>
              <a:ext cx="140708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Tipo de Servicio: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21" name="Rectángulo 20">
              <a:extLst>
                <a:ext uri="{FF2B5EF4-FFF2-40B4-BE49-F238E27FC236}">
                  <a16:creationId xmlns:a16="http://schemas.microsoft.com/office/drawing/2014/main" id="{6492D76D-BD6D-4616-9DE0-599FC92A6658}"/>
                </a:ext>
              </a:extLst>
            </p:cNvPr>
            <p:cNvSpPr/>
            <p:nvPr/>
          </p:nvSpPr>
          <p:spPr>
            <a:xfrm>
              <a:off x="1993616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2" name="Rectángulo 21">
              <a:extLst>
                <a:ext uri="{FF2B5EF4-FFF2-40B4-BE49-F238E27FC236}">
                  <a16:creationId xmlns:a16="http://schemas.microsoft.com/office/drawing/2014/main" id="{BE82BD38-E445-4696-A0AB-597A418C5665}"/>
                </a:ext>
              </a:extLst>
            </p:cNvPr>
            <p:cNvSpPr/>
            <p:nvPr/>
          </p:nvSpPr>
          <p:spPr>
            <a:xfrm>
              <a:off x="2072635" y="1908569"/>
              <a:ext cx="654616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Costura</a:t>
              </a:r>
            </a:p>
          </p:txBody>
        </p:sp>
        <p:sp>
          <p:nvSpPr>
            <p:cNvPr id="23" name="Rectángulo 22">
              <a:extLst>
                <a:ext uri="{FF2B5EF4-FFF2-40B4-BE49-F238E27FC236}">
                  <a16:creationId xmlns:a16="http://schemas.microsoft.com/office/drawing/2014/main" id="{68F4B250-3831-418F-BFC4-D431DBC2CA70}"/>
                </a:ext>
              </a:extLst>
            </p:cNvPr>
            <p:cNvSpPr/>
            <p:nvPr/>
          </p:nvSpPr>
          <p:spPr>
            <a:xfrm>
              <a:off x="2660329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4" name="Rectángulo 23">
              <a:extLst>
                <a:ext uri="{FF2B5EF4-FFF2-40B4-BE49-F238E27FC236}">
                  <a16:creationId xmlns:a16="http://schemas.microsoft.com/office/drawing/2014/main" id="{4AA89D6B-DBBA-402D-AEBE-71E144A67F00}"/>
                </a:ext>
              </a:extLst>
            </p:cNvPr>
            <p:cNvSpPr/>
            <p:nvPr/>
          </p:nvSpPr>
          <p:spPr>
            <a:xfrm>
              <a:off x="2750460" y="1915094"/>
              <a:ext cx="81676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Confección</a:t>
              </a:r>
            </a:p>
          </p:txBody>
        </p:sp>
        <p:sp>
          <p:nvSpPr>
            <p:cNvPr id="25" name="Rectángulo 24">
              <a:extLst>
                <a:ext uri="{FF2B5EF4-FFF2-40B4-BE49-F238E27FC236}">
                  <a16:creationId xmlns:a16="http://schemas.microsoft.com/office/drawing/2014/main" id="{E35C0224-B0B5-4F53-8A83-F99AB3741D53}"/>
                </a:ext>
              </a:extLst>
            </p:cNvPr>
            <p:cNvSpPr/>
            <p:nvPr/>
          </p:nvSpPr>
          <p:spPr>
            <a:xfrm>
              <a:off x="3522045" y="2000787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6" name="Rectángulo 25">
              <a:extLst>
                <a:ext uri="{FF2B5EF4-FFF2-40B4-BE49-F238E27FC236}">
                  <a16:creationId xmlns:a16="http://schemas.microsoft.com/office/drawing/2014/main" id="{6D0BC1E9-E235-4F61-AC23-ACA0B4CF88CA}"/>
                </a:ext>
              </a:extLst>
            </p:cNvPr>
            <p:cNvSpPr/>
            <p:nvPr/>
          </p:nvSpPr>
          <p:spPr>
            <a:xfrm>
              <a:off x="3612029" y="1915094"/>
              <a:ext cx="552402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Otros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sp>
        <p:nvSpPr>
          <p:cNvPr id="28" name="Rectángulo 27">
            <a:extLst>
              <a:ext uri="{FF2B5EF4-FFF2-40B4-BE49-F238E27FC236}">
                <a16:creationId xmlns:a16="http://schemas.microsoft.com/office/drawing/2014/main" id="{68588BD4-AE96-4CF9-9C4B-24A6D79FE99D}"/>
              </a:ext>
            </a:extLst>
          </p:cNvPr>
          <p:cNvSpPr/>
          <p:nvPr/>
        </p:nvSpPr>
        <p:spPr>
          <a:xfrm>
            <a:off x="354701" y="2633649"/>
            <a:ext cx="2183733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Descripción del Servicio:</a:t>
            </a:r>
            <a:endParaRPr lang="es-CL" dirty="0">
              <a:effectLst/>
              <a:latin typeface="Akazan Lt" panose="02000506020000020003" pitchFamily="2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pic>
        <p:nvPicPr>
          <p:cNvPr id="30" name="Imagen 29">
            <a:extLst>
              <a:ext uri="{FF2B5EF4-FFF2-40B4-BE49-F238E27FC236}">
                <a16:creationId xmlns:a16="http://schemas.microsoft.com/office/drawing/2014/main" id="{3E931A31-DC47-4A40-8DA9-8FC83A9306DD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203" t="66278" r="8673" b="23449"/>
          <a:stretch/>
        </p:blipFill>
        <p:spPr>
          <a:xfrm>
            <a:off x="440505" y="2944813"/>
            <a:ext cx="4301657" cy="738769"/>
          </a:xfrm>
          <a:prstGeom prst="rect">
            <a:avLst/>
          </a:prstGeom>
        </p:spPr>
      </p:pic>
      <p:grpSp>
        <p:nvGrpSpPr>
          <p:cNvPr id="76" name="Grupo 75">
            <a:extLst>
              <a:ext uri="{FF2B5EF4-FFF2-40B4-BE49-F238E27FC236}">
                <a16:creationId xmlns:a16="http://schemas.microsoft.com/office/drawing/2014/main" id="{EBD2F4EC-A8BF-4680-A871-AD5F1ACFA33A}"/>
              </a:ext>
            </a:extLst>
          </p:cNvPr>
          <p:cNvGrpSpPr/>
          <p:nvPr/>
        </p:nvGrpSpPr>
        <p:grpSpPr>
          <a:xfrm>
            <a:off x="513147" y="3825721"/>
            <a:ext cx="4187950" cy="1277269"/>
            <a:chOff x="425691" y="4023521"/>
            <a:chExt cx="4187950" cy="1277269"/>
          </a:xfrm>
        </p:grpSpPr>
        <p:sp>
          <p:nvSpPr>
            <p:cNvPr id="39" name="Rectángulo 38">
              <a:extLst>
                <a:ext uri="{FF2B5EF4-FFF2-40B4-BE49-F238E27FC236}">
                  <a16:creationId xmlns:a16="http://schemas.microsoft.com/office/drawing/2014/main" id="{02E4A93C-8F9C-4884-B2B6-80528735D3E3}"/>
                </a:ext>
              </a:extLst>
            </p:cNvPr>
            <p:cNvSpPr/>
            <p:nvPr/>
          </p:nvSpPr>
          <p:spPr>
            <a:xfrm>
              <a:off x="425691" y="4023521"/>
              <a:ext cx="118105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Ficha de Medidas</a:t>
              </a:r>
            </a:p>
          </p:txBody>
        </p:sp>
        <p:sp>
          <p:nvSpPr>
            <p:cNvPr id="41" name="Rectángulo 40">
              <a:extLst>
                <a:ext uri="{FF2B5EF4-FFF2-40B4-BE49-F238E27FC236}">
                  <a16:creationId xmlns:a16="http://schemas.microsoft.com/office/drawing/2014/main" id="{92B9E128-7B4C-45E7-9BA8-B9EA85687B92}"/>
                </a:ext>
              </a:extLst>
            </p:cNvPr>
            <p:cNvSpPr/>
            <p:nvPr/>
          </p:nvSpPr>
          <p:spPr>
            <a:xfrm>
              <a:off x="754528" y="4254831"/>
              <a:ext cx="66475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H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ombros</a:t>
              </a:r>
            </a:p>
          </p:txBody>
        </p:sp>
        <p:grpSp>
          <p:nvGrpSpPr>
            <p:cNvPr id="53" name="Grupo 52">
              <a:extLst>
                <a:ext uri="{FF2B5EF4-FFF2-40B4-BE49-F238E27FC236}">
                  <a16:creationId xmlns:a16="http://schemas.microsoft.com/office/drawing/2014/main" id="{F280F20A-CEEA-4B75-946C-268CF551042A}"/>
                </a:ext>
              </a:extLst>
            </p:cNvPr>
            <p:cNvGrpSpPr/>
            <p:nvPr/>
          </p:nvGrpSpPr>
          <p:grpSpPr>
            <a:xfrm>
              <a:off x="499785" y="4324233"/>
              <a:ext cx="319496" cy="903494"/>
              <a:chOff x="499785" y="4324233"/>
              <a:chExt cx="319496" cy="903494"/>
            </a:xfrm>
          </p:grpSpPr>
          <p:sp>
            <p:nvSpPr>
              <p:cNvPr id="40" name="Rectángulo 39">
                <a:extLst>
                  <a:ext uri="{FF2B5EF4-FFF2-40B4-BE49-F238E27FC236}">
                    <a16:creationId xmlns:a16="http://schemas.microsoft.com/office/drawing/2014/main" id="{E47B04F6-4E0C-443A-9D7F-51CC3A6E8167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 dirty="0"/>
              </a:p>
            </p:txBody>
          </p:sp>
          <p:sp>
            <p:nvSpPr>
              <p:cNvPr id="42" name="Rectángulo 41">
                <a:extLst>
                  <a:ext uri="{FF2B5EF4-FFF2-40B4-BE49-F238E27FC236}">
                    <a16:creationId xmlns:a16="http://schemas.microsoft.com/office/drawing/2014/main" id="{E0D8D7D1-E8A9-477D-BB59-7D4037A10AD8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3" name="Rectángulo 42">
                <a:extLst>
                  <a:ext uri="{FF2B5EF4-FFF2-40B4-BE49-F238E27FC236}">
                    <a16:creationId xmlns:a16="http://schemas.microsoft.com/office/drawing/2014/main" id="{F11EEA12-BB2F-4295-96AC-15AABB2EB594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4" name="Rectángulo 43">
                <a:extLst>
                  <a:ext uri="{FF2B5EF4-FFF2-40B4-BE49-F238E27FC236}">
                    <a16:creationId xmlns:a16="http://schemas.microsoft.com/office/drawing/2014/main" id="{4CA8619C-54F1-4E1B-8AD0-2AB97850AF39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5" name="Rectángulo 44">
                <a:extLst>
                  <a:ext uri="{FF2B5EF4-FFF2-40B4-BE49-F238E27FC236}">
                    <a16:creationId xmlns:a16="http://schemas.microsoft.com/office/drawing/2014/main" id="{A892E23F-412E-4C2B-BF07-19DEFB875F6D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48" name="Rectángulo 47">
              <a:extLst>
                <a:ext uri="{FF2B5EF4-FFF2-40B4-BE49-F238E27FC236}">
                  <a16:creationId xmlns:a16="http://schemas.microsoft.com/office/drawing/2014/main" id="{F61B7A8A-9FD8-4CD0-98C1-D19A7D442815}"/>
                </a:ext>
              </a:extLst>
            </p:cNvPr>
            <p:cNvSpPr/>
            <p:nvPr/>
          </p:nvSpPr>
          <p:spPr>
            <a:xfrm>
              <a:off x="754528" y="4446790"/>
              <a:ext cx="66475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Busto</a:t>
              </a:r>
            </a:p>
          </p:txBody>
        </p:sp>
        <p:sp>
          <p:nvSpPr>
            <p:cNvPr id="49" name="Rectángulo 48">
              <a:extLst>
                <a:ext uri="{FF2B5EF4-FFF2-40B4-BE49-F238E27FC236}">
                  <a16:creationId xmlns:a16="http://schemas.microsoft.com/office/drawing/2014/main" id="{CB2C72A1-AB47-4A03-B163-24BB2C1F201C}"/>
                </a:ext>
              </a:extLst>
            </p:cNvPr>
            <p:cNvSpPr/>
            <p:nvPr/>
          </p:nvSpPr>
          <p:spPr>
            <a:xfrm>
              <a:off x="754528" y="4627222"/>
              <a:ext cx="934027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Larg</a:t>
              </a: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 Espalda</a:t>
              </a:r>
            </a:p>
          </p:txBody>
        </p:sp>
        <p:sp>
          <p:nvSpPr>
            <p:cNvPr id="50" name="Rectángulo 49">
              <a:extLst>
                <a:ext uri="{FF2B5EF4-FFF2-40B4-BE49-F238E27FC236}">
                  <a16:creationId xmlns:a16="http://schemas.microsoft.com/office/drawing/2014/main" id="{C5BC14CB-F47E-4D58-8F68-DDE41F381913}"/>
                </a:ext>
              </a:extLst>
            </p:cNvPr>
            <p:cNvSpPr/>
            <p:nvPr/>
          </p:nvSpPr>
          <p:spPr>
            <a:xfrm>
              <a:off x="754528" y="4819750"/>
              <a:ext cx="934027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Busto</a:t>
              </a:r>
            </a:p>
          </p:txBody>
        </p:sp>
        <p:sp>
          <p:nvSpPr>
            <p:cNvPr id="52" name="Rectángulo 51">
              <a:extLst>
                <a:ext uri="{FF2B5EF4-FFF2-40B4-BE49-F238E27FC236}">
                  <a16:creationId xmlns:a16="http://schemas.microsoft.com/office/drawing/2014/main" id="{39884370-F146-4FD9-9DE4-63D0F5CF1CFD}"/>
                </a:ext>
              </a:extLst>
            </p:cNvPr>
            <p:cNvSpPr/>
            <p:nvPr/>
          </p:nvSpPr>
          <p:spPr>
            <a:xfrm>
              <a:off x="763644" y="5019073"/>
              <a:ext cx="54205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</a:t>
              </a:r>
            </a:p>
          </p:txBody>
        </p:sp>
        <p:grpSp>
          <p:nvGrpSpPr>
            <p:cNvPr id="54" name="Grupo 53">
              <a:extLst>
                <a:ext uri="{FF2B5EF4-FFF2-40B4-BE49-F238E27FC236}">
                  <a16:creationId xmlns:a16="http://schemas.microsoft.com/office/drawing/2014/main" id="{899D3852-9FE5-4802-ABAC-63F149199D1B}"/>
                </a:ext>
              </a:extLst>
            </p:cNvPr>
            <p:cNvGrpSpPr/>
            <p:nvPr/>
          </p:nvGrpSpPr>
          <p:grpSpPr>
            <a:xfrm>
              <a:off x="1603520" y="4324233"/>
              <a:ext cx="319496" cy="903494"/>
              <a:chOff x="499785" y="4324233"/>
              <a:chExt cx="319496" cy="903494"/>
            </a:xfrm>
          </p:grpSpPr>
          <p:sp>
            <p:nvSpPr>
              <p:cNvPr id="55" name="Rectángulo 54">
                <a:extLst>
                  <a:ext uri="{FF2B5EF4-FFF2-40B4-BE49-F238E27FC236}">
                    <a16:creationId xmlns:a16="http://schemas.microsoft.com/office/drawing/2014/main" id="{B9500116-F8A0-4B60-A41D-DDA61DAD96E1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6" name="Rectángulo 55">
                <a:extLst>
                  <a:ext uri="{FF2B5EF4-FFF2-40B4-BE49-F238E27FC236}">
                    <a16:creationId xmlns:a16="http://schemas.microsoft.com/office/drawing/2014/main" id="{32936542-49CC-49B3-82EB-7BF61A120F45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7" name="Rectángulo 56">
                <a:extLst>
                  <a:ext uri="{FF2B5EF4-FFF2-40B4-BE49-F238E27FC236}">
                    <a16:creationId xmlns:a16="http://schemas.microsoft.com/office/drawing/2014/main" id="{8750774D-2064-4D64-A3A9-4DF20C839018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8" name="Rectángulo 57">
                <a:extLst>
                  <a:ext uri="{FF2B5EF4-FFF2-40B4-BE49-F238E27FC236}">
                    <a16:creationId xmlns:a16="http://schemas.microsoft.com/office/drawing/2014/main" id="{83283F80-022F-44A8-A5C5-F600B41761E0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9" name="Rectángulo 58">
                <a:extLst>
                  <a:ext uri="{FF2B5EF4-FFF2-40B4-BE49-F238E27FC236}">
                    <a16:creationId xmlns:a16="http://schemas.microsoft.com/office/drawing/2014/main" id="{B3B65F57-430F-44F5-B56A-77EC86B78C32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60" name="Rectángulo 59">
              <a:extLst>
                <a:ext uri="{FF2B5EF4-FFF2-40B4-BE49-F238E27FC236}">
                  <a16:creationId xmlns:a16="http://schemas.microsoft.com/office/drawing/2014/main" id="{6466DA8E-C652-4658-9DE6-CC4010FF4254}"/>
                </a:ext>
              </a:extLst>
            </p:cNvPr>
            <p:cNvSpPr/>
            <p:nvPr/>
          </p:nvSpPr>
          <p:spPr>
            <a:xfrm>
              <a:off x="1857045" y="4249221"/>
              <a:ext cx="140225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Frente </a:t>
              </a:r>
            </a:p>
          </p:txBody>
        </p:sp>
        <p:sp>
          <p:nvSpPr>
            <p:cNvPr id="61" name="Rectángulo 60">
              <a:extLst>
                <a:ext uri="{FF2B5EF4-FFF2-40B4-BE49-F238E27FC236}">
                  <a16:creationId xmlns:a16="http://schemas.microsoft.com/office/drawing/2014/main" id="{31371062-0AD6-4B71-A228-5A8B2CD3F31E}"/>
                </a:ext>
              </a:extLst>
            </p:cNvPr>
            <p:cNvSpPr/>
            <p:nvPr/>
          </p:nvSpPr>
          <p:spPr>
            <a:xfrm>
              <a:off x="1857045" y="4448480"/>
              <a:ext cx="1327750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Costado</a:t>
              </a:r>
            </a:p>
          </p:txBody>
        </p:sp>
        <p:sp>
          <p:nvSpPr>
            <p:cNvPr id="62" name="Rectángulo 61">
              <a:extLst>
                <a:ext uri="{FF2B5EF4-FFF2-40B4-BE49-F238E27FC236}">
                  <a16:creationId xmlns:a16="http://schemas.microsoft.com/office/drawing/2014/main" id="{5A4E51EF-8D78-4EC7-9B0F-BE0BEA9BB197}"/>
                </a:ext>
              </a:extLst>
            </p:cNvPr>
            <p:cNvSpPr/>
            <p:nvPr/>
          </p:nvSpPr>
          <p:spPr>
            <a:xfrm>
              <a:off x="1867696" y="4627222"/>
              <a:ext cx="60857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Cadera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63" name="Rectángulo 62">
              <a:extLst>
                <a:ext uri="{FF2B5EF4-FFF2-40B4-BE49-F238E27FC236}">
                  <a16:creationId xmlns:a16="http://schemas.microsoft.com/office/drawing/2014/main" id="{14010947-628E-4464-9589-CBFF26BCD86C}"/>
                </a:ext>
              </a:extLst>
            </p:cNvPr>
            <p:cNvSpPr/>
            <p:nvPr/>
          </p:nvSpPr>
          <p:spPr>
            <a:xfrm>
              <a:off x="1867696" y="4813319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Rodilla</a:t>
              </a:r>
            </a:p>
          </p:txBody>
        </p:sp>
        <p:sp>
          <p:nvSpPr>
            <p:cNvPr id="64" name="Rectángulo 63">
              <a:extLst>
                <a:ext uri="{FF2B5EF4-FFF2-40B4-BE49-F238E27FC236}">
                  <a16:creationId xmlns:a16="http://schemas.microsoft.com/office/drawing/2014/main" id="{B9F5A617-31DA-4B42-AA9F-20464752E28F}"/>
                </a:ext>
              </a:extLst>
            </p:cNvPr>
            <p:cNvSpPr/>
            <p:nvPr/>
          </p:nvSpPr>
          <p:spPr>
            <a:xfrm>
              <a:off x="1862655" y="5016100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Rodilla</a:t>
              </a:r>
            </a:p>
          </p:txBody>
        </p:sp>
        <p:grpSp>
          <p:nvGrpSpPr>
            <p:cNvPr id="65" name="Grupo 64">
              <a:extLst>
                <a:ext uri="{FF2B5EF4-FFF2-40B4-BE49-F238E27FC236}">
                  <a16:creationId xmlns:a16="http://schemas.microsoft.com/office/drawing/2014/main" id="{320CD5EF-93F7-494C-8D7A-6A0B8DEABED7}"/>
                </a:ext>
              </a:extLst>
            </p:cNvPr>
            <p:cNvGrpSpPr/>
            <p:nvPr/>
          </p:nvGrpSpPr>
          <p:grpSpPr>
            <a:xfrm>
              <a:off x="3122565" y="4330398"/>
              <a:ext cx="319496" cy="903494"/>
              <a:chOff x="499785" y="4324233"/>
              <a:chExt cx="319496" cy="903494"/>
            </a:xfrm>
          </p:grpSpPr>
          <p:sp>
            <p:nvSpPr>
              <p:cNvPr id="66" name="Rectángulo 65">
                <a:extLst>
                  <a:ext uri="{FF2B5EF4-FFF2-40B4-BE49-F238E27FC236}">
                    <a16:creationId xmlns:a16="http://schemas.microsoft.com/office/drawing/2014/main" id="{F5AFC7C4-3C8D-4234-9F99-591641CB149C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7" name="Rectángulo 66">
                <a:extLst>
                  <a:ext uri="{FF2B5EF4-FFF2-40B4-BE49-F238E27FC236}">
                    <a16:creationId xmlns:a16="http://schemas.microsoft.com/office/drawing/2014/main" id="{672EC4D9-7968-40EF-8E37-0AB1B0B57B4D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8" name="Rectángulo 67">
                <a:extLst>
                  <a:ext uri="{FF2B5EF4-FFF2-40B4-BE49-F238E27FC236}">
                    <a16:creationId xmlns:a16="http://schemas.microsoft.com/office/drawing/2014/main" id="{79992F34-89A5-437A-A008-60DF00CD58FB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9" name="Rectángulo 68">
                <a:extLst>
                  <a:ext uri="{FF2B5EF4-FFF2-40B4-BE49-F238E27FC236}">
                    <a16:creationId xmlns:a16="http://schemas.microsoft.com/office/drawing/2014/main" id="{5A44A7C8-1EF2-4BA3-A253-805C71A8205A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70" name="Rectángulo 69">
                <a:extLst>
                  <a:ext uri="{FF2B5EF4-FFF2-40B4-BE49-F238E27FC236}">
                    <a16:creationId xmlns:a16="http://schemas.microsoft.com/office/drawing/2014/main" id="{9FCEB1F4-D108-40F4-9C61-46A7811EF12A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71" name="Rectángulo 70">
              <a:extLst>
                <a:ext uri="{FF2B5EF4-FFF2-40B4-BE49-F238E27FC236}">
                  <a16:creationId xmlns:a16="http://schemas.microsoft.com/office/drawing/2014/main" id="{7667203C-F86F-4632-8695-E8C8F777376B}"/>
                </a:ext>
              </a:extLst>
            </p:cNvPr>
            <p:cNvSpPr/>
            <p:nvPr/>
          </p:nvSpPr>
          <p:spPr>
            <a:xfrm>
              <a:off x="3391445" y="4257235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Pantalones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2" name="Rectángulo 71">
              <a:extLst>
                <a:ext uri="{FF2B5EF4-FFF2-40B4-BE49-F238E27FC236}">
                  <a16:creationId xmlns:a16="http://schemas.microsoft.com/office/drawing/2014/main" id="{58BFB19A-50EB-45F1-A3CE-85D479F6FF63}"/>
                </a:ext>
              </a:extLst>
            </p:cNvPr>
            <p:cNvSpPr/>
            <p:nvPr/>
          </p:nvSpPr>
          <p:spPr>
            <a:xfrm>
              <a:off x="3392643" y="4443247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Falda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3" name="Rectángulo 72">
              <a:extLst>
                <a:ext uri="{FF2B5EF4-FFF2-40B4-BE49-F238E27FC236}">
                  <a16:creationId xmlns:a16="http://schemas.microsoft.com/office/drawing/2014/main" id="{1D61C0AB-6E23-4955-B604-F5425931A240}"/>
                </a:ext>
              </a:extLst>
            </p:cNvPr>
            <p:cNvSpPr/>
            <p:nvPr/>
          </p:nvSpPr>
          <p:spPr>
            <a:xfrm>
              <a:off x="3388231" y="4632248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Brazos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4" name="Rectángulo 73">
              <a:extLst>
                <a:ext uri="{FF2B5EF4-FFF2-40B4-BE49-F238E27FC236}">
                  <a16:creationId xmlns:a16="http://schemas.microsoft.com/office/drawing/2014/main" id="{82FFD66E-2E43-472B-9751-82F25D60E63F}"/>
                </a:ext>
              </a:extLst>
            </p:cNvPr>
            <p:cNvSpPr/>
            <p:nvPr/>
          </p:nvSpPr>
          <p:spPr>
            <a:xfrm>
              <a:off x="3391445" y="4824776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Brazos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5" name="Rectángulo 74">
              <a:extLst>
                <a:ext uri="{FF2B5EF4-FFF2-40B4-BE49-F238E27FC236}">
                  <a16:creationId xmlns:a16="http://schemas.microsoft.com/office/drawing/2014/main" id="{567DC8AA-44AB-4858-80A5-59093DB9B205}"/>
                </a:ext>
              </a:extLst>
            </p:cNvPr>
            <p:cNvSpPr/>
            <p:nvPr/>
          </p:nvSpPr>
          <p:spPr>
            <a:xfrm>
              <a:off x="3392014" y="5019687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Puños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77" name="Grupo 76">
            <a:extLst>
              <a:ext uri="{FF2B5EF4-FFF2-40B4-BE49-F238E27FC236}">
                <a16:creationId xmlns:a16="http://schemas.microsoft.com/office/drawing/2014/main" id="{E1C409F8-653D-4D9B-BD5A-C6F51AAA093A}"/>
              </a:ext>
            </a:extLst>
          </p:cNvPr>
          <p:cNvGrpSpPr/>
          <p:nvPr/>
        </p:nvGrpSpPr>
        <p:grpSpPr>
          <a:xfrm>
            <a:off x="827247" y="5284367"/>
            <a:ext cx="3869438" cy="314947"/>
            <a:chOff x="846774" y="1908569"/>
            <a:chExt cx="3869438" cy="314947"/>
          </a:xfrm>
        </p:grpSpPr>
        <p:sp>
          <p:nvSpPr>
            <p:cNvPr id="78" name="Rectángulo: esquinas redondeadas 77">
              <a:extLst>
                <a:ext uri="{FF2B5EF4-FFF2-40B4-BE49-F238E27FC236}">
                  <a16:creationId xmlns:a16="http://schemas.microsoft.com/office/drawing/2014/main" id="{2060D2E5-A165-4593-B293-BEB07BBA723F}"/>
                </a:ext>
              </a:extLst>
            </p:cNvPr>
            <p:cNvSpPr/>
            <p:nvPr/>
          </p:nvSpPr>
          <p:spPr>
            <a:xfrm>
              <a:off x="888509" y="1931042"/>
              <a:ext cx="3548063" cy="267576"/>
            </a:xfrm>
            <a:prstGeom prst="roundRect">
              <a:avLst>
                <a:gd name="adj" fmla="val 3808"/>
              </a:avLst>
            </a:prstGeom>
            <a:solidFill>
              <a:srgbClr val="E5EBF7"/>
            </a:solidFill>
            <a:ln w="6350"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79" name="Rectángulo 78">
              <a:extLst>
                <a:ext uri="{FF2B5EF4-FFF2-40B4-BE49-F238E27FC236}">
                  <a16:creationId xmlns:a16="http://schemas.microsoft.com/office/drawing/2014/main" id="{E7877A37-7626-4D32-BC91-E7815A0457B0}"/>
                </a:ext>
              </a:extLst>
            </p:cNvPr>
            <p:cNvSpPr/>
            <p:nvPr/>
          </p:nvSpPr>
          <p:spPr>
            <a:xfrm>
              <a:off x="846774" y="1910995"/>
              <a:ext cx="140708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Material Utilizado</a:t>
              </a:r>
            </a:p>
          </p:txBody>
        </p:sp>
        <p:sp>
          <p:nvSpPr>
            <p:cNvPr id="80" name="Rectángulo 79">
              <a:extLst>
                <a:ext uri="{FF2B5EF4-FFF2-40B4-BE49-F238E27FC236}">
                  <a16:creationId xmlns:a16="http://schemas.microsoft.com/office/drawing/2014/main" id="{EED52FFC-D234-4972-9362-CCA8BD8E1E1D}"/>
                </a:ext>
              </a:extLst>
            </p:cNvPr>
            <p:cNvSpPr/>
            <p:nvPr/>
          </p:nvSpPr>
          <p:spPr>
            <a:xfrm>
              <a:off x="1951784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81" name="Rectángulo 80">
              <a:extLst>
                <a:ext uri="{FF2B5EF4-FFF2-40B4-BE49-F238E27FC236}">
                  <a16:creationId xmlns:a16="http://schemas.microsoft.com/office/drawing/2014/main" id="{810D7B33-A378-48EE-81DB-D80ABF08CAFF}"/>
                </a:ext>
              </a:extLst>
            </p:cNvPr>
            <p:cNvSpPr/>
            <p:nvPr/>
          </p:nvSpPr>
          <p:spPr>
            <a:xfrm>
              <a:off x="2018850" y="1908569"/>
              <a:ext cx="1230415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Traído por cliente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82" name="Rectángulo 81">
              <a:extLst>
                <a:ext uri="{FF2B5EF4-FFF2-40B4-BE49-F238E27FC236}">
                  <a16:creationId xmlns:a16="http://schemas.microsoft.com/office/drawing/2014/main" id="{C6BA340D-8998-4AB9-89C7-B008C984CE74}"/>
                </a:ext>
              </a:extLst>
            </p:cNvPr>
            <p:cNvSpPr/>
            <p:nvPr/>
          </p:nvSpPr>
          <p:spPr>
            <a:xfrm>
              <a:off x="3114635" y="2000787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85" name="Rectángulo 84">
              <a:extLst>
                <a:ext uri="{FF2B5EF4-FFF2-40B4-BE49-F238E27FC236}">
                  <a16:creationId xmlns:a16="http://schemas.microsoft.com/office/drawing/2014/main" id="{E804BDC5-B8E3-4BEE-B9A1-7A7F9FE1772F}"/>
                </a:ext>
              </a:extLst>
            </p:cNvPr>
            <p:cNvSpPr/>
            <p:nvPr/>
          </p:nvSpPr>
          <p:spPr>
            <a:xfrm>
              <a:off x="3194974" y="1908569"/>
              <a:ext cx="152123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Comprado por uno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pic>
        <p:nvPicPr>
          <p:cNvPr id="86" name="Imagen 85">
            <a:extLst>
              <a:ext uri="{FF2B5EF4-FFF2-40B4-BE49-F238E27FC236}">
                <a16:creationId xmlns:a16="http://schemas.microsoft.com/office/drawing/2014/main" id="{5E40D706-1789-41B8-8B26-B918DFB9E15B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203" t="66278" r="8673" b="23356"/>
          <a:stretch/>
        </p:blipFill>
        <p:spPr>
          <a:xfrm>
            <a:off x="420002" y="5572807"/>
            <a:ext cx="4301657" cy="745544"/>
          </a:xfrm>
          <a:prstGeom prst="rect">
            <a:avLst/>
          </a:prstGeom>
        </p:spPr>
      </p:pic>
      <p:grpSp>
        <p:nvGrpSpPr>
          <p:cNvPr id="99" name="Grupo 98">
            <a:extLst>
              <a:ext uri="{FF2B5EF4-FFF2-40B4-BE49-F238E27FC236}">
                <a16:creationId xmlns:a16="http://schemas.microsoft.com/office/drawing/2014/main" id="{A495B0AB-2D8A-4029-A820-29583E476264}"/>
              </a:ext>
            </a:extLst>
          </p:cNvPr>
          <p:cNvGrpSpPr/>
          <p:nvPr/>
        </p:nvGrpSpPr>
        <p:grpSpPr>
          <a:xfrm>
            <a:off x="513886" y="6402346"/>
            <a:ext cx="4328637" cy="751470"/>
            <a:chOff x="507023" y="6357999"/>
            <a:chExt cx="4328637" cy="751470"/>
          </a:xfrm>
        </p:grpSpPr>
        <p:sp>
          <p:nvSpPr>
            <p:cNvPr id="88" name="Rectángulo 87">
              <a:extLst>
                <a:ext uri="{FF2B5EF4-FFF2-40B4-BE49-F238E27FC236}">
                  <a16:creationId xmlns:a16="http://schemas.microsoft.com/office/drawing/2014/main" id="{CABB359B-7FAA-4851-BFBB-C7E16CD1F9CA}"/>
                </a:ext>
              </a:extLst>
            </p:cNvPr>
            <p:cNvSpPr/>
            <p:nvPr/>
          </p:nvSpPr>
          <p:spPr>
            <a:xfrm>
              <a:off x="507023" y="6357999"/>
              <a:ext cx="1590222" cy="34394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6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Formas de Pago</a:t>
              </a:r>
              <a:endParaRPr lang="es-CL" sz="16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89" name="Rectángulo 88">
              <a:extLst>
                <a:ext uri="{FF2B5EF4-FFF2-40B4-BE49-F238E27FC236}">
                  <a16:creationId xmlns:a16="http://schemas.microsoft.com/office/drawing/2014/main" id="{5C3FB13F-67AB-4E67-B8DB-16F6AEF462D6}"/>
                </a:ext>
              </a:extLst>
            </p:cNvPr>
            <p:cNvSpPr/>
            <p:nvPr/>
          </p:nvSpPr>
          <p:spPr>
            <a:xfrm>
              <a:off x="508665" y="6755574"/>
              <a:ext cx="118105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Total a Pagar: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90" name="Conector recto 89">
              <a:extLst>
                <a:ext uri="{FF2B5EF4-FFF2-40B4-BE49-F238E27FC236}">
                  <a16:creationId xmlns:a16="http://schemas.microsoft.com/office/drawing/2014/main" id="{E991F5D5-602F-41C6-A05E-4F641BA735F5}"/>
                </a:ext>
              </a:extLst>
            </p:cNvPr>
            <p:cNvCxnSpPr>
              <a:cxnSpLocks/>
            </p:cNvCxnSpPr>
            <p:nvPr/>
          </p:nvCxnSpPr>
          <p:spPr>
            <a:xfrm>
              <a:off x="1405339" y="6956676"/>
              <a:ext cx="1125661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3" name="Rectángulo 92">
              <a:extLst>
                <a:ext uri="{FF2B5EF4-FFF2-40B4-BE49-F238E27FC236}">
                  <a16:creationId xmlns:a16="http://schemas.microsoft.com/office/drawing/2014/main" id="{6EBF0BAA-1830-4082-9014-C97DF0F57357}"/>
                </a:ext>
              </a:extLst>
            </p:cNvPr>
            <p:cNvSpPr/>
            <p:nvPr/>
          </p:nvSpPr>
          <p:spPr>
            <a:xfrm>
              <a:off x="2618328" y="6480608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94" name="Rectángulo 93">
              <a:extLst>
                <a:ext uri="{FF2B5EF4-FFF2-40B4-BE49-F238E27FC236}">
                  <a16:creationId xmlns:a16="http://schemas.microsoft.com/office/drawing/2014/main" id="{6B27A875-5C49-4CE4-884A-53A0A9CD71C2}"/>
                </a:ext>
              </a:extLst>
            </p:cNvPr>
            <p:cNvSpPr/>
            <p:nvPr/>
          </p:nvSpPr>
          <p:spPr>
            <a:xfrm>
              <a:off x="2698547" y="6392360"/>
              <a:ext cx="213711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50% Adel</a:t>
              </a: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anto / 50% Entrega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5" name="Rectángulo 94">
              <a:extLst>
                <a:ext uri="{FF2B5EF4-FFF2-40B4-BE49-F238E27FC236}">
                  <a16:creationId xmlns:a16="http://schemas.microsoft.com/office/drawing/2014/main" id="{796D9CDE-CE6A-44BC-B977-018DBDB7ADB1}"/>
                </a:ext>
              </a:extLst>
            </p:cNvPr>
            <p:cNvSpPr/>
            <p:nvPr/>
          </p:nvSpPr>
          <p:spPr>
            <a:xfrm>
              <a:off x="2618327" y="6671604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96" name="Rectángulo 95">
              <a:extLst>
                <a:ext uri="{FF2B5EF4-FFF2-40B4-BE49-F238E27FC236}">
                  <a16:creationId xmlns:a16="http://schemas.microsoft.com/office/drawing/2014/main" id="{E1A9C05A-E9F5-40BA-9B89-F4925868A6E2}"/>
                </a:ext>
              </a:extLst>
            </p:cNvPr>
            <p:cNvSpPr/>
            <p:nvPr/>
          </p:nvSpPr>
          <p:spPr>
            <a:xfrm>
              <a:off x="2698547" y="6590190"/>
              <a:ext cx="125637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Tarjeta de Crédito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7" name="Rectángulo 96">
              <a:extLst>
                <a:ext uri="{FF2B5EF4-FFF2-40B4-BE49-F238E27FC236}">
                  <a16:creationId xmlns:a16="http://schemas.microsoft.com/office/drawing/2014/main" id="{FDB9D3DA-79A0-4743-B169-42B0206C7917}"/>
                </a:ext>
              </a:extLst>
            </p:cNvPr>
            <p:cNvSpPr/>
            <p:nvPr/>
          </p:nvSpPr>
          <p:spPr>
            <a:xfrm>
              <a:off x="2734595" y="6796948"/>
              <a:ext cx="125637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Pago Completo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8" name="Rectángulo 97">
              <a:extLst>
                <a:ext uri="{FF2B5EF4-FFF2-40B4-BE49-F238E27FC236}">
                  <a16:creationId xmlns:a16="http://schemas.microsoft.com/office/drawing/2014/main" id="{C23ACB03-E850-4859-963B-A4D496E13724}"/>
                </a:ext>
              </a:extLst>
            </p:cNvPr>
            <p:cNvSpPr/>
            <p:nvPr/>
          </p:nvSpPr>
          <p:spPr>
            <a:xfrm>
              <a:off x="2618327" y="6872424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</p:grpSp>
      <p:sp>
        <p:nvSpPr>
          <p:cNvPr id="83" name="Rectángulo 82">
            <a:extLst>
              <a:ext uri="{FF2B5EF4-FFF2-40B4-BE49-F238E27FC236}">
                <a16:creationId xmlns:a16="http://schemas.microsoft.com/office/drawing/2014/main" id="{FF1B5714-D46E-4962-9BD8-8C3EB344E93F}"/>
              </a:ext>
            </a:extLst>
          </p:cNvPr>
          <p:cNvSpPr/>
          <p:nvPr/>
        </p:nvSpPr>
        <p:spPr>
          <a:xfrm>
            <a:off x="551357" y="63750"/>
            <a:ext cx="4148168" cy="107830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07000"/>
              </a:lnSpc>
              <a:spcAft>
                <a:spcPts val="726"/>
              </a:spcAft>
            </a:pPr>
            <a:r>
              <a:rPr lang="es-CL" sz="5988" dirty="0">
                <a:solidFill>
                  <a:schemeClr val="bg1"/>
                </a:solidFill>
                <a:latin typeface="Angelface" pitchFamily="50" charset="0"/>
                <a:ea typeface="Calibri" panose="020F0502020204030204" pitchFamily="34" charset="0"/>
                <a:cs typeface="Times New Roman" panose="02020603050405020304" pitchFamily="18" charset="0"/>
              </a:rPr>
              <a:t>Ordenes de Venta</a:t>
            </a:r>
            <a:endParaRPr lang="es-CL" sz="6532" dirty="0">
              <a:solidFill>
                <a:schemeClr val="bg1"/>
              </a:solidFill>
              <a:latin typeface="Angelface" pitchFamily="50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101" name="Rectángulo: esquinas redondeadas 100">
            <a:extLst>
              <a:ext uri="{FF2B5EF4-FFF2-40B4-BE49-F238E27FC236}">
                <a16:creationId xmlns:a16="http://schemas.microsoft.com/office/drawing/2014/main" id="{0A155951-9671-4EA6-9BA5-4894C98CB333}"/>
              </a:ext>
            </a:extLst>
          </p:cNvPr>
          <p:cNvSpPr/>
          <p:nvPr/>
        </p:nvSpPr>
        <p:spPr>
          <a:xfrm>
            <a:off x="473237" y="1582469"/>
            <a:ext cx="4223447" cy="604994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111" name="Rectángulo: esquinas redondeadas 110">
            <a:extLst>
              <a:ext uri="{FF2B5EF4-FFF2-40B4-BE49-F238E27FC236}">
                <a16:creationId xmlns:a16="http://schemas.microsoft.com/office/drawing/2014/main" id="{2F0F5CEE-A183-4B39-8715-F1C8F735566B}"/>
              </a:ext>
            </a:extLst>
          </p:cNvPr>
          <p:cNvSpPr/>
          <p:nvPr/>
        </p:nvSpPr>
        <p:spPr>
          <a:xfrm>
            <a:off x="524368" y="3850804"/>
            <a:ext cx="4115236" cy="1279658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113" name="Rectángulo: esquinas redondeadas 112">
            <a:extLst>
              <a:ext uri="{FF2B5EF4-FFF2-40B4-BE49-F238E27FC236}">
                <a16:creationId xmlns:a16="http://schemas.microsoft.com/office/drawing/2014/main" id="{907035ED-50C6-4207-BD92-D5027B05F656}"/>
              </a:ext>
            </a:extLst>
          </p:cNvPr>
          <p:cNvSpPr/>
          <p:nvPr/>
        </p:nvSpPr>
        <p:spPr>
          <a:xfrm>
            <a:off x="521789" y="6431097"/>
            <a:ext cx="4115236" cy="762266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</p:spTree>
    <p:extLst>
      <p:ext uri="{BB962C8B-B14F-4D97-AF65-F5344CB8AC3E}">
        <p14:creationId xmlns:p14="http://schemas.microsoft.com/office/powerpoint/2010/main" val="3617751571"/>
      </p:ext>
    </p:extLst>
  </p:cSld>
  <p:clrMapOvr>
    <a:masterClrMapping/>
  </p:clrMapOvr>
</p:sld>
</file>

<file path=ppt/slides/slide3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5" name="Imagen 74">
            <a:extLst>
              <a:ext uri="{FF2B5EF4-FFF2-40B4-BE49-F238E27FC236}">
                <a16:creationId xmlns:a16="http://schemas.microsoft.com/office/drawing/2014/main" id="{86F066D6-3665-40A8-84FE-3CF74306B4E7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5802" t="16947" r="6588" b="21582"/>
          <a:stretch/>
        </p:blipFill>
        <p:spPr>
          <a:xfrm flipH="1">
            <a:off x="2534249" y="1615242"/>
            <a:ext cx="2241249" cy="5818323"/>
          </a:xfrm>
          <a:prstGeom prst="rect">
            <a:avLst/>
          </a:prstGeom>
        </p:spPr>
      </p:pic>
      <p:grpSp>
        <p:nvGrpSpPr>
          <p:cNvPr id="90" name="Grupo 89">
            <a:extLst>
              <a:ext uri="{FF2B5EF4-FFF2-40B4-BE49-F238E27FC236}">
                <a16:creationId xmlns:a16="http://schemas.microsoft.com/office/drawing/2014/main" id="{6A10F933-5BE6-45D0-9227-6F90A3B05617}"/>
              </a:ext>
            </a:extLst>
          </p:cNvPr>
          <p:cNvGrpSpPr/>
          <p:nvPr/>
        </p:nvGrpSpPr>
        <p:grpSpPr>
          <a:xfrm>
            <a:off x="2431176" y="1277695"/>
            <a:ext cx="2333423" cy="338554"/>
            <a:chOff x="282012" y="1116730"/>
            <a:chExt cx="2333423" cy="338554"/>
          </a:xfrm>
        </p:grpSpPr>
        <p:grpSp>
          <p:nvGrpSpPr>
            <p:cNvPr id="76" name="Grupo 75">
              <a:extLst>
                <a:ext uri="{FF2B5EF4-FFF2-40B4-BE49-F238E27FC236}">
                  <a16:creationId xmlns:a16="http://schemas.microsoft.com/office/drawing/2014/main" id="{A61A1061-E59C-431B-BF67-DEFCDEE579BE}"/>
                </a:ext>
              </a:extLst>
            </p:cNvPr>
            <p:cNvGrpSpPr/>
            <p:nvPr/>
          </p:nvGrpSpPr>
          <p:grpSpPr>
            <a:xfrm>
              <a:off x="1292286" y="1199456"/>
              <a:ext cx="1323149" cy="173102"/>
              <a:chOff x="2351916" y="2459619"/>
              <a:chExt cx="1424738" cy="173102"/>
            </a:xfrm>
          </p:grpSpPr>
          <p:pic>
            <p:nvPicPr>
              <p:cNvPr id="77" name="Imagen 76">
                <a:extLst>
                  <a:ext uri="{FF2B5EF4-FFF2-40B4-BE49-F238E27FC236}">
                    <a16:creationId xmlns:a16="http://schemas.microsoft.com/office/drawing/2014/main" id="{B7A81B46-CA0D-4087-89EF-FAE09193A61A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351916" y="2459619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78" name="Imagen 77">
                <a:extLst>
                  <a:ext uri="{FF2B5EF4-FFF2-40B4-BE49-F238E27FC236}">
                    <a16:creationId xmlns:a16="http://schemas.microsoft.com/office/drawing/2014/main" id="{E94153B6-6DC4-4AB7-AC3B-F55DD2065F5B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534444" y="2462337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79" name="Imagen 78">
                <a:extLst>
                  <a:ext uri="{FF2B5EF4-FFF2-40B4-BE49-F238E27FC236}">
                    <a16:creationId xmlns:a16="http://schemas.microsoft.com/office/drawing/2014/main" id="{EA1DF94F-D73B-4068-AC8A-D0A408DD32D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713545" y="2467401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0" name="Imagen 79">
                <a:extLst>
                  <a:ext uri="{FF2B5EF4-FFF2-40B4-BE49-F238E27FC236}">
                    <a16:creationId xmlns:a16="http://schemas.microsoft.com/office/drawing/2014/main" id="{62C852A6-1DC0-492C-8708-0BCE85A2F8DC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898714" y="2467401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1" name="Imagen 80">
                <a:extLst>
                  <a:ext uri="{FF2B5EF4-FFF2-40B4-BE49-F238E27FC236}">
                    <a16:creationId xmlns:a16="http://schemas.microsoft.com/office/drawing/2014/main" id="{0177E378-B2D1-433E-B487-95F0ADA2623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080634" y="2462337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2" name="Imagen 81">
                <a:extLst>
                  <a:ext uri="{FF2B5EF4-FFF2-40B4-BE49-F238E27FC236}">
                    <a16:creationId xmlns:a16="http://schemas.microsoft.com/office/drawing/2014/main" id="{5D2CCC76-1728-4CCE-8CA6-F4D7D93C730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259735" y="2463688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3" name="Imagen 82">
                <a:extLst>
                  <a:ext uri="{FF2B5EF4-FFF2-40B4-BE49-F238E27FC236}">
                    <a16:creationId xmlns:a16="http://schemas.microsoft.com/office/drawing/2014/main" id="{8737CD88-8CE9-45B7-B88B-A039D1BC2D9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436306" y="2459619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4" name="Imagen 83">
                <a:extLst>
                  <a:ext uri="{FF2B5EF4-FFF2-40B4-BE49-F238E27FC236}">
                    <a16:creationId xmlns:a16="http://schemas.microsoft.com/office/drawing/2014/main" id="{9C749F1B-619A-40EE-A3E5-6C9759F13278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624293" y="2462337"/>
                <a:ext cx="152361" cy="165320"/>
              </a:xfrm>
              <a:prstGeom prst="rect">
                <a:avLst/>
              </a:prstGeom>
            </p:spPr>
          </p:pic>
        </p:grpSp>
        <p:sp>
          <p:nvSpPr>
            <p:cNvPr id="86" name="CuadroTexto 85">
              <a:extLst>
                <a:ext uri="{FF2B5EF4-FFF2-40B4-BE49-F238E27FC236}">
                  <a16:creationId xmlns:a16="http://schemas.microsoft.com/office/drawing/2014/main" id="{E7CF8BFC-D72D-4A50-9441-6DC5C224B0DC}"/>
                </a:ext>
              </a:extLst>
            </p:cNvPr>
            <p:cNvSpPr txBox="1"/>
            <p:nvPr/>
          </p:nvSpPr>
          <p:spPr>
            <a:xfrm>
              <a:off x="282012" y="1116730"/>
              <a:ext cx="1081021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s-CL" sz="1600" dirty="0">
                  <a:latin typeface="that i love you" pitchFamily="2" charset="0"/>
                </a:rPr>
                <a:t>Hidratación</a:t>
              </a:r>
            </a:p>
          </p:txBody>
        </p:sp>
      </p:grpSp>
      <p:sp>
        <p:nvSpPr>
          <p:cNvPr id="2" name="Rectángulo: esquinas redondeadas 1">
            <a:extLst>
              <a:ext uri="{FF2B5EF4-FFF2-40B4-BE49-F238E27FC236}">
                <a16:creationId xmlns:a16="http://schemas.microsoft.com/office/drawing/2014/main" id="{8AFFB728-72C6-47D6-8CF6-8E68D901CF0E}"/>
              </a:ext>
            </a:extLst>
          </p:cNvPr>
          <p:cNvSpPr/>
          <p:nvPr/>
        </p:nvSpPr>
        <p:spPr>
          <a:xfrm flipH="1">
            <a:off x="2536574" y="808814"/>
            <a:ext cx="2238924" cy="348713"/>
          </a:xfrm>
          <a:prstGeom prst="roundRect">
            <a:avLst>
              <a:gd name="adj" fmla="val 20690"/>
            </a:avLst>
          </a:prstGeom>
          <a:noFill/>
          <a:ln>
            <a:solidFill>
              <a:schemeClr val="bg1">
                <a:lumMod val="65000"/>
              </a:schemeClr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grpSp>
        <p:nvGrpSpPr>
          <p:cNvPr id="20" name="Grupo 19">
            <a:extLst>
              <a:ext uri="{FF2B5EF4-FFF2-40B4-BE49-F238E27FC236}">
                <a16:creationId xmlns:a16="http://schemas.microsoft.com/office/drawing/2014/main" id="{9E56ED60-C0FC-4AFF-8B2B-402E4644997E}"/>
              </a:ext>
            </a:extLst>
          </p:cNvPr>
          <p:cNvGrpSpPr/>
          <p:nvPr/>
        </p:nvGrpSpPr>
        <p:grpSpPr>
          <a:xfrm>
            <a:off x="2648158" y="551964"/>
            <a:ext cx="1302561" cy="270451"/>
            <a:chOff x="3427898" y="945416"/>
            <a:chExt cx="1302561" cy="270451"/>
          </a:xfrm>
        </p:grpSpPr>
        <p:sp>
          <p:nvSpPr>
            <p:cNvPr id="6" name="Elipse 5">
              <a:extLst>
                <a:ext uri="{FF2B5EF4-FFF2-40B4-BE49-F238E27FC236}">
                  <a16:creationId xmlns:a16="http://schemas.microsoft.com/office/drawing/2014/main" id="{2C5DCEA4-6AF6-49BD-B708-B769FAFE792C}"/>
                </a:ext>
              </a:extLst>
            </p:cNvPr>
            <p:cNvSpPr/>
            <p:nvPr/>
          </p:nvSpPr>
          <p:spPr>
            <a:xfrm>
              <a:off x="3448303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7" name="CuadroTexto 6">
              <a:extLst>
                <a:ext uri="{FF2B5EF4-FFF2-40B4-BE49-F238E27FC236}">
                  <a16:creationId xmlns:a16="http://schemas.microsoft.com/office/drawing/2014/main" id="{AA089D6C-B1E2-48FB-BE83-481042A4D336}"/>
                </a:ext>
              </a:extLst>
            </p:cNvPr>
            <p:cNvSpPr txBox="1"/>
            <p:nvPr/>
          </p:nvSpPr>
          <p:spPr>
            <a:xfrm>
              <a:off x="3427898" y="945416"/>
              <a:ext cx="167925" cy="2623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L</a:t>
              </a:r>
            </a:p>
          </p:txBody>
        </p:sp>
        <p:sp>
          <p:nvSpPr>
            <p:cNvPr id="8" name="Elipse 7">
              <a:extLst>
                <a:ext uri="{FF2B5EF4-FFF2-40B4-BE49-F238E27FC236}">
                  <a16:creationId xmlns:a16="http://schemas.microsoft.com/office/drawing/2014/main" id="{EF3D6D35-0B29-48F8-A7E7-F05677A56176}"/>
                </a:ext>
              </a:extLst>
            </p:cNvPr>
            <p:cNvSpPr/>
            <p:nvPr/>
          </p:nvSpPr>
          <p:spPr>
            <a:xfrm>
              <a:off x="3636352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9" name="CuadroTexto 8">
              <a:extLst>
                <a:ext uri="{FF2B5EF4-FFF2-40B4-BE49-F238E27FC236}">
                  <a16:creationId xmlns:a16="http://schemas.microsoft.com/office/drawing/2014/main" id="{9A7EF53A-AA99-48D2-85A8-CA65C6ED1C5E}"/>
                </a:ext>
              </a:extLst>
            </p:cNvPr>
            <p:cNvSpPr txBox="1"/>
            <p:nvPr/>
          </p:nvSpPr>
          <p:spPr>
            <a:xfrm>
              <a:off x="3604676" y="945416"/>
              <a:ext cx="167925" cy="2623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M</a:t>
              </a:r>
            </a:p>
          </p:txBody>
        </p:sp>
        <p:sp>
          <p:nvSpPr>
            <p:cNvPr id="10" name="Elipse 9">
              <a:extLst>
                <a:ext uri="{FF2B5EF4-FFF2-40B4-BE49-F238E27FC236}">
                  <a16:creationId xmlns:a16="http://schemas.microsoft.com/office/drawing/2014/main" id="{B0003AE6-C47F-46BF-B6B1-DDBB042C0368}"/>
                </a:ext>
              </a:extLst>
            </p:cNvPr>
            <p:cNvSpPr/>
            <p:nvPr/>
          </p:nvSpPr>
          <p:spPr>
            <a:xfrm>
              <a:off x="3822502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1" name="CuadroTexto 10">
              <a:extLst>
                <a:ext uri="{FF2B5EF4-FFF2-40B4-BE49-F238E27FC236}">
                  <a16:creationId xmlns:a16="http://schemas.microsoft.com/office/drawing/2014/main" id="{93A2415F-9910-41C0-9834-ACE5EE7EC06F}"/>
                </a:ext>
              </a:extLst>
            </p:cNvPr>
            <p:cNvSpPr txBox="1"/>
            <p:nvPr/>
          </p:nvSpPr>
          <p:spPr>
            <a:xfrm>
              <a:off x="3795934" y="953506"/>
              <a:ext cx="167925" cy="2623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M</a:t>
              </a:r>
            </a:p>
          </p:txBody>
        </p:sp>
        <p:sp>
          <p:nvSpPr>
            <p:cNvPr id="12" name="Elipse 11">
              <a:extLst>
                <a:ext uri="{FF2B5EF4-FFF2-40B4-BE49-F238E27FC236}">
                  <a16:creationId xmlns:a16="http://schemas.microsoft.com/office/drawing/2014/main" id="{C7C288CE-F547-4E52-94A3-8C23F40BEE3C}"/>
                </a:ext>
              </a:extLst>
            </p:cNvPr>
            <p:cNvSpPr/>
            <p:nvPr/>
          </p:nvSpPr>
          <p:spPr>
            <a:xfrm>
              <a:off x="4008652" y="983612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3" name="CuadroTexto 12">
              <a:extLst>
                <a:ext uri="{FF2B5EF4-FFF2-40B4-BE49-F238E27FC236}">
                  <a16:creationId xmlns:a16="http://schemas.microsoft.com/office/drawing/2014/main" id="{4114C506-8170-47D2-9D5A-128DBFEEE7C8}"/>
                </a:ext>
              </a:extLst>
            </p:cNvPr>
            <p:cNvSpPr txBox="1"/>
            <p:nvPr/>
          </p:nvSpPr>
          <p:spPr>
            <a:xfrm>
              <a:off x="3987194" y="951397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J</a:t>
              </a:r>
            </a:p>
          </p:txBody>
        </p:sp>
        <p:sp>
          <p:nvSpPr>
            <p:cNvPr id="14" name="Elipse 13">
              <a:extLst>
                <a:ext uri="{FF2B5EF4-FFF2-40B4-BE49-F238E27FC236}">
                  <a16:creationId xmlns:a16="http://schemas.microsoft.com/office/drawing/2014/main" id="{7CC52FD5-4E7C-49FA-BD83-A545EB3FC017}"/>
                </a:ext>
              </a:extLst>
            </p:cNvPr>
            <p:cNvSpPr/>
            <p:nvPr/>
          </p:nvSpPr>
          <p:spPr>
            <a:xfrm>
              <a:off x="4195174" y="983612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5" name="CuadroTexto 14">
              <a:extLst>
                <a:ext uri="{FF2B5EF4-FFF2-40B4-BE49-F238E27FC236}">
                  <a16:creationId xmlns:a16="http://schemas.microsoft.com/office/drawing/2014/main" id="{DDD8D263-EBC7-4AD3-8203-2FC2CBE524AF}"/>
                </a:ext>
              </a:extLst>
            </p:cNvPr>
            <p:cNvSpPr txBox="1"/>
            <p:nvPr/>
          </p:nvSpPr>
          <p:spPr>
            <a:xfrm>
              <a:off x="4169468" y="953506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V</a:t>
              </a:r>
            </a:p>
          </p:txBody>
        </p:sp>
        <p:sp>
          <p:nvSpPr>
            <p:cNvPr id="16" name="Elipse 15">
              <a:extLst>
                <a:ext uri="{FF2B5EF4-FFF2-40B4-BE49-F238E27FC236}">
                  <a16:creationId xmlns:a16="http://schemas.microsoft.com/office/drawing/2014/main" id="{1684D4EA-52BA-4FA5-A1FB-CB87FE74C584}"/>
                </a:ext>
              </a:extLst>
            </p:cNvPr>
            <p:cNvSpPr/>
            <p:nvPr/>
          </p:nvSpPr>
          <p:spPr>
            <a:xfrm>
              <a:off x="4383504" y="983612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7" name="CuadroTexto 16">
              <a:extLst>
                <a:ext uri="{FF2B5EF4-FFF2-40B4-BE49-F238E27FC236}">
                  <a16:creationId xmlns:a16="http://schemas.microsoft.com/office/drawing/2014/main" id="{3308939E-46AD-485D-B001-89690CD4E751}"/>
                </a:ext>
              </a:extLst>
            </p:cNvPr>
            <p:cNvSpPr txBox="1"/>
            <p:nvPr/>
          </p:nvSpPr>
          <p:spPr>
            <a:xfrm>
              <a:off x="4354590" y="945416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S</a:t>
              </a:r>
            </a:p>
          </p:txBody>
        </p:sp>
        <p:sp>
          <p:nvSpPr>
            <p:cNvPr id="18" name="Elipse 17">
              <a:extLst>
                <a:ext uri="{FF2B5EF4-FFF2-40B4-BE49-F238E27FC236}">
                  <a16:creationId xmlns:a16="http://schemas.microsoft.com/office/drawing/2014/main" id="{A8672FC7-70F5-4C49-A014-22DFFFBC4EA9}"/>
                </a:ext>
              </a:extLst>
            </p:cNvPr>
            <p:cNvSpPr/>
            <p:nvPr/>
          </p:nvSpPr>
          <p:spPr>
            <a:xfrm>
              <a:off x="4562534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9" name="CuadroTexto 18">
              <a:extLst>
                <a:ext uri="{FF2B5EF4-FFF2-40B4-BE49-F238E27FC236}">
                  <a16:creationId xmlns:a16="http://schemas.microsoft.com/office/drawing/2014/main" id="{FDD8A62F-1C31-4D5B-8003-266E7EE66DB5}"/>
                </a:ext>
              </a:extLst>
            </p:cNvPr>
            <p:cNvSpPr txBox="1"/>
            <p:nvPr/>
          </p:nvSpPr>
          <p:spPr>
            <a:xfrm>
              <a:off x="4541872" y="945416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D</a:t>
              </a:r>
            </a:p>
          </p:txBody>
        </p:sp>
      </p:grpSp>
      <p:sp>
        <p:nvSpPr>
          <p:cNvPr id="43" name="Rectángulo: esquinas redondeadas 42">
            <a:extLst>
              <a:ext uri="{FF2B5EF4-FFF2-40B4-BE49-F238E27FC236}">
                <a16:creationId xmlns:a16="http://schemas.microsoft.com/office/drawing/2014/main" id="{89D5D1E2-00DC-4937-B50F-B770D836BFF9}"/>
              </a:ext>
            </a:extLst>
          </p:cNvPr>
          <p:cNvSpPr/>
          <p:nvPr/>
        </p:nvSpPr>
        <p:spPr>
          <a:xfrm flipH="1">
            <a:off x="460830" y="5801409"/>
            <a:ext cx="1867912" cy="1306787"/>
          </a:xfrm>
          <a:prstGeom prst="roundRect">
            <a:avLst>
              <a:gd name="adj" fmla="val 3042"/>
            </a:avLst>
          </a:prstGeom>
          <a:noFill/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61" name="CuadroTexto 60">
            <a:extLst>
              <a:ext uri="{FF2B5EF4-FFF2-40B4-BE49-F238E27FC236}">
                <a16:creationId xmlns:a16="http://schemas.microsoft.com/office/drawing/2014/main" id="{B1867932-8D36-4858-BFF8-81AECC48EBAD}"/>
              </a:ext>
            </a:extLst>
          </p:cNvPr>
          <p:cNvSpPr txBox="1"/>
          <p:nvPr/>
        </p:nvSpPr>
        <p:spPr>
          <a:xfrm>
            <a:off x="502270" y="470523"/>
            <a:ext cx="1705246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CL" sz="4800" dirty="0">
                <a:latin typeface="August Script Bold free" pitchFamily="2" charset="0"/>
              </a:rPr>
              <a:t>Año</a:t>
            </a:r>
          </a:p>
        </p:txBody>
      </p:sp>
      <p:sp>
        <p:nvSpPr>
          <p:cNvPr id="62" name="CuadroTexto 61">
            <a:extLst>
              <a:ext uri="{FF2B5EF4-FFF2-40B4-BE49-F238E27FC236}">
                <a16:creationId xmlns:a16="http://schemas.microsoft.com/office/drawing/2014/main" id="{D7348A25-2C0A-4180-9706-193D7ACDBC8E}"/>
              </a:ext>
            </a:extLst>
          </p:cNvPr>
          <p:cNvSpPr txBox="1"/>
          <p:nvPr/>
        </p:nvSpPr>
        <p:spPr>
          <a:xfrm>
            <a:off x="1174158" y="905259"/>
            <a:ext cx="149088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CL" sz="4000" dirty="0" smtClean="0">
                <a:latin typeface="August Script Bold free" pitchFamily="2" charset="0"/>
              </a:rPr>
              <a:t>2023 </a:t>
            </a:r>
            <a:endParaRPr lang="es-CL" sz="4000" dirty="0">
              <a:latin typeface="August Script Bold free" pitchFamily="2" charset="0"/>
            </a:endParaRPr>
          </a:p>
        </p:txBody>
      </p:sp>
      <p:sp>
        <p:nvSpPr>
          <p:cNvPr id="27" name="CuadroTexto 26">
            <a:extLst>
              <a:ext uri="{FF2B5EF4-FFF2-40B4-BE49-F238E27FC236}">
                <a16:creationId xmlns:a16="http://schemas.microsoft.com/office/drawing/2014/main" id="{F0091D1D-C5BA-4DD7-B564-F84C4F3256B9}"/>
              </a:ext>
            </a:extLst>
          </p:cNvPr>
          <p:cNvSpPr txBox="1"/>
          <p:nvPr/>
        </p:nvSpPr>
        <p:spPr>
          <a:xfrm>
            <a:off x="788889" y="1505371"/>
            <a:ext cx="136617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CL" sz="3600" dirty="0">
                <a:latin typeface="Ayunindra Font" pitchFamily="50" charset="0"/>
              </a:rPr>
              <a:t>Metas</a:t>
            </a:r>
          </a:p>
        </p:txBody>
      </p:sp>
      <p:cxnSp>
        <p:nvCxnSpPr>
          <p:cNvPr id="34" name="Conector recto 33">
            <a:extLst>
              <a:ext uri="{FF2B5EF4-FFF2-40B4-BE49-F238E27FC236}">
                <a16:creationId xmlns:a16="http://schemas.microsoft.com/office/drawing/2014/main" id="{6C326F97-CC68-4216-8B0B-6409AE189A23}"/>
              </a:ext>
            </a:extLst>
          </p:cNvPr>
          <p:cNvCxnSpPr>
            <a:cxnSpLocks/>
          </p:cNvCxnSpPr>
          <p:nvPr/>
        </p:nvCxnSpPr>
        <p:spPr>
          <a:xfrm>
            <a:off x="719609" y="2193173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Conector recto 36">
            <a:extLst>
              <a:ext uri="{FF2B5EF4-FFF2-40B4-BE49-F238E27FC236}">
                <a16:creationId xmlns:a16="http://schemas.microsoft.com/office/drawing/2014/main" id="{7A9A9E17-643C-46C7-8DA1-90ACB4FD0A6E}"/>
              </a:ext>
            </a:extLst>
          </p:cNvPr>
          <p:cNvCxnSpPr>
            <a:cxnSpLocks/>
          </p:cNvCxnSpPr>
          <p:nvPr/>
        </p:nvCxnSpPr>
        <p:spPr>
          <a:xfrm>
            <a:off x="720116" y="2475725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Conector recto 37">
            <a:extLst>
              <a:ext uri="{FF2B5EF4-FFF2-40B4-BE49-F238E27FC236}">
                <a16:creationId xmlns:a16="http://schemas.microsoft.com/office/drawing/2014/main" id="{117FEECC-50E9-48AE-A3A0-ECE918D11567}"/>
              </a:ext>
            </a:extLst>
          </p:cNvPr>
          <p:cNvCxnSpPr>
            <a:cxnSpLocks/>
          </p:cNvCxnSpPr>
          <p:nvPr/>
        </p:nvCxnSpPr>
        <p:spPr>
          <a:xfrm>
            <a:off x="718240" y="2780525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Conector recto 38">
            <a:extLst>
              <a:ext uri="{FF2B5EF4-FFF2-40B4-BE49-F238E27FC236}">
                <a16:creationId xmlns:a16="http://schemas.microsoft.com/office/drawing/2014/main" id="{F24D8324-6901-4816-8512-FDC54A3E01DF}"/>
              </a:ext>
            </a:extLst>
          </p:cNvPr>
          <p:cNvCxnSpPr>
            <a:cxnSpLocks/>
          </p:cNvCxnSpPr>
          <p:nvPr/>
        </p:nvCxnSpPr>
        <p:spPr>
          <a:xfrm>
            <a:off x="718240" y="3074201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Placa 2">
            <a:extLst>
              <a:ext uri="{FF2B5EF4-FFF2-40B4-BE49-F238E27FC236}">
                <a16:creationId xmlns:a16="http://schemas.microsoft.com/office/drawing/2014/main" id="{C3F9C842-00FA-4A41-AA78-EC49C9D9D4A3}"/>
              </a:ext>
            </a:extLst>
          </p:cNvPr>
          <p:cNvSpPr/>
          <p:nvPr/>
        </p:nvSpPr>
        <p:spPr>
          <a:xfrm flipH="1">
            <a:off x="489789" y="3750740"/>
            <a:ext cx="1791840" cy="1500318"/>
          </a:xfrm>
          <a:prstGeom prst="plaque">
            <a:avLst>
              <a:gd name="adj" fmla="val 6619"/>
            </a:avLst>
          </a:prstGeom>
          <a:solidFill>
            <a:srgbClr val="FCEBE0"/>
          </a:solidFill>
          <a:ln>
            <a:solidFill>
              <a:srgbClr val="FCD6D7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70" name="CuadroTexto 69">
            <a:extLst>
              <a:ext uri="{FF2B5EF4-FFF2-40B4-BE49-F238E27FC236}">
                <a16:creationId xmlns:a16="http://schemas.microsoft.com/office/drawing/2014/main" id="{C5660BA0-7AA5-442F-B19F-51782AAE91E1}"/>
              </a:ext>
            </a:extLst>
          </p:cNvPr>
          <p:cNvSpPr txBox="1"/>
          <p:nvPr/>
        </p:nvSpPr>
        <p:spPr>
          <a:xfrm flipH="1">
            <a:off x="560832" y="3174959"/>
            <a:ext cx="157604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CL" sz="3200" dirty="0">
                <a:latin typeface="Please write me a song" panose="02000603000000000000" pitchFamily="2" charset="0"/>
                <a:ea typeface="Please write me a song" panose="02000603000000000000" pitchFamily="2" charset="0"/>
              </a:rPr>
              <a:t>Importante</a:t>
            </a:r>
          </a:p>
        </p:txBody>
      </p:sp>
      <p:sp>
        <p:nvSpPr>
          <p:cNvPr id="72" name="CuadroTexto 71">
            <a:extLst>
              <a:ext uri="{FF2B5EF4-FFF2-40B4-BE49-F238E27FC236}">
                <a16:creationId xmlns:a16="http://schemas.microsoft.com/office/drawing/2014/main" id="{FA02E334-CC17-4B72-8C99-28B64BC13A1C}"/>
              </a:ext>
            </a:extLst>
          </p:cNvPr>
          <p:cNvSpPr txBox="1"/>
          <p:nvPr/>
        </p:nvSpPr>
        <p:spPr>
          <a:xfrm flipH="1">
            <a:off x="773256" y="5571063"/>
            <a:ext cx="1293702" cy="594906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algn="ctr"/>
            <a:r>
              <a:rPr lang="es-CL" sz="3266" dirty="0">
                <a:latin typeface="The Sunset" pitchFamily="2" charset="0"/>
              </a:rPr>
              <a:t>Notas</a:t>
            </a:r>
          </a:p>
        </p:txBody>
      </p:sp>
      <p:pic>
        <p:nvPicPr>
          <p:cNvPr id="22" name="Imagen 21">
            <a:extLst>
              <a:ext uri="{FF2B5EF4-FFF2-40B4-BE49-F238E27FC236}">
                <a16:creationId xmlns:a16="http://schemas.microsoft.com/office/drawing/2014/main" id="{62CBFADE-6F0F-42F1-9100-230F3D7A9794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188956" y="4650379"/>
            <a:ext cx="727315" cy="2864905"/>
          </a:xfrm>
          <a:prstGeom prst="rect">
            <a:avLst/>
          </a:prstGeom>
        </p:spPr>
      </p:pic>
      <p:pic>
        <p:nvPicPr>
          <p:cNvPr id="23" name="Imagen 22">
            <a:extLst>
              <a:ext uri="{FF2B5EF4-FFF2-40B4-BE49-F238E27FC236}">
                <a16:creationId xmlns:a16="http://schemas.microsoft.com/office/drawing/2014/main" id="{2B2C2E0D-EB88-46B4-AC8F-E4A9A8B31354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43898" t="21174"/>
          <a:stretch/>
        </p:blipFill>
        <p:spPr>
          <a:xfrm>
            <a:off x="0" y="0"/>
            <a:ext cx="909986" cy="976498"/>
          </a:xfrm>
          <a:prstGeom prst="rect">
            <a:avLst/>
          </a:prstGeom>
        </p:spPr>
      </p:pic>
      <p:pic>
        <p:nvPicPr>
          <p:cNvPr id="25" name="Imagen 24">
            <a:extLst>
              <a:ext uri="{FF2B5EF4-FFF2-40B4-BE49-F238E27FC236}">
                <a16:creationId xmlns:a16="http://schemas.microsoft.com/office/drawing/2014/main" id="{C293EFCA-F8D9-437F-BBDE-D23B0F61DF56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027536" y="351099"/>
            <a:ext cx="713197" cy="476000"/>
          </a:xfrm>
          <a:prstGeom prst="rect">
            <a:avLst/>
          </a:prstGeom>
        </p:spPr>
      </p:pic>
      <p:grpSp>
        <p:nvGrpSpPr>
          <p:cNvPr id="31" name="Grupo 30">
            <a:extLst>
              <a:ext uri="{FF2B5EF4-FFF2-40B4-BE49-F238E27FC236}">
                <a16:creationId xmlns:a16="http://schemas.microsoft.com/office/drawing/2014/main" id="{7745E27F-467E-4749-8E47-3209094E0C66}"/>
              </a:ext>
            </a:extLst>
          </p:cNvPr>
          <p:cNvGrpSpPr/>
          <p:nvPr/>
        </p:nvGrpSpPr>
        <p:grpSpPr>
          <a:xfrm>
            <a:off x="526230" y="2080990"/>
            <a:ext cx="160028" cy="1041337"/>
            <a:chOff x="508707" y="2032864"/>
            <a:chExt cx="160028" cy="1041337"/>
          </a:xfrm>
        </p:grpSpPr>
        <p:pic>
          <p:nvPicPr>
            <p:cNvPr id="57" name="Imagen 56">
              <a:extLst>
                <a:ext uri="{FF2B5EF4-FFF2-40B4-BE49-F238E27FC236}">
                  <a16:creationId xmlns:a16="http://schemas.microsoft.com/office/drawing/2014/main" id="{961930C2-F576-49DD-A7AA-2FDB4D77175D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7508" y="2035205"/>
              <a:ext cx="162906" cy="158223"/>
            </a:xfrm>
            <a:prstGeom prst="rect">
              <a:avLst/>
            </a:prstGeom>
          </p:spPr>
        </p:pic>
        <p:pic>
          <p:nvPicPr>
            <p:cNvPr id="58" name="Imagen 57">
              <a:extLst>
                <a:ext uri="{FF2B5EF4-FFF2-40B4-BE49-F238E27FC236}">
                  <a16:creationId xmlns:a16="http://schemas.microsoft.com/office/drawing/2014/main" id="{56867267-B475-4E69-9D58-EC62A6FE058B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7509" y="2315160"/>
              <a:ext cx="162906" cy="158223"/>
            </a:xfrm>
            <a:prstGeom prst="rect">
              <a:avLst/>
            </a:prstGeom>
          </p:spPr>
        </p:pic>
        <p:pic>
          <p:nvPicPr>
            <p:cNvPr id="60" name="Imagen 59">
              <a:extLst>
                <a:ext uri="{FF2B5EF4-FFF2-40B4-BE49-F238E27FC236}">
                  <a16:creationId xmlns:a16="http://schemas.microsoft.com/office/drawing/2014/main" id="{E29EF204-A448-4002-8A1C-DB0341F31464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6366" y="2619960"/>
              <a:ext cx="162906" cy="158223"/>
            </a:xfrm>
            <a:prstGeom prst="rect">
              <a:avLst/>
            </a:prstGeom>
          </p:spPr>
        </p:pic>
        <p:pic>
          <p:nvPicPr>
            <p:cNvPr id="63" name="Imagen 62">
              <a:extLst>
                <a:ext uri="{FF2B5EF4-FFF2-40B4-BE49-F238E27FC236}">
                  <a16:creationId xmlns:a16="http://schemas.microsoft.com/office/drawing/2014/main" id="{86120641-32C4-4AE8-94D3-C94C18868525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8171" y="2913636"/>
              <a:ext cx="162906" cy="158223"/>
            </a:xfrm>
            <a:prstGeom prst="rect">
              <a:avLst/>
            </a:prstGeom>
          </p:spPr>
        </p:pic>
      </p:grpSp>
      <p:sp>
        <p:nvSpPr>
          <p:cNvPr id="64" name="Placa 63">
            <a:extLst>
              <a:ext uri="{FF2B5EF4-FFF2-40B4-BE49-F238E27FC236}">
                <a16:creationId xmlns:a16="http://schemas.microsoft.com/office/drawing/2014/main" id="{1F1A37EF-7612-4F45-97CD-3C62C17F6D0D}"/>
              </a:ext>
            </a:extLst>
          </p:cNvPr>
          <p:cNvSpPr/>
          <p:nvPr/>
        </p:nvSpPr>
        <p:spPr>
          <a:xfrm flipH="1">
            <a:off x="544463" y="3806973"/>
            <a:ext cx="1680470" cy="1381373"/>
          </a:xfrm>
          <a:prstGeom prst="plaque">
            <a:avLst>
              <a:gd name="adj" fmla="val 6619"/>
            </a:avLst>
          </a:prstGeom>
          <a:noFill/>
          <a:ln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pic>
        <p:nvPicPr>
          <p:cNvPr id="32" name="Imagen 31">
            <a:extLst>
              <a:ext uri="{FF2B5EF4-FFF2-40B4-BE49-F238E27FC236}">
                <a16:creationId xmlns:a16="http://schemas.microsoft.com/office/drawing/2014/main" id="{26B63D50-3602-4D67-A76C-633D6D374657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259097" y="6541363"/>
            <a:ext cx="628638" cy="674145"/>
          </a:xfrm>
          <a:prstGeom prst="rect">
            <a:avLst/>
          </a:prstGeom>
        </p:spPr>
      </p:pic>
      <p:pic>
        <p:nvPicPr>
          <p:cNvPr id="65" name="Imagen 64">
            <a:extLst>
              <a:ext uri="{FF2B5EF4-FFF2-40B4-BE49-F238E27FC236}">
                <a16:creationId xmlns:a16="http://schemas.microsoft.com/office/drawing/2014/main" id="{D0CA3D43-846C-4A28-B7BE-3C0790EA8870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65716" t="50407"/>
          <a:stretch/>
        </p:blipFill>
        <p:spPr>
          <a:xfrm flipH="1">
            <a:off x="4623101" y="-1"/>
            <a:ext cx="445785" cy="47838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07064651"/>
      </p:ext>
    </p:extLst>
  </p:cSld>
  <p:clrMapOvr>
    <a:masterClrMapping/>
  </p:clrMapOvr>
</p:sld>
</file>

<file path=ppt/slides/slide3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5" name="Imagen 74">
            <a:extLst>
              <a:ext uri="{FF2B5EF4-FFF2-40B4-BE49-F238E27FC236}">
                <a16:creationId xmlns:a16="http://schemas.microsoft.com/office/drawing/2014/main" id="{86F066D6-3665-40A8-84FE-3CF74306B4E7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5802" t="16947" r="6588" b="21582"/>
          <a:stretch/>
        </p:blipFill>
        <p:spPr>
          <a:xfrm flipH="1">
            <a:off x="2534249" y="1615242"/>
            <a:ext cx="2241249" cy="5818323"/>
          </a:xfrm>
          <a:prstGeom prst="rect">
            <a:avLst/>
          </a:prstGeom>
        </p:spPr>
      </p:pic>
      <p:grpSp>
        <p:nvGrpSpPr>
          <p:cNvPr id="90" name="Grupo 89">
            <a:extLst>
              <a:ext uri="{FF2B5EF4-FFF2-40B4-BE49-F238E27FC236}">
                <a16:creationId xmlns:a16="http://schemas.microsoft.com/office/drawing/2014/main" id="{6A10F933-5BE6-45D0-9227-6F90A3B05617}"/>
              </a:ext>
            </a:extLst>
          </p:cNvPr>
          <p:cNvGrpSpPr/>
          <p:nvPr/>
        </p:nvGrpSpPr>
        <p:grpSpPr>
          <a:xfrm>
            <a:off x="2431176" y="1277695"/>
            <a:ext cx="2333423" cy="338554"/>
            <a:chOff x="282012" y="1116730"/>
            <a:chExt cx="2333423" cy="338554"/>
          </a:xfrm>
        </p:grpSpPr>
        <p:grpSp>
          <p:nvGrpSpPr>
            <p:cNvPr id="76" name="Grupo 75">
              <a:extLst>
                <a:ext uri="{FF2B5EF4-FFF2-40B4-BE49-F238E27FC236}">
                  <a16:creationId xmlns:a16="http://schemas.microsoft.com/office/drawing/2014/main" id="{A61A1061-E59C-431B-BF67-DEFCDEE579BE}"/>
                </a:ext>
              </a:extLst>
            </p:cNvPr>
            <p:cNvGrpSpPr/>
            <p:nvPr/>
          </p:nvGrpSpPr>
          <p:grpSpPr>
            <a:xfrm>
              <a:off x="1292286" y="1199456"/>
              <a:ext cx="1323149" cy="173102"/>
              <a:chOff x="2351916" y="2459619"/>
              <a:chExt cx="1424738" cy="173102"/>
            </a:xfrm>
          </p:grpSpPr>
          <p:pic>
            <p:nvPicPr>
              <p:cNvPr id="77" name="Imagen 76">
                <a:extLst>
                  <a:ext uri="{FF2B5EF4-FFF2-40B4-BE49-F238E27FC236}">
                    <a16:creationId xmlns:a16="http://schemas.microsoft.com/office/drawing/2014/main" id="{B7A81B46-CA0D-4087-89EF-FAE09193A61A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351916" y="2459619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78" name="Imagen 77">
                <a:extLst>
                  <a:ext uri="{FF2B5EF4-FFF2-40B4-BE49-F238E27FC236}">
                    <a16:creationId xmlns:a16="http://schemas.microsoft.com/office/drawing/2014/main" id="{E94153B6-6DC4-4AB7-AC3B-F55DD2065F5B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534444" y="2462337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79" name="Imagen 78">
                <a:extLst>
                  <a:ext uri="{FF2B5EF4-FFF2-40B4-BE49-F238E27FC236}">
                    <a16:creationId xmlns:a16="http://schemas.microsoft.com/office/drawing/2014/main" id="{EA1DF94F-D73B-4068-AC8A-D0A408DD32D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713545" y="2467401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0" name="Imagen 79">
                <a:extLst>
                  <a:ext uri="{FF2B5EF4-FFF2-40B4-BE49-F238E27FC236}">
                    <a16:creationId xmlns:a16="http://schemas.microsoft.com/office/drawing/2014/main" id="{62C852A6-1DC0-492C-8708-0BCE85A2F8DC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898714" y="2467401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1" name="Imagen 80">
                <a:extLst>
                  <a:ext uri="{FF2B5EF4-FFF2-40B4-BE49-F238E27FC236}">
                    <a16:creationId xmlns:a16="http://schemas.microsoft.com/office/drawing/2014/main" id="{0177E378-B2D1-433E-B487-95F0ADA2623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080634" y="2462337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2" name="Imagen 81">
                <a:extLst>
                  <a:ext uri="{FF2B5EF4-FFF2-40B4-BE49-F238E27FC236}">
                    <a16:creationId xmlns:a16="http://schemas.microsoft.com/office/drawing/2014/main" id="{5D2CCC76-1728-4CCE-8CA6-F4D7D93C730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259735" y="2463688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3" name="Imagen 82">
                <a:extLst>
                  <a:ext uri="{FF2B5EF4-FFF2-40B4-BE49-F238E27FC236}">
                    <a16:creationId xmlns:a16="http://schemas.microsoft.com/office/drawing/2014/main" id="{8737CD88-8CE9-45B7-B88B-A039D1BC2D9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436306" y="2459619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4" name="Imagen 83">
                <a:extLst>
                  <a:ext uri="{FF2B5EF4-FFF2-40B4-BE49-F238E27FC236}">
                    <a16:creationId xmlns:a16="http://schemas.microsoft.com/office/drawing/2014/main" id="{9C749F1B-619A-40EE-A3E5-6C9759F13278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624293" y="2462337"/>
                <a:ext cx="152361" cy="165320"/>
              </a:xfrm>
              <a:prstGeom prst="rect">
                <a:avLst/>
              </a:prstGeom>
            </p:spPr>
          </p:pic>
        </p:grpSp>
        <p:sp>
          <p:nvSpPr>
            <p:cNvPr id="86" name="CuadroTexto 85">
              <a:extLst>
                <a:ext uri="{FF2B5EF4-FFF2-40B4-BE49-F238E27FC236}">
                  <a16:creationId xmlns:a16="http://schemas.microsoft.com/office/drawing/2014/main" id="{E7CF8BFC-D72D-4A50-9441-6DC5C224B0DC}"/>
                </a:ext>
              </a:extLst>
            </p:cNvPr>
            <p:cNvSpPr txBox="1"/>
            <p:nvPr/>
          </p:nvSpPr>
          <p:spPr>
            <a:xfrm>
              <a:off x="282012" y="1116730"/>
              <a:ext cx="1081021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s-CL" sz="1600" dirty="0">
                  <a:latin typeface="that i love you" pitchFamily="2" charset="0"/>
                </a:rPr>
                <a:t>Hidratación</a:t>
              </a:r>
            </a:p>
          </p:txBody>
        </p:sp>
      </p:grpSp>
      <p:sp>
        <p:nvSpPr>
          <p:cNvPr id="2" name="Rectángulo: esquinas redondeadas 1">
            <a:extLst>
              <a:ext uri="{FF2B5EF4-FFF2-40B4-BE49-F238E27FC236}">
                <a16:creationId xmlns:a16="http://schemas.microsoft.com/office/drawing/2014/main" id="{8AFFB728-72C6-47D6-8CF6-8E68D901CF0E}"/>
              </a:ext>
            </a:extLst>
          </p:cNvPr>
          <p:cNvSpPr/>
          <p:nvPr/>
        </p:nvSpPr>
        <p:spPr>
          <a:xfrm flipH="1">
            <a:off x="2536574" y="808814"/>
            <a:ext cx="2238924" cy="348713"/>
          </a:xfrm>
          <a:prstGeom prst="roundRect">
            <a:avLst>
              <a:gd name="adj" fmla="val 20690"/>
            </a:avLst>
          </a:prstGeom>
          <a:noFill/>
          <a:ln>
            <a:solidFill>
              <a:schemeClr val="bg1">
                <a:lumMod val="65000"/>
              </a:schemeClr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grpSp>
        <p:nvGrpSpPr>
          <p:cNvPr id="20" name="Grupo 19">
            <a:extLst>
              <a:ext uri="{FF2B5EF4-FFF2-40B4-BE49-F238E27FC236}">
                <a16:creationId xmlns:a16="http://schemas.microsoft.com/office/drawing/2014/main" id="{9E56ED60-C0FC-4AFF-8B2B-402E4644997E}"/>
              </a:ext>
            </a:extLst>
          </p:cNvPr>
          <p:cNvGrpSpPr/>
          <p:nvPr/>
        </p:nvGrpSpPr>
        <p:grpSpPr>
          <a:xfrm>
            <a:off x="2648158" y="551964"/>
            <a:ext cx="1302561" cy="270451"/>
            <a:chOff x="3427898" y="945416"/>
            <a:chExt cx="1302561" cy="270451"/>
          </a:xfrm>
        </p:grpSpPr>
        <p:sp>
          <p:nvSpPr>
            <p:cNvPr id="6" name="Elipse 5">
              <a:extLst>
                <a:ext uri="{FF2B5EF4-FFF2-40B4-BE49-F238E27FC236}">
                  <a16:creationId xmlns:a16="http://schemas.microsoft.com/office/drawing/2014/main" id="{2C5DCEA4-6AF6-49BD-B708-B769FAFE792C}"/>
                </a:ext>
              </a:extLst>
            </p:cNvPr>
            <p:cNvSpPr/>
            <p:nvPr/>
          </p:nvSpPr>
          <p:spPr>
            <a:xfrm>
              <a:off x="3448303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7" name="CuadroTexto 6">
              <a:extLst>
                <a:ext uri="{FF2B5EF4-FFF2-40B4-BE49-F238E27FC236}">
                  <a16:creationId xmlns:a16="http://schemas.microsoft.com/office/drawing/2014/main" id="{AA089D6C-B1E2-48FB-BE83-481042A4D336}"/>
                </a:ext>
              </a:extLst>
            </p:cNvPr>
            <p:cNvSpPr txBox="1"/>
            <p:nvPr/>
          </p:nvSpPr>
          <p:spPr>
            <a:xfrm>
              <a:off x="3427898" y="945416"/>
              <a:ext cx="167925" cy="2623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L</a:t>
              </a:r>
            </a:p>
          </p:txBody>
        </p:sp>
        <p:sp>
          <p:nvSpPr>
            <p:cNvPr id="8" name="Elipse 7">
              <a:extLst>
                <a:ext uri="{FF2B5EF4-FFF2-40B4-BE49-F238E27FC236}">
                  <a16:creationId xmlns:a16="http://schemas.microsoft.com/office/drawing/2014/main" id="{EF3D6D35-0B29-48F8-A7E7-F05677A56176}"/>
                </a:ext>
              </a:extLst>
            </p:cNvPr>
            <p:cNvSpPr/>
            <p:nvPr/>
          </p:nvSpPr>
          <p:spPr>
            <a:xfrm>
              <a:off x="3636352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9" name="CuadroTexto 8">
              <a:extLst>
                <a:ext uri="{FF2B5EF4-FFF2-40B4-BE49-F238E27FC236}">
                  <a16:creationId xmlns:a16="http://schemas.microsoft.com/office/drawing/2014/main" id="{9A7EF53A-AA99-48D2-85A8-CA65C6ED1C5E}"/>
                </a:ext>
              </a:extLst>
            </p:cNvPr>
            <p:cNvSpPr txBox="1"/>
            <p:nvPr/>
          </p:nvSpPr>
          <p:spPr>
            <a:xfrm>
              <a:off x="3604676" y="945416"/>
              <a:ext cx="167925" cy="2623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M</a:t>
              </a:r>
            </a:p>
          </p:txBody>
        </p:sp>
        <p:sp>
          <p:nvSpPr>
            <p:cNvPr id="10" name="Elipse 9">
              <a:extLst>
                <a:ext uri="{FF2B5EF4-FFF2-40B4-BE49-F238E27FC236}">
                  <a16:creationId xmlns:a16="http://schemas.microsoft.com/office/drawing/2014/main" id="{B0003AE6-C47F-46BF-B6B1-DDBB042C0368}"/>
                </a:ext>
              </a:extLst>
            </p:cNvPr>
            <p:cNvSpPr/>
            <p:nvPr/>
          </p:nvSpPr>
          <p:spPr>
            <a:xfrm>
              <a:off x="3822502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1" name="CuadroTexto 10">
              <a:extLst>
                <a:ext uri="{FF2B5EF4-FFF2-40B4-BE49-F238E27FC236}">
                  <a16:creationId xmlns:a16="http://schemas.microsoft.com/office/drawing/2014/main" id="{93A2415F-9910-41C0-9834-ACE5EE7EC06F}"/>
                </a:ext>
              </a:extLst>
            </p:cNvPr>
            <p:cNvSpPr txBox="1"/>
            <p:nvPr/>
          </p:nvSpPr>
          <p:spPr>
            <a:xfrm>
              <a:off x="3795934" y="953506"/>
              <a:ext cx="167925" cy="2623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M</a:t>
              </a:r>
            </a:p>
          </p:txBody>
        </p:sp>
        <p:sp>
          <p:nvSpPr>
            <p:cNvPr id="12" name="Elipse 11">
              <a:extLst>
                <a:ext uri="{FF2B5EF4-FFF2-40B4-BE49-F238E27FC236}">
                  <a16:creationId xmlns:a16="http://schemas.microsoft.com/office/drawing/2014/main" id="{C7C288CE-F547-4E52-94A3-8C23F40BEE3C}"/>
                </a:ext>
              </a:extLst>
            </p:cNvPr>
            <p:cNvSpPr/>
            <p:nvPr/>
          </p:nvSpPr>
          <p:spPr>
            <a:xfrm>
              <a:off x="4008652" y="983612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3" name="CuadroTexto 12">
              <a:extLst>
                <a:ext uri="{FF2B5EF4-FFF2-40B4-BE49-F238E27FC236}">
                  <a16:creationId xmlns:a16="http://schemas.microsoft.com/office/drawing/2014/main" id="{4114C506-8170-47D2-9D5A-128DBFEEE7C8}"/>
                </a:ext>
              </a:extLst>
            </p:cNvPr>
            <p:cNvSpPr txBox="1"/>
            <p:nvPr/>
          </p:nvSpPr>
          <p:spPr>
            <a:xfrm>
              <a:off x="3987194" y="951397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J</a:t>
              </a:r>
            </a:p>
          </p:txBody>
        </p:sp>
        <p:sp>
          <p:nvSpPr>
            <p:cNvPr id="14" name="Elipse 13">
              <a:extLst>
                <a:ext uri="{FF2B5EF4-FFF2-40B4-BE49-F238E27FC236}">
                  <a16:creationId xmlns:a16="http://schemas.microsoft.com/office/drawing/2014/main" id="{7CC52FD5-4E7C-49FA-BD83-A545EB3FC017}"/>
                </a:ext>
              </a:extLst>
            </p:cNvPr>
            <p:cNvSpPr/>
            <p:nvPr/>
          </p:nvSpPr>
          <p:spPr>
            <a:xfrm>
              <a:off x="4195174" y="983612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5" name="CuadroTexto 14">
              <a:extLst>
                <a:ext uri="{FF2B5EF4-FFF2-40B4-BE49-F238E27FC236}">
                  <a16:creationId xmlns:a16="http://schemas.microsoft.com/office/drawing/2014/main" id="{DDD8D263-EBC7-4AD3-8203-2FC2CBE524AF}"/>
                </a:ext>
              </a:extLst>
            </p:cNvPr>
            <p:cNvSpPr txBox="1"/>
            <p:nvPr/>
          </p:nvSpPr>
          <p:spPr>
            <a:xfrm>
              <a:off x="4169468" y="953506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V</a:t>
              </a:r>
            </a:p>
          </p:txBody>
        </p:sp>
        <p:sp>
          <p:nvSpPr>
            <p:cNvPr id="16" name="Elipse 15">
              <a:extLst>
                <a:ext uri="{FF2B5EF4-FFF2-40B4-BE49-F238E27FC236}">
                  <a16:creationId xmlns:a16="http://schemas.microsoft.com/office/drawing/2014/main" id="{1684D4EA-52BA-4FA5-A1FB-CB87FE74C584}"/>
                </a:ext>
              </a:extLst>
            </p:cNvPr>
            <p:cNvSpPr/>
            <p:nvPr/>
          </p:nvSpPr>
          <p:spPr>
            <a:xfrm>
              <a:off x="4383504" y="983612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7" name="CuadroTexto 16">
              <a:extLst>
                <a:ext uri="{FF2B5EF4-FFF2-40B4-BE49-F238E27FC236}">
                  <a16:creationId xmlns:a16="http://schemas.microsoft.com/office/drawing/2014/main" id="{3308939E-46AD-485D-B001-89690CD4E751}"/>
                </a:ext>
              </a:extLst>
            </p:cNvPr>
            <p:cNvSpPr txBox="1"/>
            <p:nvPr/>
          </p:nvSpPr>
          <p:spPr>
            <a:xfrm>
              <a:off x="4354590" y="945416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S</a:t>
              </a:r>
            </a:p>
          </p:txBody>
        </p:sp>
        <p:sp>
          <p:nvSpPr>
            <p:cNvPr id="18" name="Elipse 17">
              <a:extLst>
                <a:ext uri="{FF2B5EF4-FFF2-40B4-BE49-F238E27FC236}">
                  <a16:creationId xmlns:a16="http://schemas.microsoft.com/office/drawing/2014/main" id="{A8672FC7-70F5-4C49-A014-22DFFFBC4EA9}"/>
                </a:ext>
              </a:extLst>
            </p:cNvPr>
            <p:cNvSpPr/>
            <p:nvPr/>
          </p:nvSpPr>
          <p:spPr>
            <a:xfrm>
              <a:off x="4562534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9" name="CuadroTexto 18">
              <a:extLst>
                <a:ext uri="{FF2B5EF4-FFF2-40B4-BE49-F238E27FC236}">
                  <a16:creationId xmlns:a16="http://schemas.microsoft.com/office/drawing/2014/main" id="{FDD8A62F-1C31-4D5B-8003-266E7EE66DB5}"/>
                </a:ext>
              </a:extLst>
            </p:cNvPr>
            <p:cNvSpPr txBox="1"/>
            <p:nvPr/>
          </p:nvSpPr>
          <p:spPr>
            <a:xfrm>
              <a:off x="4541872" y="945416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D</a:t>
              </a:r>
            </a:p>
          </p:txBody>
        </p:sp>
      </p:grpSp>
      <p:sp>
        <p:nvSpPr>
          <p:cNvPr id="43" name="Rectángulo: esquinas redondeadas 42">
            <a:extLst>
              <a:ext uri="{FF2B5EF4-FFF2-40B4-BE49-F238E27FC236}">
                <a16:creationId xmlns:a16="http://schemas.microsoft.com/office/drawing/2014/main" id="{89D5D1E2-00DC-4937-B50F-B770D836BFF9}"/>
              </a:ext>
            </a:extLst>
          </p:cNvPr>
          <p:cNvSpPr/>
          <p:nvPr/>
        </p:nvSpPr>
        <p:spPr>
          <a:xfrm flipH="1">
            <a:off x="460830" y="5801409"/>
            <a:ext cx="1867912" cy="1306787"/>
          </a:xfrm>
          <a:prstGeom prst="roundRect">
            <a:avLst>
              <a:gd name="adj" fmla="val 3042"/>
            </a:avLst>
          </a:prstGeom>
          <a:noFill/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61" name="CuadroTexto 60">
            <a:extLst>
              <a:ext uri="{FF2B5EF4-FFF2-40B4-BE49-F238E27FC236}">
                <a16:creationId xmlns:a16="http://schemas.microsoft.com/office/drawing/2014/main" id="{B1867932-8D36-4858-BFF8-81AECC48EBAD}"/>
              </a:ext>
            </a:extLst>
          </p:cNvPr>
          <p:cNvSpPr txBox="1"/>
          <p:nvPr/>
        </p:nvSpPr>
        <p:spPr>
          <a:xfrm>
            <a:off x="502270" y="470523"/>
            <a:ext cx="1705246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CL" sz="4800" dirty="0">
                <a:latin typeface="August Script Bold free" pitchFamily="2" charset="0"/>
              </a:rPr>
              <a:t>Año</a:t>
            </a:r>
          </a:p>
        </p:txBody>
      </p:sp>
      <p:sp>
        <p:nvSpPr>
          <p:cNvPr id="62" name="CuadroTexto 61">
            <a:extLst>
              <a:ext uri="{FF2B5EF4-FFF2-40B4-BE49-F238E27FC236}">
                <a16:creationId xmlns:a16="http://schemas.microsoft.com/office/drawing/2014/main" id="{D7348A25-2C0A-4180-9706-193D7ACDBC8E}"/>
              </a:ext>
            </a:extLst>
          </p:cNvPr>
          <p:cNvSpPr txBox="1"/>
          <p:nvPr/>
        </p:nvSpPr>
        <p:spPr>
          <a:xfrm>
            <a:off x="1174158" y="905259"/>
            <a:ext cx="149088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CL" sz="4000" dirty="0" smtClean="0">
                <a:latin typeface="August Script Bold free" pitchFamily="2" charset="0"/>
              </a:rPr>
              <a:t>2023 </a:t>
            </a:r>
            <a:endParaRPr lang="es-CL" sz="4000" dirty="0">
              <a:latin typeface="August Script Bold free" pitchFamily="2" charset="0"/>
            </a:endParaRPr>
          </a:p>
        </p:txBody>
      </p:sp>
      <p:sp>
        <p:nvSpPr>
          <p:cNvPr id="27" name="CuadroTexto 26">
            <a:extLst>
              <a:ext uri="{FF2B5EF4-FFF2-40B4-BE49-F238E27FC236}">
                <a16:creationId xmlns:a16="http://schemas.microsoft.com/office/drawing/2014/main" id="{F0091D1D-C5BA-4DD7-B564-F84C4F3256B9}"/>
              </a:ext>
            </a:extLst>
          </p:cNvPr>
          <p:cNvSpPr txBox="1"/>
          <p:nvPr/>
        </p:nvSpPr>
        <p:spPr>
          <a:xfrm>
            <a:off x="788889" y="1505371"/>
            <a:ext cx="136617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CL" sz="3600" dirty="0">
                <a:latin typeface="Ayunindra Font" pitchFamily="50" charset="0"/>
              </a:rPr>
              <a:t>Metas</a:t>
            </a:r>
          </a:p>
        </p:txBody>
      </p:sp>
      <p:cxnSp>
        <p:nvCxnSpPr>
          <p:cNvPr id="34" name="Conector recto 33">
            <a:extLst>
              <a:ext uri="{FF2B5EF4-FFF2-40B4-BE49-F238E27FC236}">
                <a16:creationId xmlns:a16="http://schemas.microsoft.com/office/drawing/2014/main" id="{6C326F97-CC68-4216-8B0B-6409AE189A23}"/>
              </a:ext>
            </a:extLst>
          </p:cNvPr>
          <p:cNvCxnSpPr>
            <a:cxnSpLocks/>
          </p:cNvCxnSpPr>
          <p:nvPr/>
        </p:nvCxnSpPr>
        <p:spPr>
          <a:xfrm>
            <a:off x="719609" y="2193173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Conector recto 36">
            <a:extLst>
              <a:ext uri="{FF2B5EF4-FFF2-40B4-BE49-F238E27FC236}">
                <a16:creationId xmlns:a16="http://schemas.microsoft.com/office/drawing/2014/main" id="{7A9A9E17-643C-46C7-8DA1-90ACB4FD0A6E}"/>
              </a:ext>
            </a:extLst>
          </p:cNvPr>
          <p:cNvCxnSpPr>
            <a:cxnSpLocks/>
          </p:cNvCxnSpPr>
          <p:nvPr/>
        </p:nvCxnSpPr>
        <p:spPr>
          <a:xfrm>
            <a:off x="720116" y="2475725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Conector recto 37">
            <a:extLst>
              <a:ext uri="{FF2B5EF4-FFF2-40B4-BE49-F238E27FC236}">
                <a16:creationId xmlns:a16="http://schemas.microsoft.com/office/drawing/2014/main" id="{117FEECC-50E9-48AE-A3A0-ECE918D11567}"/>
              </a:ext>
            </a:extLst>
          </p:cNvPr>
          <p:cNvCxnSpPr>
            <a:cxnSpLocks/>
          </p:cNvCxnSpPr>
          <p:nvPr/>
        </p:nvCxnSpPr>
        <p:spPr>
          <a:xfrm>
            <a:off x="718240" y="2780525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Conector recto 38">
            <a:extLst>
              <a:ext uri="{FF2B5EF4-FFF2-40B4-BE49-F238E27FC236}">
                <a16:creationId xmlns:a16="http://schemas.microsoft.com/office/drawing/2014/main" id="{F24D8324-6901-4816-8512-FDC54A3E01DF}"/>
              </a:ext>
            </a:extLst>
          </p:cNvPr>
          <p:cNvCxnSpPr>
            <a:cxnSpLocks/>
          </p:cNvCxnSpPr>
          <p:nvPr/>
        </p:nvCxnSpPr>
        <p:spPr>
          <a:xfrm>
            <a:off x="718240" y="3074201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Placa 2">
            <a:extLst>
              <a:ext uri="{FF2B5EF4-FFF2-40B4-BE49-F238E27FC236}">
                <a16:creationId xmlns:a16="http://schemas.microsoft.com/office/drawing/2014/main" id="{C3F9C842-00FA-4A41-AA78-EC49C9D9D4A3}"/>
              </a:ext>
            </a:extLst>
          </p:cNvPr>
          <p:cNvSpPr/>
          <p:nvPr/>
        </p:nvSpPr>
        <p:spPr>
          <a:xfrm flipH="1">
            <a:off x="489789" y="3750740"/>
            <a:ext cx="1791840" cy="1500318"/>
          </a:xfrm>
          <a:prstGeom prst="plaque">
            <a:avLst>
              <a:gd name="adj" fmla="val 6619"/>
            </a:avLst>
          </a:prstGeom>
          <a:solidFill>
            <a:srgbClr val="FCEBE0"/>
          </a:solidFill>
          <a:ln>
            <a:solidFill>
              <a:srgbClr val="FCD6D7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70" name="CuadroTexto 69">
            <a:extLst>
              <a:ext uri="{FF2B5EF4-FFF2-40B4-BE49-F238E27FC236}">
                <a16:creationId xmlns:a16="http://schemas.microsoft.com/office/drawing/2014/main" id="{C5660BA0-7AA5-442F-B19F-51782AAE91E1}"/>
              </a:ext>
            </a:extLst>
          </p:cNvPr>
          <p:cNvSpPr txBox="1"/>
          <p:nvPr/>
        </p:nvSpPr>
        <p:spPr>
          <a:xfrm flipH="1">
            <a:off x="560832" y="3174959"/>
            <a:ext cx="157604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CL" sz="3200" dirty="0">
                <a:latin typeface="Please write me a song" panose="02000603000000000000" pitchFamily="2" charset="0"/>
                <a:ea typeface="Please write me a song" panose="02000603000000000000" pitchFamily="2" charset="0"/>
              </a:rPr>
              <a:t>Importante</a:t>
            </a:r>
          </a:p>
        </p:txBody>
      </p:sp>
      <p:sp>
        <p:nvSpPr>
          <p:cNvPr id="72" name="CuadroTexto 71">
            <a:extLst>
              <a:ext uri="{FF2B5EF4-FFF2-40B4-BE49-F238E27FC236}">
                <a16:creationId xmlns:a16="http://schemas.microsoft.com/office/drawing/2014/main" id="{FA02E334-CC17-4B72-8C99-28B64BC13A1C}"/>
              </a:ext>
            </a:extLst>
          </p:cNvPr>
          <p:cNvSpPr txBox="1"/>
          <p:nvPr/>
        </p:nvSpPr>
        <p:spPr>
          <a:xfrm flipH="1">
            <a:off x="773256" y="5571063"/>
            <a:ext cx="1293702" cy="594906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algn="ctr"/>
            <a:r>
              <a:rPr lang="es-CL" sz="3266" dirty="0">
                <a:latin typeface="The Sunset" pitchFamily="2" charset="0"/>
              </a:rPr>
              <a:t>Notas</a:t>
            </a:r>
          </a:p>
        </p:txBody>
      </p:sp>
      <p:pic>
        <p:nvPicPr>
          <p:cNvPr id="22" name="Imagen 21">
            <a:extLst>
              <a:ext uri="{FF2B5EF4-FFF2-40B4-BE49-F238E27FC236}">
                <a16:creationId xmlns:a16="http://schemas.microsoft.com/office/drawing/2014/main" id="{62CBFADE-6F0F-42F1-9100-230F3D7A9794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188956" y="4650379"/>
            <a:ext cx="727315" cy="2864905"/>
          </a:xfrm>
          <a:prstGeom prst="rect">
            <a:avLst/>
          </a:prstGeom>
        </p:spPr>
      </p:pic>
      <p:pic>
        <p:nvPicPr>
          <p:cNvPr id="23" name="Imagen 22">
            <a:extLst>
              <a:ext uri="{FF2B5EF4-FFF2-40B4-BE49-F238E27FC236}">
                <a16:creationId xmlns:a16="http://schemas.microsoft.com/office/drawing/2014/main" id="{2B2C2E0D-EB88-46B4-AC8F-E4A9A8B31354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43898" t="21174"/>
          <a:stretch/>
        </p:blipFill>
        <p:spPr>
          <a:xfrm>
            <a:off x="0" y="0"/>
            <a:ext cx="909986" cy="976498"/>
          </a:xfrm>
          <a:prstGeom prst="rect">
            <a:avLst/>
          </a:prstGeom>
        </p:spPr>
      </p:pic>
      <p:pic>
        <p:nvPicPr>
          <p:cNvPr id="25" name="Imagen 24">
            <a:extLst>
              <a:ext uri="{FF2B5EF4-FFF2-40B4-BE49-F238E27FC236}">
                <a16:creationId xmlns:a16="http://schemas.microsoft.com/office/drawing/2014/main" id="{C293EFCA-F8D9-437F-BBDE-D23B0F61DF56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027536" y="351099"/>
            <a:ext cx="713197" cy="476000"/>
          </a:xfrm>
          <a:prstGeom prst="rect">
            <a:avLst/>
          </a:prstGeom>
        </p:spPr>
      </p:pic>
      <p:grpSp>
        <p:nvGrpSpPr>
          <p:cNvPr id="31" name="Grupo 30">
            <a:extLst>
              <a:ext uri="{FF2B5EF4-FFF2-40B4-BE49-F238E27FC236}">
                <a16:creationId xmlns:a16="http://schemas.microsoft.com/office/drawing/2014/main" id="{7745E27F-467E-4749-8E47-3209094E0C66}"/>
              </a:ext>
            </a:extLst>
          </p:cNvPr>
          <p:cNvGrpSpPr/>
          <p:nvPr/>
        </p:nvGrpSpPr>
        <p:grpSpPr>
          <a:xfrm>
            <a:off x="526230" y="2080990"/>
            <a:ext cx="160028" cy="1041337"/>
            <a:chOff x="508707" y="2032864"/>
            <a:chExt cx="160028" cy="1041337"/>
          </a:xfrm>
        </p:grpSpPr>
        <p:pic>
          <p:nvPicPr>
            <p:cNvPr id="57" name="Imagen 56">
              <a:extLst>
                <a:ext uri="{FF2B5EF4-FFF2-40B4-BE49-F238E27FC236}">
                  <a16:creationId xmlns:a16="http://schemas.microsoft.com/office/drawing/2014/main" id="{961930C2-F576-49DD-A7AA-2FDB4D77175D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7508" y="2035205"/>
              <a:ext cx="162906" cy="158223"/>
            </a:xfrm>
            <a:prstGeom prst="rect">
              <a:avLst/>
            </a:prstGeom>
          </p:spPr>
        </p:pic>
        <p:pic>
          <p:nvPicPr>
            <p:cNvPr id="58" name="Imagen 57">
              <a:extLst>
                <a:ext uri="{FF2B5EF4-FFF2-40B4-BE49-F238E27FC236}">
                  <a16:creationId xmlns:a16="http://schemas.microsoft.com/office/drawing/2014/main" id="{56867267-B475-4E69-9D58-EC62A6FE058B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7509" y="2315160"/>
              <a:ext cx="162906" cy="158223"/>
            </a:xfrm>
            <a:prstGeom prst="rect">
              <a:avLst/>
            </a:prstGeom>
          </p:spPr>
        </p:pic>
        <p:pic>
          <p:nvPicPr>
            <p:cNvPr id="60" name="Imagen 59">
              <a:extLst>
                <a:ext uri="{FF2B5EF4-FFF2-40B4-BE49-F238E27FC236}">
                  <a16:creationId xmlns:a16="http://schemas.microsoft.com/office/drawing/2014/main" id="{E29EF204-A448-4002-8A1C-DB0341F31464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6366" y="2619960"/>
              <a:ext cx="162906" cy="158223"/>
            </a:xfrm>
            <a:prstGeom prst="rect">
              <a:avLst/>
            </a:prstGeom>
          </p:spPr>
        </p:pic>
        <p:pic>
          <p:nvPicPr>
            <p:cNvPr id="63" name="Imagen 62">
              <a:extLst>
                <a:ext uri="{FF2B5EF4-FFF2-40B4-BE49-F238E27FC236}">
                  <a16:creationId xmlns:a16="http://schemas.microsoft.com/office/drawing/2014/main" id="{86120641-32C4-4AE8-94D3-C94C18868525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8171" y="2913636"/>
              <a:ext cx="162906" cy="158223"/>
            </a:xfrm>
            <a:prstGeom prst="rect">
              <a:avLst/>
            </a:prstGeom>
          </p:spPr>
        </p:pic>
      </p:grpSp>
      <p:sp>
        <p:nvSpPr>
          <p:cNvPr id="64" name="Placa 63">
            <a:extLst>
              <a:ext uri="{FF2B5EF4-FFF2-40B4-BE49-F238E27FC236}">
                <a16:creationId xmlns:a16="http://schemas.microsoft.com/office/drawing/2014/main" id="{1F1A37EF-7612-4F45-97CD-3C62C17F6D0D}"/>
              </a:ext>
            </a:extLst>
          </p:cNvPr>
          <p:cNvSpPr/>
          <p:nvPr/>
        </p:nvSpPr>
        <p:spPr>
          <a:xfrm flipH="1">
            <a:off x="544463" y="3806973"/>
            <a:ext cx="1680470" cy="1381373"/>
          </a:xfrm>
          <a:prstGeom prst="plaque">
            <a:avLst>
              <a:gd name="adj" fmla="val 6619"/>
            </a:avLst>
          </a:prstGeom>
          <a:noFill/>
          <a:ln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pic>
        <p:nvPicPr>
          <p:cNvPr id="32" name="Imagen 31">
            <a:extLst>
              <a:ext uri="{FF2B5EF4-FFF2-40B4-BE49-F238E27FC236}">
                <a16:creationId xmlns:a16="http://schemas.microsoft.com/office/drawing/2014/main" id="{26B63D50-3602-4D67-A76C-633D6D374657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259097" y="6541363"/>
            <a:ext cx="628638" cy="674145"/>
          </a:xfrm>
          <a:prstGeom prst="rect">
            <a:avLst/>
          </a:prstGeom>
        </p:spPr>
      </p:pic>
      <p:pic>
        <p:nvPicPr>
          <p:cNvPr id="65" name="Imagen 64">
            <a:extLst>
              <a:ext uri="{FF2B5EF4-FFF2-40B4-BE49-F238E27FC236}">
                <a16:creationId xmlns:a16="http://schemas.microsoft.com/office/drawing/2014/main" id="{D0CA3D43-846C-4A28-B7BE-3C0790EA8870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65716" t="50407"/>
          <a:stretch/>
        </p:blipFill>
        <p:spPr>
          <a:xfrm flipH="1">
            <a:off x="4623101" y="-1"/>
            <a:ext cx="445785" cy="47838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90022346"/>
      </p:ext>
    </p:extLst>
  </p:cSld>
  <p:clrMapOvr>
    <a:masterClrMapping/>
  </p:clrMapOvr>
</p:sld>
</file>

<file path=ppt/slides/slide3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5" name="Imagen 74">
            <a:extLst>
              <a:ext uri="{FF2B5EF4-FFF2-40B4-BE49-F238E27FC236}">
                <a16:creationId xmlns:a16="http://schemas.microsoft.com/office/drawing/2014/main" id="{86F066D6-3665-40A8-84FE-3CF74306B4E7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5802" t="16947" r="6588" b="21582"/>
          <a:stretch/>
        </p:blipFill>
        <p:spPr>
          <a:xfrm flipH="1">
            <a:off x="2534249" y="1615242"/>
            <a:ext cx="2241249" cy="5818323"/>
          </a:xfrm>
          <a:prstGeom prst="rect">
            <a:avLst/>
          </a:prstGeom>
        </p:spPr>
      </p:pic>
      <p:grpSp>
        <p:nvGrpSpPr>
          <p:cNvPr id="90" name="Grupo 89">
            <a:extLst>
              <a:ext uri="{FF2B5EF4-FFF2-40B4-BE49-F238E27FC236}">
                <a16:creationId xmlns:a16="http://schemas.microsoft.com/office/drawing/2014/main" id="{6A10F933-5BE6-45D0-9227-6F90A3B05617}"/>
              </a:ext>
            </a:extLst>
          </p:cNvPr>
          <p:cNvGrpSpPr/>
          <p:nvPr/>
        </p:nvGrpSpPr>
        <p:grpSpPr>
          <a:xfrm>
            <a:off x="2431176" y="1277695"/>
            <a:ext cx="2333423" cy="338554"/>
            <a:chOff x="282012" y="1116730"/>
            <a:chExt cx="2333423" cy="338554"/>
          </a:xfrm>
        </p:grpSpPr>
        <p:grpSp>
          <p:nvGrpSpPr>
            <p:cNvPr id="76" name="Grupo 75">
              <a:extLst>
                <a:ext uri="{FF2B5EF4-FFF2-40B4-BE49-F238E27FC236}">
                  <a16:creationId xmlns:a16="http://schemas.microsoft.com/office/drawing/2014/main" id="{A61A1061-E59C-431B-BF67-DEFCDEE579BE}"/>
                </a:ext>
              </a:extLst>
            </p:cNvPr>
            <p:cNvGrpSpPr/>
            <p:nvPr/>
          </p:nvGrpSpPr>
          <p:grpSpPr>
            <a:xfrm>
              <a:off x="1292286" y="1199456"/>
              <a:ext cx="1323149" cy="173102"/>
              <a:chOff x="2351916" y="2459619"/>
              <a:chExt cx="1424738" cy="173102"/>
            </a:xfrm>
          </p:grpSpPr>
          <p:pic>
            <p:nvPicPr>
              <p:cNvPr id="77" name="Imagen 76">
                <a:extLst>
                  <a:ext uri="{FF2B5EF4-FFF2-40B4-BE49-F238E27FC236}">
                    <a16:creationId xmlns:a16="http://schemas.microsoft.com/office/drawing/2014/main" id="{B7A81B46-CA0D-4087-89EF-FAE09193A61A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351916" y="2459619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78" name="Imagen 77">
                <a:extLst>
                  <a:ext uri="{FF2B5EF4-FFF2-40B4-BE49-F238E27FC236}">
                    <a16:creationId xmlns:a16="http://schemas.microsoft.com/office/drawing/2014/main" id="{E94153B6-6DC4-4AB7-AC3B-F55DD2065F5B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534444" y="2462337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79" name="Imagen 78">
                <a:extLst>
                  <a:ext uri="{FF2B5EF4-FFF2-40B4-BE49-F238E27FC236}">
                    <a16:creationId xmlns:a16="http://schemas.microsoft.com/office/drawing/2014/main" id="{EA1DF94F-D73B-4068-AC8A-D0A408DD32D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713545" y="2467401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0" name="Imagen 79">
                <a:extLst>
                  <a:ext uri="{FF2B5EF4-FFF2-40B4-BE49-F238E27FC236}">
                    <a16:creationId xmlns:a16="http://schemas.microsoft.com/office/drawing/2014/main" id="{62C852A6-1DC0-492C-8708-0BCE85A2F8DC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898714" y="2467401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1" name="Imagen 80">
                <a:extLst>
                  <a:ext uri="{FF2B5EF4-FFF2-40B4-BE49-F238E27FC236}">
                    <a16:creationId xmlns:a16="http://schemas.microsoft.com/office/drawing/2014/main" id="{0177E378-B2D1-433E-B487-95F0ADA2623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080634" y="2462337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2" name="Imagen 81">
                <a:extLst>
                  <a:ext uri="{FF2B5EF4-FFF2-40B4-BE49-F238E27FC236}">
                    <a16:creationId xmlns:a16="http://schemas.microsoft.com/office/drawing/2014/main" id="{5D2CCC76-1728-4CCE-8CA6-F4D7D93C730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259735" y="2463688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3" name="Imagen 82">
                <a:extLst>
                  <a:ext uri="{FF2B5EF4-FFF2-40B4-BE49-F238E27FC236}">
                    <a16:creationId xmlns:a16="http://schemas.microsoft.com/office/drawing/2014/main" id="{8737CD88-8CE9-45B7-B88B-A039D1BC2D9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436306" y="2459619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4" name="Imagen 83">
                <a:extLst>
                  <a:ext uri="{FF2B5EF4-FFF2-40B4-BE49-F238E27FC236}">
                    <a16:creationId xmlns:a16="http://schemas.microsoft.com/office/drawing/2014/main" id="{9C749F1B-619A-40EE-A3E5-6C9759F13278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624293" y="2462337"/>
                <a:ext cx="152361" cy="165320"/>
              </a:xfrm>
              <a:prstGeom prst="rect">
                <a:avLst/>
              </a:prstGeom>
            </p:spPr>
          </p:pic>
        </p:grpSp>
        <p:sp>
          <p:nvSpPr>
            <p:cNvPr id="86" name="CuadroTexto 85">
              <a:extLst>
                <a:ext uri="{FF2B5EF4-FFF2-40B4-BE49-F238E27FC236}">
                  <a16:creationId xmlns:a16="http://schemas.microsoft.com/office/drawing/2014/main" id="{E7CF8BFC-D72D-4A50-9441-6DC5C224B0DC}"/>
                </a:ext>
              </a:extLst>
            </p:cNvPr>
            <p:cNvSpPr txBox="1"/>
            <p:nvPr/>
          </p:nvSpPr>
          <p:spPr>
            <a:xfrm>
              <a:off x="282012" y="1116730"/>
              <a:ext cx="1081021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s-CL" sz="1600" dirty="0">
                  <a:latin typeface="that i love you" pitchFamily="2" charset="0"/>
                </a:rPr>
                <a:t>Hidratación</a:t>
              </a:r>
            </a:p>
          </p:txBody>
        </p:sp>
      </p:grpSp>
      <p:sp>
        <p:nvSpPr>
          <p:cNvPr id="2" name="Rectángulo: esquinas redondeadas 1">
            <a:extLst>
              <a:ext uri="{FF2B5EF4-FFF2-40B4-BE49-F238E27FC236}">
                <a16:creationId xmlns:a16="http://schemas.microsoft.com/office/drawing/2014/main" id="{8AFFB728-72C6-47D6-8CF6-8E68D901CF0E}"/>
              </a:ext>
            </a:extLst>
          </p:cNvPr>
          <p:cNvSpPr/>
          <p:nvPr/>
        </p:nvSpPr>
        <p:spPr>
          <a:xfrm flipH="1">
            <a:off x="2536574" y="808814"/>
            <a:ext cx="2238924" cy="348713"/>
          </a:xfrm>
          <a:prstGeom prst="roundRect">
            <a:avLst>
              <a:gd name="adj" fmla="val 20690"/>
            </a:avLst>
          </a:prstGeom>
          <a:noFill/>
          <a:ln>
            <a:solidFill>
              <a:schemeClr val="bg1">
                <a:lumMod val="65000"/>
              </a:schemeClr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grpSp>
        <p:nvGrpSpPr>
          <p:cNvPr id="20" name="Grupo 19">
            <a:extLst>
              <a:ext uri="{FF2B5EF4-FFF2-40B4-BE49-F238E27FC236}">
                <a16:creationId xmlns:a16="http://schemas.microsoft.com/office/drawing/2014/main" id="{9E56ED60-C0FC-4AFF-8B2B-402E4644997E}"/>
              </a:ext>
            </a:extLst>
          </p:cNvPr>
          <p:cNvGrpSpPr/>
          <p:nvPr/>
        </p:nvGrpSpPr>
        <p:grpSpPr>
          <a:xfrm>
            <a:off x="2648158" y="551964"/>
            <a:ext cx="1302561" cy="270451"/>
            <a:chOff x="3427898" y="945416"/>
            <a:chExt cx="1302561" cy="270451"/>
          </a:xfrm>
        </p:grpSpPr>
        <p:sp>
          <p:nvSpPr>
            <p:cNvPr id="6" name="Elipse 5">
              <a:extLst>
                <a:ext uri="{FF2B5EF4-FFF2-40B4-BE49-F238E27FC236}">
                  <a16:creationId xmlns:a16="http://schemas.microsoft.com/office/drawing/2014/main" id="{2C5DCEA4-6AF6-49BD-B708-B769FAFE792C}"/>
                </a:ext>
              </a:extLst>
            </p:cNvPr>
            <p:cNvSpPr/>
            <p:nvPr/>
          </p:nvSpPr>
          <p:spPr>
            <a:xfrm>
              <a:off x="3448303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7" name="CuadroTexto 6">
              <a:extLst>
                <a:ext uri="{FF2B5EF4-FFF2-40B4-BE49-F238E27FC236}">
                  <a16:creationId xmlns:a16="http://schemas.microsoft.com/office/drawing/2014/main" id="{AA089D6C-B1E2-48FB-BE83-481042A4D336}"/>
                </a:ext>
              </a:extLst>
            </p:cNvPr>
            <p:cNvSpPr txBox="1"/>
            <p:nvPr/>
          </p:nvSpPr>
          <p:spPr>
            <a:xfrm>
              <a:off x="3427898" y="945416"/>
              <a:ext cx="167925" cy="2623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L</a:t>
              </a:r>
            </a:p>
          </p:txBody>
        </p:sp>
        <p:sp>
          <p:nvSpPr>
            <p:cNvPr id="8" name="Elipse 7">
              <a:extLst>
                <a:ext uri="{FF2B5EF4-FFF2-40B4-BE49-F238E27FC236}">
                  <a16:creationId xmlns:a16="http://schemas.microsoft.com/office/drawing/2014/main" id="{EF3D6D35-0B29-48F8-A7E7-F05677A56176}"/>
                </a:ext>
              </a:extLst>
            </p:cNvPr>
            <p:cNvSpPr/>
            <p:nvPr/>
          </p:nvSpPr>
          <p:spPr>
            <a:xfrm>
              <a:off x="3636352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9" name="CuadroTexto 8">
              <a:extLst>
                <a:ext uri="{FF2B5EF4-FFF2-40B4-BE49-F238E27FC236}">
                  <a16:creationId xmlns:a16="http://schemas.microsoft.com/office/drawing/2014/main" id="{9A7EF53A-AA99-48D2-85A8-CA65C6ED1C5E}"/>
                </a:ext>
              </a:extLst>
            </p:cNvPr>
            <p:cNvSpPr txBox="1"/>
            <p:nvPr/>
          </p:nvSpPr>
          <p:spPr>
            <a:xfrm>
              <a:off x="3604676" y="945416"/>
              <a:ext cx="167925" cy="2623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M</a:t>
              </a:r>
            </a:p>
          </p:txBody>
        </p:sp>
        <p:sp>
          <p:nvSpPr>
            <p:cNvPr id="10" name="Elipse 9">
              <a:extLst>
                <a:ext uri="{FF2B5EF4-FFF2-40B4-BE49-F238E27FC236}">
                  <a16:creationId xmlns:a16="http://schemas.microsoft.com/office/drawing/2014/main" id="{B0003AE6-C47F-46BF-B6B1-DDBB042C0368}"/>
                </a:ext>
              </a:extLst>
            </p:cNvPr>
            <p:cNvSpPr/>
            <p:nvPr/>
          </p:nvSpPr>
          <p:spPr>
            <a:xfrm>
              <a:off x="3822502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1" name="CuadroTexto 10">
              <a:extLst>
                <a:ext uri="{FF2B5EF4-FFF2-40B4-BE49-F238E27FC236}">
                  <a16:creationId xmlns:a16="http://schemas.microsoft.com/office/drawing/2014/main" id="{93A2415F-9910-41C0-9834-ACE5EE7EC06F}"/>
                </a:ext>
              </a:extLst>
            </p:cNvPr>
            <p:cNvSpPr txBox="1"/>
            <p:nvPr/>
          </p:nvSpPr>
          <p:spPr>
            <a:xfrm>
              <a:off x="3795934" y="953506"/>
              <a:ext cx="167925" cy="2623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M</a:t>
              </a:r>
            </a:p>
          </p:txBody>
        </p:sp>
        <p:sp>
          <p:nvSpPr>
            <p:cNvPr id="12" name="Elipse 11">
              <a:extLst>
                <a:ext uri="{FF2B5EF4-FFF2-40B4-BE49-F238E27FC236}">
                  <a16:creationId xmlns:a16="http://schemas.microsoft.com/office/drawing/2014/main" id="{C7C288CE-F547-4E52-94A3-8C23F40BEE3C}"/>
                </a:ext>
              </a:extLst>
            </p:cNvPr>
            <p:cNvSpPr/>
            <p:nvPr/>
          </p:nvSpPr>
          <p:spPr>
            <a:xfrm>
              <a:off x="4008652" y="983612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3" name="CuadroTexto 12">
              <a:extLst>
                <a:ext uri="{FF2B5EF4-FFF2-40B4-BE49-F238E27FC236}">
                  <a16:creationId xmlns:a16="http://schemas.microsoft.com/office/drawing/2014/main" id="{4114C506-8170-47D2-9D5A-128DBFEEE7C8}"/>
                </a:ext>
              </a:extLst>
            </p:cNvPr>
            <p:cNvSpPr txBox="1"/>
            <p:nvPr/>
          </p:nvSpPr>
          <p:spPr>
            <a:xfrm>
              <a:off x="3987194" y="951397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J</a:t>
              </a:r>
            </a:p>
          </p:txBody>
        </p:sp>
        <p:sp>
          <p:nvSpPr>
            <p:cNvPr id="14" name="Elipse 13">
              <a:extLst>
                <a:ext uri="{FF2B5EF4-FFF2-40B4-BE49-F238E27FC236}">
                  <a16:creationId xmlns:a16="http://schemas.microsoft.com/office/drawing/2014/main" id="{7CC52FD5-4E7C-49FA-BD83-A545EB3FC017}"/>
                </a:ext>
              </a:extLst>
            </p:cNvPr>
            <p:cNvSpPr/>
            <p:nvPr/>
          </p:nvSpPr>
          <p:spPr>
            <a:xfrm>
              <a:off x="4195174" y="983612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5" name="CuadroTexto 14">
              <a:extLst>
                <a:ext uri="{FF2B5EF4-FFF2-40B4-BE49-F238E27FC236}">
                  <a16:creationId xmlns:a16="http://schemas.microsoft.com/office/drawing/2014/main" id="{DDD8D263-EBC7-4AD3-8203-2FC2CBE524AF}"/>
                </a:ext>
              </a:extLst>
            </p:cNvPr>
            <p:cNvSpPr txBox="1"/>
            <p:nvPr/>
          </p:nvSpPr>
          <p:spPr>
            <a:xfrm>
              <a:off x="4169468" y="953506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V</a:t>
              </a:r>
            </a:p>
          </p:txBody>
        </p:sp>
        <p:sp>
          <p:nvSpPr>
            <p:cNvPr id="16" name="Elipse 15">
              <a:extLst>
                <a:ext uri="{FF2B5EF4-FFF2-40B4-BE49-F238E27FC236}">
                  <a16:creationId xmlns:a16="http://schemas.microsoft.com/office/drawing/2014/main" id="{1684D4EA-52BA-4FA5-A1FB-CB87FE74C584}"/>
                </a:ext>
              </a:extLst>
            </p:cNvPr>
            <p:cNvSpPr/>
            <p:nvPr/>
          </p:nvSpPr>
          <p:spPr>
            <a:xfrm>
              <a:off x="4383504" y="983612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7" name="CuadroTexto 16">
              <a:extLst>
                <a:ext uri="{FF2B5EF4-FFF2-40B4-BE49-F238E27FC236}">
                  <a16:creationId xmlns:a16="http://schemas.microsoft.com/office/drawing/2014/main" id="{3308939E-46AD-485D-B001-89690CD4E751}"/>
                </a:ext>
              </a:extLst>
            </p:cNvPr>
            <p:cNvSpPr txBox="1"/>
            <p:nvPr/>
          </p:nvSpPr>
          <p:spPr>
            <a:xfrm>
              <a:off x="4354590" y="945416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S</a:t>
              </a:r>
            </a:p>
          </p:txBody>
        </p:sp>
        <p:sp>
          <p:nvSpPr>
            <p:cNvPr id="18" name="Elipse 17">
              <a:extLst>
                <a:ext uri="{FF2B5EF4-FFF2-40B4-BE49-F238E27FC236}">
                  <a16:creationId xmlns:a16="http://schemas.microsoft.com/office/drawing/2014/main" id="{A8672FC7-70F5-4C49-A014-22DFFFBC4EA9}"/>
                </a:ext>
              </a:extLst>
            </p:cNvPr>
            <p:cNvSpPr/>
            <p:nvPr/>
          </p:nvSpPr>
          <p:spPr>
            <a:xfrm>
              <a:off x="4562534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9" name="CuadroTexto 18">
              <a:extLst>
                <a:ext uri="{FF2B5EF4-FFF2-40B4-BE49-F238E27FC236}">
                  <a16:creationId xmlns:a16="http://schemas.microsoft.com/office/drawing/2014/main" id="{FDD8A62F-1C31-4D5B-8003-266E7EE66DB5}"/>
                </a:ext>
              </a:extLst>
            </p:cNvPr>
            <p:cNvSpPr txBox="1"/>
            <p:nvPr/>
          </p:nvSpPr>
          <p:spPr>
            <a:xfrm>
              <a:off x="4541872" y="945416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D</a:t>
              </a:r>
            </a:p>
          </p:txBody>
        </p:sp>
      </p:grpSp>
      <p:sp>
        <p:nvSpPr>
          <p:cNvPr id="43" name="Rectángulo: esquinas redondeadas 42">
            <a:extLst>
              <a:ext uri="{FF2B5EF4-FFF2-40B4-BE49-F238E27FC236}">
                <a16:creationId xmlns:a16="http://schemas.microsoft.com/office/drawing/2014/main" id="{89D5D1E2-00DC-4937-B50F-B770D836BFF9}"/>
              </a:ext>
            </a:extLst>
          </p:cNvPr>
          <p:cNvSpPr/>
          <p:nvPr/>
        </p:nvSpPr>
        <p:spPr>
          <a:xfrm flipH="1">
            <a:off x="460830" y="5801409"/>
            <a:ext cx="1867912" cy="1306787"/>
          </a:xfrm>
          <a:prstGeom prst="roundRect">
            <a:avLst>
              <a:gd name="adj" fmla="val 3042"/>
            </a:avLst>
          </a:prstGeom>
          <a:noFill/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61" name="CuadroTexto 60">
            <a:extLst>
              <a:ext uri="{FF2B5EF4-FFF2-40B4-BE49-F238E27FC236}">
                <a16:creationId xmlns:a16="http://schemas.microsoft.com/office/drawing/2014/main" id="{B1867932-8D36-4858-BFF8-81AECC48EBAD}"/>
              </a:ext>
            </a:extLst>
          </p:cNvPr>
          <p:cNvSpPr txBox="1"/>
          <p:nvPr/>
        </p:nvSpPr>
        <p:spPr>
          <a:xfrm>
            <a:off x="502270" y="470523"/>
            <a:ext cx="1705246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CL" sz="4800" dirty="0">
                <a:latin typeface="August Script Bold free" pitchFamily="2" charset="0"/>
              </a:rPr>
              <a:t>Año</a:t>
            </a:r>
          </a:p>
        </p:txBody>
      </p:sp>
      <p:sp>
        <p:nvSpPr>
          <p:cNvPr id="62" name="CuadroTexto 61">
            <a:extLst>
              <a:ext uri="{FF2B5EF4-FFF2-40B4-BE49-F238E27FC236}">
                <a16:creationId xmlns:a16="http://schemas.microsoft.com/office/drawing/2014/main" id="{D7348A25-2C0A-4180-9706-193D7ACDBC8E}"/>
              </a:ext>
            </a:extLst>
          </p:cNvPr>
          <p:cNvSpPr txBox="1"/>
          <p:nvPr/>
        </p:nvSpPr>
        <p:spPr>
          <a:xfrm>
            <a:off x="1174158" y="905259"/>
            <a:ext cx="149088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CL" sz="4000" dirty="0" smtClean="0">
                <a:latin typeface="August Script Bold free" pitchFamily="2" charset="0"/>
              </a:rPr>
              <a:t>2023 </a:t>
            </a:r>
            <a:endParaRPr lang="es-CL" sz="4000" dirty="0">
              <a:latin typeface="August Script Bold free" pitchFamily="2" charset="0"/>
            </a:endParaRPr>
          </a:p>
        </p:txBody>
      </p:sp>
      <p:sp>
        <p:nvSpPr>
          <p:cNvPr id="27" name="CuadroTexto 26">
            <a:extLst>
              <a:ext uri="{FF2B5EF4-FFF2-40B4-BE49-F238E27FC236}">
                <a16:creationId xmlns:a16="http://schemas.microsoft.com/office/drawing/2014/main" id="{F0091D1D-C5BA-4DD7-B564-F84C4F3256B9}"/>
              </a:ext>
            </a:extLst>
          </p:cNvPr>
          <p:cNvSpPr txBox="1"/>
          <p:nvPr/>
        </p:nvSpPr>
        <p:spPr>
          <a:xfrm>
            <a:off x="788889" y="1505371"/>
            <a:ext cx="136617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CL" sz="3600" dirty="0">
                <a:latin typeface="Ayunindra Font" pitchFamily="50" charset="0"/>
              </a:rPr>
              <a:t>Metas</a:t>
            </a:r>
          </a:p>
        </p:txBody>
      </p:sp>
      <p:cxnSp>
        <p:nvCxnSpPr>
          <p:cNvPr id="34" name="Conector recto 33">
            <a:extLst>
              <a:ext uri="{FF2B5EF4-FFF2-40B4-BE49-F238E27FC236}">
                <a16:creationId xmlns:a16="http://schemas.microsoft.com/office/drawing/2014/main" id="{6C326F97-CC68-4216-8B0B-6409AE189A23}"/>
              </a:ext>
            </a:extLst>
          </p:cNvPr>
          <p:cNvCxnSpPr>
            <a:cxnSpLocks/>
          </p:cNvCxnSpPr>
          <p:nvPr/>
        </p:nvCxnSpPr>
        <p:spPr>
          <a:xfrm>
            <a:off x="719609" y="2193173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Conector recto 36">
            <a:extLst>
              <a:ext uri="{FF2B5EF4-FFF2-40B4-BE49-F238E27FC236}">
                <a16:creationId xmlns:a16="http://schemas.microsoft.com/office/drawing/2014/main" id="{7A9A9E17-643C-46C7-8DA1-90ACB4FD0A6E}"/>
              </a:ext>
            </a:extLst>
          </p:cNvPr>
          <p:cNvCxnSpPr>
            <a:cxnSpLocks/>
          </p:cNvCxnSpPr>
          <p:nvPr/>
        </p:nvCxnSpPr>
        <p:spPr>
          <a:xfrm>
            <a:off x="720116" y="2475725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Conector recto 37">
            <a:extLst>
              <a:ext uri="{FF2B5EF4-FFF2-40B4-BE49-F238E27FC236}">
                <a16:creationId xmlns:a16="http://schemas.microsoft.com/office/drawing/2014/main" id="{117FEECC-50E9-48AE-A3A0-ECE918D11567}"/>
              </a:ext>
            </a:extLst>
          </p:cNvPr>
          <p:cNvCxnSpPr>
            <a:cxnSpLocks/>
          </p:cNvCxnSpPr>
          <p:nvPr/>
        </p:nvCxnSpPr>
        <p:spPr>
          <a:xfrm>
            <a:off x="718240" y="2780525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Conector recto 38">
            <a:extLst>
              <a:ext uri="{FF2B5EF4-FFF2-40B4-BE49-F238E27FC236}">
                <a16:creationId xmlns:a16="http://schemas.microsoft.com/office/drawing/2014/main" id="{F24D8324-6901-4816-8512-FDC54A3E01DF}"/>
              </a:ext>
            </a:extLst>
          </p:cNvPr>
          <p:cNvCxnSpPr>
            <a:cxnSpLocks/>
          </p:cNvCxnSpPr>
          <p:nvPr/>
        </p:nvCxnSpPr>
        <p:spPr>
          <a:xfrm>
            <a:off x="718240" y="3074201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Placa 2">
            <a:extLst>
              <a:ext uri="{FF2B5EF4-FFF2-40B4-BE49-F238E27FC236}">
                <a16:creationId xmlns:a16="http://schemas.microsoft.com/office/drawing/2014/main" id="{C3F9C842-00FA-4A41-AA78-EC49C9D9D4A3}"/>
              </a:ext>
            </a:extLst>
          </p:cNvPr>
          <p:cNvSpPr/>
          <p:nvPr/>
        </p:nvSpPr>
        <p:spPr>
          <a:xfrm flipH="1">
            <a:off x="489789" y="3750740"/>
            <a:ext cx="1791840" cy="1500318"/>
          </a:xfrm>
          <a:prstGeom prst="plaque">
            <a:avLst>
              <a:gd name="adj" fmla="val 6619"/>
            </a:avLst>
          </a:prstGeom>
          <a:solidFill>
            <a:srgbClr val="FCEBE0"/>
          </a:solidFill>
          <a:ln>
            <a:solidFill>
              <a:srgbClr val="FCD6D7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70" name="CuadroTexto 69">
            <a:extLst>
              <a:ext uri="{FF2B5EF4-FFF2-40B4-BE49-F238E27FC236}">
                <a16:creationId xmlns:a16="http://schemas.microsoft.com/office/drawing/2014/main" id="{C5660BA0-7AA5-442F-B19F-51782AAE91E1}"/>
              </a:ext>
            </a:extLst>
          </p:cNvPr>
          <p:cNvSpPr txBox="1"/>
          <p:nvPr/>
        </p:nvSpPr>
        <p:spPr>
          <a:xfrm flipH="1">
            <a:off x="560832" y="3174959"/>
            <a:ext cx="157604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CL" sz="3200" dirty="0">
                <a:latin typeface="Please write me a song" panose="02000603000000000000" pitchFamily="2" charset="0"/>
                <a:ea typeface="Please write me a song" panose="02000603000000000000" pitchFamily="2" charset="0"/>
              </a:rPr>
              <a:t>Importante</a:t>
            </a:r>
          </a:p>
        </p:txBody>
      </p:sp>
      <p:sp>
        <p:nvSpPr>
          <p:cNvPr id="72" name="CuadroTexto 71">
            <a:extLst>
              <a:ext uri="{FF2B5EF4-FFF2-40B4-BE49-F238E27FC236}">
                <a16:creationId xmlns:a16="http://schemas.microsoft.com/office/drawing/2014/main" id="{FA02E334-CC17-4B72-8C99-28B64BC13A1C}"/>
              </a:ext>
            </a:extLst>
          </p:cNvPr>
          <p:cNvSpPr txBox="1"/>
          <p:nvPr/>
        </p:nvSpPr>
        <p:spPr>
          <a:xfrm flipH="1">
            <a:off x="773256" y="5571063"/>
            <a:ext cx="1293702" cy="594906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algn="ctr"/>
            <a:r>
              <a:rPr lang="es-CL" sz="3266" dirty="0">
                <a:latin typeface="The Sunset" pitchFamily="2" charset="0"/>
              </a:rPr>
              <a:t>Notas</a:t>
            </a:r>
          </a:p>
        </p:txBody>
      </p:sp>
      <p:pic>
        <p:nvPicPr>
          <p:cNvPr id="22" name="Imagen 21">
            <a:extLst>
              <a:ext uri="{FF2B5EF4-FFF2-40B4-BE49-F238E27FC236}">
                <a16:creationId xmlns:a16="http://schemas.microsoft.com/office/drawing/2014/main" id="{62CBFADE-6F0F-42F1-9100-230F3D7A9794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188956" y="4650379"/>
            <a:ext cx="727315" cy="2864905"/>
          </a:xfrm>
          <a:prstGeom prst="rect">
            <a:avLst/>
          </a:prstGeom>
        </p:spPr>
      </p:pic>
      <p:pic>
        <p:nvPicPr>
          <p:cNvPr id="23" name="Imagen 22">
            <a:extLst>
              <a:ext uri="{FF2B5EF4-FFF2-40B4-BE49-F238E27FC236}">
                <a16:creationId xmlns:a16="http://schemas.microsoft.com/office/drawing/2014/main" id="{2B2C2E0D-EB88-46B4-AC8F-E4A9A8B31354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43898" t="21174"/>
          <a:stretch/>
        </p:blipFill>
        <p:spPr>
          <a:xfrm>
            <a:off x="0" y="0"/>
            <a:ext cx="909986" cy="976498"/>
          </a:xfrm>
          <a:prstGeom prst="rect">
            <a:avLst/>
          </a:prstGeom>
        </p:spPr>
      </p:pic>
      <p:pic>
        <p:nvPicPr>
          <p:cNvPr id="25" name="Imagen 24">
            <a:extLst>
              <a:ext uri="{FF2B5EF4-FFF2-40B4-BE49-F238E27FC236}">
                <a16:creationId xmlns:a16="http://schemas.microsoft.com/office/drawing/2014/main" id="{C293EFCA-F8D9-437F-BBDE-D23B0F61DF56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027536" y="351099"/>
            <a:ext cx="713197" cy="476000"/>
          </a:xfrm>
          <a:prstGeom prst="rect">
            <a:avLst/>
          </a:prstGeom>
        </p:spPr>
      </p:pic>
      <p:grpSp>
        <p:nvGrpSpPr>
          <p:cNvPr id="31" name="Grupo 30">
            <a:extLst>
              <a:ext uri="{FF2B5EF4-FFF2-40B4-BE49-F238E27FC236}">
                <a16:creationId xmlns:a16="http://schemas.microsoft.com/office/drawing/2014/main" id="{7745E27F-467E-4749-8E47-3209094E0C66}"/>
              </a:ext>
            </a:extLst>
          </p:cNvPr>
          <p:cNvGrpSpPr/>
          <p:nvPr/>
        </p:nvGrpSpPr>
        <p:grpSpPr>
          <a:xfrm>
            <a:off x="526230" y="2080990"/>
            <a:ext cx="160028" cy="1041337"/>
            <a:chOff x="508707" y="2032864"/>
            <a:chExt cx="160028" cy="1041337"/>
          </a:xfrm>
        </p:grpSpPr>
        <p:pic>
          <p:nvPicPr>
            <p:cNvPr id="57" name="Imagen 56">
              <a:extLst>
                <a:ext uri="{FF2B5EF4-FFF2-40B4-BE49-F238E27FC236}">
                  <a16:creationId xmlns:a16="http://schemas.microsoft.com/office/drawing/2014/main" id="{961930C2-F576-49DD-A7AA-2FDB4D77175D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7508" y="2035205"/>
              <a:ext cx="162906" cy="158223"/>
            </a:xfrm>
            <a:prstGeom prst="rect">
              <a:avLst/>
            </a:prstGeom>
          </p:spPr>
        </p:pic>
        <p:pic>
          <p:nvPicPr>
            <p:cNvPr id="58" name="Imagen 57">
              <a:extLst>
                <a:ext uri="{FF2B5EF4-FFF2-40B4-BE49-F238E27FC236}">
                  <a16:creationId xmlns:a16="http://schemas.microsoft.com/office/drawing/2014/main" id="{56867267-B475-4E69-9D58-EC62A6FE058B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7509" y="2315160"/>
              <a:ext cx="162906" cy="158223"/>
            </a:xfrm>
            <a:prstGeom prst="rect">
              <a:avLst/>
            </a:prstGeom>
          </p:spPr>
        </p:pic>
        <p:pic>
          <p:nvPicPr>
            <p:cNvPr id="60" name="Imagen 59">
              <a:extLst>
                <a:ext uri="{FF2B5EF4-FFF2-40B4-BE49-F238E27FC236}">
                  <a16:creationId xmlns:a16="http://schemas.microsoft.com/office/drawing/2014/main" id="{E29EF204-A448-4002-8A1C-DB0341F31464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6366" y="2619960"/>
              <a:ext cx="162906" cy="158223"/>
            </a:xfrm>
            <a:prstGeom prst="rect">
              <a:avLst/>
            </a:prstGeom>
          </p:spPr>
        </p:pic>
        <p:pic>
          <p:nvPicPr>
            <p:cNvPr id="63" name="Imagen 62">
              <a:extLst>
                <a:ext uri="{FF2B5EF4-FFF2-40B4-BE49-F238E27FC236}">
                  <a16:creationId xmlns:a16="http://schemas.microsoft.com/office/drawing/2014/main" id="{86120641-32C4-4AE8-94D3-C94C18868525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8171" y="2913636"/>
              <a:ext cx="162906" cy="158223"/>
            </a:xfrm>
            <a:prstGeom prst="rect">
              <a:avLst/>
            </a:prstGeom>
          </p:spPr>
        </p:pic>
      </p:grpSp>
      <p:sp>
        <p:nvSpPr>
          <p:cNvPr id="64" name="Placa 63">
            <a:extLst>
              <a:ext uri="{FF2B5EF4-FFF2-40B4-BE49-F238E27FC236}">
                <a16:creationId xmlns:a16="http://schemas.microsoft.com/office/drawing/2014/main" id="{1F1A37EF-7612-4F45-97CD-3C62C17F6D0D}"/>
              </a:ext>
            </a:extLst>
          </p:cNvPr>
          <p:cNvSpPr/>
          <p:nvPr/>
        </p:nvSpPr>
        <p:spPr>
          <a:xfrm flipH="1">
            <a:off x="544463" y="3806973"/>
            <a:ext cx="1680470" cy="1381373"/>
          </a:xfrm>
          <a:prstGeom prst="plaque">
            <a:avLst>
              <a:gd name="adj" fmla="val 6619"/>
            </a:avLst>
          </a:prstGeom>
          <a:noFill/>
          <a:ln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pic>
        <p:nvPicPr>
          <p:cNvPr id="32" name="Imagen 31">
            <a:extLst>
              <a:ext uri="{FF2B5EF4-FFF2-40B4-BE49-F238E27FC236}">
                <a16:creationId xmlns:a16="http://schemas.microsoft.com/office/drawing/2014/main" id="{26B63D50-3602-4D67-A76C-633D6D374657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259097" y="6541363"/>
            <a:ext cx="628638" cy="674145"/>
          </a:xfrm>
          <a:prstGeom prst="rect">
            <a:avLst/>
          </a:prstGeom>
        </p:spPr>
      </p:pic>
      <p:pic>
        <p:nvPicPr>
          <p:cNvPr id="65" name="Imagen 64">
            <a:extLst>
              <a:ext uri="{FF2B5EF4-FFF2-40B4-BE49-F238E27FC236}">
                <a16:creationId xmlns:a16="http://schemas.microsoft.com/office/drawing/2014/main" id="{D0CA3D43-846C-4A28-B7BE-3C0790EA8870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65716" t="50407"/>
          <a:stretch/>
        </p:blipFill>
        <p:spPr>
          <a:xfrm flipH="1">
            <a:off x="4623101" y="-1"/>
            <a:ext cx="445785" cy="47838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63887090"/>
      </p:ext>
    </p:extLst>
  </p:cSld>
  <p:clrMapOvr>
    <a:masterClrMapping/>
  </p:clrMapOvr>
</p:sld>
</file>

<file path=ppt/slides/slide3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5" name="Imagen 74">
            <a:extLst>
              <a:ext uri="{FF2B5EF4-FFF2-40B4-BE49-F238E27FC236}">
                <a16:creationId xmlns:a16="http://schemas.microsoft.com/office/drawing/2014/main" id="{86F066D6-3665-40A8-84FE-3CF74306B4E7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5802" t="16947" r="6588" b="21582"/>
          <a:stretch/>
        </p:blipFill>
        <p:spPr>
          <a:xfrm flipH="1">
            <a:off x="2534249" y="1615242"/>
            <a:ext cx="2241249" cy="5818323"/>
          </a:xfrm>
          <a:prstGeom prst="rect">
            <a:avLst/>
          </a:prstGeom>
        </p:spPr>
      </p:pic>
      <p:grpSp>
        <p:nvGrpSpPr>
          <p:cNvPr id="90" name="Grupo 89">
            <a:extLst>
              <a:ext uri="{FF2B5EF4-FFF2-40B4-BE49-F238E27FC236}">
                <a16:creationId xmlns:a16="http://schemas.microsoft.com/office/drawing/2014/main" id="{6A10F933-5BE6-45D0-9227-6F90A3B05617}"/>
              </a:ext>
            </a:extLst>
          </p:cNvPr>
          <p:cNvGrpSpPr/>
          <p:nvPr/>
        </p:nvGrpSpPr>
        <p:grpSpPr>
          <a:xfrm>
            <a:off x="2431176" y="1277695"/>
            <a:ext cx="2333423" cy="338554"/>
            <a:chOff x="282012" y="1116730"/>
            <a:chExt cx="2333423" cy="338554"/>
          </a:xfrm>
        </p:grpSpPr>
        <p:grpSp>
          <p:nvGrpSpPr>
            <p:cNvPr id="76" name="Grupo 75">
              <a:extLst>
                <a:ext uri="{FF2B5EF4-FFF2-40B4-BE49-F238E27FC236}">
                  <a16:creationId xmlns:a16="http://schemas.microsoft.com/office/drawing/2014/main" id="{A61A1061-E59C-431B-BF67-DEFCDEE579BE}"/>
                </a:ext>
              </a:extLst>
            </p:cNvPr>
            <p:cNvGrpSpPr/>
            <p:nvPr/>
          </p:nvGrpSpPr>
          <p:grpSpPr>
            <a:xfrm>
              <a:off x="1292286" y="1199456"/>
              <a:ext cx="1323149" cy="173102"/>
              <a:chOff x="2351916" y="2459619"/>
              <a:chExt cx="1424738" cy="173102"/>
            </a:xfrm>
          </p:grpSpPr>
          <p:pic>
            <p:nvPicPr>
              <p:cNvPr id="77" name="Imagen 76">
                <a:extLst>
                  <a:ext uri="{FF2B5EF4-FFF2-40B4-BE49-F238E27FC236}">
                    <a16:creationId xmlns:a16="http://schemas.microsoft.com/office/drawing/2014/main" id="{B7A81B46-CA0D-4087-89EF-FAE09193A61A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351916" y="2459619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78" name="Imagen 77">
                <a:extLst>
                  <a:ext uri="{FF2B5EF4-FFF2-40B4-BE49-F238E27FC236}">
                    <a16:creationId xmlns:a16="http://schemas.microsoft.com/office/drawing/2014/main" id="{E94153B6-6DC4-4AB7-AC3B-F55DD2065F5B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534444" y="2462337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79" name="Imagen 78">
                <a:extLst>
                  <a:ext uri="{FF2B5EF4-FFF2-40B4-BE49-F238E27FC236}">
                    <a16:creationId xmlns:a16="http://schemas.microsoft.com/office/drawing/2014/main" id="{EA1DF94F-D73B-4068-AC8A-D0A408DD32D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713545" y="2467401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0" name="Imagen 79">
                <a:extLst>
                  <a:ext uri="{FF2B5EF4-FFF2-40B4-BE49-F238E27FC236}">
                    <a16:creationId xmlns:a16="http://schemas.microsoft.com/office/drawing/2014/main" id="{62C852A6-1DC0-492C-8708-0BCE85A2F8DC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898714" y="2467401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1" name="Imagen 80">
                <a:extLst>
                  <a:ext uri="{FF2B5EF4-FFF2-40B4-BE49-F238E27FC236}">
                    <a16:creationId xmlns:a16="http://schemas.microsoft.com/office/drawing/2014/main" id="{0177E378-B2D1-433E-B487-95F0ADA2623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080634" y="2462337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2" name="Imagen 81">
                <a:extLst>
                  <a:ext uri="{FF2B5EF4-FFF2-40B4-BE49-F238E27FC236}">
                    <a16:creationId xmlns:a16="http://schemas.microsoft.com/office/drawing/2014/main" id="{5D2CCC76-1728-4CCE-8CA6-F4D7D93C730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259735" y="2463688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3" name="Imagen 82">
                <a:extLst>
                  <a:ext uri="{FF2B5EF4-FFF2-40B4-BE49-F238E27FC236}">
                    <a16:creationId xmlns:a16="http://schemas.microsoft.com/office/drawing/2014/main" id="{8737CD88-8CE9-45B7-B88B-A039D1BC2D9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436306" y="2459619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4" name="Imagen 83">
                <a:extLst>
                  <a:ext uri="{FF2B5EF4-FFF2-40B4-BE49-F238E27FC236}">
                    <a16:creationId xmlns:a16="http://schemas.microsoft.com/office/drawing/2014/main" id="{9C749F1B-619A-40EE-A3E5-6C9759F13278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624293" y="2462337"/>
                <a:ext cx="152361" cy="165320"/>
              </a:xfrm>
              <a:prstGeom prst="rect">
                <a:avLst/>
              </a:prstGeom>
            </p:spPr>
          </p:pic>
        </p:grpSp>
        <p:sp>
          <p:nvSpPr>
            <p:cNvPr id="86" name="CuadroTexto 85">
              <a:extLst>
                <a:ext uri="{FF2B5EF4-FFF2-40B4-BE49-F238E27FC236}">
                  <a16:creationId xmlns:a16="http://schemas.microsoft.com/office/drawing/2014/main" id="{E7CF8BFC-D72D-4A50-9441-6DC5C224B0DC}"/>
                </a:ext>
              </a:extLst>
            </p:cNvPr>
            <p:cNvSpPr txBox="1"/>
            <p:nvPr/>
          </p:nvSpPr>
          <p:spPr>
            <a:xfrm>
              <a:off x="282012" y="1116730"/>
              <a:ext cx="1081021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s-CL" sz="1600" dirty="0">
                  <a:latin typeface="that i love you" pitchFamily="2" charset="0"/>
                </a:rPr>
                <a:t>Hidratación</a:t>
              </a:r>
            </a:p>
          </p:txBody>
        </p:sp>
      </p:grpSp>
      <p:sp>
        <p:nvSpPr>
          <p:cNvPr id="2" name="Rectángulo: esquinas redondeadas 1">
            <a:extLst>
              <a:ext uri="{FF2B5EF4-FFF2-40B4-BE49-F238E27FC236}">
                <a16:creationId xmlns:a16="http://schemas.microsoft.com/office/drawing/2014/main" id="{8AFFB728-72C6-47D6-8CF6-8E68D901CF0E}"/>
              </a:ext>
            </a:extLst>
          </p:cNvPr>
          <p:cNvSpPr/>
          <p:nvPr/>
        </p:nvSpPr>
        <p:spPr>
          <a:xfrm flipH="1">
            <a:off x="2536574" y="808814"/>
            <a:ext cx="2238924" cy="348713"/>
          </a:xfrm>
          <a:prstGeom prst="roundRect">
            <a:avLst>
              <a:gd name="adj" fmla="val 20690"/>
            </a:avLst>
          </a:prstGeom>
          <a:noFill/>
          <a:ln>
            <a:solidFill>
              <a:schemeClr val="bg1">
                <a:lumMod val="65000"/>
              </a:schemeClr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grpSp>
        <p:nvGrpSpPr>
          <p:cNvPr id="20" name="Grupo 19">
            <a:extLst>
              <a:ext uri="{FF2B5EF4-FFF2-40B4-BE49-F238E27FC236}">
                <a16:creationId xmlns:a16="http://schemas.microsoft.com/office/drawing/2014/main" id="{9E56ED60-C0FC-4AFF-8B2B-402E4644997E}"/>
              </a:ext>
            </a:extLst>
          </p:cNvPr>
          <p:cNvGrpSpPr/>
          <p:nvPr/>
        </p:nvGrpSpPr>
        <p:grpSpPr>
          <a:xfrm>
            <a:off x="2648158" y="551964"/>
            <a:ext cx="1302561" cy="270451"/>
            <a:chOff x="3427898" y="945416"/>
            <a:chExt cx="1302561" cy="270451"/>
          </a:xfrm>
        </p:grpSpPr>
        <p:sp>
          <p:nvSpPr>
            <p:cNvPr id="6" name="Elipse 5">
              <a:extLst>
                <a:ext uri="{FF2B5EF4-FFF2-40B4-BE49-F238E27FC236}">
                  <a16:creationId xmlns:a16="http://schemas.microsoft.com/office/drawing/2014/main" id="{2C5DCEA4-6AF6-49BD-B708-B769FAFE792C}"/>
                </a:ext>
              </a:extLst>
            </p:cNvPr>
            <p:cNvSpPr/>
            <p:nvPr/>
          </p:nvSpPr>
          <p:spPr>
            <a:xfrm>
              <a:off x="3448303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7" name="CuadroTexto 6">
              <a:extLst>
                <a:ext uri="{FF2B5EF4-FFF2-40B4-BE49-F238E27FC236}">
                  <a16:creationId xmlns:a16="http://schemas.microsoft.com/office/drawing/2014/main" id="{AA089D6C-B1E2-48FB-BE83-481042A4D336}"/>
                </a:ext>
              </a:extLst>
            </p:cNvPr>
            <p:cNvSpPr txBox="1"/>
            <p:nvPr/>
          </p:nvSpPr>
          <p:spPr>
            <a:xfrm>
              <a:off x="3427898" y="945416"/>
              <a:ext cx="167925" cy="2623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L</a:t>
              </a:r>
            </a:p>
          </p:txBody>
        </p:sp>
        <p:sp>
          <p:nvSpPr>
            <p:cNvPr id="8" name="Elipse 7">
              <a:extLst>
                <a:ext uri="{FF2B5EF4-FFF2-40B4-BE49-F238E27FC236}">
                  <a16:creationId xmlns:a16="http://schemas.microsoft.com/office/drawing/2014/main" id="{EF3D6D35-0B29-48F8-A7E7-F05677A56176}"/>
                </a:ext>
              </a:extLst>
            </p:cNvPr>
            <p:cNvSpPr/>
            <p:nvPr/>
          </p:nvSpPr>
          <p:spPr>
            <a:xfrm>
              <a:off x="3636352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9" name="CuadroTexto 8">
              <a:extLst>
                <a:ext uri="{FF2B5EF4-FFF2-40B4-BE49-F238E27FC236}">
                  <a16:creationId xmlns:a16="http://schemas.microsoft.com/office/drawing/2014/main" id="{9A7EF53A-AA99-48D2-85A8-CA65C6ED1C5E}"/>
                </a:ext>
              </a:extLst>
            </p:cNvPr>
            <p:cNvSpPr txBox="1"/>
            <p:nvPr/>
          </p:nvSpPr>
          <p:spPr>
            <a:xfrm>
              <a:off x="3604676" y="945416"/>
              <a:ext cx="167925" cy="2623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M</a:t>
              </a:r>
            </a:p>
          </p:txBody>
        </p:sp>
        <p:sp>
          <p:nvSpPr>
            <p:cNvPr id="10" name="Elipse 9">
              <a:extLst>
                <a:ext uri="{FF2B5EF4-FFF2-40B4-BE49-F238E27FC236}">
                  <a16:creationId xmlns:a16="http://schemas.microsoft.com/office/drawing/2014/main" id="{B0003AE6-C47F-46BF-B6B1-DDBB042C0368}"/>
                </a:ext>
              </a:extLst>
            </p:cNvPr>
            <p:cNvSpPr/>
            <p:nvPr/>
          </p:nvSpPr>
          <p:spPr>
            <a:xfrm>
              <a:off x="3822502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1" name="CuadroTexto 10">
              <a:extLst>
                <a:ext uri="{FF2B5EF4-FFF2-40B4-BE49-F238E27FC236}">
                  <a16:creationId xmlns:a16="http://schemas.microsoft.com/office/drawing/2014/main" id="{93A2415F-9910-41C0-9834-ACE5EE7EC06F}"/>
                </a:ext>
              </a:extLst>
            </p:cNvPr>
            <p:cNvSpPr txBox="1"/>
            <p:nvPr/>
          </p:nvSpPr>
          <p:spPr>
            <a:xfrm>
              <a:off x="3795934" y="953506"/>
              <a:ext cx="167925" cy="2623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M</a:t>
              </a:r>
            </a:p>
          </p:txBody>
        </p:sp>
        <p:sp>
          <p:nvSpPr>
            <p:cNvPr id="12" name="Elipse 11">
              <a:extLst>
                <a:ext uri="{FF2B5EF4-FFF2-40B4-BE49-F238E27FC236}">
                  <a16:creationId xmlns:a16="http://schemas.microsoft.com/office/drawing/2014/main" id="{C7C288CE-F547-4E52-94A3-8C23F40BEE3C}"/>
                </a:ext>
              </a:extLst>
            </p:cNvPr>
            <p:cNvSpPr/>
            <p:nvPr/>
          </p:nvSpPr>
          <p:spPr>
            <a:xfrm>
              <a:off x="4008652" y="983612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3" name="CuadroTexto 12">
              <a:extLst>
                <a:ext uri="{FF2B5EF4-FFF2-40B4-BE49-F238E27FC236}">
                  <a16:creationId xmlns:a16="http://schemas.microsoft.com/office/drawing/2014/main" id="{4114C506-8170-47D2-9D5A-128DBFEEE7C8}"/>
                </a:ext>
              </a:extLst>
            </p:cNvPr>
            <p:cNvSpPr txBox="1"/>
            <p:nvPr/>
          </p:nvSpPr>
          <p:spPr>
            <a:xfrm>
              <a:off x="3987194" y="951397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J</a:t>
              </a:r>
            </a:p>
          </p:txBody>
        </p:sp>
        <p:sp>
          <p:nvSpPr>
            <p:cNvPr id="14" name="Elipse 13">
              <a:extLst>
                <a:ext uri="{FF2B5EF4-FFF2-40B4-BE49-F238E27FC236}">
                  <a16:creationId xmlns:a16="http://schemas.microsoft.com/office/drawing/2014/main" id="{7CC52FD5-4E7C-49FA-BD83-A545EB3FC017}"/>
                </a:ext>
              </a:extLst>
            </p:cNvPr>
            <p:cNvSpPr/>
            <p:nvPr/>
          </p:nvSpPr>
          <p:spPr>
            <a:xfrm>
              <a:off x="4195174" y="983612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5" name="CuadroTexto 14">
              <a:extLst>
                <a:ext uri="{FF2B5EF4-FFF2-40B4-BE49-F238E27FC236}">
                  <a16:creationId xmlns:a16="http://schemas.microsoft.com/office/drawing/2014/main" id="{DDD8D263-EBC7-4AD3-8203-2FC2CBE524AF}"/>
                </a:ext>
              </a:extLst>
            </p:cNvPr>
            <p:cNvSpPr txBox="1"/>
            <p:nvPr/>
          </p:nvSpPr>
          <p:spPr>
            <a:xfrm>
              <a:off x="4169468" y="953506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V</a:t>
              </a:r>
            </a:p>
          </p:txBody>
        </p:sp>
        <p:sp>
          <p:nvSpPr>
            <p:cNvPr id="16" name="Elipse 15">
              <a:extLst>
                <a:ext uri="{FF2B5EF4-FFF2-40B4-BE49-F238E27FC236}">
                  <a16:creationId xmlns:a16="http://schemas.microsoft.com/office/drawing/2014/main" id="{1684D4EA-52BA-4FA5-A1FB-CB87FE74C584}"/>
                </a:ext>
              </a:extLst>
            </p:cNvPr>
            <p:cNvSpPr/>
            <p:nvPr/>
          </p:nvSpPr>
          <p:spPr>
            <a:xfrm>
              <a:off x="4383504" y="983612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7" name="CuadroTexto 16">
              <a:extLst>
                <a:ext uri="{FF2B5EF4-FFF2-40B4-BE49-F238E27FC236}">
                  <a16:creationId xmlns:a16="http://schemas.microsoft.com/office/drawing/2014/main" id="{3308939E-46AD-485D-B001-89690CD4E751}"/>
                </a:ext>
              </a:extLst>
            </p:cNvPr>
            <p:cNvSpPr txBox="1"/>
            <p:nvPr/>
          </p:nvSpPr>
          <p:spPr>
            <a:xfrm>
              <a:off x="4354590" y="945416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S</a:t>
              </a:r>
            </a:p>
          </p:txBody>
        </p:sp>
        <p:sp>
          <p:nvSpPr>
            <p:cNvPr id="18" name="Elipse 17">
              <a:extLst>
                <a:ext uri="{FF2B5EF4-FFF2-40B4-BE49-F238E27FC236}">
                  <a16:creationId xmlns:a16="http://schemas.microsoft.com/office/drawing/2014/main" id="{A8672FC7-70F5-4C49-A014-22DFFFBC4EA9}"/>
                </a:ext>
              </a:extLst>
            </p:cNvPr>
            <p:cNvSpPr/>
            <p:nvPr/>
          </p:nvSpPr>
          <p:spPr>
            <a:xfrm>
              <a:off x="4562534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9" name="CuadroTexto 18">
              <a:extLst>
                <a:ext uri="{FF2B5EF4-FFF2-40B4-BE49-F238E27FC236}">
                  <a16:creationId xmlns:a16="http://schemas.microsoft.com/office/drawing/2014/main" id="{FDD8A62F-1C31-4D5B-8003-266E7EE66DB5}"/>
                </a:ext>
              </a:extLst>
            </p:cNvPr>
            <p:cNvSpPr txBox="1"/>
            <p:nvPr/>
          </p:nvSpPr>
          <p:spPr>
            <a:xfrm>
              <a:off x="4541872" y="945416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D</a:t>
              </a:r>
            </a:p>
          </p:txBody>
        </p:sp>
      </p:grpSp>
      <p:sp>
        <p:nvSpPr>
          <p:cNvPr id="43" name="Rectángulo: esquinas redondeadas 42">
            <a:extLst>
              <a:ext uri="{FF2B5EF4-FFF2-40B4-BE49-F238E27FC236}">
                <a16:creationId xmlns:a16="http://schemas.microsoft.com/office/drawing/2014/main" id="{89D5D1E2-00DC-4937-B50F-B770D836BFF9}"/>
              </a:ext>
            </a:extLst>
          </p:cNvPr>
          <p:cNvSpPr/>
          <p:nvPr/>
        </p:nvSpPr>
        <p:spPr>
          <a:xfrm flipH="1">
            <a:off x="460830" y="5801409"/>
            <a:ext cx="1867912" cy="1306787"/>
          </a:xfrm>
          <a:prstGeom prst="roundRect">
            <a:avLst>
              <a:gd name="adj" fmla="val 3042"/>
            </a:avLst>
          </a:prstGeom>
          <a:noFill/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61" name="CuadroTexto 60">
            <a:extLst>
              <a:ext uri="{FF2B5EF4-FFF2-40B4-BE49-F238E27FC236}">
                <a16:creationId xmlns:a16="http://schemas.microsoft.com/office/drawing/2014/main" id="{B1867932-8D36-4858-BFF8-81AECC48EBAD}"/>
              </a:ext>
            </a:extLst>
          </p:cNvPr>
          <p:cNvSpPr txBox="1"/>
          <p:nvPr/>
        </p:nvSpPr>
        <p:spPr>
          <a:xfrm>
            <a:off x="502270" y="470523"/>
            <a:ext cx="1705246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CL" sz="4800" dirty="0">
                <a:latin typeface="August Script Bold free" pitchFamily="2" charset="0"/>
              </a:rPr>
              <a:t>Año</a:t>
            </a:r>
          </a:p>
        </p:txBody>
      </p:sp>
      <p:sp>
        <p:nvSpPr>
          <p:cNvPr id="62" name="CuadroTexto 61">
            <a:extLst>
              <a:ext uri="{FF2B5EF4-FFF2-40B4-BE49-F238E27FC236}">
                <a16:creationId xmlns:a16="http://schemas.microsoft.com/office/drawing/2014/main" id="{D7348A25-2C0A-4180-9706-193D7ACDBC8E}"/>
              </a:ext>
            </a:extLst>
          </p:cNvPr>
          <p:cNvSpPr txBox="1"/>
          <p:nvPr/>
        </p:nvSpPr>
        <p:spPr>
          <a:xfrm>
            <a:off x="1174158" y="905259"/>
            <a:ext cx="149088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CL" sz="4000" dirty="0" smtClean="0">
                <a:latin typeface="August Script Bold free" pitchFamily="2" charset="0"/>
              </a:rPr>
              <a:t>2023 </a:t>
            </a:r>
            <a:endParaRPr lang="es-CL" sz="4000" dirty="0">
              <a:latin typeface="August Script Bold free" pitchFamily="2" charset="0"/>
            </a:endParaRPr>
          </a:p>
        </p:txBody>
      </p:sp>
      <p:sp>
        <p:nvSpPr>
          <p:cNvPr id="27" name="CuadroTexto 26">
            <a:extLst>
              <a:ext uri="{FF2B5EF4-FFF2-40B4-BE49-F238E27FC236}">
                <a16:creationId xmlns:a16="http://schemas.microsoft.com/office/drawing/2014/main" id="{F0091D1D-C5BA-4DD7-B564-F84C4F3256B9}"/>
              </a:ext>
            </a:extLst>
          </p:cNvPr>
          <p:cNvSpPr txBox="1"/>
          <p:nvPr/>
        </p:nvSpPr>
        <p:spPr>
          <a:xfrm>
            <a:off x="788889" y="1505371"/>
            <a:ext cx="136617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CL" sz="3600" dirty="0">
                <a:latin typeface="Ayunindra Font" pitchFamily="50" charset="0"/>
              </a:rPr>
              <a:t>Metas</a:t>
            </a:r>
          </a:p>
        </p:txBody>
      </p:sp>
      <p:cxnSp>
        <p:nvCxnSpPr>
          <p:cNvPr id="34" name="Conector recto 33">
            <a:extLst>
              <a:ext uri="{FF2B5EF4-FFF2-40B4-BE49-F238E27FC236}">
                <a16:creationId xmlns:a16="http://schemas.microsoft.com/office/drawing/2014/main" id="{6C326F97-CC68-4216-8B0B-6409AE189A23}"/>
              </a:ext>
            </a:extLst>
          </p:cNvPr>
          <p:cNvCxnSpPr>
            <a:cxnSpLocks/>
          </p:cNvCxnSpPr>
          <p:nvPr/>
        </p:nvCxnSpPr>
        <p:spPr>
          <a:xfrm>
            <a:off x="719609" y="2193173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Conector recto 36">
            <a:extLst>
              <a:ext uri="{FF2B5EF4-FFF2-40B4-BE49-F238E27FC236}">
                <a16:creationId xmlns:a16="http://schemas.microsoft.com/office/drawing/2014/main" id="{7A9A9E17-643C-46C7-8DA1-90ACB4FD0A6E}"/>
              </a:ext>
            </a:extLst>
          </p:cNvPr>
          <p:cNvCxnSpPr>
            <a:cxnSpLocks/>
          </p:cNvCxnSpPr>
          <p:nvPr/>
        </p:nvCxnSpPr>
        <p:spPr>
          <a:xfrm>
            <a:off x="720116" y="2475725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Conector recto 37">
            <a:extLst>
              <a:ext uri="{FF2B5EF4-FFF2-40B4-BE49-F238E27FC236}">
                <a16:creationId xmlns:a16="http://schemas.microsoft.com/office/drawing/2014/main" id="{117FEECC-50E9-48AE-A3A0-ECE918D11567}"/>
              </a:ext>
            </a:extLst>
          </p:cNvPr>
          <p:cNvCxnSpPr>
            <a:cxnSpLocks/>
          </p:cNvCxnSpPr>
          <p:nvPr/>
        </p:nvCxnSpPr>
        <p:spPr>
          <a:xfrm>
            <a:off x="718240" y="2780525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Conector recto 38">
            <a:extLst>
              <a:ext uri="{FF2B5EF4-FFF2-40B4-BE49-F238E27FC236}">
                <a16:creationId xmlns:a16="http://schemas.microsoft.com/office/drawing/2014/main" id="{F24D8324-6901-4816-8512-FDC54A3E01DF}"/>
              </a:ext>
            </a:extLst>
          </p:cNvPr>
          <p:cNvCxnSpPr>
            <a:cxnSpLocks/>
          </p:cNvCxnSpPr>
          <p:nvPr/>
        </p:nvCxnSpPr>
        <p:spPr>
          <a:xfrm>
            <a:off x="718240" y="3074201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Placa 2">
            <a:extLst>
              <a:ext uri="{FF2B5EF4-FFF2-40B4-BE49-F238E27FC236}">
                <a16:creationId xmlns:a16="http://schemas.microsoft.com/office/drawing/2014/main" id="{C3F9C842-00FA-4A41-AA78-EC49C9D9D4A3}"/>
              </a:ext>
            </a:extLst>
          </p:cNvPr>
          <p:cNvSpPr/>
          <p:nvPr/>
        </p:nvSpPr>
        <p:spPr>
          <a:xfrm flipH="1">
            <a:off x="489789" y="3750740"/>
            <a:ext cx="1791840" cy="1500318"/>
          </a:xfrm>
          <a:prstGeom prst="plaque">
            <a:avLst>
              <a:gd name="adj" fmla="val 6619"/>
            </a:avLst>
          </a:prstGeom>
          <a:solidFill>
            <a:srgbClr val="FCEBE0"/>
          </a:solidFill>
          <a:ln>
            <a:solidFill>
              <a:srgbClr val="FCD6D7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70" name="CuadroTexto 69">
            <a:extLst>
              <a:ext uri="{FF2B5EF4-FFF2-40B4-BE49-F238E27FC236}">
                <a16:creationId xmlns:a16="http://schemas.microsoft.com/office/drawing/2014/main" id="{C5660BA0-7AA5-442F-B19F-51782AAE91E1}"/>
              </a:ext>
            </a:extLst>
          </p:cNvPr>
          <p:cNvSpPr txBox="1"/>
          <p:nvPr/>
        </p:nvSpPr>
        <p:spPr>
          <a:xfrm flipH="1">
            <a:off x="560832" y="3174959"/>
            <a:ext cx="157604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CL" sz="3200" dirty="0">
                <a:latin typeface="Please write me a song" panose="02000603000000000000" pitchFamily="2" charset="0"/>
                <a:ea typeface="Please write me a song" panose="02000603000000000000" pitchFamily="2" charset="0"/>
              </a:rPr>
              <a:t>Importante</a:t>
            </a:r>
          </a:p>
        </p:txBody>
      </p:sp>
      <p:sp>
        <p:nvSpPr>
          <p:cNvPr id="72" name="CuadroTexto 71">
            <a:extLst>
              <a:ext uri="{FF2B5EF4-FFF2-40B4-BE49-F238E27FC236}">
                <a16:creationId xmlns:a16="http://schemas.microsoft.com/office/drawing/2014/main" id="{FA02E334-CC17-4B72-8C99-28B64BC13A1C}"/>
              </a:ext>
            </a:extLst>
          </p:cNvPr>
          <p:cNvSpPr txBox="1"/>
          <p:nvPr/>
        </p:nvSpPr>
        <p:spPr>
          <a:xfrm flipH="1">
            <a:off x="773256" y="5571063"/>
            <a:ext cx="1293702" cy="594906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algn="ctr"/>
            <a:r>
              <a:rPr lang="es-CL" sz="3266" dirty="0">
                <a:latin typeface="The Sunset" pitchFamily="2" charset="0"/>
              </a:rPr>
              <a:t>Notas</a:t>
            </a:r>
          </a:p>
        </p:txBody>
      </p:sp>
      <p:pic>
        <p:nvPicPr>
          <p:cNvPr id="22" name="Imagen 21">
            <a:extLst>
              <a:ext uri="{FF2B5EF4-FFF2-40B4-BE49-F238E27FC236}">
                <a16:creationId xmlns:a16="http://schemas.microsoft.com/office/drawing/2014/main" id="{62CBFADE-6F0F-42F1-9100-230F3D7A9794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188956" y="4650379"/>
            <a:ext cx="727315" cy="2864905"/>
          </a:xfrm>
          <a:prstGeom prst="rect">
            <a:avLst/>
          </a:prstGeom>
        </p:spPr>
      </p:pic>
      <p:pic>
        <p:nvPicPr>
          <p:cNvPr id="23" name="Imagen 22">
            <a:extLst>
              <a:ext uri="{FF2B5EF4-FFF2-40B4-BE49-F238E27FC236}">
                <a16:creationId xmlns:a16="http://schemas.microsoft.com/office/drawing/2014/main" id="{2B2C2E0D-EB88-46B4-AC8F-E4A9A8B31354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43898" t="21174"/>
          <a:stretch/>
        </p:blipFill>
        <p:spPr>
          <a:xfrm>
            <a:off x="0" y="0"/>
            <a:ext cx="909986" cy="976498"/>
          </a:xfrm>
          <a:prstGeom prst="rect">
            <a:avLst/>
          </a:prstGeom>
        </p:spPr>
      </p:pic>
      <p:pic>
        <p:nvPicPr>
          <p:cNvPr id="25" name="Imagen 24">
            <a:extLst>
              <a:ext uri="{FF2B5EF4-FFF2-40B4-BE49-F238E27FC236}">
                <a16:creationId xmlns:a16="http://schemas.microsoft.com/office/drawing/2014/main" id="{C293EFCA-F8D9-437F-BBDE-D23B0F61DF56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027536" y="351099"/>
            <a:ext cx="713197" cy="476000"/>
          </a:xfrm>
          <a:prstGeom prst="rect">
            <a:avLst/>
          </a:prstGeom>
        </p:spPr>
      </p:pic>
      <p:grpSp>
        <p:nvGrpSpPr>
          <p:cNvPr id="31" name="Grupo 30">
            <a:extLst>
              <a:ext uri="{FF2B5EF4-FFF2-40B4-BE49-F238E27FC236}">
                <a16:creationId xmlns:a16="http://schemas.microsoft.com/office/drawing/2014/main" id="{7745E27F-467E-4749-8E47-3209094E0C66}"/>
              </a:ext>
            </a:extLst>
          </p:cNvPr>
          <p:cNvGrpSpPr/>
          <p:nvPr/>
        </p:nvGrpSpPr>
        <p:grpSpPr>
          <a:xfrm>
            <a:off x="526230" y="2080990"/>
            <a:ext cx="160028" cy="1041337"/>
            <a:chOff x="508707" y="2032864"/>
            <a:chExt cx="160028" cy="1041337"/>
          </a:xfrm>
        </p:grpSpPr>
        <p:pic>
          <p:nvPicPr>
            <p:cNvPr id="57" name="Imagen 56">
              <a:extLst>
                <a:ext uri="{FF2B5EF4-FFF2-40B4-BE49-F238E27FC236}">
                  <a16:creationId xmlns:a16="http://schemas.microsoft.com/office/drawing/2014/main" id="{961930C2-F576-49DD-A7AA-2FDB4D77175D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7508" y="2035205"/>
              <a:ext cx="162906" cy="158223"/>
            </a:xfrm>
            <a:prstGeom prst="rect">
              <a:avLst/>
            </a:prstGeom>
          </p:spPr>
        </p:pic>
        <p:pic>
          <p:nvPicPr>
            <p:cNvPr id="58" name="Imagen 57">
              <a:extLst>
                <a:ext uri="{FF2B5EF4-FFF2-40B4-BE49-F238E27FC236}">
                  <a16:creationId xmlns:a16="http://schemas.microsoft.com/office/drawing/2014/main" id="{56867267-B475-4E69-9D58-EC62A6FE058B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7509" y="2315160"/>
              <a:ext cx="162906" cy="158223"/>
            </a:xfrm>
            <a:prstGeom prst="rect">
              <a:avLst/>
            </a:prstGeom>
          </p:spPr>
        </p:pic>
        <p:pic>
          <p:nvPicPr>
            <p:cNvPr id="60" name="Imagen 59">
              <a:extLst>
                <a:ext uri="{FF2B5EF4-FFF2-40B4-BE49-F238E27FC236}">
                  <a16:creationId xmlns:a16="http://schemas.microsoft.com/office/drawing/2014/main" id="{E29EF204-A448-4002-8A1C-DB0341F31464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6366" y="2619960"/>
              <a:ext cx="162906" cy="158223"/>
            </a:xfrm>
            <a:prstGeom prst="rect">
              <a:avLst/>
            </a:prstGeom>
          </p:spPr>
        </p:pic>
        <p:pic>
          <p:nvPicPr>
            <p:cNvPr id="63" name="Imagen 62">
              <a:extLst>
                <a:ext uri="{FF2B5EF4-FFF2-40B4-BE49-F238E27FC236}">
                  <a16:creationId xmlns:a16="http://schemas.microsoft.com/office/drawing/2014/main" id="{86120641-32C4-4AE8-94D3-C94C18868525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8171" y="2913636"/>
              <a:ext cx="162906" cy="158223"/>
            </a:xfrm>
            <a:prstGeom prst="rect">
              <a:avLst/>
            </a:prstGeom>
          </p:spPr>
        </p:pic>
      </p:grpSp>
      <p:sp>
        <p:nvSpPr>
          <p:cNvPr id="64" name="Placa 63">
            <a:extLst>
              <a:ext uri="{FF2B5EF4-FFF2-40B4-BE49-F238E27FC236}">
                <a16:creationId xmlns:a16="http://schemas.microsoft.com/office/drawing/2014/main" id="{1F1A37EF-7612-4F45-97CD-3C62C17F6D0D}"/>
              </a:ext>
            </a:extLst>
          </p:cNvPr>
          <p:cNvSpPr/>
          <p:nvPr/>
        </p:nvSpPr>
        <p:spPr>
          <a:xfrm flipH="1">
            <a:off x="544463" y="3806973"/>
            <a:ext cx="1680470" cy="1381373"/>
          </a:xfrm>
          <a:prstGeom prst="plaque">
            <a:avLst>
              <a:gd name="adj" fmla="val 6619"/>
            </a:avLst>
          </a:prstGeom>
          <a:noFill/>
          <a:ln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pic>
        <p:nvPicPr>
          <p:cNvPr id="32" name="Imagen 31">
            <a:extLst>
              <a:ext uri="{FF2B5EF4-FFF2-40B4-BE49-F238E27FC236}">
                <a16:creationId xmlns:a16="http://schemas.microsoft.com/office/drawing/2014/main" id="{26B63D50-3602-4D67-A76C-633D6D374657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259097" y="6541363"/>
            <a:ext cx="628638" cy="674145"/>
          </a:xfrm>
          <a:prstGeom prst="rect">
            <a:avLst/>
          </a:prstGeom>
        </p:spPr>
      </p:pic>
      <p:pic>
        <p:nvPicPr>
          <p:cNvPr id="65" name="Imagen 64">
            <a:extLst>
              <a:ext uri="{FF2B5EF4-FFF2-40B4-BE49-F238E27FC236}">
                <a16:creationId xmlns:a16="http://schemas.microsoft.com/office/drawing/2014/main" id="{D0CA3D43-846C-4A28-B7BE-3C0790EA8870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65716" t="50407"/>
          <a:stretch/>
        </p:blipFill>
        <p:spPr>
          <a:xfrm flipH="1">
            <a:off x="4623101" y="-1"/>
            <a:ext cx="445785" cy="47838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655918789"/>
      </p:ext>
    </p:extLst>
  </p:cSld>
  <p:clrMapOvr>
    <a:masterClrMapping/>
  </p:clrMapOvr>
</p:sld>
</file>

<file path=ppt/slides/slide3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5" name="Imagen 74">
            <a:extLst>
              <a:ext uri="{FF2B5EF4-FFF2-40B4-BE49-F238E27FC236}">
                <a16:creationId xmlns:a16="http://schemas.microsoft.com/office/drawing/2014/main" id="{86F066D6-3665-40A8-84FE-3CF74306B4E7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5802" t="16947" r="6588" b="21582"/>
          <a:stretch/>
        </p:blipFill>
        <p:spPr>
          <a:xfrm flipH="1">
            <a:off x="2534249" y="1615242"/>
            <a:ext cx="2241249" cy="5818323"/>
          </a:xfrm>
          <a:prstGeom prst="rect">
            <a:avLst/>
          </a:prstGeom>
        </p:spPr>
      </p:pic>
      <p:grpSp>
        <p:nvGrpSpPr>
          <p:cNvPr id="90" name="Grupo 89">
            <a:extLst>
              <a:ext uri="{FF2B5EF4-FFF2-40B4-BE49-F238E27FC236}">
                <a16:creationId xmlns:a16="http://schemas.microsoft.com/office/drawing/2014/main" id="{6A10F933-5BE6-45D0-9227-6F90A3B05617}"/>
              </a:ext>
            </a:extLst>
          </p:cNvPr>
          <p:cNvGrpSpPr/>
          <p:nvPr/>
        </p:nvGrpSpPr>
        <p:grpSpPr>
          <a:xfrm>
            <a:off x="2431176" y="1277695"/>
            <a:ext cx="2333423" cy="338554"/>
            <a:chOff x="282012" y="1116730"/>
            <a:chExt cx="2333423" cy="338554"/>
          </a:xfrm>
        </p:grpSpPr>
        <p:grpSp>
          <p:nvGrpSpPr>
            <p:cNvPr id="76" name="Grupo 75">
              <a:extLst>
                <a:ext uri="{FF2B5EF4-FFF2-40B4-BE49-F238E27FC236}">
                  <a16:creationId xmlns:a16="http://schemas.microsoft.com/office/drawing/2014/main" id="{A61A1061-E59C-431B-BF67-DEFCDEE579BE}"/>
                </a:ext>
              </a:extLst>
            </p:cNvPr>
            <p:cNvGrpSpPr/>
            <p:nvPr/>
          </p:nvGrpSpPr>
          <p:grpSpPr>
            <a:xfrm>
              <a:off x="1292286" y="1199456"/>
              <a:ext cx="1323149" cy="173102"/>
              <a:chOff x="2351916" y="2459619"/>
              <a:chExt cx="1424738" cy="173102"/>
            </a:xfrm>
          </p:grpSpPr>
          <p:pic>
            <p:nvPicPr>
              <p:cNvPr id="77" name="Imagen 76">
                <a:extLst>
                  <a:ext uri="{FF2B5EF4-FFF2-40B4-BE49-F238E27FC236}">
                    <a16:creationId xmlns:a16="http://schemas.microsoft.com/office/drawing/2014/main" id="{B7A81B46-CA0D-4087-89EF-FAE09193A61A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351916" y="2459619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78" name="Imagen 77">
                <a:extLst>
                  <a:ext uri="{FF2B5EF4-FFF2-40B4-BE49-F238E27FC236}">
                    <a16:creationId xmlns:a16="http://schemas.microsoft.com/office/drawing/2014/main" id="{E94153B6-6DC4-4AB7-AC3B-F55DD2065F5B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534444" y="2462337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79" name="Imagen 78">
                <a:extLst>
                  <a:ext uri="{FF2B5EF4-FFF2-40B4-BE49-F238E27FC236}">
                    <a16:creationId xmlns:a16="http://schemas.microsoft.com/office/drawing/2014/main" id="{EA1DF94F-D73B-4068-AC8A-D0A408DD32D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713545" y="2467401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0" name="Imagen 79">
                <a:extLst>
                  <a:ext uri="{FF2B5EF4-FFF2-40B4-BE49-F238E27FC236}">
                    <a16:creationId xmlns:a16="http://schemas.microsoft.com/office/drawing/2014/main" id="{62C852A6-1DC0-492C-8708-0BCE85A2F8DC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898714" y="2467401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1" name="Imagen 80">
                <a:extLst>
                  <a:ext uri="{FF2B5EF4-FFF2-40B4-BE49-F238E27FC236}">
                    <a16:creationId xmlns:a16="http://schemas.microsoft.com/office/drawing/2014/main" id="{0177E378-B2D1-433E-B487-95F0ADA2623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080634" y="2462337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2" name="Imagen 81">
                <a:extLst>
                  <a:ext uri="{FF2B5EF4-FFF2-40B4-BE49-F238E27FC236}">
                    <a16:creationId xmlns:a16="http://schemas.microsoft.com/office/drawing/2014/main" id="{5D2CCC76-1728-4CCE-8CA6-F4D7D93C730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259735" y="2463688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3" name="Imagen 82">
                <a:extLst>
                  <a:ext uri="{FF2B5EF4-FFF2-40B4-BE49-F238E27FC236}">
                    <a16:creationId xmlns:a16="http://schemas.microsoft.com/office/drawing/2014/main" id="{8737CD88-8CE9-45B7-B88B-A039D1BC2D9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436306" y="2459619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4" name="Imagen 83">
                <a:extLst>
                  <a:ext uri="{FF2B5EF4-FFF2-40B4-BE49-F238E27FC236}">
                    <a16:creationId xmlns:a16="http://schemas.microsoft.com/office/drawing/2014/main" id="{9C749F1B-619A-40EE-A3E5-6C9759F13278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624293" y="2462337"/>
                <a:ext cx="152361" cy="165320"/>
              </a:xfrm>
              <a:prstGeom prst="rect">
                <a:avLst/>
              </a:prstGeom>
            </p:spPr>
          </p:pic>
        </p:grpSp>
        <p:sp>
          <p:nvSpPr>
            <p:cNvPr id="86" name="CuadroTexto 85">
              <a:extLst>
                <a:ext uri="{FF2B5EF4-FFF2-40B4-BE49-F238E27FC236}">
                  <a16:creationId xmlns:a16="http://schemas.microsoft.com/office/drawing/2014/main" id="{E7CF8BFC-D72D-4A50-9441-6DC5C224B0DC}"/>
                </a:ext>
              </a:extLst>
            </p:cNvPr>
            <p:cNvSpPr txBox="1"/>
            <p:nvPr/>
          </p:nvSpPr>
          <p:spPr>
            <a:xfrm>
              <a:off x="282012" y="1116730"/>
              <a:ext cx="1081021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s-CL" sz="1600" dirty="0">
                  <a:latin typeface="that i love you" pitchFamily="2" charset="0"/>
                </a:rPr>
                <a:t>Hidratación</a:t>
              </a:r>
            </a:p>
          </p:txBody>
        </p:sp>
      </p:grpSp>
      <p:sp>
        <p:nvSpPr>
          <p:cNvPr id="2" name="Rectángulo: esquinas redondeadas 1">
            <a:extLst>
              <a:ext uri="{FF2B5EF4-FFF2-40B4-BE49-F238E27FC236}">
                <a16:creationId xmlns:a16="http://schemas.microsoft.com/office/drawing/2014/main" id="{8AFFB728-72C6-47D6-8CF6-8E68D901CF0E}"/>
              </a:ext>
            </a:extLst>
          </p:cNvPr>
          <p:cNvSpPr/>
          <p:nvPr/>
        </p:nvSpPr>
        <p:spPr>
          <a:xfrm flipH="1">
            <a:off x="2536574" y="808814"/>
            <a:ext cx="2238924" cy="348713"/>
          </a:xfrm>
          <a:prstGeom prst="roundRect">
            <a:avLst>
              <a:gd name="adj" fmla="val 20690"/>
            </a:avLst>
          </a:prstGeom>
          <a:noFill/>
          <a:ln>
            <a:solidFill>
              <a:schemeClr val="bg1">
                <a:lumMod val="65000"/>
              </a:schemeClr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grpSp>
        <p:nvGrpSpPr>
          <p:cNvPr id="20" name="Grupo 19">
            <a:extLst>
              <a:ext uri="{FF2B5EF4-FFF2-40B4-BE49-F238E27FC236}">
                <a16:creationId xmlns:a16="http://schemas.microsoft.com/office/drawing/2014/main" id="{9E56ED60-C0FC-4AFF-8B2B-402E4644997E}"/>
              </a:ext>
            </a:extLst>
          </p:cNvPr>
          <p:cNvGrpSpPr/>
          <p:nvPr/>
        </p:nvGrpSpPr>
        <p:grpSpPr>
          <a:xfrm>
            <a:off x="2648158" y="551964"/>
            <a:ext cx="1302561" cy="270451"/>
            <a:chOff x="3427898" y="945416"/>
            <a:chExt cx="1302561" cy="270451"/>
          </a:xfrm>
        </p:grpSpPr>
        <p:sp>
          <p:nvSpPr>
            <p:cNvPr id="6" name="Elipse 5">
              <a:extLst>
                <a:ext uri="{FF2B5EF4-FFF2-40B4-BE49-F238E27FC236}">
                  <a16:creationId xmlns:a16="http://schemas.microsoft.com/office/drawing/2014/main" id="{2C5DCEA4-6AF6-49BD-B708-B769FAFE792C}"/>
                </a:ext>
              </a:extLst>
            </p:cNvPr>
            <p:cNvSpPr/>
            <p:nvPr/>
          </p:nvSpPr>
          <p:spPr>
            <a:xfrm>
              <a:off x="3448303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7" name="CuadroTexto 6">
              <a:extLst>
                <a:ext uri="{FF2B5EF4-FFF2-40B4-BE49-F238E27FC236}">
                  <a16:creationId xmlns:a16="http://schemas.microsoft.com/office/drawing/2014/main" id="{AA089D6C-B1E2-48FB-BE83-481042A4D336}"/>
                </a:ext>
              </a:extLst>
            </p:cNvPr>
            <p:cNvSpPr txBox="1"/>
            <p:nvPr/>
          </p:nvSpPr>
          <p:spPr>
            <a:xfrm>
              <a:off x="3427898" y="945416"/>
              <a:ext cx="167925" cy="2623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L</a:t>
              </a:r>
            </a:p>
          </p:txBody>
        </p:sp>
        <p:sp>
          <p:nvSpPr>
            <p:cNvPr id="8" name="Elipse 7">
              <a:extLst>
                <a:ext uri="{FF2B5EF4-FFF2-40B4-BE49-F238E27FC236}">
                  <a16:creationId xmlns:a16="http://schemas.microsoft.com/office/drawing/2014/main" id="{EF3D6D35-0B29-48F8-A7E7-F05677A56176}"/>
                </a:ext>
              </a:extLst>
            </p:cNvPr>
            <p:cNvSpPr/>
            <p:nvPr/>
          </p:nvSpPr>
          <p:spPr>
            <a:xfrm>
              <a:off x="3636352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9" name="CuadroTexto 8">
              <a:extLst>
                <a:ext uri="{FF2B5EF4-FFF2-40B4-BE49-F238E27FC236}">
                  <a16:creationId xmlns:a16="http://schemas.microsoft.com/office/drawing/2014/main" id="{9A7EF53A-AA99-48D2-85A8-CA65C6ED1C5E}"/>
                </a:ext>
              </a:extLst>
            </p:cNvPr>
            <p:cNvSpPr txBox="1"/>
            <p:nvPr/>
          </p:nvSpPr>
          <p:spPr>
            <a:xfrm>
              <a:off x="3604676" y="945416"/>
              <a:ext cx="167925" cy="2623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M</a:t>
              </a:r>
            </a:p>
          </p:txBody>
        </p:sp>
        <p:sp>
          <p:nvSpPr>
            <p:cNvPr id="10" name="Elipse 9">
              <a:extLst>
                <a:ext uri="{FF2B5EF4-FFF2-40B4-BE49-F238E27FC236}">
                  <a16:creationId xmlns:a16="http://schemas.microsoft.com/office/drawing/2014/main" id="{B0003AE6-C47F-46BF-B6B1-DDBB042C0368}"/>
                </a:ext>
              </a:extLst>
            </p:cNvPr>
            <p:cNvSpPr/>
            <p:nvPr/>
          </p:nvSpPr>
          <p:spPr>
            <a:xfrm>
              <a:off x="3822502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1" name="CuadroTexto 10">
              <a:extLst>
                <a:ext uri="{FF2B5EF4-FFF2-40B4-BE49-F238E27FC236}">
                  <a16:creationId xmlns:a16="http://schemas.microsoft.com/office/drawing/2014/main" id="{93A2415F-9910-41C0-9834-ACE5EE7EC06F}"/>
                </a:ext>
              </a:extLst>
            </p:cNvPr>
            <p:cNvSpPr txBox="1"/>
            <p:nvPr/>
          </p:nvSpPr>
          <p:spPr>
            <a:xfrm>
              <a:off x="3795934" y="953506"/>
              <a:ext cx="167925" cy="2623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M</a:t>
              </a:r>
            </a:p>
          </p:txBody>
        </p:sp>
        <p:sp>
          <p:nvSpPr>
            <p:cNvPr id="12" name="Elipse 11">
              <a:extLst>
                <a:ext uri="{FF2B5EF4-FFF2-40B4-BE49-F238E27FC236}">
                  <a16:creationId xmlns:a16="http://schemas.microsoft.com/office/drawing/2014/main" id="{C7C288CE-F547-4E52-94A3-8C23F40BEE3C}"/>
                </a:ext>
              </a:extLst>
            </p:cNvPr>
            <p:cNvSpPr/>
            <p:nvPr/>
          </p:nvSpPr>
          <p:spPr>
            <a:xfrm>
              <a:off x="4008652" y="983612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3" name="CuadroTexto 12">
              <a:extLst>
                <a:ext uri="{FF2B5EF4-FFF2-40B4-BE49-F238E27FC236}">
                  <a16:creationId xmlns:a16="http://schemas.microsoft.com/office/drawing/2014/main" id="{4114C506-8170-47D2-9D5A-128DBFEEE7C8}"/>
                </a:ext>
              </a:extLst>
            </p:cNvPr>
            <p:cNvSpPr txBox="1"/>
            <p:nvPr/>
          </p:nvSpPr>
          <p:spPr>
            <a:xfrm>
              <a:off x="3987194" y="951397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J</a:t>
              </a:r>
            </a:p>
          </p:txBody>
        </p:sp>
        <p:sp>
          <p:nvSpPr>
            <p:cNvPr id="14" name="Elipse 13">
              <a:extLst>
                <a:ext uri="{FF2B5EF4-FFF2-40B4-BE49-F238E27FC236}">
                  <a16:creationId xmlns:a16="http://schemas.microsoft.com/office/drawing/2014/main" id="{7CC52FD5-4E7C-49FA-BD83-A545EB3FC017}"/>
                </a:ext>
              </a:extLst>
            </p:cNvPr>
            <p:cNvSpPr/>
            <p:nvPr/>
          </p:nvSpPr>
          <p:spPr>
            <a:xfrm>
              <a:off x="4195174" y="983612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5" name="CuadroTexto 14">
              <a:extLst>
                <a:ext uri="{FF2B5EF4-FFF2-40B4-BE49-F238E27FC236}">
                  <a16:creationId xmlns:a16="http://schemas.microsoft.com/office/drawing/2014/main" id="{DDD8D263-EBC7-4AD3-8203-2FC2CBE524AF}"/>
                </a:ext>
              </a:extLst>
            </p:cNvPr>
            <p:cNvSpPr txBox="1"/>
            <p:nvPr/>
          </p:nvSpPr>
          <p:spPr>
            <a:xfrm>
              <a:off x="4169468" y="953506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V</a:t>
              </a:r>
            </a:p>
          </p:txBody>
        </p:sp>
        <p:sp>
          <p:nvSpPr>
            <p:cNvPr id="16" name="Elipse 15">
              <a:extLst>
                <a:ext uri="{FF2B5EF4-FFF2-40B4-BE49-F238E27FC236}">
                  <a16:creationId xmlns:a16="http://schemas.microsoft.com/office/drawing/2014/main" id="{1684D4EA-52BA-4FA5-A1FB-CB87FE74C584}"/>
                </a:ext>
              </a:extLst>
            </p:cNvPr>
            <p:cNvSpPr/>
            <p:nvPr/>
          </p:nvSpPr>
          <p:spPr>
            <a:xfrm>
              <a:off x="4383504" y="983612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7" name="CuadroTexto 16">
              <a:extLst>
                <a:ext uri="{FF2B5EF4-FFF2-40B4-BE49-F238E27FC236}">
                  <a16:creationId xmlns:a16="http://schemas.microsoft.com/office/drawing/2014/main" id="{3308939E-46AD-485D-B001-89690CD4E751}"/>
                </a:ext>
              </a:extLst>
            </p:cNvPr>
            <p:cNvSpPr txBox="1"/>
            <p:nvPr/>
          </p:nvSpPr>
          <p:spPr>
            <a:xfrm>
              <a:off x="4354590" y="945416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S</a:t>
              </a:r>
            </a:p>
          </p:txBody>
        </p:sp>
        <p:sp>
          <p:nvSpPr>
            <p:cNvPr id="18" name="Elipse 17">
              <a:extLst>
                <a:ext uri="{FF2B5EF4-FFF2-40B4-BE49-F238E27FC236}">
                  <a16:creationId xmlns:a16="http://schemas.microsoft.com/office/drawing/2014/main" id="{A8672FC7-70F5-4C49-A014-22DFFFBC4EA9}"/>
                </a:ext>
              </a:extLst>
            </p:cNvPr>
            <p:cNvSpPr/>
            <p:nvPr/>
          </p:nvSpPr>
          <p:spPr>
            <a:xfrm>
              <a:off x="4562534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9" name="CuadroTexto 18">
              <a:extLst>
                <a:ext uri="{FF2B5EF4-FFF2-40B4-BE49-F238E27FC236}">
                  <a16:creationId xmlns:a16="http://schemas.microsoft.com/office/drawing/2014/main" id="{FDD8A62F-1C31-4D5B-8003-266E7EE66DB5}"/>
                </a:ext>
              </a:extLst>
            </p:cNvPr>
            <p:cNvSpPr txBox="1"/>
            <p:nvPr/>
          </p:nvSpPr>
          <p:spPr>
            <a:xfrm>
              <a:off x="4541872" y="945416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D</a:t>
              </a:r>
            </a:p>
          </p:txBody>
        </p:sp>
      </p:grpSp>
      <p:sp>
        <p:nvSpPr>
          <p:cNvPr id="43" name="Rectángulo: esquinas redondeadas 42">
            <a:extLst>
              <a:ext uri="{FF2B5EF4-FFF2-40B4-BE49-F238E27FC236}">
                <a16:creationId xmlns:a16="http://schemas.microsoft.com/office/drawing/2014/main" id="{89D5D1E2-00DC-4937-B50F-B770D836BFF9}"/>
              </a:ext>
            </a:extLst>
          </p:cNvPr>
          <p:cNvSpPr/>
          <p:nvPr/>
        </p:nvSpPr>
        <p:spPr>
          <a:xfrm flipH="1">
            <a:off x="460830" y="5801409"/>
            <a:ext cx="1867912" cy="1306787"/>
          </a:xfrm>
          <a:prstGeom prst="roundRect">
            <a:avLst>
              <a:gd name="adj" fmla="val 3042"/>
            </a:avLst>
          </a:prstGeom>
          <a:noFill/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61" name="CuadroTexto 60">
            <a:extLst>
              <a:ext uri="{FF2B5EF4-FFF2-40B4-BE49-F238E27FC236}">
                <a16:creationId xmlns:a16="http://schemas.microsoft.com/office/drawing/2014/main" id="{B1867932-8D36-4858-BFF8-81AECC48EBAD}"/>
              </a:ext>
            </a:extLst>
          </p:cNvPr>
          <p:cNvSpPr txBox="1"/>
          <p:nvPr/>
        </p:nvSpPr>
        <p:spPr>
          <a:xfrm>
            <a:off x="502270" y="470523"/>
            <a:ext cx="1705246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CL" sz="4800" dirty="0">
                <a:latin typeface="August Script Bold free" pitchFamily="2" charset="0"/>
              </a:rPr>
              <a:t>Año</a:t>
            </a:r>
          </a:p>
        </p:txBody>
      </p:sp>
      <p:sp>
        <p:nvSpPr>
          <p:cNvPr id="62" name="CuadroTexto 61">
            <a:extLst>
              <a:ext uri="{FF2B5EF4-FFF2-40B4-BE49-F238E27FC236}">
                <a16:creationId xmlns:a16="http://schemas.microsoft.com/office/drawing/2014/main" id="{D7348A25-2C0A-4180-9706-193D7ACDBC8E}"/>
              </a:ext>
            </a:extLst>
          </p:cNvPr>
          <p:cNvSpPr txBox="1"/>
          <p:nvPr/>
        </p:nvSpPr>
        <p:spPr>
          <a:xfrm>
            <a:off x="1174158" y="905259"/>
            <a:ext cx="149088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CL" sz="4000" dirty="0" smtClean="0">
                <a:latin typeface="August Script Bold free" pitchFamily="2" charset="0"/>
              </a:rPr>
              <a:t>2023 </a:t>
            </a:r>
            <a:endParaRPr lang="es-CL" sz="4000" dirty="0">
              <a:latin typeface="August Script Bold free" pitchFamily="2" charset="0"/>
            </a:endParaRPr>
          </a:p>
        </p:txBody>
      </p:sp>
      <p:sp>
        <p:nvSpPr>
          <p:cNvPr id="27" name="CuadroTexto 26">
            <a:extLst>
              <a:ext uri="{FF2B5EF4-FFF2-40B4-BE49-F238E27FC236}">
                <a16:creationId xmlns:a16="http://schemas.microsoft.com/office/drawing/2014/main" id="{F0091D1D-C5BA-4DD7-B564-F84C4F3256B9}"/>
              </a:ext>
            </a:extLst>
          </p:cNvPr>
          <p:cNvSpPr txBox="1"/>
          <p:nvPr/>
        </p:nvSpPr>
        <p:spPr>
          <a:xfrm>
            <a:off x="788889" y="1505371"/>
            <a:ext cx="136617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CL" sz="3600" dirty="0">
                <a:latin typeface="Ayunindra Font" pitchFamily="50" charset="0"/>
              </a:rPr>
              <a:t>Metas</a:t>
            </a:r>
          </a:p>
        </p:txBody>
      </p:sp>
      <p:cxnSp>
        <p:nvCxnSpPr>
          <p:cNvPr id="34" name="Conector recto 33">
            <a:extLst>
              <a:ext uri="{FF2B5EF4-FFF2-40B4-BE49-F238E27FC236}">
                <a16:creationId xmlns:a16="http://schemas.microsoft.com/office/drawing/2014/main" id="{6C326F97-CC68-4216-8B0B-6409AE189A23}"/>
              </a:ext>
            </a:extLst>
          </p:cNvPr>
          <p:cNvCxnSpPr>
            <a:cxnSpLocks/>
          </p:cNvCxnSpPr>
          <p:nvPr/>
        </p:nvCxnSpPr>
        <p:spPr>
          <a:xfrm>
            <a:off x="719609" y="2193173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Conector recto 36">
            <a:extLst>
              <a:ext uri="{FF2B5EF4-FFF2-40B4-BE49-F238E27FC236}">
                <a16:creationId xmlns:a16="http://schemas.microsoft.com/office/drawing/2014/main" id="{7A9A9E17-643C-46C7-8DA1-90ACB4FD0A6E}"/>
              </a:ext>
            </a:extLst>
          </p:cNvPr>
          <p:cNvCxnSpPr>
            <a:cxnSpLocks/>
          </p:cNvCxnSpPr>
          <p:nvPr/>
        </p:nvCxnSpPr>
        <p:spPr>
          <a:xfrm>
            <a:off x="720116" y="2475725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Conector recto 37">
            <a:extLst>
              <a:ext uri="{FF2B5EF4-FFF2-40B4-BE49-F238E27FC236}">
                <a16:creationId xmlns:a16="http://schemas.microsoft.com/office/drawing/2014/main" id="{117FEECC-50E9-48AE-A3A0-ECE918D11567}"/>
              </a:ext>
            </a:extLst>
          </p:cNvPr>
          <p:cNvCxnSpPr>
            <a:cxnSpLocks/>
          </p:cNvCxnSpPr>
          <p:nvPr/>
        </p:nvCxnSpPr>
        <p:spPr>
          <a:xfrm>
            <a:off x="718240" y="2780525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Conector recto 38">
            <a:extLst>
              <a:ext uri="{FF2B5EF4-FFF2-40B4-BE49-F238E27FC236}">
                <a16:creationId xmlns:a16="http://schemas.microsoft.com/office/drawing/2014/main" id="{F24D8324-6901-4816-8512-FDC54A3E01DF}"/>
              </a:ext>
            </a:extLst>
          </p:cNvPr>
          <p:cNvCxnSpPr>
            <a:cxnSpLocks/>
          </p:cNvCxnSpPr>
          <p:nvPr/>
        </p:nvCxnSpPr>
        <p:spPr>
          <a:xfrm>
            <a:off x="718240" y="3074201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Placa 2">
            <a:extLst>
              <a:ext uri="{FF2B5EF4-FFF2-40B4-BE49-F238E27FC236}">
                <a16:creationId xmlns:a16="http://schemas.microsoft.com/office/drawing/2014/main" id="{C3F9C842-00FA-4A41-AA78-EC49C9D9D4A3}"/>
              </a:ext>
            </a:extLst>
          </p:cNvPr>
          <p:cNvSpPr/>
          <p:nvPr/>
        </p:nvSpPr>
        <p:spPr>
          <a:xfrm flipH="1">
            <a:off x="489789" y="3750740"/>
            <a:ext cx="1791840" cy="1500318"/>
          </a:xfrm>
          <a:prstGeom prst="plaque">
            <a:avLst>
              <a:gd name="adj" fmla="val 6619"/>
            </a:avLst>
          </a:prstGeom>
          <a:solidFill>
            <a:srgbClr val="FCEBE0"/>
          </a:solidFill>
          <a:ln>
            <a:solidFill>
              <a:srgbClr val="FCD6D7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70" name="CuadroTexto 69">
            <a:extLst>
              <a:ext uri="{FF2B5EF4-FFF2-40B4-BE49-F238E27FC236}">
                <a16:creationId xmlns:a16="http://schemas.microsoft.com/office/drawing/2014/main" id="{C5660BA0-7AA5-442F-B19F-51782AAE91E1}"/>
              </a:ext>
            </a:extLst>
          </p:cNvPr>
          <p:cNvSpPr txBox="1"/>
          <p:nvPr/>
        </p:nvSpPr>
        <p:spPr>
          <a:xfrm flipH="1">
            <a:off x="560832" y="3174959"/>
            <a:ext cx="157604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CL" sz="3200" dirty="0">
                <a:latin typeface="Please write me a song" panose="02000603000000000000" pitchFamily="2" charset="0"/>
                <a:ea typeface="Please write me a song" panose="02000603000000000000" pitchFamily="2" charset="0"/>
              </a:rPr>
              <a:t>Importante</a:t>
            </a:r>
          </a:p>
        </p:txBody>
      </p:sp>
      <p:sp>
        <p:nvSpPr>
          <p:cNvPr id="72" name="CuadroTexto 71">
            <a:extLst>
              <a:ext uri="{FF2B5EF4-FFF2-40B4-BE49-F238E27FC236}">
                <a16:creationId xmlns:a16="http://schemas.microsoft.com/office/drawing/2014/main" id="{FA02E334-CC17-4B72-8C99-28B64BC13A1C}"/>
              </a:ext>
            </a:extLst>
          </p:cNvPr>
          <p:cNvSpPr txBox="1"/>
          <p:nvPr/>
        </p:nvSpPr>
        <p:spPr>
          <a:xfrm flipH="1">
            <a:off x="773256" y="5571063"/>
            <a:ext cx="1293702" cy="594906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algn="ctr"/>
            <a:r>
              <a:rPr lang="es-CL" sz="3266" dirty="0">
                <a:latin typeface="The Sunset" pitchFamily="2" charset="0"/>
              </a:rPr>
              <a:t>Notas</a:t>
            </a:r>
          </a:p>
        </p:txBody>
      </p:sp>
      <p:pic>
        <p:nvPicPr>
          <p:cNvPr id="22" name="Imagen 21">
            <a:extLst>
              <a:ext uri="{FF2B5EF4-FFF2-40B4-BE49-F238E27FC236}">
                <a16:creationId xmlns:a16="http://schemas.microsoft.com/office/drawing/2014/main" id="{62CBFADE-6F0F-42F1-9100-230F3D7A9794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188956" y="4650379"/>
            <a:ext cx="727315" cy="2864905"/>
          </a:xfrm>
          <a:prstGeom prst="rect">
            <a:avLst/>
          </a:prstGeom>
        </p:spPr>
      </p:pic>
      <p:pic>
        <p:nvPicPr>
          <p:cNvPr id="23" name="Imagen 22">
            <a:extLst>
              <a:ext uri="{FF2B5EF4-FFF2-40B4-BE49-F238E27FC236}">
                <a16:creationId xmlns:a16="http://schemas.microsoft.com/office/drawing/2014/main" id="{2B2C2E0D-EB88-46B4-AC8F-E4A9A8B31354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43898" t="21174"/>
          <a:stretch/>
        </p:blipFill>
        <p:spPr>
          <a:xfrm>
            <a:off x="0" y="0"/>
            <a:ext cx="909986" cy="976498"/>
          </a:xfrm>
          <a:prstGeom prst="rect">
            <a:avLst/>
          </a:prstGeom>
        </p:spPr>
      </p:pic>
      <p:pic>
        <p:nvPicPr>
          <p:cNvPr id="25" name="Imagen 24">
            <a:extLst>
              <a:ext uri="{FF2B5EF4-FFF2-40B4-BE49-F238E27FC236}">
                <a16:creationId xmlns:a16="http://schemas.microsoft.com/office/drawing/2014/main" id="{C293EFCA-F8D9-437F-BBDE-D23B0F61DF56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027536" y="351099"/>
            <a:ext cx="713197" cy="476000"/>
          </a:xfrm>
          <a:prstGeom prst="rect">
            <a:avLst/>
          </a:prstGeom>
        </p:spPr>
      </p:pic>
      <p:grpSp>
        <p:nvGrpSpPr>
          <p:cNvPr id="31" name="Grupo 30">
            <a:extLst>
              <a:ext uri="{FF2B5EF4-FFF2-40B4-BE49-F238E27FC236}">
                <a16:creationId xmlns:a16="http://schemas.microsoft.com/office/drawing/2014/main" id="{7745E27F-467E-4749-8E47-3209094E0C66}"/>
              </a:ext>
            </a:extLst>
          </p:cNvPr>
          <p:cNvGrpSpPr/>
          <p:nvPr/>
        </p:nvGrpSpPr>
        <p:grpSpPr>
          <a:xfrm>
            <a:off x="526230" y="2080990"/>
            <a:ext cx="160028" cy="1041337"/>
            <a:chOff x="508707" y="2032864"/>
            <a:chExt cx="160028" cy="1041337"/>
          </a:xfrm>
        </p:grpSpPr>
        <p:pic>
          <p:nvPicPr>
            <p:cNvPr id="57" name="Imagen 56">
              <a:extLst>
                <a:ext uri="{FF2B5EF4-FFF2-40B4-BE49-F238E27FC236}">
                  <a16:creationId xmlns:a16="http://schemas.microsoft.com/office/drawing/2014/main" id="{961930C2-F576-49DD-A7AA-2FDB4D77175D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7508" y="2035205"/>
              <a:ext cx="162906" cy="158223"/>
            </a:xfrm>
            <a:prstGeom prst="rect">
              <a:avLst/>
            </a:prstGeom>
          </p:spPr>
        </p:pic>
        <p:pic>
          <p:nvPicPr>
            <p:cNvPr id="58" name="Imagen 57">
              <a:extLst>
                <a:ext uri="{FF2B5EF4-FFF2-40B4-BE49-F238E27FC236}">
                  <a16:creationId xmlns:a16="http://schemas.microsoft.com/office/drawing/2014/main" id="{56867267-B475-4E69-9D58-EC62A6FE058B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7509" y="2315160"/>
              <a:ext cx="162906" cy="158223"/>
            </a:xfrm>
            <a:prstGeom prst="rect">
              <a:avLst/>
            </a:prstGeom>
          </p:spPr>
        </p:pic>
        <p:pic>
          <p:nvPicPr>
            <p:cNvPr id="60" name="Imagen 59">
              <a:extLst>
                <a:ext uri="{FF2B5EF4-FFF2-40B4-BE49-F238E27FC236}">
                  <a16:creationId xmlns:a16="http://schemas.microsoft.com/office/drawing/2014/main" id="{E29EF204-A448-4002-8A1C-DB0341F31464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6366" y="2619960"/>
              <a:ext cx="162906" cy="158223"/>
            </a:xfrm>
            <a:prstGeom prst="rect">
              <a:avLst/>
            </a:prstGeom>
          </p:spPr>
        </p:pic>
        <p:pic>
          <p:nvPicPr>
            <p:cNvPr id="63" name="Imagen 62">
              <a:extLst>
                <a:ext uri="{FF2B5EF4-FFF2-40B4-BE49-F238E27FC236}">
                  <a16:creationId xmlns:a16="http://schemas.microsoft.com/office/drawing/2014/main" id="{86120641-32C4-4AE8-94D3-C94C18868525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8171" y="2913636"/>
              <a:ext cx="162906" cy="158223"/>
            </a:xfrm>
            <a:prstGeom prst="rect">
              <a:avLst/>
            </a:prstGeom>
          </p:spPr>
        </p:pic>
      </p:grpSp>
      <p:sp>
        <p:nvSpPr>
          <p:cNvPr id="64" name="Placa 63">
            <a:extLst>
              <a:ext uri="{FF2B5EF4-FFF2-40B4-BE49-F238E27FC236}">
                <a16:creationId xmlns:a16="http://schemas.microsoft.com/office/drawing/2014/main" id="{1F1A37EF-7612-4F45-97CD-3C62C17F6D0D}"/>
              </a:ext>
            </a:extLst>
          </p:cNvPr>
          <p:cNvSpPr/>
          <p:nvPr/>
        </p:nvSpPr>
        <p:spPr>
          <a:xfrm flipH="1">
            <a:off x="544463" y="3806973"/>
            <a:ext cx="1680470" cy="1381373"/>
          </a:xfrm>
          <a:prstGeom prst="plaque">
            <a:avLst>
              <a:gd name="adj" fmla="val 6619"/>
            </a:avLst>
          </a:prstGeom>
          <a:noFill/>
          <a:ln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pic>
        <p:nvPicPr>
          <p:cNvPr id="32" name="Imagen 31">
            <a:extLst>
              <a:ext uri="{FF2B5EF4-FFF2-40B4-BE49-F238E27FC236}">
                <a16:creationId xmlns:a16="http://schemas.microsoft.com/office/drawing/2014/main" id="{26B63D50-3602-4D67-A76C-633D6D374657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259097" y="6541363"/>
            <a:ext cx="628638" cy="674145"/>
          </a:xfrm>
          <a:prstGeom prst="rect">
            <a:avLst/>
          </a:prstGeom>
        </p:spPr>
      </p:pic>
      <p:pic>
        <p:nvPicPr>
          <p:cNvPr id="65" name="Imagen 64">
            <a:extLst>
              <a:ext uri="{FF2B5EF4-FFF2-40B4-BE49-F238E27FC236}">
                <a16:creationId xmlns:a16="http://schemas.microsoft.com/office/drawing/2014/main" id="{D0CA3D43-846C-4A28-B7BE-3C0790EA8870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65716" t="50407"/>
          <a:stretch/>
        </p:blipFill>
        <p:spPr>
          <a:xfrm flipH="1">
            <a:off x="4623101" y="-1"/>
            <a:ext cx="445785" cy="47838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244056791"/>
      </p:ext>
    </p:extLst>
  </p:cSld>
  <p:clrMapOvr>
    <a:masterClrMapping/>
  </p:clrMapOvr>
</p:sld>
</file>

<file path=ppt/slides/slide3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5" name="Imagen 74">
            <a:extLst>
              <a:ext uri="{FF2B5EF4-FFF2-40B4-BE49-F238E27FC236}">
                <a16:creationId xmlns:a16="http://schemas.microsoft.com/office/drawing/2014/main" id="{86F066D6-3665-40A8-84FE-3CF74306B4E7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5802" t="16947" r="6588" b="21582"/>
          <a:stretch/>
        </p:blipFill>
        <p:spPr>
          <a:xfrm flipH="1">
            <a:off x="2534249" y="1615242"/>
            <a:ext cx="2241249" cy="5818323"/>
          </a:xfrm>
          <a:prstGeom prst="rect">
            <a:avLst/>
          </a:prstGeom>
        </p:spPr>
      </p:pic>
      <p:grpSp>
        <p:nvGrpSpPr>
          <p:cNvPr id="90" name="Grupo 89">
            <a:extLst>
              <a:ext uri="{FF2B5EF4-FFF2-40B4-BE49-F238E27FC236}">
                <a16:creationId xmlns:a16="http://schemas.microsoft.com/office/drawing/2014/main" id="{6A10F933-5BE6-45D0-9227-6F90A3B05617}"/>
              </a:ext>
            </a:extLst>
          </p:cNvPr>
          <p:cNvGrpSpPr/>
          <p:nvPr/>
        </p:nvGrpSpPr>
        <p:grpSpPr>
          <a:xfrm>
            <a:off x="2431176" y="1277695"/>
            <a:ext cx="2333423" cy="338554"/>
            <a:chOff x="282012" y="1116730"/>
            <a:chExt cx="2333423" cy="338554"/>
          </a:xfrm>
        </p:grpSpPr>
        <p:grpSp>
          <p:nvGrpSpPr>
            <p:cNvPr id="76" name="Grupo 75">
              <a:extLst>
                <a:ext uri="{FF2B5EF4-FFF2-40B4-BE49-F238E27FC236}">
                  <a16:creationId xmlns:a16="http://schemas.microsoft.com/office/drawing/2014/main" id="{A61A1061-E59C-431B-BF67-DEFCDEE579BE}"/>
                </a:ext>
              </a:extLst>
            </p:cNvPr>
            <p:cNvGrpSpPr/>
            <p:nvPr/>
          </p:nvGrpSpPr>
          <p:grpSpPr>
            <a:xfrm>
              <a:off x="1292286" y="1199456"/>
              <a:ext cx="1323149" cy="173102"/>
              <a:chOff x="2351916" y="2459619"/>
              <a:chExt cx="1424738" cy="173102"/>
            </a:xfrm>
          </p:grpSpPr>
          <p:pic>
            <p:nvPicPr>
              <p:cNvPr id="77" name="Imagen 76">
                <a:extLst>
                  <a:ext uri="{FF2B5EF4-FFF2-40B4-BE49-F238E27FC236}">
                    <a16:creationId xmlns:a16="http://schemas.microsoft.com/office/drawing/2014/main" id="{B7A81B46-CA0D-4087-89EF-FAE09193A61A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351916" y="2459619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78" name="Imagen 77">
                <a:extLst>
                  <a:ext uri="{FF2B5EF4-FFF2-40B4-BE49-F238E27FC236}">
                    <a16:creationId xmlns:a16="http://schemas.microsoft.com/office/drawing/2014/main" id="{E94153B6-6DC4-4AB7-AC3B-F55DD2065F5B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534444" y="2462337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79" name="Imagen 78">
                <a:extLst>
                  <a:ext uri="{FF2B5EF4-FFF2-40B4-BE49-F238E27FC236}">
                    <a16:creationId xmlns:a16="http://schemas.microsoft.com/office/drawing/2014/main" id="{EA1DF94F-D73B-4068-AC8A-D0A408DD32D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713545" y="2467401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0" name="Imagen 79">
                <a:extLst>
                  <a:ext uri="{FF2B5EF4-FFF2-40B4-BE49-F238E27FC236}">
                    <a16:creationId xmlns:a16="http://schemas.microsoft.com/office/drawing/2014/main" id="{62C852A6-1DC0-492C-8708-0BCE85A2F8DC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898714" y="2467401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1" name="Imagen 80">
                <a:extLst>
                  <a:ext uri="{FF2B5EF4-FFF2-40B4-BE49-F238E27FC236}">
                    <a16:creationId xmlns:a16="http://schemas.microsoft.com/office/drawing/2014/main" id="{0177E378-B2D1-433E-B487-95F0ADA2623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080634" y="2462337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2" name="Imagen 81">
                <a:extLst>
                  <a:ext uri="{FF2B5EF4-FFF2-40B4-BE49-F238E27FC236}">
                    <a16:creationId xmlns:a16="http://schemas.microsoft.com/office/drawing/2014/main" id="{5D2CCC76-1728-4CCE-8CA6-F4D7D93C730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259735" y="2463688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3" name="Imagen 82">
                <a:extLst>
                  <a:ext uri="{FF2B5EF4-FFF2-40B4-BE49-F238E27FC236}">
                    <a16:creationId xmlns:a16="http://schemas.microsoft.com/office/drawing/2014/main" id="{8737CD88-8CE9-45B7-B88B-A039D1BC2D9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436306" y="2459619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4" name="Imagen 83">
                <a:extLst>
                  <a:ext uri="{FF2B5EF4-FFF2-40B4-BE49-F238E27FC236}">
                    <a16:creationId xmlns:a16="http://schemas.microsoft.com/office/drawing/2014/main" id="{9C749F1B-619A-40EE-A3E5-6C9759F13278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624293" y="2462337"/>
                <a:ext cx="152361" cy="165320"/>
              </a:xfrm>
              <a:prstGeom prst="rect">
                <a:avLst/>
              </a:prstGeom>
            </p:spPr>
          </p:pic>
        </p:grpSp>
        <p:sp>
          <p:nvSpPr>
            <p:cNvPr id="86" name="CuadroTexto 85">
              <a:extLst>
                <a:ext uri="{FF2B5EF4-FFF2-40B4-BE49-F238E27FC236}">
                  <a16:creationId xmlns:a16="http://schemas.microsoft.com/office/drawing/2014/main" id="{E7CF8BFC-D72D-4A50-9441-6DC5C224B0DC}"/>
                </a:ext>
              </a:extLst>
            </p:cNvPr>
            <p:cNvSpPr txBox="1"/>
            <p:nvPr/>
          </p:nvSpPr>
          <p:spPr>
            <a:xfrm>
              <a:off x="282012" y="1116730"/>
              <a:ext cx="1081021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s-CL" sz="1600" dirty="0">
                  <a:latin typeface="that i love you" pitchFamily="2" charset="0"/>
                </a:rPr>
                <a:t>Hidratación</a:t>
              </a:r>
            </a:p>
          </p:txBody>
        </p:sp>
      </p:grpSp>
      <p:sp>
        <p:nvSpPr>
          <p:cNvPr id="2" name="Rectángulo: esquinas redondeadas 1">
            <a:extLst>
              <a:ext uri="{FF2B5EF4-FFF2-40B4-BE49-F238E27FC236}">
                <a16:creationId xmlns:a16="http://schemas.microsoft.com/office/drawing/2014/main" id="{8AFFB728-72C6-47D6-8CF6-8E68D901CF0E}"/>
              </a:ext>
            </a:extLst>
          </p:cNvPr>
          <p:cNvSpPr/>
          <p:nvPr/>
        </p:nvSpPr>
        <p:spPr>
          <a:xfrm flipH="1">
            <a:off x="2536574" y="808814"/>
            <a:ext cx="2238924" cy="348713"/>
          </a:xfrm>
          <a:prstGeom prst="roundRect">
            <a:avLst>
              <a:gd name="adj" fmla="val 20690"/>
            </a:avLst>
          </a:prstGeom>
          <a:noFill/>
          <a:ln>
            <a:solidFill>
              <a:schemeClr val="bg1">
                <a:lumMod val="65000"/>
              </a:schemeClr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grpSp>
        <p:nvGrpSpPr>
          <p:cNvPr id="20" name="Grupo 19">
            <a:extLst>
              <a:ext uri="{FF2B5EF4-FFF2-40B4-BE49-F238E27FC236}">
                <a16:creationId xmlns:a16="http://schemas.microsoft.com/office/drawing/2014/main" id="{9E56ED60-C0FC-4AFF-8B2B-402E4644997E}"/>
              </a:ext>
            </a:extLst>
          </p:cNvPr>
          <p:cNvGrpSpPr/>
          <p:nvPr/>
        </p:nvGrpSpPr>
        <p:grpSpPr>
          <a:xfrm>
            <a:off x="2648158" y="551964"/>
            <a:ext cx="1302561" cy="270451"/>
            <a:chOff x="3427898" y="945416"/>
            <a:chExt cx="1302561" cy="270451"/>
          </a:xfrm>
        </p:grpSpPr>
        <p:sp>
          <p:nvSpPr>
            <p:cNvPr id="6" name="Elipse 5">
              <a:extLst>
                <a:ext uri="{FF2B5EF4-FFF2-40B4-BE49-F238E27FC236}">
                  <a16:creationId xmlns:a16="http://schemas.microsoft.com/office/drawing/2014/main" id="{2C5DCEA4-6AF6-49BD-B708-B769FAFE792C}"/>
                </a:ext>
              </a:extLst>
            </p:cNvPr>
            <p:cNvSpPr/>
            <p:nvPr/>
          </p:nvSpPr>
          <p:spPr>
            <a:xfrm>
              <a:off x="3448303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7" name="CuadroTexto 6">
              <a:extLst>
                <a:ext uri="{FF2B5EF4-FFF2-40B4-BE49-F238E27FC236}">
                  <a16:creationId xmlns:a16="http://schemas.microsoft.com/office/drawing/2014/main" id="{AA089D6C-B1E2-48FB-BE83-481042A4D336}"/>
                </a:ext>
              </a:extLst>
            </p:cNvPr>
            <p:cNvSpPr txBox="1"/>
            <p:nvPr/>
          </p:nvSpPr>
          <p:spPr>
            <a:xfrm>
              <a:off x="3427898" y="945416"/>
              <a:ext cx="167925" cy="2623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L</a:t>
              </a:r>
            </a:p>
          </p:txBody>
        </p:sp>
        <p:sp>
          <p:nvSpPr>
            <p:cNvPr id="8" name="Elipse 7">
              <a:extLst>
                <a:ext uri="{FF2B5EF4-FFF2-40B4-BE49-F238E27FC236}">
                  <a16:creationId xmlns:a16="http://schemas.microsoft.com/office/drawing/2014/main" id="{EF3D6D35-0B29-48F8-A7E7-F05677A56176}"/>
                </a:ext>
              </a:extLst>
            </p:cNvPr>
            <p:cNvSpPr/>
            <p:nvPr/>
          </p:nvSpPr>
          <p:spPr>
            <a:xfrm>
              <a:off x="3636352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9" name="CuadroTexto 8">
              <a:extLst>
                <a:ext uri="{FF2B5EF4-FFF2-40B4-BE49-F238E27FC236}">
                  <a16:creationId xmlns:a16="http://schemas.microsoft.com/office/drawing/2014/main" id="{9A7EF53A-AA99-48D2-85A8-CA65C6ED1C5E}"/>
                </a:ext>
              </a:extLst>
            </p:cNvPr>
            <p:cNvSpPr txBox="1"/>
            <p:nvPr/>
          </p:nvSpPr>
          <p:spPr>
            <a:xfrm>
              <a:off x="3604676" y="945416"/>
              <a:ext cx="167925" cy="2623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M</a:t>
              </a:r>
            </a:p>
          </p:txBody>
        </p:sp>
        <p:sp>
          <p:nvSpPr>
            <p:cNvPr id="10" name="Elipse 9">
              <a:extLst>
                <a:ext uri="{FF2B5EF4-FFF2-40B4-BE49-F238E27FC236}">
                  <a16:creationId xmlns:a16="http://schemas.microsoft.com/office/drawing/2014/main" id="{B0003AE6-C47F-46BF-B6B1-DDBB042C0368}"/>
                </a:ext>
              </a:extLst>
            </p:cNvPr>
            <p:cNvSpPr/>
            <p:nvPr/>
          </p:nvSpPr>
          <p:spPr>
            <a:xfrm>
              <a:off x="3822502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1" name="CuadroTexto 10">
              <a:extLst>
                <a:ext uri="{FF2B5EF4-FFF2-40B4-BE49-F238E27FC236}">
                  <a16:creationId xmlns:a16="http://schemas.microsoft.com/office/drawing/2014/main" id="{93A2415F-9910-41C0-9834-ACE5EE7EC06F}"/>
                </a:ext>
              </a:extLst>
            </p:cNvPr>
            <p:cNvSpPr txBox="1"/>
            <p:nvPr/>
          </p:nvSpPr>
          <p:spPr>
            <a:xfrm>
              <a:off x="3795934" y="953506"/>
              <a:ext cx="167925" cy="2623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M</a:t>
              </a:r>
            </a:p>
          </p:txBody>
        </p:sp>
        <p:sp>
          <p:nvSpPr>
            <p:cNvPr id="12" name="Elipse 11">
              <a:extLst>
                <a:ext uri="{FF2B5EF4-FFF2-40B4-BE49-F238E27FC236}">
                  <a16:creationId xmlns:a16="http://schemas.microsoft.com/office/drawing/2014/main" id="{C7C288CE-F547-4E52-94A3-8C23F40BEE3C}"/>
                </a:ext>
              </a:extLst>
            </p:cNvPr>
            <p:cNvSpPr/>
            <p:nvPr/>
          </p:nvSpPr>
          <p:spPr>
            <a:xfrm>
              <a:off x="4008652" y="983612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3" name="CuadroTexto 12">
              <a:extLst>
                <a:ext uri="{FF2B5EF4-FFF2-40B4-BE49-F238E27FC236}">
                  <a16:creationId xmlns:a16="http://schemas.microsoft.com/office/drawing/2014/main" id="{4114C506-8170-47D2-9D5A-128DBFEEE7C8}"/>
                </a:ext>
              </a:extLst>
            </p:cNvPr>
            <p:cNvSpPr txBox="1"/>
            <p:nvPr/>
          </p:nvSpPr>
          <p:spPr>
            <a:xfrm>
              <a:off x="3987194" y="951397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J</a:t>
              </a:r>
            </a:p>
          </p:txBody>
        </p:sp>
        <p:sp>
          <p:nvSpPr>
            <p:cNvPr id="14" name="Elipse 13">
              <a:extLst>
                <a:ext uri="{FF2B5EF4-FFF2-40B4-BE49-F238E27FC236}">
                  <a16:creationId xmlns:a16="http://schemas.microsoft.com/office/drawing/2014/main" id="{7CC52FD5-4E7C-49FA-BD83-A545EB3FC017}"/>
                </a:ext>
              </a:extLst>
            </p:cNvPr>
            <p:cNvSpPr/>
            <p:nvPr/>
          </p:nvSpPr>
          <p:spPr>
            <a:xfrm>
              <a:off x="4195174" y="983612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5" name="CuadroTexto 14">
              <a:extLst>
                <a:ext uri="{FF2B5EF4-FFF2-40B4-BE49-F238E27FC236}">
                  <a16:creationId xmlns:a16="http://schemas.microsoft.com/office/drawing/2014/main" id="{DDD8D263-EBC7-4AD3-8203-2FC2CBE524AF}"/>
                </a:ext>
              </a:extLst>
            </p:cNvPr>
            <p:cNvSpPr txBox="1"/>
            <p:nvPr/>
          </p:nvSpPr>
          <p:spPr>
            <a:xfrm>
              <a:off x="4169468" y="953506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V</a:t>
              </a:r>
            </a:p>
          </p:txBody>
        </p:sp>
        <p:sp>
          <p:nvSpPr>
            <p:cNvPr id="16" name="Elipse 15">
              <a:extLst>
                <a:ext uri="{FF2B5EF4-FFF2-40B4-BE49-F238E27FC236}">
                  <a16:creationId xmlns:a16="http://schemas.microsoft.com/office/drawing/2014/main" id="{1684D4EA-52BA-4FA5-A1FB-CB87FE74C584}"/>
                </a:ext>
              </a:extLst>
            </p:cNvPr>
            <p:cNvSpPr/>
            <p:nvPr/>
          </p:nvSpPr>
          <p:spPr>
            <a:xfrm>
              <a:off x="4383504" y="983612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7" name="CuadroTexto 16">
              <a:extLst>
                <a:ext uri="{FF2B5EF4-FFF2-40B4-BE49-F238E27FC236}">
                  <a16:creationId xmlns:a16="http://schemas.microsoft.com/office/drawing/2014/main" id="{3308939E-46AD-485D-B001-89690CD4E751}"/>
                </a:ext>
              </a:extLst>
            </p:cNvPr>
            <p:cNvSpPr txBox="1"/>
            <p:nvPr/>
          </p:nvSpPr>
          <p:spPr>
            <a:xfrm>
              <a:off x="4354590" y="945416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S</a:t>
              </a:r>
            </a:p>
          </p:txBody>
        </p:sp>
        <p:sp>
          <p:nvSpPr>
            <p:cNvPr id="18" name="Elipse 17">
              <a:extLst>
                <a:ext uri="{FF2B5EF4-FFF2-40B4-BE49-F238E27FC236}">
                  <a16:creationId xmlns:a16="http://schemas.microsoft.com/office/drawing/2014/main" id="{A8672FC7-70F5-4C49-A014-22DFFFBC4EA9}"/>
                </a:ext>
              </a:extLst>
            </p:cNvPr>
            <p:cNvSpPr/>
            <p:nvPr/>
          </p:nvSpPr>
          <p:spPr>
            <a:xfrm>
              <a:off x="4562534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9" name="CuadroTexto 18">
              <a:extLst>
                <a:ext uri="{FF2B5EF4-FFF2-40B4-BE49-F238E27FC236}">
                  <a16:creationId xmlns:a16="http://schemas.microsoft.com/office/drawing/2014/main" id="{FDD8A62F-1C31-4D5B-8003-266E7EE66DB5}"/>
                </a:ext>
              </a:extLst>
            </p:cNvPr>
            <p:cNvSpPr txBox="1"/>
            <p:nvPr/>
          </p:nvSpPr>
          <p:spPr>
            <a:xfrm>
              <a:off x="4541872" y="945416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D</a:t>
              </a:r>
            </a:p>
          </p:txBody>
        </p:sp>
      </p:grpSp>
      <p:sp>
        <p:nvSpPr>
          <p:cNvPr id="43" name="Rectángulo: esquinas redondeadas 42">
            <a:extLst>
              <a:ext uri="{FF2B5EF4-FFF2-40B4-BE49-F238E27FC236}">
                <a16:creationId xmlns:a16="http://schemas.microsoft.com/office/drawing/2014/main" id="{89D5D1E2-00DC-4937-B50F-B770D836BFF9}"/>
              </a:ext>
            </a:extLst>
          </p:cNvPr>
          <p:cNvSpPr/>
          <p:nvPr/>
        </p:nvSpPr>
        <p:spPr>
          <a:xfrm flipH="1">
            <a:off x="460830" y="5801409"/>
            <a:ext cx="1867912" cy="1306787"/>
          </a:xfrm>
          <a:prstGeom prst="roundRect">
            <a:avLst>
              <a:gd name="adj" fmla="val 3042"/>
            </a:avLst>
          </a:prstGeom>
          <a:noFill/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61" name="CuadroTexto 60">
            <a:extLst>
              <a:ext uri="{FF2B5EF4-FFF2-40B4-BE49-F238E27FC236}">
                <a16:creationId xmlns:a16="http://schemas.microsoft.com/office/drawing/2014/main" id="{B1867932-8D36-4858-BFF8-81AECC48EBAD}"/>
              </a:ext>
            </a:extLst>
          </p:cNvPr>
          <p:cNvSpPr txBox="1"/>
          <p:nvPr/>
        </p:nvSpPr>
        <p:spPr>
          <a:xfrm>
            <a:off x="502270" y="470523"/>
            <a:ext cx="1705246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CL" sz="4800" dirty="0">
                <a:latin typeface="August Script Bold free" pitchFamily="2" charset="0"/>
              </a:rPr>
              <a:t>Año</a:t>
            </a:r>
          </a:p>
        </p:txBody>
      </p:sp>
      <p:sp>
        <p:nvSpPr>
          <p:cNvPr id="62" name="CuadroTexto 61">
            <a:extLst>
              <a:ext uri="{FF2B5EF4-FFF2-40B4-BE49-F238E27FC236}">
                <a16:creationId xmlns:a16="http://schemas.microsoft.com/office/drawing/2014/main" id="{D7348A25-2C0A-4180-9706-193D7ACDBC8E}"/>
              </a:ext>
            </a:extLst>
          </p:cNvPr>
          <p:cNvSpPr txBox="1"/>
          <p:nvPr/>
        </p:nvSpPr>
        <p:spPr>
          <a:xfrm>
            <a:off x="1174158" y="905259"/>
            <a:ext cx="149088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CL" sz="4000" dirty="0" smtClean="0">
                <a:latin typeface="August Script Bold free" pitchFamily="2" charset="0"/>
              </a:rPr>
              <a:t>2023 </a:t>
            </a:r>
            <a:endParaRPr lang="es-CL" sz="4000" dirty="0">
              <a:latin typeface="August Script Bold free" pitchFamily="2" charset="0"/>
            </a:endParaRPr>
          </a:p>
        </p:txBody>
      </p:sp>
      <p:sp>
        <p:nvSpPr>
          <p:cNvPr id="27" name="CuadroTexto 26">
            <a:extLst>
              <a:ext uri="{FF2B5EF4-FFF2-40B4-BE49-F238E27FC236}">
                <a16:creationId xmlns:a16="http://schemas.microsoft.com/office/drawing/2014/main" id="{F0091D1D-C5BA-4DD7-B564-F84C4F3256B9}"/>
              </a:ext>
            </a:extLst>
          </p:cNvPr>
          <p:cNvSpPr txBox="1"/>
          <p:nvPr/>
        </p:nvSpPr>
        <p:spPr>
          <a:xfrm>
            <a:off x="788889" y="1505371"/>
            <a:ext cx="136617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CL" sz="3600" dirty="0">
                <a:latin typeface="Ayunindra Font" pitchFamily="50" charset="0"/>
              </a:rPr>
              <a:t>Metas</a:t>
            </a:r>
          </a:p>
        </p:txBody>
      </p:sp>
      <p:cxnSp>
        <p:nvCxnSpPr>
          <p:cNvPr id="34" name="Conector recto 33">
            <a:extLst>
              <a:ext uri="{FF2B5EF4-FFF2-40B4-BE49-F238E27FC236}">
                <a16:creationId xmlns:a16="http://schemas.microsoft.com/office/drawing/2014/main" id="{6C326F97-CC68-4216-8B0B-6409AE189A23}"/>
              </a:ext>
            </a:extLst>
          </p:cNvPr>
          <p:cNvCxnSpPr>
            <a:cxnSpLocks/>
          </p:cNvCxnSpPr>
          <p:nvPr/>
        </p:nvCxnSpPr>
        <p:spPr>
          <a:xfrm>
            <a:off x="719609" y="2193173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Conector recto 36">
            <a:extLst>
              <a:ext uri="{FF2B5EF4-FFF2-40B4-BE49-F238E27FC236}">
                <a16:creationId xmlns:a16="http://schemas.microsoft.com/office/drawing/2014/main" id="{7A9A9E17-643C-46C7-8DA1-90ACB4FD0A6E}"/>
              </a:ext>
            </a:extLst>
          </p:cNvPr>
          <p:cNvCxnSpPr>
            <a:cxnSpLocks/>
          </p:cNvCxnSpPr>
          <p:nvPr/>
        </p:nvCxnSpPr>
        <p:spPr>
          <a:xfrm>
            <a:off x="720116" y="2475725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Conector recto 37">
            <a:extLst>
              <a:ext uri="{FF2B5EF4-FFF2-40B4-BE49-F238E27FC236}">
                <a16:creationId xmlns:a16="http://schemas.microsoft.com/office/drawing/2014/main" id="{117FEECC-50E9-48AE-A3A0-ECE918D11567}"/>
              </a:ext>
            </a:extLst>
          </p:cNvPr>
          <p:cNvCxnSpPr>
            <a:cxnSpLocks/>
          </p:cNvCxnSpPr>
          <p:nvPr/>
        </p:nvCxnSpPr>
        <p:spPr>
          <a:xfrm>
            <a:off x="718240" y="2780525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Conector recto 38">
            <a:extLst>
              <a:ext uri="{FF2B5EF4-FFF2-40B4-BE49-F238E27FC236}">
                <a16:creationId xmlns:a16="http://schemas.microsoft.com/office/drawing/2014/main" id="{F24D8324-6901-4816-8512-FDC54A3E01DF}"/>
              </a:ext>
            </a:extLst>
          </p:cNvPr>
          <p:cNvCxnSpPr>
            <a:cxnSpLocks/>
          </p:cNvCxnSpPr>
          <p:nvPr/>
        </p:nvCxnSpPr>
        <p:spPr>
          <a:xfrm>
            <a:off x="718240" y="3074201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Placa 2">
            <a:extLst>
              <a:ext uri="{FF2B5EF4-FFF2-40B4-BE49-F238E27FC236}">
                <a16:creationId xmlns:a16="http://schemas.microsoft.com/office/drawing/2014/main" id="{C3F9C842-00FA-4A41-AA78-EC49C9D9D4A3}"/>
              </a:ext>
            </a:extLst>
          </p:cNvPr>
          <p:cNvSpPr/>
          <p:nvPr/>
        </p:nvSpPr>
        <p:spPr>
          <a:xfrm flipH="1">
            <a:off x="489789" y="3750740"/>
            <a:ext cx="1791840" cy="1500318"/>
          </a:xfrm>
          <a:prstGeom prst="plaque">
            <a:avLst>
              <a:gd name="adj" fmla="val 6619"/>
            </a:avLst>
          </a:prstGeom>
          <a:solidFill>
            <a:srgbClr val="FCEBE0"/>
          </a:solidFill>
          <a:ln>
            <a:solidFill>
              <a:srgbClr val="FCD6D7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70" name="CuadroTexto 69">
            <a:extLst>
              <a:ext uri="{FF2B5EF4-FFF2-40B4-BE49-F238E27FC236}">
                <a16:creationId xmlns:a16="http://schemas.microsoft.com/office/drawing/2014/main" id="{C5660BA0-7AA5-442F-B19F-51782AAE91E1}"/>
              </a:ext>
            </a:extLst>
          </p:cNvPr>
          <p:cNvSpPr txBox="1"/>
          <p:nvPr/>
        </p:nvSpPr>
        <p:spPr>
          <a:xfrm flipH="1">
            <a:off x="560832" y="3174959"/>
            <a:ext cx="157604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CL" sz="3200" dirty="0">
                <a:latin typeface="Please write me a song" panose="02000603000000000000" pitchFamily="2" charset="0"/>
                <a:ea typeface="Please write me a song" panose="02000603000000000000" pitchFamily="2" charset="0"/>
              </a:rPr>
              <a:t>Importante</a:t>
            </a:r>
          </a:p>
        </p:txBody>
      </p:sp>
      <p:sp>
        <p:nvSpPr>
          <p:cNvPr id="72" name="CuadroTexto 71">
            <a:extLst>
              <a:ext uri="{FF2B5EF4-FFF2-40B4-BE49-F238E27FC236}">
                <a16:creationId xmlns:a16="http://schemas.microsoft.com/office/drawing/2014/main" id="{FA02E334-CC17-4B72-8C99-28B64BC13A1C}"/>
              </a:ext>
            </a:extLst>
          </p:cNvPr>
          <p:cNvSpPr txBox="1"/>
          <p:nvPr/>
        </p:nvSpPr>
        <p:spPr>
          <a:xfrm flipH="1">
            <a:off x="773256" y="5571063"/>
            <a:ext cx="1293702" cy="594906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algn="ctr"/>
            <a:r>
              <a:rPr lang="es-CL" sz="3266" dirty="0">
                <a:latin typeface="The Sunset" pitchFamily="2" charset="0"/>
              </a:rPr>
              <a:t>Notas</a:t>
            </a:r>
          </a:p>
        </p:txBody>
      </p:sp>
      <p:pic>
        <p:nvPicPr>
          <p:cNvPr id="22" name="Imagen 21">
            <a:extLst>
              <a:ext uri="{FF2B5EF4-FFF2-40B4-BE49-F238E27FC236}">
                <a16:creationId xmlns:a16="http://schemas.microsoft.com/office/drawing/2014/main" id="{62CBFADE-6F0F-42F1-9100-230F3D7A9794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188956" y="4650379"/>
            <a:ext cx="727315" cy="2864905"/>
          </a:xfrm>
          <a:prstGeom prst="rect">
            <a:avLst/>
          </a:prstGeom>
        </p:spPr>
      </p:pic>
      <p:pic>
        <p:nvPicPr>
          <p:cNvPr id="23" name="Imagen 22">
            <a:extLst>
              <a:ext uri="{FF2B5EF4-FFF2-40B4-BE49-F238E27FC236}">
                <a16:creationId xmlns:a16="http://schemas.microsoft.com/office/drawing/2014/main" id="{2B2C2E0D-EB88-46B4-AC8F-E4A9A8B31354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43898" t="21174"/>
          <a:stretch/>
        </p:blipFill>
        <p:spPr>
          <a:xfrm>
            <a:off x="0" y="0"/>
            <a:ext cx="909986" cy="976498"/>
          </a:xfrm>
          <a:prstGeom prst="rect">
            <a:avLst/>
          </a:prstGeom>
        </p:spPr>
      </p:pic>
      <p:pic>
        <p:nvPicPr>
          <p:cNvPr id="25" name="Imagen 24">
            <a:extLst>
              <a:ext uri="{FF2B5EF4-FFF2-40B4-BE49-F238E27FC236}">
                <a16:creationId xmlns:a16="http://schemas.microsoft.com/office/drawing/2014/main" id="{C293EFCA-F8D9-437F-BBDE-D23B0F61DF56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027536" y="351099"/>
            <a:ext cx="713197" cy="476000"/>
          </a:xfrm>
          <a:prstGeom prst="rect">
            <a:avLst/>
          </a:prstGeom>
        </p:spPr>
      </p:pic>
      <p:grpSp>
        <p:nvGrpSpPr>
          <p:cNvPr id="31" name="Grupo 30">
            <a:extLst>
              <a:ext uri="{FF2B5EF4-FFF2-40B4-BE49-F238E27FC236}">
                <a16:creationId xmlns:a16="http://schemas.microsoft.com/office/drawing/2014/main" id="{7745E27F-467E-4749-8E47-3209094E0C66}"/>
              </a:ext>
            </a:extLst>
          </p:cNvPr>
          <p:cNvGrpSpPr/>
          <p:nvPr/>
        </p:nvGrpSpPr>
        <p:grpSpPr>
          <a:xfrm>
            <a:off x="526230" y="2080990"/>
            <a:ext cx="160028" cy="1041337"/>
            <a:chOff x="508707" y="2032864"/>
            <a:chExt cx="160028" cy="1041337"/>
          </a:xfrm>
        </p:grpSpPr>
        <p:pic>
          <p:nvPicPr>
            <p:cNvPr id="57" name="Imagen 56">
              <a:extLst>
                <a:ext uri="{FF2B5EF4-FFF2-40B4-BE49-F238E27FC236}">
                  <a16:creationId xmlns:a16="http://schemas.microsoft.com/office/drawing/2014/main" id="{961930C2-F576-49DD-A7AA-2FDB4D77175D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7508" y="2035205"/>
              <a:ext cx="162906" cy="158223"/>
            </a:xfrm>
            <a:prstGeom prst="rect">
              <a:avLst/>
            </a:prstGeom>
          </p:spPr>
        </p:pic>
        <p:pic>
          <p:nvPicPr>
            <p:cNvPr id="58" name="Imagen 57">
              <a:extLst>
                <a:ext uri="{FF2B5EF4-FFF2-40B4-BE49-F238E27FC236}">
                  <a16:creationId xmlns:a16="http://schemas.microsoft.com/office/drawing/2014/main" id="{56867267-B475-4E69-9D58-EC62A6FE058B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7509" y="2315160"/>
              <a:ext cx="162906" cy="158223"/>
            </a:xfrm>
            <a:prstGeom prst="rect">
              <a:avLst/>
            </a:prstGeom>
          </p:spPr>
        </p:pic>
        <p:pic>
          <p:nvPicPr>
            <p:cNvPr id="60" name="Imagen 59">
              <a:extLst>
                <a:ext uri="{FF2B5EF4-FFF2-40B4-BE49-F238E27FC236}">
                  <a16:creationId xmlns:a16="http://schemas.microsoft.com/office/drawing/2014/main" id="{E29EF204-A448-4002-8A1C-DB0341F31464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6366" y="2619960"/>
              <a:ext cx="162906" cy="158223"/>
            </a:xfrm>
            <a:prstGeom prst="rect">
              <a:avLst/>
            </a:prstGeom>
          </p:spPr>
        </p:pic>
        <p:pic>
          <p:nvPicPr>
            <p:cNvPr id="63" name="Imagen 62">
              <a:extLst>
                <a:ext uri="{FF2B5EF4-FFF2-40B4-BE49-F238E27FC236}">
                  <a16:creationId xmlns:a16="http://schemas.microsoft.com/office/drawing/2014/main" id="{86120641-32C4-4AE8-94D3-C94C18868525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8171" y="2913636"/>
              <a:ext cx="162906" cy="158223"/>
            </a:xfrm>
            <a:prstGeom prst="rect">
              <a:avLst/>
            </a:prstGeom>
          </p:spPr>
        </p:pic>
      </p:grpSp>
      <p:sp>
        <p:nvSpPr>
          <p:cNvPr id="64" name="Placa 63">
            <a:extLst>
              <a:ext uri="{FF2B5EF4-FFF2-40B4-BE49-F238E27FC236}">
                <a16:creationId xmlns:a16="http://schemas.microsoft.com/office/drawing/2014/main" id="{1F1A37EF-7612-4F45-97CD-3C62C17F6D0D}"/>
              </a:ext>
            </a:extLst>
          </p:cNvPr>
          <p:cNvSpPr/>
          <p:nvPr/>
        </p:nvSpPr>
        <p:spPr>
          <a:xfrm flipH="1">
            <a:off x="544463" y="3806973"/>
            <a:ext cx="1680470" cy="1381373"/>
          </a:xfrm>
          <a:prstGeom prst="plaque">
            <a:avLst>
              <a:gd name="adj" fmla="val 6619"/>
            </a:avLst>
          </a:prstGeom>
          <a:noFill/>
          <a:ln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pic>
        <p:nvPicPr>
          <p:cNvPr id="32" name="Imagen 31">
            <a:extLst>
              <a:ext uri="{FF2B5EF4-FFF2-40B4-BE49-F238E27FC236}">
                <a16:creationId xmlns:a16="http://schemas.microsoft.com/office/drawing/2014/main" id="{26B63D50-3602-4D67-A76C-633D6D374657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259097" y="6541363"/>
            <a:ext cx="628638" cy="674145"/>
          </a:xfrm>
          <a:prstGeom prst="rect">
            <a:avLst/>
          </a:prstGeom>
        </p:spPr>
      </p:pic>
      <p:pic>
        <p:nvPicPr>
          <p:cNvPr id="65" name="Imagen 64">
            <a:extLst>
              <a:ext uri="{FF2B5EF4-FFF2-40B4-BE49-F238E27FC236}">
                <a16:creationId xmlns:a16="http://schemas.microsoft.com/office/drawing/2014/main" id="{D0CA3D43-846C-4A28-B7BE-3C0790EA8870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65716" t="50407"/>
          <a:stretch/>
        </p:blipFill>
        <p:spPr>
          <a:xfrm flipH="1">
            <a:off x="4623101" y="-1"/>
            <a:ext cx="445785" cy="47838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9262673"/>
      </p:ext>
    </p:extLst>
  </p:cSld>
  <p:clrMapOvr>
    <a:masterClrMapping/>
  </p:clrMapOvr>
</p:sld>
</file>

<file path=ppt/slides/slide3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5" name="Imagen 74">
            <a:extLst>
              <a:ext uri="{FF2B5EF4-FFF2-40B4-BE49-F238E27FC236}">
                <a16:creationId xmlns:a16="http://schemas.microsoft.com/office/drawing/2014/main" id="{86F066D6-3665-40A8-84FE-3CF74306B4E7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5802" t="16947" r="6588" b="21582"/>
          <a:stretch/>
        </p:blipFill>
        <p:spPr>
          <a:xfrm flipH="1">
            <a:off x="2534249" y="1615242"/>
            <a:ext cx="2241249" cy="5818323"/>
          </a:xfrm>
          <a:prstGeom prst="rect">
            <a:avLst/>
          </a:prstGeom>
        </p:spPr>
      </p:pic>
      <p:grpSp>
        <p:nvGrpSpPr>
          <p:cNvPr id="90" name="Grupo 89">
            <a:extLst>
              <a:ext uri="{FF2B5EF4-FFF2-40B4-BE49-F238E27FC236}">
                <a16:creationId xmlns:a16="http://schemas.microsoft.com/office/drawing/2014/main" id="{6A10F933-5BE6-45D0-9227-6F90A3B05617}"/>
              </a:ext>
            </a:extLst>
          </p:cNvPr>
          <p:cNvGrpSpPr/>
          <p:nvPr/>
        </p:nvGrpSpPr>
        <p:grpSpPr>
          <a:xfrm>
            <a:off x="2431176" y="1277695"/>
            <a:ext cx="2333423" cy="338554"/>
            <a:chOff x="282012" y="1116730"/>
            <a:chExt cx="2333423" cy="338554"/>
          </a:xfrm>
        </p:grpSpPr>
        <p:grpSp>
          <p:nvGrpSpPr>
            <p:cNvPr id="76" name="Grupo 75">
              <a:extLst>
                <a:ext uri="{FF2B5EF4-FFF2-40B4-BE49-F238E27FC236}">
                  <a16:creationId xmlns:a16="http://schemas.microsoft.com/office/drawing/2014/main" id="{A61A1061-E59C-431B-BF67-DEFCDEE579BE}"/>
                </a:ext>
              </a:extLst>
            </p:cNvPr>
            <p:cNvGrpSpPr/>
            <p:nvPr/>
          </p:nvGrpSpPr>
          <p:grpSpPr>
            <a:xfrm>
              <a:off x="1292286" y="1199456"/>
              <a:ext cx="1323149" cy="173102"/>
              <a:chOff x="2351916" y="2459619"/>
              <a:chExt cx="1424738" cy="173102"/>
            </a:xfrm>
          </p:grpSpPr>
          <p:pic>
            <p:nvPicPr>
              <p:cNvPr id="77" name="Imagen 76">
                <a:extLst>
                  <a:ext uri="{FF2B5EF4-FFF2-40B4-BE49-F238E27FC236}">
                    <a16:creationId xmlns:a16="http://schemas.microsoft.com/office/drawing/2014/main" id="{B7A81B46-CA0D-4087-89EF-FAE09193A61A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351916" y="2459619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78" name="Imagen 77">
                <a:extLst>
                  <a:ext uri="{FF2B5EF4-FFF2-40B4-BE49-F238E27FC236}">
                    <a16:creationId xmlns:a16="http://schemas.microsoft.com/office/drawing/2014/main" id="{E94153B6-6DC4-4AB7-AC3B-F55DD2065F5B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534444" y="2462337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79" name="Imagen 78">
                <a:extLst>
                  <a:ext uri="{FF2B5EF4-FFF2-40B4-BE49-F238E27FC236}">
                    <a16:creationId xmlns:a16="http://schemas.microsoft.com/office/drawing/2014/main" id="{EA1DF94F-D73B-4068-AC8A-D0A408DD32D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713545" y="2467401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0" name="Imagen 79">
                <a:extLst>
                  <a:ext uri="{FF2B5EF4-FFF2-40B4-BE49-F238E27FC236}">
                    <a16:creationId xmlns:a16="http://schemas.microsoft.com/office/drawing/2014/main" id="{62C852A6-1DC0-492C-8708-0BCE85A2F8DC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898714" y="2467401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1" name="Imagen 80">
                <a:extLst>
                  <a:ext uri="{FF2B5EF4-FFF2-40B4-BE49-F238E27FC236}">
                    <a16:creationId xmlns:a16="http://schemas.microsoft.com/office/drawing/2014/main" id="{0177E378-B2D1-433E-B487-95F0ADA2623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080634" y="2462337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2" name="Imagen 81">
                <a:extLst>
                  <a:ext uri="{FF2B5EF4-FFF2-40B4-BE49-F238E27FC236}">
                    <a16:creationId xmlns:a16="http://schemas.microsoft.com/office/drawing/2014/main" id="{5D2CCC76-1728-4CCE-8CA6-F4D7D93C730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259735" y="2463688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3" name="Imagen 82">
                <a:extLst>
                  <a:ext uri="{FF2B5EF4-FFF2-40B4-BE49-F238E27FC236}">
                    <a16:creationId xmlns:a16="http://schemas.microsoft.com/office/drawing/2014/main" id="{8737CD88-8CE9-45B7-B88B-A039D1BC2D9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436306" y="2459619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4" name="Imagen 83">
                <a:extLst>
                  <a:ext uri="{FF2B5EF4-FFF2-40B4-BE49-F238E27FC236}">
                    <a16:creationId xmlns:a16="http://schemas.microsoft.com/office/drawing/2014/main" id="{9C749F1B-619A-40EE-A3E5-6C9759F13278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624293" y="2462337"/>
                <a:ext cx="152361" cy="165320"/>
              </a:xfrm>
              <a:prstGeom prst="rect">
                <a:avLst/>
              </a:prstGeom>
            </p:spPr>
          </p:pic>
        </p:grpSp>
        <p:sp>
          <p:nvSpPr>
            <p:cNvPr id="86" name="CuadroTexto 85">
              <a:extLst>
                <a:ext uri="{FF2B5EF4-FFF2-40B4-BE49-F238E27FC236}">
                  <a16:creationId xmlns:a16="http://schemas.microsoft.com/office/drawing/2014/main" id="{E7CF8BFC-D72D-4A50-9441-6DC5C224B0DC}"/>
                </a:ext>
              </a:extLst>
            </p:cNvPr>
            <p:cNvSpPr txBox="1"/>
            <p:nvPr/>
          </p:nvSpPr>
          <p:spPr>
            <a:xfrm>
              <a:off x="282012" y="1116730"/>
              <a:ext cx="1081021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s-CL" sz="1600" dirty="0">
                  <a:latin typeface="that i love you" pitchFamily="2" charset="0"/>
                </a:rPr>
                <a:t>Hidratación</a:t>
              </a:r>
            </a:p>
          </p:txBody>
        </p:sp>
      </p:grpSp>
      <p:sp>
        <p:nvSpPr>
          <p:cNvPr id="2" name="Rectángulo: esquinas redondeadas 1">
            <a:extLst>
              <a:ext uri="{FF2B5EF4-FFF2-40B4-BE49-F238E27FC236}">
                <a16:creationId xmlns:a16="http://schemas.microsoft.com/office/drawing/2014/main" id="{8AFFB728-72C6-47D6-8CF6-8E68D901CF0E}"/>
              </a:ext>
            </a:extLst>
          </p:cNvPr>
          <p:cNvSpPr/>
          <p:nvPr/>
        </p:nvSpPr>
        <p:spPr>
          <a:xfrm flipH="1">
            <a:off x="2536574" y="808814"/>
            <a:ext cx="2238924" cy="348713"/>
          </a:xfrm>
          <a:prstGeom prst="roundRect">
            <a:avLst>
              <a:gd name="adj" fmla="val 20690"/>
            </a:avLst>
          </a:prstGeom>
          <a:noFill/>
          <a:ln>
            <a:solidFill>
              <a:schemeClr val="bg1">
                <a:lumMod val="65000"/>
              </a:schemeClr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grpSp>
        <p:nvGrpSpPr>
          <p:cNvPr id="20" name="Grupo 19">
            <a:extLst>
              <a:ext uri="{FF2B5EF4-FFF2-40B4-BE49-F238E27FC236}">
                <a16:creationId xmlns:a16="http://schemas.microsoft.com/office/drawing/2014/main" id="{9E56ED60-C0FC-4AFF-8B2B-402E4644997E}"/>
              </a:ext>
            </a:extLst>
          </p:cNvPr>
          <p:cNvGrpSpPr/>
          <p:nvPr/>
        </p:nvGrpSpPr>
        <p:grpSpPr>
          <a:xfrm>
            <a:off x="2648158" y="551964"/>
            <a:ext cx="1302561" cy="270451"/>
            <a:chOff x="3427898" y="945416"/>
            <a:chExt cx="1302561" cy="270451"/>
          </a:xfrm>
        </p:grpSpPr>
        <p:sp>
          <p:nvSpPr>
            <p:cNvPr id="6" name="Elipse 5">
              <a:extLst>
                <a:ext uri="{FF2B5EF4-FFF2-40B4-BE49-F238E27FC236}">
                  <a16:creationId xmlns:a16="http://schemas.microsoft.com/office/drawing/2014/main" id="{2C5DCEA4-6AF6-49BD-B708-B769FAFE792C}"/>
                </a:ext>
              </a:extLst>
            </p:cNvPr>
            <p:cNvSpPr/>
            <p:nvPr/>
          </p:nvSpPr>
          <p:spPr>
            <a:xfrm>
              <a:off x="3448303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7" name="CuadroTexto 6">
              <a:extLst>
                <a:ext uri="{FF2B5EF4-FFF2-40B4-BE49-F238E27FC236}">
                  <a16:creationId xmlns:a16="http://schemas.microsoft.com/office/drawing/2014/main" id="{AA089D6C-B1E2-48FB-BE83-481042A4D336}"/>
                </a:ext>
              </a:extLst>
            </p:cNvPr>
            <p:cNvSpPr txBox="1"/>
            <p:nvPr/>
          </p:nvSpPr>
          <p:spPr>
            <a:xfrm>
              <a:off x="3427898" y="945416"/>
              <a:ext cx="167925" cy="2623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L</a:t>
              </a:r>
            </a:p>
          </p:txBody>
        </p:sp>
        <p:sp>
          <p:nvSpPr>
            <p:cNvPr id="8" name="Elipse 7">
              <a:extLst>
                <a:ext uri="{FF2B5EF4-FFF2-40B4-BE49-F238E27FC236}">
                  <a16:creationId xmlns:a16="http://schemas.microsoft.com/office/drawing/2014/main" id="{EF3D6D35-0B29-48F8-A7E7-F05677A56176}"/>
                </a:ext>
              </a:extLst>
            </p:cNvPr>
            <p:cNvSpPr/>
            <p:nvPr/>
          </p:nvSpPr>
          <p:spPr>
            <a:xfrm>
              <a:off x="3636352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9" name="CuadroTexto 8">
              <a:extLst>
                <a:ext uri="{FF2B5EF4-FFF2-40B4-BE49-F238E27FC236}">
                  <a16:creationId xmlns:a16="http://schemas.microsoft.com/office/drawing/2014/main" id="{9A7EF53A-AA99-48D2-85A8-CA65C6ED1C5E}"/>
                </a:ext>
              </a:extLst>
            </p:cNvPr>
            <p:cNvSpPr txBox="1"/>
            <p:nvPr/>
          </p:nvSpPr>
          <p:spPr>
            <a:xfrm>
              <a:off x="3604676" y="945416"/>
              <a:ext cx="167925" cy="2623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M</a:t>
              </a:r>
            </a:p>
          </p:txBody>
        </p:sp>
        <p:sp>
          <p:nvSpPr>
            <p:cNvPr id="10" name="Elipse 9">
              <a:extLst>
                <a:ext uri="{FF2B5EF4-FFF2-40B4-BE49-F238E27FC236}">
                  <a16:creationId xmlns:a16="http://schemas.microsoft.com/office/drawing/2014/main" id="{B0003AE6-C47F-46BF-B6B1-DDBB042C0368}"/>
                </a:ext>
              </a:extLst>
            </p:cNvPr>
            <p:cNvSpPr/>
            <p:nvPr/>
          </p:nvSpPr>
          <p:spPr>
            <a:xfrm>
              <a:off x="3822502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1" name="CuadroTexto 10">
              <a:extLst>
                <a:ext uri="{FF2B5EF4-FFF2-40B4-BE49-F238E27FC236}">
                  <a16:creationId xmlns:a16="http://schemas.microsoft.com/office/drawing/2014/main" id="{93A2415F-9910-41C0-9834-ACE5EE7EC06F}"/>
                </a:ext>
              </a:extLst>
            </p:cNvPr>
            <p:cNvSpPr txBox="1"/>
            <p:nvPr/>
          </p:nvSpPr>
          <p:spPr>
            <a:xfrm>
              <a:off x="3795934" y="953506"/>
              <a:ext cx="167925" cy="2623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M</a:t>
              </a:r>
            </a:p>
          </p:txBody>
        </p:sp>
        <p:sp>
          <p:nvSpPr>
            <p:cNvPr id="12" name="Elipse 11">
              <a:extLst>
                <a:ext uri="{FF2B5EF4-FFF2-40B4-BE49-F238E27FC236}">
                  <a16:creationId xmlns:a16="http://schemas.microsoft.com/office/drawing/2014/main" id="{C7C288CE-F547-4E52-94A3-8C23F40BEE3C}"/>
                </a:ext>
              </a:extLst>
            </p:cNvPr>
            <p:cNvSpPr/>
            <p:nvPr/>
          </p:nvSpPr>
          <p:spPr>
            <a:xfrm>
              <a:off x="4008652" y="983612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3" name="CuadroTexto 12">
              <a:extLst>
                <a:ext uri="{FF2B5EF4-FFF2-40B4-BE49-F238E27FC236}">
                  <a16:creationId xmlns:a16="http://schemas.microsoft.com/office/drawing/2014/main" id="{4114C506-8170-47D2-9D5A-128DBFEEE7C8}"/>
                </a:ext>
              </a:extLst>
            </p:cNvPr>
            <p:cNvSpPr txBox="1"/>
            <p:nvPr/>
          </p:nvSpPr>
          <p:spPr>
            <a:xfrm>
              <a:off x="3987194" y="951397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J</a:t>
              </a:r>
            </a:p>
          </p:txBody>
        </p:sp>
        <p:sp>
          <p:nvSpPr>
            <p:cNvPr id="14" name="Elipse 13">
              <a:extLst>
                <a:ext uri="{FF2B5EF4-FFF2-40B4-BE49-F238E27FC236}">
                  <a16:creationId xmlns:a16="http://schemas.microsoft.com/office/drawing/2014/main" id="{7CC52FD5-4E7C-49FA-BD83-A545EB3FC017}"/>
                </a:ext>
              </a:extLst>
            </p:cNvPr>
            <p:cNvSpPr/>
            <p:nvPr/>
          </p:nvSpPr>
          <p:spPr>
            <a:xfrm>
              <a:off x="4195174" y="983612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5" name="CuadroTexto 14">
              <a:extLst>
                <a:ext uri="{FF2B5EF4-FFF2-40B4-BE49-F238E27FC236}">
                  <a16:creationId xmlns:a16="http://schemas.microsoft.com/office/drawing/2014/main" id="{DDD8D263-EBC7-4AD3-8203-2FC2CBE524AF}"/>
                </a:ext>
              </a:extLst>
            </p:cNvPr>
            <p:cNvSpPr txBox="1"/>
            <p:nvPr/>
          </p:nvSpPr>
          <p:spPr>
            <a:xfrm>
              <a:off x="4169468" y="953506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V</a:t>
              </a:r>
            </a:p>
          </p:txBody>
        </p:sp>
        <p:sp>
          <p:nvSpPr>
            <p:cNvPr id="16" name="Elipse 15">
              <a:extLst>
                <a:ext uri="{FF2B5EF4-FFF2-40B4-BE49-F238E27FC236}">
                  <a16:creationId xmlns:a16="http://schemas.microsoft.com/office/drawing/2014/main" id="{1684D4EA-52BA-4FA5-A1FB-CB87FE74C584}"/>
                </a:ext>
              </a:extLst>
            </p:cNvPr>
            <p:cNvSpPr/>
            <p:nvPr/>
          </p:nvSpPr>
          <p:spPr>
            <a:xfrm>
              <a:off x="4383504" y="983612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7" name="CuadroTexto 16">
              <a:extLst>
                <a:ext uri="{FF2B5EF4-FFF2-40B4-BE49-F238E27FC236}">
                  <a16:creationId xmlns:a16="http://schemas.microsoft.com/office/drawing/2014/main" id="{3308939E-46AD-485D-B001-89690CD4E751}"/>
                </a:ext>
              </a:extLst>
            </p:cNvPr>
            <p:cNvSpPr txBox="1"/>
            <p:nvPr/>
          </p:nvSpPr>
          <p:spPr>
            <a:xfrm>
              <a:off x="4354590" y="945416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S</a:t>
              </a:r>
            </a:p>
          </p:txBody>
        </p:sp>
        <p:sp>
          <p:nvSpPr>
            <p:cNvPr id="18" name="Elipse 17">
              <a:extLst>
                <a:ext uri="{FF2B5EF4-FFF2-40B4-BE49-F238E27FC236}">
                  <a16:creationId xmlns:a16="http://schemas.microsoft.com/office/drawing/2014/main" id="{A8672FC7-70F5-4C49-A014-22DFFFBC4EA9}"/>
                </a:ext>
              </a:extLst>
            </p:cNvPr>
            <p:cNvSpPr/>
            <p:nvPr/>
          </p:nvSpPr>
          <p:spPr>
            <a:xfrm>
              <a:off x="4562534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9" name="CuadroTexto 18">
              <a:extLst>
                <a:ext uri="{FF2B5EF4-FFF2-40B4-BE49-F238E27FC236}">
                  <a16:creationId xmlns:a16="http://schemas.microsoft.com/office/drawing/2014/main" id="{FDD8A62F-1C31-4D5B-8003-266E7EE66DB5}"/>
                </a:ext>
              </a:extLst>
            </p:cNvPr>
            <p:cNvSpPr txBox="1"/>
            <p:nvPr/>
          </p:nvSpPr>
          <p:spPr>
            <a:xfrm>
              <a:off x="4541872" y="945416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D</a:t>
              </a:r>
            </a:p>
          </p:txBody>
        </p:sp>
      </p:grpSp>
      <p:sp>
        <p:nvSpPr>
          <p:cNvPr id="43" name="Rectángulo: esquinas redondeadas 42">
            <a:extLst>
              <a:ext uri="{FF2B5EF4-FFF2-40B4-BE49-F238E27FC236}">
                <a16:creationId xmlns:a16="http://schemas.microsoft.com/office/drawing/2014/main" id="{89D5D1E2-00DC-4937-B50F-B770D836BFF9}"/>
              </a:ext>
            </a:extLst>
          </p:cNvPr>
          <p:cNvSpPr/>
          <p:nvPr/>
        </p:nvSpPr>
        <p:spPr>
          <a:xfrm flipH="1">
            <a:off x="460830" y="5801409"/>
            <a:ext cx="1867912" cy="1306787"/>
          </a:xfrm>
          <a:prstGeom prst="roundRect">
            <a:avLst>
              <a:gd name="adj" fmla="val 3042"/>
            </a:avLst>
          </a:prstGeom>
          <a:noFill/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61" name="CuadroTexto 60">
            <a:extLst>
              <a:ext uri="{FF2B5EF4-FFF2-40B4-BE49-F238E27FC236}">
                <a16:creationId xmlns:a16="http://schemas.microsoft.com/office/drawing/2014/main" id="{B1867932-8D36-4858-BFF8-81AECC48EBAD}"/>
              </a:ext>
            </a:extLst>
          </p:cNvPr>
          <p:cNvSpPr txBox="1"/>
          <p:nvPr/>
        </p:nvSpPr>
        <p:spPr>
          <a:xfrm>
            <a:off x="502270" y="470523"/>
            <a:ext cx="1705246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CL" sz="4800" dirty="0">
                <a:latin typeface="August Script Bold free" pitchFamily="2" charset="0"/>
              </a:rPr>
              <a:t>Año</a:t>
            </a:r>
          </a:p>
        </p:txBody>
      </p:sp>
      <p:sp>
        <p:nvSpPr>
          <p:cNvPr id="62" name="CuadroTexto 61">
            <a:extLst>
              <a:ext uri="{FF2B5EF4-FFF2-40B4-BE49-F238E27FC236}">
                <a16:creationId xmlns:a16="http://schemas.microsoft.com/office/drawing/2014/main" id="{D7348A25-2C0A-4180-9706-193D7ACDBC8E}"/>
              </a:ext>
            </a:extLst>
          </p:cNvPr>
          <p:cNvSpPr txBox="1"/>
          <p:nvPr/>
        </p:nvSpPr>
        <p:spPr>
          <a:xfrm>
            <a:off x="1174158" y="905259"/>
            <a:ext cx="149088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CL" sz="4000" dirty="0" smtClean="0">
                <a:latin typeface="August Script Bold free" pitchFamily="2" charset="0"/>
              </a:rPr>
              <a:t>2023 </a:t>
            </a:r>
            <a:endParaRPr lang="es-CL" sz="4000" dirty="0">
              <a:latin typeface="August Script Bold free" pitchFamily="2" charset="0"/>
            </a:endParaRPr>
          </a:p>
        </p:txBody>
      </p:sp>
      <p:sp>
        <p:nvSpPr>
          <p:cNvPr id="27" name="CuadroTexto 26">
            <a:extLst>
              <a:ext uri="{FF2B5EF4-FFF2-40B4-BE49-F238E27FC236}">
                <a16:creationId xmlns:a16="http://schemas.microsoft.com/office/drawing/2014/main" id="{F0091D1D-C5BA-4DD7-B564-F84C4F3256B9}"/>
              </a:ext>
            </a:extLst>
          </p:cNvPr>
          <p:cNvSpPr txBox="1"/>
          <p:nvPr/>
        </p:nvSpPr>
        <p:spPr>
          <a:xfrm>
            <a:off x="788889" y="1505371"/>
            <a:ext cx="136617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CL" sz="3600" dirty="0">
                <a:latin typeface="Ayunindra Font" pitchFamily="50" charset="0"/>
              </a:rPr>
              <a:t>Metas</a:t>
            </a:r>
          </a:p>
        </p:txBody>
      </p:sp>
      <p:cxnSp>
        <p:nvCxnSpPr>
          <p:cNvPr id="34" name="Conector recto 33">
            <a:extLst>
              <a:ext uri="{FF2B5EF4-FFF2-40B4-BE49-F238E27FC236}">
                <a16:creationId xmlns:a16="http://schemas.microsoft.com/office/drawing/2014/main" id="{6C326F97-CC68-4216-8B0B-6409AE189A23}"/>
              </a:ext>
            </a:extLst>
          </p:cNvPr>
          <p:cNvCxnSpPr>
            <a:cxnSpLocks/>
          </p:cNvCxnSpPr>
          <p:nvPr/>
        </p:nvCxnSpPr>
        <p:spPr>
          <a:xfrm>
            <a:off x="719609" y="2193173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Conector recto 36">
            <a:extLst>
              <a:ext uri="{FF2B5EF4-FFF2-40B4-BE49-F238E27FC236}">
                <a16:creationId xmlns:a16="http://schemas.microsoft.com/office/drawing/2014/main" id="{7A9A9E17-643C-46C7-8DA1-90ACB4FD0A6E}"/>
              </a:ext>
            </a:extLst>
          </p:cNvPr>
          <p:cNvCxnSpPr>
            <a:cxnSpLocks/>
          </p:cNvCxnSpPr>
          <p:nvPr/>
        </p:nvCxnSpPr>
        <p:spPr>
          <a:xfrm>
            <a:off x="720116" y="2475725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Conector recto 37">
            <a:extLst>
              <a:ext uri="{FF2B5EF4-FFF2-40B4-BE49-F238E27FC236}">
                <a16:creationId xmlns:a16="http://schemas.microsoft.com/office/drawing/2014/main" id="{117FEECC-50E9-48AE-A3A0-ECE918D11567}"/>
              </a:ext>
            </a:extLst>
          </p:cNvPr>
          <p:cNvCxnSpPr>
            <a:cxnSpLocks/>
          </p:cNvCxnSpPr>
          <p:nvPr/>
        </p:nvCxnSpPr>
        <p:spPr>
          <a:xfrm>
            <a:off x="718240" y="2780525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Conector recto 38">
            <a:extLst>
              <a:ext uri="{FF2B5EF4-FFF2-40B4-BE49-F238E27FC236}">
                <a16:creationId xmlns:a16="http://schemas.microsoft.com/office/drawing/2014/main" id="{F24D8324-6901-4816-8512-FDC54A3E01DF}"/>
              </a:ext>
            </a:extLst>
          </p:cNvPr>
          <p:cNvCxnSpPr>
            <a:cxnSpLocks/>
          </p:cNvCxnSpPr>
          <p:nvPr/>
        </p:nvCxnSpPr>
        <p:spPr>
          <a:xfrm>
            <a:off x="718240" y="3074201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Placa 2">
            <a:extLst>
              <a:ext uri="{FF2B5EF4-FFF2-40B4-BE49-F238E27FC236}">
                <a16:creationId xmlns:a16="http://schemas.microsoft.com/office/drawing/2014/main" id="{C3F9C842-00FA-4A41-AA78-EC49C9D9D4A3}"/>
              </a:ext>
            </a:extLst>
          </p:cNvPr>
          <p:cNvSpPr/>
          <p:nvPr/>
        </p:nvSpPr>
        <p:spPr>
          <a:xfrm flipH="1">
            <a:off x="489789" y="3750740"/>
            <a:ext cx="1791840" cy="1500318"/>
          </a:xfrm>
          <a:prstGeom prst="plaque">
            <a:avLst>
              <a:gd name="adj" fmla="val 6619"/>
            </a:avLst>
          </a:prstGeom>
          <a:solidFill>
            <a:srgbClr val="FCEBE0"/>
          </a:solidFill>
          <a:ln>
            <a:solidFill>
              <a:srgbClr val="FCD6D7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70" name="CuadroTexto 69">
            <a:extLst>
              <a:ext uri="{FF2B5EF4-FFF2-40B4-BE49-F238E27FC236}">
                <a16:creationId xmlns:a16="http://schemas.microsoft.com/office/drawing/2014/main" id="{C5660BA0-7AA5-442F-B19F-51782AAE91E1}"/>
              </a:ext>
            </a:extLst>
          </p:cNvPr>
          <p:cNvSpPr txBox="1"/>
          <p:nvPr/>
        </p:nvSpPr>
        <p:spPr>
          <a:xfrm flipH="1">
            <a:off x="560832" y="3174959"/>
            <a:ext cx="157604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CL" sz="3200" dirty="0">
                <a:latin typeface="Please write me a song" panose="02000603000000000000" pitchFamily="2" charset="0"/>
                <a:ea typeface="Please write me a song" panose="02000603000000000000" pitchFamily="2" charset="0"/>
              </a:rPr>
              <a:t>Importante</a:t>
            </a:r>
          </a:p>
        </p:txBody>
      </p:sp>
      <p:sp>
        <p:nvSpPr>
          <p:cNvPr id="72" name="CuadroTexto 71">
            <a:extLst>
              <a:ext uri="{FF2B5EF4-FFF2-40B4-BE49-F238E27FC236}">
                <a16:creationId xmlns:a16="http://schemas.microsoft.com/office/drawing/2014/main" id="{FA02E334-CC17-4B72-8C99-28B64BC13A1C}"/>
              </a:ext>
            </a:extLst>
          </p:cNvPr>
          <p:cNvSpPr txBox="1"/>
          <p:nvPr/>
        </p:nvSpPr>
        <p:spPr>
          <a:xfrm flipH="1">
            <a:off x="773256" y="5571063"/>
            <a:ext cx="1293702" cy="594906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algn="ctr"/>
            <a:r>
              <a:rPr lang="es-CL" sz="3266" dirty="0">
                <a:latin typeface="The Sunset" pitchFamily="2" charset="0"/>
              </a:rPr>
              <a:t>Notas</a:t>
            </a:r>
          </a:p>
        </p:txBody>
      </p:sp>
      <p:pic>
        <p:nvPicPr>
          <p:cNvPr id="22" name="Imagen 21">
            <a:extLst>
              <a:ext uri="{FF2B5EF4-FFF2-40B4-BE49-F238E27FC236}">
                <a16:creationId xmlns:a16="http://schemas.microsoft.com/office/drawing/2014/main" id="{62CBFADE-6F0F-42F1-9100-230F3D7A9794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188956" y="4650379"/>
            <a:ext cx="727315" cy="2864905"/>
          </a:xfrm>
          <a:prstGeom prst="rect">
            <a:avLst/>
          </a:prstGeom>
        </p:spPr>
      </p:pic>
      <p:pic>
        <p:nvPicPr>
          <p:cNvPr id="23" name="Imagen 22">
            <a:extLst>
              <a:ext uri="{FF2B5EF4-FFF2-40B4-BE49-F238E27FC236}">
                <a16:creationId xmlns:a16="http://schemas.microsoft.com/office/drawing/2014/main" id="{2B2C2E0D-EB88-46B4-AC8F-E4A9A8B31354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43898" t="21174"/>
          <a:stretch/>
        </p:blipFill>
        <p:spPr>
          <a:xfrm>
            <a:off x="0" y="0"/>
            <a:ext cx="909986" cy="976498"/>
          </a:xfrm>
          <a:prstGeom prst="rect">
            <a:avLst/>
          </a:prstGeom>
        </p:spPr>
      </p:pic>
      <p:pic>
        <p:nvPicPr>
          <p:cNvPr id="25" name="Imagen 24">
            <a:extLst>
              <a:ext uri="{FF2B5EF4-FFF2-40B4-BE49-F238E27FC236}">
                <a16:creationId xmlns:a16="http://schemas.microsoft.com/office/drawing/2014/main" id="{C293EFCA-F8D9-437F-BBDE-D23B0F61DF56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027536" y="351099"/>
            <a:ext cx="713197" cy="476000"/>
          </a:xfrm>
          <a:prstGeom prst="rect">
            <a:avLst/>
          </a:prstGeom>
        </p:spPr>
      </p:pic>
      <p:grpSp>
        <p:nvGrpSpPr>
          <p:cNvPr id="31" name="Grupo 30">
            <a:extLst>
              <a:ext uri="{FF2B5EF4-FFF2-40B4-BE49-F238E27FC236}">
                <a16:creationId xmlns:a16="http://schemas.microsoft.com/office/drawing/2014/main" id="{7745E27F-467E-4749-8E47-3209094E0C66}"/>
              </a:ext>
            </a:extLst>
          </p:cNvPr>
          <p:cNvGrpSpPr/>
          <p:nvPr/>
        </p:nvGrpSpPr>
        <p:grpSpPr>
          <a:xfrm>
            <a:off x="526230" y="2080990"/>
            <a:ext cx="160028" cy="1041337"/>
            <a:chOff x="508707" y="2032864"/>
            <a:chExt cx="160028" cy="1041337"/>
          </a:xfrm>
        </p:grpSpPr>
        <p:pic>
          <p:nvPicPr>
            <p:cNvPr id="57" name="Imagen 56">
              <a:extLst>
                <a:ext uri="{FF2B5EF4-FFF2-40B4-BE49-F238E27FC236}">
                  <a16:creationId xmlns:a16="http://schemas.microsoft.com/office/drawing/2014/main" id="{961930C2-F576-49DD-A7AA-2FDB4D77175D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7508" y="2035205"/>
              <a:ext cx="162906" cy="158223"/>
            </a:xfrm>
            <a:prstGeom prst="rect">
              <a:avLst/>
            </a:prstGeom>
          </p:spPr>
        </p:pic>
        <p:pic>
          <p:nvPicPr>
            <p:cNvPr id="58" name="Imagen 57">
              <a:extLst>
                <a:ext uri="{FF2B5EF4-FFF2-40B4-BE49-F238E27FC236}">
                  <a16:creationId xmlns:a16="http://schemas.microsoft.com/office/drawing/2014/main" id="{56867267-B475-4E69-9D58-EC62A6FE058B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7509" y="2315160"/>
              <a:ext cx="162906" cy="158223"/>
            </a:xfrm>
            <a:prstGeom prst="rect">
              <a:avLst/>
            </a:prstGeom>
          </p:spPr>
        </p:pic>
        <p:pic>
          <p:nvPicPr>
            <p:cNvPr id="60" name="Imagen 59">
              <a:extLst>
                <a:ext uri="{FF2B5EF4-FFF2-40B4-BE49-F238E27FC236}">
                  <a16:creationId xmlns:a16="http://schemas.microsoft.com/office/drawing/2014/main" id="{E29EF204-A448-4002-8A1C-DB0341F31464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6366" y="2619960"/>
              <a:ext cx="162906" cy="158223"/>
            </a:xfrm>
            <a:prstGeom prst="rect">
              <a:avLst/>
            </a:prstGeom>
          </p:spPr>
        </p:pic>
        <p:pic>
          <p:nvPicPr>
            <p:cNvPr id="63" name="Imagen 62">
              <a:extLst>
                <a:ext uri="{FF2B5EF4-FFF2-40B4-BE49-F238E27FC236}">
                  <a16:creationId xmlns:a16="http://schemas.microsoft.com/office/drawing/2014/main" id="{86120641-32C4-4AE8-94D3-C94C18868525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8171" y="2913636"/>
              <a:ext cx="162906" cy="158223"/>
            </a:xfrm>
            <a:prstGeom prst="rect">
              <a:avLst/>
            </a:prstGeom>
          </p:spPr>
        </p:pic>
      </p:grpSp>
      <p:sp>
        <p:nvSpPr>
          <p:cNvPr id="64" name="Placa 63">
            <a:extLst>
              <a:ext uri="{FF2B5EF4-FFF2-40B4-BE49-F238E27FC236}">
                <a16:creationId xmlns:a16="http://schemas.microsoft.com/office/drawing/2014/main" id="{1F1A37EF-7612-4F45-97CD-3C62C17F6D0D}"/>
              </a:ext>
            </a:extLst>
          </p:cNvPr>
          <p:cNvSpPr/>
          <p:nvPr/>
        </p:nvSpPr>
        <p:spPr>
          <a:xfrm flipH="1">
            <a:off x="544463" y="3806973"/>
            <a:ext cx="1680470" cy="1381373"/>
          </a:xfrm>
          <a:prstGeom prst="plaque">
            <a:avLst>
              <a:gd name="adj" fmla="val 6619"/>
            </a:avLst>
          </a:prstGeom>
          <a:noFill/>
          <a:ln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pic>
        <p:nvPicPr>
          <p:cNvPr id="32" name="Imagen 31">
            <a:extLst>
              <a:ext uri="{FF2B5EF4-FFF2-40B4-BE49-F238E27FC236}">
                <a16:creationId xmlns:a16="http://schemas.microsoft.com/office/drawing/2014/main" id="{26B63D50-3602-4D67-A76C-633D6D374657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259097" y="6541363"/>
            <a:ext cx="628638" cy="674145"/>
          </a:xfrm>
          <a:prstGeom prst="rect">
            <a:avLst/>
          </a:prstGeom>
        </p:spPr>
      </p:pic>
      <p:pic>
        <p:nvPicPr>
          <p:cNvPr id="65" name="Imagen 64">
            <a:extLst>
              <a:ext uri="{FF2B5EF4-FFF2-40B4-BE49-F238E27FC236}">
                <a16:creationId xmlns:a16="http://schemas.microsoft.com/office/drawing/2014/main" id="{D0CA3D43-846C-4A28-B7BE-3C0790EA8870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65716" t="50407"/>
          <a:stretch/>
        </p:blipFill>
        <p:spPr>
          <a:xfrm flipH="1">
            <a:off x="4623101" y="-1"/>
            <a:ext cx="445785" cy="47838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77360923"/>
      </p:ext>
    </p:extLst>
  </p:cSld>
  <p:clrMapOvr>
    <a:masterClrMapping/>
  </p:clrMapOvr>
</p:sld>
</file>

<file path=ppt/slides/slide3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5" name="Imagen 74">
            <a:extLst>
              <a:ext uri="{FF2B5EF4-FFF2-40B4-BE49-F238E27FC236}">
                <a16:creationId xmlns:a16="http://schemas.microsoft.com/office/drawing/2014/main" id="{86F066D6-3665-40A8-84FE-3CF74306B4E7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5802" t="16947" r="6588" b="21582"/>
          <a:stretch/>
        </p:blipFill>
        <p:spPr>
          <a:xfrm flipH="1">
            <a:off x="2534249" y="1615242"/>
            <a:ext cx="2241249" cy="5818323"/>
          </a:xfrm>
          <a:prstGeom prst="rect">
            <a:avLst/>
          </a:prstGeom>
        </p:spPr>
      </p:pic>
      <p:grpSp>
        <p:nvGrpSpPr>
          <p:cNvPr id="90" name="Grupo 89">
            <a:extLst>
              <a:ext uri="{FF2B5EF4-FFF2-40B4-BE49-F238E27FC236}">
                <a16:creationId xmlns:a16="http://schemas.microsoft.com/office/drawing/2014/main" id="{6A10F933-5BE6-45D0-9227-6F90A3B05617}"/>
              </a:ext>
            </a:extLst>
          </p:cNvPr>
          <p:cNvGrpSpPr/>
          <p:nvPr/>
        </p:nvGrpSpPr>
        <p:grpSpPr>
          <a:xfrm>
            <a:off x="2431176" y="1277695"/>
            <a:ext cx="2333423" cy="338554"/>
            <a:chOff x="282012" y="1116730"/>
            <a:chExt cx="2333423" cy="338554"/>
          </a:xfrm>
        </p:grpSpPr>
        <p:grpSp>
          <p:nvGrpSpPr>
            <p:cNvPr id="76" name="Grupo 75">
              <a:extLst>
                <a:ext uri="{FF2B5EF4-FFF2-40B4-BE49-F238E27FC236}">
                  <a16:creationId xmlns:a16="http://schemas.microsoft.com/office/drawing/2014/main" id="{A61A1061-E59C-431B-BF67-DEFCDEE579BE}"/>
                </a:ext>
              </a:extLst>
            </p:cNvPr>
            <p:cNvGrpSpPr/>
            <p:nvPr/>
          </p:nvGrpSpPr>
          <p:grpSpPr>
            <a:xfrm>
              <a:off x="1292286" y="1199456"/>
              <a:ext cx="1323149" cy="173102"/>
              <a:chOff x="2351916" y="2459619"/>
              <a:chExt cx="1424738" cy="173102"/>
            </a:xfrm>
          </p:grpSpPr>
          <p:pic>
            <p:nvPicPr>
              <p:cNvPr id="77" name="Imagen 76">
                <a:extLst>
                  <a:ext uri="{FF2B5EF4-FFF2-40B4-BE49-F238E27FC236}">
                    <a16:creationId xmlns:a16="http://schemas.microsoft.com/office/drawing/2014/main" id="{B7A81B46-CA0D-4087-89EF-FAE09193A61A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351916" y="2459619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78" name="Imagen 77">
                <a:extLst>
                  <a:ext uri="{FF2B5EF4-FFF2-40B4-BE49-F238E27FC236}">
                    <a16:creationId xmlns:a16="http://schemas.microsoft.com/office/drawing/2014/main" id="{E94153B6-6DC4-4AB7-AC3B-F55DD2065F5B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534444" y="2462337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79" name="Imagen 78">
                <a:extLst>
                  <a:ext uri="{FF2B5EF4-FFF2-40B4-BE49-F238E27FC236}">
                    <a16:creationId xmlns:a16="http://schemas.microsoft.com/office/drawing/2014/main" id="{EA1DF94F-D73B-4068-AC8A-D0A408DD32D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713545" y="2467401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0" name="Imagen 79">
                <a:extLst>
                  <a:ext uri="{FF2B5EF4-FFF2-40B4-BE49-F238E27FC236}">
                    <a16:creationId xmlns:a16="http://schemas.microsoft.com/office/drawing/2014/main" id="{62C852A6-1DC0-492C-8708-0BCE85A2F8DC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898714" y="2467401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1" name="Imagen 80">
                <a:extLst>
                  <a:ext uri="{FF2B5EF4-FFF2-40B4-BE49-F238E27FC236}">
                    <a16:creationId xmlns:a16="http://schemas.microsoft.com/office/drawing/2014/main" id="{0177E378-B2D1-433E-B487-95F0ADA2623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080634" y="2462337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2" name="Imagen 81">
                <a:extLst>
                  <a:ext uri="{FF2B5EF4-FFF2-40B4-BE49-F238E27FC236}">
                    <a16:creationId xmlns:a16="http://schemas.microsoft.com/office/drawing/2014/main" id="{5D2CCC76-1728-4CCE-8CA6-F4D7D93C730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259735" y="2463688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3" name="Imagen 82">
                <a:extLst>
                  <a:ext uri="{FF2B5EF4-FFF2-40B4-BE49-F238E27FC236}">
                    <a16:creationId xmlns:a16="http://schemas.microsoft.com/office/drawing/2014/main" id="{8737CD88-8CE9-45B7-B88B-A039D1BC2D9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436306" y="2459619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4" name="Imagen 83">
                <a:extLst>
                  <a:ext uri="{FF2B5EF4-FFF2-40B4-BE49-F238E27FC236}">
                    <a16:creationId xmlns:a16="http://schemas.microsoft.com/office/drawing/2014/main" id="{9C749F1B-619A-40EE-A3E5-6C9759F13278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624293" y="2462337"/>
                <a:ext cx="152361" cy="165320"/>
              </a:xfrm>
              <a:prstGeom prst="rect">
                <a:avLst/>
              </a:prstGeom>
            </p:spPr>
          </p:pic>
        </p:grpSp>
        <p:sp>
          <p:nvSpPr>
            <p:cNvPr id="86" name="CuadroTexto 85">
              <a:extLst>
                <a:ext uri="{FF2B5EF4-FFF2-40B4-BE49-F238E27FC236}">
                  <a16:creationId xmlns:a16="http://schemas.microsoft.com/office/drawing/2014/main" id="{E7CF8BFC-D72D-4A50-9441-6DC5C224B0DC}"/>
                </a:ext>
              </a:extLst>
            </p:cNvPr>
            <p:cNvSpPr txBox="1"/>
            <p:nvPr/>
          </p:nvSpPr>
          <p:spPr>
            <a:xfrm>
              <a:off x="282012" y="1116730"/>
              <a:ext cx="1081021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s-CL" sz="1600" dirty="0">
                  <a:latin typeface="that i love you" pitchFamily="2" charset="0"/>
                </a:rPr>
                <a:t>Hidratación</a:t>
              </a:r>
            </a:p>
          </p:txBody>
        </p:sp>
      </p:grpSp>
      <p:sp>
        <p:nvSpPr>
          <p:cNvPr id="2" name="Rectángulo: esquinas redondeadas 1">
            <a:extLst>
              <a:ext uri="{FF2B5EF4-FFF2-40B4-BE49-F238E27FC236}">
                <a16:creationId xmlns:a16="http://schemas.microsoft.com/office/drawing/2014/main" id="{8AFFB728-72C6-47D6-8CF6-8E68D901CF0E}"/>
              </a:ext>
            </a:extLst>
          </p:cNvPr>
          <p:cNvSpPr/>
          <p:nvPr/>
        </p:nvSpPr>
        <p:spPr>
          <a:xfrm flipH="1">
            <a:off x="2536574" y="808814"/>
            <a:ext cx="2238924" cy="348713"/>
          </a:xfrm>
          <a:prstGeom prst="roundRect">
            <a:avLst>
              <a:gd name="adj" fmla="val 20690"/>
            </a:avLst>
          </a:prstGeom>
          <a:noFill/>
          <a:ln>
            <a:solidFill>
              <a:schemeClr val="bg1">
                <a:lumMod val="65000"/>
              </a:schemeClr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grpSp>
        <p:nvGrpSpPr>
          <p:cNvPr id="20" name="Grupo 19">
            <a:extLst>
              <a:ext uri="{FF2B5EF4-FFF2-40B4-BE49-F238E27FC236}">
                <a16:creationId xmlns:a16="http://schemas.microsoft.com/office/drawing/2014/main" id="{9E56ED60-C0FC-4AFF-8B2B-402E4644997E}"/>
              </a:ext>
            </a:extLst>
          </p:cNvPr>
          <p:cNvGrpSpPr/>
          <p:nvPr/>
        </p:nvGrpSpPr>
        <p:grpSpPr>
          <a:xfrm>
            <a:off x="2648158" y="551964"/>
            <a:ext cx="1302561" cy="270451"/>
            <a:chOff x="3427898" y="945416"/>
            <a:chExt cx="1302561" cy="270451"/>
          </a:xfrm>
        </p:grpSpPr>
        <p:sp>
          <p:nvSpPr>
            <p:cNvPr id="6" name="Elipse 5">
              <a:extLst>
                <a:ext uri="{FF2B5EF4-FFF2-40B4-BE49-F238E27FC236}">
                  <a16:creationId xmlns:a16="http://schemas.microsoft.com/office/drawing/2014/main" id="{2C5DCEA4-6AF6-49BD-B708-B769FAFE792C}"/>
                </a:ext>
              </a:extLst>
            </p:cNvPr>
            <p:cNvSpPr/>
            <p:nvPr/>
          </p:nvSpPr>
          <p:spPr>
            <a:xfrm>
              <a:off x="3448303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7" name="CuadroTexto 6">
              <a:extLst>
                <a:ext uri="{FF2B5EF4-FFF2-40B4-BE49-F238E27FC236}">
                  <a16:creationId xmlns:a16="http://schemas.microsoft.com/office/drawing/2014/main" id="{AA089D6C-B1E2-48FB-BE83-481042A4D336}"/>
                </a:ext>
              </a:extLst>
            </p:cNvPr>
            <p:cNvSpPr txBox="1"/>
            <p:nvPr/>
          </p:nvSpPr>
          <p:spPr>
            <a:xfrm>
              <a:off x="3427898" y="945416"/>
              <a:ext cx="167925" cy="2623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L</a:t>
              </a:r>
            </a:p>
          </p:txBody>
        </p:sp>
        <p:sp>
          <p:nvSpPr>
            <p:cNvPr id="8" name="Elipse 7">
              <a:extLst>
                <a:ext uri="{FF2B5EF4-FFF2-40B4-BE49-F238E27FC236}">
                  <a16:creationId xmlns:a16="http://schemas.microsoft.com/office/drawing/2014/main" id="{EF3D6D35-0B29-48F8-A7E7-F05677A56176}"/>
                </a:ext>
              </a:extLst>
            </p:cNvPr>
            <p:cNvSpPr/>
            <p:nvPr/>
          </p:nvSpPr>
          <p:spPr>
            <a:xfrm>
              <a:off x="3636352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9" name="CuadroTexto 8">
              <a:extLst>
                <a:ext uri="{FF2B5EF4-FFF2-40B4-BE49-F238E27FC236}">
                  <a16:creationId xmlns:a16="http://schemas.microsoft.com/office/drawing/2014/main" id="{9A7EF53A-AA99-48D2-85A8-CA65C6ED1C5E}"/>
                </a:ext>
              </a:extLst>
            </p:cNvPr>
            <p:cNvSpPr txBox="1"/>
            <p:nvPr/>
          </p:nvSpPr>
          <p:spPr>
            <a:xfrm>
              <a:off x="3604676" y="945416"/>
              <a:ext cx="167925" cy="2623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M</a:t>
              </a:r>
            </a:p>
          </p:txBody>
        </p:sp>
        <p:sp>
          <p:nvSpPr>
            <p:cNvPr id="10" name="Elipse 9">
              <a:extLst>
                <a:ext uri="{FF2B5EF4-FFF2-40B4-BE49-F238E27FC236}">
                  <a16:creationId xmlns:a16="http://schemas.microsoft.com/office/drawing/2014/main" id="{B0003AE6-C47F-46BF-B6B1-DDBB042C0368}"/>
                </a:ext>
              </a:extLst>
            </p:cNvPr>
            <p:cNvSpPr/>
            <p:nvPr/>
          </p:nvSpPr>
          <p:spPr>
            <a:xfrm>
              <a:off x="3822502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1" name="CuadroTexto 10">
              <a:extLst>
                <a:ext uri="{FF2B5EF4-FFF2-40B4-BE49-F238E27FC236}">
                  <a16:creationId xmlns:a16="http://schemas.microsoft.com/office/drawing/2014/main" id="{93A2415F-9910-41C0-9834-ACE5EE7EC06F}"/>
                </a:ext>
              </a:extLst>
            </p:cNvPr>
            <p:cNvSpPr txBox="1"/>
            <p:nvPr/>
          </p:nvSpPr>
          <p:spPr>
            <a:xfrm>
              <a:off x="3795934" y="953506"/>
              <a:ext cx="167925" cy="2623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M</a:t>
              </a:r>
            </a:p>
          </p:txBody>
        </p:sp>
        <p:sp>
          <p:nvSpPr>
            <p:cNvPr id="12" name="Elipse 11">
              <a:extLst>
                <a:ext uri="{FF2B5EF4-FFF2-40B4-BE49-F238E27FC236}">
                  <a16:creationId xmlns:a16="http://schemas.microsoft.com/office/drawing/2014/main" id="{C7C288CE-F547-4E52-94A3-8C23F40BEE3C}"/>
                </a:ext>
              </a:extLst>
            </p:cNvPr>
            <p:cNvSpPr/>
            <p:nvPr/>
          </p:nvSpPr>
          <p:spPr>
            <a:xfrm>
              <a:off x="4008652" y="983612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3" name="CuadroTexto 12">
              <a:extLst>
                <a:ext uri="{FF2B5EF4-FFF2-40B4-BE49-F238E27FC236}">
                  <a16:creationId xmlns:a16="http://schemas.microsoft.com/office/drawing/2014/main" id="{4114C506-8170-47D2-9D5A-128DBFEEE7C8}"/>
                </a:ext>
              </a:extLst>
            </p:cNvPr>
            <p:cNvSpPr txBox="1"/>
            <p:nvPr/>
          </p:nvSpPr>
          <p:spPr>
            <a:xfrm>
              <a:off x="3987194" y="951397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J</a:t>
              </a:r>
            </a:p>
          </p:txBody>
        </p:sp>
        <p:sp>
          <p:nvSpPr>
            <p:cNvPr id="14" name="Elipse 13">
              <a:extLst>
                <a:ext uri="{FF2B5EF4-FFF2-40B4-BE49-F238E27FC236}">
                  <a16:creationId xmlns:a16="http://schemas.microsoft.com/office/drawing/2014/main" id="{7CC52FD5-4E7C-49FA-BD83-A545EB3FC017}"/>
                </a:ext>
              </a:extLst>
            </p:cNvPr>
            <p:cNvSpPr/>
            <p:nvPr/>
          </p:nvSpPr>
          <p:spPr>
            <a:xfrm>
              <a:off x="4195174" y="983612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5" name="CuadroTexto 14">
              <a:extLst>
                <a:ext uri="{FF2B5EF4-FFF2-40B4-BE49-F238E27FC236}">
                  <a16:creationId xmlns:a16="http://schemas.microsoft.com/office/drawing/2014/main" id="{DDD8D263-EBC7-4AD3-8203-2FC2CBE524AF}"/>
                </a:ext>
              </a:extLst>
            </p:cNvPr>
            <p:cNvSpPr txBox="1"/>
            <p:nvPr/>
          </p:nvSpPr>
          <p:spPr>
            <a:xfrm>
              <a:off x="4169468" y="953506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V</a:t>
              </a:r>
            </a:p>
          </p:txBody>
        </p:sp>
        <p:sp>
          <p:nvSpPr>
            <p:cNvPr id="16" name="Elipse 15">
              <a:extLst>
                <a:ext uri="{FF2B5EF4-FFF2-40B4-BE49-F238E27FC236}">
                  <a16:creationId xmlns:a16="http://schemas.microsoft.com/office/drawing/2014/main" id="{1684D4EA-52BA-4FA5-A1FB-CB87FE74C584}"/>
                </a:ext>
              </a:extLst>
            </p:cNvPr>
            <p:cNvSpPr/>
            <p:nvPr/>
          </p:nvSpPr>
          <p:spPr>
            <a:xfrm>
              <a:off x="4383504" y="983612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7" name="CuadroTexto 16">
              <a:extLst>
                <a:ext uri="{FF2B5EF4-FFF2-40B4-BE49-F238E27FC236}">
                  <a16:creationId xmlns:a16="http://schemas.microsoft.com/office/drawing/2014/main" id="{3308939E-46AD-485D-B001-89690CD4E751}"/>
                </a:ext>
              </a:extLst>
            </p:cNvPr>
            <p:cNvSpPr txBox="1"/>
            <p:nvPr/>
          </p:nvSpPr>
          <p:spPr>
            <a:xfrm>
              <a:off x="4354590" y="945416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S</a:t>
              </a:r>
            </a:p>
          </p:txBody>
        </p:sp>
        <p:sp>
          <p:nvSpPr>
            <p:cNvPr id="18" name="Elipse 17">
              <a:extLst>
                <a:ext uri="{FF2B5EF4-FFF2-40B4-BE49-F238E27FC236}">
                  <a16:creationId xmlns:a16="http://schemas.microsoft.com/office/drawing/2014/main" id="{A8672FC7-70F5-4C49-A014-22DFFFBC4EA9}"/>
                </a:ext>
              </a:extLst>
            </p:cNvPr>
            <p:cNvSpPr/>
            <p:nvPr/>
          </p:nvSpPr>
          <p:spPr>
            <a:xfrm>
              <a:off x="4562534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9" name="CuadroTexto 18">
              <a:extLst>
                <a:ext uri="{FF2B5EF4-FFF2-40B4-BE49-F238E27FC236}">
                  <a16:creationId xmlns:a16="http://schemas.microsoft.com/office/drawing/2014/main" id="{FDD8A62F-1C31-4D5B-8003-266E7EE66DB5}"/>
                </a:ext>
              </a:extLst>
            </p:cNvPr>
            <p:cNvSpPr txBox="1"/>
            <p:nvPr/>
          </p:nvSpPr>
          <p:spPr>
            <a:xfrm>
              <a:off x="4541872" y="945416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D</a:t>
              </a:r>
            </a:p>
          </p:txBody>
        </p:sp>
      </p:grpSp>
      <p:sp>
        <p:nvSpPr>
          <p:cNvPr id="43" name="Rectángulo: esquinas redondeadas 42">
            <a:extLst>
              <a:ext uri="{FF2B5EF4-FFF2-40B4-BE49-F238E27FC236}">
                <a16:creationId xmlns:a16="http://schemas.microsoft.com/office/drawing/2014/main" id="{89D5D1E2-00DC-4937-B50F-B770D836BFF9}"/>
              </a:ext>
            </a:extLst>
          </p:cNvPr>
          <p:cNvSpPr/>
          <p:nvPr/>
        </p:nvSpPr>
        <p:spPr>
          <a:xfrm flipH="1">
            <a:off x="460830" y="5801409"/>
            <a:ext cx="1867912" cy="1306787"/>
          </a:xfrm>
          <a:prstGeom prst="roundRect">
            <a:avLst>
              <a:gd name="adj" fmla="val 3042"/>
            </a:avLst>
          </a:prstGeom>
          <a:noFill/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61" name="CuadroTexto 60">
            <a:extLst>
              <a:ext uri="{FF2B5EF4-FFF2-40B4-BE49-F238E27FC236}">
                <a16:creationId xmlns:a16="http://schemas.microsoft.com/office/drawing/2014/main" id="{B1867932-8D36-4858-BFF8-81AECC48EBAD}"/>
              </a:ext>
            </a:extLst>
          </p:cNvPr>
          <p:cNvSpPr txBox="1"/>
          <p:nvPr/>
        </p:nvSpPr>
        <p:spPr>
          <a:xfrm>
            <a:off x="502270" y="470523"/>
            <a:ext cx="1705246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CL" sz="4800" dirty="0">
                <a:latin typeface="August Script Bold free" pitchFamily="2" charset="0"/>
              </a:rPr>
              <a:t>Año</a:t>
            </a:r>
          </a:p>
        </p:txBody>
      </p:sp>
      <p:sp>
        <p:nvSpPr>
          <p:cNvPr id="62" name="CuadroTexto 61">
            <a:extLst>
              <a:ext uri="{FF2B5EF4-FFF2-40B4-BE49-F238E27FC236}">
                <a16:creationId xmlns:a16="http://schemas.microsoft.com/office/drawing/2014/main" id="{D7348A25-2C0A-4180-9706-193D7ACDBC8E}"/>
              </a:ext>
            </a:extLst>
          </p:cNvPr>
          <p:cNvSpPr txBox="1"/>
          <p:nvPr/>
        </p:nvSpPr>
        <p:spPr>
          <a:xfrm>
            <a:off x="1174158" y="905259"/>
            <a:ext cx="149088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CL" sz="4000" dirty="0" smtClean="0">
                <a:latin typeface="August Script Bold free" pitchFamily="2" charset="0"/>
              </a:rPr>
              <a:t>2023 </a:t>
            </a:r>
            <a:endParaRPr lang="es-CL" sz="4000" dirty="0">
              <a:latin typeface="August Script Bold free" pitchFamily="2" charset="0"/>
            </a:endParaRPr>
          </a:p>
        </p:txBody>
      </p:sp>
      <p:sp>
        <p:nvSpPr>
          <p:cNvPr id="27" name="CuadroTexto 26">
            <a:extLst>
              <a:ext uri="{FF2B5EF4-FFF2-40B4-BE49-F238E27FC236}">
                <a16:creationId xmlns:a16="http://schemas.microsoft.com/office/drawing/2014/main" id="{F0091D1D-C5BA-4DD7-B564-F84C4F3256B9}"/>
              </a:ext>
            </a:extLst>
          </p:cNvPr>
          <p:cNvSpPr txBox="1"/>
          <p:nvPr/>
        </p:nvSpPr>
        <p:spPr>
          <a:xfrm>
            <a:off x="788889" y="1505371"/>
            <a:ext cx="136617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CL" sz="3600" dirty="0">
                <a:latin typeface="Ayunindra Font" pitchFamily="50" charset="0"/>
              </a:rPr>
              <a:t>Metas</a:t>
            </a:r>
          </a:p>
        </p:txBody>
      </p:sp>
      <p:cxnSp>
        <p:nvCxnSpPr>
          <p:cNvPr id="34" name="Conector recto 33">
            <a:extLst>
              <a:ext uri="{FF2B5EF4-FFF2-40B4-BE49-F238E27FC236}">
                <a16:creationId xmlns:a16="http://schemas.microsoft.com/office/drawing/2014/main" id="{6C326F97-CC68-4216-8B0B-6409AE189A23}"/>
              </a:ext>
            </a:extLst>
          </p:cNvPr>
          <p:cNvCxnSpPr>
            <a:cxnSpLocks/>
          </p:cNvCxnSpPr>
          <p:nvPr/>
        </p:nvCxnSpPr>
        <p:spPr>
          <a:xfrm>
            <a:off x="719609" y="2193173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Conector recto 36">
            <a:extLst>
              <a:ext uri="{FF2B5EF4-FFF2-40B4-BE49-F238E27FC236}">
                <a16:creationId xmlns:a16="http://schemas.microsoft.com/office/drawing/2014/main" id="{7A9A9E17-643C-46C7-8DA1-90ACB4FD0A6E}"/>
              </a:ext>
            </a:extLst>
          </p:cNvPr>
          <p:cNvCxnSpPr>
            <a:cxnSpLocks/>
          </p:cNvCxnSpPr>
          <p:nvPr/>
        </p:nvCxnSpPr>
        <p:spPr>
          <a:xfrm>
            <a:off x="720116" y="2475725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Conector recto 37">
            <a:extLst>
              <a:ext uri="{FF2B5EF4-FFF2-40B4-BE49-F238E27FC236}">
                <a16:creationId xmlns:a16="http://schemas.microsoft.com/office/drawing/2014/main" id="{117FEECC-50E9-48AE-A3A0-ECE918D11567}"/>
              </a:ext>
            </a:extLst>
          </p:cNvPr>
          <p:cNvCxnSpPr>
            <a:cxnSpLocks/>
          </p:cNvCxnSpPr>
          <p:nvPr/>
        </p:nvCxnSpPr>
        <p:spPr>
          <a:xfrm>
            <a:off x="718240" y="2780525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Conector recto 38">
            <a:extLst>
              <a:ext uri="{FF2B5EF4-FFF2-40B4-BE49-F238E27FC236}">
                <a16:creationId xmlns:a16="http://schemas.microsoft.com/office/drawing/2014/main" id="{F24D8324-6901-4816-8512-FDC54A3E01DF}"/>
              </a:ext>
            </a:extLst>
          </p:cNvPr>
          <p:cNvCxnSpPr>
            <a:cxnSpLocks/>
          </p:cNvCxnSpPr>
          <p:nvPr/>
        </p:nvCxnSpPr>
        <p:spPr>
          <a:xfrm>
            <a:off x="718240" y="3074201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Placa 2">
            <a:extLst>
              <a:ext uri="{FF2B5EF4-FFF2-40B4-BE49-F238E27FC236}">
                <a16:creationId xmlns:a16="http://schemas.microsoft.com/office/drawing/2014/main" id="{C3F9C842-00FA-4A41-AA78-EC49C9D9D4A3}"/>
              </a:ext>
            </a:extLst>
          </p:cNvPr>
          <p:cNvSpPr/>
          <p:nvPr/>
        </p:nvSpPr>
        <p:spPr>
          <a:xfrm flipH="1">
            <a:off x="489789" y="3750740"/>
            <a:ext cx="1791840" cy="1500318"/>
          </a:xfrm>
          <a:prstGeom prst="plaque">
            <a:avLst>
              <a:gd name="adj" fmla="val 6619"/>
            </a:avLst>
          </a:prstGeom>
          <a:solidFill>
            <a:srgbClr val="FCEBE0"/>
          </a:solidFill>
          <a:ln>
            <a:solidFill>
              <a:srgbClr val="FCD6D7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70" name="CuadroTexto 69">
            <a:extLst>
              <a:ext uri="{FF2B5EF4-FFF2-40B4-BE49-F238E27FC236}">
                <a16:creationId xmlns:a16="http://schemas.microsoft.com/office/drawing/2014/main" id="{C5660BA0-7AA5-442F-B19F-51782AAE91E1}"/>
              </a:ext>
            </a:extLst>
          </p:cNvPr>
          <p:cNvSpPr txBox="1"/>
          <p:nvPr/>
        </p:nvSpPr>
        <p:spPr>
          <a:xfrm flipH="1">
            <a:off x="560832" y="3174959"/>
            <a:ext cx="157604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CL" sz="3200" dirty="0">
                <a:latin typeface="Please write me a song" panose="02000603000000000000" pitchFamily="2" charset="0"/>
                <a:ea typeface="Please write me a song" panose="02000603000000000000" pitchFamily="2" charset="0"/>
              </a:rPr>
              <a:t>Importante</a:t>
            </a:r>
          </a:p>
        </p:txBody>
      </p:sp>
      <p:sp>
        <p:nvSpPr>
          <p:cNvPr id="72" name="CuadroTexto 71">
            <a:extLst>
              <a:ext uri="{FF2B5EF4-FFF2-40B4-BE49-F238E27FC236}">
                <a16:creationId xmlns:a16="http://schemas.microsoft.com/office/drawing/2014/main" id="{FA02E334-CC17-4B72-8C99-28B64BC13A1C}"/>
              </a:ext>
            </a:extLst>
          </p:cNvPr>
          <p:cNvSpPr txBox="1"/>
          <p:nvPr/>
        </p:nvSpPr>
        <p:spPr>
          <a:xfrm flipH="1">
            <a:off x="773256" y="5571063"/>
            <a:ext cx="1293702" cy="594906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algn="ctr"/>
            <a:r>
              <a:rPr lang="es-CL" sz="3266" dirty="0">
                <a:latin typeface="The Sunset" pitchFamily="2" charset="0"/>
              </a:rPr>
              <a:t>Notas</a:t>
            </a:r>
          </a:p>
        </p:txBody>
      </p:sp>
      <p:pic>
        <p:nvPicPr>
          <p:cNvPr id="22" name="Imagen 21">
            <a:extLst>
              <a:ext uri="{FF2B5EF4-FFF2-40B4-BE49-F238E27FC236}">
                <a16:creationId xmlns:a16="http://schemas.microsoft.com/office/drawing/2014/main" id="{62CBFADE-6F0F-42F1-9100-230F3D7A9794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188956" y="4650379"/>
            <a:ext cx="727315" cy="2864905"/>
          </a:xfrm>
          <a:prstGeom prst="rect">
            <a:avLst/>
          </a:prstGeom>
        </p:spPr>
      </p:pic>
      <p:pic>
        <p:nvPicPr>
          <p:cNvPr id="23" name="Imagen 22">
            <a:extLst>
              <a:ext uri="{FF2B5EF4-FFF2-40B4-BE49-F238E27FC236}">
                <a16:creationId xmlns:a16="http://schemas.microsoft.com/office/drawing/2014/main" id="{2B2C2E0D-EB88-46B4-AC8F-E4A9A8B31354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43898" t="21174"/>
          <a:stretch/>
        </p:blipFill>
        <p:spPr>
          <a:xfrm>
            <a:off x="0" y="0"/>
            <a:ext cx="909986" cy="976498"/>
          </a:xfrm>
          <a:prstGeom prst="rect">
            <a:avLst/>
          </a:prstGeom>
        </p:spPr>
      </p:pic>
      <p:pic>
        <p:nvPicPr>
          <p:cNvPr id="25" name="Imagen 24">
            <a:extLst>
              <a:ext uri="{FF2B5EF4-FFF2-40B4-BE49-F238E27FC236}">
                <a16:creationId xmlns:a16="http://schemas.microsoft.com/office/drawing/2014/main" id="{C293EFCA-F8D9-437F-BBDE-D23B0F61DF56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027536" y="351099"/>
            <a:ext cx="713197" cy="476000"/>
          </a:xfrm>
          <a:prstGeom prst="rect">
            <a:avLst/>
          </a:prstGeom>
        </p:spPr>
      </p:pic>
      <p:grpSp>
        <p:nvGrpSpPr>
          <p:cNvPr id="31" name="Grupo 30">
            <a:extLst>
              <a:ext uri="{FF2B5EF4-FFF2-40B4-BE49-F238E27FC236}">
                <a16:creationId xmlns:a16="http://schemas.microsoft.com/office/drawing/2014/main" id="{7745E27F-467E-4749-8E47-3209094E0C66}"/>
              </a:ext>
            </a:extLst>
          </p:cNvPr>
          <p:cNvGrpSpPr/>
          <p:nvPr/>
        </p:nvGrpSpPr>
        <p:grpSpPr>
          <a:xfrm>
            <a:off x="526230" y="2080990"/>
            <a:ext cx="160028" cy="1041337"/>
            <a:chOff x="508707" y="2032864"/>
            <a:chExt cx="160028" cy="1041337"/>
          </a:xfrm>
        </p:grpSpPr>
        <p:pic>
          <p:nvPicPr>
            <p:cNvPr id="57" name="Imagen 56">
              <a:extLst>
                <a:ext uri="{FF2B5EF4-FFF2-40B4-BE49-F238E27FC236}">
                  <a16:creationId xmlns:a16="http://schemas.microsoft.com/office/drawing/2014/main" id="{961930C2-F576-49DD-A7AA-2FDB4D77175D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7508" y="2035205"/>
              <a:ext cx="162906" cy="158223"/>
            </a:xfrm>
            <a:prstGeom prst="rect">
              <a:avLst/>
            </a:prstGeom>
          </p:spPr>
        </p:pic>
        <p:pic>
          <p:nvPicPr>
            <p:cNvPr id="58" name="Imagen 57">
              <a:extLst>
                <a:ext uri="{FF2B5EF4-FFF2-40B4-BE49-F238E27FC236}">
                  <a16:creationId xmlns:a16="http://schemas.microsoft.com/office/drawing/2014/main" id="{56867267-B475-4E69-9D58-EC62A6FE058B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7509" y="2315160"/>
              <a:ext cx="162906" cy="158223"/>
            </a:xfrm>
            <a:prstGeom prst="rect">
              <a:avLst/>
            </a:prstGeom>
          </p:spPr>
        </p:pic>
        <p:pic>
          <p:nvPicPr>
            <p:cNvPr id="60" name="Imagen 59">
              <a:extLst>
                <a:ext uri="{FF2B5EF4-FFF2-40B4-BE49-F238E27FC236}">
                  <a16:creationId xmlns:a16="http://schemas.microsoft.com/office/drawing/2014/main" id="{E29EF204-A448-4002-8A1C-DB0341F31464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6366" y="2619960"/>
              <a:ext cx="162906" cy="158223"/>
            </a:xfrm>
            <a:prstGeom prst="rect">
              <a:avLst/>
            </a:prstGeom>
          </p:spPr>
        </p:pic>
        <p:pic>
          <p:nvPicPr>
            <p:cNvPr id="63" name="Imagen 62">
              <a:extLst>
                <a:ext uri="{FF2B5EF4-FFF2-40B4-BE49-F238E27FC236}">
                  <a16:creationId xmlns:a16="http://schemas.microsoft.com/office/drawing/2014/main" id="{86120641-32C4-4AE8-94D3-C94C18868525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8171" y="2913636"/>
              <a:ext cx="162906" cy="158223"/>
            </a:xfrm>
            <a:prstGeom prst="rect">
              <a:avLst/>
            </a:prstGeom>
          </p:spPr>
        </p:pic>
      </p:grpSp>
      <p:sp>
        <p:nvSpPr>
          <p:cNvPr id="64" name="Placa 63">
            <a:extLst>
              <a:ext uri="{FF2B5EF4-FFF2-40B4-BE49-F238E27FC236}">
                <a16:creationId xmlns:a16="http://schemas.microsoft.com/office/drawing/2014/main" id="{1F1A37EF-7612-4F45-97CD-3C62C17F6D0D}"/>
              </a:ext>
            </a:extLst>
          </p:cNvPr>
          <p:cNvSpPr/>
          <p:nvPr/>
        </p:nvSpPr>
        <p:spPr>
          <a:xfrm flipH="1">
            <a:off x="544463" y="3806973"/>
            <a:ext cx="1680470" cy="1381373"/>
          </a:xfrm>
          <a:prstGeom prst="plaque">
            <a:avLst>
              <a:gd name="adj" fmla="val 6619"/>
            </a:avLst>
          </a:prstGeom>
          <a:noFill/>
          <a:ln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pic>
        <p:nvPicPr>
          <p:cNvPr id="32" name="Imagen 31">
            <a:extLst>
              <a:ext uri="{FF2B5EF4-FFF2-40B4-BE49-F238E27FC236}">
                <a16:creationId xmlns:a16="http://schemas.microsoft.com/office/drawing/2014/main" id="{26B63D50-3602-4D67-A76C-633D6D374657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259097" y="6541363"/>
            <a:ext cx="628638" cy="674145"/>
          </a:xfrm>
          <a:prstGeom prst="rect">
            <a:avLst/>
          </a:prstGeom>
        </p:spPr>
      </p:pic>
      <p:pic>
        <p:nvPicPr>
          <p:cNvPr id="65" name="Imagen 64">
            <a:extLst>
              <a:ext uri="{FF2B5EF4-FFF2-40B4-BE49-F238E27FC236}">
                <a16:creationId xmlns:a16="http://schemas.microsoft.com/office/drawing/2014/main" id="{D0CA3D43-846C-4A28-B7BE-3C0790EA8870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65716" t="50407"/>
          <a:stretch/>
        </p:blipFill>
        <p:spPr>
          <a:xfrm flipH="1">
            <a:off x="4623101" y="-1"/>
            <a:ext cx="445785" cy="47838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72087449"/>
      </p:ext>
    </p:extLst>
  </p:cSld>
  <p:clrMapOvr>
    <a:masterClrMapping/>
  </p:clrMapOvr>
</p:sld>
</file>

<file path=ppt/slides/slide3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5" name="Imagen 74">
            <a:extLst>
              <a:ext uri="{FF2B5EF4-FFF2-40B4-BE49-F238E27FC236}">
                <a16:creationId xmlns:a16="http://schemas.microsoft.com/office/drawing/2014/main" id="{86F066D6-3665-40A8-84FE-3CF74306B4E7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5802" t="16947" r="6588" b="21582"/>
          <a:stretch/>
        </p:blipFill>
        <p:spPr>
          <a:xfrm flipH="1">
            <a:off x="2534249" y="1615242"/>
            <a:ext cx="2241249" cy="5818323"/>
          </a:xfrm>
          <a:prstGeom prst="rect">
            <a:avLst/>
          </a:prstGeom>
        </p:spPr>
      </p:pic>
      <p:grpSp>
        <p:nvGrpSpPr>
          <p:cNvPr id="90" name="Grupo 89">
            <a:extLst>
              <a:ext uri="{FF2B5EF4-FFF2-40B4-BE49-F238E27FC236}">
                <a16:creationId xmlns:a16="http://schemas.microsoft.com/office/drawing/2014/main" id="{6A10F933-5BE6-45D0-9227-6F90A3B05617}"/>
              </a:ext>
            </a:extLst>
          </p:cNvPr>
          <p:cNvGrpSpPr/>
          <p:nvPr/>
        </p:nvGrpSpPr>
        <p:grpSpPr>
          <a:xfrm>
            <a:off x="2431176" y="1277695"/>
            <a:ext cx="2333423" cy="338554"/>
            <a:chOff x="282012" y="1116730"/>
            <a:chExt cx="2333423" cy="338554"/>
          </a:xfrm>
        </p:grpSpPr>
        <p:grpSp>
          <p:nvGrpSpPr>
            <p:cNvPr id="76" name="Grupo 75">
              <a:extLst>
                <a:ext uri="{FF2B5EF4-FFF2-40B4-BE49-F238E27FC236}">
                  <a16:creationId xmlns:a16="http://schemas.microsoft.com/office/drawing/2014/main" id="{A61A1061-E59C-431B-BF67-DEFCDEE579BE}"/>
                </a:ext>
              </a:extLst>
            </p:cNvPr>
            <p:cNvGrpSpPr/>
            <p:nvPr/>
          </p:nvGrpSpPr>
          <p:grpSpPr>
            <a:xfrm>
              <a:off x="1292286" y="1199456"/>
              <a:ext cx="1323149" cy="173102"/>
              <a:chOff x="2351916" y="2459619"/>
              <a:chExt cx="1424738" cy="173102"/>
            </a:xfrm>
          </p:grpSpPr>
          <p:pic>
            <p:nvPicPr>
              <p:cNvPr id="77" name="Imagen 76">
                <a:extLst>
                  <a:ext uri="{FF2B5EF4-FFF2-40B4-BE49-F238E27FC236}">
                    <a16:creationId xmlns:a16="http://schemas.microsoft.com/office/drawing/2014/main" id="{B7A81B46-CA0D-4087-89EF-FAE09193A61A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351916" y="2459619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78" name="Imagen 77">
                <a:extLst>
                  <a:ext uri="{FF2B5EF4-FFF2-40B4-BE49-F238E27FC236}">
                    <a16:creationId xmlns:a16="http://schemas.microsoft.com/office/drawing/2014/main" id="{E94153B6-6DC4-4AB7-AC3B-F55DD2065F5B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534444" y="2462337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79" name="Imagen 78">
                <a:extLst>
                  <a:ext uri="{FF2B5EF4-FFF2-40B4-BE49-F238E27FC236}">
                    <a16:creationId xmlns:a16="http://schemas.microsoft.com/office/drawing/2014/main" id="{EA1DF94F-D73B-4068-AC8A-D0A408DD32D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713545" y="2467401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0" name="Imagen 79">
                <a:extLst>
                  <a:ext uri="{FF2B5EF4-FFF2-40B4-BE49-F238E27FC236}">
                    <a16:creationId xmlns:a16="http://schemas.microsoft.com/office/drawing/2014/main" id="{62C852A6-1DC0-492C-8708-0BCE85A2F8DC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898714" y="2467401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1" name="Imagen 80">
                <a:extLst>
                  <a:ext uri="{FF2B5EF4-FFF2-40B4-BE49-F238E27FC236}">
                    <a16:creationId xmlns:a16="http://schemas.microsoft.com/office/drawing/2014/main" id="{0177E378-B2D1-433E-B487-95F0ADA2623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080634" y="2462337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2" name="Imagen 81">
                <a:extLst>
                  <a:ext uri="{FF2B5EF4-FFF2-40B4-BE49-F238E27FC236}">
                    <a16:creationId xmlns:a16="http://schemas.microsoft.com/office/drawing/2014/main" id="{5D2CCC76-1728-4CCE-8CA6-F4D7D93C730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259735" y="2463688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3" name="Imagen 82">
                <a:extLst>
                  <a:ext uri="{FF2B5EF4-FFF2-40B4-BE49-F238E27FC236}">
                    <a16:creationId xmlns:a16="http://schemas.microsoft.com/office/drawing/2014/main" id="{8737CD88-8CE9-45B7-B88B-A039D1BC2D9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436306" y="2459619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4" name="Imagen 83">
                <a:extLst>
                  <a:ext uri="{FF2B5EF4-FFF2-40B4-BE49-F238E27FC236}">
                    <a16:creationId xmlns:a16="http://schemas.microsoft.com/office/drawing/2014/main" id="{9C749F1B-619A-40EE-A3E5-6C9759F13278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624293" y="2462337"/>
                <a:ext cx="152361" cy="165320"/>
              </a:xfrm>
              <a:prstGeom prst="rect">
                <a:avLst/>
              </a:prstGeom>
            </p:spPr>
          </p:pic>
        </p:grpSp>
        <p:sp>
          <p:nvSpPr>
            <p:cNvPr id="86" name="CuadroTexto 85">
              <a:extLst>
                <a:ext uri="{FF2B5EF4-FFF2-40B4-BE49-F238E27FC236}">
                  <a16:creationId xmlns:a16="http://schemas.microsoft.com/office/drawing/2014/main" id="{E7CF8BFC-D72D-4A50-9441-6DC5C224B0DC}"/>
                </a:ext>
              </a:extLst>
            </p:cNvPr>
            <p:cNvSpPr txBox="1"/>
            <p:nvPr/>
          </p:nvSpPr>
          <p:spPr>
            <a:xfrm>
              <a:off x="282012" y="1116730"/>
              <a:ext cx="1081021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s-CL" sz="1600" dirty="0">
                  <a:latin typeface="that i love you" pitchFamily="2" charset="0"/>
                </a:rPr>
                <a:t>Hidratación</a:t>
              </a:r>
            </a:p>
          </p:txBody>
        </p:sp>
      </p:grpSp>
      <p:sp>
        <p:nvSpPr>
          <p:cNvPr id="2" name="Rectángulo: esquinas redondeadas 1">
            <a:extLst>
              <a:ext uri="{FF2B5EF4-FFF2-40B4-BE49-F238E27FC236}">
                <a16:creationId xmlns:a16="http://schemas.microsoft.com/office/drawing/2014/main" id="{8AFFB728-72C6-47D6-8CF6-8E68D901CF0E}"/>
              </a:ext>
            </a:extLst>
          </p:cNvPr>
          <p:cNvSpPr/>
          <p:nvPr/>
        </p:nvSpPr>
        <p:spPr>
          <a:xfrm flipH="1">
            <a:off x="2536574" y="808814"/>
            <a:ext cx="2238924" cy="348713"/>
          </a:xfrm>
          <a:prstGeom prst="roundRect">
            <a:avLst>
              <a:gd name="adj" fmla="val 20690"/>
            </a:avLst>
          </a:prstGeom>
          <a:noFill/>
          <a:ln>
            <a:solidFill>
              <a:schemeClr val="bg1">
                <a:lumMod val="65000"/>
              </a:schemeClr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grpSp>
        <p:nvGrpSpPr>
          <p:cNvPr id="20" name="Grupo 19">
            <a:extLst>
              <a:ext uri="{FF2B5EF4-FFF2-40B4-BE49-F238E27FC236}">
                <a16:creationId xmlns:a16="http://schemas.microsoft.com/office/drawing/2014/main" id="{9E56ED60-C0FC-4AFF-8B2B-402E4644997E}"/>
              </a:ext>
            </a:extLst>
          </p:cNvPr>
          <p:cNvGrpSpPr/>
          <p:nvPr/>
        </p:nvGrpSpPr>
        <p:grpSpPr>
          <a:xfrm>
            <a:off x="2648158" y="551964"/>
            <a:ext cx="1302561" cy="270451"/>
            <a:chOff x="3427898" y="945416"/>
            <a:chExt cx="1302561" cy="270451"/>
          </a:xfrm>
        </p:grpSpPr>
        <p:sp>
          <p:nvSpPr>
            <p:cNvPr id="6" name="Elipse 5">
              <a:extLst>
                <a:ext uri="{FF2B5EF4-FFF2-40B4-BE49-F238E27FC236}">
                  <a16:creationId xmlns:a16="http://schemas.microsoft.com/office/drawing/2014/main" id="{2C5DCEA4-6AF6-49BD-B708-B769FAFE792C}"/>
                </a:ext>
              </a:extLst>
            </p:cNvPr>
            <p:cNvSpPr/>
            <p:nvPr/>
          </p:nvSpPr>
          <p:spPr>
            <a:xfrm>
              <a:off x="3448303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7" name="CuadroTexto 6">
              <a:extLst>
                <a:ext uri="{FF2B5EF4-FFF2-40B4-BE49-F238E27FC236}">
                  <a16:creationId xmlns:a16="http://schemas.microsoft.com/office/drawing/2014/main" id="{AA089D6C-B1E2-48FB-BE83-481042A4D336}"/>
                </a:ext>
              </a:extLst>
            </p:cNvPr>
            <p:cNvSpPr txBox="1"/>
            <p:nvPr/>
          </p:nvSpPr>
          <p:spPr>
            <a:xfrm>
              <a:off x="3427898" y="945416"/>
              <a:ext cx="167925" cy="2623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L</a:t>
              </a:r>
            </a:p>
          </p:txBody>
        </p:sp>
        <p:sp>
          <p:nvSpPr>
            <p:cNvPr id="8" name="Elipse 7">
              <a:extLst>
                <a:ext uri="{FF2B5EF4-FFF2-40B4-BE49-F238E27FC236}">
                  <a16:creationId xmlns:a16="http://schemas.microsoft.com/office/drawing/2014/main" id="{EF3D6D35-0B29-48F8-A7E7-F05677A56176}"/>
                </a:ext>
              </a:extLst>
            </p:cNvPr>
            <p:cNvSpPr/>
            <p:nvPr/>
          </p:nvSpPr>
          <p:spPr>
            <a:xfrm>
              <a:off x="3636352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9" name="CuadroTexto 8">
              <a:extLst>
                <a:ext uri="{FF2B5EF4-FFF2-40B4-BE49-F238E27FC236}">
                  <a16:creationId xmlns:a16="http://schemas.microsoft.com/office/drawing/2014/main" id="{9A7EF53A-AA99-48D2-85A8-CA65C6ED1C5E}"/>
                </a:ext>
              </a:extLst>
            </p:cNvPr>
            <p:cNvSpPr txBox="1"/>
            <p:nvPr/>
          </p:nvSpPr>
          <p:spPr>
            <a:xfrm>
              <a:off x="3604676" y="945416"/>
              <a:ext cx="167925" cy="2623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M</a:t>
              </a:r>
            </a:p>
          </p:txBody>
        </p:sp>
        <p:sp>
          <p:nvSpPr>
            <p:cNvPr id="10" name="Elipse 9">
              <a:extLst>
                <a:ext uri="{FF2B5EF4-FFF2-40B4-BE49-F238E27FC236}">
                  <a16:creationId xmlns:a16="http://schemas.microsoft.com/office/drawing/2014/main" id="{B0003AE6-C47F-46BF-B6B1-DDBB042C0368}"/>
                </a:ext>
              </a:extLst>
            </p:cNvPr>
            <p:cNvSpPr/>
            <p:nvPr/>
          </p:nvSpPr>
          <p:spPr>
            <a:xfrm>
              <a:off x="3822502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1" name="CuadroTexto 10">
              <a:extLst>
                <a:ext uri="{FF2B5EF4-FFF2-40B4-BE49-F238E27FC236}">
                  <a16:creationId xmlns:a16="http://schemas.microsoft.com/office/drawing/2014/main" id="{93A2415F-9910-41C0-9834-ACE5EE7EC06F}"/>
                </a:ext>
              </a:extLst>
            </p:cNvPr>
            <p:cNvSpPr txBox="1"/>
            <p:nvPr/>
          </p:nvSpPr>
          <p:spPr>
            <a:xfrm>
              <a:off x="3795934" y="953506"/>
              <a:ext cx="167925" cy="2623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M</a:t>
              </a:r>
            </a:p>
          </p:txBody>
        </p:sp>
        <p:sp>
          <p:nvSpPr>
            <p:cNvPr id="12" name="Elipse 11">
              <a:extLst>
                <a:ext uri="{FF2B5EF4-FFF2-40B4-BE49-F238E27FC236}">
                  <a16:creationId xmlns:a16="http://schemas.microsoft.com/office/drawing/2014/main" id="{C7C288CE-F547-4E52-94A3-8C23F40BEE3C}"/>
                </a:ext>
              </a:extLst>
            </p:cNvPr>
            <p:cNvSpPr/>
            <p:nvPr/>
          </p:nvSpPr>
          <p:spPr>
            <a:xfrm>
              <a:off x="4008652" y="983612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3" name="CuadroTexto 12">
              <a:extLst>
                <a:ext uri="{FF2B5EF4-FFF2-40B4-BE49-F238E27FC236}">
                  <a16:creationId xmlns:a16="http://schemas.microsoft.com/office/drawing/2014/main" id="{4114C506-8170-47D2-9D5A-128DBFEEE7C8}"/>
                </a:ext>
              </a:extLst>
            </p:cNvPr>
            <p:cNvSpPr txBox="1"/>
            <p:nvPr/>
          </p:nvSpPr>
          <p:spPr>
            <a:xfrm>
              <a:off x="3987194" y="951397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J</a:t>
              </a:r>
            </a:p>
          </p:txBody>
        </p:sp>
        <p:sp>
          <p:nvSpPr>
            <p:cNvPr id="14" name="Elipse 13">
              <a:extLst>
                <a:ext uri="{FF2B5EF4-FFF2-40B4-BE49-F238E27FC236}">
                  <a16:creationId xmlns:a16="http://schemas.microsoft.com/office/drawing/2014/main" id="{7CC52FD5-4E7C-49FA-BD83-A545EB3FC017}"/>
                </a:ext>
              </a:extLst>
            </p:cNvPr>
            <p:cNvSpPr/>
            <p:nvPr/>
          </p:nvSpPr>
          <p:spPr>
            <a:xfrm>
              <a:off x="4195174" y="983612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5" name="CuadroTexto 14">
              <a:extLst>
                <a:ext uri="{FF2B5EF4-FFF2-40B4-BE49-F238E27FC236}">
                  <a16:creationId xmlns:a16="http://schemas.microsoft.com/office/drawing/2014/main" id="{DDD8D263-EBC7-4AD3-8203-2FC2CBE524AF}"/>
                </a:ext>
              </a:extLst>
            </p:cNvPr>
            <p:cNvSpPr txBox="1"/>
            <p:nvPr/>
          </p:nvSpPr>
          <p:spPr>
            <a:xfrm>
              <a:off x="4169468" y="953506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V</a:t>
              </a:r>
            </a:p>
          </p:txBody>
        </p:sp>
        <p:sp>
          <p:nvSpPr>
            <p:cNvPr id="16" name="Elipse 15">
              <a:extLst>
                <a:ext uri="{FF2B5EF4-FFF2-40B4-BE49-F238E27FC236}">
                  <a16:creationId xmlns:a16="http://schemas.microsoft.com/office/drawing/2014/main" id="{1684D4EA-52BA-4FA5-A1FB-CB87FE74C584}"/>
                </a:ext>
              </a:extLst>
            </p:cNvPr>
            <p:cNvSpPr/>
            <p:nvPr/>
          </p:nvSpPr>
          <p:spPr>
            <a:xfrm>
              <a:off x="4383504" y="983612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7" name="CuadroTexto 16">
              <a:extLst>
                <a:ext uri="{FF2B5EF4-FFF2-40B4-BE49-F238E27FC236}">
                  <a16:creationId xmlns:a16="http://schemas.microsoft.com/office/drawing/2014/main" id="{3308939E-46AD-485D-B001-89690CD4E751}"/>
                </a:ext>
              </a:extLst>
            </p:cNvPr>
            <p:cNvSpPr txBox="1"/>
            <p:nvPr/>
          </p:nvSpPr>
          <p:spPr>
            <a:xfrm>
              <a:off x="4354590" y="945416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S</a:t>
              </a:r>
            </a:p>
          </p:txBody>
        </p:sp>
        <p:sp>
          <p:nvSpPr>
            <p:cNvPr id="18" name="Elipse 17">
              <a:extLst>
                <a:ext uri="{FF2B5EF4-FFF2-40B4-BE49-F238E27FC236}">
                  <a16:creationId xmlns:a16="http://schemas.microsoft.com/office/drawing/2014/main" id="{A8672FC7-70F5-4C49-A014-22DFFFBC4EA9}"/>
                </a:ext>
              </a:extLst>
            </p:cNvPr>
            <p:cNvSpPr/>
            <p:nvPr/>
          </p:nvSpPr>
          <p:spPr>
            <a:xfrm>
              <a:off x="4562534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9" name="CuadroTexto 18">
              <a:extLst>
                <a:ext uri="{FF2B5EF4-FFF2-40B4-BE49-F238E27FC236}">
                  <a16:creationId xmlns:a16="http://schemas.microsoft.com/office/drawing/2014/main" id="{FDD8A62F-1C31-4D5B-8003-266E7EE66DB5}"/>
                </a:ext>
              </a:extLst>
            </p:cNvPr>
            <p:cNvSpPr txBox="1"/>
            <p:nvPr/>
          </p:nvSpPr>
          <p:spPr>
            <a:xfrm>
              <a:off x="4541872" y="945416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D</a:t>
              </a:r>
            </a:p>
          </p:txBody>
        </p:sp>
      </p:grpSp>
      <p:sp>
        <p:nvSpPr>
          <p:cNvPr id="43" name="Rectángulo: esquinas redondeadas 42">
            <a:extLst>
              <a:ext uri="{FF2B5EF4-FFF2-40B4-BE49-F238E27FC236}">
                <a16:creationId xmlns:a16="http://schemas.microsoft.com/office/drawing/2014/main" id="{89D5D1E2-00DC-4937-B50F-B770D836BFF9}"/>
              </a:ext>
            </a:extLst>
          </p:cNvPr>
          <p:cNvSpPr/>
          <p:nvPr/>
        </p:nvSpPr>
        <p:spPr>
          <a:xfrm flipH="1">
            <a:off x="460830" y="5801409"/>
            <a:ext cx="1867912" cy="1306787"/>
          </a:xfrm>
          <a:prstGeom prst="roundRect">
            <a:avLst>
              <a:gd name="adj" fmla="val 3042"/>
            </a:avLst>
          </a:prstGeom>
          <a:noFill/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61" name="CuadroTexto 60">
            <a:extLst>
              <a:ext uri="{FF2B5EF4-FFF2-40B4-BE49-F238E27FC236}">
                <a16:creationId xmlns:a16="http://schemas.microsoft.com/office/drawing/2014/main" id="{B1867932-8D36-4858-BFF8-81AECC48EBAD}"/>
              </a:ext>
            </a:extLst>
          </p:cNvPr>
          <p:cNvSpPr txBox="1"/>
          <p:nvPr/>
        </p:nvSpPr>
        <p:spPr>
          <a:xfrm>
            <a:off x="502270" y="470523"/>
            <a:ext cx="1705246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CL" sz="4800" dirty="0">
                <a:latin typeface="August Script Bold free" pitchFamily="2" charset="0"/>
              </a:rPr>
              <a:t>Año</a:t>
            </a:r>
          </a:p>
        </p:txBody>
      </p:sp>
      <p:sp>
        <p:nvSpPr>
          <p:cNvPr id="62" name="CuadroTexto 61">
            <a:extLst>
              <a:ext uri="{FF2B5EF4-FFF2-40B4-BE49-F238E27FC236}">
                <a16:creationId xmlns:a16="http://schemas.microsoft.com/office/drawing/2014/main" id="{D7348A25-2C0A-4180-9706-193D7ACDBC8E}"/>
              </a:ext>
            </a:extLst>
          </p:cNvPr>
          <p:cNvSpPr txBox="1"/>
          <p:nvPr/>
        </p:nvSpPr>
        <p:spPr>
          <a:xfrm>
            <a:off x="1174158" y="905259"/>
            <a:ext cx="149088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CL" sz="4000" dirty="0" smtClean="0">
                <a:latin typeface="August Script Bold free" pitchFamily="2" charset="0"/>
              </a:rPr>
              <a:t>2023 </a:t>
            </a:r>
            <a:endParaRPr lang="es-CL" sz="4000" dirty="0">
              <a:latin typeface="August Script Bold free" pitchFamily="2" charset="0"/>
            </a:endParaRPr>
          </a:p>
        </p:txBody>
      </p:sp>
      <p:sp>
        <p:nvSpPr>
          <p:cNvPr id="27" name="CuadroTexto 26">
            <a:extLst>
              <a:ext uri="{FF2B5EF4-FFF2-40B4-BE49-F238E27FC236}">
                <a16:creationId xmlns:a16="http://schemas.microsoft.com/office/drawing/2014/main" id="{F0091D1D-C5BA-4DD7-B564-F84C4F3256B9}"/>
              </a:ext>
            </a:extLst>
          </p:cNvPr>
          <p:cNvSpPr txBox="1"/>
          <p:nvPr/>
        </p:nvSpPr>
        <p:spPr>
          <a:xfrm>
            <a:off x="788889" y="1505371"/>
            <a:ext cx="136617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CL" sz="3600" dirty="0">
                <a:latin typeface="Ayunindra Font" pitchFamily="50" charset="0"/>
              </a:rPr>
              <a:t>Metas</a:t>
            </a:r>
          </a:p>
        </p:txBody>
      </p:sp>
      <p:cxnSp>
        <p:nvCxnSpPr>
          <p:cNvPr id="34" name="Conector recto 33">
            <a:extLst>
              <a:ext uri="{FF2B5EF4-FFF2-40B4-BE49-F238E27FC236}">
                <a16:creationId xmlns:a16="http://schemas.microsoft.com/office/drawing/2014/main" id="{6C326F97-CC68-4216-8B0B-6409AE189A23}"/>
              </a:ext>
            </a:extLst>
          </p:cNvPr>
          <p:cNvCxnSpPr>
            <a:cxnSpLocks/>
          </p:cNvCxnSpPr>
          <p:nvPr/>
        </p:nvCxnSpPr>
        <p:spPr>
          <a:xfrm>
            <a:off x="719609" y="2193173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Conector recto 36">
            <a:extLst>
              <a:ext uri="{FF2B5EF4-FFF2-40B4-BE49-F238E27FC236}">
                <a16:creationId xmlns:a16="http://schemas.microsoft.com/office/drawing/2014/main" id="{7A9A9E17-643C-46C7-8DA1-90ACB4FD0A6E}"/>
              </a:ext>
            </a:extLst>
          </p:cNvPr>
          <p:cNvCxnSpPr>
            <a:cxnSpLocks/>
          </p:cNvCxnSpPr>
          <p:nvPr/>
        </p:nvCxnSpPr>
        <p:spPr>
          <a:xfrm>
            <a:off x="720116" y="2475725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Conector recto 37">
            <a:extLst>
              <a:ext uri="{FF2B5EF4-FFF2-40B4-BE49-F238E27FC236}">
                <a16:creationId xmlns:a16="http://schemas.microsoft.com/office/drawing/2014/main" id="{117FEECC-50E9-48AE-A3A0-ECE918D11567}"/>
              </a:ext>
            </a:extLst>
          </p:cNvPr>
          <p:cNvCxnSpPr>
            <a:cxnSpLocks/>
          </p:cNvCxnSpPr>
          <p:nvPr/>
        </p:nvCxnSpPr>
        <p:spPr>
          <a:xfrm>
            <a:off x="718240" y="2780525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Conector recto 38">
            <a:extLst>
              <a:ext uri="{FF2B5EF4-FFF2-40B4-BE49-F238E27FC236}">
                <a16:creationId xmlns:a16="http://schemas.microsoft.com/office/drawing/2014/main" id="{F24D8324-6901-4816-8512-FDC54A3E01DF}"/>
              </a:ext>
            </a:extLst>
          </p:cNvPr>
          <p:cNvCxnSpPr>
            <a:cxnSpLocks/>
          </p:cNvCxnSpPr>
          <p:nvPr/>
        </p:nvCxnSpPr>
        <p:spPr>
          <a:xfrm>
            <a:off x="718240" y="3074201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Placa 2">
            <a:extLst>
              <a:ext uri="{FF2B5EF4-FFF2-40B4-BE49-F238E27FC236}">
                <a16:creationId xmlns:a16="http://schemas.microsoft.com/office/drawing/2014/main" id="{C3F9C842-00FA-4A41-AA78-EC49C9D9D4A3}"/>
              </a:ext>
            </a:extLst>
          </p:cNvPr>
          <p:cNvSpPr/>
          <p:nvPr/>
        </p:nvSpPr>
        <p:spPr>
          <a:xfrm flipH="1">
            <a:off x="489789" y="3750740"/>
            <a:ext cx="1791840" cy="1500318"/>
          </a:xfrm>
          <a:prstGeom prst="plaque">
            <a:avLst>
              <a:gd name="adj" fmla="val 6619"/>
            </a:avLst>
          </a:prstGeom>
          <a:solidFill>
            <a:srgbClr val="FCEBE0"/>
          </a:solidFill>
          <a:ln>
            <a:solidFill>
              <a:srgbClr val="FCD6D7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70" name="CuadroTexto 69">
            <a:extLst>
              <a:ext uri="{FF2B5EF4-FFF2-40B4-BE49-F238E27FC236}">
                <a16:creationId xmlns:a16="http://schemas.microsoft.com/office/drawing/2014/main" id="{C5660BA0-7AA5-442F-B19F-51782AAE91E1}"/>
              </a:ext>
            </a:extLst>
          </p:cNvPr>
          <p:cNvSpPr txBox="1"/>
          <p:nvPr/>
        </p:nvSpPr>
        <p:spPr>
          <a:xfrm flipH="1">
            <a:off x="560832" y="3174959"/>
            <a:ext cx="157604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CL" sz="3200" dirty="0">
                <a:latin typeface="Please write me a song" panose="02000603000000000000" pitchFamily="2" charset="0"/>
                <a:ea typeface="Please write me a song" panose="02000603000000000000" pitchFamily="2" charset="0"/>
              </a:rPr>
              <a:t>Importante</a:t>
            </a:r>
          </a:p>
        </p:txBody>
      </p:sp>
      <p:sp>
        <p:nvSpPr>
          <p:cNvPr id="72" name="CuadroTexto 71">
            <a:extLst>
              <a:ext uri="{FF2B5EF4-FFF2-40B4-BE49-F238E27FC236}">
                <a16:creationId xmlns:a16="http://schemas.microsoft.com/office/drawing/2014/main" id="{FA02E334-CC17-4B72-8C99-28B64BC13A1C}"/>
              </a:ext>
            </a:extLst>
          </p:cNvPr>
          <p:cNvSpPr txBox="1"/>
          <p:nvPr/>
        </p:nvSpPr>
        <p:spPr>
          <a:xfrm flipH="1">
            <a:off x="773256" y="5571063"/>
            <a:ext cx="1293702" cy="594906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algn="ctr"/>
            <a:r>
              <a:rPr lang="es-CL" sz="3266" dirty="0">
                <a:latin typeface="The Sunset" pitchFamily="2" charset="0"/>
              </a:rPr>
              <a:t>Notas</a:t>
            </a:r>
          </a:p>
        </p:txBody>
      </p:sp>
      <p:pic>
        <p:nvPicPr>
          <p:cNvPr id="22" name="Imagen 21">
            <a:extLst>
              <a:ext uri="{FF2B5EF4-FFF2-40B4-BE49-F238E27FC236}">
                <a16:creationId xmlns:a16="http://schemas.microsoft.com/office/drawing/2014/main" id="{62CBFADE-6F0F-42F1-9100-230F3D7A9794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188956" y="4650379"/>
            <a:ext cx="727315" cy="2864905"/>
          </a:xfrm>
          <a:prstGeom prst="rect">
            <a:avLst/>
          </a:prstGeom>
        </p:spPr>
      </p:pic>
      <p:pic>
        <p:nvPicPr>
          <p:cNvPr id="23" name="Imagen 22">
            <a:extLst>
              <a:ext uri="{FF2B5EF4-FFF2-40B4-BE49-F238E27FC236}">
                <a16:creationId xmlns:a16="http://schemas.microsoft.com/office/drawing/2014/main" id="{2B2C2E0D-EB88-46B4-AC8F-E4A9A8B31354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43898" t="21174"/>
          <a:stretch/>
        </p:blipFill>
        <p:spPr>
          <a:xfrm>
            <a:off x="0" y="0"/>
            <a:ext cx="909986" cy="976498"/>
          </a:xfrm>
          <a:prstGeom prst="rect">
            <a:avLst/>
          </a:prstGeom>
        </p:spPr>
      </p:pic>
      <p:pic>
        <p:nvPicPr>
          <p:cNvPr id="25" name="Imagen 24">
            <a:extLst>
              <a:ext uri="{FF2B5EF4-FFF2-40B4-BE49-F238E27FC236}">
                <a16:creationId xmlns:a16="http://schemas.microsoft.com/office/drawing/2014/main" id="{C293EFCA-F8D9-437F-BBDE-D23B0F61DF56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027536" y="351099"/>
            <a:ext cx="713197" cy="476000"/>
          </a:xfrm>
          <a:prstGeom prst="rect">
            <a:avLst/>
          </a:prstGeom>
        </p:spPr>
      </p:pic>
      <p:grpSp>
        <p:nvGrpSpPr>
          <p:cNvPr id="31" name="Grupo 30">
            <a:extLst>
              <a:ext uri="{FF2B5EF4-FFF2-40B4-BE49-F238E27FC236}">
                <a16:creationId xmlns:a16="http://schemas.microsoft.com/office/drawing/2014/main" id="{7745E27F-467E-4749-8E47-3209094E0C66}"/>
              </a:ext>
            </a:extLst>
          </p:cNvPr>
          <p:cNvGrpSpPr/>
          <p:nvPr/>
        </p:nvGrpSpPr>
        <p:grpSpPr>
          <a:xfrm>
            <a:off x="526230" y="2080990"/>
            <a:ext cx="160028" cy="1041337"/>
            <a:chOff x="508707" y="2032864"/>
            <a:chExt cx="160028" cy="1041337"/>
          </a:xfrm>
        </p:grpSpPr>
        <p:pic>
          <p:nvPicPr>
            <p:cNvPr id="57" name="Imagen 56">
              <a:extLst>
                <a:ext uri="{FF2B5EF4-FFF2-40B4-BE49-F238E27FC236}">
                  <a16:creationId xmlns:a16="http://schemas.microsoft.com/office/drawing/2014/main" id="{961930C2-F576-49DD-A7AA-2FDB4D77175D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7508" y="2035205"/>
              <a:ext cx="162906" cy="158223"/>
            </a:xfrm>
            <a:prstGeom prst="rect">
              <a:avLst/>
            </a:prstGeom>
          </p:spPr>
        </p:pic>
        <p:pic>
          <p:nvPicPr>
            <p:cNvPr id="58" name="Imagen 57">
              <a:extLst>
                <a:ext uri="{FF2B5EF4-FFF2-40B4-BE49-F238E27FC236}">
                  <a16:creationId xmlns:a16="http://schemas.microsoft.com/office/drawing/2014/main" id="{56867267-B475-4E69-9D58-EC62A6FE058B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7509" y="2315160"/>
              <a:ext cx="162906" cy="158223"/>
            </a:xfrm>
            <a:prstGeom prst="rect">
              <a:avLst/>
            </a:prstGeom>
          </p:spPr>
        </p:pic>
        <p:pic>
          <p:nvPicPr>
            <p:cNvPr id="60" name="Imagen 59">
              <a:extLst>
                <a:ext uri="{FF2B5EF4-FFF2-40B4-BE49-F238E27FC236}">
                  <a16:creationId xmlns:a16="http://schemas.microsoft.com/office/drawing/2014/main" id="{E29EF204-A448-4002-8A1C-DB0341F31464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6366" y="2619960"/>
              <a:ext cx="162906" cy="158223"/>
            </a:xfrm>
            <a:prstGeom prst="rect">
              <a:avLst/>
            </a:prstGeom>
          </p:spPr>
        </p:pic>
        <p:pic>
          <p:nvPicPr>
            <p:cNvPr id="63" name="Imagen 62">
              <a:extLst>
                <a:ext uri="{FF2B5EF4-FFF2-40B4-BE49-F238E27FC236}">
                  <a16:creationId xmlns:a16="http://schemas.microsoft.com/office/drawing/2014/main" id="{86120641-32C4-4AE8-94D3-C94C18868525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8171" y="2913636"/>
              <a:ext cx="162906" cy="158223"/>
            </a:xfrm>
            <a:prstGeom prst="rect">
              <a:avLst/>
            </a:prstGeom>
          </p:spPr>
        </p:pic>
      </p:grpSp>
      <p:sp>
        <p:nvSpPr>
          <p:cNvPr id="64" name="Placa 63">
            <a:extLst>
              <a:ext uri="{FF2B5EF4-FFF2-40B4-BE49-F238E27FC236}">
                <a16:creationId xmlns:a16="http://schemas.microsoft.com/office/drawing/2014/main" id="{1F1A37EF-7612-4F45-97CD-3C62C17F6D0D}"/>
              </a:ext>
            </a:extLst>
          </p:cNvPr>
          <p:cNvSpPr/>
          <p:nvPr/>
        </p:nvSpPr>
        <p:spPr>
          <a:xfrm flipH="1">
            <a:off x="544463" y="3806973"/>
            <a:ext cx="1680470" cy="1381373"/>
          </a:xfrm>
          <a:prstGeom prst="plaque">
            <a:avLst>
              <a:gd name="adj" fmla="val 6619"/>
            </a:avLst>
          </a:prstGeom>
          <a:noFill/>
          <a:ln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pic>
        <p:nvPicPr>
          <p:cNvPr id="32" name="Imagen 31">
            <a:extLst>
              <a:ext uri="{FF2B5EF4-FFF2-40B4-BE49-F238E27FC236}">
                <a16:creationId xmlns:a16="http://schemas.microsoft.com/office/drawing/2014/main" id="{26B63D50-3602-4D67-A76C-633D6D374657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259097" y="6541363"/>
            <a:ext cx="628638" cy="674145"/>
          </a:xfrm>
          <a:prstGeom prst="rect">
            <a:avLst/>
          </a:prstGeom>
        </p:spPr>
      </p:pic>
      <p:pic>
        <p:nvPicPr>
          <p:cNvPr id="65" name="Imagen 64">
            <a:extLst>
              <a:ext uri="{FF2B5EF4-FFF2-40B4-BE49-F238E27FC236}">
                <a16:creationId xmlns:a16="http://schemas.microsoft.com/office/drawing/2014/main" id="{D0CA3D43-846C-4A28-B7BE-3C0790EA8870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65716" t="50407"/>
          <a:stretch/>
        </p:blipFill>
        <p:spPr>
          <a:xfrm flipH="1">
            <a:off x="4623101" y="-1"/>
            <a:ext cx="445785" cy="47838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72644808"/>
      </p:ext>
    </p:extLst>
  </p:cSld>
  <p:clrMapOvr>
    <a:masterClrMapping/>
  </p:clrMapOvr>
</p:sld>
</file>

<file path=ppt/slides/slide3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5" name="Imagen 74">
            <a:extLst>
              <a:ext uri="{FF2B5EF4-FFF2-40B4-BE49-F238E27FC236}">
                <a16:creationId xmlns:a16="http://schemas.microsoft.com/office/drawing/2014/main" id="{86F066D6-3665-40A8-84FE-3CF74306B4E7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5802" t="16947" r="6588" b="21582"/>
          <a:stretch/>
        </p:blipFill>
        <p:spPr>
          <a:xfrm flipH="1">
            <a:off x="2534249" y="1615242"/>
            <a:ext cx="2241249" cy="5818323"/>
          </a:xfrm>
          <a:prstGeom prst="rect">
            <a:avLst/>
          </a:prstGeom>
        </p:spPr>
      </p:pic>
      <p:grpSp>
        <p:nvGrpSpPr>
          <p:cNvPr id="90" name="Grupo 89">
            <a:extLst>
              <a:ext uri="{FF2B5EF4-FFF2-40B4-BE49-F238E27FC236}">
                <a16:creationId xmlns:a16="http://schemas.microsoft.com/office/drawing/2014/main" id="{6A10F933-5BE6-45D0-9227-6F90A3B05617}"/>
              </a:ext>
            </a:extLst>
          </p:cNvPr>
          <p:cNvGrpSpPr/>
          <p:nvPr/>
        </p:nvGrpSpPr>
        <p:grpSpPr>
          <a:xfrm>
            <a:off x="2431176" y="1277695"/>
            <a:ext cx="2333423" cy="338554"/>
            <a:chOff x="282012" y="1116730"/>
            <a:chExt cx="2333423" cy="338554"/>
          </a:xfrm>
        </p:grpSpPr>
        <p:grpSp>
          <p:nvGrpSpPr>
            <p:cNvPr id="76" name="Grupo 75">
              <a:extLst>
                <a:ext uri="{FF2B5EF4-FFF2-40B4-BE49-F238E27FC236}">
                  <a16:creationId xmlns:a16="http://schemas.microsoft.com/office/drawing/2014/main" id="{A61A1061-E59C-431B-BF67-DEFCDEE579BE}"/>
                </a:ext>
              </a:extLst>
            </p:cNvPr>
            <p:cNvGrpSpPr/>
            <p:nvPr/>
          </p:nvGrpSpPr>
          <p:grpSpPr>
            <a:xfrm>
              <a:off x="1292286" y="1199456"/>
              <a:ext cx="1323149" cy="173102"/>
              <a:chOff x="2351916" y="2459619"/>
              <a:chExt cx="1424738" cy="173102"/>
            </a:xfrm>
          </p:grpSpPr>
          <p:pic>
            <p:nvPicPr>
              <p:cNvPr id="77" name="Imagen 76">
                <a:extLst>
                  <a:ext uri="{FF2B5EF4-FFF2-40B4-BE49-F238E27FC236}">
                    <a16:creationId xmlns:a16="http://schemas.microsoft.com/office/drawing/2014/main" id="{B7A81B46-CA0D-4087-89EF-FAE09193A61A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351916" y="2459619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78" name="Imagen 77">
                <a:extLst>
                  <a:ext uri="{FF2B5EF4-FFF2-40B4-BE49-F238E27FC236}">
                    <a16:creationId xmlns:a16="http://schemas.microsoft.com/office/drawing/2014/main" id="{E94153B6-6DC4-4AB7-AC3B-F55DD2065F5B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534444" y="2462337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79" name="Imagen 78">
                <a:extLst>
                  <a:ext uri="{FF2B5EF4-FFF2-40B4-BE49-F238E27FC236}">
                    <a16:creationId xmlns:a16="http://schemas.microsoft.com/office/drawing/2014/main" id="{EA1DF94F-D73B-4068-AC8A-D0A408DD32D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713545" y="2467401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0" name="Imagen 79">
                <a:extLst>
                  <a:ext uri="{FF2B5EF4-FFF2-40B4-BE49-F238E27FC236}">
                    <a16:creationId xmlns:a16="http://schemas.microsoft.com/office/drawing/2014/main" id="{62C852A6-1DC0-492C-8708-0BCE85A2F8DC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898714" y="2467401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1" name="Imagen 80">
                <a:extLst>
                  <a:ext uri="{FF2B5EF4-FFF2-40B4-BE49-F238E27FC236}">
                    <a16:creationId xmlns:a16="http://schemas.microsoft.com/office/drawing/2014/main" id="{0177E378-B2D1-433E-B487-95F0ADA2623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080634" y="2462337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2" name="Imagen 81">
                <a:extLst>
                  <a:ext uri="{FF2B5EF4-FFF2-40B4-BE49-F238E27FC236}">
                    <a16:creationId xmlns:a16="http://schemas.microsoft.com/office/drawing/2014/main" id="{5D2CCC76-1728-4CCE-8CA6-F4D7D93C730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259735" y="2463688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3" name="Imagen 82">
                <a:extLst>
                  <a:ext uri="{FF2B5EF4-FFF2-40B4-BE49-F238E27FC236}">
                    <a16:creationId xmlns:a16="http://schemas.microsoft.com/office/drawing/2014/main" id="{8737CD88-8CE9-45B7-B88B-A039D1BC2D9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436306" y="2459619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4" name="Imagen 83">
                <a:extLst>
                  <a:ext uri="{FF2B5EF4-FFF2-40B4-BE49-F238E27FC236}">
                    <a16:creationId xmlns:a16="http://schemas.microsoft.com/office/drawing/2014/main" id="{9C749F1B-619A-40EE-A3E5-6C9759F13278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624293" y="2462337"/>
                <a:ext cx="152361" cy="165320"/>
              </a:xfrm>
              <a:prstGeom prst="rect">
                <a:avLst/>
              </a:prstGeom>
            </p:spPr>
          </p:pic>
        </p:grpSp>
        <p:sp>
          <p:nvSpPr>
            <p:cNvPr id="86" name="CuadroTexto 85">
              <a:extLst>
                <a:ext uri="{FF2B5EF4-FFF2-40B4-BE49-F238E27FC236}">
                  <a16:creationId xmlns:a16="http://schemas.microsoft.com/office/drawing/2014/main" id="{E7CF8BFC-D72D-4A50-9441-6DC5C224B0DC}"/>
                </a:ext>
              </a:extLst>
            </p:cNvPr>
            <p:cNvSpPr txBox="1"/>
            <p:nvPr/>
          </p:nvSpPr>
          <p:spPr>
            <a:xfrm>
              <a:off x="282012" y="1116730"/>
              <a:ext cx="1081021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s-CL" sz="1600" dirty="0">
                  <a:latin typeface="that i love you" pitchFamily="2" charset="0"/>
                </a:rPr>
                <a:t>Hidratación</a:t>
              </a:r>
            </a:p>
          </p:txBody>
        </p:sp>
      </p:grpSp>
      <p:sp>
        <p:nvSpPr>
          <p:cNvPr id="2" name="Rectángulo: esquinas redondeadas 1">
            <a:extLst>
              <a:ext uri="{FF2B5EF4-FFF2-40B4-BE49-F238E27FC236}">
                <a16:creationId xmlns:a16="http://schemas.microsoft.com/office/drawing/2014/main" id="{8AFFB728-72C6-47D6-8CF6-8E68D901CF0E}"/>
              </a:ext>
            </a:extLst>
          </p:cNvPr>
          <p:cNvSpPr/>
          <p:nvPr/>
        </p:nvSpPr>
        <p:spPr>
          <a:xfrm flipH="1">
            <a:off x="2536574" y="808814"/>
            <a:ext cx="2238924" cy="348713"/>
          </a:xfrm>
          <a:prstGeom prst="roundRect">
            <a:avLst>
              <a:gd name="adj" fmla="val 20690"/>
            </a:avLst>
          </a:prstGeom>
          <a:noFill/>
          <a:ln>
            <a:solidFill>
              <a:schemeClr val="bg1">
                <a:lumMod val="65000"/>
              </a:schemeClr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grpSp>
        <p:nvGrpSpPr>
          <p:cNvPr id="20" name="Grupo 19">
            <a:extLst>
              <a:ext uri="{FF2B5EF4-FFF2-40B4-BE49-F238E27FC236}">
                <a16:creationId xmlns:a16="http://schemas.microsoft.com/office/drawing/2014/main" id="{9E56ED60-C0FC-4AFF-8B2B-402E4644997E}"/>
              </a:ext>
            </a:extLst>
          </p:cNvPr>
          <p:cNvGrpSpPr/>
          <p:nvPr/>
        </p:nvGrpSpPr>
        <p:grpSpPr>
          <a:xfrm>
            <a:off x="2648158" y="551964"/>
            <a:ext cx="1302561" cy="270451"/>
            <a:chOff x="3427898" y="945416"/>
            <a:chExt cx="1302561" cy="270451"/>
          </a:xfrm>
        </p:grpSpPr>
        <p:sp>
          <p:nvSpPr>
            <p:cNvPr id="6" name="Elipse 5">
              <a:extLst>
                <a:ext uri="{FF2B5EF4-FFF2-40B4-BE49-F238E27FC236}">
                  <a16:creationId xmlns:a16="http://schemas.microsoft.com/office/drawing/2014/main" id="{2C5DCEA4-6AF6-49BD-B708-B769FAFE792C}"/>
                </a:ext>
              </a:extLst>
            </p:cNvPr>
            <p:cNvSpPr/>
            <p:nvPr/>
          </p:nvSpPr>
          <p:spPr>
            <a:xfrm>
              <a:off x="3448303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7" name="CuadroTexto 6">
              <a:extLst>
                <a:ext uri="{FF2B5EF4-FFF2-40B4-BE49-F238E27FC236}">
                  <a16:creationId xmlns:a16="http://schemas.microsoft.com/office/drawing/2014/main" id="{AA089D6C-B1E2-48FB-BE83-481042A4D336}"/>
                </a:ext>
              </a:extLst>
            </p:cNvPr>
            <p:cNvSpPr txBox="1"/>
            <p:nvPr/>
          </p:nvSpPr>
          <p:spPr>
            <a:xfrm>
              <a:off x="3427898" y="945416"/>
              <a:ext cx="167925" cy="2623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L</a:t>
              </a:r>
            </a:p>
          </p:txBody>
        </p:sp>
        <p:sp>
          <p:nvSpPr>
            <p:cNvPr id="8" name="Elipse 7">
              <a:extLst>
                <a:ext uri="{FF2B5EF4-FFF2-40B4-BE49-F238E27FC236}">
                  <a16:creationId xmlns:a16="http://schemas.microsoft.com/office/drawing/2014/main" id="{EF3D6D35-0B29-48F8-A7E7-F05677A56176}"/>
                </a:ext>
              </a:extLst>
            </p:cNvPr>
            <p:cNvSpPr/>
            <p:nvPr/>
          </p:nvSpPr>
          <p:spPr>
            <a:xfrm>
              <a:off x="3636352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9" name="CuadroTexto 8">
              <a:extLst>
                <a:ext uri="{FF2B5EF4-FFF2-40B4-BE49-F238E27FC236}">
                  <a16:creationId xmlns:a16="http://schemas.microsoft.com/office/drawing/2014/main" id="{9A7EF53A-AA99-48D2-85A8-CA65C6ED1C5E}"/>
                </a:ext>
              </a:extLst>
            </p:cNvPr>
            <p:cNvSpPr txBox="1"/>
            <p:nvPr/>
          </p:nvSpPr>
          <p:spPr>
            <a:xfrm>
              <a:off x="3604676" y="945416"/>
              <a:ext cx="167925" cy="2623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M</a:t>
              </a:r>
            </a:p>
          </p:txBody>
        </p:sp>
        <p:sp>
          <p:nvSpPr>
            <p:cNvPr id="10" name="Elipse 9">
              <a:extLst>
                <a:ext uri="{FF2B5EF4-FFF2-40B4-BE49-F238E27FC236}">
                  <a16:creationId xmlns:a16="http://schemas.microsoft.com/office/drawing/2014/main" id="{B0003AE6-C47F-46BF-B6B1-DDBB042C0368}"/>
                </a:ext>
              </a:extLst>
            </p:cNvPr>
            <p:cNvSpPr/>
            <p:nvPr/>
          </p:nvSpPr>
          <p:spPr>
            <a:xfrm>
              <a:off x="3822502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1" name="CuadroTexto 10">
              <a:extLst>
                <a:ext uri="{FF2B5EF4-FFF2-40B4-BE49-F238E27FC236}">
                  <a16:creationId xmlns:a16="http://schemas.microsoft.com/office/drawing/2014/main" id="{93A2415F-9910-41C0-9834-ACE5EE7EC06F}"/>
                </a:ext>
              </a:extLst>
            </p:cNvPr>
            <p:cNvSpPr txBox="1"/>
            <p:nvPr/>
          </p:nvSpPr>
          <p:spPr>
            <a:xfrm>
              <a:off x="3795934" y="953506"/>
              <a:ext cx="167925" cy="2623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M</a:t>
              </a:r>
            </a:p>
          </p:txBody>
        </p:sp>
        <p:sp>
          <p:nvSpPr>
            <p:cNvPr id="12" name="Elipse 11">
              <a:extLst>
                <a:ext uri="{FF2B5EF4-FFF2-40B4-BE49-F238E27FC236}">
                  <a16:creationId xmlns:a16="http://schemas.microsoft.com/office/drawing/2014/main" id="{C7C288CE-F547-4E52-94A3-8C23F40BEE3C}"/>
                </a:ext>
              </a:extLst>
            </p:cNvPr>
            <p:cNvSpPr/>
            <p:nvPr/>
          </p:nvSpPr>
          <p:spPr>
            <a:xfrm>
              <a:off x="4008652" y="983612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3" name="CuadroTexto 12">
              <a:extLst>
                <a:ext uri="{FF2B5EF4-FFF2-40B4-BE49-F238E27FC236}">
                  <a16:creationId xmlns:a16="http://schemas.microsoft.com/office/drawing/2014/main" id="{4114C506-8170-47D2-9D5A-128DBFEEE7C8}"/>
                </a:ext>
              </a:extLst>
            </p:cNvPr>
            <p:cNvSpPr txBox="1"/>
            <p:nvPr/>
          </p:nvSpPr>
          <p:spPr>
            <a:xfrm>
              <a:off x="3987194" y="951397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J</a:t>
              </a:r>
            </a:p>
          </p:txBody>
        </p:sp>
        <p:sp>
          <p:nvSpPr>
            <p:cNvPr id="14" name="Elipse 13">
              <a:extLst>
                <a:ext uri="{FF2B5EF4-FFF2-40B4-BE49-F238E27FC236}">
                  <a16:creationId xmlns:a16="http://schemas.microsoft.com/office/drawing/2014/main" id="{7CC52FD5-4E7C-49FA-BD83-A545EB3FC017}"/>
                </a:ext>
              </a:extLst>
            </p:cNvPr>
            <p:cNvSpPr/>
            <p:nvPr/>
          </p:nvSpPr>
          <p:spPr>
            <a:xfrm>
              <a:off x="4195174" y="983612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5" name="CuadroTexto 14">
              <a:extLst>
                <a:ext uri="{FF2B5EF4-FFF2-40B4-BE49-F238E27FC236}">
                  <a16:creationId xmlns:a16="http://schemas.microsoft.com/office/drawing/2014/main" id="{DDD8D263-EBC7-4AD3-8203-2FC2CBE524AF}"/>
                </a:ext>
              </a:extLst>
            </p:cNvPr>
            <p:cNvSpPr txBox="1"/>
            <p:nvPr/>
          </p:nvSpPr>
          <p:spPr>
            <a:xfrm>
              <a:off x="4169468" y="953506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V</a:t>
              </a:r>
            </a:p>
          </p:txBody>
        </p:sp>
        <p:sp>
          <p:nvSpPr>
            <p:cNvPr id="16" name="Elipse 15">
              <a:extLst>
                <a:ext uri="{FF2B5EF4-FFF2-40B4-BE49-F238E27FC236}">
                  <a16:creationId xmlns:a16="http://schemas.microsoft.com/office/drawing/2014/main" id="{1684D4EA-52BA-4FA5-A1FB-CB87FE74C584}"/>
                </a:ext>
              </a:extLst>
            </p:cNvPr>
            <p:cNvSpPr/>
            <p:nvPr/>
          </p:nvSpPr>
          <p:spPr>
            <a:xfrm>
              <a:off x="4383504" y="983612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7" name="CuadroTexto 16">
              <a:extLst>
                <a:ext uri="{FF2B5EF4-FFF2-40B4-BE49-F238E27FC236}">
                  <a16:creationId xmlns:a16="http://schemas.microsoft.com/office/drawing/2014/main" id="{3308939E-46AD-485D-B001-89690CD4E751}"/>
                </a:ext>
              </a:extLst>
            </p:cNvPr>
            <p:cNvSpPr txBox="1"/>
            <p:nvPr/>
          </p:nvSpPr>
          <p:spPr>
            <a:xfrm>
              <a:off x="4354590" y="945416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S</a:t>
              </a:r>
            </a:p>
          </p:txBody>
        </p:sp>
        <p:sp>
          <p:nvSpPr>
            <p:cNvPr id="18" name="Elipse 17">
              <a:extLst>
                <a:ext uri="{FF2B5EF4-FFF2-40B4-BE49-F238E27FC236}">
                  <a16:creationId xmlns:a16="http://schemas.microsoft.com/office/drawing/2014/main" id="{A8672FC7-70F5-4C49-A014-22DFFFBC4EA9}"/>
                </a:ext>
              </a:extLst>
            </p:cNvPr>
            <p:cNvSpPr/>
            <p:nvPr/>
          </p:nvSpPr>
          <p:spPr>
            <a:xfrm>
              <a:off x="4562534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9" name="CuadroTexto 18">
              <a:extLst>
                <a:ext uri="{FF2B5EF4-FFF2-40B4-BE49-F238E27FC236}">
                  <a16:creationId xmlns:a16="http://schemas.microsoft.com/office/drawing/2014/main" id="{FDD8A62F-1C31-4D5B-8003-266E7EE66DB5}"/>
                </a:ext>
              </a:extLst>
            </p:cNvPr>
            <p:cNvSpPr txBox="1"/>
            <p:nvPr/>
          </p:nvSpPr>
          <p:spPr>
            <a:xfrm>
              <a:off x="4541872" y="945416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D</a:t>
              </a:r>
            </a:p>
          </p:txBody>
        </p:sp>
      </p:grpSp>
      <p:sp>
        <p:nvSpPr>
          <p:cNvPr id="43" name="Rectángulo: esquinas redondeadas 42">
            <a:extLst>
              <a:ext uri="{FF2B5EF4-FFF2-40B4-BE49-F238E27FC236}">
                <a16:creationId xmlns:a16="http://schemas.microsoft.com/office/drawing/2014/main" id="{89D5D1E2-00DC-4937-B50F-B770D836BFF9}"/>
              </a:ext>
            </a:extLst>
          </p:cNvPr>
          <p:cNvSpPr/>
          <p:nvPr/>
        </p:nvSpPr>
        <p:spPr>
          <a:xfrm flipH="1">
            <a:off x="460830" y="5801409"/>
            <a:ext cx="1867912" cy="1306787"/>
          </a:xfrm>
          <a:prstGeom prst="roundRect">
            <a:avLst>
              <a:gd name="adj" fmla="val 3042"/>
            </a:avLst>
          </a:prstGeom>
          <a:noFill/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61" name="CuadroTexto 60">
            <a:extLst>
              <a:ext uri="{FF2B5EF4-FFF2-40B4-BE49-F238E27FC236}">
                <a16:creationId xmlns:a16="http://schemas.microsoft.com/office/drawing/2014/main" id="{B1867932-8D36-4858-BFF8-81AECC48EBAD}"/>
              </a:ext>
            </a:extLst>
          </p:cNvPr>
          <p:cNvSpPr txBox="1"/>
          <p:nvPr/>
        </p:nvSpPr>
        <p:spPr>
          <a:xfrm>
            <a:off x="502270" y="470523"/>
            <a:ext cx="1705246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CL" sz="4800" dirty="0">
                <a:latin typeface="August Script Bold free" pitchFamily="2" charset="0"/>
              </a:rPr>
              <a:t>Año</a:t>
            </a:r>
          </a:p>
        </p:txBody>
      </p:sp>
      <p:sp>
        <p:nvSpPr>
          <p:cNvPr id="62" name="CuadroTexto 61">
            <a:extLst>
              <a:ext uri="{FF2B5EF4-FFF2-40B4-BE49-F238E27FC236}">
                <a16:creationId xmlns:a16="http://schemas.microsoft.com/office/drawing/2014/main" id="{D7348A25-2C0A-4180-9706-193D7ACDBC8E}"/>
              </a:ext>
            </a:extLst>
          </p:cNvPr>
          <p:cNvSpPr txBox="1"/>
          <p:nvPr/>
        </p:nvSpPr>
        <p:spPr>
          <a:xfrm>
            <a:off x="1174158" y="905259"/>
            <a:ext cx="149088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CL" sz="4000" dirty="0" smtClean="0">
                <a:latin typeface="August Script Bold free" pitchFamily="2" charset="0"/>
              </a:rPr>
              <a:t>2023 </a:t>
            </a:r>
            <a:endParaRPr lang="es-CL" sz="4000" dirty="0">
              <a:latin typeface="August Script Bold free" pitchFamily="2" charset="0"/>
            </a:endParaRPr>
          </a:p>
        </p:txBody>
      </p:sp>
      <p:sp>
        <p:nvSpPr>
          <p:cNvPr id="27" name="CuadroTexto 26">
            <a:extLst>
              <a:ext uri="{FF2B5EF4-FFF2-40B4-BE49-F238E27FC236}">
                <a16:creationId xmlns:a16="http://schemas.microsoft.com/office/drawing/2014/main" id="{F0091D1D-C5BA-4DD7-B564-F84C4F3256B9}"/>
              </a:ext>
            </a:extLst>
          </p:cNvPr>
          <p:cNvSpPr txBox="1"/>
          <p:nvPr/>
        </p:nvSpPr>
        <p:spPr>
          <a:xfrm>
            <a:off x="788889" y="1505371"/>
            <a:ext cx="136617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CL" sz="3600" dirty="0">
                <a:latin typeface="Ayunindra Font" pitchFamily="50" charset="0"/>
              </a:rPr>
              <a:t>Metas</a:t>
            </a:r>
          </a:p>
        </p:txBody>
      </p:sp>
      <p:cxnSp>
        <p:nvCxnSpPr>
          <p:cNvPr id="34" name="Conector recto 33">
            <a:extLst>
              <a:ext uri="{FF2B5EF4-FFF2-40B4-BE49-F238E27FC236}">
                <a16:creationId xmlns:a16="http://schemas.microsoft.com/office/drawing/2014/main" id="{6C326F97-CC68-4216-8B0B-6409AE189A23}"/>
              </a:ext>
            </a:extLst>
          </p:cNvPr>
          <p:cNvCxnSpPr>
            <a:cxnSpLocks/>
          </p:cNvCxnSpPr>
          <p:nvPr/>
        </p:nvCxnSpPr>
        <p:spPr>
          <a:xfrm>
            <a:off x="719609" y="2193173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Conector recto 36">
            <a:extLst>
              <a:ext uri="{FF2B5EF4-FFF2-40B4-BE49-F238E27FC236}">
                <a16:creationId xmlns:a16="http://schemas.microsoft.com/office/drawing/2014/main" id="{7A9A9E17-643C-46C7-8DA1-90ACB4FD0A6E}"/>
              </a:ext>
            </a:extLst>
          </p:cNvPr>
          <p:cNvCxnSpPr>
            <a:cxnSpLocks/>
          </p:cNvCxnSpPr>
          <p:nvPr/>
        </p:nvCxnSpPr>
        <p:spPr>
          <a:xfrm>
            <a:off x="720116" y="2475725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Conector recto 37">
            <a:extLst>
              <a:ext uri="{FF2B5EF4-FFF2-40B4-BE49-F238E27FC236}">
                <a16:creationId xmlns:a16="http://schemas.microsoft.com/office/drawing/2014/main" id="{117FEECC-50E9-48AE-A3A0-ECE918D11567}"/>
              </a:ext>
            </a:extLst>
          </p:cNvPr>
          <p:cNvCxnSpPr>
            <a:cxnSpLocks/>
          </p:cNvCxnSpPr>
          <p:nvPr/>
        </p:nvCxnSpPr>
        <p:spPr>
          <a:xfrm>
            <a:off x="718240" y="2780525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Conector recto 38">
            <a:extLst>
              <a:ext uri="{FF2B5EF4-FFF2-40B4-BE49-F238E27FC236}">
                <a16:creationId xmlns:a16="http://schemas.microsoft.com/office/drawing/2014/main" id="{F24D8324-6901-4816-8512-FDC54A3E01DF}"/>
              </a:ext>
            </a:extLst>
          </p:cNvPr>
          <p:cNvCxnSpPr>
            <a:cxnSpLocks/>
          </p:cNvCxnSpPr>
          <p:nvPr/>
        </p:nvCxnSpPr>
        <p:spPr>
          <a:xfrm>
            <a:off x="718240" y="3074201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Placa 2">
            <a:extLst>
              <a:ext uri="{FF2B5EF4-FFF2-40B4-BE49-F238E27FC236}">
                <a16:creationId xmlns:a16="http://schemas.microsoft.com/office/drawing/2014/main" id="{C3F9C842-00FA-4A41-AA78-EC49C9D9D4A3}"/>
              </a:ext>
            </a:extLst>
          </p:cNvPr>
          <p:cNvSpPr/>
          <p:nvPr/>
        </p:nvSpPr>
        <p:spPr>
          <a:xfrm flipH="1">
            <a:off x="489789" y="3750740"/>
            <a:ext cx="1791840" cy="1500318"/>
          </a:xfrm>
          <a:prstGeom prst="plaque">
            <a:avLst>
              <a:gd name="adj" fmla="val 6619"/>
            </a:avLst>
          </a:prstGeom>
          <a:solidFill>
            <a:srgbClr val="FCEBE0"/>
          </a:solidFill>
          <a:ln>
            <a:solidFill>
              <a:srgbClr val="FCD6D7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70" name="CuadroTexto 69">
            <a:extLst>
              <a:ext uri="{FF2B5EF4-FFF2-40B4-BE49-F238E27FC236}">
                <a16:creationId xmlns:a16="http://schemas.microsoft.com/office/drawing/2014/main" id="{C5660BA0-7AA5-442F-B19F-51782AAE91E1}"/>
              </a:ext>
            </a:extLst>
          </p:cNvPr>
          <p:cNvSpPr txBox="1"/>
          <p:nvPr/>
        </p:nvSpPr>
        <p:spPr>
          <a:xfrm flipH="1">
            <a:off x="560832" y="3174959"/>
            <a:ext cx="157604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CL" sz="3200" dirty="0">
                <a:latin typeface="Please write me a song" panose="02000603000000000000" pitchFamily="2" charset="0"/>
                <a:ea typeface="Please write me a song" panose="02000603000000000000" pitchFamily="2" charset="0"/>
              </a:rPr>
              <a:t>Importante</a:t>
            </a:r>
          </a:p>
        </p:txBody>
      </p:sp>
      <p:sp>
        <p:nvSpPr>
          <p:cNvPr id="72" name="CuadroTexto 71">
            <a:extLst>
              <a:ext uri="{FF2B5EF4-FFF2-40B4-BE49-F238E27FC236}">
                <a16:creationId xmlns:a16="http://schemas.microsoft.com/office/drawing/2014/main" id="{FA02E334-CC17-4B72-8C99-28B64BC13A1C}"/>
              </a:ext>
            </a:extLst>
          </p:cNvPr>
          <p:cNvSpPr txBox="1"/>
          <p:nvPr/>
        </p:nvSpPr>
        <p:spPr>
          <a:xfrm flipH="1">
            <a:off x="773256" y="5571063"/>
            <a:ext cx="1293702" cy="594906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algn="ctr"/>
            <a:r>
              <a:rPr lang="es-CL" sz="3266" dirty="0">
                <a:latin typeface="The Sunset" pitchFamily="2" charset="0"/>
              </a:rPr>
              <a:t>Notas</a:t>
            </a:r>
          </a:p>
        </p:txBody>
      </p:sp>
      <p:pic>
        <p:nvPicPr>
          <p:cNvPr id="22" name="Imagen 21">
            <a:extLst>
              <a:ext uri="{FF2B5EF4-FFF2-40B4-BE49-F238E27FC236}">
                <a16:creationId xmlns:a16="http://schemas.microsoft.com/office/drawing/2014/main" id="{62CBFADE-6F0F-42F1-9100-230F3D7A9794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188956" y="4650379"/>
            <a:ext cx="727315" cy="2864905"/>
          </a:xfrm>
          <a:prstGeom prst="rect">
            <a:avLst/>
          </a:prstGeom>
        </p:spPr>
      </p:pic>
      <p:pic>
        <p:nvPicPr>
          <p:cNvPr id="23" name="Imagen 22">
            <a:extLst>
              <a:ext uri="{FF2B5EF4-FFF2-40B4-BE49-F238E27FC236}">
                <a16:creationId xmlns:a16="http://schemas.microsoft.com/office/drawing/2014/main" id="{2B2C2E0D-EB88-46B4-AC8F-E4A9A8B31354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43898" t="21174"/>
          <a:stretch/>
        </p:blipFill>
        <p:spPr>
          <a:xfrm>
            <a:off x="0" y="0"/>
            <a:ext cx="909986" cy="976498"/>
          </a:xfrm>
          <a:prstGeom prst="rect">
            <a:avLst/>
          </a:prstGeom>
        </p:spPr>
      </p:pic>
      <p:pic>
        <p:nvPicPr>
          <p:cNvPr id="25" name="Imagen 24">
            <a:extLst>
              <a:ext uri="{FF2B5EF4-FFF2-40B4-BE49-F238E27FC236}">
                <a16:creationId xmlns:a16="http://schemas.microsoft.com/office/drawing/2014/main" id="{C293EFCA-F8D9-437F-BBDE-D23B0F61DF56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027536" y="351099"/>
            <a:ext cx="713197" cy="476000"/>
          </a:xfrm>
          <a:prstGeom prst="rect">
            <a:avLst/>
          </a:prstGeom>
        </p:spPr>
      </p:pic>
      <p:grpSp>
        <p:nvGrpSpPr>
          <p:cNvPr id="31" name="Grupo 30">
            <a:extLst>
              <a:ext uri="{FF2B5EF4-FFF2-40B4-BE49-F238E27FC236}">
                <a16:creationId xmlns:a16="http://schemas.microsoft.com/office/drawing/2014/main" id="{7745E27F-467E-4749-8E47-3209094E0C66}"/>
              </a:ext>
            </a:extLst>
          </p:cNvPr>
          <p:cNvGrpSpPr/>
          <p:nvPr/>
        </p:nvGrpSpPr>
        <p:grpSpPr>
          <a:xfrm>
            <a:off x="526230" y="2080990"/>
            <a:ext cx="160028" cy="1041337"/>
            <a:chOff x="508707" y="2032864"/>
            <a:chExt cx="160028" cy="1041337"/>
          </a:xfrm>
        </p:grpSpPr>
        <p:pic>
          <p:nvPicPr>
            <p:cNvPr id="57" name="Imagen 56">
              <a:extLst>
                <a:ext uri="{FF2B5EF4-FFF2-40B4-BE49-F238E27FC236}">
                  <a16:creationId xmlns:a16="http://schemas.microsoft.com/office/drawing/2014/main" id="{961930C2-F576-49DD-A7AA-2FDB4D77175D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7508" y="2035205"/>
              <a:ext cx="162906" cy="158223"/>
            </a:xfrm>
            <a:prstGeom prst="rect">
              <a:avLst/>
            </a:prstGeom>
          </p:spPr>
        </p:pic>
        <p:pic>
          <p:nvPicPr>
            <p:cNvPr id="58" name="Imagen 57">
              <a:extLst>
                <a:ext uri="{FF2B5EF4-FFF2-40B4-BE49-F238E27FC236}">
                  <a16:creationId xmlns:a16="http://schemas.microsoft.com/office/drawing/2014/main" id="{56867267-B475-4E69-9D58-EC62A6FE058B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7509" y="2315160"/>
              <a:ext cx="162906" cy="158223"/>
            </a:xfrm>
            <a:prstGeom prst="rect">
              <a:avLst/>
            </a:prstGeom>
          </p:spPr>
        </p:pic>
        <p:pic>
          <p:nvPicPr>
            <p:cNvPr id="60" name="Imagen 59">
              <a:extLst>
                <a:ext uri="{FF2B5EF4-FFF2-40B4-BE49-F238E27FC236}">
                  <a16:creationId xmlns:a16="http://schemas.microsoft.com/office/drawing/2014/main" id="{E29EF204-A448-4002-8A1C-DB0341F31464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6366" y="2619960"/>
              <a:ext cx="162906" cy="158223"/>
            </a:xfrm>
            <a:prstGeom prst="rect">
              <a:avLst/>
            </a:prstGeom>
          </p:spPr>
        </p:pic>
        <p:pic>
          <p:nvPicPr>
            <p:cNvPr id="63" name="Imagen 62">
              <a:extLst>
                <a:ext uri="{FF2B5EF4-FFF2-40B4-BE49-F238E27FC236}">
                  <a16:creationId xmlns:a16="http://schemas.microsoft.com/office/drawing/2014/main" id="{86120641-32C4-4AE8-94D3-C94C18868525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8171" y="2913636"/>
              <a:ext cx="162906" cy="158223"/>
            </a:xfrm>
            <a:prstGeom prst="rect">
              <a:avLst/>
            </a:prstGeom>
          </p:spPr>
        </p:pic>
      </p:grpSp>
      <p:sp>
        <p:nvSpPr>
          <p:cNvPr id="64" name="Placa 63">
            <a:extLst>
              <a:ext uri="{FF2B5EF4-FFF2-40B4-BE49-F238E27FC236}">
                <a16:creationId xmlns:a16="http://schemas.microsoft.com/office/drawing/2014/main" id="{1F1A37EF-7612-4F45-97CD-3C62C17F6D0D}"/>
              </a:ext>
            </a:extLst>
          </p:cNvPr>
          <p:cNvSpPr/>
          <p:nvPr/>
        </p:nvSpPr>
        <p:spPr>
          <a:xfrm flipH="1">
            <a:off x="544463" y="3806973"/>
            <a:ext cx="1680470" cy="1381373"/>
          </a:xfrm>
          <a:prstGeom prst="plaque">
            <a:avLst>
              <a:gd name="adj" fmla="val 6619"/>
            </a:avLst>
          </a:prstGeom>
          <a:noFill/>
          <a:ln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pic>
        <p:nvPicPr>
          <p:cNvPr id="32" name="Imagen 31">
            <a:extLst>
              <a:ext uri="{FF2B5EF4-FFF2-40B4-BE49-F238E27FC236}">
                <a16:creationId xmlns:a16="http://schemas.microsoft.com/office/drawing/2014/main" id="{26B63D50-3602-4D67-A76C-633D6D374657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259097" y="6541363"/>
            <a:ext cx="628638" cy="674145"/>
          </a:xfrm>
          <a:prstGeom prst="rect">
            <a:avLst/>
          </a:prstGeom>
        </p:spPr>
      </p:pic>
      <p:pic>
        <p:nvPicPr>
          <p:cNvPr id="65" name="Imagen 64">
            <a:extLst>
              <a:ext uri="{FF2B5EF4-FFF2-40B4-BE49-F238E27FC236}">
                <a16:creationId xmlns:a16="http://schemas.microsoft.com/office/drawing/2014/main" id="{D0CA3D43-846C-4A28-B7BE-3C0790EA8870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65716" t="50407"/>
          <a:stretch/>
        </p:blipFill>
        <p:spPr>
          <a:xfrm flipH="1">
            <a:off x="4623101" y="-1"/>
            <a:ext cx="445785" cy="47838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1786747"/>
      </p:ext>
    </p:extLst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4" name="Imagen 113">
            <a:extLst>
              <a:ext uri="{FF2B5EF4-FFF2-40B4-BE49-F238E27FC236}">
                <a16:creationId xmlns:a16="http://schemas.microsoft.com/office/drawing/2014/main" id="{E2C72D66-3C05-40F4-818E-4CB8631B94FA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26633" t="9514" r="29569" b="27352"/>
          <a:stretch/>
        </p:blipFill>
        <p:spPr>
          <a:xfrm rot="16200000">
            <a:off x="2185505" y="-1998928"/>
            <a:ext cx="697876" cy="5068891"/>
          </a:xfrm>
          <a:prstGeom prst="rect">
            <a:avLst/>
          </a:prstGeom>
        </p:spPr>
      </p:pic>
      <p:sp>
        <p:nvSpPr>
          <p:cNvPr id="112" name="Rectángulo: esquinas redondeadas 111">
            <a:extLst>
              <a:ext uri="{FF2B5EF4-FFF2-40B4-BE49-F238E27FC236}">
                <a16:creationId xmlns:a16="http://schemas.microsoft.com/office/drawing/2014/main" id="{E115D612-3661-42A9-A486-91A7B88EA55F}"/>
              </a:ext>
            </a:extLst>
          </p:cNvPr>
          <p:cNvSpPr/>
          <p:nvPr/>
        </p:nvSpPr>
        <p:spPr>
          <a:xfrm>
            <a:off x="440504" y="6367648"/>
            <a:ext cx="4290148" cy="890633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110" name="Rectángulo: esquinas redondeadas 109">
            <a:extLst>
              <a:ext uri="{FF2B5EF4-FFF2-40B4-BE49-F238E27FC236}">
                <a16:creationId xmlns:a16="http://schemas.microsoft.com/office/drawing/2014/main" id="{9B78243E-FF09-471B-A928-593DCFE6BCF1}"/>
              </a:ext>
            </a:extLst>
          </p:cNvPr>
          <p:cNvSpPr/>
          <p:nvPr/>
        </p:nvSpPr>
        <p:spPr>
          <a:xfrm>
            <a:off x="440505" y="3776826"/>
            <a:ext cx="4290148" cy="1439386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84" name="Rectángulo: esquinas redondeadas 83">
            <a:extLst>
              <a:ext uri="{FF2B5EF4-FFF2-40B4-BE49-F238E27FC236}">
                <a16:creationId xmlns:a16="http://schemas.microsoft.com/office/drawing/2014/main" id="{AD7414DD-8DE6-45B8-8112-9BDDF0B186AF}"/>
              </a:ext>
            </a:extLst>
          </p:cNvPr>
          <p:cNvSpPr/>
          <p:nvPr/>
        </p:nvSpPr>
        <p:spPr>
          <a:xfrm>
            <a:off x="420001" y="1536627"/>
            <a:ext cx="4310651" cy="697874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2" name="Rectángulo: esquinas redondeadas 1">
            <a:extLst>
              <a:ext uri="{FF2B5EF4-FFF2-40B4-BE49-F238E27FC236}">
                <a16:creationId xmlns:a16="http://schemas.microsoft.com/office/drawing/2014/main" id="{99FF4510-806D-4AC7-8D73-69B355A697B8}"/>
              </a:ext>
            </a:extLst>
          </p:cNvPr>
          <p:cNvSpPr/>
          <p:nvPr/>
        </p:nvSpPr>
        <p:spPr>
          <a:xfrm>
            <a:off x="1308997" y="1142665"/>
            <a:ext cx="1021080" cy="217998"/>
          </a:xfrm>
          <a:prstGeom prst="roundRect">
            <a:avLst>
              <a:gd name="adj" fmla="val 0"/>
            </a:avLst>
          </a:prstGeom>
          <a:noFill/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4" name="Rectángulo 3">
            <a:extLst>
              <a:ext uri="{FF2B5EF4-FFF2-40B4-BE49-F238E27FC236}">
                <a16:creationId xmlns:a16="http://schemas.microsoft.com/office/drawing/2014/main" id="{2AFB77A1-E7B9-4F47-9144-3CC7BDF7EE3D}"/>
              </a:ext>
            </a:extLst>
          </p:cNvPr>
          <p:cNvSpPr/>
          <p:nvPr/>
        </p:nvSpPr>
        <p:spPr>
          <a:xfrm>
            <a:off x="440504" y="1056234"/>
            <a:ext cx="1021080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N.º Pedido</a:t>
            </a:r>
            <a:endParaRPr lang="es-CL" dirty="0">
              <a:effectLst/>
              <a:latin typeface="Akazan Lt" panose="02000506020000020003" pitchFamily="2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5" name="Rectángulo: esquinas redondeadas 4">
            <a:extLst>
              <a:ext uri="{FF2B5EF4-FFF2-40B4-BE49-F238E27FC236}">
                <a16:creationId xmlns:a16="http://schemas.microsoft.com/office/drawing/2014/main" id="{2842A9BB-0E44-4F1E-97DD-EF7322732B51}"/>
              </a:ext>
            </a:extLst>
          </p:cNvPr>
          <p:cNvSpPr/>
          <p:nvPr/>
        </p:nvSpPr>
        <p:spPr>
          <a:xfrm>
            <a:off x="3675604" y="1142059"/>
            <a:ext cx="1021080" cy="217998"/>
          </a:xfrm>
          <a:prstGeom prst="roundRect">
            <a:avLst>
              <a:gd name="adj" fmla="val 0"/>
            </a:avLst>
          </a:prstGeom>
          <a:noFill/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6" name="Rectángulo 5">
            <a:extLst>
              <a:ext uri="{FF2B5EF4-FFF2-40B4-BE49-F238E27FC236}">
                <a16:creationId xmlns:a16="http://schemas.microsoft.com/office/drawing/2014/main" id="{7F3D37A6-278E-4B2C-8776-6E7C1A84784E}"/>
              </a:ext>
            </a:extLst>
          </p:cNvPr>
          <p:cNvSpPr/>
          <p:nvPr/>
        </p:nvSpPr>
        <p:spPr>
          <a:xfrm>
            <a:off x="3079506" y="1063864"/>
            <a:ext cx="1021080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Fecha</a:t>
            </a:r>
          </a:p>
        </p:txBody>
      </p:sp>
      <p:grpSp>
        <p:nvGrpSpPr>
          <p:cNvPr id="17" name="Grupo 16">
            <a:extLst>
              <a:ext uri="{FF2B5EF4-FFF2-40B4-BE49-F238E27FC236}">
                <a16:creationId xmlns:a16="http://schemas.microsoft.com/office/drawing/2014/main" id="{A1221EF0-FDFE-48C3-A647-6370BEFC3A9F}"/>
              </a:ext>
            </a:extLst>
          </p:cNvPr>
          <p:cNvGrpSpPr/>
          <p:nvPr/>
        </p:nvGrpSpPr>
        <p:grpSpPr>
          <a:xfrm>
            <a:off x="428996" y="1535416"/>
            <a:ext cx="4190338" cy="715275"/>
            <a:chOff x="461175" y="1120552"/>
            <a:chExt cx="4190338" cy="715275"/>
          </a:xfrm>
        </p:grpSpPr>
        <p:sp>
          <p:nvSpPr>
            <p:cNvPr id="8" name="Rectángulo 7">
              <a:extLst>
                <a:ext uri="{FF2B5EF4-FFF2-40B4-BE49-F238E27FC236}">
                  <a16:creationId xmlns:a16="http://schemas.microsoft.com/office/drawing/2014/main" id="{9A52EE84-0DE8-4F26-AD5E-3CE20593F425}"/>
                </a:ext>
              </a:extLst>
            </p:cNvPr>
            <p:cNvSpPr/>
            <p:nvPr/>
          </p:nvSpPr>
          <p:spPr>
            <a:xfrm>
              <a:off x="477077" y="1120552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Cliente: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" name="Rectángulo 8">
              <a:extLst>
                <a:ext uri="{FF2B5EF4-FFF2-40B4-BE49-F238E27FC236}">
                  <a16:creationId xmlns:a16="http://schemas.microsoft.com/office/drawing/2014/main" id="{0293D1B7-439B-4947-A5F0-41627F3784A1}"/>
                </a:ext>
              </a:extLst>
            </p:cNvPr>
            <p:cNvSpPr/>
            <p:nvPr/>
          </p:nvSpPr>
          <p:spPr>
            <a:xfrm>
              <a:off x="461175" y="1452518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Teléfono: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10" name="Rectángulo 9">
              <a:extLst>
                <a:ext uri="{FF2B5EF4-FFF2-40B4-BE49-F238E27FC236}">
                  <a16:creationId xmlns:a16="http://schemas.microsoft.com/office/drawing/2014/main" id="{18CEE0AE-BC72-4F64-89A2-783C42213717}"/>
                </a:ext>
              </a:extLst>
            </p:cNvPr>
            <p:cNvSpPr/>
            <p:nvPr/>
          </p:nvSpPr>
          <p:spPr>
            <a:xfrm>
              <a:off x="2542395" y="1460468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Celular: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12" name="Conector recto 11">
              <a:extLst>
                <a:ext uri="{FF2B5EF4-FFF2-40B4-BE49-F238E27FC236}">
                  <a16:creationId xmlns:a16="http://schemas.microsoft.com/office/drawing/2014/main" id="{44FD2E21-B38E-48E6-8AF0-3E3DE6E69487}"/>
                </a:ext>
              </a:extLst>
            </p:cNvPr>
            <p:cNvCxnSpPr/>
            <p:nvPr/>
          </p:nvCxnSpPr>
          <p:spPr>
            <a:xfrm>
              <a:off x="1089328" y="1380954"/>
              <a:ext cx="3562185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Conector recto 12">
              <a:extLst>
                <a:ext uri="{FF2B5EF4-FFF2-40B4-BE49-F238E27FC236}">
                  <a16:creationId xmlns:a16="http://schemas.microsoft.com/office/drawing/2014/main" id="{FF0615F5-297B-42CC-9227-B689F664423A}"/>
                </a:ext>
              </a:extLst>
            </p:cNvPr>
            <p:cNvCxnSpPr>
              <a:cxnSpLocks/>
            </p:cNvCxnSpPr>
            <p:nvPr/>
          </p:nvCxnSpPr>
          <p:spPr>
            <a:xfrm>
              <a:off x="1194019" y="1700333"/>
              <a:ext cx="1348376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" name="Conector recto 14">
              <a:extLst>
                <a:ext uri="{FF2B5EF4-FFF2-40B4-BE49-F238E27FC236}">
                  <a16:creationId xmlns:a16="http://schemas.microsoft.com/office/drawing/2014/main" id="{BD48C7B8-5CAC-4F82-9216-C8AB344C1EF2}"/>
                </a:ext>
              </a:extLst>
            </p:cNvPr>
            <p:cNvCxnSpPr>
              <a:cxnSpLocks/>
            </p:cNvCxnSpPr>
            <p:nvPr/>
          </p:nvCxnSpPr>
          <p:spPr>
            <a:xfrm>
              <a:off x="3228230" y="1700333"/>
              <a:ext cx="1423283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7" name="Grupo 26">
            <a:extLst>
              <a:ext uri="{FF2B5EF4-FFF2-40B4-BE49-F238E27FC236}">
                <a16:creationId xmlns:a16="http://schemas.microsoft.com/office/drawing/2014/main" id="{D011FB4B-7475-4BE9-A358-6DA41A8D12AD}"/>
              </a:ext>
            </a:extLst>
          </p:cNvPr>
          <p:cNvGrpSpPr/>
          <p:nvPr/>
        </p:nvGrpSpPr>
        <p:grpSpPr>
          <a:xfrm>
            <a:off x="899417" y="2332501"/>
            <a:ext cx="3359980" cy="319046"/>
            <a:chOff x="864702" y="1908569"/>
            <a:chExt cx="3359980" cy="319046"/>
          </a:xfrm>
        </p:grpSpPr>
        <p:sp>
          <p:nvSpPr>
            <p:cNvPr id="19" name="Rectángulo: esquinas redondeadas 18">
              <a:extLst>
                <a:ext uri="{FF2B5EF4-FFF2-40B4-BE49-F238E27FC236}">
                  <a16:creationId xmlns:a16="http://schemas.microsoft.com/office/drawing/2014/main" id="{90C1F828-0023-4BD0-AE55-1A1D3BABD5CA}"/>
                </a:ext>
              </a:extLst>
            </p:cNvPr>
            <p:cNvSpPr/>
            <p:nvPr/>
          </p:nvSpPr>
          <p:spPr>
            <a:xfrm>
              <a:off x="888509" y="1931042"/>
              <a:ext cx="3336173" cy="267576"/>
            </a:xfrm>
            <a:prstGeom prst="roundRect">
              <a:avLst>
                <a:gd name="adj" fmla="val 3808"/>
              </a:avLst>
            </a:prstGeom>
            <a:solidFill>
              <a:srgbClr val="E5EBF7"/>
            </a:solidFill>
            <a:ln w="6350"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20" name="Rectángulo 19">
              <a:extLst>
                <a:ext uri="{FF2B5EF4-FFF2-40B4-BE49-F238E27FC236}">
                  <a16:creationId xmlns:a16="http://schemas.microsoft.com/office/drawing/2014/main" id="{56986F0A-658A-4DCF-8EF6-0F185C7C5060}"/>
                </a:ext>
              </a:extLst>
            </p:cNvPr>
            <p:cNvSpPr/>
            <p:nvPr/>
          </p:nvSpPr>
          <p:spPr>
            <a:xfrm>
              <a:off x="864702" y="1910995"/>
              <a:ext cx="140708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Tipo de Servicio: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21" name="Rectángulo 20">
              <a:extLst>
                <a:ext uri="{FF2B5EF4-FFF2-40B4-BE49-F238E27FC236}">
                  <a16:creationId xmlns:a16="http://schemas.microsoft.com/office/drawing/2014/main" id="{6492D76D-BD6D-4616-9DE0-599FC92A6658}"/>
                </a:ext>
              </a:extLst>
            </p:cNvPr>
            <p:cNvSpPr/>
            <p:nvPr/>
          </p:nvSpPr>
          <p:spPr>
            <a:xfrm>
              <a:off x="1993616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2" name="Rectángulo 21">
              <a:extLst>
                <a:ext uri="{FF2B5EF4-FFF2-40B4-BE49-F238E27FC236}">
                  <a16:creationId xmlns:a16="http://schemas.microsoft.com/office/drawing/2014/main" id="{BE82BD38-E445-4696-A0AB-597A418C5665}"/>
                </a:ext>
              </a:extLst>
            </p:cNvPr>
            <p:cNvSpPr/>
            <p:nvPr/>
          </p:nvSpPr>
          <p:spPr>
            <a:xfrm>
              <a:off x="2072635" y="1908569"/>
              <a:ext cx="654616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Costura</a:t>
              </a:r>
            </a:p>
          </p:txBody>
        </p:sp>
        <p:sp>
          <p:nvSpPr>
            <p:cNvPr id="23" name="Rectángulo 22">
              <a:extLst>
                <a:ext uri="{FF2B5EF4-FFF2-40B4-BE49-F238E27FC236}">
                  <a16:creationId xmlns:a16="http://schemas.microsoft.com/office/drawing/2014/main" id="{68F4B250-3831-418F-BFC4-D431DBC2CA70}"/>
                </a:ext>
              </a:extLst>
            </p:cNvPr>
            <p:cNvSpPr/>
            <p:nvPr/>
          </p:nvSpPr>
          <p:spPr>
            <a:xfrm>
              <a:off x="2660329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4" name="Rectángulo 23">
              <a:extLst>
                <a:ext uri="{FF2B5EF4-FFF2-40B4-BE49-F238E27FC236}">
                  <a16:creationId xmlns:a16="http://schemas.microsoft.com/office/drawing/2014/main" id="{4AA89D6B-DBBA-402D-AEBE-71E144A67F00}"/>
                </a:ext>
              </a:extLst>
            </p:cNvPr>
            <p:cNvSpPr/>
            <p:nvPr/>
          </p:nvSpPr>
          <p:spPr>
            <a:xfrm>
              <a:off x="2750460" y="1915094"/>
              <a:ext cx="81676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Confección</a:t>
              </a:r>
            </a:p>
          </p:txBody>
        </p:sp>
        <p:sp>
          <p:nvSpPr>
            <p:cNvPr id="25" name="Rectángulo 24">
              <a:extLst>
                <a:ext uri="{FF2B5EF4-FFF2-40B4-BE49-F238E27FC236}">
                  <a16:creationId xmlns:a16="http://schemas.microsoft.com/office/drawing/2014/main" id="{E35C0224-B0B5-4F53-8A83-F99AB3741D53}"/>
                </a:ext>
              </a:extLst>
            </p:cNvPr>
            <p:cNvSpPr/>
            <p:nvPr/>
          </p:nvSpPr>
          <p:spPr>
            <a:xfrm>
              <a:off x="3522045" y="2000787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6" name="Rectángulo 25">
              <a:extLst>
                <a:ext uri="{FF2B5EF4-FFF2-40B4-BE49-F238E27FC236}">
                  <a16:creationId xmlns:a16="http://schemas.microsoft.com/office/drawing/2014/main" id="{6D0BC1E9-E235-4F61-AC23-ACA0B4CF88CA}"/>
                </a:ext>
              </a:extLst>
            </p:cNvPr>
            <p:cNvSpPr/>
            <p:nvPr/>
          </p:nvSpPr>
          <p:spPr>
            <a:xfrm>
              <a:off x="3612029" y="1915094"/>
              <a:ext cx="552402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Otros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sp>
        <p:nvSpPr>
          <p:cNvPr id="28" name="Rectángulo 27">
            <a:extLst>
              <a:ext uri="{FF2B5EF4-FFF2-40B4-BE49-F238E27FC236}">
                <a16:creationId xmlns:a16="http://schemas.microsoft.com/office/drawing/2014/main" id="{68588BD4-AE96-4CF9-9C4B-24A6D79FE99D}"/>
              </a:ext>
            </a:extLst>
          </p:cNvPr>
          <p:cNvSpPr/>
          <p:nvPr/>
        </p:nvSpPr>
        <p:spPr>
          <a:xfrm>
            <a:off x="354701" y="2633649"/>
            <a:ext cx="2183733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Descripción del Servicio:</a:t>
            </a:r>
            <a:endParaRPr lang="es-CL" dirty="0">
              <a:effectLst/>
              <a:latin typeface="Akazan Lt" panose="02000506020000020003" pitchFamily="2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pic>
        <p:nvPicPr>
          <p:cNvPr id="30" name="Imagen 29">
            <a:extLst>
              <a:ext uri="{FF2B5EF4-FFF2-40B4-BE49-F238E27FC236}">
                <a16:creationId xmlns:a16="http://schemas.microsoft.com/office/drawing/2014/main" id="{3E931A31-DC47-4A40-8DA9-8FC83A9306DD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203" t="66278" r="8673" b="23449"/>
          <a:stretch/>
        </p:blipFill>
        <p:spPr>
          <a:xfrm>
            <a:off x="440505" y="2944813"/>
            <a:ext cx="4301657" cy="738769"/>
          </a:xfrm>
          <a:prstGeom prst="rect">
            <a:avLst/>
          </a:prstGeom>
        </p:spPr>
      </p:pic>
      <p:grpSp>
        <p:nvGrpSpPr>
          <p:cNvPr id="76" name="Grupo 75">
            <a:extLst>
              <a:ext uri="{FF2B5EF4-FFF2-40B4-BE49-F238E27FC236}">
                <a16:creationId xmlns:a16="http://schemas.microsoft.com/office/drawing/2014/main" id="{EBD2F4EC-A8BF-4680-A871-AD5F1ACFA33A}"/>
              </a:ext>
            </a:extLst>
          </p:cNvPr>
          <p:cNvGrpSpPr/>
          <p:nvPr/>
        </p:nvGrpSpPr>
        <p:grpSpPr>
          <a:xfrm>
            <a:off x="513147" y="3825721"/>
            <a:ext cx="4187950" cy="1277269"/>
            <a:chOff x="425691" y="4023521"/>
            <a:chExt cx="4187950" cy="1277269"/>
          </a:xfrm>
        </p:grpSpPr>
        <p:sp>
          <p:nvSpPr>
            <p:cNvPr id="39" name="Rectángulo 38">
              <a:extLst>
                <a:ext uri="{FF2B5EF4-FFF2-40B4-BE49-F238E27FC236}">
                  <a16:creationId xmlns:a16="http://schemas.microsoft.com/office/drawing/2014/main" id="{02E4A93C-8F9C-4884-B2B6-80528735D3E3}"/>
                </a:ext>
              </a:extLst>
            </p:cNvPr>
            <p:cNvSpPr/>
            <p:nvPr/>
          </p:nvSpPr>
          <p:spPr>
            <a:xfrm>
              <a:off x="425691" y="4023521"/>
              <a:ext cx="118105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Ficha de Medidas</a:t>
              </a:r>
            </a:p>
          </p:txBody>
        </p:sp>
        <p:sp>
          <p:nvSpPr>
            <p:cNvPr id="41" name="Rectángulo 40">
              <a:extLst>
                <a:ext uri="{FF2B5EF4-FFF2-40B4-BE49-F238E27FC236}">
                  <a16:creationId xmlns:a16="http://schemas.microsoft.com/office/drawing/2014/main" id="{92B9E128-7B4C-45E7-9BA8-B9EA85687B92}"/>
                </a:ext>
              </a:extLst>
            </p:cNvPr>
            <p:cNvSpPr/>
            <p:nvPr/>
          </p:nvSpPr>
          <p:spPr>
            <a:xfrm>
              <a:off x="754528" y="4254831"/>
              <a:ext cx="66475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H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ombros</a:t>
              </a:r>
            </a:p>
          </p:txBody>
        </p:sp>
        <p:grpSp>
          <p:nvGrpSpPr>
            <p:cNvPr id="53" name="Grupo 52">
              <a:extLst>
                <a:ext uri="{FF2B5EF4-FFF2-40B4-BE49-F238E27FC236}">
                  <a16:creationId xmlns:a16="http://schemas.microsoft.com/office/drawing/2014/main" id="{F280F20A-CEEA-4B75-946C-268CF551042A}"/>
                </a:ext>
              </a:extLst>
            </p:cNvPr>
            <p:cNvGrpSpPr/>
            <p:nvPr/>
          </p:nvGrpSpPr>
          <p:grpSpPr>
            <a:xfrm>
              <a:off x="499785" y="4324233"/>
              <a:ext cx="319496" cy="903494"/>
              <a:chOff x="499785" y="4324233"/>
              <a:chExt cx="319496" cy="903494"/>
            </a:xfrm>
          </p:grpSpPr>
          <p:sp>
            <p:nvSpPr>
              <p:cNvPr id="40" name="Rectángulo 39">
                <a:extLst>
                  <a:ext uri="{FF2B5EF4-FFF2-40B4-BE49-F238E27FC236}">
                    <a16:creationId xmlns:a16="http://schemas.microsoft.com/office/drawing/2014/main" id="{E47B04F6-4E0C-443A-9D7F-51CC3A6E8167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 dirty="0"/>
              </a:p>
            </p:txBody>
          </p:sp>
          <p:sp>
            <p:nvSpPr>
              <p:cNvPr id="42" name="Rectángulo 41">
                <a:extLst>
                  <a:ext uri="{FF2B5EF4-FFF2-40B4-BE49-F238E27FC236}">
                    <a16:creationId xmlns:a16="http://schemas.microsoft.com/office/drawing/2014/main" id="{E0D8D7D1-E8A9-477D-BB59-7D4037A10AD8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3" name="Rectángulo 42">
                <a:extLst>
                  <a:ext uri="{FF2B5EF4-FFF2-40B4-BE49-F238E27FC236}">
                    <a16:creationId xmlns:a16="http://schemas.microsoft.com/office/drawing/2014/main" id="{F11EEA12-BB2F-4295-96AC-15AABB2EB594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4" name="Rectángulo 43">
                <a:extLst>
                  <a:ext uri="{FF2B5EF4-FFF2-40B4-BE49-F238E27FC236}">
                    <a16:creationId xmlns:a16="http://schemas.microsoft.com/office/drawing/2014/main" id="{4CA8619C-54F1-4E1B-8AD0-2AB97850AF39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5" name="Rectángulo 44">
                <a:extLst>
                  <a:ext uri="{FF2B5EF4-FFF2-40B4-BE49-F238E27FC236}">
                    <a16:creationId xmlns:a16="http://schemas.microsoft.com/office/drawing/2014/main" id="{A892E23F-412E-4C2B-BF07-19DEFB875F6D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48" name="Rectángulo 47">
              <a:extLst>
                <a:ext uri="{FF2B5EF4-FFF2-40B4-BE49-F238E27FC236}">
                  <a16:creationId xmlns:a16="http://schemas.microsoft.com/office/drawing/2014/main" id="{F61B7A8A-9FD8-4CD0-98C1-D19A7D442815}"/>
                </a:ext>
              </a:extLst>
            </p:cNvPr>
            <p:cNvSpPr/>
            <p:nvPr/>
          </p:nvSpPr>
          <p:spPr>
            <a:xfrm>
              <a:off x="754528" y="4446790"/>
              <a:ext cx="66475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Busto</a:t>
              </a:r>
            </a:p>
          </p:txBody>
        </p:sp>
        <p:sp>
          <p:nvSpPr>
            <p:cNvPr id="49" name="Rectángulo 48">
              <a:extLst>
                <a:ext uri="{FF2B5EF4-FFF2-40B4-BE49-F238E27FC236}">
                  <a16:creationId xmlns:a16="http://schemas.microsoft.com/office/drawing/2014/main" id="{CB2C72A1-AB47-4A03-B163-24BB2C1F201C}"/>
                </a:ext>
              </a:extLst>
            </p:cNvPr>
            <p:cNvSpPr/>
            <p:nvPr/>
          </p:nvSpPr>
          <p:spPr>
            <a:xfrm>
              <a:off x="754528" y="4627222"/>
              <a:ext cx="934027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Larg</a:t>
              </a: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 Espalda</a:t>
              </a:r>
            </a:p>
          </p:txBody>
        </p:sp>
        <p:sp>
          <p:nvSpPr>
            <p:cNvPr id="50" name="Rectángulo 49">
              <a:extLst>
                <a:ext uri="{FF2B5EF4-FFF2-40B4-BE49-F238E27FC236}">
                  <a16:creationId xmlns:a16="http://schemas.microsoft.com/office/drawing/2014/main" id="{C5BC14CB-F47E-4D58-8F68-DDE41F381913}"/>
                </a:ext>
              </a:extLst>
            </p:cNvPr>
            <p:cNvSpPr/>
            <p:nvPr/>
          </p:nvSpPr>
          <p:spPr>
            <a:xfrm>
              <a:off x="754528" y="4819750"/>
              <a:ext cx="934027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Busto</a:t>
              </a:r>
            </a:p>
          </p:txBody>
        </p:sp>
        <p:sp>
          <p:nvSpPr>
            <p:cNvPr id="52" name="Rectángulo 51">
              <a:extLst>
                <a:ext uri="{FF2B5EF4-FFF2-40B4-BE49-F238E27FC236}">
                  <a16:creationId xmlns:a16="http://schemas.microsoft.com/office/drawing/2014/main" id="{39884370-F146-4FD9-9DE4-63D0F5CF1CFD}"/>
                </a:ext>
              </a:extLst>
            </p:cNvPr>
            <p:cNvSpPr/>
            <p:nvPr/>
          </p:nvSpPr>
          <p:spPr>
            <a:xfrm>
              <a:off x="763644" y="5019073"/>
              <a:ext cx="54205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</a:t>
              </a:r>
            </a:p>
          </p:txBody>
        </p:sp>
        <p:grpSp>
          <p:nvGrpSpPr>
            <p:cNvPr id="54" name="Grupo 53">
              <a:extLst>
                <a:ext uri="{FF2B5EF4-FFF2-40B4-BE49-F238E27FC236}">
                  <a16:creationId xmlns:a16="http://schemas.microsoft.com/office/drawing/2014/main" id="{899D3852-9FE5-4802-ABAC-63F149199D1B}"/>
                </a:ext>
              </a:extLst>
            </p:cNvPr>
            <p:cNvGrpSpPr/>
            <p:nvPr/>
          </p:nvGrpSpPr>
          <p:grpSpPr>
            <a:xfrm>
              <a:off x="1603520" y="4324233"/>
              <a:ext cx="319496" cy="903494"/>
              <a:chOff x="499785" y="4324233"/>
              <a:chExt cx="319496" cy="903494"/>
            </a:xfrm>
          </p:grpSpPr>
          <p:sp>
            <p:nvSpPr>
              <p:cNvPr id="55" name="Rectángulo 54">
                <a:extLst>
                  <a:ext uri="{FF2B5EF4-FFF2-40B4-BE49-F238E27FC236}">
                    <a16:creationId xmlns:a16="http://schemas.microsoft.com/office/drawing/2014/main" id="{B9500116-F8A0-4B60-A41D-DDA61DAD96E1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6" name="Rectángulo 55">
                <a:extLst>
                  <a:ext uri="{FF2B5EF4-FFF2-40B4-BE49-F238E27FC236}">
                    <a16:creationId xmlns:a16="http://schemas.microsoft.com/office/drawing/2014/main" id="{32936542-49CC-49B3-82EB-7BF61A120F45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7" name="Rectángulo 56">
                <a:extLst>
                  <a:ext uri="{FF2B5EF4-FFF2-40B4-BE49-F238E27FC236}">
                    <a16:creationId xmlns:a16="http://schemas.microsoft.com/office/drawing/2014/main" id="{8750774D-2064-4D64-A3A9-4DF20C839018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8" name="Rectángulo 57">
                <a:extLst>
                  <a:ext uri="{FF2B5EF4-FFF2-40B4-BE49-F238E27FC236}">
                    <a16:creationId xmlns:a16="http://schemas.microsoft.com/office/drawing/2014/main" id="{83283F80-022F-44A8-A5C5-F600B41761E0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9" name="Rectángulo 58">
                <a:extLst>
                  <a:ext uri="{FF2B5EF4-FFF2-40B4-BE49-F238E27FC236}">
                    <a16:creationId xmlns:a16="http://schemas.microsoft.com/office/drawing/2014/main" id="{B3B65F57-430F-44F5-B56A-77EC86B78C32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60" name="Rectángulo 59">
              <a:extLst>
                <a:ext uri="{FF2B5EF4-FFF2-40B4-BE49-F238E27FC236}">
                  <a16:creationId xmlns:a16="http://schemas.microsoft.com/office/drawing/2014/main" id="{6466DA8E-C652-4658-9DE6-CC4010FF4254}"/>
                </a:ext>
              </a:extLst>
            </p:cNvPr>
            <p:cNvSpPr/>
            <p:nvPr/>
          </p:nvSpPr>
          <p:spPr>
            <a:xfrm>
              <a:off x="1857045" y="4249221"/>
              <a:ext cx="140225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Frente </a:t>
              </a:r>
            </a:p>
          </p:txBody>
        </p:sp>
        <p:sp>
          <p:nvSpPr>
            <p:cNvPr id="61" name="Rectángulo 60">
              <a:extLst>
                <a:ext uri="{FF2B5EF4-FFF2-40B4-BE49-F238E27FC236}">
                  <a16:creationId xmlns:a16="http://schemas.microsoft.com/office/drawing/2014/main" id="{31371062-0AD6-4B71-A228-5A8B2CD3F31E}"/>
                </a:ext>
              </a:extLst>
            </p:cNvPr>
            <p:cNvSpPr/>
            <p:nvPr/>
          </p:nvSpPr>
          <p:spPr>
            <a:xfrm>
              <a:off x="1857045" y="4448480"/>
              <a:ext cx="1327750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Costado</a:t>
              </a:r>
            </a:p>
          </p:txBody>
        </p:sp>
        <p:sp>
          <p:nvSpPr>
            <p:cNvPr id="62" name="Rectángulo 61">
              <a:extLst>
                <a:ext uri="{FF2B5EF4-FFF2-40B4-BE49-F238E27FC236}">
                  <a16:creationId xmlns:a16="http://schemas.microsoft.com/office/drawing/2014/main" id="{5A4E51EF-8D78-4EC7-9B0F-BE0BEA9BB197}"/>
                </a:ext>
              </a:extLst>
            </p:cNvPr>
            <p:cNvSpPr/>
            <p:nvPr/>
          </p:nvSpPr>
          <p:spPr>
            <a:xfrm>
              <a:off x="1867696" y="4627222"/>
              <a:ext cx="60857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Cadera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63" name="Rectángulo 62">
              <a:extLst>
                <a:ext uri="{FF2B5EF4-FFF2-40B4-BE49-F238E27FC236}">
                  <a16:creationId xmlns:a16="http://schemas.microsoft.com/office/drawing/2014/main" id="{14010947-628E-4464-9589-CBFF26BCD86C}"/>
                </a:ext>
              </a:extLst>
            </p:cNvPr>
            <p:cNvSpPr/>
            <p:nvPr/>
          </p:nvSpPr>
          <p:spPr>
            <a:xfrm>
              <a:off x="1867696" y="4813319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Rodilla</a:t>
              </a:r>
            </a:p>
          </p:txBody>
        </p:sp>
        <p:sp>
          <p:nvSpPr>
            <p:cNvPr id="64" name="Rectángulo 63">
              <a:extLst>
                <a:ext uri="{FF2B5EF4-FFF2-40B4-BE49-F238E27FC236}">
                  <a16:creationId xmlns:a16="http://schemas.microsoft.com/office/drawing/2014/main" id="{B9F5A617-31DA-4B42-AA9F-20464752E28F}"/>
                </a:ext>
              </a:extLst>
            </p:cNvPr>
            <p:cNvSpPr/>
            <p:nvPr/>
          </p:nvSpPr>
          <p:spPr>
            <a:xfrm>
              <a:off x="1862655" y="5016100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Rodilla</a:t>
              </a:r>
            </a:p>
          </p:txBody>
        </p:sp>
        <p:grpSp>
          <p:nvGrpSpPr>
            <p:cNvPr id="65" name="Grupo 64">
              <a:extLst>
                <a:ext uri="{FF2B5EF4-FFF2-40B4-BE49-F238E27FC236}">
                  <a16:creationId xmlns:a16="http://schemas.microsoft.com/office/drawing/2014/main" id="{320CD5EF-93F7-494C-8D7A-6A0B8DEABED7}"/>
                </a:ext>
              </a:extLst>
            </p:cNvPr>
            <p:cNvGrpSpPr/>
            <p:nvPr/>
          </p:nvGrpSpPr>
          <p:grpSpPr>
            <a:xfrm>
              <a:off x="3122565" y="4330398"/>
              <a:ext cx="319496" cy="903494"/>
              <a:chOff x="499785" y="4324233"/>
              <a:chExt cx="319496" cy="903494"/>
            </a:xfrm>
          </p:grpSpPr>
          <p:sp>
            <p:nvSpPr>
              <p:cNvPr id="66" name="Rectángulo 65">
                <a:extLst>
                  <a:ext uri="{FF2B5EF4-FFF2-40B4-BE49-F238E27FC236}">
                    <a16:creationId xmlns:a16="http://schemas.microsoft.com/office/drawing/2014/main" id="{F5AFC7C4-3C8D-4234-9F99-591641CB149C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7" name="Rectángulo 66">
                <a:extLst>
                  <a:ext uri="{FF2B5EF4-FFF2-40B4-BE49-F238E27FC236}">
                    <a16:creationId xmlns:a16="http://schemas.microsoft.com/office/drawing/2014/main" id="{672EC4D9-7968-40EF-8E37-0AB1B0B57B4D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8" name="Rectángulo 67">
                <a:extLst>
                  <a:ext uri="{FF2B5EF4-FFF2-40B4-BE49-F238E27FC236}">
                    <a16:creationId xmlns:a16="http://schemas.microsoft.com/office/drawing/2014/main" id="{79992F34-89A5-437A-A008-60DF00CD58FB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9" name="Rectángulo 68">
                <a:extLst>
                  <a:ext uri="{FF2B5EF4-FFF2-40B4-BE49-F238E27FC236}">
                    <a16:creationId xmlns:a16="http://schemas.microsoft.com/office/drawing/2014/main" id="{5A44A7C8-1EF2-4BA3-A253-805C71A8205A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70" name="Rectángulo 69">
                <a:extLst>
                  <a:ext uri="{FF2B5EF4-FFF2-40B4-BE49-F238E27FC236}">
                    <a16:creationId xmlns:a16="http://schemas.microsoft.com/office/drawing/2014/main" id="{9FCEB1F4-D108-40F4-9C61-46A7811EF12A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71" name="Rectángulo 70">
              <a:extLst>
                <a:ext uri="{FF2B5EF4-FFF2-40B4-BE49-F238E27FC236}">
                  <a16:creationId xmlns:a16="http://schemas.microsoft.com/office/drawing/2014/main" id="{7667203C-F86F-4632-8695-E8C8F777376B}"/>
                </a:ext>
              </a:extLst>
            </p:cNvPr>
            <p:cNvSpPr/>
            <p:nvPr/>
          </p:nvSpPr>
          <p:spPr>
            <a:xfrm>
              <a:off x="3391445" y="4257235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Pantalones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2" name="Rectángulo 71">
              <a:extLst>
                <a:ext uri="{FF2B5EF4-FFF2-40B4-BE49-F238E27FC236}">
                  <a16:creationId xmlns:a16="http://schemas.microsoft.com/office/drawing/2014/main" id="{58BFB19A-50EB-45F1-A3CE-85D479F6FF63}"/>
                </a:ext>
              </a:extLst>
            </p:cNvPr>
            <p:cNvSpPr/>
            <p:nvPr/>
          </p:nvSpPr>
          <p:spPr>
            <a:xfrm>
              <a:off x="3392643" y="4443247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Falda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3" name="Rectángulo 72">
              <a:extLst>
                <a:ext uri="{FF2B5EF4-FFF2-40B4-BE49-F238E27FC236}">
                  <a16:creationId xmlns:a16="http://schemas.microsoft.com/office/drawing/2014/main" id="{1D61C0AB-6E23-4955-B604-F5425931A240}"/>
                </a:ext>
              </a:extLst>
            </p:cNvPr>
            <p:cNvSpPr/>
            <p:nvPr/>
          </p:nvSpPr>
          <p:spPr>
            <a:xfrm>
              <a:off x="3388231" y="4632248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Brazos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4" name="Rectángulo 73">
              <a:extLst>
                <a:ext uri="{FF2B5EF4-FFF2-40B4-BE49-F238E27FC236}">
                  <a16:creationId xmlns:a16="http://schemas.microsoft.com/office/drawing/2014/main" id="{82FFD66E-2E43-472B-9751-82F25D60E63F}"/>
                </a:ext>
              </a:extLst>
            </p:cNvPr>
            <p:cNvSpPr/>
            <p:nvPr/>
          </p:nvSpPr>
          <p:spPr>
            <a:xfrm>
              <a:off x="3391445" y="4824776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Brazos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5" name="Rectángulo 74">
              <a:extLst>
                <a:ext uri="{FF2B5EF4-FFF2-40B4-BE49-F238E27FC236}">
                  <a16:creationId xmlns:a16="http://schemas.microsoft.com/office/drawing/2014/main" id="{567DC8AA-44AB-4858-80A5-59093DB9B205}"/>
                </a:ext>
              </a:extLst>
            </p:cNvPr>
            <p:cNvSpPr/>
            <p:nvPr/>
          </p:nvSpPr>
          <p:spPr>
            <a:xfrm>
              <a:off x="3392014" y="5019687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Puños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77" name="Grupo 76">
            <a:extLst>
              <a:ext uri="{FF2B5EF4-FFF2-40B4-BE49-F238E27FC236}">
                <a16:creationId xmlns:a16="http://schemas.microsoft.com/office/drawing/2014/main" id="{E1C409F8-653D-4D9B-BD5A-C6F51AAA093A}"/>
              </a:ext>
            </a:extLst>
          </p:cNvPr>
          <p:cNvGrpSpPr/>
          <p:nvPr/>
        </p:nvGrpSpPr>
        <p:grpSpPr>
          <a:xfrm>
            <a:off x="827247" y="5284367"/>
            <a:ext cx="3869438" cy="314947"/>
            <a:chOff x="846774" y="1908569"/>
            <a:chExt cx="3869438" cy="314947"/>
          </a:xfrm>
        </p:grpSpPr>
        <p:sp>
          <p:nvSpPr>
            <p:cNvPr id="78" name="Rectángulo: esquinas redondeadas 77">
              <a:extLst>
                <a:ext uri="{FF2B5EF4-FFF2-40B4-BE49-F238E27FC236}">
                  <a16:creationId xmlns:a16="http://schemas.microsoft.com/office/drawing/2014/main" id="{2060D2E5-A165-4593-B293-BEB07BBA723F}"/>
                </a:ext>
              </a:extLst>
            </p:cNvPr>
            <p:cNvSpPr/>
            <p:nvPr/>
          </p:nvSpPr>
          <p:spPr>
            <a:xfrm>
              <a:off x="888509" y="1931042"/>
              <a:ext cx="3548063" cy="267576"/>
            </a:xfrm>
            <a:prstGeom prst="roundRect">
              <a:avLst>
                <a:gd name="adj" fmla="val 3808"/>
              </a:avLst>
            </a:prstGeom>
            <a:solidFill>
              <a:srgbClr val="E5EBF7"/>
            </a:solidFill>
            <a:ln w="6350"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79" name="Rectángulo 78">
              <a:extLst>
                <a:ext uri="{FF2B5EF4-FFF2-40B4-BE49-F238E27FC236}">
                  <a16:creationId xmlns:a16="http://schemas.microsoft.com/office/drawing/2014/main" id="{E7877A37-7626-4D32-BC91-E7815A0457B0}"/>
                </a:ext>
              </a:extLst>
            </p:cNvPr>
            <p:cNvSpPr/>
            <p:nvPr/>
          </p:nvSpPr>
          <p:spPr>
            <a:xfrm>
              <a:off x="846774" y="1910995"/>
              <a:ext cx="140708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Material Utilizado</a:t>
              </a:r>
            </a:p>
          </p:txBody>
        </p:sp>
        <p:sp>
          <p:nvSpPr>
            <p:cNvPr id="80" name="Rectángulo 79">
              <a:extLst>
                <a:ext uri="{FF2B5EF4-FFF2-40B4-BE49-F238E27FC236}">
                  <a16:creationId xmlns:a16="http://schemas.microsoft.com/office/drawing/2014/main" id="{EED52FFC-D234-4972-9362-CCA8BD8E1E1D}"/>
                </a:ext>
              </a:extLst>
            </p:cNvPr>
            <p:cNvSpPr/>
            <p:nvPr/>
          </p:nvSpPr>
          <p:spPr>
            <a:xfrm>
              <a:off x="1951784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81" name="Rectángulo 80">
              <a:extLst>
                <a:ext uri="{FF2B5EF4-FFF2-40B4-BE49-F238E27FC236}">
                  <a16:creationId xmlns:a16="http://schemas.microsoft.com/office/drawing/2014/main" id="{810D7B33-A378-48EE-81DB-D80ABF08CAFF}"/>
                </a:ext>
              </a:extLst>
            </p:cNvPr>
            <p:cNvSpPr/>
            <p:nvPr/>
          </p:nvSpPr>
          <p:spPr>
            <a:xfrm>
              <a:off x="2018850" y="1908569"/>
              <a:ext cx="1230415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Traído por cliente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82" name="Rectángulo 81">
              <a:extLst>
                <a:ext uri="{FF2B5EF4-FFF2-40B4-BE49-F238E27FC236}">
                  <a16:creationId xmlns:a16="http://schemas.microsoft.com/office/drawing/2014/main" id="{C6BA340D-8998-4AB9-89C7-B008C984CE74}"/>
                </a:ext>
              </a:extLst>
            </p:cNvPr>
            <p:cNvSpPr/>
            <p:nvPr/>
          </p:nvSpPr>
          <p:spPr>
            <a:xfrm>
              <a:off x="3114635" y="2000787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85" name="Rectángulo 84">
              <a:extLst>
                <a:ext uri="{FF2B5EF4-FFF2-40B4-BE49-F238E27FC236}">
                  <a16:creationId xmlns:a16="http://schemas.microsoft.com/office/drawing/2014/main" id="{E804BDC5-B8E3-4BEE-B9A1-7A7F9FE1772F}"/>
                </a:ext>
              </a:extLst>
            </p:cNvPr>
            <p:cNvSpPr/>
            <p:nvPr/>
          </p:nvSpPr>
          <p:spPr>
            <a:xfrm>
              <a:off x="3194974" y="1908569"/>
              <a:ext cx="152123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Comprado por uno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pic>
        <p:nvPicPr>
          <p:cNvPr id="86" name="Imagen 85">
            <a:extLst>
              <a:ext uri="{FF2B5EF4-FFF2-40B4-BE49-F238E27FC236}">
                <a16:creationId xmlns:a16="http://schemas.microsoft.com/office/drawing/2014/main" id="{5E40D706-1789-41B8-8B26-B918DFB9E15B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203" t="66278" r="8673" b="23356"/>
          <a:stretch/>
        </p:blipFill>
        <p:spPr>
          <a:xfrm>
            <a:off x="420002" y="5572807"/>
            <a:ext cx="4301657" cy="745544"/>
          </a:xfrm>
          <a:prstGeom prst="rect">
            <a:avLst/>
          </a:prstGeom>
        </p:spPr>
      </p:pic>
      <p:grpSp>
        <p:nvGrpSpPr>
          <p:cNvPr id="99" name="Grupo 98">
            <a:extLst>
              <a:ext uri="{FF2B5EF4-FFF2-40B4-BE49-F238E27FC236}">
                <a16:creationId xmlns:a16="http://schemas.microsoft.com/office/drawing/2014/main" id="{A495B0AB-2D8A-4029-A820-29583E476264}"/>
              </a:ext>
            </a:extLst>
          </p:cNvPr>
          <p:cNvGrpSpPr/>
          <p:nvPr/>
        </p:nvGrpSpPr>
        <p:grpSpPr>
          <a:xfrm>
            <a:off x="513886" y="6402346"/>
            <a:ext cx="4328637" cy="751470"/>
            <a:chOff x="507023" y="6357999"/>
            <a:chExt cx="4328637" cy="751470"/>
          </a:xfrm>
        </p:grpSpPr>
        <p:sp>
          <p:nvSpPr>
            <p:cNvPr id="88" name="Rectángulo 87">
              <a:extLst>
                <a:ext uri="{FF2B5EF4-FFF2-40B4-BE49-F238E27FC236}">
                  <a16:creationId xmlns:a16="http://schemas.microsoft.com/office/drawing/2014/main" id="{CABB359B-7FAA-4851-BFBB-C7E16CD1F9CA}"/>
                </a:ext>
              </a:extLst>
            </p:cNvPr>
            <p:cNvSpPr/>
            <p:nvPr/>
          </p:nvSpPr>
          <p:spPr>
            <a:xfrm>
              <a:off x="507023" y="6357999"/>
              <a:ext cx="1590222" cy="34394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6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Formas de Pago</a:t>
              </a:r>
              <a:endParaRPr lang="es-CL" sz="16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89" name="Rectángulo 88">
              <a:extLst>
                <a:ext uri="{FF2B5EF4-FFF2-40B4-BE49-F238E27FC236}">
                  <a16:creationId xmlns:a16="http://schemas.microsoft.com/office/drawing/2014/main" id="{5C3FB13F-67AB-4E67-B8DB-16F6AEF462D6}"/>
                </a:ext>
              </a:extLst>
            </p:cNvPr>
            <p:cNvSpPr/>
            <p:nvPr/>
          </p:nvSpPr>
          <p:spPr>
            <a:xfrm>
              <a:off x="508665" y="6755574"/>
              <a:ext cx="118105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Total a Pagar: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90" name="Conector recto 89">
              <a:extLst>
                <a:ext uri="{FF2B5EF4-FFF2-40B4-BE49-F238E27FC236}">
                  <a16:creationId xmlns:a16="http://schemas.microsoft.com/office/drawing/2014/main" id="{E991F5D5-602F-41C6-A05E-4F641BA735F5}"/>
                </a:ext>
              </a:extLst>
            </p:cNvPr>
            <p:cNvCxnSpPr>
              <a:cxnSpLocks/>
            </p:cNvCxnSpPr>
            <p:nvPr/>
          </p:nvCxnSpPr>
          <p:spPr>
            <a:xfrm>
              <a:off x="1405339" y="6956676"/>
              <a:ext cx="1125661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3" name="Rectángulo 92">
              <a:extLst>
                <a:ext uri="{FF2B5EF4-FFF2-40B4-BE49-F238E27FC236}">
                  <a16:creationId xmlns:a16="http://schemas.microsoft.com/office/drawing/2014/main" id="{6EBF0BAA-1830-4082-9014-C97DF0F57357}"/>
                </a:ext>
              </a:extLst>
            </p:cNvPr>
            <p:cNvSpPr/>
            <p:nvPr/>
          </p:nvSpPr>
          <p:spPr>
            <a:xfrm>
              <a:off x="2618328" y="6480608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94" name="Rectángulo 93">
              <a:extLst>
                <a:ext uri="{FF2B5EF4-FFF2-40B4-BE49-F238E27FC236}">
                  <a16:creationId xmlns:a16="http://schemas.microsoft.com/office/drawing/2014/main" id="{6B27A875-5C49-4CE4-884A-53A0A9CD71C2}"/>
                </a:ext>
              </a:extLst>
            </p:cNvPr>
            <p:cNvSpPr/>
            <p:nvPr/>
          </p:nvSpPr>
          <p:spPr>
            <a:xfrm>
              <a:off x="2698547" y="6392360"/>
              <a:ext cx="213711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50% Adel</a:t>
              </a: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anto / 50% Entrega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5" name="Rectángulo 94">
              <a:extLst>
                <a:ext uri="{FF2B5EF4-FFF2-40B4-BE49-F238E27FC236}">
                  <a16:creationId xmlns:a16="http://schemas.microsoft.com/office/drawing/2014/main" id="{796D9CDE-CE6A-44BC-B977-018DBDB7ADB1}"/>
                </a:ext>
              </a:extLst>
            </p:cNvPr>
            <p:cNvSpPr/>
            <p:nvPr/>
          </p:nvSpPr>
          <p:spPr>
            <a:xfrm>
              <a:off x="2618327" y="6671604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96" name="Rectángulo 95">
              <a:extLst>
                <a:ext uri="{FF2B5EF4-FFF2-40B4-BE49-F238E27FC236}">
                  <a16:creationId xmlns:a16="http://schemas.microsoft.com/office/drawing/2014/main" id="{E1A9C05A-E9F5-40BA-9B89-F4925868A6E2}"/>
                </a:ext>
              </a:extLst>
            </p:cNvPr>
            <p:cNvSpPr/>
            <p:nvPr/>
          </p:nvSpPr>
          <p:spPr>
            <a:xfrm>
              <a:off x="2698547" y="6590190"/>
              <a:ext cx="125637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Tarjeta de Crédito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7" name="Rectángulo 96">
              <a:extLst>
                <a:ext uri="{FF2B5EF4-FFF2-40B4-BE49-F238E27FC236}">
                  <a16:creationId xmlns:a16="http://schemas.microsoft.com/office/drawing/2014/main" id="{FDB9D3DA-79A0-4743-B169-42B0206C7917}"/>
                </a:ext>
              </a:extLst>
            </p:cNvPr>
            <p:cNvSpPr/>
            <p:nvPr/>
          </p:nvSpPr>
          <p:spPr>
            <a:xfrm>
              <a:off x="2734595" y="6796948"/>
              <a:ext cx="125637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Pago Completo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8" name="Rectángulo 97">
              <a:extLst>
                <a:ext uri="{FF2B5EF4-FFF2-40B4-BE49-F238E27FC236}">
                  <a16:creationId xmlns:a16="http://schemas.microsoft.com/office/drawing/2014/main" id="{C23ACB03-E850-4859-963B-A4D496E13724}"/>
                </a:ext>
              </a:extLst>
            </p:cNvPr>
            <p:cNvSpPr/>
            <p:nvPr/>
          </p:nvSpPr>
          <p:spPr>
            <a:xfrm>
              <a:off x="2618327" y="6872424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</p:grpSp>
      <p:sp>
        <p:nvSpPr>
          <p:cNvPr id="83" name="Rectángulo 82">
            <a:extLst>
              <a:ext uri="{FF2B5EF4-FFF2-40B4-BE49-F238E27FC236}">
                <a16:creationId xmlns:a16="http://schemas.microsoft.com/office/drawing/2014/main" id="{FF1B5714-D46E-4962-9BD8-8C3EB344E93F}"/>
              </a:ext>
            </a:extLst>
          </p:cNvPr>
          <p:cNvSpPr/>
          <p:nvPr/>
        </p:nvSpPr>
        <p:spPr>
          <a:xfrm>
            <a:off x="551357" y="63750"/>
            <a:ext cx="4148168" cy="107830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07000"/>
              </a:lnSpc>
              <a:spcAft>
                <a:spcPts val="726"/>
              </a:spcAft>
            </a:pPr>
            <a:r>
              <a:rPr lang="es-CL" sz="5988" dirty="0">
                <a:solidFill>
                  <a:schemeClr val="bg1"/>
                </a:solidFill>
                <a:latin typeface="Angelface" pitchFamily="50" charset="0"/>
                <a:ea typeface="Calibri" panose="020F0502020204030204" pitchFamily="34" charset="0"/>
                <a:cs typeface="Times New Roman" panose="02020603050405020304" pitchFamily="18" charset="0"/>
              </a:rPr>
              <a:t>Ordenes de Venta</a:t>
            </a:r>
            <a:endParaRPr lang="es-CL" sz="6532" dirty="0">
              <a:solidFill>
                <a:schemeClr val="bg1"/>
              </a:solidFill>
              <a:latin typeface="Angelface" pitchFamily="50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101" name="Rectángulo: esquinas redondeadas 100">
            <a:extLst>
              <a:ext uri="{FF2B5EF4-FFF2-40B4-BE49-F238E27FC236}">
                <a16:creationId xmlns:a16="http://schemas.microsoft.com/office/drawing/2014/main" id="{0A155951-9671-4EA6-9BA5-4894C98CB333}"/>
              </a:ext>
            </a:extLst>
          </p:cNvPr>
          <p:cNvSpPr/>
          <p:nvPr/>
        </p:nvSpPr>
        <p:spPr>
          <a:xfrm>
            <a:off x="473237" y="1582469"/>
            <a:ext cx="4223447" cy="604994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111" name="Rectángulo: esquinas redondeadas 110">
            <a:extLst>
              <a:ext uri="{FF2B5EF4-FFF2-40B4-BE49-F238E27FC236}">
                <a16:creationId xmlns:a16="http://schemas.microsoft.com/office/drawing/2014/main" id="{2F0F5CEE-A183-4B39-8715-F1C8F735566B}"/>
              </a:ext>
            </a:extLst>
          </p:cNvPr>
          <p:cNvSpPr/>
          <p:nvPr/>
        </p:nvSpPr>
        <p:spPr>
          <a:xfrm>
            <a:off x="524368" y="3850804"/>
            <a:ext cx="4115236" cy="1279658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113" name="Rectángulo: esquinas redondeadas 112">
            <a:extLst>
              <a:ext uri="{FF2B5EF4-FFF2-40B4-BE49-F238E27FC236}">
                <a16:creationId xmlns:a16="http://schemas.microsoft.com/office/drawing/2014/main" id="{907035ED-50C6-4207-BD92-D5027B05F656}"/>
              </a:ext>
            </a:extLst>
          </p:cNvPr>
          <p:cNvSpPr/>
          <p:nvPr/>
        </p:nvSpPr>
        <p:spPr>
          <a:xfrm>
            <a:off x="521789" y="6431097"/>
            <a:ext cx="4115236" cy="762266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</p:spTree>
    <p:extLst>
      <p:ext uri="{BB962C8B-B14F-4D97-AF65-F5344CB8AC3E}">
        <p14:creationId xmlns:p14="http://schemas.microsoft.com/office/powerpoint/2010/main" val="1277770626"/>
      </p:ext>
    </p:extLst>
  </p:cSld>
  <p:clrMapOvr>
    <a:masterClrMapping/>
  </p:clrMapOvr>
</p:sld>
</file>

<file path=ppt/slides/slide3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5" name="Imagen 74">
            <a:extLst>
              <a:ext uri="{FF2B5EF4-FFF2-40B4-BE49-F238E27FC236}">
                <a16:creationId xmlns:a16="http://schemas.microsoft.com/office/drawing/2014/main" id="{86F066D6-3665-40A8-84FE-3CF74306B4E7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5802" t="16947" r="6588" b="21582"/>
          <a:stretch/>
        </p:blipFill>
        <p:spPr>
          <a:xfrm flipH="1">
            <a:off x="2534249" y="1615242"/>
            <a:ext cx="2241249" cy="5818323"/>
          </a:xfrm>
          <a:prstGeom prst="rect">
            <a:avLst/>
          </a:prstGeom>
        </p:spPr>
      </p:pic>
      <p:grpSp>
        <p:nvGrpSpPr>
          <p:cNvPr id="90" name="Grupo 89">
            <a:extLst>
              <a:ext uri="{FF2B5EF4-FFF2-40B4-BE49-F238E27FC236}">
                <a16:creationId xmlns:a16="http://schemas.microsoft.com/office/drawing/2014/main" id="{6A10F933-5BE6-45D0-9227-6F90A3B05617}"/>
              </a:ext>
            </a:extLst>
          </p:cNvPr>
          <p:cNvGrpSpPr/>
          <p:nvPr/>
        </p:nvGrpSpPr>
        <p:grpSpPr>
          <a:xfrm>
            <a:off x="2431176" y="1277695"/>
            <a:ext cx="2333423" cy="338554"/>
            <a:chOff x="282012" y="1116730"/>
            <a:chExt cx="2333423" cy="338554"/>
          </a:xfrm>
        </p:grpSpPr>
        <p:grpSp>
          <p:nvGrpSpPr>
            <p:cNvPr id="76" name="Grupo 75">
              <a:extLst>
                <a:ext uri="{FF2B5EF4-FFF2-40B4-BE49-F238E27FC236}">
                  <a16:creationId xmlns:a16="http://schemas.microsoft.com/office/drawing/2014/main" id="{A61A1061-E59C-431B-BF67-DEFCDEE579BE}"/>
                </a:ext>
              </a:extLst>
            </p:cNvPr>
            <p:cNvGrpSpPr/>
            <p:nvPr/>
          </p:nvGrpSpPr>
          <p:grpSpPr>
            <a:xfrm>
              <a:off x="1292286" y="1199456"/>
              <a:ext cx="1323149" cy="173102"/>
              <a:chOff x="2351916" y="2459619"/>
              <a:chExt cx="1424738" cy="173102"/>
            </a:xfrm>
          </p:grpSpPr>
          <p:pic>
            <p:nvPicPr>
              <p:cNvPr id="77" name="Imagen 76">
                <a:extLst>
                  <a:ext uri="{FF2B5EF4-FFF2-40B4-BE49-F238E27FC236}">
                    <a16:creationId xmlns:a16="http://schemas.microsoft.com/office/drawing/2014/main" id="{B7A81B46-CA0D-4087-89EF-FAE09193A61A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351916" y="2459619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78" name="Imagen 77">
                <a:extLst>
                  <a:ext uri="{FF2B5EF4-FFF2-40B4-BE49-F238E27FC236}">
                    <a16:creationId xmlns:a16="http://schemas.microsoft.com/office/drawing/2014/main" id="{E94153B6-6DC4-4AB7-AC3B-F55DD2065F5B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534444" y="2462337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79" name="Imagen 78">
                <a:extLst>
                  <a:ext uri="{FF2B5EF4-FFF2-40B4-BE49-F238E27FC236}">
                    <a16:creationId xmlns:a16="http://schemas.microsoft.com/office/drawing/2014/main" id="{EA1DF94F-D73B-4068-AC8A-D0A408DD32D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713545" y="2467401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0" name="Imagen 79">
                <a:extLst>
                  <a:ext uri="{FF2B5EF4-FFF2-40B4-BE49-F238E27FC236}">
                    <a16:creationId xmlns:a16="http://schemas.microsoft.com/office/drawing/2014/main" id="{62C852A6-1DC0-492C-8708-0BCE85A2F8DC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898714" y="2467401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1" name="Imagen 80">
                <a:extLst>
                  <a:ext uri="{FF2B5EF4-FFF2-40B4-BE49-F238E27FC236}">
                    <a16:creationId xmlns:a16="http://schemas.microsoft.com/office/drawing/2014/main" id="{0177E378-B2D1-433E-B487-95F0ADA2623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080634" y="2462337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2" name="Imagen 81">
                <a:extLst>
                  <a:ext uri="{FF2B5EF4-FFF2-40B4-BE49-F238E27FC236}">
                    <a16:creationId xmlns:a16="http://schemas.microsoft.com/office/drawing/2014/main" id="{5D2CCC76-1728-4CCE-8CA6-F4D7D93C730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259735" y="2463688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3" name="Imagen 82">
                <a:extLst>
                  <a:ext uri="{FF2B5EF4-FFF2-40B4-BE49-F238E27FC236}">
                    <a16:creationId xmlns:a16="http://schemas.microsoft.com/office/drawing/2014/main" id="{8737CD88-8CE9-45B7-B88B-A039D1BC2D9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436306" y="2459619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4" name="Imagen 83">
                <a:extLst>
                  <a:ext uri="{FF2B5EF4-FFF2-40B4-BE49-F238E27FC236}">
                    <a16:creationId xmlns:a16="http://schemas.microsoft.com/office/drawing/2014/main" id="{9C749F1B-619A-40EE-A3E5-6C9759F13278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624293" y="2462337"/>
                <a:ext cx="152361" cy="165320"/>
              </a:xfrm>
              <a:prstGeom prst="rect">
                <a:avLst/>
              </a:prstGeom>
            </p:spPr>
          </p:pic>
        </p:grpSp>
        <p:sp>
          <p:nvSpPr>
            <p:cNvPr id="86" name="CuadroTexto 85">
              <a:extLst>
                <a:ext uri="{FF2B5EF4-FFF2-40B4-BE49-F238E27FC236}">
                  <a16:creationId xmlns:a16="http://schemas.microsoft.com/office/drawing/2014/main" id="{E7CF8BFC-D72D-4A50-9441-6DC5C224B0DC}"/>
                </a:ext>
              </a:extLst>
            </p:cNvPr>
            <p:cNvSpPr txBox="1"/>
            <p:nvPr/>
          </p:nvSpPr>
          <p:spPr>
            <a:xfrm>
              <a:off x="282012" y="1116730"/>
              <a:ext cx="1081021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s-CL" sz="1600" dirty="0">
                  <a:latin typeface="that i love you" pitchFamily="2" charset="0"/>
                </a:rPr>
                <a:t>Hidratación</a:t>
              </a:r>
            </a:p>
          </p:txBody>
        </p:sp>
      </p:grpSp>
      <p:sp>
        <p:nvSpPr>
          <p:cNvPr id="2" name="Rectángulo: esquinas redondeadas 1">
            <a:extLst>
              <a:ext uri="{FF2B5EF4-FFF2-40B4-BE49-F238E27FC236}">
                <a16:creationId xmlns:a16="http://schemas.microsoft.com/office/drawing/2014/main" id="{8AFFB728-72C6-47D6-8CF6-8E68D901CF0E}"/>
              </a:ext>
            </a:extLst>
          </p:cNvPr>
          <p:cNvSpPr/>
          <p:nvPr/>
        </p:nvSpPr>
        <p:spPr>
          <a:xfrm flipH="1">
            <a:off x="2536574" y="808814"/>
            <a:ext cx="2238924" cy="348713"/>
          </a:xfrm>
          <a:prstGeom prst="roundRect">
            <a:avLst>
              <a:gd name="adj" fmla="val 20690"/>
            </a:avLst>
          </a:prstGeom>
          <a:noFill/>
          <a:ln>
            <a:solidFill>
              <a:schemeClr val="bg1">
                <a:lumMod val="65000"/>
              </a:schemeClr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grpSp>
        <p:nvGrpSpPr>
          <p:cNvPr id="20" name="Grupo 19">
            <a:extLst>
              <a:ext uri="{FF2B5EF4-FFF2-40B4-BE49-F238E27FC236}">
                <a16:creationId xmlns:a16="http://schemas.microsoft.com/office/drawing/2014/main" id="{9E56ED60-C0FC-4AFF-8B2B-402E4644997E}"/>
              </a:ext>
            </a:extLst>
          </p:cNvPr>
          <p:cNvGrpSpPr/>
          <p:nvPr/>
        </p:nvGrpSpPr>
        <p:grpSpPr>
          <a:xfrm>
            <a:off x="2648158" y="551964"/>
            <a:ext cx="1302561" cy="270451"/>
            <a:chOff x="3427898" y="945416"/>
            <a:chExt cx="1302561" cy="270451"/>
          </a:xfrm>
        </p:grpSpPr>
        <p:sp>
          <p:nvSpPr>
            <p:cNvPr id="6" name="Elipse 5">
              <a:extLst>
                <a:ext uri="{FF2B5EF4-FFF2-40B4-BE49-F238E27FC236}">
                  <a16:creationId xmlns:a16="http://schemas.microsoft.com/office/drawing/2014/main" id="{2C5DCEA4-6AF6-49BD-B708-B769FAFE792C}"/>
                </a:ext>
              </a:extLst>
            </p:cNvPr>
            <p:cNvSpPr/>
            <p:nvPr/>
          </p:nvSpPr>
          <p:spPr>
            <a:xfrm>
              <a:off x="3448303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7" name="CuadroTexto 6">
              <a:extLst>
                <a:ext uri="{FF2B5EF4-FFF2-40B4-BE49-F238E27FC236}">
                  <a16:creationId xmlns:a16="http://schemas.microsoft.com/office/drawing/2014/main" id="{AA089D6C-B1E2-48FB-BE83-481042A4D336}"/>
                </a:ext>
              </a:extLst>
            </p:cNvPr>
            <p:cNvSpPr txBox="1"/>
            <p:nvPr/>
          </p:nvSpPr>
          <p:spPr>
            <a:xfrm>
              <a:off x="3427898" y="945416"/>
              <a:ext cx="167925" cy="2623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L</a:t>
              </a:r>
            </a:p>
          </p:txBody>
        </p:sp>
        <p:sp>
          <p:nvSpPr>
            <p:cNvPr id="8" name="Elipse 7">
              <a:extLst>
                <a:ext uri="{FF2B5EF4-FFF2-40B4-BE49-F238E27FC236}">
                  <a16:creationId xmlns:a16="http://schemas.microsoft.com/office/drawing/2014/main" id="{EF3D6D35-0B29-48F8-A7E7-F05677A56176}"/>
                </a:ext>
              </a:extLst>
            </p:cNvPr>
            <p:cNvSpPr/>
            <p:nvPr/>
          </p:nvSpPr>
          <p:spPr>
            <a:xfrm>
              <a:off x="3636352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9" name="CuadroTexto 8">
              <a:extLst>
                <a:ext uri="{FF2B5EF4-FFF2-40B4-BE49-F238E27FC236}">
                  <a16:creationId xmlns:a16="http://schemas.microsoft.com/office/drawing/2014/main" id="{9A7EF53A-AA99-48D2-85A8-CA65C6ED1C5E}"/>
                </a:ext>
              </a:extLst>
            </p:cNvPr>
            <p:cNvSpPr txBox="1"/>
            <p:nvPr/>
          </p:nvSpPr>
          <p:spPr>
            <a:xfrm>
              <a:off x="3604676" y="945416"/>
              <a:ext cx="167925" cy="2623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M</a:t>
              </a:r>
            </a:p>
          </p:txBody>
        </p:sp>
        <p:sp>
          <p:nvSpPr>
            <p:cNvPr id="10" name="Elipse 9">
              <a:extLst>
                <a:ext uri="{FF2B5EF4-FFF2-40B4-BE49-F238E27FC236}">
                  <a16:creationId xmlns:a16="http://schemas.microsoft.com/office/drawing/2014/main" id="{B0003AE6-C47F-46BF-B6B1-DDBB042C0368}"/>
                </a:ext>
              </a:extLst>
            </p:cNvPr>
            <p:cNvSpPr/>
            <p:nvPr/>
          </p:nvSpPr>
          <p:spPr>
            <a:xfrm>
              <a:off x="3822502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1" name="CuadroTexto 10">
              <a:extLst>
                <a:ext uri="{FF2B5EF4-FFF2-40B4-BE49-F238E27FC236}">
                  <a16:creationId xmlns:a16="http://schemas.microsoft.com/office/drawing/2014/main" id="{93A2415F-9910-41C0-9834-ACE5EE7EC06F}"/>
                </a:ext>
              </a:extLst>
            </p:cNvPr>
            <p:cNvSpPr txBox="1"/>
            <p:nvPr/>
          </p:nvSpPr>
          <p:spPr>
            <a:xfrm>
              <a:off x="3795934" y="953506"/>
              <a:ext cx="167925" cy="2623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M</a:t>
              </a:r>
            </a:p>
          </p:txBody>
        </p:sp>
        <p:sp>
          <p:nvSpPr>
            <p:cNvPr id="12" name="Elipse 11">
              <a:extLst>
                <a:ext uri="{FF2B5EF4-FFF2-40B4-BE49-F238E27FC236}">
                  <a16:creationId xmlns:a16="http://schemas.microsoft.com/office/drawing/2014/main" id="{C7C288CE-F547-4E52-94A3-8C23F40BEE3C}"/>
                </a:ext>
              </a:extLst>
            </p:cNvPr>
            <p:cNvSpPr/>
            <p:nvPr/>
          </p:nvSpPr>
          <p:spPr>
            <a:xfrm>
              <a:off x="4008652" y="983612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3" name="CuadroTexto 12">
              <a:extLst>
                <a:ext uri="{FF2B5EF4-FFF2-40B4-BE49-F238E27FC236}">
                  <a16:creationId xmlns:a16="http://schemas.microsoft.com/office/drawing/2014/main" id="{4114C506-8170-47D2-9D5A-128DBFEEE7C8}"/>
                </a:ext>
              </a:extLst>
            </p:cNvPr>
            <p:cNvSpPr txBox="1"/>
            <p:nvPr/>
          </p:nvSpPr>
          <p:spPr>
            <a:xfrm>
              <a:off x="3987194" y="951397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J</a:t>
              </a:r>
            </a:p>
          </p:txBody>
        </p:sp>
        <p:sp>
          <p:nvSpPr>
            <p:cNvPr id="14" name="Elipse 13">
              <a:extLst>
                <a:ext uri="{FF2B5EF4-FFF2-40B4-BE49-F238E27FC236}">
                  <a16:creationId xmlns:a16="http://schemas.microsoft.com/office/drawing/2014/main" id="{7CC52FD5-4E7C-49FA-BD83-A545EB3FC017}"/>
                </a:ext>
              </a:extLst>
            </p:cNvPr>
            <p:cNvSpPr/>
            <p:nvPr/>
          </p:nvSpPr>
          <p:spPr>
            <a:xfrm>
              <a:off x="4195174" y="983612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5" name="CuadroTexto 14">
              <a:extLst>
                <a:ext uri="{FF2B5EF4-FFF2-40B4-BE49-F238E27FC236}">
                  <a16:creationId xmlns:a16="http://schemas.microsoft.com/office/drawing/2014/main" id="{DDD8D263-EBC7-4AD3-8203-2FC2CBE524AF}"/>
                </a:ext>
              </a:extLst>
            </p:cNvPr>
            <p:cNvSpPr txBox="1"/>
            <p:nvPr/>
          </p:nvSpPr>
          <p:spPr>
            <a:xfrm>
              <a:off x="4169468" y="953506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V</a:t>
              </a:r>
            </a:p>
          </p:txBody>
        </p:sp>
        <p:sp>
          <p:nvSpPr>
            <p:cNvPr id="16" name="Elipse 15">
              <a:extLst>
                <a:ext uri="{FF2B5EF4-FFF2-40B4-BE49-F238E27FC236}">
                  <a16:creationId xmlns:a16="http://schemas.microsoft.com/office/drawing/2014/main" id="{1684D4EA-52BA-4FA5-A1FB-CB87FE74C584}"/>
                </a:ext>
              </a:extLst>
            </p:cNvPr>
            <p:cNvSpPr/>
            <p:nvPr/>
          </p:nvSpPr>
          <p:spPr>
            <a:xfrm>
              <a:off x="4383504" y="983612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7" name="CuadroTexto 16">
              <a:extLst>
                <a:ext uri="{FF2B5EF4-FFF2-40B4-BE49-F238E27FC236}">
                  <a16:creationId xmlns:a16="http://schemas.microsoft.com/office/drawing/2014/main" id="{3308939E-46AD-485D-B001-89690CD4E751}"/>
                </a:ext>
              </a:extLst>
            </p:cNvPr>
            <p:cNvSpPr txBox="1"/>
            <p:nvPr/>
          </p:nvSpPr>
          <p:spPr>
            <a:xfrm>
              <a:off x="4354590" y="945416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S</a:t>
              </a:r>
            </a:p>
          </p:txBody>
        </p:sp>
        <p:sp>
          <p:nvSpPr>
            <p:cNvPr id="18" name="Elipse 17">
              <a:extLst>
                <a:ext uri="{FF2B5EF4-FFF2-40B4-BE49-F238E27FC236}">
                  <a16:creationId xmlns:a16="http://schemas.microsoft.com/office/drawing/2014/main" id="{A8672FC7-70F5-4C49-A014-22DFFFBC4EA9}"/>
                </a:ext>
              </a:extLst>
            </p:cNvPr>
            <p:cNvSpPr/>
            <p:nvPr/>
          </p:nvSpPr>
          <p:spPr>
            <a:xfrm>
              <a:off x="4562534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9" name="CuadroTexto 18">
              <a:extLst>
                <a:ext uri="{FF2B5EF4-FFF2-40B4-BE49-F238E27FC236}">
                  <a16:creationId xmlns:a16="http://schemas.microsoft.com/office/drawing/2014/main" id="{FDD8A62F-1C31-4D5B-8003-266E7EE66DB5}"/>
                </a:ext>
              </a:extLst>
            </p:cNvPr>
            <p:cNvSpPr txBox="1"/>
            <p:nvPr/>
          </p:nvSpPr>
          <p:spPr>
            <a:xfrm>
              <a:off x="4541872" y="945416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D</a:t>
              </a:r>
            </a:p>
          </p:txBody>
        </p:sp>
      </p:grpSp>
      <p:sp>
        <p:nvSpPr>
          <p:cNvPr id="43" name="Rectángulo: esquinas redondeadas 42">
            <a:extLst>
              <a:ext uri="{FF2B5EF4-FFF2-40B4-BE49-F238E27FC236}">
                <a16:creationId xmlns:a16="http://schemas.microsoft.com/office/drawing/2014/main" id="{89D5D1E2-00DC-4937-B50F-B770D836BFF9}"/>
              </a:ext>
            </a:extLst>
          </p:cNvPr>
          <p:cNvSpPr/>
          <p:nvPr/>
        </p:nvSpPr>
        <p:spPr>
          <a:xfrm flipH="1">
            <a:off x="460830" y="5801409"/>
            <a:ext cx="1867912" cy="1306787"/>
          </a:xfrm>
          <a:prstGeom prst="roundRect">
            <a:avLst>
              <a:gd name="adj" fmla="val 3042"/>
            </a:avLst>
          </a:prstGeom>
          <a:noFill/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61" name="CuadroTexto 60">
            <a:extLst>
              <a:ext uri="{FF2B5EF4-FFF2-40B4-BE49-F238E27FC236}">
                <a16:creationId xmlns:a16="http://schemas.microsoft.com/office/drawing/2014/main" id="{B1867932-8D36-4858-BFF8-81AECC48EBAD}"/>
              </a:ext>
            </a:extLst>
          </p:cNvPr>
          <p:cNvSpPr txBox="1"/>
          <p:nvPr/>
        </p:nvSpPr>
        <p:spPr>
          <a:xfrm>
            <a:off x="502270" y="470523"/>
            <a:ext cx="1705246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CL" sz="4800" dirty="0">
                <a:latin typeface="August Script Bold free" pitchFamily="2" charset="0"/>
              </a:rPr>
              <a:t>Año</a:t>
            </a:r>
          </a:p>
        </p:txBody>
      </p:sp>
      <p:sp>
        <p:nvSpPr>
          <p:cNvPr id="62" name="CuadroTexto 61">
            <a:extLst>
              <a:ext uri="{FF2B5EF4-FFF2-40B4-BE49-F238E27FC236}">
                <a16:creationId xmlns:a16="http://schemas.microsoft.com/office/drawing/2014/main" id="{D7348A25-2C0A-4180-9706-193D7ACDBC8E}"/>
              </a:ext>
            </a:extLst>
          </p:cNvPr>
          <p:cNvSpPr txBox="1"/>
          <p:nvPr/>
        </p:nvSpPr>
        <p:spPr>
          <a:xfrm>
            <a:off x="1174158" y="905259"/>
            <a:ext cx="149088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CL" sz="4000" dirty="0" smtClean="0">
                <a:latin typeface="August Script Bold free" pitchFamily="2" charset="0"/>
              </a:rPr>
              <a:t>2023 </a:t>
            </a:r>
            <a:endParaRPr lang="es-CL" sz="4000" dirty="0">
              <a:latin typeface="August Script Bold free" pitchFamily="2" charset="0"/>
            </a:endParaRPr>
          </a:p>
        </p:txBody>
      </p:sp>
      <p:sp>
        <p:nvSpPr>
          <p:cNvPr id="27" name="CuadroTexto 26">
            <a:extLst>
              <a:ext uri="{FF2B5EF4-FFF2-40B4-BE49-F238E27FC236}">
                <a16:creationId xmlns:a16="http://schemas.microsoft.com/office/drawing/2014/main" id="{F0091D1D-C5BA-4DD7-B564-F84C4F3256B9}"/>
              </a:ext>
            </a:extLst>
          </p:cNvPr>
          <p:cNvSpPr txBox="1"/>
          <p:nvPr/>
        </p:nvSpPr>
        <p:spPr>
          <a:xfrm>
            <a:off x="788889" y="1505371"/>
            <a:ext cx="136617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CL" sz="3600" dirty="0">
                <a:latin typeface="Ayunindra Font" pitchFamily="50" charset="0"/>
              </a:rPr>
              <a:t>Metas</a:t>
            </a:r>
          </a:p>
        </p:txBody>
      </p:sp>
      <p:cxnSp>
        <p:nvCxnSpPr>
          <p:cNvPr id="34" name="Conector recto 33">
            <a:extLst>
              <a:ext uri="{FF2B5EF4-FFF2-40B4-BE49-F238E27FC236}">
                <a16:creationId xmlns:a16="http://schemas.microsoft.com/office/drawing/2014/main" id="{6C326F97-CC68-4216-8B0B-6409AE189A23}"/>
              </a:ext>
            </a:extLst>
          </p:cNvPr>
          <p:cNvCxnSpPr>
            <a:cxnSpLocks/>
          </p:cNvCxnSpPr>
          <p:nvPr/>
        </p:nvCxnSpPr>
        <p:spPr>
          <a:xfrm>
            <a:off x="719609" y="2193173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Conector recto 36">
            <a:extLst>
              <a:ext uri="{FF2B5EF4-FFF2-40B4-BE49-F238E27FC236}">
                <a16:creationId xmlns:a16="http://schemas.microsoft.com/office/drawing/2014/main" id="{7A9A9E17-643C-46C7-8DA1-90ACB4FD0A6E}"/>
              </a:ext>
            </a:extLst>
          </p:cNvPr>
          <p:cNvCxnSpPr>
            <a:cxnSpLocks/>
          </p:cNvCxnSpPr>
          <p:nvPr/>
        </p:nvCxnSpPr>
        <p:spPr>
          <a:xfrm>
            <a:off x="720116" y="2475725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Conector recto 37">
            <a:extLst>
              <a:ext uri="{FF2B5EF4-FFF2-40B4-BE49-F238E27FC236}">
                <a16:creationId xmlns:a16="http://schemas.microsoft.com/office/drawing/2014/main" id="{117FEECC-50E9-48AE-A3A0-ECE918D11567}"/>
              </a:ext>
            </a:extLst>
          </p:cNvPr>
          <p:cNvCxnSpPr>
            <a:cxnSpLocks/>
          </p:cNvCxnSpPr>
          <p:nvPr/>
        </p:nvCxnSpPr>
        <p:spPr>
          <a:xfrm>
            <a:off x="718240" y="2780525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Conector recto 38">
            <a:extLst>
              <a:ext uri="{FF2B5EF4-FFF2-40B4-BE49-F238E27FC236}">
                <a16:creationId xmlns:a16="http://schemas.microsoft.com/office/drawing/2014/main" id="{F24D8324-6901-4816-8512-FDC54A3E01DF}"/>
              </a:ext>
            </a:extLst>
          </p:cNvPr>
          <p:cNvCxnSpPr>
            <a:cxnSpLocks/>
          </p:cNvCxnSpPr>
          <p:nvPr/>
        </p:nvCxnSpPr>
        <p:spPr>
          <a:xfrm>
            <a:off x="718240" y="3074201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Placa 2">
            <a:extLst>
              <a:ext uri="{FF2B5EF4-FFF2-40B4-BE49-F238E27FC236}">
                <a16:creationId xmlns:a16="http://schemas.microsoft.com/office/drawing/2014/main" id="{C3F9C842-00FA-4A41-AA78-EC49C9D9D4A3}"/>
              </a:ext>
            </a:extLst>
          </p:cNvPr>
          <p:cNvSpPr/>
          <p:nvPr/>
        </p:nvSpPr>
        <p:spPr>
          <a:xfrm flipH="1">
            <a:off x="489789" y="3750740"/>
            <a:ext cx="1791840" cy="1500318"/>
          </a:xfrm>
          <a:prstGeom prst="plaque">
            <a:avLst>
              <a:gd name="adj" fmla="val 6619"/>
            </a:avLst>
          </a:prstGeom>
          <a:solidFill>
            <a:srgbClr val="FCEBE0"/>
          </a:solidFill>
          <a:ln>
            <a:solidFill>
              <a:srgbClr val="FCD6D7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70" name="CuadroTexto 69">
            <a:extLst>
              <a:ext uri="{FF2B5EF4-FFF2-40B4-BE49-F238E27FC236}">
                <a16:creationId xmlns:a16="http://schemas.microsoft.com/office/drawing/2014/main" id="{C5660BA0-7AA5-442F-B19F-51782AAE91E1}"/>
              </a:ext>
            </a:extLst>
          </p:cNvPr>
          <p:cNvSpPr txBox="1"/>
          <p:nvPr/>
        </p:nvSpPr>
        <p:spPr>
          <a:xfrm flipH="1">
            <a:off x="560832" y="3174959"/>
            <a:ext cx="157604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CL" sz="3200" dirty="0">
                <a:latin typeface="Please write me a song" panose="02000603000000000000" pitchFamily="2" charset="0"/>
                <a:ea typeface="Please write me a song" panose="02000603000000000000" pitchFamily="2" charset="0"/>
              </a:rPr>
              <a:t>Importante</a:t>
            </a:r>
          </a:p>
        </p:txBody>
      </p:sp>
      <p:sp>
        <p:nvSpPr>
          <p:cNvPr id="72" name="CuadroTexto 71">
            <a:extLst>
              <a:ext uri="{FF2B5EF4-FFF2-40B4-BE49-F238E27FC236}">
                <a16:creationId xmlns:a16="http://schemas.microsoft.com/office/drawing/2014/main" id="{FA02E334-CC17-4B72-8C99-28B64BC13A1C}"/>
              </a:ext>
            </a:extLst>
          </p:cNvPr>
          <p:cNvSpPr txBox="1"/>
          <p:nvPr/>
        </p:nvSpPr>
        <p:spPr>
          <a:xfrm flipH="1">
            <a:off x="773256" y="5571063"/>
            <a:ext cx="1293702" cy="594906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algn="ctr"/>
            <a:r>
              <a:rPr lang="es-CL" sz="3266" dirty="0">
                <a:latin typeface="The Sunset" pitchFamily="2" charset="0"/>
              </a:rPr>
              <a:t>Notas</a:t>
            </a:r>
          </a:p>
        </p:txBody>
      </p:sp>
      <p:pic>
        <p:nvPicPr>
          <p:cNvPr id="22" name="Imagen 21">
            <a:extLst>
              <a:ext uri="{FF2B5EF4-FFF2-40B4-BE49-F238E27FC236}">
                <a16:creationId xmlns:a16="http://schemas.microsoft.com/office/drawing/2014/main" id="{62CBFADE-6F0F-42F1-9100-230F3D7A9794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188956" y="4650379"/>
            <a:ext cx="727315" cy="2864905"/>
          </a:xfrm>
          <a:prstGeom prst="rect">
            <a:avLst/>
          </a:prstGeom>
        </p:spPr>
      </p:pic>
      <p:pic>
        <p:nvPicPr>
          <p:cNvPr id="23" name="Imagen 22">
            <a:extLst>
              <a:ext uri="{FF2B5EF4-FFF2-40B4-BE49-F238E27FC236}">
                <a16:creationId xmlns:a16="http://schemas.microsoft.com/office/drawing/2014/main" id="{2B2C2E0D-EB88-46B4-AC8F-E4A9A8B31354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43898" t="21174"/>
          <a:stretch/>
        </p:blipFill>
        <p:spPr>
          <a:xfrm>
            <a:off x="0" y="0"/>
            <a:ext cx="909986" cy="976498"/>
          </a:xfrm>
          <a:prstGeom prst="rect">
            <a:avLst/>
          </a:prstGeom>
        </p:spPr>
      </p:pic>
      <p:pic>
        <p:nvPicPr>
          <p:cNvPr id="25" name="Imagen 24">
            <a:extLst>
              <a:ext uri="{FF2B5EF4-FFF2-40B4-BE49-F238E27FC236}">
                <a16:creationId xmlns:a16="http://schemas.microsoft.com/office/drawing/2014/main" id="{C293EFCA-F8D9-437F-BBDE-D23B0F61DF56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027536" y="351099"/>
            <a:ext cx="713197" cy="476000"/>
          </a:xfrm>
          <a:prstGeom prst="rect">
            <a:avLst/>
          </a:prstGeom>
        </p:spPr>
      </p:pic>
      <p:grpSp>
        <p:nvGrpSpPr>
          <p:cNvPr id="31" name="Grupo 30">
            <a:extLst>
              <a:ext uri="{FF2B5EF4-FFF2-40B4-BE49-F238E27FC236}">
                <a16:creationId xmlns:a16="http://schemas.microsoft.com/office/drawing/2014/main" id="{7745E27F-467E-4749-8E47-3209094E0C66}"/>
              </a:ext>
            </a:extLst>
          </p:cNvPr>
          <p:cNvGrpSpPr/>
          <p:nvPr/>
        </p:nvGrpSpPr>
        <p:grpSpPr>
          <a:xfrm>
            <a:off x="526230" y="2080990"/>
            <a:ext cx="160028" cy="1041337"/>
            <a:chOff x="508707" y="2032864"/>
            <a:chExt cx="160028" cy="1041337"/>
          </a:xfrm>
        </p:grpSpPr>
        <p:pic>
          <p:nvPicPr>
            <p:cNvPr id="57" name="Imagen 56">
              <a:extLst>
                <a:ext uri="{FF2B5EF4-FFF2-40B4-BE49-F238E27FC236}">
                  <a16:creationId xmlns:a16="http://schemas.microsoft.com/office/drawing/2014/main" id="{961930C2-F576-49DD-A7AA-2FDB4D77175D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7508" y="2035205"/>
              <a:ext cx="162906" cy="158223"/>
            </a:xfrm>
            <a:prstGeom prst="rect">
              <a:avLst/>
            </a:prstGeom>
          </p:spPr>
        </p:pic>
        <p:pic>
          <p:nvPicPr>
            <p:cNvPr id="58" name="Imagen 57">
              <a:extLst>
                <a:ext uri="{FF2B5EF4-FFF2-40B4-BE49-F238E27FC236}">
                  <a16:creationId xmlns:a16="http://schemas.microsoft.com/office/drawing/2014/main" id="{56867267-B475-4E69-9D58-EC62A6FE058B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7509" y="2315160"/>
              <a:ext cx="162906" cy="158223"/>
            </a:xfrm>
            <a:prstGeom prst="rect">
              <a:avLst/>
            </a:prstGeom>
          </p:spPr>
        </p:pic>
        <p:pic>
          <p:nvPicPr>
            <p:cNvPr id="60" name="Imagen 59">
              <a:extLst>
                <a:ext uri="{FF2B5EF4-FFF2-40B4-BE49-F238E27FC236}">
                  <a16:creationId xmlns:a16="http://schemas.microsoft.com/office/drawing/2014/main" id="{E29EF204-A448-4002-8A1C-DB0341F31464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6366" y="2619960"/>
              <a:ext cx="162906" cy="158223"/>
            </a:xfrm>
            <a:prstGeom prst="rect">
              <a:avLst/>
            </a:prstGeom>
          </p:spPr>
        </p:pic>
        <p:pic>
          <p:nvPicPr>
            <p:cNvPr id="63" name="Imagen 62">
              <a:extLst>
                <a:ext uri="{FF2B5EF4-FFF2-40B4-BE49-F238E27FC236}">
                  <a16:creationId xmlns:a16="http://schemas.microsoft.com/office/drawing/2014/main" id="{86120641-32C4-4AE8-94D3-C94C18868525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8171" y="2913636"/>
              <a:ext cx="162906" cy="158223"/>
            </a:xfrm>
            <a:prstGeom prst="rect">
              <a:avLst/>
            </a:prstGeom>
          </p:spPr>
        </p:pic>
      </p:grpSp>
      <p:sp>
        <p:nvSpPr>
          <p:cNvPr id="64" name="Placa 63">
            <a:extLst>
              <a:ext uri="{FF2B5EF4-FFF2-40B4-BE49-F238E27FC236}">
                <a16:creationId xmlns:a16="http://schemas.microsoft.com/office/drawing/2014/main" id="{1F1A37EF-7612-4F45-97CD-3C62C17F6D0D}"/>
              </a:ext>
            </a:extLst>
          </p:cNvPr>
          <p:cNvSpPr/>
          <p:nvPr/>
        </p:nvSpPr>
        <p:spPr>
          <a:xfrm flipH="1">
            <a:off x="544463" y="3806973"/>
            <a:ext cx="1680470" cy="1381373"/>
          </a:xfrm>
          <a:prstGeom prst="plaque">
            <a:avLst>
              <a:gd name="adj" fmla="val 6619"/>
            </a:avLst>
          </a:prstGeom>
          <a:noFill/>
          <a:ln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pic>
        <p:nvPicPr>
          <p:cNvPr id="32" name="Imagen 31">
            <a:extLst>
              <a:ext uri="{FF2B5EF4-FFF2-40B4-BE49-F238E27FC236}">
                <a16:creationId xmlns:a16="http://schemas.microsoft.com/office/drawing/2014/main" id="{26B63D50-3602-4D67-A76C-633D6D374657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259097" y="6541363"/>
            <a:ext cx="628638" cy="674145"/>
          </a:xfrm>
          <a:prstGeom prst="rect">
            <a:avLst/>
          </a:prstGeom>
        </p:spPr>
      </p:pic>
      <p:pic>
        <p:nvPicPr>
          <p:cNvPr id="65" name="Imagen 64">
            <a:extLst>
              <a:ext uri="{FF2B5EF4-FFF2-40B4-BE49-F238E27FC236}">
                <a16:creationId xmlns:a16="http://schemas.microsoft.com/office/drawing/2014/main" id="{D0CA3D43-846C-4A28-B7BE-3C0790EA8870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65716" t="50407"/>
          <a:stretch/>
        </p:blipFill>
        <p:spPr>
          <a:xfrm flipH="1">
            <a:off x="4623101" y="-1"/>
            <a:ext cx="445785" cy="47838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60153124"/>
      </p:ext>
    </p:extLst>
  </p:cSld>
  <p:clrMapOvr>
    <a:masterClrMapping/>
  </p:clrMapOvr>
</p:sld>
</file>

<file path=ppt/slides/slide3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5" name="Imagen 74">
            <a:extLst>
              <a:ext uri="{FF2B5EF4-FFF2-40B4-BE49-F238E27FC236}">
                <a16:creationId xmlns:a16="http://schemas.microsoft.com/office/drawing/2014/main" id="{86F066D6-3665-40A8-84FE-3CF74306B4E7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5802" t="16947" r="6588" b="21582"/>
          <a:stretch/>
        </p:blipFill>
        <p:spPr>
          <a:xfrm flipH="1">
            <a:off x="2534249" y="1615242"/>
            <a:ext cx="2241249" cy="5818323"/>
          </a:xfrm>
          <a:prstGeom prst="rect">
            <a:avLst/>
          </a:prstGeom>
        </p:spPr>
      </p:pic>
      <p:grpSp>
        <p:nvGrpSpPr>
          <p:cNvPr id="90" name="Grupo 89">
            <a:extLst>
              <a:ext uri="{FF2B5EF4-FFF2-40B4-BE49-F238E27FC236}">
                <a16:creationId xmlns:a16="http://schemas.microsoft.com/office/drawing/2014/main" id="{6A10F933-5BE6-45D0-9227-6F90A3B05617}"/>
              </a:ext>
            </a:extLst>
          </p:cNvPr>
          <p:cNvGrpSpPr/>
          <p:nvPr/>
        </p:nvGrpSpPr>
        <p:grpSpPr>
          <a:xfrm>
            <a:off x="2431176" y="1277695"/>
            <a:ext cx="2333423" cy="338554"/>
            <a:chOff x="282012" y="1116730"/>
            <a:chExt cx="2333423" cy="338554"/>
          </a:xfrm>
        </p:grpSpPr>
        <p:grpSp>
          <p:nvGrpSpPr>
            <p:cNvPr id="76" name="Grupo 75">
              <a:extLst>
                <a:ext uri="{FF2B5EF4-FFF2-40B4-BE49-F238E27FC236}">
                  <a16:creationId xmlns:a16="http://schemas.microsoft.com/office/drawing/2014/main" id="{A61A1061-E59C-431B-BF67-DEFCDEE579BE}"/>
                </a:ext>
              </a:extLst>
            </p:cNvPr>
            <p:cNvGrpSpPr/>
            <p:nvPr/>
          </p:nvGrpSpPr>
          <p:grpSpPr>
            <a:xfrm>
              <a:off x="1292286" y="1199456"/>
              <a:ext cx="1323149" cy="173102"/>
              <a:chOff x="2351916" y="2459619"/>
              <a:chExt cx="1424738" cy="173102"/>
            </a:xfrm>
          </p:grpSpPr>
          <p:pic>
            <p:nvPicPr>
              <p:cNvPr id="77" name="Imagen 76">
                <a:extLst>
                  <a:ext uri="{FF2B5EF4-FFF2-40B4-BE49-F238E27FC236}">
                    <a16:creationId xmlns:a16="http://schemas.microsoft.com/office/drawing/2014/main" id="{B7A81B46-CA0D-4087-89EF-FAE09193A61A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351916" y="2459619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78" name="Imagen 77">
                <a:extLst>
                  <a:ext uri="{FF2B5EF4-FFF2-40B4-BE49-F238E27FC236}">
                    <a16:creationId xmlns:a16="http://schemas.microsoft.com/office/drawing/2014/main" id="{E94153B6-6DC4-4AB7-AC3B-F55DD2065F5B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534444" y="2462337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79" name="Imagen 78">
                <a:extLst>
                  <a:ext uri="{FF2B5EF4-FFF2-40B4-BE49-F238E27FC236}">
                    <a16:creationId xmlns:a16="http://schemas.microsoft.com/office/drawing/2014/main" id="{EA1DF94F-D73B-4068-AC8A-D0A408DD32D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713545" y="2467401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0" name="Imagen 79">
                <a:extLst>
                  <a:ext uri="{FF2B5EF4-FFF2-40B4-BE49-F238E27FC236}">
                    <a16:creationId xmlns:a16="http://schemas.microsoft.com/office/drawing/2014/main" id="{62C852A6-1DC0-492C-8708-0BCE85A2F8DC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898714" y="2467401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1" name="Imagen 80">
                <a:extLst>
                  <a:ext uri="{FF2B5EF4-FFF2-40B4-BE49-F238E27FC236}">
                    <a16:creationId xmlns:a16="http://schemas.microsoft.com/office/drawing/2014/main" id="{0177E378-B2D1-433E-B487-95F0ADA2623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080634" y="2462337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2" name="Imagen 81">
                <a:extLst>
                  <a:ext uri="{FF2B5EF4-FFF2-40B4-BE49-F238E27FC236}">
                    <a16:creationId xmlns:a16="http://schemas.microsoft.com/office/drawing/2014/main" id="{5D2CCC76-1728-4CCE-8CA6-F4D7D93C730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259735" y="2463688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3" name="Imagen 82">
                <a:extLst>
                  <a:ext uri="{FF2B5EF4-FFF2-40B4-BE49-F238E27FC236}">
                    <a16:creationId xmlns:a16="http://schemas.microsoft.com/office/drawing/2014/main" id="{8737CD88-8CE9-45B7-B88B-A039D1BC2D9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436306" y="2459619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4" name="Imagen 83">
                <a:extLst>
                  <a:ext uri="{FF2B5EF4-FFF2-40B4-BE49-F238E27FC236}">
                    <a16:creationId xmlns:a16="http://schemas.microsoft.com/office/drawing/2014/main" id="{9C749F1B-619A-40EE-A3E5-6C9759F13278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624293" y="2462337"/>
                <a:ext cx="152361" cy="165320"/>
              </a:xfrm>
              <a:prstGeom prst="rect">
                <a:avLst/>
              </a:prstGeom>
            </p:spPr>
          </p:pic>
        </p:grpSp>
        <p:sp>
          <p:nvSpPr>
            <p:cNvPr id="86" name="CuadroTexto 85">
              <a:extLst>
                <a:ext uri="{FF2B5EF4-FFF2-40B4-BE49-F238E27FC236}">
                  <a16:creationId xmlns:a16="http://schemas.microsoft.com/office/drawing/2014/main" id="{E7CF8BFC-D72D-4A50-9441-6DC5C224B0DC}"/>
                </a:ext>
              </a:extLst>
            </p:cNvPr>
            <p:cNvSpPr txBox="1"/>
            <p:nvPr/>
          </p:nvSpPr>
          <p:spPr>
            <a:xfrm>
              <a:off x="282012" y="1116730"/>
              <a:ext cx="1081021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s-CL" sz="1600" dirty="0">
                  <a:latin typeface="that i love you" pitchFamily="2" charset="0"/>
                </a:rPr>
                <a:t>Hidratación</a:t>
              </a:r>
            </a:p>
          </p:txBody>
        </p:sp>
      </p:grpSp>
      <p:sp>
        <p:nvSpPr>
          <p:cNvPr id="2" name="Rectángulo: esquinas redondeadas 1">
            <a:extLst>
              <a:ext uri="{FF2B5EF4-FFF2-40B4-BE49-F238E27FC236}">
                <a16:creationId xmlns:a16="http://schemas.microsoft.com/office/drawing/2014/main" id="{8AFFB728-72C6-47D6-8CF6-8E68D901CF0E}"/>
              </a:ext>
            </a:extLst>
          </p:cNvPr>
          <p:cNvSpPr/>
          <p:nvPr/>
        </p:nvSpPr>
        <p:spPr>
          <a:xfrm flipH="1">
            <a:off x="2536574" y="808814"/>
            <a:ext cx="2238924" cy="348713"/>
          </a:xfrm>
          <a:prstGeom prst="roundRect">
            <a:avLst>
              <a:gd name="adj" fmla="val 20690"/>
            </a:avLst>
          </a:prstGeom>
          <a:noFill/>
          <a:ln>
            <a:solidFill>
              <a:schemeClr val="bg1">
                <a:lumMod val="65000"/>
              </a:schemeClr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grpSp>
        <p:nvGrpSpPr>
          <p:cNvPr id="20" name="Grupo 19">
            <a:extLst>
              <a:ext uri="{FF2B5EF4-FFF2-40B4-BE49-F238E27FC236}">
                <a16:creationId xmlns:a16="http://schemas.microsoft.com/office/drawing/2014/main" id="{9E56ED60-C0FC-4AFF-8B2B-402E4644997E}"/>
              </a:ext>
            </a:extLst>
          </p:cNvPr>
          <p:cNvGrpSpPr/>
          <p:nvPr/>
        </p:nvGrpSpPr>
        <p:grpSpPr>
          <a:xfrm>
            <a:off x="2648158" y="551964"/>
            <a:ext cx="1302561" cy="270451"/>
            <a:chOff x="3427898" y="945416"/>
            <a:chExt cx="1302561" cy="270451"/>
          </a:xfrm>
        </p:grpSpPr>
        <p:sp>
          <p:nvSpPr>
            <p:cNvPr id="6" name="Elipse 5">
              <a:extLst>
                <a:ext uri="{FF2B5EF4-FFF2-40B4-BE49-F238E27FC236}">
                  <a16:creationId xmlns:a16="http://schemas.microsoft.com/office/drawing/2014/main" id="{2C5DCEA4-6AF6-49BD-B708-B769FAFE792C}"/>
                </a:ext>
              </a:extLst>
            </p:cNvPr>
            <p:cNvSpPr/>
            <p:nvPr/>
          </p:nvSpPr>
          <p:spPr>
            <a:xfrm>
              <a:off x="3448303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7" name="CuadroTexto 6">
              <a:extLst>
                <a:ext uri="{FF2B5EF4-FFF2-40B4-BE49-F238E27FC236}">
                  <a16:creationId xmlns:a16="http://schemas.microsoft.com/office/drawing/2014/main" id="{AA089D6C-B1E2-48FB-BE83-481042A4D336}"/>
                </a:ext>
              </a:extLst>
            </p:cNvPr>
            <p:cNvSpPr txBox="1"/>
            <p:nvPr/>
          </p:nvSpPr>
          <p:spPr>
            <a:xfrm>
              <a:off x="3427898" y="945416"/>
              <a:ext cx="167925" cy="2623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L</a:t>
              </a:r>
            </a:p>
          </p:txBody>
        </p:sp>
        <p:sp>
          <p:nvSpPr>
            <p:cNvPr id="8" name="Elipse 7">
              <a:extLst>
                <a:ext uri="{FF2B5EF4-FFF2-40B4-BE49-F238E27FC236}">
                  <a16:creationId xmlns:a16="http://schemas.microsoft.com/office/drawing/2014/main" id="{EF3D6D35-0B29-48F8-A7E7-F05677A56176}"/>
                </a:ext>
              </a:extLst>
            </p:cNvPr>
            <p:cNvSpPr/>
            <p:nvPr/>
          </p:nvSpPr>
          <p:spPr>
            <a:xfrm>
              <a:off x="3636352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9" name="CuadroTexto 8">
              <a:extLst>
                <a:ext uri="{FF2B5EF4-FFF2-40B4-BE49-F238E27FC236}">
                  <a16:creationId xmlns:a16="http://schemas.microsoft.com/office/drawing/2014/main" id="{9A7EF53A-AA99-48D2-85A8-CA65C6ED1C5E}"/>
                </a:ext>
              </a:extLst>
            </p:cNvPr>
            <p:cNvSpPr txBox="1"/>
            <p:nvPr/>
          </p:nvSpPr>
          <p:spPr>
            <a:xfrm>
              <a:off x="3604676" y="945416"/>
              <a:ext cx="167925" cy="2623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M</a:t>
              </a:r>
            </a:p>
          </p:txBody>
        </p:sp>
        <p:sp>
          <p:nvSpPr>
            <p:cNvPr id="10" name="Elipse 9">
              <a:extLst>
                <a:ext uri="{FF2B5EF4-FFF2-40B4-BE49-F238E27FC236}">
                  <a16:creationId xmlns:a16="http://schemas.microsoft.com/office/drawing/2014/main" id="{B0003AE6-C47F-46BF-B6B1-DDBB042C0368}"/>
                </a:ext>
              </a:extLst>
            </p:cNvPr>
            <p:cNvSpPr/>
            <p:nvPr/>
          </p:nvSpPr>
          <p:spPr>
            <a:xfrm>
              <a:off x="3822502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1" name="CuadroTexto 10">
              <a:extLst>
                <a:ext uri="{FF2B5EF4-FFF2-40B4-BE49-F238E27FC236}">
                  <a16:creationId xmlns:a16="http://schemas.microsoft.com/office/drawing/2014/main" id="{93A2415F-9910-41C0-9834-ACE5EE7EC06F}"/>
                </a:ext>
              </a:extLst>
            </p:cNvPr>
            <p:cNvSpPr txBox="1"/>
            <p:nvPr/>
          </p:nvSpPr>
          <p:spPr>
            <a:xfrm>
              <a:off x="3795934" y="953506"/>
              <a:ext cx="167925" cy="2623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M</a:t>
              </a:r>
            </a:p>
          </p:txBody>
        </p:sp>
        <p:sp>
          <p:nvSpPr>
            <p:cNvPr id="12" name="Elipse 11">
              <a:extLst>
                <a:ext uri="{FF2B5EF4-FFF2-40B4-BE49-F238E27FC236}">
                  <a16:creationId xmlns:a16="http://schemas.microsoft.com/office/drawing/2014/main" id="{C7C288CE-F547-4E52-94A3-8C23F40BEE3C}"/>
                </a:ext>
              </a:extLst>
            </p:cNvPr>
            <p:cNvSpPr/>
            <p:nvPr/>
          </p:nvSpPr>
          <p:spPr>
            <a:xfrm>
              <a:off x="4008652" y="983612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3" name="CuadroTexto 12">
              <a:extLst>
                <a:ext uri="{FF2B5EF4-FFF2-40B4-BE49-F238E27FC236}">
                  <a16:creationId xmlns:a16="http://schemas.microsoft.com/office/drawing/2014/main" id="{4114C506-8170-47D2-9D5A-128DBFEEE7C8}"/>
                </a:ext>
              </a:extLst>
            </p:cNvPr>
            <p:cNvSpPr txBox="1"/>
            <p:nvPr/>
          </p:nvSpPr>
          <p:spPr>
            <a:xfrm>
              <a:off x="3987194" y="951397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J</a:t>
              </a:r>
            </a:p>
          </p:txBody>
        </p:sp>
        <p:sp>
          <p:nvSpPr>
            <p:cNvPr id="14" name="Elipse 13">
              <a:extLst>
                <a:ext uri="{FF2B5EF4-FFF2-40B4-BE49-F238E27FC236}">
                  <a16:creationId xmlns:a16="http://schemas.microsoft.com/office/drawing/2014/main" id="{7CC52FD5-4E7C-49FA-BD83-A545EB3FC017}"/>
                </a:ext>
              </a:extLst>
            </p:cNvPr>
            <p:cNvSpPr/>
            <p:nvPr/>
          </p:nvSpPr>
          <p:spPr>
            <a:xfrm>
              <a:off x="4195174" y="983612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5" name="CuadroTexto 14">
              <a:extLst>
                <a:ext uri="{FF2B5EF4-FFF2-40B4-BE49-F238E27FC236}">
                  <a16:creationId xmlns:a16="http://schemas.microsoft.com/office/drawing/2014/main" id="{DDD8D263-EBC7-4AD3-8203-2FC2CBE524AF}"/>
                </a:ext>
              </a:extLst>
            </p:cNvPr>
            <p:cNvSpPr txBox="1"/>
            <p:nvPr/>
          </p:nvSpPr>
          <p:spPr>
            <a:xfrm>
              <a:off x="4169468" y="953506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V</a:t>
              </a:r>
            </a:p>
          </p:txBody>
        </p:sp>
        <p:sp>
          <p:nvSpPr>
            <p:cNvPr id="16" name="Elipse 15">
              <a:extLst>
                <a:ext uri="{FF2B5EF4-FFF2-40B4-BE49-F238E27FC236}">
                  <a16:creationId xmlns:a16="http://schemas.microsoft.com/office/drawing/2014/main" id="{1684D4EA-52BA-4FA5-A1FB-CB87FE74C584}"/>
                </a:ext>
              </a:extLst>
            </p:cNvPr>
            <p:cNvSpPr/>
            <p:nvPr/>
          </p:nvSpPr>
          <p:spPr>
            <a:xfrm>
              <a:off x="4383504" y="983612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7" name="CuadroTexto 16">
              <a:extLst>
                <a:ext uri="{FF2B5EF4-FFF2-40B4-BE49-F238E27FC236}">
                  <a16:creationId xmlns:a16="http://schemas.microsoft.com/office/drawing/2014/main" id="{3308939E-46AD-485D-B001-89690CD4E751}"/>
                </a:ext>
              </a:extLst>
            </p:cNvPr>
            <p:cNvSpPr txBox="1"/>
            <p:nvPr/>
          </p:nvSpPr>
          <p:spPr>
            <a:xfrm>
              <a:off x="4354590" y="945416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S</a:t>
              </a:r>
            </a:p>
          </p:txBody>
        </p:sp>
        <p:sp>
          <p:nvSpPr>
            <p:cNvPr id="18" name="Elipse 17">
              <a:extLst>
                <a:ext uri="{FF2B5EF4-FFF2-40B4-BE49-F238E27FC236}">
                  <a16:creationId xmlns:a16="http://schemas.microsoft.com/office/drawing/2014/main" id="{A8672FC7-70F5-4C49-A014-22DFFFBC4EA9}"/>
                </a:ext>
              </a:extLst>
            </p:cNvPr>
            <p:cNvSpPr/>
            <p:nvPr/>
          </p:nvSpPr>
          <p:spPr>
            <a:xfrm>
              <a:off x="4562534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9" name="CuadroTexto 18">
              <a:extLst>
                <a:ext uri="{FF2B5EF4-FFF2-40B4-BE49-F238E27FC236}">
                  <a16:creationId xmlns:a16="http://schemas.microsoft.com/office/drawing/2014/main" id="{FDD8A62F-1C31-4D5B-8003-266E7EE66DB5}"/>
                </a:ext>
              </a:extLst>
            </p:cNvPr>
            <p:cNvSpPr txBox="1"/>
            <p:nvPr/>
          </p:nvSpPr>
          <p:spPr>
            <a:xfrm>
              <a:off x="4541872" y="945416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D</a:t>
              </a:r>
            </a:p>
          </p:txBody>
        </p:sp>
      </p:grpSp>
      <p:sp>
        <p:nvSpPr>
          <p:cNvPr id="43" name="Rectángulo: esquinas redondeadas 42">
            <a:extLst>
              <a:ext uri="{FF2B5EF4-FFF2-40B4-BE49-F238E27FC236}">
                <a16:creationId xmlns:a16="http://schemas.microsoft.com/office/drawing/2014/main" id="{89D5D1E2-00DC-4937-B50F-B770D836BFF9}"/>
              </a:ext>
            </a:extLst>
          </p:cNvPr>
          <p:cNvSpPr/>
          <p:nvPr/>
        </p:nvSpPr>
        <p:spPr>
          <a:xfrm flipH="1">
            <a:off x="460830" y="5801409"/>
            <a:ext cx="1867912" cy="1306787"/>
          </a:xfrm>
          <a:prstGeom prst="roundRect">
            <a:avLst>
              <a:gd name="adj" fmla="val 3042"/>
            </a:avLst>
          </a:prstGeom>
          <a:noFill/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61" name="CuadroTexto 60">
            <a:extLst>
              <a:ext uri="{FF2B5EF4-FFF2-40B4-BE49-F238E27FC236}">
                <a16:creationId xmlns:a16="http://schemas.microsoft.com/office/drawing/2014/main" id="{B1867932-8D36-4858-BFF8-81AECC48EBAD}"/>
              </a:ext>
            </a:extLst>
          </p:cNvPr>
          <p:cNvSpPr txBox="1"/>
          <p:nvPr/>
        </p:nvSpPr>
        <p:spPr>
          <a:xfrm>
            <a:off x="502270" y="470523"/>
            <a:ext cx="1705246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CL" sz="4800" dirty="0">
                <a:latin typeface="August Script Bold free" pitchFamily="2" charset="0"/>
              </a:rPr>
              <a:t>Año</a:t>
            </a:r>
          </a:p>
        </p:txBody>
      </p:sp>
      <p:sp>
        <p:nvSpPr>
          <p:cNvPr id="62" name="CuadroTexto 61">
            <a:extLst>
              <a:ext uri="{FF2B5EF4-FFF2-40B4-BE49-F238E27FC236}">
                <a16:creationId xmlns:a16="http://schemas.microsoft.com/office/drawing/2014/main" id="{D7348A25-2C0A-4180-9706-193D7ACDBC8E}"/>
              </a:ext>
            </a:extLst>
          </p:cNvPr>
          <p:cNvSpPr txBox="1"/>
          <p:nvPr/>
        </p:nvSpPr>
        <p:spPr>
          <a:xfrm>
            <a:off x="1174158" y="905259"/>
            <a:ext cx="149088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CL" sz="4000" dirty="0" smtClean="0">
                <a:latin typeface="August Script Bold free" pitchFamily="2" charset="0"/>
              </a:rPr>
              <a:t>2023 </a:t>
            </a:r>
            <a:endParaRPr lang="es-CL" sz="4000" dirty="0">
              <a:latin typeface="August Script Bold free" pitchFamily="2" charset="0"/>
            </a:endParaRPr>
          </a:p>
        </p:txBody>
      </p:sp>
      <p:sp>
        <p:nvSpPr>
          <p:cNvPr id="27" name="CuadroTexto 26">
            <a:extLst>
              <a:ext uri="{FF2B5EF4-FFF2-40B4-BE49-F238E27FC236}">
                <a16:creationId xmlns:a16="http://schemas.microsoft.com/office/drawing/2014/main" id="{F0091D1D-C5BA-4DD7-B564-F84C4F3256B9}"/>
              </a:ext>
            </a:extLst>
          </p:cNvPr>
          <p:cNvSpPr txBox="1"/>
          <p:nvPr/>
        </p:nvSpPr>
        <p:spPr>
          <a:xfrm>
            <a:off x="788889" y="1505371"/>
            <a:ext cx="136617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CL" sz="3600" dirty="0">
                <a:latin typeface="Ayunindra Font" pitchFamily="50" charset="0"/>
              </a:rPr>
              <a:t>Metas</a:t>
            </a:r>
          </a:p>
        </p:txBody>
      </p:sp>
      <p:cxnSp>
        <p:nvCxnSpPr>
          <p:cNvPr id="34" name="Conector recto 33">
            <a:extLst>
              <a:ext uri="{FF2B5EF4-FFF2-40B4-BE49-F238E27FC236}">
                <a16:creationId xmlns:a16="http://schemas.microsoft.com/office/drawing/2014/main" id="{6C326F97-CC68-4216-8B0B-6409AE189A23}"/>
              </a:ext>
            </a:extLst>
          </p:cNvPr>
          <p:cNvCxnSpPr>
            <a:cxnSpLocks/>
          </p:cNvCxnSpPr>
          <p:nvPr/>
        </p:nvCxnSpPr>
        <p:spPr>
          <a:xfrm>
            <a:off x="719609" y="2193173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Conector recto 36">
            <a:extLst>
              <a:ext uri="{FF2B5EF4-FFF2-40B4-BE49-F238E27FC236}">
                <a16:creationId xmlns:a16="http://schemas.microsoft.com/office/drawing/2014/main" id="{7A9A9E17-643C-46C7-8DA1-90ACB4FD0A6E}"/>
              </a:ext>
            </a:extLst>
          </p:cNvPr>
          <p:cNvCxnSpPr>
            <a:cxnSpLocks/>
          </p:cNvCxnSpPr>
          <p:nvPr/>
        </p:nvCxnSpPr>
        <p:spPr>
          <a:xfrm>
            <a:off x="720116" y="2475725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Conector recto 37">
            <a:extLst>
              <a:ext uri="{FF2B5EF4-FFF2-40B4-BE49-F238E27FC236}">
                <a16:creationId xmlns:a16="http://schemas.microsoft.com/office/drawing/2014/main" id="{117FEECC-50E9-48AE-A3A0-ECE918D11567}"/>
              </a:ext>
            </a:extLst>
          </p:cNvPr>
          <p:cNvCxnSpPr>
            <a:cxnSpLocks/>
          </p:cNvCxnSpPr>
          <p:nvPr/>
        </p:nvCxnSpPr>
        <p:spPr>
          <a:xfrm>
            <a:off x="718240" y="2780525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Conector recto 38">
            <a:extLst>
              <a:ext uri="{FF2B5EF4-FFF2-40B4-BE49-F238E27FC236}">
                <a16:creationId xmlns:a16="http://schemas.microsoft.com/office/drawing/2014/main" id="{F24D8324-6901-4816-8512-FDC54A3E01DF}"/>
              </a:ext>
            </a:extLst>
          </p:cNvPr>
          <p:cNvCxnSpPr>
            <a:cxnSpLocks/>
          </p:cNvCxnSpPr>
          <p:nvPr/>
        </p:nvCxnSpPr>
        <p:spPr>
          <a:xfrm>
            <a:off x="718240" y="3074201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Placa 2">
            <a:extLst>
              <a:ext uri="{FF2B5EF4-FFF2-40B4-BE49-F238E27FC236}">
                <a16:creationId xmlns:a16="http://schemas.microsoft.com/office/drawing/2014/main" id="{C3F9C842-00FA-4A41-AA78-EC49C9D9D4A3}"/>
              </a:ext>
            </a:extLst>
          </p:cNvPr>
          <p:cNvSpPr/>
          <p:nvPr/>
        </p:nvSpPr>
        <p:spPr>
          <a:xfrm flipH="1">
            <a:off x="489789" y="3750740"/>
            <a:ext cx="1791840" cy="1500318"/>
          </a:xfrm>
          <a:prstGeom prst="plaque">
            <a:avLst>
              <a:gd name="adj" fmla="val 6619"/>
            </a:avLst>
          </a:prstGeom>
          <a:solidFill>
            <a:srgbClr val="FCEBE0"/>
          </a:solidFill>
          <a:ln>
            <a:solidFill>
              <a:srgbClr val="FCD6D7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70" name="CuadroTexto 69">
            <a:extLst>
              <a:ext uri="{FF2B5EF4-FFF2-40B4-BE49-F238E27FC236}">
                <a16:creationId xmlns:a16="http://schemas.microsoft.com/office/drawing/2014/main" id="{C5660BA0-7AA5-442F-B19F-51782AAE91E1}"/>
              </a:ext>
            </a:extLst>
          </p:cNvPr>
          <p:cNvSpPr txBox="1"/>
          <p:nvPr/>
        </p:nvSpPr>
        <p:spPr>
          <a:xfrm flipH="1">
            <a:off x="560832" y="3174959"/>
            <a:ext cx="157604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CL" sz="3200" dirty="0">
                <a:latin typeface="Please write me a song" panose="02000603000000000000" pitchFamily="2" charset="0"/>
                <a:ea typeface="Please write me a song" panose="02000603000000000000" pitchFamily="2" charset="0"/>
              </a:rPr>
              <a:t>Importante</a:t>
            </a:r>
          </a:p>
        </p:txBody>
      </p:sp>
      <p:sp>
        <p:nvSpPr>
          <p:cNvPr id="72" name="CuadroTexto 71">
            <a:extLst>
              <a:ext uri="{FF2B5EF4-FFF2-40B4-BE49-F238E27FC236}">
                <a16:creationId xmlns:a16="http://schemas.microsoft.com/office/drawing/2014/main" id="{FA02E334-CC17-4B72-8C99-28B64BC13A1C}"/>
              </a:ext>
            </a:extLst>
          </p:cNvPr>
          <p:cNvSpPr txBox="1"/>
          <p:nvPr/>
        </p:nvSpPr>
        <p:spPr>
          <a:xfrm flipH="1">
            <a:off x="773256" y="5571063"/>
            <a:ext cx="1293702" cy="594906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algn="ctr"/>
            <a:r>
              <a:rPr lang="es-CL" sz="3266" dirty="0">
                <a:latin typeface="The Sunset" pitchFamily="2" charset="0"/>
              </a:rPr>
              <a:t>Notas</a:t>
            </a:r>
          </a:p>
        </p:txBody>
      </p:sp>
      <p:pic>
        <p:nvPicPr>
          <p:cNvPr id="22" name="Imagen 21">
            <a:extLst>
              <a:ext uri="{FF2B5EF4-FFF2-40B4-BE49-F238E27FC236}">
                <a16:creationId xmlns:a16="http://schemas.microsoft.com/office/drawing/2014/main" id="{62CBFADE-6F0F-42F1-9100-230F3D7A9794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188956" y="4650379"/>
            <a:ext cx="727315" cy="2864905"/>
          </a:xfrm>
          <a:prstGeom prst="rect">
            <a:avLst/>
          </a:prstGeom>
        </p:spPr>
      </p:pic>
      <p:pic>
        <p:nvPicPr>
          <p:cNvPr id="23" name="Imagen 22">
            <a:extLst>
              <a:ext uri="{FF2B5EF4-FFF2-40B4-BE49-F238E27FC236}">
                <a16:creationId xmlns:a16="http://schemas.microsoft.com/office/drawing/2014/main" id="{2B2C2E0D-EB88-46B4-AC8F-E4A9A8B31354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43898" t="21174"/>
          <a:stretch/>
        </p:blipFill>
        <p:spPr>
          <a:xfrm>
            <a:off x="0" y="0"/>
            <a:ext cx="909986" cy="976498"/>
          </a:xfrm>
          <a:prstGeom prst="rect">
            <a:avLst/>
          </a:prstGeom>
        </p:spPr>
      </p:pic>
      <p:pic>
        <p:nvPicPr>
          <p:cNvPr id="25" name="Imagen 24">
            <a:extLst>
              <a:ext uri="{FF2B5EF4-FFF2-40B4-BE49-F238E27FC236}">
                <a16:creationId xmlns:a16="http://schemas.microsoft.com/office/drawing/2014/main" id="{C293EFCA-F8D9-437F-BBDE-D23B0F61DF56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027536" y="351099"/>
            <a:ext cx="713197" cy="476000"/>
          </a:xfrm>
          <a:prstGeom prst="rect">
            <a:avLst/>
          </a:prstGeom>
        </p:spPr>
      </p:pic>
      <p:grpSp>
        <p:nvGrpSpPr>
          <p:cNvPr id="31" name="Grupo 30">
            <a:extLst>
              <a:ext uri="{FF2B5EF4-FFF2-40B4-BE49-F238E27FC236}">
                <a16:creationId xmlns:a16="http://schemas.microsoft.com/office/drawing/2014/main" id="{7745E27F-467E-4749-8E47-3209094E0C66}"/>
              </a:ext>
            </a:extLst>
          </p:cNvPr>
          <p:cNvGrpSpPr/>
          <p:nvPr/>
        </p:nvGrpSpPr>
        <p:grpSpPr>
          <a:xfrm>
            <a:off x="526230" y="2080990"/>
            <a:ext cx="160028" cy="1041337"/>
            <a:chOff x="508707" y="2032864"/>
            <a:chExt cx="160028" cy="1041337"/>
          </a:xfrm>
        </p:grpSpPr>
        <p:pic>
          <p:nvPicPr>
            <p:cNvPr id="57" name="Imagen 56">
              <a:extLst>
                <a:ext uri="{FF2B5EF4-FFF2-40B4-BE49-F238E27FC236}">
                  <a16:creationId xmlns:a16="http://schemas.microsoft.com/office/drawing/2014/main" id="{961930C2-F576-49DD-A7AA-2FDB4D77175D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7508" y="2035205"/>
              <a:ext cx="162906" cy="158223"/>
            </a:xfrm>
            <a:prstGeom prst="rect">
              <a:avLst/>
            </a:prstGeom>
          </p:spPr>
        </p:pic>
        <p:pic>
          <p:nvPicPr>
            <p:cNvPr id="58" name="Imagen 57">
              <a:extLst>
                <a:ext uri="{FF2B5EF4-FFF2-40B4-BE49-F238E27FC236}">
                  <a16:creationId xmlns:a16="http://schemas.microsoft.com/office/drawing/2014/main" id="{56867267-B475-4E69-9D58-EC62A6FE058B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7509" y="2315160"/>
              <a:ext cx="162906" cy="158223"/>
            </a:xfrm>
            <a:prstGeom prst="rect">
              <a:avLst/>
            </a:prstGeom>
          </p:spPr>
        </p:pic>
        <p:pic>
          <p:nvPicPr>
            <p:cNvPr id="60" name="Imagen 59">
              <a:extLst>
                <a:ext uri="{FF2B5EF4-FFF2-40B4-BE49-F238E27FC236}">
                  <a16:creationId xmlns:a16="http://schemas.microsoft.com/office/drawing/2014/main" id="{E29EF204-A448-4002-8A1C-DB0341F31464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6366" y="2619960"/>
              <a:ext cx="162906" cy="158223"/>
            </a:xfrm>
            <a:prstGeom prst="rect">
              <a:avLst/>
            </a:prstGeom>
          </p:spPr>
        </p:pic>
        <p:pic>
          <p:nvPicPr>
            <p:cNvPr id="63" name="Imagen 62">
              <a:extLst>
                <a:ext uri="{FF2B5EF4-FFF2-40B4-BE49-F238E27FC236}">
                  <a16:creationId xmlns:a16="http://schemas.microsoft.com/office/drawing/2014/main" id="{86120641-32C4-4AE8-94D3-C94C18868525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8171" y="2913636"/>
              <a:ext cx="162906" cy="158223"/>
            </a:xfrm>
            <a:prstGeom prst="rect">
              <a:avLst/>
            </a:prstGeom>
          </p:spPr>
        </p:pic>
      </p:grpSp>
      <p:sp>
        <p:nvSpPr>
          <p:cNvPr id="64" name="Placa 63">
            <a:extLst>
              <a:ext uri="{FF2B5EF4-FFF2-40B4-BE49-F238E27FC236}">
                <a16:creationId xmlns:a16="http://schemas.microsoft.com/office/drawing/2014/main" id="{1F1A37EF-7612-4F45-97CD-3C62C17F6D0D}"/>
              </a:ext>
            </a:extLst>
          </p:cNvPr>
          <p:cNvSpPr/>
          <p:nvPr/>
        </p:nvSpPr>
        <p:spPr>
          <a:xfrm flipH="1">
            <a:off x="544463" y="3806973"/>
            <a:ext cx="1680470" cy="1381373"/>
          </a:xfrm>
          <a:prstGeom prst="plaque">
            <a:avLst>
              <a:gd name="adj" fmla="val 6619"/>
            </a:avLst>
          </a:prstGeom>
          <a:noFill/>
          <a:ln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pic>
        <p:nvPicPr>
          <p:cNvPr id="32" name="Imagen 31">
            <a:extLst>
              <a:ext uri="{FF2B5EF4-FFF2-40B4-BE49-F238E27FC236}">
                <a16:creationId xmlns:a16="http://schemas.microsoft.com/office/drawing/2014/main" id="{26B63D50-3602-4D67-A76C-633D6D374657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259097" y="6541363"/>
            <a:ext cx="628638" cy="674145"/>
          </a:xfrm>
          <a:prstGeom prst="rect">
            <a:avLst/>
          </a:prstGeom>
        </p:spPr>
      </p:pic>
      <p:pic>
        <p:nvPicPr>
          <p:cNvPr id="65" name="Imagen 64">
            <a:extLst>
              <a:ext uri="{FF2B5EF4-FFF2-40B4-BE49-F238E27FC236}">
                <a16:creationId xmlns:a16="http://schemas.microsoft.com/office/drawing/2014/main" id="{D0CA3D43-846C-4A28-B7BE-3C0790EA8870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65716" t="50407"/>
          <a:stretch/>
        </p:blipFill>
        <p:spPr>
          <a:xfrm flipH="1">
            <a:off x="4623101" y="-1"/>
            <a:ext cx="445785" cy="47838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859376026"/>
      </p:ext>
    </p:extLst>
  </p:cSld>
  <p:clrMapOvr>
    <a:masterClrMapping/>
  </p:clrMapOvr>
</p:sld>
</file>

<file path=ppt/slides/slide3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5" name="Imagen 74">
            <a:extLst>
              <a:ext uri="{FF2B5EF4-FFF2-40B4-BE49-F238E27FC236}">
                <a16:creationId xmlns:a16="http://schemas.microsoft.com/office/drawing/2014/main" id="{86F066D6-3665-40A8-84FE-3CF74306B4E7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5802" t="16947" r="6588" b="21582"/>
          <a:stretch/>
        </p:blipFill>
        <p:spPr>
          <a:xfrm flipH="1">
            <a:off x="2534249" y="1615242"/>
            <a:ext cx="2241249" cy="5818323"/>
          </a:xfrm>
          <a:prstGeom prst="rect">
            <a:avLst/>
          </a:prstGeom>
        </p:spPr>
      </p:pic>
      <p:grpSp>
        <p:nvGrpSpPr>
          <p:cNvPr id="90" name="Grupo 89">
            <a:extLst>
              <a:ext uri="{FF2B5EF4-FFF2-40B4-BE49-F238E27FC236}">
                <a16:creationId xmlns:a16="http://schemas.microsoft.com/office/drawing/2014/main" id="{6A10F933-5BE6-45D0-9227-6F90A3B05617}"/>
              </a:ext>
            </a:extLst>
          </p:cNvPr>
          <p:cNvGrpSpPr/>
          <p:nvPr/>
        </p:nvGrpSpPr>
        <p:grpSpPr>
          <a:xfrm>
            <a:off x="2431176" y="1277695"/>
            <a:ext cx="2333423" cy="338554"/>
            <a:chOff x="282012" y="1116730"/>
            <a:chExt cx="2333423" cy="338554"/>
          </a:xfrm>
        </p:grpSpPr>
        <p:grpSp>
          <p:nvGrpSpPr>
            <p:cNvPr id="76" name="Grupo 75">
              <a:extLst>
                <a:ext uri="{FF2B5EF4-FFF2-40B4-BE49-F238E27FC236}">
                  <a16:creationId xmlns:a16="http://schemas.microsoft.com/office/drawing/2014/main" id="{A61A1061-E59C-431B-BF67-DEFCDEE579BE}"/>
                </a:ext>
              </a:extLst>
            </p:cNvPr>
            <p:cNvGrpSpPr/>
            <p:nvPr/>
          </p:nvGrpSpPr>
          <p:grpSpPr>
            <a:xfrm>
              <a:off x="1292286" y="1199456"/>
              <a:ext cx="1323149" cy="173102"/>
              <a:chOff x="2351916" y="2459619"/>
              <a:chExt cx="1424738" cy="173102"/>
            </a:xfrm>
          </p:grpSpPr>
          <p:pic>
            <p:nvPicPr>
              <p:cNvPr id="77" name="Imagen 76">
                <a:extLst>
                  <a:ext uri="{FF2B5EF4-FFF2-40B4-BE49-F238E27FC236}">
                    <a16:creationId xmlns:a16="http://schemas.microsoft.com/office/drawing/2014/main" id="{B7A81B46-CA0D-4087-89EF-FAE09193A61A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351916" y="2459619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78" name="Imagen 77">
                <a:extLst>
                  <a:ext uri="{FF2B5EF4-FFF2-40B4-BE49-F238E27FC236}">
                    <a16:creationId xmlns:a16="http://schemas.microsoft.com/office/drawing/2014/main" id="{E94153B6-6DC4-4AB7-AC3B-F55DD2065F5B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534444" y="2462337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79" name="Imagen 78">
                <a:extLst>
                  <a:ext uri="{FF2B5EF4-FFF2-40B4-BE49-F238E27FC236}">
                    <a16:creationId xmlns:a16="http://schemas.microsoft.com/office/drawing/2014/main" id="{EA1DF94F-D73B-4068-AC8A-D0A408DD32D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713545" y="2467401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0" name="Imagen 79">
                <a:extLst>
                  <a:ext uri="{FF2B5EF4-FFF2-40B4-BE49-F238E27FC236}">
                    <a16:creationId xmlns:a16="http://schemas.microsoft.com/office/drawing/2014/main" id="{62C852A6-1DC0-492C-8708-0BCE85A2F8DC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898714" y="2467401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1" name="Imagen 80">
                <a:extLst>
                  <a:ext uri="{FF2B5EF4-FFF2-40B4-BE49-F238E27FC236}">
                    <a16:creationId xmlns:a16="http://schemas.microsoft.com/office/drawing/2014/main" id="{0177E378-B2D1-433E-B487-95F0ADA2623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080634" y="2462337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2" name="Imagen 81">
                <a:extLst>
                  <a:ext uri="{FF2B5EF4-FFF2-40B4-BE49-F238E27FC236}">
                    <a16:creationId xmlns:a16="http://schemas.microsoft.com/office/drawing/2014/main" id="{5D2CCC76-1728-4CCE-8CA6-F4D7D93C730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259735" y="2463688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3" name="Imagen 82">
                <a:extLst>
                  <a:ext uri="{FF2B5EF4-FFF2-40B4-BE49-F238E27FC236}">
                    <a16:creationId xmlns:a16="http://schemas.microsoft.com/office/drawing/2014/main" id="{8737CD88-8CE9-45B7-B88B-A039D1BC2D9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436306" y="2459619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4" name="Imagen 83">
                <a:extLst>
                  <a:ext uri="{FF2B5EF4-FFF2-40B4-BE49-F238E27FC236}">
                    <a16:creationId xmlns:a16="http://schemas.microsoft.com/office/drawing/2014/main" id="{9C749F1B-619A-40EE-A3E5-6C9759F13278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624293" y="2462337"/>
                <a:ext cx="152361" cy="165320"/>
              </a:xfrm>
              <a:prstGeom prst="rect">
                <a:avLst/>
              </a:prstGeom>
            </p:spPr>
          </p:pic>
        </p:grpSp>
        <p:sp>
          <p:nvSpPr>
            <p:cNvPr id="86" name="CuadroTexto 85">
              <a:extLst>
                <a:ext uri="{FF2B5EF4-FFF2-40B4-BE49-F238E27FC236}">
                  <a16:creationId xmlns:a16="http://schemas.microsoft.com/office/drawing/2014/main" id="{E7CF8BFC-D72D-4A50-9441-6DC5C224B0DC}"/>
                </a:ext>
              </a:extLst>
            </p:cNvPr>
            <p:cNvSpPr txBox="1"/>
            <p:nvPr/>
          </p:nvSpPr>
          <p:spPr>
            <a:xfrm>
              <a:off x="282012" y="1116730"/>
              <a:ext cx="1081021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s-CL" sz="1600" dirty="0">
                  <a:latin typeface="that i love you" pitchFamily="2" charset="0"/>
                </a:rPr>
                <a:t>Hidratación</a:t>
              </a:r>
            </a:p>
          </p:txBody>
        </p:sp>
      </p:grpSp>
      <p:sp>
        <p:nvSpPr>
          <p:cNvPr id="2" name="Rectángulo: esquinas redondeadas 1">
            <a:extLst>
              <a:ext uri="{FF2B5EF4-FFF2-40B4-BE49-F238E27FC236}">
                <a16:creationId xmlns:a16="http://schemas.microsoft.com/office/drawing/2014/main" id="{8AFFB728-72C6-47D6-8CF6-8E68D901CF0E}"/>
              </a:ext>
            </a:extLst>
          </p:cNvPr>
          <p:cNvSpPr/>
          <p:nvPr/>
        </p:nvSpPr>
        <p:spPr>
          <a:xfrm flipH="1">
            <a:off x="2536574" y="808814"/>
            <a:ext cx="2238924" cy="348713"/>
          </a:xfrm>
          <a:prstGeom prst="roundRect">
            <a:avLst>
              <a:gd name="adj" fmla="val 20690"/>
            </a:avLst>
          </a:prstGeom>
          <a:noFill/>
          <a:ln>
            <a:solidFill>
              <a:schemeClr val="bg1">
                <a:lumMod val="65000"/>
              </a:schemeClr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grpSp>
        <p:nvGrpSpPr>
          <p:cNvPr id="20" name="Grupo 19">
            <a:extLst>
              <a:ext uri="{FF2B5EF4-FFF2-40B4-BE49-F238E27FC236}">
                <a16:creationId xmlns:a16="http://schemas.microsoft.com/office/drawing/2014/main" id="{9E56ED60-C0FC-4AFF-8B2B-402E4644997E}"/>
              </a:ext>
            </a:extLst>
          </p:cNvPr>
          <p:cNvGrpSpPr/>
          <p:nvPr/>
        </p:nvGrpSpPr>
        <p:grpSpPr>
          <a:xfrm>
            <a:off x="2648158" y="551964"/>
            <a:ext cx="1302561" cy="270451"/>
            <a:chOff x="3427898" y="945416"/>
            <a:chExt cx="1302561" cy="270451"/>
          </a:xfrm>
        </p:grpSpPr>
        <p:sp>
          <p:nvSpPr>
            <p:cNvPr id="6" name="Elipse 5">
              <a:extLst>
                <a:ext uri="{FF2B5EF4-FFF2-40B4-BE49-F238E27FC236}">
                  <a16:creationId xmlns:a16="http://schemas.microsoft.com/office/drawing/2014/main" id="{2C5DCEA4-6AF6-49BD-B708-B769FAFE792C}"/>
                </a:ext>
              </a:extLst>
            </p:cNvPr>
            <p:cNvSpPr/>
            <p:nvPr/>
          </p:nvSpPr>
          <p:spPr>
            <a:xfrm>
              <a:off x="3448303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7" name="CuadroTexto 6">
              <a:extLst>
                <a:ext uri="{FF2B5EF4-FFF2-40B4-BE49-F238E27FC236}">
                  <a16:creationId xmlns:a16="http://schemas.microsoft.com/office/drawing/2014/main" id="{AA089D6C-B1E2-48FB-BE83-481042A4D336}"/>
                </a:ext>
              </a:extLst>
            </p:cNvPr>
            <p:cNvSpPr txBox="1"/>
            <p:nvPr/>
          </p:nvSpPr>
          <p:spPr>
            <a:xfrm>
              <a:off x="3427898" y="945416"/>
              <a:ext cx="167925" cy="2623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L</a:t>
              </a:r>
            </a:p>
          </p:txBody>
        </p:sp>
        <p:sp>
          <p:nvSpPr>
            <p:cNvPr id="8" name="Elipse 7">
              <a:extLst>
                <a:ext uri="{FF2B5EF4-FFF2-40B4-BE49-F238E27FC236}">
                  <a16:creationId xmlns:a16="http://schemas.microsoft.com/office/drawing/2014/main" id="{EF3D6D35-0B29-48F8-A7E7-F05677A56176}"/>
                </a:ext>
              </a:extLst>
            </p:cNvPr>
            <p:cNvSpPr/>
            <p:nvPr/>
          </p:nvSpPr>
          <p:spPr>
            <a:xfrm>
              <a:off x="3636352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9" name="CuadroTexto 8">
              <a:extLst>
                <a:ext uri="{FF2B5EF4-FFF2-40B4-BE49-F238E27FC236}">
                  <a16:creationId xmlns:a16="http://schemas.microsoft.com/office/drawing/2014/main" id="{9A7EF53A-AA99-48D2-85A8-CA65C6ED1C5E}"/>
                </a:ext>
              </a:extLst>
            </p:cNvPr>
            <p:cNvSpPr txBox="1"/>
            <p:nvPr/>
          </p:nvSpPr>
          <p:spPr>
            <a:xfrm>
              <a:off x="3604676" y="945416"/>
              <a:ext cx="167925" cy="2623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M</a:t>
              </a:r>
            </a:p>
          </p:txBody>
        </p:sp>
        <p:sp>
          <p:nvSpPr>
            <p:cNvPr id="10" name="Elipse 9">
              <a:extLst>
                <a:ext uri="{FF2B5EF4-FFF2-40B4-BE49-F238E27FC236}">
                  <a16:creationId xmlns:a16="http://schemas.microsoft.com/office/drawing/2014/main" id="{B0003AE6-C47F-46BF-B6B1-DDBB042C0368}"/>
                </a:ext>
              </a:extLst>
            </p:cNvPr>
            <p:cNvSpPr/>
            <p:nvPr/>
          </p:nvSpPr>
          <p:spPr>
            <a:xfrm>
              <a:off x="3822502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1" name="CuadroTexto 10">
              <a:extLst>
                <a:ext uri="{FF2B5EF4-FFF2-40B4-BE49-F238E27FC236}">
                  <a16:creationId xmlns:a16="http://schemas.microsoft.com/office/drawing/2014/main" id="{93A2415F-9910-41C0-9834-ACE5EE7EC06F}"/>
                </a:ext>
              </a:extLst>
            </p:cNvPr>
            <p:cNvSpPr txBox="1"/>
            <p:nvPr/>
          </p:nvSpPr>
          <p:spPr>
            <a:xfrm>
              <a:off x="3795934" y="953506"/>
              <a:ext cx="167925" cy="2623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M</a:t>
              </a:r>
            </a:p>
          </p:txBody>
        </p:sp>
        <p:sp>
          <p:nvSpPr>
            <p:cNvPr id="12" name="Elipse 11">
              <a:extLst>
                <a:ext uri="{FF2B5EF4-FFF2-40B4-BE49-F238E27FC236}">
                  <a16:creationId xmlns:a16="http://schemas.microsoft.com/office/drawing/2014/main" id="{C7C288CE-F547-4E52-94A3-8C23F40BEE3C}"/>
                </a:ext>
              </a:extLst>
            </p:cNvPr>
            <p:cNvSpPr/>
            <p:nvPr/>
          </p:nvSpPr>
          <p:spPr>
            <a:xfrm>
              <a:off x="4008652" y="983612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3" name="CuadroTexto 12">
              <a:extLst>
                <a:ext uri="{FF2B5EF4-FFF2-40B4-BE49-F238E27FC236}">
                  <a16:creationId xmlns:a16="http://schemas.microsoft.com/office/drawing/2014/main" id="{4114C506-8170-47D2-9D5A-128DBFEEE7C8}"/>
                </a:ext>
              </a:extLst>
            </p:cNvPr>
            <p:cNvSpPr txBox="1"/>
            <p:nvPr/>
          </p:nvSpPr>
          <p:spPr>
            <a:xfrm>
              <a:off x="3987194" y="951397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J</a:t>
              </a:r>
            </a:p>
          </p:txBody>
        </p:sp>
        <p:sp>
          <p:nvSpPr>
            <p:cNvPr id="14" name="Elipse 13">
              <a:extLst>
                <a:ext uri="{FF2B5EF4-FFF2-40B4-BE49-F238E27FC236}">
                  <a16:creationId xmlns:a16="http://schemas.microsoft.com/office/drawing/2014/main" id="{7CC52FD5-4E7C-49FA-BD83-A545EB3FC017}"/>
                </a:ext>
              </a:extLst>
            </p:cNvPr>
            <p:cNvSpPr/>
            <p:nvPr/>
          </p:nvSpPr>
          <p:spPr>
            <a:xfrm>
              <a:off x="4195174" y="983612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5" name="CuadroTexto 14">
              <a:extLst>
                <a:ext uri="{FF2B5EF4-FFF2-40B4-BE49-F238E27FC236}">
                  <a16:creationId xmlns:a16="http://schemas.microsoft.com/office/drawing/2014/main" id="{DDD8D263-EBC7-4AD3-8203-2FC2CBE524AF}"/>
                </a:ext>
              </a:extLst>
            </p:cNvPr>
            <p:cNvSpPr txBox="1"/>
            <p:nvPr/>
          </p:nvSpPr>
          <p:spPr>
            <a:xfrm>
              <a:off x="4169468" y="953506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V</a:t>
              </a:r>
            </a:p>
          </p:txBody>
        </p:sp>
        <p:sp>
          <p:nvSpPr>
            <p:cNvPr id="16" name="Elipse 15">
              <a:extLst>
                <a:ext uri="{FF2B5EF4-FFF2-40B4-BE49-F238E27FC236}">
                  <a16:creationId xmlns:a16="http://schemas.microsoft.com/office/drawing/2014/main" id="{1684D4EA-52BA-4FA5-A1FB-CB87FE74C584}"/>
                </a:ext>
              </a:extLst>
            </p:cNvPr>
            <p:cNvSpPr/>
            <p:nvPr/>
          </p:nvSpPr>
          <p:spPr>
            <a:xfrm>
              <a:off x="4383504" y="983612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7" name="CuadroTexto 16">
              <a:extLst>
                <a:ext uri="{FF2B5EF4-FFF2-40B4-BE49-F238E27FC236}">
                  <a16:creationId xmlns:a16="http://schemas.microsoft.com/office/drawing/2014/main" id="{3308939E-46AD-485D-B001-89690CD4E751}"/>
                </a:ext>
              </a:extLst>
            </p:cNvPr>
            <p:cNvSpPr txBox="1"/>
            <p:nvPr/>
          </p:nvSpPr>
          <p:spPr>
            <a:xfrm>
              <a:off x="4354590" y="945416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S</a:t>
              </a:r>
            </a:p>
          </p:txBody>
        </p:sp>
        <p:sp>
          <p:nvSpPr>
            <p:cNvPr id="18" name="Elipse 17">
              <a:extLst>
                <a:ext uri="{FF2B5EF4-FFF2-40B4-BE49-F238E27FC236}">
                  <a16:creationId xmlns:a16="http://schemas.microsoft.com/office/drawing/2014/main" id="{A8672FC7-70F5-4C49-A014-22DFFFBC4EA9}"/>
                </a:ext>
              </a:extLst>
            </p:cNvPr>
            <p:cNvSpPr/>
            <p:nvPr/>
          </p:nvSpPr>
          <p:spPr>
            <a:xfrm>
              <a:off x="4562534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9" name="CuadroTexto 18">
              <a:extLst>
                <a:ext uri="{FF2B5EF4-FFF2-40B4-BE49-F238E27FC236}">
                  <a16:creationId xmlns:a16="http://schemas.microsoft.com/office/drawing/2014/main" id="{FDD8A62F-1C31-4D5B-8003-266E7EE66DB5}"/>
                </a:ext>
              </a:extLst>
            </p:cNvPr>
            <p:cNvSpPr txBox="1"/>
            <p:nvPr/>
          </p:nvSpPr>
          <p:spPr>
            <a:xfrm>
              <a:off x="4541872" y="945416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D</a:t>
              </a:r>
            </a:p>
          </p:txBody>
        </p:sp>
      </p:grpSp>
      <p:sp>
        <p:nvSpPr>
          <p:cNvPr id="43" name="Rectángulo: esquinas redondeadas 42">
            <a:extLst>
              <a:ext uri="{FF2B5EF4-FFF2-40B4-BE49-F238E27FC236}">
                <a16:creationId xmlns:a16="http://schemas.microsoft.com/office/drawing/2014/main" id="{89D5D1E2-00DC-4937-B50F-B770D836BFF9}"/>
              </a:ext>
            </a:extLst>
          </p:cNvPr>
          <p:cNvSpPr/>
          <p:nvPr/>
        </p:nvSpPr>
        <p:spPr>
          <a:xfrm flipH="1">
            <a:off x="460830" y="5801409"/>
            <a:ext cx="1867912" cy="1306787"/>
          </a:xfrm>
          <a:prstGeom prst="roundRect">
            <a:avLst>
              <a:gd name="adj" fmla="val 3042"/>
            </a:avLst>
          </a:prstGeom>
          <a:noFill/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61" name="CuadroTexto 60">
            <a:extLst>
              <a:ext uri="{FF2B5EF4-FFF2-40B4-BE49-F238E27FC236}">
                <a16:creationId xmlns:a16="http://schemas.microsoft.com/office/drawing/2014/main" id="{B1867932-8D36-4858-BFF8-81AECC48EBAD}"/>
              </a:ext>
            </a:extLst>
          </p:cNvPr>
          <p:cNvSpPr txBox="1"/>
          <p:nvPr/>
        </p:nvSpPr>
        <p:spPr>
          <a:xfrm>
            <a:off x="502270" y="470523"/>
            <a:ext cx="1705246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CL" sz="4800" dirty="0">
                <a:latin typeface="August Script Bold free" pitchFamily="2" charset="0"/>
              </a:rPr>
              <a:t>Año</a:t>
            </a:r>
          </a:p>
        </p:txBody>
      </p:sp>
      <p:sp>
        <p:nvSpPr>
          <p:cNvPr id="62" name="CuadroTexto 61">
            <a:extLst>
              <a:ext uri="{FF2B5EF4-FFF2-40B4-BE49-F238E27FC236}">
                <a16:creationId xmlns:a16="http://schemas.microsoft.com/office/drawing/2014/main" id="{D7348A25-2C0A-4180-9706-193D7ACDBC8E}"/>
              </a:ext>
            </a:extLst>
          </p:cNvPr>
          <p:cNvSpPr txBox="1"/>
          <p:nvPr/>
        </p:nvSpPr>
        <p:spPr>
          <a:xfrm>
            <a:off x="1174158" y="905259"/>
            <a:ext cx="149088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CL" sz="4000" dirty="0" smtClean="0">
                <a:latin typeface="August Script Bold free" pitchFamily="2" charset="0"/>
              </a:rPr>
              <a:t>2023 </a:t>
            </a:r>
            <a:endParaRPr lang="es-CL" sz="4000" dirty="0">
              <a:latin typeface="August Script Bold free" pitchFamily="2" charset="0"/>
            </a:endParaRPr>
          </a:p>
        </p:txBody>
      </p:sp>
      <p:sp>
        <p:nvSpPr>
          <p:cNvPr id="27" name="CuadroTexto 26">
            <a:extLst>
              <a:ext uri="{FF2B5EF4-FFF2-40B4-BE49-F238E27FC236}">
                <a16:creationId xmlns:a16="http://schemas.microsoft.com/office/drawing/2014/main" id="{F0091D1D-C5BA-4DD7-B564-F84C4F3256B9}"/>
              </a:ext>
            </a:extLst>
          </p:cNvPr>
          <p:cNvSpPr txBox="1"/>
          <p:nvPr/>
        </p:nvSpPr>
        <p:spPr>
          <a:xfrm>
            <a:off x="788889" y="1505371"/>
            <a:ext cx="136617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CL" sz="3600" dirty="0">
                <a:latin typeface="Ayunindra Font" pitchFamily="50" charset="0"/>
              </a:rPr>
              <a:t>Metas</a:t>
            </a:r>
          </a:p>
        </p:txBody>
      </p:sp>
      <p:cxnSp>
        <p:nvCxnSpPr>
          <p:cNvPr id="34" name="Conector recto 33">
            <a:extLst>
              <a:ext uri="{FF2B5EF4-FFF2-40B4-BE49-F238E27FC236}">
                <a16:creationId xmlns:a16="http://schemas.microsoft.com/office/drawing/2014/main" id="{6C326F97-CC68-4216-8B0B-6409AE189A23}"/>
              </a:ext>
            </a:extLst>
          </p:cNvPr>
          <p:cNvCxnSpPr>
            <a:cxnSpLocks/>
          </p:cNvCxnSpPr>
          <p:nvPr/>
        </p:nvCxnSpPr>
        <p:spPr>
          <a:xfrm>
            <a:off x="719609" y="2193173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Conector recto 36">
            <a:extLst>
              <a:ext uri="{FF2B5EF4-FFF2-40B4-BE49-F238E27FC236}">
                <a16:creationId xmlns:a16="http://schemas.microsoft.com/office/drawing/2014/main" id="{7A9A9E17-643C-46C7-8DA1-90ACB4FD0A6E}"/>
              </a:ext>
            </a:extLst>
          </p:cNvPr>
          <p:cNvCxnSpPr>
            <a:cxnSpLocks/>
          </p:cNvCxnSpPr>
          <p:nvPr/>
        </p:nvCxnSpPr>
        <p:spPr>
          <a:xfrm>
            <a:off x="720116" y="2475725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Conector recto 37">
            <a:extLst>
              <a:ext uri="{FF2B5EF4-FFF2-40B4-BE49-F238E27FC236}">
                <a16:creationId xmlns:a16="http://schemas.microsoft.com/office/drawing/2014/main" id="{117FEECC-50E9-48AE-A3A0-ECE918D11567}"/>
              </a:ext>
            </a:extLst>
          </p:cNvPr>
          <p:cNvCxnSpPr>
            <a:cxnSpLocks/>
          </p:cNvCxnSpPr>
          <p:nvPr/>
        </p:nvCxnSpPr>
        <p:spPr>
          <a:xfrm>
            <a:off x="718240" y="2780525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Conector recto 38">
            <a:extLst>
              <a:ext uri="{FF2B5EF4-FFF2-40B4-BE49-F238E27FC236}">
                <a16:creationId xmlns:a16="http://schemas.microsoft.com/office/drawing/2014/main" id="{F24D8324-6901-4816-8512-FDC54A3E01DF}"/>
              </a:ext>
            </a:extLst>
          </p:cNvPr>
          <p:cNvCxnSpPr>
            <a:cxnSpLocks/>
          </p:cNvCxnSpPr>
          <p:nvPr/>
        </p:nvCxnSpPr>
        <p:spPr>
          <a:xfrm>
            <a:off x="718240" y="3074201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Placa 2">
            <a:extLst>
              <a:ext uri="{FF2B5EF4-FFF2-40B4-BE49-F238E27FC236}">
                <a16:creationId xmlns:a16="http://schemas.microsoft.com/office/drawing/2014/main" id="{C3F9C842-00FA-4A41-AA78-EC49C9D9D4A3}"/>
              </a:ext>
            </a:extLst>
          </p:cNvPr>
          <p:cNvSpPr/>
          <p:nvPr/>
        </p:nvSpPr>
        <p:spPr>
          <a:xfrm flipH="1">
            <a:off x="489789" y="3750740"/>
            <a:ext cx="1791840" cy="1500318"/>
          </a:xfrm>
          <a:prstGeom prst="plaque">
            <a:avLst>
              <a:gd name="adj" fmla="val 6619"/>
            </a:avLst>
          </a:prstGeom>
          <a:solidFill>
            <a:srgbClr val="FCEBE0"/>
          </a:solidFill>
          <a:ln>
            <a:solidFill>
              <a:srgbClr val="FCD6D7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70" name="CuadroTexto 69">
            <a:extLst>
              <a:ext uri="{FF2B5EF4-FFF2-40B4-BE49-F238E27FC236}">
                <a16:creationId xmlns:a16="http://schemas.microsoft.com/office/drawing/2014/main" id="{C5660BA0-7AA5-442F-B19F-51782AAE91E1}"/>
              </a:ext>
            </a:extLst>
          </p:cNvPr>
          <p:cNvSpPr txBox="1"/>
          <p:nvPr/>
        </p:nvSpPr>
        <p:spPr>
          <a:xfrm flipH="1">
            <a:off x="560832" y="3174959"/>
            <a:ext cx="157604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CL" sz="3200" dirty="0">
                <a:latin typeface="Please write me a song" panose="02000603000000000000" pitchFamily="2" charset="0"/>
                <a:ea typeface="Please write me a song" panose="02000603000000000000" pitchFamily="2" charset="0"/>
              </a:rPr>
              <a:t>Importante</a:t>
            </a:r>
          </a:p>
        </p:txBody>
      </p:sp>
      <p:sp>
        <p:nvSpPr>
          <p:cNvPr id="72" name="CuadroTexto 71">
            <a:extLst>
              <a:ext uri="{FF2B5EF4-FFF2-40B4-BE49-F238E27FC236}">
                <a16:creationId xmlns:a16="http://schemas.microsoft.com/office/drawing/2014/main" id="{FA02E334-CC17-4B72-8C99-28B64BC13A1C}"/>
              </a:ext>
            </a:extLst>
          </p:cNvPr>
          <p:cNvSpPr txBox="1"/>
          <p:nvPr/>
        </p:nvSpPr>
        <p:spPr>
          <a:xfrm flipH="1">
            <a:off x="773256" y="5571063"/>
            <a:ext cx="1293702" cy="594906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algn="ctr"/>
            <a:r>
              <a:rPr lang="es-CL" sz="3266" dirty="0">
                <a:latin typeface="The Sunset" pitchFamily="2" charset="0"/>
              </a:rPr>
              <a:t>Notas</a:t>
            </a:r>
          </a:p>
        </p:txBody>
      </p:sp>
      <p:pic>
        <p:nvPicPr>
          <p:cNvPr id="22" name="Imagen 21">
            <a:extLst>
              <a:ext uri="{FF2B5EF4-FFF2-40B4-BE49-F238E27FC236}">
                <a16:creationId xmlns:a16="http://schemas.microsoft.com/office/drawing/2014/main" id="{62CBFADE-6F0F-42F1-9100-230F3D7A9794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188956" y="4650379"/>
            <a:ext cx="727315" cy="2864905"/>
          </a:xfrm>
          <a:prstGeom prst="rect">
            <a:avLst/>
          </a:prstGeom>
        </p:spPr>
      </p:pic>
      <p:pic>
        <p:nvPicPr>
          <p:cNvPr id="23" name="Imagen 22">
            <a:extLst>
              <a:ext uri="{FF2B5EF4-FFF2-40B4-BE49-F238E27FC236}">
                <a16:creationId xmlns:a16="http://schemas.microsoft.com/office/drawing/2014/main" id="{2B2C2E0D-EB88-46B4-AC8F-E4A9A8B31354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43898" t="21174"/>
          <a:stretch/>
        </p:blipFill>
        <p:spPr>
          <a:xfrm>
            <a:off x="0" y="0"/>
            <a:ext cx="909986" cy="976498"/>
          </a:xfrm>
          <a:prstGeom prst="rect">
            <a:avLst/>
          </a:prstGeom>
        </p:spPr>
      </p:pic>
      <p:pic>
        <p:nvPicPr>
          <p:cNvPr id="25" name="Imagen 24">
            <a:extLst>
              <a:ext uri="{FF2B5EF4-FFF2-40B4-BE49-F238E27FC236}">
                <a16:creationId xmlns:a16="http://schemas.microsoft.com/office/drawing/2014/main" id="{C293EFCA-F8D9-437F-BBDE-D23B0F61DF56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027536" y="351099"/>
            <a:ext cx="713197" cy="476000"/>
          </a:xfrm>
          <a:prstGeom prst="rect">
            <a:avLst/>
          </a:prstGeom>
        </p:spPr>
      </p:pic>
      <p:grpSp>
        <p:nvGrpSpPr>
          <p:cNvPr id="31" name="Grupo 30">
            <a:extLst>
              <a:ext uri="{FF2B5EF4-FFF2-40B4-BE49-F238E27FC236}">
                <a16:creationId xmlns:a16="http://schemas.microsoft.com/office/drawing/2014/main" id="{7745E27F-467E-4749-8E47-3209094E0C66}"/>
              </a:ext>
            </a:extLst>
          </p:cNvPr>
          <p:cNvGrpSpPr/>
          <p:nvPr/>
        </p:nvGrpSpPr>
        <p:grpSpPr>
          <a:xfrm>
            <a:off x="526230" y="2080990"/>
            <a:ext cx="160028" cy="1041337"/>
            <a:chOff x="508707" y="2032864"/>
            <a:chExt cx="160028" cy="1041337"/>
          </a:xfrm>
        </p:grpSpPr>
        <p:pic>
          <p:nvPicPr>
            <p:cNvPr id="57" name="Imagen 56">
              <a:extLst>
                <a:ext uri="{FF2B5EF4-FFF2-40B4-BE49-F238E27FC236}">
                  <a16:creationId xmlns:a16="http://schemas.microsoft.com/office/drawing/2014/main" id="{961930C2-F576-49DD-A7AA-2FDB4D77175D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7508" y="2035205"/>
              <a:ext cx="162906" cy="158223"/>
            </a:xfrm>
            <a:prstGeom prst="rect">
              <a:avLst/>
            </a:prstGeom>
          </p:spPr>
        </p:pic>
        <p:pic>
          <p:nvPicPr>
            <p:cNvPr id="58" name="Imagen 57">
              <a:extLst>
                <a:ext uri="{FF2B5EF4-FFF2-40B4-BE49-F238E27FC236}">
                  <a16:creationId xmlns:a16="http://schemas.microsoft.com/office/drawing/2014/main" id="{56867267-B475-4E69-9D58-EC62A6FE058B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7509" y="2315160"/>
              <a:ext cx="162906" cy="158223"/>
            </a:xfrm>
            <a:prstGeom prst="rect">
              <a:avLst/>
            </a:prstGeom>
          </p:spPr>
        </p:pic>
        <p:pic>
          <p:nvPicPr>
            <p:cNvPr id="60" name="Imagen 59">
              <a:extLst>
                <a:ext uri="{FF2B5EF4-FFF2-40B4-BE49-F238E27FC236}">
                  <a16:creationId xmlns:a16="http://schemas.microsoft.com/office/drawing/2014/main" id="{E29EF204-A448-4002-8A1C-DB0341F31464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6366" y="2619960"/>
              <a:ext cx="162906" cy="158223"/>
            </a:xfrm>
            <a:prstGeom prst="rect">
              <a:avLst/>
            </a:prstGeom>
          </p:spPr>
        </p:pic>
        <p:pic>
          <p:nvPicPr>
            <p:cNvPr id="63" name="Imagen 62">
              <a:extLst>
                <a:ext uri="{FF2B5EF4-FFF2-40B4-BE49-F238E27FC236}">
                  <a16:creationId xmlns:a16="http://schemas.microsoft.com/office/drawing/2014/main" id="{86120641-32C4-4AE8-94D3-C94C18868525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8171" y="2913636"/>
              <a:ext cx="162906" cy="158223"/>
            </a:xfrm>
            <a:prstGeom prst="rect">
              <a:avLst/>
            </a:prstGeom>
          </p:spPr>
        </p:pic>
      </p:grpSp>
      <p:sp>
        <p:nvSpPr>
          <p:cNvPr id="64" name="Placa 63">
            <a:extLst>
              <a:ext uri="{FF2B5EF4-FFF2-40B4-BE49-F238E27FC236}">
                <a16:creationId xmlns:a16="http://schemas.microsoft.com/office/drawing/2014/main" id="{1F1A37EF-7612-4F45-97CD-3C62C17F6D0D}"/>
              </a:ext>
            </a:extLst>
          </p:cNvPr>
          <p:cNvSpPr/>
          <p:nvPr/>
        </p:nvSpPr>
        <p:spPr>
          <a:xfrm flipH="1">
            <a:off x="544463" y="3806973"/>
            <a:ext cx="1680470" cy="1381373"/>
          </a:xfrm>
          <a:prstGeom prst="plaque">
            <a:avLst>
              <a:gd name="adj" fmla="val 6619"/>
            </a:avLst>
          </a:prstGeom>
          <a:noFill/>
          <a:ln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pic>
        <p:nvPicPr>
          <p:cNvPr id="32" name="Imagen 31">
            <a:extLst>
              <a:ext uri="{FF2B5EF4-FFF2-40B4-BE49-F238E27FC236}">
                <a16:creationId xmlns:a16="http://schemas.microsoft.com/office/drawing/2014/main" id="{26B63D50-3602-4D67-A76C-633D6D374657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259097" y="6541363"/>
            <a:ext cx="628638" cy="674145"/>
          </a:xfrm>
          <a:prstGeom prst="rect">
            <a:avLst/>
          </a:prstGeom>
        </p:spPr>
      </p:pic>
      <p:pic>
        <p:nvPicPr>
          <p:cNvPr id="65" name="Imagen 64">
            <a:extLst>
              <a:ext uri="{FF2B5EF4-FFF2-40B4-BE49-F238E27FC236}">
                <a16:creationId xmlns:a16="http://schemas.microsoft.com/office/drawing/2014/main" id="{D0CA3D43-846C-4A28-B7BE-3C0790EA8870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65716" t="50407"/>
          <a:stretch/>
        </p:blipFill>
        <p:spPr>
          <a:xfrm flipH="1">
            <a:off x="4623101" y="-1"/>
            <a:ext cx="445785" cy="47838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6862884"/>
      </p:ext>
    </p:extLst>
  </p:cSld>
  <p:clrMapOvr>
    <a:masterClrMapping/>
  </p:clrMapOvr>
</p:sld>
</file>

<file path=ppt/slides/slide3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5" name="Imagen 74">
            <a:extLst>
              <a:ext uri="{FF2B5EF4-FFF2-40B4-BE49-F238E27FC236}">
                <a16:creationId xmlns:a16="http://schemas.microsoft.com/office/drawing/2014/main" id="{86F066D6-3665-40A8-84FE-3CF74306B4E7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5802" t="16947" r="6588" b="21582"/>
          <a:stretch/>
        </p:blipFill>
        <p:spPr>
          <a:xfrm flipH="1">
            <a:off x="2534249" y="1615242"/>
            <a:ext cx="2241249" cy="5818323"/>
          </a:xfrm>
          <a:prstGeom prst="rect">
            <a:avLst/>
          </a:prstGeom>
        </p:spPr>
      </p:pic>
      <p:grpSp>
        <p:nvGrpSpPr>
          <p:cNvPr id="90" name="Grupo 89">
            <a:extLst>
              <a:ext uri="{FF2B5EF4-FFF2-40B4-BE49-F238E27FC236}">
                <a16:creationId xmlns:a16="http://schemas.microsoft.com/office/drawing/2014/main" id="{6A10F933-5BE6-45D0-9227-6F90A3B05617}"/>
              </a:ext>
            </a:extLst>
          </p:cNvPr>
          <p:cNvGrpSpPr/>
          <p:nvPr/>
        </p:nvGrpSpPr>
        <p:grpSpPr>
          <a:xfrm>
            <a:off x="2431176" y="1277695"/>
            <a:ext cx="2333423" cy="338554"/>
            <a:chOff x="282012" y="1116730"/>
            <a:chExt cx="2333423" cy="338554"/>
          </a:xfrm>
        </p:grpSpPr>
        <p:grpSp>
          <p:nvGrpSpPr>
            <p:cNvPr id="76" name="Grupo 75">
              <a:extLst>
                <a:ext uri="{FF2B5EF4-FFF2-40B4-BE49-F238E27FC236}">
                  <a16:creationId xmlns:a16="http://schemas.microsoft.com/office/drawing/2014/main" id="{A61A1061-E59C-431B-BF67-DEFCDEE579BE}"/>
                </a:ext>
              </a:extLst>
            </p:cNvPr>
            <p:cNvGrpSpPr/>
            <p:nvPr/>
          </p:nvGrpSpPr>
          <p:grpSpPr>
            <a:xfrm>
              <a:off x="1292286" y="1199456"/>
              <a:ext cx="1323149" cy="173102"/>
              <a:chOff x="2351916" y="2459619"/>
              <a:chExt cx="1424738" cy="173102"/>
            </a:xfrm>
          </p:grpSpPr>
          <p:pic>
            <p:nvPicPr>
              <p:cNvPr id="77" name="Imagen 76">
                <a:extLst>
                  <a:ext uri="{FF2B5EF4-FFF2-40B4-BE49-F238E27FC236}">
                    <a16:creationId xmlns:a16="http://schemas.microsoft.com/office/drawing/2014/main" id="{B7A81B46-CA0D-4087-89EF-FAE09193A61A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351916" y="2459619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78" name="Imagen 77">
                <a:extLst>
                  <a:ext uri="{FF2B5EF4-FFF2-40B4-BE49-F238E27FC236}">
                    <a16:creationId xmlns:a16="http://schemas.microsoft.com/office/drawing/2014/main" id="{E94153B6-6DC4-4AB7-AC3B-F55DD2065F5B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534444" y="2462337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79" name="Imagen 78">
                <a:extLst>
                  <a:ext uri="{FF2B5EF4-FFF2-40B4-BE49-F238E27FC236}">
                    <a16:creationId xmlns:a16="http://schemas.microsoft.com/office/drawing/2014/main" id="{EA1DF94F-D73B-4068-AC8A-D0A408DD32D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713545" y="2467401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0" name="Imagen 79">
                <a:extLst>
                  <a:ext uri="{FF2B5EF4-FFF2-40B4-BE49-F238E27FC236}">
                    <a16:creationId xmlns:a16="http://schemas.microsoft.com/office/drawing/2014/main" id="{62C852A6-1DC0-492C-8708-0BCE85A2F8DC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898714" y="2467401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1" name="Imagen 80">
                <a:extLst>
                  <a:ext uri="{FF2B5EF4-FFF2-40B4-BE49-F238E27FC236}">
                    <a16:creationId xmlns:a16="http://schemas.microsoft.com/office/drawing/2014/main" id="{0177E378-B2D1-433E-B487-95F0ADA2623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080634" y="2462337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2" name="Imagen 81">
                <a:extLst>
                  <a:ext uri="{FF2B5EF4-FFF2-40B4-BE49-F238E27FC236}">
                    <a16:creationId xmlns:a16="http://schemas.microsoft.com/office/drawing/2014/main" id="{5D2CCC76-1728-4CCE-8CA6-F4D7D93C730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259735" y="2463688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3" name="Imagen 82">
                <a:extLst>
                  <a:ext uri="{FF2B5EF4-FFF2-40B4-BE49-F238E27FC236}">
                    <a16:creationId xmlns:a16="http://schemas.microsoft.com/office/drawing/2014/main" id="{8737CD88-8CE9-45B7-B88B-A039D1BC2D9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436306" y="2459619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4" name="Imagen 83">
                <a:extLst>
                  <a:ext uri="{FF2B5EF4-FFF2-40B4-BE49-F238E27FC236}">
                    <a16:creationId xmlns:a16="http://schemas.microsoft.com/office/drawing/2014/main" id="{9C749F1B-619A-40EE-A3E5-6C9759F13278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624293" y="2462337"/>
                <a:ext cx="152361" cy="165320"/>
              </a:xfrm>
              <a:prstGeom prst="rect">
                <a:avLst/>
              </a:prstGeom>
            </p:spPr>
          </p:pic>
        </p:grpSp>
        <p:sp>
          <p:nvSpPr>
            <p:cNvPr id="86" name="CuadroTexto 85">
              <a:extLst>
                <a:ext uri="{FF2B5EF4-FFF2-40B4-BE49-F238E27FC236}">
                  <a16:creationId xmlns:a16="http://schemas.microsoft.com/office/drawing/2014/main" id="{E7CF8BFC-D72D-4A50-9441-6DC5C224B0DC}"/>
                </a:ext>
              </a:extLst>
            </p:cNvPr>
            <p:cNvSpPr txBox="1"/>
            <p:nvPr/>
          </p:nvSpPr>
          <p:spPr>
            <a:xfrm>
              <a:off x="282012" y="1116730"/>
              <a:ext cx="1081021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s-CL" sz="1600" dirty="0">
                  <a:latin typeface="that i love you" pitchFamily="2" charset="0"/>
                </a:rPr>
                <a:t>Hidratación</a:t>
              </a:r>
            </a:p>
          </p:txBody>
        </p:sp>
      </p:grpSp>
      <p:sp>
        <p:nvSpPr>
          <p:cNvPr id="2" name="Rectángulo: esquinas redondeadas 1">
            <a:extLst>
              <a:ext uri="{FF2B5EF4-FFF2-40B4-BE49-F238E27FC236}">
                <a16:creationId xmlns:a16="http://schemas.microsoft.com/office/drawing/2014/main" id="{8AFFB728-72C6-47D6-8CF6-8E68D901CF0E}"/>
              </a:ext>
            </a:extLst>
          </p:cNvPr>
          <p:cNvSpPr/>
          <p:nvPr/>
        </p:nvSpPr>
        <p:spPr>
          <a:xfrm flipH="1">
            <a:off x="2536574" y="808814"/>
            <a:ext cx="2238924" cy="348713"/>
          </a:xfrm>
          <a:prstGeom prst="roundRect">
            <a:avLst>
              <a:gd name="adj" fmla="val 20690"/>
            </a:avLst>
          </a:prstGeom>
          <a:noFill/>
          <a:ln>
            <a:solidFill>
              <a:schemeClr val="bg1">
                <a:lumMod val="65000"/>
              </a:schemeClr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grpSp>
        <p:nvGrpSpPr>
          <p:cNvPr id="20" name="Grupo 19">
            <a:extLst>
              <a:ext uri="{FF2B5EF4-FFF2-40B4-BE49-F238E27FC236}">
                <a16:creationId xmlns:a16="http://schemas.microsoft.com/office/drawing/2014/main" id="{9E56ED60-C0FC-4AFF-8B2B-402E4644997E}"/>
              </a:ext>
            </a:extLst>
          </p:cNvPr>
          <p:cNvGrpSpPr/>
          <p:nvPr/>
        </p:nvGrpSpPr>
        <p:grpSpPr>
          <a:xfrm>
            <a:off x="2648158" y="551964"/>
            <a:ext cx="1302561" cy="270451"/>
            <a:chOff x="3427898" y="945416"/>
            <a:chExt cx="1302561" cy="270451"/>
          </a:xfrm>
        </p:grpSpPr>
        <p:sp>
          <p:nvSpPr>
            <p:cNvPr id="6" name="Elipse 5">
              <a:extLst>
                <a:ext uri="{FF2B5EF4-FFF2-40B4-BE49-F238E27FC236}">
                  <a16:creationId xmlns:a16="http://schemas.microsoft.com/office/drawing/2014/main" id="{2C5DCEA4-6AF6-49BD-B708-B769FAFE792C}"/>
                </a:ext>
              </a:extLst>
            </p:cNvPr>
            <p:cNvSpPr/>
            <p:nvPr/>
          </p:nvSpPr>
          <p:spPr>
            <a:xfrm>
              <a:off x="3448303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7" name="CuadroTexto 6">
              <a:extLst>
                <a:ext uri="{FF2B5EF4-FFF2-40B4-BE49-F238E27FC236}">
                  <a16:creationId xmlns:a16="http://schemas.microsoft.com/office/drawing/2014/main" id="{AA089D6C-B1E2-48FB-BE83-481042A4D336}"/>
                </a:ext>
              </a:extLst>
            </p:cNvPr>
            <p:cNvSpPr txBox="1"/>
            <p:nvPr/>
          </p:nvSpPr>
          <p:spPr>
            <a:xfrm>
              <a:off x="3427898" y="945416"/>
              <a:ext cx="167925" cy="2623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L</a:t>
              </a:r>
            </a:p>
          </p:txBody>
        </p:sp>
        <p:sp>
          <p:nvSpPr>
            <p:cNvPr id="8" name="Elipse 7">
              <a:extLst>
                <a:ext uri="{FF2B5EF4-FFF2-40B4-BE49-F238E27FC236}">
                  <a16:creationId xmlns:a16="http://schemas.microsoft.com/office/drawing/2014/main" id="{EF3D6D35-0B29-48F8-A7E7-F05677A56176}"/>
                </a:ext>
              </a:extLst>
            </p:cNvPr>
            <p:cNvSpPr/>
            <p:nvPr/>
          </p:nvSpPr>
          <p:spPr>
            <a:xfrm>
              <a:off x="3636352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9" name="CuadroTexto 8">
              <a:extLst>
                <a:ext uri="{FF2B5EF4-FFF2-40B4-BE49-F238E27FC236}">
                  <a16:creationId xmlns:a16="http://schemas.microsoft.com/office/drawing/2014/main" id="{9A7EF53A-AA99-48D2-85A8-CA65C6ED1C5E}"/>
                </a:ext>
              </a:extLst>
            </p:cNvPr>
            <p:cNvSpPr txBox="1"/>
            <p:nvPr/>
          </p:nvSpPr>
          <p:spPr>
            <a:xfrm>
              <a:off x="3604676" y="945416"/>
              <a:ext cx="167925" cy="2623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M</a:t>
              </a:r>
            </a:p>
          </p:txBody>
        </p:sp>
        <p:sp>
          <p:nvSpPr>
            <p:cNvPr id="10" name="Elipse 9">
              <a:extLst>
                <a:ext uri="{FF2B5EF4-FFF2-40B4-BE49-F238E27FC236}">
                  <a16:creationId xmlns:a16="http://schemas.microsoft.com/office/drawing/2014/main" id="{B0003AE6-C47F-46BF-B6B1-DDBB042C0368}"/>
                </a:ext>
              </a:extLst>
            </p:cNvPr>
            <p:cNvSpPr/>
            <p:nvPr/>
          </p:nvSpPr>
          <p:spPr>
            <a:xfrm>
              <a:off x="3822502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1" name="CuadroTexto 10">
              <a:extLst>
                <a:ext uri="{FF2B5EF4-FFF2-40B4-BE49-F238E27FC236}">
                  <a16:creationId xmlns:a16="http://schemas.microsoft.com/office/drawing/2014/main" id="{93A2415F-9910-41C0-9834-ACE5EE7EC06F}"/>
                </a:ext>
              </a:extLst>
            </p:cNvPr>
            <p:cNvSpPr txBox="1"/>
            <p:nvPr/>
          </p:nvSpPr>
          <p:spPr>
            <a:xfrm>
              <a:off x="3795934" y="953506"/>
              <a:ext cx="167925" cy="2623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M</a:t>
              </a:r>
            </a:p>
          </p:txBody>
        </p:sp>
        <p:sp>
          <p:nvSpPr>
            <p:cNvPr id="12" name="Elipse 11">
              <a:extLst>
                <a:ext uri="{FF2B5EF4-FFF2-40B4-BE49-F238E27FC236}">
                  <a16:creationId xmlns:a16="http://schemas.microsoft.com/office/drawing/2014/main" id="{C7C288CE-F547-4E52-94A3-8C23F40BEE3C}"/>
                </a:ext>
              </a:extLst>
            </p:cNvPr>
            <p:cNvSpPr/>
            <p:nvPr/>
          </p:nvSpPr>
          <p:spPr>
            <a:xfrm>
              <a:off x="4008652" y="983612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3" name="CuadroTexto 12">
              <a:extLst>
                <a:ext uri="{FF2B5EF4-FFF2-40B4-BE49-F238E27FC236}">
                  <a16:creationId xmlns:a16="http://schemas.microsoft.com/office/drawing/2014/main" id="{4114C506-8170-47D2-9D5A-128DBFEEE7C8}"/>
                </a:ext>
              </a:extLst>
            </p:cNvPr>
            <p:cNvSpPr txBox="1"/>
            <p:nvPr/>
          </p:nvSpPr>
          <p:spPr>
            <a:xfrm>
              <a:off x="3987194" y="951397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J</a:t>
              </a:r>
            </a:p>
          </p:txBody>
        </p:sp>
        <p:sp>
          <p:nvSpPr>
            <p:cNvPr id="14" name="Elipse 13">
              <a:extLst>
                <a:ext uri="{FF2B5EF4-FFF2-40B4-BE49-F238E27FC236}">
                  <a16:creationId xmlns:a16="http://schemas.microsoft.com/office/drawing/2014/main" id="{7CC52FD5-4E7C-49FA-BD83-A545EB3FC017}"/>
                </a:ext>
              </a:extLst>
            </p:cNvPr>
            <p:cNvSpPr/>
            <p:nvPr/>
          </p:nvSpPr>
          <p:spPr>
            <a:xfrm>
              <a:off x="4195174" y="983612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5" name="CuadroTexto 14">
              <a:extLst>
                <a:ext uri="{FF2B5EF4-FFF2-40B4-BE49-F238E27FC236}">
                  <a16:creationId xmlns:a16="http://schemas.microsoft.com/office/drawing/2014/main" id="{DDD8D263-EBC7-4AD3-8203-2FC2CBE524AF}"/>
                </a:ext>
              </a:extLst>
            </p:cNvPr>
            <p:cNvSpPr txBox="1"/>
            <p:nvPr/>
          </p:nvSpPr>
          <p:spPr>
            <a:xfrm>
              <a:off x="4169468" y="953506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V</a:t>
              </a:r>
            </a:p>
          </p:txBody>
        </p:sp>
        <p:sp>
          <p:nvSpPr>
            <p:cNvPr id="16" name="Elipse 15">
              <a:extLst>
                <a:ext uri="{FF2B5EF4-FFF2-40B4-BE49-F238E27FC236}">
                  <a16:creationId xmlns:a16="http://schemas.microsoft.com/office/drawing/2014/main" id="{1684D4EA-52BA-4FA5-A1FB-CB87FE74C584}"/>
                </a:ext>
              </a:extLst>
            </p:cNvPr>
            <p:cNvSpPr/>
            <p:nvPr/>
          </p:nvSpPr>
          <p:spPr>
            <a:xfrm>
              <a:off x="4383504" y="983612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7" name="CuadroTexto 16">
              <a:extLst>
                <a:ext uri="{FF2B5EF4-FFF2-40B4-BE49-F238E27FC236}">
                  <a16:creationId xmlns:a16="http://schemas.microsoft.com/office/drawing/2014/main" id="{3308939E-46AD-485D-B001-89690CD4E751}"/>
                </a:ext>
              </a:extLst>
            </p:cNvPr>
            <p:cNvSpPr txBox="1"/>
            <p:nvPr/>
          </p:nvSpPr>
          <p:spPr>
            <a:xfrm>
              <a:off x="4354590" y="945416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S</a:t>
              </a:r>
            </a:p>
          </p:txBody>
        </p:sp>
        <p:sp>
          <p:nvSpPr>
            <p:cNvPr id="18" name="Elipse 17">
              <a:extLst>
                <a:ext uri="{FF2B5EF4-FFF2-40B4-BE49-F238E27FC236}">
                  <a16:creationId xmlns:a16="http://schemas.microsoft.com/office/drawing/2014/main" id="{A8672FC7-70F5-4C49-A014-22DFFFBC4EA9}"/>
                </a:ext>
              </a:extLst>
            </p:cNvPr>
            <p:cNvSpPr/>
            <p:nvPr/>
          </p:nvSpPr>
          <p:spPr>
            <a:xfrm>
              <a:off x="4562534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9" name="CuadroTexto 18">
              <a:extLst>
                <a:ext uri="{FF2B5EF4-FFF2-40B4-BE49-F238E27FC236}">
                  <a16:creationId xmlns:a16="http://schemas.microsoft.com/office/drawing/2014/main" id="{FDD8A62F-1C31-4D5B-8003-266E7EE66DB5}"/>
                </a:ext>
              </a:extLst>
            </p:cNvPr>
            <p:cNvSpPr txBox="1"/>
            <p:nvPr/>
          </p:nvSpPr>
          <p:spPr>
            <a:xfrm>
              <a:off x="4541872" y="945416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D</a:t>
              </a:r>
            </a:p>
          </p:txBody>
        </p:sp>
      </p:grpSp>
      <p:sp>
        <p:nvSpPr>
          <p:cNvPr id="43" name="Rectángulo: esquinas redondeadas 42">
            <a:extLst>
              <a:ext uri="{FF2B5EF4-FFF2-40B4-BE49-F238E27FC236}">
                <a16:creationId xmlns:a16="http://schemas.microsoft.com/office/drawing/2014/main" id="{89D5D1E2-00DC-4937-B50F-B770D836BFF9}"/>
              </a:ext>
            </a:extLst>
          </p:cNvPr>
          <p:cNvSpPr/>
          <p:nvPr/>
        </p:nvSpPr>
        <p:spPr>
          <a:xfrm flipH="1">
            <a:off x="460830" y="5801409"/>
            <a:ext cx="1867912" cy="1306787"/>
          </a:xfrm>
          <a:prstGeom prst="roundRect">
            <a:avLst>
              <a:gd name="adj" fmla="val 3042"/>
            </a:avLst>
          </a:prstGeom>
          <a:noFill/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61" name="CuadroTexto 60">
            <a:extLst>
              <a:ext uri="{FF2B5EF4-FFF2-40B4-BE49-F238E27FC236}">
                <a16:creationId xmlns:a16="http://schemas.microsoft.com/office/drawing/2014/main" id="{B1867932-8D36-4858-BFF8-81AECC48EBAD}"/>
              </a:ext>
            </a:extLst>
          </p:cNvPr>
          <p:cNvSpPr txBox="1"/>
          <p:nvPr/>
        </p:nvSpPr>
        <p:spPr>
          <a:xfrm>
            <a:off x="502270" y="470523"/>
            <a:ext cx="1705246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CL" sz="4800" dirty="0">
                <a:latin typeface="August Script Bold free" pitchFamily="2" charset="0"/>
              </a:rPr>
              <a:t>Año</a:t>
            </a:r>
          </a:p>
        </p:txBody>
      </p:sp>
      <p:sp>
        <p:nvSpPr>
          <p:cNvPr id="62" name="CuadroTexto 61">
            <a:extLst>
              <a:ext uri="{FF2B5EF4-FFF2-40B4-BE49-F238E27FC236}">
                <a16:creationId xmlns:a16="http://schemas.microsoft.com/office/drawing/2014/main" id="{D7348A25-2C0A-4180-9706-193D7ACDBC8E}"/>
              </a:ext>
            </a:extLst>
          </p:cNvPr>
          <p:cNvSpPr txBox="1"/>
          <p:nvPr/>
        </p:nvSpPr>
        <p:spPr>
          <a:xfrm>
            <a:off x="1174158" y="905259"/>
            <a:ext cx="149088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CL" sz="4000" dirty="0" smtClean="0">
                <a:latin typeface="August Script Bold free" pitchFamily="2" charset="0"/>
              </a:rPr>
              <a:t>2023 </a:t>
            </a:r>
            <a:endParaRPr lang="es-CL" sz="4000" dirty="0">
              <a:latin typeface="August Script Bold free" pitchFamily="2" charset="0"/>
            </a:endParaRPr>
          </a:p>
        </p:txBody>
      </p:sp>
      <p:sp>
        <p:nvSpPr>
          <p:cNvPr id="27" name="CuadroTexto 26">
            <a:extLst>
              <a:ext uri="{FF2B5EF4-FFF2-40B4-BE49-F238E27FC236}">
                <a16:creationId xmlns:a16="http://schemas.microsoft.com/office/drawing/2014/main" id="{F0091D1D-C5BA-4DD7-B564-F84C4F3256B9}"/>
              </a:ext>
            </a:extLst>
          </p:cNvPr>
          <p:cNvSpPr txBox="1"/>
          <p:nvPr/>
        </p:nvSpPr>
        <p:spPr>
          <a:xfrm>
            <a:off x="788889" y="1505371"/>
            <a:ext cx="136617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CL" sz="3600" dirty="0">
                <a:latin typeface="Ayunindra Font" pitchFamily="50" charset="0"/>
              </a:rPr>
              <a:t>Metas</a:t>
            </a:r>
          </a:p>
        </p:txBody>
      </p:sp>
      <p:cxnSp>
        <p:nvCxnSpPr>
          <p:cNvPr id="34" name="Conector recto 33">
            <a:extLst>
              <a:ext uri="{FF2B5EF4-FFF2-40B4-BE49-F238E27FC236}">
                <a16:creationId xmlns:a16="http://schemas.microsoft.com/office/drawing/2014/main" id="{6C326F97-CC68-4216-8B0B-6409AE189A23}"/>
              </a:ext>
            </a:extLst>
          </p:cNvPr>
          <p:cNvCxnSpPr>
            <a:cxnSpLocks/>
          </p:cNvCxnSpPr>
          <p:nvPr/>
        </p:nvCxnSpPr>
        <p:spPr>
          <a:xfrm>
            <a:off x="719609" y="2193173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Conector recto 36">
            <a:extLst>
              <a:ext uri="{FF2B5EF4-FFF2-40B4-BE49-F238E27FC236}">
                <a16:creationId xmlns:a16="http://schemas.microsoft.com/office/drawing/2014/main" id="{7A9A9E17-643C-46C7-8DA1-90ACB4FD0A6E}"/>
              </a:ext>
            </a:extLst>
          </p:cNvPr>
          <p:cNvCxnSpPr>
            <a:cxnSpLocks/>
          </p:cNvCxnSpPr>
          <p:nvPr/>
        </p:nvCxnSpPr>
        <p:spPr>
          <a:xfrm>
            <a:off x="720116" y="2475725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Conector recto 37">
            <a:extLst>
              <a:ext uri="{FF2B5EF4-FFF2-40B4-BE49-F238E27FC236}">
                <a16:creationId xmlns:a16="http://schemas.microsoft.com/office/drawing/2014/main" id="{117FEECC-50E9-48AE-A3A0-ECE918D11567}"/>
              </a:ext>
            </a:extLst>
          </p:cNvPr>
          <p:cNvCxnSpPr>
            <a:cxnSpLocks/>
          </p:cNvCxnSpPr>
          <p:nvPr/>
        </p:nvCxnSpPr>
        <p:spPr>
          <a:xfrm>
            <a:off x="718240" y="2780525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Conector recto 38">
            <a:extLst>
              <a:ext uri="{FF2B5EF4-FFF2-40B4-BE49-F238E27FC236}">
                <a16:creationId xmlns:a16="http://schemas.microsoft.com/office/drawing/2014/main" id="{F24D8324-6901-4816-8512-FDC54A3E01DF}"/>
              </a:ext>
            </a:extLst>
          </p:cNvPr>
          <p:cNvCxnSpPr>
            <a:cxnSpLocks/>
          </p:cNvCxnSpPr>
          <p:nvPr/>
        </p:nvCxnSpPr>
        <p:spPr>
          <a:xfrm>
            <a:off x="718240" y="3074201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Placa 2">
            <a:extLst>
              <a:ext uri="{FF2B5EF4-FFF2-40B4-BE49-F238E27FC236}">
                <a16:creationId xmlns:a16="http://schemas.microsoft.com/office/drawing/2014/main" id="{C3F9C842-00FA-4A41-AA78-EC49C9D9D4A3}"/>
              </a:ext>
            </a:extLst>
          </p:cNvPr>
          <p:cNvSpPr/>
          <p:nvPr/>
        </p:nvSpPr>
        <p:spPr>
          <a:xfrm flipH="1">
            <a:off x="489789" y="3750740"/>
            <a:ext cx="1791840" cy="1500318"/>
          </a:xfrm>
          <a:prstGeom prst="plaque">
            <a:avLst>
              <a:gd name="adj" fmla="val 6619"/>
            </a:avLst>
          </a:prstGeom>
          <a:solidFill>
            <a:srgbClr val="FCEBE0"/>
          </a:solidFill>
          <a:ln>
            <a:solidFill>
              <a:srgbClr val="FCD6D7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70" name="CuadroTexto 69">
            <a:extLst>
              <a:ext uri="{FF2B5EF4-FFF2-40B4-BE49-F238E27FC236}">
                <a16:creationId xmlns:a16="http://schemas.microsoft.com/office/drawing/2014/main" id="{C5660BA0-7AA5-442F-B19F-51782AAE91E1}"/>
              </a:ext>
            </a:extLst>
          </p:cNvPr>
          <p:cNvSpPr txBox="1"/>
          <p:nvPr/>
        </p:nvSpPr>
        <p:spPr>
          <a:xfrm flipH="1">
            <a:off x="560832" y="3174959"/>
            <a:ext cx="157604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CL" sz="3200" dirty="0">
                <a:latin typeface="Please write me a song" panose="02000603000000000000" pitchFamily="2" charset="0"/>
                <a:ea typeface="Please write me a song" panose="02000603000000000000" pitchFamily="2" charset="0"/>
              </a:rPr>
              <a:t>Importante</a:t>
            </a:r>
          </a:p>
        </p:txBody>
      </p:sp>
      <p:sp>
        <p:nvSpPr>
          <p:cNvPr id="72" name="CuadroTexto 71">
            <a:extLst>
              <a:ext uri="{FF2B5EF4-FFF2-40B4-BE49-F238E27FC236}">
                <a16:creationId xmlns:a16="http://schemas.microsoft.com/office/drawing/2014/main" id="{FA02E334-CC17-4B72-8C99-28B64BC13A1C}"/>
              </a:ext>
            </a:extLst>
          </p:cNvPr>
          <p:cNvSpPr txBox="1"/>
          <p:nvPr/>
        </p:nvSpPr>
        <p:spPr>
          <a:xfrm flipH="1">
            <a:off x="773256" y="5571063"/>
            <a:ext cx="1293702" cy="594906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algn="ctr"/>
            <a:r>
              <a:rPr lang="es-CL" sz="3266" dirty="0">
                <a:latin typeface="The Sunset" pitchFamily="2" charset="0"/>
              </a:rPr>
              <a:t>Notas</a:t>
            </a:r>
          </a:p>
        </p:txBody>
      </p:sp>
      <p:pic>
        <p:nvPicPr>
          <p:cNvPr id="22" name="Imagen 21">
            <a:extLst>
              <a:ext uri="{FF2B5EF4-FFF2-40B4-BE49-F238E27FC236}">
                <a16:creationId xmlns:a16="http://schemas.microsoft.com/office/drawing/2014/main" id="{62CBFADE-6F0F-42F1-9100-230F3D7A9794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188956" y="4650379"/>
            <a:ext cx="727315" cy="2864905"/>
          </a:xfrm>
          <a:prstGeom prst="rect">
            <a:avLst/>
          </a:prstGeom>
        </p:spPr>
      </p:pic>
      <p:pic>
        <p:nvPicPr>
          <p:cNvPr id="23" name="Imagen 22">
            <a:extLst>
              <a:ext uri="{FF2B5EF4-FFF2-40B4-BE49-F238E27FC236}">
                <a16:creationId xmlns:a16="http://schemas.microsoft.com/office/drawing/2014/main" id="{2B2C2E0D-EB88-46B4-AC8F-E4A9A8B31354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43898" t="21174"/>
          <a:stretch/>
        </p:blipFill>
        <p:spPr>
          <a:xfrm>
            <a:off x="0" y="0"/>
            <a:ext cx="909986" cy="976498"/>
          </a:xfrm>
          <a:prstGeom prst="rect">
            <a:avLst/>
          </a:prstGeom>
        </p:spPr>
      </p:pic>
      <p:pic>
        <p:nvPicPr>
          <p:cNvPr id="25" name="Imagen 24">
            <a:extLst>
              <a:ext uri="{FF2B5EF4-FFF2-40B4-BE49-F238E27FC236}">
                <a16:creationId xmlns:a16="http://schemas.microsoft.com/office/drawing/2014/main" id="{C293EFCA-F8D9-437F-BBDE-D23B0F61DF56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027536" y="351099"/>
            <a:ext cx="713197" cy="476000"/>
          </a:xfrm>
          <a:prstGeom prst="rect">
            <a:avLst/>
          </a:prstGeom>
        </p:spPr>
      </p:pic>
      <p:grpSp>
        <p:nvGrpSpPr>
          <p:cNvPr id="31" name="Grupo 30">
            <a:extLst>
              <a:ext uri="{FF2B5EF4-FFF2-40B4-BE49-F238E27FC236}">
                <a16:creationId xmlns:a16="http://schemas.microsoft.com/office/drawing/2014/main" id="{7745E27F-467E-4749-8E47-3209094E0C66}"/>
              </a:ext>
            </a:extLst>
          </p:cNvPr>
          <p:cNvGrpSpPr/>
          <p:nvPr/>
        </p:nvGrpSpPr>
        <p:grpSpPr>
          <a:xfrm>
            <a:off x="526230" y="2080990"/>
            <a:ext cx="160028" cy="1041337"/>
            <a:chOff x="508707" y="2032864"/>
            <a:chExt cx="160028" cy="1041337"/>
          </a:xfrm>
        </p:grpSpPr>
        <p:pic>
          <p:nvPicPr>
            <p:cNvPr id="57" name="Imagen 56">
              <a:extLst>
                <a:ext uri="{FF2B5EF4-FFF2-40B4-BE49-F238E27FC236}">
                  <a16:creationId xmlns:a16="http://schemas.microsoft.com/office/drawing/2014/main" id="{961930C2-F576-49DD-A7AA-2FDB4D77175D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7508" y="2035205"/>
              <a:ext cx="162906" cy="158223"/>
            </a:xfrm>
            <a:prstGeom prst="rect">
              <a:avLst/>
            </a:prstGeom>
          </p:spPr>
        </p:pic>
        <p:pic>
          <p:nvPicPr>
            <p:cNvPr id="58" name="Imagen 57">
              <a:extLst>
                <a:ext uri="{FF2B5EF4-FFF2-40B4-BE49-F238E27FC236}">
                  <a16:creationId xmlns:a16="http://schemas.microsoft.com/office/drawing/2014/main" id="{56867267-B475-4E69-9D58-EC62A6FE058B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7509" y="2315160"/>
              <a:ext cx="162906" cy="158223"/>
            </a:xfrm>
            <a:prstGeom prst="rect">
              <a:avLst/>
            </a:prstGeom>
          </p:spPr>
        </p:pic>
        <p:pic>
          <p:nvPicPr>
            <p:cNvPr id="60" name="Imagen 59">
              <a:extLst>
                <a:ext uri="{FF2B5EF4-FFF2-40B4-BE49-F238E27FC236}">
                  <a16:creationId xmlns:a16="http://schemas.microsoft.com/office/drawing/2014/main" id="{E29EF204-A448-4002-8A1C-DB0341F31464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6366" y="2619960"/>
              <a:ext cx="162906" cy="158223"/>
            </a:xfrm>
            <a:prstGeom prst="rect">
              <a:avLst/>
            </a:prstGeom>
          </p:spPr>
        </p:pic>
        <p:pic>
          <p:nvPicPr>
            <p:cNvPr id="63" name="Imagen 62">
              <a:extLst>
                <a:ext uri="{FF2B5EF4-FFF2-40B4-BE49-F238E27FC236}">
                  <a16:creationId xmlns:a16="http://schemas.microsoft.com/office/drawing/2014/main" id="{86120641-32C4-4AE8-94D3-C94C18868525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8171" y="2913636"/>
              <a:ext cx="162906" cy="158223"/>
            </a:xfrm>
            <a:prstGeom prst="rect">
              <a:avLst/>
            </a:prstGeom>
          </p:spPr>
        </p:pic>
      </p:grpSp>
      <p:sp>
        <p:nvSpPr>
          <p:cNvPr id="64" name="Placa 63">
            <a:extLst>
              <a:ext uri="{FF2B5EF4-FFF2-40B4-BE49-F238E27FC236}">
                <a16:creationId xmlns:a16="http://schemas.microsoft.com/office/drawing/2014/main" id="{1F1A37EF-7612-4F45-97CD-3C62C17F6D0D}"/>
              </a:ext>
            </a:extLst>
          </p:cNvPr>
          <p:cNvSpPr/>
          <p:nvPr/>
        </p:nvSpPr>
        <p:spPr>
          <a:xfrm flipH="1">
            <a:off x="544463" y="3806973"/>
            <a:ext cx="1680470" cy="1381373"/>
          </a:xfrm>
          <a:prstGeom prst="plaque">
            <a:avLst>
              <a:gd name="adj" fmla="val 6619"/>
            </a:avLst>
          </a:prstGeom>
          <a:noFill/>
          <a:ln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pic>
        <p:nvPicPr>
          <p:cNvPr id="32" name="Imagen 31">
            <a:extLst>
              <a:ext uri="{FF2B5EF4-FFF2-40B4-BE49-F238E27FC236}">
                <a16:creationId xmlns:a16="http://schemas.microsoft.com/office/drawing/2014/main" id="{26B63D50-3602-4D67-A76C-633D6D374657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259097" y="6541363"/>
            <a:ext cx="628638" cy="674145"/>
          </a:xfrm>
          <a:prstGeom prst="rect">
            <a:avLst/>
          </a:prstGeom>
        </p:spPr>
      </p:pic>
      <p:pic>
        <p:nvPicPr>
          <p:cNvPr id="65" name="Imagen 64">
            <a:extLst>
              <a:ext uri="{FF2B5EF4-FFF2-40B4-BE49-F238E27FC236}">
                <a16:creationId xmlns:a16="http://schemas.microsoft.com/office/drawing/2014/main" id="{D0CA3D43-846C-4A28-B7BE-3C0790EA8870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65716" t="50407"/>
          <a:stretch/>
        </p:blipFill>
        <p:spPr>
          <a:xfrm flipH="1">
            <a:off x="4623101" y="-1"/>
            <a:ext cx="445785" cy="47838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293392609"/>
      </p:ext>
    </p:extLst>
  </p:cSld>
  <p:clrMapOvr>
    <a:masterClrMapping/>
  </p:clrMapOvr>
</p:sld>
</file>

<file path=ppt/slides/slide3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5" name="Imagen 74">
            <a:extLst>
              <a:ext uri="{FF2B5EF4-FFF2-40B4-BE49-F238E27FC236}">
                <a16:creationId xmlns:a16="http://schemas.microsoft.com/office/drawing/2014/main" id="{86F066D6-3665-40A8-84FE-3CF74306B4E7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5802" t="16947" r="6588" b="21582"/>
          <a:stretch/>
        </p:blipFill>
        <p:spPr>
          <a:xfrm flipH="1">
            <a:off x="2534249" y="1615242"/>
            <a:ext cx="2241249" cy="5818323"/>
          </a:xfrm>
          <a:prstGeom prst="rect">
            <a:avLst/>
          </a:prstGeom>
        </p:spPr>
      </p:pic>
      <p:grpSp>
        <p:nvGrpSpPr>
          <p:cNvPr id="90" name="Grupo 89">
            <a:extLst>
              <a:ext uri="{FF2B5EF4-FFF2-40B4-BE49-F238E27FC236}">
                <a16:creationId xmlns:a16="http://schemas.microsoft.com/office/drawing/2014/main" id="{6A10F933-5BE6-45D0-9227-6F90A3B05617}"/>
              </a:ext>
            </a:extLst>
          </p:cNvPr>
          <p:cNvGrpSpPr/>
          <p:nvPr/>
        </p:nvGrpSpPr>
        <p:grpSpPr>
          <a:xfrm>
            <a:off x="2431176" y="1277695"/>
            <a:ext cx="2333423" cy="338554"/>
            <a:chOff x="282012" y="1116730"/>
            <a:chExt cx="2333423" cy="338554"/>
          </a:xfrm>
        </p:grpSpPr>
        <p:grpSp>
          <p:nvGrpSpPr>
            <p:cNvPr id="76" name="Grupo 75">
              <a:extLst>
                <a:ext uri="{FF2B5EF4-FFF2-40B4-BE49-F238E27FC236}">
                  <a16:creationId xmlns:a16="http://schemas.microsoft.com/office/drawing/2014/main" id="{A61A1061-E59C-431B-BF67-DEFCDEE579BE}"/>
                </a:ext>
              </a:extLst>
            </p:cNvPr>
            <p:cNvGrpSpPr/>
            <p:nvPr/>
          </p:nvGrpSpPr>
          <p:grpSpPr>
            <a:xfrm>
              <a:off x="1292286" y="1199456"/>
              <a:ext cx="1323149" cy="173102"/>
              <a:chOff x="2351916" y="2459619"/>
              <a:chExt cx="1424738" cy="173102"/>
            </a:xfrm>
          </p:grpSpPr>
          <p:pic>
            <p:nvPicPr>
              <p:cNvPr id="77" name="Imagen 76">
                <a:extLst>
                  <a:ext uri="{FF2B5EF4-FFF2-40B4-BE49-F238E27FC236}">
                    <a16:creationId xmlns:a16="http://schemas.microsoft.com/office/drawing/2014/main" id="{B7A81B46-CA0D-4087-89EF-FAE09193A61A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351916" y="2459619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78" name="Imagen 77">
                <a:extLst>
                  <a:ext uri="{FF2B5EF4-FFF2-40B4-BE49-F238E27FC236}">
                    <a16:creationId xmlns:a16="http://schemas.microsoft.com/office/drawing/2014/main" id="{E94153B6-6DC4-4AB7-AC3B-F55DD2065F5B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534444" y="2462337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79" name="Imagen 78">
                <a:extLst>
                  <a:ext uri="{FF2B5EF4-FFF2-40B4-BE49-F238E27FC236}">
                    <a16:creationId xmlns:a16="http://schemas.microsoft.com/office/drawing/2014/main" id="{EA1DF94F-D73B-4068-AC8A-D0A408DD32D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713545" y="2467401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0" name="Imagen 79">
                <a:extLst>
                  <a:ext uri="{FF2B5EF4-FFF2-40B4-BE49-F238E27FC236}">
                    <a16:creationId xmlns:a16="http://schemas.microsoft.com/office/drawing/2014/main" id="{62C852A6-1DC0-492C-8708-0BCE85A2F8DC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898714" y="2467401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1" name="Imagen 80">
                <a:extLst>
                  <a:ext uri="{FF2B5EF4-FFF2-40B4-BE49-F238E27FC236}">
                    <a16:creationId xmlns:a16="http://schemas.microsoft.com/office/drawing/2014/main" id="{0177E378-B2D1-433E-B487-95F0ADA2623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080634" y="2462337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2" name="Imagen 81">
                <a:extLst>
                  <a:ext uri="{FF2B5EF4-FFF2-40B4-BE49-F238E27FC236}">
                    <a16:creationId xmlns:a16="http://schemas.microsoft.com/office/drawing/2014/main" id="{5D2CCC76-1728-4CCE-8CA6-F4D7D93C730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259735" y="2463688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3" name="Imagen 82">
                <a:extLst>
                  <a:ext uri="{FF2B5EF4-FFF2-40B4-BE49-F238E27FC236}">
                    <a16:creationId xmlns:a16="http://schemas.microsoft.com/office/drawing/2014/main" id="{8737CD88-8CE9-45B7-B88B-A039D1BC2D9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436306" y="2459619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4" name="Imagen 83">
                <a:extLst>
                  <a:ext uri="{FF2B5EF4-FFF2-40B4-BE49-F238E27FC236}">
                    <a16:creationId xmlns:a16="http://schemas.microsoft.com/office/drawing/2014/main" id="{9C749F1B-619A-40EE-A3E5-6C9759F13278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624293" y="2462337"/>
                <a:ext cx="152361" cy="165320"/>
              </a:xfrm>
              <a:prstGeom prst="rect">
                <a:avLst/>
              </a:prstGeom>
            </p:spPr>
          </p:pic>
        </p:grpSp>
        <p:sp>
          <p:nvSpPr>
            <p:cNvPr id="86" name="CuadroTexto 85">
              <a:extLst>
                <a:ext uri="{FF2B5EF4-FFF2-40B4-BE49-F238E27FC236}">
                  <a16:creationId xmlns:a16="http://schemas.microsoft.com/office/drawing/2014/main" id="{E7CF8BFC-D72D-4A50-9441-6DC5C224B0DC}"/>
                </a:ext>
              </a:extLst>
            </p:cNvPr>
            <p:cNvSpPr txBox="1"/>
            <p:nvPr/>
          </p:nvSpPr>
          <p:spPr>
            <a:xfrm>
              <a:off x="282012" y="1116730"/>
              <a:ext cx="1081021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s-CL" sz="1600" dirty="0">
                  <a:latin typeface="that i love you" pitchFamily="2" charset="0"/>
                </a:rPr>
                <a:t>Hidratación</a:t>
              </a:r>
            </a:p>
          </p:txBody>
        </p:sp>
      </p:grpSp>
      <p:sp>
        <p:nvSpPr>
          <p:cNvPr id="2" name="Rectángulo: esquinas redondeadas 1">
            <a:extLst>
              <a:ext uri="{FF2B5EF4-FFF2-40B4-BE49-F238E27FC236}">
                <a16:creationId xmlns:a16="http://schemas.microsoft.com/office/drawing/2014/main" id="{8AFFB728-72C6-47D6-8CF6-8E68D901CF0E}"/>
              </a:ext>
            </a:extLst>
          </p:cNvPr>
          <p:cNvSpPr/>
          <p:nvPr/>
        </p:nvSpPr>
        <p:spPr>
          <a:xfrm flipH="1">
            <a:off x="2536574" y="808814"/>
            <a:ext cx="2238924" cy="348713"/>
          </a:xfrm>
          <a:prstGeom prst="roundRect">
            <a:avLst>
              <a:gd name="adj" fmla="val 20690"/>
            </a:avLst>
          </a:prstGeom>
          <a:noFill/>
          <a:ln>
            <a:solidFill>
              <a:schemeClr val="bg1">
                <a:lumMod val="65000"/>
              </a:schemeClr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grpSp>
        <p:nvGrpSpPr>
          <p:cNvPr id="20" name="Grupo 19">
            <a:extLst>
              <a:ext uri="{FF2B5EF4-FFF2-40B4-BE49-F238E27FC236}">
                <a16:creationId xmlns:a16="http://schemas.microsoft.com/office/drawing/2014/main" id="{9E56ED60-C0FC-4AFF-8B2B-402E4644997E}"/>
              </a:ext>
            </a:extLst>
          </p:cNvPr>
          <p:cNvGrpSpPr/>
          <p:nvPr/>
        </p:nvGrpSpPr>
        <p:grpSpPr>
          <a:xfrm>
            <a:off x="2648158" y="551964"/>
            <a:ext cx="1302561" cy="270451"/>
            <a:chOff x="3427898" y="945416"/>
            <a:chExt cx="1302561" cy="270451"/>
          </a:xfrm>
        </p:grpSpPr>
        <p:sp>
          <p:nvSpPr>
            <p:cNvPr id="6" name="Elipse 5">
              <a:extLst>
                <a:ext uri="{FF2B5EF4-FFF2-40B4-BE49-F238E27FC236}">
                  <a16:creationId xmlns:a16="http://schemas.microsoft.com/office/drawing/2014/main" id="{2C5DCEA4-6AF6-49BD-B708-B769FAFE792C}"/>
                </a:ext>
              </a:extLst>
            </p:cNvPr>
            <p:cNvSpPr/>
            <p:nvPr/>
          </p:nvSpPr>
          <p:spPr>
            <a:xfrm>
              <a:off x="3448303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7" name="CuadroTexto 6">
              <a:extLst>
                <a:ext uri="{FF2B5EF4-FFF2-40B4-BE49-F238E27FC236}">
                  <a16:creationId xmlns:a16="http://schemas.microsoft.com/office/drawing/2014/main" id="{AA089D6C-B1E2-48FB-BE83-481042A4D336}"/>
                </a:ext>
              </a:extLst>
            </p:cNvPr>
            <p:cNvSpPr txBox="1"/>
            <p:nvPr/>
          </p:nvSpPr>
          <p:spPr>
            <a:xfrm>
              <a:off x="3427898" y="945416"/>
              <a:ext cx="167925" cy="2623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L</a:t>
              </a:r>
            </a:p>
          </p:txBody>
        </p:sp>
        <p:sp>
          <p:nvSpPr>
            <p:cNvPr id="8" name="Elipse 7">
              <a:extLst>
                <a:ext uri="{FF2B5EF4-FFF2-40B4-BE49-F238E27FC236}">
                  <a16:creationId xmlns:a16="http://schemas.microsoft.com/office/drawing/2014/main" id="{EF3D6D35-0B29-48F8-A7E7-F05677A56176}"/>
                </a:ext>
              </a:extLst>
            </p:cNvPr>
            <p:cNvSpPr/>
            <p:nvPr/>
          </p:nvSpPr>
          <p:spPr>
            <a:xfrm>
              <a:off x="3636352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9" name="CuadroTexto 8">
              <a:extLst>
                <a:ext uri="{FF2B5EF4-FFF2-40B4-BE49-F238E27FC236}">
                  <a16:creationId xmlns:a16="http://schemas.microsoft.com/office/drawing/2014/main" id="{9A7EF53A-AA99-48D2-85A8-CA65C6ED1C5E}"/>
                </a:ext>
              </a:extLst>
            </p:cNvPr>
            <p:cNvSpPr txBox="1"/>
            <p:nvPr/>
          </p:nvSpPr>
          <p:spPr>
            <a:xfrm>
              <a:off x="3604676" y="945416"/>
              <a:ext cx="167925" cy="2623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M</a:t>
              </a:r>
            </a:p>
          </p:txBody>
        </p:sp>
        <p:sp>
          <p:nvSpPr>
            <p:cNvPr id="10" name="Elipse 9">
              <a:extLst>
                <a:ext uri="{FF2B5EF4-FFF2-40B4-BE49-F238E27FC236}">
                  <a16:creationId xmlns:a16="http://schemas.microsoft.com/office/drawing/2014/main" id="{B0003AE6-C47F-46BF-B6B1-DDBB042C0368}"/>
                </a:ext>
              </a:extLst>
            </p:cNvPr>
            <p:cNvSpPr/>
            <p:nvPr/>
          </p:nvSpPr>
          <p:spPr>
            <a:xfrm>
              <a:off x="3822502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1" name="CuadroTexto 10">
              <a:extLst>
                <a:ext uri="{FF2B5EF4-FFF2-40B4-BE49-F238E27FC236}">
                  <a16:creationId xmlns:a16="http://schemas.microsoft.com/office/drawing/2014/main" id="{93A2415F-9910-41C0-9834-ACE5EE7EC06F}"/>
                </a:ext>
              </a:extLst>
            </p:cNvPr>
            <p:cNvSpPr txBox="1"/>
            <p:nvPr/>
          </p:nvSpPr>
          <p:spPr>
            <a:xfrm>
              <a:off x="3795934" y="953506"/>
              <a:ext cx="167925" cy="2623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M</a:t>
              </a:r>
            </a:p>
          </p:txBody>
        </p:sp>
        <p:sp>
          <p:nvSpPr>
            <p:cNvPr id="12" name="Elipse 11">
              <a:extLst>
                <a:ext uri="{FF2B5EF4-FFF2-40B4-BE49-F238E27FC236}">
                  <a16:creationId xmlns:a16="http://schemas.microsoft.com/office/drawing/2014/main" id="{C7C288CE-F547-4E52-94A3-8C23F40BEE3C}"/>
                </a:ext>
              </a:extLst>
            </p:cNvPr>
            <p:cNvSpPr/>
            <p:nvPr/>
          </p:nvSpPr>
          <p:spPr>
            <a:xfrm>
              <a:off x="4008652" y="983612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3" name="CuadroTexto 12">
              <a:extLst>
                <a:ext uri="{FF2B5EF4-FFF2-40B4-BE49-F238E27FC236}">
                  <a16:creationId xmlns:a16="http://schemas.microsoft.com/office/drawing/2014/main" id="{4114C506-8170-47D2-9D5A-128DBFEEE7C8}"/>
                </a:ext>
              </a:extLst>
            </p:cNvPr>
            <p:cNvSpPr txBox="1"/>
            <p:nvPr/>
          </p:nvSpPr>
          <p:spPr>
            <a:xfrm>
              <a:off x="3987194" y="951397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J</a:t>
              </a:r>
            </a:p>
          </p:txBody>
        </p:sp>
        <p:sp>
          <p:nvSpPr>
            <p:cNvPr id="14" name="Elipse 13">
              <a:extLst>
                <a:ext uri="{FF2B5EF4-FFF2-40B4-BE49-F238E27FC236}">
                  <a16:creationId xmlns:a16="http://schemas.microsoft.com/office/drawing/2014/main" id="{7CC52FD5-4E7C-49FA-BD83-A545EB3FC017}"/>
                </a:ext>
              </a:extLst>
            </p:cNvPr>
            <p:cNvSpPr/>
            <p:nvPr/>
          </p:nvSpPr>
          <p:spPr>
            <a:xfrm>
              <a:off x="4195174" y="983612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5" name="CuadroTexto 14">
              <a:extLst>
                <a:ext uri="{FF2B5EF4-FFF2-40B4-BE49-F238E27FC236}">
                  <a16:creationId xmlns:a16="http://schemas.microsoft.com/office/drawing/2014/main" id="{DDD8D263-EBC7-4AD3-8203-2FC2CBE524AF}"/>
                </a:ext>
              </a:extLst>
            </p:cNvPr>
            <p:cNvSpPr txBox="1"/>
            <p:nvPr/>
          </p:nvSpPr>
          <p:spPr>
            <a:xfrm>
              <a:off x="4169468" y="953506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V</a:t>
              </a:r>
            </a:p>
          </p:txBody>
        </p:sp>
        <p:sp>
          <p:nvSpPr>
            <p:cNvPr id="16" name="Elipse 15">
              <a:extLst>
                <a:ext uri="{FF2B5EF4-FFF2-40B4-BE49-F238E27FC236}">
                  <a16:creationId xmlns:a16="http://schemas.microsoft.com/office/drawing/2014/main" id="{1684D4EA-52BA-4FA5-A1FB-CB87FE74C584}"/>
                </a:ext>
              </a:extLst>
            </p:cNvPr>
            <p:cNvSpPr/>
            <p:nvPr/>
          </p:nvSpPr>
          <p:spPr>
            <a:xfrm>
              <a:off x="4383504" y="983612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7" name="CuadroTexto 16">
              <a:extLst>
                <a:ext uri="{FF2B5EF4-FFF2-40B4-BE49-F238E27FC236}">
                  <a16:creationId xmlns:a16="http://schemas.microsoft.com/office/drawing/2014/main" id="{3308939E-46AD-485D-B001-89690CD4E751}"/>
                </a:ext>
              </a:extLst>
            </p:cNvPr>
            <p:cNvSpPr txBox="1"/>
            <p:nvPr/>
          </p:nvSpPr>
          <p:spPr>
            <a:xfrm>
              <a:off x="4354590" y="945416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S</a:t>
              </a:r>
            </a:p>
          </p:txBody>
        </p:sp>
        <p:sp>
          <p:nvSpPr>
            <p:cNvPr id="18" name="Elipse 17">
              <a:extLst>
                <a:ext uri="{FF2B5EF4-FFF2-40B4-BE49-F238E27FC236}">
                  <a16:creationId xmlns:a16="http://schemas.microsoft.com/office/drawing/2014/main" id="{A8672FC7-70F5-4C49-A014-22DFFFBC4EA9}"/>
                </a:ext>
              </a:extLst>
            </p:cNvPr>
            <p:cNvSpPr/>
            <p:nvPr/>
          </p:nvSpPr>
          <p:spPr>
            <a:xfrm>
              <a:off x="4562534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9" name="CuadroTexto 18">
              <a:extLst>
                <a:ext uri="{FF2B5EF4-FFF2-40B4-BE49-F238E27FC236}">
                  <a16:creationId xmlns:a16="http://schemas.microsoft.com/office/drawing/2014/main" id="{FDD8A62F-1C31-4D5B-8003-266E7EE66DB5}"/>
                </a:ext>
              </a:extLst>
            </p:cNvPr>
            <p:cNvSpPr txBox="1"/>
            <p:nvPr/>
          </p:nvSpPr>
          <p:spPr>
            <a:xfrm>
              <a:off x="4541872" y="945416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D</a:t>
              </a:r>
            </a:p>
          </p:txBody>
        </p:sp>
      </p:grpSp>
      <p:sp>
        <p:nvSpPr>
          <p:cNvPr id="43" name="Rectángulo: esquinas redondeadas 42">
            <a:extLst>
              <a:ext uri="{FF2B5EF4-FFF2-40B4-BE49-F238E27FC236}">
                <a16:creationId xmlns:a16="http://schemas.microsoft.com/office/drawing/2014/main" id="{89D5D1E2-00DC-4937-B50F-B770D836BFF9}"/>
              </a:ext>
            </a:extLst>
          </p:cNvPr>
          <p:cNvSpPr/>
          <p:nvPr/>
        </p:nvSpPr>
        <p:spPr>
          <a:xfrm flipH="1">
            <a:off x="460830" y="5801409"/>
            <a:ext cx="1867912" cy="1306787"/>
          </a:xfrm>
          <a:prstGeom prst="roundRect">
            <a:avLst>
              <a:gd name="adj" fmla="val 3042"/>
            </a:avLst>
          </a:prstGeom>
          <a:noFill/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61" name="CuadroTexto 60">
            <a:extLst>
              <a:ext uri="{FF2B5EF4-FFF2-40B4-BE49-F238E27FC236}">
                <a16:creationId xmlns:a16="http://schemas.microsoft.com/office/drawing/2014/main" id="{B1867932-8D36-4858-BFF8-81AECC48EBAD}"/>
              </a:ext>
            </a:extLst>
          </p:cNvPr>
          <p:cNvSpPr txBox="1"/>
          <p:nvPr/>
        </p:nvSpPr>
        <p:spPr>
          <a:xfrm>
            <a:off x="502270" y="470523"/>
            <a:ext cx="1705246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CL" sz="4800" dirty="0">
                <a:latin typeface="August Script Bold free" pitchFamily="2" charset="0"/>
              </a:rPr>
              <a:t>Año</a:t>
            </a:r>
          </a:p>
        </p:txBody>
      </p:sp>
      <p:sp>
        <p:nvSpPr>
          <p:cNvPr id="62" name="CuadroTexto 61">
            <a:extLst>
              <a:ext uri="{FF2B5EF4-FFF2-40B4-BE49-F238E27FC236}">
                <a16:creationId xmlns:a16="http://schemas.microsoft.com/office/drawing/2014/main" id="{D7348A25-2C0A-4180-9706-193D7ACDBC8E}"/>
              </a:ext>
            </a:extLst>
          </p:cNvPr>
          <p:cNvSpPr txBox="1"/>
          <p:nvPr/>
        </p:nvSpPr>
        <p:spPr>
          <a:xfrm>
            <a:off x="1174158" y="905259"/>
            <a:ext cx="149088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CL" sz="4000" dirty="0" smtClean="0">
                <a:latin typeface="August Script Bold free" pitchFamily="2" charset="0"/>
              </a:rPr>
              <a:t>2023 </a:t>
            </a:r>
            <a:endParaRPr lang="es-CL" sz="4000" dirty="0">
              <a:latin typeface="August Script Bold free" pitchFamily="2" charset="0"/>
            </a:endParaRPr>
          </a:p>
        </p:txBody>
      </p:sp>
      <p:sp>
        <p:nvSpPr>
          <p:cNvPr id="27" name="CuadroTexto 26">
            <a:extLst>
              <a:ext uri="{FF2B5EF4-FFF2-40B4-BE49-F238E27FC236}">
                <a16:creationId xmlns:a16="http://schemas.microsoft.com/office/drawing/2014/main" id="{F0091D1D-C5BA-4DD7-B564-F84C4F3256B9}"/>
              </a:ext>
            </a:extLst>
          </p:cNvPr>
          <p:cNvSpPr txBox="1"/>
          <p:nvPr/>
        </p:nvSpPr>
        <p:spPr>
          <a:xfrm>
            <a:off x="788889" y="1505371"/>
            <a:ext cx="136617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CL" sz="3600" dirty="0">
                <a:latin typeface="Ayunindra Font" pitchFamily="50" charset="0"/>
              </a:rPr>
              <a:t>Metas</a:t>
            </a:r>
          </a:p>
        </p:txBody>
      </p:sp>
      <p:cxnSp>
        <p:nvCxnSpPr>
          <p:cNvPr id="34" name="Conector recto 33">
            <a:extLst>
              <a:ext uri="{FF2B5EF4-FFF2-40B4-BE49-F238E27FC236}">
                <a16:creationId xmlns:a16="http://schemas.microsoft.com/office/drawing/2014/main" id="{6C326F97-CC68-4216-8B0B-6409AE189A23}"/>
              </a:ext>
            </a:extLst>
          </p:cNvPr>
          <p:cNvCxnSpPr>
            <a:cxnSpLocks/>
          </p:cNvCxnSpPr>
          <p:nvPr/>
        </p:nvCxnSpPr>
        <p:spPr>
          <a:xfrm>
            <a:off x="719609" y="2193173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Conector recto 36">
            <a:extLst>
              <a:ext uri="{FF2B5EF4-FFF2-40B4-BE49-F238E27FC236}">
                <a16:creationId xmlns:a16="http://schemas.microsoft.com/office/drawing/2014/main" id="{7A9A9E17-643C-46C7-8DA1-90ACB4FD0A6E}"/>
              </a:ext>
            </a:extLst>
          </p:cNvPr>
          <p:cNvCxnSpPr>
            <a:cxnSpLocks/>
          </p:cNvCxnSpPr>
          <p:nvPr/>
        </p:nvCxnSpPr>
        <p:spPr>
          <a:xfrm>
            <a:off x="720116" y="2475725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Conector recto 37">
            <a:extLst>
              <a:ext uri="{FF2B5EF4-FFF2-40B4-BE49-F238E27FC236}">
                <a16:creationId xmlns:a16="http://schemas.microsoft.com/office/drawing/2014/main" id="{117FEECC-50E9-48AE-A3A0-ECE918D11567}"/>
              </a:ext>
            </a:extLst>
          </p:cNvPr>
          <p:cNvCxnSpPr>
            <a:cxnSpLocks/>
          </p:cNvCxnSpPr>
          <p:nvPr/>
        </p:nvCxnSpPr>
        <p:spPr>
          <a:xfrm>
            <a:off x="718240" y="2780525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Conector recto 38">
            <a:extLst>
              <a:ext uri="{FF2B5EF4-FFF2-40B4-BE49-F238E27FC236}">
                <a16:creationId xmlns:a16="http://schemas.microsoft.com/office/drawing/2014/main" id="{F24D8324-6901-4816-8512-FDC54A3E01DF}"/>
              </a:ext>
            </a:extLst>
          </p:cNvPr>
          <p:cNvCxnSpPr>
            <a:cxnSpLocks/>
          </p:cNvCxnSpPr>
          <p:nvPr/>
        </p:nvCxnSpPr>
        <p:spPr>
          <a:xfrm>
            <a:off x="718240" y="3074201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Placa 2">
            <a:extLst>
              <a:ext uri="{FF2B5EF4-FFF2-40B4-BE49-F238E27FC236}">
                <a16:creationId xmlns:a16="http://schemas.microsoft.com/office/drawing/2014/main" id="{C3F9C842-00FA-4A41-AA78-EC49C9D9D4A3}"/>
              </a:ext>
            </a:extLst>
          </p:cNvPr>
          <p:cNvSpPr/>
          <p:nvPr/>
        </p:nvSpPr>
        <p:spPr>
          <a:xfrm flipH="1">
            <a:off x="489789" y="3750740"/>
            <a:ext cx="1791840" cy="1500318"/>
          </a:xfrm>
          <a:prstGeom prst="plaque">
            <a:avLst>
              <a:gd name="adj" fmla="val 6619"/>
            </a:avLst>
          </a:prstGeom>
          <a:solidFill>
            <a:srgbClr val="FCEBE0"/>
          </a:solidFill>
          <a:ln>
            <a:solidFill>
              <a:srgbClr val="FCD6D7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70" name="CuadroTexto 69">
            <a:extLst>
              <a:ext uri="{FF2B5EF4-FFF2-40B4-BE49-F238E27FC236}">
                <a16:creationId xmlns:a16="http://schemas.microsoft.com/office/drawing/2014/main" id="{C5660BA0-7AA5-442F-B19F-51782AAE91E1}"/>
              </a:ext>
            </a:extLst>
          </p:cNvPr>
          <p:cNvSpPr txBox="1"/>
          <p:nvPr/>
        </p:nvSpPr>
        <p:spPr>
          <a:xfrm flipH="1">
            <a:off x="560832" y="3174959"/>
            <a:ext cx="157604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CL" sz="3200" dirty="0">
                <a:latin typeface="Please write me a song" panose="02000603000000000000" pitchFamily="2" charset="0"/>
                <a:ea typeface="Please write me a song" panose="02000603000000000000" pitchFamily="2" charset="0"/>
              </a:rPr>
              <a:t>Importante</a:t>
            </a:r>
          </a:p>
        </p:txBody>
      </p:sp>
      <p:sp>
        <p:nvSpPr>
          <p:cNvPr id="72" name="CuadroTexto 71">
            <a:extLst>
              <a:ext uri="{FF2B5EF4-FFF2-40B4-BE49-F238E27FC236}">
                <a16:creationId xmlns:a16="http://schemas.microsoft.com/office/drawing/2014/main" id="{FA02E334-CC17-4B72-8C99-28B64BC13A1C}"/>
              </a:ext>
            </a:extLst>
          </p:cNvPr>
          <p:cNvSpPr txBox="1"/>
          <p:nvPr/>
        </p:nvSpPr>
        <p:spPr>
          <a:xfrm flipH="1">
            <a:off x="773256" y="5571063"/>
            <a:ext cx="1293702" cy="594906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algn="ctr"/>
            <a:r>
              <a:rPr lang="es-CL" sz="3266" dirty="0">
                <a:latin typeface="The Sunset" pitchFamily="2" charset="0"/>
              </a:rPr>
              <a:t>Notas</a:t>
            </a:r>
          </a:p>
        </p:txBody>
      </p:sp>
      <p:pic>
        <p:nvPicPr>
          <p:cNvPr id="22" name="Imagen 21">
            <a:extLst>
              <a:ext uri="{FF2B5EF4-FFF2-40B4-BE49-F238E27FC236}">
                <a16:creationId xmlns:a16="http://schemas.microsoft.com/office/drawing/2014/main" id="{62CBFADE-6F0F-42F1-9100-230F3D7A9794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188956" y="4650379"/>
            <a:ext cx="727315" cy="2864905"/>
          </a:xfrm>
          <a:prstGeom prst="rect">
            <a:avLst/>
          </a:prstGeom>
        </p:spPr>
      </p:pic>
      <p:pic>
        <p:nvPicPr>
          <p:cNvPr id="23" name="Imagen 22">
            <a:extLst>
              <a:ext uri="{FF2B5EF4-FFF2-40B4-BE49-F238E27FC236}">
                <a16:creationId xmlns:a16="http://schemas.microsoft.com/office/drawing/2014/main" id="{2B2C2E0D-EB88-46B4-AC8F-E4A9A8B31354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43898" t="21174"/>
          <a:stretch/>
        </p:blipFill>
        <p:spPr>
          <a:xfrm>
            <a:off x="0" y="0"/>
            <a:ext cx="909986" cy="976498"/>
          </a:xfrm>
          <a:prstGeom prst="rect">
            <a:avLst/>
          </a:prstGeom>
        </p:spPr>
      </p:pic>
      <p:pic>
        <p:nvPicPr>
          <p:cNvPr id="25" name="Imagen 24">
            <a:extLst>
              <a:ext uri="{FF2B5EF4-FFF2-40B4-BE49-F238E27FC236}">
                <a16:creationId xmlns:a16="http://schemas.microsoft.com/office/drawing/2014/main" id="{C293EFCA-F8D9-437F-BBDE-D23B0F61DF56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027536" y="351099"/>
            <a:ext cx="713197" cy="476000"/>
          </a:xfrm>
          <a:prstGeom prst="rect">
            <a:avLst/>
          </a:prstGeom>
        </p:spPr>
      </p:pic>
      <p:grpSp>
        <p:nvGrpSpPr>
          <p:cNvPr id="31" name="Grupo 30">
            <a:extLst>
              <a:ext uri="{FF2B5EF4-FFF2-40B4-BE49-F238E27FC236}">
                <a16:creationId xmlns:a16="http://schemas.microsoft.com/office/drawing/2014/main" id="{7745E27F-467E-4749-8E47-3209094E0C66}"/>
              </a:ext>
            </a:extLst>
          </p:cNvPr>
          <p:cNvGrpSpPr/>
          <p:nvPr/>
        </p:nvGrpSpPr>
        <p:grpSpPr>
          <a:xfrm>
            <a:off x="526230" y="2080990"/>
            <a:ext cx="160028" cy="1041337"/>
            <a:chOff x="508707" y="2032864"/>
            <a:chExt cx="160028" cy="1041337"/>
          </a:xfrm>
        </p:grpSpPr>
        <p:pic>
          <p:nvPicPr>
            <p:cNvPr id="57" name="Imagen 56">
              <a:extLst>
                <a:ext uri="{FF2B5EF4-FFF2-40B4-BE49-F238E27FC236}">
                  <a16:creationId xmlns:a16="http://schemas.microsoft.com/office/drawing/2014/main" id="{961930C2-F576-49DD-A7AA-2FDB4D77175D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7508" y="2035205"/>
              <a:ext cx="162906" cy="158223"/>
            </a:xfrm>
            <a:prstGeom prst="rect">
              <a:avLst/>
            </a:prstGeom>
          </p:spPr>
        </p:pic>
        <p:pic>
          <p:nvPicPr>
            <p:cNvPr id="58" name="Imagen 57">
              <a:extLst>
                <a:ext uri="{FF2B5EF4-FFF2-40B4-BE49-F238E27FC236}">
                  <a16:creationId xmlns:a16="http://schemas.microsoft.com/office/drawing/2014/main" id="{56867267-B475-4E69-9D58-EC62A6FE058B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7509" y="2315160"/>
              <a:ext cx="162906" cy="158223"/>
            </a:xfrm>
            <a:prstGeom prst="rect">
              <a:avLst/>
            </a:prstGeom>
          </p:spPr>
        </p:pic>
        <p:pic>
          <p:nvPicPr>
            <p:cNvPr id="60" name="Imagen 59">
              <a:extLst>
                <a:ext uri="{FF2B5EF4-FFF2-40B4-BE49-F238E27FC236}">
                  <a16:creationId xmlns:a16="http://schemas.microsoft.com/office/drawing/2014/main" id="{E29EF204-A448-4002-8A1C-DB0341F31464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6366" y="2619960"/>
              <a:ext cx="162906" cy="158223"/>
            </a:xfrm>
            <a:prstGeom prst="rect">
              <a:avLst/>
            </a:prstGeom>
          </p:spPr>
        </p:pic>
        <p:pic>
          <p:nvPicPr>
            <p:cNvPr id="63" name="Imagen 62">
              <a:extLst>
                <a:ext uri="{FF2B5EF4-FFF2-40B4-BE49-F238E27FC236}">
                  <a16:creationId xmlns:a16="http://schemas.microsoft.com/office/drawing/2014/main" id="{86120641-32C4-4AE8-94D3-C94C18868525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8171" y="2913636"/>
              <a:ext cx="162906" cy="158223"/>
            </a:xfrm>
            <a:prstGeom prst="rect">
              <a:avLst/>
            </a:prstGeom>
          </p:spPr>
        </p:pic>
      </p:grpSp>
      <p:sp>
        <p:nvSpPr>
          <p:cNvPr id="64" name="Placa 63">
            <a:extLst>
              <a:ext uri="{FF2B5EF4-FFF2-40B4-BE49-F238E27FC236}">
                <a16:creationId xmlns:a16="http://schemas.microsoft.com/office/drawing/2014/main" id="{1F1A37EF-7612-4F45-97CD-3C62C17F6D0D}"/>
              </a:ext>
            </a:extLst>
          </p:cNvPr>
          <p:cNvSpPr/>
          <p:nvPr/>
        </p:nvSpPr>
        <p:spPr>
          <a:xfrm flipH="1">
            <a:off x="544463" y="3806973"/>
            <a:ext cx="1680470" cy="1381373"/>
          </a:xfrm>
          <a:prstGeom prst="plaque">
            <a:avLst>
              <a:gd name="adj" fmla="val 6619"/>
            </a:avLst>
          </a:prstGeom>
          <a:noFill/>
          <a:ln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pic>
        <p:nvPicPr>
          <p:cNvPr id="32" name="Imagen 31">
            <a:extLst>
              <a:ext uri="{FF2B5EF4-FFF2-40B4-BE49-F238E27FC236}">
                <a16:creationId xmlns:a16="http://schemas.microsoft.com/office/drawing/2014/main" id="{26B63D50-3602-4D67-A76C-633D6D374657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259097" y="6541363"/>
            <a:ext cx="628638" cy="674145"/>
          </a:xfrm>
          <a:prstGeom prst="rect">
            <a:avLst/>
          </a:prstGeom>
        </p:spPr>
      </p:pic>
      <p:pic>
        <p:nvPicPr>
          <p:cNvPr id="65" name="Imagen 64">
            <a:extLst>
              <a:ext uri="{FF2B5EF4-FFF2-40B4-BE49-F238E27FC236}">
                <a16:creationId xmlns:a16="http://schemas.microsoft.com/office/drawing/2014/main" id="{D0CA3D43-846C-4A28-B7BE-3C0790EA8870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65716" t="50407"/>
          <a:stretch/>
        </p:blipFill>
        <p:spPr>
          <a:xfrm flipH="1">
            <a:off x="4623101" y="-1"/>
            <a:ext cx="445785" cy="47838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52166018"/>
      </p:ext>
    </p:extLst>
  </p:cSld>
  <p:clrMapOvr>
    <a:masterClrMapping/>
  </p:clrMapOvr>
</p:sld>
</file>

<file path=ppt/slides/slide3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5" name="Imagen 74">
            <a:extLst>
              <a:ext uri="{FF2B5EF4-FFF2-40B4-BE49-F238E27FC236}">
                <a16:creationId xmlns:a16="http://schemas.microsoft.com/office/drawing/2014/main" id="{86F066D6-3665-40A8-84FE-3CF74306B4E7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5802" t="16947" r="6588" b="21582"/>
          <a:stretch/>
        </p:blipFill>
        <p:spPr>
          <a:xfrm flipH="1">
            <a:off x="2534249" y="1615242"/>
            <a:ext cx="2241249" cy="5818323"/>
          </a:xfrm>
          <a:prstGeom prst="rect">
            <a:avLst/>
          </a:prstGeom>
        </p:spPr>
      </p:pic>
      <p:grpSp>
        <p:nvGrpSpPr>
          <p:cNvPr id="90" name="Grupo 89">
            <a:extLst>
              <a:ext uri="{FF2B5EF4-FFF2-40B4-BE49-F238E27FC236}">
                <a16:creationId xmlns:a16="http://schemas.microsoft.com/office/drawing/2014/main" id="{6A10F933-5BE6-45D0-9227-6F90A3B05617}"/>
              </a:ext>
            </a:extLst>
          </p:cNvPr>
          <p:cNvGrpSpPr/>
          <p:nvPr/>
        </p:nvGrpSpPr>
        <p:grpSpPr>
          <a:xfrm>
            <a:off x="2431176" y="1277695"/>
            <a:ext cx="2333423" cy="338554"/>
            <a:chOff x="282012" y="1116730"/>
            <a:chExt cx="2333423" cy="338554"/>
          </a:xfrm>
        </p:grpSpPr>
        <p:grpSp>
          <p:nvGrpSpPr>
            <p:cNvPr id="76" name="Grupo 75">
              <a:extLst>
                <a:ext uri="{FF2B5EF4-FFF2-40B4-BE49-F238E27FC236}">
                  <a16:creationId xmlns:a16="http://schemas.microsoft.com/office/drawing/2014/main" id="{A61A1061-E59C-431B-BF67-DEFCDEE579BE}"/>
                </a:ext>
              </a:extLst>
            </p:cNvPr>
            <p:cNvGrpSpPr/>
            <p:nvPr/>
          </p:nvGrpSpPr>
          <p:grpSpPr>
            <a:xfrm>
              <a:off x="1292286" y="1199456"/>
              <a:ext cx="1323149" cy="173102"/>
              <a:chOff x="2351916" y="2459619"/>
              <a:chExt cx="1424738" cy="173102"/>
            </a:xfrm>
          </p:grpSpPr>
          <p:pic>
            <p:nvPicPr>
              <p:cNvPr id="77" name="Imagen 76">
                <a:extLst>
                  <a:ext uri="{FF2B5EF4-FFF2-40B4-BE49-F238E27FC236}">
                    <a16:creationId xmlns:a16="http://schemas.microsoft.com/office/drawing/2014/main" id="{B7A81B46-CA0D-4087-89EF-FAE09193A61A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351916" y="2459619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78" name="Imagen 77">
                <a:extLst>
                  <a:ext uri="{FF2B5EF4-FFF2-40B4-BE49-F238E27FC236}">
                    <a16:creationId xmlns:a16="http://schemas.microsoft.com/office/drawing/2014/main" id="{E94153B6-6DC4-4AB7-AC3B-F55DD2065F5B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534444" y="2462337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79" name="Imagen 78">
                <a:extLst>
                  <a:ext uri="{FF2B5EF4-FFF2-40B4-BE49-F238E27FC236}">
                    <a16:creationId xmlns:a16="http://schemas.microsoft.com/office/drawing/2014/main" id="{EA1DF94F-D73B-4068-AC8A-D0A408DD32D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713545" y="2467401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0" name="Imagen 79">
                <a:extLst>
                  <a:ext uri="{FF2B5EF4-FFF2-40B4-BE49-F238E27FC236}">
                    <a16:creationId xmlns:a16="http://schemas.microsoft.com/office/drawing/2014/main" id="{62C852A6-1DC0-492C-8708-0BCE85A2F8DC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898714" y="2467401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1" name="Imagen 80">
                <a:extLst>
                  <a:ext uri="{FF2B5EF4-FFF2-40B4-BE49-F238E27FC236}">
                    <a16:creationId xmlns:a16="http://schemas.microsoft.com/office/drawing/2014/main" id="{0177E378-B2D1-433E-B487-95F0ADA2623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080634" y="2462337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2" name="Imagen 81">
                <a:extLst>
                  <a:ext uri="{FF2B5EF4-FFF2-40B4-BE49-F238E27FC236}">
                    <a16:creationId xmlns:a16="http://schemas.microsoft.com/office/drawing/2014/main" id="{5D2CCC76-1728-4CCE-8CA6-F4D7D93C730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259735" y="2463688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3" name="Imagen 82">
                <a:extLst>
                  <a:ext uri="{FF2B5EF4-FFF2-40B4-BE49-F238E27FC236}">
                    <a16:creationId xmlns:a16="http://schemas.microsoft.com/office/drawing/2014/main" id="{8737CD88-8CE9-45B7-B88B-A039D1BC2D9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436306" y="2459619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4" name="Imagen 83">
                <a:extLst>
                  <a:ext uri="{FF2B5EF4-FFF2-40B4-BE49-F238E27FC236}">
                    <a16:creationId xmlns:a16="http://schemas.microsoft.com/office/drawing/2014/main" id="{9C749F1B-619A-40EE-A3E5-6C9759F13278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624293" y="2462337"/>
                <a:ext cx="152361" cy="165320"/>
              </a:xfrm>
              <a:prstGeom prst="rect">
                <a:avLst/>
              </a:prstGeom>
            </p:spPr>
          </p:pic>
        </p:grpSp>
        <p:sp>
          <p:nvSpPr>
            <p:cNvPr id="86" name="CuadroTexto 85">
              <a:extLst>
                <a:ext uri="{FF2B5EF4-FFF2-40B4-BE49-F238E27FC236}">
                  <a16:creationId xmlns:a16="http://schemas.microsoft.com/office/drawing/2014/main" id="{E7CF8BFC-D72D-4A50-9441-6DC5C224B0DC}"/>
                </a:ext>
              </a:extLst>
            </p:cNvPr>
            <p:cNvSpPr txBox="1"/>
            <p:nvPr/>
          </p:nvSpPr>
          <p:spPr>
            <a:xfrm>
              <a:off x="282012" y="1116730"/>
              <a:ext cx="1081021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s-CL" sz="1600" dirty="0">
                  <a:latin typeface="that i love you" pitchFamily="2" charset="0"/>
                </a:rPr>
                <a:t>Hidratación</a:t>
              </a:r>
            </a:p>
          </p:txBody>
        </p:sp>
      </p:grpSp>
      <p:sp>
        <p:nvSpPr>
          <p:cNvPr id="2" name="Rectángulo: esquinas redondeadas 1">
            <a:extLst>
              <a:ext uri="{FF2B5EF4-FFF2-40B4-BE49-F238E27FC236}">
                <a16:creationId xmlns:a16="http://schemas.microsoft.com/office/drawing/2014/main" id="{8AFFB728-72C6-47D6-8CF6-8E68D901CF0E}"/>
              </a:ext>
            </a:extLst>
          </p:cNvPr>
          <p:cNvSpPr/>
          <p:nvPr/>
        </p:nvSpPr>
        <p:spPr>
          <a:xfrm flipH="1">
            <a:off x="2536574" y="808814"/>
            <a:ext cx="2238924" cy="348713"/>
          </a:xfrm>
          <a:prstGeom prst="roundRect">
            <a:avLst>
              <a:gd name="adj" fmla="val 20690"/>
            </a:avLst>
          </a:prstGeom>
          <a:noFill/>
          <a:ln>
            <a:solidFill>
              <a:schemeClr val="bg1">
                <a:lumMod val="65000"/>
              </a:schemeClr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grpSp>
        <p:nvGrpSpPr>
          <p:cNvPr id="20" name="Grupo 19">
            <a:extLst>
              <a:ext uri="{FF2B5EF4-FFF2-40B4-BE49-F238E27FC236}">
                <a16:creationId xmlns:a16="http://schemas.microsoft.com/office/drawing/2014/main" id="{9E56ED60-C0FC-4AFF-8B2B-402E4644997E}"/>
              </a:ext>
            </a:extLst>
          </p:cNvPr>
          <p:cNvGrpSpPr/>
          <p:nvPr/>
        </p:nvGrpSpPr>
        <p:grpSpPr>
          <a:xfrm>
            <a:off x="2648158" y="551964"/>
            <a:ext cx="1302561" cy="270451"/>
            <a:chOff x="3427898" y="945416"/>
            <a:chExt cx="1302561" cy="270451"/>
          </a:xfrm>
        </p:grpSpPr>
        <p:sp>
          <p:nvSpPr>
            <p:cNvPr id="6" name="Elipse 5">
              <a:extLst>
                <a:ext uri="{FF2B5EF4-FFF2-40B4-BE49-F238E27FC236}">
                  <a16:creationId xmlns:a16="http://schemas.microsoft.com/office/drawing/2014/main" id="{2C5DCEA4-6AF6-49BD-B708-B769FAFE792C}"/>
                </a:ext>
              </a:extLst>
            </p:cNvPr>
            <p:cNvSpPr/>
            <p:nvPr/>
          </p:nvSpPr>
          <p:spPr>
            <a:xfrm>
              <a:off x="3448303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7" name="CuadroTexto 6">
              <a:extLst>
                <a:ext uri="{FF2B5EF4-FFF2-40B4-BE49-F238E27FC236}">
                  <a16:creationId xmlns:a16="http://schemas.microsoft.com/office/drawing/2014/main" id="{AA089D6C-B1E2-48FB-BE83-481042A4D336}"/>
                </a:ext>
              </a:extLst>
            </p:cNvPr>
            <p:cNvSpPr txBox="1"/>
            <p:nvPr/>
          </p:nvSpPr>
          <p:spPr>
            <a:xfrm>
              <a:off x="3427898" y="945416"/>
              <a:ext cx="167925" cy="2623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L</a:t>
              </a:r>
            </a:p>
          </p:txBody>
        </p:sp>
        <p:sp>
          <p:nvSpPr>
            <p:cNvPr id="8" name="Elipse 7">
              <a:extLst>
                <a:ext uri="{FF2B5EF4-FFF2-40B4-BE49-F238E27FC236}">
                  <a16:creationId xmlns:a16="http://schemas.microsoft.com/office/drawing/2014/main" id="{EF3D6D35-0B29-48F8-A7E7-F05677A56176}"/>
                </a:ext>
              </a:extLst>
            </p:cNvPr>
            <p:cNvSpPr/>
            <p:nvPr/>
          </p:nvSpPr>
          <p:spPr>
            <a:xfrm>
              <a:off x="3636352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9" name="CuadroTexto 8">
              <a:extLst>
                <a:ext uri="{FF2B5EF4-FFF2-40B4-BE49-F238E27FC236}">
                  <a16:creationId xmlns:a16="http://schemas.microsoft.com/office/drawing/2014/main" id="{9A7EF53A-AA99-48D2-85A8-CA65C6ED1C5E}"/>
                </a:ext>
              </a:extLst>
            </p:cNvPr>
            <p:cNvSpPr txBox="1"/>
            <p:nvPr/>
          </p:nvSpPr>
          <p:spPr>
            <a:xfrm>
              <a:off x="3604676" y="945416"/>
              <a:ext cx="167925" cy="2623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M</a:t>
              </a:r>
            </a:p>
          </p:txBody>
        </p:sp>
        <p:sp>
          <p:nvSpPr>
            <p:cNvPr id="10" name="Elipse 9">
              <a:extLst>
                <a:ext uri="{FF2B5EF4-FFF2-40B4-BE49-F238E27FC236}">
                  <a16:creationId xmlns:a16="http://schemas.microsoft.com/office/drawing/2014/main" id="{B0003AE6-C47F-46BF-B6B1-DDBB042C0368}"/>
                </a:ext>
              </a:extLst>
            </p:cNvPr>
            <p:cNvSpPr/>
            <p:nvPr/>
          </p:nvSpPr>
          <p:spPr>
            <a:xfrm>
              <a:off x="3822502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1" name="CuadroTexto 10">
              <a:extLst>
                <a:ext uri="{FF2B5EF4-FFF2-40B4-BE49-F238E27FC236}">
                  <a16:creationId xmlns:a16="http://schemas.microsoft.com/office/drawing/2014/main" id="{93A2415F-9910-41C0-9834-ACE5EE7EC06F}"/>
                </a:ext>
              </a:extLst>
            </p:cNvPr>
            <p:cNvSpPr txBox="1"/>
            <p:nvPr/>
          </p:nvSpPr>
          <p:spPr>
            <a:xfrm>
              <a:off x="3795934" y="953506"/>
              <a:ext cx="167925" cy="2623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M</a:t>
              </a:r>
            </a:p>
          </p:txBody>
        </p:sp>
        <p:sp>
          <p:nvSpPr>
            <p:cNvPr id="12" name="Elipse 11">
              <a:extLst>
                <a:ext uri="{FF2B5EF4-FFF2-40B4-BE49-F238E27FC236}">
                  <a16:creationId xmlns:a16="http://schemas.microsoft.com/office/drawing/2014/main" id="{C7C288CE-F547-4E52-94A3-8C23F40BEE3C}"/>
                </a:ext>
              </a:extLst>
            </p:cNvPr>
            <p:cNvSpPr/>
            <p:nvPr/>
          </p:nvSpPr>
          <p:spPr>
            <a:xfrm>
              <a:off x="4008652" y="983612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3" name="CuadroTexto 12">
              <a:extLst>
                <a:ext uri="{FF2B5EF4-FFF2-40B4-BE49-F238E27FC236}">
                  <a16:creationId xmlns:a16="http://schemas.microsoft.com/office/drawing/2014/main" id="{4114C506-8170-47D2-9D5A-128DBFEEE7C8}"/>
                </a:ext>
              </a:extLst>
            </p:cNvPr>
            <p:cNvSpPr txBox="1"/>
            <p:nvPr/>
          </p:nvSpPr>
          <p:spPr>
            <a:xfrm>
              <a:off x="3987194" y="951397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J</a:t>
              </a:r>
            </a:p>
          </p:txBody>
        </p:sp>
        <p:sp>
          <p:nvSpPr>
            <p:cNvPr id="14" name="Elipse 13">
              <a:extLst>
                <a:ext uri="{FF2B5EF4-FFF2-40B4-BE49-F238E27FC236}">
                  <a16:creationId xmlns:a16="http://schemas.microsoft.com/office/drawing/2014/main" id="{7CC52FD5-4E7C-49FA-BD83-A545EB3FC017}"/>
                </a:ext>
              </a:extLst>
            </p:cNvPr>
            <p:cNvSpPr/>
            <p:nvPr/>
          </p:nvSpPr>
          <p:spPr>
            <a:xfrm>
              <a:off x="4195174" y="983612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5" name="CuadroTexto 14">
              <a:extLst>
                <a:ext uri="{FF2B5EF4-FFF2-40B4-BE49-F238E27FC236}">
                  <a16:creationId xmlns:a16="http://schemas.microsoft.com/office/drawing/2014/main" id="{DDD8D263-EBC7-4AD3-8203-2FC2CBE524AF}"/>
                </a:ext>
              </a:extLst>
            </p:cNvPr>
            <p:cNvSpPr txBox="1"/>
            <p:nvPr/>
          </p:nvSpPr>
          <p:spPr>
            <a:xfrm>
              <a:off x="4169468" y="953506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V</a:t>
              </a:r>
            </a:p>
          </p:txBody>
        </p:sp>
        <p:sp>
          <p:nvSpPr>
            <p:cNvPr id="16" name="Elipse 15">
              <a:extLst>
                <a:ext uri="{FF2B5EF4-FFF2-40B4-BE49-F238E27FC236}">
                  <a16:creationId xmlns:a16="http://schemas.microsoft.com/office/drawing/2014/main" id="{1684D4EA-52BA-4FA5-A1FB-CB87FE74C584}"/>
                </a:ext>
              </a:extLst>
            </p:cNvPr>
            <p:cNvSpPr/>
            <p:nvPr/>
          </p:nvSpPr>
          <p:spPr>
            <a:xfrm>
              <a:off x="4383504" y="983612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7" name="CuadroTexto 16">
              <a:extLst>
                <a:ext uri="{FF2B5EF4-FFF2-40B4-BE49-F238E27FC236}">
                  <a16:creationId xmlns:a16="http://schemas.microsoft.com/office/drawing/2014/main" id="{3308939E-46AD-485D-B001-89690CD4E751}"/>
                </a:ext>
              </a:extLst>
            </p:cNvPr>
            <p:cNvSpPr txBox="1"/>
            <p:nvPr/>
          </p:nvSpPr>
          <p:spPr>
            <a:xfrm>
              <a:off x="4354590" y="945416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S</a:t>
              </a:r>
            </a:p>
          </p:txBody>
        </p:sp>
        <p:sp>
          <p:nvSpPr>
            <p:cNvPr id="18" name="Elipse 17">
              <a:extLst>
                <a:ext uri="{FF2B5EF4-FFF2-40B4-BE49-F238E27FC236}">
                  <a16:creationId xmlns:a16="http://schemas.microsoft.com/office/drawing/2014/main" id="{A8672FC7-70F5-4C49-A014-22DFFFBC4EA9}"/>
                </a:ext>
              </a:extLst>
            </p:cNvPr>
            <p:cNvSpPr/>
            <p:nvPr/>
          </p:nvSpPr>
          <p:spPr>
            <a:xfrm>
              <a:off x="4562534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9" name="CuadroTexto 18">
              <a:extLst>
                <a:ext uri="{FF2B5EF4-FFF2-40B4-BE49-F238E27FC236}">
                  <a16:creationId xmlns:a16="http://schemas.microsoft.com/office/drawing/2014/main" id="{FDD8A62F-1C31-4D5B-8003-266E7EE66DB5}"/>
                </a:ext>
              </a:extLst>
            </p:cNvPr>
            <p:cNvSpPr txBox="1"/>
            <p:nvPr/>
          </p:nvSpPr>
          <p:spPr>
            <a:xfrm>
              <a:off x="4541872" y="945416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D</a:t>
              </a:r>
            </a:p>
          </p:txBody>
        </p:sp>
      </p:grpSp>
      <p:sp>
        <p:nvSpPr>
          <p:cNvPr id="43" name="Rectángulo: esquinas redondeadas 42">
            <a:extLst>
              <a:ext uri="{FF2B5EF4-FFF2-40B4-BE49-F238E27FC236}">
                <a16:creationId xmlns:a16="http://schemas.microsoft.com/office/drawing/2014/main" id="{89D5D1E2-00DC-4937-B50F-B770D836BFF9}"/>
              </a:ext>
            </a:extLst>
          </p:cNvPr>
          <p:cNvSpPr/>
          <p:nvPr/>
        </p:nvSpPr>
        <p:spPr>
          <a:xfrm flipH="1">
            <a:off x="460830" y="5801409"/>
            <a:ext cx="1867912" cy="1306787"/>
          </a:xfrm>
          <a:prstGeom prst="roundRect">
            <a:avLst>
              <a:gd name="adj" fmla="val 3042"/>
            </a:avLst>
          </a:prstGeom>
          <a:noFill/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61" name="CuadroTexto 60">
            <a:extLst>
              <a:ext uri="{FF2B5EF4-FFF2-40B4-BE49-F238E27FC236}">
                <a16:creationId xmlns:a16="http://schemas.microsoft.com/office/drawing/2014/main" id="{B1867932-8D36-4858-BFF8-81AECC48EBAD}"/>
              </a:ext>
            </a:extLst>
          </p:cNvPr>
          <p:cNvSpPr txBox="1"/>
          <p:nvPr/>
        </p:nvSpPr>
        <p:spPr>
          <a:xfrm>
            <a:off x="502270" y="470523"/>
            <a:ext cx="1705246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CL" sz="4800" dirty="0">
                <a:latin typeface="August Script Bold free" pitchFamily="2" charset="0"/>
              </a:rPr>
              <a:t>Año</a:t>
            </a:r>
          </a:p>
        </p:txBody>
      </p:sp>
      <p:sp>
        <p:nvSpPr>
          <p:cNvPr id="62" name="CuadroTexto 61">
            <a:extLst>
              <a:ext uri="{FF2B5EF4-FFF2-40B4-BE49-F238E27FC236}">
                <a16:creationId xmlns:a16="http://schemas.microsoft.com/office/drawing/2014/main" id="{D7348A25-2C0A-4180-9706-193D7ACDBC8E}"/>
              </a:ext>
            </a:extLst>
          </p:cNvPr>
          <p:cNvSpPr txBox="1"/>
          <p:nvPr/>
        </p:nvSpPr>
        <p:spPr>
          <a:xfrm>
            <a:off x="1174158" y="905259"/>
            <a:ext cx="149088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CL" sz="4000" dirty="0" smtClean="0">
                <a:latin typeface="August Script Bold free" pitchFamily="2" charset="0"/>
              </a:rPr>
              <a:t>2023 </a:t>
            </a:r>
            <a:endParaRPr lang="es-CL" sz="4000" dirty="0">
              <a:latin typeface="August Script Bold free" pitchFamily="2" charset="0"/>
            </a:endParaRPr>
          </a:p>
        </p:txBody>
      </p:sp>
      <p:sp>
        <p:nvSpPr>
          <p:cNvPr id="27" name="CuadroTexto 26">
            <a:extLst>
              <a:ext uri="{FF2B5EF4-FFF2-40B4-BE49-F238E27FC236}">
                <a16:creationId xmlns:a16="http://schemas.microsoft.com/office/drawing/2014/main" id="{F0091D1D-C5BA-4DD7-B564-F84C4F3256B9}"/>
              </a:ext>
            </a:extLst>
          </p:cNvPr>
          <p:cNvSpPr txBox="1"/>
          <p:nvPr/>
        </p:nvSpPr>
        <p:spPr>
          <a:xfrm>
            <a:off x="788889" y="1505371"/>
            <a:ext cx="136617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CL" sz="3600" dirty="0">
                <a:latin typeface="Ayunindra Font" pitchFamily="50" charset="0"/>
              </a:rPr>
              <a:t>Metas</a:t>
            </a:r>
          </a:p>
        </p:txBody>
      </p:sp>
      <p:cxnSp>
        <p:nvCxnSpPr>
          <p:cNvPr id="34" name="Conector recto 33">
            <a:extLst>
              <a:ext uri="{FF2B5EF4-FFF2-40B4-BE49-F238E27FC236}">
                <a16:creationId xmlns:a16="http://schemas.microsoft.com/office/drawing/2014/main" id="{6C326F97-CC68-4216-8B0B-6409AE189A23}"/>
              </a:ext>
            </a:extLst>
          </p:cNvPr>
          <p:cNvCxnSpPr>
            <a:cxnSpLocks/>
          </p:cNvCxnSpPr>
          <p:nvPr/>
        </p:nvCxnSpPr>
        <p:spPr>
          <a:xfrm>
            <a:off x="719609" y="2193173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Conector recto 36">
            <a:extLst>
              <a:ext uri="{FF2B5EF4-FFF2-40B4-BE49-F238E27FC236}">
                <a16:creationId xmlns:a16="http://schemas.microsoft.com/office/drawing/2014/main" id="{7A9A9E17-643C-46C7-8DA1-90ACB4FD0A6E}"/>
              </a:ext>
            </a:extLst>
          </p:cNvPr>
          <p:cNvCxnSpPr>
            <a:cxnSpLocks/>
          </p:cNvCxnSpPr>
          <p:nvPr/>
        </p:nvCxnSpPr>
        <p:spPr>
          <a:xfrm>
            <a:off x="720116" y="2475725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Conector recto 37">
            <a:extLst>
              <a:ext uri="{FF2B5EF4-FFF2-40B4-BE49-F238E27FC236}">
                <a16:creationId xmlns:a16="http://schemas.microsoft.com/office/drawing/2014/main" id="{117FEECC-50E9-48AE-A3A0-ECE918D11567}"/>
              </a:ext>
            </a:extLst>
          </p:cNvPr>
          <p:cNvCxnSpPr>
            <a:cxnSpLocks/>
          </p:cNvCxnSpPr>
          <p:nvPr/>
        </p:nvCxnSpPr>
        <p:spPr>
          <a:xfrm>
            <a:off x="718240" y="2780525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Conector recto 38">
            <a:extLst>
              <a:ext uri="{FF2B5EF4-FFF2-40B4-BE49-F238E27FC236}">
                <a16:creationId xmlns:a16="http://schemas.microsoft.com/office/drawing/2014/main" id="{F24D8324-6901-4816-8512-FDC54A3E01DF}"/>
              </a:ext>
            </a:extLst>
          </p:cNvPr>
          <p:cNvCxnSpPr>
            <a:cxnSpLocks/>
          </p:cNvCxnSpPr>
          <p:nvPr/>
        </p:nvCxnSpPr>
        <p:spPr>
          <a:xfrm>
            <a:off x="718240" y="3074201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Placa 2">
            <a:extLst>
              <a:ext uri="{FF2B5EF4-FFF2-40B4-BE49-F238E27FC236}">
                <a16:creationId xmlns:a16="http://schemas.microsoft.com/office/drawing/2014/main" id="{C3F9C842-00FA-4A41-AA78-EC49C9D9D4A3}"/>
              </a:ext>
            </a:extLst>
          </p:cNvPr>
          <p:cNvSpPr/>
          <p:nvPr/>
        </p:nvSpPr>
        <p:spPr>
          <a:xfrm flipH="1">
            <a:off x="489789" y="3750740"/>
            <a:ext cx="1791840" cy="1500318"/>
          </a:xfrm>
          <a:prstGeom prst="plaque">
            <a:avLst>
              <a:gd name="adj" fmla="val 6619"/>
            </a:avLst>
          </a:prstGeom>
          <a:solidFill>
            <a:srgbClr val="FCEBE0"/>
          </a:solidFill>
          <a:ln>
            <a:solidFill>
              <a:srgbClr val="FCD6D7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70" name="CuadroTexto 69">
            <a:extLst>
              <a:ext uri="{FF2B5EF4-FFF2-40B4-BE49-F238E27FC236}">
                <a16:creationId xmlns:a16="http://schemas.microsoft.com/office/drawing/2014/main" id="{C5660BA0-7AA5-442F-B19F-51782AAE91E1}"/>
              </a:ext>
            </a:extLst>
          </p:cNvPr>
          <p:cNvSpPr txBox="1"/>
          <p:nvPr/>
        </p:nvSpPr>
        <p:spPr>
          <a:xfrm flipH="1">
            <a:off x="560832" y="3174959"/>
            <a:ext cx="157604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CL" sz="3200" dirty="0">
                <a:latin typeface="Please write me a song" panose="02000603000000000000" pitchFamily="2" charset="0"/>
                <a:ea typeface="Please write me a song" panose="02000603000000000000" pitchFamily="2" charset="0"/>
              </a:rPr>
              <a:t>Importante</a:t>
            </a:r>
          </a:p>
        </p:txBody>
      </p:sp>
      <p:sp>
        <p:nvSpPr>
          <p:cNvPr id="72" name="CuadroTexto 71">
            <a:extLst>
              <a:ext uri="{FF2B5EF4-FFF2-40B4-BE49-F238E27FC236}">
                <a16:creationId xmlns:a16="http://schemas.microsoft.com/office/drawing/2014/main" id="{FA02E334-CC17-4B72-8C99-28B64BC13A1C}"/>
              </a:ext>
            </a:extLst>
          </p:cNvPr>
          <p:cNvSpPr txBox="1"/>
          <p:nvPr/>
        </p:nvSpPr>
        <p:spPr>
          <a:xfrm flipH="1">
            <a:off x="773256" y="5571063"/>
            <a:ext cx="1293702" cy="594906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algn="ctr"/>
            <a:r>
              <a:rPr lang="es-CL" sz="3266" dirty="0">
                <a:latin typeface="The Sunset" pitchFamily="2" charset="0"/>
              </a:rPr>
              <a:t>Notas</a:t>
            </a:r>
          </a:p>
        </p:txBody>
      </p:sp>
      <p:pic>
        <p:nvPicPr>
          <p:cNvPr id="22" name="Imagen 21">
            <a:extLst>
              <a:ext uri="{FF2B5EF4-FFF2-40B4-BE49-F238E27FC236}">
                <a16:creationId xmlns:a16="http://schemas.microsoft.com/office/drawing/2014/main" id="{62CBFADE-6F0F-42F1-9100-230F3D7A9794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188956" y="4650379"/>
            <a:ext cx="727315" cy="2864905"/>
          </a:xfrm>
          <a:prstGeom prst="rect">
            <a:avLst/>
          </a:prstGeom>
        </p:spPr>
      </p:pic>
      <p:pic>
        <p:nvPicPr>
          <p:cNvPr id="23" name="Imagen 22">
            <a:extLst>
              <a:ext uri="{FF2B5EF4-FFF2-40B4-BE49-F238E27FC236}">
                <a16:creationId xmlns:a16="http://schemas.microsoft.com/office/drawing/2014/main" id="{2B2C2E0D-EB88-46B4-AC8F-E4A9A8B31354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43898" t="21174"/>
          <a:stretch/>
        </p:blipFill>
        <p:spPr>
          <a:xfrm>
            <a:off x="0" y="0"/>
            <a:ext cx="909986" cy="976498"/>
          </a:xfrm>
          <a:prstGeom prst="rect">
            <a:avLst/>
          </a:prstGeom>
        </p:spPr>
      </p:pic>
      <p:pic>
        <p:nvPicPr>
          <p:cNvPr id="25" name="Imagen 24">
            <a:extLst>
              <a:ext uri="{FF2B5EF4-FFF2-40B4-BE49-F238E27FC236}">
                <a16:creationId xmlns:a16="http://schemas.microsoft.com/office/drawing/2014/main" id="{C293EFCA-F8D9-437F-BBDE-D23B0F61DF56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027536" y="351099"/>
            <a:ext cx="713197" cy="476000"/>
          </a:xfrm>
          <a:prstGeom prst="rect">
            <a:avLst/>
          </a:prstGeom>
        </p:spPr>
      </p:pic>
      <p:grpSp>
        <p:nvGrpSpPr>
          <p:cNvPr id="31" name="Grupo 30">
            <a:extLst>
              <a:ext uri="{FF2B5EF4-FFF2-40B4-BE49-F238E27FC236}">
                <a16:creationId xmlns:a16="http://schemas.microsoft.com/office/drawing/2014/main" id="{7745E27F-467E-4749-8E47-3209094E0C66}"/>
              </a:ext>
            </a:extLst>
          </p:cNvPr>
          <p:cNvGrpSpPr/>
          <p:nvPr/>
        </p:nvGrpSpPr>
        <p:grpSpPr>
          <a:xfrm>
            <a:off x="526230" y="2080990"/>
            <a:ext cx="160028" cy="1041337"/>
            <a:chOff x="508707" y="2032864"/>
            <a:chExt cx="160028" cy="1041337"/>
          </a:xfrm>
        </p:grpSpPr>
        <p:pic>
          <p:nvPicPr>
            <p:cNvPr id="57" name="Imagen 56">
              <a:extLst>
                <a:ext uri="{FF2B5EF4-FFF2-40B4-BE49-F238E27FC236}">
                  <a16:creationId xmlns:a16="http://schemas.microsoft.com/office/drawing/2014/main" id="{961930C2-F576-49DD-A7AA-2FDB4D77175D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7508" y="2035205"/>
              <a:ext cx="162906" cy="158223"/>
            </a:xfrm>
            <a:prstGeom prst="rect">
              <a:avLst/>
            </a:prstGeom>
          </p:spPr>
        </p:pic>
        <p:pic>
          <p:nvPicPr>
            <p:cNvPr id="58" name="Imagen 57">
              <a:extLst>
                <a:ext uri="{FF2B5EF4-FFF2-40B4-BE49-F238E27FC236}">
                  <a16:creationId xmlns:a16="http://schemas.microsoft.com/office/drawing/2014/main" id="{56867267-B475-4E69-9D58-EC62A6FE058B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7509" y="2315160"/>
              <a:ext cx="162906" cy="158223"/>
            </a:xfrm>
            <a:prstGeom prst="rect">
              <a:avLst/>
            </a:prstGeom>
          </p:spPr>
        </p:pic>
        <p:pic>
          <p:nvPicPr>
            <p:cNvPr id="60" name="Imagen 59">
              <a:extLst>
                <a:ext uri="{FF2B5EF4-FFF2-40B4-BE49-F238E27FC236}">
                  <a16:creationId xmlns:a16="http://schemas.microsoft.com/office/drawing/2014/main" id="{E29EF204-A448-4002-8A1C-DB0341F31464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6366" y="2619960"/>
              <a:ext cx="162906" cy="158223"/>
            </a:xfrm>
            <a:prstGeom prst="rect">
              <a:avLst/>
            </a:prstGeom>
          </p:spPr>
        </p:pic>
        <p:pic>
          <p:nvPicPr>
            <p:cNvPr id="63" name="Imagen 62">
              <a:extLst>
                <a:ext uri="{FF2B5EF4-FFF2-40B4-BE49-F238E27FC236}">
                  <a16:creationId xmlns:a16="http://schemas.microsoft.com/office/drawing/2014/main" id="{86120641-32C4-4AE8-94D3-C94C18868525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8171" y="2913636"/>
              <a:ext cx="162906" cy="158223"/>
            </a:xfrm>
            <a:prstGeom prst="rect">
              <a:avLst/>
            </a:prstGeom>
          </p:spPr>
        </p:pic>
      </p:grpSp>
      <p:sp>
        <p:nvSpPr>
          <p:cNvPr id="64" name="Placa 63">
            <a:extLst>
              <a:ext uri="{FF2B5EF4-FFF2-40B4-BE49-F238E27FC236}">
                <a16:creationId xmlns:a16="http://schemas.microsoft.com/office/drawing/2014/main" id="{1F1A37EF-7612-4F45-97CD-3C62C17F6D0D}"/>
              </a:ext>
            </a:extLst>
          </p:cNvPr>
          <p:cNvSpPr/>
          <p:nvPr/>
        </p:nvSpPr>
        <p:spPr>
          <a:xfrm flipH="1">
            <a:off x="544463" y="3806973"/>
            <a:ext cx="1680470" cy="1381373"/>
          </a:xfrm>
          <a:prstGeom prst="plaque">
            <a:avLst>
              <a:gd name="adj" fmla="val 6619"/>
            </a:avLst>
          </a:prstGeom>
          <a:noFill/>
          <a:ln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pic>
        <p:nvPicPr>
          <p:cNvPr id="32" name="Imagen 31">
            <a:extLst>
              <a:ext uri="{FF2B5EF4-FFF2-40B4-BE49-F238E27FC236}">
                <a16:creationId xmlns:a16="http://schemas.microsoft.com/office/drawing/2014/main" id="{26B63D50-3602-4D67-A76C-633D6D374657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259097" y="6541363"/>
            <a:ext cx="628638" cy="674145"/>
          </a:xfrm>
          <a:prstGeom prst="rect">
            <a:avLst/>
          </a:prstGeom>
        </p:spPr>
      </p:pic>
      <p:pic>
        <p:nvPicPr>
          <p:cNvPr id="65" name="Imagen 64">
            <a:extLst>
              <a:ext uri="{FF2B5EF4-FFF2-40B4-BE49-F238E27FC236}">
                <a16:creationId xmlns:a16="http://schemas.microsoft.com/office/drawing/2014/main" id="{D0CA3D43-846C-4A28-B7BE-3C0790EA8870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65716" t="50407"/>
          <a:stretch/>
        </p:blipFill>
        <p:spPr>
          <a:xfrm flipH="1">
            <a:off x="4623101" y="-1"/>
            <a:ext cx="445785" cy="47838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60948154"/>
      </p:ext>
    </p:extLst>
  </p:cSld>
  <p:clrMapOvr>
    <a:masterClrMapping/>
  </p:clrMapOvr>
</p:sld>
</file>

<file path=ppt/slides/slide3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5" name="Imagen 74">
            <a:extLst>
              <a:ext uri="{FF2B5EF4-FFF2-40B4-BE49-F238E27FC236}">
                <a16:creationId xmlns:a16="http://schemas.microsoft.com/office/drawing/2014/main" id="{86F066D6-3665-40A8-84FE-3CF74306B4E7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5802" t="16947" r="6588" b="21582"/>
          <a:stretch/>
        </p:blipFill>
        <p:spPr>
          <a:xfrm flipH="1">
            <a:off x="2534249" y="1615242"/>
            <a:ext cx="2241249" cy="5818323"/>
          </a:xfrm>
          <a:prstGeom prst="rect">
            <a:avLst/>
          </a:prstGeom>
        </p:spPr>
      </p:pic>
      <p:grpSp>
        <p:nvGrpSpPr>
          <p:cNvPr id="90" name="Grupo 89">
            <a:extLst>
              <a:ext uri="{FF2B5EF4-FFF2-40B4-BE49-F238E27FC236}">
                <a16:creationId xmlns:a16="http://schemas.microsoft.com/office/drawing/2014/main" id="{6A10F933-5BE6-45D0-9227-6F90A3B05617}"/>
              </a:ext>
            </a:extLst>
          </p:cNvPr>
          <p:cNvGrpSpPr/>
          <p:nvPr/>
        </p:nvGrpSpPr>
        <p:grpSpPr>
          <a:xfrm>
            <a:off x="2431176" y="1277695"/>
            <a:ext cx="2333423" cy="338554"/>
            <a:chOff x="282012" y="1116730"/>
            <a:chExt cx="2333423" cy="338554"/>
          </a:xfrm>
        </p:grpSpPr>
        <p:grpSp>
          <p:nvGrpSpPr>
            <p:cNvPr id="76" name="Grupo 75">
              <a:extLst>
                <a:ext uri="{FF2B5EF4-FFF2-40B4-BE49-F238E27FC236}">
                  <a16:creationId xmlns:a16="http://schemas.microsoft.com/office/drawing/2014/main" id="{A61A1061-E59C-431B-BF67-DEFCDEE579BE}"/>
                </a:ext>
              </a:extLst>
            </p:cNvPr>
            <p:cNvGrpSpPr/>
            <p:nvPr/>
          </p:nvGrpSpPr>
          <p:grpSpPr>
            <a:xfrm>
              <a:off x="1292286" y="1199456"/>
              <a:ext cx="1323149" cy="173102"/>
              <a:chOff x="2351916" y="2459619"/>
              <a:chExt cx="1424738" cy="173102"/>
            </a:xfrm>
          </p:grpSpPr>
          <p:pic>
            <p:nvPicPr>
              <p:cNvPr id="77" name="Imagen 76">
                <a:extLst>
                  <a:ext uri="{FF2B5EF4-FFF2-40B4-BE49-F238E27FC236}">
                    <a16:creationId xmlns:a16="http://schemas.microsoft.com/office/drawing/2014/main" id="{B7A81B46-CA0D-4087-89EF-FAE09193A61A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351916" y="2459619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78" name="Imagen 77">
                <a:extLst>
                  <a:ext uri="{FF2B5EF4-FFF2-40B4-BE49-F238E27FC236}">
                    <a16:creationId xmlns:a16="http://schemas.microsoft.com/office/drawing/2014/main" id="{E94153B6-6DC4-4AB7-AC3B-F55DD2065F5B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534444" y="2462337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79" name="Imagen 78">
                <a:extLst>
                  <a:ext uri="{FF2B5EF4-FFF2-40B4-BE49-F238E27FC236}">
                    <a16:creationId xmlns:a16="http://schemas.microsoft.com/office/drawing/2014/main" id="{EA1DF94F-D73B-4068-AC8A-D0A408DD32D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713545" y="2467401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0" name="Imagen 79">
                <a:extLst>
                  <a:ext uri="{FF2B5EF4-FFF2-40B4-BE49-F238E27FC236}">
                    <a16:creationId xmlns:a16="http://schemas.microsoft.com/office/drawing/2014/main" id="{62C852A6-1DC0-492C-8708-0BCE85A2F8DC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898714" y="2467401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1" name="Imagen 80">
                <a:extLst>
                  <a:ext uri="{FF2B5EF4-FFF2-40B4-BE49-F238E27FC236}">
                    <a16:creationId xmlns:a16="http://schemas.microsoft.com/office/drawing/2014/main" id="{0177E378-B2D1-433E-B487-95F0ADA2623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080634" y="2462337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2" name="Imagen 81">
                <a:extLst>
                  <a:ext uri="{FF2B5EF4-FFF2-40B4-BE49-F238E27FC236}">
                    <a16:creationId xmlns:a16="http://schemas.microsoft.com/office/drawing/2014/main" id="{5D2CCC76-1728-4CCE-8CA6-F4D7D93C730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259735" y="2463688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3" name="Imagen 82">
                <a:extLst>
                  <a:ext uri="{FF2B5EF4-FFF2-40B4-BE49-F238E27FC236}">
                    <a16:creationId xmlns:a16="http://schemas.microsoft.com/office/drawing/2014/main" id="{8737CD88-8CE9-45B7-B88B-A039D1BC2D9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436306" y="2459619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4" name="Imagen 83">
                <a:extLst>
                  <a:ext uri="{FF2B5EF4-FFF2-40B4-BE49-F238E27FC236}">
                    <a16:creationId xmlns:a16="http://schemas.microsoft.com/office/drawing/2014/main" id="{9C749F1B-619A-40EE-A3E5-6C9759F13278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624293" y="2462337"/>
                <a:ext cx="152361" cy="165320"/>
              </a:xfrm>
              <a:prstGeom prst="rect">
                <a:avLst/>
              </a:prstGeom>
            </p:spPr>
          </p:pic>
        </p:grpSp>
        <p:sp>
          <p:nvSpPr>
            <p:cNvPr id="86" name="CuadroTexto 85">
              <a:extLst>
                <a:ext uri="{FF2B5EF4-FFF2-40B4-BE49-F238E27FC236}">
                  <a16:creationId xmlns:a16="http://schemas.microsoft.com/office/drawing/2014/main" id="{E7CF8BFC-D72D-4A50-9441-6DC5C224B0DC}"/>
                </a:ext>
              </a:extLst>
            </p:cNvPr>
            <p:cNvSpPr txBox="1"/>
            <p:nvPr/>
          </p:nvSpPr>
          <p:spPr>
            <a:xfrm>
              <a:off x="282012" y="1116730"/>
              <a:ext cx="1081021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s-CL" sz="1600" dirty="0">
                  <a:latin typeface="that i love you" pitchFamily="2" charset="0"/>
                </a:rPr>
                <a:t>Hidratación</a:t>
              </a:r>
            </a:p>
          </p:txBody>
        </p:sp>
      </p:grpSp>
      <p:sp>
        <p:nvSpPr>
          <p:cNvPr id="2" name="Rectángulo: esquinas redondeadas 1">
            <a:extLst>
              <a:ext uri="{FF2B5EF4-FFF2-40B4-BE49-F238E27FC236}">
                <a16:creationId xmlns:a16="http://schemas.microsoft.com/office/drawing/2014/main" id="{8AFFB728-72C6-47D6-8CF6-8E68D901CF0E}"/>
              </a:ext>
            </a:extLst>
          </p:cNvPr>
          <p:cNvSpPr/>
          <p:nvPr/>
        </p:nvSpPr>
        <p:spPr>
          <a:xfrm flipH="1">
            <a:off x="2536574" y="808814"/>
            <a:ext cx="2238924" cy="348713"/>
          </a:xfrm>
          <a:prstGeom prst="roundRect">
            <a:avLst>
              <a:gd name="adj" fmla="val 20690"/>
            </a:avLst>
          </a:prstGeom>
          <a:noFill/>
          <a:ln>
            <a:solidFill>
              <a:schemeClr val="bg1">
                <a:lumMod val="65000"/>
              </a:schemeClr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grpSp>
        <p:nvGrpSpPr>
          <p:cNvPr id="20" name="Grupo 19">
            <a:extLst>
              <a:ext uri="{FF2B5EF4-FFF2-40B4-BE49-F238E27FC236}">
                <a16:creationId xmlns:a16="http://schemas.microsoft.com/office/drawing/2014/main" id="{9E56ED60-C0FC-4AFF-8B2B-402E4644997E}"/>
              </a:ext>
            </a:extLst>
          </p:cNvPr>
          <p:cNvGrpSpPr/>
          <p:nvPr/>
        </p:nvGrpSpPr>
        <p:grpSpPr>
          <a:xfrm>
            <a:off x="2648158" y="551964"/>
            <a:ext cx="1302561" cy="270451"/>
            <a:chOff x="3427898" y="945416"/>
            <a:chExt cx="1302561" cy="270451"/>
          </a:xfrm>
        </p:grpSpPr>
        <p:sp>
          <p:nvSpPr>
            <p:cNvPr id="6" name="Elipse 5">
              <a:extLst>
                <a:ext uri="{FF2B5EF4-FFF2-40B4-BE49-F238E27FC236}">
                  <a16:creationId xmlns:a16="http://schemas.microsoft.com/office/drawing/2014/main" id="{2C5DCEA4-6AF6-49BD-B708-B769FAFE792C}"/>
                </a:ext>
              </a:extLst>
            </p:cNvPr>
            <p:cNvSpPr/>
            <p:nvPr/>
          </p:nvSpPr>
          <p:spPr>
            <a:xfrm>
              <a:off x="3448303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7" name="CuadroTexto 6">
              <a:extLst>
                <a:ext uri="{FF2B5EF4-FFF2-40B4-BE49-F238E27FC236}">
                  <a16:creationId xmlns:a16="http://schemas.microsoft.com/office/drawing/2014/main" id="{AA089D6C-B1E2-48FB-BE83-481042A4D336}"/>
                </a:ext>
              </a:extLst>
            </p:cNvPr>
            <p:cNvSpPr txBox="1"/>
            <p:nvPr/>
          </p:nvSpPr>
          <p:spPr>
            <a:xfrm>
              <a:off x="3427898" y="945416"/>
              <a:ext cx="167925" cy="2623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L</a:t>
              </a:r>
            </a:p>
          </p:txBody>
        </p:sp>
        <p:sp>
          <p:nvSpPr>
            <p:cNvPr id="8" name="Elipse 7">
              <a:extLst>
                <a:ext uri="{FF2B5EF4-FFF2-40B4-BE49-F238E27FC236}">
                  <a16:creationId xmlns:a16="http://schemas.microsoft.com/office/drawing/2014/main" id="{EF3D6D35-0B29-48F8-A7E7-F05677A56176}"/>
                </a:ext>
              </a:extLst>
            </p:cNvPr>
            <p:cNvSpPr/>
            <p:nvPr/>
          </p:nvSpPr>
          <p:spPr>
            <a:xfrm>
              <a:off x="3636352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9" name="CuadroTexto 8">
              <a:extLst>
                <a:ext uri="{FF2B5EF4-FFF2-40B4-BE49-F238E27FC236}">
                  <a16:creationId xmlns:a16="http://schemas.microsoft.com/office/drawing/2014/main" id="{9A7EF53A-AA99-48D2-85A8-CA65C6ED1C5E}"/>
                </a:ext>
              </a:extLst>
            </p:cNvPr>
            <p:cNvSpPr txBox="1"/>
            <p:nvPr/>
          </p:nvSpPr>
          <p:spPr>
            <a:xfrm>
              <a:off x="3604676" y="945416"/>
              <a:ext cx="167925" cy="2623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M</a:t>
              </a:r>
            </a:p>
          </p:txBody>
        </p:sp>
        <p:sp>
          <p:nvSpPr>
            <p:cNvPr id="10" name="Elipse 9">
              <a:extLst>
                <a:ext uri="{FF2B5EF4-FFF2-40B4-BE49-F238E27FC236}">
                  <a16:creationId xmlns:a16="http://schemas.microsoft.com/office/drawing/2014/main" id="{B0003AE6-C47F-46BF-B6B1-DDBB042C0368}"/>
                </a:ext>
              </a:extLst>
            </p:cNvPr>
            <p:cNvSpPr/>
            <p:nvPr/>
          </p:nvSpPr>
          <p:spPr>
            <a:xfrm>
              <a:off x="3822502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1" name="CuadroTexto 10">
              <a:extLst>
                <a:ext uri="{FF2B5EF4-FFF2-40B4-BE49-F238E27FC236}">
                  <a16:creationId xmlns:a16="http://schemas.microsoft.com/office/drawing/2014/main" id="{93A2415F-9910-41C0-9834-ACE5EE7EC06F}"/>
                </a:ext>
              </a:extLst>
            </p:cNvPr>
            <p:cNvSpPr txBox="1"/>
            <p:nvPr/>
          </p:nvSpPr>
          <p:spPr>
            <a:xfrm>
              <a:off x="3795934" y="953506"/>
              <a:ext cx="167925" cy="2623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M</a:t>
              </a:r>
            </a:p>
          </p:txBody>
        </p:sp>
        <p:sp>
          <p:nvSpPr>
            <p:cNvPr id="12" name="Elipse 11">
              <a:extLst>
                <a:ext uri="{FF2B5EF4-FFF2-40B4-BE49-F238E27FC236}">
                  <a16:creationId xmlns:a16="http://schemas.microsoft.com/office/drawing/2014/main" id="{C7C288CE-F547-4E52-94A3-8C23F40BEE3C}"/>
                </a:ext>
              </a:extLst>
            </p:cNvPr>
            <p:cNvSpPr/>
            <p:nvPr/>
          </p:nvSpPr>
          <p:spPr>
            <a:xfrm>
              <a:off x="4008652" y="983612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3" name="CuadroTexto 12">
              <a:extLst>
                <a:ext uri="{FF2B5EF4-FFF2-40B4-BE49-F238E27FC236}">
                  <a16:creationId xmlns:a16="http://schemas.microsoft.com/office/drawing/2014/main" id="{4114C506-8170-47D2-9D5A-128DBFEEE7C8}"/>
                </a:ext>
              </a:extLst>
            </p:cNvPr>
            <p:cNvSpPr txBox="1"/>
            <p:nvPr/>
          </p:nvSpPr>
          <p:spPr>
            <a:xfrm>
              <a:off x="3987194" y="951397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J</a:t>
              </a:r>
            </a:p>
          </p:txBody>
        </p:sp>
        <p:sp>
          <p:nvSpPr>
            <p:cNvPr id="14" name="Elipse 13">
              <a:extLst>
                <a:ext uri="{FF2B5EF4-FFF2-40B4-BE49-F238E27FC236}">
                  <a16:creationId xmlns:a16="http://schemas.microsoft.com/office/drawing/2014/main" id="{7CC52FD5-4E7C-49FA-BD83-A545EB3FC017}"/>
                </a:ext>
              </a:extLst>
            </p:cNvPr>
            <p:cNvSpPr/>
            <p:nvPr/>
          </p:nvSpPr>
          <p:spPr>
            <a:xfrm>
              <a:off x="4195174" y="983612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5" name="CuadroTexto 14">
              <a:extLst>
                <a:ext uri="{FF2B5EF4-FFF2-40B4-BE49-F238E27FC236}">
                  <a16:creationId xmlns:a16="http://schemas.microsoft.com/office/drawing/2014/main" id="{DDD8D263-EBC7-4AD3-8203-2FC2CBE524AF}"/>
                </a:ext>
              </a:extLst>
            </p:cNvPr>
            <p:cNvSpPr txBox="1"/>
            <p:nvPr/>
          </p:nvSpPr>
          <p:spPr>
            <a:xfrm>
              <a:off x="4169468" y="953506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V</a:t>
              </a:r>
            </a:p>
          </p:txBody>
        </p:sp>
        <p:sp>
          <p:nvSpPr>
            <p:cNvPr id="16" name="Elipse 15">
              <a:extLst>
                <a:ext uri="{FF2B5EF4-FFF2-40B4-BE49-F238E27FC236}">
                  <a16:creationId xmlns:a16="http://schemas.microsoft.com/office/drawing/2014/main" id="{1684D4EA-52BA-4FA5-A1FB-CB87FE74C584}"/>
                </a:ext>
              </a:extLst>
            </p:cNvPr>
            <p:cNvSpPr/>
            <p:nvPr/>
          </p:nvSpPr>
          <p:spPr>
            <a:xfrm>
              <a:off x="4383504" y="983612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7" name="CuadroTexto 16">
              <a:extLst>
                <a:ext uri="{FF2B5EF4-FFF2-40B4-BE49-F238E27FC236}">
                  <a16:creationId xmlns:a16="http://schemas.microsoft.com/office/drawing/2014/main" id="{3308939E-46AD-485D-B001-89690CD4E751}"/>
                </a:ext>
              </a:extLst>
            </p:cNvPr>
            <p:cNvSpPr txBox="1"/>
            <p:nvPr/>
          </p:nvSpPr>
          <p:spPr>
            <a:xfrm>
              <a:off x="4354590" y="945416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S</a:t>
              </a:r>
            </a:p>
          </p:txBody>
        </p:sp>
        <p:sp>
          <p:nvSpPr>
            <p:cNvPr id="18" name="Elipse 17">
              <a:extLst>
                <a:ext uri="{FF2B5EF4-FFF2-40B4-BE49-F238E27FC236}">
                  <a16:creationId xmlns:a16="http://schemas.microsoft.com/office/drawing/2014/main" id="{A8672FC7-70F5-4C49-A014-22DFFFBC4EA9}"/>
                </a:ext>
              </a:extLst>
            </p:cNvPr>
            <p:cNvSpPr/>
            <p:nvPr/>
          </p:nvSpPr>
          <p:spPr>
            <a:xfrm>
              <a:off x="4562534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9" name="CuadroTexto 18">
              <a:extLst>
                <a:ext uri="{FF2B5EF4-FFF2-40B4-BE49-F238E27FC236}">
                  <a16:creationId xmlns:a16="http://schemas.microsoft.com/office/drawing/2014/main" id="{FDD8A62F-1C31-4D5B-8003-266E7EE66DB5}"/>
                </a:ext>
              </a:extLst>
            </p:cNvPr>
            <p:cNvSpPr txBox="1"/>
            <p:nvPr/>
          </p:nvSpPr>
          <p:spPr>
            <a:xfrm>
              <a:off x="4541872" y="945416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D</a:t>
              </a:r>
            </a:p>
          </p:txBody>
        </p:sp>
      </p:grpSp>
      <p:sp>
        <p:nvSpPr>
          <p:cNvPr id="43" name="Rectángulo: esquinas redondeadas 42">
            <a:extLst>
              <a:ext uri="{FF2B5EF4-FFF2-40B4-BE49-F238E27FC236}">
                <a16:creationId xmlns:a16="http://schemas.microsoft.com/office/drawing/2014/main" id="{89D5D1E2-00DC-4937-B50F-B770D836BFF9}"/>
              </a:ext>
            </a:extLst>
          </p:cNvPr>
          <p:cNvSpPr/>
          <p:nvPr/>
        </p:nvSpPr>
        <p:spPr>
          <a:xfrm flipH="1">
            <a:off x="460830" y="5801409"/>
            <a:ext cx="1867912" cy="1306787"/>
          </a:xfrm>
          <a:prstGeom prst="roundRect">
            <a:avLst>
              <a:gd name="adj" fmla="val 3042"/>
            </a:avLst>
          </a:prstGeom>
          <a:noFill/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61" name="CuadroTexto 60">
            <a:extLst>
              <a:ext uri="{FF2B5EF4-FFF2-40B4-BE49-F238E27FC236}">
                <a16:creationId xmlns:a16="http://schemas.microsoft.com/office/drawing/2014/main" id="{B1867932-8D36-4858-BFF8-81AECC48EBAD}"/>
              </a:ext>
            </a:extLst>
          </p:cNvPr>
          <p:cNvSpPr txBox="1"/>
          <p:nvPr/>
        </p:nvSpPr>
        <p:spPr>
          <a:xfrm>
            <a:off x="502270" y="470523"/>
            <a:ext cx="1705246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CL" sz="4800" dirty="0">
                <a:latin typeface="August Script Bold free" pitchFamily="2" charset="0"/>
              </a:rPr>
              <a:t>Año</a:t>
            </a:r>
          </a:p>
        </p:txBody>
      </p:sp>
      <p:sp>
        <p:nvSpPr>
          <p:cNvPr id="62" name="CuadroTexto 61">
            <a:extLst>
              <a:ext uri="{FF2B5EF4-FFF2-40B4-BE49-F238E27FC236}">
                <a16:creationId xmlns:a16="http://schemas.microsoft.com/office/drawing/2014/main" id="{D7348A25-2C0A-4180-9706-193D7ACDBC8E}"/>
              </a:ext>
            </a:extLst>
          </p:cNvPr>
          <p:cNvSpPr txBox="1"/>
          <p:nvPr/>
        </p:nvSpPr>
        <p:spPr>
          <a:xfrm>
            <a:off x="1174158" y="905259"/>
            <a:ext cx="149088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CL" sz="4000" dirty="0" smtClean="0">
                <a:latin typeface="August Script Bold free" pitchFamily="2" charset="0"/>
              </a:rPr>
              <a:t>2023 </a:t>
            </a:r>
            <a:endParaRPr lang="es-CL" sz="4000" dirty="0">
              <a:latin typeface="August Script Bold free" pitchFamily="2" charset="0"/>
            </a:endParaRPr>
          </a:p>
        </p:txBody>
      </p:sp>
      <p:sp>
        <p:nvSpPr>
          <p:cNvPr id="27" name="CuadroTexto 26">
            <a:extLst>
              <a:ext uri="{FF2B5EF4-FFF2-40B4-BE49-F238E27FC236}">
                <a16:creationId xmlns:a16="http://schemas.microsoft.com/office/drawing/2014/main" id="{F0091D1D-C5BA-4DD7-B564-F84C4F3256B9}"/>
              </a:ext>
            </a:extLst>
          </p:cNvPr>
          <p:cNvSpPr txBox="1"/>
          <p:nvPr/>
        </p:nvSpPr>
        <p:spPr>
          <a:xfrm>
            <a:off x="788889" y="1505371"/>
            <a:ext cx="136617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CL" sz="3600" dirty="0">
                <a:latin typeface="Ayunindra Font" pitchFamily="50" charset="0"/>
              </a:rPr>
              <a:t>Metas</a:t>
            </a:r>
          </a:p>
        </p:txBody>
      </p:sp>
      <p:cxnSp>
        <p:nvCxnSpPr>
          <p:cNvPr id="34" name="Conector recto 33">
            <a:extLst>
              <a:ext uri="{FF2B5EF4-FFF2-40B4-BE49-F238E27FC236}">
                <a16:creationId xmlns:a16="http://schemas.microsoft.com/office/drawing/2014/main" id="{6C326F97-CC68-4216-8B0B-6409AE189A23}"/>
              </a:ext>
            </a:extLst>
          </p:cNvPr>
          <p:cNvCxnSpPr>
            <a:cxnSpLocks/>
          </p:cNvCxnSpPr>
          <p:nvPr/>
        </p:nvCxnSpPr>
        <p:spPr>
          <a:xfrm>
            <a:off x="719609" y="2193173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Conector recto 36">
            <a:extLst>
              <a:ext uri="{FF2B5EF4-FFF2-40B4-BE49-F238E27FC236}">
                <a16:creationId xmlns:a16="http://schemas.microsoft.com/office/drawing/2014/main" id="{7A9A9E17-643C-46C7-8DA1-90ACB4FD0A6E}"/>
              </a:ext>
            </a:extLst>
          </p:cNvPr>
          <p:cNvCxnSpPr>
            <a:cxnSpLocks/>
          </p:cNvCxnSpPr>
          <p:nvPr/>
        </p:nvCxnSpPr>
        <p:spPr>
          <a:xfrm>
            <a:off x="720116" y="2475725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Conector recto 37">
            <a:extLst>
              <a:ext uri="{FF2B5EF4-FFF2-40B4-BE49-F238E27FC236}">
                <a16:creationId xmlns:a16="http://schemas.microsoft.com/office/drawing/2014/main" id="{117FEECC-50E9-48AE-A3A0-ECE918D11567}"/>
              </a:ext>
            </a:extLst>
          </p:cNvPr>
          <p:cNvCxnSpPr>
            <a:cxnSpLocks/>
          </p:cNvCxnSpPr>
          <p:nvPr/>
        </p:nvCxnSpPr>
        <p:spPr>
          <a:xfrm>
            <a:off x="718240" y="2780525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Conector recto 38">
            <a:extLst>
              <a:ext uri="{FF2B5EF4-FFF2-40B4-BE49-F238E27FC236}">
                <a16:creationId xmlns:a16="http://schemas.microsoft.com/office/drawing/2014/main" id="{F24D8324-6901-4816-8512-FDC54A3E01DF}"/>
              </a:ext>
            </a:extLst>
          </p:cNvPr>
          <p:cNvCxnSpPr>
            <a:cxnSpLocks/>
          </p:cNvCxnSpPr>
          <p:nvPr/>
        </p:nvCxnSpPr>
        <p:spPr>
          <a:xfrm>
            <a:off x="718240" y="3074201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Placa 2">
            <a:extLst>
              <a:ext uri="{FF2B5EF4-FFF2-40B4-BE49-F238E27FC236}">
                <a16:creationId xmlns:a16="http://schemas.microsoft.com/office/drawing/2014/main" id="{C3F9C842-00FA-4A41-AA78-EC49C9D9D4A3}"/>
              </a:ext>
            </a:extLst>
          </p:cNvPr>
          <p:cNvSpPr/>
          <p:nvPr/>
        </p:nvSpPr>
        <p:spPr>
          <a:xfrm flipH="1">
            <a:off x="489789" y="3750740"/>
            <a:ext cx="1791840" cy="1500318"/>
          </a:xfrm>
          <a:prstGeom prst="plaque">
            <a:avLst>
              <a:gd name="adj" fmla="val 6619"/>
            </a:avLst>
          </a:prstGeom>
          <a:solidFill>
            <a:srgbClr val="FCEBE0"/>
          </a:solidFill>
          <a:ln>
            <a:solidFill>
              <a:srgbClr val="FCD6D7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70" name="CuadroTexto 69">
            <a:extLst>
              <a:ext uri="{FF2B5EF4-FFF2-40B4-BE49-F238E27FC236}">
                <a16:creationId xmlns:a16="http://schemas.microsoft.com/office/drawing/2014/main" id="{C5660BA0-7AA5-442F-B19F-51782AAE91E1}"/>
              </a:ext>
            </a:extLst>
          </p:cNvPr>
          <p:cNvSpPr txBox="1"/>
          <p:nvPr/>
        </p:nvSpPr>
        <p:spPr>
          <a:xfrm flipH="1">
            <a:off x="560832" y="3174959"/>
            <a:ext cx="157604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CL" sz="3200" dirty="0">
                <a:latin typeface="Please write me a song" panose="02000603000000000000" pitchFamily="2" charset="0"/>
                <a:ea typeface="Please write me a song" panose="02000603000000000000" pitchFamily="2" charset="0"/>
              </a:rPr>
              <a:t>Importante</a:t>
            </a:r>
          </a:p>
        </p:txBody>
      </p:sp>
      <p:sp>
        <p:nvSpPr>
          <p:cNvPr id="72" name="CuadroTexto 71">
            <a:extLst>
              <a:ext uri="{FF2B5EF4-FFF2-40B4-BE49-F238E27FC236}">
                <a16:creationId xmlns:a16="http://schemas.microsoft.com/office/drawing/2014/main" id="{FA02E334-CC17-4B72-8C99-28B64BC13A1C}"/>
              </a:ext>
            </a:extLst>
          </p:cNvPr>
          <p:cNvSpPr txBox="1"/>
          <p:nvPr/>
        </p:nvSpPr>
        <p:spPr>
          <a:xfrm flipH="1">
            <a:off x="773256" y="5571063"/>
            <a:ext cx="1293702" cy="594906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algn="ctr"/>
            <a:r>
              <a:rPr lang="es-CL" sz="3266" dirty="0">
                <a:latin typeface="The Sunset" pitchFamily="2" charset="0"/>
              </a:rPr>
              <a:t>Notas</a:t>
            </a:r>
          </a:p>
        </p:txBody>
      </p:sp>
      <p:pic>
        <p:nvPicPr>
          <p:cNvPr id="22" name="Imagen 21">
            <a:extLst>
              <a:ext uri="{FF2B5EF4-FFF2-40B4-BE49-F238E27FC236}">
                <a16:creationId xmlns:a16="http://schemas.microsoft.com/office/drawing/2014/main" id="{62CBFADE-6F0F-42F1-9100-230F3D7A9794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188956" y="4650379"/>
            <a:ext cx="727315" cy="2864905"/>
          </a:xfrm>
          <a:prstGeom prst="rect">
            <a:avLst/>
          </a:prstGeom>
        </p:spPr>
      </p:pic>
      <p:pic>
        <p:nvPicPr>
          <p:cNvPr id="23" name="Imagen 22">
            <a:extLst>
              <a:ext uri="{FF2B5EF4-FFF2-40B4-BE49-F238E27FC236}">
                <a16:creationId xmlns:a16="http://schemas.microsoft.com/office/drawing/2014/main" id="{2B2C2E0D-EB88-46B4-AC8F-E4A9A8B31354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43898" t="21174"/>
          <a:stretch/>
        </p:blipFill>
        <p:spPr>
          <a:xfrm>
            <a:off x="0" y="0"/>
            <a:ext cx="909986" cy="976498"/>
          </a:xfrm>
          <a:prstGeom prst="rect">
            <a:avLst/>
          </a:prstGeom>
        </p:spPr>
      </p:pic>
      <p:pic>
        <p:nvPicPr>
          <p:cNvPr id="25" name="Imagen 24">
            <a:extLst>
              <a:ext uri="{FF2B5EF4-FFF2-40B4-BE49-F238E27FC236}">
                <a16:creationId xmlns:a16="http://schemas.microsoft.com/office/drawing/2014/main" id="{C293EFCA-F8D9-437F-BBDE-D23B0F61DF56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027536" y="351099"/>
            <a:ext cx="713197" cy="476000"/>
          </a:xfrm>
          <a:prstGeom prst="rect">
            <a:avLst/>
          </a:prstGeom>
        </p:spPr>
      </p:pic>
      <p:grpSp>
        <p:nvGrpSpPr>
          <p:cNvPr id="31" name="Grupo 30">
            <a:extLst>
              <a:ext uri="{FF2B5EF4-FFF2-40B4-BE49-F238E27FC236}">
                <a16:creationId xmlns:a16="http://schemas.microsoft.com/office/drawing/2014/main" id="{7745E27F-467E-4749-8E47-3209094E0C66}"/>
              </a:ext>
            </a:extLst>
          </p:cNvPr>
          <p:cNvGrpSpPr/>
          <p:nvPr/>
        </p:nvGrpSpPr>
        <p:grpSpPr>
          <a:xfrm>
            <a:off x="526230" y="2080990"/>
            <a:ext cx="160028" cy="1041337"/>
            <a:chOff x="508707" y="2032864"/>
            <a:chExt cx="160028" cy="1041337"/>
          </a:xfrm>
        </p:grpSpPr>
        <p:pic>
          <p:nvPicPr>
            <p:cNvPr id="57" name="Imagen 56">
              <a:extLst>
                <a:ext uri="{FF2B5EF4-FFF2-40B4-BE49-F238E27FC236}">
                  <a16:creationId xmlns:a16="http://schemas.microsoft.com/office/drawing/2014/main" id="{961930C2-F576-49DD-A7AA-2FDB4D77175D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7508" y="2035205"/>
              <a:ext cx="162906" cy="158223"/>
            </a:xfrm>
            <a:prstGeom prst="rect">
              <a:avLst/>
            </a:prstGeom>
          </p:spPr>
        </p:pic>
        <p:pic>
          <p:nvPicPr>
            <p:cNvPr id="58" name="Imagen 57">
              <a:extLst>
                <a:ext uri="{FF2B5EF4-FFF2-40B4-BE49-F238E27FC236}">
                  <a16:creationId xmlns:a16="http://schemas.microsoft.com/office/drawing/2014/main" id="{56867267-B475-4E69-9D58-EC62A6FE058B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7509" y="2315160"/>
              <a:ext cx="162906" cy="158223"/>
            </a:xfrm>
            <a:prstGeom prst="rect">
              <a:avLst/>
            </a:prstGeom>
          </p:spPr>
        </p:pic>
        <p:pic>
          <p:nvPicPr>
            <p:cNvPr id="60" name="Imagen 59">
              <a:extLst>
                <a:ext uri="{FF2B5EF4-FFF2-40B4-BE49-F238E27FC236}">
                  <a16:creationId xmlns:a16="http://schemas.microsoft.com/office/drawing/2014/main" id="{E29EF204-A448-4002-8A1C-DB0341F31464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6366" y="2619960"/>
              <a:ext cx="162906" cy="158223"/>
            </a:xfrm>
            <a:prstGeom prst="rect">
              <a:avLst/>
            </a:prstGeom>
          </p:spPr>
        </p:pic>
        <p:pic>
          <p:nvPicPr>
            <p:cNvPr id="63" name="Imagen 62">
              <a:extLst>
                <a:ext uri="{FF2B5EF4-FFF2-40B4-BE49-F238E27FC236}">
                  <a16:creationId xmlns:a16="http://schemas.microsoft.com/office/drawing/2014/main" id="{86120641-32C4-4AE8-94D3-C94C18868525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8171" y="2913636"/>
              <a:ext cx="162906" cy="158223"/>
            </a:xfrm>
            <a:prstGeom prst="rect">
              <a:avLst/>
            </a:prstGeom>
          </p:spPr>
        </p:pic>
      </p:grpSp>
      <p:sp>
        <p:nvSpPr>
          <p:cNvPr id="64" name="Placa 63">
            <a:extLst>
              <a:ext uri="{FF2B5EF4-FFF2-40B4-BE49-F238E27FC236}">
                <a16:creationId xmlns:a16="http://schemas.microsoft.com/office/drawing/2014/main" id="{1F1A37EF-7612-4F45-97CD-3C62C17F6D0D}"/>
              </a:ext>
            </a:extLst>
          </p:cNvPr>
          <p:cNvSpPr/>
          <p:nvPr/>
        </p:nvSpPr>
        <p:spPr>
          <a:xfrm flipH="1">
            <a:off x="544463" y="3806973"/>
            <a:ext cx="1680470" cy="1381373"/>
          </a:xfrm>
          <a:prstGeom prst="plaque">
            <a:avLst>
              <a:gd name="adj" fmla="val 6619"/>
            </a:avLst>
          </a:prstGeom>
          <a:noFill/>
          <a:ln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pic>
        <p:nvPicPr>
          <p:cNvPr id="32" name="Imagen 31">
            <a:extLst>
              <a:ext uri="{FF2B5EF4-FFF2-40B4-BE49-F238E27FC236}">
                <a16:creationId xmlns:a16="http://schemas.microsoft.com/office/drawing/2014/main" id="{26B63D50-3602-4D67-A76C-633D6D374657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259097" y="6541363"/>
            <a:ext cx="628638" cy="674145"/>
          </a:xfrm>
          <a:prstGeom prst="rect">
            <a:avLst/>
          </a:prstGeom>
        </p:spPr>
      </p:pic>
      <p:pic>
        <p:nvPicPr>
          <p:cNvPr id="65" name="Imagen 64">
            <a:extLst>
              <a:ext uri="{FF2B5EF4-FFF2-40B4-BE49-F238E27FC236}">
                <a16:creationId xmlns:a16="http://schemas.microsoft.com/office/drawing/2014/main" id="{D0CA3D43-846C-4A28-B7BE-3C0790EA8870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65716" t="50407"/>
          <a:stretch/>
        </p:blipFill>
        <p:spPr>
          <a:xfrm flipH="1">
            <a:off x="4623101" y="-1"/>
            <a:ext cx="445785" cy="47838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879736224"/>
      </p:ext>
    </p:extLst>
  </p:cSld>
  <p:clrMapOvr>
    <a:masterClrMapping/>
  </p:clrMapOvr>
</p:sld>
</file>

<file path=ppt/slides/slide3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5" name="Imagen 74">
            <a:extLst>
              <a:ext uri="{FF2B5EF4-FFF2-40B4-BE49-F238E27FC236}">
                <a16:creationId xmlns:a16="http://schemas.microsoft.com/office/drawing/2014/main" id="{86F066D6-3665-40A8-84FE-3CF74306B4E7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5802" t="16947" r="6588" b="21582"/>
          <a:stretch/>
        </p:blipFill>
        <p:spPr>
          <a:xfrm flipH="1">
            <a:off x="2534249" y="1615242"/>
            <a:ext cx="2241249" cy="5818323"/>
          </a:xfrm>
          <a:prstGeom prst="rect">
            <a:avLst/>
          </a:prstGeom>
        </p:spPr>
      </p:pic>
      <p:grpSp>
        <p:nvGrpSpPr>
          <p:cNvPr id="90" name="Grupo 89">
            <a:extLst>
              <a:ext uri="{FF2B5EF4-FFF2-40B4-BE49-F238E27FC236}">
                <a16:creationId xmlns:a16="http://schemas.microsoft.com/office/drawing/2014/main" id="{6A10F933-5BE6-45D0-9227-6F90A3B05617}"/>
              </a:ext>
            </a:extLst>
          </p:cNvPr>
          <p:cNvGrpSpPr/>
          <p:nvPr/>
        </p:nvGrpSpPr>
        <p:grpSpPr>
          <a:xfrm>
            <a:off x="2431176" y="1277695"/>
            <a:ext cx="2333423" cy="338554"/>
            <a:chOff x="282012" y="1116730"/>
            <a:chExt cx="2333423" cy="338554"/>
          </a:xfrm>
        </p:grpSpPr>
        <p:grpSp>
          <p:nvGrpSpPr>
            <p:cNvPr id="76" name="Grupo 75">
              <a:extLst>
                <a:ext uri="{FF2B5EF4-FFF2-40B4-BE49-F238E27FC236}">
                  <a16:creationId xmlns:a16="http://schemas.microsoft.com/office/drawing/2014/main" id="{A61A1061-E59C-431B-BF67-DEFCDEE579BE}"/>
                </a:ext>
              </a:extLst>
            </p:cNvPr>
            <p:cNvGrpSpPr/>
            <p:nvPr/>
          </p:nvGrpSpPr>
          <p:grpSpPr>
            <a:xfrm>
              <a:off x="1292286" y="1199456"/>
              <a:ext cx="1323149" cy="173102"/>
              <a:chOff x="2351916" y="2459619"/>
              <a:chExt cx="1424738" cy="173102"/>
            </a:xfrm>
          </p:grpSpPr>
          <p:pic>
            <p:nvPicPr>
              <p:cNvPr id="77" name="Imagen 76">
                <a:extLst>
                  <a:ext uri="{FF2B5EF4-FFF2-40B4-BE49-F238E27FC236}">
                    <a16:creationId xmlns:a16="http://schemas.microsoft.com/office/drawing/2014/main" id="{B7A81B46-CA0D-4087-89EF-FAE09193A61A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351916" y="2459619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78" name="Imagen 77">
                <a:extLst>
                  <a:ext uri="{FF2B5EF4-FFF2-40B4-BE49-F238E27FC236}">
                    <a16:creationId xmlns:a16="http://schemas.microsoft.com/office/drawing/2014/main" id="{E94153B6-6DC4-4AB7-AC3B-F55DD2065F5B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534444" y="2462337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79" name="Imagen 78">
                <a:extLst>
                  <a:ext uri="{FF2B5EF4-FFF2-40B4-BE49-F238E27FC236}">
                    <a16:creationId xmlns:a16="http://schemas.microsoft.com/office/drawing/2014/main" id="{EA1DF94F-D73B-4068-AC8A-D0A408DD32D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713545" y="2467401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0" name="Imagen 79">
                <a:extLst>
                  <a:ext uri="{FF2B5EF4-FFF2-40B4-BE49-F238E27FC236}">
                    <a16:creationId xmlns:a16="http://schemas.microsoft.com/office/drawing/2014/main" id="{62C852A6-1DC0-492C-8708-0BCE85A2F8DC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898714" y="2467401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1" name="Imagen 80">
                <a:extLst>
                  <a:ext uri="{FF2B5EF4-FFF2-40B4-BE49-F238E27FC236}">
                    <a16:creationId xmlns:a16="http://schemas.microsoft.com/office/drawing/2014/main" id="{0177E378-B2D1-433E-B487-95F0ADA2623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080634" y="2462337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2" name="Imagen 81">
                <a:extLst>
                  <a:ext uri="{FF2B5EF4-FFF2-40B4-BE49-F238E27FC236}">
                    <a16:creationId xmlns:a16="http://schemas.microsoft.com/office/drawing/2014/main" id="{5D2CCC76-1728-4CCE-8CA6-F4D7D93C730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259735" y="2463688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3" name="Imagen 82">
                <a:extLst>
                  <a:ext uri="{FF2B5EF4-FFF2-40B4-BE49-F238E27FC236}">
                    <a16:creationId xmlns:a16="http://schemas.microsoft.com/office/drawing/2014/main" id="{8737CD88-8CE9-45B7-B88B-A039D1BC2D9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436306" y="2459619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4" name="Imagen 83">
                <a:extLst>
                  <a:ext uri="{FF2B5EF4-FFF2-40B4-BE49-F238E27FC236}">
                    <a16:creationId xmlns:a16="http://schemas.microsoft.com/office/drawing/2014/main" id="{9C749F1B-619A-40EE-A3E5-6C9759F13278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624293" y="2462337"/>
                <a:ext cx="152361" cy="165320"/>
              </a:xfrm>
              <a:prstGeom prst="rect">
                <a:avLst/>
              </a:prstGeom>
            </p:spPr>
          </p:pic>
        </p:grpSp>
        <p:sp>
          <p:nvSpPr>
            <p:cNvPr id="86" name="CuadroTexto 85">
              <a:extLst>
                <a:ext uri="{FF2B5EF4-FFF2-40B4-BE49-F238E27FC236}">
                  <a16:creationId xmlns:a16="http://schemas.microsoft.com/office/drawing/2014/main" id="{E7CF8BFC-D72D-4A50-9441-6DC5C224B0DC}"/>
                </a:ext>
              </a:extLst>
            </p:cNvPr>
            <p:cNvSpPr txBox="1"/>
            <p:nvPr/>
          </p:nvSpPr>
          <p:spPr>
            <a:xfrm>
              <a:off x="282012" y="1116730"/>
              <a:ext cx="1081021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s-CL" sz="1600" dirty="0">
                  <a:latin typeface="that i love you" pitchFamily="2" charset="0"/>
                </a:rPr>
                <a:t>Hidratación</a:t>
              </a:r>
            </a:p>
          </p:txBody>
        </p:sp>
      </p:grpSp>
      <p:sp>
        <p:nvSpPr>
          <p:cNvPr id="2" name="Rectángulo: esquinas redondeadas 1">
            <a:extLst>
              <a:ext uri="{FF2B5EF4-FFF2-40B4-BE49-F238E27FC236}">
                <a16:creationId xmlns:a16="http://schemas.microsoft.com/office/drawing/2014/main" id="{8AFFB728-72C6-47D6-8CF6-8E68D901CF0E}"/>
              </a:ext>
            </a:extLst>
          </p:cNvPr>
          <p:cNvSpPr/>
          <p:nvPr/>
        </p:nvSpPr>
        <p:spPr>
          <a:xfrm flipH="1">
            <a:off x="2536574" y="808814"/>
            <a:ext cx="2238924" cy="348713"/>
          </a:xfrm>
          <a:prstGeom prst="roundRect">
            <a:avLst>
              <a:gd name="adj" fmla="val 20690"/>
            </a:avLst>
          </a:prstGeom>
          <a:noFill/>
          <a:ln>
            <a:solidFill>
              <a:schemeClr val="bg1">
                <a:lumMod val="65000"/>
              </a:schemeClr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grpSp>
        <p:nvGrpSpPr>
          <p:cNvPr id="20" name="Grupo 19">
            <a:extLst>
              <a:ext uri="{FF2B5EF4-FFF2-40B4-BE49-F238E27FC236}">
                <a16:creationId xmlns:a16="http://schemas.microsoft.com/office/drawing/2014/main" id="{9E56ED60-C0FC-4AFF-8B2B-402E4644997E}"/>
              </a:ext>
            </a:extLst>
          </p:cNvPr>
          <p:cNvGrpSpPr/>
          <p:nvPr/>
        </p:nvGrpSpPr>
        <p:grpSpPr>
          <a:xfrm>
            <a:off x="2648158" y="551964"/>
            <a:ext cx="1302561" cy="270451"/>
            <a:chOff x="3427898" y="945416"/>
            <a:chExt cx="1302561" cy="270451"/>
          </a:xfrm>
        </p:grpSpPr>
        <p:sp>
          <p:nvSpPr>
            <p:cNvPr id="6" name="Elipse 5">
              <a:extLst>
                <a:ext uri="{FF2B5EF4-FFF2-40B4-BE49-F238E27FC236}">
                  <a16:creationId xmlns:a16="http://schemas.microsoft.com/office/drawing/2014/main" id="{2C5DCEA4-6AF6-49BD-B708-B769FAFE792C}"/>
                </a:ext>
              </a:extLst>
            </p:cNvPr>
            <p:cNvSpPr/>
            <p:nvPr/>
          </p:nvSpPr>
          <p:spPr>
            <a:xfrm>
              <a:off x="3448303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7" name="CuadroTexto 6">
              <a:extLst>
                <a:ext uri="{FF2B5EF4-FFF2-40B4-BE49-F238E27FC236}">
                  <a16:creationId xmlns:a16="http://schemas.microsoft.com/office/drawing/2014/main" id="{AA089D6C-B1E2-48FB-BE83-481042A4D336}"/>
                </a:ext>
              </a:extLst>
            </p:cNvPr>
            <p:cNvSpPr txBox="1"/>
            <p:nvPr/>
          </p:nvSpPr>
          <p:spPr>
            <a:xfrm>
              <a:off x="3427898" y="945416"/>
              <a:ext cx="167925" cy="2623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L</a:t>
              </a:r>
            </a:p>
          </p:txBody>
        </p:sp>
        <p:sp>
          <p:nvSpPr>
            <p:cNvPr id="8" name="Elipse 7">
              <a:extLst>
                <a:ext uri="{FF2B5EF4-FFF2-40B4-BE49-F238E27FC236}">
                  <a16:creationId xmlns:a16="http://schemas.microsoft.com/office/drawing/2014/main" id="{EF3D6D35-0B29-48F8-A7E7-F05677A56176}"/>
                </a:ext>
              </a:extLst>
            </p:cNvPr>
            <p:cNvSpPr/>
            <p:nvPr/>
          </p:nvSpPr>
          <p:spPr>
            <a:xfrm>
              <a:off x="3636352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9" name="CuadroTexto 8">
              <a:extLst>
                <a:ext uri="{FF2B5EF4-FFF2-40B4-BE49-F238E27FC236}">
                  <a16:creationId xmlns:a16="http://schemas.microsoft.com/office/drawing/2014/main" id="{9A7EF53A-AA99-48D2-85A8-CA65C6ED1C5E}"/>
                </a:ext>
              </a:extLst>
            </p:cNvPr>
            <p:cNvSpPr txBox="1"/>
            <p:nvPr/>
          </p:nvSpPr>
          <p:spPr>
            <a:xfrm>
              <a:off x="3604676" y="945416"/>
              <a:ext cx="167925" cy="2623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M</a:t>
              </a:r>
            </a:p>
          </p:txBody>
        </p:sp>
        <p:sp>
          <p:nvSpPr>
            <p:cNvPr id="10" name="Elipse 9">
              <a:extLst>
                <a:ext uri="{FF2B5EF4-FFF2-40B4-BE49-F238E27FC236}">
                  <a16:creationId xmlns:a16="http://schemas.microsoft.com/office/drawing/2014/main" id="{B0003AE6-C47F-46BF-B6B1-DDBB042C0368}"/>
                </a:ext>
              </a:extLst>
            </p:cNvPr>
            <p:cNvSpPr/>
            <p:nvPr/>
          </p:nvSpPr>
          <p:spPr>
            <a:xfrm>
              <a:off x="3822502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1" name="CuadroTexto 10">
              <a:extLst>
                <a:ext uri="{FF2B5EF4-FFF2-40B4-BE49-F238E27FC236}">
                  <a16:creationId xmlns:a16="http://schemas.microsoft.com/office/drawing/2014/main" id="{93A2415F-9910-41C0-9834-ACE5EE7EC06F}"/>
                </a:ext>
              </a:extLst>
            </p:cNvPr>
            <p:cNvSpPr txBox="1"/>
            <p:nvPr/>
          </p:nvSpPr>
          <p:spPr>
            <a:xfrm>
              <a:off x="3795934" y="953506"/>
              <a:ext cx="167925" cy="2623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M</a:t>
              </a:r>
            </a:p>
          </p:txBody>
        </p:sp>
        <p:sp>
          <p:nvSpPr>
            <p:cNvPr id="12" name="Elipse 11">
              <a:extLst>
                <a:ext uri="{FF2B5EF4-FFF2-40B4-BE49-F238E27FC236}">
                  <a16:creationId xmlns:a16="http://schemas.microsoft.com/office/drawing/2014/main" id="{C7C288CE-F547-4E52-94A3-8C23F40BEE3C}"/>
                </a:ext>
              </a:extLst>
            </p:cNvPr>
            <p:cNvSpPr/>
            <p:nvPr/>
          </p:nvSpPr>
          <p:spPr>
            <a:xfrm>
              <a:off x="4008652" y="983612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3" name="CuadroTexto 12">
              <a:extLst>
                <a:ext uri="{FF2B5EF4-FFF2-40B4-BE49-F238E27FC236}">
                  <a16:creationId xmlns:a16="http://schemas.microsoft.com/office/drawing/2014/main" id="{4114C506-8170-47D2-9D5A-128DBFEEE7C8}"/>
                </a:ext>
              </a:extLst>
            </p:cNvPr>
            <p:cNvSpPr txBox="1"/>
            <p:nvPr/>
          </p:nvSpPr>
          <p:spPr>
            <a:xfrm>
              <a:off x="3987194" y="951397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J</a:t>
              </a:r>
            </a:p>
          </p:txBody>
        </p:sp>
        <p:sp>
          <p:nvSpPr>
            <p:cNvPr id="14" name="Elipse 13">
              <a:extLst>
                <a:ext uri="{FF2B5EF4-FFF2-40B4-BE49-F238E27FC236}">
                  <a16:creationId xmlns:a16="http://schemas.microsoft.com/office/drawing/2014/main" id="{7CC52FD5-4E7C-49FA-BD83-A545EB3FC017}"/>
                </a:ext>
              </a:extLst>
            </p:cNvPr>
            <p:cNvSpPr/>
            <p:nvPr/>
          </p:nvSpPr>
          <p:spPr>
            <a:xfrm>
              <a:off x="4195174" y="983612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5" name="CuadroTexto 14">
              <a:extLst>
                <a:ext uri="{FF2B5EF4-FFF2-40B4-BE49-F238E27FC236}">
                  <a16:creationId xmlns:a16="http://schemas.microsoft.com/office/drawing/2014/main" id="{DDD8D263-EBC7-4AD3-8203-2FC2CBE524AF}"/>
                </a:ext>
              </a:extLst>
            </p:cNvPr>
            <p:cNvSpPr txBox="1"/>
            <p:nvPr/>
          </p:nvSpPr>
          <p:spPr>
            <a:xfrm>
              <a:off x="4169468" y="953506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V</a:t>
              </a:r>
            </a:p>
          </p:txBody>
        </p:sp>
        <p:sp>
          <p:nvSpPr>
            <p:cNvPr id="16" name="Elipse 15">
              <a:extLst>
                <a:ext uri="{FF2B5EF4-FFF2-40B4-BE49-F238E27FC236}">
                  <a16:creationId xmlns:a16="http://schemas.microsoft.com/office/drawing/2014/main" id="{1684D4EA-52BA-4FA5-A1FB-CB87FE74C584}"/>
                </a:ext>
              </a:extLst>
            </p:cNvPr>
            <p:cNvSpPr/>
            <p:nvPr/>
          </p:nvSpPr>
          <p:spPr>
            <a:xfrm>
              <a:off x="4383504" y="983612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7" name="CuadroTexto 16">
              <a:extLst>
                <a:ext uri="{FF2B5EF4-FFF2-40B4-BE49-F238E27FC236}">
                  <a16:creationId xmlns:a16="http://schemas.microsoft.com/office/drawing/2014/main" id="{3308939E-46AD-485D-B001-89690CD4E751}"/>
                </a:ext>
              </a:extLst>
            </p:cNvPr>
            <p:cNvSpPr txBox="1"/>
            <p:nvPr/>
          </p:nvSpPr>
          <p:spPr>
            <a:xfrm>
              <a:off x="4354590" y="945416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S</a:t>
              </a:r>
            </a:p>
          </p:txBody>
        </p:sp>
        <p:sp>
          <p:nvSpPr>
            <p:cNvPr id="18" name="Elipse 17">
              <a:extLst>
                <a:ext uri="{FF2B5EF4-FFF2-40B4-BE49-F238E27FC236}">
                  <a16:creationId xmlns:a16="http://schemas.microsoft.com/office/drawing/2014/main" id="{A8672FC7-70F5-4C49-A014-22DFFFBC4EA9}"/>
                </a:ext>
              </a:extLst>
            </p:cNvPr>
            <p:cNvSpPr/>
            <p:nvPr/>
          </p:nvSpPr>
          <p:spPr>
            <a:xfrm>
              <a:off x="4562534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9" name="CuadroTexto 18">
              <a:extLst>
                <a:ext uri="{FF2B5EF4-FFF2-40B4-BE49-F238E27FC236}">
                  <a16:creationId xmlns:a16="http://schemas.microsoft.com/office/drawing/2014/main" id="{FDD8A62F-1C31-4D5B-8003-266E7EE66DB5}"/>
                </a:ext>
              </a:extLst>
            </p:cNvPr>
            <p:cNvSpPr txBox="1"/>
            <p:nvPr/>
          </p:nvSpPr>
          <p:spPr>
            <a:xfrm>
              <a:off x="4541872" y="945416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D</a:t>
              </a:r>
            </a:p>
          </p:txBody>
        </p:sp>
      </p:grpSp>
      <p:sp>
        <p:nvSpPr>
          <p:cNvPr id="43" name="Rectángulo: esquinas redondeadas 42">
            <a:extLst>
              <a:ext uri="{FF2B5EF4-FFF2-40B4-BE49-F238E27FC236}">
                <a16:creationId xmlns:a16="http://schemas.microsoft.com/office/drawing/2014/main" id="{89D5D1E2-00DC-4937-B50F-B770D836BFF9}"/>
              </a:ext>
            </a:extLst>
          </p:cNvPr>
          <p:cNvSpPr/>
          <p:nvPr/>
        </p:nvSpPr>
        <p:spPr>
          <a:xfrm flipH="1">
            <a:off x="460830" y="5801409"/>
            <a:ext cx="1867912" cy="1306787"/>
          </a:xfrm>
          <a:prstGeom prst="roundRect">
            <a:avLst>
              <a:gd name="adj" fmla="val 3042"/>
            </a:avLst>
          </a:prstGeom>
          <a:noFill/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61" name="CuadroTexto 60">
            <a:extLst>
              <a:ext uri="{FF2B5EF4-FFF2-40B4-BE49-F238E27FC236}">
                <a16:creationId xmlns:a16="http://schemas.microsoft.com/office/drawing/2014/main" id="{B1867932-8D36-4858-BFF8-81AECC48EBAD}"/>
              </a:ext>
            </a:extLst>
          </p:cNvPr>
          <p:cNvSpPr txBox="1"/>
          <p:nvPr/>
        </p:nvSpPr>
        <p:spPr>
          <a:xfrm>
            <a:off x="502270" y="470523"/>
            <a:ext cx="1705246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CL" sz="4800" dirty="0">
                <a:latin typeface="August Script Bold free" pitchFamily="2" charset="0"/>
              </a:rPr>
              <a:t>Año</a:t>
            </a:r>
          </a:p>
        </p:txBody>
      </p:sp>
      <p:sp>
        <p:nvSpPr>
          <p:cNvPr id="62" name="CuadroTexto 61">
            <a:extLst>
              <a:ext uri="{FF2B5EF4-FFF2-40B4-BE49-F238E27FC236}">
                <a16:creationId xmlns:a16="http://schemas.microsoft.com/office/drawing/2014/main" id="{D7348A25-2C0A-4180-9706-193D7ACDBC8E}"/>
              </a:ext>
            </a:extLst>
          </p:cNvPr>
          <p:cNvSpPr txBox="1"/>
          <p:nvPr/>
        </p:nvSpPr>
        <p:spPr>
          <a:xfrm>
            <a:off x="1174158" y="905259"/>
            <a:ext cx="149088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CL" sz="4000" dirty="0" smtClean="0">
                <a:latin typeface="August Script Bold free" pitchFamily="2" charset="0"/>
              </a:rPr>
              <a:t>2023 </a:t>
            </a:r>
            <a:endParaRPr lang="es-CL" sz="4000" dirty="0">
              <a:latin typeface="August Script Bold free" pitchFamily="2" charset="0"/>
            </a:endParaRPr>
          </a:p>
        </p:txBody>
      </p:sp>
      <p:sp>
        <p:nvSpPr>
          <p:cNvPr id="27" name="CuadroTexto 26">
            <a:extLst>
              <a:ext uri="{FF2B5EF4-FFF2-40B4-BE49-F238E27FC236}">
                <a16:creationId xmlns:a16="http://schemas.microsoft.com/office/drawing/2014/main" id="{F0091D1D-C5BA-4DD7-B564-F84C4F3256B9}"/>
              </a:ext>
            </a:extLst>
          </p:cNvPr>
          <p:cNvSpPr txBox="1"/>
          <p:nvPr/>
        </p:nvSpPr>
        <p:spPr>
          <a:xfrm>
            <a:off x="788889" y="1505371"/>
            <a:ext cx="136617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CL" sz="3600" dirty="0">
                <a:latin typeface="Ayunindra Font" pitchFamily="50" charset="0"/>
              </a:rPr>
              <a:t>Metas</a:t>
            </a:r>
          </a:p>
        </p:txBody>
      </p:sp>
      <p:cxnSp>
        <p:nvCxnSpPr>
          <p:cNvPr id="34" name="Conector recto 33">
            <a:extLst>
              <a:ext uri="{FF2B5EF4-FFF2-40B4-BE49-F238E27FC236}">
                <a16:creationId xmlns:a16="http://schemas.microsoft.com/office/drawing/2014/main" id="{6C326F97-CC68-4216-8B0B-6409AE189A23}"/>
              </a:ext>
            </a:extLst>
          </p:cNvPr>
          <p:cNvCxnSpPr>
            <a:cxnSpLocks/>
          </p:cNvCxnSpPr>
          <p:nvPr/>
        </p:nvCxnSpPr>
        <p:spPr>
          <a:xfrm>
            <a:off x="719609" y="2193173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Conector recto 36">
            <a:extLst>
              <a:ext uri="{FF2B5EF4-FFF2-40B4-BE49-F238E27FC236}">
                <a16:creationId xmlns:a16="http://schemas.microsoft.com/office/drawing/2014/main" id="{7A9A9E17-643C-46C7-8DA1-90ACB4FD0A6E}"/>
              </a:ext>
            </a:extLst>
          </p:cNvPr>
          <p:cNvCxnSpPr>
            <a:cxnSpLocks/>
          </p:cNvCxnSpPr>
          <p:nvPr/>
        </p:nvCxnSpPr>
        <p:spPr>
          <a:xfrm>
            <a:off x="720116" y="2475725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Conector recto 37">
            <a:extLst>
              <a:ext uri="{FF2B5EF4-FFF2-40B4-BE49-F238E27FC236}">
                <a16:creationId xmlns:a16="http://schemas.microsoft.com/office/drawing/2014/main" id="{117FEECC-50E9-48AE-A3A0-ECE918D11567}"/>
              </a:ext>
            </a:extLst>
          </p:cNvPr>
          <p:cNvCxnSpPr>
            <a:cxnSpLocks/>
          </p:cNvCxnSpPr>
          <p:nvPr/>
        </p:nvCxnSpPr>
        <p:spPr>
          <a:xfrm>
            <a:off x="718240" y="2780525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Conector recto 38">
            <a:extLst>
              <a:ext uri="{FF2B5EF4-FFF2-40B4-BE49-F238E27FC236}">
                <a16:creationId xmlns:a16="http://schemas.microsoft.com/office/drawing/2014/main" id="{F24D8324-6901-4816-8512-FDC54A3E01DF}"/>
              </a:ext>
            </a:extLst>
          </p:cNvPr>
          <p:cNvCxnSpPr>
            <a:cxnSpLocks/>
          </p:cNvCxnSpPr>
          <p:nvPr/>
        </p:nvCxnSpPr>
        <p:spPr>
          <a:xfrm>
            <a:off x="718240" y="3074201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Placa 2">
            <a:extLst>
              <a:ext uri="{FF2B5EF4-FFF2-40B4-BE49-F238E27FC236}">
                <a16:creationId xmlns:a16="http://schemas.microsoft.com/office/drawing/2014/main" id="{C3F9C842-00FA-4A41-AA78-EC49C9D9D4A3}"/>
              </a:ext>
            </a:extLst>
          </p:cNvPr>
          <p:cNvSpPr/>
          <p:nvPr/>
        </p:nvSpPr>
        <p:spPr>
          <a:xfrm flipH="1">
            <a:off x="489789" y="3750740"/>
            <a:ext cx="1791840" cy="1500318"/>
          </a:xfrm>
          <a:prstGeom prst="plaque">
            <a:avLst>
              <a:gd name="adj" fmla="val 6619"/>
            </a:avLst>
          </a:prstGeom>
          <a:solidFill>
            <a:srgbClr val="FCEBE0"/>
          </a:solidFill>
          <a:ln>
            <a:solidFill>
              <a:srgbClr val="FCD6D7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70" name="CuadroTexto 69">
            <a:extLst>
              <a:ext uri="{FF2B5EF4-FFF2-40B4-BE49-F238E27FC236}">
                <a16:creationId xmlns:a16="http://schemas.microsoft.com/office/drawing/2014/main" id="{C5660BA0-7AA5-442F-B19F-51782AAE91E1}"/>
              </a:ext>
            </a:extLst>
          </p:cNvPr>
          <p:cNvSpPr txBox="1"/>
          <p:nvPr/>
        </p:nvSpPr>
        <p:spPr>
          <a:xfrm flipH="1">
            <a:off x="560832" y="3174959"/>
            <a:ext cx="157604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CL" sz="3200" dirty="0">
                <a:latin typeface="Please write me a song" panose="02000603000000000000" pitchFamily="2" charset="0"/>
                <a:ea typeface="Please write me a song" panose="02000603000000000000" pitchFamily="2" charset="0"/>
              </a:rPr>
              <a:t>Importante</a:t>
            </a:r>
          </a:p>
        </p:txBody>
      </p:sp>
      <p:sp>
        <p:nvSpPr>
          <p:cNvPr id="72" name="CuadroTexto 71">
            <a:extLst>
              <a:ext uri="{FF2B5EF4-FFF2-40B4-BE49-F238E27FC236}">
                <a16:creationId xmlns:a16="http://schemas.microsoft.com/office/drawing/2014/main" id="{FA02E334-CC17-4B72-8C99-28B64BC13A1C}"/>
              </a:ext>
            </a:extLst>
          </p:cNvPr>
          <p:cNvSpPr txBox="1"/>
          <p:nvPr/>
        </p:nvSpPr>
        <p:spPr>
          <a:xfrm flipH="1">
            <a:off x="773256" y="5571063"/>
            <a:ext cx="1293702" cy="594906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algn="ctr"/>
            <a:r>
              <a:rPr lang="es-CL" sz="3266" dirty="0">
                <a:latin typeface="The Sunset" pitchFamily="2" charset="0"/>
              </a:rPr>
              <a:t>Notas</a:t>
            </a:r>
          </a:p>
        </p:txBody>
      </p:sp>
      <p:pic>
        <p:nvPicPr>
          <p:cNvPr id="22" name="Imagen 21">
            <a:extLst>
              <a:ext uri="{FF2B5EF4-FFF2-40B4-BE49-F238E27FC236}">
                <a16:creationId xmlns:a16="http://schemas.microsoft.com/office/drawing/2014/main" id="{62CBFADE-6F0F-42F1-9100-230F3D7A9794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188956" y="4650379"/>
            <a:ext cx="727315" cy="2864905"/>
          </a:xfrm>
          <a:prstGeom prst="rect">
            <a:avLst/>
          </a:prstGeom>
        </p:spPr>
      </p:pic>
      <p:pic>
        <p:nvPicPr>
          <p:cNvPr id="23" name="Imagen 22">
            <a:extLst>
              <a:ext uri="{FF2B5EF4-FFF2-40B4-BE49-F238E27FC236}">
                <a16:creationId xmlns:a16="http://schemas.microsoft.com/office/drawing/2014/main" id="{2B2C2E0D-EB88-46B4-AC8F-E4A9A8B31354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43898" t="21174"/>
          <a:stretch/>
        </p:blipFill>
        <p:spPr>
          <a:xfrm>
            <a:off x="0" y="0"/>
            <a:ext cx="909986" cy="976498"/>
          </a:xfrm>
          <a:prstGeom prst="rect">
            <a:avLst/>
          </a:prstGeom>
        </p:spPr>
      </p:pic>
      <p:pic>
        <p:nvPicPr>
          <p:cNvPr id="25" name="Imagen 24">
            <a:extLst>
              <a:ext uri="{FF2B5EF4-FFF2-40B4-BE49-F238E27FC236}">
                <a16:creationId xmlns:a16="http://schemas.microsoft.com/office/drawing/2014/main" id="{C293EFCA-F8D9-437F-BBDE-D23B0F61DF56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027536" y="351099"/>
            <a:ext cx="713197" cy="476000"/>
          </a:xfrm>
          <a:prstGeom prst="rect">
            <a:avLst/>
          </a:prstGeom>
        </p:spPr>
      </p:pic>
      <p:grpSp>
        <p:nvGrpSpPr>
          <p:cNvPr id="31" name="Grupo 30">
            <a:extLst>
              <a:ext uri="{FF2B5EF4-FFF2-40B4-BE49-F238E27FC236}">
                <a16:creationId xmlns:a16="http://schemas.microsoft.com/office/drawing/2014/main" id="{7745E27F-467E-4749-8E47-3209094E0C66}"/>
              </a:ext>
            </a:extLst>
          </p:cNvPr>
          <p:cNvGrpSpPr/>
          <p:nvPr/>
        </p:nvGrpSpPr>
        <p:grpSpPr>
          <a:xfrm>
            <a:off x="526230" y="2080990"/>
            <a:ext cx="160028" cy="1041337"/>
            <a:chOff x="508707" y="2032864"/>
            <a:chExt cx="160028" cy="1041337"/>
          </a:xfrm>
        </p:grpSpPr>
        <p:pic>
          <p:nvPicPr>
            <p:cNvPr id="57" name="Imagen 56">
              <a:extLst>
                <a:ext uri="{FF2B5EF4-FFF2-40B4-BE49-F238E27FC236}">
                  <a16:creationId xmlns:a16="http://schemas.microsoft.com/office/drawing/2014/main" id="{961930C2-F576-49DD-A7AA-2FDB4D77175D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7508" y="2035205"/>
              <a:ext cx="162906" cy="158223"/>
            </a:xfrm>
            <a:prstGeom prst="rect">
              <a:avLst/>
            </a:prstGeom>
          </p:spPr>
        </p:pic>
        <p:pic>
          <p:nvPicPr>
            <p:cNvPr id="58" name="Imagen 57">
              <a:extLst>
                <a:ext uri="{FF2B5EF4-FFF2-40B4-BE49-F238E27FC236}">
                  <a16:creationId xmlns:a16="http://schemas.microsoft.com/office/drawing/2014/main" id="{56867267-B475-4E69-9D58-EC62A6FE058B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7509" y="2315160"/>
              <a:ext cx="162906" cy="158223"/>
            </a:xfrm>
            <a:prstGeom prst="rect">
              <a:avLst/>
            </a:prstGeom>
          </p:spPr>
        </p:pic>
        <p:pic>
          <p:nvPicPr>
            <p:cNvPr id="60" name="Imagen 59">
              <a:extLst>
                <a:ext uri="{FF2B5EF4-FFF2-40B4-BE49-F238E27FC236}">
                  <a16:creationId xmlns:a16="http://schemas.microsoft.com/office/drawing/2014/main" id="{E29EF204-A448-4002-8A1C-DB0341F31464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6366" y="2619960"/>
              <a:ext cx="162906" cy="158223"/>
            </a:xfrm>
            <a:prstGeom prst="rect">
              <a:avLst/>
            </a:prstGeom>
          </p:spPr>
        </p:pic>
        <p:pic>
          <p:nvPicPr>
            <p:cNvPr id="63" name="Imagen 62">
              <a:extLst>
                <a:ext uri="{FF2B5EF4-FFF2-40B4-BE49-F238E27FC236}">
                  <a16:creationId xmlns:a16="http://schemas.microsoft.com/office/drawing/2014/main" id="{86120641-32C4-4AE8-94D3-C94C18868525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8171" y="2913636"/>
              <a:ext cx="162906" cy="158223"/>
            </a:xfrm>
            <a:prstGeom prst="rect">
              <a:avLst/>
            </a:prstGeom>
          </p:spPr>
        </p:pic>
      </p:grpSp>
      <p:sp>
        <p:nvSpPr>
          <p:cNvPr id="64" name="Placa 63">
            <a:extLst>
              <a:ext uri="{FF2B5EF4-FFF2-40B4-BE49-F238E27FC236}">
                <a16:creationId xmlns:a16="http://schemas.microsoft.com/office/drawing/2014/main" id="{1F1A37EF-7612-4F45-97CD-3C62C17F6D0D}"/>
              </a:ext>
            </a:extLst>
          </p:cNvPr>
          <p:cNvSpPr/>
          <p:nvPr/>
        </p:nvSpPr>
        <p:spPr>
          <a:xfrm flipH="1">
            <a:off x="544463" y="3806973"/>
            <a:ext cx="1680470" cy="1381373"/>
          </a:xfrm>
          <a:prstGeom prst="plaque">
            <a:avLst>
              <a:gd name="adj" fmla="val 6619"/>
            </a:avLst>
          </a:prstGeom>
          <a:noFill/>
          <a:ln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pic>
        <p:nvPicPr>
          <p:cNvPr id="32" name="Imagen 31">
            <a:extLst>
              <a:ext uri="{FF2B5EF4-FFF2-40B4-BE49-F238E27FC236}">
                <a16:creationId xmlns:a16="http://schemas.microsoft.com/office/drawing/2014/main" id="{26B63D50-3602-4D67-A76C-633D6D374657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259097" y="6541363"/>
            <a:ext cx="628638" cy="674145"/>
          </a:xfrm>
          <a:prstGeom prst="rect">
            <a:avLst/>
          </a:prstGeom>
        </p:spPr>
      </p:pic>
      <p:pic>
        <p:nvPicPr>
          <p:cNvPr id="65" name="Imagen 64">
            <a:extLst>
              <a:ext uri="{FF2B5EF4-FFF2-40B4-BE49-F238E27FC236}">
                <a16:creationId xmlns:a16="http://schemas.microsoft.com/office/drawing/2014/main" id="{D0CA3D43-846C-4A28-B7BE-3C0790EA8870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65716" t="50407"/>
          <a:stretch/>
        </p:blipFill>
        <p:spPr>
          <a:xfrm flipH="1">
            <a:off x="4623101" y="-1"/>
            <a:ext cx="445785" cy="47838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17019332"/>
      </p:ext>
    </p:extLst>
  </p:cSld>
  <p:clrMapOvr>
    <a:masterClrMapping/>
  </p:clrMapOvr>
</p:sld>
</file>

<file path=ppt/slides/slide3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5" name="Imagen 74">
            <a:extLst>
              <a:ext uri="{FF2B5EF4-FFF2-40B4-BE49-F238E27FC236}">
                <a16:creationId xmlns:a16="http://schemas.microsoft.com/office/drawing/2014/main" id="{86F066D6-3665-40A8-84FE-3CF74306B4E7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5802" t="16947" r="6588" b="21582"/>
          <a:stretch/>
        </p:blipFill>
        <p:spPr>
          <a:xfrm flipH="1">
            <a:off x="2534249" y="1615242"/>
            <a:ext cx="2241249" cy="5818323"/>
          </a:xfrm>
          <a:prstGeom prst="rect">
            <a:avLst/>
          </a:prstGeom>
        </p:spPr>
      </p:pic>
      <p:grpSp>
        <p:nvGrpSpPr>
          <p:cNvPr id="90" name="Grupo 89">
            <a:extLst>
              <a:ext uri="{FF2B5EF4-FFF2-40B4-BE49-F238E27FC236}">
                <a16:creationId xmlns:a16="http://schemas.microsoft.com/office/drawing/2014/main" id="{6A10F933-5BE6-45D0-9227-6F90A3B05617}"/>
              </a:ext>
            </a:extLst>
          </p:cNvPr>
          <p:cNvGrpSpPr/>
          <p:nvPr/>
        </p:nvGrpSpPr>
        <p:grpSpPr>
          <a:xfrm>
            <a:off x="2431176" y="1277695"/>
            <a:ext cx="2333423" cy="338554"/>
            <a:chOff x="282012" y="1116730"/>
            <a:chExt cx="2333423" cy="338554"/>
          </a:xfrm>
        </p:grpSpPr>
        <p:grpSp>
          <p:nvGrpSpPr>
            <p:cNvPr id="76" name="Grupo 75">
              <a:extLst>
                <a:ext uri="{FF2B5EF4-FFF2-40B4-BE49-F238E27FC236}">
                  <a16:creationId xmlns:a16="http://schemas.microsoft.com/office/drawing/2014/main" id="{A61A1061-E59C-431B-BF67-DEFCDEE579BE}"/>
                </a:ext>
              </a:extLst>
            </p:cNvPr>
            <p:cNvGrpSpPr/>
            <p:nvPr/>
          </p:nvGrpSpPr>
          <p:grpSpPr>
            <a:xfrm>
              <a:off x="1292286" y="1199456"/>
              <a:ext cx="1323149" cy="173102"/>
              <a:chOff x="2351916" y="2459619"/>
              <a:chExt cx="1424738" cy="173102"/>
            </a:xfrm>
          </p:grpSpPr>
          <p:pic>
            <p:nvPicPr>
              <p:cNvPr id="77" name="Imagen 76">
                <a:extLst>
                  <a:ext uri="{FF2B5EF4-FFF2-40B4-BE49-F238E27FC236}">
                    <a16:creationId xmlns:a16="http://schemas.microsoft.com/office/drawing/2014/main" id="{B7A81B46-CA0D-4087-89EF-FAE09193A61A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351916" y="2459619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78" name="Imagen 77">
                <a:extLst>
                  <a:ext uri="{FF2B5EF4-FFF2-40B4-BE49-F238E27FC236}">
                    <a16:creationId xmlns:a16="http://schemas.microsoft.com/office/drawing/2014/main" id="{E94153B6-6DC4-4AB7-AC3B-F55DD2065F5B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534444" y="2462337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79" name="Imagen 78">
                <a:extLst>
                  <a:ext uri="{FF2B5EF4-FFF2-40B4-BE49-F238E27FC236}">
                    <a16:creationId xmlns:a16="http://schemas.microsoft.com/office/drawing/2014/main" id="{EA1DF94F-D73B-4068-AC8A-D0A408DD32D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713545" y="2467401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0" name="Imagen 79">
                <a:extLst>
                  <a:ext uri="{FF2B5EF4-FFF2-40B4-BE49-F238E27FC236}">
                    <a16:creationId xmlns:a16="http://schemas.microsoft.com/office/drawing/2014/main" id="{62C852A6-1DC0-492C-8708-0BCE85A2F8DC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898714" y="2467401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1" name="Imagen 80">
                <a:extLst>
                  <a:ext uri="{FF2B5EF4-FFF2-40B4-BE49-F238E27FC236}">
                    <a16:creationId xmlns:a16="http://schemas.microsoft.com/office/drawing/2014/main" id="{0177E378-B2D1-433E-B487-95F0ADA2623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080634" y="2462337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2" name="Imagen 81">
                <a:extLst>
                  <a:ext uri="{FF2B5EF4-FFF2-40B4-BE49-F238E27FC236}">
                    <a16:creationId xmlns:a16="http://schemas.microsoft.com/office/drawing/2014/main" id="{5D2CCC76-1728-4CCE-8CA6-F4D7D93C730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259735" y="2463688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3" name="Imagen 82">
                <a:extLst>
                  <a:ext uri="{FF2B5EF4-FFF2-40B4-BE49-F238E27FC236}">
                    <a16:creationId xmlns:a16="http://schemas.microsoft.com/office/drawing/2014/main" id="{8737CD88-8CE9-45B7-B88B-A039D1BC2D9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436306" y="2459619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4" name="Imagen 83">
                <a:extLst>
                  <a:ext uri="{FF2B5EF4-FFF2-40B4-BE49-F238E27FC236}">
                    <a16:creationId xmlns:a16="http://schemas.microsoft.com/office/drawing/2014/main" id="{9C749F1B-619A-40EE-A3E5-6C9759F13278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624293" y="2462337"/>
                <a:ext cx="152361" cy="165320"/>
              </a:xfrm>
              <a:prstGeom prst="rect">
                <a:avLst/>
              </a:prstGeom>
            </p:spPr>
          </p:pic>
        </p:grpSp>
        <p:sp>
          <p:nvSpPr>
            <p:cNvPr id="86" name="CuadroTexto 85">
              <a:extLst>
                <a:ext uri="{FF2B5EF4-FFF2-40B4-BE49-F238E27FC236}">
                  <a16:creationId xmlns:a16="http://schemas.microsoft.com/office/drawing/2014/main" id="{E7CF8BFC-D72D-4A50-9441-6DC5C224B0DC}"/>
                </a:ext>
              </a:extLst>
            </p:cNvPr>
            <p:cNvSpPr txBox="1"/>
            <p:nvPr/>
          </p:nvSpPr>
          <p:spPr>
            <a:xfrm>
              <a:off x="282012" y="1116730"/>
              <a:ext cx="1081021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s-CL" sz="1600" dirty="0">
                  <a:latin typeface="that i love you" pitchFamily="2" charset="0"/>
                </a:rPr>
                <a:t>Hidratación</a:t>
              </a:r>
            </a:p>
          </p:txBody>
        </p:sp>
      </p:grpSp>
      <p:sp>
        <p:nvSpPr>
          <p:cNvPr id="2" name="Rectángulo: esquinas redondeadas 1">
            <a:extLst>
              <a:ext uri="{FF2B5EF4-FFF2-40B4-BE49-F238E27FC236}">
                <a16:creationId xmlns:a16="http://schemas.microsoft.com/office/drawing/2014/main" id="{8AFFB728-72C6-47D6-8CF6-8E68D901CF0E}"/>
              </a:ext>
            </a:extLst>
          </p:cNvPr>
          <p:cNvSpPr/>
          <p:nvPr/>
        </p:nvSpPr>
        <p:spPr>
          <a:xfrm flipH="1">
            <a:off x="2536574" y="808814"/>
            <a:ext cx="2238924" cy="348713"/>
          </a:xfrm>
          <a:prstGeom prst="roundRect">
            <a:avLst>
              <a:gd name="adj" fmla="val 20690"/>
            </a:avLst>
          </a:prstGeom>
          <a:noFill/>
          <a:ln>
            <a:solidFill>
              <a:schemeClr val="bg1">
                <a:lumMod val="65000"/>
              </a:schemeClr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grpSp>
        <p:nvGrpSpPr>
          <p:cNvPr id="20" name="Grupo 19">
            <a:extLst>
              <a:ext uri="{FF2B5EF4-FFF2-40B4-BE49-F238E27FC236}">
                <a16:creationId xmlns:a16="http://schemas.microsoft.com/office/drawing/2014/main" id="{9E56ED60-C0FC-4AFF-8B2B-402E4644997E}"/>
              </a:ext>
            </a:extLst>
          </p:cNvPr>
          <p:cNvGrpSpPr/>
          <p:nvPr/>
        </p:nvGrpSpPr>
        <p:grpSpPr>
          <a:xfrm>
            <a:off x="2648158" y="551964"/>
            <a:ext cx="1302561" cy="270451"/>
            <a:chOff x="3427898" y="945416"/>
            <a:chExt cx="1302561" cy="270451"/>
          </a:xfrm>
        </p:grpSpPr>
        <p:sp>
          <p:nvSpPr>
            <p:cNvPr id="6" name="Elipse 5">
              <a:extLst>
                <a:ext uri="{FF2B5EF4-FFF2-40B4-BE49-F238E27FC236}">
                  <a16:creationId xmlns:a16="http://schemas.microsoft.com/office/drawing/2014/main" id="{2C5DCEA4-6AF6-49BD-B708-B769FAFE792C}"/>
                </a:ext>
              </a:extLst>
            </p:cNvPr>
            <p:cNvSpPr/>
            <p:nvPr/>
          </p:nvSpPr>
          <p:spPr>
            <a:xfrm>
              <a:off x="3448303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7" name="CuadroTexto 6">
              <a:extLst>
                <a:ext uri="{FF2B5EF4-FFF2-40B4-BE49-F238E27FC236}">
                  <a16:creationId xmlns:a16="http://schemas.microsoft.com/office/drawing/2014/main" id="{AA089D6C-B1E2-48FB-BE83-481042A4D336}"/>
                </a:ext>
              </a:extLst>
            </p:cNvPr>
            <p:cNvSpPr txBox="1"/>
            <p:nvPr/>
          </p:nvSpPr>
          <p:spPr>
            <a:xfrm>
              <a:off x="3427898" y="945416"/>
              <a:ext cx="167925" cy="2623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L</a:t>
              </a:r>
            </a:p>
          </p:txBody>
        </p:sp>
        <p:sp>
          <p:nvSpPr>
            <p:cNvPr id="8" name="Elipse 7">
              <a:extLst>
                <a:ext uri="{FF2B5EF4-FFF2-40B4-BE49-F238E27FC236}">
                  <a16:creationId xmlns:a16="http://schemas.microsoft.com/office/drawing/2014/main" id="{EF3D6D35-0B29-48F8-A7E7-F05677A56176}"/>
                </a:ext>
              </a:extLst>
            </p:cNvPr>
            <p:cNvSpPr/>
            <p:nvPr/>
          </p:nvSpPr>
          <p:spPr>
            <a:xfrm>
              <a:off x="3636352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9" name="CuadroTexto 8">
              <a:extLst>
                <a:ext uri="{FF2B5EF4-FFF2-40B4-BE49-F238E27FC236}">
                  <a16:creationId xmlns:a16="http://schemas.microsoft.com/office/drawing/2014/main" id="{9A7EF53A-AA99-48D2-85A8-CA65C6ED1C5E}"/>
                </a:ext>
              </a:extLst>
            </p:cNvPr>
            <p:cNvSpPr txBox="1"/>
            <p:nvPr/>
          </p:nvSpPr>
          <p:spPr>
            <a:xfrm>
              <a:off x="3604676" y="945416"/>
              <a:ext cx="167925" cy="2623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M</a:t>
              </a:r>
            </a:p>
          </p:txBody>
        </p:sp>
        <p:sp>
          <p:nvSpPr>
            <p:cNvPr id="10" name="Elipse 9">
              <a:extLst>
                <a:ext uri="{FF2B5EF4-FFF2-40B4-BE49-F238E27FC236}">
                  <a16:creationId xmlns:a16="http://schemas.microsoft.com/office/drawing/2014/main" id="{B0003AE6-C47F-46BF-B6B1-DDBB042C0368}"/>
                </a:ext>
              </a:extLst>
            </p:cNvPr>
            <p:cNvSpPr/>
            <p:nvPr/>
          </p:nvSpPr>
          <p:spPr>
            <a:xfrm>
              <a:off x="3822502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1" name="CuadroTexto 10">
              <a:extLst>
                <a:ext uri="{FF2B5EF4-FFF2-40B4-BE49-F238E27FC236}">
                  <a16:creationId xmlns:a16="http://schemas.microsoft.com/office/drawing/2014/main" id="{93A2415F-9910-41C0-9834-ACE5EE7EC06F}"/>
                </a:ext>
              </a:extLst>
            </p:cNvPr>
            <p:cNvSpPr txBox="1"/>
            <p:nvPr/>
          </p:nvSpPr>
          <p:spPr>
            <a:xfrm>
              <a:off x="3795934" y="953506"/>
              <a:ext cx="167925" cy="2623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M</a:t>
              </a:r>
            </a:p>
          </p:txBody>
        </p:sp>
        <p:sp>
          <p:nvSpPr>
            <p:cNvPr id="12" name="Elipse 11">
              <a:extLst>
                <a:ext uri="{FF2B5EF4-FFF2-40B4-BE49-F238E27FC236}">
                  <a16:creationId xmlns:a16="http://schemas.microsoft.com/office/drawing/2014/main" id="{C7C288CE-F547-4E52-94A3-8C23F40BEE3C}"/>
                </a:ext>
              </a:extLst>
            </p:cNvPr>
            <p:cNvSpPr/>
            <p:nvPr/>
          </p:nvSpPr>
          <p:spPr>
            <a:xfrm>
              <a:off x="4008652" y="983612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3" name="CuadroTexto 12">
              <a:extLst>
                <a:ext uri="{FF2B5EF4-FFF2-40B4-BE49-F238E27FC236}">
                  <a16:creationId xmlns:a16="http://schemas.microsoft.com/office/drawing/2014/main" id="{4114C506-8170-47D2-9D5A-128DBFEEE7C8}"/>
                </a:ext>
              </a:extLst>
            </p:cNvPr>
            <p:cNvSpPr txBox="1"/>
            <p:nvPr/>
          </p:nvSpPr>
          <p:spPr>
            <a:xfrm>
              <a:off x="3987194" y="951397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J</a:t>
              </a:r>
            </a:p>
          </p:txBody>
        </p:sp>
        <p:sp>
          <p:nvSpPr>
            <p:cNvPr id="14" name="Elipse 13">
              <a:extLst>
                <a:ext uri="{FF2B5EF4-FFF2-40B4-BE49-F238E27FC236}">
                  <a16:creationId xmlns:a16="http://schemas.microsoft.com/office/drawing/2014/main" id="{7CC52FD5-4E7C-49FA-BD83-A545EB3FC017}"/>
                </a:ext>
              </a:extLst>
            </p:cNvPr>
            <p:cNvSpPr/>
            <p:nvPr/>
          </p:nvSpPr>
          <p:spPr>
            <a:xfrm>
              <a:off x="4195174" y="983612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5" name="CuadroTexto 14">
              <a:extLst>
                <a:ext uri="{FF2B5EF4-FFF2-40B4-BE49-F238E27FC236}">
                  <a16:creationId xmlns:a16="http://schemas.microsoft.com/office/drawing/2014/main" id="{DDD8D263-EBC7-4AD3-8203-2FC2CBE524AF}"/>
                </a:ext>
              </a:extLst>
            </p:cNvPr>
            <p:cNvSpPr txBox="1"/>
            <p:nvPr/>
          </p:nvSpPr>
          <p:spPr>
            <a:xfrm>
              <a:off x="4169468" y="953506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V</a:t>
              </a:r>
            </a:p>
          </p:txBody>
        </p:sp>
        <p:sp>
          <p:nvSpPr>
            <p:cNvPr id="16" name="Elipse 15">
              <a:extLst>
                <a:ext uri="{FF2B5EF4-FFF2-40B4-BE49-F238E27FC236}">
                  <a16:creationId xmlns:a16="http://schemas.microsoft.com/office/drawing/2014/main" id="{1684D4EA-52BA-4FA5-A1FB-CB87FE74C584}"/>
                </a:ext>
              </a:extLst>
            </p:cNvPr>
            <p:cNvSpPr/>
            <p:nvPr/>
          </p:nvSpPr>
          <p:spPr>
            <a:xfrm>
              <a:off x="4383504" y="983612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7" name="CuadroTexto 16">
              <a:extLst>
                <a:ext uri="{FF2B5EF4-FFF2-40B4-BE49-F238E27FC236}">
                  <a16:creationId xmlns:a16="http://schemas.microsoft.com/office/drawing/2014/main" id="{3308939E-46AD-485D-B001-89690CD4E751}"/>
                </a:ext>
              </a:extLst>
            </p:cNvPr>
            <p:cNvSpPr txBox="1"/>
            <p:nvPr/>
          </p:nvSpPr>
          <p:spPr>
            <a:xfrm>
              <a:off x="4354590" y="945416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S</a:t>
              </a:r>
            </a:p>
          </p:txBody>
        </p:sp>
        <p:sp>
          <p:nvSpPr>
            <p:cNvPr id="18" name="Elipse 17">
              <a:extLst>
                <a:ext uri="{FF2B5EF4-FFF2-40B4-BE49-F238E27FC236}">
                  <a16:creationId xmlns:a16="http://schemas.microsoft.com/office/drawing/2014/main" id="{A8672FC7-70F5-4C49-A014-22DFFFBC4EA9}"/>
                </a:ext>
              </a:extLst>
            </p:cNvPr>
            <p:cNvSpPr/>
            <p:nvPr/>
          </p:nvSpPr>
          <p:spPr>
            <a:xfrm>
              <a:off x="4562534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9" name="CuadroTexto 18">
              <a:extLst>
                <a:ext uri="{FF2B5EF4-FFF2-40B4-BE49-F238E27FC236}">
                  <a16:creationId xmlns:a16="http://schemas.microsoft.com/office/drawing/2014/main" id="{FDD8A62F-1C31-4D5B-8003-266E7EE66DB5}"/>
                </a:ext>
              </a:extLst>
            </p:cNvPr>
            <p:cNvSpPr txBox="1"/>
            <p:nvPr/>
          </p:nvSpPr>
          <p:spPr>
            <a:xfrm>
              <a:off x="4541872" y="945416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D</a:t>
              </a:r>
            </a:p>
          </p:txBody>
        </p:sp>
      </p:grpSp>
      <p:sp>
        <p:nvSpPr>
          <p:cNvPr id="43" name="Rectángulo: esquinas redondeadas 42">
            <a:extLst>
              <a:ext uri="{FF2B5EF4-FFF2-40B4-BE49-F238E27FC236}">
                <a16:creationId xmlns:a16="http://schemas.microsoft.com/office/drawing/2014/main" id="{89D5D1E2-00DC-4937-B50F-B770D836BFF9}"/>
              </a:ext>
            </a:extLst>
          </p:cNvPr>
          <p:cNvSpPr/>
          <p:nvPr/>
        </p:nvSpPr>
        <p:spPr>
          <a:xfrm flipH="1">
            <a:off x="460830" y="5801409"/>
            <a:ext cx="1867912" cy="1306787"/>
          </a:xfrm>
          <a:prstGeom prst="roundRect">
            <a:avLst>
              <a:gd name="adj" fmla="val 3042"/>
            </a:avLst>
          </a:prstGeom>
          <a:noFill/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61" name="CuadroTexto 60">
            <a:extLst>
              <a:ext uri="{FF2B5EF4-FFF2-40B4-BE49-F238E27FC236}">
                <a16:creationId xmlns:a16="http://schemas.microsoft.com/office/drawing/2014/main" id="{B1867932-8D36-4858-BFF8-81AECC48EBAD}"/>
              </a:ext>
            </a:extLst>
          </p:cNvPr>
          <p:cNvSpPr txBox="1"/>
          <p:nvPr/>
        </p:nvSpPr>
        <p:spPr>
          <a:xfrm>
            <a:off x="502270" y="470523"/>
            <a:ext cx="1705246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CL" sz="4800" dirty="0">
                <a:latin typeface="August Script Bold free" pitchFamily="2" charset="0"/>
              </a:rPr>
              <a:t>Año</a:t>
            </a:r>
          </a:p>
        </p:txBody>
      </p:sp>
      <p:sp>
        <p:nvSpPr>
          <p:cNvPr id="62" name="CuadroTexto 61">
            <a:extLst>
              <a:ext uri="{FF2B5EF4-FFF2-40B4-BE49-F238E27FC236}">
                <a16:creationId xmlns:a16="http://schemas.microsoft.com/office/drawing/2014/main" id="{D7348A25-2C0A-4180-9706-193D7ACDBC8E}"/>
              </a:ext>
            </a:extLst>
          </p:cNvPr>
          <p:cNvSpPr txBox="1"/>
          <p:nvPr/>
        </p:nvSpPr>
        <p:spPr>
          <a:xfrm>
            <a:off x="1174158" y="905259"/>
            <a:ext cx="149088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CL" sz="4000" dirty="0" smtClean="0">
                <a:latin typeface="August Script Bold free" pitchFamily="2" charset="0"/>
              </a:rPr>
              <a:t>2023 </a:t>
            </a:r>
            <a:endParaRPr lang="es-CL" sz="4000" dirty="0">
              <a:latin typeface="August Script Bold free" pitchFamily="2" charset="0"/>
            </a:endParaRPr>
          </a:p>
        </p:txBody>
      </p:sp>
      <p:sp>
        <p:nvSpPr>
          <p:cNvPr id="27" name="CuadroTexto 26">
            <a:extLst>
              <a:ext uri="{FF2B5EF4-FFF2-40B4-BE49-F238E27FC236}">
                <a16:creationId xmlns:a16="http://schemas.microsoft.com/office/drawing/2014/main" id="{F0091D1D-C5BA-4DD7-B564-F84C4F3256B9}"/>
              </a:ext>
            </a:extLst>
          </p:cNvPr>
          <p:cNvSpPr txBox="1"/>
          <p:nvPr/>
        </p:nvSpPr>
        <p:spPr>
          <a:xfrm>
            <a:off x="788889" y="1505371"/>
            <a:ext cx="136617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CL" sz="3600" dirty="0">
                <a:latin typeface="Ayunindra Font" pitchFamily="50" charset="0"/>
              </a:rPr>
              <a:t>Metas</a:t>
            </a:r>
          </a:p>
        </p:txBody>
      </p:sp>
      <p:cxnSp>
        <p:nvCxnSpPr>
          <p:cNvPr id="34" name="Conector recto 33">
            <a:extLst>
              <a:ext uri="{FF2B5EF4-FFF2-40B4-BE49-F238E27FC236}">
                <a16:creationId xmlns:a16="http://schemas.microsoft.com/office/drawing/2014/main" id="{6C326F97-CC68-4216-8B0B-6409AE189A23}"/>
              </a:ext>
            </a:extLst>
          </p:cNvPr>
          <p:cNvCxnSpPr>
            <a:cxnSpLocks/>
          </p:cNvCxnSpPr>
          <p:nvPr/>
        </p:nvCxnSpPr>
        <p:spPr>
          <a:xfrm>
            <a:off x="719609" y="2193173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Conector recto 36">
            <a:extLst>
              <a:ext uri="{FF2B5EF4-FFF2-40B4-BE49-F238E27FC236}">
                <a16:creationId xmlns:a16="http://schemas.microsoft.com/office/drawing/2014/main" id="{7A9A9E17-643C-46C7-8DA1-90ACB4FD0A6E}"/>
              </a:ext>
            </a:extLst>
          </p:cNvPr>
          <p:cNvCxnSpPr>
            <a:cxnSpLocks/>
          </p:cNvCxnSpPr>
          <p:nvPr/>
        </p:nvCxnSpPr>
        <p:spPr>
          <a:xfrm>
            <a:off x="720116" y="2475725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Conector recto 37">
            <a:extLst>
              <a:ext uri="{FF2B5EF4-FFF2-40B4-BE49-F238E27FC236}">
                <a16:creationId xmlns:a16="http://schemas.microsoft.com/office/drawing/2014/main" id="{117FEECC-50E9-48AE-A3A0-ECE918D11567}"/>
              </a:ext>
            </a:extLst>
          </p:cNvPr>
          <p:cNvCxnSpPr>
            <a:cxnSpLocks/>
          </p:cNvCxnSpPr>
          <p:nvPr/>
        </p:nvCxnSpPr>
        <p:spPr>
          <a:xfrm>
            <a:off x="718240" y="2780525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Conector recto 38">
            <a:extLst>
              <a:ext uri="{FF2B5EF4-FFF2-40B4-BE49-F238E27FC236}">
                <a16:creationId xmlns:a16="http://schemas.microsoft.com/office/drawing/2014/main" id="{F24D8324-6901-4816-8512-FDC54A3E01DF}"/>
              </a:ext>
            </a:extLst>
          </p:cNvPr>
          <p:cNvCxnSpPr>
            <a:cxnSpLocks/>
          </p:cNvCxnSpPr>
          <p:nvPr/>
        </p:nvCxnSpPr>
        <p:spPr>
          <a:xfrm>
            <a:off x="718240" y="3074201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Placa 2">
            <a:extLst>
              <a:ext uri="{FF2B5EF4-FFF2-40B4-BE49-F238E27FC236}">
                <a16:creationId xmlns:a16="http://schemas.microsoft.com/office/drawing/2014/main" id="{C3F9C842-00FA-4A41-AA78-EC49C9D9D4A3}"/>
              </a:ext>
            </a:extLst>
          </p:cNvPr>
          <p:cNvSpPr/>
          <p:nvPr/>
        </p:nvSpPr>
        <p:spPr>
          <a:xfrm flipH="1">
            <a:off x="489789" y="3750740"/>
            <a:ext cx="1791840" cy="1500318"/>
          </a:xfrm>
          <a:prstGeom prst="plaque">
            <a:avLst>
              <a:gd name="adj" fmla="val 6619"/>
            </a:avLst>
          </a:prstGeom>
          <a:solidFill>
            <a:srgbClr val="FCEBE0"/>
          </a:solidFill>
          <a:ln>
            <a:solidFill>
              <a:srgbClr val="FCD6D7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70" name="CuadroTexto 69">
            <a:extLst>
              <a:ext uri="{FF2B5EF4-FFF2-40B4-BE49-F238E27FC236}">
                <a16:creationId xmlns:a16="http://schemas.microsoft.com/office/drawing/2014/main" id="{C5660BA0-7AA5-442F-B19F-51782AAE91E1}"/>
              </a:ext>
            </a:extLst>
          </p:cNvPr>
          <p:cNvSpPr txBox="1"/>
          <p:nvPr/>
        </p:nvSpPr>
        <p:spPr>
          <a:xfrm flipH="1">
            <a:off x="560832" y="3174959"/>
            <a:ext cx="157604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CL" sz="3200" dirty="0">
                <a:latin typeface="Please write me a song" panose="02000603000000000000" pitchFamily="2" charset="0"/>
                <a:ea typeface="Please write me a song" panose="02000603000000000000" pitchFamily="2" charset="0"/>
              </a:rPr>
              <a:t>Importante</a:t>
            </a:r>
          </a:p>
        </p:txBody>
      </p:sp>
      <p:sp>
        <p:nvSpPr>
          <p:cNvPr id="72" name="CuadroTexto 71">
            <a:extLst>
              <a:ext uri="{FF2B5EF4-FFF2-40B4-BE49-F238E27FC236}">
                <a16:creationId xmlns:a16="http://schemas.microsoft.com/office/drawing/2014/main" id="{FA02E334-CC17-4B72-8C99-28B64BC13A1C}"/>
              </a:ext>
            </a:extLst>
          </p:cNvPr>
          <p:cNvSpPr txBox="1"/>
          <p:nvPr/>
        </p:nvSpPr>
        <p:spPr>
          <a:xfrm flipH="1">
            <a:off x="773256" y="5571063"/>
            <a:ext cx="1293702" cy="594906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algn="ctr"/>
            <a:r>
              <a:rPr lang="es-CL" sz="3266" dirty="0">
                <a:latin typeface="The Sunset" pitchFamily="2" charset="0"/>
              </a:rPr>
              <a:t>Notas</a:t>
            </a:r>
          </a:p>
        </p:txBody>
      </p:sp>
      <p:pic>
        <p:nvPicPr>
          <p:cNvPr id="22" name="Imagen 21">
            <a:extLst>
              <a:ext uri="{FF2B5EF4-FFF2-40B4-BE49-F238E27FC236}">
                <a16:creationId xmlns:a16="http://schemas.microsoft.com/office/drawing/2014/main" id="{62CBFADE-6F0F-42F1-9100-230F3D7A9794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188956" y="4650379"/>
            <a:ext cx="727315" cy="2864905"/>
          </a:xfrm>
          <a:prstGeom prst="rect">
            <a:avLst/>
          </a:prstGeom>
        </p:spPr>
      </p:pic>
      <p:pic>
        <p:nvPicPr>
          <p:cNvPr id="23" name="Imagen 22">
            <a:extLst>
              <a:ext uri="{FF2B5EF4-FFF2-40B4-BE49-F238E27FC236}">
                <a16:creationId xmlns:a16="http://schemas.microsoft.com/office/drawing/2014/main" id="{2B2C2E0D-EB88-46B4-AC8F-E4A9A8B31354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43898" t="21174"/>
          <a:stretch/>
        </p:blipFill>
        <p:spPr>
          <a:xfrm>
            <a:off x="0" y="0"/>
            <a:ext cx="909986" cy="976498"/>
          </a:xfrm>
          <a:prstGeom prst="rect">
            <a:avLst/>
          </a:prstGeom>
        </p:spPr>
      </p:pic>
      <p:pic>
        <p:nvPicPr>
          <p:cNvPr id="25" name="Imagen 24">
            <a:extLst>
              <a:ext uri="{FF2B5EF4-FFF2-40B4-BE49-F238E27FC236}">
                <a16:creationId xmlns:a16="http://schemas.microsoft.com/office/drawing/2014/main" id="{C293EFCA-F8D9-437F-BBDE-D23B0F61DF56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027536" y="351099"/>
            <a:ext cx="713197" cy="476000"/>
          </a:xfrm>
          <a:prstGeom prst="rect">
            <a:avLst/>
          </a:prstGeom>
        </p:spPr>
      </p:pic>
      <p:grpSp>
        <p:nvGrpSpPr>
          <p:cNvPr id="31" name="Grupo 30">
            <a:extLst>
              <a:ext uri="{FF2B5EF4-FFF2-40B4-BE49-F238E27FC236}">
                <a16:creationId xmlns:a16="http://schemas.microsoft.com/office/drawing/2014/main" id="{7745E27F-467E-4749-8E47-3209094E0C66}"/>
              </a:ext>
            </a:extLst>
          </p:cNvPr>
          <p:cNvGrpSpPr/>
          <p:nvPr/>
        </p:nvGrpSpPr>
        <p:grpSpPr>
          <a:xfrm>
            <a:off x="526230" y="2080990"/>
            <a:ext cx="160028" cy="1041337"/>
            <a:chOff x="508707" y="2032864"/>
            <a:chExt cx="160028" cy="1041337"/>
          </a:xfrm>
        </p:grpSpPr>
        <p:pic>
          <p:nvPicPr>
            <p:cNvPr id="57" name="Imagen 56">
              <a:extLst>
                <a:ext uri="{FF2B5EF4-FFF2-40B4-BE49-F238E27FC236}">
                  <a16:creationId xmlns:a16="http://schemas.microsoft.com/office/drawing/2014/main" id="{961930C2-F576-49DD-A7AA-2FDB4D77175D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7508" y="2035205"/>
              <a:ext cx="162906" cy="158223"/>
            </a:xfrm>
            <a:prstGeom prst="rect">
              <a:avLst/>
            </a:prstGeom>
          </p:spPr>
        </p:pic>
        <p:pic>
          <p:nvPicPr>
            <p:cNvPr id="58" name="Imagen 57">
              <a:extLst>
                <a:ext uri="{FF2B5EF4-FFF2-40B4-BE49-F238E27FC236}">
                  <a16:creationId xmlns:a16="http://schemas.microsoft.com/office/drawing/2014/main" id="{56867267-B475-4E69-9D58-EC62A6FE058B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7509" y="2315160"/>
              <a:ext cx="162906" cy="158223"/>
            </a:xfrm>
            <a:prstGeom prst="rect">
              <a:avLst/>
            </a:prstGeom>
          </p:spPr>
        </p:pic>
        <p:pic>
          <p:nvPicPr>
            <p:cNvPr id="60" name="Imagen 59">
              <a:extLst>
                <a:ext uri="{FF2B5EF4-FFF2-40B4-BE49-F238E27FC236}">
                  <a16:creationId xmlns:a16="http://schemas.microsoft.com/office/drawing/2014/main" id="{E29EF204-A448-4002-8A1C-DB0341F31464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6366" y="2619960"/>
              <a:ext cx="162906" cy="158223"/>
            </a:xfrm>
            <a:prstGeom prst="rect">
              <a:avLst/>
            </a:prstGeom>
          </p:spPr>
        </p:pic>
        <p:pic>
          <p:nvPicPr>
            <p:cNvPr id="63" name="Imagen 62">
              <a:extLst>
                <a:ext uri="{FF2B5EF4-FFF2-40B4-BE49-F238E27FC236}">
                  <a16:creationId xmlns:a16="http://schemas.microsoft.com/office/drawing/2014/main" id="{86120641-32C4-4AE8-94D3-C94C18868525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8171" y="2913636"/>
              <a:ext cx="162906" cy="158223"/>
            </a:xfrm>
            <a:prstGeom prst="rect">
              <a:avLst/>
            </a:prstGeom>
          </p:spPr>
        </p:pic>
      </p:grpSp>
      <p:sp>
        <p:nvSpPr>
          <p:cNvPr id="64" name="Placa 63">
            <a:extLst>
              <a:ext uri="{FF2B5EF4-FFF2-40B4-BE49-F238E27FC236}">
                <a16:creationId xmlns:a16="http://schemas.microsoft.com/office/drawing/2014/main" id="{1F1A37EF-7612-4F45-97CD-3C62C17F6D0D}"/>
              </a:ext>
            </a:extLst>
          </p:cNvPr>
          <p:cNvSpPr/>
          <p:nvPr/>
        </p:nvSpPr>
        <p:spPr>
          <a:xfrm flipH="1">
            <a:off x="544463" y="3806973"/>
            <a:ext cx="1680470" cy="1381373"/>
          </a:xfrm>
          <a:prstGeom prst="plaque">
            <a:avLst>
              <a:gd name="adj" fmla="val 6619"/>
            </a:avLst>
          </a:prstGeom>
          <a:noFill/>
          <a:ln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pic>
        <p:nvPicPr>
          <p:cNvPr id="32" name="Imagen 31">
            <a:extLst>
              <a:ext uri="{FF2B5EF4-FFF2-40B4-BE49-F238E27FC236}">
                <a16:creationId xmlns:a16="http://schemas.microsoft.com/office/drawing/2014/main" id="{26B63D50-3602-4D67-A76C-633D6D374657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259097" y="6541363"/>
            <a:ext cx="628638" cy="674145"/>
          </a:xfrm>
          <a:prstGeom prst="rect">
            <a:avLst/>
          </a:prstGeom>
        </p:spPr>
      </p:pic>
      <p:pic>
        <p:nvPicPr>
          <p:cNvPr id="65" name="Imagen 64">
            <a:extLst>
              <a:ext uri="{FF2B5EF4-FFF2-40B4-BE49-F238E27FC236}">
                <a16:creationId xmlns:a16="http://schemas.microsoft.com/office/drawing/2014/main" id="{D0CA3D43-846C-4A28-B7BE-3C0790EA8870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65716" t="50407"/>
          <a:stretch/>
        </p:blipFill>
        <p:spPr>
          <a:xfrm flipH="1">
            <a:off x="4623101" y="-1"/>
            <a:ext cx="445785" cy="47838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5551656"/>
      </p:ext>
    </p:extLst>
  </p:cSld>
  <p:clrMapOvr>
    <a:masterClrMapping/>
  </p:clrMapOvr>
</p:sld>
</file>

<file path=ppt/slides/slide3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5" name="Imagen 74">
            <a:extLst>
              <a:ext uri="{FF2B5EF4-FFF2-40B4-BE49-F238E27FC236}">
                <a16:creationId xmlns:a16="http://schemas.microsoft.com/office/drawing/2014/main" id="{86F066D6-3665-40A8-84FE-3CF74306B4E7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5802" t="16947" r="6588" b="21582"/>
          <a:stretch/>
        </p:blipFill>
        <p:spPr>
          <a:xfrm flipH="1">
            <a:off x="2534249" y="1615242"/>
            <a:ext cx="2241249" cy="5818323"/>
          </a:xfrm>
          <a:prstGeom prst="rect">
            <a:avLst/>
          </a:prstGeom>
        </p:spPr>
      </p:pic>
      <p:grpSp>
        <p:nvGrpSpPr>
          <p:cNvPr id="90" name="Grupo 89">
            <a:extLst>
              <a:ext uri="{FF2B5EF4-FFF2-40B4-BE49-F238E27FC236}">
                <a16:creationId xmlns:a16="http://schemas.microsoft.com/office/drawing/2014/main" id="{6A10F933-5BE6-45D0-9227-6F90A3B05617}"/>
              </a:ext>
            </a:extLst>
          </p:cNvPr>
          <p:cNvGrpSpPr/>
          <p:nvPr/>
        </p:nvGrpSpPr>
        <p:grpSpPr>
          <a:xfrm>
            <a:off x="2431176" y="1277695"/>
            <a:ext cx="2333423" cy="338554"/>
            <a:chOff x="282012" y="1116730"/>
            <a:chExt cx="2333423" cy="338554"/>
          </a:xfrm>
        </p:grpSpPr>
        <p:grpSp>
          <p:nvGrpSpPr>
            <p:cNvPr id="76" name="Grupo 75">
              <a:extLst>
                <a:ext uri="{FF2B5EF4-FFF2-40B4-BE49-F238E27FC236}">
                  <a16:creationId xmlns:a16="http://schemas.microsoft.com/office/drawing/2014/main" id="{A61A1061-E59C-431B-BF67-DEFCDEE579BE}"/>
                </a:ext>
              </a:extLst>
            </p:cNvPr>
            <p:cNvGrpSpPr/>
            <p:nvPr/>
          </p:nvGrpSpPr>
          <p:grpSpPr>
            <a:xfrm>
              <a:off x="1292286" y="1199456"/>
              <a:ext cx="1323149" cy="173102"/>
              <a:chOff x="2351916" y="2459619"/>
              <a:chExt cx="1424738" cy="173102"/>
            </a:xfrm>
          </p:grpSpPr>
          <p:pic>
            <p:nvPicPr>
              <p:cNvPr id="77" name="Imagen 76">
                <a:extLst>
                  <a:ext uri="{FF2B5EF4-FFF2-40B4-BE49-F238E27FC236}">
                    <a16:creationId xmlns:a16="http://schemas.microsoft.com/office/drawing/2014/main" id="{B7A81B46-CA0D-4087-89EF-FAE09193A61A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351916" y="2459619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78" name="Imagen 77">
                <a:extLst>
                  <a:ext uri="{FF2B5EF4-FFF2-40B4-BE49-F238E27FC236}">
                    <a16:creationId xmlns:a16="http://schemas.microsoft.com/office/drawing/2014/main" id="{E94153B6-6DC4-4AB7-AC3B-F55DD2065F5B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534444" y="2462337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79" name="Imagen 78">
                <a:extLst>
                  <a:ext uri="{FF2B5EF4-FFF2-40B4-BE49-F238E27FC236}">
                    <a16:creationId xmlns:a16="http://schemas.microsoft.com/office/drawing/2014/main" id="{EA1DF94F-D73B-4068-AC8A-D0A408DD32D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713545" y="2467401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0" name="Imagen 79">
                <a:extLst>
                  <a:ext uri="{FF2B5EF4-FFF2-40B4-BE49-F238E27FC236}">
                    <a16:creationId xmlns:a16="http://schemas.microsoft.com/office/drawing/2014/main" id="{62C852A6-1DC0-492C-8708-0BCE85A2F8DC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898714" y="2467401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1" name="Imagen 80">
                <a:extLst>
                  <a:ext uri="{FF2B5EF4-FFF2-40B4-BE49-F238E27FC236}">
                    <a16:creationId xmlns:a16="http://schemas.microsoft.com/office/drawing/2014/main" id="{0177E378-B2D1-433E-B487-95F0ADA2623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080634" y="2462337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2" name="Imagen 81">
                <a:extLst>
                  <a:ext uri="{FF2B5EF4-FFF2-40B4-BE49-F238E27FC236}">
                    <a16:creationId xmlns:a16="http://schemas.microsoft.com/office/drawing/2014/main" id="{5D2CCC76-1728-4CCE-8CA6-F4D7D93C730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259735" y="2463688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3" name="Imagen 82">
                <a:extLst>
                  <a:ext uri="{FF2B5EF4-FFF2-40B4-BE49-F238E27FC236}">
                    <a16:creationId xmlns:a16="http://schemas.microsoft.com/office/drawing/2014/main" id="{8737CD88-8CE9-45B7-B88B-A039D1BC2D9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436306" y="2459619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4" name="Imagen 83">
                <a:extLst>
                  <a:ext uri="{FF2B5EF4-FFF2-40B4-BE49-F238E27FC236}">
                    <a16:creationId xmlns:a16="http://schemas.microsoft.com/office/drawing/2014/main" id="{9C749F1B-619A-40EE-A3E5-6C9759F13278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624293" y="2462337"/>
                <a:ext cx="152361" cy="165320"/>
              </a:xfrm>
              <a:prstGeom prst="rect">
                <a:avLst/>
              </a:prstGeom>
            </p:spPr>
          </p:pic>
        </p:grpSp>
        <p:sp>
          <p:nvSpPr>
            <p:cNvPr id="86" name="CuadroTexto 85">
              <a:extLst>
                <a:ext uri="{FF2B5EF4-FFF2-40B4-BE49-F238E27FC236}">
                  <a16:creationId xmlns:a16="http://schemas.microsoft.com/office/drawing/2014/main" id="{E7CF8BFC-D72D-4A50-9441-6DC5C224B0DC}"/>
                </a:ext>
              </a:extLst>
            </p:cNvPr>
            <p:cNvSpPr txBox="1"/>
            <p:nvPr/>
          </p:nvSpPr>
          <p:spPr>
            <a:xfrm>
              <a:off x="282012" y="1116730"/>
              <a:ext cx="1081021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s-CL" sz="1600" dirty="0">
                  <a:latin typeface="that i love you" pitchFamily="2" charset="0"/>
                </a:rPr>
                <a:t>Hidratación</a:t>
              </a:r>
            </a:p>
          </p:txBody>
        </p:sp>
      </p:grpSp>
      <p:sp>
        <p:nvSpPr>
          <p:cNvPr id="2" name="Rectángulo: esquinas redondeadas 1">
            <a:extLst>
              <a:ext uri="{FF2B5EF4-FFF2-40B4-BE49-F238E27FC236}">
                <a16:creationId xmlns:a16="http://schemas.microsoft.com/office/drawing/2014/main" id="{8AFFB728-72C6-47D6-8CF6-8E68D901CF0E}"/>
              </a:ext>
            </a:extLst>
          </p:cNvPr>
          <p:cNvSpPr/>
          <p:nvPr/>
        </p:nvSpPr>
        <p:spPr>
          <a:xfrm flipH="1">
            <a:off x="2536574" y="808814"/>
            <a:ext cx="2238924" cy="348713"/>
          </a:xfrm>
          <a:prstGeom prst="roundRect">
            <a:avLst>
              <a:gd name="adj" fmla="val 20690"/>
            </a:avLst>
          </a:prstGeom>
          <a:noFill/>
          <a:ln>
            <a:solidFill>
              <a:schemeClr val="bg1">
                <a:lumMod val="65000"/>
              </a:schemeClr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grpSp>
        <p:nvGrpSpPr>
          <p:cNvPr id="20" name="Grupo 19">
            <a:extLst>
              <a:ext uri="{FF2B5EF4-FFF2-40B4-BE49-F238E27FC236}">
                <a16:creationId xmlns:a16="http://schemas.microsoft.com/office/drawing/2014/main" id="{9E56ED60-C0FC-4AFF-8B2B-402E4644997E}"/>
              </a:ext>
            </a:extLst>
          </p:cNvPr>
          <p:cNvGrpSpPr/>
          <p:nvPr/>
        </p:nvGrpSpPr>
        <p:grpSpPr>
          <a:xfrm>
            <a:off x="2648158" y="551964"/>
            <a:ext cx="1302561" cy="270451"/>
            <a:chOff x="3427898" y="945416"/>
            <a:chExt cx="1302561" cy="270451"/>
          </a:xfrm>
        </p:grpSpPr>
        <p:sp>
          <p:nvSpPr>
            <p:cNvPr id="6" name="Elipse 5">
              <a:extLst>
                <a:ext uri="{FF2B5EF4-FFF2-40B4-BE49-F238E27FC236}">
                  <a16:creationId xmlns:a16="http://schemas.microsoft.com/office/drawing/2014/main" id="{2C5DCEA4-6AF6-49BD-B708-B769FAFE792C}"/>
                </a:ext>
              </a:extLst>
            </p:cNvPr>
            <p:cNvSpPr/>
            <p:nvPr/>
          </p:nvSpPr>
          <p:spPr>
            <a:xfrm>
              <a:off x="3448303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7" name="CuadroTexto 6">
              <a:extLst>
                <a:ext uri="{FF2B5EF4-FFF2-40B4-BE49-F238E27FC236}">
                  <a16:creationId xmlns:a16="http://schemas.microsoft.com/office/drawing/2014/main" id="{AA089D6C-B1E2-48FB-BE83-481042A4D336}"/>
                </a:ext>
              </a:extLst>
            </p:cNvPr>
            <p:cNvSpPr txBox="1"/>
            <p:nvPr/>
          </p:nvSpPr>
          <p:spPr>
            <a:xfrm>
              <a:off x="3427898" y="945416"/>
              <a:ext cx="167925" cy="2623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L</a:t>
              </a:r>
            </a:p>
          </p:txBody>
        </p:sp>
        <p:sp>
          <p:nvSpPr>
            <p:cNvPr id="8" name="Elipse 7">
              <a:extLst>
                <a:ext uri="{FF2B5EF4-FFF2-40B4-BE49-F238E27FC236}">
                  <a16:creationId xmlns:a16="http://schemas.microsoft.com/office/drawing/2014/main" id="{EF3D6D35-0B29-48F8-A7E7-F05677A56176}"/>
                </a:ext>
              </a:extLst>
            </p:cNvPr>
            <p:cNvSpPr/>
            <p:nvPr/>
          </p:nvSpPr>
          <p:spPr>
            <a:xfrm>
              <a:off x="3636352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9" name="CuadroTexto 8">
              <a:extLst>
                <a:ext uri="{FF2B5EF4-FFF2-40B4-BE49-F238E27FC236}">
                  <a16:creationId xmlns:a16="http://schemas.microsoft.com/office/drawing/2014/main" id="{9A7EF53A-AA99-48D2-85A8-CA65C6ED1C5E}"/>
                </a:ext>
              </a:extLst>
            </p:cNvPr>
            <p:cNvSpPr txBox="1"/>
            <p:nvPr/>
          </p:nvSpPr>
          <p:spPr>
            <a:xfrm>
              <a:off x="3604676" y="945416"/>
              <a:ext cx="167925" cy="2623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M</a:t>
              </a:r>
            </a:p>
          </p:txBody>
        </p:sp>
        <p:sp>
          <p:nvSpPr>
            <p:cNvPr id="10" name="Elipse 9">
              <a:extLst>
                <a:ext uri="{FF2B5EF4-FFF2-40B4-BE49-F238E27FC236}">
                  <a16:creationId xmlns:a16="http://schemas.microsoft.com/office/drawing/2014/main" id="{B0003AE6-C47F-46BF-B6B1-DDBB042C0368}"/>
                </a:ext>
              </a:extLst>
            </p:cNvPr>
            <p:cNvSpPr/>
            <p:nvPr/>
          </p:nvSpPr>
          <p:spPr>
            <a:xfrm>
              <a:off x="3822502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1" name="CuadroTexto 10">
              <a:extLst>
                <a:ext uri="{FF2B5EF4-FFF2-40B4-BE49-F238E27FC236}">
                  <a16:creationId xmlns:a16="http://schemas.microsoft.com/office/drawing/2014/main" id="{93A2415F-9910-41C0-9834-ACE5EE7EC06F}"/>
                </a:ext>
              </a:extLst>
            </p:cNvPr>
            <p:cNvSpPr txBox="1"/>
            <p:nvPr/>
          </p:nvSpPr>
          <p:spPr>
            <a:xfrm>
              <a:off x="3795934" y="953506"/>
              <a:ext cx="167925" cy="2623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M</a:t>
              </a:r>
            </a:p>
          </p:txBody>
        </p:sp>
        <p:sp>
          <p:nvSpPr>
            <p:cNvPr id="12" name="Elipse 11">
              <a:extLst>
                <a:ext uri="{FF2B5EF4-FFF2-40B4-BE49-F238E27FC236}">
                  <a16:creationId xmlns:a16="http://schemas.microsoft.com/office/drawing/2014/main" id="{C7C288CE-F547-4E52-94A3-8C23F40BEE3C}"/>
                </a:ext>
              </a:extLst>
            </p:cNvPr>
            <p:cNvSpPr/>
            <p:nvPr/>
          </p:nvSpPr>
          <p:spPr>
            <a:xfrm>
              <a:off x="4008652" y="983612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3" name="CuadroTexto 12">
              <a:extLst>
                <a:ext uri="{FF2B5EF4-FFF2-40B4-BE49-F238E27FC236}">
                  <a16:creationId xmlns:a16="http://schemas.microsoft.com/office/drawing/2014/main" id="{4114C506-8170-47D2-9D5A-128DBFEEE7C8}"/>
                </a:ext>
              </a:extLst>
            </p:cNvPr>
            <p:cNvSpPr txBox="1"/>
            <p:nvPr/>
          </p:nvSpPr>
          <p:spPr>
            <a:xfrm>
              <a:off x="3987194" y="951397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J</a:t>
              </a:r>
            </a:p>
          </p:txBody>
        </p:sp>
        <p:sp>
          <p:nvSpPr>
            <p:cNvPr id="14" name="Elipse 13">
              <a:extLst>
                <a:ext uri="{FF2B5EF4-FFF2-40B4-BE49-F238E27FC236}">
                  <a16:creationId xmlns:a16="http://schemas.microsoft.com/office/drawing/2014/main" id="{7CC52FD5-4E7C-49FA-BD83-A545EB3FC017}"/>
                </a:ext>
              </a:extLst>
            </p:cNvPr>
            <p:cNvSpPr/>
            <p:nvPr/>
          </p:nvSpPr>
          <p:spPr>
            <a:xfrm>
              <a:off x="4195174" y="983612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5" name="CuadroTexto 14">
              <a:extLst>
                <a:ext uri="{FF2B5EF4-FFF2-40B4-BE49-F238E27FC236}">
                  <a16:creationId xmlns:a16="http://schemas.microsoft.com/office/drawing/2014/main" id="{DDD8D263-EBC7-4AD3-8203-2FC2CBE524AF}"/>
                </a:ext>
              </a:extLst>
            </p:cNvPr>
            <p:cNvSpPr txBox="1"/>
            <p:nvPr/>
          </p:nvSpPr>
          <p:spPr>
            <a:xfrm>
              <a:off x="4169468" y="953506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V</a:t>
              </a:r>
            </a:p>
          </p:txBody>
        </p:sp>
        <p:sp>
          <p:nvSpPr>
            <p:cNvPr id="16" name="Elipse 15">
              <a:extLst>
                <a:ext uri="{FF2B5EF4-FFF2-40B4-BE49-F238E27FC236}">
                  <a16:creationId xmlns:a16="http://schemas.microsoft.com/office/drawing/2014/main" id="{1684D4EA-52BA-4FA5-A1FB-CB87FE74C584}"/>
                </a:ext>
              </a:extLst>
            </p:cNvPr>
            <p:cNvSpPr/>
            <p:nvPr/>
          </p:nvSpPr>
          <p:spPr>
            <a:xfrm>
              <a:off x="4383504" y="983612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7" name="CuadroTexto 16">
              <a:extLst>
                <a:ext uri="{FF2B5EF4-FFF2-40B4-BE49-F238E27FC236}">
                  <a16:creationId xmlns:a16="http://schemas.microsoft.com/office/drawing/2014/main" id="{3308939E-46AD-485D-B001-89690CD4E751}"/>
                </a:ext>
              </a:extLst>
            </p:cNvPr>
            <p:cNvSpPr txBox="1"/>
            <p:nvPr/>
          </p:nvSpPr>
          <p:spPr>
            <a:xfrm>
              <a:off x="4354590" y="945416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S</a:t>
              </a:r>
            </a:p>
          </p:txBody>
        </p:sp>
        <p:sp>
          <p:nvSpPr>
            <p:cNvPr id="18" name="Elipse 17">
              <a:extLst>
                <a:ext uri="{FF2B5EF4-FFF2-40B4-BE49-F238E27FC236}">
                  <a16:creationId xmlns:a16="http://schemas.microsoft.com/office/drawing/2014/main" id="{A8672FC7-70F5-4C49-A014-22DFFFBC4EA9}"/>
                </a:ext>
              </a:extLst>
            </p:cNvPr>
            <p:cNvSpPr/>
            <p:nvPr/>
          </p:nvSpPr>
          <p:spPr>
            <a:xfrm>
              <a:off x="4562534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9" name="CuadroTexto 18">
              <a:extLst>
                <a:ext uri="{FF2B5EF4-FFF2-40B4-BE49-F238E27FC236}">
                  <a16:creationId xmlns:a16="http://schemas.microsoft.com/office/drawing/2014/main" id="{FDD8A62F-1C31-4D5B-8003-266E7EE66DB5}"/>
                </a:ext>
              </a:extLst>
            </p:cNvPr>
            <p:cNvSpPr txBox="1"/>
            <p:nvPr/>
          </p:nvSpPr>
          <p:spPr>
            <a:xfrm>
              <a:off x="4541872" y="945416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D</a:t>
              </a:r>
            </a:p>
          </p:txBody>
        </p:sp>
      </p:grpSp>
      <p:sp>
        <p:nvSpPr>
          <p:cNvPr id="43" name="Rectángulo: esquinas redondeadas 42">
            <a:extLst>
              <a:ext uri="{FF2B5EF4-FFF2-40B4-BE49-F238E27FC236}">
                <a16:creationId xmlns:a16="http://schemas.microsoft.com/office/drawing/2014/main" id="{89D5D1E2-00DC-4937-B50F-B770D836BFF9}"/>
              </a:ext>
            </a:extLst>
          </p:cNvPr>
          <p:cNvSpPr/>
          <p:nvPr/>
        </p:nvSpPr>
        <p:spPr>
          <a:xfrm flipH="1">
            <a:off x="460830" y="5801409"/>
            <a:ext cx="1867912" cy="1306787"/>
          </a:xfrm>
          <a:prstGeom prst="roundRect">
            <a:avLst>
              <a:gd name="adj" fmla="val 3042"/>
            </a:avLst>
          </a:prstGeom>
          <a:noFill/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61" name="CuadroTexto 60">
            <a:extLst>
              <a:ext uri="{FF2B5EF4-FFF2-40B4-BE49-F238E27FC236}">
                <a16:creationId xmlns:a16="http://schemas.microsoft.com/office/drawing/2014/main" id="{B1867932-8D36-4858-BFF8-81AECC48EBAD}"/>
              </a:ext>
            </a:extLst>
          </p:cNvPr>
          <p:cNvSpPr txBox="1"/>
          <p:nvPr/>
        </p:nvSpPr>
        <p:spPr>
          <a:xfrm>
            <a:off x="502270" y="470523"/>
            <a:ext cx="1705246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CL" sz="4800" dirty="0">
                <a:latin typeface="August Script Bold free" pitchFamily="2" charset="0"/>
              </a:rPr>
              <a:t>Año</a:t>
            </a:r>
          </a:p>
        </p:txBody>
      </p:sp>
      <p:sp>
        <p:nvSpPr>
          <p:cNvPr id="62" name="CuadroTexto 61">
            <a:extLst>
              <a:ext uri="{FF2B5EF4-FFF2-40B4-BE49-F238E27FC236}">
                <a16:creationId xmlns:a16="http://schemas.microsoft.com/office/drawing/2014/main" id="{D7348A25-2C0A-4180-9706-193D7ACDBC8E}"/>
              </a:ext>
            </a:extLst>
          </p:cNvPr>
          <p:cNvSpPr txBox="1"/>
          <p:nvPr/>
        </p:nvSpPr>
        <p:spPr>
          <a:xfrm>
            <a:off x="1174158" y="905259"/>
            <a:ext cx="149088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CL" sz="4000" dirty="0" smtClean="0">
                <a:latin typeface="August Script Bold free" pitchFamily="2" charset="0"/>
              </a:rPr>
              <a:t>2023 </a:t>
            </a:r>
            <a:endParaRPr lang="es-CL" sz="4000" dirty="0">
              <a:latin typeface="August Script Bold free" pitchFamily="2" charset="0"/>
            </a:endParaRPr>
          </a:p>
        </p:txBody>
      </p:sp>
      <p:sp>
        <p:nvSpPr>
          <p:cNvPr id="27" name="CuadroTexto 26">
            <a:extLst>
              <a:ext uri="{FF2B5EF4-FFF2-40B4-BE49-F238E27FC236}">
                <a16:creationId xmlns:a16="http://schemas.microsoft.com/office/drawing/2014/main" id="{F0091D1D-C5BA-4DD7-B564-F84C4F3256B9}"/>
              </a:ext>
            </a:extLst>
          </p:cNvPr>
          <p:cNvSpPr txBox="1"/>
          <p:nvPr/>
        </p:nvSpPr>
        <p:spPr>
          <a:xfrm>
            <a:off x="788889" y="1505371"/>
            <a:ext cx="136617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CL" sz="3600" dirty="0">
                <a:latin typeface="Ayunindra Font" pitchFamily="50" charset="0"/>
              </a:rPr>
              <a:t>Metas</a:t>
            </a:r>
          </a:p>
        </p:txBody>
      </p:sp>
      <p:cxnSp>
        <p:nvCxnSpPr>
          <p:cNvPr id="34" name="Conector recto 33">
            <a:extLst>
              <a:ext uri="{FF2B5EF4-FFF2-40B4-BE49-F238E27FC236}">
                <a16:creationId xmlns:a16="http://schemas.microsoft.com/office/drawing/2014/main" id="{6C326F97-CC68-4216-8B0B-6409AE189A23}"/>
              </a:ext>
            </a:extLst>
          </p:cNvPr>
          <p:cNvCxnSpPr>
            <a:cxnSpLocks/>
          </p:cNvCxnSpPr>
          <p:nvPr/>
        </p:nvCxnSpPr>
        <p:spPr>
          <a:xfrm>
            <a:off x="719609" y="2193173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Conector recto 36">
            <a:extLst>
              <a:ext uri="{FF2B5EF4-FFF2-40B4-BE49-F238E27FC236}">
                <a16:creationId xmlns:a16="http://schemas.microsoft.com/office/drawing/2014/main" id="{7A9A9E17-643C-46C7-8DA1-90ACB4FD0A6E}"/>
              </a:ext>
            </a:extLst>
          </p:cNvPr>
          <p:cNvCxnSpPr>
            <a:cxnSpLocks/>
          </p:cNvCxnSpPr>
          <p:nvPr/>
        </p:nvCxnSpPr>
        <p:spPr>
          <a:xfrm>
            <a:off x="720116" y="2475725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Conector recto 37">
            <a:extLst>
              <a:ext uri="{FF2B5EF4-FFF2-40B4-BE49-F238E27FC236}">
                <a16:creationId xmlns:a16="http://schemas.microsoft.com/office/drawing/2014/main" id="{117FEECC-50E9-48AE-A3A0-ECE918D11567}"/>
              </a:ext>
            </a:extLst>
          </p:cNvPr>
          <p:cNvCxnSpPr>
            <a:cxnSpLocks/>
          </p:cNvCxnSpPr>
          <p:nvPr/>
        </p:nvCxnSpPr>
        <p:spPr>
          <a:xfrm>
            <a:off x="718240" y="2780525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Conector recto 38">
            <a:extLst>
              <a:ext uri="{FF2B5EF4-FFF2-40B4-BE49-F238E27FC236}">
                <a16:creationId xmlns:a16="http://schemas.microsoft.com/office/drawing/2014/main" id="{F24D8324-6901-4816-8512-FDC54A3E01DF}"/>
              </a:ext>
            </a:extLst>
          </p:cNvPr>
          <p:cNvCxnSpPr>
            <a:cxnSpLocks/>
          </p:cNvCxnSpPr>
          <p:nvPr/>
        </p:nvCxnSpPr>
        <p:spPr>
          <a:xfrm>
            <a:off x="718240" y="3074201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Placa 2">
            <a:extLst>
              <a:ext uri="{FF2B5EF4-FFF2-40B4-BE49-F238E27FC236}">
                <a16:creationId xmlns:a16="http://schemas.microsoft.com/office/drawing/2014/main" id="{C3F9C842-00FA-4A41-AA78-EC49C9D9D4A3}"/>
              </a:ext>
            </a:extLst>
          </p:cNvPr>
          <p:cNvSpPr/>
          <p:nvPr/>
        </p:nvSpPr>
        <p:spPr>
          <a:xfrm flipH="1">
            <a:off x="489789" y="3750740"/>
            <a:ext cx="1791840" cy="1500318"/>
          </a:xfrm>
          <a:prstGeom prst="plaque">
            <a:avLst>
              <a:gd name="adj" fmla="val 6619"/>
            </a:avLst>
          </a:prstGeom>
          <a:solidFill>
            <a:srgbClr val="FCEBE0"/>
          </a:solidFill>
          <a:ln>
            <a:solidFill>
              <a:srgbClr val="FCD6D7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70" name="CuadroTexto 69">
            <a:extLst>
              <a:ext uri="{FF2B5EF4-FFF2-40B4-BE49-F238E27FC236}">
                <a16:creationId xmlns:a16="http://schemas.microsoft.com/office/drawing/2014/main" id="{C5660BA0-7AA5-442F-B19F-51782AAE91E1}"/>
              </a:ext>
            </a:extLst>
          </p:cNvPr>
          <p:cNvSpPr txBox="1"/>
          <p:nvPr/>
        </p:nvSpPr>
        <p:spPr>
          <a:xfrm flipH="1">
            <a:off x="560832" y="3174959"/>
            <a:ext cx="157604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CL" sz="3200" dirty="0">
                <a:latin typeface="Please write me a song" panose="02000603000000000000" pitchFamily="2" charset="0"/>
                <a:ea typeface="Please write me a song" panose="02000603000000000000" pitchFamily="2" charset="0"/>
              </a:rPr>
              <a:t>Importante</a:t>
            </a:r>
          </a:p>
        </p:txBody>
      </p:sp>
      <p:sp>
        <p:nvSpPr>
          <p:cNvPr id="72" name="CuadroTexto 71">
            <a:extLst>
              <a:ext uri="{FF2B5EF4-FFF2-40B4-BE49-F238E27FC236}">
                <a16:creationId xmlns:a16="http://schemas.microsoft.com/office/drawing/2014/main" id="{FA02E334-CC17-4B72-8C99-28B64BC13A1C}"/>
              </a:ext>
            </a:extLst>
          </p:cNvPr>
          <p:cNvSpPr txBox="1"/>
          <p:nvPr/>
        </p:nvSpPr>
        <p:spPr>
          <a:xfrm flipH="1">
            <a:off x="773256" y="5571063"/>
            <a:ext cx="1293702" cy="594906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algn="ctr"/>
            <a:r>
              <a:rPr lang="es-CL" sz="3266" dirty="0">
                <a:latin typeface="The Sunset" pitchFamily="2" charset="0"/>
              </a:rPr>
              <a:t>Notas</a:t>
            </a:r>
          </a:p>
        </p:txBody>
      </p:sp>
      <p:pic>
        <p:nvPicPr>
          <p:cNvPr id="22" name="Imagen 21">
            <a:extLst>
              <a:ext uri="{FF2B5EF4-FFF2-40B4-BE49-F238E27FC236}">
                <a16:creationId xmlns:a16="http://schemas.microsoft.com/office/drawing/2014/main" id="{62CBFADE-6F0F-42F1-9100-230F3D7A9794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188956" y="4650379"/>
            <a:ext cx="727315" cy="2864905"/>
          </a:xfrm>
          <a:prstGeom prst="rect">
            <a:avLst/>
          </a:prstGeom>
        </p:spPr>
      </p:pic>
      <p:pic>
        <p:nvPicPr>
          <p:cNvPr id="23" name="Imagen 22">
            <a:extLst>
              <a:ext uri="{FF2B5EF4-FFF2-40B4-BE49-F238E27FC236}">
                <a16:creationId xmlns:a16="http://schemas.microsoft.com/office/drawing/2014/main" id="{2B2C2E0D-EB88-46B4-AC8F-E4A9A8B31354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43898" t="21174"/>
          <a:stretch/>
        </p:blipFill>
        <p:spPr>
          <a:xfrm>
            <a:off x="0" y="0"/>
            <a:ext cx="909986" cy="976498"/>
          </a:xfrm>
          <a:prstGeom prst="rect">
            <a:avLst/>
          </a:prstGeom>
        </p:spPr>
      </p:pic>
      <p:pic>
        <p:nvPicPr>
          <p:cNvPr id="25" name="Imagen 24">
            <a:extLst>
              <a:ext uri="{FF2B5EF4-FFF2-40B4-BE49-F238E27FC236}">
                <a16:creationId xmlns:a16="http://schemas.microsoft.com/office/drawing/2014/main" id="{C293EFCA-F8D9-437F-BBDE-D23B0F61DF56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027536" y="351099"/>
            <a:ext cx="713197" cy="476000"/>
          </a:xfrm>
          <a:prstGeom prst="rect">
            <a:avLst/>
          </a:prstGeom>
        </p:spPr>
      </p:pic>
      <p:grpSp>
        <p:nvGrpSpPr>
          <p:cNvPr id="31" name="Grupo 30">
            <a:extLst>
              <a:ext uri="{FF2B5EF4-FFF2-40B4-BE49-F238E27FC236}">
                <a16:creationId xmlns:a16="http://schemas.microsoft.com/office/drawing/2014/main" id="{7745E27F-467E-4749-8E47-3209094E0C66}"/>
              </a:ext>
            </a:extLst>
          </p:cNvPr>
          <p:cNvGrpSpPr/>
          <p:nvPr/>
        </p:nvGrpSpPr>
        <p:grpSpPr>
          <a:xfrm>
            <a:off x="526230" y="2080990"/>
            <a:ext cx="160028" cy="1041337"/>
            <a:chOff x="508707" y="2032864"/>
            <a:chExt cx="160028" cy="1041337"/>
          </a:xfrm>
        </p:grpSpPr>
        <p:pic>
          <p:nvPicPr>
            <p:cNvPr id="57" name="Imagen 56">
              <a:extLst>
                <a:ext uri="{FF2B5EF4-FFF2-40B4-BE49-F238E27FC236}">
                  <a16:creationId xmlns:a16="http://schemas.microsoft.com/office/drawing/2014/main" id="{961930C2-F576-49DD-A7AA-2FDB4D77175D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7508" y="2035205"/>
              <a:ext cx="162906" cy="158223"/>
            </a:xfrm>
            <a:prstGeom prst="rect">
              <a:avLst/>
            </a:prstGeom>
          </p:spPr>
        </p:pic>
        <p:pic>
          <p:nvPicPr>
            <p:cNvPr id="58" name="Imagen 57">
              <a:extLst>
                <a:ext uri="{FF2B5EF4-FFF2-40B4-BE49-F238E27FC236}">
                  <a16:creationId xmlns:a16="http://schemas.microsoft.com/office/drawing/2014/main" id="{56867267-B475-4E69-9D58-EC62A6FE058B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7509" y="2315160"/>
              <a:ext cx="162906" cy="158223"/>
            </a:xfrm>
            <a:prstGeom prst="rect">
              <a:avLst/>
            </a:prstGeom>
          </p:spPr>
        </p:pic>
        <p:pic>
          <p:nvPicPr>
            <p:cNvPr id="60" name="Imagen 59">
              <a:extLst>
                <a:ext uri="{FF2B5EF4-FFF2-40B4-BE49-F238E27FC236}">
                  <a16:creationId xmlns:a16="http://schemas.microsoft.com/office/drawing/2014/main" id="{E29EF204-A448-4002-8A1C-DB0341F31464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6366" y="2619960"/>
              <a:ext cx="162906" cy="158223"/>
            </a:xfrm>
            <a:prstGeom prst="rect">
              <a:avLst/>
            </a:prstGeom>
          </p:spPr>
        </p:pic>
        <p:pic>
          <p:nvPicPr>
            <p:cNvPr id="63" name="Imagen 62">
              <a:extLst>
                <a:ext uri="{FF2B5EF4-FFF2-40B4-BE49-F238E27FC236}">
                  <a16:creationId xmlns:a16="http://schemas.microsoft.com/office/drawing/2014/main" id="{86120641-32C4-4AE8-94D3-C94C18868525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8171" y="2913636"/>
              <a:ext cx="162906" cy="158223"/>
            </a:xfrm>
            <a:prstGeom prst="rect">
              <a:avLst/>
            </a:prstGeom>
          </p:spPr>
        </p:pic>
      </p:grpSp>
      <p:sp>
        <p:nvSpPr>
          <p:cNvPr id="64" name="Placa 63">
            <a:extLst>
              <a:ext uri="{FF2B5EF4-FFF2-40B4-BE49-F238E27FC236}">
                <a16:creationId xmlns:a16="http://schemas.microsoft.com/office/drawing/2014/main" id="{1F1A37EF-7612-4F45-97CD-3C62C17F6D0D}"/>
              </a:ext>
            </a:extLst>
          </p:cNvPr>
          <p:cNvSpPr/>
          <p:nvPr/>
        </p:nvSpPr>
        <p:spPr>
          <a:xfrm flipH="1">
            <a:off x="544463" y="3806973"/>
            <a:ext cx="1680470" cy="1381373"/>
          </a:xfrm>
          <a:prstGeom prst="plaque">
            <a:avLst>
              <a:gd name="adj" fmla="val 6619"/>
            </a:avLst>
          </a:prstGeom>
          <a:noFill/>
          <a:ln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pic>
        <p:nvPicPr>
          <p:cNvPr id="32" name="Imagen 31">
            <a:extLst>
              <a:ext uri="{FF2B5EF4-FFF2-40B4-BE49-F238E27FC236}">
                <a16:creationId xmlns:a16="http://schemas.microsoft.com/office/drawing/2014/main" id="{26B63D50-3602-4D67-A76C-633D6D374657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259097" y="6541363"/>
            <a:ext cx="628638" cy="674145"/>
          </a:xfrm>
          <a:prstGeom prst="rect">
            <a:avLst/>
          </a:prstGeom>
        </p:spPr>
      </p:pic>
      <p:pic>
        <p:nvPicPr>
          <p:cNvPr id="65" name="Imagen 64">
            <a:extLst>
              <a:ext uri="{FF2B5EF4-FFF2-40B4-BE49-F238E27FC236}">
                <a16:creationId xmlns:a16="http://schemas.microsoft.com/office/drawing/2014/main" id="{D0CA3D43-846C-4A28-B7BE-3C0790EA8870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65716" t="50407"/>
          <a:stretch/>
        </p:blipFill>
        <p:spPr>
          <a:xfrm flipH="1">
            <a:off x="4623101" y="-1"/>
            <a:ext cx="445785" cy="47838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33412114"/>
      </p:ext>
    </p:extLst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4" name="Imagen 113">
            <a:extLst>
              <a:ext uri="{FF2B5EF4-FFF2-40B4-BE49-F238E27FC236}">
                <a16:creationId xmlns:a16="http://schemas.microsoft.com/office/drawing/2014/main" id="{E2C72D66-3C05-40F4-818E-4CB8631B94FA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26633" t="9514" r="29569" b="27352"/>
          <a:stretch/>
        </p:blipFill>
        <p:spPr>
          <a:xfrm rot="16200000">
            <a:off x="2185505" y="-1998928"/>
            <a:ext cx="697876" cy="5068891"/>
          </a:xfrm>
          <a:prstGeom prst="rect">
            <a:avLst/>
          </a:prstGeom>
        </p:spPr>
      </p:pic>
      <p:sp>
        <p:nvSpPr>
          <p:cNvPr id="112" name="Rectángulo: esquinas redondeadas 111">
            <a:extLst>
              <a:ext uri="{FF2B5EF4-FFF2-40B4-BE49-F238E27FC236}">
                <a16:creationId xmlns:a16="http://schemas.microsoft.com/office/drawing/2014/main" id="{E115D612-3661-42A9-A486-91A7B88EA55F}"/>
              </a:ext>
            </a:extLst>
          </p:cNvPr>
          <p:cNvSpPr/>
          <p:nvPr/>
        </p:nvSpPr>
        <p:spPr>
          <a:xfrm>
            <a:off x="440504" y="6367648"/>
            <a:ext cx="4290148" cy="890633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110" name="Rectángulo: esquinas redondeadas 109">
            <a:extLst>
              <a:ext uri="{FF2B5EF4-FFF2-40B4-BE49-F238E27FC236}">
                <a16:creationId xmlns:a16="http://schemas.microsoft.com/office/drawing/2014/main" id="{9B78243E-FF09-471B-A928-593DCFE6BCF1}"/>
              </a:ext>
            </a:extLst>
          </p:cNvPr>
          <p:cNvSpPr/>
          <p:nvPr/>
        </p:nvSpPr>
        <p:spPr>
          <a:xfrm>
            <a:off x="440505" y="3776826"/>
            <a:ext cx="4290148" cy="1439386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84" name="Rectángulo: esquinas redondeadas 83">
            <a:extLst>
              <a:ext uri="{FF2B5EF4-FFF2-40B4-BE49-F238E27FC236}">
                <a16:creationId xmlns:a16="http://schemas.microsoft.com/office/drawing/2014/main" id="{AD7414DD-8DE6-45B8-8112-9BDDF0B186AF}"/>
              </a:ext>
            </a:extLst>
          </p:cNvPr>
          <p:cNvSpPr/>
          <p:nvPr/>
        </p:nvSpPr>
        <p:spPr>
          <a:xfrm>
            <a:off x="420001" y="1536627"/>
            <a:ext cx="4310651" cy="697874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2" name="Rectángulo: esquinas redondeadas 1">
            <a:extLst>
              <a:ext uri="{FF2B5EF4-FFF2-40B4-BE49-F238E27FC236}">
                <a16:creationId xmlns:a16="http://schemas.microsoft.com/office/drawing/2014/main" id="{99FF4510-806D-4AC7-8D73-69B355A697B8}"/>
              </a:ext>
            </a:extLst>
          </p:cNvPr>
          <p:cNvSpPr/>
          <p:nvPr/>
        </p:nvSpPr>
        <p:spPr>
          <a:xfrm>
            <a:off x="1308997" y="1142665"/>
            <a:ext cx="1021080" cy="217998"/>
          </a:xfrm>
          <a:prstGeom prst="roundRect">
            <a:avLst>
              <a:gd name="adj" fmla="val 0"/>
            </a:avLst>
          </a:prstGeom>
          <a:noFill/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4" name="Rectángulo 3">
            <a:extLst>
              <a:ext uri="{FF2B5EF4-FFF2-40B4-BE49-F238E27FC236}">
                <a16:creationId xmlns:a16="http://schemas.microsoft.com/office/drawing/2014/main" id="{2AFB77A1-E7B9-4F47-9144-3CC7BDF7EE3D}"/>
              </a:ext>
            </a:extLst>
          </p:cNvPr>
          <p:cNvSpPr/>
          <p:nvPr/>
        </p:nvSpPr>
        <p:spPr>
          <a:xfrm>
            <a:off x="440504" y="1056234"/>
            <a:ext cx="1021080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N.º Pedido</a:t>
            </a:r>
            <a:endParaRPr lang="es-CL" dirty="0">
              <a:effectLst/>
              <a:latin typeface="Akazan Lt" panose="02000506020000020003" pitchFamily="2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5" name="Rectángulo: esquinas redondeadas 4">
            <a:extLst>
              <a:ext uri="{FF2B5EF4-FFF2-40B4-BE49-F238E27FC236}">
                <a16:creationId xmlns:a16="http://schemas.microsoft.com/office/drawing/2014/main" id="{2842A9BB-0E44-4F1E-97DD-EF7322732B51}"/>
              </a:ext>
            </a:extLst>
          </p:cNvPr>
          <p:cNvSpPr/>
          <p:nvPr/>
        </p:nvSpPr>
        <p:spPr>
          <a:xfrm>
            <a:off x="3675604" y="1142059"/>
            <a:ext cx="1021080" cy="217998"/>
          </a:xfrm>
          <a:prstGeom prst="roundRect">
            <a:avLst>
              <a:gd name="adj" fmla="val 0"/>
            </a:avLst>
          </a:prstGeom>
          <a:noFill/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6" name="Rectángulo 5">
            <a:extLst>
              <a:ext uri="{FF2B5EF4-FFF2-40B4-BE49-F238E27FC236}">
                <a16:creationId xmlns:a16="http://schemas.microsoft.com/office/drawing/2014/main" id="{7F3D37A6-278E-4B2C-8776-6E7C1A84784E}"/>
              </a:ext>
            </a:extLst>
          </p:cNvPr>
          <p:cNvSpPr/>
          <p:nvPr/>
        </p:nvSpPr>
        <p:spPr>
          <a:xfrm>
            <a:off x="3079506" y="1063864"/>
            <a:ext cx="1021080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Fecha</a:t>
            </a:r>
          </a:p>
        </p:txBody>
      </p:sp>
      <p:grpSp>
        <p:nvGrpSpPr>
          <p:cNvPr id="17" name="Grupo 16">
            <a:extLst>
              <a:ext uri="{FF2B5EF4-FFF2-40B4-BE49-F238E27FC236}">
                <a16:creationId xmlns:a16="http://schemas.microsoft.com/office/drawing/2014/main" id="{A1221EF0-FDFE-48C3-A647-6370BEFC3A9F}"/>
              </a:ext>
            </a:extLst>
          </p:cNvPr>
          <p:cNvGrpSpPr/>
          <p:nvPr/>
        </p:nvGrpSpPr>
        <p:grpSpPr>
          <a:xfrm>
            <a:off x="428996" y="1535416"/>
            <a:ext cx="4190338" cy="715275"/>
            <a:chOff x="461175" y="1120552"/>
            <a:chExt cx="4190338" cy="715275"/>
          </a:xfrm>
        </p:grpSpPr>
        <p:sp>
          <p:nvSpPr>
            <p:cNvPr id="8" name="Rectángulo 7">
              <a:extLst>
                <a:ext uri="{FF2B5EF4-FFF2-40B4-BE49-F238E27FC236}">
                  <a16:creationId xmlns:a16="http://schemas.microsoft.com/office/drawing/2014/main" id="{9A52EE84-0DE8-4F26-AD5E-3CE20593F425}"/>
                </a:ext>
              </a:extLst>
            </p:cNvPr>
            <p:cNvSpPr/>
            <p:nvPr/>
          </p:nvSpPr>
          <p:spPr>
            <a:xfrm>
              <a:off x="477077" y="1120552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Cliente: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" name="Rectángulo 8">
              <a:extLst>
                <a:ext uri="{FF2B5EF4-FFF2-40B4-BE49-F238E27FC236}">
                  <a16:creationId xmlns:a16="http://schemas.microsoft.com/office/drawing/2014/main" id="{0293D1B7-439B-4947-A5F0-41627F3784A1}"/>
                </a:ext>
              </a:extLst>
            </p:cNvPr>
            <p:cNvSpPr/>
            <p:nvPr/>
          </p:nvSpPr>
          <p:spPr>
            <a:xfrm>
              <a:off x="461175" y="1452518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Teléfono: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10" name="Rectángulo 9">
              <a:extLst>
                <a:ext uri="{FF2B5EF4-FFF2-40B4-BE49-F238E27FC236}">
                  <a16:creationId xmlns:a16="http://schemas.microsoft.com/office/drawing/2014/main" id="{18CEE0AE-BC72-4F64-89A2-783C42213717}"/>
                </a:ext>
              </a:extLst>
            </p:cNvPr>
            <p:cNvSpPr/>
            <p:nvPr/>
          </p:nvSpPr>
          <p:spPr>
            <a:xfrm>
              <a:off x="2542395" y="1460468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Celular: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12" name="Conector recto 11">
              <a:extLst>
                <a:ext uri="{FF2B5EF4-FFF2-40B4-BE49-F238E27FC236}">
                  <a16:creationId xmlns:a16="http://schemas.microsoft.com/office/drawing/2014/main" id="{44FD2E21-B38E-48E6-8AF0-3E3DE6E69487}"/>
                </a:ext>
              </a:extLst>
            </p:cNvPr>
            <p:cNvCxnSpPr/>
            <p:nvPr/>
          </p:nvCxnSpPr>
          <p:spPr>
            <a:xfrm>
              <a:off x="1089328" y="1380954"/>
              <a:ext cx="3562185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Conector recto 12">
              <a:extLst>
                <a:ext uri="{FF2B5EF4-FFF2-40B4-BE49-F238E27FC236}">
                  <a16:creationId xmlns:a16="http://schemas.microsoft.com/office/drawing/2014/main" id="{FF0615F5-297B-42CC-9227-B689F664423A}"/>
                </a:ext>
              </a:extLst>
            </p:cNvPr>
            <p:cNvCxnSpPr>
              <a:cxnSpLocks/>
            </p:cNvCxnSpPr>
            <p:nvPr/>
          </p:nvCxnSpPr>
          <p:spPr>
            <a:xfrm>
              <a:off x="1194019" y="1700333"/>
              <a:ext cx="1348376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" name="Conector recto 14">
              <a:extLst>
                <a:ext uri="{FF2B5EF4-FFF2-40B4-BE49-F238E27FC236}">
                  <a16:creationId xmlns:a16="http://schemas.microsoft.com/office/drawing/2014/main" id="{BD48C7B8-5CAC-4F82-9216-C8AB344C1EF2}"/>
                </a:ext>
              </a:extLst>
            </p:cNvPr>
            <p:cNvCxnSpPr>
              <a:cxnSpLocks/>
            </p:cNvCxnSpPr>
            <p:nvPr/>
          </p:nvCxnSpPr>
          <p:spPr>
            <a:xfrm>
              <a:off x="3228230" y="1700333"/>
              <a:ext cx="1423283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7" name="Grupo 26">
            <a:extLst>
              <a:ext uri="{FF2B5EF4-FFF2-40B4-BE49-F238E27FC236}">
                <a16:creationId xmlns:a16="http://schemas.microsoft.com/office/drawing/2014/main" id="{D011FB4B-7475-4BE9-A358-6DA41A8D12AD}"/>
              </a:ext>
            </a:extLst>
          </p:cNvPr>
          <p:cNvGrpSpPr/>
          <p:nvPr/>
        </p:nvGrpSpPr>
        <p:grpSpPr>
          <a:xfrm>
            <a:off x="899417" y="2332501"/>
            <a:ext cx="3359980" cy="319046"/>
            <a:chOff x="864702" y="1908569"/>
            <a:chExt cx="3359980" cy="319046"/>
          </a:xfrm>
        </p:grpSpPr>
        <p:sp>
          <p:nvSpPr>
            <p:cNvPr id="19" name="Rectángulo: esquinas redondeadas 18">
              <a:extLst>
                <a:ext uri="{FF2B5EF4-FFF2-40B4-BE49-F238E27FC236}">
                  <a16:creationId xmlns:a16="http://schemas.microsoft.com/office/drawing/2014/main" id="{90C1F828-0023-4BD0-AE55-1A1D3BABD5CA}"/>
                </a:ext>
              </a:extLst>
            </p:cNvPr>
            <p:cNvSpPr/>
            <p:nvPr/>
          </p:nvSpPr>
          <p:spPr>
            <a:xfrm>
              <a:off x="888509" y="1931042"/>
              <a:ext cx="3336173" cy="267576"/>
            </a:xfrm>
            <a:prstGeom prst="roundRect">
              <a:avLst>
                <a:gd name="adj" fmla="val 3808"/>
              </a:avLst>
            </a:prstGeom>
            <a:solidFill>
              <a:srgbClr val="E5EBF7"/>
            </a:solidFill>
            <a:ln w="6350"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20" name="Rectángulo 19">
              <a:extLst>
                <a:ext uri="{FF2B5EF4-FFF2-40B4-BE49-F238E27FC236}">
                  <a16:creationId xmlns:a16="http://schemas.microsoft.com/office/drawing/2014/main" id="{56986F0A-658A-4DCF-8EF6-0F185C7C5060}"/>
                </a:ext>
              </a:extLst>
            </p:cNvPr>
            <p:cNvSpPr/>
            <p:nvPr/>
          </p:nvSpPr>
          <p:spPr>
            <a:xfrm>
              <a:off x="864702" y="1910995"/>
              <a:ext cx="140708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Tipo de Servicio: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21" name="Rectángulo 20">
              <a:extLst>
                <a:ext uri="{FF2B5EF4-FFF2-40B4-BE49-F238E27FC236}">
                  <a16:creationId xmlns:a16="http://schemas.microsoft.com/office/drawing/2014/main" id="{6492D76D-BD6D-4616-9DE0-599FC92A6658}"/>
                </a:ext>
              </a:extLst>
            </p:cNvPr>
            <p:cNvSpPr/>
            <p:nvPr/>
          </p:nvSpPr>
          <p:spPr>
            <a:xfrm>
              <a:off x="1993616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2" name="Rectángulo 21">
              <a:extLst>
                <a:ext uri="{FF2B5EF4-FFF2-40B4-BE49-F238E27FC236}">
                  <a16:creationId xmlns:a16="http://schemas.microsoft.com/office/drawing/2014/main" id="{BE82BD38-E445-4696-A0AB-597A418C5665}"/>
                </a:ext>
              </a:extLst>
            </p:cNvPr>
            <p:cNvSpPr/>
            <p:nvPr/>
          </p:nvSpPr>
          <p:spPr>
            <a:xfrm>
              <a:off x="2072635" y="1908569"/>
              <a:ext cx="654616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Costura</a:t>
              </a:r>
            </a:p>
          </p:txBody>
        </p:sp>
        <p:sp>
          <p:nvSpPr>
            <p:cNvPr id="23" name="Rectángulo 22">
              <a:extLst>
                <a:ext uri="{FF2B5EF4-FFF2-40B4-BE49-F238E27FC236}">
                  <a16:creationId xmlns:a16="http://schemas.microsoft.com/office/drawing/2014/main" id="{68F4B250-3831-418F-BFC4-D431DBC2CA70}"/>
                </a:ext>
              </a:extLst>
            </p:cNvPr>
            <p:cNvSpPr/>
            <p:nvPr/>
          </p:nvSpPr>
          <p:spPr>
            <a:xfrm>
              <a:off x="2660329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4" name="Rectángulo 23">
              <a:extLst>
                <a:ext uri="{FF2B5EF4-FFF2-40B4-BE49-F238E27FC236}">
                  <a16:creationId xmlns:a16="http://schemas.microsoft.com/office/drawing/2014/main" id="{4AA89D6B-DBBA-402D-AEBE-71E144A67F00}"/>
                </a:ext>
              </a:extLst>
            </p:cNvPr>
            <p:cNvSpPr/>
            <p:nvPr/>
          </p:nvSpPr>
          <p:spPr>
            <a:xfrm>
              <a:off x="2750460" y="1915094"/>
              <a:ext cx="81676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Confección</a:t>
              </a:r>
            </a:p>
          </p:txBody>
        </p:sp>
        <p:sp>
          <p:nvSpPr>
            <p:cNvPr id="25" name="Rectángulo 24">
              <a:extLst>
                <a:ext uri="{FF2B5EF4-FFF2-40B4-BE49-F238E27FC236}">
                  <a16:creationId xmlns:a16="http://schemas.microsoft.com/office/drawing/2014/main" id="{E35C0224-B0B5-4F53-8A83-F99AB3741D53}"/>
                </a:ext>
              </a:extLst>
            </p:cNvPr>
            <p:cNvSpPr/>
            <p:nvPr/>
          </p:nvSpPr>
          <p:spPr>
            <a:xfrm>
              <a:off x="3522045" y="2000787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6" name="Rectángulo 25">
              <a:extLst>
                <a:ext uri="{FF2B5EF4-FFF2-40B4-BE49-F238E27FC236}">
                  <a16:creationId xmlns:a16="http://schemas.microsoft.com/office/drawing/2014/main" id="{6D0BC1E9-E235-4F61-AC23-ACA0B4CF88CA}"/>
                </a:ext>
              </a:extLst>
            </p:cNvPr>
            <p:cNvSpPr/>
            <p:nvPr/>
          </p:nvSpPr>
          <p:spPr>
            <a:xfrm>
              <a:off x="3612029" y="1915094"/>
              <a:ext cx="552402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Otros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sp>
        <p:nvSpPr>
          <p:cNvPr id="28" name="Rectángulo 27">
            <a:extLst>
              <a:ext uri="{FF2B5EF4-FFF2-40B4-BE49-F238E27FC236}">
                <a16:creationId xmlns:a16="http://schemas.microsoft.com/office/drawing/2014/main" id="{68588BD4-AE96-4CF9-9C4B-24A6D79FE99D}"/>
              </a:ext>
            </a:extLst>
          </p:cNvPr>
          <p:cNvSpPr/>
          <p:nvPr/>
        </p:nvSpPr>
        <p:spPr>
          <a:xfrm>
            <a:off x="354701" y="2633649"/>
            <a:ext cx="2183733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Descripción del Servicio:</a:t>
            </a:r>
            <a:endParaRPr lang="es-CL" dirty="0">
              <a:effectLst/>
              <a:latin typeface="Akazan Lt" panose="02000506020000020003" pitchFamily="2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pic>
        <p:nvPicPr>
          <p:cNvPr id="30" name="Imagen 29">
            <a:extLst>
              <a:ext uri="{FF2B5EF4-FFF2-40B4-BE49-F238E27FC236}">
                <a16:creationId xmlns:a16="http://schemas.microsoft.com/office/drawing/2014/main" id="{3E931A31-DC47-4A40-8DA9-8FC83A9306DD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203" t="66278" r="8673" b="23449"/>
          <a:stretch/>
        </p:blipFill>
        <p:spPr>
          <a:xfrm>
            <a:off x="440505" y="2944813"/>
            <a:ext cx="4301657" cy="738769"/>
          </a:xfrm>
          <a:prstGeom prst="rect">
            <a:avLst/>
          </a:prstGeom>
        </p:spPr>
      </p:pic>
      <p:grpSp>
        <p:nvGrpSpPr>
          <p:cNvPr id="76" name="Grupo 75">
            <a:extLst>
              <a:ext uri="{FF2B5EF4-FFF2-40B4-BE49-F238E27FC236}">
                <a16:creationId xmlns:a16="http://schemas.microsoft.com/office/drawing/2014/main" id="{EBD2F4EC-A8BF-4680-A871-AD5F1ACFA33A}"/>
              </a:ext>
            </a:extLst>
          </p:cNvPr>
          <p:cNvGrpSpPr/>
          <p:nvPr/>
        </p:nvGrpSpPr>
        <p:grpSpPr>
          <a:xfrm>
            <a:off x="513147" y="3825721"/>
            <a:ext cx="4187950" cy="1277269"/>
            <a:chOff x="425691" y="4023521"/>
            <a:chExt cx="4187950" cy="1277269"/>
          </a:xfrm>
        </p:grpSpPr>
        <p:sp>
          <p:nvSpPr>
            <p:cNvPr id="39" name="Rectángulo 38">
              <a:extLst>
                <a:ext uri="{FF2B5EF4-FFF2-40B4-BE49-F238E27FC236}">
                  <a16:creationId xmlns:a16="http://schemas.microsoft.com/office/drawing/2014/main" id="{02E4A93C-8F9C-4884-B2B6-80528735D3E3}"/>
                </a:ext>
              </a:extLst>
            </p:cNvPr>
            <p:cNvSpPr/>
            <p:nvPr/>
          </p:nvSpPr>
          <p:spPr>
            <a:xfrm>
              <a:off x="425691" y="4023521"/>
              <a:ext cx="118105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Ficha de Medidas</a:t>
              </a:r>
            </a:p>
          </p:txBody>
        </p:sp>
        <p:sp>
          <p:nvSpPr>
            <p:cNvPr id="41" name="Rectángulo 40">
              <a:extLst>
                <a:ext uri="{FF2B5EF4-FFF2-40B4-BE49-F238E27FC236}">
                  <a16:creationId xmlns:a16="http://schemas.microsoft.com/office/drawing/2014/main" id="{92B9E128-7B4C-45E7-9BA8-B9EA85687B92}"/>
                </a:ext>
              </a:extLst>
            </p:cNvPr>
            <p:cNvSpPr/>
            <p:nvPr/>
          </p:nvSpPr>
          <p:spPr>
            <a:xfrm>
              <a:off x="754528" y="4254831"/>
              <a:ext cx="66475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H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ombros</a:t>
              </a:r>
            </a:p>
          </p:txBody>
        </p:sp>
        <p:grpSp>
          <p:nvGrpSpPr>
            <p:cNvPr id="53" name="Grupo 52">
              <a:extLst>
                <a:ext uri="{FF2B5EF4-FFF2-40B4-BE49-F238E27FC236}">
                  <a16:creationId xmlns:a16="http://schemas.microsoft.com/office/drawing/2014/main" id="{F280F20A-CEEA-4B75-946C-268CF551042A}"/>
                </a:ext>
              </a:extLst>
            </p:cNvPr>
            <p:cNvGrpSpPr/>
            <p:nvPr/>
          </p:nvGrpSpPr>
          <p:grpSpPr>
            <a:xfrm>
              <a:off x="499785" y="4324233"/>
              <a:ext cx="319496" cy="903494"/>
              <a:chOff x="499785" y="4324233"/>
              <a:chExt cx="319496" cy="903494"/>
            </a:xfrm>
          </p:grpSpPr>
          <p:sp>
            <p:nvSpPr>
              <p:cNvPr id="40" name="Rectángulo 39">
                <a:extLst>
                  <a:ext uri="{FF2B5EF4-FFF2-40B4-BE49-F238E27FC236}">
                    <a16:creationId xmlns:a16="http://schemas.microsoft.com/office/drawing/2014/main" id="{E47B04F6-4E0C-443A-9D7F-51CC3A6E8167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 dirty="0"/>
              </a:p>
            </p:txBody>
          </p:sp>
          <p:sp>
            <p:nvSpPr>
              <p:cNvPr id="42" name="Rectángulo 41">
                <a:extLst>
                  <a:ext uri="{FF2B5EF4-FFF2-40B4-BE49-F238E27FC236}">
                    <a16:creationId xmlns:a16="http://schemas.microsoft.com/office/drawing/2014/main" id="{E0D8D7D1-E8A9-477D-BB59-7D4037A10AD8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3" name="Rectángulo 42">
                <a:extLst>
                  <a:ext uri="{FF2B5EF4-FFF2-40B4-BE49-F238E27FC236}">
                    <a16:creationId xmlns:a16="http://schemas.microsoft.com/office/drawing/2014/main" id="{F11EEA12-BB2F-4295-96AC-15AABB2EB594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4" name="Rectángulo 43">
                <a:extLst>
                  <a:ext uri="{FF2B5EF4-FFF2-40B4-BE49-F238E27FC236}">
                    <a16:creationId xmlns:a16="http://schemas.microsoft.com/office/drawing/2014/main" id="{4CA8619C-54F1-4E1B-8AD0-2AB97850AF39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5" name="Rectángulo 44">
                <a:extLst>
                  <a:ext uri="{FF2B5EF4-FFF2-40B4-BE49-F238E27FC236}">
                    <a16:creationId xmlns:a16="http://schemas.microsoft.com/office/drawing/2014/main" id="{A892E23F-412E-4C2B-BF07-19DEFB875F6D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48" name="Rectángulo 47">
              <a:extLst>
                <a:ext uri="{FF2B5EF4-FFF2-40B4-BE49-F238E27FC236}">
                  <a16:creationId xmlns:a16="http://schemas.microsoft.com/office/drawing/2014/main" id="{F61B7A8A-9FD8-4CD0-98C1-D19A7D442815}"/>
                </a:ext>
              </a:extLst>
            </p:cNvPr>
            <p:cNvSpPr/>
            <p:nvPr/>
          </p:nvSpPr>
          <p:spPr>
            <a:xfrm>
              <a:off x="754528" y="4446790"/>
              <a:ext cx="66475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Busto</a:t>
              </a:r>
            </a:p>
          </p:txBody>
        </p:sp>
        <p:sp>
          <p:nvSpPr>
            <p:cNvPr id="49" name="Rectángulo 48">
              <a:extLst>
                <a:ext uri="{FF2B5EF4-FFF2-40B4-BE49-F238E27FC236}">
                  <a16:creationId xmlns:a16="http://schemas.microsoft.com/office/drawing/2014/main" id="{CB2C72A1-AB47-4A03-B163-24BB2C1F201C}"/>
                </a:ext>
              </a:extLst>
            </p:cNvPr>
            <p:cNvSpPr/>
            <p:nvPr/>
          </p:nvSpPr>
          <p:spPr>
            <a:xfrm>
              <a:off x="754528" y="4627222"/>
              <a:ext cx="934027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Larg</a:t>
              </a: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 Espalda</a:t>
              </a:r>
            </a:p>
          </p:txBody>
        </p:sp>
        <p:sp>
          <p:nvSpPr>
            <p:cNvPr id="50" name="Rectángulo 49">
              <a:extLst>
                <a:ext uri="{FF2B5EF4-FFF2-40B4-BE49-F238E27FC236}">
                  <a16:creationId xmlns:a16="http://schemas.microsoft.com/office/drawing/2014/main" id="{C5BC14CB-F47E-4D58-8F68-DDE41F381913}"/>
                </a:ext>
              </a:extLst>
            </p:cNvPr>
            <p:cNvSpPr/>
            <p:nvPr/>
          </p:nvSpPr>
          <p:spPr>
            <a:xfrm>
              <a:off x="754528" y="4819750"/>
              <a:ext cx="934027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Busto</a:t>
              </a:r>
            </a:p>
          </p:txBody>
        </p:sp>
        <p:sp>
          <p:nvSpPr>
            <p:cNvPr id="52" name="Rectángulo 51">
              <a:extLst>
                <a:ext uri="{FF2B5EF4-FFF2-40B4-BE49-F238E27FC236}">
                  <a16:creationId xmlns:a16="http://schemas.microsoft.com/office/drawing/2014/main" id="{39884370-F146-4FD9-9DE4-63D0F5CF1CFD}"/>
                </a:ext>
              </a:extLst>
            </p:cNvPr>
            <p:cNvSpPr/>
            <p:nvPr/>
          </p:nvSpPr>
          <p:spPr>
            <a:xfrm>
              <a:off x="763644" y="5019073"/>
              <a:ext cx="54205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</a:t>
              </a:r>
            </a:p>
          </p:txBody>
        </p:sp>
        <p:grpSp>
          <p:nvGrpSpPr>
            <p:cNvPr id="54" name="Grupo 53">
              <a:extLst>
                <a:ext uri="{FF2B5EF4-FFF2-40B4-BE49-F238E27FC236}">
                  <a16:creationId xmlns:a16="http://schemas.microsoft.com/office/drawing/2014/main" id="{899D3852-9FE5-4802-ABAC-63F149199D1B}"/>
                </a:ext>
              </a:extLst>
            </p:cNvPr>
            <p:cNvGrpSpPr/>
            <p:nvPr/>
          </p:nvGrpSpPr>
          <p:grpSpPr>
            <a:xfrm>
              <a:off x="1603520" y="4324233"/>
              <a:ext cx="319496" cy="903494"/>
              <a:chOff x="499785" y="4324233"/>
              <a:chExt cx="319496" cy="903494"/>
            </a:xfrm>
          </p:grpSpPr>
          <p:sp>
            <p:nvSpPr>
              <p:cNvPr id="55" name="Rectángulo 54">
                <a:extLst>
                  <a:ext uri="{FF2B5EF4-FFF2-40B4-BE49-F238E27FC236}">
                    <a16:creationId xmlns:a16="http://schemas.microsoft.com/office/drawing/2014/main" id="{B9500116-F8A0-4B60-A41D-DDA61DAD96E1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6" name="Rectángulo 55">
                <a:extLst>
                  <a:ext uri="{FF2B5EF4-FFF2-40B4-BE49-F238E27FC236}">
                    <a16:creationId xmlns:a16="http://schemas.microsoft.com/office/drawing/2014/main" id="{32936542-49CC-49B3-82EB-7BF61A120F45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7" name="Rectángulo 56">
                <a:extLst>
                  <a:ext uri="{FF2B5EF4-FFF2-40B4-BE49-F238E27FC236}">
                    <a16:creationId xmlns:a16="http://schemas.microsoft.com/office/drawing/2014/main" id="{8750774D-2064-4D64-A3A9-4DF20C839018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8" name="Rectángulo 57">
                <a:extLst>
                  <a:ext uri="{FF2B5EF4-FFF2-40B4-BE49-F238E27FC236}">
                    <a16:creationId xmlns:a16="http://schemas.microsoft.com/office/drawing/2014/main" id="{83283F80-022F-44A8-A5C5-F600B41761E0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9" name="Rectángulo 58">
                <a:extLst>
                  <a:ext uri="{FF2B5EF4-FFF2-40B4-BE49-F238E27FC236}">
                    <a16:creationId xmlns:a16="http://schemas.microsoft.com/office/drawing/2014/main" id="{B3B65F57-430F-44F5-B56A-77EC86B78C32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60" name="Rectángulo 59">
              <a:extLst>
                <a:ext uri="{FF2B5EF4-FFF2-40B4-BE49-F238E27FC236}">
                  <a16:creationId xmlns:a16="http://schemas.microsoft.com/office/drawing/2014/main" id="{6466DA8E-C652-4658-9DE6-CC4010FF4254}"/>
                </a:ext>
              </a:extLst>
            </p:cNvPr>
            <p:cNvSpPr/>
            <p:nvPr/>
          </p:nvSpPr>
          <p:spPr>
            <a:xfrm>
              <a:off x="1857045" y="4249221"/>
              <a:ext cx="140225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Frente </a:t>
              </a:r>
            </a:p>
          </p:txBody>
        </p:sp>
        <p:sp>
          <p:nvSpPr>
            <p:cNvPr id="61" name="Rectángulo 60">
              <a:extLst>
                <a:ext uri="{FF2B5EF4-FFF2-40B4-BE49-F238E27FC236}">
                  <a16:creationId xmlns:a16="http://schemas.microsoft.com/office/drawing/2014/main" id="{31371062-0AD6-4B71-A228-5A8B2CD3F31E}"/>
                </a:ext>
              </a:extLst>
            </p:cNvPr>
            <p:cNvSpPr/>
            <p:nvPr/>
          </p:nvSpPr>
          <p:spPr>
            <a:xfrm>
              <a:off x="1857045" y="4448480"/>
              <a:ext cx="1327750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Costado</a:t>
              </a:r>
            </a:p>
          </p:txBody>
        </p:sp>
        <p:sp>
          <p:nvSpPr>
            <p:cNvPr id="62" name="Rectángulo 61">
              <a:extLst>
                <a:ext uri="{FF2B5EF4-FFF2-40B4-BE49-F238E27FC236}">
                  <a16:creationId xmlns:a16="http://schemas.microsoft.com/office/drawing/2014/main" id="{5A4E51EF-8D78-4EC7-9B0F-BE0BEA9BB197}"/>
                </a:ext>
              </a:extLst>
            </p:cNvPr>
            <p:cNvSpPr/>
            <p:nvPr/>
          </p:nvSpPr>
          <p:spPr>
            <a:xfrm>
              <a:off x="1867696" y="4627222"/>
              <a:ext cx="60857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Cadera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63" name="Rectángulo 62">
              <a:extLst>
                <a:ext uri="{FF2B5EF4-FFF2-40B4-BE49-F238E27FC236}">
                  <a16:creationId xmlns:a16="http://schemas.microsoft.com/office/drawing/2014/main" id="{14010947-628E-4464-9589-CBFF26BCD86C}"/>
                </a:ext>
              </a:extLst>
            </p:cNvPr>
            <p:cNvSpPr/>
            <p:nvPr/>
          </p:nvSpPr>
          <p:spPr>
            <a:xfrm>
              <a:off x="1867696" y="4813319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Rodilla</a:t>
              </a:r>
            </a:p>
          </p:txBody>
        </p:sp>
        <p:sp>
          <p:nvSpPr>
            <p:cNvPr id="64" name="Rectángulo 63">
              <a:extLst>
                <a:ext uri="{FF2B5EF4-FFF2-40B4-BE49-F238E27FC236}">
                  <a16:creationId xmlns:a16="http://schemas.microsoft.com/office/drawing/2014/main" id="{B9F5A617-31DA-4B42-AA9F-20464752E28F}"/>
                </a:ext>
              </a:extLst>
            </p:cNvPr>
            <p:cNvSpPr/>
            <p:nvPr/>
          </p:nvSpPr>
          <p:spPr>
            <a:xfrm>
              <a:off x="1862655" y="5016100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Rodilla</a:t>
              </a:r>
            </a:p>
          </p:txBody>
        </p:sp>
        <p:grpSp>
          <p:nvGrpSpPr>
            <p:cNvPr id="65" name="Grupo 64">
              <a:extLst>
                <a:ext uri="{FF2B5EF4-FFF2-40B4-BE49-F238E27FC236}">
                  <a16:creationId xmlns:a16="http://schemas.microsoft.com/office/drawing/2014/main" id="{320CD5EF-93F7-494C-8D7A-6A0B8DEABED7}"/>
                </a:ext>
              </a:extLst>
            </p:cNvPr>
            <p:cNvGrpSpPr/>
            <p:nvPr/>
          </p:nvGrpSpPr>
          <p:grpSpPr>
            <a:xfrm>
              <a:off x="3122565" y="4330398"/>
              <a:ext cx="319496" cy="903494"/>
              <a:chOff x="499785" y="4324233"/>
              <a:chExt cx="319496" cy="903494"/>
            </a:xfrm>
          </p:grpSpPr>
          <p:sp>
            <p:nvSpPr>
              <p:cNvPr id="66" name="Rectángulo 65">
                <a:extLst>
                  <a:ext uri="{FF2B5EF4-FFF2-40B4-BE49-F238E27FC236}">
                    <a16:creationId xmlns:a16="http://schemas.microsoft.com/office/drawing/2014/main" id="{F5AFC7C4-3C8D-4234-9F99-591641CB149C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7" name="Rectángulo 66">
                <a:extLst>
                  <a:ext uri="{FF2B5EF4-FFF2-40B4-BE49-F238E27FC236}">
                    <a16:creationId xmlns:a16="http://schemas.microsoft.com/office/drawing/2014/main" id="{672EC4D9-7968-40EF-8E37-0AB1B0B57B4D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8" name="Rectángulo 67">
                <a:extLst>
                  <a:ext uri="{FF2B5EF4-FFF2-40B4-BE49-F238E27FC236}">
                    <a16:creationId xmlns:a16="http://schemas.microsoft.com/office/drawing/2014/main" id="{79992F34-89A5-437A-A008-60DF00CD58FB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9" name="Rectángulo 68">
                <a:extLst>
                  <a:ext uri="{FF2B5EF4-FFF2-40B4-BE49-F238E27FC236}">
                    <a16:creationId xmlns:a16="http://schemas.microsoft.com/office/drawing/2014/main" id="{5A44A7C8-1EF2-4BA3-A253-805C71A8205A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70" name="Rectángulo 69">
                <a:extLst>
                  <a:ext uri="{FF2B5EF4-FFF2-40B4-BE49-F238E27FC236}">
                    <a16:creationId xmlns:a16="http://schemas.microsoft.com/office/drawing/2014/main" id="{9FCEB1F4-D108-40F4-9C61-46A7811EF12A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71" name="Rectángulo 70">
              <a:extLst>
                <a:ext uri="{FF2B5EF4-FFF2-40B4-BE49-F238E27FC236}">
                  <a16:creationId xmlns:a16="http://schemas.microsoft.com/office/drawing/2014/main" id="{7667203C-F86F-4632-8695-E8C8F777376B}"/>
                </a:ext>
              </a:extLst>
            </p:cNvPr>
            <p:cNvSpPr/>
            <p:nvPr/>
          </p:nvSpPr>
          <p:spPr>
            <a:xfrm>
              <a:off x="3391445" y="4257235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Pantalones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2" name="Rectángulo 71">
              <a:extLst>
                <a:ext uri="{FF2B5EF4-FFF2-40B4-BE49-F238E27FC236}">
                  <a16:creationId xmlns:a16="http://schemas.microsoft.com/office/drawing/2014/main" id="{58BFB19A-50EB-45F1-A3CE-85D479F6FF63}"/>
                </a:ext>
              </a:extLst>
            </p:cNvPr>
            <p:cNvSpPr/>
            <p:nvPr/>
          </p:nvSpPr>
          <p:spPr>
            <a:xfrm>
              <a:off x="3392643" y="4443247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Falda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3" name="Rectángulo 72">
              <a:extLst>
                <a:ext uri="{FF2B5EF4-FFF2-40B4-BE49-F238E27FC236}">
                  <a16:creationId xmlns:a16="http://schemas.microsoft.com/office/drawing/2014/main" id="{1D61C0AB-6E23-4955-B604-F5425931A240}"/>
                </a:ext>
              </a:extLst>
            </p:cNvPr>
            <p:cNvSpPr/>
            <p:nvPr/>
          </p:nvSpPr>
          <p:spPr>
            <a:xfrm>
              <a:off x="3388231" y="4632248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Brazos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4" name="Rectángulo 73">
              <a:extLst>
                <a:ext uri="{FF2B5EF4-FFF2-40B4-BE49-F238E27FC236}">
                  <a16:creationId xmlns:a16="http://schemas.microsoft.com/office/drawing/2014/main" id="{82FFD66E-2E43-472B-9751-82F25D60E63F}"/>
                </a:ext>
              </a:extLst>
            </p:cNvPr>
            <p:cNvSpPr/>
            <p:nvPr/>
          </p:nvSpPr>
          <p:spPr>
            <a:xfrm>
              <a:off x="3391445" y="4824776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Brazos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5" name="Rectángulo 74">
              <a:extLst>
                <a:ext uri="{FF2B5EF4-FFF2-40B4-BE49-F238E27FC236}">
                  <a16:creationId xmlns:a16="http://schemas.microsoft.com/office/drawing/2014/main" id="{567DC8AA-44AB-4858-80A5-59093DB9B205}"/>
                </a:ext>
              </a:extLst>
            </p:cNvPr>
            <p:cNvSpPr/>
            <p:nvPr/>
          </p:nvSpPr>
          <p:spPr>
            <a:xfrm>
              <a:off x="3392014" y="5019687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Puños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77" name="Grupo 76">
            <a:extLst>
              <a:ext uri="{FF2B5EF4-FFF2-40B4-BE49-F238E27FC236}">
                <a16:creationId xmlns:a16="http://schemas.microsoft.com/office/drawing/2014/main" id="{E1C409F8-653D-4D9B-BD5A-C6F51AAA093A}"/>
              </a:ext>
            </a:extLst>
          </p:cNvPr>
          <p:cNvGrpSpPr/>
          <p:nvPr/>
        </p:nvGrpSpPr>
        <p:grpSpPr>
          <a:xfrm>
            <a:off x="827247" y="5284367"/>
            <a:ext cx="3869438" cy="314947"/>
            <a:chOff x="846774" y="1908569"/>
            <a:chExt cx="3869438" cy="314947"/>
          </a:xfrm>
        </p:grpSpPr>
        <p:sp>
          <p:nvSpPr>
            <p:cNvPr id="78" name="Rectángulo: esquinas redondeadas 77">
              <a:extLst>
                <a:ext uri="{FF2B5EF4-FFF2-40B4-BE49-F238E27FC236}">
                  <a16:creationId xmlns:a16="http://schemas.microsoft.com/office/drawing/2014/main" id="{2060D2E5-A165-4593-B293-BEB07BBA723F}"/>
                </a:ext>
              </a:extLst>
            </p:cNvPr>
            <p:cNvSpPr/>
            <p:nvPr/>
          </p:nvSpPr>
          <p:spPr>
            <a:xfrm>
              <a:off x="888509" y="1931042"/>
              <a:ext cx="3548063" cy="267576"/>
            </a:xfrm>
            <a:prstGeom prst="roundRect">
              <a:avLst>
                <a:gd name="adj" fmla="val 3808"/>
              </a:avLst>
            </a:prstGeom>
            <a:solidFill>
              <a:srgbClr val="E5EBF7"/>
            </a:solidFill>
            <a:ln w="6350"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79" name="Rectángulo 78">
              <a:extLst>
                <a:ext uri="{FF2B5EF4-FFF2-40B4-BE49-F238E27FC236}">
                  <a16:creationId xmlns:a16="http://schemas.microsoft.com/office/drawing/2014/main" id="{E7877A37-7626-4D32-BC91-E7815A0457B0}"/>
                </a:ext>
              </a:extLst>
            </p:cNvPr>
            <p:cNvSpPr/>
            <p:nvPr/>
          </p:nvSpPr>
          <p:spPr>
            <a:xfrm>
              <a:off x="846774" y="1910995"/>
              <a:ext cx="140708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Material Utilizado</a:t>
              </a:r>
            </a:p>
          </p:txBody>
        </p:sp>
        <p:sp>
          <p:nvSpPr>
            <p:cNvPr id="80" name="Rectángulo 79">
              <a:extLst>
                <a:ext uri="{FF2B5EF4-FFF2-40B4-BE49-F238E27FC236}">
                  <a16:creationId xmlns:a16="http://schemas.microsoft.com/office/drawing/2014/main" id="{EED52FFC-D234-4972-9362-CCA8BD8E1E1D}"/>
                </a:ext>
              </a:extLst>
            </p:cNvPr>
            <p:cNvSpPr/>
            <p:nvPr/>
          </p:nvSpPr>
          <p:spPr>
            <a:xfrm>
              <a:off x="1951784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81" name="Rectángulo 80">
              <a:extLst>
                <a:ext uri="{FF2B5EF4-FFF2-40B4-BE49-F238E27FC236}">
                  <a16:creationId xmlns:a16="http://schemas.microsoft.com/office/drawing/2014/main" id="{810D7B33-A378-48EE-81DB-D80ABF08CAFF}"/>
                </a:ext>
              </a:extLst>
            </p:cNvPr>
            <p:cNvSpPr/>
            <p:nvPr/>
          </p:nvSpPr>
          <p:spPr>
            <a:xfrm>
              <a:off x="2018850" y="1908569"/>
              <a:ext cx="1230415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Traído por cliente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82" name="Rectángulo 81">
              <a:extLst>
                <a:ext uri="{FF2B5EF4-FFF2-40B4-BE49-F238E27FC236}">
                  <a16:creationId xmlns:a16="http://schemas.microsoft.com/office/drawing/2014/main" id="{C6BA340D-8998-4AB9-89C7-B008C984CE74}"/>
                </a:ext>
              </a:extLst>
            </p:cNvPr>
            <p:cNvSpPr/>
            <p:nvPr/>
          </p:nvSpPr>
          <p:spPr>
            <a:xfrm>
              <a:off x="3114635" y="2000787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85" name="Rectángulo 84">
              <a:extLst>
                <a:ext uri="{FF2B5EF4-FFF2-40B4-BE49-F238E27FC236}">
                  <a16:creationId xmlns:a16="http://schemas.microsoft.com/office/drawing/2014/main" id="{E804BDC5-B8E3-4BEE-B9A1-7A7F9FE1772F}"/>
                </a:ext>
              </a:extLst>
            </p:cNvPr>
            <p:cNvSpPr/>
            <p:nvPr/>
          </p:nvSpPr>
          <p:spPr>
            <a:xfrm>
              <a:off x="3194974" y="1908569"/>
              <a:ext cx="152123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Comprado por uno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pic>
        <p:nvPicPr>
          <p:cNvPr id="86" name="Imagen 85">
            <a:extLst>
              <a:ext uri="{FF2B5EF4-FFF2-40B4-BE49-F238E27FC236}">
                <a16:creationId xmlns:a16="http://schemas.microsoft.com/office/drawing/2014/main" id="{5E40D706-1789-41B8-8B26-B918DFB9E15B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203" t="66278" r="8673" b="23356"/>
          <a:stretch/>
        </p:blipFill>
        <p:spPr>
          <a:xfrm>
            <a:off x="420002" y="5572807"/>
            <a:ext cx="4301657" cy="745544"/>
          </a:xfrm>
          <a:prstGeom prst="rect">
            <a:avLst/>
          </a:prstGeom>
        </p:spPr>
      </p:pic>
      <p:grpSp>
        <p:nvGrpSpPr>
          <p:cNvPr id="99" name="Grupo 98">
            <a:extLst>
              <a:ext uri="{FF2B5EF4-FFF2-40B4-BE49-F238E27FC236}">
                <a16:creationId xmlns:a16="http://schemas.microsoft.com/office/drawing/2014/main" id="{A495B0AB-2D8A-4029-A820-29583E476264}"/>
              </a:ext>
            </a:extLst>
          </p:cNvPr>
          <p:cNvGrpSpPr/>
          <p:nvPr/>
        </p:nvGrpSpPr>
        <p:grpSpPr>
          <a:xfrm>
            <a:off x="513886" y="6402346"/>
            <a:ext cx="4328637" cy="751470"/>
            <a:chOff x="507023" y="6357999"/>
            <a:chExt cx="4328637" cy="751470"/>
          </a:xfrm>
        </p:grpSpPr>
        <p:sp>
          <p:nvSpPr>
            <p:cNvPr id="88" name="Rectángulo 87">
              <a:extLst>
                <a:ext uri="{FF2B5EF4-FFF2-40B4-BE49-F238E27FC236}">
                  <a16:creationId xmlns:a16="http://schemas.microsoft.com/office/drawing/2014/main" id="{CABB359B-7FAA-4851-BFBB-C7E16CD1F9CA}"/>
                </a:ext>
              </a:extLst>
            </p:cNvPr>
            <p:cNvSpPr/>
            <p:nvPr/>
          </p:nvSpPr>
          <p:spPr>
            <a:xfrm>
              <a:off x="507023" y="6357999"/>
              <a:ext cx="1590222" cy="34394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6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Formas de Pago</a:t>
              </a:r>
              <a:endParaRPr lang="es-CL" sz="16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89" name="Rectángulo 88">
              <a:extLst>
                <a:ext uri="{FF2B5EF4-FFF2-40B4-BE49-F238E27FC236}">
                  <a16:creationId xmlns:a16="http://schemas.microsoft.com/office/drawing/2014/main" id="{5C3FB13F-67AB-4E67-B8DB-16F6AEF462D6}"/>
                </a:ext>
              </a:extLst>
            </p:cNvPr>
            <p:cNvSpPr/>
            <p:nvPr/>
          </p:nvSpPr>
          <p:spPr>
            <a:xfrm>
              <a:off x="508665" y="6755574"/>
              <a:ext cx="118105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Total a Pagar: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90" name="Conector recto 89">
              <a:extLst>
                <a:ext uri="{FF2B5EF4-FFF2-40B4-BE49-F238E27FC236}">
                  <a16:creationId xmlns:a16="http://schemas.microsoft.com/office/drawing/2014/main" id="{E991F5D5-602F-41C6-A05E-4F641BA735F5}"/>
                </a:ext>
              </a:extLst>
            </p:cNvPr>
            <p:cNvCxnSpPr>
              <a:cxnSpLocks/>
            </p:cNvCxnSpPr>
            <p:nvPr/>
          </p:nvCxnSpPr>
          <p:spPr>
            <a:xfrm>
              <a:off x="1405339" y="6956676"/>
              <a:ext cx="1125661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3" name="Rectángulo 92">
              <a:extLst>
                <a:ext uri="{FF2B5EF4-FFF2-40B4-BE49-F238E27FC236}">
                  <a16:creationId xmlns:a16="http://schemas.microsoft.com/office/drawing/2014/main" id="{6EBF0BAA-1830-4082-9014-C97DF0F57357}"/>
                </a:ext>
              </a:extLst>
            </p:cNvPr>
            <p:cNvSpPr/>
            <p:nvPr/>
          </p:nvSpPr>
          <p:spPr>
            <a:xfrm>
              <a:off x="2618328" y="6480608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94" name="Rectángulo 93">
              <a:extLst>
                <a:ext uri="{FF2B5EF4-FFF2-40B4-BE49-F238E27FC236}">
                  <a16:creationId xmlns:a16="http://schemas.microsoft.com/office/drawing/2014/main" id="{6B27A875-5C49-4CE4-884A-53A0A9CD71C2}"/>
                </a:ext>
              </a:extLst>
            </p:cNvPr>
            <p:cNvSpPr/>
            <p:nvPr/>
          </p:nvSpPr>
          <p:spPr>
            <a:xfrm>
              <a:off x="2698547" y="6392360"/>
              <a:ext cx="213711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50% Adel</a:t>
              </a: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anto / 50% Entrega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5" name="Rectángulo 94">
              <a:extLst>
                <a:ext uri="{FF2B5EF4-FFF2-40B4-BE49-F238E27FC236}">
                  <a16:creationId xmlns:a16="http://schemas.microsoft.com/office/drawing/2014/main" id="{796D9CDE-CE6A-44BC-B977-018DBDB7ADB1}"/>
                </a:ext>
              </a:extLst>
            </p:cNvPr>
            <p:cNvSpPr/>
            <p:nvPr/>
          </p:nvSpPr>
          <p:spPr>
            <a:xfrm>
              <a:off x="2618327" y="6671604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96" name="Rectángulo 95">
              <a:extLst>
                <a:ext uri="{FF2B5EF4-FFF2-40B4-BE49-F238E27FC236}">
                  <a16:creationId xmlns:a16="http://schemas.microsoft.com/office/drawing/2014/main" id="{E1A9C05A-E9F5-40BA-9B89-F4925868A6E2}"/>
                </a:ext>
              </a:extLst>
            </p:cNvPr>
            <p:cNvSpPr/>
            <p:nvPr/>
          </p:nvSpPr>
          <p:spPr>
            <a:xfrm>
              <a:off x="2698547" y="6590190"/>
              <a:ext cx="125637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Tarjeta de Crédito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7" name="Rectángulo 96">
              <a:extLst>
                <a:ext uri="{FF2B5EF4-FFF2-40B4-BE49-F238E27FC236}">
                  <a16:creationId xmlns:a16="http://schemas.microsoft.com/office/drawing/2014/main" id="{FDB9D3DA-79A0-4743-B169-42B0206C7917}"/>
                </a:ext>
              </a:extLst>
            </p:cNvPr>
            <p:cNvSpPr/>
            <p:nvPr/>
          </p:nvSpPr>
          <p:spPr>
            <a:xfrm>
              <a:off x="2734595" y="6796948"/>
              <a:ext cx="125637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Pago Completo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8" name="Rectángulo 97">
              <a:extLst>
                <a:ext uri="{FF2B5EF4-FFF2-40B4-BE49-F238E27FC236}">
                  <a16:creationId xmlns:a16="http://schemas.microsoft.com/office/drawing/2014/main" id="{C23ACB03-E850-4859-963B-A4D496E13724}"/>
                </a:ext>
              </a:extLst>
            </p:cNvPr>
            <p:cNvSpPr/>
            <p:nvPr/>
          </p:nvSpPr>
          <p:spPr>
            <a:xfrm>
              <a:off x="2618327" y="6872424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</p:grpSp>
      <p:sp>
        <p:nvSpPr>
          <p:cNvPr id="83" name="Rectángulo 82">
            <a:extLst>
              <a:ext uri="{FF2B5EF4-FFF2-40B4-BE49-F238E27FC236}">
                <a16:creationId xmlns:a16="http://schemas.microsoft.com/office/drawing/2014/main" id="{FF1B5714-D46E-4962-9BD8-8C3EB344E93F}"/>
              </a:ext>
            </a:extLst>
          </p:cNvPr>
          <p:cNvSpPr/>
          <p:nvPr/>
        </p:nvSpPr>
        <p:spPr>
          <a:xfrm>
            <a:off x="551357" y="63750"/>
            <a:ext cx="4148168" cy="107830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07000"/>
              </a:lnSpc>
              <a:spcAft>
                <a:spcPts val="726"/>
              </a:spcAft>
            </a:pPr>
            <a:r>
              <a:rPr lang="es-CL" sz="5988" dirty="0">
                <a:solidFill>
                  <a:schemeClr val="bg1"/>
                </a:solidFill>
                <a:latin typeface="Angelface" pitchFamily="50" charset="0"/>
                <a:ea typeface="Calibri" panose="020F0502020204030204" pitchFamily="34" charset="0"/>
                <a:cs typeface="Times New Roman" panose="02020603050405020304" pitchFamily="18" charset="0"/>
              </a:rPr>
              <a:t>Ordenes de Venta</a:t>
            </a:r>
            <a:endParaRPr lang="es-CL" sz="6532" dirty="0">
              <a:solidFill>
                <a:schemeClr val="bg1"/>
              </a:solidFill>
              <a:latin typeface="Angelface" pitchFamily="50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101" name="Rectángulo: esquinas redondeadas 100">
            <a:extLst>
              <a:ext uri="{FF2B5EF4-FFF2-40B4-BE49-F238E27FC236}">
                <a16:creationId xmlns:a16="http://schemas.microsoft.com/office/drawing/2014/main" id="{0A155951-9671-4EA6-9BA5-4894C98CB333}"/>
              </a:ext>
            </a:extLst>
          </p:cNvPr>
          <p:cNvSpPr/>
          <p:nvPr/>
        </p:nvSpPr>
        <p:spPr>
          <a:xfrm>
            <a:off x="473237" y="1582469"/>
            <a:ext cx="4223447" cy="604994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111" name="Rectángulo: esquinas redondeadas 110">
            <a:extLst>
              <a:ext uri="{FF2B5EF4-FFF2-40B4-BE49-F238E27FC236}">
                <a16:creationId xmlns:a16="http://schemas.microsoft.com/office/drawing/2014/main" id="{2F0F5CEE-A183-4B39-8715-F1C8F735566B}"/>
              </a:ext>
            </a:extLst>
          </p:cNvPr>
          <p:cNvSpPr/>
          <p:nvPr/>
        </p:nvSpPr>
        <p:spPr>
          <a:xfrm>
            <a:off x="524368" y="3850804"/>
            <a:ext cx="4115236" cy="1279658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113" name="Rectángulo: esquinas redondeadas 112">
            <a:extLst>
              <a:ext uri="{FF2B5EF4-FFF2-40B4-BE49-F238E27FC236}">
                <a16:creationId xmlns:a16="http://schemas.microsoft.com/office/drawing/2014/main" id="{907035ED-50C6-4207-BD92-D5027B05F656}"/>
              </a:ext>
            </a:extLst>
          </p:cNvPr>
          <p:cNvSpPr/>
          <p:nvPr/>
        </p:nvSpPr>
        <p:spPr>
          <a:xfrm>
            <a:off x="521789" y="6431097"/>
            <a:ext cx="4115236" cy="762266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</p:spTree>
    <p:extLst>
      <p:ext uri="{BB962C8B-B14F-4D97-AF65-F5344CB8AC3E}">
        <p14:creationId xmlns:p14="http://schemas.microsoft.com/office/powerpoint/2010/main" val="1434531064"/>
      </p:ext>
    </p:extLst>
  </p:cSld>
  <p:clrMapOvr>
    <a:masterClrMapping/>
  </p:clrMapOvr>
</p:sld>
</file>

<file path=ppt/slides/slide3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5" name="Imagen 74">
            <a:extLst>
              <a:ext uri="{FF2B5EF4-FFF2-40B4-BE49-F238E27FC236}">
                <a16:creationId xmlns:a16="http://schemas.microsoft.com/office/drawing/2014/main" id="{86F066D6-3665-40A8-84FE-3CF74306B4E7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5802" t="16947" r="6588" b="21582"/>
          <a:stretch/>
        </p:blipFill>
        <p:spPr>
          <a:xfrm flipH="1">
            <a:off x="2534249" y="1615242"/>
            <a:ext cx="2241249" cy="5818323"/>
          </a:xfrm>
          <a:prstGeom prst="rect">
            <a:avLst/>
          </a:prstGeom>
        </p:spPr>
      </p:pic>
      <p:grpSp>
        <p:nvGrpSpPr>
          <p:cNvPr id="90" name="Grupo 89">
            <a:extLst>
              <a:ext uri="{FF2B5EF4-FFF2-40B4-BE49-F238E27FC236}">
                <a16:creationId xmlns:a16="http://schemas.microsoft.com/office/drawing/2014/main" id="{6A10F933-5BE6-45D0-9227-6F90A3B05617}"/>
              </a:ext>
            </a:extLst>
          </p:cNvPr>
          <p:cNvGrpSpPr/>
          <p:nvPr/>
        </p:nvGrpSpPr>
        <p:grpSpPr>
          <a:xfrm>
            <a:off x="2431176" y="1277695"/>
            <a:ext cx="2333423" cy="338554"/>
            <a:chOff x="282012" y="1116730"/>
            <a:chExt cx="2333423" cy="338554"/>
          </a:xfrm>
        </p:grpSpPr>
        <p:grpSp>
          <p:nvGrpSpPr>
            <p:cNvPr id="76" name="Grupo 75">
              <a:extLst>
                <a:ext uri="{FF2B5EF4-FFF2-40B4-BE49-F238E27FC236}">
                  <a16:creationId xmlns:a16="http://schemas.microsoft.com/office/drawing/2014/main" id="{A61A1061-E59C-431B-BF67-DEFCDEE579BE}"/>
                </a:ext>
              </a:extLst>
            </p:cNvPr>
            <p:cNvGrpSpPr/>
            <p:nvPr/>
          </p:nvGrpSpPr>
          <p:grpSpPr>
            <a:xfrm>
              <a:off x="1292286" y="1199456"/>
              <a:ext cx="1323149" cy="173102"/>
              <a:chOff x="2351916" y="2459619"/>
              <a:chExt cx="1424738" cy="173102"/>
            </a:xfrm>
          </p:grpSpPr>
          <p:pic>
            <p:nvPicPr>
              <p:cNvPr id="77" name="Imagen 76">
                <a:extLst>
                  <a:ext uri="{FF2B5EF4-FFF2-40B4-BE49-F238E27FC236}">
                    <a16:creationId xmlns:a16="http://schemas.microsoft.com/office/drawing/2014/main" id="{B7A81B46-CA0D-4087-89EF-FAE09193A61A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351916" y="2459619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78" name="Imagen 77">
                <a:extLst>
                  <a:ext uri="{FF2B5EF4-FFF2-40B4-BE49-F238E27FC236}">
                    <a16:creationId xmlns:a16="http://schemas.microsoft.com/office/drawing/2014/main" id="{E94153B6-6DC4-4AB7-AC3B-F55DD2065F5B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534444" y="2462337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79" name="Imagen 78">
                <a:extLst>
                  <a:ext uri="{FF2B5EF4-FFF2-40B4-BE49-F238E27FC236}">
                    <a16:creationId xmlns:a16="http://schemas.microsoft.com/office/drawing/2014/main" id="{EA1DF94F-D73B-4068-AC8A-D0A408DD32D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713545" y="2467401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0" name="Imagen 79">
                <a:extLst>
                  <a:ext uri="{FF2B5EF4-FFF2-40B4-BE49-F238E27FC236}">
                    <a16:creationId xmlns:a16="http://schemas.microsoft.com/office/drawing/2014/main" id="{62C852A6-1DC0-492C-8708-0BCE85A2F8DC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898714" y="2467401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1" name="Imagen 80">
                <a:extLst>
                  <a:ext uri="{FF2B5EF4-FFF2-40B4-BE49-F238E27FC236}">
                    <a16:creationId xmlns:a16="http://schemas.microsoft.com/office/drawing/2014/main" id="{0177E378-B2D1-433E-B487-95F0ADA2623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080634" y="2462337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2" name="Imagen 81">
                <a:extLst>
                  <a:ext uri="{FF2B5EF4-FFF2-40B4-BE49-F238E27FC236}">
                    <a16:creationId xmlns:a16="http://schemas.microsoft.com/office/drawing/2014/main" id="{5D2CCC76-1728-4CCE-8CA6-F4D7D93C730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259735" y="2463688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3" name="Imagen 82">
                <a:extLst>
                  <a:ext uri="{FF2B5EF4-FFF2-40B4-BE49-F238E27FC236}">
                    <a16:creationId xmlns:a16="http://schemas.microsoft.com/office/drawing/2014/main" id="{8737CD88-8CE9-45B7-B88B-A039D1BC2D9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436306" y="2459619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4" name="Imagen 83">
                <a:extLst>
                  <a:ext uri="{FF2B5EF4-FFF2-40B4-BE49-F238E27FC236}">
                    <a16:creationId xmlns:a16="http://schemas.microsoft.com/office/drawing/2014/main" id="{9C749F1B-619A-40EE-A3E5-6C9759F13278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624293" y="2462337"/>
                <a:ext cx="152361" cy="165320"/>
              </a:xfrm>
              <a:prstGeom prst="rect">
                <a:avLst/>
              </a:prstGeom>
            </p:spPr>
          </p:pic>
        </p:grpSp>
        <p:sp>
          <p:nvSpPr>
            <p:cNvPr id="86" name="CuadroTexto 85">
              <a:extLst>
                <a:ext uri="{FF2B5EF4-FFF2-40B4-BE49-F238E27FC236}">
                  <a16:creationId xmlns:a16="http://schemas.microsoft.com/office/drawing/2014/main" id="{E7CF8BFC-D72D-4A50-9441-6DC5C224B0DC}"/>
                </a:ext>
              </a:extLst>
            </p:cNvPr>
            <p:cNvSpPr txBox="1"/>
            <p:nvPr/>
          </p:nvSpPr>
          <p:spPr>
            <a:xfrm>
              <a:off x="282012" y="1116730"/>
              <a:ext cx="1081021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s-CL" sz="1600" dirty="0">
                  <a:latin typeface="that i love you" pitchFamily="2" charset="0"/>
                </a:rPr>
                <a:t>Hidratación</a:t>
              </a:r>
            </a:p>
          </p:txBody>
        </p:sp>
      </p:grpSp>
      <p:sp>
        <p:nvSpPr>
          <p:cNvPr id="2" name="Rectángulo: esquinas redondeadas 1">
            <a:extLst>
              <a:ext uri="{FF2B5EF4-FFF2-40B4-BE49-F238E27FC236}">
                <a16:creationId xmlns:a16="http://schemas.microsoft.com/office/drawing/2014/main" id="{8AFFB728-72C6-47D6-8CF6-8E68D901CF0E}"/>
              </a:ext>
            </a:extLst>
          </p:cNvPr>
          <p:cNvSpPr/>
          <p:nvPr/>
        </p:nvSpPr>
        <p:spPr>
          <a:xfrm flipH="1">
            <a:off x="2536574" y="808814"/>
            <a:ext cx="2238924" cy="348713"/>
          </a:xfrm>
          <a:prstGeom prst="roundRect">
            <a:avLst>
              <a:gd name="adj" fmla="val 20690"/>
            </a:avLst>
          </a:prstGeom>
          <a:noFill/>
          <a:ln>
            <a:solidFill>
              <a:schemeClr val="bg1">
                <a:lumMod val="65000"/>
              </a:schemeClr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grpSp>
        <p:nvGrpSpPr>
          <p:cNvPr id="20" name="Grupo 19">
            <a:extLst>
              <a:ext uri="{FF2B5EF4-FFF2-40B4-BE49-F238E27FC236}">
                <a16:creationId xmlns:a16="http://schemas.microsoft.com/office/drawing/2014/main" id="{9E56ED60-C0FC-4AFF-8B2B-402E4644997E}"/>
              </a:ext>
            </a:extLst>
          </p:cNvPr>
          <p:cNvGrpSpPr/>
          <p:nvPr/>
        </p:nvGrpSpPr>
        <p:grpSpPr>
          <a:xfrm>
            <a:off x="2648158" y="551964"/>
            <a:ext cx="1302561" cy="270451"/>
            <a:chOff x="3427898" y="945416"/>
            <a:chExt cx="1302561" cy="270451"/>
          </a:xfrm>
        </p:grpSpPr>
        <p:sp>
          <p:nvSpPr>
            <p:cNvPr id="6" name="Elipse 5">
              <a:extLst>
                <a:ext uri="{FF2B5EF4-FFF2-40B4-BE49-F238E27FC236}">
                  <a16:creationId xmlns:a16="http://schemas.microsoft.com/office/drawing/2014/main" id="{2C5DCEA4-6AF6-49BD-B708-B769FAFE792C}"/>
                </a:ext>
              </a:extLst>
            </p:cNvPr>
            <p:cNvSpPr/>
            <p:nvPr/>
          </p:nvSpPr>
          <p:spPr>
            <a:xfrm>
              <a:off x="3448303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7" name="CuadroTexto 6">
              <a:extLst>
                <a:ext uri="{FF2B5EF4-FFF2-40B4-BE49-F238E27FC236}">
                  <a16:creationId xmlns:a16="http://schemas.microsoft.com/office/drawing/2014/main" id="{AA089D6C-B1E2-48FB-BE83-481042A4D336}"/>
                </a:ext>
              </a:extLst>
            </p:cNvPr>
            <p:cNvSpPr txBox="1"/>
            <p:nvPr/>
          </p:nvSpPr>
          <p:spPr>
            <a:xfrm>
              <a:off x="3427898" y="945416"/>
              <a:ext cx="167925" cy="2623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L</a:t>
              </a:r>
            </a:p>
          </p:txBody>
        </p:sp>
        <p:sp>
          <p:nvSpPr>
            <p:cNvPr id="8" name="Elipse 7">
              <a:extLst>
                <a:ext uri="{FF2B5EF4-FFF2-40B4-BE49-F238E27FC236}">
                  <a16:creationId xmlns:a16="http://schemas.microsoft.com/office/drawing/2014/main" id="{EF3D6D35-0B29-48F8-A7E7-F05677A56176}"/>
                </a:ext>
              </a:extLst>
            </p:cNvPr>
            <p:cNvSpPr/>
            <p:nvPr/>
          </p:nvSpPr>
          <p:spPr>
            <a:xfrm>
              <a:off x="3636352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9" name="CuadroTexto 8">
              <a:extLst>
                <a:ext uri="{FF2B5EF4-FFF2-40B4-BE49-F238E27FC236}">
                  <a16:creationId xmlns:a16="http://schemas.microsoft.com/office/drawing/2014/main" id="{9A7EF53A-AA99-48D2-85A8-CA65C6ED1C5E}"/>
                </a:ext>
              </a:extLst>
            </p:cNvPr>
            <p:cNvSpPr txBox="1"/>
            <p:nvPr/>
          </p:nvSpPr>
          <p:spPr>
            <a:xfrm>
              <a:off x="3604676" y="945416"/>
              <a:ext cx="167925" cy="2623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M</a:t>
              </a:r>
            </a:p>
          </p:txBody>
        </p:sp>
        <p:sp>
          <p:nvSpPr>
            <p:cNvPr id="10" name="Elipse 9">
              <a:extLst>
                <a:ext uri="{FF2B5EF4-FFF2-40B4-BE49-F238E27FC236}">
                  <a16:creationId xmlns:a16="http://schemas.microsoft.com/office/drawing/2014/main" id="{B0003AE6-C47F-46BF-B6B1-DDBB042C0368}"/>
                </a:ext>
              </a:extLst>
            </p:cNvPr>
            <p:cNvSpPr/>
            <p:nvPr/>
          </p:nvSpPr>
          <p:spPr>
            <a:xfrm>
              <a:off x="3822502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1" name="CuadroTexto 10">
              <a:extLst>
                <a:ext uri="{FF2B5EF4-FFF2-40B4-BE49-F238E27FC236}">
                  <a16:creationId xmlns:a16="http://schemas.microsoft.com/office/drawing/2014/main" id="{93A2415F-9910-41C0-9834-ACE5EE7EC06F}"/>
                </a:ext>
              </a:extLst>
            </p:cNvPr>
            <p:cNvSpPr txBox="1"/>
            <p:nvPr/>
          </p:nvSpPr>
          <p:spPr>
            <a:xfrm>
              <a:off x="3795934" y="953506"/>
              <a:ext cx="167925" cy="2623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M</a:t>
              </a:r>
            </a:p>
          </p:txBody>
        </p:sp>
        <p:sp>
          <p:nvSpPr>
            <p:cNvPr id="12" name="Elipse 11">
              <a:extLst>
                <a:ext uri="{FF2B5EF4-FFF2-40B4-BE49-F238E27FC236}">
                  <a16:creationId xmlns:a16="http://schemas.microsoft.com/office/drawing/2014/main" id="{C7C288CE-F547-4E52-94A3-8C23F40BEE3C}"/>
                </a:ext>
              </a:extLst>
            </p:cNvPr>
            <p:cNvSpPr/>
            <p:nvPr/>
          </p:nvSpPr>
          <p:spPr>
            <a:xfrm>
              <a:off x="4008652" y="983612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3" name="CuadroTexto 12">
              <a:extLst>
                <a:ext uri="{FF2B5EF4-FFF2-40B4-BE49-F238E27FC236}">
                  <a16:creationId xmlns:a16="http://schemas.microsoft.com/office/drawing/2014/main" id="{4114C506-8170-47D2-9D5A-128DBFEEE7C8}"/>
                </a:ext>
              </a:extLst>
            </p:cNvPr>
            <p:cNvSpPr txBox="1"/>
            <p:nvPr/>
          </p:nvSpPr>
          <p:spPr>
            <a:xfrm>
              <a:off x="3987194" y="951397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J</a:t>
              </a:r>
            </a:p>
          </p:txBody>
        </p:sp>
        <p:sp>
          <p:nvSpPr>
            <p:cNvPr id="14" name="Elipse 13">
              <a:extLst>
                <a:ext uri="{FF2B5EF4-FFF2-40B4-BE49-F238E27FC236}">
                  <a16:creationId xmlns:a16="http://schemas.microsoft.com/office/drawing/2014/main" id="{7CC52FD5-4E7C-49FA-BD83-A545EB3FC017}"/>
                </a:ext>
              </a:extLst>
            </p:cNvPr>
            <p:cNvSpPr/>
            <p:nvPr/>
          </p:nvSpPr>
          <p:spPr>
            <a:xfrm>
              <a:off x="4195174" y="983612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5" name="CuadroTexto 14">
              <a:extLst>
                <a:ext uri="{FF2B5EF4-FFF2-40B4-BE49-F238E27FC236}">
                  <a16:creationId xmlns:a16="http://schemas.microsoft.com/office/drawing/2014/main" id="{DDD8D263-EBC7-4AD3-8203-2FC2CBE524AF}"/>
                </a:ext>
              </a:extLst>
            </p:cNvPr>
            <p:cNvSpPr txBox="1"/>
            <p:nvPr/>
          </p:nvSpPr>
          <p:spPr>
            <a:xfrm>
              <a:off x="4169468" y="953506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V</a:t>
              </a:r>
            </a:p>
          </p:txBody>
        </p:sp>
        <p:sp>
          <p:nvSpPr>
            <p:cNvPr id="16" name="Elipse 15">
              <a:extLst>
                <a:ext uri="{FF2B5EF4-FFF2-40B4-BE49-F238E27FC236}">
                  <a16:creationId xmlns:a16="http://schemas.microsoft.com/office/drawing/2014/main" id="{1684D4EA-52BA-4FA5-A1FB-CB87FE74C584}"/>
                </a:ext>
              </a:extLst>
            </p:cNvPr>
            <p:cNvSpPr/>
            <p:nvPr/>
          </p:nvSpPr>
          <p:spPr>
            <a:xfrm>
              <a:off x="4383504" y="983612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7" name="CuadroTexto 16">
              <a:extLst>
                <a:ext uri="{FF2B5EF4-FFF2-40B4-BE49-F238E27FC236}">
                  <a16:creationId xmlns:a16="http://schemas.microsoft.com/office/drawing/2014/main" id="{3308939E-46AD-485D-B001-89690CD4E751}"/>
                </a:ext>
              </a:extLst>
            </p:cNvPr>
            <p:cNvSpPr txBox="1"/>
            <p:nvPr/>
          </p:nvSpPr>
          <p:spPr>
            <a:xfrm>
              <a:off x="4354590" y="945416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S</a:t>
              </a:r>
            </a:p>
          </p:txBody>
        </p:sp>
        <p:sp>
          <p:nvSpPr>
            <p:cNvPr id="18" name="Elipse 17">
              <a:extLst>
                <a:ext uri="{FF2B5EF4-FFF2-40B4-BE49-F238E27FC236}">
                  <a16:creationId xmlns:a16="http://schemas.microsoft.com/office/drawing/2014/main" id="{A8672FC7-70F5-4C49-A014-22DFFFBC4EA9}"/>
                </a:ext>
              </a:extLst>
            </p:cNvPr>
            <p:cNvSpPr/>
            <p:nvPr/>
          </p:nvSpPr>
          <p:spPr>
            <a:xfrm>
              <a:off x="4562534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9" name="CuadroTexto 18">
              <a:extLst>
                <a:ext uri="{FF2B5EF4-FFF2-40B4-BE49-F238E27FC236}">
                  <a16:creationId xmlns:a16="http://schemas.microsoft.com/office/drawing/2014/main" id="{FDD8A62F-1C31-4D5B-8003-266E7EE66DB5}"/>
                </a:ext>
              </a:extLst>
            </p:cNvPr>
            <p:cNvSpPr txBox="1"/>
            <p:nvPr/>
          </p:nvSpPr>
          <p:spPr>
            <a:xfrm>
              <a:off x="4541872" y="945416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D</a:t>
              </a:r>
            </a:p>
          </p:txBody>
        </p:sp>
      </p:grpSp>
      <p:sp>
        <p:nvSpPr>
          <p:cNvPr id="43" name="Rectángulo: esquinas redondeadas 42">
            <a:extLst>
              <a:ext uri="{FF2B5EF4-FFF2-40B4-BE49-F238E27FC236}">
                <a16:creationId xmlns:a16="http://schemas.microsoft.com/office/drawing/2014/main" id="{89D5D1E2-00DC-4937-B50F-B770D836BFF9}"/>
              </a:ext>
            </a:extLst>
          </p:cNvPr>
          <p:cNvSpPr/>
          <p:nvPr/>
        </p:nvSpPr>
        <p:spPr>
          <a:xfrm flipH="1">
            <a:off x="460830" y="5801409"/>
            <a:ext cx="1867912" cy="1306787"/>
          </a:xfrm>
          <a:prstGeom prst="roundRect">
            <a:avLst>
              <a:gd name="adj" fmla="val 3042"/>
            </a:avLst>
          </a:prstGeom>
          <a:noFill/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61" name="CuadroTexto 60">
            <a:extLst>
              <a:ext uri="{FF2B5EF4-FFF2-40B4-BE49-F238E27FC236}">
                <a16:creationId xmlns:a16="http://schemas.microsoft.com/office/drawing/2014/main" id="{B1867932-8D36-4858-BFF8-81AECC48EBAD}"/>
              </a:ext>
            </a:extLst>
          </p:cNvPr>
          <p:cNvSpPr txBox="1"/>
          <p:nvPr/>
        </p:nvSpPr>
        <p:spPr>
          <a:xfrm>
            <a:off x="502270" y="470523"/>
            <a:ext cx="1705246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CL" sz="4800" dirty="0">
                <a:latin typeface="August Script Bold free" pitchFamily="2" charset="0"/>
              </a:rPr>
              <a:t>Año</a:t>
            </a:r>
          </a:p>
        </p:txBody>
      </p:sp>
      <p:sp>
        <p:nvSpPr>
          <p:cNvPr id="62" name="CuadroTexto 61">
            <a:extLst>
              <a:ext uri="{FF2B5EF4-FFF2-40B4-BE49-F238E27FC236}">
                <a16:creationId xmlns:a16="http://schemas.microsoft.com/office/drawing/2014/main" id="{D7348A25-2C0A-4180-9706-193D7ACDBC8E}"/>
              </a:ext>
            </a:extLst>
          </p:cNvPr>
          <p:cNvSpPr txBox="1"/>
          <p:nvPr/>
        </p:nvSpPr>
        <p:spPr>
          <a:xfrm>
            <a:off x="1174158" y="905259"/>
            <a:ext cx="149088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CL" sz="4000" dirty="0" smtClean="0">
                <a:latin typeface="August Script Bold free" pitchFamily="2" charset="0"/>
              </a:rPr>
              <a:t>2023 </a:t>
            </a:r>
            <a:endParaRPr lang="es-CL" sz="4000" dirty="0">
              <a:latin typeface="August Script Bold free" pitchFamily="2" charset="0"/>
            </a:endParaRPr>
          </a:p>
        </p:txBody>
      </p:sp>
      <p:sp>
        <p:nvSpPr>
          <p:cNvPr id="27" name="CuadroTexto 26">
            <a:extLst>
              <a:ext uri="{FF2B5EF4-FFF2-40B4-BE49-F238E27FC236}">
                <a16:creationId xmlns:a16="http://schemas.microsoft.com/office/drawing/2014/main" id="{F0091D1D-C5BA-4DD7-B564-F84C4F3256B9}"/>
              </a:ext>
            </a:extLst>
          </p:cNvPr>
          <p:cNvSpPr txBox="1"/>
          <p:nvPr/>
        </p:nvSpPr>
        <p:spPr>
          <a:xfrm>
            <a:off x="788889" y="1505371"/>
            <a:ext cx="136617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CL" sz="3600" dirty="0">
                <a:latin typeface="Ayunindra Font" pitchFamily="50" charset="0"/>
              </a:rPr>
              <a:t>Metas</a:t>
            </a:r>
          </a:p>
        </p:txBody>
      </p:sp>
      <p:cxnSp>
        <p:nvCxnSpPr>
          <p:cNvPr id="34" name="Conector recto 33">
            <a:extLst>
              <a:ext uri="{FF2B5EF4-FFF2-40B4-BE49-F238E27FC236}">
                <a16:creationId xmlns:a16="http://schemas.microsoft.com/office/drawing/2014/main" id="{6C326F97-CC68-4216-8B0B-6409AE189A23}"/>
              </a:ext>
            </a:extLst>
          </p:cNvPr>
          <p:cNvCxnSpPr>
            <a:cxnSpLocks/>
          </p:cNvCxnSpPr>
          <p:nvPr/>
        </p:nvCxnSpPr>
        <p:spPr>
          <a:xfrm>
            <a:off x="719609" y="2193173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Conector recto 36">
            <a:extLst>
              <a:ext uri="{FF2B5EF4-FFF2-40B4-BE49-F238E27FC236}">
                <a16:creationId xmlns:a16="http://schemas.microsoft.com/office/drawing/2014/main" id="{7A9A9E17-643C-46C7-8DA1-90ACB4FD0A6E}"/>
              </a:ext>
            </a:extLst>
          </p:cNvPr>
          <p:cNvCxnSpPr>
            <a:cxnSpLocks/>
          </p:cNvCxnSpPr>
          <p:nvPr/>
        </p:nvCxnSpPr>
        <p:spPr>
          <a:xfrm>
            <a:off x="720116" y="2475725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Conector recto 37">
            <a:extLst>
              <a:ext uri="{FF2B5EF4-FFF2-40B4-BE49-F238E27FC236}">
                <a16:creationId xmlns:a16="http://schemas.microsoft.com/office/drawing/2014/main" id="{117FEECC-50E9-48AE-A3A0-ECE918D11567}"/>
              </a:ext>
            </a:extLst>
          </p:cNvPr>
          <p:cNvCxnSpPr>
            <a:cxnSpLocks/>
          </p:cNvCxnSpPr>
          <p:nvPr/>
        </p:nvCxnSpPr>
        <p:spPr>
          <a:xfrm>
            <a:off x="718240" y="2780525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Conector recto 38">
            <a:extLst>
              <a:ext uri="{FF2B5EF4-FFF2-40B4-BE49-F238E27FC236}">
                <a16:creationId xmlns:a16="http://schemas.microsoft.com/office/drawing/2014/main" id="{F24D8324-6901-4816-8512-FDC54A3E01DF}"/>
              </a:ext>
            </a:extLst>
          </p:cNvPr>
          <p:cNvCxnSpPr>
            <a:cxnSpLocks/>
          </p:cNvCxnSpPr>
          <p:nvPr/>
        </p:nvCxnSpPr>
        <p:spPr>
          <a:xfrm>
            <a:off x="718240" y="3074201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Placa 2">
            <a:extLst>
              <a:ext uri="{FF2B5EF4-FFF2-40B4-BE49-F238E27FC236}">
                <a16:creationId xmlns:a16="http://schemas.microsoft.com/office/drawing/2014/main" id="{C3F9C842-00FA-4A41-AA78-EC49C9D9D4A3}"/>
              </a:ext>
            </a:extLst>
          </p:cNvPr>
          <p:cNvSpPr/>
          <p:nvPr/>
        </p:nvSpPr>
        <p:spPr>
          <a:xfrm flipH="1">
            <a:off x="489789" y="3750740"/>
            <a:ext cx="1791840" cy="1500318"/>
          </a:xfrm>
          <a:prstGeom prst="plaque">
            <a:avLst>
              <a:gd name="adj" fmla="val 6619"/>
            </a:avLst>
          </a:prstGeom>
          <a:solidFill>
            <a:srgbClr val="FCEBE0"/>
          </a:solidFill>
          <a:ln>
            <a:solidFill>
              <a:srgbClr val="FCD6D7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70" name="CuadroTexto 69">
            <a:extLst>
              <a:ext uri="{FF2B5EF4-FFF2-40B4-BE49-F238E27FC236}">
                <a16:creationId xmlns:a16="http://schemas.microsoft.com/office/drawing/2014/main" id="{C5660BA0-7AA5-442F-B19F-51782AAE91E1}"/>
              </a:ext>
            </a:extLst>
          </p:cNvPr>
          <p:cNvSpPr txBox="1"/>
          <p:nvPr/>
        </p:nvSpPr>
        <p:spPr>
          <a:xfrm flipH="1">
            <a:off x="560832" y="3174959"/>
            <a:ext cx="157604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CL" sz="3200" dirty="0">
                <a:latin typeface="Please write me a song" panose="02000603000000000000" pitchFamily="2" charset="0"/>
                <a:ea typeface="Please write me a song" panose="02000603000000000000" pitchFamily="2" charset="0"/>
              </a:rPr>
              <a:t>Importante</a:t>
            </a:r>
          </a:p>
        </p:txBody>
      </p:sp>
      <p:sp>
        <p:nvSpPr>
          <p:cNvPr id="72" name="CuadroTexto 71">
            <a:extLst>
              <a:ext uri="{FF2B5EF4-FFF2-40B4-BE49-F238E27FC236}">
                <a16:creationId xmlns:a16="http://schemas.microsoft.com/office/drawing/2014/main" id="{FA02E334-CC17-4B72-8C99-28B64BC13A1C}"/>
              </a:ext>
            </a:extLst>
          </p:cNvPr>
          <p:cNvSpPr txBox="1"/>
          <p:nvPr/>
        </p:nvSpPr>
        <p:spPr>
          <a:xfrm flipH="1">
            <a:off x="773256" y="5571063"/>
            <a:ext cx="1293702" cy="594906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algn="ctr"/>
            <a:r>
              <a:rPr lang="es-CL" sz="3266" dirty="0">
                <a:latin typeface="The Sunset" pitchFamily="2" charset="0"/>
              </a:rPr>
              <a:t>Notas</a:t>
            </a:r>
          </a:p>
        </p:txBody>
      </p:sp>
      <p:pic>
        <p:nvPicPr>
          <p:cNvPr id="22" name="Imagen 21">
            <a:extLst>
              <a:ext uri="{FF2B5EF4-FFF2-40B4-BE49-F238E27FC236}">
                <a16:creationId xmlns:a16="http://schemas.microsoft.com/office/drawing/2014/main" id="{62CBFADE-6F0F-42F1-9100-230F3D7A9794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188956" y="4650379"/>
            <a:ext cx="727315" cy="2864905"/>
          </a:xfrm>
          <a:prstGeom prst="rect">
            <a:avLst/>
          </a:prstGeom>
        </p:spPr>
      </p:pic>
      <p:pic>
        <p:nvPicPr>
          <p:cNvPr id="23" name="Imagen 22">
            <a:extLst>
              <a:ext uri="{FF2B5EF4-FFF2-40B4-BE49-F238E27FC236}">
                <a16:creationId xmlns:a16="http://schemas.microsoft.com/office/drawing/2014/main" id="{2B2C2E0D-EB88-46B4-AC8F-E4A9A8B31354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43898" t="21174"/>
          <a:stretch/>
        </p:blipFill>
        <p:spPr>
          <a:xfrm>
            <a:off x="0" y="0"/>
            <a:ext cx="909986" cy="976498"/>
          </a:xfrm>
          <a:prstGeom prst="rect">
            <a:avLst/>
          </a:prstGeom>
        </p:spPr>
      </p:pic>
      <p:pic>
        <p:nvPicPr>
          <p:cNvPr id="25" name="Imagen 24">
            <a:extLst>
              <a:ext uri="{FF2B5EF4-FFF2-40B4-BE49-F238E27FC236}">
                <a16:creationId xmlns:a16="http://schemas.microsoft.com/office/drawing/2014/main" id="{C293EFCA-F8D9-437F-BBDE-D23B0F61DF56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027536" y="351099"/>
            <a:ext cx="713197" cy="476000"/>
          </a:xfrm>
          <a:prstGeom prst="rect">
            <a:avLst/>
          </a:prstGeom>
        </p:spPr>
      </p:pic>
      <p:grpSp>
        <p:nvGrpSpPr>
          <p:cNvPr id="31" name="Grupo 30">
            <a:extLst>
              <a:ext uri="{FF2B5EF4-FFF2-40B4-BE49-F238E27FC236}">
                <a16:creationId xmlns:a16="http://schemas.microsoft.com/office/drawing/2014/main" id="{7745E27F-467E-4749-8E47-3209094E0C66}"/>
              </a:ext>
            </a:extLst>
          </p:cNvPr>
          <p:cNvGrpSpPr/>
          <p:nvPr/>
        </p:nvGrpSpPr>
        <p:grpSpPr>
          <a:xfrm>
            <a:off x="526230" y="2080990"/>
            <a:ext cx="160028" cy="1041337"/>
            <a:chOff x="508707" y="2032864"/>
            <a:chExt cx="160028" cy="1041337"/>
          </a:xfrm>
        </p:grpSpPr>
        <p:pic>
          <p:nvPicPr>
            <p:cNvPr id="57" name="Imagen 56">
              <a:extLst>
                <a:ext uri="{FF2B5EF4-FFF2-40B4-BE49-F238E27FC236}">
                  <a16:creationId xmlns:a16="http://schemas.microsoft.com/office/drawing/2014/main" id="{961930C2-F576-49DD-A7AA-2FDB4D77175D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7508" y="2035205"/>
              <a:ext cx="162906" cy="158223"/>
            </a:xfrm>
            <a:prstGeom prst="rect">
              <a:avLst/>
            </a:prstGeom>
          </p:spPr>
        </p:pic>
        <p:pic>
          <p:nvPicPr>
            <p:cNvPr id="58" name="Imagen 57">
              <a:extLst>
                <a:ext uri="{FF2B5EF4-FFF2-40B4-BE49-F238E27FC236}">
                  <a16:creationId xmlns:a16="http://schemas.microsoft.com/office/drawing/2014/main" id="{56867267-B475-4E69-9D58-EC62A6FE058B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7509" y="2315160"/>
              <a:ext cx="162906" cy="158223"/>
            </a:xfrm>
            <a:prstGeom prst="rect">
              <a:avLst/>
            </a:prstGeom>
          </p:spPr>
        </p:pic>
        <p:pic>
          <p:nvPicPr>
            <p:cNvPr id="60" name="Imagen 59">
              <a:extLst>
                <a:ext uri="{FF2B5EF4-FFF2-40B4-BE49-F238E27FC236}">
                  <a16:creationId xmlns:a16="http://schemas.microsoft.com/office/drawing/2014/main" id="{E29EF204-A448-4002-8A1C-DB0341F31464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6366" y="2619960"/>
              <a:ext cx="162906" cy="158223"/>
            </a:xfrm>
            <a:prstGeom prst="rect">
              <a:avLst/>
            </a:prstGeom>
          </p:spPr>
        </p:pic>
        <p:pic>
          <p:nvPicPr>
            <p:cNvPr id="63" name="Imagen 62">
              <a:extLst>
                <a:ext uri="{FF2B5EF4-FFF2-40B4-BE49-F238E27FC236}">
                  <a16:creationId xmlns:a16="http://schemas.microsoft.com/office/drawing/2014/main" id="{86120641-32C4-4AE8-94D3-C94C18868525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8171" y="2913636"/>
              <a:ext cx="162906" cy="158223"/>
            </a:xfrm>
            <a:prstGeom prst="rect">
              <a:avLst/>
            </a:prstGeom>
          </p:spPr>
        </p:pic>
      </p:grpSp>
      <p:sp>
        <p:nvSpPr>
          <p:cNvPr id="64" name="Placa 63">
            <a:extLst>
              <a:ext uri="{FF2B5EF4-FFF2-40B4-BE49-F238E27FC236}">
                <a16:creationId xmlns:a16="http://schemas.microsoft.com/office/drawing/2014/main" id="{1F1A37EF-7612-4F45-97CD-3C62C17F6D0D}"/>
              </a:ext>
            </a:extLst>
          </p:cNvPr>
          <p:cNvSpPr/>
          <p:nvPr/>
        </p:nvSpPr>
        <p:spPr>
          <a:xfrm flipH="1">
            <a:off x="544463" y="3806973"/>
            <a:ext cx="1680470" cy="1381373"/>
          </a:xfrm>
          <a:prstGeom prst="plaque">
            <a:avLst>
              <a:gd name="adj" fmla="val 6619"/>
            </a:avLst>
          </a:prstGeom>
          <a:noFill/>
          <a:ln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pic>
        <p:nvPicPr>
          <p:cNvPr id="32" name="Imagen 31">
            <a:extLst>
              <a:ext uri="{FF2B5EF4-FFF2-40B4-BE49-F238E27FC236}">
                <a16:creationId xmlns:a16="http://schemas.microsoft.com/office/drawing/2014/main" id="{26B63D50-3602-4D67-A76C-633D6D374657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259097" y="6541363"/>
            <a:ext cx="628638" cy="674145"/>
          </a:xfrm>
          <a:prstGeom prst="rect">
            <a:avLst/>
          </a:prstGeom>
        </p:spPr>
      </p:pic>
      <p:pic>
        <p:nvPicPr>
          <p:cNvPr id="65" name="Imagen 64">
            <a:extLst>
              <a:ext uri="{FF2B5EF4-FFF2-40B4-BE49-F238E27FC236}">
                <a16:creationId xmlns:a16="http://schemas.microsoft.com/office/drawing/2014/main" id="{D0CA3D43-846C-4A28-B7BE-3C0790EA8870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65716" t="50407"/>
          <a:stretch/>
        </p:blipFill>
        <p:spPr>
          <a:xfrm flipH="1">
            <a:off x="4623101" y="-1"/>
            <a:ext cx="445785" cy="47838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4047861"/>
      </p:ext>
    </p:extLst>
  </p:cSld>
  <p:clrMapOvr>
    <a:masterClrMapping/>
  </p:clrMapOvr>
</p:sld>
</file>

<file path=ppt/slides/slide3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5" name="Imagen 74">
            <a:extLst>
              <a:ext uri="{FF2B5EF4-FFF2-40B4-BE49-F238E27FC236}">
                <a16:creationId xmlns:a16="http://schemas.microsoft.com/office/drawing/2014/main" id="{86F066D6-3665-40A8-84FE-3CF74306B4E7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5802" t="16947" r="6588" b="21582"/>
          <a:stretch/>
        </p:blipFill>
        <p:spPr>
          <a:xfrm flipH="1">
            <a:off x="2534249" y="1615242"/>
            <a:ext cx="2241249" cy="5818323"/>
          </a:xfrm>
          <a:prstGeom prst="rect">
            <a:avLst/>
          </a:prstGeom>
        </p:spPr>
      </p:pic>
      <p:grpSp>
        <p:nvGrpSpPr>
          <p:cNvPr id="90" name="Grupo 89">
            <a:extLst>
              <a:ext uri="{FF2B5EF4-FFF2-40B4-BE49-F238E27FC236}">
                <a16:creationId xmlns:a16="http://schemas.microsoft.com/office/drawing/2014/main" id="{6A10F933-5BE6-45D0-9227-6F90A3B05617}"/>
              </a:ext>
            </a:extLst>
          </p:cNvPr>
          <p:cNvGrpSpPr/>
          <p:nvPr/>
        </p:nvGrpSpPr>
        <p:grpSpPr>
          <a:xfrm>
            <a:off x="2431176" y="1277695"/>
            <a:ext cx="2333423" cy="338554"/>
            <a:chOff x="282012" y="1116730"/>
            <a:chExt cx="2333423" cy="338554"/>
          </a:xfrm>
        </p:grpSpPr>
        <p:grpSp>
          <p:nvGrpSpPr>
            <p:cNvPr id="76" name="Grupo 75">
              <a:extLst>
                <a:ext uri="{FF2B5EF4-FFF2-40B4-BE49-F238E27FC236}">
                  <a16:creationId xmlns:a16="http://schemas.microsoft.com/office/drawing/2014/main" id="{A61A1061-E59C-431B-BF67-DEFCDEE579BE}"/>
                </a:ext>
              </a:extLst>
            </p:cNvPr>
            <p:cNvGrpSpPr/>
            <p:nvPr/>
          </p:nvGrpSpPr>
          <p:grpSpPr>
            <a:xfrm>
              <a:off x="1292286" y="1199456"/>
              <a:ext cx="1323149" cy="173102"/>
              <a:chOff x="2351916" y="2459619"/>
              <a:chExt cx="1424738" cy="173102"/>
            </a:xfrm>
          </p:grpSpPr>
          <p:pic>
            <p:nvPicPr>
              <p:cNvPr id="77" name="Imagen 76">
                <a:extLst>
                  <a:ext uri="{FF2B5EF4-FFF2-40B4-BE49-F238E27FC236}">
                    <a16:creationId xmlns:a16="http://schemas.microsoft.com/office/drawing/2014/main" id="{B7A81B46-CA0D-4087-89EF-FAE09193A61A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351916" y="2459619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78" name="Imagen 77">
                <a:extLst>
                  <a:ext uri="{FF2B5EF4-FFF2-40B4-BE49-F238E27FC236}">
                    <a16:creationId xmlns:a16="http://schemas.microsoft.com/office/drawing/2014/main" id="{E94153B6-6DC4-4AB7-AC3B-F55DD2065F5B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534444" y="2462337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79" name="Imagen 78">
                <a:extLst>
                  <a:ext uri="{FF2B5EF4-FFF2-40B4-BE49-F238E27FC236}">
                    <a16:creationId xmlns:a16="http://schemas.microsoft.com/office/drawing/2014/main" id="{EA1DF94F-D73B-4068-AC8A-D0A408DD32D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713545" y="2467401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0" name="Imagen 79">
                <a:extLst>
                  <a:ext uri="{FF2B5EF4-FFF2-40B4-BE49-F238E27FC236}">
                    <a16:creationId xmlns:a16="http://schemas.microsoft.com/office/drawing/2014/main" id="{62C852A6-1DC0-492C-8708-0BCE85A2F8DC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898714" y="2467401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1" name="Imagen 80">
                <a:extLst>
                  <a:ext uri="{FF2B5EF4-FFF2-40B4-BE49-F238E27FC236}">
                    <a16:creationId xmlns:a16="http://schemas.microsoft.com/office/drawing/2014/main" id="{0177E378-B2D1-433E-B487-95F0ADA2623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080634" y="2462337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2" name="Imagen 81">
                <a:extLst>
                  <a:ext uri="{FF2B5EF4-FFF2-40B4-BE49-F238E27FC236}">
                    <a16:creationId xmlns:a16="http://schemas.microsoft.com/office/drawing/2014/main" id="{5D2CCC76-1728-4CCE-8CA6-F4D7D93C730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259735" y="2463688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3" name="Imagen 82">
                <a:extLst>
                  <a:ext uri="{FF2B5EF4-FFF2-40B4-BE49-F238E27FC236}">
                    <a16:creationId xmlns:a16="http://schemas.microsoft.com/office/drawing/2014/main" id="{8737CD88-8CE9-45B7-B88B-A039D1BC2D9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436306" y="2459619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4" name="Imagen 83">
                <a:extLst>
                  <a:ext uri="{FF2B5EF4-FFF2-40B4-BE49-F238E27FC236}">
                    <a16:creationId xmlns:a16="http://schemas.microsoft.com/office/drawing/2014/main" id="{9C749F1B-619A-40EE-A3E5-6C9759F13278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624293" y="2462337"/>
                <a:ext cx="152361" cy="165320"/>
              </a:xfrm>
              <a:prstGeom prst="rect">
                <a:avLst/>
              </a:prstGeom>
            </p:spPr>
          </p:pic>
        </p:grpSp>
        <p:sp>
          <p:nvSpPr>
            <p:cNvPr id="86" name="CuadroTexto 85">
              <a:extLst>
                <a:ext uri="{FF2B5EF4-FFF2-40B4-BE49-F238E27FC236}">
                  <a16:creationId xmlns:a16="http://schemas.microsoft.com/office/drawing/2014/main" id="{E7CF8BFC-D72D-4A50-9441-6DC5C224B0DC}"/>
                </a:ext>
              </a:extLst>
            </p:cNvPr>
            <p:cNvSpPr txBox="1"/>
            <p:nvPr/>
          </p:nvSpPr>
          <p:spPr>
            <a:xfrm>
              <a:off x="282012" y="1116730"/>
              <a:ext cx="1081021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s-CL" sz="1600" dirty="0">
                  <a:latin typeface="that i love you" pitchFamily="2" charset="0"/>
                </a:rPr>
                <a:t>Hidratación</a:t>
              </a:r>
            </a:p>
          </p:txBody>
        </p:sp>
      </p:grpSp>
      <p:sp>
        <p:nvSpPr>
          <p:cNvPr id="2" name="Rectángulo: esquinas redondeadas 1">
            <a:extLst>
              <a:ext uri="{FF2B5EF4-FFF2-40B4-BE49-F238E27FC236}">
                <a16:creationId xmlns:a16="http://schemas.microsoft.com/office/drawing/2014/main" id="{8AFFB728-72C6-47D6-8CF6-8E68D901CF0E}"/>
              </a:ext>
            </a:extLst>
          </p:cNvPr>
          <p:cNvSpPr/>
          <p:nvPr/>
        </p:nvSpPr>
        <p:spPr>
          <a:xfrm flipH="1">
            <a:off x="2536574" y="808814"/>
            <a:ext cx="2238924" cy="348713"/>
          </a:xfrm>
          <a:prstGeom prst="roundRect">
            <a:avLst>
              <a:gd name="adj" fmla="val 20690"/>
            </a:avLst>
          </a:prstGeom>
          <a:noFill/>
          <a:ln>
            <a:solidFill>
              <a:schemeClr val="bg1">
                <a:lumMod val="65000"/>
              </a:schemeClr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grpSp>
        <p:nvGrpSpPr>
          <p:cNvPr id="20" name="Grupo 19">
            <a:extLst>
              <a:ext uri="{FF2B5EF4-FFF2-40B4-BE49-F238E27FC236}">
                <a16:creationId xmlns:a16="http://schemas.microsoft.com/office/drawing/2014/main" id="{9E56ED60-C0FC-4AFF-8B2B-402E4644997E}"/>
              </a:ext>
            </a:extLst>
          </p:cNvPr>
          <p:cNvGrpSpPr/>
          <p:nvPr/>
        </p:nvGrpSpPr>
        <p:grpSpPr>
          <a:xfrm>
            <a:off x="2648158" y="551964"/>
            <a:ext cx="1302561" cy="270451"/>
            <a:chOff x="3427898" y="945416"/>
            <a:chExt cx="1302561" cy="270451"/>
          </a:xfrm>
        </p:grpSpPr>
        <p:sp>
          <p:nvSpPr>
            <p:cNvPr id="6" name="Elipse 5">
              <a:extLst>
                <a:ext uri="{FF2B5EF4-FFF2-40B4-BE49-F238E27FC236}">
                  <a16:creationId xmlns:a16="http://schemas.microsoft.com/office/drawing/2014/main" id="{2C5DCEA4-6AF6-49BD-B708-B769FAFE792C}"/>
                </a:ext>
              </a:extLst>
            </p:cNvPr>
            <p:cNvSpPr/>
            <p:nvPr/>
          </p:nvSpPr>
          <p:spPr>
            <a:xfrm>
              <a:off x="3448303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7" name="CuadroTexto 6">
              <a:extLst>
                <a:ext uri="{FF2B5EF4-FFF2-40B4-BE49-F238E27FC236}">
                  <a16:creationId xmlns:a16="http://schemas.microsoft.com/office/drawing/2014/main" id="{AA089D6C-B1E2-48FB-BE83-481042A4D336}"/>
                </a:ext>
              </a:extLst>
            </p:cNvPr>
            <p:cNvSpPr txBox="1"/>
            <p:nvPr/>
          </p:nvSpPr>
          <p:spPr>
            <a:xfrm>
              <a:off x="3427898" y="945416"/>
              <a:ext cx="167925" cy="2623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L</a:t>
              </a:r>
            </a:p>
          </p:txBody>
        </p:sp>
        <p:sp>
          <p:nvSpPr>
            <p:cNvPr id="8" name="Elipse 7">
              <a:extLst>
                <a:ext uri="{FF2B5EF4-FFF2-40B4-BE49-F238E27FC236}">
                  <a16:creationId xmlns:a16="http://schemas.microsoft.com/office/drawing/2014/main" id="{EF3D6D35-0B29-48F8-A7E7-F05677A56176}"/>
                </a:ext>
              </a:extLst>
            </p:cNvPr>
            <p:cNvSpPr/>
            <p:nvPr/>
          </p:nvSpPr>
          <p:spPr>
            <a:xfrm>
              <a:off x="3636352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9" name="CuadroTexto 8">
              <a:extLst>
                <a:ext uri="{FF2B5EF4-FFF2-40B4-BE49-F238E27FC236}">
                  <a16:creationId xmlns:a16="http://schemas.microsoft.com/office/drawing/2014/main" id="{9A7EF53A-AA99-48D2-85A8-CA65C6ED1C5E}"/>
                </a:ext>
              </a:extLst>
            </p:cNvPr>
            <p:cNvSpPr txBox="1"/>
            <p:nvPr/>
          </p:nvSpPr>
          <p:spPr>
            <a:xfrm>
              <a:off x="3604676" y="945416"/>
              <a:ext cx="167925" cy="2623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M</a:t>
              </a:r>
            </a:p>
          </p:txBody>
        </p:sp>
        <p:sp>
          <p:nvSpPr>
            <p:cNvPr id="10" name="Elipse 9">
              <a:extLst>
                <a:ext uri="{FF2B5EF4-FFF2-40B4-BE49-F238E27FC236}">
                  <a16:creationId xmlns:a16="http://schemas.microsoft.com/office/drawing/2014/main" id="{B0003AE6-C47F-46BF-B6B1-DDBB042C0368}"/>
                </a:ext>
              </a:extLst>
            </p:cNvPr>
            <p:cNvSpPr/>
            <p:nvPr/>
          </p:nvSpPr>
          <p:spPr>
            <a:xfrm>
              <a:off x="3822502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1" name="CuadroTexto 10">
              <a:extLst>
                <a:ext uri="{FF2B5EF4-FFF2-40B4-BE49-F238E27FC236}">
                  <a16:creationId xmlns:a16="http://schemas.microsoft.com/office/drawing/2014/main" id="{93A2415F-9910-41C0-9834-ACE5EE7EC06F}"/>
                </a:ext>
              </a:extLst>
            </p:cNvPr>
            <p:cNvSpPr txBox="1"/>
            <p:nvPr/>
          </p:nvSpPr>
          <p:spPr>
            <a:xfrm>
              <a:off x="3795934" y="953506"/>
              <a:ext cx="167925" cy="2623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M</a:t>
              </a:r>
            </a:p>
          </p:txBody>
        </p:sp>
        <p:sp>
          <p:nvSpPr>
            <p:cNvPr id="12" name="Elipse 11">
              <a:extLst>
                <a:ext uri="{FF2B5EF4-FFF2-40B4-BE49-F238E27FC236}">
                  <a16:creationId xmlns:a16="http://schemas.microsoft.com/office/drawing/2014/main" id="{C7C288CE-F547-4E52-94A3-8C23F40BEE3C}"/>
                </a:ext>
              </a:extLst>
            </p:cNvPr>
            <p:cNvSpPr/>
            <p:nvPr/>
          </p:nvSpPr>
          <p:spPr>
            <a:xfrm>
              <a:off x="4008652" y="983612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3" name="CuadroTexto 12">
              <a:extLst>
                <a:ext uri="{FF2B5EF4-FFF2-40B4-BE49-F238E27FC236}">
                  <a16:creationId xmlns:a16="http://schemas.microsoft.com/office/drawing/2014/main" id="{4114C506-8170-47D2-9D5A-128DBFEEE7C8}"/>
                </a:ext>
              </a:extLst>
            </p:cNvPr>
            <p:cNvSpPr txBox="1"/>
            <p:nvPr/>
          </p:nvSpPr>
          <p:spPr>
            <a:xfrm>
              <a:off x="3987194" y="951397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J</a:t>
              </a:r>
            </a:p>
          </p:txBody>
        </p:sp>
        <p:sp>
          <p:nvSpPr>
            <p:cNvPr id="14" name="Elipse 13">
              <a:extLst>
                <a:ext uri="{FF2B5EF4-FFF2-40B4-BE49-F238E27FC236}">
                  <a16:creationId xmlns:a16="http://schemas.microsoft.com/office/drawing/2014/main" id="{7CC52FD5-4E7C-49FA-BD83-A545EB3FC017}"/>
                </a:ext>
              </a:extLst>
            </p:cNvPr>
            <p:cNvSpPr/>
            <p:nvPr/>
          </p:nvSpPr>
          <p:spPr>
            <a:xfrm>
              <a:off x="4195174" y="983612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5" name="CuadroTexto 14">
              <a:extLst>
                <a:ext uri="{FF2B5EF4-FFF2-40B4-BE49-F238E27FC236}">
                  <a16:creationId xmlns:a16="http://schemas.microsoft.com/office/drawing/2014/main" id="{DDD8D263-EBC7-4AD3-8203-2FC2CBE524AF}"/>
                </a:ext>
              </a:extLst>
            </p:cNvPr>
            <p:cNvSpPr txBox="1"/>
            <p:nvPr/>
          </p:nvSpPr>
          <p:spPr>
            <a:xfrm>
              <a:off x="4169468" y="953506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V</a:t>
              </a:r>
            </a:p>
          </p:txBody>
        </p:sp>
        <p:sp>
          <p:nvSpPr>
            <p:cNvPr id="16" name="Elipse 15">
              <a:extLst>
                <a:ext uri="{FF2B5EF4-FFF2-40B4-BE49-F238E27FC236}">
                  <a16:creationId xmlns:a16="http://schemas.microsoft.com/office/drawing/2014/main" id="{1684D4EA-52BA-4FA5-A1FB-CB87FE74C584}"/>
                </a:ext>
              </a:extLst>
            </p:cNvPr>
            <p:cNvSpPr/>
            <p:nvPr/>
          </p:nvSpPr>
          <p:spPr>
            <a:xfrm>
              <a:off x="4383504" y="983612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7" name="CuadroTexto 16">
              <a:extLst>
                <a:ext uri="{FF2B5EF4-FFF2-40B4-BE49-F238E27FC236}">
                  <a16:creationId xmlns:a16="http://schemas.microsoft.com/office/drawing/2014/main" id="{3308939E-46AD-485D-B001-89690CD4E751}"/>
                </a:ext>
              </a:extLst>
            </p:cNvPr>
            <p:cNvSpPr txBox="1"/>
            <p:nvPr/>
          </p:nvSpPr>
          <p:spPr>
            <a:xfrm>
              <a:off x="4354590" y="945416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S</a:t>
              </a:r>
            </a:p>
          </p:txBody>
        </p:sp>
        <p:sp>
          <p:nvSpPr>
            <p:cNvPr id="18" name="Elipse 17">
              <a:extLst>
                <a:ext uri="{FF2B5EF4-FFF2-40B4-BE49-F238E27FC236}">
                  <a16:creationId xmlns:a16="http://schemas.microsoft.com/office/drawing/2014/main" id="{A8672FC7-70F5-4C49-A014-22DFFFBC4EA9}"/>
                </a:ext>
              </a:extLst>
            </p:cNvPr>
            <p:cNvSpPr/>
            <p:nvPr/>
          </p:nvSpPr>
          <p:spPr>
            <a:xfrm>
              <a:off x="4562534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9" name="CuadroTexto 18">
              <a:extLst>
                <a:ext uri="{FF2B5EF4-FFF2-40B4-BE49-F238E27FC236}">
                  <a16:creationId xmlns:a16="http://schemas.microsoft.com/office/drawing/2014/main" id="{FDD8A62F-1C31-4D5B-8003-266E7EE66DB5}"/>
                </a:ext>
              </a:extLst>
            </p:cNvPr>
            <p:cNvSpPr txBox="1"/>
            <p:nvPr/>
          </p:nvSpPr>
          <p:spPr>
            <a:xfrm>
              <a:off x="4541872" y="945416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D</a:t>
              </a:r>
            </a:p>
          </p:txBody>
        </p:sp>
      </p:grpSp>
      <p:sp>
        <p:nvSpPr>
          <p:cNvPr id="43" name="Rectángulo: esquinas redondeadas 42">
            <a:extLst>
              <a:ext uri="{FF2B5EF4-FFF2-40B4-BE49-F238E27FC236}">
                <a16:creationId xmlns:a16="http://schemas.microsoft.com/office/drawing/2014/main" id="{89D5D1E2-00DC-4937-B50F-B770D836BFF9}"/>
              </a:ext>
            </a:extLst>
          </p:cNvPr>
          <p:cNvSpPr/>
          <p:nvPr/>
        </p:nvSpPr>
        <p:spPr>
          <a:xfrm flipH="1">
            <a:off x="460830" y="5801409"/>
            <a:ext cx="1867912" cy="1306787"/>
          </a:xfrm>
          <a:prstGeom prst="roundRect">
            <a:avLst>
              <a:gd name="adj" fmla="val 3042"/>
            </a:avLst>
          </a:prstGeom>
          <a:noFill/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61" name="CuadroTexto 60">
            <a:extLst>
              <a:ext uri="{FF2B5EF4-FFF2-40B4-BE49-F238E27FC236}">
                <a16:creationId xmlns:a16="http://schemas.microsoft.com/office/drawing/2014/main" id="{B1867932-8D36-4858-BFF8-81AECC48EBAD}"/>
              </a:ext>
            </a:extLst>
          </p:cNvPr>
          <p:cNvSpPr txBox="1"/>
          <p:nvPr/>
        </p:nvSpPr>
        <p:spPr>
          <a:xfrm>
            <a:off x="502270" y="470523"/>
            <a:ext cx="1705246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CL" sz="4800" dirty="0">
                <a:latin typeface="August Script Bold free" pitchFamily="2" charset="0"/>
              </a:rPr>
              <a:t>Año</a:t>
            </a:r>
          </a:p>
        </p:txBody>
      </p:sp>
      <p:sp>
        <p:nvSpPr>
          <p:cNvPr id="62" name="CuadroTexto 61">
            <a:extLst>
              <a:ext uri="{FF2B5EF4-FFF2-40B4-BE49-F238E27FC236}">
                <a16:creationId xmlns:a16="http://schemas.microsoft.com/office/drawing/2014/main" id="{D7348A25-2C0A-4180-9706-193D7ACDBC8E}"/>
              </a:ext>
            </a:extLst>
          </p:cNvPr>
          <p:cNvSpPr txBox="1"/>
          <p:nvPr/>
        </p:nvSpPr>
        <p:spPr>
          <a:xfrm>
            <a:off x="1174158" y="905259"/>
            <a:ext cx="149088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CL" sz="4000" dirty="0" smtClean="0">
                <a:latin typeface="August Script Bold free" pitchFamily="2" charset="0"/>
              </a:rPr>
              <a:t>2023 </a:t>
            </a:r>
            <a:endParaRPr lang="es-CL" sz="4000" dirty="0">
              <a:latin typeface="August Script Bold free" pitchFamily="2" charset="0"/>
            </a:endParaRPr>
          </a:p>
        </p:txBody>
      </p:sp>
      <p:sp>
        <p:nvSpPr>
          <p:cNvPr id="27" name="CuadroTexto 26">
            <a:extLst>
              <a:ext uri="{FF2B5EF4-FFF2-40B4-BE49-F238E27FC236}">
                <a16:creationId xmlns:a16="http://schemas.microsoft.com/office/drawing/2014/main" id="{F0091D1D-C5BA-4DD7-B564-F84C4F3256B9}"/>
              </a:ext>
            </a:extLst>
          </p:cNvPr>
          <p:cNvSpPr txBox="1"/>
          <p:nvPr/>
        </p:nvSpPr>
        <p:spPr>
          <a:xfrm>
            <a:off x="788889" y="1505371"/>
            <a:ext cx="136617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CL" sz="3600" dirty="0">
                <a:latin typeface="Ayunindra Font" pitchFamily="50" charset="0"/>
              </a:rPr>
              <a:t>Metas</a:t>
            </a:r>
          </a:p>
        </p:txBody>
      </p:sp>
      <p:cxnSp>
        <p:nvCxnSpPr>
          <p:cNvPr id="34" name="Conector recto 33">
            <a:extLst>
              <a:ext uri="{FF2B5EF4-FFF2-40B4-BE49-F238E27FC236}">
                <a16:creationId xmlns:a16="http://schemas.microsoft.com/office/drawing/2014/main" id="{6C326F97-CC68-4216-8B0B-6409AE189A23}"/>
              </a:ext>
            </a:extLst>
          </p:cNvPr>
          <p:cNvCxnSpPr>
            <a:cxnSpLocks/>
          </p:cNvCxnSpPr>
          <p:nvPr/>
        </p:nvCxnSpPr>
        <p:spPr>
          <a:xfrm>
            <a:off x="719609" y="2193173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Conector recto 36">
            <a:extLst>
              <a:ext uri="{FF2B5EF4-FFF2-40B4-BE49-F238E27FC236}">
                <a16:creationId xmlns:a16="http://schemas.microsoft.com/office/drawing/2014/main" id="{7A9A9E17-643C-46C7-8DA1-90ACB4FD0A6E}"/>
              </a:ext>
            </a:extLst>
          </p:cNvPr>
          <p:cNvCxnSpPr>
            <a:cxnSpLocks/>
          </p:cNvCxnSpPr>
          <p:nvPr/>
        </p:nvCxnSpPr>
        <p:spPr>
          <a:xfrm>
            <a:off x="720116" y="2475725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Conector recto 37">
            <a:extLst>
              <a:ext uri="{FF2B5EF4-FFF2-40B4-BE49-F238E27FC236}">
                <a16:creationId xmlns:a16="http://schemas.microsoft.com/office/drawing/2014/main" id="{117FEECC-50E9-48AE-A3A0-ECE918D11567}"/>
              </a:ext>
            </a:extLst>
          </p:cNvPr>
          <p:cNvCxnSpPr>
            <a:cxnSpLocks/>
          </p:cNvCxnSpPr>
          <p:nvPr/>
        </p:nvCxnSpPr>
        <p:spPr>
          <a:xfrm>
            <a:off x="718240" y="2780525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Conector recto 38">
            <a:extLst>
              <a:ext uri="{FF2B5EF4-FFF2-40B4-BE49-F238E27FC236}">
                <a16:creationId xmlns:a16="http://schemas.microsoft.com/office/drawing/2014/main" id="{F24D8324-6901-4816-8512-FDC54A3E01DF}"/>
              </a:ext>
            </a:extLst>
          </p:cNvPr>
          <p:cNvCxnSpPr>
            <a:cxnSpLocks/>
          </p:cNvCxnSpPr>
          <p:nvPr/>
        </p:nvCxnSpPr>
        <p:spPr>
          <a:xfrm>
            <a:off x="718240" y="3074201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Placa 2">
            <a:extLst>
              <a:ext uri="{FF2B5EF4-FFF2-40B4-BE49-F238E27FC236}">
                <a16:creationId xmlns:a16="http://schemas.microsoft.com/office/drawing/2014/main" id="{C3F9C842-00FA-4A41-AA78-EC49C9D9D4A3}"/>
              </a:ext>
            </a:extLst>
          </p:cNvPr>
          <p:cNvSpPr/>
          <p:nvPr/>
        </p:nvSpPr>
        <p:spPr>
          <a:xfrm flipH="1">
            <a:off x="489789" y="3750740"/>
            <a:ext cx="1791840" cy="1500318"/>
          </a:xfrm>
          <a:prstGeom prst="plaque">
            <a:avLst>
              <a:gd name="adj" fmla="val 6619"/>
            </a:avLst>
          </a:prstGeom>
          <a:solidFill>
            <a:srgbClr val="FCEBE0"/>
          </a:solidFill>
          <a:ln>
            <a:solidFill>
              <a:srgbClr val="FCD6D7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70" name="CuadroTexto 69">
            <a:extLst>
              <a:ext uri="{FF2B5EF4-FFF2-40B4-BE49-F238E27FC236}">
                <a16:creationId xmlns:a16="http://schemas.microsoft.com/office/drawing/2014/main" id="{C5660BA0-7AA5-442F-B19F-51782AAE91E1}"/>
              </a:ext>
            </a:extLst>
          </p:cNvPr>
          <p:cNvSpPr txBox="1"/>
          <p:nvPr/>
        </p:nvSpPr>
        <p:spPr>
          <a:xfrm flipH="1">
            <a:off x="560832" y="3174959"/>
            <a:ext cx="157604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CL" sz="3200" dirty="0">
                <a:latin typeface="Please write me a song" panose="02000603000000000000" pitchFamily="2" charset="0"/>
                <a:ea typeface="Please write me a song" panose="02000603000000000000" pitchFamily="2" charset="0"/>
              </a:rPr>
              <a:t>Importante</a:t>
            </a:r>
          </a:p>
        </p:txBody>
      </p:sp>
      <p:sp>
        <p:nvSpPr>
          <p:cNvPr id="72" name="CuadroTexto 71">
            <a:extLst>
              <a:ext uri="{FF2B5EF4-FFF2-40B4-BE49-F238E27FC236}">
                <a16:creationId xmlns:a16="http://schemas.microsoft.com/office/drawing/2014/main" id="{FA02E334-CC17-4B72-8C99-28B64BC13A1C}"/>
              </a:ext>
            </a:extLst>
          </p:cNvPr>
          <p:cNvSpPr txBox="1"/>
          <p:nvPr/>
        </p:nvSpPr>
        <p:spPr>
          <a:xfrm flipH="1">
            <a:off x="773256" y="5571063"/>
            <a:ext cx="1293702" cy="594906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algn="ctr"/>
            <a:r>
              <a:rPr lang="es-CL" sz="3266" dirty="0">
                <a:latin typeface="The Sunset" pitchFamily="2" charset="0"/>
              </a:rPr>
              <a:t>Notas</a:t>
            </a:r>
          </a:p>
        </p:txBody>
      </p:sp>
      <p:pic>
        <p:nvPicPr>
          <p:cNvPr id="22" name="Imagen 21">
            <a:extLst>
              <a:ext uri="{FF2B5EF4-FFF2-40B4-BE49-F238E27FC236}">
                <a16:creationId xmlns:a16="http://schemas.microsoft.com/office/drawing/2014/main" id="{62CBFADE-6F0F-42F1-9100-230F3D7A9794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188956" y="4650379"/>
            <a:ext cx="727315" cy="2864905"/>
          </a:xfrm>
          <a:prstGeom prst="rect">
            <a:avLst/>
          </a:prstGeom>
        </p:spPr>
      </p:pic>
      <p:pic>
        <p:nvPicPr>
          <p:cNvPr id="23" name="Imagen 22">
            <a:extLst>
              <a:ext uri="{FF2B5EF4-FFF2-40B4-BE49-F238E27FC236}">
                <a16:creationId xmlns:a16="http://schemas.microsoft.com/office/drawing/2014/main" id="{2B2C2E0D-EB88-46B4-AC8F-E4A9A8B31354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43898" t="21174"/>
          <a:stretch/>
        </p:blipFill>
        <p:spPr>
          <a:xfrm>
            <a:off x="0" y="0"/>
            <a:ext cx="909986" cy="976498"/>
          </a:xfrm>
          <a:prstGeom prst="rect">
            <a:avLst/>
          </a:prstGeom>
        </p:spPr>
      </p:pic>
      <p:pic>
        <p:nvPicPr>
          <p:cNvPr id="25" name="Imagen 24">
            <a:extLst>
              <a:ext uri="{FF2B5EF4-FFF2-40B4-BE49-F238E27FC236}">
                <a16:creationId xmlns:a16="http://schemas.microsoft.com/office/drawing/2014/main" id="{C293EFCA-F8D9-437F-BBDE-D23B0F61DF56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027536" y="351099"/>
            <a:ext cx="713197" cy="476000"/>
          </a:xfrm>
          <a:prstGeom prst="rect">
            <a:avLst/>
          </a:prstGeom>
        </p:spPr>
      </p:pic>
      <p:grpSp>
        <p:nvGrpSpPr>
          <p:cNvPr id="31" name="Grupo 30">
            <a:extLst>
              <a:ext uri="{FF2B5EF4-FFF2-40B4-BE49-F238E27FC236}">
                <a16:creationId xmlns:a16="http://schemas.microsoft.com/office/drawing/2014/main" id="{7745E27F-467E-4749-8E47-3209094E0C66}"/>
              </a:ext>
            </a:extLst>
          </p:cNvPr>
          <p:cNvGrpSpPr/>
          <p:nvPr/>
        </p:nvGrpSpPr>
        <p:grpSpPr>
          <a:xfrm>
            <a:off x="526230" y="2080990"/>
            <a:ext cx="160028" cy="1041337"/>
            <a:chOff x="508707" y="2032864"/>
            <a:chExt cx="160028" cy="1041337"/>
          </a:xfrm>
        </p:grpSpPr>
        <p:pic>
          <p:nvPicPr>
            <p:cNvPr id="57" name="Imagen 56">
              <a:extLst>
                <a:ext uri="{FF2B5EF4-FFF2-40B4-BE49-F238E27FC236}">
                  <a16:creationId xmlns:a16="http://schemas.microsoft.com/office/drawing/2014/main" id="{961930C2-F576-49DD-A7AA-2FDB4D77175D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7508" y="2035205"/>
              <a:ext cx="162906" cy="158223"/>
            </a:xfrm>
            <a:prstGeom prst="rect">
              <a:avLst/>
            </a:prstGeom>
          </p:spPr>
        </p:pic>
        <p:pic>
          <p:nvPicPr>
            <p:cNvPr id="58" name="Imagen 57">
              <a:extLst>
                <a:ext uri="{FF2B5EF4-FFF2-40B4-BE49-F238E27FC236}">
                  <a16:creationId xmlns:a16="http://schemas.microsoft.com/office/drawing/2014/main" id="{56867267-B475-4E69-9D58-EC62A6FE058B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7509" y="2315160"/>
              <a:ext cx="162906" cy="158223"/>
            </a:xfrm>
            <a:prstGeom prst="rect">
              <a:avLst/>
            </a:prstGeom>
          </p:spPr>
        </p:pic>
        <p:pic>
          <p:nvPicPr>
            <p:cNvPr id="60" name="Imagen 59">
              <a:extLst>
                <a:ext uri="{FF2B5EF4-FFF2-40B4-BE49-F238E27FC236}">
                  <a16:creationId xmlns:a16="http://schemas.microsoft.com/office/drawing/2014/main" id="{E29EF204-A448-4002-8A1C-DB0341F31464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6366" y="2619960"/>
              <a:ext cx="162906" cy="158223"/>
            </a:xfrm>
            <a:prstGeom prst="rect">
              <a:avLst/>
            </a:prstGeom>
          </p:spPr>
        </p:pic>
        <p:pic>
          <p:nvPicPr>
            <p:cNvPr id="63" name="Imagen 62">
              <a:extLst>
                <a:ext uri="{FF2B5EF4-FFF2-40B4-BE49-F238E27FC236}">
                  <a16:creationId xmlns:a16="http://schemas.microsoft.com/office/drawing/2014/main" id="{86120641-32C4-4AE8-94D3-C94C18868525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8171" y="2913636"/>
              <a:ext cx="162906" cy="158223"/>
            </a:xfrm>
            <a:prstGeom prst="rect">
              <a:avLst/>
            </a:prstGeom>
          </p:spPr>
        </p:pic>
      </p:grpSp>
      <p:sp>
        <p:nvSpPr>
          <p:cNvPr id="64" name="Placa 63">
            <a:extLst>
              <a:ext uri="{FF2B5EF4-FFF2-40B4-BE49-F238E27FC236}">
                <a16:creationId xmlns:a16="http://schemas.microsoft.com/office/drawing/2014/main" id="{1F1A37EF-7612-4F45-97CD-3C62C17F6D0D}"/>
              </a:ext>
            </a:extLst>
          </p:cNvPr>
          <p:cNvSpPr/>
          <p:nvPr/>
        </p:nvSpPr>
        <p:spPr>
          <a:xfrm flipH="1">
            <a:off x="544463" y="3806973"/>
            <a:ext cx="1680470" cy="1381373"/>
          </a:xfrm>
          <a:prstGeom prst="plaque">
            <a:avLst>
              <a:gd name="adj" fmla="val 6619"/>
            </a:avLst>
          </a:prstGeom>
          <a:noFill/>
          <a:ln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pic>
        <p:nvPicPr>
          <p:cNvPr id="32" name="Imagen 31">
            <a:extLst>
              <a:ext uri="{FF2B5EF4-FFF2-40B4-BE49-F238E27FC236}">
                <a16:creationId xmlns:a16="http://schemas.microsoft.com/office/drawing/2014/main" id="{26B63D50-3602-4D67-A76C-633D6D374657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259097" y="6541363"/>
            <a:ext cx="628638" cy="674145"/>
          </a:xfrm>
          <a:prstGeom prst="rect">
            <a:avLst/>
          </a:prstGeom>
        </p:spPr>
      </p:pic>
      <p:pic>
        <p:nvPicPr>
          <p:cNvPr id="65" name="Imagen 64">
            <a:extLst>
              <a:ext uri="{FF2B5EF4-FFF2-40B4-BE49-F238E27FC236}">
                <a16:creationId xmlns:a16="http://schemas.microsoft.com/office/drawing/2014/main" id="{D0CA3D43-846C-4A28-B7BE-3C0790EA8870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65716" t="50407"/>
          <a:stretch/>
        </p:blipFill>
        <p:spPr>
          <a:xfrm flipH="1">
            <a:off x="4623101" y="-1"/>
            <a:ext cx="445785" cy="47838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10321543"/>
      </p:ext>
    </p:extLst>
  </p:cSld>
  <p:clrMapOvr>
    <a:masterClrMapping/>
  </p:clrMapOvr>
</p:sld>
</file>

<file path=ppt/slides/slide3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5" name="Imagen 74">
            <a:extLst>
              <a:ext uri="{FF2B5EF4-FFF2-40B4-BE49-F238E27FC236}">
                <a16:creationId xmlns:a16="http://schemas.microsoft.com/office/drawing/2014/main" id="{86F066D6-3665-40A8-84FE-3CF74306B4E7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5802" t="16947" r="6588" b="21582"/>
          <a:stretch/>
        </p:blipFill>
        <p:spPr>
          <a:xfrm flipH="1">
            <a:off x="2534249" y="1615242"/>
            <a:ext cx="2241249" cy="5818323"/>
          </a:xfrm>
          <a:prstGeom prst="rect">
            <a:avLst/>
          </a:prstGeom>
        </p:spPr>
      </p:pic>
      <p:grpSp>
        <p:nvGrpSpPr>
          <p:cNvPr id="90" name="Grupo 89">
            <a:extLst>
              <a:ext uri="{FF2B5EF4-FFF2-40B4-BE49-F238E27FC236}">
                <a16:creationId xmlns:a16="http://schemas.microsoft.com/office/drawing/2014/main" id="{6A10F933-5BE6-45D0-9227-6F90A3B05617}"/>
              </a:ext>
            </a:extLst>
          </p:cNvPr>
          <p:cNvGrpSpPr/>
          <p:nvPr/>
        </p:nvGrpSpPr>
        <p:grpSpPr>
          <a:xfrm>
            <a:off x="2431176" y="1277695"/>
            <a:ext cx="2333423" cy="338554"/>
            <a:chOff x="282012" y="1116730"/>
            <a:chExt cx="2333423" cy="338554"/>
          </a:xfrm>
        </p:grpSpPr>
        <p:grpSp>
          <p:nvGrpSpPr>
            <p:cNvPr id="76" name="Grupo 75">
              <a:extLst>
                <a:ext uri="{FF2B5EF4-FFF2-40B4-BE49-F238E27FC236}">
                  <a16:creationId xmlns:a16="http://schemas.microsoft.com/office/drawing/2014/main" id="{A61A1061-E59C-431B-BF67-DEFCDEE579BE}"/>
                </a:ext>
              </a:extLst>
            </p:cNvPr>
            <p:cNvGrpSpPr/>
            <p:nvPr/>
          </p:nvGrpSpPr>
          <p:grpSpPr>
            <a:xfrm>
              <a:off x="1292286" y="1199456"/>
              <a:ext cx="1323149" cy="173102"/>
              <a:chOff x="2351916" y="2459619"/>
              <a:chExt cx="1424738" cy="173102"/>
            </a:xfrm>
          </p:grpSpPr>
          <p:pic>
            <p:nvPicPr>
              <p:cNvPr id="77" name="Imagen 76">
                <a:extLst>
                  <a:ext uri="{FF2B5EF4-FFF2-40B4-BE49-F238E27FC236}">
                    <a16:creationId xmlns:a16="http://schemas.microsoft.com/office/drawing/2014/main" id="{B7A81B46-CA0D-4087-89EF-FAE09193A61A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351916" y="2459619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78" name="Imagen 77">
                <a:extLst>
                  <a:ext uri="{FF2B5EF4-FFF2-40B4-BE49-F238E27FC236}">
                    <a16:creationId xmlns:a16="http://schemas.microsoft.com/office/drawing/2014/main" id="{E94153B6-6DC4-4AB7-AC3B-F55DD2065F5B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534444" y="2462337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79" name="Imagen 78">
                <a:extLst>
                  <a:ext uri="{FF2B5EF4-FFF2-40B4-BE49-F238E27FC236}">
                    <a16:creationId xmlns:a16="http://schemas.microsoft.com/office/drawing/2014/main" id="{EA1DF94F-D73B-4068-AC8A-D0A408DD32D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713545" y="2467401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0" name="Imagen 79">
                <a:extLst>
                  <a:ext uri="{FF2B5EF4-FFF2-40B4-BE49-F238E27FC236}">
                    <a16:creationId xmlns:a16="http://schemas.microsoft.com/office/drawing/2014/main" id="{62C852A6-1DC0-492C-8708-0BCE85A2F8DC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898714" y="2467401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1" name="Imagen 80">
                <a:extLst>
                  <a:ext uri="{FF2B5EF4-FFF2-40B4-BE49-F238E27FC236}">
                    <a16:creationId xmlns:a16="http://schemas.microsoft.com/office/drawing/2014/main" id="{0177E378-B2D1-433E-B487-95F0ADA2623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080634" y="2462337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2" name="Imagen 81">
                <a:extLst>
                  <a:ext uri="{FF2B5EF4-FFF2-40B4-BE49-F238E27FC236}">
                    <a16:creationId xmlns:a16="http://schemas.microsoft.com/office/drawing/2014/main" id="{5D2CCC76-1728-4CCE-8CA6-F4D7D93C730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259735" y="2463688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3" name="Imagen 82">
                <a:extLst>
                  <a:ext uri="{FF2B5EF4-FFF2-40B4-BE49-F238E27FC236}">
                    <a16:creationId xmlns:a16="http://schemas.microsoft.com/office/drawing/2014/main" id="{8737CD88-8CE9-45B7-B88B-A039D1BC2D9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436306" y="2459619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4" name="Imagen 83">
                <a:extLst>
                  <a:ext uri="{FF2B5EF4-FFF2-40B4-BE49-F238E27FC236}">
                    <a16:creationId xmlns:a16="http://schemas.microsoft.com/office/drawing/2014/main" id="{9C749F1B-619A-40EE-A3E5-6C9759F13278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624293" y="2462337"/>
                <a:ext cx="152361" cy="165320"/>
              </a:xfrm>
              <a:prstGeom prst="rect">
                <a:avLst/>
              </a:prstGeom>
            </p:spPr>
          </p:pic>
        </p:grpSp>
        <p:sp>
          <p:nvSpPr>
            <p:cNvPr id="86" name="CuadroTexto 85">
              <a:extLst>
                <a:ext uri="{FF2B5EF4-FFF2-40B4-BE49-F238E27FC236}">
                  <a16:creationId xmlns:a16="http://schemas.microsoft.com/office/drawing/2014/main" id="{E7CF8BFC-D72D-4A50-9441-6DC5C224B0DC}"/>
                </a:ext>
              </a:extLst>
            </p:cNvPr>
            <p:cNvSpPr txBox="1"/>
            <p:nvPr/>
          </p:nvSpPr>
          <p:spPr>
            <a:xfrm>
              <a:off x="282012" y="1116730"/>
              <a:ext cx="1081021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s-CL" sz="1600" dirty="0">
                  <a:latin typeface="that i love you" pitchFamily="2" charset="0"/>
                </a:rPr>
                <a:t>Hidratación</a:t>
              </a:r>
            </a:p>
          </p:txBody>
        </p:sp>
      </p:grpSp>
      <p:sp>
        <p:nvSpPr>
          <p:cNvPr id="2" name="Rectángulo: esquinas redondeadas 1">
            <a:extLst>
              <a:ext uri="{FF2B5EF4-FFF2-40B4-BE49-F238E27FC236}">
                <a16:creationId xmlns:a16="http://schemas.microsoft.com/office/drawing/2014/main" id="{8AFFB728-72C6-47D6-8CF6-8E68D901CF0E}"/>
              </a:ext>
            </a:extLst>
          </p:cNvPr>
          <p:cNvSpPr/>
          <p:nvPr/>
        </p:nvSpPr>
        <p:spPr>
          <a:xfrm flipH="1">
            <a:off x="2536574" y="808814"/>
            <a:ext cx="2238924" cy="348713"/>
          </a:xfrm>
          <a:prstGeom prst="roundRect">
            <a:avLst>
              <a:gd name="adj" fmla="val 20690"/>
            </a:avLst>
          </a:prstGeom>
          <a:noFill/>
          <a:ln>
            <a:solidFill>
              <a:schemeClr val="bg1">
                <a:lumMod val="65000"/>
              </a:schemeClr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grpSp>
        <p:nvGrpSpPr>
          <p:cNvPr id="20" name="Grupo 19">
            <a:extLst>
              <a:ext uri="{FF2B5EF4-FFF2-40B4-BE49-F238E27FC236}">
                <a16:creationId xmlns:a16="http://schemas.microsoft.com/office/drawing/2014/main" id="{9E56ED60-C0FC-4AFF-8B2B-402E4644997E}"/>
              </a:ext>
            </a:extLst>
          </p:cNvPr>
          <p:cNvGrpSpPr/>
          <p:nvPr/>
        </p:nvGrpSpPr>
        <p:grpSpPr>
          <a:xfrm>
            <a:off x="2648158" y="551964"/>
            <a:ext cx="1302561" cy="270451"/>
            <a:chOff x="3427898" y="945416"/>
            <a:chExt cx="1302561" cy="270451"/>
          </a:xfrm>
        </p:grpSpPr>
        <p:sp>
          <p:nvSpPr>
            <p:cNvPr id="6" name="Elipse 5">
              <a:extLst>
                <a:ext uri="{FF2B5EF4-FFF2-40B4-BE49-F238E27FC236}">
                  <a16:creationId xmlns:a16="http://schemas.microsoft.com/office/drawing/2014/main" id="{2C5DCEA4-6AF6-49BD-B708-B769FAFE792C}"/>
                </a:ext>
              </a:extLst>
            </p:cNvPr>
            <p:cNvSpPr/>
            <p:nvPr/>
          </p:nvSpPr>
          <p:spPr>
            <a:xfrm>
              <a:off x="3448303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7" name="CuadroTexto 6">
              <a:extLst>
                <a:ext uri="{FF2B5EF4-FFF2-40B4-BE49-F238E27FC236}">
                  <a16:creationId xmlns:a16="http://schemas.microsoft.com/office/drawing/2014/main" id="{AA089D6C-B1E2-48FB-BE83-481042A4D336}"/>
                </a:ext>
              </a:extLst>
            </p:cNvPr>
            <p:cNvSpPr txBox="1"/>
            <p:nvPr/>
          </p:nvSpPr>
          <p:spPr>
            <a:xfrm>
              <a:off x="3427898" y="945416"/>
              <a:ext cx="167925" cy="2623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L</a:t>
              </a:r>
            </a:p>
          </p:txBody>
        </p:sp>
        <p:sp>
          <p:nvSpPr>
            <p:cNvPr id="8" name="Elipse 7">
              <a:extLst>
                <a:ext uri="{FF2B5EF4-FFF2-40B4-BE49-F238E27FC236}">
                  <a16:creationId xmlns:a16="http://schemas.microsoft.com/office/drawing/2014/main" id="{EF3D6D35-0B29-48F8-A7E7-F05677A56176}"/>
                </a:ext>
              </a:extLst>
            </p:cNvPr>
            <p:cNvSpPr/>
            <p:nvPr/>
          </p:nvSpPr>
          <p:spPr>
            <a:xfrm>
              <a:off x="3636352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9" name="CuadroTexto 8">
              <a:extLst>
                <a:ext uri="{FF2B5EF4-FFF2-40B4-BE49-F238E27FC236}">
                  <a16:creationId xmlns:a16="http://schemas.microsoft.com/office/drawing/2014/main" id="{9A7EF53A-AA99-48D2-85A8-CA65C6ED1C5E}"/>
                </a:ext>
              </a:extLst>
            </p:cNvPr>
            <p:cNvSpPr txBox="1"/>
            <p:nvPr/>
          </p:nvSpPr>
          <p:spPr>
            <a:xfrm>
              <a:off x="3604676" y="945416"/>
              <a:ext cx="167925" cy="2623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M</a:t>
              </a:r>
            </a:p>
          </p:txBody>
        </p:sp>
        <p:sp>
          <p:nvSpPr>
            <p:cNvPr id="10" name="Elipse 9">
              <a:extLst>
                <a:ext uri="{FF2B5EF4-FFF2-40B4-BE49-F238E27FC236}">
                  <a16:creationId xmlns:a16="http://schemas.microsoft.com/office/drawing/2014/main" id="{B0003AE6-C47F-46BF-B6B1-DDBB042C0368}"/>
                </a:ext>
              </a:extLst>
            </p:cNvPr>
            <p:cNvSpPr/>
            <p:nvPr/>
          </p:nvSpPr>
          <p:spPr>
            <a:xfrm>
              <a:off x="3822502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1" name="CuadroTexto 10">
              <a:extLst>
                <a:ext uri="{FF2B5EF4-FFF2-40B4-BE49-F238E27FC236}">
                  <a16:creationId xmlns:a16="http://schemas.microsoft.com/office/drawing/2014/main" id="{93A2415F-9910-41C0-9834-ACE5EE7EC06F}"/>
                </a:ext>
              </a:extLst>
            </p:cNvPr>
            <p:cNvSpPr txBox="1"/>
            <p:nvPr/>
          </p:nvSpPr>
          <p:spPr>
            <a:xfrm>
              <a:off x="3795934" y="953506"/>
              <a:ext cx="167925" cy="2623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M</a:t>
              </a:r>
            </a:p>
          </p:txBody>
        </p:sp>
        <p:sp>
          <p:nvSpPr>
            <p:cNvPr id="12" name="Elipse 11">
              <a:extLst>
                <a:ext uri="{FF2B5EF4-FFF2-40B4-BE49-F238E27FC236}">
                  <a16:creationId xmlns:a16="http://schemas.microsoft.com/office/drawing/2014/main" id="{C7C288CE-F547-4E52-94A3-8C23F40BEE3C}"/>
                </a:ext>
              </a:extLst>
            </p:cNvPr>
            <p:cNvSpPr/>
            <p:nvPr/>
          </p:nvSpPr>
          <p:spPr>
            <a:xfrm>
              <a:off x="4008652" y="983612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3" name="CuadroTexto 12">
              <a:extLst>
                <a:ext uri="{FF2B5EF4-FFF2-40B4-BE49-F238E27FC236}">
                  <a16:creationId xmlns:a16="http://schemas.microsoft.com/office/drawing/2014/main" id="{4114C506-8170-47D2-9D5A-128DBFEEE7C8}"/>
                </a:ext>
              </a:extLst>
            </p:cNvPr>
            <p:cNvSpPr txBox="1"/>
            <p:nvPr/>
          </p:nvSpPr>
          <p:spPr>
            <a:xfrm>
              <a:off x="3987194" y="951397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J</a:t>
              </a:r>
            </a:p>
          </p:txBody>
        </p:sp>
        <p:sp>
          <p:nvSpPr>
            <p:cNvPr id="14" name="Elipse 13">
              <a:extLst>
                <a:ext uri="{FF2B5EF4-FFF2-40B4-BE49-F238E27FC236}">
                  <a16:creationId xmlns:a16="http://schemas.microsoft.com/office/drawing/2014/main" id="{7CC52FD5-4E7C-49FA-BD83-A545EB3FC017}"/>
                </a:ext>
              </a:extLst>
            </p:cNvPr>
            <p:cNvSpPr/>
            <p:nvPr/>
          </p:nvSpPr>
          <p:spPr>
            <a:xfrm>
              <a:off x="4195174" y="983612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5" name="CuadroTexto 14">
              <a:extLst>
                <a:ext uri="{FF2B5EF4-FFF2-40B4-BE49-F238E27FC236}">
                  <a16:creationId xmlns:a16="http://schemas.microsoft.com/office/drawing/2014/main" id="{DDD8D263-EBC7-4AD3-8203-2FC2CBE524AF}"/>
                </a:ext>
              </a:extLst>
            </p:cNvPr>
            <p:cNvSpPr txBox="1"/>
            <p:nvPr/>
          </p:nvSpPr>
          <p:spPr>
            <a:xfrm>
              <a:off x="4169468" y="953506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V</a:t>
              </a:r>
            </a:p>
          </p:txBody>
        </p:sp>
        <p:sp>
          <p:nvSpPr>
            <p:cNvPr id="16" name="Elipse 15">
              <a:extLst>
                <a:ext uri="{FF2B5EF4-FFF2-40B4-BE49-F238E27FC236}">
                  <a16:creationId xmlns:a16="http://schemas.microsoft.com/office/drawing/2014/main" id="{1684D4EA-52BA-4FA5-A1FB-CB87FE74C584}"/>
                </a:ext>
              </a:extLst>
            </p:cNvPr>
            <p:cNvSpPr/>
            <p:nvPr/>
          </p:nvSpPr>
          <p:spPr>
            <a:xfrm>
              <a:off x="4383504" y="983612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7" name="CuadroTexto 16">
              <a:extLst>
                <a:ext uri="{FF2B5EF4-FFF2-40B4-BE49-F238E27FC236}">
                  <a16:creationId xmlns:a16="http://schemas.microsoft.com/office/drawing/2014/main" id="{3308939E-46AD-485D-B001-89690CD4E751}"/>
                </a:ext>
              </a:extLst>
            </p:cNvPr>
            <p:cNvSpPr txBox="1"/>
            <p:nvPr/>
          </p:nvSpPr>
          <p:spPr>
            <a:xfrm>
              <a:off x="4354590" y="945416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S</a:t>
              </a:r>
            </a:p>
          </p:txBody>
        </p:sp>
        <p:sp>
          <p:nvSpPr>
            <p:cNvPr id="18" name="Elipse 17">
              <a:extLst>
                <a:ext uri="{FF2B5EF4-FFF2-40B4-BE49-F238E27FC236}">
                  <a16:creationId xmlns:a16="http://schemas.microsoft.com/office/drawing/2014/main" id="{A8672FC7-70F5-4C49-A014-22DFFFBC4EA9}"/>
                </a:ext>
              </a:extLst>
            </p:cNvPr>
            <p:cNvSpPr/>
            <p:nvPr/>
          </p:nvSpPr>
          <p:spPr>
            <a:xfrm>
              <a:off x="4562534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9" name="CuadroTexto 18">
              <a:extLst>
                <a:ext uri="{FF2B5EF4-FFF2-40B4-BE49-F238E27FC236}">
                  <a16:creationId xmlns:a16="http://schemas.microsoft.com/office/drawing/2014/main" id="{FDD8A62F-1C31-4D5B-8003-266E7EE66DB5}"/>
                </a:ext>
              </a:extLst>
            </p:cNvPr>
            <p:cNvSpPr txBox="1"/>
            <p:nvPr/>
          </p:nvSpPr>
          <p:spPr>
            <a:xfrm>
              <a:off x="4541872" y="945416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D</a:t>
              </a:r>
            </a:p>
          </p:txBody>
        </p:sp>
      </p:grpSp>
      <p:sp>
        <p:nvSpPr>
          <p:cNvPr id="43" name="Rectángulo: esquinas redondeadas 42">
            <a:extLst>
              <a:ext uri="{FF2B5EF4-FFF2-40B4-BE49-F238E27FC236}">
                <a16:creationId xmlns:a16="http://schemas.microsoft.com/office/drawing/2014/main" id="{89D5D1E2-00DC-4937-B50F-B770D836BFF9}"/>
              </a:ext>
            </a:extLst>
          </p:cNvPr>
          <p:cNvSpPr/>
          <p:nvPr/>
        </p:nvSpPr>
        <p:spPr>
          <a:xfrm flipH="1">
            <a:off x="460830" y="5801409"/>
            <a:ext cx="1867912" cy="1306787"/>
          </a:xfrm>
          <a:prstGeom prst="roundRect">
            <a:avLst>
              <a:gd name="adj" fmla="val 3042"/>
            </a:avLst>
          </a:prstGeom>
          <a:noFill/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61" name="CuadroTexto 60">
            <a:extLst>
              <a:ext uri="{FF2B5EF4-FFF2-40B4-BE49-F238E27FC236}">
                <a16:creationId xmlns:a16="http://schemas.microsoft.com/office/drawing/2014/main" id="{B1867932-8D36-4858-BFF8-81AECC48EBAD}"/>
              </a:ext>
            </a:extLst>
          </p:cNvPr>
          <p:cNvSpPr txBox="1"/>
          <p:nvPr/>
        </p:nvSpPr>
        <p:spPr>
          <a:xfrm>
            <a:off x="502270" y="470523"/>
            <a:ext cx="1705246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CL" sz="4800" dirty="0">
                <a:latin typeface="August Script Bold free" pitchFamily="2" charset="0"/>
              </a:rPr>
              <a:t>Año</a:t>
            </a:r>
          </a:p>
        </p:txBody>
      </p:sp>
      <p:sp>
        <p:nvSpPr>
          <p:cNvPr id="62" name="CuadroTexto 61">
            <a:extLst>
              <a:ext uri="{FF2B5EF4-FFF2-40B4-BE49-F238E27FC236}">
                <a16:creationId xmlns:a16="http://schemas.microsoft.com/office/drawing/2014/main" id="{D7348A25-2C0A-4180-9706-193D7ACDBC8E}"/>
              </a:ext>
            </a:extLst>
          </p:cNvPr>
          <p:cNvSpPr txBox="1"/>
          <p:nvPr/>
        </p:nvSpPr>
        <p:spPr>
          <a:xfrm>
            <a:off x="1174158" y="905259"/>
            <a:ext cx="149088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CL" sz="4000" dirty="0" smtClean="0">
                <a:latin typeface="August Script Bold free" pitchFamily="2" charset="0"/>
              </a:rPr>
              <a:t>2023 </a:t>
            </a:r>
            <a:endParaRPr lang="es-CL" sz="4000" dirty="0">
              <a:latin typeface="August Script Bold free" pitchFamily="2" charset="0"/>
            </a:endParaRPr>
          </a:p>
        </p:txBody>
      </p:sp>
      <p:sp>
        <p:nvSpPr>
          <p:cNvPr id="27" name="CuadroTexto 26">
            <a:extLst>
              <a:ext uri="{FF2B5EF4-FFF2-40B4-BE49-F238E27FC236}">
                <a16:creationId xmlns:a16="http://schemas.microsoft.com/office/drawing/2014/main" id="{F0091D1D-C5BA-4DD7-B564-F84C4F3256B9}"/>
              </a:ext>
            </a:extLst>
          </p:cNvPr>
          <p:cNvSpPr txBox="1"/>
          <p:nvPr/>
        </p:nvSpPr>
        <p:spPr>
          <a:xfrm>
            <a:off x="788889" y="1505371"/>
            <a:ext cx="136617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CL" sz="3600" dirty="0">
                <a:latin typeface="Ayunindra Font" pitchFamily="50" charset="0"/>
              </a:rPr>
              <a:t>Metas</a:t>
            </a:r>
          </a:p>
        </p:txBody>
      </p:sp>
      <p:cxnSp>
        <p:nvCxnSpPr>
          <p:cNvPr id="34" name="Conector recto 33">
            <a:extLst>
              <a:ext uri="{FF2B5EF4-FFF2-40B4-BE49-F238E27FC236}">
                <a16:creationId xmlns:a16="http://schemas.microsoft.com/office/drawing/2014/main" id="{6C326F97-CC68-4216-8B0B-6409AE189A23}"/>
              </a:ext>
            </a:extLst>
          </p:cNvPr>
          <p:cNvCxnSpPr>
            <a:cxnSpLocks/>
          </p:cNvCxnSpPr>
          <p:nvPr/>
        </p:nvCxnSpPr>
        <p:spPr>
          <a:xfrm>
            <a:off x="719609" y="2193173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Conector recto 36">
            <a:extLst>
              <a:ext uri="{FF2B5EF4-FFF2-40B4-BE49-F238E27FC236}">
                <a16:creationId xmlns:a16="http://schemas.microsoft.com/office/drawing/2014/main" id="{7A9A9E17-643C-46C7-8DA1-90ACB4FD0A6E}"/>
              </a:ext>
            </a:extLst>
          </p:cNvPr>
          <p:cNvCxnSpPr>
            <a:cxnSpLocks/>
          </p:cNvCxnSpPr>
          <p:nvPr/>
        </p:nvCxnSpPr>
        <p:spPr>
          <a:xfrm>
            <a:off x="720116" y="2475725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Conector recto 37">
            <a:extLst>
              <a:ext uri="{FF2B5EF4-FFF2-40B4-BE49-F238E27FC236}">
                <a16:creationId xmlns:a16="http://schemas.microsoft.com/office/drawing/2014/main" id="{117FEECC-50E9-48AE-A3A0-ECE918D11567}"/>
              </a:ext>
            </a:extLst>
          </p:cNvPr>
          <p:cNvCxnSpPr>
            <a:cxnSpLocks/>
          </p:cNvCxnSpPr>
          <p:nvPr/>
        </p:nvCxnSpPr>
        <p:spPr>
          <a:xfrm>
            <a:off x="718240" y="2780525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Conector recto 38">
            <a:extLst>
              <a:ext uri="{FF2B5EF4-FFF2-40B4-BE49-F238E27FC236}">
                <a16:creationId xmlns:a16="http://schemas.microsoft.com/office/drawing/2014/main" id="{F24D8324-6901-4816-8512-FDC54A3E01DF}"/>
              </a:ext>
            </a:extLst>
          </p:cNvPr>
          <p:cNvCxnSpPr>
            <a:cxnSpLocks/>
          </p:cNvCxnSpPr>
          <p:nvPr/>
        </p:nvCxnSpPr>
        <p:spPr>
          <a:xfrm>
            <a:off x="718240" y="3074201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Placa 2">
            <a:extLst>
              <a:ext uri="{FF2B5EF4-FFF2-40B4-BE49-F238E27FC236}">
                <a16:creationId xmlns:a16="http://schemas.microsoft.com/office/drawing/2014/main" id="{C3F9C842-00FA-4A41-AA78-EC49C9D9D4A3}"/>
              </a:ext>
            </a:extLst>
          </p:cNvPr>
          <p:cNvSpPr/>
          <p:nvPr/>
        </p:nvSpPr>
        <p:spPr>
          <a:xfrm flipH="1">
            <a:off x="489789" y="3750740"/>
            <a:ext cx="1791840" cy="1500318"/>
          </a:xfrm>
          <a:prstGeom prst="plaque">
            <a:avLst>
              <a:gd name="adj" fmla="val 6619"/>
            </a:avLst>
          </a:prstGeom>
          <a:solidFill>
            <a:srgbClr val="FCEBE0"/>
          </a:solidFill>
          <a:ln>
            <a:solidFill>
              <a:srgbClr val="FCD6D7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70" name="CuadroTexto 69">
            <a:extLst>
              <a:ext uri="{FF2B5EF4-FFF2-40B4-BE49-F238E27FC236}">
                <a16:creationId xmlns:a16="http://schemas.microsoft.com/office/drawing/2014/main" id="{C5660BA0-7AA5-442F-B19F-51782AAE91E1}"/>
              </a:ext>
            </a:extLst>
          </p:cNvPr>
          <p:cNvSpPr txBox="1"/>
          <p:nvPr/>
        </p:nvSpPr>
        <p:spPr>
          <a:xfrm flipH="1">
            <a:off x="560832" y="3174959"/>
            <a:ext cx="157604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CL" sz="3200" dirty="0">
                <a:latin typeface="Please write me a song" panose="02000603000000000000" pitchFamily="2" charset="0"/>
                <a:ea typeface="Please write me a song" panose="02000603000000000000" pitchFamily="2" charset="0"/>
              </a:rPr>
              <a:t>Importante</a:t>
            </a:r>
          </a:p>
        </p:txBody>
      </p:sp>
      <p:sp>
        <p:nvSpPr>
          <p:cNvPr id="72" name="CuadroTexto 71">
            <a:extLst>
              <a:ext uri="{FF2B5EF4-FFF2-40B4-BE49-F238E27FC236}">
                <a16:creationId xmlns:a16="http://schemas.microsoft.com/office/drawing/2014/main" id="{FA02E334-CC17-4B72-8C99-28B64BC13A1C}"/>
              </a:ext>
            </a:extLst>
          </p:cNvPr>
          <p:cNvSpPr txBox="1"/>
          <p:nvPr/>
        </p:nvSpPr>
        <p:spPr>
          <a:xfrm flipH="1">
            <a:off x="773256" y="5571063"/>
            <a:ext cx="1293702" cy="594906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algn="ctr"/>
            <a:r>
              <a:rPr lang="es-CL" sz="3266" dirty="0">
                <a:latin typeface="The Sunset" pitchFamily="2" charset="0"/>
              </a:rPr>
              <a:t>Notas</a:t>
            </a:r>
          </a:p>
        </p:txBody>
      </p:sp>
      <p:pic>
        <p:nvPicPr>
          <p:cNvPr id="22" name="Imagen 21">
            <a:extLst>
              <a:ext uri="{FF2B5EF4-FFF2-40B4-BE49-F238E27FC236}">
                <a16:creationId xmlns:a16="http://schemas.microsoft.com/office/drawing/2014/main" id="{62CBFADE-6F0F-42F1-9100-230F3D7A9794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188956" y="4650379"/>
            <a:ext cx="727315" cy="2864905"/>
          </a:xfrm>
          <a:prstGeom prst="rect">
            <a:avLst/>
          </a:prstGeom>
        </p:spPr>
      </p:pic>
      <p:pic>
        <p:nvPicPr>
          <p:cNvPr id="23" name="Imagen 22">
            <a:extLst>
              <a:ext uri="{FF2B5EF4-FFF2-40B4-BE49-F238E27FC236}">
                <a16:creationId xmlns:a16="http://schemas.microsoft.com/office/drawing/2014/main" id="{2B2C2E0D-EB88-46B4-AC8F-E4A9A8B31354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43898" t="21174"/>
          <a:stretch/>
        </p:blipFill>
        <p:spPr>
          <a:xfrm>
            <a:off x="0" y="0"/>
            <a:ext cx="909986" cy="976498"/>
          </a:xfrm>
          <a:prstGeom prst="rect">
            <a:avLst/>
          </a:prstGeom>
        </p:spPr>
      </p:pic>
      <p:pic>
        <p:nvPicPr>
          <p:cNvPr id="25" name="Imagen 24">
            <a:extLst>
              <a:ext uri="{FF2B5EF4-FFF2-40B4-BE49-F238E27FC236}">
                <a16:creationId xmlns:a16="http://schemas.microsoft.com/office/drawing/2014/main" id="{C293EFCA-F8D9-437F-BBDE-D23B0F61DF56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027536" y="351099"/>
            <a:ext cx="713197" cy="476000"/>
          </a:xfrm>
          <a:prstGeom prst="rect">
            <a:avLst/>
          </a:prstGeom>
        </p:spPr>
      </p:pic>
      <p:grpSp>
        <p:nvGrpSpPr>
          <p:cNvPr id="31" name="Grupo 30">
            <a:extLst>
              <a:ext uri="{FF2B5EF4-FFF2-40B4-BE49-F238E27FC236}">
                <a16:creationId xmlns:a16="http://schemas.microsoft.com/office/drawing/2014/main" id="{7745E27F-467E-4749-8E47-3209094E0C66}"/>
              </a:ext>
            </a:extLst>
          </p:cNvPr>
          <p:cNvGrpSpPr/>
          <p:nvPr/>
        </p:nvGrpSpPr>
        <p:grpSpPr>
          <a:xfrm>
            <a:off x="526230" y="2080990"/>
            <a:ext cx="160028" cy="1041337"/>
            <a:chOff x="508707" y="2032864"/>
            <a:chExt cx="160028" cy="1041337"/>
          </a:xfrm>
        </p:grpSpPr>
        <p:pic>
          <p:nvPicPr>
            <p:cNvPr id="57" name="Imagen 56">
              <a:extLst>
                <a:ext uri="{FF2B5EF4-FFF2-40B4-BE49-F238E27FC236}">
                  <a16:creationId xmlns:a16="http://schemas.microsoft.com/office/drawing/2014/main" id="{961930C2-F576-49DD-A7AA-2FDB4D77175D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7508" y="2035205"/>
              <a:ext cx="162906" cy="158223"/>
            </a:xfrm>
            <a:prstGeom prst="rect">
              <a:avLst/>
            </a:prstGeom>
          </p:spPr>
        </p:pic>
        <p:pic>
          <p:nvPicPr>
            <p:cNvPr id="58" name="Imagen 57">
              <a:extLst>
                <a:ext uri="{FF2B5EF4-FFF2-40B4-BE49-F238E27FC236}">
                  <a16:creationId xmlns:a16="http://schemas.microsoft.com/office/drawing/2014/main" id="{56867267-B475-4E69-9D58-EC62A6FE058B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7509" y="2315160"/>
              <a:ext cx="162906" cy="158223"/>
            </a:xfrm>
            <a:prstGeom prst="rect">
              <a:avLst/>
            </a:prstGeom>
          </p:spPr>
        </p:pic>
        <p:pic>
          <p:nvPicPr>
            <p:cNvPr id="60" name="Imagen 59">
              <a:extLst>
                <a:ext uri="{FF2B5EF4-FFF2-40B4-BE49-F238E27FC236}">
                  <a16:creationId xmlns:a16="http://schemas.microsoft.com/office/drawing/2014/main" id="{E29EF204-A448-4002-8A1C-DB0341F31464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6366" y="2619960"/>
              <a:ext cx="162906" cy="158223"/>
            </a:xfrm>
            <a:prstGeom prst="rect">
              <a:avLst/>
            </a:prstGeom>
          </p:spPr>
        </p:pic>
        <p:pic>
          <p:nvPicPr>
            <p:cNvPr id="63" name="Imagen 62">
              <a:extLst>
                <a:ext uri="{FF2B5EF4-FFF2-40B4-BE49-F238E27FC236}">
                  <a16:creationId xmlns:a16="http://schemas.microsoft.com/office/drawing/2014/main" id="{86120641-32C4-4AE8-94D3-C94C18868525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8171" y="2913636"/>
              <a:ext cx="162906" cy="158223"/>
            </a:xfrm>
            <a:prstGeom prst="rect">
              <a:avLst/>
            </a:prstGeom>
          </p:spPr>
        </p:pic>
      </p:grpSp>
      <p:sp>
        <p:nvSpPr>
          <p:cNvPr id="64" name="Placa 63">
            <a:extLst>
              <a:ext uri="{FF2B5EF4-FFF2-40B4-BE49-F238E27FC236}">
                <a16:creationId xmlns:a16="http://schemas.microsoft.com/office/drawing/2014/main" id="{1F1A37EF-7612-4F45-97CD-3C62C17F6D0D}"/>
              </a:ext>
            </a:extLst>
          </p:cNvPr>
          <p:cNvSpPr/>
          <p:nvPr/>
        </p:nvSpPr>
        <p:spPr>
          <a:xfrm flipH="1">
            <a:off x="544463" y="3806973"/>
            <a:ext cx="1680470" cy="1381373"/>
          </a:xfrm>
          <a:prstGeom prst="plaque">
            <a:avLst>
              <a:gd name="adj" fmla="val 6619"/>
            </a:avLst>
          </a:prstGeom>
          <a:noFill/>
          <a:ln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pic>
        <p:nvPicPr>
          <p:cNvPr id="32" name="Imagen 31">
            <a:extLst>
              <a:ext uri="{FF2B5EF4-FFF2-40B4-BE49-F238E27FC236}">
                <a16:creationId xmlns:a16="http://schemas.microsoft.com/office/drawing/2014/main" id="{26B63D50-3602-4D67-A76C-633D6D374657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259097" y="6541363"/>
            <a:ext cx="628638" cy="674145"/>
          </a:xfrm>
          <a:prstGeom prst="rect">
            <a:avLst/>
          </a:prstGeom>
        </p:spPr>
      </p:pic>
      <p:pic>
        <p:nvPicPr>
          <p:cNvPr id="65" name="Imagen 64">
            <a:extLst>
              <a:ext uri="{FF2B5EF4-FFF2-40B4-BE49-F238E27FC236}">
                <a16:creationId xmlns:a16="http://schemas.microsoft.com/office/drawing/2014/main" id="{D0CA3D43-846C-4A28-B7BE-3C0790EA8870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65716" t="50407"/>
          <a:stretch/>
        </p:blipFill>
        <p:spPr>
          <a:xfrm flipH="1">
            <a:off x="4623101" y="-1"/>
            <a:ext cx="445785" cy="47838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42652718"/>
      </p:ext>
    </p:extLst>
  </p:cSld>
  <p:clrMapOvr>
    <a:masterClrMapping/>
  </p:clrMapOvr>
</p:sld>
</file>

<file path=ppt/slides/slide3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5" name="Imagen 74">
            <a:extLst>
              <a:ext uri="{FF2B5EF4-FFF2-40B4-BE49-F238E27FC236}">
                <a16:creationId xmlns:a16="http://schemas.microsoft.com/office/drawing/2014/main" id="{86F066D6-3665-40A8-84FE-3CF74306B4E7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5802" t="16947" r="6588" b="21582"/>
          <a:stretch/>
        </p:blipFill>
        <p:spPr>
          <a:xfrm flipH="1">
            <a:off x="2534249" y="1615242"/>
            <a:ext cx="2241249" cy="5818323"/>
          </a:xfrm>
          <a:prstGeom prst="rect">
            <a:avLst/>
          </a:prstGeom>
        </p:spPr>
      </p:pic>
      <p:grpSp>
        <p:nvGrpSpPr>
          <p:cNvPr id="90" name="Grupo 89">
            <a:extLst>
              <a:ext uri="{FF2B5EF4-FFF2-40B4-BE49-F238E27FC236}">
                <a16:creationId xmlns:a16="http://schemas.microsoft.com/office/drawing/2014/main" id="{6A10F933-5BE6-45D0-9227-6F90A3B05617}"/>
              </a:ext>
            </a:extLst>
          </p:cNvPr>
          <p:cNvGrpSpPr/>
          <p:nvPr/>
        </p:nvGrpSpPr>
        <p:grpSpPr>
          <a:xfrm>
            <a:off x="2431176" y="1277695"/>
            <a:ext cx="2333423" cy="338554"/>
            <a:chOff x="282012" y="1116730"/>
            <a:chExt cx="2333423" cy="338554"/>
          </a:xfrm>
        </p:grpSpPr>
        <p:grpSp>
          <p:nvGrpSpPr>
            <p:cNvPr id="76" name="Grupo 75">
              <a:extLst>
                <a:ext uri="{FF2B5EF4-FFF2-40B4-BE49-F238E27FC236}">
                  <a16:creationId xmlns:a16="http://schemas.microsoft.com/office/drawing/2014/main" id="{A61A1061-E59C-431B-BF67-DEFCDEE579BE}"/>
                </a:ext>
              </a:extLst>
            </p:cNvPr>
            <p:cNvGrpSpPr/>
            <p:nvPr/>
          </p:nvGrpSpPr>
          <p:grpSpPr>
            <a:xfrm>
              <a:off x="1292286" y="1199456"/>
              <a:ext cx="1323149" cy="173102"/>
              <a:chOff x="2351916" y="2459619"/>
              <a:chExt cx="1424738" cy="173102"/>
            </a:xfrm>
          </p:grpSpPr>
          <p:pic>
            <p:nvPicPr>
              <p:cNvPr id="77" name="Imagen 76">
                <a:extLst>
                  <a:ext uri="{FF2B5EF4-FFF2-40B4-BE49-F238E27FC236}">
                    <a16:creationId xmlns:a16="http://schemas.microsoft.com/office/drawing/2014/main" id="{B7A81B46-CA0D-4087-89EF-FAE09193A61A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351916" y="2459619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78" name="Imagen 77">
                <a:extLst>
                  <a:ext uri="{FF2B5EF4-FFF2-40B4-BE49-F238E27FC236}">
                    <a16:creationId xmlns:a16="http://schemas.microsoft.com/office/drawing/2014/main" id="{E94153B6-6DC4-4AB7-AC3B-F55DD2065F5B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534444" y="2462337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79" name="Imagen 78">
                <a:extLst>
                  <a:ext uri="{FF2B5EF4-FFF2-40B4-BE49-F238E27FC236}">
                    <a16:creationId xmlns:a16="http://schemas.microsoft.com/office/drawing/2014/main" id="{EA1DF94F-D73B-4068-AC8A-D0A408DD32D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713545" y="2467401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0" name="Imagen 79">
                <a:extLst>
                  <a:ext uri="{FF2B5EF4-FFF2-40B4-BE49-F238E27FC236}">
                    <a16:creationId xmlns:a16="http://schemas.microsoft.com/office/drawing/2014/main" id="{62C852A6-1DC0-492C-8708-0BCE85A2F8DC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898714" y="2467401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1" name="Imagen 80">
                <a:extLst>
                  <a:ext uri="{FF2B5EF4-FFF2-40B4-BE49-F238E27FC236}">
                    <a16:creationId xmlns:a16="http://schemas.microsoft.com/office/drawing/2014/main" id="{0177E378-B2D1-433E-B487-95F0ADA2623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080634" y="2462337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2" name="Imagen 81">
                <a:extLst>
                  <a:ext uri="{FF2B5EF4-FFF2-40B4-BE49-F238E27FC236}">
                    <a16:creationId xmlns:a16="http://schemas.microsoft.com/office/drawing/2014/main" id="{5D2CCC76-1728-4CCE-8CA6-F4D7D93C730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259735" y="2463688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3" name="Imagen 82">
                <a:extLst>
                  <a:ext uri="{FF2B5EF4-FFF2-40B4-BE49-F238E27FC236}">
                    <a16:creationId xmlns:a16="http://schemas.microsoft.com/office/drawing/2014/main" id="{8737CD88-8CE9-45B7-B88B-A039D1BC2D9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436306" y="2459619"/>
                <a:ext cx="152361" cy="165320"/>
              </a:xfrm>
              <a:prstGeom prst="rect">
                <a:avLst/>
              </a:prstGeom>
            </p:spPr>
          </p:pic>
          <p:pic>
            <p:nvPicPr>
              <p:cNvPr id="84" name="Imagen 83">
                <a:extLst>
                  <a:ext uri="{FF2B5EF4-FFF2-40B4-BE49-F238E27FC236}">
                    <a16:creationId xmlns:a16="http://schemas.microsoft.com/office/drawing/2014/main" id="{9C749F1B-619A-40EE-A3E5-6C9759F13278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624293" y="2462337"/>
                <a:ext cx="152361" cy="165320"/>
              </a:xfrm>
              <a:prstGeom prst="rect">
                <a:avLst/>
              </a:prstGeom>
            </p:spPr>
          </p:pic>
        </p:grpSp>
        <p:sp>
          <p:nvSpPr>
            <p:cNvPr id="86" name="CuadroTexto 85">
              <a:extLst>
                <a:ext uri="{FF2B5EF4-FFF2-40B4-BE49-F238E27FC236}">
                  <a16:creationId xmlns:a16="http://schemas.microsoft.com/office/drawing/2014/main" id="{E7CF8BFC-D72D-4A50-9441-6DC5C224B0DC}"/>
                </a:ext>
              </a:extLst>
            </p:cNvPr>
            <p:cNvSpPr txBox="1"/>
            <p:nvPr/>
          </p:nvSpPr>
          <p:spPr>
            <a:xfrm>
              <a:off x="282012" y="1116730"/>
              <a:ext cx="1081021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s-CL" sz="1600" dirty="0">
                  <a:latin typeface="that i love you" pitchFamily="2" charset="0"/>
                </a:rPr>
                <a:t>Hidratación</a:t>
              </a:r>
            </a:p>
          </p:txBody>
        </p:sp>
      </p:grpSp>
      <p:sp>
        <p:nvSpPr>
          <p:cNvPr id="2" name="Rectángulo: esquinas redondeadas 1">
            <a:extLst>
              <a:ext uri="{FF2B5EF4-FFF2-40B4-BE49-F238E27FC236}">
                <a16:creationId xmlns:a16="http://schemas.microsoft.com/office/drawing/2014/main" id="{8AFFB728-72C6-47D6-8CF6-8E68D901CF0E}"/>
              </a:ext>
            </a:extLst>
          </p:cNvPr>
          <p:cNvSpPr/>
          <p:nvPr/>
        </p:nvSpPr>
        <p:spPr>
          <a:xfrm flipH="1">
            <a:off x="2536574" y="808814"/>
            <a:ext cx="2238924" cy="348713"/>
          </a:xfrm>
          <a:prstGeom prst="roundRect">
            <a:avLst>
              <a:gd name="adj" fmla="val 20690"/>
            </a:avLst>
          </a:prstGeom>
          <a:noFill/>
          <a:ln>
            <a:solidFill>
              <a:schemeClr val="bg1">
                <a:lumMod val="65000"/>
              </a:schemeClr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grpSp>
        <p:nvGrpSpPr>
          <p:cNvPr id="20" name="Grupo 19">
            <a:extLst>
              <a:ext uri="{FF2B5EF4-FFF2-40B4-BE49-F238E27FC236}">
                <a16:creationId xmlns:a16="http://schemas.microsoft.com/office/drawing/2014/main" id="{9E56ED60-C0FC-4AFF-8B2B-402E4644997E}"/>
              </a:ext>
            </a:extLst>
          </p:cNvPr>
          <p:cNvGrpSpPr/>
          <p:nvPr/>
        </p:nvGrpSpPr>
        <p:grpSpPr>
          <a:xfrm>
            <a:off x="2648158" y="551964"/>
            <a:ext cx="1302561" cy="270451"/>
            <a:chOff x="3427898" y="945416"/>
            <a:chExt cx="1302561" cy="270451"/>
          </a:xfrm>
        </p:grpSpPr>
        <p:sp>
          <p:nvSpPr>
            <p:cNvPr id="6" name="Elipse 5">
              <a:extLst>
                <a:ext uri="{FF2B5EF4-FFF2-40B4-BE49-F238E27FC236}">
                  <a16:creationId xmlns:a16="http://schemas.microsoft.com/office/drawing/2014/main" id="{2C5DCEA4-6AF6-49BD-B708-B769FAFE792C}"/>
                </a:ext>
              </a:extLst>
            </p:cNvPr>
            <p:cNvSpPr/>
            <p:nvPr/>
          </p:nvSpPr>
          <p:spPr>
            <a:xfrm>
              <a:off x="3448303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7" name="CuadroTexto 6">
              <a:extLst>
                <a:ext uri="{FF2B5EF4-FFF2-40B4-BE49-F238E27FC236}">
                  <a16:creationId xmlns:a16="http://schemas.microsoft.com/office/drawing/2014/main" id="{AA089D6C-B1E2-48FB-BE83-481042A4D336}"/>
                </a:ext>
              </a:extLst>
            </p:cNvPr>
            <p:cNvSpPr txBox="1"/>
            <p:nvPr/>
          </p:nvSpPr>
          <p:spPr>
            <a:xfrm>
              <a:off x="3427898" y="945416"/>
              <a:ext cx="167925" cy="2623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L</a:t>
              </a:r>
            </a:p>
          </p:txBody>
        </p:sp>
        <p:sp>
          <p:nvSpPr>
            <p:cNvPr id="8" name="Elipse 7">
              <a:extLst>
                <a:ext uri="{FF2B5EF4-FFF2-40B4-BE49-F238E27FC236}">
                  <a16:creationId xmlns:a16="http://schemas.microsoft.com/office/drawing/2014/main" id="{EF3D6D35-0B29-48F8-A7E7-F05677A56176}"/>
                </a:ext>
              </a:extLst>
            </p:cNvPr>
            <p:cNvSpPr/>
            <p:nvPr/>
          </p:nvSpPr>
          <p:spPr>
            <a:xfrm>
              <a:off x="3636352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9" name="CuadroTexto 8">
              <a:extLst>
                <a:ext uri="{FF2B5EF4-FFF2-40B4-BE49-F238E27FC236}">
                  <a16:creationId xmlns:a16="http://schemas.microsoft.com/office/drawing/2014/main" id="{9A7EF53A-AA99-48D2-85A8-CA65C6ED1C5E}"/>
                </a:ext>
              </a:extLst>
            </p:cNvPr>
            <p:cNvSpPr txBox="1"/>
            <p:nvPr/>
          </p:nvSpPr>
          <p:spPr>
            <a:xfrm>
              <a:off x="3604676" y="945416"/>
              <a:ext cx="167925" cy="2623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M</a:t>
              </a:r>
            </a:p>
          </p:txBody>
        </p:sp>
        <p:sp>
          <p:nvSpPr>
            <p:cNvPr id="10" name="Elipse 9">
              <a:extLst>
                <a:ext uri="{FF2B5EF4-FFF2-40B4-BE49-F238E27FC236}">
                  <a16:creationId xmlns:a16="http://schemas.microsoft.com/office/drawing/2014/main" id="{B0003AE6-C47F-46BF-B6B1-DDBB042C0368}"/>
                </a:ext>
              </a:extLst>
            </p:cNvPr>
            <p:cNvSpPr/>
            <p:nvPr/>
          </p:nvSpPr>
          <p:spPr>
            <a:xfrm>
              <a:off x="3822502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1" name="CuadroTexto 10">
              <a:extLst>
                <a:ext uri="{FF2B5EF4-FFF2-40B4-BE49-F238E27FC236}">
                  <a16:creationId xmlns:a16="http://schemas.microsoft.com/office/drawing/2014/main" id="{93A2415F-9910-41C0-9834-ACE5EE7EC06F}"/>
                </a:ext>
              </a:extLst>
            </p:cNvPr>
            <p:cNvSpPr txBox="1"/>
            <p:nvPr/>
          </p:nvSpPr>
          <p:spPr>
            <a:xfrm>
              <a:off x="3795934" y="953506"/>
              <a:ext cx="167925" cy="2623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M</a:t>
              </a:r>
            </a:p>
          </p:txBody>
        </p:sp>
        <p:sp>
          <p:nvSpPr>
            <p:cNvPr id="12" name="Elipse 11">
              <a:extLst>
                <a:ext uri="{FF2B5EF4-FFF2-40B4-BE49-F238E27FC236}">
                  <a16:creationId xmlns:a16="http://schemas.microsoft.com/office/drawing/2014/main" id="{C7C288CE-F547-4E52-94A3-8C23F40BEE3C}"/>
                </a:ext>
              </a:extLst>
            </p:cNvPr>
            <p:cNvSpPr/>
            <p:nvPr/>
          </p:nvSpPr>
          <p:spPr>
            <a:xfrm>
              <a:off x="4008652" y="983612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3" name="CuadroTexto 12">
              <a:extLst>
                <a:ext uri="{FF2B5EF4-FFF2-40B4-BE49-F238E27FC236}">
                  <a16:creationId xmlns:a16="http://schemas.microsoft.com/office/drawing/2014/main" id="{4114C506-8170-47D2-9D5A-128DBFEEE7C8}"/>
                </a:ext>
              </a:extLst>
            </p:cNvPr>
            <p:cNvSpPr txBox="1"/>
            <p:nvPr/>
          </p:nvSpPr>
          <p:spPr>
            <a:xfrm>
              <a:off x="3987194" y="951397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J</a:t>
              </a:r>
            </a:p>
          </p:txBody>
        </p:sp>
        <p:sp>
          <p:nvSpPr>
            <p:cNvPr id="14" name="Elipse 13">
              <a:extLst>
                <a:ext uri="{FF2B5EF4-FFF2-40B4-BE49-F238E27FC236}">
                  <a16:creationId xmlns:a16="http://schemas.microsoft.com/office/drawing/2014/main" id="{7CC52FD5-4E7C-49FA-BD83-A545EB3FC017}"/>
                </a:ext>
              </a:extLst>
            </p:cNvPr>
            <p:cNvSpPr/>
            <p:nvPr/>
          </p:nvSpPr>
          <p:spPr>
            <a:xfrm>
              <a:off x="4195174" y="983612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5" name="CuadroTexto 14">
              <a:extLst>
                <a:ext uri="{FF2B5EF4-FFF2-40B4-BE49-F238E27FC236}">
                  <a16:creationId xmlns:a16="http://schemas.microsoft.com/office/drawing/2014/main" id="{DDD8D263-EBC7-4AD3-8203-2FC2CBE524AF}"/>
                </a:ext>
              </a:extLst>
            </p:cNvPr>
            <p:cNvSpPr txBox="1"/>
            <p:nvPr/>
          </p:nvSpPr>
          <p:spPr>
            <a:xfrm>
              <a:off x="4169468" y="953506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V</a:t>
              </a:r>
            </a:p>
          </p:txBody>
        </p:sp>
        <p:sp>
          <p:nvSpPr>
            <p:cNvPr id="16" name="Elipse 15">
              <a:extLst>
                <a:ext uri="{FF2B5EF4-FFF2-40B4-BE49-F238E27FC236}">
                  <a16:creationId xmlns:a16="http://schemas.microsoft.com/office/drawing/2014/main" id="{1684D4EA-52BA-4FA5-A1FB-CB87FE74C584}"/>
                </a:ext>
              </a:extLst>
            </p:cNvPr>
            <p:cNvSpPr/>
            <p:nvPr/>
          </p:nvSpPr>
          <p:spPr>
            <a:xfrm>
              <a:off x="4383504" y="983612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7" name="CuadroTexto 16">
              <a:extLst>
                <a:ext uri="{FF2B5EF4-FFF2-40B4-BE49-F238E27FC236}">
                  <a16:creationId xmlns:a16="http://schemas.microsoft.com/office/drawing/2014/main" id="{3308939E-46AD-485D-B001-89690CD4E751}"/>
                </a:ext>
              </a:extLst>
            </p:cNvPr>
            <p:cNvSpPr txBox="1"/>
            <p:nvPr/>
          </p:nvSpPr>
          <p:spPr>
            <a:xfrm>
              <a:off x="4354590" y="945416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S</a:t>
              </a:r>
            </a:p>
          </p:txBody>
        </p:sp>
        <p:sp>
          <p:nvSpPr>
            <p:cNvPr id="18" name="Elipse 17">
              <a:extLst>
                <a:ext uri="{FF2B5EF4-FFF2-40B4-BE49-F238E27FC236}">
                  <a16:creationId xmlns:a16="http://schemas.microsoft.com/office/drawing/2014/main" id="{A8672FC7-70F5-4C49-A014-22DFFFBC4EA9}"/>
                </a:ext>
              </a:extLst>
            </p:cNvPr>
            <p:cNvSpPr/>
            <p:nvPr/>
          </p:nvSpPr>
          <p:spPr>
            <a:xfrm>
              <a:off x="4562534" y="988900"/>
              <a:ext cx="167925" cy="177535"/>
            </a:xfrm>
            <a:prstGeom prst="ellipse">
              <a:avLst/>
            </a:prstGeom>
            <a:solidFill>
              <a:srgbClr val="FFCC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s-CL" sz="1893"/>
            </a:p>
          </p:txBody>
        </p:sp>
        <p:sp>
          <p:nvSpPr>
            <p:cNvPr id="19" name="CuadroTexto 18">
              <a:extLst>
                <a:ext uri="{FF2B5EF4-FFF2-40B4-BE49-F238E27FC236}">
                  <a16:creationId xmlns:a16="http://schemas.microsoft.com/office/drawing/2014/main" id="{FDD8A62F-1C31-4D5B-8003-266E7EE66DB5}"/>
                </a:ext>
              </a:extLst>
            </p:cNvPr>
            <p:cNvSpPr txBox="1"/>
            <p:nvPr/>
          </p:nvSpPr>
          <p:spPr>
            <a:xfrm>
              <a:off x="4541872" y="945416"/>
              <a:ext cx="167925" cy="262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4" dirty="0">
                  <a:solidFill>
                    <a:schemeClr val="bg1"/>
                  </a:solidFill>
                  <a:latin typeface="Amanda" panose="02000000000000000000" pitchFamily="50" charset="0"/>
                  <a:ea typeface="Xiomara" panose="03080502040207040304" pitchFamily="66" charset="0"/>
                </a:rPr>
                <a:t>D</a:t>
              </a:r>
            </a:p>
          </p:txBody>
        </p:sp>
      </p:grpSp>
      <p:sp>
        <p:nvSpPr>
          <p:cNvPr id="43" name="Rectángulo: esquinas redondeadas 42">
            <a:extLst>
              <a:ext uri="{FF2B5EF4-FFF2-40B4-BE49-F238E27FC236}">
                <a16:creationId xmlns:a16="http://schemas.microsoft.com/office/drawing/2014/main" id="{89D5D1E2-00DC-4937-B50F-B770D836BFF9}"/>
              </a:ext>
            </a:extLst>
          </p:cNvPr>
          <p:cNvSpPr/>
          <p:nvPr/>
        </p:nvSpPr>
        <p:spPr>
          <a:xfrm flipH="1">
            <a:off x="460830" y="5801409"/>
            <a:ext cx="1867912" cy="1306787"/>
          </a:xfrm>
          <a:prstGeom prst="roundRect">
            <a:avLst>
              <a:gd name="adj" fmla="val 3042"/>
            </a:avLst>
          </a:prstGeom>
          <a:noFill/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61" name="CuadroTexto 60">
            <a:extLst>
              <a:ext uri="{FF2B5EF4-FFF2-40B4-BE49-F238E27FC236}">
                <a16:creationId xmlns:a16="http://schemas.microsoft.com/office/drawing/2014/main" id="{B1867932-8D36-4858-BFF8-81AECC48EBAD}"/>
              </a:ext>
            </a:extLst>
          </p:cNvPr>
          <p:cNvSpPr txBox="1"/>
          <p:nvPr/>
        </p:nvSpPr>
        <p:spPr>
          <a:xfrm>
            <a:off x="502270" y="470523"/>
            <a:ext cx="1705246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CL" sz="4800" dirty="0">
                <a:latin typeface="August Script Bold free" pitchFamily="2" charset="0"/>
              </a:rPr>
              <a:t>Año</a:t>
            </a:r>
          </a:p>
        </p:txBody>
      </p:sp>
      <p:sp>
        <p:nvSpPr>
          <p:cNvPr id="62" name="CuadroTexto 61">
            <a:extLst>
              <a:ext uri="{FF2B5EF4-FFF2-40B4-BE49-F238E27FC236}">
                <a16:creationId xmlns:a16="http://schemas.microsoft.com/office/drawing/2014/main" id="{D7348A25-2C0A-4180-9706-193D7ACDBC8E}"/>
              </a:ext>
            </a:extLst>
          </p:cNvPr>
          <p:cNvSpPr txBox="1"/>
          <p:nvPr/>
        </p:nvSpPr>
        <p:spPr>
          <a:xfrm>
            <a:off x="1174158" y="905259"/>
            <a:ext cx="149088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CL" sz="4000" dirty="0" smtClean="0">
                <a:latin typeface="August Script Bold free" pitchFamily="2" charset="0"/>
              </a:rPr>
              <a:t>2023 </a:t>
            </a:r>
            <a:endParaRPr lang="es-CL" sz="4000" dirty="0">
              <a:latin typeface="August Script Bold free" pitchFamily="2" charset="0"/>
            </a:endParaRPr>
          </a:p>
        </p:txBody>
      </p:sp>
      <p:sp>
        <p:nvSpPr>
          <p:cNvPr id="27" name="CuadroTexto 26">
            <a:extLst>
              <a:ext uri="{FF2B5EF4-FFF2-40B4-BE49-F238E27FC236}">
                <a16:creationId xmlns:a16="http://schemas.microsoft.com/office/drawing/2014/main" id="{F0091D1D-C5BA-4DD7-B564-F84C4F3256B9}"/>
              </a:ext>
            </a:extLst>
          </p:cNvPr>
          <p:cNvSpPr txBox="1"/>
          <p:nvPr/>
        </p:nvSpPr>
        <p:spPr>
          <a:xfrm>
            <a:off x="788889" y="1505371"/>
            <a:ext cx="136617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CL" sz="3600" dirty="0">
                <a:latin typeface="Ayunindra Font" pitchFamily="50" charset="0"/>
              </a:rPr>
              <a:t>Metas</a:t>
            </a:r>
          </a:p>
        </p:txBody>
      </p:sp>
      <p:cxnSp>
        <p:nvCxnSpPr>
          <p:cNvPr id="34" name="Conector recto 33">
            <a:extLst>
              <a:ext uri="{FF2B5EF4-FFF2-40B4-BE49-F238E27FC236}">
                <a16:creationId xmlns:a16="http://schemas.microsoft.com/office/drawing/2014/main" id="{6C326F97-CC68-4216-8B0B-6409AE189A23}"/>
              </a:ext>
            </a:extLst>
          </p:cNvPr>
          <p:cNvCxnSpPr>
            <a:cxnSpLocks/>
          </p:cNvCxnSpPr>
          <p:nvPr/>
        </p:nvCxnSpPr>
        <p:spPr>
          <a:xfrm>
            <a:off x="719609" y="2193173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Conector recto 36">
            <a:extLst>
              <a:ext uri="{FF2B5EF4-FFF2-40B4-BE49-F238E27FC236}">
                <a16:creationId xmlns:a16="http://schemas.microsoft.com/office/drawing/2014/main" id="{7A9A9E17-643C-46C7-8DA1-90ACB4FD0A6E}"/>
              </a:ext>
            </a:extLst>
          </p:cNvPr>
          <p:cNvCxnSpPr>
            <a:cxnSpLocks/>
          </p:cNvCxnSpPr>
          <p:nvPr/>
        </p:nvCxnSpPr>
        <p:spPr>
          <a:xfrm>
            <a:off x="720116" y="2475725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Conector recto 37">
            <a:extLst>
              <a:ext uri="{FF2B5EF4-FFF2-40B4-BE49-F238E27FC236}">
                <a16:creationId xmlns:a16="http://schemas.microsoft.com/office/drawing/2014/main" id="{117FEECC-50E9-48AE-A3A0-ECE918D11567}"/>
              </a:ext>
            </a:extLst>
          </p:cNvPr>
          <p:cNvCxnSpPr>
            <a:cxnSpLocks/>
          </p:cNvCxnSpPr>
          <p:nvPr/>
        </p:nvCxnSpPr>
        <p:spPr>
          <a:xfrm>
            <a:off x="718240" y="2780525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Conector recto 38">
            <a:extLst>
              <a:ext uri="{FF2B5EF4-FFF2-40B4-BE49-F238E27FC236}">
                <a16:creationId xmlns:a16="http://schemas.microsoft.com/office/drawing/2014/main" id="{F24D8324-6901-4816-8512-FDC54A3E01DF}"/>
              </a:ext>
            </a:extLst>
          </p:cNvPr>
          <p:cNvCxnSpPr>
            <a:cxnSpLocks/>
          </p:cNvCxnSpPr>
          <p:nvPr/>
        </p:nvCxnSpPr>
        <p:spPr>
          <a:xfrm>
            <a:off x="718240" y="3074201"/>
            <a:ext cx="162466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Placa 2">
            <a:extLst>
              <a:ext uri="{FF2B5EF4-FFF2-40B4-BE49-F238E27FC236}">
                <a16:creationId xmlns:a16="http://schemas.microsoft.com/office/drawing/2014/main" id="{C3F9C842-00FA-4A41-AA78-EC49C9D9D4A3}"/>
              </a:ext>
            </a:extLst>
          </p:cNvPr>
          <p:cNvSpPr/>
          <p:nvPr/>
        </p:nvSpPr>
        <p:spPr>
          <a:xfrm flipH="1">
            <a:off x="489789" y="3750740"/>
            <a:ext cx="1791840" cy="1500318"/>
          </a:xfrm>
          <a:prstGeom prst="plaque">
            <a:avLst>
              <a:gd name="adj" fmla="val 6619"/>
            </a:avLst>
          </a:prstGeom>
          <a:solidFill>
            <a:srgbClr val="FCEBE0"/>
          </a:solidFill>
          <a:ln>
            <a:solidFill>
              <a:srgbClr val="FCD6D7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70" name="CuadroTexto 69">
            <a:extLst>
              <a:ext uri="{FF2B5EF4-FFF2-40B4-BE49-F238E27FC236}">
                <a16:creationId xmlns:a16="http://schemas.microsoft.com/office/drawing/2014/main" id="{C5660BA0-7AA5-442F-B19F-51782AAE91E1}"/>
              </a:ext>
            </a:extLst>
          </p:cNvPr>
          <p:cNvSpPr txBox="1"/>
          <p:nvPr/>
        </p:nvSpPr>
        <p:spPr>
          <a:xfrm flipH="1">
            <a:off x="560832" y="3174959"/>
            <a:ext cx="157604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CL" sz="3200" dirty="0">
                <a:latin typeface="Please write me a song" panose="02000603000000000000" pitchFamily="2" charset="0"/>
                <a:ea typeface="Please write me a song" panose="02000603000000000000" pitchFamily="2" charset="0"/>
              </a:rPr>
              <a:t>Importante</a:t>
            </a:r>
          </a:p>
        </p:txBody>
      </p:sp>
      <p:sp>
        <p:nvSpPr>
          <p:cNvPr id="72" name="CuadroTexto 71">
            <a:extLst>
              <a:ext uri="{FF2B5EF4-FFF2-40B4-BE49-F238E27FC236}">
                <a16:creationId xmlns:a16="http://schemas.microsoft.com/office/drawing/2014/main" id="{FA02E334-CC17-4B72-8C99-28B64BC13A1C}"/>
              </a:ext>
            </a:extLst>
          </p:cNvPr>
          <p:cNvSpPr txBox="1"/>
          <p:nvPr/>
        </p:nvSpPr>
        <p:spPr>
          <a:xfrm flipH="1">
            <a:off x="773256" y="5571063"/>
            <a:ext cx="1293702" cy="594906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algn="ctr"/>
            <a:r>
              <a:rPr lang="es-CL" sz="3266" dirty="0">
                <a:latin typeface="The Sunset" pitchFamily="2" charset="0"/>
              </a:rPr>
              <a:t>Notas</a:t>
            </a:r>
          </a:p>
        </p:txBody>
      </p:sp>
      <p:pic>
        <p:nvPicPr>
          <p:cNvPr id="22" name="Imagen 21">
            <a:extLst>
              <a:ext uri="{FF2B5EF4-FFF2-40B4-BE49-F238E27FC236}">
                <a16:creationId xmlns:a16="http://schemas.microsoft.com/office/drawing/2014/main" id="{62CBFADE-6F0F-42F1-9100-230F3D7A9794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188956" y="4650379"/>
            <a:ext cx="727315" cy="2864905"/>
          </a:xfrm>
          <a:prstGeom prst="rect">
            <a:avLst/>
          </a:prstGeom>
        </p:spPr>
      </p:pic>
      <p:pic>
        <p:nvPicPr>
          <p:cNvPr id="23" name="Imagen 22">
            <a:extLst>
              <a:ext uri="{FF2B5EF4-FFF2-40B4-BE49-F238E27FC236}">
                <a16:creationId xmlns:a16="http://schemas.microsoft.com/office/drawing/2014/main" id="{2B2C2E0D-EB88-46B4-AC8F-E4A9A8B31354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43898" t="21174"/>
          <a:stretch/>
        </p:blipFill>
        <p:spPr>
          <a:xfrm>
            <a:off x="0" y="0"/>
            <a:ext cx="909986" cy="976498"/>
          </a:xfrm>
          <a:prstGeom prst="rect">
            <a:avLst/>
          </a:prstGeom>
        </p:spPr>
      </p:pic>
      <p:pic>
        <p:nvPicPr>
          <p:cNvPr id="25" name="Imagen 24">
            <a:extLst>
              <a:ext uri="{FF2B5EF4-FFF2-40B4-BE49-F238E27FC236}">
                <a16:creationId xmlns:a16="http://schemas.microsoft.com/office/drawing/2014/main" id="{C293EFCA-F8D9-437F-BBDE-D23B0F61DF56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027536" y="351099"/>
            <a:ext cx="713197" cy="476000"/>
          </a:xfrm>
          <a:prstGeom prst="rect">
            <a:avLst/>
          </a:prstGeom>
        </p:spPr>
      </p:pic>
      <p:grpSp>
        <p:nvGrpSpPr>
          <p:cNvPr id="31" name="Grupo 30">
            <a:extLst>
              <a:ext uri="{FF2B5EF4-FFF2-40B4-BE49-F238E27FC236}">
                <a16:creationId xmlns:a16="http://schemas.microsoft.com/office/drawing/2014/main" id="{7745E27F-467E-4749-8E47-3209094E0C66}"/>
              </a:ext>
            </a:extLst>
          </p:cNvPr>
          <p:cNvGrpSpPr/>
          <p:nvPr/>
        </p:nvGrpSpPr>
        <p:grpSpPr>
          <a:xfrm>
            <a:off x="526230" y="2080990"/>
            <a:ext cx="160028" cy="1041337"/>
            <a:chOff x="508707" y="2032864"/>
            <a:chExt cx="160028" cy="1041337"/>
          </a:xfrm>
        </p:grpSpPr>
        <p:pic>
          <p:nvPicPr>
            <p:cNvPr id="57" name="Imagen 56">
              <a:extLst>
                <a:ext uri="{FF2B5EF4-FFF2-40B4-BE49-F238E27FC236}">
                  <a16:creationId xmlns:a16="http://schemas.microsoft.com/office/drawing/2014/main" id="{961930C2-F576-49DD-A7AA-2FDB4D77175D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7508" y="2035205"/>
              <a:ext cx="162906" cy="158223"/>
            </a:xfrm>
            <a:prstGeom prst="rect">
              <a:avLst/>
            </a:prstGeom>
          </p:spPr>
        </p:pic>
        <p:pic>
          <p:nvPicPr>
            <p:cNvPr id="58" name="Imagen 57">
              <a:extLst>
                <a:ext uri="{FF2B5EF4-FFF2-40B4-BE49-F238E27FC236}">
                  <a16:creationId xmlns:a16="http://schemas.microsoft.com/office/drawing/2014/main" id="{56867267-B475-4E69-9D58-EC62A6FE058B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7509" y="2315160"/>
              <a:ext cx="162906" cy="158223"/>
            </a:xfrm>
            <a:prstGeom prst="rect">
              <a:avLst/>
            </a:prstGeom>
          </p:spPr>
        </p:pic>
        <p:pic>
          <p:nvPicPr>
            <p:cNvPr id="60" name="Imagen 59">
              <a:extLst>
                <a:ext uri="{FF2B5EF4-FFF2-40B4-BE49-F238E27FC236}">
                  <a16:creationId xmlns:a16="http://schemas.microsoft.com/office/drawing/2014/main" id="{E29EF204-A448-4002-8A1C-DB0341F31464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6366" y="2619960"/>
              <a:ext cx="162906" cy="158223"/>
            </a:xfrm>
            <a:prstGeom prst="rect">
              <a:avLst/>
            </a:prstGeom>
          </p:spPr>
        </p:pic>
        <p:pic>
          <p:nvPicPr>
            <p:cNvPr id="63" name="Imagen 62">
              <a:extLst>
                <a:ext uri="{FF2B5EF4-FFF2-40B4-BE49-F238E27FC236}">
                  <a16:creationId xmlns:a16="http://schemas.microsoft.com/office/drawing/2014/main" id="{86120641-32C4-4AE8-94D3-C94C18868525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6633" t="9514" r="29569" b="27352"/>
            <a:stretch/>
          </p:blipFill>
          <p:spPr>
            <a:xfrm rot="16200000">
              <a:off x="508171" y="2913636"/>
              <a:ext cx="162906" cy="158223"/>
            </a:xfrm>
            <a:prstGeom prst="rect">
              <a:avLst/>
            </a:prstGeom>
          </p:spPr>
        </p:pic>
      </p:grpSp>
      <p:sp>
        <p:nvSpPr>
          <p:cNvPr id="64" name="Placa 63">
            <a:extLst>
              <a:ext uri="{FF2B5EF4-FFF2-40B4-BE49-F238E27FC236}">
                <a16:creationId xmlns:a16="http://schemas.microsoft.com/office/drawing/2014/main" id="{1F1A37EF-7612-4F45-97CD-3C62C17F6D0D}"/>
              </a:ext>
            </a:extLst>
          </p:cNvPr>
          <p:cNvSpPr/>
          <p:nvPr/>
        </p:nvSpPr>
        <p:spPr>
          <a:xfrm flipH="1">
            <a:off x="544463" y="3806973"/>
            <a:ext cx="1680470" cy="1381373"/>
          </a:xfrm>
          <a:prstGeom prst="plaque">
            <a:avLst>
              <a:gd name="adj" fmla="val 6619"/>
            </a:avLst>
          </a:prstGeom>
          <a:noFill/>
          <a:ln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pic>
        <p:nvPicPr>
          <p:cNvPr id="32" name="Imagen 31">
            <a:extLst>
              <a:ext uri="{FF2B5EF4-FFF2-40B4-BE49-F238E27FC236}">
                <a16:creationId xmlns:a16="http://schemas.microsoft.com/office/drawing/2014/main" id="{26B63D50-3602-4D67-A76C-633D6D374657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259097" y="6541363"/>
            <a:ext cx="628638" cy="674145"/>
          </a:xfrm>
          <a:prstGeom prst="rect">
            <a:avLst/>
          </a:prstGeom>
        </p:spPr>
      </p:pic>
      <p:pic>
        <p:nvPicPr>
          <p:cNvPr id="65" name="Imagen 64">
            <a:extLst>
              <a:ext uri="{FF2B5EF4-FFF2-40B4-BE49-F238E27FC236}">
                <a16:creationId xmlns:a16="http://schemas.microsoft.com/office/drawing/2014/main" id="{D0CA3D43-846C-4A28-B7BE-3C0790EA8870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65716" t="50407"/>
          <a:stretch/>
        </p:blipFill>
        <p:spPr>
          <a:xfrm flipH="1">
            <a:off x="4623101" y="-1"/>
            <a:ext cx="445785" cy="47838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87625113"/>
      </p:ext>
    </p:extLst>
  </p:cSld>
  <p:clrMapOvr>
    <a:masterClrMapping/>
  </p:clrMapOvr>
</p:sld>
</file>

<file path=ppt/slides/slide3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Imagen 3">
            <a:extLst>
              <a:ext uri="{FF2B5EF4-FFF2-40B4-BE49-F238E27FC236}">
                <a16:creationId xmlns:a16="http://schemas.microsoft.com/office/drawing/2014/main" id="{3B6E9DD4-43F5-4AB4-A10D-63CAFE8F680F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26633" t="9514" r="29569" b="27352"/>
          <a:stretch/>
        </p:blipFill>
        <p:spPr>
          <a:xfrm rot="16200000">
            <a:off x="2149115" y="-1890490"/>
            <a:ext cx="770655" cy="5068891"/>
          </a:xfrm>
          <a:prstGeom prst="rect">
            <a:avLst/>
          </a:prstGeom>
        </p:spPr>
      </p:pic>
      <p:sp>
        <p:nvSpPr>
          <p:cNvPr id="2" name="Rectángulo 1">
            <a:extLst>
              <a:ext uri="{FF2B5EF4-FFF2-40B4-BE49-F238E27FC236}">
                <a16:creationId xmlns:a16="http://schemas.microsoft.com/office/drawing/2014/main" id="{5FF4130D-8E24-4806-A055-2DA2400931F8}"/>
              </a:ext>
            </a:extLst>
          </p:cNvPr>
          <p:cNvSpPr/>
          <p:nvPr/>
        </p:nvSpPr>
        <p:spPr>
          <a:xfrm>
            <a:off x="460358" y="151294"/>
            <a:ext cx="4148168" cy="107830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07000"/>
              </a:lnSpc>
              <a:spcAft>
                <a:spcPts val="726"/>
              </a:spcAft>
            </a:pPr>
            <a:r>
              <a:rPr lang="es-CL" sz="5988" dirty="0">
                <a:solidFill>
                  <a:schemeClr val="bg1"/>
                </a:solidFill>
                <a:latin typeface="Angelface" pitchFamily="50" charset="0"/>
                <a:ea typeface="Calibri" panose="020F0502020204030204" pitchFamily="34" charset="0"/>
                <a:cs typeface="Times New Roman" panose="02020603050405020304" pitchFamily="18" charset="0"/>
              </a:rPr>
              <a:t>Notas Importantes</a:t>
            </a:r>
            <a:endParaRPr lang="es-CL" sz="6532" dirty="0">
              <a:solidFill>
                <a:schemeClr val="bg1"/>
              </a:solidFill>
              <a:latin typeface="Angelface" pitchFamily="50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pic>
        <p:nvPicPr>
          <p:cNvPr id="6" name="Imagen 5">
            <a:extLst>
              <a:ext uri="{FF2B5EF4-FFF2-40B4-BE49-F238E27FC236}">
                <a16:creationId xmlns:a16="http://schemas.microsoft.com/office/drawing/2014/main" id="{BD81768A-EDAA-4934-9777-5987DB4A149C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4681"/>
          <a:stretch/>
        </p:blipFill>
        <p:spPr>
          <a:xfrm>
            <a:off x="-3" y="1336936"/>
            <a:ext cx="5068888" cy="6135752"/>
          </a:xfrm>
          <a:prstGeom prst="rect">
            <a:avLst/>
          </a:prstGeom>
        </p:spPr>
      </p:pic>
      <p:grpSp>
        <p:nvGrpSpPr>
          <p:cNvPr id="15" name="Grupo 14">
            <a:extLst>
              <a:ext uri="{FF2B5EF4-FFF2-40B4-BE49-F238E27FC236}">
                <a16:creationId xmlns:a16="http://schemas.microsoft.com/office/drawing/2014/main" id="{BA7AEC23-A8DE-4454-B0E5-82F792EF3FE7}"/>
              </a:ext>
            </a:extLst>
          </p:cNvPr>
          <p:cNvGrpSpPr/>
          <p:nvPr/>
        </p:nvGrpSpPr>
        <p:grpSpPr>
          <a:xfrm>
            <a:off x="261115" y="1404690"/>
            <a:ext cx="838147" cy="763232"/>
            <a:chOff x="4086430" y="6492913"/>
            <a:chExt cx="838147" cy="763232"/>
          </a:xfrm>
        </p:grpSpPr>
        <p:pic>
          <p:nvPicPr>
            <p:cNvPr id="12" name="Imagen 11">
              <a:extLst>
                <a:ext uri="{FF2B5EF4-FFF2-40B4-BE49-F238E27FC236}">
                  <a16:creationId xmlns:a16="http://schemas.microsoft.com/office/drawing/2014/main" id="{4F7A3C5C-BBE5-4281-96C0-2394A41887FB}"/>
                </a:ext>
              </a:extLst>
            </p:cNvPr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 rot="17432542">
              <a:off x="4271630" y="6455101"/>
              <a:ext cx="615136" cy="690759"/>
            </a:xfrm>
            <a:prstGeom prst="rect">
              <a:avLst/>
            </a:prstGeom>
          </p:spPr>
        </p:pic>
        <p:pic>
          <p:nvPicPr>
            <p:cNvPr id="11" name="Imagen 10">
              <a:extLst>
                <a:ext uri="{FF2B5EF4-FFF2-40B4-BE49-F238E27FC236}">
                  <a16:creationId xmlns:a16="http://schemas.microsoft.com/office/drawing/2014/main" id="{1723F99B-1F55-4675-B804-4FA0B30A589A}"/>
                </a:ext>
              </a:extLst>
            </p:cNvPr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 rot="1860930">
              <a:off x="4291161" y="6848635"/>
              <a:ext cx="439875" cy="407510"/>
            </a:xfrm>
            <a:prstGeom prst="rect">
              <a:avLst/>
            </a:prstGeom>
          </p:spPr>
        </p:pic>
        <p:pic>
          <p:nvPicPr>
            <p:cNvPr id="10" name="Imagen 9">
              <a:extLst>
                <a:ext uri="{FF2B5EF4-FFF2-40B4-BE49-F238E27FC236}">
                  <a16:creationId xmlns:a16="http://schemas.microsoft.com/office/drawing/2014/main" id="{D939105C-F1C0-43D9-82EB-BD8290F8ECDC}"/>
                </a:ext>
              </a:extLst>
            </p:cNvPr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4086430" y="6708838"/>
              <a:ext cx="492767" cy="499152"/>
            </a:xfrm>
            <a:prstGeom prst="rect">
              <a:avLst/>
            </a:prstGeom>
          </p:spPr>
        </p:pic>
      </p:grpSp>
      <p:pic>
        <p:nvPicPr>
          <p:cNvPr id="14" name="Imagen 13">
            <a:extLst>
              <a:ext uri="{FF2B5EF4-FFF2-40B4-BE49-F238E27FC236}">
                <a16:creationId xmlns:a16="http://schemas.microsoft.com/office/drawing/2014/main" id="{7BDE9AF2-3376-4ED2-A499-992797E7FE6C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4291958" y="5130093"/>
            <a:ext cx="633136" cy="2313906"/>
          </a:xfrm>
          <a:prstGeom prst="rect">
            <a:avLst/>
          </a:prstGeom>
        </p:spPr>
      </p:pic>
      <p:pic>
        <p:nvPicPr>
          <p:cNvPr id="16" name="Imagen 15">
            <a:extLst>
              <a:ext uri="{FF2B5EF4-FFF2-40B4-BE49-F238E27FC236}">
                <a16:creationId xmlns:a16="http://schemas.microsoft.com/office/drawing/2014/main" id="{D7989835-0F92-45C8-82A6-647ECB83EC51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26633" t="9514" r="29569" b="27352"/>
          <a:stretch/>
        </p:blipFill>
        <p:spPr>
          <a:xfrm rot="16200000">
            <a:off x="2460388" y="4951172"/>
            <a:ext cx="148115" cy="506889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80244717"/>
      </p:ext>
    </p:extLst>
  </p:cSld>
  <p:clrMapOvr>
    <a:masterClrMapping/>
  </p:clrMapOvr>
</p:sld>
</file>

<file path=ppt/slides/slide3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Imagen 3">
            <a:extLst>
              <a:ext uri="{FF2B5EF4-FFF2-40B4-BE49-F238E27FC236}">
                <a16:creationId xmlns:a16="http://schemas.microsoft.com/office/drawing/2014/main" id="{3B6E9DD4-43F5-4AB4-A10D-63CAFE8F680F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26633" t="9514" r="29569" b="27352"/>
          <a:stretch/>
        </p:blipFill>
        <p:spPr>
          <a:xfrm rot="16200000">
            <a:off x="2149115" y="-1890490"/>
            <a:ext cx="770655" cy="5068891"/>
          </a:xfrm>
          <a:prstGeom prst="rect">
            <a:avLst/>
          </a:prstGeom>
        </p:spPr>
      </p:pic>
      <p:sp>
        <p:nvSpPr>
          <p:cNvPr id="2" name="Rectángulo 1">
            <a:extLst>
              <a:ext uri="{FF2B5EF4-FFF2-40B4-BE49-F238E27FC236}">
                <a16:creationId xmlns:a16="http://schemas.microsoft.com/office/drawing/2014/main" id="{5FF4130D-8E24-4806-A055-2DA2400931F8}"/>
              </a:ext>
            </a:extLst>
          </p:cNvPr>
          <p:cNvSpPr/>
          <p:nvPr/>
        </p:nvSpPr>
        <p:spPr>
          <a:xfrm>
            <a:off x="460358" y="151294"/>
            <a:ext cx="4148168" cy="107830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07000"/>
              </a:lnSpc>
              <a:spcAft>
                <a:spcPts val="726"/>
              </a:spcAft>
            </a:pPr>
            <a:r>
              <a:rPr lang="es-CL" sz="5988" dirty="0">
                <a:solidFill>
                  <a:schemeClr val="bg1"/>
                </a:solidFill>
                <a:latin typeface="Angelface" pitchFamily="50" charset="0"/>
                <a:ea typeface="Calibri" panose="020F0502020204030204" pitchFamily="34" charset="0"/>
                <a:cs typeface="Times New Roman" panose="02020603050405020304" pitchFamily="18" charset="0"/>
              </a:rPr>
              <a:t>Notas Importantes</a:t>
            </a:r>
            <a:endParaRPr lang="es-CL" sz="6532" dirty="0">
              <a:solidFill>
                <a:schemeClr val="bg1"/>
              </a:solidFill>
              <a:latin typeface="Angelface" pitchFamily="50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pic>
        <p:nvPicPr>
          <p:cNvPr id="6" name="Imagen 5">
            <a:extLst>
              <a:ext uri="{FF2B5EF4-FFF2-40B4-BE49-F238E27FC236}">
                <a16:creationId xmlns:a16="http://schemas.microsoft.com/office/drawing/2014/main" id="{BD81768A-EDAA-4934-9777-5987DB4A149C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4681"/>
          <a:stretch/>
        </p:blipFill>
        <p:spPr>
          <a:xfrm>
            <a:off x="-3" y="1336936"/>
            <a:ext cx="5068888" cy="6135752"/>
          </a:xfrm>
          <a:prstGeom prst="rect">
            <a:avLst/>
          </a:prstGeom>
        </p:spPr>
      </p:pic>
      <p:grpSp>
        <p:nvGrpSpPr>
          <p:cNvPr id="15" name="Grupo 14">
            <a:extLst>
              <a:ext uri="{FF2B5EF4-FFF2-40B4-BE49-F238E27FC236}">
                <a16:creationId xmlns:a16="http://schemas.microsoft.com/office/drawing/2014/main" id="{BA7AEC23-A8DE-4454-B0E5-82F792EF3FE7}"/>
              </a:ext>
            </a:extLst>
          </p:cNvPr>
          <p:cNvGrpSpPr/>
          <p:nvPr/>
        </p:nvGrpSpPr>
        <p:grpSpPr>
          <a:xfrm>
            <a:off x="261115" y="1404690"/>
            <a:ext cx="838147" cy="763232"/>
            <a:chOff x="4086430" y="6492913"/>
            <a:chExt cx="838147" cy="763232"/>
          </a:xfrm>
        </p:grpSpPr>
        <p:pic>
          <p:nvPicPr>
            <p:cNvPr id="12" name="Imagen 11">
              <a:extLst>
                <a:ext uri="{FF2B5EF4-FFF2-40B4-BE49-F238E27FC236}">
                  <a16:creationId xmlns:a16="http://schemas.microsoft.com/office/drawing/2014/main" id="{4F7A3C5C-BBE5-4281-96C0-2394A41887FB}"/>
                </a:ext>
              </a:extLst>
            </p:cNvPr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 rot="17432542">
              <a:off x="4271630" y="6455101"/>
              <a:ext cx="615136" cy="690759"/>
            </a:xfrm>
            <a:prstGeom prst="rect">
              <a:avLst/>
            </a:prstGeom>
          </p:spPr>
        </p:pic>
        <p:pic>
          <p:nvPicPr>
            <p:cNvPr id="11" name="Imagen 10">
              <a:extLst>
                <a:ext uri="{FF2B5EF4-FFF2-40B4-BE49-F238E27FC236}">
                  <a16:creationId xmlns:a16="http://schemas.microsoft.com/office/drawing/2014/main" id="{1723F99B-1F55-4675-B804-4FA0B30A589A}"/>
                </a:ext>
              </a:extLst>
            </p:cNvPr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 rot="1860930">
              <a:off x="4291161" y="6848635"/>
              <a:ext cx="439875" cy="407510"/>
            </a:xfrm>
            <a:prstGeom prst="rect">
              <a:avLst/>
            </a:prstGeom>
          </p:spPr>
        </p:pic>
        <p:pic>
          <p:nvPicPr>
            <p:cNvPr id="10" name="Imagen 9">
              <a:extLst>
                <a:ext uri="{FF2B5EF4-FFF2-40B4-BE49-F238E27FC236}">
                  <a16:creationId xmlns:a16="http://schemas.microsoft.com/office/drawing/2014/main" id="{D939105C-F1C0-43D9-82EB-BD8290F8ECDC}"/>
                </a:ext>
              </a:extLst>
            </p:cNvPr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4086430" y="6708838"/>
              <a:ext cx="492767" cy="499152"/>
            </a:xfrm>
            <a:prstGeom prst="rect">
              <a:avLst/>
            </a:prstGeom>
          </p:spPr>
        </p:pic>
      </p:grpSp>
      <p:pic>
        <p:nvPicPr>
          <p:cNvPr id="14" name="Imagen 13">
            <a:extLst>
              <a:ext uri="{FF2B5EF4-FFF2-40B4-BE49-F238E27FC236}">
                <a16:creationId xmlns:a16="http://schemas.microsoft.com/office/drawing/2014/main" id="{7BDE9AF2-3376-4ED2-A499-992797E7FE6C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4291958" y="5130093"/>
            <a:ext cx="633136" cy="2313906"/>
          </a:xfrm>
          <a:prstGeom prst="rect">
            <a:avLst/>
          </a:prstGeom>
        </p:spPr>
      </p:pic>
      <p:pic>
        <p:nvPicPr>
          <p:cNvPr id="16" name="Imagen 15">
            <a:extLst>
              <a:ext uri="{FF2B5EF4-FFF2-40B4-BE49-F238E27FC236}">
                <a16:creationId xmlns:a16="http://schemas.microsoft.com/office/drawing/2014/main" id="{D7989835-0F92-45C8-82A6-647ECB83EC51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26633" t="9514" r="29569" b="27352"/>
          <a:stretch/>
        </p:blipFill>
        <p:spPr>
          <a:xfrm rot="16200000">
            <a:off x="2460388" y="4951172"/>
            <a:ext cx="148115" cy="506889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13534396"/>
      </p:ext>
    </p:extLst>
  </p:cSld>
  <p:clrMapOvr>
    <a:masterClrMapping/>
  </p:clrMapOvr>
</p:sld>
</file>

<file path=ppt/slides/slide3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Imagen 3">
            <a:extLst>
              <a:ext uri="{FF2B5EF4-FFF2-40B4-BE49-F238E27FC236}">
                <a16:creationId xmlns:a16="http://schemas.microsoft.com/office/drawing/2014/main" id="{3B6E9DD4-43F5-4AB4-A10D-63CAFE8F680F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26633" t="9514" r="29569" b="27352"/>
          <a:stretch/>
        </p:blipFill>
        <p:spPr>
          <a:xfrm rot="16200000">
            <a:off x="2149115" y="-1890490"/>
            <a:ext cx="770655" cy="5068891"/>
          </a:xfrm>
          <a:prstGeom prst="rect">
            <a:avLst/>
          </a:prstGeom>
        </p:spPr>
      </p:pic>
      <p:sp>
        <p:nvSpPr>
          <p:cNvPr id="2" name="Rectángulo 1">
            <a:extLst>
              <a:ext uri="{FF2B5EF4-FFF2-40B4-BE49-F238E27FC236}">
                <a16:creationId xmlns:a16="http://schemas.microsoft.com/office/drawing/2014/main" id="{5FF4130D-8E24-4806-A055-2DA2400931F8}"/>
              </a:ext>
            </a:extLst>
          </p:cNvPr>
          <p:cNvSpPr/>
          <p:nvPr/>
        </p:nvSpPr>
        <p:spPr>
          <a:xfrm>
            <a:off x="460358" y="151294"/>
            <a:ext cx="4148168" cy="107830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07000"/>
              </a:lnSpc>
              <a:spcAft>
                <a:spcPts val="726"/>
              </a:spcAft>
            </a:pPr>
            <a:r>
              <a:rPr lang="es-CL" sz="5988" dirty="0">
                <a:solidFill>
                  <a:schemeClr val="bg1"/>
                </a:solidFill>
                <a:latin typeface="Angelface" pitchFamily="50" charset="0"/>
                <a:ea typeface="Calibri" panose="020F0502020204030204" pitchFamily="34" charset="0"/>
                <a:cs typeface="Times New Roman" panose="02020603050405020304" pitchFamily="18" charset="0"/>
              </a:rPr>
              <a:t>Notas Importantes</a:t>
            </a:r>
            <a:endParaRPr lang="es-CL" sz="6532" dirty="0">
              <a:solidFill>
                <a:schemeClr val="bg1"/>
              </a:solidFill>
              <a:latin typeface="Angelface" pitchFamily="50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pic>
        <p:nvPicPr>
          <p:cNvPr id="6" name="Imagen 5">
            <a:extLst>
              <a:ext uri="{FF2B5EF4-FFF2-40B4-BE49-F238E27FC236}">
                <a16:creationId xmlns:a16="http://schemas.microsoft.com/office/drawing/2014/main" id="{BD81768A-EDAA-4934-9777-5987DB4A149C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4681"/>
          <a:stretch/>
        </p:blipFill>
        <p:spPr>
          <a:xfrm>
            <a:off x="-3" y="1336936"/>
            <a:ext cx="5068888" cy="6135752"/>
          </a:xfrm>
          <a:prstGeom prst="rect">
            <a:avLst/>
          </a:prstGeom>
        </p:spPr>
      </p:pic>
      <p:grpSp>
        <p:nvGrpSpPr>
          <p:cNvPr id="15" name="Grupo 14">
            <a:extLst>
              <a:ext uri="{FF2B5EF4-FFF2-40B4-BE49-F238E27FC236}">
                <a16:creationId xmlns:a16="http://schemas.microsoft.com/office/drawing/2014/main" id="{BA7AEC23-A8DE-4454-B0E5-82F792EF3FE7}"/>
              </a:ext>
            </a:extLst>
          </p:cNvPr>
          <p:cNvGrpSpPr/>
          <p:nvPr/>
        </p:nvGrpSpPr>
        <p:grpSpPr>
          <a:xfrm>
            <a:off x="261115" y="1404690"/>
            <a:ext cx="838147" cy="763232"/>
            <a:chOff x="4086430" y="6492913"/>
            <a:chExt cx="838147" cy="763232"/>
          </a:xfrm>
        </p:grpSpPr>
        <p:pic>
          <p:nvPicPr>
            <p:cNvPr id="12" name="Imagen 11">
              <a:extLst>
                <a:ext uri="{FF2B5EF4-FFF2-40B4-BE49-F238E27FC236}">
                  <a16:creationId xmlns:a16="http://schemas.microsoft.com/office/drawing/2014/main" id="{4F7A3C5C-BBE5-4281-96C0-2394A41887FB}"/>
                </a:ext>
              </a:extLst>
            </p:cNvPr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 rot="17432542">
              <a:off x="4271630" y="6455101"/>
              <a:ext cx="615136" cy="690759"/>
            </a:xfrm>
            <a:prstGeom prst="rect">
              <a:avLst/>
            </a:prstGeom>
          </p:spPr>
        </p:pic>
        <p:pic>
          <p:nvPicPr>
            <p:cNvPr id="11" name="Imagen 10">
              <a:extLst>
                <a:ext uri="{FF2B5EF4-FFF2-40B4-BE49-F238E27FC236}">
                  <a16:creationId xmlns:a16="http://schemas.microsoft.com/office/drawing/2014/main" id="{1723F99B-1F55-4675-B804-4FA0B30A589A}"/>
                </a:ext>
              </a:extLst>
            </p:cNvPr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 rot="1860930">
              <a:off x="4291161" y="6848635"/>
              <a:ext cx="439875" cy="407510"/>
            </a:xfrm>
            <a:prstGeom prst="rect">
              <a:avLst/>
            </a:prstGeom>
          </p:spPr>
        </p:pic>
        <p:pic>
          <p:nvPicPr>
            <p:cNvPr id="10" name="Imagen 9">
              <a:extLst>
                <a:ext uri="{FF2B5EF4-FFF2-40B4-BE49-F238E27FC236}">
                  <a16:creationId xmlns:a16="http://schemas.microsoft.com/office/drawing/2014/main" id="{D939105C-F1C0-43D9-82EB-BD8290F8ECDC}"/>
                </a:ext>
              </a:extLst>
            </p:cNvPr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4086430" y="6708838"/>
              <a:ext cx="492767" cy="499152"/>
            </a:xfrm>
            <a:prstGeom prst="rect">
              <a:avLst/>
            </a:prstGeom>
          </p:spPr>
        </p:pic>
      </p:grpSp>
      <p:pic>
        <p:nvPicPr>
          <p:cNvPr id="14" name="Imagen 13">
            <a:extLst>
              <a:ext uri="{FF2B5EF4-FFF2-40B4-BE49-F238E27FC236}">
                <a16:creationId xmlns:a16="http://schemas.microsoft.com/office/drawing/2014/main" id="{7BDE9AF2-3376-4ED2-A499-992797E7FE6C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4291958" y="5130093"/>
            <a:ext cx="633136" cy="2313906"/>
          </a:xfrm>
          <a:prstGeom prst="rect">
            <a:avLst/>
          </a:prstGeom>
        </p:spPr>
      </p:pic>
      <p:pic>
        <p:nvPicPr>
          <p:cNvPr id="16" name="Imagen 15">
            <a:extLst>
              <a:ext uri="{FF2B5EF4-FFF2-40B4-BE49-F238E27FC236}">
                <a16:creationId xmlns:a16="http://schemas.microsoft.com/office/drawing/2014/main" id="{D7989835-0F92-45C8-82A6-647ECB83EC51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26633" t="9514" r="29569" b="27352"/>
          <a:stretch/>
        </p:blipFill>
        <p:spPr>
          <a:xfrm rot="16200000">
            <a:off x="2460388" y="4951172"/>
            <a:ext cx="148115" cy="506889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19654658"/>
      </p:ext>
    </p:extLst>
  </p:cSld>
  <p:clrMapOvr>
    <a:masterClrMapping/>
  </p:clrMapOvr>
</p:sld>
</file>

<file path=ppt/slides/slide3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Imagen 3">
            <a:extLst>
              <a:ext uri="{FF2B5EF4-FFF2-40B4-BE49-F238E27FC236}">
                <a16:creationId xmlns:a16="http://schemas.microsoft.com/office/drawing/2014/main" id="{3B6E9DD4-43F5-4AB4-A10D-63CAFE8F680F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26633" t="9514" r="29569" b="27352"/>
          <a:stretch/>
        </p:blipFill>
        <p:spPr>
          <a:xfrm rot="16200000">
            <a:off x="2149115" y="-1890490"/>
            <a:ext cx="770655" cy="5068891"/>
          </a:xfrm>
          <a:prstGeom prst="rect">
            <a:avLst/>
          </a:prstGeom>
        </p:spPr>
      </p:pic>
      <p:sp>
        <p:nvSpPr>
          <p:cNvPr id="2" name="Rectángulo 1">
            <a:extLst>
              <a:ext uri="{FF2B5EF4-FFF2-40B4-BE49-F238E27FC236}">
                <a16:creationId xmlns:a16="http://schemas.microsoft.com/office/drawing/2014/main" id="{5FF4130D-8E24-4806-A055-2DA2400931F8}"/>
              </a:ext>
            </a:extLst>
          </p:cNvPr>
          <p:cNvSpPr/>
          <p:nvPr/>
        </p:nvSpPr>
        <p:spPr>
          <a:xfrm>
            <a:off x="460358" y="151294"/>
            <a:ext cx="4148168" cy="107830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07000"/>
              </a:lnSpc>
              <a:spcAft>
                <a:spcPts val="726"/>
              </a:spcAft>
            </a:pPr>
            <a:r>
              <a:rPr lang="es-CL" sz="5988" dirty="0">
                <a:solidFill>
                  <a:schemeClr val="bg1"/>
                </a:solidFill>
                <a:latin typeface="Angelface" pitchFamily="50" charset="0"/>
                <a:ea typeface="Calibri" panose="020F0502020204030204" pitchFamily="34" charset="0"/>
                <a:cs typeface="Times New Roman" panose="02020603050405020304" pitchFamily="18" charset="0"/>
              </a:rPr>
              <a:t>Notas Importantes</a:t>
            </a:r>
            <a:endParaRPr lang="es-CL" sz="6532" dirty="0">
              <a:solidFill>
                <a:schemeClr val="bg1"/>
              </a:solidFill>
              <a:latin typeface="Angelface" pitchFamily="50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pic>
        <p:nvPicPr>
          <p:cNvPr id="6" name="Imagen 5">
            <a:extLst>
              <a:ext uri="{FF2B5EF4-FFF2-40B4-BE49-F238E27FC236}">
                <a16:creationId xmlns:a16="http://schemas.microsoft.com/office/drawing/2014/main" id="{BD81768A-EDAA-4934-9777-5987DB4A149C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4681"/>
          <a:stretch/>
        </p:blipFill>
        <p:spPr>
          <a:xfrm>
            <a:off x="-3" y="1336936"/>
            <a:ext cx="5068888" cy="6135752"/>
          </a:xfrm>
          <a:prstGeom prst="rect">
            <a:avLst/>
          </a:prstGeom>
        </p:spPr>
      </p:pic>
      <p:grpSp>
        <p:nvGrpSpPr>
          <p:cNvPr id="15" name="Grupo 14">
            <a:extLst>
              <a:ext uri="{FF2B5EF4-FFF2-40B4-BE49-F238E27FC236}">
                <a16:creationId xmlns:a16="http://schemas.microsoft.com/office/drawing/2014/main" id="{BA7AEC23-A8DE-4454-B0E5-82F792EF3FE7}"/>
              </a:ext>
            </a:extLst>
          </p:cNvPr>
          <p:cNvGrpSpPr/>
          <p:nvPr/>
        </p:nvGrpSpPr>
        <p:grpSpPr>
          <a:xfrm>
            <a:off x="261115" y="1404690"/>
            <a:ext cx="838147" cy="763232"/>
            <a:chOff x="4086430" y="6492913"/>
            <a:chExt cx="838147" cy="763232"/>
          </a:xfrm>
        </p:grpSpPr>
        <p:pic>
          <p:nvPicPr>
            <p:cNvPr id="12" name="Imagen 11">
              <a:extLst>
                <a:ext uri="{FF2B5EF4-FFF2-40B4-BE49-F238E27FC236}">
                  <a16:creationId xmlns:a16="http://schemas.microsoft.com/office/drawing/2014/main" id="{4F7A3C5C-BBE5-4281-96C0-2394A41887FB}"/>
                </a:ext>
              </a:extLst>
            </p:cNvPr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 rot="17432542">
              <a:off x="4271630" y="6455101"/>
              <a:ext cx="615136" cy="690759"/>
            </a:xfrm>
            <a:prstGeom prst="rect">
              <a:avLst/>
            </a:prstGeom>
          </p:spPr>
        </p:pic>
        <p:pic>
          <p:nvPicPr>
            <p:cNvPr id="11" name="Imagen 10">
              <a:extLst>
                <a:ext uri="{FF2B5EF4-FFF2-40B4-BE49-F238E27FC236}">
                  <a16:creationId xmlns:a16="http://schemas.microsoft.com/office/drawing/2014/main" id="{1723F99B-1F55-4675-B804-4FA0B30A589A}"/>
                </a:ext>
              </a:extLst>
            </p:cNvPr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 rot="1860930">
              <a:off x="4291161" y="6848635"/>
              <a:ext cx="439875" cy="407510"/>
            </a:xfrm>
            <a:prstGeom prst="rect">
              <a:avLst/>
            </a:prstGeom>
          </p:spPr>
        </p:pic>
        <p:pic>
          <p:nvPicPr>
            <p:cNvPr id="10" name="Imagen 9">
              <a:extLst>
                <a:ext uri="{FF2B5EF4-FFF2-40B4-BE49-F238E27FC236}">
                  <a16:creationId xmlns:a16="http://schemas.microsoft.com/office/drawing/2014/main" id="{D939105C-F1C0-43D9-82EB-BD8290F8ECDC}"/>
                </a:ext>
              </a:extLst>
            </p:cNvPr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4086430" y="6708838"/>
              <a:ext cx="492767" cy="499152"/>
            </a:xfrm>
            <a:prstGeom prst="rect">
              <a:avLst/>
            </a:prstGeom>
          </p:spPr>
        </p:pic>
      </p:grpSp>
      <p:pic>
        <p:nvPicPr>
          <p:cNvPr id="14" name="Imagen 13">
            <a:extLst>
              <a:ext uri="{FF2B5EF4-FFF2-40B4-BE49-F238E27FC236}">
                <a16:creationId xmlns:a16="http://schemas.microsoft.com/office/drawing/2014/main" id="{7BDE9AF2-3376-4ED2-A499-992797E7FE6C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4291958" y="5130093"/>
            <a:ext cx="633136" cy="2313906"/>
          </a:xfrm>
          <a:prstGeom prst="rect">
            <a:avLst/>
          </a:prstGeom>
        </p:spPr>
      </p:pic>
      <p:pic>
        <p:nvPicPr>
          <p:cNvPr id="16" name="Imagen 15">
            <a:extLst>
              <a:ext uri="{FF2B5EF4-FFF2-40B4-BE49-F238E27FC236}">
                <a16:creationId xmlns:a16="http://schemas.microsoft.com/office/drawing/2014/main" id="{D7989835-0F92-45C8-82A6-647ECB83EC51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26633" t="9514" r="29569" b="27352"/>
          <a:stretch/>
        </p:blipFill>
        <p:spPr>
          <a:xfrm rot="16200000">
            <a:off x="2460388" y="4951172"/>
            <a:ext cx="148115" cy="506889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48000119"/>
      </p:ext>
    </p:extLst>
  </p:cSld>
  <p:clrMapOvr>
    <a:masterClrMapping/>
  </p:clrMapOvr>
</p:sld>
</file>

<file path=ppt/slides/slide3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Imagen 3">
            <a:extLst>
              <a:ext uri="{FF2B5EF4-FFF2-40B4-BE49-F238E27FC236}">
                <a16:creationId xmlns:a16="http://schemas.microsoft.com/office/drawing/2014/main" id="{3B6E9DD4-43F5-4AB4-A10D-63CAFE8F680F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26633" t="9514" r="29569" b="27352"/>
          <a:stretch/>
        </p:blipFill>
        <p:spPr>
          <a:xfrm rot="16200000">
            <a:off x="2149115" y="-1890490"/>
            <a:ext cx="770655" cy="5068891"/>
          </a:xfrm>
          <a:prstGeom prst="rect">
            <a:avLst/>
          </a:prstGeom>
        </p:spPr>
      </p:pic>
      <p:sp>
        <p:nvSpPr>
          <p:cNvPr id="2" name="Rectángulo 1">
            <a:extLst>
              <a:ext uri="{FF2B5EF4-FFF2-40B4-BE49-F238E27FC236}">
                <a16:creationId xmlns:a16="http://schemas.microsoft.com/office/drawing/2014/main" id="{5FF4130D-8E24-4806-A055-2DA2400931F8}"/>
              </a:ext>
            </a:extLst>
          </p:cNvPr>
          <p:cNvSpPr/>
          <p:nvPr/>
        </p:nvSpPr>
        <p:spPr>
          <a:xfrm>
            <a:off x="460358" y="151294"/>
            <a:ext cx="4148168" cy="107830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07000"/>
              </a:lnSpc>
              <a:spcAft>
                <a:spcPts val="726"/>
              </a:spcAft>
            </a:pPr>
            <a:r>
              <a:rPr lang="es-CL" sz="5988" dirty="0">
                <a:solidFill>
                  <a:schemeClr val="bg1"/>
                </a:solidFill>
                <a:latin typeface="Angelface" pitchFamily="50" charset="0"/>
                <a:ea typeface="Calibri" panose="020F0502020204030204" pitchFamily="34" charset="0"/>
                <a:cs typeface="Times New Roman" panose="02020603050405020304" pitchFamily="18" charset="0"/>
              </a:rPr>
              <a:t>Notas Importantes</a:t>
            </a:r>
            <a:endParaRPr lang="es-CL" sz="6532" dirty="0">
              <a:solidFill>
                <a:schemeClr val="bg1"/>
              </a:solidFill>
              <a:latin typeface="Angelface" pitchFamily="50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pic>
        <p:nvPicPr>
          <p:cNvPr id="6" name="Imagen 5">
            <a:extLst>
              <a:ext uri="{FF2B5EF4-FFF2-40B4-BE49-F238E27FC236}">
                <a16:creationId xmlns:a16="http://schemas.microsoft.com/office/drawing/2014/main" id="{BD81768A-EDAA-4934-9777-5987DB4A149C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4681"/>
          <a:stretch/>
        </p:blipFill>
        <p:spPr>
          <a:xfrm>
            <a:off x="-3" y="1336936"/>
            <a:ext cx="5068888" cy="6135752"/>
          </a:xfrm>
          <a:prstGeom prst="rect">
            <a:avLst/>
          </a:prstGeom>
        </p:spPr>
      </p:pic>
      <p:grpSp>
        <p:nvGrpSpPr>
          <p:cNvPr id="15" name="Grupo 14">
            <a:extLst>
              <a:ext uri="{FF2B5EF4-FFF2-40B4-BE49-F238E27FC236}">
                <a16:creationId xmlns:a16="http://schemas.microsoft.com/office/drawing/2014/main" id="{BA7AEC23-A8DE-4454-B0E5-82F792EF3FE7}"/>
              </a:ext>
            </a:extLst>
          </p:cNvPr>
          <p:cNvGrpSpPr/>
          <p:nvPr/>
        </p:nvGrpSpPr>
        <p:grpSpPr>
          <a:xfrm>
            <a:off x="261115" y="1404690"/>
            <a:ext cx="838147" cy="763232"/>
            <a:chOff x="4086430" y="6492913"/>
            <a:chExt cx="838147" cy="763232"/>
          </a:xfrm>
        </p:grpSpPr>
        <p:pic>
          <p:nvPicPr>
            <p:cNvPr id="12" name="Imagen 11">
              <a:extLst>
                <a:ext uri="{FF2B5EF4-FFF2-40B4-BE49-F238E27FC236}">
                  <a16:creationId xmlns:a16="http://schemas.microsoft.com/office/drawing/2014/main" id="{4F7A3C5C-BBE5-4281-96C0-2394A41887FB}"/>
                </a:ext>
              </a:extLst>
            </p:cNvPr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 rot="17432542">
              <a:off x="4271630" y="6455101"/>
              <a:ext cx="615136" cy="690759"/>
            </a:xfrm>
            <a:prstGeom prst="rect">
              <a:avLst/>
            </a:prstGeom>
          </p:spPr>
        </p:pic>
        <p:pic>
          <p:nvPicPr>
            <p:cNvPr id="11" name="Imagen 10">
              <a:extLst>
                <a:ext uri="{FF2B5EF4-FFF2-40B4-BE49-F238E27FC236}">
                  <a16:creationId xmlns:a16="http://schemas.microsoft.com/office/drawing/2014/main" id="{1723F99B-1F55-4675-B804-4FA0B30A589A}"/>
                </a:ext>
              </a:extLst>
            </p:cNvPr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 rot="1860930">
              <a:off x="4291161" y="6848635"/>
              <a:ext cx="439875" cy="407510"/>
            </a:xfrm>
            <a:prstGeom prst="rect">
              <a:avLst/>
            </a:prstGeom>
          </p:spPr>
        </p:pic>
        <p:pic>
          <p:nvPicPr>
            <p:cNvPr id="10" name="Imagen 9">
              <a:extLst>
                <a:ext uri="{FF2B5EF4-FFF2-40B4-BE49-F238E27FC236}">
                  <a16:creationId xmlns:a16="http://schemas.microsoft.com/office/drawing/2014/main" id="{D939105C-F1C0-43D9-82EB-BD8290F8ECDC}"/>
                </a:ext>
              </a:extLst>
            </p:cNvPr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4086430" y="6708838"/>
              <a:ext cx="492767" cy="499152"/>
            </a:xfrm>
            <a:prstGeom prst="rect">
              <a:avLst/>
            </a:prstGeom>
          </p:spPr>
        </p:pic>
      </p:grpSp>
      <p:pic>
        <p:nvPicPr>
          <p:cNvPr id="14" name="Imagen 13">
            <a:extLst>
              <a:ext uri="{FF2B5EF4-FFF2-40B4-BE49-F238E27FC236}">
                <a16:creationId xmlns:a16="http://schemas.microsoft.com/office/drawing/2014/main" id="{7BDE9AF2-3376-4ED2-A499-992797E7FE6C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4291958" y="5130093"/>
            <a:ext cx="633136" cy="2313906"/>
          </a:xfrm>
          <a:prstGeom prst="rect">
            <a:avLst/>
          </a:prstGeom>
        </p:spPr>
      </p:pic>
      <p:pic>
        <p:nvPicPr>
          <p:cNvPr id="16" name="Imagen 15">
            <a:extLst>
              <a:ext uri="{FF2B5EF4-FFF2-40B4-BE49-F238E27FC236}">
                <a16:creationId xmlns:a16="http://schemas.microsoft.com/office/drawing/2014/main" id="{D7989835-0F92-45C8-82A6-647ECB83EC51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26633" t="9514" r="29569" b="27352"/>
          <a:stretch/>
        </p:blipFill>
        <p:spPr>
          <a:xfrm rot="16200000">
            <a:off x="2460388" y="4951172"/>
            <a:ext cx="148115" cy="506889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88062016"/>
      </p:ext>
    </p:extLst>
  </p:cSld>
  <p:clrMapOvr>
    <a:masterClrMapping/>
  </p:clrMapOvr>
</p:sld>
</file>

<file path=ppt/slides/slide3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Imagen 3">
            <a:extLst>
              <a:ext uri="{FF2B5EF4-FFF2-40B4-BE49-F238E27FC236}">
                <a16:creationId xmlns:a16="http://schemas.microsoft.com/office/drawing/2014/main" id="{3B6E9DD4-43F5-4AB4-A10D-63CAFE8F680F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26633" t="9514" r="29569" b="27352"/>
          <a:stretch/>
        </p:blipFill>
        <p:spPr>
          <a:xfrm rot="16200000">
            <a:off x="2149115" y="-1890490"/>
            <a:ext cx="770655" cy="5068891"/>
          </a:xfrm>
          <a:prstGeom prst="rect">
            <a:avLst/>
          </a:prstGeom>
        </p:spPr>
      </p:pic>
      <p:sp>
        <p:nvSpPr>
          <p:cNvPr id="2" name="Rectángulo 1">
            <a:extLst>
              <a:ext uri="{FF2B5EF4-FFF2-40B4-BE49-F238E27FC236}">
                <a16:creationId xmlns:a16="http://schemas.microsoft.com/office/drawing/2014/main" id="{5FF4130D-8E24-4806-A055-2DA2400931F8}"/>
              </a:ext>
            </a:extLst>
          </p:cNvPr>
          <p:cNvSpPr/>
          <p:nvPr/>
        </p:nvSpPr>
        <p:spPr>
          <a:xfrm>
            <a:off x="460358" y="151294"/>
            <a:ext cx="4148168" cy="107830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07000"/>
              </a:lnSpc>
              <a:spcAft>
                <a:spcPts val="726"/>
              </a:spcAft>
            </a:pPr>
            <a:r>
              <a:rPr lang="es-CL" sz="5988" dirty="0">
                <a:solidFill>
                  <a:schemeClr val="bg1"/>
                </a:solidFill>
                <a:latin typeface="Angelface" pitchFamily="50" charset="0"/>
                <a:ea typeface="Calibri" panose="020F0502020204030204" pitchFamily="34" charset="0"/>
                <a:cs typeface="Times New Roman" panose="02020603050405020304" pitchFamily="18" charset="0"/>
              </a:rPr>
              <a:t>Notas Importantes</a:t>
            </a:r>
            <a:endParaRPr lang="es-CL" sz="6532" dirty="0">
              <a:solidFill>
                <a:schemeClr val="bg1"/>
              </a:solidFill>
              <a:latin typeface="Angelface" pitchFamily="50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pic>
        <p:nvPicPr>
          <p:cNvPr id="6" name="Imagen 5">
            <a:extLst>
              <a:ext uri="{FF2B5EF4-FFF2-40B4-BE49-F238E27FC236}">
                <a16:creationId xmlns:a16="http://schemas.microsoft.com/office/drawing/2014/main" id="{BD81768A-EDAA-4934-9777-5987DB4A149C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4681"/>
          <a:stretch/>
        </p:blipFill>
        <p:spPr>
          <a:xfrm>
            <a:off x="-3" y="1336936"/>
            <a:ext cx="5068888" cy="6135752"/>
          </a:xfrm>
          <a:prstGeom prst="rect">
            <a:avLst/>
          </a:prstGeom>
        </p:spPr>
      </p:pic>
      <p:grpSp>
        <p:nvGrpSpPr>
          <p:cNvPr id="15" name="Grupo 14">
            <a:extLst>
              <a:ext uri="{FF2B5EF4-FFF2-40B4-BE49-F238E27FC236}">
                <a16:creationId xmlns:a16="http://schemas.microsoft.com/office/drawing/2014/main" id="{BA7AEC23-A8DE-4454-B0E5-82F792EF3FE7}"/>
              </a:ext>
            </a:extLst>
          </p:cNvPr>
          <p:cNvGrpSpPr/>
          <p:nvPr/>
        </p:nvGrpSpPr>
        <p:grpSpPr>
          <a:xfrm>
            <a:off x="261115" y="1404690"/>
            <a:ext cx="838147" cy="763232"/>
            <a:chOff x="4086430" y="6492913"/>
            <a:chExt cx="838147" cy="763232"/>
          </a:xfrm>
        </p:grpSpPr>
        <p:pic>
          <p:nvPicPr>
            <p:cNvPr id="12" name="Imagen 11">
              <a:extLst>
                <a:ext uri="{FF2B5EF4-FFF2-40B4-BE49-F238E27FC236}">
                  <a16:creationId xmlns:a16="http://schemas.microsoft.com/office/drawing/2014/main" id="{4F7A3C5C-BBE5-4281-96C0-2394A41887FB}"/>
                </a:ext>
              </a:extLst>
            </p:cNvPr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 rot="17432542">
              <a:off x="4271630" y="6455101"/>
              <a:ext cx="615136" cy="690759"/>
            </a:xfrm>
            <a:prstGeom prst="rect">
              <a:avLst/>
            </a:prstGeom>
          </p:spPr>
        </p:pic>
        <p:pic>
          <p:nvPicPr>
            <p:cNvPr id="11" name="Imagen 10">
              <a:extLst>
                <a:ext uri="{FF2B5EF4-FFF2-40B4-BE49-F238E27FC236}">
                  <a16:creationId xmlns:a16="http://schemas.microsoft.com/office/drawing/2014/main" id="{1723F99B-1F55-4675-B804-4FA0B30A589A}"/>
                </a:ext>
              </a:extLst>
            </p:cNvPr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 rot="1860930">
              <a:off x="4291161" y="6848635"/>
              <a:ext cx="439875" cy="407510"/>
            </a:xfrm>
            <a:prstGeom prst="rect">
              <a:avLst/>
            </a:prstGeom>
          </p:spPr>
        </p:pic>
        <p:pic>
          <p:nvPicPr>
            <p:cNvPr id="10" name="Imagen 9">
              <a:extLst>
                <a:ext uri="{FF2B5EF4-FFF2-40B4-BE49-F238E27FC236}">
                  <a16:creationId xmlns:a16="http://schemas.microsoft.com/office/drawing/2014/main" id="{D939105C-F1C0-43D9-82EB-BD8290F8ECDC}"/>
                </a:ext>
              </a:extLst>
            </p:cNvPr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4086430" y="6708838"/>
              <a:ext cx="492767" cy="499152"/>
            </a:xfrm>
            <a:prstGeom prst="rect">
              <a:avLst/>
            </a:prstGeom>
          </p:spPr>
        </p:pic>
      </p:grpSp>
      <p:pic>
        <p:nvPicPr>
          <p:cNvPr id="14" name="Imagen 13">
            <a:extLst>
              <a:ext uri="{FF2B5EF4-FFF2-40B4-BE49-F238E27FC236}">
                <a16:creationId xmlns:a16="http://schemas.microsoft.com/office/drawing/2014/main" id="{7BDE9AF2-3376-4ED2-A499-992797E7FE6C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4291958" y="5130093"/>
            <a:ext cx="633136" cy="2313906"/>
          </a:xfrm>
          <a:prstGeom prst="rect">
            <a:avLst/>
          </a:prstGeom>
        </p:spPr>
      </p:pic>
      <p:pic>
        <p:nvPicPr>
          <p:cNvPr id="16" name="Imagen 15">
            <a:extLst>
              <a:ext uri="{FF2B5EF4-FFF2-40B4-BE49-F238E27FC236}">
                <a16:creationId xmlns:a16="http://schemas.microsoft.com/office/drawing/2014/main" id="{D7989835-0F92-45C8-82A6-647ECB83EC51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26633" t="9514" r="29569" b="27352"/>
          <a:stretch/>
        </p:blipFill>
        <p:spPr>
          <a:xfrm rot="16200000">
            <a:off x="2460388" y="4951172"/>
            <a:ext cx="148115" cy="506889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42624956"/>
      </p:ext>
    </p:extLst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4" name="Imagen 113">
            <a:extLst>
              <a:ext uri="{FF2B5EF4-FFF2-40B4-BE49-F238E27FC236}">
                <a16:creationId xmlns:a16="http://schemas.microsoft.com/office/drawing/2014/main" id="{E2C72D66-3C05-40F4-818E-4CB8631B94FA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26633" t="9514" r="29569" b="27352"/>
          <a:stretch/>
        </p:blipFill>
        <p:spPr>
          <a:xfrm rot="16200000">
            <a:off x="2185505" y="-1998928"/>
            <a:ext cx="697876" cy="5068891"/>
          </a:xfrm>
          <a:prstGeom prst="rect">
            <a:avLst/>
          </a:prstGeom>
        </p:spPr>
      </p:pic>
      <p:sp>
        <p:nvSpPr>
          <p:cNvPr id="112" name="Rectángulo: esquinas redondeadas 111">
            <a:extLst>
              <a:ext uri="{FF2B5EF4-FFF2-40B4-BE49-F238E27FC236}">
                <a16:creationId xmlns:a16="http://schemas.microsoft.com/office/drawing/2014/main" id="{E115D612-3661-42A9-A486-91A7B88EA55F}"/>
              </a:ext>
            </a:extLst>
          </p:cNvPr>
          <p:cNvSpPr/>
          <p:nvPr/>
        </p:nvSpPr>
        <p:spPr>
          <a:xfrm>
            <a:off x="440504" y="6367648"/>
            <a:ext cx="4290148" cy="890633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110" name="Rectángulo: esquinas redondeadas 109">
            <a:extLst>
              <a:ext uri="{FF2B5EF4-FFF2-40B4-BE49-F238E27FC236}">
                <a16:creationId xmlns:a16="http://schemas.microsoft.com/office/drawing/2014/main" id="{9B78243E-FF09-471B-A928-593DCFE6BCF1}"/>
              </a:ext>
            </a:extLst>
          </p:cNvPr>
          <p:cNvSpPr/>
          <p:nvPr/>
        </p:nvSpPr>
        <p:spPr>
          <a:xfrm>
            <a:off x="440505" y="3776826"/>
            <a:ext cx="4290148" cy="1439386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84" name="Rectángulo: esquinas redondeadas 83">
            <a:extLst>
              <a:ext uri="{FF2B5EF4-FFF2-40B4-BE49-F238E27FC236}">
                <a16:creationId xmlns:a16="http://schemas.microsoft.com/office/drawing/2014/main" id="{AD7414DD-8DE6-45B8-8112-9BDDF0B186AF}"/>
              </a:ext>
            </a:extLst>
          </p:cNvPr>
          <p:cNvSpPr/>
          <p:nvPr/>
        </p:nvSpPr>
        <p:spPr>
          <a:xfrm>
            <a:off x="420001" y="1536627"/>
            <a:ext cx="4310651" cy="697874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2" name="Rectángulo: esquinas redondeadas 1">
            <a:extLst>
              <a:ext uri="{FF2B5EF4-FFF2-40B4-BE49-F238E27FC236}">
                <a16:creationId xmlns:a16="http://schemas.microsoft.com/office/drawing/2014/main" id="{99FF4510-806D-4AC7-8D73-69B355A697B8}"/>
              </a:ext>
            </a:extLst>
          </p:cNvPr>
          <p:cNvSpPr/>
          <p:nvPr/>
        </p:nvSpPr>
        <p:spPr>
          <a:xfrm>
            <a:off x="1308997" y="1142665"/>
            <a:ext cx="1021080" cy="217998"/>
          </a:xfrm>
          <a:prstGeom prst="roundRect">
            <a:avLst>
              <a:gd name="adj" fmla="val 0"/>
            </a:avLst>
          </a:prstGeom>
          <a:noFill/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4" name="Rectángulo 3">
            <a:extLst>
              <a:ext uri="{FF2B5EF4-FFF2-40B4-BE49-F238E27FC236}">
                <a16:creationId xmlns:a16="http://schemas.microsoft.com/office/drawing/2014/main" id="{2AFB77A1-E7B9-4F47-9144-3CC7BDF7EE3D}"/>
              </a:ext>
            </a:extLst>
          </p:cNvPr>
          <p:cNvSpPr/>
          <p:nvPr/>
        </p:nvSpPr>
        <p:spPr>
          <a:xfrm>
            <a:off x="440504" y="1056234"/>
            <a:ext cx="1021080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N.º Pedido</a:t>
            </a:r>
            <a:endParaRPr lang="es-CL" dirty="0">
              <a:effectLst/>
              <a:latin typeface="Akazan Lt" panose="02000506020000020003" pitchFamily="2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5" name="Rectángulo: esquinas redondeadas 4">
            <a:extLst>
              <a:ext uri="{FF2B5EF4-FFF2-40B4-BE49-F238E27FC236}">
                <a16:creationId xmlns:a16="http://schemas.microsoft.com/office/drawing/2014/main" id="{2842A9BB-0E44-4F1E-97DD-EF7322732B51}"/>
              </a:ext>
            </a:extLst>
          </p:cNvPr>
          <p:cNvSpPr/>
          <p:nvPr/>
        </p:nvSpPr>
        <p:spPr>
          <a:xfrm>
            <a:off x="3675604" y="1142059"/>
            <a:ext cx="1021080" cy="217998"/>
          </a:xfrm>
          <a:prstGeom prst="roundRect">
            <a:avLst>
              <a:gd name="adj" fmla="val 0"/>
            </a:avLst>
          </a:prstGeom>
          <a:noFill/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6" name="Rectángulo 5">
            <a:extLst>
              <a:ext uri="{FF2B5EF4-FFF2-40B4-BE49-F238E27FC236}">
                <a16:creationId xmlns:a16="http://schemas.microsoft.com/office/drawing/2014/main" id="{7F3D37A6-278E-4B2C-8776-6E7C1A84784E}"/>
              </a:ext>
            </a:extLst>
          </p:cNvPr>
          <p:cNvSpPr/>
          <p:nvPr/>
        </p:nvSpPr>
        <p:spPr>
          <a:xfrm>
            <a:off x="3079506" y="1063864"/>
            <a:ext cx="1021080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Fecha</a:t>
            </a:r>
          </a:p>
        </p:txBody>
      </p:sp>
      <p:grpSp>
        <p:nvGrpSpPr>
          <p:cNvPr id="17" name="Grupo 16">
            <a:extLst>
              <a:ext uri="{FF2B5EF4-FFF2-40B4-BE49-F238E27FC236}">
                <a16:creationId xmlns:a16="http://schemas.microsoft.com/office/drawing/2014/main" id="{A1221EF0-FDFE-48C3-A647-6370BEFC3A9F}"/>
              </a:ext>
            </a:extLst>
          </p:cNvPr>
          <p:cNvGrpSpPr/>
          <p:nvPr/>
        </p:nvGrpSpPr>
        <p:grpSpPr>
          <a:xfrm>
            <a:off x="428996" y="1535416"/>
            <a:ext cx="4190338" cy="715275"/>
            <a:chOff x="461175" y="1120552"/>
            <a:chExt cx="4190338" cy="715275"/>
          </a:xfrm>
        </p:grpSpPr>
        <p:sp>
          <p:nvSpPr>
            <p:cNvPr id="8" name="Rectángulo 7">
              <a:extLst>
                <a:ext uri="{FF2B5EF4-FFF2-40B4-BE49-F238E27FC236}">
                  <a16:creationId xmlns:a16="http://schemas.microsoft.com/office/drawing/2014/main" id="{9A52EE84-0DE8-4F26-AD5E-3CE20593F425}"/>
                </a:ext>
              </a:extLst>
            </p:cNvPr>
            <p:cNvSpPr/>
            <p:nvPr/>
          </p:nvSpPr>
          <p:spPr>
            <a:xfrm>
              <a:off x="477077" y="1120552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Cliente: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" name="Rectángulo 8">
              <a:extLst>
                <a:ext uri="{FF2B5EF4-FFF2-40B4-BE49-F238E27FC236}">
                  <a16:creationId xmlns:a16="http://schemas.microsoft.com/office/drawing/2014/main" id="{0293D1B7-439B-4947-A5F0-41627F3784A1}"/>
                </a:ext>
              </a:extLst>
            </p:cNvPr>
            <p:cNvSpPr/>
            <p:nvPr/>
          </p:nvSpPr>
          <p:spPr>
            <a:xfrm>
              <a:off x="461175" y="1452518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Teléfono: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10" name="Rectángulo 9">
              <a:extLst>
                <a:ext uri="{FF2B5EF4-FFF2-40B4-BE49-F238E27FC236}">
                  <a16:creationId xmlns:a16="http://schemas.microsoft.com/office/drawing/2014/main" id="{18CEE0AE-BC72-4F64-89A2-783C42213717}"/>
                </a:ext>
              </a:extLst>
            </p:cNvPr>
            <p:cNvSpPr/>
            <p:nvPr/>
          </p:nvSpPr>
          <p:spPr>
            <a:xfrm>
              <a:off x="2542395" y="1460468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Celular: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12" name="Conector recto 11">
              <a:extLst>
                <a:ext uri="{FF2B5EF4-FFF2-40B4-BE49-F238E27FC236}">
                  <a16:creationId xmlns:a16="http://schemas.microsoft.com/office/drawing/2014/main" id="{44FD2E21-B38E-48E6-8AF0-3E3DE6E69487}"/>
                </a:ext>
              </a:extLst>
            </p:cNvPr>
            <p:cNvCxnSpPr/>
            <p:nvPr/>
          </p:nvCxnSpPr>
          <p:spPr>
            <a:xfrm>
              <a:off x="1089328" y="1380954"/>
              <a:ext cx="3562185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Conector recto 12">
              <a:extLst>
                <a:ext uri="{FF2B5EF4-FFF2-40B4-BE49-F238E27FC236}">
                  <a16:creationId xmlns:a16="http://schemas.microsoft.com/office/drawing/2014/main" id="{FF0615F5-297B-42CC-9227-B689F664423A}"/>
                </a:ext>
              </a:extLst>
            </p:cNvPr>
            <p:cNvCxnSpPr>
              <a:cxnSpLocks/>
            </p:cNvCxnSpPr>
            <p:nvPr/>
          </p:nvCxnSpPr>
          <p:spPr>
            <a:xfrm>
              <a:off x="1194019" y="1700333"/>
              <a:ext cx="1348376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" name="Conector recto 14">
              <a:extLst>
                <a:ext uri="{FF2B5EF4-FFF2-40B4-BE49-F238E27FC236}">
                  <a16:creationId xmlns:a16="http://schemas.microsoft.com/office/drawing/2014/main" id="{BD48C7B8-5CAC-4F82-9216-C8AB344C1EF2}"/>
                </a:ext>
              </a:extLst>
            </p:cNvPr>
            <p:cNvCxnSpPr>
              <a:cxnSpLocks/>
            </p:cNvCxnSpPr>
            <p:nvPr/>
          </p:nvCxnSpPr>
          <p:spPr>
            <a:xfrm>
              <a:off x="3228230" y="1700333"/>
              <a:ext cx="1423283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7" name="Grupo 26">
            <a:extLst>
              <a:ext uri="{FF2B5EF4-FFF2-40B4-BE49-F238E27FC236}">
                <a16:creationId xmlns:a16="http://schemas.microsoft.com/office/drawing/2014/main" id="{D011FB4B-7475-4BE9-A358-6DA41A8D12AD}"/>
              </a:ext>
            </a:extLst>
          </p:cNvPr>
          <p:cNvGrpSpPr/>
          <p:nvPr/>
        </p:nvGrpSpPr>
        <p:grpSpPr>
          <a:xfrm>
            <a:off x="899417" y="2332501"/>
            <a:ext cx="3359980" cy="319046"/>
            <a:chOff x="864702" y="1908569"/>
            <a:chExt cx="3359980" cy="319046"/>
          </a:xfrm>
        </p:grpSpPr>
        <p:sp>
          <p:nvSpPr>
            <p:cNvPr id="19" name="Rectángulo: esquinas redondeadas 18">
              <a:extLst>
                <a:ext uri="{FF2B5EF4-FFF2-40B4-BE49-F238E27FC236}">
                  <a16:creationId xmlns:a16="http://schemas.microsoft.com/office/drawing/2014/main" id="{90C1F828-0023-4BD0-AE55-1A1D3BABD5CA}"/>
                </a:ext>
              </a:extLst>
            </p:cNvPr>
            <p:cNvSpPr/>
            <p:nvPr/>
          </p:nvSpPr>
          <p:spPr>
            <a:xfrm>
              <a:off x="888509" y="1931042"/>
              <a:ext cx="3336173" cy="267576"/>
            </a:xfrm>
            <a:prstGeom prst="roundRect">
              <a:avLst>
                <a:gd name="adj" fmla="val 3808"/>
              </a:avLst>
            </a:prstGeom>
            <a:solidFill>
              <a:srgbClr val="E5EBF7"/>
            </a:solidFill>
            <a:ln w="6350"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20" name="Rectángulo 19">
              <a:extLst>
                <a:ext uri="{FF2B5EF4-FFF2-40B4-BE49-F238E27FC236}">
                  <a16:creationId xmlns:a16="http://schemas.microsoft.com/office/drawing/2014/main" id="{56986F0A-658A-4DCF-8EF6-0F185C7C5060}"/>
                </a:ext>
              </a:extLst>
            </p:cNvPr>
            <p:cNvSpPr/>
            <p:nvPr/>
          </p:nvSpPr>
          <p:spPr>
            <a:xfrm>
              <a:off x="864702" y="1910995"/>
              <a:ext cx="140708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Tipo de Servicio: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21" name="Rectángulo 20">
              <a:extLst>
                <a:ext uri="{FF2B5EF4-FFF2-40B4-BE49-F238E27FC236}">
                  <a16:creationId xmlns:a16="http://schemas.microsoft.com/office/drawing/2014/main" id="{6492D76D-BD6D-4616-9DE0-599FC92A6658}"/>
                </a:ext>
              </a:extLst>
            </p:cNvPr>
            <p:cNvSpPr/>
            <p:nvPr/>
          </p:nvSpPr>
          <p:spPr>
            <a:xfrm>
              <a:off x="1993616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2" name="Rectángulo 21">
              <a:extLst>
                <a:ext uri="{FF2B5EF4-FFF2-40B4-BE49-F238E27FC236}">
                  <a16:creationId xmlns:a16="http://schemas.microsoft.com/office/drawing/2014/main" id="{BE82BD38-E445-4696-A0AB-597A418C5665}"/>
                </a:ext>
              </a:extLst>
            </p:cNvPr>
            <p:cNvSpPr/>
            <p:nvPr/>
          </p:nvSpPr>
          <p:spPr>
            <a:xfrm>
              <a:off x="2072635" y="1908569"/>
              <a:ext cx="654616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Costura</a:t>
              </a:r>
            </a:p>
          </p:txBody>
        </p:sp>
        <p:sp>
          <p:nvSpPr>
            <p:cNvPr id="23" name="Rectángulo 22">
              <a:extLst>
                <a:ext uri="{FF2B5EF4-FFF2-40B4-BE49-F238E27FC236}">
                  <a16:creationId xmlns:a16="http://schemas.microsoft.com/office/drawing/2014/main" id="{68F4B250-3831-418F-BFC4-D431DBC2CA70}"/>
                </a:ext>
              </a:extLst>
            </p:cNvPr>
            <p:cNvSpPr/>
            <p:nvPr/>
          </p:nvSpPr>
          <p:spPr>
            <a:xfrm>
              <a:off x="2660329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4" name="Rectángulo 23">
              <a:extLst>
                <a:ext uri="{FF2B5EF4-FFF2-40B4-BE49-F238E27FC236}">
                  <a16:creationId xmlns:a16="http://schemas.microsoft.com/office/drawing/2014/main" id="{4AA89D6B-DBBA-402D-AEBE-71E144A67F00}"/>
                </a:ext>
              </a:extLst>
            </p:cNvPr>
            <p:cNvSpPr/>
            <p:nvPr/>
          </p:nvSpPr>
          <p:spPr>
            <a:xfrm>
              <a:off x="2750460" y="1915094"/>
              <a:ext cx="81676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Confección</a:t>
              </a:r>
            </a:p>
          </p:txBody>
        </p:sp>
        <p:sp>
          <p:nvSpPr>
            <p:cNvPr id="25" name="Rectángulo 24">
              <a:extLst>
                <a:ext uri="{FF2B5EF4-FFF2-40B4-BE49-F238E27FC236}">
                  <a16:creationId xmlns:a16="http://schemas.microsoft.com/office/drawing/2014/main" id="{E35C0224-B0B5-4F53-8A83-F99AB3741D53}"/>
                </a:ext>
              </a:extLst>
            </p:cNvPr>
            <p:cNvSpPr/>
            <p:nvPr/>
          </p:nvSpPr>
          <p:spPr>
            <a:xfrm>
              <a:off x="3522045" y="2000787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6" name="Rectángulo 25">
              <a:extLst>
                <a:ext uri="{FF2B5EF4-FFF2-40B4-BE49-F238E27FC236}">
                  <a16:creationId xmlns:a16="http://schemas.microsoft.com/office/drawing/2014/main" id="{6D0BC1E9-E235-4F61-AC23-ACA0B4CF88CA}"/>
                </a:ext>
              </a:extLst>
            </p:cNvPr>
            <p:cNvSpPr/>
            <p:nvPr/>
          </p:nvSpPr>
          <p:spPr>
            <a:xfrm>
              <a:off x="3612029" y="1915094"/>
              <a:ext cx="552402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Otros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sp>
        <p:nvSpPr>
          <p:cNvPr id="28" name="Rectángulo 27">
            <a:extLst>
              <a:ext uri="{FF2B5EF4-FFF2-40B4-BE49-F238E27FC236}">
                <a16:creationId xmlns:a16="http://schemas.microsoft.com/office/drawing/2014/main" id="{68588BD4-AE96-4CF9-9C4B-24A6D79FE99D}"/>
              </a:ext>
            </a:extLst>
          </p:cNvPr>
          <p:cNvSpPr/>
          <p:nvPr/>
        </p:nvSpPr>
        <p:spPr>
          <a:xfrm>
            <a:off x="354701" y="2633649"/>
            <a:ext cx="2183733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Descripción del Servicio:</a:t>
            </a:r>
            <a:endParaRPr lang="es-CL" dirty="0">
              <a:effectLst/>
              <a:latin typeface="Akazan Lt" panose="02000506020000020003" pitchFamily="2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pic>
        <p:nvPicPr>
          <p:cNvPr id="30" name="Imagen 29">
            <a:extLst>
              <a:ext uri="{FF2B5EF4-FFF2-40B4-BE49-F238E27FC236}">
                <a16:creationId xmlns:a16="http://schemas.microsoft.com/office/drawing/2014/main" id="{3E931A31-DC47-4A40-8DA9-8FC83A9306DD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203" t="66278" r="8673" b="23449"/>
          <a:stretch/>
        </p:blipFill>
        <p:spPr>
          <a:xfrm>
            <a:off x="440505" y="2944813"/>
            <a:ext cx="4301657" cy="738769"/>
          </a:xfrm>
          <a:prstGeom prst="rect">
            <a:avLst/>
          </a:prstGeom>
        </p:spPr>
      </p:pic>
      <p:grpSp>
        <p:nvGrpSpPr>
          <p:cNvPr id="76" name="Grupo 75">
            <a:extLst>
              <a:ext uri="{FF2B5EF4-FFF2-40B4-BE49-F238E27FC236}">
                <a16:creationId xmlns:a16="http://schemas.microsoft.com/office/drawing/2014/main" id="{EBD2F4EC-A8BF-4680-A871-AD5F1ACFA33A}"/>
              </a:ext>
            </a:extLst>
          </p:cNvPr>
          <p:cNvGrpSpPr/>
          <p:nvPr/>
        </p:nvGrpSpPr>
        <p:grpSpPr>
          <a:xfrm>
            <a:off x="513147" y="3825721"/>
            <a:ext cx="4187950" cy="1277269"/>
            <a:chOff x="425691" y="4023521"/>
            <a:chExt cx="4187950" cy="1277269"/>
          </a:xfrm>
        </p:grpSpPr>
        <p:sp>
          <p:nvSpPr>
            <p:cNvPr id="39" name="Rectángulo 38">
              <a:extLst>
                <a:ext uri="{FF2B5EF4-FFF2-40B4-BE49-F238E27FC236}">
                  <a16:creationId xmlns:a16="http://schemas.microsoft.com/office/drawing/2014/main" id="{02E4A93C-8F9C-4884-B2B6-80528735D3E3}"/>
                </a:ext>
              </a:extLst>
            </p:cNvPr>
            <p:cNvSpPr/>
            <p:nvPr/>
          </p:nvSpPr>
          <p:spPr>
            <a:xfrm>
              <a:off x="425691" y="4023521"/>
              <a:ext cx="118105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Ficha de Medidas</a:t>
              </a:r>
            </a:p>
          </p:txBody>
        </p:sp>
        <p:sp>
          <p:nvSpPr>
            <p:cNvPr id="41" name="Rectángulo 40">
              <a:extLst>
                <a:ext uri="{FF2B5EF4-FFF2-40B4-BE49-F238E27FC236}">
                  <a16:creationId xmlns:a16="http://schemas.microsoft.com/office/drawing/2014/main" id="{92B9E128-7B4C-45E7-9BA8-B9EA85687B92}"/>
                </a:ext>
              </a:extLst>
            </p:cNvPr>
            <p:cNvSpPr/>
            <p:nvPr/>
          </p:nvSpPr>
          <p:spPr>
            <a:xfrm>
              <a:off x="754528" y="4254831"/>
              <a:ext cx="66475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H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ombros</a:t>
              </a:r>
            </a:p>
          </p:txBody>
        </p:sp>
        <p:grpSp>
          <p:nvGrpSpPr>
            <p:cNvPr id="53" name="Grupo 52">
              <a:extLst>
                <a:ext uri="{FF2B5EF4-FFF2-40B4-BE49-F238E27FC236}">
                  <a16:creationId xmlns:a16="http://schemas.microsoft.com/office/drawing/2014/main" id="{F280F20A-CEEA-4B75-946C-268CF551042A}"/>
                </a:ext>
              </a:extLst>
            </p:cNvPr>
            <p:cNvGrpSpPr/>
            <p:nvPr/>
          </p:nvGrpSpPr>
          <p:grpSpPr>
            <a:xfrm>
              <a:off x="499785" y="4324233"/>
              <a:ext cx="319496" cy="903494"/>
              <a:chOff x="499785" y="4324233"/>
              <a:chExt cx="319496" cy="903494"/>
            </a:xfrm>
          </p:grpSpPr>
          <p:sp>
            <p:nvSpPr>
              <p:cNvPr id="40" name="Rectángulo 39">
                <a:extLst>
                  <a:ext uri="{FF2B5EF4-FFF2-40B4-BE49-F238E27FC236}">
                    <a16:creationId xmlns:a16="http://schemas.microsoft.com/office/drawing/2014/main" id="{E47B04F6-4E0C-443A-9D7F-51CC3A6E8167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 dirty="0"/>
              </a:p>
            </p:txBody>
          </p:sp>
          <p:sp>
            <p:nvSpPr>
              <p:cNvPr id="42" name="Rectángulo 41">
                <a:extLst>
                  <a:ext uri="{FF2B5EF4-FFF2-40B4-BE49-F238E27FC236}">
                    <a16:creationId xmlns:a16="http://schemas.microsoft.com/office/drawing/2014/main" id="{E0D8D7D1-E8A9-477D-BB59-7D4037A10AD8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3" name="Rectángulo 42">
                <a:extLst>
                  <a:ext uri="{FF2B5EF4-FFF2-40B4-BE49-F238E27FC236}">
                    <a16:creationId xmlns:a16="http://schemas.microsoft.com/office/drawing/2014/main" id="{F11EEA12-BB2F-4295-96AC-15AABB2EB594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4" name="Rectángulo 43">
                <a:extLst>
                  <a:ext uri="{FF2B5EF4-FFF2-40B4-BE49-F238E27FC236}">
                    <a16:creationId xmlns:a16="http://schemas.microsoft.com/office/drawing/2014/main" id="{4CA8619C-54F1-4E1B-8AD0-2AB97850AF39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5" name="Rectángulo 44">
                <a:extLst>
                  <a:ext uri="{FF2B5EF4-FFF2-40B4-BE49-F238E27FC236}">
                    <a16:creationId xmlns:a16="http://schemas.microsoft.com/office/drawing/2014/main" id="{A892E23F-412E-4C2B-BF07-19DEFB875F6D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48" name="Rectángulo 47">
              <a:extLst>
                <a:ext uri="{FF2B5EF4-FFF2-40B4-BE49-F238E27FC236}">
                  <a16:creationId xmlns:a16="http://schemas.microsoft.com/office/drawing/2014/main" id="{F61B7A8A-9FD8-4CD0-98C1-D19A7D442815}"/>
                </a:ext>
              </a:extLst>
            </p:cNvPr>
            <p:cNvSpPr/>
            <p:nvPr/>
          </p:nvSpPr>
          <p:spPr>
            <a:xfrm>
              <a:off x="754528" y="4446790"/>
              <a:ext cx="66475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Busto</a:t>
              </a:r>
            </a:p>
          </p:txBody>
        </p:sp>
        <p:sp>
          <p:nvSpPr>
            <p:cNvPr id="49" name="Rectángulo 48">
              <a:extLst>
                <a:ext uri="{FF2B5EF4-FFF2-40B4-BE49-F238E27FC236}">
                  <a16:creationId xmlns:a16="http://schemas.microsoft.com/office/drawing/2014/main" id="{CB2C72A1-AB47-4A03-B163-24BB2C1F201C}"/>
                </a:ext>
              </a:extLst>
            </p:cNvPr>
            <p:cNvSpPr/>
            <p:nvPr/>
          </p:nvSpPr>
          <p:spPr>
            <a:xfrm>
              <a:off x="754528" y="4627222"/>
              <a:ext cx="934027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Larg</a:t>
              </a: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 Espalda</a:t>
              </a:r>
            </a:p>
          </p:txBody>
        </p:sp>
        <p:sp>
          <p:nvSpPr>
            <p:cNvPr id="50" name="Rectángulo 49">
              <a:extLst>
                <a:ext uri="{FF2B5EF4-FFF2-40B4-BE49-F238E27FC236}">
                  <a16:creationId xmlns:a16="http://schemas.microsoft.com/office/drawing/2014/main" id="{C5BC14CB-F47E-4D58-8F68-DDE41F381913}"/>
                </a:ext>
              </a:extLst>
            </p:cNvPr>
            <p:cNvSpPr/>
            <p:nvPr/>
          </p:nvSpPr>
          <p:spPr>
            <a:xfrm>
              <a:off x="754528" y="4819750"/>
              <a:ext cx="934027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Busto</a:t>
              </a:r>
            </a:p>
          </p:txBody>
        </p:sp>
        <p:sp>
          <p:nvSpPr>
            <p:cNvPr id="52" name="Rectángulo 51">
              <a:extLst>
                <a:ext uri="{FF2B5EF4-FFF2-40B4-BE49-F238E27FC236}">
                  <a16:creationId xmlns:a16="http://schemas.microsoft.com/office/drawing/2014/main" id="{39884370-F146-4FD9-9DE4-63D0F5CF1CFD}"/>
                </a:ext>
              </a:extLst>
            </p:cNvPr>
            <p:cNvSpPr/>
            <p:nvPr/>
          </p:nvSpPr>
          <p:spPr>
            <a:xfrm>
              <a:off x="763644" y="5019073"/>
              <a:ext cx="54205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</a:t>
              </a:r>
            </a:p>
          </p:txBody>
        </p:sp>
        <p:grpSp>
          <p:nvGrpSpPr>
            <p:cNvPr id="54" name="Grupo 53">
              <a:extLst>
                <a:ext uri="{FF2B5EF4-FFF2-40B4-BE49-F238E27FC236}">
                  <a16:creationId xmlns:a16="http://schemas.microsoft.com/office/drawing/2014/main" id="{899D3852-9FE5-4802-ABAC-63F149199D1B}"/>
                </a:ext>
              </a:extLst>
            </p:cNvPr>
            <p:cNvGrpSpPr/>
            <p:nvPr/>
          </p:nvGrpSpPr>
          <p:grpSpPr>
            <a:xfrm>
              <a:off x="1603520" y="4324233"/>
              <a:ext cx="319496" cy="903494"/>
              <a:chOff x="499785" y="4324233"/>
              <a:chExt cx="319496" cy="903494"/>
            </a:xfrm>
          </p:grpSpPr>
          <p:sp>
            <p:nvSpPr>
              <p:cNvPr id="55" name="Rectángulo 54">
                <a:extLst>
                  <a:ext uri="{FF2B5EF4-FFF2-40B4-BE49-F238E27FC236}">
                    <a16:creationId xmlns:a16="http://schemas.microsoft.com/office/drawing/2014/main" id="{B9500116-F8A0-4B60-A41D-DDA61DAD96E1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6" name="Rectángulo 55">
                <a:extLst>
                  <a:ext uri="{FF2B5EF4-FFF2-40B4-BE49-F238E27FC236}">
                    <a16:creationId xmlns:a16="http://schemas.microsoft.com/office/drawing/2014/main" id="{32936542-49CC-49B3-82EB-7BF61A120F45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7" name="Rectángulo 56">
                <a:extLst>
                  <a:ext uri="{FF2B5EF4-FFF2-40B4-BE49-F238E27FC236}">
                    <a16:creationId xmlns:a16="http://schemas.microsoft.com/office/drawing/2014/main" id="{8750774D-2064-4D64-A3A9-4DF20C839018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8" name="Rectángulo 57">
                <a:extLst>
                  <a:ext uri="{FF2B5EF4-FFF2-40B4-BE49-F238E27FC236}">
                    <a16:creationId xmlns:a16="http://schemas.microsoft.com/office/drawing/2014/main" id="{83283F80-022F-44A8-A5C5-F600B41761E0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9" name="Rectángulo 58">
                <a:extLst>
                  <a:ext uri="{FF2B5EF4-FFF2-40B4-BE49-F238E27FC236}">
                    <a16:creationId xmlns:a16="http://schemas.microsoft.com/office/drawing/2014/main" id="{B3B65F57-430F-44F5-B56A-77EC86B78C32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60" name="Rectángulo 59">
              <a:extLst>
                <a:ext uri="{FF2B5EF4-FFF2-40B4-BE49-F238E27FC236}">
                  <a16:creationId xmlns:a16="http://schemas.microsoft.com/office/drawing/2014/main" id="{6466DA8E-C652-4658-9DE6-CC4010FF4254}"/>
                </a:ext>
              </a:extLst>
            </p:cNvPr>
            <p:cNvSpPr/>
            <p:nvPr/>
          </p:nvSpPr>
          <p:spPr>
            <a:xfrm>
              <a:off x="1857045" y="4249221"/>
              <a:ext cx="140225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Frente </a:t>
              </a:r>
            </a:p>
          </p:txBody>
        </p:sp>
        <p:sp>
          <p:nvSpPr>
            <p:cNvPr id="61" name="Rectángulo 60">
              <a:extLst>
                <a:ext uri="{FF2B5EF4-FFF2-40B4-BE49-F238E27FC236}">
                  <a16:creationId xmlns:a16="http://schemas.microsoft.com/office/drawing/2014/main" id="{31371062-0AD6-4B71-A228-5A8B2CD3F31E}"/>
                </a:ext>
              </a:extLst>
            </p:cNvPr>
            <p:cNvSpPr/>
            <p:nvPr/>
          </p:nvSpPr>
          <p:spPr>
            <a:xfrm>
              <a:off x="1857045" y="4448480"/>
              <a:ext cx="1327750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Costado</a:t>
              </a:r>
            </a:p>
          </p:txBody>
        </p:sp>
        <p:sp>
          <p:nvSpPr>
            <p:cNvPr id="62" name="Rectángulo 61">
              <a:extLst>
                <a:ext uri="{FF2B5EF4-FFF2-40B4-BE49-F238E27FC236}">
                  <a16:creationId xmlns:a16="http://schemas.microsoft.com/office/drawing/2014/main" id="{5A4E51EF-8D78-4EC7-9B0F-BE0BEA9BB197}"/>
                </a:ext>
              </a:extLst>
            </p:cNvPr>
            <p:cNvSpPr/>
            <p:nvPr/>
          </p:nvSpPr>
          <p:spPr>
            <a:xfrm>
              <a:off x="1867696" y="4627222"/>
              <a:ext cx="60857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Cadera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63" name="Rectángulo 62">
              <a:extLst>
                <a:ext uri="{FF2B5EF4-FFF2-40B4-BE49-F238E27FC236}">
                  <a16:creationId xmlns:a16="http://schemas.microsoft.com/office/drawing/2014/main" id="{14010947-628E-4464-9589-CBFF26BCD86C}"/>
                </a:ext>
              </a:extLst>
            </p:cNvPr>
            <p:cNvSpPr/>
            <p:nvPr/>
          </p:nvSpPr>
          <p:spPr>
            <a:xfrm>
              <a:off x="1867696" y="4813319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Rodilla</a:t>
              </a:r>
            </a:p>
          </p:txBody>
        </p:sp>
        <p:sp>
          <p:nvSpPr>
            <p:cNvPr id="64" name="Rectángulo 63">
              <a:extLst>
                <a:ext uri="{FF2B5EF4-FFF2-40B4-BE49-F238E27FC236}">
                  <a16:creationId xmlns:a16="http://schemas.microsoft.com/office/drawing/2014/main" id="{B9F5A617-31DA-4B42-AA9F-20464752E28F}"/>
                </a:ext>
              </a:extLst>
            </p:cNvPr>
            <p:cNvSpPr/>
            <p:nvPr/>
          </p:nvSpPr>
          <p:spPr>
            <a:xfrm>
              <a:off x="1862655" y="5016100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Rodilla</a:t>
              </a:r>
            </a:p>
          </p:txBody>
        </p:sp>
        <p:grpSp>
          <p:nvGrpSpPr>
            <p:cNvPr id="65" name="Grupo 64">
              <a:extLst>
                <a:ext uri="{FF2B5EF4-FFF2-40B4-BE49-F238E27FC236}">
                  <a16:creationId xmlns:a16="http://schemas.microsoft.com/office/drawing/2014/main" id="{320CD5EF-93F7-494C-8D7A-6A0B8DEABED7}"/>
                </a:ext>
              </a:extLst>
            </p:cNvPr>
            <p:cNvGrpSpPr/>
            <p:nvPr/>
          </p:nvGrpSpPr>
          <p:grpSpPr>
            <a:xfrm>
              <a:off x="3122565" y="4330398"/>
              <a:ext cx="319496" cy="903494"/>
              <a:chOff x="499785" y="4324233"/>
              <a:chExt cx="319496" cy="903494"/>
            </a:xfrm>
          </p:grpSpPr>
          <p:sp>
            <p:nvSpPr>
              <p:cNvPr id="66" name="Rectángulo 65">
                <a:extLst>
                  <a:ext uri="{FF2B5EF4-FFF2-40B4-BE49-F238E27FC236}">
                    <a16:creationId xmlns:a16="http://schemas.microsoft.com/office/drawing/2014/main" id="{F5AFC7C4-3C8D-4234-9F99-591641CB149C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7" name="Rectángulo 66">
                <a:extLst>
                  <a:ext uri="{FF2B5EF4-FFF2-40B4-BE49-F238E27FC236}">
                    <a16:creationId xmlns:a16="http://schemas.microsoft.com/office/drawing/2014/main" id="{672EC4D9-7968-40EF-8E37-0AB1B0B57B4D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8" name="Rectángulo 67">
                <a:extLst>
                  <a:ext uri="{FF2B5EF4-FFF2-40B4-BE49-F238E27FC236}">
                    <a16:creationId xmlns:a16="http://schemas.microsoft.com/office/drawing/2014/main" id="{79992F34-89A5-437A-A008-60DF00CD58FB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9" name="Rectángulo 68">
                <a:extLst>
                  <a:ext uri="{FF2B5EF4-FFF2-40B4-BE49-F238E27FC236}">
                    <a16:creationId xmlns:a16="http://schemas.microsoft.com/office/drawing/2014/main" id="{5A44A7C8-1EF2-4BA3-A253-805C71A8205A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70" name="Rectángulo 69">
                <a:extLst>
                  <a:ext uri="{FF2B5EF4-FFF2-40B4-BE49-F238E27FC236}">
                    <a16:creationId xmlns:a16="http://schemas.microsoft.com/office/drawing/2014/main" id="{9FCEB1F4-D108-40F4-9C61-46A7811EF12A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71" name="Rectángulo 70">
              <a:extLst>
                <a:ext uri="{FF2B5EF4-FFF2-40B4-BE49-F238E27FC236}">
                  <a16:creationId xmlns:a16="http://schemas.microsoft.com/office/drawing/2014/main" id="{7667203C-F86F-4632-8695-E8C8F777376B}"/>
                </a:ext>
              </a:extLst>
            </p:cNvPr>
            <p:cNvSpPr/>
            <p:nvPr/>
          </p:nvSpPr>
          <p:spPr>
            <a:xfrm>
              <a:off x="3391445" y="4257235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Pantalones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2" name="Rectángulo 71">
              <a:extLst>
                <a:ext uri="{FF2B5EF4-FFF2-40B4-BE49-F238E27FC236}">
                  <a16:creationId xmlns:a16="http://schemas.microsoft.com/office/drawing/2014/main" id="{58BFB19A-50EB-45F1-A3CE-85D479F6FF63}"/>
                </a:ext>
              </a:extLst>
            </p:cNvPr>
            <p:cNvSpPr/>
            <p:nvPr/>
          </p:nvSpPr>
          <p:spPr>
            <a:xfrm>
              <a:off x="3392643" y="4443247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Falda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3" name="Rectángulo 72">
              <a:extLst>
                <a:ext uri="{FF2B5EF4-FFF2-40B4-BE49-F238E27FC236}">
                  <a16:creationId xmlns:a16="http://schemas.microsoft.com/office/drawing/2014/main" id="{1D61C0AB-6E23-4955-B604-F5425931A240}"/>
                </a:ext>
              </a:extLst>
            </p:cNvPr>
            <p:cNvSpPr/>
            <p:nvPr/>
          </p:nvSpPr>
          <p:spPr>
            <a:xfrm>
              <a:off x="3388231" y="4632248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Brazos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4" name="Rectángulo 73">
              <a:extLst>
                <a:ext uri="{FF2B5EF4-FFF2-40B4-BE49-F238E27FC236}">
                  <a16:creationId xmlns:a16="http://schemas.microsoft.com/office/drawing/2014/main" id="{82FFD66E-2E43-472B-9751-82F25D60E63F}"/>
                </a:ext>
              </a:extLst>
            </p:cNvPr>
            <p:cNvSpPr/>
            <p:nvPr/>
          </p:nvSpPr>
          <p:spPr>
            <a:xfrm>
              <a:off x="3391445" y="4824776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Brazos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5" name="Rectángulo 74">
              <a:extLst>
                <a:ext uri="{FF2B5EF4-FFF2-40B4-BE49-F238E27FC236}">
                  <a16:creationId xmlns:a16="http://schemas.microsoft.com/office/drawing/2014/main" id="{567DC8AA-44AB-4858-80A5-59093DB9B205}"/>
                </a:ext>
              </a:extLst>
            </p:cNvPr>
            <p:cNvSpPr/>
            <p:nvPr/>
          </p:nvSpPr>
          <p:spPr>
            <a:xfrm>
              <a:off x="3392014" y="5019687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Puños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77" name="Grupo 76">
            <a:extLst>
              <a:ext uri="{FF2B5EF4-FFF2-40B4-BE49-F238E27FC236}">
                <a16:creationId xmlns:a16="http://schemas.microsoft.com/office/drawing/2014/main" id="{E1C409F8-653D-4D9B-BD5A-C6F51AAA093A}"/>
              </a:ext>
            </a:extLst>
          </p:cNvPr>
          <p:cNvGrpSpPr/>
          <p:nvPr/>
        </p:nvGrpSpPr>
        <p:grpSpPr>
          <a:xfrm>
            <a:off x="827247" y="5284367"/>
            <a:ext cx="3869438" cy="314947"/>
            <a:chOff x="846774" y="1908569"/>
            <a:chExt cx="3869438" cy="314947"/>
          </a:xfrm>
        </p:grpSpPr>
        <p:sp>
          <p:nvSpPr>
            <p:cNvPr id="78" name="Rectángulo: esquinas redondeadas 77">
              <a:extLst>
                <a:ext uri="{FF2B5EF4-FFF2-40B4-BE49-F238E27FC236}">
                  <a16:creationId xmlns:a16="http://schemas.microsoft.com/office/drawing/2014/main" id="{2060D2E5-A165-4593-B293-BEB07BBA723F}"/>
                </a:ext>
              </a:extLst>
            </p:cNvPr>
            <p:cNvSpPr/>
            <p:nvPr/>
          </p:nvSpPr>
          <p:spPr>
            <a:xfrm>
              <a:off x="888509" y="1931042"/>
              <a:ext cx="3548063" cy="267576"/>
            </a:xfrm>
            <a:prstGeom prst="roundRect">
              <a:avLst>
                <a:gd name="adj" fmla="val 3808"/>
              </a:avLst>
            </a:prstGeom>
            <a:solidFill>
              <a:srgbClr val="E5EBF7"/>
            </a:solidFill>
            <a:ln w="6350"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79" name="Rectángulo 78">
              <a:extLst>
                <a:ext uri="{FF2B5EF4-FFF2-40B4-BE49-F238E27FC236}">
                  <a16:creationId xmlns:a16="http://schemas.microsoft.com/office/drawing/2014/main" id="{E7877A37-7626-4D32-BC91-E7815A0457B0}"/>
                </a:ext>
              </a:extLst>
            </p:cNvPr>
            <p:cNvSpPr/>
            <p:nvPr/>
          </p:nvSpPr>
          <p:spPr>
            <a:xfrm>
              <a:off x="846774" y="1910995"/>
              <a:ext cx="140708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Material Utilizado</a:t>
              </a:r>
            </a:p>
          </p:txBody>
        </p:sp>
        <p:sp>
          <p:nvSpPr>
            <p:cNvPr id="80" name="Rectángulo 79">
              <a:extLst>
                <a:ext uri="{FF2B5EF4-FFF2-40B4-BE49-F238E27FC236}">
                  <a16:creationId xmlns:a16="http://schemas.microsoft.com/office/drawing/2014/main" id="{EED52FFC-D234-4972-9362-CCA8BD8E1E1D}"/>
                </a:ext>
              </a:extLst>
            </p:cNvPr>
            <p:cNvSpPr/>
            <p:nvPr/>
          </p:nvSpPr>
          <p:spPr>
            <a:xfrm>
              <a:off x="1951784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81" name="Rectángulo 80">
              <a:extLst>
                <a:ext uri="{FF2B5EF4-FFF2-40B4-BE49-F238E27FC236}">
                  <a16:creationId xmlns:a16="http://schemas.microsoft.com/office/drawing/2014/main" id="{810D7B33-A378-48EE-81DB-D80ABF08CAFF}"/>
                </a:ext>
              </a:extLst>
            </p:cNvPr>
            <p:cNvSpPr/>
            <p:nvPr/>
          </p:nvSpPr>
          <p:spPr>
            <a:xfrm>
              <a:off x="2018850" y="1908569"/>
              <a:ext cx="1230415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Traído por cliente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82" name="Rectángulo 81">
              <a:extLst>
                <a:ext uri="{FF2B5EF4-FFF2-40B4-BE49-F238E27FC236}">
                  <a16:creationId xmlns:a16="http://schemas.microsoft.com/office/drawing/2014/main" id="{C6BA340D-8998-4AB9-89C7-B008C984CE74}"/>
                </a:ext>
              </a:extLst>
            </p:cNvPr>
            <p:cNvSpPr/>
            <p:nvPr/>
          </p:nvSpPr>
          <p:spPr>
            <a:xfrm>
              <a:off x="3114635" y="2000787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85" name="Rectángulo 84">
              <a:extLst>
                <a:ext uri="{FF2B5EF4-FFF2-40B4-BE49-F238E27FC236}">
                  <a16:creationId xmlns:a16="http://schemas.microsoft.com/office/drawing/2014/main" id="{E804BDC5-B8E3-4BEE-B9A1-7A7F9FE1772F}"/>
                </a:ext>
              </a:extLst>
            </p:cNvPr>
            <p:cNvSpPr/>
            <p:nvPr/>
          </p:nvSpPr>
          <p:spPr>
            <a:xfrm>
              <a:off x="3194974" y="1908569"/>
              <a:ext cx="152123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Comprado por uno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pic>
        <p:nvPicPr>
          <p:cNvPr id="86" name="Imagen 85">
            <a:extLst>
              <a:ext uri="{FF2B5EF4-FFF2-40B4-BE49-F238E27FC236}">
                <a16:creationId xmlns:a16="http://schemas.microsoft.com/office/drawing/2014/main" id="{5E40D706-1789-41B8-8B26-B918DFB9E15B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203" t="66278" r="8673" b="23356"/>
          <a:stretch/>
        </p:blipFill>
        <p:spPr>
          <a:xfrm>
            <a:off x="420002" y="5572807"/>
            <a:ext cx="4301657" cy="745544"/>
          </a:xfrm>
          <a:prstGeom prst="rect">
            <a:avLst/>
          </a:prstGeom>
        </p:spPr>
      </p:pic>
      <p:grpSp>
        <p:nvGrpSpPr>
          <p:cNvPr id="99" name="Grupo 98">
            <a:extLst>
              <a:ext uri="{FF2B5EF4-FFF2-40B4-BE49-F238E27FC236}">
                <a16:creationId xmlns:a16="http://schemas.microsoft.com/office/drawing/2014/main" id="{A495B0AB-2D8A-4029-A820-29583E476264}"/>
              </a:ext>
            </a:extLst>
          </p:cNvPr>
          <p:cNvGrpSpPr/>
          <p:nvPr/>
        </p:nvGrpSpPr>
        <p:grpSpPr>
          <a:xfrm>
            <a:off x="513886" y="6402346"/>
            <a:ext cx="4328637" cy="751470"/>
            <a:chOff x="507023" y="6357999"/>
            <a:chExt cx="4328637" cy="751470"/>
          </a:xfrm>
        </p:grpSpPr>
        <p:sp>
          <p:nvSpPr>
            <p:cNvPr id="88" name="Rectángulo 87">
              <a:extLst>
                <a:ext uri="{FF2B5EF4-FFF2-40B4-BE49-F238E27FC236}">
                  <a16:creationId xmlns:a16="http://schemas.microsoft.com/office/drawing/2014/main" id="{CABB359B-7FAA-4851-BFBB-C7E16CD1F9CA}"/>
                </a:ext>
              </a:extLst>
            </p:cNvPr>
            <p:cNvSpPr/>
            <p:nvPr/>
          </p:nvSpPr>
          <p:spPr>
            <a:xfrm>
              <a:off x="507023" y="6357999"/>
              <a:ext cx="1590222" cy="34394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6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Formas de Pago</a:t>
              </a:r>
              <a:endParaRPr lang="es-CL" sz="16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89" name="Rectángulo 88">
              <a:extLst>
                <a:ext uri="{FF2B5EF4-FFF2-40B4-BE49-F238E27FC236}">
                  <a16:creationId xmlns:a16="http://schemas.microsoft.com/office/drawing/2014/main" id="{5C3FB13F-67AB-4E67-B8DB-16F6AEF462D6}"/>
                </a:ext>
              </a:extLst>
            </p:cNvPr>
            <p:cNvSpPr/>
            <p:nvPr/>
          </p:nvSpPr>
          <p:spPr>
            <a:xfrm>
              <a:off x="508665" y="6755574"/>
              <a:ext cx="118105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Total a Pagar: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90" name="Conector recto 89">
              <a:extLst>
                <a:ext uri="{FF2B5EF4-FFF2-40B4-BE49-F238E27FC236}">
                  <a16:creationId xmlns:a16="http://schemas.microsoft.com/office/drawing/2014/main" id="{E991F5D5-602F-41C6-A05E-4F641BA735F5}"/>
                </a:ext>
              </a:extLst>
            </p:cNvPr>
            <p:cNvCxnSpPr>
              <a:cxnSpLocks/>
            </p:cNvCxnSpPr>
            <p:nvPr/>
          </p:nvCxnSpPr>
          <p:spPr>
            <a:xfrm>
              <a:off x="1405339" y="6956676"/>
              <a:ext cx="1125661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3" name="Rectángulo 92">
              <a:extLst>
                <a:ext uri="{FF2B5EF4-FFF2-40B4-BE49-F238E27FC236}">
                  <a16:creationId xmlns:a16="http://schemas.microsoft.com/office/drawing/2014/main" id="{6EBF0BAA-1830-4082-9014-C97DF0F57357}"/>
                </a:ext>
              </a:extLst>
            </p:cNvPr>
            <p:cNvSpPr/>
            <p:nvPr/>
          </p:nvSpPr>
          <p:spPr>
            <a:xfrm>
              <a:off x="2618328" y="6480608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94" name="Rectángulo 93">
              <a:extLst>
                <a:ext uri="{FF2B5EF4-FFF2-40B4-BE49-F238E27FC236}">
                  <a16:creationId xmlns:a16="http://schemas.microsoft.com/office/drawing/2014/main" id="{6B27A875-5C49-4CE4-884A-53A0A9CD71C2}"/>
                </a:ext>
              </a:extLst>
            </p:cNvPr>
            <p:cNvSpPr/>
            <p:nvPr/>
          </p:nvSpPr>
          <p:spPr>
            <a:xfrm>
              <a:off x="2698547" y="6392360"/>
              <a:ext cx="213711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50% Adel</a:t>
              </a: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anto / 50% Entrega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5" name="Rectángulo 94">
              <a:extLst>
                <a:ext uri="{FF2B5EF4-FFF2-40B4-BE49-F238E27FC236}">
                  <a16:creationId xmlns:a16="http://schemas.microsoft.com/office/drawing/2014/main" id="{796D9CDE-CE6A-44BC-B977-018DBDB7ADB1}"/>
                </a:ext>
              </a:extLst>
            </p:cNvPr>
            <p:cNvSpPr/>
            <p:nvPr/>
          </p:nvSpPr>
          <p:spPr>
            <a:xfrm>
              <a:off x="2618327" y="6671604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96" name="Rectángulo 95">
              <a:extLst>
                <a:ext uri="{FF2B5EF4-FFF2-40B4-BE49-F238E27FC236}">
                  <a16:creationId xmlns:a16="http://schemas.microsoft.com/office/drawing/2014/main" id="{E1A9C05A-E9F5-40BA-9B89-F4925868A6E2}"/>
                </a:ext>
              </a:extLst>
            </p:cNvPr>
            <p:cNvSpPr/>
            <p:nvPr/>
          </p:nvSpPr>
          <p:spPr>
            <a:xfrm>
              <a:off x="2698547" y="6590190"/>
              <a:ext cx="125637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Tarjeta de Crédito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7" name="Rectángulo 96">
              <a:extLst>
                <a:ext uri="{FF2B5EF4-FFF2-40B4-BE49-F238E27FC236}">
                  <a16:creationId xmlns:a16="http://schemas.microsoft.com/office/drawing/2014/main" id="{FDB9D3DA-79A0-4743-B169-42B0206C7917}"/>
                </a:ext>
              </a:extLst>
            </p:cNvPr>
            <p:cNvSpPr/>
            <p:nvPr/>
          </p:nvSpPr>
          <p:spPr>
            <a:xfrm>
              <a:off x="2734595" y="6796948"/>
              <a:ext cx="125637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Pago Completo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8" name="Rectángulo 97">
              <a:extLst>
                <a:ext uri="{FF2B5EF4-FFF2-40B4-BE49-F238E27FC236}">
                  <a16:creationId xmlns:a16="http://schemas.microsoft.com/office/drawing/2014/main" id="{C23ACB03-E850-4859-963B-A4D496E13724}"/>
                </a:ext>
              </a:extLst>
            </p:cNvPr>
            <p:cNvSpPr/>
            <p:nvPr/>
          </p:nvSpPr>
          <p:spPr>
            <a:xfrm>
              <a:off x="2618327" y="6872424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</p:grpSp>
      <p:sp>
        <p:nvSpPr>
          <p:cNvPr id="83" name="Rectángulo 82">
            <a:extLst>
              <a:ext uri="{FF2B5EF4-FFF2-40B4-BE49-F238E27FC236}">
                <a16:creationId xmlns:a16="http://schemas.microsoft.com/office/drawing/2014/main" id="{FF1B5714-D46E-4962-9BD8-8C3EB344E93F}"/>
              </a:ext>
            </a:extLst>
          </p:cNvPr>
          <p:cNvSpPr/>
          <p:nvPr/>
        </p:nvSpPr>
        <p:spPr>
          <a:xfrm>
            <a:off x="551357" y="63750"/>
            <a:ext cx="4148168" cy="107830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07000"/>
              </a:lnSpc>
              <a:spcAft>
                <a:spcPts val="726"/>
              </a:spcAft>
            </a:pPr>
            <a:r>
              <a:rPr lang="es-CL" sz="5988" dirty="0">
                <a:solidFill>
                  <a:schemeClr val="bg1"/>
                </a:solidFill>
                <a:latin typeface="Angelface" pitchFamily="50" charset="0"/>
                <a:ea typeface="Calibri" panose="020F0502020204030204" pitchFamily="34" charset="0"/>
                <a:cs typeface="Times New Roman" panose="02020603050405020304" pitchFamily="18" charset="0"/>
              </a:rPr>
              <a:t>Ordenes de Venta</a:t>
            </a:r>
            <a:endParaRPr lang="es-CL" sz="6532" dirty="0">
              <a:solidFill>
                <a:schemeClr val="bg1"/>
              </a:solidFill>
              <a:latin typeface="Angelface" pitchFamily="50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101" name="Rectángulo: esquinas redondeadas 100">
            <a:extLst>
              <a:ext uri="{FF2B5EF4-FFF2-40B4-BE49-F238E27FC236}">
                <a16:creationId xmlns:a16="http://schemas.microsoft.com/office/drawing/2014/main" id="{0A155951-9671-4EA6-9BA5-4894C98CB333}"/>
              </a:ext>
            </a:extLst>
          </p:cNvPr>
          <p:cNvSpPr/>
          <p:nvPr/>
        </p:nvSpPr>
        <p:spPr>
          <a:xfrm>
            <a:off x="473237" y="1582469"/>
            <a:ext cx="4223447" cy="604994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111" name="Rectángulo: esquinas redondeadas 110">
            <a:extLst>
              <a:ext uri="{FF2B5EF4-FFF2-40B4-BE49-F238E27FC236}">
                <a16:creationId xmlns:a16="http://schemas.microsoft.com/office/drawing/2014/main" id="{2F0F5CEE-A183-4B39-8715-F1C8F735566B}"/>
              </a:ext>
            </a:extLst>
          </p:cNvPr>
          <p:cNvSpPr/>
          <p:nvPr/>
        </p:nvSpPr>
        <p:spPr>
          <a:xfrm>
            <a:off x="524368" y="3850804"/>
            <a:ext cx="4115236" cy="1279658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113" name="Rectángulo: esquinas redondeadas 112">
            <a:extLst>
              <a:ext uri="{FF2B5EF4-FFF2-40B4-BE49-F238E27FC236}">
                <a16:creationId xmlns:a16="http://schemas.microsoft.com/office/drawing/2014/main" id="{907035ED-50C6-4207-BD92-D5027B05F656}"/>
              </a:ext>
            </a:extLst>
          </p:cNvPr>
          <p:cNvSpPr/>
          <p:nvPr/>
        </p:nvSpPr>
        <p:spPr>
          <a:xfrm>
            <a:off x="521789" y="6431097"/>
            <a:ext cx="4115236" cy="762266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</p:spTree>
    <p:extLst>
      <p:ext uri="{BB962C8B-B14F-4D97-AF65-F5344CB8AC3E}">
        <p14:creationId xmlns:p14="http://schemas.microsoft.com/office/powerpoint/2010/main" val="3515800862"/>
      </p:ext>
    </p:extLst>
  </p:cSld>
  <p:clrMapOvr>
    <a:masterClrMapping/>
  </p:clrMapOvr>
</p:sld>
</file>

<file path=ppt/slides/slide3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Imagen 3">
            <a:extLst>
              <a:ext uri="{FF2B5EF4-FFF2-40B4-BE49-F238E27FC236}">
                <a16:creationId xmlns:a16="http://schemas.microsoft.com/office/drawing/2014/main" id="{3B6E9DD4-43F5-4AB4-A10D-63CAFE8F680F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26633" t="9514" r="29569" b="27352"/>
          <a:stretch/>
        </p:blipFill>
        <p:spPr>
          <a:xfrm rot="16200000">
            <a:off x="2149115" y="-1890490"/>
            <a:ext cx="770655" cy="5068891"/>
          </a:xfrm>
          <a:prstGeom prst="rect">
            <a:avLst/>
          </a:prstGeom>
        </p:spPr>
      </p:pic>
      <p:sp>
        <p:nvSpPr>
          <p:cNvPr id="2" name="Rectángulo 1">
            <a:extLst>
              <a:ext uri="{FF2B5EF4-FFF2-40B4-BE49-F238E27FC236}">
                <a16:creationId xmlns:a16="http://schemas.microsoft.com/office/drawing/2014/main" id="{5FF4130D-8E24-4806-A055-2DA2400931F8}"/>
              </a:ext>
            </a:extLst>
          </p:cNvPr>
          <p:cNvSpPr/>
          <p:nvPr/>
        </p:nvSpPr>
        <p:spPr>
          <a:xfrm>
            <a:off x="460358" y="151294"/>
            <a:ext cx="4148168" cy="107830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07000"/>
              </a:lnSpc>
              <a:spcAft>
                <a:spcPts val="726"/>
              </a:spcAft>
            </a:pPr>
            <a:r>
              <a:rPr lang="es-CL" sz="5988" dirty="0">
                <a:solidFill>
                  <a:schemeClr val="bg1"/>
                </a:solidFill>
                <a:latin typeface="Angelface" pitchFamily="50" charset="0"/>
                <a:ea typeface="Calibri" panose="020F0502020204030204" pitchFamily="34" charset="0"/>
                <a:cs typeface="Times New Roman" panose="02020603050405020304" pitchFamily="18" charset="0"/>
              </a:rPr>
              <a:t>Notas Importantes</a:t>
            </a:r>
            <a:endParaRPr lang="es-CL" sz="6532" dirty="0">
              <a:solidFill>
                <a:schemeClr val="bg1"/>
              </a:solidFill>
              <a:latin typeface="Angelface" pitchFamily="50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pic>
        <p:nvPicPr>
          <p:cNvPr id="6" name="Imagen 5">
            <a:extLst>
              <a:ext uri="{FF2B5EF4-FFF2-40B4-BE49-F238E27FC236}">
                <a16:creationId xmlns:a16="http://schemas.microsoft.com/office/drawing/2014/main" id="{BD81768A-EDAA-4934-9777-5987DB4A149C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4681"/>
          <a:stretch/>
        </p:blipFill>
        <p:spPr>
          <a:xfrm>
            <a:off x="-3" y="1336936"/>
            <a:ext cx="5068888" cy="6135752"/>
          </a:xfrm>
          <a:prstGeom prst="rect">
            <a:avLst/>
          </a:prstGeom>
        </p:spPr>
      </p:pic>
      <p:grpSp>
        <p:nvGrpSpPr>
          <p:cNvPr id="15" name="Grupo 14">
            <a:extLst>
              <a:ext uri="{FF2B5EF4-FFF2-40B4-BE49-F238E27FC236}">
                <a16:creationId xmlns:a16="http://schemas.microsoft.com/office/drawing/2014/main" id="{BA7AEC23-A8DE-4454-B0E5-82F792EF3FE7}"/>
              </a:ext>
            </a:extLst>
          </p:cNvPr>
          <p:cNvGrpSpPr/>
          <p:nvPr/>
        </p:nvGrpSpPr>
        <p:grpSpPr>
          <a:xfrm>
            <a:off x="261115" y="1404690"/>
            <a:ext cx="838147" cy="763232"/>
            <a:chOff x="4086430" y="6492913"/>
            <a:chExt cx="838147" cy="763232"/>
          </a:xfrm>
        </p:grpSpPr>
        <p:pic>
          <p:nvPicPr>
            <p:cNvPr id="12" name="Imagen 11">
              <a:extLst>
                <a:ext uri="{FF2B5EF4-FFF2-40B4-BE49-F238E27FC236}">
                  <a16:creationId xmlns:a16="http://schemas.microsoft.com/office/drawing/2014/main" id="{4F7A3C5C-BBE5-4281-96C0-2394A41887FB}"/>
                </a:ext>
              </a:extLst>
            </p:cNvPr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 rot="17432542">
              <a:off x="4271630" y="6455101"/>
              <a:ext cx="615136" cy="690759"/>
            </a:xfrm>
            <a:prstGeom prst="rect">
              <a:avLst/>
            </a:prstGeom>
          </p:spPr>
        </p:pic>
        <p:pic>
          <p:nvPicPr>
            <p:cNvPr id="11" name="Imagen 10">
              <a:extLst>
                <a:ext uri="{FF2B5EF4-FFF2-40B4-BE49-F238E27FC236}">
                  <a16:creationId xmlns:a16="http://schemas.microsoft.com/office/drawing/2014/main" id="{1723F99B-1F55-4675-B804-4FA0B30A589A}"/>
                </a:ext>
              </a:extLst>
            </p:cNvPr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 rot="1860930">
              <a:off x="4291161" y="6848635"/>
              <a:ext cx="439875" cy="407510"/>
            </a:xfrm>
            <a:prstGeom prst="rect">
              <a:avLst/>
            </a:prstGeom>
          </p:spPr>
        </p:pic>
        <p:pic>
          <p:nvPicPr>
            <p:cNvPr id="10" name="Imagen 9">
              <a:extLst>
                <a:ext uri="{FF2B5EF4-FFF2-40B4-BE49-F238E27FC236}">
                  <a16:creationId xmlns:a16="http://schemas.microsoft.com/office/drawing/2014/main" id="{D939105C-F1C0-43D9-82EB-BD8290F8ECDC}"/>
                </a:ext>
              </a:extLst>
            </p:cNvPr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4086430" y="6708838"/>
              <a:ext cx="492767" cy="499152"/>
            </a:xfrm>
            <a:prstGeom prst="rect">
              <a:avLst/>
            </a:prstGeom>
          </p:spPr>
        </p:pic>
      </p:grpSp>
      <p:pic>
        <p:nvPicPr>
          <p:cNvPr id="14" name="Imagen 13">
            <a:extLst>
              <a:ext uri="{FF2B5EF4-FFF2-40B4-BE49-F238E27FC236}">
                <a16:creationId xmlns:a16="http://schemas.microsoft.com/office/drawing/2014/main" id="{7BDE9AF2-3376-4ED2-A499-992797E7FE6C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4291958" y="5130093"/>
            <a:ext cx="633136" cy="2313906"/>
          </a:xfrm>
          <a:prstGeom prst="rect">
            <a:avLst/>
          </a:prstGeom>
        </p:spPr>
      </p:pic>
      <p:pic>
        <p:nvPicPr>
          <p:cNvPr id="16" name="Imagen 15">
            <a:extLst>
              <a:ext uri="{FF2B5EF4-FFF2-40B4-BE49-F238E27FC236}">
                <a16:creationId xmlns:a16="http://schemas.microsoft.com/office/drawing/2014/main" id="{D7989835-0F92-45C8-82A6-647ECB83EC51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26633" t="9514" r="29569" b="27352"/>
          <a:stretch/>
        </p:blipFill>
        <p:spPr>
          <a:xfrm rot="16200000">
            <a:off x="2460388" y="4951172"/>
            <a:ext cx="148115" cy="506889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44807711"/>
      </p:ext>
    </p:extLst>
  </p:cSld>
  <p:clrMapOvr>
    <a:masterClrMapping/>
  </p:clrMapOvr>
</p:sld>
</file>

<file path=ppt/slides/slide3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Imagen 3">
            <a:extLst>
              <a:ext uri="{FF2B5EF4-FFF2-40B4-BE49-F238E27FC236}">
                <a16:creationId xmlns:a16="http://schemas.microsoft.com/office/drawing/2014/main" id="{3B6E9DD4-43F5-4AB4-A10D-63CAFE8F680F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26633" t="9514" r="29569" b="27352"/>
          <a:stretch/>
        </p:blipFill>
        <p:spPr>
          <a:xfrm rot="16200000">
            <a:off x="2149115" y="-1890490"/>
            <a:ext cx="770655" cy="5068891"/>
          </a:xfrm>
          <a:prstGeom prst="rect">
            <a:avLst/>
          </a:prstGeom>
        </p:spPr>
      </p:pic>
      <p:sp>
        <p:nvSpPr>
          <p:cNvPr id="2" name="Rectángulo 1">
            <a:extLst>
              <a:ext uri="{FF2B5EF4-FFF2-40B4-BE49-F238E27FC236}">
                <a16:creationId xmlns:a16="http://schemas.microsoft.com/office/drawing/2014/main" id="{5FF4130D-8E24-4806-A055-2DA2400931F8}"/>
              </a:ext>
            </a:extLst>
          </p:cNvPr>
          <p:cNvSpPr/>
          <p:nvPr/>
        </p:nvSpPr>
        <p:spPr>
          <a:xfrm>
            <a:off x="460358" y="151294"/>
            <a:ext cx="4148168" cy="107830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07000"/>
              </a:lnSpc>
              <a:spcAft>
                <a:spcPts val="726"/>
              </a:spcAft>
            </a:pPr>
            <a:r>
              <a:rPr lang="es-CL" sz="5988" dirty="0">
                <a:solidFill>
                  <a:schemeClr val="bg1"/>
                </a:solidFill>
                <a:latin typeface="Angelface" pitchFamily="50" charset="0"/>
                <a:ea typeface="Calibri" panose="020F0502020204030204" pitchFamily="34" charset="0"/>
                <a:cs typeface="Times New Roman" panose="02020603050405020304" pitchFamily="18" charset="0"/>
              </a:rPr>
              <a:t>Notas Importantes</a:t>
            </a:r>
            <a:endParaRPr lang="es-CL" sz="6532" dirty="0">
              <a:solidFill>
                <a:schemeClr val="bg1"/>
              </a:solidFill>
              <a:latin typeface="Angelface" pitchFamily="50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pic>
        <p:nvPicPr>
          <p:cNvPr id="6" name="Imagen 5">
            <a:extLst>
              <a:ext uri="{FF2B5EF4-FFF2-40B4-BE49-F238E27FC236}">
                <a16:creationId xmlns:a16="http://schemas.microsoft.com/office/drawing/2014/main" id="{BD81768A-EDAA-4934-9777-5987DB4A149C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4681"/>
          <a:stretch/>
        </p:blipFill>
        <p:spPr>
          <a:xfrm>
            <a:off x="-3" y="1336936"/>
            <a:ext cx="5068888" cy="6135752"/>
          </a:xfrm>
          <a:prstGeom prst="rect">
            <a:avLst/>
          </a:prstGeom>
        </p:spPr>
      </p:pic>
      <p:grpSp>
        <p:nvGrpSpPr>
          <p:cNvPr id="15" name="Grupo 14">
            <a:extLst>
              <a:ext uri="{FF2B5EF4-FFF2-40B4-BE49-F238E27FC236}">
                <a16:creationId xmlns:a16="http://schemas.microsoft.com/office/drawing/2014/main" id="{BA7AEC23-A8DE-4454-B0E5-82F792EF3FE7}"/>
              </a:ext>
            </a:extLst>
          </p:cNvPr>
          <p:cNvGrpSpPr/>
          <p:nvPr/>
        </p:nvGrpSpPr>
        <p:grpSpPr>
          <a:xfrm>
            <a:off x="261115" y="1404690"/>
            <a:ext cx="838147" cy="763232"/>
            <a:chOff x="4086430" y="6492913"/>
            <a:chExt cx="838147" cy="763232"/>
          </a:xfrm>
        </p:grpSpPr>
        <p:pic>
          <p:nvPicPr>
            <p:cNvPr id="12" name="Imagen 11">
              <a:extLst>
                <a:ext uri="{FF2B5EF4-FFF2-40B4-BE49-F238E27FC236}">
                  <a16:creationId xmlns:a16="http://schemas.microsoft.com/office/drawing/2014/main" id="{4F7A3C5C-BBE5-4281-96C0-2394A41887FB}"/>
                </a:ext>
              </a:extLst>
            </p:cNvPr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 rot="17432542">
              <a:off x="4271630" y="6455101"/>
              <a:ext cx="615136" cy="690759"/>
            </a:xfrm>
            <a:prstGeom prst="rect">
              <a:avLst/>
            </a:prstGeom>
          </p:spPr>
        </p:pic>
        <p:pic>
          <p:nvPicPr>
            <p:cNvPr id="11" name="Imagen 10">
              <a:extLst>
                <a:ext uri="{FF2B5EF4-FFF2-40B4-BE49-F238E27FC236}">
                  <a16:creationId xmlns:a16="http://schemas.microsoft.com/office/drawing/2014/main" id="{1723F99B-1F55-4675-B804-4FA0B30A589A}"/>
                </a:ext>
              </a:extLst>
            </p:cNvPr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 rot="1860930">
              <a:off x="4291161" y="6848635"/>
              <a:ext cx="439875" cy="407510"/>
            </a:xfrm>
            <a:prstGeom prst="rect">
              <a:avLst/>
            </a:prstGeom>
          </p:spPr>
        </p:pic>
        <p:pic>
          <p:nvPicPr>
            <p:cNvPr id="10" name="Imagen 9">
              <a:extLst>
                <a:ext uri="{FF2B5EF4-FFF2-40B4-BE49-F238E27FC236}">
                  <a16:creationId xmlns:a16="http://schemas.microsoft.com/office/drawing/2014/main" id="{D939105C-F1C0-43D9-82EB-BD8290F8ECDC}"/>
                </a:ext>
              </a:extLst>
            </p:cNvPr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4086430" y="6708838"/>
              <a:ext cx="492767" cy="499152"/>
            </a:xfrm>
            <a:prstGeom prst="rect">
              <a:avLst/>
            </a:prstGeom>
          </p:spPr>
        </p:pic>
      </p:grpSp>
      <p:pic>
        <p:nvPicPr>
          <p:cNvPr id="14" name="Imagen 13">
            <a:extLst>
              <a:ext uri="{FF2B5EF4-FFF2-40B4-BE49-F238E27FC236}">
                <a16:creationId xmlns:a16="http://schemas.microsoft.com/office/drawing/2014/main" id="{7BDE9AF2-3376-4ED2-A499-992797E7FE6C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4291958" y="5130093"/>
            <a:ext cx="633136" cy="2313906"/>
          </a:xfrm>
          <a:prstGeom prst="rect">
            <a:avLst/>
          </a:prstGeom>
        </p:spPr>
      </p:pic>
      <p:pic>
        <p:nvPicPr>
          <p:cNvPr id="16" name="Imagen 15">
            <a:extLst>
              <a:ext uri="{FF2B5EF4-FFF2-40B4-BE49-F238E27FC236}">
                <a16:creationId xmlns:a16="http://schemas.microsoft.com/office/drawing/2014/main" id="{D7989835-0F92-45C8-82A6-647ECB83EC51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26633" t="9514" r="29569" b="27352"/>
          <a:stretch/>
        </p:blipFill>
        <p:spPr>
          <a:xfrm rot="16200000">
            <a:off x="2460388" y="4951172"/>
            <a:ext cx="148115" cy="506889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4432511"/>
      </p:ext>
    </p:extLst>
  </p:cSld>
  <p:clrMapOvr>
    <a:masterClrMapping/>
  </p:clrMapOvr>
</p:sld>
</file>

<file path=ppt/slides/slide3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Imagen 3">
            <a:extLst>
              <a:ext uri="{FF2B5EF4-FFF2-40B4-BE49-F238E27FC236}">
                <a16:creationId xmlns:a16="http://schemas.microsoft.com/office/drawing/2014/main" id="{3B6E9DD4-43F5-4AB4-A10D-63CAFE8F680F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26633" t="9514" r="29569" b="27352"/>
          <a:stretch/>
        </p:blipFill>
        <p:spPr>
          <a:xfrm rot="16200000">
            <a:off x="2149115" y="-1890490"/>
            <a:ext cx="770655" cy="5068891"/>
          </a:xfrm>
          <a:prstGeom prst="rect">
            <a:avLst/>
          </a:prstGeom>
        </p:spPr>
      </p:pic>
      <p:sp>
        <p:nvSpPr>
          <p:cNvPr id="2" name="Rectángulo 1">
            <a:extLst>
              <a:ext uri="{FF2B5EF4-FFF2-40B4-BE49-F238E27FC236}">
                <a16:creationId xmlns:a16="http://schemas.microsoft.com/office/drawing/2014/main" id="{5FF4130D-8E24-4806-A055-2DA2400931F8}"/>
              </a:ext>
            </a:extLst>
          </p:cNvPr>
          <p:cNvSpPr/>
          <p:nvPr/>
        </p:nvSpPr>
        <p:spPr>
          <a:xfrm>
            <a:off x="460358" y="151294"/>
            <a:ext cx="4148168" cy="107830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07000"/>
              </a:lnSpc>
              <a:spcAft>
                <a:spcPts val="726"/>
              </a:spcAft>
            </a:pPr>
            <a:r>
              <a:rPr lang="es-CL" sz="5988" dirty="0">
                <a:solidFill>
                  <a:schemeClr val="bg1"/>
                </a:solidFill>
                <a:latin typeface="Angelface" pitchFamily="50" charset="0"/>
                <a:ea typeface="Calibri" panose="020F0502020204030204" pitchFamily="34" charset="0"/>
                <a:cs typeface="Times New Roman" panose="02020603050405020304" pitchFamily="18" charset="0"/>
              </a:rPr>
              <a:t>Notas Importantes</a:t>
            </a:r>
            <a:endParaRPr lang="es-CL" sz="6532" dirty="0">
              <a:solidFill>
                <a:schemeClr val="bg1"/>
              </a:solidFill>
              <a:latin typeface="Angelface" pitchFamily="50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pic>
        <p:nvPicPr>
          <p:cNvPr id="6" name="Imagen 5">
            <a:extLst>
              <a:ext uri="{FF2B5EF4-FFF2-40B4-BE49-F238E27FC236}">
                <a16:creationId xmlns:a16="http://schemas.microsoft.com/office/drawing/2014/main" id="{BD81768A-EDAA-4934-9777-5987DB4A149C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4681"/>
          <a:stretch/>
        </p:blipFill>
        <p:spPr>
          <a:xfrm>
            <a:off x="-3" y="1336936"/>
            <a:ext cx="5068888" cy="6135752"/>
          </a:xfrm>
          <a:prstGeom prst="rect">
            <a:avLst/>
          </a:prstGeom>
        </p:spPr>
      </p:pic>
      <p:grpSp>
        <p:nvGrpSpPr>
          <p:cNvPr id="15" name="Grupo 14">
            <a:extLst>
              <a:ext uri="{FF2B5EF4-FFF2-40B4-BE49-F238E27FC236}">
                <a16:creationId xmlns:a16="http://schemas.microsoft.com/office/drawing/2014/main" id="{BA7AEC23-A8DE-4454-B0E5-82F792EF3FE7}"/>
              </a:ext>
            </a:extLst>
          </p:cNvPr>
          <p:cNvGrpSpPr/>
          <p:nvPr/>
        </p:nvGrpSpPr>
        <p:grpSpPr>
          <a:xfrm>
            <a:off x="261115" y="1404690"/>
            <a:ext cx="838147" cy="763232"/>
            <a:chOff x="4086430" y="6492913"/>
            <a:chExt cx="838147" cy="763232"/>
          </a:xfrm>
        </p:grpSpPr>
        <p:pic>
          <p:nvPicPr>
            <p:cNvPr id="12" name="Imagen 11">
              <a:extLst>
                <a:ext uri="{FF2B5EF4-FFF2-40B4-BE49-F238E27FC236}">
                  <a16:creationId xmlns:a16="http://schemas.microsoft.com/office/drawing/2014/main" id="{4F7A3C5C-BBE5-4281-96C0-2394A41887FB}"/>
                </a:ext>
              </a:extLst>
            </p:cNvPr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 rot="17432542">
              <a:off x="4271630" y="6455101"/>
              <a:ext cx="615136" cy="690759"/>
            </a:xfrm>
            <a:prstGeom prst="rect">
              <a:avLst/>
            </a:prstGeom>
          </p:spPr>
        </p:pic>
        <p:pic>
          <p:nvPicPr>
            <p:cNvPr id="11" name="Imagen 10">
              <a:extLst>
                <a:ext uri="{FF2B5EF4-FFF2-40B4-BE49-F238E27FC236}">
                  <a16:creationId xmlns:a16="http://schemas.microsoft.com/office/drawing/2014/main" id="{1723F99B-1F55-4675-B804-4FA0B30A589A}"/>
                </a:ext>
              </a:extLst>
            </p:cNvPr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 rot="1860930">
              <a:off x="4291161" y="6848635"/>
              <a:ext cx="439875" cy="407510"/>
            </a:xfrm>
            <a:prstGeom prst="rect">
              <a:avLst/>
            </a:prstGeom>
          </p:spPr>
        </p:pic>
        <p:pic>
          <p:nvPicPr>
            <p:cNvPr id="10" name="Imagen 9">
              <a:extLst>
                <a:ext uri="{FF2B5EF4-FFF2-40B4-BE49-F238E27FC236}">
                  <a16:creationId xmlns:a16="http://schemas.microsoft.com/office/drawing/2014/main" id="{D939105C-F1C0-43D9-82EB-BD8290F8ECDC}"/>
                </a:ext>
              </a:extLst>
            </p:cNvPr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4086430" y="6708838"/>
              <a:ext cx="492767" cy="499152"/>
            </a:xfrm>
            <a:prstGeom prst="rect">
              <a:avLst/>
            </a:prstGeom>
          </p:spPr>
        </p:pic>
      </p:grpSp>
      <p:pic>
        <p:nvPicPr>
          <p:cNvPr id="14" name="Imagen 13">
            <a:extLst>
              <a:ext uri="{FF2B5EF4-FFF2-40B4-BE49-F238E27FC236}">
                <a16:creationId xmlns:a16="http://schemas.microsoft.com/office/drawing/2014/main" id="{7BDE9AF2-3376-4ED2-A499-992797E7FE6C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4291958" y="5130093"/>
            <a:ext cx="633136" cy="2313906"/>
          </a:xfrm>
          <a:prstGeom prst="rect">
            <a:avLst/>
          </a:prstGeom>
        </p:spPr>
      </p:pic>
      <p:pic>
        <p:nvPicPr>
          <p:cNvPr id="16" name="Imagen 15">
            <a:extLst>
              <a:ext uri="{FF2B5EF4-FFF2-40B4-BE49-F238E27FC236}">
                <a16:creationId xmlns:a16="http://schemas.microsoft.com/office/drawing/2014/main" id="{D7989835-0F92-45C8-82A6-647ECB83EC51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26633" t="9514" r="29569" b="27352"/>
          <a:stretch/>
        </p:blipFill>
        <p:spPr>
          <a:xfrm rot="16200000">
            <a:off x="2460388" y="4951172"/>
            <a:ext cx="148115" cy="506889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03547682"/>
      </p:ext>
    </p:extLst>
  </p:cSld>
  <p:clrMapOvr>
    <a:masterClrMapping/>
  </p:clrMapOvr>
</p:sld>
</file>

<file path=ppt/slides/slide3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Imagen 3">
            <a:extLst>
              <a:ext uri="{FF2B5EF4-FFF2-40B4-BE49-F238E27FC236}">
                <a16:creationId xmlns:a16="http://schemas.microsoft.com/office/drawing/2014/main" id="{3B6E9DD4-43F5-4AB4-A10D-63CAFE8F680F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26633" t="9514" r="29569" b="27352"/>
          <a:stretch/>
        </p:blipFill>
        <p:spPr>
          <a:xfrm rot="16200000">
            <a:off x="2149115" y="-1890490"/>
            <a:ext cx="770655" cy="5068891"/>
          </a:xfrm>
          <a:prstGeom prst="rect">
            <a:avLst/>
          </a:prstGeom>
        </p:spPr>
      </p:pic>
      <p:sp>
        <p:nvSpPr>
          <p:cNvPr id="2" name="Rectángulo 1">
            <a:extLst>
              <a:ext uri="{FF2B5EF4-FFF2-40B4-BE49-F238E27FC236}">
                <a16:creationId xmlns:a16="http://schemas.microsoft.com/office/drawing/2014/main" id="{5FF4130D-8E24-4806-A055-2DA2400931F8}"/>
              </a:ext>
            </a:extLst>
          </p:cNvPr>
          <p:cNvSpPr/>
          <p:nvPr/>
        </p:nvSpPr>
        <p:spPr>
          <a:xfrm>
            <a:off x="460358" y="151294"/>
            <a:ext cx="4148168" cy="107830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07000"/>
              </a:lnSpc>
              <a:spcAft>
                <a:spcPts val="726"/>
              </a:spcAft>
            </a:pPr>
            <a:r>
              <a:rPr lang="es-CL" sz="5988" dirty="0">
                <a:solidFill>
                  <a:schemeClr val="bg1"/>
                </a:solidFill>
                <a:latin typeface="Angelface" pitchFamily="50" charset="0"/>
                <a:ea typeface="Calibri" panose="020F0502020204030204" pitchFamily="34" charset="0"/>
                <a:cs typeface="Times New Roman" panose="02020603050405020304" pitchFamily="18" charset="0"/>
              </a:rPr>
              <a:t>Notas Importantes</a:t>
            </a:r>
            <a:endParaRPr lang="es-CL" sz="6532" dirty="0">
              <a:solidFill>
                <a:schemeClr val="bg1"/>
              </a:solidFill>
              <a:latin typeface="Angelface" pitchFamily="50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pic>
        <p:nvPicPr>
          <p:cNvPr id="6" name="Imagen 5">
            <a:extLst>
              <a:ext uri="{FF2B5EF4-FFF2-40B4-BE49-F238E27FC236}">
                <a16:creationId xmlns:a16="http://schemas.microsoft.com/office/drawing/2014/main" id="{BD81768A-EDAA-4934-9777-5987DB4A149C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4681"/>
          <a:stretch/>
        </p:blipFill>
        <p:spPr>
          <a:xfrm>
            <a:off x="-3" y="1336936"/>
            <a:ext cx="5068888" cy="6135752"/>
          </a:xfrm>
          <a:prstGeom prst="rect">
            <a:avLst/>
          </a:prstGeom>
        </p:spPr>
      </p:pic>
      <p:grpSp>
        <p:nvGrpSpPr>
          <p:cNvPr id="15" name="Grupo 14">
            <a:extLst>
              <a:ext uri="{FF2B5EF4-FFF2-40B4-BE49-F238E27FC236}">
                <a16:creationId xmlns:a16="http://schemas.microsoft.com/office/drawing/2014/main" id="{BA7AEC23-A8DE-4454-B0E5-82F792EF3FE7}"/>
              </a:ext>
            </a:extLst>
          </p:cNvPr>
          <p:cNvGrpSpPr/>
          <p:nvPr/>
        </p:nvGrpSpPr>
        <p:grpSpPr>
          <a:xfrm>
            <a:off x="261115" y="1404690"/>
            <a:ext cx="838147" cy="763232"/>
            <a:chOff x="4086430" y="6492913"/>
            <a:chExt cx="838147" cy="763232"/>
          </a:xfrm>
        </p:grpSpPr>
        <p:pic>
          <p:nvPicPr>
            <p:cNvPr id="12" name="Imagen 11">
              <a:extLst>
                <a:ext uri="{FF2B5EF4-FFF2-40B4-BE49-F238E27FC236}">
                  <a16:creationId xmlns:a16="http://schemas.microsoft.com/office/drawing/2014/main" id="{4F7A3C5C-BBE5-4281-96C0-2394A41887FB}"/>
                </a:ext>
              </a:extLst>
            </p:cNvPr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 rot="17432542">
              <a:off x="4271630" y="6455101"/>
              <a:ext cx="615136" cy="690759"/>
            </a:xfrm>
            <a:prstGeom prst="rect">
              <a:avLst/>
            </a:prstGeom>
          </p:spPr>
        </p:pic>
        <p:pic>
          <p:nvPicPr>
            <p:cNvPr id="11" name="Imagen 10">
              <a:extLst>
                <a:ext uri="{FF2B5EF4-FFF2-40B4-BE49-F238E27FC236}">
                  <a16:creationId xmlns:a16="http://schemas.microsoft.com/office/drawing/2014/main" id="{1723F99B-1F55-4675-B804-4FA0B30A589A}"/>
                </a:ext>
              </a:extLst>
            </p:cNvPr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 rot="1860930">
              <a:off x="4291161" y="6848635"/>
              <a:ext cx="439875" cy="407510"/>
            </a:xfrm>
            <a:prstGeom prst="rect">
              <a:avLst/>
            </a:prstGeom>
          </p:spPr>
        </p:pic>
        <p:pic>
          <p:nvPicPr>
            <p:cNvPr id="10" name="Imagen 9">
              <a:extLst>
                <a:ext uri="{FF2B5EF4-FFF2-40B4-BE49-F238E27FC236}">
                  <a16:creationId xmlns:a16="http://schemas.microsoft.com/office/drawing/2014/main" id="{D939105C-F1C0-43D9-82EB-BD8290F8ECDC}"/>
                </a:ext>
              </a:extLst>
            </p:cNvPr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4086430" y="6708838"/>
              <a:ext cx="492767" cy="499152"/>
            </a:xfrm>
            <a:prstGeom prst="rect">
              <a:avLst/>
            </a:prstGeom>
          </p:spPr>
        </p:pic>
      </p:grpSp>
      <p:pic>
        <p:nvPicPr>
          <p:cNvPr id="14" name="Imagen 13">
            <a:extLst>
              <a:ext uri="{FF2B5EF4-FFF2-40B4-BE49-F238E27FC236}">
                <a16:creationId xmlns:a16="http://schemas.microsoft.com/office/drawing/2014/main" id="{7BDE9AF2-3376-4ED2-A499-992797E7FE6C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4291958" y="5130093"/>
            <a:ext cx="633136" cy="2313906"/>
          </a:xfrm>
          <a:prstGeom prst="rect">
            <a:avLst/>
          </a:prstGeom>
        </p:spPr>
      </p:pic>
      <p:pic>
        <p:nvPicPr>
          <p:cNvPr id="16" name="Imagen 15">
            <a:extLst>
              <a:ext uri="{FF2B5EF4-FFF2-40B4-BE49-F238E27FC236}">
                <a16:creationId xmlns:a16="http://schemas.microsoft.com/office/drawing/2014/main" id="{D7989835-0F92-45C8-82A6-647ECB83EC51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26633" t="9514" r="29569" b="27352"/>
          <a:stretch/>
        </p:blipFill>
        <p:spPr>
          <a:xfrm rot="16200000">
            <a:off x="2460388" y="4951172"/>
            <a:ext cx="148115" cy="506889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56428130"/>
      </p:ext>
    </p:extLst>
  </p:cSld>
  <p:clrMapOvr>
    <a:masterClrMapping/>
  </p:clrMapOvr>
</p:sld>
</file>

<file path=ppt/slides/slide3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Imagen 1">
            <a:extLst>
              <a:ext uri="{FF2B5EF4-FFF2-40B4-BE49-F238E27FC236}">
                <a16:creationId xmlns:a16="http://schemas.microsoft.com/office/drawing/2014/main" id="{DE9B5F64-F2ED-43CC-81C1-0EB765562A7F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12514" t="3860" r="6827" b="1983"/>
          <a:stretch/>
        </p:blipFill>
        <p:spPr>
          <a:xfrm>
            <a:off x="0" y="-1"/>
            <a:ext cx="5068888" cy="7559675"/>
          </a:xfrm>
          <a:prstGeom prst="rect">
            <a:avLst/>
          </a:prstGeom>
        </p:spPr>
      </p:pic>
      <p:sp>
        <p:nvSpPr>
          <p:cNvPr id="7" name="Rectángulo 6">
            <a:extLst>
              <a:ext uri="{FF2B5EF4-FFF2-40B4-BE49-F238E27FC236}">
                <a16:creationId xmlns:a16="http://schemas.microsoft.com/office/drawing/2014/main" id="{7472F27D-6D4F-4708-83F8-213C1428F5C1}"/>
              </a:ext>
            </a:extLst>
          </p:cNvPr>
          <p:cNvSpPr/>
          <p:nvPr/>
        </p:nvSpPr>
        <p:spPr>
          <a:xfrm>
            <a:off x="1707284" y="6882353"/>
            <a:ext cx="1695777" cy="53264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07000"/>
              </a:lnSpc>
              <a:spcAft>
                <a:spcPts val="800"/>
              </a:spcAft>
            </a:pPr>
            <a:r>
              <a:rPr lang="es-CL" sz="2800" dirty="0" smtClean="0">
                <a:solidFill>
                  <a:schemeClr val="bg1"/>
                </a:solidFill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2022-2023</a:t>
            </a:r>
            <a:endParaRPr lang="es-CL" sz="2800" dirty="0">
              <a:solidFill>
                <a:schemeClr val="bg1"/>
              </a:solidFill>
              <a:effectLst/>
              <a:latin typeface="Akazan Lt" panose="02000506020000020003" pitchFamily="2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10" name="CuadroTexto 9">
            <a:extLst>
              <a:ext uri="{FF2B5EF4-FFF2-40B4-BE49-F238E27FC236}">
                <a16:creationId xmlns:a16="http://schemas.microsoft.com/office/drawing/2014/main" id="{CED82FF6-2539-46A8-933E-48EB8A56C90D}"/>
              </a:ext>
            </a:extLst>
          </p:cNvPr>
          <p:cNvSpPr txBox="1"/>
          <p:nvPr/>
        </p:nvSpPr>
        <p:spPr>
          <a:xfrm>
            <a:off x="914997" y="2548088"/>
            <a:ext cx="3280352" cy="24634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07000"/>
              </a:lnSpc>
              <a:spcAft>
                <a:spcPts val="726"/>
              </a:spcAft>
            </a:pPr>
            <a:r>
              <a:rPr lang="es-CL" sz="3600" dirty="0">
                <a:solidFill>
                  <a:schemeClr val="bg1"/>
                </a:solidFill>
                <a:latin typeface="Angelface" pitchFamily="50" charset="0"/>
                <a:ea typeface="Calibri" panose="020F0502020204030204" pitchFamily="34" charset="0"/>
                <a:cs typeface="Times New Roman" panose="02020603050405020304" pitchFamily="18" charset="0"/>
              </a:rPr>
              <a:t>La persona que cose es una guerrera con las manos y una artista con el corazón.</a:t>
            </a:r>
            <a:endParaRPr lang="es-CL" sz="4000" dirty="0">
              <a:solidFill>
                <a:schemeClr val="bg1"/>
              </a:solidFill>
              <a:latin typeface="Angelface" pitchFamily="50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pic>
        <p:nvPicPr>
          <p:cNvPr id="14" name="Imagen 13">
            <a:extLst>
              <a:ext uri="{FF2B5EF4-FFF2-40B4-BE49-F238E27FC236}">
                <a16:creationId xmlns:a16="http://schemas.microsoft.com/office/drawing/2014/main" id="{847FCFBC-453D-42AD-BD29-00DB1CA320CB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9800" r="49390" b="13849"/>
          <a:stretch/>
        </p:blipFill>
        <p:spPr>
          <a:xfrm>
            <a:off x="0" y="1"/>
            <a:ext cx="5048160" cy="755967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90616252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" name="Rectangle 1">
            <a:extLst>
              <a:ext uri="{FF2B5EF4-FFF2-40B4-BE49-F238E27FC236}">
                <a16:creationId xmlns:a16="http://schemas.microsoft.com/office/drawing/2014/main" id="{2E24DBC7-157D-4611-B8CB-FA3A1753A62C}"/>
              </a:ext>
            </a:extLst>
          </p:cNvPr>
          <p:cNvSpPr>
            <a:spLocks noChangeArrowheads="1"/>
          </p:cNvSpPr>
          <p:nvPr/>
        </p:nvSpPr>
        <p:spPr bwMode="auto">
          <a:xfrm>
            <a:off x="-4767139" y="3818214"/>
            <a:ext cx="189166" cy="64633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s-CL" altLang="es-CL" sz="1800">
                <a:latin typeface="Arial" panose="020B0604020202020204" pitchFamily="34" charset="0"/>
              </a:rPr>
              <a:t/>
            </a:r>
            <a:br>
              <a:rPr lang="es-CL" altLang="es-CL" sz="1800">
                <a:latin typeface="Arial" panose="020B0604020202020204" pitchFamily="34" charset="0"/>
              </a:rPr>
            </a:br>
            <a:endParaRPr lang="es-CL" altLang="es-CL" sz="1800">
              <a:latin typeface="Arial" panose="020B0604020202020204" pitchFamily="34" charset="0"/>
            </a:endParaRPr>
          </a:p>
        </p:txBody>
      </p:sp>
      <p:pic>
        <p:nvPicPr>
          <p:cNvPr id="44" name="Imagen 43">
            <a:extLst>
              <a:ext uri="{FF2B5EF4-FFF2-40B4-BE49-F238E27FC236}">
                <a16:creationId xmlns:a16="http://schemas.microsoft.com/office/drawing/2014/main" id="{B36EBF03-AB3D-4073-BB13-6E8E23D27E6B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26633" t="9514" r="29569" b="27352"/>
          <a:stretch/>
        </p:blipFill>
        <p:spPr>
          <a:xfrm rot="16200000">
            <a:off x="2149115" y="-1890490"/>
            <a:ext cx="770655" cy="5068891"/>
          </a:xfrm>
          <a:prstGeom prst="rect">
            <a:avLst/>
          </a:prstGeom>
        </p:spPr>
      </p:pic>
      <p:sp>
        <p:nvSpPr>
          <p:cNvPr id="45" name="Rectángulo 44">
            <a:extLst>
              <a:ext uri="{FF2B5EF4-FFF2-40B4-BE49-F238E27FC236}">
                <a16:creationId xmlns:a16="http://schemas.microsoft.com/office/drawing/2014/main" id="{77F74DBB-122E-4903-90D4-87D86EBFA693}"/>
              </a:ext>
            </a:extLst>
          </p:cNvPr>
          <p:cNvSpPr/>
          <p:nvPr/>
        </p:nvSpPr>
        <p:spPr>
          <a:xfrm>
            <a:off x="546448" y="171843"/>
            <a:ext cx="4148168" cy="107830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07000"/>
              </a:lnSpc>
              <a:spcAft>
                <a:spcPts val="726"/>
              </a:spcAft>
            </a:pPr>
            <a:r>
              <a:rPr lang="es-CL" sz="5988" dirty="0">
                <a:solidFill>
                  <a:schemeClr val="bg1"/>
                </a:solidFill>
                <a:latin typeface="Angelface" pitchFamily="50" charset="0"/>
                <a:ea typeface="Calibri" panose="020F0502020204030204" pitchFamily="34" charset="0"/>
                <a:cs typeface="Times New Roman" panose="02020603050405020304" pitchFamily="18" charset="0"/>
              </a:rPr>
              <a:t>Calendario 2022</a:t>
            </a:r>
            <a:endParaRPr lang="es-CL" sz="6532" dirty="0">
              <a:solidFill>
                <a:schemeClr val="bg1"/>
              </a:solidFill>
              <a:latin typeface="Angelface" pitchFamily="50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graphicFrame>
        <p:nvGraphicFramePr>
          <p:cNvPr id="41" name="Tabla 40">
            <a:extLst>
              <a:ext uri="{FF2B5EF4-FFF2-40B4-BE49-F238E27FC236}">
                <a16:creationId xmlns:a16="http://schemas.microsoft.com/office/drawing/2014/main" id="{34215FB7-2D54-42E1-ABD1-7FBCA61763D3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56750284"/>
              </p:ext>
            </p:extLst>
          </p:nvPr>
        </p:nvGraphicFramePr>
        <p:xfrm>
          <a:off x="449831" y="5982108"/>
          <a:ext cx="1278949" cy="1416578"/>
        </p:xfrm>
        <a:graphic>
          <a:graphicData uri="http://schemas.openxmlformats.org/drawingml/2006/table">
            <a:tbl>
              <a:tblPr>
                <a:tableStyleId>{2D5ABB26-0587-4C30-8999-92F81FD0307C}</a:tableStyleId>
              </a:tblPr>
              <a:tblGrid>
                <a:gridCol w="182707">
                  <a:extLst>
                    <a:ext uri="{9D8B030D-6E8A-4147-A177-3AD203B41FA5}">
                      <a16:colId xmlns:a16="http://schemas.microsoft.com/office/drawing/2014/main" val="2456216107"/>
                    </a:ext>
                  </a:extLst>
                </a:gridCol>
                <a:gridCol w="182707">
                  <a:extLst>
                    <a:ext uri="{9D8B030D-6E8A-4147-A177-3AD203B41FA5}">
                      <a16:colId xmlns:a16="http://schemas.microsoft.com/office/drawing/2014/main" val="888261296"/>
                    </a:ext>
                  </a:extLst>
                </a:gridCol>
                <a:gridCol w="182707">
                  <a:extLst>
                    <a:ext uri="{9D8B030D-6E8A-4147-A177-3AD203B41FA5}">
                      <a16:colId xmlns:a16="http://schemas.microsoft.com/office/drawing/2014/main" val="430380945"/>
                    </a:ext>
                  </a:extLst>
                </a:gridCol>
                <a:gridCol w="182707">
                  <a:extLst>
                    <a:ext uri="{9D8B030D-6E8A-4147-A177-3AD203B41FA5}">
                      <a16:colId xmlns:a16="http://schemas.microsoft.com/office/drawing/2014/main" val="1780439633"/>
                    </a:ext>
                  </a:extLst>
                </a:gridCol>
                <a:gridCol w="182707">
                  <a:extLst>
                    <a:ext uri="{9D8B030D-6E8A-4147-A177-3AD203B41FA5}">
                      <a16:colId xmlns:a16="http://schemas.microsoft.com/office/drawing/2014/main" val="3334015248"/>
                    </a:ext>
                  </a:extLst>
                </a:gridCol>
                <a:gridCol w="182707">
                  <a:extLst>
                    <a:ext uri="{9D8B030D-6E8A-4147-A177-3AD203B41FA5}">
                      <a16:colId xmlns:a16="http://schemas.microsoft.com/office/drawing/2014/main" val="694524692"/>
                    </a:ext>
                  </a:extLst>
                </a:gridCol>
                <a:gridCol w="182707">
                  <a:extLst>
                    <a:ext uri="{9D8B030D-6E8A-4147-A177-3AD203B41FA5}">
                      <a16:colId xmlns:a16="http://schemas.microsoft.com/office/drawing/2014/main" val="1322160768"/>
                    </a:ext>
                  </a:extLst>
                </a:gridCol>
              </a:tblGrid>
              <a:tr h="131555"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MX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L</a:t>
                      </a:r>
                    </a:p>
                  </a:txBody>
                  <a:tcPr marL="10688" marR="10688" marT="10688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MX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M</a:t>
                      </a:r>
                    </a:p>
                  </a:txBody>
                  <a:tcPr marL="10688" marR="10688" marT="10688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MX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X</a:t>
                      </a:r>
                    </a:p>
                  </a:txBody>
                  <a:tcPr marL="10688" marR="10688" marT="10688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MX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J</a:t>
                      </a:r>
                    </a:p>
                  </a:txBody>
                  <a:tcPr marL="10688" marR="10688" marT="10688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MX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V</a:t>
                      </a:r>
                    </a:p>
                  </a:txBody>
                  <a:tcPr marL="10688" marR="10688" marT="10688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MX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S</a:t>
                      </a:r>
                    </a:p>
                  </a:txBody>
                  <a:tcPr marL="10688" marR="10688" marT="10688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MX" sz="1050" u="none" strike="noStrike" kern="1200" dirty="0">
                          <a:solidFill>
                            <a:srgbClr val="990033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D</a:t>
                      </a:r>
                    </a:p>
                  </a:txBody>
                  <a:tcPr marL="10688" marR="10688" marT="10688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64220458"/>
                  </a:ext>
                </a:extLst>
              </a:tr>
              <a:tr h="164421"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 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 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 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 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 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 1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rgbClr val="990033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576631182"/>
                  </a:ext>
                </a:extLst>
              </a:tr>
              <a:tr h="164421"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8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rgbClr val="990033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43667762"/>
                  </a:ext>
                </a:extLst>
              </a:tr>
              <a:tr h="164421"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10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11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12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13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14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15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rgbClr val="990033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16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43689955"/>
                  </a:ext>
                </a:extLst>
              </a:tr>
              <a:tr h="164421"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17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18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19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20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21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22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rgbClr val="990033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23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18119412"/>
                  </a:ext>
                </a:extLst>
              </a:tr>
              <a:tr h="164421"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24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25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26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27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28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29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rgbClr val="990033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30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18619179"/>
                  </a:ext>
                </a:extLst>
              </a:tr>
              <a:tr h="164421"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31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endParaRPr lang="es-CL" sz="1050" u="none" strike="noStrike" kern="1200" dirty="0">
                        <a:solidFill>
                          <a:schemeClr val="tx1"/>
                        </a:solidFill>
                        <a:effectLst/>
                        <a:latin typeface="SF Foxboro Script" panose="00000400000000000000" pitchFamily="2" charset="0"/>
                        <a:ea typeface="+mn-ea"/>
                        <a:cs typeface="+mn-cs"/>
                      </a:endParaRP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 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 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 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 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rgbClr val="990033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 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38786277"/>
                  </a:ext>
                </a:extLst>
              </a:tr>
            </a:tbl>
          </a:graphicData>
        </a:graphic>
      </p:graphicFrame>
      <p:graphicFrame>
        <p:nvGraphicFramePr>
          <p:cNvPr id="42" name="Tabla 41">
            <a:extLst>
              <a:ext uri="{FF2B5EF4-FFF2-40B4-BE49-F238E27FC236}">
                <a16:creationId xmlns:a16="http://schemas.microsoft.com/office/drawing/2014/main" id="{D13BC4D6-6F75-4BE7-A3B9-A01498003D37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492636634"/>
              </p:ext>
            </p:extLst>
          </p:nvPr>
        </p:nvGraphicFramePr>
        <p:xfrm>
          <a:off x="1996283" y="5982108"/>
          <a:ext cx="1178096" cy="1252748"/>
        </p:xfrm>
        <a:graphic>
          <a:graphicData uri="http://schemas.openxmlformats.org/drawingml/2006/table">
            <a:tbl>
              <a:tblPr>
                <a:tableStyleId>{2D5ABB26-0587-4C30-8999-92F81FD0307C}</a:tableStyleId>
              </a:tblPr>
              <a:tblGrid>
                <a:gridCol w="161636">
                  <a:extLst>
                    <a:ext uri="{9D8B030D-6E8A-4147-A177-3AD203B41FA5}">
                      <a16:colId xmlns:a16="http://schemas.microsoft.com/office/drawing/2014/main" val="1228856951"/>
                    </a:ext>
                  </a:extLst>
                </a:gridCol>
                <a:gridCol w="161636">
                  <a:extLst>
                    <a:ext uri="{9D8B030D-6E8A-4147-A177-3AD203B41FA5}">
                      <a16:colId xmlns:a16="http://schemas.microsoft.com/office/drawing/2014/main" val="3850616539"/>
                    </a:ext>
                  </a:extLst>
                </a:gridCol>
                <a:gridCol w="161636">
                  <a:extLst>
                    <a:ext uri="{9D8B030D-6E8A-4147-A177-3AD203B41FA5}">
                      <a16:colId xmlns:a16="http://schemas.microsoft.com/office/drawing/2014/main" val="2112242590"/>
                    </a:ext>
                  </a:extLst>
                </a:gridCol>
                <a:gridCol w="161636">
                  <a:extLst>
                    <a:ext uri="{9D8B030D-6E8A-4147-A177-3AD203B41FA5}">
                      <a16:colId xmlns:a16="http://schemas.microsoft.com/office/drawing/2014/main" val="2212635319"/>
                    </a:ext>
                  </a:extLst>
                </a:gridCol>
                <a:gridCol w="161636">
                  <a:extLst>
                    <a:ext uri="{9D8B030D-6E8A-4147-A177-3AD203B41FA5}">
                      <a16:colId xmlns:a16="http://schemas.microsoft.com/office/drawing/2014/main" val="486865620"/>
                    </a:ext>
                  </a:extLst>
                </a:gridCol>
                <a:gridCol w="161636">
                  <a:extLst>
                    <a:ext uri="{9D8B030D-6E8A-4147-A177-3AD203B41FA5}">
                      <a16:colId xmlns:a16="http://schemas.microsoft.com/office/drawing/2014/main" val="282106471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156580709"/>
                    </a:ext>
                  </a:extLst>
                </a:gridCol>
              </a:tblGrid>
              <a:tr h="150342"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MX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L</a:t>
                      </a:r>
                    </a:p>
                  </a:txBody>
                  <a:tcPr marL="10688" marR="10688" marT="10688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MX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M</a:t>
                      </a:r>
                    </a:p>
                  </a:txBody>
                  <a:tcPr marL="10688" marR="10688" marT="10688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MX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X</a:t>
                      </a:r>
                    </a:p>
                  </a:txBody>
                  <a:tcPr marL="10688" marR="10688" marT="10688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MX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J</a:t>
                      </a:r>
                    </a:p>
                  </a:txBody>
                  <a:tcPr marL="10688" marR="10688" marT="10688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MX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V</a:t>
                      </a:r>
                    </a:p>
                  </a:txBody>
                  <a:tcPr marL="10688" marR="10688" marT="10688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MX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S</a:t>
                      </a:r>
                    </a:p>
                  </a:txBody>
                  <a:tcPr marL="10688" marR="10688" marT="10688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MX" sz="1050" u="none" strike="noStrike" kern="1200" dirty="0">
                          <a:solidFill>
                            <a:srgbClr val="990033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D</a:t>
                      </a:r>
                    </a:p>
                  </a:txBody>
                  <a:tcPr marL="10688" marR="10688" marT="10688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31782639"/>
                  </a:ext>
                </a:extLst>
              </a:tr>
              <a:tr h="182873"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 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 1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rgbClr val="990033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9701145"/>
                  </a:ext>
                </a:extLst>
              </a:tr>
              <a:tr h="182873"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8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10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11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12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rgbClr val="990033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13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06688505"/>
                  </a:ext>
                </a:extLst>
              </a:tr>
              <a:tr h="182873"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14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15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16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17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18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19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rgbClr val="990033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20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994933646"/>
                  </a:ext>
                </a:extLst>
              </a:tr>
              <a:tr h="182873"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21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22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23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24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25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26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rgbClr val="990033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27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3840882"/>
                  </a:ext>
                </a:extLst>
              </a:tr>
              <a:tr h="221461"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28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29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30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endParaRPr lang="es-CL" sz="1050" u="none" strike="noStrike" kern="1200" dirty="0">
                        <a:solidFill>
                          <a:schemeClr val="tx1"/>
                        </a:solidFill>
                        <a:effectLst/>
                        <a:latin typeface="SF Foxboro Script" panose="00000400000000000000" pitchFamily="2" charset="0"/>
                        <a:ea typeface="+mn-ea"/>
                        <a:cs typeface="+mn-cs"/>
                      </a:endParaRP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 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 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endParaRPr lang="es-CL" sz="1050" u="none" strike="noStrike" kern="1200" dirty="0">
                        <a:solidFill>
                          <a:schemeClr val="tx1"/>
                        </a:solidFill>
                        <a:effectLst/>
                        <a:latin typeface="SF Foxboro Script" panose="00000400000000000000" pitchFamily="2" charset="0"/>
                        <a:ea typeface="+mn-ea"/>
                        <a:cs typeface="+mn-cs"/>
                      </a:endParaRPr>
                    </a:p>
                  </a:txBody>
                  <a:tcP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54726246"/>
                  </a:ext>
                </a:extLst>
              </a:tr>
            </a:tbl>
          </a:graphicData>
        </a:graphic>
      </p:graphicFrame>
      <p:graphicFrame>
        <p:nvGraphicFramePr>
          <p:cNvPr id="43" name="Tabla 42">
            <a:extLst>
              <a:ext uri="{FF2B5EF4-FFF2-40B4-BE49-F238E27FC236}">
                <a16:creationId xmlns:a16="http://schemas.microsoft.com/office/drawing/2014/main" id="{EEF85722-6CBB-4C09-B93B-7DA726C47950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239645728"/>
              </p:ext>
            </p:extLst>
          </p:nvPr>
        </p:nvGraphicFramePr>
        <p:xfrm>
          <a:off x="3463069" y="5977455"/>
          <a:ext cx="1275099" cy="1208933"/>
        </p:xfrm>
        <a:graphic>
          <a:graphicData uri="http://schemas.openxmlformats.org/drawingml/2006/table">
            <a:tbl>
              <a:tblPr>
                <a:tableStyleId>{2D5ABB26-0587-4C30-8999-92F81FD0307C}</a:tableStyleId>
              </a:tblPr>
              <a:tblGrid>
                <a:gridCol w="182157">
                  <a:extLst>
                    <a:ext uri="{9D8B030D-6E8A-4147-A177-3AD203B41FA5}">
                      <a16:colId xmlns:a16="http://schemas.microsoft.com/office/drawing/2014/main" val="2727634512"/>
                    </a:ext>
                  </a:extLst>
                </a:gridCol>
                <a:gridCol w="182157">
                  <a:extLst>
                    <a:ext uri="{9D8B030D-6E8A-4147-A177-3AD203B41FA5}">
                      <a16:colId xmlns:a16="http://schemas.microsoft.com/office/drawing/2014/main" val="3936258839"/>
                    </a:ext>
                  </a:extLst>
                </a:gridCol>
                <a:gridCol w="182157">
                  <a:extLst>
                    <a:ext uri="{9D8B030D-6E8A-4147-A177-3AD203B41FA5}">
                      <a16:colId xmlns:a16="http://schemas.microsoft.com/office/drawing/2014/main" val="3584910525"/>
                    </a:ext>
                  </a:extLst>
                </a:gridCol>
                <a:gridCol w="182157">
                  <a:extLst>
                    <a:ext uri="{9D8B030D-6E8A-4147-A177-3AD203B41FA5}">
                      <a16:colId xmlns:a16="http://schemas.microsoft.com/office/drawing/2014/main" val="1402137340"/>
                    </a:ext>
                  </a:extLst>
                </a:gridCol>
                <a:gridCol w="182157">
                  <a:extLst>
                    <a:ext uri="{9D8B030D-6E8A-4147-A177-3AD203B41FA5}">
                      <a16:colId xmlns:a16="http://schemas.microsoft.com/office/drawing/2014/main" val="1519723424"/>
                    </a:ext>
                  </a:extLst>
                </a:gridCol>
                <a:gridCol w="182157">
                  <a:extLst>
                    <a:ext uri="{9D8B030D-6E8A-4147-A177-3AD203B41FA5}">
                      <a16:colId xmlns:a16="http://schemas.microsoft.com/office/drawing/2014/main" val="1105052726"/>
                    </a:ext>
                  </a:extLst>
                </a:gridCol>
                <a:gridCol w="182157">
                  <a:extLst>
                    <a:ext uri="{9D8B030D-6E8A-4147-A177-3AD203B41FA5}">
                      <a16:colId xmlns:a16="http://schemas.microsoft.com/office/drawing/2014/main" val="645089727"/>
                    </a:ext>
                  </a:extLst>
                </a:gridCol>
              </a:tblGrid>
              <a:tr h="133058"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MX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L</a:t>
                      </a:r>
                    </a:p>
                  </a:txBody>
                  <a:tcPr marL="10688" marR="10688" marT="10688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MX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M</a:t>
                      </a:r>
                    </a:p>
                  </a:txBody>
                  <a:tcPr marL="10688" marR="10688" marT="10688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MX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X</a:t>
                      </a:r>
                    </a:p>
                  </a:txBody>
                  <a:tcPr marL="10688" marR="10688" marT="10688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MX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J</a:t>
                      </a:r>
                    </a:p>
                  </a:txBody>
                  <a:tcPr marL="10688" marR="10688" marT="10688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MX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V</a:t>
                      </a:r>
                    </a:p>
                  </a:txBody>
                  <a:tcPr marL="10688" marR="10688" marT="10688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MX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S</a:t>
                      </a:r>
                    </a:p>
                  </a:txBody>
                  <a:tcPr marL="10688" marR="10688" marT="10688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MX" sz="1050" u="none" strike="noStrike" kern="1200" dirty="0">
                          <a:solidFill>
                            <a:srgbClr val="990033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D</a:t>
                      </a:r>
                    </a:p>
                  </a:txBody>
                  <a:tcPr marL="10688" marR="10688" marT="10688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00551770"/>
                  </a:ext>
                </a:extLst>
              </a:tr>
              <a:tr h="161848"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 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 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 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 1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rgbClr val="990033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069494693"/>
                  </a:ext>
                </a:extLst>
              </a:tr>
              <a:tr h="161848"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8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10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rgbClr val="990033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11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17483992"/>
                  </a:ext>
                </a:extLst>
              </a:tr>
              <a:tr h="161848"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12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13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14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15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16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17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rgbClr val="990033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03617707"/>
                  </a:ext>
                </a:extLst>
              </a:tr>
              <a:tr h="161848"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19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20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21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22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23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24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rgbClr val="990033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25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52030602"/>
                  </a:ext>
                </a:extLst>
              </a:tr>
              <a:tr h="161848"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26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27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28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29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30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31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endParaRPr lang="es-CL" sz="1050" u="none" strike="noStrike" kern="1200" dirty="0">
                        <a:solidFill>
                          <a:schemeClr val="tx1"/>
                        </a:solidFill>
                        <a:effectLst/>
                        <a:latin typeface="SF Foxboro Script" panose="00000400000000000000" pitchFamily="2" charset="0"/>
                        <a:ea typeface="+mn-ea"/>
                        <a:cs typeface="+mn-cs"/>
                      </a:endParaRPr>
                    </a:p>
                  </a:txBody>
                  <a:tcPr marL="28575" marR="28575" marT="19050" marB="28575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01153485"/>
                  </a:ext>
                </a:extLst>
              </a:tr>
            </a:tbl>
          </a:graphicData>
        </a:graphic>
      </p:graphicFrame>
      <p:graphicFrame>
        <p:nvGraphicFramePr>
          <p:cNvPr id="46" name="Tabla 45">
            <a:extLst>
              <a:ext uri="{FF2B5EF4-FFF2-40B4-BE49-F238E27FC236}">
                <a16:creationId xmlns:a16="http://schemas.microsoft.com/office/drawing/2014/main" id="{15492174-9659-4CFB-863A-263E4FA1993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74037549"/>
              </p:ext>
            </p:extLst>
          </p:nvPr>
        </p:nvGraphicFramePr>
        <p:xfrm>
          <a:off x="443974" y="4512949"/>
          <a:ext cx="1279824" cy="1416578"/>
        </p:xfrm>
        <a:graphic>
          <a:graphicData uri="http://schemas.openxmlformats.org/drawingml/2006/table">
            <a:tbl>
              <a:tblPr>
                <a:tableStyleId>{2D5ABB26-0587-4C30-8999-92F81FD0307C}</a:tableStyleId>
              </a:tblPr>
              <a:tblGrid>
                <a:gridCol w="182832">
                  <a:extLst>
                    <a:ext uri="{9D8B030D-6E8A-4147-A177-3AD203B41FA5}">
                      <a16:colId xmlns:a16="http://schemas.microsoft.com/office/drawing/2014/main" val="3124977193"/>
                    </a:ext>
                  </a:extLst>
                </a:gridCol>
                <a:gridCol w="182832">
                  <a:extLst>
                    <a:ext uri="{9D8B030D-6E8A-4147-A177-3AD203B41FA5}">
                      <a16:colId xmlns:a16="http://schemas.microsoft.com/office/drawing/2014/main" val="3425518899"/>
                    </a:ext>
                  </a:extLst>
                </a:gridCol>
                <a:gridCol w="182832">
                  <a:extLst>
                    <a:ext uri="{9D8B030D-6E8A-4147-A177-3AD203B41FA5}">
                      <a16:colId xmlns:a16="http://schemas.microsoft.com/office/drawing/2014/main" val="2598335437"/>
                    </a:ext>
                  </a:extLst>
                </a:gridCol>
                <a:gridCol w="182832">
                  <a:extLst>
                    <a:ext uri="{9D8B030D-6E8A-4147-A177-3AD203B41FA5}">
                      <a16:colId xmlns:a16="http://schemas.microsoft.com/office/drawing/2014/main" val="2297132104"/>
                    </a:ext>
                  </a:extLst>
                </a:gridCol>
                <a:gridCol w="182832">
                  <a:extLst>
                    <a:ext uri="{9D8B030D-6E8A-4147-A177-3AD203B41FA5}">
                      <a16:colId xmlns:a16="http://schemas.microsoft.com/office/drawing/2014/main" val="4222181841"/>
                    </a:ext>
                  </a:extLst>
                </a:gridCol>
                <a:gridCol w="182832">
                  <a:extLst>
                    <a:ext uri="{9D8B030D-6E8A-4147-A177-3AD203B41FA5}">
                      <a16:colId xmlns:a16="http://schemas.microsoft.com/office/drawing/2014/main" val="2372445170"/>
                    </a:ext>
                  </a:extLst>
                </a:gridCol>
                <a:gridCol w="182832">
                  <a:extLst>
                    <a:ext uri="{9D8B030D-6E8A-4147-A177-3AD203B41FA5}">
                      <a16:colId xmlns:a16="http://schemas.microsoft.com/office/drawing/2014/main" val="3468296972"/>
                    </a:ext>
                  </a:extLst>
                </a:gridCol>
              </a:tblGrid>
              <a:tr h="138376"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MX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L</a:t>
                      </a:r>
                    </a:p>
                  </a:txBody>
                  <a:tcPr marL="10688" marR="10688" marT="10688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MX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M</a:t>
                      </a:r>
                    </a:p>
                  </a:txBody>
                  <a:tcPr marL="10688" marR="10688" marT="10688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MX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X</a:t>
                      </a:r>
                    </a:p>
                  </a:txBody>
                  <a:tcPr marL="10688" marR="10688" marT="10688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MX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J</a:t>
                      </a:r>
                    </a:p>
                  </a:txBody>
                  <a:tcPr marL="10688" marR="10688" marT="10688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MX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V</a:t>
                      </a:r>
                    </a:p>
                  </a:txBody>
                  <a:tcPr marL="10688" marR="10688" marT="10688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MX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S</a:t>
                      </a:r>
                    </a:p>
                  </a:txBody>
                  <a:tcPr marL="10688" marR="10688" marT="10688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MX" sz="1050" u="none" strike="noStrike" kern="1200" dirty="0">
                          <a:solidFill>
                            <a:srgbClr val="990033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D</a:t>
                      </a:r>
                    </a:p>
                  </a:txBody>
                  <a:tcPr marL="10688" marR="10688" marT="10688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62211978"/>
                  </a:ext>
                </a:extLst>
              </a:tr>
              <a:tr h="172946"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 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 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 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 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 1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rgbClr val="990033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278731775"/>
                  </a:ext>
                </a:extLst>
              </a:tr>
              <a:tr h="172946"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8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rgbClr val="990033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10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2023452"/>
                  </a:ext>
                </a:extLst>
              </a:tr>
              <a:tr h="172946"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11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12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13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14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15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16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rgbClr val="990033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17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89512206"/>
                  </a:ext>
                </a:extLst>
              </a:tr>
              <a:tr h="172946"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18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19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20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21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22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23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rgbClr val="990033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24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20693766"/>
                  </a:ext>
                </a:extLst>
              </a:tr>
              <a:tr h="172946"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25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26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27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28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29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30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rgbClr val="990033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31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34874299"/>
                  </a:ext>
                </a:extLst>
              </a:tr>
              <a:tr h="172946"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endParaRPr lang="es-CL" sz="1050" u="none" strike="noStrike" kern="1200" dirty="0">
                        <a:solidFill>
                          <a:schemeClr val="tx1"/>
                        </a:solidFill>
                        <a:effectLst/>
                        <a:latin typeface="SF Foxboro Script" panose="00000400000000000000" pitchFamily="2" charset="0"/>
                        <a:ea typeface="+mn-ea"/>
                        <a:cs typeface="+mn-cs"/>
                      </a:endParaRP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 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 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 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 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 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 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284092214"/>
                  </a:ext>
                </a:extLst>
              </a:tr>
            </a:tbl>
          </a:graphicData>
        </a:graphic>
      </p:graphicFrame>
      <p:graphicFrame>
        <p:nvGraphicFramePr>
          <p:cNvPr id="47" name="Tabla 46">
            <a:extLst>
              <a:ext uri="{FF2B5EF4-FFF2-40B4-BE49-F238E27FC236}">
                <a16:creationId xmlns:a16="http://schemas.microsoft.com/office/drawing/2014/main" id="{5F3626CA-A0B3-404B-B268-C7453C2CF94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031588942"/>
              </p:ext>
            </p:extLst>
          </p:nvPr>
        </p:nvGraphicFramePr>
        <p:xfrm>
          <a:off x="1997027" y="4507217"/>
          <a:ext cx="1173312" cy="1208933"/>
        </p:xfrm>
        <a:graphic>
          <a:graphicData uri="http://schemas.openxmlformats.org/drawingml/2006/table">
            <a:tbl>
              <a:tblPr>
                <a:tableStyleId>{2D5ABB26-0587-4C30-8999-92F81FD0307C}</a:tableStyleId>
              </a:tblPr>
              <a:tblGrid>
                <a:gridCol w="167616">
                  <a:extLst>
                    <a:ext uri="{9D8B030D-6E8A-4147-A177-3AD203B41FA5}">
                      <a16:colId xmlns:a16="http://schemas.microsoft.com/office/drawing/2014/main" val="1896149520"/>
                    </a:ext>
                  </a:extLst>
                </a:gridCol>
                <a:gridCol w="167616">
                  <a:extLst>
                    <a:ext uri="{9D8B030D-6E8A-4147-A177-3AD203B41FA5}">
                      <a16:colId xmlns:a16="http://schemas.microsoft.com/office/drawing/2014/main" val="2227170610"/>
                    </a:ext>
                  </a:extLst>
                </a:gridCol>
                <a:gridCol w="167616">
                  <a:extLst>
                    <a:ext uri="{9D8B030D-6E8A-4147-A177-3AD203B41FA5}">
                      <a16:colId xmlns:a16="http://schemas.microsoft.com/office/drawing/2014/main" val="2616497368"/>
                    </a:ext>
                  </a:extLst>
                </a:gridCol>
                <a:gridCol w="167616">
                  <a:extLst>
                    <a:ext uri="{9D8B030D-6E8A-4147-A177-3AD203B41FA5}">
                      <a16:colId xmlns:a16="http://schemas.microsoft.com/office/drawing/2014/main" val="892990370"/>
                    </a:ext>
                  </a:extLst>
                </a:gridCol>
                <a:gridCol w="167616">
                  <a:extLst>
                    <a:ext uri="{9D8B030D-6E8A-4147-A177-3AD203B41FA5}">
                      <a16:colId xmlns:a16="http://schemas.microsoft.com/office/drawing/2014/main" val="2662766950"/>
                    </a:ext>
                  </a:extLst>
                </a:gridCol>
                <a:gridCol w="167616">
                  <a:extLst>
                    <a:ext uri="{9D8B030D-6E8A-4147-A177-3AD203B41FA5}">
                      <a16:colId xmlns:a16="http://schemas.microsoft.com/office/drawing/2014/main" val="1623635670"/>
                    </a:ext>
                  </a:extLst>
                </a:gridCol>
                <a:gridCol w="167616">
                  <a:extLst>
                    <a:ext uri="{9D8B030D-6E8A-4147-A177-3AD203B41FA5}">
                      <a16:colId xmlns:a16="http://schemas.microsoft.com/office/drawing/2014/main" val="4077805117"/>
                    </a:ext>
                  </a:extLst>
                </a:gridCol>
              </a:tblGrid>
              <a:tr h="157237"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MX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L</a:t>
                      </a:r>
                    </a:p>
                  </a:txBody>
                  <a:tcPr marL="10688" marR="10688" marT="10688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MX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M</a:t>
                      </a:r>
                    </a:p>
                  </a:txBody>
                  <a:tcPr marL="10688" marR="10688" marT="10688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MX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X</a:t>
                      </a:r>
                    </a:p>
                  </a:txBody>
                  <a:tcPr marL="10688" marR="10688" marT="10688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MX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J</a:t>
                      </a:r>
                    </a:p>
                  </a:txBody>
                  <a:tcPr marL="10688" marR="10688" marT="10688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MX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V</a:t>
                      </a:r>
                    </a:p>
                  </a:txBody>
                  <a:tcPr marL="10688" marR="10688" marT="10688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MX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S</a:t>
                      </a:r>
                    </a:p>
                  </a:txBody>
                  <a:tcPr marL="10688" marR="10688" marT="10688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MX" sz="1050" u="none" strike="noStrike" kern="1200" dirty="0">
                          <a:solidFill>
                            <a:srgbClr val="990033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D</a:t>
                      </a:r>
                    </a:p>
                  </a:txBody>
                  <a:tcPr marL="10688" marR="10688" marT="10688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23749237"/>
                  </a:ext>
                </a:extLst>
              </a:tr>
              <a:tr h="191259"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 1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rgbClr val="990033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5542987"/>
                  </a:ext>
                </a:extLst>
              </a:tr>
              <a:tr h="191259"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8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10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11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12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13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rgbClr val="990033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14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081017672"/>
                  </a:ext>
                </a:extLst>
              </a:tr>
              <a:tr h="191259"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15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16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17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18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19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20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rgbClr val="990033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21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47483832"/>
                  </a:ext>
                </a:extLst>
              </a:tr>
              <a:tr h="191259"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22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23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24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25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26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27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rgbClr val="990033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28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35218420"/>
                  </a:ext>
                </a:extLst>
              </a:tr>
              <a:tr h="191259"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29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30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31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endParaRPr lang="es-CL" sz="1050" u="none" strike="noStrike" kern="1200" dirty="0">
                        <a:solidFill>
                          <a:schemeClr val="tx1"/>
                        </a:solidFill>
                        <a:effectLst/>
                        <a:latin typeface="SF Foxboro Script" panose="00000400000000000000" pitchFamily="2" charset="0"/>
                        <a:ea typeface="+mn-ea"/>
                        <a:cs typeface="+mn-cs"/>
                      </a:endParaRP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 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 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rgbClr val="990033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 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28852577"/>
                  </a:ext>
                </a:extLst>
              </a:tr>
            </a:tbl>
          </a:graphicData>
        </a:graphic>
      </p:graphicFrame>
      <p:graphicFrame>
        <p:nvGraphicFramePr>
          <p:cNvPr id="48" name="Tabla 47">
            <a:extLst>
              <a:ext uri="{FF2B5EF4-FFF2-40B4-BE49-F238E27FC236}">
                <a16:creationId xmlns:a16="http://schemas.microsoft.com/office/drawing/2014/main" id="{EC11CDC3-E00F-468A-AD74-EB3E55C23A69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08574229"/>
              </p:ext>
            </p:extLst>
          </p:nvPr>
        </p:nvGraphicFramePr>
        <p:xfrm>
          <a:off x="3420515" y="4501729"/>
          <a:ext cx="1275099" cy="1208933"/>
        </p:xfrm>
        <a:graphic>
          <a:graphicData uri="http://schemas.openxmlformats.org/drawingml/2006/table">
            <a:tbl>
              <a:tblPr>
                <a:tableStyleId>{2D5ABB26-0587-4C30-8999-92F81FD0307C}</a:tableStyleId>
              </a:tblPr>
              <a:tblGrid>
                <a:gridCol w="182157">
                  <a:extLst>
                    <a:ext uri="{9D8B030D-6E8A-4147-A177-3AD203B41FA5}">
                      <a16:colId xmlns:a16="http://schemas.microsoft.com/office/drawing/2014/main" val="2204236362"/>
                    </a:ext>
                  </a:extLst>
                </a:gridCol>
                <a:gridCol w="182157">
                  <a:extLst>
                    <a:ext uri="{9D8B030D-6E8A-4147-A177-3AD203B41FA5}">
                      <a16:colId xmlns:a16="http://schemas.microsoft.com/office/drawing/2014/main" val="4004949433"/>
                    </a:ext>
                  </a:extLst>
                </a:gridCol>
                <a:gridCol w="182157">
                  <a:extLst>
                    <a:ext uri="{9D8B030D-6E8A-4147-A177-3AD203B41FA5}">
                      <a16:colId xmlns:a16="http://schemas.microsoft.com/office/drawing/2014/main" val="2984754120"/>
                    </a:ext>
                  </a:extLst>
                </a:gridCol>
                <a:gridCol w="182157">
                  <a:extLst>
                    <a:ext uri="{9D8B030D-6E8A-4147-A177-3AD203B41FA5}">
                      <a16:colId xmlns:a16="http://schemas.microsoft.com/office/drawing/2014/main" val="1524319642"/>
                    </a:ext>
                  </a:extLst>
                </a:gridCol>
                <a:gridCol w="182157">
                  <a:extLst>
                    <a:ext uri="{9D8B030D-6E8A-4147-A177-3AD203B41FA5}">
                      <a16:colId xmlns:a16="http://schemas.microsoft.com/office/drawing/2014/main" val="3611218488"/>
                    </a:ext>
                  </a:extLst>
                </a:gridCol>
                <a:gridCol w="182157">
                  <a:extLst>
                    <a:ext uri="{9D8B030D-6E8A-4147-A177-3AD203B41FA5}">
                      <a16:colId xmlns:a16="http://schemas.microsoft.com/office/drawing/2014/main" val="1155575046"/>
                    </a:ext>
                  </a:extLst>
                </a:gridCol>
                <a:gridCol w="182157">
                  <a:extLst>
                    <a:ext uri="{9D8B030D-6E8A-4147-A177-3AD203B41FA5}">
                      <a16:colId xmlns:a16="http://schemas.microsoft.com/office/drawing/2014/main" val="3527243003"/>
                    </a:ext>
                  </a:extLst>
                </a:gridCol>
              </a:tblGrid>
              <a:tr h="162195"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MX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L</a:t>
                      </a:r>
                    </a:p>
                  </a:txBody>
                  <a:tcPr marL="10688" marR="10688" marT="10688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MX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M</a:t>
                      </a:r>
                    </a:p>
                  </a:txBody>
                  <a:tcPr marL="10688" marR="10688" marT="10688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MX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X</a:t>
                      </a:r>
                    </a:p>
                  </a:txBody>
                  <a:tcPr marL="10688" marR="10688" marT="10688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MX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J</a:t>
                      </a:r>
                    </a:p>
                  </a:txBody>
                  <a:tcPr marL="10688" marR="10688" marT="10688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MX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V</a:t>
                      </a:r>
                    </a:p>
                  </a:txBody>
                  <a:tcPr marL="10688" marR="10688" marT="10688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MX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S</a:t>
                      </a:r>
                    </a:p>
                  </a:txBody>
                  <a:tcPr marL="10688" marR="10688" marT="10688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MX" sz="1050" u="none" strike="noStrike" kern="1200" dirty="0">
                          <a:solidFill>
                            <a:srgbClr val="990033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D</a:t>
                      </a:r>
                    </a:p>
                  </a:txBody>
                  <a:tcPr marL="10688" marR="10688" marT="10688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49232031"/>
                  </a:ext>
                </a:extLst>
              </a:tr>
              <a:tr h="197290"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 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 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 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1 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rgbClr val="990033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17000586"/>
                  </a:ext>
                </a:extLst>
              </a:tr>
              <a:tr h="197290"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8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10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rgbClr val="990033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11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65196318"/>
                  </a:ext>
                </a:extLst>
              </a:tr>
              <a:tr h="197290"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12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13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14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15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16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17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rgbClr val="990033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18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67768504"/>
                  </a:ext>
                </a:extLst>
              </a:tr>
              <a:tr h="197290"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19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20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21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22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23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24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rgbClr val="990033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25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39848112"/>
                  </a:ext>
                </a:extLst>
              </a:tr>
              <a:tr h="197290"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26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27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28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29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30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endParaRPr lang="es-CL" sz="1050" u="none" strike="noStrike" kern="1200" dirty="0">
                        <a:solidFill>
                          <a:schemeClr val="tx1"/>
                        </a:solidFill>
                        <a:effectLst/>
                        <a:latin typeface="SF Foxboro Script" panose="00000400000000000000" pitchFamily="2" charset="0"/>
                        <a:ea typeface="+mn-ea"/>
                        <a:cs typeface="+mn-cs"/>
                      </a:endParaRP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 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77517441"/>
                  </a:ext>
                </a:extLst>
              </a:tr>
            </a:tbl>
          </a:graphicData>
        </a:graphic>
      </p:graphicFrame>
      <p:graphicFrame>
        <p:nvGraphicFramePr>
          <p:cNvPr id="53" name="Tabla 52">
            <a:extLst>
              <a:ext uri="{FF2B5EF4-FFF2-40B4-BE49-F238E27FC236}">
                <a16:creationId xmlns:a16="http://schemas.microsoft.com/office/drawing/2014/main" id="{CFF2EE9C-2685-4ACC-88EB-1D8E6BA67009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916196278"/>
              </p:ext>
            </p:extLst>
          </p:nvPr>
        </p:nvGraphicFramePr>
        <p:xfrm>
          <a:off x="2019008" y="2921324"/>
          <a:ext cx="1173312" cy="1416578"/>
        </p:xfrm>
        <a:graphic>
          <a:graphicData uri="http://schemas.openxmlformats.org/drawingml/2006/table">
            <a:tbl>
              <a:tblPr>
                <a:tableStyleId>{2D5ABB26-0587-4C30-8999-92F81FD0307C}</a:tableStyleId>
              </a:tblPr>
              <a:tblGrid>
                <a:gridCol w="167616">
                  <a:extLst>
                    <a:ext uri="{9D8B030D-6E8A-4147-A177-3AD203B41FA5}">
                      <a16:colId xmlns:a16="http://schemas.microsoft.com/office/drawing/2014/main" val="3789104458"/>
                    </a:ext>
                  </a:extLst>
                </a:gridCol>
                <a:gridCol w="167616">
                  <a:extLst>
                    <a:ext uri="{9D8B030D-6E8A-4147-A177-3AD203B41FA5}">
                      <a16:colId xmlns:a16="http://schemas.microsoft.com/office/drawing/2014/main" val="3228802695"/>
                    </a:ext>
                  </a:extLst>
                </a:gridCol>
                <a:gridCol w="167616">
                  <a:extLst>
                    <a:ext uri="{9D8B030D-6E8A-4147-A177-3AD203B41FA5}">
                      <a16:colId xmlns:a16="http://schemas.microsoft.com/office/drawing/2014/main" val="3793794309"/>
                    </a:ext>
                  </a:extLst>
                </a:gridCol>
                <a:gridCol w="167616">
                  <a:extLst>
                    <a:ext uri="{9D8B030D-6E8A-4147-A177-3AD203B41FA5}">
                      <a16:colId xmlns:a16="http://schemas.microsoft.com/office/drawing/2014/main" val="2054785500"/>
                    </a:ext>
                  </a:extLst>
                </a:gridCol>
                <a:gridCol w="167616">
                  <a:extLst>
                    <a:ext uri="{9D8B030D-6E8A-4147-A177-3AD203B41FA5}">
                      <a16:colId xmlns:a16="http://schemas.microsoft.com/office/drawing/2014/main" val="3000424389"/>
                    </a:ext>
                  </a:extLst>
                </a:gridCol>
                <a:gridCol w="167616">
                  <a:extLst>
                    <a:ext uri="{9D8B030D-6E8A-4147-A177-3AD203B41FA5}">
                      <a16:colId xmlns:a16="http://schemas.microsoft.com/office/drawing/2014/main" val="2566759867"/>
                    </a:ext>
                  </a:extLst>
                </a:gridCol>
                <a:gridCol w="167616">
                  <a:extLst>
                    <a:ext uri="{9D8B030D-6E8A-4147-A177-3AD203B41FA5}">
                      <a16:colId xmlns:a16="http://schemas.microsoft.com/office/drawing/2014/main" val="367991476"/>
                    </a:ext>
                  </a:extLst>
                </a:gridCol>
              </a:tblGrid>
              <a:tr h="148770"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MX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L</a:t>
                      </a:r>
                    </a:p>
                  </a:txBody>
                  <a:tcPr marL="10688" marR="10688" marT="10688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MX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M</a:t>
                      </a:r>
                    </a:p>
                  </a:txBody>
                  <a:tcPr marL="10688" marR="10688" marT="10688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MX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X</a:t>
                      </a:r>
                    </a:p>
                  </a:txBody>
                  <a:tcPr marL="10688" marR="10688" marT="10688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MX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J</a:t>
                      </a:r>
                    </a:p>
                  </a:txBody>
                  <a:tcPr marL="10688" marR="10688" marT="10688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MX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V</a:t>
                      </a:r>
                    </a:p>
                  </a:txBody>
                  <a:tcPr marL="10688" marR="10688" marT="10688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MX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S</a:t>
                      </a:r>
                    </a:p>
                  </a:txBody>
                  <a:tcPr marL="10688" marR="10688" marT="10688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MX" sz="1050" u="none" strike="noStrike" kern="1200" dirty="0">
                          <a:solidFill>
                            <a:srgbClr val="990033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D</a:t>
                      </a:r>
                    </a:p>
                  </a:txBody>
                  <a:tcPr marL="10688" marR="10688" marT="10688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086440479"/>
                  </a:ext>
                </a:extLst>
              </a:tr>
              <a:tr h="180960"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endParaRPr lang="es-CL" sz="1050" u="none" strike="noStrike" kern="1200" dirty="0">
                        <a:solidFill>
                          <a:schemeClr val="tx1"/>
                        </a:solidFill>
                        <a:effectLst/>
                        <a:latin typeface="SF Foxboro Script" panose="00000400000000000000" pitchFamily="2" charset="0"/>
                        <a:ea typeface="+mn-ea"/>
                        <a:cs typeface="+mn-cs"/>
                      </a:endParaRP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endParaRPr lang="es-CL" sz="1050" u="none" strike="noStrike" kern="1200">
                        <a:solidFill>
                          <a:schemeClr val="tx1"/>
                        </a:solidFill>
                        <a:effectLst/>
                        <a:latin typeface="SF Foxboro Script" panose="00000400000000000000" pitchFamily="2" charset="0"/>
                        <a:ea typeface="+mn-ea"/>
                        <a:cs typeface="+mn-cs"/>
                      </a:endParaRP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endParaRPr lang="es-CL" sz="1050" u="none" strike="noStrike" kern="1200" dirty="0">
                        <a:solidFill>
                          <a:schemeClr val="tx1"/>
                        </a:solidFill>
                        <a:effectLst/>
                        <a:latin typeface="SF Foxboro Script" panose="00000400000000000000" pitchFamily="2" charset="0"/>
                        <a:ea typeface="+mn-ea"/>
                        <a:cs typeface="+mn-cs"/>
                      </a:endParaRP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endParaRPr lang="es-CL" sz="1050" u="none" strike="noStrike" kern="1200" dirty="0">
                        <a:solidFill>
                          <a:schemeClr val="tx1"/>
                        </a:solidFill>
                        <a:effectLst/>
                        <a:latin typeface="SF Foxboro Script" panose="00000400000000000000" pitchFamily="2" charset="0"/>
                        <a:ea typeface="+mn-ea"/>
                        <a:cs typeface="+mn-cs"/>
                      </a:endParaRP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endParaRPr lang="es-CL" sz="1050" u="none" strike="noStrike" kern="1200" dirty="0">
                        <a:solidFill>
                          <a:schemeClr val="tx1"/>
                        </a:solidFill>
                        <a:effectLst/>
                        <a:latin typeface="SF Foxboro Script" panose="00000400000000000000" pitchFamily="2" charset="0"/>
                        <a:ea typeface="+mn-ea"/>
                        <a:cs typeface="+mn-cs"/>
                      </a:endParaRP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endParaRPr lang="es-CL" sz="1050" u="none" strike="noStrike" kern="1200" dirty="0">
                        <a:solidFill>
                          <a:schemeClr val="tx1"/>
                        </a:solidFill>
                        <a:effectLst/>
                        <a:latin typeface="SF Foxboro Script" panose="00000400000000000000" pitchFamily="2" charset="0"/>
                        <a:ea typeface="+mn-ea"/>
                        <a:cs typeface="+mn-cs"/>
                      </a:endParaRP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rgbClr val="990033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91726818"/>
                  </a:ext>
                </a:extLst>
              </a:tr>
              <a:tr h="180960"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rgbClr val="990033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8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5978868"/>
                  </a:ext>
                </a:extLst>
              </a:tr>
              <a:tr h="180960"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10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11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12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13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14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rgbClr val="990033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15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16706753"/>
                  </a:ext>
                </a:extLst>
              </a:tr>
              <a:tr h="180960"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16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17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18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19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20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21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rgbClr val="990033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22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262056309"/>
                  </a:ext>
                </a:extLst>
              </a:tr>
              <a:tr h="180960"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23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24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25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26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27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28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rgbClr val="990033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29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49606381"/>
                  </a:ext>
                </a:extLst>
              </a:tr>
              <a:tr h="180960"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30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31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endParaRPr lang="es-CL" sz="1050" u="none" strike="noStrike" kern="1200" dirty="0">
                        <a:solidFill>
                          <a:schemeClr val="tx1"/>
                        </a:solidFill>
                        <a:effectLst/>
                        <a:latin typeface="SF Foxboro Script" panose="00000400000000000000" pitchFamily="2" charset="0"/>
                        <a:ea typeface="+mn-ea"/>
                        <a:cs typeface="+mn-cs"/>
                      </a:endParaRP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endParaRPr lang="es-CL" sz="1050" u="none" strike="noStrike" kern="1200" dirty="0">
                        <a:solidFill>
                          <a:schemeClr val="tx1"/>
                        </a:solidFill>
                        <a:effectLst/>
                        <a:latin typeface="SF Foxboro Script" panose="00000400000000000000" pitchFamily="2" charset="0"/>
                        <a:ea typeface="+mn-ea"/>
                        <a:cs typeface="+mn-cs"/>
                      </a:endParaRP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endParaRPr lang="es-CL" sz="1050" u="none" strike="noStrike" kern="1200" dirty="0">
                        <a:solidFill>
                          <a:schemeClr val="tx1"/>
                        </a:solidFill>
                        <a:effectLst/>
                        <a:latin typeface="SF Foxboro Script" panose="00000400000000000000" pitchFamily="2" charset="0"/>
                        <a:ea typeface="+mn-ea"/>
                        <a:cs typeface="+mn-cs"/>
                      </a:endParaRP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endParaRPr lang="es-CL" sz="1050" u="none" strike="noStrike" kern="1200" dirty="0">
                        <a:solidFill>
                          <a:schemeClr val="tx1"/>
                        </a:solidFill>
                        <a:effectLst/>
                        <a:latin typeface="SF Foxboro Script" panose="00000400000000000000" pitchFamily="2" charset="0"/>
                        <a:ea typeface="+mn-ea"/>
                        <a:cs typeface="+mn-cs"/>
                      </a:endParaRP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endParaRPr lang="es-CL" sz="1050" u="none" strike="noStrike" kern="1200" dirty="0">
                        <a:solidFill>
                          <a:schemeClr val="tx1"/>
                        </a:solidFill>
                        <a:effectLst/>
                        <a:latin typeface="SF Foxboro Script" panose="00000400000000000000" pitchFamily="2" charset="0"/>
                        <a:ea typeface="+mn-ea"/>
                        <a:cs typeface="+mn-cs"/>
                      </a:endParaRPr>
                    </a:p>
                  </a:txBody>
                  <a:tcPr marL="28575" marR="28575" marT="19050" marB="28575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67397496"/>
                  </a:ext>
                </a:extLst>
              </a:tr>
            </a:tbl>
          </a:graphicData>
        </a:graphic>
      </p:graphicFrame>
      <p:graphicFrame>
        <p:nvGraphicFramePr>
          <p:cNvPr id="54" name="Tabla 53">
            <a:extLst>
              <a:ext uri="{FF2B5EF4-FFF2-40B4-BE49-F238E27FC236}">
                <a16:creationId xmlns:a16="http://schemas.microsoft.com/office/drawing/2014/main" id="{7223375E-5D71-49BF-8088-9D8545D580F4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752228305"/>
              </p:ext>
            </p:extLst>
          </p:nvPr>
        </p:nvGraphicFramePr>
        <p:xfrm>
          <a:off x="443974" y="2926934"/>
          <a:ext cx="1265115" cy="1208933"/>
        </p:xfrm>
        <a:graphic>
          <a:graphicData uri="http://schemas.openxmlformats.org/drawingml/2006/table">
            <a:tbl>
              <a:tblPr>
                <a:tableStyleId>{2D5ABB26-0587-4C30-8999-92F81FD0307C}</a:tableStyleId>
              </a:tblPr>
              <a:tblGrid>
                <a:gridCol w="182986">
                  <a:extLst>
                    <a:ext uri="{9D8B030D-6E8A-4147-A177-3AD203B41FA5}">
                      <a16:colId xmlns:a16="http://schemas.microsoft.com/office/drawing/2014/main" val="1372697695"/>
                    </a:ext>
                  </a:extLst>
                </a:gridCol>
                <a:gridCol w="182986">
                  <a:extLst>
                    <a:ext uri="{9D8B030D-6E8A-4147-A177-3AD203B41FA5}">
                      <a16:colId xmlns:a16="http://schemas.microsoft.com/office/drawing/2014/main" val="1621022553"/>
                    </a:ext>
                  </a:extLst>
                </a:gridCol>
                <a:gridCol w="182986">
                  <a:extLst>
                    <a:ext uri="{9D8B030D-6E8A-4147-A177-3AD203B41FA5}">
                      <a16:colId xmlns:a16="http://schemas.microsoft.com/office/drawing/2014/main" val="2748981435"/>
                    </a:ext>
                  </a:extLst>
                </a:gridCol>
                <a:gridCol w="182986">
                  <a:extLst>
                    <a:ext uri="{9D8B030D-6E8A-4147-A177-3AD203B41FA5}">
                      <a16:colId xmlns:a16="http://schemas.microsoft.com/office/drawing/2014/main" val="731379902"/>
                    </a:ext>
                  </a:extLst>
                </a:gridCol>
                <a:gridCol w="168275">
                  <a:extLst>
                    <a:ext uri="{9D8B030D-6E8A-4147-A177-3AD203B41FA5}">
                      <a16:colId xmlns:a16="http://schemas.microsoft.com/office/drawing/2014/main" val="3360419976"/>
                    </a:ext>
                  </a:extLst>
                </a:gridCol>
                <a:gridCol w="182986">
                  <a:extLst>
                    <a:ext uri="{9D8B030D-6E8A-4147-A177-3AD203B41FA5}">
                      <a16:colId xmlns:a16="http://schemas.microsoft.com/office/drawing/2014/main" val="4213706984"/>
                    </a:ext>
                  </a:extLst>
                </a:gridCol>
                <a:gridCol w="181910">
                  <a:extLst>
                    <a:ext uri="{9D8B030D-6E8A-4147-A177-3AD203B41FA5}">
                      <a16:colId xmlns:a16="http://schemas.microsoft.com/office/drawing/2014/main" val="845347900"/>
                    </a:ext>
                  </a:extLst>
                </a:gridCol>
              </a:tblGrid>
              <a:tr h="151296"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MX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L</a:t>
                      </a:r>
                    </a:p>
                  </a:txBody>
                  <a:tcPr marL="10688" marR="10688" marT="10688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MX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M</a:t>
                      </a:r>
                    </a:p>
                  </a:txBody>
                  <a:tcPr marL="10688" marR="10688" marT="10688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MX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X</a:t>
                      </a:r>
                    </a:p>
                  </a:txBody>
                  <a:tcPr marL="10688" marR="10688" marT="10688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MX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J</a:t>
                      </a:r>
                    </a:p>
                  </a:txBody>
                  <a:tcPr marL="10688" marR="10688" marT="10688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MX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V</a:t>
                      </a:r>
                    </a:p>
                  </a:txBody>
                  <a:tcPr marL="10688" marR="10688" marT="10688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MX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S</a:t>
                      </a:r>
                    </a:p>
                  </a:txBody>
                  <a:tcPr marL="10688" marR="10688" marT="10688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MX" sz="1050" u="none" strike="noStrike" kern="1200" dirty="0">
                          <a:solidFill>
                            <a:srgbClr val="990033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D</a:t>
                      </a:r>
                    </a:p>
                  </a:txBody>
                  <a:tcPr marL="10688" marR="10688" marT="10688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261696865"/>
                  </a:ext>
                </a:extLst>
              </a:tr>
              <a:tr h="184033"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 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 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 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 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 1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rgbClr val="990033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99823253"/>
                  </a:ext>
                </a:extLst>
              </a:tr>
              <a:tr h="184033"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8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rgbClr val="990033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10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32962945"/>
                  </a:ext>
                </a:extLst>
              </a:tr>
              <a:tr h="184033"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11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12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13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14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15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16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rgbClr val="990033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17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86307675"/>
                  </a:ext>
                </a:extLst>
              </a:tr>
              <a:tr h="184033"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18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19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20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21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22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23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rgbClr val="990033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24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59320325"/>
                  </a:ext>
                </a:extLst>
              </a:tr>
              <a:tr h="184033"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25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26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27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28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29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30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endParaRPr lang="es-CL" sz="1050" u="none" strike="noStrike" kern="1200" dirty="0">
                        <a:solidFill>
                          <a:schemeClr val="tx1"/>
                        </a:solidFill>
                        <a:effectLst/>
                        <a:latin typeface="SF Foxboro Script" panose="00000400000000000000" pitchFamily="2" charset="0"/>
                        <a:ea typeface="+mn-ea"/>
                        <a:cs typeface="+mn-cs"/>
                      </a:endParaRPr>
                    </a:p>
                  </a:txBody>
                  <a:tcPr marL="28575" marR="28575" marT="19050" marB="28575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98192569"/>
                  </a:ext>
                </a:extLst>
              </a:tr>
            </a:tbl>
          </a:graphicData>
        </a:graphic>
      </p:graphicFrame>
      <p:graphicFrame>
        <p:nvGraphicFramePr>
          <p:cNvPr id="55" name="Tabla 54">
            <a:extLst>
              <a:ext uri="{FF2B5EF4-FFF2-40B4-BE49-F238E27FC236}">
                <a16:creationId xmlns:a16="http://schemas.microsoft.com/office/drawing/2014/main" id="{C7339C57-1BE4-4C8E-ACAA-EC6D7A4CA5C1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806159711"/>
              </p:ext>
            </p:extLst>
          </p:nvPr>
        </p:nvGraphicFramePr>
        <p:xfrm>
          <a:off x="3439190" y="2920884"/>
          <a:ext cx="1275840" cy="1208933"/>
        </p:xfrm>
        <a:graphic>
          <a:graphicData uri="http://schemas.openxmlformats.org/drawingml/2006/table">
            <a:tbl>
              <a:tblPr>
                <a:tableStyleId>{2D5ABB26-0587-4C30-8999-92F81FD0307C}</a:tableStyleId>
              </a:tblPr>
              <a:tblGrid>
                <a:gridCol w="182986">
                  <a:extLst>
                    <a:ext uri="{9D8B030D-6E8A-4147-A177-3AD203B41FA5}">
                      <a16:colId xmlns:a16="http://schemas.microsoft.com/office/drawing/2014/main" val="1016866835"/>
                    </a:ext>
                  </a:extLst>
                </a:gridCol>
                <a:gridCol w="182986">
                  <a:extLst>
                    <a:ext uri="{9D8B030D-6E8A-4147-A177-3AD203B41FA5}">
                      <a16:colId xmlns:a16="http://schemas.microsoft.com/office/drawing/2014/main" val="333489283"/>
                    </a:ext>
                  </a:extLst>
                </a:gridCol>
                <a:gridCol w="182986">
                  <a:extLst>
                    <a:ext uri="{9D8B030D-6E8A-4147-A177-3AD203B41FA5}">
                      <a16:colId xmlns:a16="http://schemas.microsoft.com/office/drawing/2014/main" val="709885401"/>
                    </a:ext>
                  </a:extLst>
                </a:gridCol>
                <a:gridCol w="182986">
                  <a:extLst>
                    <a:ext uri="{9D8B030D-6E8A-4147-A177-3AD203B41FA5}">
                      <a16:colId xmlns:a16="http://schemas.microsoft.com/office/drawing/2014/main" val="3739339687"/>
                    </a:ext>
                  </a:extLst>
                </a:gridCol>
                <a:gridCol w="182986">
                  <a:extLst>
                    <a:ext uri="{9D8B030D-6E8A-4147-A177-3AD203B41FA5}">
                      <a16:colId xmlns:a16="http://schemas.microsoft.com/office/drawing/2014/main" val="782754974"/>
                    </a:ext>
                  </a:extLst>
                </a:gridCol>
                <a:gridCol w="182986">
                  <a:extLst>
                    <a:ext uri="{9D8B030D-6E8A-4147-A177-3AD203B41FA5}">
                      <a16:colId xmlns:a16="http://schemas.microsoft.com/office/drawing/2014/main" val="4006365981"/>
                    </a:ext>
                  </a:extLst>
                </a:gridCol>
                <a:gridCol w="177924">
                  <a:extLst>
                    <a:ext uri="{9D8B030D-6E8A-4147-A177-3AD203B41FA5}">
                      <a16:colId xmlns:a16="http://schemas.microsoft.com/office/drawing/2014/main" val="3994298192"/>
                    </a:ext>
                  </a:extLst>
                </a:gridCol>
              </a:tblGrid>
              <a:tr h="130345"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MX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L</a:t>
                      </a:r>
                    </a:p>
                  </a:txBody>
                  <a:tcPr marL="10688" marR="10688" marT="10688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MX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M</a:t>
                      </a:r>
                    </a:p>
                  </a:txBody>
                  <a:tcPr marL="10688" marR="10688" marT="10688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MX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X</a:t>
                      </a:r>
                    </a:p>
                  </a:txBody>
                  <a:tcPr marL="10688" marR="10688" marT="10688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MX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J</a:t>
                      </a:r>
                    </a:p>
                  </a:txBody>
                  <a:tcPr marL="10688" marR="10688" marT="10688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MX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V</a:t>
                      </a:r>
                    </a:p>
                  </a:txBody>
                  <a:tcPr marL="10688" marR="10688" marT="10688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MX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S</a:t>
                      </a:r>
                    </a:p>
                  </a:txBody>
                  <a:tcPr marL="10688" marR="10688" marT="10688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MX" sz="1050" u="none" strike="noStrike" kern="1200" dirty="0">
                          <a:solidFill>
                            <a:srgbClr val="990033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D</a:t>
                      </a:r>
                    </a:p>
                  </a:txBody>
                  <a:tcPr marL="10688" marR="10688" marT="10688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511929773"/>
                  </a:ext>
                </a:extLst>
              </a:tr>
              <a:tr h="162910"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 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 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 1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rgbClr val="990033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044751235"/>
                  </a:ext>
                </a:extLst>
              </a:tr>
              <a:tr h="162910"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8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10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11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rgbClr val="990033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12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5336517"/>
                  </a:ext>
                </a:extLst>
              </a:tr>
              <a:tr h="162910"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13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14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15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16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17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18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rgbClr val="990033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19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40291934"/>
                  </a:ext>
                </a:extLst>
              </a:tr>
              <a:tr h="162910"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20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21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22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23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24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25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rgbClr val="990033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26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04766901"/>
                  </a:ext>
                </a:extLst>
              </a:tr>
              <a:tr h="162910"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27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28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29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30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endParaRPr lang="es-CL" sz="1050" u="none" strike="noStrike" kern="1200" dirty="0">
                        <a:solidFill>
                          <a:schemeClr val="tx1"/>
                        </a:solidFill>
                        <a:effectLst/>
                        <a:latin typeface="SF Foxboro Script" panose="00000400000000000000" pitchFamily="2" charset="0"/>
                        <a:ea typeface="+mn-ea"/>
                        <a:cs typeface="+mn-cs"/>
                      </a:endParaRP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 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 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22283381"/>
                  </a:ext>
                </a:extLst>
              </a:tr>
            </a:tbl>
          </a:graphicData>
        </a:graphic>
      </p:graphicFrame>
      <p:graphicFrame>
        <p:nvGraphicFramePr>
          <p:cNvPr id="56" name="Tabla 55">
            <a:extLst>
              <a:ext uri="{FF2B5EF4-FFF2-40B4-BE49-F238E27FC236}">
                <a16:creationId xmlns:a16="http://schemas.microsoft.com/office/drawing/2014/main" id="{9E1E9389-5BFB-47AF-90F0-9060E5B004F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78951626"/>
              </p:ext>
            </p:extLst>
          </p:nvPr>
        </p:nvGraphicFramePr>
        <p:xfrm>
          <a:off x="461628" y="1410779"/>
          <a:ext cx="1284276" cy="1473728"/>
        </p:xfrm>
        <a:graphic>
          <a:graphicData uri="http://schemas.openxmlformats.org/drawingml/2006/table">
            <a:tbl>
              <a:tblPr>
                <a:tableStyleId>{2D5ABB26-0587-4C30-8999-92F81FD0307C}</a:tableStyleId>
              </a:tblPr>
              <a:tblGrid>
                <a:gridCol w="182358">
                  <a:extLst>
                    <a:ext uri="{9D8B030D-6E8A-4147-A177-3AD203B41FA5}">
                      <a16:colId xmlns:a16="http://schemas.microsoft.com/office/drawing/2014/main" val="2592655541"/>
                    </a:ext>
                  </a:extLst>
                </a:gridCol>
                <a:gridCol w="182358">
                  <a:extLst>
                    <a:ext uri="{9D8B030D-6E8A-4147-A177-3AD203B41FA5}">
                      <a16:colId xmlns:a16="http://schemas.microsoft.com/office/drawing/2014/main" val="3041615835"/>
                    </a:ext>
                  </a:extLst>
                </a:gridCol>
                <a:gridCol w="182358">
                  <a:extLst>
                    <a:ext uri="{9D8B030D-6E8A-4147-A177-3AD203B41FA5}">
                      <a16:colId xmlns:a16="http://schemas.microsoft.com/office/drawing/2014/main" val="2192464998"/>
                    </a:ext>
                  </a:extLst>
                </a:gridCol>
                <a:gridCol w="182358">
                  <a:extLst>
                    <a:ext uri="{9D8B030D-6E8A-4147-A177-3AD203B41FA5}">
                      <a16:colId xmlns:a16="http://schemas.microsoft.com/office/drawing/2014/main" val="3346343708"/>
                    </a:ext>
                  </a:extLst>
                </a:gridCol>
                <a:gridCol w="182358">
                  <a:extLst>
                    <a:ext uri="{9D8B030D-6E8A-4147-A177-3AD203B41FA5}">
                      <a16:colId xmlns:a16="http://schemas.microsoft.com/office/drawing/2014/main" val="2716471494"/>
                    </a:ext>
                  </a:extLst>
                </a:gridCol>
                <a:gridCol w="182358">
                  <a:extLst>
                    <a:ext uri="{9D8B030D-6E8A-4147-A177-3AD203B41FA5}">
                      <a16:colId xmlns:a16="http://schemas.microsoft.com/office/drawing/2014/main" val="1202638739"/>
                    </a:ext>
                  </a:extLst>
                </a:gridCol>
                <a:gridCol w="190128">
                  <a:extLst>
                    <a:ext uri="{9D8B030D-6E8A-4147-A177-3AD203B41FA5}">
                      <a16:colId xmlns:a16="http://schemas.microsoft.com/office/drawing/2014/main" val="2030091164"/>
                    </a:ext>
                  </a:extLst>
                </a:gridCol>
              </a:tblGrid>
              <a:tr h="165974"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MX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L</a:t>
                      </a:r>
                    </a:p>
                  </a:txBody>
                  <a:tcPr marL="10688" marR="10688" marT="10688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MX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M</a:t>
                      </a:r>
                    </a:p>
                  </a:txBody>
                  <a:tcPr marL="10688" marR="10688" marT="10688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MX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X</a:t>
                      </a:r>
                    </a:p>
                  </a:txBody>
                  <a:tcPr marL="10688" marR="10688" marT="10688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MX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J</a:t>
                      </a:r>
                    </a:p>
                  </a:txBody>
                  <a:tcPr marL="10688" marR="10688" marT="10688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MX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V</a:t>
                      </a:r>
                    </a:p>
                  </a:txBody>
                  <a:tcPr marL="10688" marR="10688" marT="10688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MX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S</a:t>
                      </a:r>
                    </a:p>
                  </a:txBody>
                  <a:tcPr marL="10688" marR="10688" marT="10688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MX" sz="1050" u="none" strike="noStrike" kern="1200" dirty="0">
                          <a:solidFill>
                            <a:srgbClr val="990033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D</a:t>
                      </a:r>
                    </a:p>
                  </a:txBody>
                  <a:tcPr marL="10688" marR="10688" marT="10688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269054757"/>
                  </a:ext>
                </a:extLst>
              </a:tr>
              <a:tr h="211147"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endParaRPr lang="es-CL" sz="1050" u="none" strike="noStrike" kern="1200">
                        <a:solidFill>
                          <a:schemeClr val="tx1"/>
                        </a:solidFill>
                        <a:effectLst/>
                        <a:latin typeface="SF Foxboro Script" panose="00000400000000000000" pitchFamily="2" charset="0"/>
                        <a:ea typeface="+mn-ea"/>
                        <a:cs typeface="+mn-cs"/>
                      </a:endParaRPr>
                    </a:p>
                  </a:txBody>
                  <a:tcPr marL="28575" marR="28575" marT="28575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endParaRPr lang="es-CL" sz="1050" u="none" strike="noStrike" kern="1200" dirty="0">
                        <a:solidFill>
                          <a:schemeClr val="tx1"/>
                        </a:solidFill>
                        <a:effectLst/>
                        <a:latin typeface="SF Foxboro Script" panose="00000400000000000000" pitchFamily="2" charset="0"/>
                        <a:ea typeface="+mn-ea"/>
                        <a:cs typeface="+mn-cs"/>
                      </a:endParaRPr>
                    </a:p>
                  </a:txBody>
                  <a:tcPr marL="28575" marR="28575" marT="28575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endParaRPr lang="es-CL" sz="1050" u="none" strike="noStrike" kern="1200" dirty="0">
                        <a:solidFill>
                          <a:schemeClr val="tx1"/>
                        </a:solidFill>
                        <a:effectLst/>
                        <a:latin typeface="SF Foxboro Script" panose="00000400000000000000" pitchFamily="2" charset="0"/>
                        <a:ea typeface="+mn-ea"/>
                        <a:cs typeface="+mn-cs"/>
                      </a:endParaRPr>
                    </a:p>
                  </a:txBody>
                  <a:tcPr marL="28575" marR="28575" marT="28575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endParaRPr lang="es-CL" sz="1050" u="none" strike="noStrike" kern="1200" dirty="0">
                        <a:solidFill>
                          <a:schemeClr val="tx1"/>
                        </a:solidFill>
                        <a:effectLst/>
                        <a:latin typeface="SF Foxboro Script" panose="00000400000000000000" pitchFamily="2" charset="0"/>
                        <a:ea typeface="+mn-ea"/>
                        <a:cs typeface="+mn-cs"/>
                      </a:endParaRPr>
                    </a:p>
                  </a:txBody>
                  <a:tcPr marL="28575" marR="28575" marT="28575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endParaRPr lang="es-CL" sz="1050" u="none" strike="noStrike" kern="1200" dirty="0">
                        <a:solidFill>
                          <a:schemeClr val="tx1"/>
                        </a:solidFill>
                        <a:effectLst/>
                        <a:latin typeface="SF Foxboro Script" panose="00000400000000000000" pitchFamily="2" charset="0"/>
                        <a:ea typeface="+mn-ea"/>
                        <a:cs typeface="+mn-cs"/>
                      </a:endParaRPr>
                    </a:p>
                  </a:txBody>
                  <a:tcPr marL="28575" marR="28575" marT="28575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  <a:hlinkClick r:id="rId3" tooltip="Año Nuevo">
                            <a:extLst>
                              <a:ext uri="{A12FA001-AC4F-418D-AE19-62706E023703}">
                                <ahyp:hlinkClr xmlns="" xmlns:ahyp="http://schemas.microsoft.com/office/drawing/2018/hyperlinkcolor" val="tx"/>
                              </a:ext>
                            </a:extLst>
                          </a:hlinkClick>
                        </a:rPr>
                        <a:t>1</a:t>
                      </a:r>
                      <a:endParaRPr lang="es-CL" sz="1050" u="none" strike="noStrike" kern="1200" dirty="0">
                        <a:solidFill>
                          <a:schemeClr val="tx1"/>
                        </a:solidFill>
                        <a:effectLst/>
                        <a:latin typeface="SF Foxboro Script" panose="00000400000000000000" pitchFamily="2" charset="0"/>
                        <a:ea typeface="+mn-ea"/>
                        <a:cs typeface="+mn-cs"/>
                      </a:endParaRPr>
                    </a:p>
                  </a:txBody>
                  <a:tcPr marL="28575" marR="28575" marT="28575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rgbClr val="990033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28575" marR="28575" marT="28575" marB="28575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765958700"/>
                  </a:ext>
                </a:extLst>
              </a:tr>
              <a:tr h="211147"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28575" marR="28575" marT="28575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28575" marR="28575" marT="28575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28575" marR="28575" marT="28575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28575" marR="28575" marT="28575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28575" marR="28575" marT="28575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8</a:t>
                      </a:r>
                    </a:p>
                  </a:txBody>
                  <a:tcPr marL="28575" marR="28575" marT="28575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rgbClr val="990033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28575" marR="28575" marT="28575" marB="28575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45298655"/>
                  </a:ext>
                </a:extLst>
              </a:tr>
              <a:tr h="211147"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10</a:t>
                      </a:r>
                    </a:p>
                  </a:txBody>
                  <a:tcPr marL="28575" marR="28575" marT="28575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11</a:t>
                      </a:r>
                    </a:p>
                  </a:txBody>
                  <a:tcPr marL="28575" marR="28575" marT="28575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12</a:t>
                      </a:r>
                    </a:p>
                  </a:txBody>
                  <a:tcPr marL="28575" marR="28575" marT="28575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13</a:t>
                      </a:r>
                    </a:p>
                  </a:txBody>
                  <a:tcPr marL="28575" marR="28575" marT="28575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14</a:t>
                      </a:r>
                    </a:p>
                  </a:txBody>
                  <a:tcPr marL="28575" marR="28575" marT="28575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15</a:t>
                      </a:r>
                    </a:p>
                  </a:txBody>
                  <a:tcPr marL="28575" marR="28575" marT="28575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rgbClr val="990033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16</a:t>
                      </a:r>
                    </a:p>
                  </a:txBody>
                  <a:tcPr marL="28575" marR="28575" marT="28575" marB="28575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77422968"/>
                  </a:ext>
                </a:extLst>
              </a:tr>
              <a:tr h="211147"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17</a:t>
                      </a:r>
                    </a:p>
                  </a:txBody>
                  <a:tcPr marL="28575" marR="28575" marT="28575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18</a:t>
                      </a:r>
                    </a:p>
                  </a:txBody>
                  <a:tcPr marL="28575" marR="28575" marT="28575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19</a:t>
                      </a:r>
                    </a:p>
                  </a:txBody>
                  <a:tcPr marL="28575" marR="28575" marT="28575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20</a:t>
                      </a:r>
                    </a:p>
                  </a:txBody>
                  <a:tcPr marL="28575" marR="28575" marT="28575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21</a:t>
                      </a:r>
                    </a:p>
                  </a:txBody>
                  <a:tcPr marL="28575" marR="28575" marT="28575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22</a:t>
                      </a:r>
                    </a:p>
                  </a:txBody>
                  <a:tcPr marL="28575" marR="28575" marT="28575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rgbClr val="990033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23</a:t>
                      </a:r>
                    </a:p>
                  </a:txBody>
                  <a:tcPr marL="28575" marR="28575" marT="28575" marB="28575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55182103"/>
                  </a:ext>
                </a:extLst>
              </a:tr>
              <a:tr h="211147"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24</a:t>
                      </a:r>
                    </a:p>
                  </a:txBody>
                  <a:tcPr marL="28575" marR="28575" marT="28575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25</a:t>
                      </a:r>
                    </a:p>
                  </a:txBody>
                  <a:tcPr marL="28575" marR="28575" marT="28575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26</a:t>
                      </a:r>
                    </a:p>
                  </a:txBody>
                  <a:tcPr marL="28575" marR="28575" marT="28575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27</a:t>
                      </a:r>
                    </a:p>
                  </a:txBody>
                  <a:tcPr marL="28575" marR="28575" marT="28575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28</a:t>
                      </a:r>
                    </a:p>
                  </a:txBody>
                  <a:tcPr marL="28575" marR="28575" marT="28575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29</a:t>
                      </a:r>
                    </a:p>
                  </a:txBody>
                  <a:tcPr marL="28575" marR="28575" marT="28575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rgbClr val="990033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30</a:t>
                      </a:r>
                    </a:p>
                  </a:txBody>
                  <a:tcPr marL="28575" marR="28575" marT="28575" marB="28575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60235663"/>
                  </a:ext>
                </a:extLst>
              </a:tr>
              <a:tr h="211147"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31</a:t>
                      </a:r>
                    </a:p>
                  </a:txBody>
                  <a:tcPr marL="28575" marR="28575" marT="28575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endParaRPr lang="es-CL" sz="1050" u="none" strike="noStrike" kern="1200">
                        <a:solidFill>
                          <a:schemeClr val="tx1"/>
                        </a:solidFill>
                        <a:effectLst/>
                        <a:latin typeface="SF Foxboro Script" panose="00000400000000000000" pitchFamily="2" charset="0"/>
                        <a:ea typeface="+mn-ea"/>
                        <a:cs typeface="+mn-cs"/>
                      </a:endParaRPr>
                    </a:p>
                  </a:txBody>
                  <a:tcPr marL="28575" marR="28575" marT="28575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endParaRPr lang="es-CL" sz="1050" u="none" strike="noStrike" kern="1200">
                        <a:solidFill>
                          <a:schemeClr val="tx1"/>
                        </a:solidFill>
                        <a:effectLst/>
                        <a:latin typeface="SF Foxboro Script" panose="00000400000000000000" pitchFamily="2" charset="0"/>
                        <a:ea typeface="+mn-ea"/>
                        <a:cs typeface="+mn-cs"/>
                      </a:endParaRPr>
                    </a:p>
                  </a:txBody>
                  <a:tcPr marL="28575" marR="28575" marT="28575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endParaRPr lang="es-CL" sz="1050" u="none" strike="noStrike" kern="1200">
                        <a:solidFill>
                          <a:schemeClr val="tx1"/>
                        </a:solidFill>
                        <a:effectLst/>
                        <a:latin typeface="SF Foxboro Script" panose="00000400000000000000" pitchFamily="2" charset="0"/>
                        <a:ea typeface="+mn-ea"/>
                        <a:cs typeface="+mn-cs"/>
                      </a:endParaRPr>
                    </a:p>
                  </a:txBody>
                  <a:tcPr marL="28575" marR="28575" marT="28575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endParaRPr lang="es-CL" sz="1050" u="none" strike="noStrike" kern="1200">
                        <a:solidFill>
                          <a:schemeClr val="tx1"/>
                        </a:solidFill>
                        <a:effectLst/>
                        <a:latin typeface="SF Foxboro Script" panose="00000400000000000000" pitchFamily="2" charset="0"/>
                        <a:ea typeface="+mn-ea"/>
                        <a:cs typeface="+mn-cs"/>
                      </a:endParaRPr>
                    </a:p>
                  </a:txBody>
                  <a:tcPr marL="28575" marR="28575" marT="28575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endParaRPr lang="es-CL" sz="1050" u="none" strike="noStrike" kern="1200">
                        <a:solidFill>
                          <a:schemeClr val="tx1"/>
                        </a:solidFill>
                        <a:effectLst/>
                        <a:latin typeface="SF Foxboro Script" panose="00000400000000000000" pitchFamily="2" charset="0"/>
                        <a:ea typeface="+mn-ea"/>
                        <a:cs typeface="+mn-cs"/>
                      </a:endParaRPr>
                    </a:p>
                  </a:txBody>
                  <a:tcPr marL="28575" marR="28575" marT="28575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endParaRPr lang="es-CL" sz="1050" u="none" strike="noStrike" kern="1200" dirty="0">
                        <a:solidFill>
                          <a:schemeClr val="tx1"/>
                        </a:solidFill>
                        <a:effectLst/>
                        <a:latin typeface="SF Foxboro Script" panose="00000400000000000000" pitchFamily="2" charset="0"/>
                        <a:ea typeface="+mn-ea"/>
                        <a:cs typeface="+mn-cs"/>
                      </a:endParaRPr>
                    </a:p>
                  </a:txBody>
                  <a:tcPr marL="28575" marR="28575" marT="28575" marB="28575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7629332"/>
                  </a:ext>
                </a:extLst>
              </a:tr>
            </a:tbl>
          </a:graphicData>
        </a:graphic>
      </p:graphicFrame>
      <p:graphicFrame>
        <p:nvGraphicFramePr>
          <p:cNvPr id="57" name="Tabla 56">
            <a:extLst>
              <a:ext uri="{FF2B5EF4-FFF2-40B4-BE49-F238E27FC236}">
                <a16:creationId xmlns:a16="http://schemas.microsoft.com/office/drawing/2014/main" id="{FD7C11C1-A7EA-4C34-AE4A-103B69D46453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837526993"/>
              </p:ext>
            </p:extLst>
          </p:nvPr>
        </p:nvGraphicFramePr>
        <p:xfrm>
          <a:off x="2064588" y="1409442"/>
          <a:ext cx="1173315" cy="1208933"/>
        </p:xfrm>
        <a:graphic>
          <a:graphicData uri="http://schemas.openxmlformats.org/drawingml/2006/table">
            <a:tbl>
              <a:tblPr>
                <a:tableStyleId>{2D5ABB26-0587-4C30-8999-92F81FD0307C}</a:tableStyleId>
              </a:tblPr>
              <a:tblGrid>
                <a:gridCol w="167379">
                  <a:extLst>
                    <a:ext uri="{9D8B030D-6E8A-4147-A177-3AD203B41FA5}">
                      <a16:colId xmlns:a16="http://schemas.microsoft.com/office/drawing/2014/main" val="1987352528"/>
                    </a:ext>
                  </a:extLst>
                </a:gridCol>
                <a:gridCol w="167656">
                  <a:extLst>
                    <a:ext uri="{9D8B030D-6E8A-4147-A177-3AD203B41FA5}">
                      <a16:colId xmlns:a16="http://schemas.microsoft.com/office/drawing/2014/main" val="386755323"/>
                    </a:ext>
                  </a:extLst>
                </a:gridCol>
                <a:gridCol w="167656">
                  <a:extLst>
                    <a:ext uri="{9D8B030D-6E8A-4147-A177-3AD203B41FA5}">
                      <a16:colId xmlns:a16="http://schemas.microsoft.com/office/drawing/2014/main" val="1307496177"/>
                    </a:ext>
                  </a:extLst>
                </a:gridCol>
                <a:gridCol w="167656">
                  <a:extLst>
                    <a:ext uri="{9D8B030D-6E8A-4147-A177-3AD203B41FA5}">
                      <a16:colId xmlns:a16="http://schemas.microsoft.com/office/drawing/2014/main" val="1045660409"/>
                    </a:ext>
                  </a:extLst>
                </a:gridCol>
                <a:gridCol w="167656">
                  <a:extLst>
                    <a:ext uri="{9D8B030D-6E8A-4147-A177-3AD203B41FA5}">
                      <a16:colId xmlns:a16="http://schemas.microsoft.com/office/drawing/2014/main" val="328547756"/>
                    </a:ext>
                  </a:extLst>
                </a:gridCol>
                <a:gridCol w="167656">
                  <a:extLst>
                    <a:ext uri="{9D8B030D-6E8A-4147-A177-3AD203B41FA5}">
                      <a16:colId xmlns:a16="http://schemas.microsoft.com/office/drawing/2014/main" val="3064095563"/>
                    </a:ext>
                  </a:extLst>
                </a:gridCol>
                <a:gridCol w="167656">
                  <a:extLst>
                    <a:ext uri="{9D8B030D-6E8A-4147-A177-3AD203B41FA5}">
                      <a16:colId xmlns:a16="http://schemas.microsoft.com/office/drawing/2014/main" val="3122596173"/>
                    </a:ext>
                  </a:extLst>
                </a:gridCol>
              </a:tblGrid>
              <a:tr h="137221"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MX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L</a:t>
                      </a:r>
                    </a:p>
                  </a:txBody>
                  <a:tcPr marL="10688" marR="10688" marT="10688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MX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M</a:t>
                      </a:r>
                    </a:p>
                  </a:txBody>
                  <a:tcPr marL="10688" marR="10688" marT="10688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MX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X</a:t>
                      </a:r>
                    </a:p>
                  </a:txBody>
                  <a:tcPr marL="10688" marR="10688" marT="10688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MX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J</a:t>
                      </a:r>
                    </a:p>
                  </a:txBody>
                  <a:tcPr marL="10688" marR="10688" marT="10688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MX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V</a:t>
                      </a:r>
                    </a:p>
                  </a:txBody>
                  <a:tcPr marL="10688" marR="10688" marT="10688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MX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S</a:t>
                      </a:r>
                    </a:p>
                  </a:txBody>
                  <a:tcPr marL="10688" marR="10688" marT="10688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MX" sz="1050" u="none" strike="noStrike" kern="1200" dirty="0">
                          <a:solidFill>
                            <a:srgbClr val="990033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D</a:t>
                      </a:r>
                    </a:p>
                  </a:txBody>
                  <a:tcPr marL="10688" marR="10688" marT="10688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855226362"/>
                  </a:ext>
                </a:extLst>
              </a:tr>
              <a:tr h="168300"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 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rgbClr val="990033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77421305"/>
                  </a:ext>
                </a:extLst>
              </a:tr>
              <a:tr h="168300"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8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10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11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12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rgbClr val="990033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13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776181598"/>
                  </a:ext>
                </a:extLst>
              </a:tr>
              <a:tr h="168300"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14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15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16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17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18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19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rgbClr val="990033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20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65551333"/>
                  </a:ext>
                </a:extLst>
              </a:tr>
              <a:tr h="168300"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21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22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23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24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25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26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rgbClr val="990033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27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963364919"/>
                  </a:ext>
                </a:extLst>
              </a:tr>
              <a:tr h="168300"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28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endParaRPr lang="es-CL" sz="1050" u="none" strike="noStrike" kern="1200" dirty="0">
                        <a:solidFill>
                          <a:schemeClr val="tx1"/>
                        </a:solidFill>
                        <a:effectLst/>
                        <a:latin typeface="SF Foxboro Script" panose="00000400000000000000" pitchFamily="2" charset="0"/>
                        <a:ea typeface="+mn-ea"/>
                        <a:cs typeface="+mn-cs"/>
                      </a:endParaRP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 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 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 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 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 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9831287"/>
                  </a:ext>
                </a:extLst>
              </a:tr>
            </a:tbl>
          </a:graphicData>
        </a:graphic>
      </p:graphicFrame>
      <p:graphicFrame>
        <p:nvGraphicFramePr>
          <p:cNvPr id="63" name="Tabla 62">
            <a:extLst>
              <a:ext uri="{FF2B5EF4-FFF2-40B4-BE49-F238E27FC236}">
                <a16:creationId xmlns:a16="http://schemas.microsoft.com/office/drawing/2014/main" id="{005AFAD2-A4E5-4348-A22C-003B2AEFBB5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985832468"/>
              </p:ext>
            </p:extLst>
          </p:nvPr>
        </p:nvGraphicFramePr>
        <p:xfrm>
          <a:off x="3468501" y="1412836"/>
          <a:ext cx="1254703" cy="1208933"/>
        </p:xfrm>
        <a:graphic>
          <a:graphicData uri="http://schemas.openxmlformats.org/drawingml/2006/table">
            <a:tbl>
              <a:tblPr>
                <a:tableStyleId>{2D5ABB26-0587-4C30-8999-92F81FD0307C}</a:tableStyleId>
              </a:tblPr>
              <a:tblGrid>
                <a:gridCol w="178908">
                  <a:extLst>
                    <a:ext uri="{9D8B030D-6E8A-4147-A177-3AD203B41FA5}">
                      <a16:colId xmlns:a16="http://schemas.microsoft.com/office/drawing/2014/main" val="3423681049"/>
                    </a:ext>
                  </a:extLst>
                </a:gridCol>
                <a:gridCol w="178908">
                  <a:extLst>
                    <a:ext uri="{9D8B030D-6E8A-4147-A177-3AD203B41FA5}">
                      <a16:colId xmlns:a16="http://schemas.microsoft.com/office/drawing/2014/main" val="120040843"/>
                    </a:ext>
                  </a:extLst>
                </a:gridCol>
                <a:gridCol w="178908">
                  <a:extLst>
                    <a:ext uri="{9D8B030D-6E8A-4147-A177-3AD203B41FA5}">
                      <a16:colId xmlns:a16="http://schemas.microsoft.com/office/drawing/2014/main" val="3038603673"/>
                    </a:ext>
                  </a:extLst>
                </a:gridCol>
                <a:gridCol w="178908">
                  <a:extLst>
                    <a:ext uri="{9D8B030D-6E8A-4147-A177-3AD203B41FA5}">
                      <a16:colId xmlns:a16="http://schemas.microsoft.com/office/drawing/2014/main" val="1061778270"/>
                    </a:ext>
                  </a:extLst>
                </a:gridCol>
                <a:gridCol w="178908">
                  <a:extLst>
                    <a:ext uri="{9D8B030D-6E8A-4147-A177-3AD203B41FA5}">
                      <a16:colId xmlns:a16="http://schemas.microsoft.com/office/drawing/2014/main" val="496650278"/>
                    </a:ext>
                  </a:extLst>
                </a:gridCol>
                <a:gridCol w="178908">
                  <a:extLst>
                    <a:ext uri="{9D8B030D-6E8A-4147-A177-3AD203B41FA5}">
                      <a16:colId xmlns:a16="http://schemas.microsoft.com/office/drawing/2014/main" val="803301043"/>
                    </a:ext>
                  </a:extLst>
                </a:gridCol>
                <a:gridCol w="181255">
                  <a:extLst>
                    <a:ext uri="{9D8B030D-6E8A-4147-A177-3AD203B41FA5}">
                      <a16:colId xmlns:a16="http://schemas.microsoft.com/office/drawing/2014/main" val="2441945982"/>
                    </a:ext>
                  </a:extLst>
                </a:gridCol>
              </a:tblGrid>
              <a:tr h="139886"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MX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L</a:t>
                      </a:r>
                    </a:p>
                  </a:txBody>
                  <a:tcPr marL="10688" marR="10688" marT="10688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MX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M</a:t>
                      </a:r>
                    </a:p>
                  </a:txBody>
                  <a:tcPr marL="10688" marR="10688" marT="10688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MX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X</a:t>
                      </a:r>
                    </a:p>
                  </a:txBody>
                  <a:tcPr marL="10688" marR="10688" marT="10688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MX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J</a:t>
                      </a:r>
                    </a:p>
                  </a:txBody>
                  <a:tcPr marL="10688" marR="10688" marT="10688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MX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V</a:t>
                      </a:r>
                    </a:p>
                  </a:txBody>
                  <a:tcPr marL="10688" marR="10688" marT="10688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MX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S</a:t>
                      </a:r>
                    </a:p>
                  </a:txBody>
                  <a:tcPr marL="10688" marR="10688" marT="10688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MX" sz="1050" u="none" strike="noStrike" kern="1200" dirty="0">
                          <a:solidFill>
                            <a:srgbClr val="990033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D</a:t>
                      </a:r>
                    </a:p>
                  </a:txBody>
                  <a:tcPr marL="10688" marR="10688" marT="10688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853560431"/>
                  </a:ext>
                </a:extLst>
              </a:tr>
              <a:tr h="171568"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 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 1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rgbClr val="990033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53589675"/>
                  </a:ext>
                </a:extLst>
              </a:tr>
              <a:tr h="171568"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8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10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11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12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rgbClr val="990033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13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275495895"/>
                  </a:ext>
                </a:extLst>
              </a:tr>
              <a:tr h="171568"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14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15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16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17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18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19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rgbClr val="990033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20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863983014"/>
                  </a:ext>
                </a:extLst>
              </a:tr>
              <a:tr h="171568"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21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22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23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24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25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26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rgbClr val="990033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27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09018212"/>
                  </a:ext>
                </a:extLst>
              </a:tr>
              <a:tr h="171568"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28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29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30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31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endParaRPr lang="es-CL" sz="1050" u="none" strike="noStrike" kern="1200" dirty="0">
                        <a:solidFill>
                          <a:schemeClr val="tx1"/>
                        </a:solidFill>
                        <a:effectLst/>
                        <a:latin typeface="SF Foxboro Script" panose="00000400000000000000" pitchFamily="2" charset="0"/>
                        <a:ea typeface="+mn-ea"/>
                        <a:cs typeface="+mn-cs"/>
                      </a:endParaRP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 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 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10477877"/>
                  </a:ext>
                </a:extLst>
              </a:tr>
            </a:tbl>
          </a:graphicData>
        </a:graphic>
      </p:graphicFrame>
      <p:sp>
        <p:nvSpPr>
          <p:cNvPr id="66" name="Rectángulo 65">
            <a:extLst>
              <a:ext uri="{FF2B5EF4-FFF2-40B4-BE49-F238E27FC236}">
                <a16:creationId xmlns:a16="http://schemas.microsoft.com/office/drawing/2014/main" id="{FA991C9E-E8F1-435C-A358-ECD12861B033}"/>
              </a:ext>
            </a:extLst>
          </p:cNvPr>
          <p:cNvSpPr/>
          <p:nvPr/>
        </p:nvSpPr>
        <p:spPr>
          <a:xfrm>
            <a:off x="739493" y="1032822"/>
            <a:ext cx="644167" cy="48109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07000"/>
              </a:lnSpc>
              <a:spcAft>
                <a:spcPts val="726"/>
              </a:spcAft>
            </a:pPr>
            <a:r>
              <a:rPr lang="es-CL" sz="2400" dirty="0">
                <a:latin typeface="Fall is Coming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Enero</a:t>
            </a:r>
          </a:p>
        </p:txBody>
      </p:sp>
      <p:sp>
        <p:nvSpPr>
          <p:cNvPr id="67" name="Rectángulo 66">
            <a:extLst>
              <a:ext uri="{FF2B5EF4-FFF2-40B4-BE49-F238E27FC236}">
                <a16:creationId xmlns:a16="http://schemas.microsoft.com/office/drawing/2014/main" id="{E018D2F7-CF07-4B3A-8183-462D947358E2}"/>
              </a:ext>
            </a:extLst>
          </p:cNvPr>
          <p:cNvSpPr/>
          <p:nvPr/>
        </p:nvSpPr>
        <p:spPr>
          <a:xfrm>
            <a:off x="2263717" y="1031590"/>
            <a:ext cx="782026" cy="48109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07000"/>
              </a:lnSpc>
              <a:spcAft>
                <a:spcPts val="726"/>
              </a:spcAft>
            </a:pPr>
            <a:r>
              <a:rPr lang="es-CL" sz="2400" dirty="0">
                <a:latin typeface="Fall is Coming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Febrero</a:t>
            </a:r>
          </a:p>
        </p:txBody>
      </p:sp>
      <p:sp>
        <p:nvSpPr>
          <p:cNvPr id="68" name="Rectángulo 67">
            <a:extLst>
              <a:ext uri="{FF2B5EF4-FFF2-40B4-BE49-F238E27FC236}">
                <a16:creationId xmlns:a16="http://schemas.microsoft.com/office/drawing/2014/main" id="{75F4D379-D45C-4C95-AE72-C1C18A5BBCB5}"/>
              </a:ext>
            </a:extLst>
          </p:cNvPr>
          <p:cNvSpPr/>
          <p:nvPr/>
        </p:nvSpPr>
        <p:spPr>
          <a:xfrm>
            <a:off x="3793388" y="1031590"/>
            <a:ext cx="782026" cy="48109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07000"/>
              </a:lnSpc>
              <a:spcAft>
                <a:spcPts val="726"/>
              </a:spcAft>
            </a:pPr>
            <a:r>
              <a:rPr lang="es-CL" sz="2400" dirty="0">
                <a:latin typeface="Fall is Coming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Marzo</a:t>
            </a:r>
          </a:p>
        </p:txBody>
      </p:sp>
      <p:cxnSp>
        <p:nvCxnSpPr>
          <p:cNvPr id="69" name="Conector recto 68">
            <a:extLst>
              <a:ext uri="{FF2B5EF4-FFF2-40B4-BE49-F238E27FC236}">
                <a16:creationId xmlns:a16="http://schemas.microsoft.com/office/drawing/2014/main" id="{607C736B-8594-4754-ACBA-1AA5D2A3A48B}"/>
              </a:ext>
            </a:extLst>
          </p:cNvPr>
          <p:cNvCxnSpPr/>
          <p:nvPr/>
        </p:nvCxnSpPr>
        <p:spPr>
          <a:xfrm>
            <a:off x="461628" y="1574393"/>
            <a:ext cx="1225984" cy="0"/>
          </a:xfrm>
          <a:prstGeom prst="line">
            <a:avLst/>
          </a:prstGeom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Conector recto 69">
            <a:extLst>
              <a:ext uri="{FF2B5EF4-FFF2-40B4-BE49-F238E27FC236}">
                <a16:creationId xmlns:a16="http://schemas.microsoft.com/office/drawing/2014/main" id="{994F454C-FA1E-44E5-B8A4-E66BEC492DF4}"/>
              </a:ext>
            </a:extLst>
          </p:cNvPr>
          <p:cNvCxnSpPr/>
          <p:nvPr/>
        </p:nvCxnSpPr>
        <p:spPr>
          <a:xfrm>
            <a:off x="2013286" y="1571907"/>
            <a:ext cx="1225984" cy="0"/>
          </a:xfrm>
          <a:prstGeom prst="line">
            <a:avLst/>
          </a:prstGeom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1" name="Conector recto 70">
            <a:extLst>
              <a:ext uri="{FF2B5EF4-FFF2-40B4-BE49-F238E27FC236}">
                <a16:creationId xmlns:a16="http://schemas.microsoft.com/office/drawing/2014/main" id="{A9AC38B6-3455-43EA-960D-B0C036819D61}"/>
              </a:ext>
            </a:extLst>
          </p:cNvPr>
          <p:cNvCxnSpPr/>
          <p:nvPr/>
        </p:nvCxnSpPr>
        <p:spPr>
          <a:xfrm>
            <a:off x="3477552" y="1571907"/>
            <a:ext cx="1225984" cy="0"/>
          </a:xfrm>
          <a:prstGeom prst="line">
            <a:avLst/>
          </a:prstGeom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3" name="Rectángulo 72">
            <a:extLst>
              <a:ext uri="{FF2B5EF4-FFF2-40B4-BE49-F238E27FC236}">
                <a16:creationId xmlns:a16="http://schemas.microsoft.com/office/drawing/2014/main" id="{1465885D-1D91-434F-B920-F73F9EF0ED30}"/>
              </a:ext>
            </a:extLst>
          </p:cNvPr>
          <p:cNvSpPr/>
          <p:nvPr/>
        </p:nvSpPr>
        <p:spPr>
          <a:xfrm>
            <a:off x="630942" y="2518778"/>
            <a:ext cx="782026" cy="48109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07000"/>
              </a:lnSpc>
              <a:spcAft>
                <a:spcPts val="726"/>
              </a:spcAft>
            </a:pPr>
            <a:r>
              <a:rPr lang="es-CL" sz="2400" dirty="0">
                <a:latin typeface="Fall is Coming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Abril</a:t>
            </a:r>
          </a:p>
        </p:txBody>
      </p:sp>
      <p:sp>
        <p:nvSpPr>
          <p:cNvPr id="74" name="Rectángulo 73">
            <a:extLst>
              <a:ext uri="{FF2B5EF4-FFF2-40B4-BE49-F238E27FC236}">
                <a16:creationId xmlns:a16="http://schemas.microsoft.com/office/drawing/2014/main" id="{E92A3AA7-E883-4B53-9FEF-8CD702CDEDC0}"/>
              </a:ext>
            </a:extLst>
          </p:cNvPr>
          <p:cNvSpPr/>
          <p:nvPr/>
        </p:nvSpPr>
        <p:spPr>
          <a:xfrm>
            <a:off x="2223909" y="2512912"/>
            <a:ext cx="782026" cy="48109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07000"/>
              </a:lnSpc>
              <a:spcAft>
                <a:spcPts val="726"/>
              </a:spcAft>
            </a:pPr>
            <a:r>
              <a:rPr lang="es-CL" sz="2400" dirty="0">
                <a:latin typeface="Fall is Coming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Mayo</a:t>
            </a:r>
          </a:p>
        </p:txBody>
      </p:sp>
      <p:sp>
        <p:nvSpPr>
          <p:cNvPr id="75" name="Rectángulo 74">
            <a:extLst>
              <a:ext uri="{FF2B5EF4-FFF2-40B4-BE49-F238E27FC236}">
                <a16:creationId xmlns:a16="http://schemas.microsoft.com/office/drawing/2014/main" id="{C560E166-805E-41F2-95DF-EA292F32B101}"/>
              </a:ext>
            </a:extLst>
          </p:cNvPr>
          <p:cNvSpPr/>
          <p:nvPr/>
        </p:nvSpPr>
        <p:spPr>
          <a:xfrm>
            <a:off x="3703173" y="2515495"/>
            <a:ext cx="782026" cy="48109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07000"/>
              </a:lnSpc>
              <a:spcAft>
                <a:spcPts val="726"/>
              </a:spcAft>
            </a:pPr>
            <a:r>
              <a:rPr lang="es-CL" sz="2400" dirty="0">
                <a:latin typeface="Fall is Coming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Junio</a:t>
            </a:r>
          </a:p>
        </p:txBody>
      </p:sp>
      <p:cxnSp>
        <p:nvCxnSpPr>
          <p:cNvPr id="76" name="Conector recto 75">
            <a:extLst>
              <a:ext uri="{FF2B5EF4-FFF2-40B4-BE49-F238E27FC236}">
                <a16:creationId xmlns:a16="http://schemas.microsoft.com/office/drawing/2014/main" id="{A3105A02-C642-4723-B5CA-73ED8B479B21}"/>
              </a:ext>
            </a:extLst>
          </p:cNvPr>
          <p:cNvCxnSpPr/>
          <p:nvPr/>
        </p:nvCxnSpPr>
        <p:spPr>
          <a:xfrm>
            <a:off x="461628" y="3083170"/>
            <a:ext cx="1225984" cy="0"/>
          </a:xfrm>
          <a:prstGeom prst="line">
            <a:avLst/>
          </a:prstGeom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Conector recto 76">
            <a:extLst>
              <a:ext uri="{FF2B5EF4-FFF2-40B4-BE49-F238E27FC236}">
                <a16:creationId xmlns:a16="http://schemas.microsoft.com/office/drawing/2014/main" id="{C5FD7671-60F7-473D-B901-72679A6F4550}"/>
              </a:ext>
            </a:extLst>
          </p:cNvPr>
          <p:cNvCxnSpPr/>
          <p:nvPr/>
        </p:nvCxnSpPr>
        <p:spPr>
          <a:xfrm>
            <a:off x="1990118" y="3083061"/>
            <a:ext cx="1225984" cy="0"/>
          </a:xfrm>
          <a:prstGeom prst="line">
            <a:avLst/>
          </a:prstGeom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Conector recto 77">
            <a:extLst>
              <a:ext uri="{FF2B5EF4-FFF2-40B4-BE49-F238E27FC236}">
                <a16:creationId xmlns:a16="http://schemas.microsoft.com/office/drawing/2014/main" id="{52956EEA-D3BE-4621-AACC-1EEFF7AED99D}"/>
              </a:ext>
            </a:extLst>
          </p:cNvPr>
          <p:cNvCxnSpPr/>
          <p:nvPr/>
        </p:nvCxnSpPr>
        <p:spPr>
          <a:xfrm>
            <a:off x="3465066" y="3082843"/>
            <a:ext cx="1225984" cy="0"/>
          </a:xfrm>
          <a:prstGeom prst="line">
            <a:avLst/>
          </a:prstGeom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9" name="Rectángulo 78">
            <a:extLst>
              <a:ext uri="{FF2B5EF4-FFF2-40B4-BE49-F238E27FC236}">
                <a16:creationId xmlns:a16="http://schemas.microsoft.com/office/drawing/2014/main" id="{17F117E4-63E0-40C3-8980-C7E8F2D26DF8}"/>
              </a:ext>
            </a:extLst>
          </p:cNvPr>
          <p:cNvSpPr/>
          <p:nvPr/>
        </p:nvSpPr>
        <p:spPr>
          <a:xfrm>
            <a:off x="691345" y="4117334"/>
            <a:ext cx="782026" cy="48109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07000"/>
              </a:lnSpc>
              <a:spcAft>
                <a:spcPts val="726"/>
              </a:spcAft>
            </a:pPr>
            <a:r>
              <a:rPr lang="es-CL" sz="2400" dirty="0">
                <a:latin typeface="Fall is Coming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Julio</a:t>
            </a:r>
          </a:p>
        </p:txBody>
      </p:sp>
      <p:sp>
        <p:nvSpPr>
          <p:cNvPr id="80" name="Rectángulo 79">
            <a:extLst>
              <a:ext uri="{FF2B5EF4-FFF2-40B4-BE49-F238E27FC236}">
                <a16:creationId xmlns:a16="http://schemas.microsoft.com/office/drawing/2014/main" id="{55C5A8DE-A9E5-4EAC-9CE6-A5A8B7165AEE}"/>
              </a:ext>
            </a:extLst>
          </p:cNvPr>
          <p:cNvSpPr/>
          <p:nvPr/>
        </p:nvSpPr>
        <p:spPr>
          <a:xfrm>
            <a:off x="2194742" y="4112408"/>
            <a:ext cx="782026" cy="48109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07000"/>
              </a:lnSpc>
              <a:spcAft>
                <a:spcPts val="726"/>
              </a:spcAft>
            </a:pPr>
            <a:r>
              <a:rPr lang="es-CL" sz="2400" dirty="0">
                <a:latin typeface="Fall is Coming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Agosto</a:t>
            </a:r>
          </a:p>
        </p:txBody>
      </p:sp>
      <p:sp>
        <p:nvSpPr>
          <p:cNvPr id="81" name="Rectángulo 80">
            <a:extLst>
              <a:ext uri="{FF2B5EF4-FFF2-40B4-BE49-F238E27FC236}">
                <a16:creationId xmlns:a16="http://schemas.microsoft.com/office/drawing/2014/main" id="{F940355E-BC6B-459E-B95D-A73B7E4F3149}"/>
              </a:ext>
            </a:extLst>
          </p:cNvPr>
          <p:cNvSpPr/>
          <p:nvPr/>
        </p:nvSpPr>
        <p:spPr>
          <a:xfrm>
            <a:off x="3650201" y="4112408"/>
            <a:ext cx="1008039" cy="48109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07000"/>
              </a:lnSpc>
              <a:spcAft>
                <a:spcPts val="726"/>
              </a:spcAft>
            </a:pPr>
            <a:r>
              <a:rPr lang="es-CL" sz="2400" dirty="0">
                <a:latin typeface="Fall is Coming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Septiembre</a:t>
            </a:r>
          </a:p>
        </p:txBody>
      </p:sp>
      <p:cxnSp>
        <p:nvCxnSpPr>
          <p:cNvPr id="106" name="Conector recto 105">
            <a:extLst>
              <a:ext uri="{FF2B5EF4-FFF2-40B4-BE49-F238E27FC236}">
                <a16:creationId xmlns:a16="http://schemas.microsoft.com/office/drawing/2014/main" id="{50545F6A-A97C-4731-92FF-9DD619A169E7}"/>
              </a:ext>
            </a:extLst>
          </p:cNvPr>
          <p:cNvCxnSpPr/>
          <p:nvPr/>
        </p:nvCxnSpPr>
        <p:spPr>
          <a:xfrm>
            <a:off x="466957" y="4667839"/>
            <a:ext cx="1225984" cy="0"/>
          </a:xfrm>
          <a:prstGeom prst="line">
            <a:avLst/>
          </a:prstGeom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7" name="Conector recto 106">
            <a:extLst>
              <a:ext uri="{FF2B5EF4-FFF2-40B4-BE49-F238E27FC236}">
                <a16:creationId xmlns:a16="http://schemas.microsoft.com/office/drawing/2014/main" id="{83B05447-88FE-4E82-87A6-5E6326859634}"/>
              </a:ext>
            </a:extLst>
          </p:cNvPr>
          <p:cNvCxnSpPr/>
          <p:nvPr/>
        </p:nvCxnSpPr>
        <p:spPr>
          <a:xfrm>
            <a:off x="1958545" y="4665734"/>
            <a:ext cx="1225984" cy="0"/>
          </a:xfrm>
          <a:prstGeom prst="line">
            <a:avLst/>
          </a:prstGeom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8" name="Conector recto 107">
            <a:extLst>
              <a:ext uri="{FF2B5EF4-FFF2-40B4-BE49-F238E27FC236}">
                <a16:creationId xmlns:a16="http://schemas.microsoft.com/office/drawing/2014/main" id="{B60168D5-31ED-47C4-BB75-5E387501C023}"/>
              </a:ext>
            </a:extLst>
          </p:cNvPr>
          <p:cNvCxnSpPr/>
          <p:nvPr/>
        </p:nvCxnSpPr>
        <p:spPr>
          <a:xfrm>
            <a:off x="3445311" y="4665734"/>
            <a:ext cx="1225984" cy="0"/>
          </a:xfrm>
          <a:prstGeom prst="line">
            <a:avLst/>
          </a:prstGeom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9" name="Rectángulo 108">
            <a:extLst>
              <a:ext uri="{FF2B5EF4-FFF2-40B4-BE49-F238E27FC236}">
                <a16:creationId xmlns:a16="http://schemas.microsoft.com/office/drawing/2014/main" id="{0481E0E0-73B1-4B3C-9074-AE8F9ACF449D}"/>
              </a:ext>
            </a:extLst>
          </p:cNvPr>
          <p:cNvSpPr/>
          <p:nvPr/>
        </p:nvSpPr>
        <p:spPr>
          <a:xfrm>
            <a:off x="715158" y="5599506"/>
            <a:ext cx="782026" cy="48109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07000"/>
              </a:lnSpc>
              <a:spcAft>
                <a:spcPts val="726"/>
              </a:spcAft>
            </a:pPr>
            <a:r>
              <a:rPr lang="es-CL" sz="2400" dirty="0">
                <a:latin typeface="Fall is Coming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Octubre</a:t>
            </a:r>
          </a:p>
        </p:txBody>
      </p:sp>
      <p:sp>
        <p:nvSpPr>
          <p:cNvPr id="110" name="Rectángulo 109">
            <a:extLst>
              <a:ext uri="{FF2B5EF4-FFF2-40B4-BE49-F238E27FC236}">
                <a16:creationId xmlns:a16="http://schemas.microsoft.com/office/drawing/2014/main" id="{FD97C22C-64F6-44CA-B954-BE9A36C88ADD}"/>
              </a:ext>
            </a:extLst>
          </p:cNvPr>
          <p:cNvSpPr/>
          <p:nvPr/>
        </p:nvSpPr>
        <p:spPr>
          <a:xfrm>
            <a:off x="2131627" y="5599506"/>
            <a:ext cx="996296" cy="48109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07000"/>
              </a:lnSpc>
              <a:spcAft>
                <a:spcPts val="726"/>
              </a:spcAft>
            </a:pPr>
            <a:r>
              <a:rPr lang="es-CL" sz="2400" dirty="0">
                <a:latin typeface="Fall is Coming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Noviembre</a:t>
            </a:r>
          </a:p>
        </p:txBody>
      </p:sp>
      <p:sp>
        <p:nvSpPr>
          <p:cNvPr id="111" name="Rectángulo 110">
            <a:extLst>
              <a:ext uri="{FF2B5EF4-FFF2-40B4-BE49-F238E27FC236}">
                <a16:creationId xmlns:a16="http://schemas.microsoft.com/office/drawing/2014/main" id="{FBDF5734-531A-49B6-8F87-A3A6007C7C0C}"/>
              </a:ext>
            </a:extLst>
          </p:cNvPr>
          <p:cNvSpPr/>
          <p:nvPr/>
        </p:nvSpPr>
        <p:spPr>
          <a:xfrm>
            <a:off x="3661944" y="5589489"/>
            <a:ext cx="996296" cy="48109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07000"/>
              </a:lnSpc>
              <a:spcAft>
                <a:spcPts val="726"/>
              </a:spcAft>
            </a:pPr>
            <a:r>
              <a:rPr lang="es-CL" sz="2400" dirty="0">
                <a:latin typeface="Fall is Coming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Diciembre</a:t>
            </a:r>
          </a:p>
        </p:txBody>
      </p:sp>
      <p:cxnSp>
        <p:nvCxnSpPr>
          <p:cNvPr id="112" name="Conector recto 111">
            <a:extLst>
              <a:ext uri="{FF2B5EF4-FFF2-40B4-BE49-F238E27FC236}">
                <a16:creationId xmlns:a16="http://schemas.microsoft.com/office/drawing/2014/main" id="{3E84A4B7-EFF1-47E6-BBFA-B88A298FBB79}"/>
              </a:ext>
            </a:extLst>
          </p:cNvPr>
          <p:cNvCxnSpPr/>
          <p:nvPr/>
        </p:nvCxnSpPr>
        <p:spPr>
          <a:xfrm>
            <a:off x="465686" y="6139188"/>
            <a:ext cx="1225984" cy="0"/>
          </a:xfrm>
          <a:prstGeom prst="line">
            <a:avLst/>
          </a:prstGeom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3" name="Conector recto 112">
            <a:extLst>
              <a:ext uri="{FF2B5EF4-FFF2-40B4-BE49-F238E27FC236}">
                <a16:creationId xmlns:a16="http://schemas.microsoft.com/office/drawing/2014/main" id="{9243B778-7EEA-4954-95AA-94F7D02205FF}"/>
              </a:ext>
            </a:extLst>
          </p:cNvPr>
          <p:cNvCxnSpPr/>
          <p:nvPr/>
        </p:nvCxnSpPr>
        <p:spPr>
          <a:xfrm>
            <a:off x="1969582" y="6143315"/>
            <a:ext cx="1225984" cy="0"/>
          </a:xfrm>
          <a:prstGeom prst="line">
            <a:avLst/>
          </a:prstGeom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4" name="Conector recto 113">
            <a:extLst>
              <a:ext uri="{FF2B5EF4-FFF2-40B4-BE49-F238E27FC236}">
                <a16:creationId xmlns:a16="http://schemas.microsoft.com/office/drawing/2014/main" id="{4A81A5D6-EA6C-4C22-85CC-97BF6C6604BF}"/>
              </a:ext>
            </a:extLst>
          </p:cNvPr>
          <p:cNvCxnSpPr/>
          <p:nvPr/>
        </p:nvCxnSpPr>
        <p:spPr>
          <a:xfrm>
            <a:off x="3493638" y="6142579"/>
            <a:ext cx="1225984" cy="0"/>
          </a:xfrm>
          <a:prstGeom prst="line">
            <a:avLst/>
          </a:prstGeom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88999610"/>
      </p:ext>
    </p:extLst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4" name="Imagen 113">
            <a:extLst>
              <a:ext uri="{FF2B5EF4-FFF2-40B4-BE49-F238E27FC236}">
                <a16:creationId xmlns:a16="http://schemas.microsoft.com/office/drawing/2014/main" id="{E2C72D66-3C05-40F4-818E-4CB8631B94FA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26633" t="9514" r="29569" b="27352"/>
          <a:stretch/>
        </p:blipFill>
        <p:spPr>
          <a:xfrm rot="16200000">
            <a:off x="2185505" y="-1998928"/>
            <a:ext cx="697876" cy="5068891"/>
          </a:xfrm>
          <a:prstGeom prst="rect">
            <a:avLst/>
          </a:prstGeom>
        </p:spPr>
      </p:pic>
      <p:sp>
        <p:nvSpPr>
          <p:cNvPr id="112" name="Rectángulo: esquinas redondeadas 111">
            <a:extLst>
              <a:ext uri="{FF2B5EF4-FFF2-40B4-BE49-F238E27FC236}">
                <a16:creationId xmlns:a16="http://schemas.microsoft.com/office/drawing/2014/main" id="{E115D612-3661-42A9-A486-91A7B88EA55F}"/>
              </a:ext>
            </a:extLst>
          </p:cNvPr>
          <p:cNvSpPr/>
          <p:nvPr/>
        </p:nvSpPr>
        <p:spPr>
          <a:xfrm>
            <a:off x="440504" y="6367648"/>
            <a:ext cx="4290148" cy="890633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110" name="Rectángulo: esquinas redondeadas 109">
            <a:extLst>
              <a:ext uri="{FF2B5EF4-FFF2-40B4-BE49-F238E27FC236}">
                <a16:creationId xmlns:a16="http://schemas.microsoft.com/office/drawing/2014/main" id="{9B78243E-FF09-471B-A928-593DCFE6BCF1}"/>
              </a:ext>
            </a:extLst>
          </p:cNvPr>
          <p:cNvSpPr/>
          <p:nvPr/>
        </p:nvSpPr>
        <p:spPr>
          <a:xfrm>
            <a:off x="440505" y="3776826"/>
            <a:ext cx="4290148" cy="1439386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84" name="Rectángulo: esquinas redondeadas 83">
            <a:extLst>
              <a:ext uri="{FF2B5EF4-FFF2-40B4-BE49-F238E27FC236}">
                <a16:creationId xmlns:a16="http://schemas.microsoft.com/office/drawing/2014/main" id="{AD7414DD-8DE6-45B8-8112-9BDDF0B186AF}"/>
              </a:ext>
            </a:extLst>
          </p:cNvPr>
          <p:cNvSpPr/>
          <p:nvPr/>
        </p:nvSpPr>
        <p:spPr>
          <a:xfrm>
            <a:off x="420001" y="1536627"/>
            <a:ext cx="4310651" cy="697874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2" name="Rectángulo: esquinas redondeadas 1">
            <a:extLst>
              <a:ext uri="{FF2B5EF4-FFF2-40B4-BE49-F238E27FC236}">
                <a16:creationId xmlns:a16="http://schemas.microsoft.com/office/drawing/2014/main" id="{99FF4510-806D-4AC7-8D73-69B355A697B8}"/>
              </a:ext>
            </a:extLst>
          </p:cNvPr>
          <p:cNvSpPr/>
          <p:nvPr/>
        </p:nvSpPr>
        <p:spPr>
          <a:xfrm>
            <a:off x="1308997" y="1142665"/>
            <a:ext cx="1021080" cy="217998"/>
          </a:xfrm>
          <a:prstGeom prst="roundRect">
            <a:avLst>
              <a:gd name="adj" fmla="val 0"/>
            </a:avLst>
          </a:prstGeom>
          <a:noFill/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4" name="Rectángulo 3">
            <a:extLst>
              <a:ext uri="{FF2B5EF4-FFF2-40B4-BE49-F238E27FC236}">
                <a16:creationId xmlns:a16="http://schemas.microsoft.com/office/drawing/2014/main" id="{2AFB77A1-E7B9-4F47-9144-3CC7BDF7EE3D}"/>
              </a:ext>
            </a:extLst>
          </p:cNvPr>
          <p:cNvSpPr/>
          <p:nvPr/>
        </p:nvSpPr>
        <p:spPr>
          <a:xfrm>
            <a:off x="440504" y="1056234"/>
            <a:ext cx="1021080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N.º Pedido</a:t>
            </a:r>
            <a:endParaRPr lang="es-CL" dirty="0">
              <a:effectLst/>
              <a:latin typeface="Akazan Lt" panose="02000506020000020003" pitchFamily="2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5" name="Rectángulo: esquinas redondeadas 4">
            <a:extLst>
              <a:ext uri="{FF2B5EF4-FFF2-40B4-BE49-F238E27FC236}">
                <a16:creationId xmlns:a16="http://schemas.microsoft.com/office/drawing/2014/main" id="{2842A9BB-0E44-4F1E-97DD-EF7322732B51}"/>
              </a:ext>
            </a:extLst>
          </p:cNvPr>
          <p:cNvSpPr/>
          <p:nvPr/>
        </p:nvSpPr>
        <p:spPr>
          <a:xfrm>
            <a:off x="3675604" y="1142059"/>
            <a:ext cx="1021080" cy="217998"/>
          </a:xfrm>
          <a:prstGeom prst="roundRect">
            <a:avLst>
              <a:gd name="adj" fmla="val 0"/>
            </a:avLst>
          </a:prstGeom>
          <a:noFill/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6" name="Rectángulo 5">
            <a:extLst>
              <a:ext uri="{FF2B5EF4-FFF2-40B4-BE49-F238E27FC236}">
                <a16:creationId xmlns:a16="http://schemas.microsoft.com/office/drawing/2014/main" id="{7F3D37A6-278E-4B2C-8776-6E7C1A84784E}"/>
              </a:ext>
            </a:extLst>
          </p:cNvPr>
          <p:cNvSpPr/>
          <p:nvPr/>
        </p:nvSpPr>
        <p:spPr>
          <a:xfrm>
            <a:off x="3079506" y="1063864"/>
            <a:ext cx="1021080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Fecha</a:t>
            </a:r>
          </a:p>
        </p:txBody>
      </p:sp>
      <p:grpSp>
        <p:nvGrpSpPr>
          <p:cNvPr id="17" name="Grupo 16">
            <a:extLst>
              <a:ext uri="{FF2B5EF4-FFF2-40B4-BE49-F238E27FC236}">
                <a16:creationId xmlns:a16="http://schemas.microsoft.com/office/drawing/2014/main" id="{A1221EF0-FDFE-48C3-A647-6370BEFC3A9F}"/>
              </a:ext>
            </a:extLst>
          </p:cNvPr>
          <p:cNvGrpSpPr/>
          <p:nvPr/>
        </p:nvGrpSpPr>
        <p:grpSpPr>
          <a:xfrm>
            <a:off x="428996" y="1535416"/>
            <a:ext cx="4190338" cy="715275"/>
            <a:chOff x="461175" y="1120552"/>
            <a:chExt cx="4190338" cy="715275"/>
          </a:xfrm>
        </p:grpSpPr>
        <p:sp>
          <p:nvSpPr>
            <p:cNvPr id="8" name="Rectángulo 7">
              <a:extLst>
                <a:ext uri="{FF2B5EF4-FFF2-40B4-BE49-F238E27FC236}">
                  <a16:creationId xmlns:a16="http://schemas.microsoft.com/office/drawing/2014/main" id="{9A52EE84-0DE8-4F26-AD5E-3CE20593F425}"/>
                </a:ext>
              </a:extLst>
            </p:cNvPr>
            <p:cNvSpPr/>
            <p:nvPr/>
          </p:nvSpPr>
          <p:spPr>
            <a:xfrm>
              <a:off x="477077" y="1120552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Cliente: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" name="Rectángulo 8">
              <a:extLst>
                <a:ext uri="{FF2B5EF4-FFF2-40B4-BE49-F238E27FC236}">
                  <a16:creationId xmlns:a16="http://schemas.microsoft.com/office/drawing/2014/main" id="{0293D1B7-439B-4947-A5F0-41627F3784A1}"/>
                </a:ext>
              </a:extLst>
            </p:cNvPr>
            <p:cNvSpPr/>
            <p:nvPr/>
          </p:nvSpPr>
          <p:spPr>
            <a:xfrm>
              <a:off x="461175" y="1452518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Teléfono: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10" name="Rectángulo 9">
              <a:extLst>
                <a:ext uri="{FF2B5EF4-FFF2-40B4-BE49-F238E27FC236}">
                  <a16:creationId xmlns:a16="http://schemas.microsoft.com/office/drawing/2014/main" id="{18CEE0AE-BC72-4F64-89A2-783C42213717}"/>
                </a:ext>
              </a:extLst>
            </p:cNvPr>
            <p:cNvSpPr/>
            <p:nvPr/>
          </p:nvSpPr>
          <p:spPr>
            <a:xfrm>
              <a:off x="2542395" y="1460468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Celular: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12" name="Conector recto 11">
              <a:extLst>
                <a:ext uri="{FF2B5EF4-FFF2-40B4-BE49-F238E27FC236}">
                  <a16:creationId xmlns:a16="http://schemas.microsoft.com/office/drawing/2014/main" id="{44FD2E21-B38E-48E6-8AF0-3E3DE6E69487}"/>
                </a:ext>
              </a:extLst>
            </p:cNvPr>
            <p:cNvCxnSpPr/>
            <p:nvPr/>
          </p:nvCxnSpPr>
          <p:spPr>
            <a:xfrm>
              <a:off x="1089328" y="1380954"/>
              <a:ext cx="3562185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Conector recto 12">
              <a:extLst>
                <a:ext uri="{FF2B5EF4-FFF2-40B4-BE49-F238E27FC236}">
                  <a16:creationId xmlns:a16="http://schemas.microsoft.com/office/drawing/2014/main" id="{FF0615F5-297B-42CC-9227-B689F664423A}"/>
                </a:ext>
              </a:extLst>
            </p:cNvPr>
            <p:cNvCxnSpPr>
              <a:cxnSpLocks/>
            </p:cNvCxnSpPr>
            <p:nvPr/>
          </p:nvCxnSpPr>
          <p:spPr>
            <a:xfrm>
              <a:off x="1194019" y="1700333"/>
              <a:ext cx="1348376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" name="Conector recto 14">
              <a:extLst>
                <a:ext uri="{FF2B5EF4-FFF2-40B4-BE49-F238E27FC236}">
                  <a16:creationId xmlns:a16="http://schemas.microsoft.com/office/drawing/2014/main" id="{BD48C7B8-5CAC-4F82-9216-C8AB344C1EF2}"/>
                </a:ext>
              </a:extLst>
            </p:cNvPr>
            <p:cNvCxnSpPr>
              <a:cxnSpLocks/>
            </p:cNvCxnSpPr>
            <p:nvPr/>
          </p:nvCxnSpPr>
          <p:spPr>
            <a:xfrm>
              <a:off x="3228230" y="1700333"/>
              <a:ext cx="1423283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7" name="Grupo 26">
            <a:extLst>
              <a:ext uri="{FF2B5EF4-FFF2-40B4-BE49-F238E27FC236}">
                <a16:creationId xmlns:a16="http://schemas.microsoft.com/office/drawing/2014/main" id="{D011FB4B-7475-4BE9-A358-6DA41A8D12AD}"/>
              </a:ext>
            </a:extLst>
          </p:cNvPr>
          <p:cNvGrpSpPr/>
          <p:nvPr/>
        </p:nvGrpSpPr>
        <p:grpSpPr>
          <a:xfrm>
            <a:off x="899417" y="2332501"/>
            <a:ext cx="3359980" cy="319046"/>
            <a:chOff x="864702" y="1908569"/>
            <a:chExt cx="3359980" cy="319046"/>
          </a:xfrm>
        </p:grpSpPr>
        <p:sp>
          <p:nvSpPr>
            <p:cNvPr id="19" name="Rectángulo: esquinas redondeadas 18">
              <a:extLst>
                <a:ext uri="{FF2B5EF4-FFF2-40B4-BE49-F238E27FC236}">
                  <a16:creationId xmlns:a16="http://schemas.microsoft.com/office/drawing/2014/main" id="{90C1F828-0023-4BD0-AE55-1A1D3BABD5CA}"/>
                </a:ext>
              </a:extLst>
            </p:cNvPr>
            <p:cNvSpPr/>
            <p:nvPr/>
          </p:nvSpPr>
          <p:spPr>
            <a:xfrm>
              <a:off x="888509" y="1931042"/>
              <a:ext cx="3336173" cy="267576"/>
            </a:xfrm>
            <a:prstGeom prst="roundRect">
              <a:avLst>
                <a:gd name="adj" fmla="val 3808"/>
              </a:avLst>
            </a:prstGeom>
            <a:solidFill>
              <a:srgbClr val="E5EBF7"/>
            </a:solidFill>
            <a:ln w="6350"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20" name="Rectángulo 19">
              <a:extLst>
                <a:ext uri="{FF2B5EF4-FFF2-40B4-BE49-F238E27FC236}">
                  <a16:creationId xmlns:a16="http://schemas.microsoft.com/office/drawing/2014/main" id="{56986F0A-658A-4DCF-8EF6-0F185C7C5060}"/>
                </a:ext>
              </a:extLst>
            </p:cNvPr>
            <p:cNvSpPr/>
            <p:nvPr/>
          </p:nvSpPr>
          <p:spPr>
            <a:xfrm>
              <a:off x="864702" y="1910995"/>
              <a:ext cx="140708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Tipo de Servicio: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21" name="Rectángulo 20">
              <a:extLst>
                <a:ext uri="{FF2B5EF4-FFF2-40B4-BE49-F238E27FC236}">
                  <a16:creationId xmlns:a16="http://schemas.microsoft.com/office/drawing/2014/main" id="{6492D76D-BD6D-4616-9DE0-599FC92A6658}"/>
                </a:ext>
              </a:extLst>
            </p:cNvPr>
            <p:cNvSpPr/>
            <p:nvPr/>
          </p:nvSpPr>
          <p:spPr>
            <a:xfrm>
              <a:off x="1993616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2" name="Rectángulo 21">
              <a:extLst>
                <a:ext uri="{FF2B5EF4-FFF2-40B4-BE49-F238E27FC236}">
                  <a16:creationId xmlns:a16="http://schemas.microsoft.com/office/drawing/2014/main" id="{BE82BD38-E445-4696-A0AB-597A418C5665}"/>
                </a:ext>
              </a:extLst>
            </p:cNvPr>
            <p:cNvSpPr/>
            <p:nvPr/>
          </p:nvSpPr>
          <p:spPr>
            <a:xfrm>
              <a:off x="2072635" y="1908569"/>
              <a:ext cx="654616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Costura</a:t>
              </a:r>
            </a:p>
          </p:txBody>
        </p:sp>
        <p:sp>
          <p:nvSpPr>
            <p:cNvPr id="23" name="Rectángulo 22">
              <a:extLst>
                <a:ext uri="{FF2B5EF4-FFF2-40B4-BE49-F238E27FC236}">
                  <a16:creationId xmlns:a16="http://schemas.microsoft.com/office/drawing/2014/main" id="{68F4B250-3831-418F-BFC4-D431DBC2CA70}"/>
                </a:ext>
              </a:extLst>
            </p:cNvPr>
            <p:cNvSpPr/>
            <p:nvPr/>
          </p:nvSpPr>
          <p:spPr>
            <a:xfrm>
              <a:off x="2660329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4" name="Rectángulo 23">
              <a:extLst>
                <a:ext uri="{FF2B5EF4-FFF2-40B4-BE49-F238E27FC236}">
                  <a16:creationId xmlns:a16="http://schemas.microsoft.com/office/drawing/2014/main" id="{4AA89D6B-DBBA-402D-AEBE-71E144A67F00}"/>
                </a:ext>
              </a:extLst>
            </p:cNvPr>
            <p:cNvSpPr/>
            <p:nvPr/>
          </p:nvSpPr>
          <p:spPr>
            <a:xfrm>
              <a:off x="2750460" y="1915094"/>
              <a:ext cx="81676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Confección</a:t>
              </a:r>
            </a:p>
          </p:txBody>
        </p:sp>
        <p:sp>
          <p:nvSpPr>
            <p:cNvPr id="25" name="Rectángulo 24">
              <a:extLst>
                <a:ext uri="{FF2B5EF4-FFF2-40B4-BE49-F238E27FC236}">
                  <a16:creationId xmlns:a16="http://schemas.microsoft.com/office/drawing/2014/main" id="{E35C0224-B0B5-4F53-8A83-F99AB3741D53}"/>
                </a:ext>
              </a:extLst>
            </p:cNvPr>
            <p:cNvSpPr/>
            <p:nvPr/>
          </p:nvSpPr>
          <p:spPr>
            <a:xfrm>
              <a:off x="3522045" y="2000787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6" name="Rectángulo 25">
              <a:extLst>
                <a:ext uri="{FF2B5EF4-FFF2-40B4-BE49-F238E27FC236}">
                  <a16:creationId xmlns:a16="http://schemas.microsoft.com/office/drawing/2014/main" id="{6D0BC1E9-E235-4F61-AC23-ACA0B4CF88CA}"/>
                </a:ext>
              </a:extLst>
            </p:cNvPr>
            <p:cNvSpPr/>
            <p:nvPr/>
          </p:nvSpPr>
          <p:spPr>
            <a:xfrm>
              <a:off x="3612029" y="1915094"/>
              <a:ext cx="552402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Otros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sp>
        <p:nvSpPr>
          <p:cNvPr id="28" name="Rectángulo 27">
            <a:extLst>
              <a:ext uri="{FF2B5EF4-FFF2-40B4-BE49-F238E27FC236}">
                <a16:creationId xmlns:a16="http://schemas.microsoft.com/office/drawing/2014/main" id="{68588BD4-AE96-4CF9-9C4B-24A6D79FE99D}"/>
              </a:ext>
            </a:extLst>
          </p:cNvPr>
          <p:cNvSpPr/>
          <p:nvPr/>
        </p:nvSpPr>
        <p:spPr>
          <a:xfrm>
            <a:off x="354701" y="2633649"/>
            <a:ext cx="2183733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Descripción del Servicio:</a:t>
            </a:r>
            <a:endParaRPr lang="es-CL" dirty="0">
              <a:effectLst/>
              <a:latin typeface="Akazan Lt" panose="02000506020000020003" pitchFamily="2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pic>
        <p:nvPicPr>
          <p:cNvPr id="30" name="Imagen 29">
            <a:extLst>
              <a:ext uri="{FF2B5EF4-FFF2-40B4-BE49-F238E27FC236}">
                <a16:creationId xmlns:a16="http://schemas.microsoft.com/office/drawing/2014/main" id="{3E931A31-DC47-4A40-8DA9-8FC83A9306DD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203" t="66278" r="8673" b="23449"/>
          <a:stretch/>
        </p:blipFill>
        <p:spPr>
          <a:xfrm>
            <a:off x="440505" y="2944813"/>
            <a:ext cx="4301657" cy="738769"/>
          </a:xfrm>
          <a:prstGeom prst="rect">
            <a:avLst/>
          </a:prstGeom>
        </p:spPr>
      </p:pic>
      <p:grpSp>
        <p:nvGrpSpPr>
          <p:cNvPr id="76" name="Grupo 75">
            <a:extLst>
              <a:ext uri="{FF2B5EF4-FFF2-40B4-BE49-F238E27FC236}">
                <a16:creationId xmlns:a16="http://schemas.microsoft.com/office/drawing/2014/main" id="{EBD2F4EC-A8BF-4680-A871-AD5F1ACFA33A}"/>
              </a:ext>
            </a:extLst>
          </p:cNvPr>
          <p:cNvGrpSpPr/>
          <p:nvPr/>
        </p:nvGrpSpPr>
        <p:grpSpPr>
          <a:xfrm>
            <a:off x="513147" y="3825721"/>
            <a:ext cx="4187950" cy="1277269"/>
            <a:chOff x="425691" y="4023521"/>
            <a:chExt cx="4187950" cy="1277269"/>
          </a:xfrm>
        </p:grpSpPr>
        <p:sp>
          <p:nvSpPr>
            <p:cNvPr id="39" name="Rectángulo 38">
              <a:extLst>
                <a:ext uri="{FF2B5EF4-FFF2-40B4-BE49-F238E27FC236}">
                  <a16:creationId xmlns:a16="http://schemas.microsoft.com/office/drawing/2014/main" id="{02E4A93C-8F9C-4884-B2B6-80528735D3E3}"/>
                </a:ext>
              </a:extLst>
            </p:cNvPr>
            <p:cNvSpPr/>
            <p:nvPr/>
          </p:nvSpPr>
          <p:spPr>
            <a:xfrm>
              <a:off x="425691" y="4023521"/>
              <a:ext cx="118105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Ficha de Medidas</a:t>
              </a:r>
            </a:p>
          </p:txBody>
        </p:sp>
        <p:sp>
          <p:nvSpPr>
            <p:cNvPr id="41" name="Rectángulo 40">
              <a:extLst>
                <a:ext uri="{FF2B5EF4-FFF2-40B4-BE49-F238E27FC236}">
                  <a16:creationId xmlns:a16="http://schemas.microsoft.com/office/drawing/2014/main" id="{92B9E128-7B4C-45E7-9BA8-B9EA85687B92}"/>
                </a:ext>
              </a:extLst>
            </p:cNvPr>
            <p:cNvSpPr/>
            <p:nvPr/>
          </p:nvSpPr>
          <p:spPr>
            <a:xfrm>
              <a:off x="754528" y="4254831"/>
              <a:ext cx="66475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H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ombros</a:t>
              </a:r>
            </a:p>
          </p:txBody>
        </p:sp>
        <p:grpSp>
          <p:nvGrpSpPr>
            <p:cNvPr id="53" name="Grupo 52">
              <a:extLst>
                <a:ext uri="{FF2B5EF4-FFF2-40B4-BE49-F238E27FC236}">
                  <a16:creationId xmlns:a16="http://schemas.microsoft.com/office/drawing/2014/main" id="{F280F20A-CEEA-4B75-946C-268CF551042A}"/>
                </a:ext>
              </a:extLst>
            </p:cNvPr>
            <p:cNvGrpSpPr/>
            <p:nvPr/>
          </p:nvGrpSpPr>
          <p:grpSpPr>
            <a:xfrm>
              <a:off x="499785" y="4324233"/>
              <a:ext cx="319496" cy="903494"/>
              <a:chOff x="499785" y="4324233"/>
              <a:chExt cx="319496" cy="903494"/>
            </a:xfrm>
          </p:grpSpPr>
          <p:sp>
            <p:nvSpPr>
              <p:cNvPr id="40" name="Rectángulo 39">
                <a:extLst>
                  <a:ext uri="{FF2B5EF4-FFF2-40B4-BE49-F238E27FC236}">
                    <a16:creationId xmlns:a16="http://schemas.microsoft.com/office/drawing/2014/main" id="{E47B04F6-4E0C-443A-9D7F-51CC3A6E8167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 dirty="0"/>
              </a:p>
            </p:txBody>
          </p:sp>
          <p:sp>
            <p:nvSpPr>
              <p:cNvPr id="42" name="Rectángulo 41">
                <a:extLst>
                  <a:ext uri="{FF2B5EF4-FFF2-40B4-BE49-F238E27FC236}">
                    <a16:creationId xmlns:a16="http://schemas.microsoft.com/office/drawing/2014/main" id="{E0D8D7D1-E8A9-477D-BB59-7D4037A10AD8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3" name="Rectángulo 42">
                <a:extLst>
                  <a:ext uri="{FF2B5EF4-FFF2-40B4-BE49-F238E27FC236}">
                    <a16:creationId xmlns:a16="http://schemas.microsoft.com/office/drawing/2014/main" id="{F11EEA12-BB2F-4295-96AC-15AABB2EB594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4" name="Rectángulo 43">
                <a:extLst>
                  <a:ext uri="{FF2B5EF4-FFF2-40B4-BE49-F238E27FC236}">
                    <a16:creationId xmlns:a16="http://schemas.microsoft.com/office/drawing/2014/main" id="{4CA8619C-54F1-4E1B-8AD0-2AB97850AF39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5" name="Rectángulo 44">
                <a:extLst>
                  <a:ext uri="{FF2B5EF4-FFF2-40B4-BE49-F238E27FC236}">
                    <a16:creationId xmlns:a16="http://schemas.microsoft.com/office/drawing/2014/main" id="{A892E23F-412E-4C2B-BF07-19DEFB875F6D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48" name="Rectángulo 47">
              <a:extLst>
                <a:ext uri="{FF2B5EF4-FFF2-40B4-BE49-F238E27FC236}">
                  <a16:creationId xmlns:a16="http://schemas.microsoft.com/office/drawing/2014/main" id="{F61B7A8A-9FD8-4CD0-98C1-D19A7D442815}"/>
                </a:ext>
              </a:extLst>
            </p:cNvPr>
            <p:cNvSpPr/>
            <p:nvPr/>
          </p:nvSpPr>
          <p:spPr>
            <a:xfrm>
              <a:off x="754528" y="4446790"/>
              <a:ext cx="66475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Busto</a:t>
              </a:r>
            </a:p>
          </p:txBody>
        </p:sp>
        <p:sp>
          <p:nvSpPr>
            <p:cNvPr id="49" name="Rectángulo 48">
              <a:extLst>
                <a:ext uri="{FF2B5EF4-FFF2-40B4-BE49-F238E27FC236}">
                  <a16:creationId xmlns:a16="http://schemas.microsoft.com/office/drawing/2014/main" id="{CB2C72A1-AB47-4A03-B163-24BB2C1F201C}"/>
                </a:ext>
              </a:extLst>
            </p:cNvPr>
            <p:cNvSpPr/>
            <p:nvPr/>
          </p:nvSpPr>
          <p:spPr>
            <a:xfrm>
              <a:off x="754528" y="4627222"/>
              <a:ext cx="934027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Larg</a:t>
              </a: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 Espalda</a:t>
              </a:r>
            </a:p>
          </p:txBody>
        </p:sp>
        <p:sp>
          <p:nvSpPr>
            <p:cNvPr id="50" name="Rectángulo 49">
              <a:extLst>
                <a:ext uri="{FF2B5EF4-FFF2-40B4-BE49-F238E27FC236}">
                  <a16:creationId xmlns:a16="http://schemas.microsoft.com/office/drawing/2014/main" id="{C5BC14CB-F47E-4D58-8F68-DDE41F381913}"/>
                </a:ext>
              </a:extLst>
            </p:cNvPr>
            <p:cNvSpPr/>
            <p:nvPr/>
          </p:nvSpPr>
          <p:spPr>
            <a:xfrm>
              <a:off x="754528" y="4819750"/>
              <a:ext cx="934027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Busto</a:t>
              </a:r>
            </a:p>
          </p:txBody>
        </p:sp>
        <p:sp>
          <p:nvSpPr>
            <p:cNvPr id="52" name="Rectángulo 51">
              <a:extLst>
                <a:ext uri="{FF2B5EF4-FFF2-40B4-BE49-F238E27FC236}">
                  <a16:creationId xmlns:a16="http://schemas.microsoft.com/office/drawing/2014/main" id="{39884370-F146-4FD9-9DE4-63D0F5CF1CFD}"/>
                </a:ext>
              </a:extLst>
            </p:cNvPr>
            <p:cNvSpPr/>
            <p:nvPr/>
          </p:nvSpPr>
          <p:spPr>
            <a:xfrm>
              <a:off x="763644" y="5019073"/>
              <a:ext cx="54205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</a:t>
              </a:r>
            </a:p>
          </p:txBody>
        </p:sp>
        <p:grpSp>
          <p:nvGrpSpPr>
            <p:cNvPr id="54" name="Grupo 53">
              <a:extLst>
                <a:ext uri="{FF2B5EF4-FFF2-40B4-BE49-F238E27FC236}">
                  <a16:creationId xmlns:a16="http://schemas.microsoft.com/office/drawing/2014/main" id="{899D3852-9FE5-4802-ABAC-63F149199D1B}"/>
                </a:ext>
              </a:extLst>
            </p:cNvPr>
            <p:cNvGrpSpPr/>
            <p:nvPr/>
          </p:nvGrpSpPr>
          <p:grpSpPr>
            <a:xfrm>
              <a:off x="1603520" y="4324233"/>
              <a:ext cx="319496" cy="903494"/>
              <a:chOff x="499785" y="4324233"/>
              <a:chExt cx="319496" cy="903494"/>
            </a:xfrm>
          </p:grpSpPr>
          <p:sp>
            <p:nvSpPr>
              <p:cNvPr id="55" name="Rectángulo 54">
                <a:extLst>
                  <a:ext uri="{FF2B5EF4-FFF2-40B4-BE49-F238E27FC236}">
                    <a16:creationId xmlns:a16="http://schemas.microsoft.com/office/drawing/2014/main" id="{B9500116-F8A0-4B60-A41D-DDA61DAD96E1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6" name="Rectángulo 55">
                <a:extLst>
                  <a:ext uri="{FF2B5EF4-FFF2-40B4-BE49-F238E27FC236}">
                    <a16:creationId xmlns:a16="http://schemas.microsoft.com/office/drawing/2014/main" id="{32936542-49CC-49B3-82EB-7BF61A120F45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7" name="Rectángulo 56">
                <a:extLst>
                  <a:ext uri="{FF2B5EF4-FFF2-40B4-BE49-F238E27FC236}">
                    <a16:creationId xmlns:a16="http://schemas.microsoft.com/office/drawing/2014/main" id="{8750774D-2064-4D64-A3A9-4DF20C839018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8" name="Rectángulo 57">
                <a:extLst>
                  <a:ext uri="{FF2B5EF4-FFF2-40B4-BE49-F238E27FC236}">
                    <a16:creationId xmlns:a16="http://schemas.microsoft.com/office/drawing/2014/main" id="{83283F80-022F-44A8-A5C5-F600B41761E0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9" name="Rectángulo 58">
                <a:extLst>
                  <a:ext uri="{FF2B5EF4-FFF2-40B4-BE49-F238E27FC236}">
                    <a16:creationId xmlns:a16="http://schemas.microsoft.com/office/drawing/2014/main" id="{B3B65F57-430F-44F5-B56A-77EC86B78C32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60" name="Rectángulo 59">
              <a:extLst>
                <a:ext uri="{FF2B5EF4-FFF2-40B4-BE49-F238E27FC236}">
                  <a16:creationId xmlns:a16="http://schemas.microsoft.com/office/drawing/2014/main" id="{6466DA8E-C652-4658-9DE6-CC4010FF4254}"/>
                </a:ext>
              </a:extLst>
            </p:cNvPr>
            <p:cNvSpPr/>
            <p:nvPr/>
          </p:nvSpPr>
          <p:spPr>
            <a:xfrm>
              <a:off x="1857045" y="4249221"/>
              <a:ext cx="140225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Frente </a:t>
              </a:r>
            </a:p>
          </p:txBody>
        </p:sp>
        <p:sp>
          <p:nvSpPr>
            <p:cNvPr id="61" name="Rectángulo 60">
              <a:extLst>
                <a:ext uri="{FF2B5EF4-FFF2-40B4-BE49-F238E27FC236}">
                  <a16:creationId xmlns:a16="http://schemas.microsoft.com/office/drawing/2014/main" id="{31371062-0AD6-4B71-A228-5A8B2CD3F31E}"/>
                </a:ext>
              </a:extLst>
            </p:cNvPr>
            <p:cNvSpPr/>
            <p:nvPr/>
          </p:nvSpPr>
          <p:spPr>
            <a:xfrm>
              <a:off x="1857045" y="4448480"/>
              <a:ext cx="1327750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Costado</a:t>
              </a:r>
            </a:p>
          </p:txBody>
        </p:sp>
        <p:sp>
          <p:nvSpPr>
            <p:cNvPr id="62" name="Rectángulo 61">
              <a:extLst>
                <a:ext uri="{FF2B5EF4-FFF2-40B4-BE49-F238E27FC236}">
                  <a16:creationId xmlns:a16="http://schemas.microsoft.com/office/drawing/2014/main" id="{5A4E51EF-8D78-4EC7-9B0F-BE0BEA9BB197}"/>
                </a:ext>
              </a:extLst>
            </p:cNvPr>
            <p:cNvSpPr/>
            <p:nvPr/>
          </p:nvSpPr>
          <p:spPr>
            <a:xfrm>
              <a:off x="1867696" y="4627222"/>
              <a:ext cx="60857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Cadera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63" name="Rectángulo 62">
              <a:extLst>
                <a:ext uri="{FF2B5EF4-FFF2-40B4-BE49-F238E27FC236}">
                  <a16:creationId xmlns:a16="http://schemas.microsoft.com/office/drawing/2014/main" id="{14010947-628E-4464-9589-CBFF26BCD86C}"/>
                </a:ext>
              </a:extLst>
            </p:cNvPr>
            <p:cNvSpPr/>
            <p:nvPr/>
          </p:nvSpPr>
          <p:spPr>
            <a:xfrm>
              <a:off x="1867696" y="4813319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Rodilla</a:t>
              </a:r>
            </a:p>
          </p:txBody>
        </p:sp>
        <p:sp>
          <p:nvSpPr>
            <p:cNvPr id="64" name="Rectángulo 63">
              <a:extLst>
                <a:ext uri="{FF2B5EF4-FFF2-40B4-BE49-F238E27FC236}">
                  <a16:creationId xmlns:a16="http://schemas.microsoft.com/office/drawing/2014/main" id="{B9F5A617-31DA-4B42-AA9F-20464752E28F}"/>
                </a:ext>
              </a:extLst>
            </p:cNvPr>
            <p:cNvSpPr/>
            <p:nvPr/>
          </p:nvSpPr>
          <p:spPr>
            <a:xfrm>
              <a:off x="1862655" y="5016100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Rodilla</a:t>
              </a:r>
            </a:p>
          </p:txBody>
        </p:sp>
        <p:grpSp>
          <p:nvGrpSpPr>
            <p:cNvPr id="65" name="Grupo 64">
              <a:extLst>
                <a:ext uri="{FF2B5EF4-FFF2-40B4-BE49-F238E27FC236}">
                  <a16:creationId xmlns:a16="http://schemas.microsoft.com/office/drawing/2014/main" id="{320CD5EF-93F7-494C-8D7A-6A0B8DEABED7}"/>
                </a:ext>
              </a:extLst>
            </p:cNvPr>
            <p:cNvGrpSpPr/>
            <p:nvPr/>
          </p:nvGrpSpPr>
          <p:grpSpPr>
            <a:xfrm>
              <a:off x="3122565" y="4330398"/>
              <a:ext cx="319496" cy="903494"/>
              <a:chOff x="499785" y="4324233"/>
              <a:chExt cx="319496" cy="903494"/>
            </a:xfrm>
          </p:grpSpPr>
          <p:sp>
            <p:nvSpPr>
              <p:cNvPr id="66" name="Rectángulo 65">
                <a:extLst>
                  <a:ext uri="{FF2B5EF4-FFF2-40B4-BE49-F238E27FC236}">
                    <a16:creationId xmlns:a16="http://schemas.microsoft.com/office/drawing/2014/main" id="{F5AFC7C4-3C8D-4234-9F99-591641CB149C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7" name="Rectángulo 66">
                <a:extLst>
                  <a:ext uri="{FF2B5EF4-FFF2-40B4-BE49-F238E27FC236}">
                    <a16:creationId xmlns:a16="http://schemas.microsoft.com/office/drawing/2014/main" id="{672EC4D9-7968-40EF-8E37-0AB1B0B57B4D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8" name="Rectángulo 67">
                <a:extLst>
                  <a:ext uri="{FF2B5EF4-FFF2-40B4-BE49-F238E27FC236}">
                    <a16:creationId xmlns:a16="http://schemas.microsoft.com/office/drawing/2014/main" id="{79992F34-89A5-437A-A008-60DF00CD58FB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9" name="Rectángulo 68">
                <a:extLst>
                  <a:ext uri="{FF2B5EF4-FFF2-40B4-BE49-F238E27FC236}">
                    <a16:creationId xmlns:a16="http://schemas.microsoft.com/office/drawing/2014/main" id="{5A44A7C8-1EF2-4BA3-A253-805C71A8205A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70" name="Rectángulo 69">
                <a:extLst>
                  <a:ext uri="{FF2B5EF4-FFF2-40B4-BE49-F238E27FC236}">
                    <a16:creationId xmlns:a16="http://schemas.microsoft.com/office/drawing/2014/main" id="{9FCEB1F4-D108-40F4-9C61-46A7811EF12A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71" name="Rectángulo 70">
              <a:extLst>
                <a:ext uri="{FF2B5EF4-FFF2-40B4-BE49-F238E27FC236}">
                  <a16:creationId xmlns:a16="http://schemas.microsoft.com/office/drawing/2014/main" id="{7667203C-F86F-4632-8695-E8C8F777376B}"/>
                </a:ext>
              </a:extLst>
            </p:cNvPr>
            <p:cNvSpPr/>
            <p:nvPr/>
          </p:nvSpPr>
          <p:spPr>
            <a:xfrm>
              <a:off x="3391445" y="4257235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Pantalones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2" name="Rectángulo 71">
              <a:extLst>
                <a:ext uri="{FF2B5EF4-FFF2-40B4-BE49-F238E27FC236}">
                  <a16:creationId xmlns:a16="http://schemas.microsoft.com/office/drawing/2014/main" id="{58BFB19A-50EB-45F1-A3CE-85D479F6FF63}"/>
                </a:ext>
              </a:extLst>
            </p:cNvPr>
            <p:cNvSpPr/>
            <p:nvPr/>
          </p:nvSpPr>
          <p:spPr>
            <a:xfrm>
              <a:off x="3392643" y="4443247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Falda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3" name="Rectángulo 72">
              <a:extLst>
                <a:ext uri="{FF2B5EF4-FFF2-40B4-BE49-F238E27FC236}">
                  <a16:creationId xmlns:a16="http://schemas.microsoft.com/office/drawing/2014/main" id="{1D61C0AB-6E23-4955-B604-F5425931A240}"/>
                </a:ext>
              </a:extLst>
            </p:cNvPr>
            <p:cNvSpPr/>
            <p:nvPr/>
          </p:nvSpPr>
          <p:spPr>
            <a:xfrm>
              <a:off x="3388231" y="4632248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Brazos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4" name="Rectángulo 73">
              <a:extLst>
                <a:ext uri="{FF2B5EF4-FFF2-40B4-BE49-F238E27FC236}">
                  <a16:creationId xmlns:a16="http://schemas.microsoft.com/office/drawing/2014/main" id="{82FFD66E-2E43-472B-9751-82F25D60E63F}"/>
                </a:ext>
              </a:extLst>
            </p:cNvPr>
            <p:cNvSpPr/>
            <p:nvPr/>
          </p:nvSpPr>
          <p:spPr>
            <a:xfrm>
              <a:off x="3391445" y="4824776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Brazos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5" name="Rectángulo 74">
              <a:extLst>
                <a:ext uri="{FF2B5EF4-FFF2-40B4-BE49-F238E27FC236}">
                  <a16:creationId xmlns:a16="http://schemas.microsoft.com/office/drawing/2014/main" id="{567DC8AA-44AB-4858-80A5-59093DB9B205}"/>
                </a:ext>
              </a:extLst>
            </p:cNvPr>
            <p:cNvSpPr/>
            <p:nvPr/>
          </p:nvSpPr>
          <p:spPr>
            <a:xfrm>
              <a:off x="3392014" y="5019687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Puños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77" name="Grupo 76">
            <a:extLst>
              <a:ext uri="{FF2B5EF4-FFF2-40B4-BE49-F238E27FC236}">
                <a16:creationId xmlns:a16="http://schemas.microsoft.com/office/drawing/2014/main" id="{E1C409F8-653D-4D9B-BD5A-C6F51AAA093A}"/>
              </a:ext>
            </a:extLst>
          </p:cNvPr>
          <p:cNvGrpSpPr/>
          <p:nvPr/>
        </p:nvGrpSpPr>
        <p:grpSpPr>
          <a:xfrm>
            <a:off x="827247" y="5284367"/>
            <a:ext cx="3869438" cy="314947"/>
            <a:chOff x="846774" y="1908569"/>
            <a:chExt cx="3869438" cy="314947"/>
          </a:xfrm>
        </p:grpSpPr>
        <p:sp>
          <p:nvSpPr>
            <p:cNvPr id="78" name="Rectángulo: esquinas redondeadas 77">
              <a:extLst>
                <a:ext uri="{FF2B5EF4-FFF2-40B4-BE49-F238E27FC236}">
                  <a16:creationId xmlns:a16="http://schemas.microsoft.com/office/drawing/2014/main" id="{2060D2E5-A165-4593-B293-BEB07BBA723F}"/>
                </a:ext>
              </a:extLst>
            </p:cNvPr>
            <p:cNvSpPr/>
            <p:nvPr/>
          </p:nvSpPr>
          <p:spPr>
            <a:xfrm>
              <a:off x="888509" y="1931042"/>
              <a:ext cx="3548063" cy="267576"/>
            </a:xfrm>
            <a:prstGeom prst="roundRect">
              <a:avLst>
                <a:gd name="adj" fmla="val 3808"/>
              </a:avLst>
            </a:prstGeom>
            <a:solidFill>
              <a:srgbClr val="E5EBF7"/>
            </a:solidFill>
            <a:ln w="6350"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79" name="Rectángulo 78">
              <a:extLst>
                <a:ext uri="{FF2B5EF4-FFF2-40B4-BE49-F238E27FC236}">
                  <a16:creationId xmlns:a16="http://schemas.microsoft.com/office/drawing/2014/main" id="{E7877A37-7626-4D32-BC91-E7815A0457B0}"/>
                </a:ext>
              </a:extLst>
            </p:cNvPr>
            <p:cNvSpPr/>
            <p:nvPr/>
          </p:nvSpPr>
          <p:spPr>
            <a:xfrm>
              <a:off x="846774" y="1910995"/>
              <a:ext cx="140708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Material Utilizado</a:t>
              </a:r>
            </a:p>
          </p:txBody>
        </p:sp>
        <p:sp>
          <p:nvSpPr>
            <p:cNvPr id="80" name="Rectángulo 79">
              <a:extLst>
                <a:ext uri="{FF2B5EF4-FFF2-40B4-BE49-F238E27FC236}">
                  <a16:creationId xmlns:a16="http://schemas.microsoft.com/office/drawing/2014/main" id="{EED52FFC-D234-4972-9362-CCA8BD8E1E1D}"/>
                </a:ext>
              </a:extLst>
            </p:cNvPr>
            <p:cNvSpPr/>
            <p:nvPr/>
          </p:nvSpPr>
          <p:spPr>
            <a:xfrm>
              <a:off x="1951784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81" name="Rectángulo 80">
              <a:extLst>
                <a:ext uri="{FF2B5EF4-FFF2-40B4-BE49-F238E27FC236}">
                  <a16:creationId xmlns:a16="http://schemas.microsoft.com/office/drawing/2014/main" id="{810D7B33-A378-48EE-81DB-D80ABF08CAFF}"/>
                </a:ext>
              </a:extLst>
            </p:cNvPr>
            <p:cNvSpPr/>
            <p:nvPr/>
          </p:nvSpPr>
          <p:spPr>
            <a:xfrm>
              <a:off x="2018850" y="1908569"/>
              <a:ext cx="1230415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Traído por cliente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82" name="Rectángulo 81">
              <a:extLst>
                <a:ext uri="{FF2B5EF4-FFF2-40B4-BE49-F238E27FC236}">
                  <a16:creationId xmlns:a16="http://schemas.microsoft.com/office/drawing/2014/main" id="{C6BA340D-8998-4AB9-89C7-B008C984CE74}"/>
                </a:ext>
              </a:extLst>
            </p:cNvPr>
            <p:cNvSpPr/>
            <p:nvPr/>
          </p:nvSpPr>
          <p:spPr>
            <a:xfrm>
              <a:off x="3114635" y="2000787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85" name="Rectángulo 84">
              <a:extLst>
                <a:ext uri="{FF2B5EF4-FFF2-40B4-BE49-F238E27FC236}">
                  <a16:creationId xmlns:a16="http://schemas.microsoft.com/office/drawing/2014/main" id="{E804BDC5-B8E3-4BEE-B9A1-7A7F9FE1772F}"/>
                </a:ext>
              </a:extLst>
            </p:cNvPr>
            <p:cNvSpPr/>
            <p:nvPr/>
          </p:nvSpPr>
          <p:spPr>
            <a:xfrm>
              <a:off x="3194974" y="1908569"/>
              <a:ext cx="152123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Comprado por uno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pic>
        <p:nvPicPr>
          <p:cNvPr id="86" name="Imagen 85">
            <a:extLst>
              <a:ext uri="{FF2B5EF4-FFF2-40B4-BE49-F238E27FC236}">
                <a16:creationId xmlns:a16="http://schemas.microsoft.com/office/drawing/2014/main" id="{5E40D706-1789-41B8-8B26-B918DFB9E15B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203" t="66278" r="8673" b="23356"/>
          <a:stretch/>
        </p:blipFill>
        <p:spPr>
          <a:xfrm>
            <a:off x="420002" y="5572807"/>
            <a:ext cx="4301657" cy="745544"/>
          </a:xfrm>
          <a:prstGeom prst="rect">
            <a:avLst/>
          </a:prstGeom>
        </p:spPr>
      </p:pic>
      <p:grpSp>
        <p:nvGrpSpPr>
          <p:cNvPr id="99" name="Grupo 98">
            <a:extLst>
              <a:ext uri="{FF2B5EF4-FFF2-40B4-BE49-F238E27FC236}">
                <a16:creationId xmlns:a16="http://schemas.microsoft.com/office/drawing/2014/main" id="{A495B0AB-2D8A-4029-A820-29583E476264}"/>
              </a:ext>
            </a:extLst>
          </p:cNvPr>
          <p:cNvGrpSpPr/>
          <p:nvPr/>
        </p:nvGrpSpPr>
        <p:grpSpPr>
          <a:xfrm>
            <a:off x="513886" y="6402346"/>
            <a:ext cx="4328637" cy="751470"/>
            <a:chOff x="507023" y="6357999"/>
            <a:chExt cx="4328637" cy="751470"/>
          </a:xfrm>
        </p:grpSpPr>
        <p:sp>
          <p:nvSpPr>
            <p:cNvPr id="88" name="Rectángulo 87">
              <a:extLst>
                <a:ext uri="{FF2B5EF4-FFF2-40B4-BE49-F238E27FC236}">
                  <a16:creationId xmlns:a16="http://schemas.microsoft.com/office/drawing/2014/main" id="{CABB359B-7FAA-4851-BFBB-C7E16CD1F9CA}"/>
                </a:ext>
              </a:extLst>
            </p:cNvPr>
            <p:cNvSpPr/>
            <p:nvPr/>
          </p:nvSpPr>
          <p:spPr>
            <a:xfrm>
              <a:off x="507023" y="6357999"/>
              <a:ext cx="1590222" cy="34394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6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Formas de Pago</a:t>
              </a:r>
              <a:endParaRPr lang="es-CL" sz="16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89" name="Rectángulo 88">
              <a:extLst>
                <a:ext uri="{FF2B5EF4-FFF2-40B4-BE49-F238E27FC236}">
                  <a16:creationId xmlns:a16="http://schemas.microsoft.com/office/drawing/2014/main" id="{5C3FB13F-67AB-4E67-B8DB-16F6AEF462D6}"/>
                </a:ext>
              </a:extLst>
            </p:cNvPr>
            <p:cNvSpPr/>
            <p:nvPr/>
          </p:nvSpPr>
          <p:spPr>
            <a:xfrm>
              <a:off x="508665" y="6755574"/>
              <a:ext cx="118105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Total a Pagar: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90" name="Conector recto 89">
              <a:extLst>
                <a:ext uri="{FF2B5EF4-FFF2-40B4-BE49-F238E27FC236}">
                  <a16:creationId xmlns:a16="http://schemas.microsoft.com/office/drawing/2014/main" id="{E991F5D5-602F-41C6-A05E-4F641BA735F5}"/>
                </a:ext>
              </a:extLst>
            </p:cNvPr>
            <p:cNvCxnSpPr>
              <a:cxnSpLocks/>
            </p:cNvCxnSpPr>
            <p:nvPr/>
          </p:nvCxnSpPr>
          <p:spPr>
            <a:xfrm>
              <a:off x="1405339" y="6956676"/>
              <a:ext cx="1125661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3" name="Rectángulo 92">
              <a:extLst>
                <a:ext uri="{FF2B5EF4-FFF2-40B4-BE49-F238E27FC236}">
                  <a16:creationId xmlns:a16="http://schemas.microsoft.com/office/drawing/2014/main" id="{6EBF0BAA-1830-4082-9014-C97DF0F57357}"/>
                </a:ext>
              </a:extLst>
            </p:cNvPr>
            <p:cNvSpPr/>
            <p:nvPr/>
          </p:nvSpPr>
          <p:spPr>
            <a:xfrm>
              <a:off x="2618328" y="6480608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94" name="Rectángulo 93">
              <a:extLst>
                <a:ext uri="{FF2B5EF4-FFF2-40B4-BE49-F238E27FC236}">
                  <a16:creationId xmlns:a16="http://schemas.microsoft.com/office/drawing/2014/main" id="{6B27A875-5C49-4CE4-884A-53A0A9CD71C2}"/>
                </a:ext>
              </a:extLst>
            </p:cNvPr>
            <p:cNvSpPr/>
            <p:nvPr/>
          </p:nvSpPr>
          <p:spPr>
            <a:xfrm>
              <a:off x="2698547" y="6392360"/>
              <a:ext cx="213711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50% Adel</a:t>
              </a: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anto / 50% Entrega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5" name="Rectángulo 94">
              <a:extLst>
                <a:ext uri="{FF2B5EF4-FFF2-40B4-BE49-F238E27FC236}">
                  <a16:creationId xmlns:a16="http://schemas.microsoft.com/office/drawing/2014/main" id="{796D9CDE-CE6A-44BC-B977-018DBDB7ADB1}"/>
                </a:ext>
              </a:extLst>
            </p:cNvPr>
            <p:cNvSpPr/>
            <p:nvPr/>
          </p:nvSpPr>
          <p:spPr>
            <a:xfrm>
              <a:off x="2618327" y="6671604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96" name="Rectángulo 95">
              <a:extLst>
                <a:ext uri="{FF2B5EF4-FFF2-40B4-BE49-F238E27FC236}">
                  <a16:creationId xmlns:a16="http://schemas.microsoft.com/office/drawing/2014/main" id="{E1A9C05A-E9F5-40BA-9B89-F4925868A6E2}"/>
                </a:ext>
              </a:extLst>
            </p:cNvPr>
            <p:cNvSpPr/>
            <p:nvPr/>
          </p:nvSpPr>
          <p:spPr>
            <a:xfrm>
              <a:off x="2698547" y="6590190"/>
              <a:ext cx="125637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Tarjeta de Crédito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7" name="Rectángulo 96">
              <a:extLst>
                <a:ext uri="{FF2B5EF4-FFF2-40B4-BE49-F238E27FC236}">
                  <a16:creationId xmlns:a16="http://schemas.microsoft.com/office/drawing/2014/main" id="{FDB9D3DA-79A0-4743-B169-42B0206C7917}"/>
                </a:ext>
              </a:extLst>
            </p:cNvPr>
            <p:cNvSpPr/>
            <p:nvPr/>
          </p:nvSpPr>
          <p:spPr>
            <a:xfrm>
              <a:off x="2734595" y="6796948"/>
              <a:ext cx="125637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Pago Completo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8" name="Rectángulo 97">
              <a:extLst>
                <a:ext uri="{FF2B5EF4-FFF2-40B4-BE49-F238E27FC236}">
                  <a16:creationId xmlns:a16="http://schemas.microsoft.com/office/drawing/2014/main" id="{C23ACB03-E850-4859-963B-A4D496E13724}"/>
                </a:ext>
              </a:extLst>
            </p:cNvPr>
            <p:cNvSpPr/>
            <p:nvPr/>
          </p:nvSpPr>
          <p:spPr>
            <a:xfrm>
              <a:off x="2618327" y="6872424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</p:grpSp>
      <p:sp>
        <p:nvSpPr>
          <p:cNvPr id="83" name="Rectángulo 82">
            <a:extLst>
              <a:ext uri="{FF2B5EF4-FFF2-40B4-BE49-F238E27FC236}">
                <a16:creationId xmlns:a16="http://schemas.microsoft.com/office/drawing/2014/main" id="{FF1B5714-D46E-4962-9BD8-8C3EB344E93F}"/>
              </a:ext>
            </a:extLst>
          </p:cNvPr>
          <p:cNvSpPr/>
          <p:nvPr/>
        </p:nvSpPr>
        <p:spPr>
          <a:xfrm>
            <a:off x="551357" y="63750"/>
            <a:ext cx="4148168" cy="107830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07000"/>
              </a:lnSpc>
              <a:spcAft>
                <a:spcPts val="726"/>
              </a:spcAft>
            </a:pPr>
            <a:r>
              <a:rPr lang="es-CL" sz="5988" dirty="0">
                <a:solidFill>
                  <a:schemeClr val="bg1"/>
                </a:solidFill>
                <a:latin typeface="Angelface" pitchFamily="50" charset="0"/>
                <a:ea typeface="Calibri" panose="020F0502020204030204" pitchFamily="34" charset="0"/>
                <a:cs typeface="Times New Roman" panose="02020603050405020304" pitchFamily="18" charset="0"/>
              </a:rPr>
              <a:t>Ordenes de Venta</a:t>
            </a:r>
            <a:endParaRPr lang="es-CL" sz="6532" dirty="0">
              <a:solidFill>
                <a:schemeClr val="bg1"/>
              </a:solidFill>
              <a:latin typeface="Angelface" pitchFamily="50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101" name="Rectángulo: esquinas redondeadas 100">
            <a:extLst>
              <a:ext uri="{FF2B5EF4-FFF2-40B4-BE49-F238E27FC236}">
                <a16:creationId xmlns:a16="http://schemas.microsoft.com/office/drawing/2014/main" id="{0A155951-9671-4EA6-9BA5-4894C98CB333}"/>
              </a:ext>
            </a:extLst>
          </p:cNvPr>
          <p:cNvSpPr/>
          <p:nvPr/>
        </p:nvSpPr>
        <p:spPr>
          <a:xfrm>
            <a:off x="473237" y="1582469"/>
            <a:ext cx="4223447" cy="604994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111" name="Rectángulo: esquinas redondeadas 110">
            <a:extLst>
              <a:ext uri="{FF2B5EF4-FFF2-40B4-BE49-F238E27FC236}">
                <a16:creationId xmlns:a16="http://schemas.microsoft.com/office/drawing/2014/main" id="{2F0F5CEE-A183-4B39-8715-F1C8F735566B}"/>
              </a:ext>
            </a:extLst>
          </p:cNvPr>
          <p:cNvSpPr/>
          <p:nvPr/>
        </p:nvSpPr>
        <p:spPr>
          <a:xfrm>
            <a:off x="524368" y="3850804"/>
            <a:ext cx="4115236" cy="1279658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113" name="Rectángulo: esquinas redondeadas 112">
            <a:extLst>
              <a:ext uri="{FF2B5EF4-FFF2-40B4-BE49-F238E27FC236}">
                <a16:creationId xmlns:a16="http://schemas.microsoft.com/office/drawing/2014/main" id="{907035ED-50C6-4207-BD92-D5027B05F656}"/>
              </a:ext>
            </a:extLst>
          </p:cNvPr>
          <p:cNvSpPr/>
          <p:nvPr/>
        </p:nvSpPr>
        <p:spPr>
          <a:xfrm>
            <a:off x="521789" y="6431097"/>
            <a:ext cx="4115236" cy="762266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</p:spTree>
    <p:extLst>
      <p:ext uri="{BB962C8B-B14F-4D97-AF65-F5344CB8AC3E}">
        <p14:creationId xmlns:p14="http://schemas.microsoft.com/office/powerpoint/2010/main" val="909240199"/>
      </p:ext>
    </p:extLst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4" name="Imagen 113">
            <a:extLst>
              <a:ext uri="{FF2B5EF4-FFF2-40B4-BE49-F238E27FC236}">
                <a16:creationId xmlns:a16="http://schemas.microsoft.com/office/drawing/2014/main" id="{E2C72D66-3C05-40F4-818E-4CB8631B94FA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26633" t="9514" r="29569" b="27352"/>
          <a:stretch/>
        </p:blipFill>
        <p:spPr>
          <a:xfrm rot="16200000">
            <a:off x="2185505" y="-1998928"/>
            <a:ext cx="697876" cy="5068891"/>
          </a:xfrm>
          <a:prstGeom prst="rect">
            <a:avLst/>
          </a:prstGeom>
        </p:spPr>
      </p:pic>
      <p:sp>
        <p:nvSpPr>
          <p:cNvPr id="112" name="Rectángulo: esquinas redondeadas 111">
            <a:extLst>
              <a:ext uri="{FF2B5EF4-FFF2-40B4-BE49-F238E27FC236}">
                <a16:creationId xmlns:a16="http://schemas.microsoft.com/office/drawing/2014/main" id="{E115D612-3661-42A9-A486-91A7B88EA55F}"/>
              </a:ext>
            </a:extLst>
          </p:cNvPr>
          <p:cNvSpPr/>
          <p:nvPr/>
        </p:nvSpPr>
        <p:spPr>
          <a:xfrm>
            <a:off x="440504" y="6367648"/>
            <a:ext cx="4290148" cy="890633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110" name="Rectángulo: esquinas redondeadas 109">
            <a:extLst>
              <a:ext uri="{FF2B5EF4-FFF2-40B4-BE49-F238E27FC236}">
                <a16:creationId xmlns:a16="http://schemas.microsoft.com/office/drawing/2014/main" id="{9B78243E-FF09-471B-A928-593DCFE6BCF1}"/>
              </a:ext>
            </a:extLst>
          </p:cNvPr>
          <p:cNvSpPr/>
          <p:nvPr/>
        </p:nvSpPr>
        <p:spPr>
          <a:xfrm>
            <a:off x="440505" y="3776826"/>
            <a:ext cx="4290148" cy="1439386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84" name="Rectángulo: esquinas redondeadas 83">
            <a:extLst>
              <a:ext uri="{FF2B5EF4-FFF2-40B4-BE49-F238E27FC236}">
                <a16:creationId xmlns:a16="http://schemas.microsoft.com/office/drawing/2014/main" id="{AD7414DD-8DE6-45B8-8112-9BDDF0B186AF}"/>
              </a:ext>
            </a:extLst>
          </p:cNvPr>
          <p:cNvSpPr/>
          <p:nvPr/>
        </p:nvSpPr>
        <p:spPr>
          <a:xfrm>
            <a:off x="420001" y="1536627"/>
            <a:ext cx="4310651" cy="697874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2" name="Rectángulo: esquinas redondeadas 1">
            <a:extLst>
              <a:ext uri="{FF2B5EF4-FFF2-40B4-BE49-F238E27FC236}">
                <a16:creationId xmlns:a16="http://schemas.microsoft.com/office/drawing/2014/main" id="{99FF4510-806D-4AC7-8D73-69B355A697B8}"/>
              </a:ext>
            </a:extLst>
          </p:cNvPr>
          <p:cNvSpPr/>
          <p:nvPr/>
        </p:nvSpPr>
        <p:spPr>
          <a:xfrm>
            <a:off x="1308997" y="1142665"/>
            <a:ext cx="1021080" cy="217998"/>
          </a:xfrm>
          <a:prstGeom prst="roundRect">
            <a:avLst>
              <a:gd name="adj" fmla="val 0"/>
            </a:avLst>
          </a:prstGeom>
          <a:noFill/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4" name="Rectángulo 3">
            <a:extLst>
              <a:ext uri="{FF2B5EF4-FFF2-40B4-BE49-F238E27FC236}">
                <a16:creationId xmlns:a16="http://schemas.microsoft.com/office/drawing/2014/main" id="{2AFB77A1-E7B9-4F47-9144-3CC7BDF7EE3D}"/>
              </a:ext>
            </a:extLst>
          </p:cNvPr>
          <p:cNvSpPr/>
          <p:nvPr/>
        </p:nvSpPr>
        <p:spPr>
          <a:xfrm>
            <a:off x="440504" y="1056234"/>
            <a:ext cx="1021080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N.º Pedido</a:t>
            </a:r>
            <a:endParaRPr lang="es-CL" dirty="0">
              <a:effectLst/>
              <a:latin typeface="Akazan Lt" panose="02000506020000020003" pitchFamily="2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5" name="Rectángulo: esquinas redondeadas 4">
            <a:extLst>
              <a:ext uri="{FF2B5EF4-FFF2-40B4-BE49-F238E27FC236}">
                <a16:creationId xmlns:a16="http://schemas.microsoft.com/office/drawing/2014/main" id="{2842A9BB-0E44-4F1E-97DD-EF7322732B51}"/>
              </a:ext>
            </a:extLst>
          </p:cNvPr>
          <p:cNvSpPr/>
          <p:nvPr/>
        </p:nvSpPr>
        <p:spPr>
          <a:xfrm>
            <a:off x="3675604" y="1142059"/>
            <a:ext cx="1021080" cy="217998"/>
          </a:xfrm>
          <a:prstGeom prst="roundRect">
            <a:avLst>
              <a:gd name="adj" fmla="val 0"/>
            </a:avLst>
          </a:prstGeom>
          <a:noFill/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6" name="Rectángulo 5">
            <a:extLst>
              <a:ext uri="{FF2B5EF4-FFF2-40B4-BE49-F238E27FC236}">
                <a16:creationId xmlns:a16="http://schemas.microsoft.com/office/drawing/2014/main" id="{7F3D37A6-278E-4B2C-8776-6E7C1A84784E}"/>
              </a:ext>
            </a:extLst>
          </p:cNvPr>
          <p:cNvSpPr/>
          <p:nvPr/>
        </p:nvSpPr>
        <p:spPr>
          <a:xfrm>
            <a:off x="3079506" y="1063864"/>
            <a:ext cx="1021080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Fecha</a:t>
            </a:r>
          </a:p>
        </p:txBody>
      </p:sp>
      <p:grpSp>
        <p:nvGrpSpPr>
          <p:cNvPr id="17" name="Grupo 16">
            <a:extLst>
              <a:ext uri="{FF2B5EF4-FFF2-40B4-BE49-F238E27FC236}">
                <a16:creationId xmlns:a16="http://schemas.microsoft.com/office/drawing/2014/main" id="{A1221EF0-FDFE-48C3-A647-6370BEFC3A9F}"/>
              </a:ext>
            </a:extLst>
          </p:cNvPr>
          <p:cNvGrpSpPr/>
          <p:nvPr/>
        </p:nvGrpSpPr>
        <p:grpSpPr>
          <a:xfrm>
            <a:off x="428996" y="1535416"/>
            <a:ext cx="4190338" cy="715275"/>
            <a:chOff x="461175" y="1120552"/>
            <a:chExt cx="4190338" cy="715275"/>
          </a:xfrm>
        </p:grpSpPr>
        <p:sp>
          <p:nvSpPr>
            <p:cNvPr id="8" name="Rectángulo 7">
              <a:extLst>
                <a:ext uri="{FF2B5EF4-FFF2-40B4-BE49-F238E27FC236}">
                  <a16:creationId xmlns:a16="http://schemas.microsoft.com/office/drawing/2014/main" id="{9A52EE84-0DE8-4F26-AD5E-3CE20593F425}"/>
                </a:ext>
              </a:extLst>
            </p:cNvPr>
            <p:cNvSpPr/>
            <p:nvPr/>
          </p:nvSpPr>
          <p:spPr>
            <a:xfrm>
              <a:off x="477077" y="1120552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Cliente: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" name="Rectángulo 8">
              <a:extLst>
                <a:ext uri="{FF2B5EF4-FFF2-40B4-BE49-F238E27FC236}">
                  <a16:creationId xmlns:a16="http://schemas.microsoft.com/office/drawing/2014/main" id="{0293D1B7-439B-4947-A5F0-41627F3784A1}"/>
                </a:ext>
              </a:extLst>
            </p:cNvPr>
            <p:cNvSpPr/>
            <p:nvPr/>
          </p:nvSpPr>
          <p:spPr>
            <a:xfrm>
              <a:off x="461175" y="1452518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Teléfono: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10" name="Rectángulo 9">
              <a:extLst>
                <a:ext uri="{FF2B5EF4-FFF2-40B4-BE49-F238E27FC236}">
                  <a16:creationId xmlns:a16="http://schemas.microsoft.com/office/drawing/2014/main" id="{18CEE0AE-BC72-4F64-89A2-783C42213717}"/>
                </a:ext>
              </a:extLst>
            </p:cNvPr>
            <p:cNvSpPr/>
            <p:nvPr/>
          </p:nvSpPr>
          <p:spPr>
            <a:xfrm>
              <a:off x="2542395" y="1460468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Celular: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12" name="Conector recto 11">
              <a:extLst>
                <a:ext uri="{FF2B5EF4-FFF2-40B4-BE49-F238E27FC236}">
                  <a16:creationId xmlns:a16="http://schemas.microsoft.com/office/drawing/2014/main" id="{44FD2E21-B38E-48E6-8AF0-3E3DE6E69487}"/>
                </a:ext>
              </a:extLst>
            </p:cNvPr>
            <p:cNvCxnSpPr/>
            <p:nvPr/>
          </p:nvCxnSpPr>
          <p:spPr>
            <a:xfrm>
              <a:off x="1089328" y="1380954"/>
              <a:ext cx="3562185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Conector recto 12">
              <a:extLst>
                <a:ext uri="{FF2B5EF4-FFF2-40B4-BE49-F238E27FC236}">
                  <a16:creationId xmlns:a16="http://schemas.microsoft.com/office/drawing/2014/main" id="{FF0615F5-297B-42CC-9227-B689F664423A}"/>
                </a:ext>
              </a:extLst>
            </p:cNvPr>
            <p:cNvCxnSpPr>
              <a:cxnSpLocks/>
            </p:cNvCxnSpPr>
            <p:nvPr/>
          </p:nvCxnSpPr>
          <p:spPr>
            <a:xfrm>
              <a:off x="1194019" y="1700333"/>
              <a:ext cx="1348376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" name="Conector recto 14">
              <a:extLst>
                <a:ext uri="{FF2B5EF4-FFF2-40B4-BE49-F238E27FC236}">
                  <a16:creationId xmlns:a16="http://schemas.microsoft.com/office/drawing/2014/main" id="{BD48C7B8-5CAC-4F82-9216-C8AB344C1EF2}"/>
                </a:ext>
              </a:extLst>
            </p:cNvPr>
            <p:cNvCxnSpPr>
              <a:cxnSpLocks/>
            </p:cNvCxnSpPr>
            <p:nvPr/>
          </p:nvCxnSpPr>
          <p:spPr>
            <a:xfrm>
              <a:off x="3228230" y="1700333"/>
              <a:ext cx="1423283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7" name="Grupo 26">
            <a:extLst>
              <a:ext uri="{FF2B5EF4-FFF2-40B4-BE49-F238E27FC236}">
                <a16:creationId xmlns:a16="http://schemas.microsoft.com/office/drawing/2014/main" id="{D011FB4B-7475-4BE9-A358-6DA41A8D12AD}"/>
              </a:ext>
            </a:extLst>
          </p:cNvPr>
          <p:cNvGrpSpPr/>
          <p:nvPr/>
        </p:nvGrpSpPr>
        <p:grpSpPr>
          <a:xfrm>
            <a:off x="899417" y="2332501"/>
            <a:ext cx="3359980" cy="319046"/>
            <a:chOff x="864702" y="1908569"/>
            <a:chExt cx="3359980" cy="319046"/>
          </a:xfrm>
        </p:grpSpPr>
        <p:sp>
          <p:nvSpPr>
            <p:cNvPr id="19" name="Rectángulo: esquinas redondeadas 18">
              <a:extLst>
                <a:ext uri="{FF2B5EF4-FFF2-40B4-BE49-F238E27FC236}">
                  <a16:creationId xmlns:a16="http://schemas.microsoft.com/office/drawing/2014/main" id="{90C1F828-0023-4BD0-AE55-1A1D3BABD5CA}"/>
                </a:ext>
              </a:extLst>
            </p:cNvPr>
            <p:cNvSpPr/>
            <p:nvPr/>
          </p:nvSpPr>
          <p:spPr>
            <a:xfrm>
              <a:off x="888509" y="1931042"/>
              <a:ext cx="3336173" cy="267576"/>
            </a:xfrm>
            <a:prstGeom prst="roundRect">
              <a:avLst>
                <a:gd name="adj" fmla="val 3808"/>
              </a:avLst>
            </a:prstGeom>
            <a:solidFill>
              <a:srgbClr val="E5EBF7"/>
            </a:solidFill>
            <a:ln w="6350"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20" name="Rectángulo 19">
              <a:extLst>
                <a:ext uri="{FF2B5EF4-FFF2-40B4-BE49-F238E27FC236}">
                  <a16:creationId xmlns:a16="http://schemas.microsoft.com/office/drawing/2014/main" id="{56986F0A-658A-4DCF-8EF6-0F185C7C5060}"/>
                </a:ext>
              </a:extLst>
            </p:cNvPr>
            <p:cNvSpPr/>
            <p:nvPr/>
          </p:nvSpPr>
          <p:spPr>
            <a:xfrm>
              <a:off x="864702" y="1910995"/>
              <a:ext cx="140708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Tipo de Servicio: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21" name="Rectángulo 20">
              <a:extLst>
                <a:ext uri="{FF2B5EF4-FFF2-40B4-BE49-F238E27FC236}">
                  <a16:creationId xmlns:a16="http://schemas.microsoft.com/office/drawing/2014/main" id="{6492D76D-BD6D-4616-9DE0-599FC92A6658}"/>
                </a:ext>
              </a:extLst>
            </p:cNvPr>
            <p:cNvSpPr/>
            <p:nvPr/>
          </p:nvSpPr>
          <p:spPr>
            <a:xfrm>
              <a:off x="1993616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2" name="Rectángulo 21">
              <a:extLst>
                <a:ext uri="{FF2B5EF4-FFF2-40B4-BE49-F238E27FC236}">
                  <a16:creationId xmlns:a16="http://schemas.microsoft.com/office/drawing/2014/main" id="{BE82BD38-E445-4696-A0AB-597A418C5665}"/>
                </a:ext>
              </a:extLst>
            </p:cNvPr>
            <p:cNvSpPr/>
            <p:nvPr/>
          </p:nvSpPr>
          <p:spPr>
            <a:xfrm>
              <a:off x="2072635" y="1908569"/>
              <a:ext cx="654616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Costura</a:t>
              </a:r>
            </a:p>
          </p:txBody>
        </p:sp>
        <p:sp>
          <p:nvSpPr>
            <p:cNvPr id="23" name="Rectángulo 22">
              <a:extLst>
                <a:ext uri="{FF2B5EF4-FFF2-40B4-BE49-F238E27FC236}">
                  <a16:creationId xmlns:a16="http://schemas.microsoft.com/office/drawing/2014/main" id="{68F4B250-3831-418F-BFC4-D431DBC2CA70}"/>
                </a:ext>
              </a:extLst>
            </p:cNvPr>
            <p:cNvSpPr/>
            <p:nvPr/>
          </p:nvSpPr>
          <p:spPr>
            <a:xfrm>
              <a:off x="2660329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4" name="Rectángulo 23">
              <a:extLst>
                <a:ext uri="{FF2B5EF4-FFF2-40B4-BE49-F238E27FC236}">
                  <a16:creationId xmlns:a16="http://schemas.microsoft.com/office/drawing/2014/main" id="{4AA89D6B-DBBA-402D-AEBE-71E144A67F00}"/>
                </a:ext>
              </a:extLst>
            </p:cNvPr>
            <p:cNvSpPr/>
            <p:nvPr/>
          </p:nvSpPr>
          <p:spPr>
            <a:xfrm>
              <a:off x="2750460" y="1915094"/>
              <a:ext cx="81676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Confección</a:t>
              </a:r>
            </a:p>
          </p:txBody>
        </p:sp>
        <p:sp>
          <p:nvSpPr>
            <p:cNvPr id="25" name="Rectángulo 24">
              <a:extLst>
                <a:ext uri="{FF2B5EF4-FFF2-40B4-BE49-F238E27FC236}">
                  <a16:creationId xmlns:a16="http://schemas.microsoft.com/office/drawing/2014/main" id="{E35C0224-B0B5-4F53-8A83-F99AB3741D53}"/>
                </a:ext>
              </a:extLst>
            </p:cNvPr>
            <p:cNvSpPr/>
            <p:nvPr/>
          </p:nvSpPr>
          <p:spPr>
            <a:xfrm>
              <a:off x="3522045" y="2000787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6" name="Rectángulo 25">
              <a:extLst>
                <a:ext uri="{FF2B5EF4-FFF2-40B4-BE49-F238E27FC236}">
                  <a16:creationId xmlns:a16="http://schemas.microsoft.com/office/drawing/2014/main" id="{6D0BC1E9-E235-4F61-AC23-ACA0B4CF88CA}"/>
                </a:ext>
              </a:extLst>
            </p:cNvPr>
            <p:cNvSpPr/>
            <p:nvPr/>
          </p:nvSpPr>
          <p:spPr>
            <a:xfrm>
              <a:off x="3612029" y="1915094"/>
              <a:ext cx="552402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Otros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sp>
        <p:nvSpPr>
          <p:cNvPr id="28" name="Rectángulo 27">
            <a:extLst>
              <a:ext uri="{FF2B5EF4-FFF2-40B4-BE49-F238E27FC236}">
                <a16:creationId xmlns:a16="http://schemas.microsoft.com/office/drawing/2014/main" id="{68588BD4-AE96-4CF9-9C4B-24A6D79FE99D}"/>
              </a:ext>
            </a:extLst>
          </p:cNvPr>
          <p:cNvSpPr/>
          <p:nvPr/>
        </p:nvSpPr>
        <p:spPr>
          <a:xfrm>
            <a:off x="354701" y="2633649"/>
            <a:ext cx="2183733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Descripción del Servicio:</a:t>
            </a:r>
            <a:endParaRPr lang="es-CL" dirty="0">
              <a:effectLst/>
              <a:latin typeface="Akazan Lt" panose="02000506020000020003" pitchFamily="2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pic>
        <p:nvPicPr>
          <p:cNvPr id="30" name="Imagen 29">
            <a:extLst>
              <a:ext uri="{FF2B5EF4-FFF2-40B4-BE49-F238E27FC236}">
                <a16:creationId xmlns:a16="http://schemas.microsoft.com/office/drawing/2014/main" id="{3E931A31-DC47-4A40-8DA9-8FC83A9306DD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203" t="66278" r="8673" b="23449"/>
          <a:stretch/>
        </p:blipFill>
        <p:spPr>
          <a:xfrm>
            <a:off x="440505" y="2944813"/>
            <a:ext cx="4301657" cy="738769"/>
          </a:xfrm>
          <a:prstGeom prst="rect">
            <a:avLst/>
          </a:prstGeom>
        </p:spPr>
      </p:pic>
      <p:grpSp>
        <p:nvGrpSpPr>
          <p:cNvPr id="76" name="Grupo 75">
            <a:extLst>
              <a:ext uri="{FF2B5EF4-FFF2-40B4-BE49-F238E27FC236}">
                <a16:creationId xmlns:a16="http://schemas.microsoft.com/office/drawing/2014/main" id="{EBD2F4EC-A8BF-4680-A871-AD5F1ACFA33A}"/>
              </a:ext>
            </a:extLst>
          </p:cNvPr>
          <p:cNvGrpSpPr/>
          <p:nvPr/>
        </p:nvGrpSpPr>
        <p:grpSpPr>
          <a:xfrm>
            <a:off x="513147" y="3825721"/>
            <a:ext cx="4187950" cy="1277269"/>
            <a:chOff x="425691" y="4023521"/>
            <a:chExt cx="4187950" cy="1277269"/>
          </a:xfrm>
        </p:grpSpPr>
        <p:sp>
          <p:nvSpPr>
            <p:cNvPr id="39" name="Rectángulo 38">
              <a:extLst>
                <a:ext uri="{FF2B5EF4-FFF2-40B4-BE49-F238E27FC236}">
                  <a16:creationId xmlns:a16="http://schemas.microsoft.com/office/drawing/2014/main" id="{02E4A93C-8F9C-4884-B2B6-80528735D3E3}"/>
                </a:ext>
              </a:extLst>
            </p:cNvPr>
            <p:cNvSpPr/>
            <p:nvPr/>
          </p:nvSpPr>
          <p:spPr>
            <a:xfrm>
              <a:off x="425691" y="4023521"/>
              <a:ext cx="118105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Ficha de Medidas</a:t>
              </a:r>
            </a:p>
          </p:txBody>
        </p:sp>
        <p:sp>
          <p:nvSpPr>
            <p:cNvPr id="41" name="Rectángulo 40">
              <a:extLst>
                <a:ext uri="{FF2B5EF4-FFF2-40B4-BE49-F238E27FC236}">
                  <a16:creationId xmlns:a16="http://schemas.microsoft.com/office/drawing/2014/main" id="{92B9E128-7B4C-45E7-9BA8-B9EA85687B92}"/>
                </a:ext>
              </a:extLst>
            </p:cNvPr>
            <p:cNvSpPr/>
            <p:nvPr/>
          </p:nvSpPr>
          <p:spPr>
            <a:xfrm>
              <a:off x="754528" y="4254831"/>
              <a:ext cx="66475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H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ombros</a:t>
              </a:r>
            </a:p>
          </p:txBody>
        </p:sp>
        <p:grpSp>
          <p:nvGrpSpPr>
            <p:cNvPr id="53" name="Grupo 52">
              <a:extLst>
                <a:ext uri="{FF2B5EF4-FFF2-40B4-BE49-F238E27FC236}">
                  <a16:creationId xmlns:a16="http://schemas.microsoft.com/office/drawing/2014/main" id="{F280F20A-CEEA-4B75-946C-268CF551042A}"/>
                </a:ext>
              </a:extLst>
            </p:cNvPr>
            <p:cNvGrpSpPr/>
            <p:nvPr/>
          </p:nvGrpSpPr>
          <p:grpSpPr>
            <a:xfrm>
              <a:off x="499785" y="4324233"/>
              <a:ext cx="319496" cy="903494"/>
              <a:chOff x="499785" y="4324233"/>
              <a:chExt cx="319496" cy="903494"/>
            </a:xfrm>
          </p:grpSpPr>
          <p:sp>
            <p:nvSpPr>
              <p:cNvPr id="40" name="Rectángulo 39">
                <a:extLst>
                  <a:ext uri="{FF2B5EF4-FFF2-40B4-BE49-F238E27FC236}">
                    <a16:creationId xmlns:a16="http://schemas.microsoft.com/office/drawing/2014/main" id="{E47B04F6-4E0C-443A-9D7F-51CC3A6E8167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 dirty="0"/>
              </a:p>
            </p:txBody>
          </p:sp>
          <p:sp>
            <p:nvSpPr>
              <p:cNvPr id="42" name="Rectángulo 41">
                <a:extLst>
                  <a:ext uri="{FF2B5EF4-FFF2-40B4-BE49-F238E27FC236}">
                    <a16:creationId xmlns:a16="http://schemas.microsoft.com/office/drawing/2014/main" id="{E0D8D7D1-E8A9-477D-BB59-7D4037A10AD8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3" name="Rectángulo 42">
                <a:extLst>
                  <a:ext uri="{FF2B5EF4-FFF2-40B4-BE49-F238E27FC236}">
                    <a16:creationId xmlns:a16="http://schemas.microsoft.com/office/drawing/2014/main" id="{F11EEA12-BB2F-4295-96AC-15AABB2EB594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4" name="Rectángulo 43">
                <a:extLst>
                  <a:ext uri="{FF2B5EF4-FFF2-40B4-BE49-F238E27FC236}">
                    <a16:creationId xmlns:a16="http://schemas.microsoft.com/office/drawing/2014/main" id="{4CA8619C-54F1-4E1B-8AD0-2AB97850AF39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5" name="Rectángulo 44">
                <a:extLst>
                  <a:ext uri="{FF2B5EF4-FFF2-40B4-BE49-F238E27FC236}">
                    <a16:creationId xmlns:a16="http://schemas.microsoft.com/office/drawing/2014/main" id="{A892E23F-412E-4C2B-BF07-19DEFB875F6D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48" name="Rectángulo 47">
              <a:extLst>
                <a:ext uri="{FF2B5EF4-FFF2-40B4-BE49-F238E27FC236}">
                  <a16:creationId xmlns:a16="http://schemas.microsoft.com/office/drawing/2014/main" id="{F61B7A8A-9FD8-4CD0-98C1-D19A7D442815}"/>
                </a:ext>
              </a:extLst>
            </p:cNvPr>
            <p:cNvSpPr/>
            <p:nvPr/>
          </p:nvSpPr>
          <p:spPr>
            <a:xfrm>
              <a:off x="754528" y="4446790"/>
              <a:ext cx="66475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Busto</a:t>
              </a:r>
            </a:p>
          </p:txBody>
        </p:sp>
        <p:sp>
          <p:nvSpPr>
            <p:cNvPr id="49" name="Rectángulo 48">
              <a:extLst>
                <a:ext uri="{FF2B5EF4-FFF2-40B4-BE49-F238E27FC236}">
                  <a16:creationId xmlns:a16="http://schemas.microsoft.com/office/drawing/2014/main" id="{CB2C72A1-AB47-4A03-B163-24BB2C1F201C}"/>
                </a:ext>
              </a:extLst>
            </p:cNvPr>
            <p:cNvSpPr/>
            <p:nvPr/>
          </p:nvSpPr>
          <p:spPr>
            <a:xfrm>
              <a:off x="754528" y="4627222"/>
              <a:ext cx="934027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Larg</a:t>
              </a: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 Espalda</a:t>
              </a:r>
            </a:p>
          </p:txBody>
        </p:sp>
        <p:sp>
          <p:nvSpPr>
            <p:cNvPr id="50" name="Rectángulo 49">
              <a:extLst>
                <a:ext uri="{FF2B5EF4-FFF2-40B4-BE49-F238E27FC236}">
                  <a16:creationId xmlns:a16="http://schemas.microsoft.com/office/drawing/2014/main" id="{C5BC14CB-F47E-4D58-8F68-DDE41F381913}"/>
                </a:ext>
              </a:extLst>
            </p:cNvPr>
            <p:cNvSpPr/>
            <p:nvPr/>
          </p:nvSpPr>
          <p:spPr>
            <a:xfrm>
              <a:off x="754528" y="4819750"/>
              <a:ext cx="934027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Busto</a:t>
              </a:r>
            </a:p>
          </p:txBody>
        </p:sp>
        <p:sp>
          <p:nvSpPr>
            <p:cNvPr id="52" name="Rectángulo 51">
              <a:extLst>
                <a:ext uri="{FF2B5EF4-FFF2-40B4-BE49-F238E27FC236}">
                  <a16:creationId xmlns:a16="http://schemas.microsoft.com/office/drawing/2014/main" id="{39884370-F146-4FD9-9DE4-63D0F5CF1CFD}"/>
                </a:ext>
              </a:extLst>
            </p:cNvPr>
            <p:cNvSpPr/>
            <p:nvPr/>
          </p:nvSpPr>
          <p:spPr>
            <a:xfrm>
              <a:off x="763644" y="5019073"/>
              <a:ext cx="54205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</a:t>
              </a:r>
            </a:p>
          </p:txBody>
        </p:sp>
        <p:grpSp>
          <p:nvGrpSpPr>
            <p:cNvPr id="54" name="Grupo 53">
              <a:extLst>
                <a:ext uri="{FF2B5EF4-FFF2-40B4-BE49-F238E27FC236}">
                  <a16:creationId xmlns:a16="http://schemas.microsoft.com/office/drawing/2014/main" id="{899D3852-9FE5-4802-ABAC-63F149199D1B}"/>
                </a:ext>
              </a:extLst>
            </p:cNvPr>
            <p:cNvGrpSpPr/>
            <p:nvPr/>
          </p:nvGrpSpPr>
          <p:grpSpPr>
            <a:xfrm>
              <a:off x="1603520" y="4324233"/>
              <a:ext cx="319496" cy="903494"/>
              <a:chOff x="499785" y="4324233"/>
              <a:chExt cx="319496" cy="903494"/>
            </a:xfrm>
          </p:grpSpPr>
          <p:sp>
            <p:nvSpPr>
              <p:cNvPr id="55" name="Rectángulo 54">
                <a:extLst>
                  <a:ext uri="{FF2B5EF4-FFF2-40B4-BE49-F238E27FC236}">
                    <a16:creationId xmlns:a16="http://schemas.microsoft.com/office/drawing/2014/main" id="{B9500116-F8A0-4B60-A41D-DDA61DAD96E1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6" name="Rectángulo 55">
                <a:extLst>
                  <a:ext uri="{FF2B5EF4-FFF2-40B4-BE49-F238E27FC236}">
                    <a16:creationId xmlns:a16="http://schemas.microsoft.com/office/drawing/2014/main" id="{32936542-49CC-49B3-82EB-7BF61A120F45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7" name="Rectángulo 56">
                <a:extLst>
                  <a:ext uri="{FF2B5EF4-FFF2-40B4-BE49-F238E27FC236}">
                    <a16:creationId xmlns:a16="http://schemas.microsoft.com/office/drawing/2014/main" id="{8750774D-2064-4D64-A3A9-4DF20C839018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8" name="Rectángulo 57">
                <a:extLst>
                  <a:ext uri="{FF2B5EF4-FFF2-40B4-BE49-F238E27FC236}">
                    <a16:creationId xmlns:a16="http://schemas.microsoft.com/office/drawing/2014/main" id="{83283F80-022F-44A8-A5C5-F600B41761E0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9" name="Rectángulo 58">
                <a:extLst>
                  <a:ext uri="{FF2B5EF4-FFF2-40B4-BE49-F238E27FC236}">
                    <a16:creationId xmlns:a16="http://schemas.microsoft.com/office/drawing/2014/main" id="{B3B65F57-430F-44F5-B56A-77EC86B78C32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60" name="Rectángulo 59">
              <a:extLst>
                <a:ext uri="{FF2B5EF4-FFF2-40B4-BE49-F238E27FC236}">
                  <a16:creationId xmlns:a16="http://schemas.microsoft.com/office/drawing/2014/main" id="{6466DA8E-C652-4658-9DE6-CC4010FF4254}"/>
                </a:ext>
              </a:extLst>
            </p:cNvPr>
            <p:cNvSpPr/>
            <p:nvPr/>
          </p:nvSpPr>
          <p:spPr>
            <a:xfrm>
              <a:off x="1857045" y="4249221"/>
              <a:ext cx="140225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Frente </a:t>
              </a:r>
            </a:p>
          </p:txBody>
        </p:sp>
        <p:sp>
          <p:nvSpPr>
            <p:cNvPr id="61" name="Rectángulo 60">
              <a:extLst>
                <a:ext uri="{FF2B5EF4-FFF2-40B4-BE49-F238E27FC236}">
                  <a16:creationId xmlns:a16="http://schemas.microsoft.com/office/drawing/2014/main" id="{31371062-0AD6-4B71-A228-5A8B2CD3F31E}"/>
                </a:ext>
              </a:extLst>
            </p:cNvPr>
            <p:cNvSpPr/>
            <p:nvPr/>
          </p:nvSpPr>
          <p:spPr>
            <a:xfrm>
              <a:off x="1857045" y="4448480"/>
              <a:ext cx="1327750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Costado</a:t>
              </a:r>
            </a:p>
          </p:txBody>
        </p:sp>
        <p:sp>
          <p:nvSpPr>
            <p:cNvPr id="62" name="Rectángulo 61">
              <a:extLst>
                <a:ext uri="{FF2B5EF4-FFF2-40B4-BE49-F238E27FC236}">
                  <a16:creationId xmlns:a16="http://schemas.microsoft.com/office/drawing/2014/main" id="{5A4E51EF-8D78-4EC7-9B0F-BE0BEA9BB197}"/>
                </a:ext>
              </a:extLst>
            </p:cNvPr>
            <p:cNvSpPr/>
            <p:nvPr/>
          </p:nvSpPr>
          <p:spPr>
            <a:xfrm>
              <a:off x="1867696" y="4627222"/>
              <a:ext cx="60857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Cadera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63" name="Rectángulo 62">
              <a:extLst>
                <a:ext uri="{FF2B5EF4-FFF2-40B4-BE49-F238E27FC236}">
                  <a16:creationId xmlns:a16="http://schemas.microsoft.com/office/drawing/2014/main" id="{14010947-628E-4464-9589-CBFF26BCD86C}"/>
                </a:ext>
              </a:extLst>
            </p:cNvPr>
            <p:cNvSpPr/>
            <p:nvPr/>
          </p:nvSpPr>
          <p:spPr>
            <a:xfrm>
              <a:off x="1867696" y="4813319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Rodilla</a:t>
              </a:r>
            </a:p>
          </p:txBody>
        </p:sp>
        <p:sp>
          <p:nvSpPr>
            <p:cNvPr id="64" name="Rectángulo 63">
              <a:extLst>
                <a:ext uri="{FF2B5EF4-FFF2-40B4-BE49-F238E27FC236}">
                  <a16:creationId xmlns:a16="http://schemas.microsoft.com/office/drawing/2014/main" id="{B9F5A617-31DA-4B42-AA9F-20464752E28F}"/>
                </a:ext>
              </a:extLst>
            </p:cNvPr>
            <p:cNvSpPr/>
            <p:nvPr/>
          </p:nvSpPr>
          <p:spPr>
            <a:xfrm>
              <a:off x="1862655" y="5016100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Rodilla</a:t>
              </a:r>
            </a:p>
          </p:txBody>
        </p:sp>
        <p:grpSp>
          <p:nvGrpSpPr>
            <p:cNvPr id="65" name="Grupo 64">
              <a:extLst>
                <a:ext uri="{FF2B5EF4-FFF2-40B4-BE49-F238E27FC236}">
                  <a16:creationId xmlns:a16="http://schemas.microsoft.com/office/drawing/2014/main" id="{320CD5EF-93F7-494C-8D7A-6A0B8DEABED7}"/>
                </a:ext>
              </a:extLst>
            </p:cNvPr>
            <p:cNvGrpSpPr/>
            <p:nvPr/>
          </p:nvGrpSpPr>
          <p:grpSpPr>
            <a:xfrm>
              <a:off x="3122565" y="4330398"/>
              <a:ext cx="319496" cy="903494"/>
              <a:chOff x="499785" y="4324233"/>
              <a:chExt cx="319496" cy="903494"/>
            </a:xfrm>
          </p:grpSpPr>
          <p:sp>
            <p:nvSpPr>
              <p:cNvPr id="66" name="Rectángulo 65">
                <a:extLst>
                  <a:ext uri="{FF2B5EF4-FFF2-40B4-BE49-F238E27FC236}">
                    <a16:creationId xmlns:a16="http://schemas.microsoft.com/office/drawing/2014/main" id="{F5AFC7C4-3C8D-4234-9F99-591641CB149C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7" name="Rectángulo 66">
                <a:extLst>
                  <a:ext uri="{FF2B5EF4-FFF2-40B4-BE49-F238E27FC236}">
                    <a16:creationId xmlns:a16="http://schemas.microsoft.com/office/drawing/2014/main" id="{672EC4D9-7968-40EF-8E37-0AB1B0B57B4D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8" name="Rectángulo 67">
                <a:extLst>
                  <a:ext uri="{FF2B5EF4-FFF2-40B4-BE49-F238E27FC236}">
                    <a16:creationId xmlns:a16="http://schemas.microsoft.com/office/drawing/2014/main" id="{79992F34-89A5-437A-A008-60DF00CD58FB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9" name="Rectángulo 68">
                <a:extLst>
                  <a:ext uri="{FF2B5EF4-FFF2-40B4-BE49-F238E27FC236}">
                    <a16:creationId xmlns:a16="http://schemas.microsoft.com/office/drawing/2014/main" id="{5A44A7C8-1EF2-4BA3-A253-805C71A8205A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70" name="Rectángulo 69">
                <a:extLst>
                  <a:ext uri="{FF2B5EF4-FFF2-40B4-BE49-F238E27FC236}">
                    <a16:creationId xmlns:a16="http://schemas.microsoft.com/office/drawing/2014/main" id="{9FCEB1F4-D108-40F4-9C61-46A7811EF12A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71" name="Rectángulo 70">
              <a:extLst>
                <a:ext uri="{FF2B5EF4-FFF2-40B4-BE49-F238E27FC236}">
                  <a16:creationId xmlns:a16="http://schemas.microsoft.com/office/drawing/2014/main" id="{7667203C-F86F-4632-8695-E8C8F777376B}"/>
                </a:ext>
              </a:extLst>
            </p:cNvPr>
            <p:cNvSpPr/>
            <p:nvPr/>
          </p:nvSpPr>
          <p:spPr>
            <a:xfrm>
              <a:off x="3391445" y="4257235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Pantalones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2" name="Rectángulo 71">
              <a:extLst>
                <a:ext uri="{FF2B5EF4-FFF2-40B4-BE49-F238E27FC236}">
                  <a16:creationId xmlns:a16="http://schemas.microsoft.com/office/drawing/2014/main" id="{58BFB19A-50EB-45F1-A3CE-85D479F6FF63}"/>
                </a:ext>
              </a:extLst>
            </p:cNvPr>
            <p:cNvSpPr/>
            <p:nvPr/>
          </p:nvSpPr>
          <p:spPr>
            <a:xfrm>
              <a:off x="3392643" y="4443247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Falda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3" name="Rectángulo 72">
              <a:extLst>
                <a:ext uri="{FF2B5EF4-FFF2-40B4-BE49-F238E27FC236}">
                  <a16:creationId xmlns:a16="http://schemas.microsoft.com/office/drawing/2014/main" id="{1D61C0AB-6E23-4955-B604-F5425931A240}"/>
                </a:ext>
              </a:extLst>
            </p:cNvPr>
            <p:cNvSpPr/>
            <p:nvPr/>
          </p:nvSpPr>
          <p:spPr>
            <a:xfrm>
              <a:off x="3388231" y="4632248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Brazos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4" name="Rectángulo 73">
              <a:extLst>
                <a:ext uri="{FF2B5EF4-FFF2-40B4-BE49-F238E27FC236}">
                  <a16:creationId xmlns:a16="http://schemas.microsoft.com/office/drawing/2014/main" id="{82FFD66E-2E43-472B-9751-82F25D60E63F}"/>
                </a:ext>
              </a:extLst>
            </p:cNvPr>
            <p:cNvSpPr/>
            <p:nvPr/>
          </p:nvSpPr>
          <p:spPr>
            <a:xfrm>
              <a:off x="3391445" y="4824776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Brazos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5" name="Rectángulo 74">
              <a:extLst>
                <a:ext uri="{FF2B5EF4-FFF2-40B4-BE49-F238E27FC236}">
                  <a16:creationId xmlns:a16="http://schemas.microsoft.com/office/drawing/2014/main" id="{567DC8AA-44AB-4858-80A5-59093DB9B205}"/>
                </a:ext>
              </a:extLst>
            </p:cNvPr>
            <p:cNvSpPr/>
            <p:nvPr/>
          </p:nvSpPr>
          <p:spPr>
            <a:xfrm>
              <a:off x="3392014" y="5019687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Puños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77" name="Grupo 76">
            <a:extLst>
              <a:ext uri="{FF2B5EF4-FFF2-40B4-BE49-F238E27FC236}">
                <a16:creationId xmlns:a16="http://schemas.microsoft.com/office/drawing/2014/main" id="{E1C409F8-653D-4D9B-BD5A-C6F51AAA093A}"/>
              </a:ext>
            </a:extLst>
          </p:cNvPr>
          <p:cNvGrpSpPr/>
          <p:nvPr/>
        </p:nvGrpSpPr>
        <p:grpSpPr>
          <a:xfrm>
            <a:off x="827247" y="5284367"/>
            <a:ext cx="3869438" cy="314947"/>
            <a:chOff x="846774" y="1908569"/>
            <a:chExt cx="3869438" cy="314947"/>
          </a:xfrm>
        </p:grpSpPr>
        <p:sp>
          <p:nvSpPr>
            <p:cNvPr id="78" name="Rectángulo: esquinas redondeadas 77">
              <a:extLst>
                <a:ext uri="{FF2B5EF4-FFF2-40B4-BE49-F238E27FC236}">
                  <a16:creationId xmlns:a16="http://schemas.microsoft.com/office/drawing/2014/main" id="{2060D2E5-A165-4593-B293-BEB07BBA723F}"/>
                </a:ext>
              </a:extLst>
            </p:cNvPr>
            <p:cNvSpPr/>
            <p:nvPr/>
          </p:nvSpPr>
          <p:spPr>
            <a:xfrm>
              <a:off x="888509" y="1931042"/>
              <a:ext cx="3548063" cy="267576"/>
            </a:xfrm>
            <a:prstGeom prst="roundRect">
              <a:avLst>
                <a:gd name="adj" fmla="val 3808"/>
              </a:avLst>
            </a:prstGeom>
            <a:solidFill>
              <a:srgbClr val="E5EBF7"/>
            </a:solidFill>
            <a:ln w="6350"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79" name="Rectángulo 78">
              <a:extLst>
                <a:ext uri="{FF2B5EF4-FFF2-40B4-BE49-F238E27FC236}">
                  <a16:creationId xmlns:a16="http://schemas.microsoft.com/office/drawing/2014/main" id="{E7877A37-7626-4D32-BC91-E7815A0457B0}"/>
                </a:ext>
              </a:extLst>
            </p:cNvPr>
            <p:cNvSpPr/>
            <p:nvPr/>
          </p:nvSpPr>
          <p:spPr>
            <a:xfrm>
              <a:off x="846774" y="1910995"/>
              <a:ext cx="140708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Material Utilizado</a:t>
              </a:r>
            </a:p>
          </p:txBody>
        </p:sp>
        <p:sp>
          <p:nvSpPr>
            <p:cNvPr id="80" name="Rectángulo 79">
              <a:extLst>
                <a:ext uri="{FF2B5EF4-FFF2-40B4-BE49-F238E27FC236}">
                  <a16:creationId xmlns:a16="http://schemas.microsoft.com/office/drawing/2014/main" id="{EED52FFC-D234-4972-9362-CCA8BD8E1E1D}"/>
                </a:ext>
              </a:extLst>
            </p:cNvPr>
            <p:cNvSpPr/>
            <p:nvPr/>
          </p:nvSpPr>
          <p:spPr>
            <a:xfrm>
              <a:off x="1951784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81" name="Rectángulo 80">
              <a:extLst>
                <a:ext uri="{FF2B5EF4-FFF2-40B4-BE49-F238E27FC236}">
                  <a16:creationId xmlns:a16="http://schemas.microsoft.com/office/drawing/2014/main" id="{810D7B33-A378-48EE-81DB-D80ABF08CAFF}"/>
                </a:ext>
              </a:extLst>
            </p:cNvPr>
            <p:cNvSpPr/>
            <p:nvPr/>
          </p:nvSpPr>
          <p:spPr>
            <a:xfrm>
              <a:off x="2018850" y="1908569"/>
              <a:ext cx="1230415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Traído por cliente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82" name="Rectángulo 81">
              <a:extLst>
                <a:ext uri="{FF2B5EF4-FFF2-40B4-BE49-F238E27FC236}">
                  <a16:creationId xmlns:a16="http://schemas.microsoft.com/office/drawing/2014/main" id="{C6BA340D-8998-4AB9-89C7-B008C984CE74}"/>
                </a:ext>
              </a:extLst>
            </p:cNvPr>
            <p:cNvSpPr/>
            <p:nvPr/>
          </p:nvSpPr>
          <p:spPr>
            <a:xfrm>
              <a:off x="3114635" y="2000787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85" name="Rectángulo 84">
              <a:extLst>
                <a:ext uri="{FF2B5EF4-FFF2-40B4-BE49-F238E27FC236}">
                  <a16:creationId xmlns:a16="http://schemas.microsoft.com/office/drawing/2014/main" id="{E804BDC5-B8E3-4BEE-B9A1-7A7F9FE1772F}"/>
                </a:ext>
              </a:extLst>
            </p:cNvPr>
            <p:cNvSpPr/>
            <p:nvPr/>
          </p:nvSpPr>
          <p:spPr>
            <a:xfrm>
              <a:off x="3194974" y="1908569"/>
              <a:ext cx="152123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Comprado por uno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pic>
        <p:nvPicPr>
          <p:cNvPr id="86" name="Imagen 85">
            <a:extLst>
              <a:ext uri="{FF2B5EF4-FFF2-40B4-BE49-F238E27FC236}">
                <a16:creationId xmlns:a16="http://schemas.microsoft.com/office/drawing/2014/main" id="{5E40D706-1789-41B8-8B26-B918DFB9E15B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203" t="66278" r="8673" b="23356"/>
          <a:stretch/>
        </p:blipFill>
        <p:spPr>
          <a:xfrm>
            <a:off x="420002" y="5572807"/>
            <a:ext cx="4301657" cy="745544"/>
          </a:xfrm>
          <a:prstGeom prst="rect">
            <a:avLst/>
          </a:prstGeom>
        </p:spPr>
      </p:pic>
      <p:grpSp>
        <p:nvGrpSpPr>
          <p:cNvPr id="99" name="Grupo 98">
            <a:extLst>
              <a:ext uri="{FF2B5EF4-FFF2-40B4-BE49-F238E27FC236}">
                <a16:creationId xmlns:a16="http://schemas.microsoft.com/office/drawing/2014/main" id="{A495B0AB-2D8A-4029-A820-29583E476264}"/>
              </a:ext>
            </a:extLst>
          </p:cNvPr>
          <p:cNvGrpSpPr/>
          <p:nvPr/>
        </p:nvGrpSpPr>
        <p:grpSpPr>
          <a:xfrm>
            <a:off x="513886" y="6402346"/>
            <a:ext cx="4328637" cy="751470"/>
            <a:chOff x="507023" y="6357999"/>
            <a:chExt cx="4328637" cy="751470"/>
          </a:xfrm>
        </p:grpSpPr>
        <p:sp>
          <p:nvSpPr>
            <p:cNvPr id="88" name="Rectángulo 87">
              <a:extLst>
                <a:ext uri="{FF2B5EF4-FFF2-40B4-BE49-F238E27FC236}">
                  <a16:creationId xmlns:a16="http://schemas.microsoft.com/office/drawing/2014/main" id="{CABB359B-7FAA-4851-BFBB-C7E16CD1F9CA}"/>
                </a:ext>
              </a:extLst>
            </p:cNvPr>
            <p:cNvSpPr/>
            <p:nvPr/>
          </p:nvSpPr>
          <p:spPr>
            <a:xfrm>
              <a:off x="507023" y="6357999"/>
              <a:ext cx="1590222" cy="34394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6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Formas de Pago</a:t>
              </a:r>
              <a:endParaRPr lang="es-CL" sz="16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89" name="Rectángulo 88">
              <a:extLst>
                <a:ext uri="{FF2B5EF4-FFF2-40B4-BE49-F238E27FC236}">
                  <a16:creationId xmlns:a16="http://schemas.microsoft.com/office/drawing/2014/main" id="{5C3FB13F-67AB-4E67-B8DB-16F6AEF462D6}"/>
                </a:ext>
              </a:extLst>
            </p:cNvPr>
            <p:cNvSpPr/>
            <p:nvPr/>
          </p:nvSpPr>
          <p:spPr>
            <a:xfrm>
              <a:off x="508665" y="6755574"/>
              <a:ext cx="118105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Total a Pagar: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90" name="Conector recto 89">
              <a:extLst>
                <a:ext uri="{FF2B5EF4-FFF2-40B4-BE49-F238E27FC236}">
                  <a16:creationId xmlns:a16="http://schemas.microsoft.com/office/drawing/2014/main" id="{E991F5D5-602F-41C6-A05E-4F641BA735F5}"/>
                </a:ext>
              </a:extLst>
            </p:cNvPr>
            <p:cNvCxnSpPr>
              <a:cxnSpLocks/>
            </p:cNvCxnSpPr>
            <p:nvPr/>
          </p:nvCxnSpPr>
          <p:spPr>
            <a:xfrm>
              <a:off x="1405339" y="6956676"/>
              <a:ext cx="1125661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3" name="Rectángulo 92">
              <a:extLst>
                <a:ext uri="{FF2B5EF4-FFF2-40B4-BE49-F238E27FC236}">
                  <a16:creationId xmlns:a16="http://schemas.microsoft.com/office/drawing/2014/main" id="{6EBF0BAA-1830-4082-9014-C97DF0F57357}"/>
                </a:ext>
              </a:extLst>
            </p:cNvPr>
            <p:cNvSpPr/>
            <p:nvPr/>
          </p:nvSpPr>
          <p:spPr>
            <a:xfrm>
              <a:off x="2618328" y="6480608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94" name="Rectángulo 93">
              <a:extLst>
                <a:ext uri="{FF2B5EF4-FFF2-40B4-BE49-F238E27FC236}">
                  <a16:creationId xmlns:a16="http://schemas.microsoft.com/office/drawing/2014/main" id="{6B27A875-5C49-4CE4-884A-53A0A9CD71C2}"/>
                </a:ext>
              </a:extLst>
            </p:cNvPr>
            <p:cNvSpPr/>
            <p:nvPr/>
          </p:nvSpPr>
          <p:spPr>
            <a:xfrm>
              <a:off x="2698547" y="6392360"/>
              <a:ext cx="213711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50% Adel</a:t>
              </a: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anto / 50% Entrega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5" name="Rectángulo 94">
              <a:extLst>
                <a:ext uri="{FF2B5EF4-FFF2-40B4-BE49-F238E27FC236}">
                  <a16:creationId xmlns:a16="http://schemas.microsoft.com/office/drawing/2014/main" id="{796D9CDE-CE6A-44BC-B977-018DBDB7ADB1}"/>
                </a:ext>
              </a:extLst>
            </p:cNvPr>
            <p:cNvSpPr/>
            <p:nvPr/>
          </p:nvSpPr>
          <p:spPr>
            <a:xfrm>
              <a:off x="2618327" y="6671604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96" name="Rectángulo 95">
              <a:extLst>
                <a:ext uri="{FF2B5EF4-FFF2-40B4-BE49-F238E27FC236}">
                  <a16:creationId xmlns:a16="http://schemas.microsoft.com/office/drawing/2014/main" id="{E1A9C05A-E9F5-40BA-9B89-F4925868A6E2}"/>
                </a:ext>
              </a:extLst>
            </p:cNvPr>
            <p:cNvSpPr/>
            <p:nvPr/>
          </p:nvSpPr>
          <p:spPr>
            <a:xfrm>
              <a:off x="2698547" y="6590190"/>
              <a:ext cx="125637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Tarjeta de Crédito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7" name="Rectángulo 96">
              <a:extLst>
                <a:ext uri="{FF2B5EF4-FFF2-40B4-BE49-F238E27FC236}">
                  <a16:creationId xmlns:a16="http://schemas.microsoft.com/office/drawing/2014/main" id="{FDB9D3DA-79A0-4743-B169-42B0206C7917}"/>
                </a:ext>
              </a:extLst>
            </p:cNvPr>
            <p:cNvSpPr/>
            <p:nvPr/>
          </p:nvSpPr>
          <p:spPr>
            <a:xfrm>
              <a:off x="2734595" y="6796948"/>
              <a:ext cx="125637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Pago Completo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8" name="Rectángulo 97">
              <a:extLst>
                <a:ext uri="{FF2B5EF4-FFF2-40B4-BE49-F238E27FC236}">
                  <a16:creationId xmlns:a16="http://schemas.microsoft.com/office/drawing/2014/main" id="{C23ACB03-E850-4859-963B-A4D496E13724}"/>
                </a:ext>
              </a:extLst>
            </p:cNvPr>
            <p:cNvSpPr/>
            <p:nvPr/>
          </p:nvSpPr>
          <p:spPr>
            <a:xfrm>
              <a:off x="2618327" y="6872424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</p:grpSp>
      <p:sp>
        <p:nvSpPr>
          <p:cNvPr id="83" name="Rectángulo 82">
            <a:extLst>
              <a:ext uri="{FF2B5EF4-FFF2-40B4-BE49-F238E27FC236}">
                <a16:creationId xmlns:a16="http://schemas.microsoft.com/office/drawing/2014/main" id="{FF1B5714-D46E-4962-9BD8-8C3EB344E93F}"/>
              </a:ext>
            </a:extLst>
          </p:cNvPr>
          <p:cNvSpPr/>
          <p:nvPr/>
        </p:nvSpPr>
        <p:spPr>
          <a:xfrm>
            <a:off x="551357" y="63750"/>
            <a:ext cx="4148168" cy="107830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07000"/>
              </a:lnSpc>
              <a:spcAft>
                <a:spcPts val="726"/>
              </a:spcAft>
            </a:pPr>
            <a:r>
              <a:rPr lang="es-CL" sz="5988" dirty="0">
                <a:solidFill>
                  <a:schemeClr val="bg1"/>
                </a:solidFill>
                <a:latin typeface="Angelface" pitchFamily="50" charset="0"/>
                <a:ea typeface="Calibri" panose="020F0502020204030204" pitchFamily="34" charset="0"/>
                <a:cs typeface="Times New Roman" panose="02020603050405020304" pitchFamily="18" charset="0"/>
              </a:rPr>
              <a:t>Ordenes de Venta</a:t>
            </a:r>
            <a:endParaRPr lang="es-CL" sz="6532" dirty="0">
              <a:solidFill>
                <a:schemeClr val="bg1"/>
              </a:solidFill>
              <a:latin typeface="Angelface" pitchFamily="50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101" name="Rectángulo: esquinas redondeadas 100">
            <a:extLst>
              <a:ext uri="{FF2B5EF4-FFF2-40B4-BE49-F238E27FC236}">
                <a16:creationId xmlns:a16="http://schemas.microsoft.com/office/drawing/2014/main" id="{0A155951-9671-4EA6-9BA5-4894C98CB333}"/>
              </a:ext>
            </a:extLst>
          </p:cNvPr>
          <p:cNvSpPr/>
          <p:nvPr/>
        </p:nvSpPr>
        <p:spPr>
          <a:xfrm>
            <a:off x="473237" y="1582469"/>
            <a:ext cx="4223447" cy="604994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111" name="Rectángulo: esquinas redondeadas 110">
            <a:extLst>
              <a:ext uri="{FF2B5EF4-FFF2-40B4-BE49-F238E27FC236}">
                <a16:creationId xmlns:a16="http://schemas.microsoft.com/office/drawing/2014/main" id="{2F0F5CEE-A183-4B39-8715-F1C8F735566B}"/>
              </a:ext>
            </a:extLst>
          </p:cNvPr>
          <p:cNvSpPr/>
          <p:nvPr/>
        </p:nvSpPr>
        <p:spPr>
          <a:xfrm>
            <a:off x="524368" y="3850804"/>
            <a:ext cx="4115236" cy="1279658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113" name="Rectángulo: esquinas redondeadas 112">
            <a:extLst>
              <a:ext uri="{FF2B5EF4-FFF2-40B4-BE49-F238E27FC236}">
                <a16:creationId xmlns:a16="http://schemas.microsoft.com/office/drawing/2014/main" id="{907035ED-50C6-4207-BD92-D5027B05F656}"/>
              </a:ext>
            </a:extLst>
          </p:cNvPr>
          <p:cNvSpPr/>
          <p:nvPr/>
        </p:nvSpPr>
        <p:spPr>
          <a:xfrm>
            <a:off x="521789" y="6431097"/>
            <a:ext cx="4115236" cy="762266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</p:spTree>
    <p:extLst>
      <p:ext uri="{BB962C8B-B14F-4D97-AF65-F5344CB8AC3E}">
        <p14:creationId xmlns:p14="http://schemas.microsoft.com/office/powerpoint/2010/main" val="2406362152"/>
      </p:ext>
    </p:extLst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4" name="Imagen 113">
            <a:extLst>
              <a:ext uri="{FF2B5EF4-FFF2-40B4-BE49-F238E27FC236}">
                <a16:creationId xmlns:a16="http://schemas.microsoft.com/office/drawing/2014/main" id="{E2C72D66-3C05-40F4-818E-4CB8631B94FA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26633" t="9514" r="29569" b="27352"/>
          <a:stretch/>
        </p:blipFill>
        <p:spPr>
          <a:xfrm rot="16200000">
            <a:off x="2185505" y="-1998928"/>
            <a:ext cx="697876" cy="5068891"/>
          </a:xfrm>
          <a:prstGeom prst="rect">
            <a:avLst/>
          </a:prstGeom>
        </p:spPr>
      </p:pic>
      <p:sp>
        <p:nvSpPr>
          <p:cNvPr id="112" name="Rectángulo: esquinas redondeadas 111">
            <a:extLst>
              <a:ext uri="{FF2B5EF4-FFF2-40B4-BE49-F238E27FC236}">
                <a16:creationId xmlns:a16="http://schemas.microsoft.com/office/drawing/2014/main" id="{E115D612-3661-42A9-A486-91A7B88EA55F}"/>
              </a:ext>
            </a:extLst>
          </p:cNvPr>
          <p:cNvSpPr/>
          <p:nvPr/>
        </p:nvSpPr>
        <p:spPr>
          <a:xfrm>
            <a:off x="440504" y="6367648"/>
            <a:ext cx="4290148" cy="890633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110" name="Rectángulo: esquinas redondeadas 109">
            <a:extLst>
              <a:ext uri="{FF2B5EF4-FFF2-40B4-BE49-F238E27FC236}">
                <a16:creationId xmlns:a16="http://schemas.microsoft.com/office/drawing/2014/main" id="{9B78243E-FF09-471B-A928-593DCFE6BCF1}"/>
              </a:ext>
            </a:extLst>
          </p:cNvPr>
          <p:cNvSpPr/>
          <p:nvPr/>
        </p:nvSpPr>
        <p:spPr>
          <a:xfrm>
            <a:off x="440505" y="3776826"/>
            <a:ext cx="4290148" cy="1439386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84" name="Rectángulo: esquinas redondeadas 83">
            <a:extLst>
              <a:ext uri="{FF2B5EF4-FFF2-40B4-BE49-F238E27FC236}">
                <a16:creationId xmlns:a16="http://schemas.microsoft.com/office/drawing/2014/main" id="{AD7414DD-8DE6-45B8-8112-9BDDF0B186AF}"/>
              </a:ext>
            </a:extLst>
          </p:cNvPr>
          <p:cNvSpPr/>
          <p:nvPr/>
        </p:nvSpPr>
        <p:spPr>
          <a:xfrm>
            <a:off x="420001" y="1536627"/>
            <a:ext cx="4310651" cy="697874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2" name="Rectángulo: esquinas redondeadas 1">
            <a:extLst>
              <a:ext uri="{FF2B5EF4-FFF2-40B4-BE49-F238E27FC236}">
                <a16:creationId xmlns:a16="http://schemas.microsoft.com/office/drawing/2014/main" id="{99FF4510-806D-4AC7-8D73-69B355A697B8}"/>
              </a:ext>
            </a:extLst>
          </p:cNvPr>
          <p:cNvSpPr/>
          <p:nvPr/>
        </p:nvSpPr>
        <p:spPr>
          <a:xfrm>
            <a:off x="1308997" y="1142665"/>
            <a:ext cx="1021080" cy="217998"/>
          </a:xfrm>
          <a:prstGeom prst="roundRect">
            <a:avLst>
              <a:gd name="adj" fmla="val 0"/>
            </a:avLst>
          </a:prstGeom>
          <a:noFill/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4" name="Rectángulo 3">
            <a:extLst>
              <a:ext uri="{FF2B5EF4-FFF2-40B4-BE49-F238E27FC236}">
                <a16:creationId xmlns:a16="http://schemas.microsoft.com/office/drawing/2014/main" id="{2AFB77A1-E7B9-4F47-9144-3CC7BDF7EE3D}"/>
              </a:ext>
            </a:extLst>
          </p:cNvPr>
          <p:cNvSpPr/>
          <p:nvPr/>
        </p:nvSpPr>
        <p:spPr>
          <a:xfrm>
            <a:off x="440504" y="1056234"/>
            <a:ext cx="1021080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N.º Pedido</a:t>
            </a:r>
            <a:endParaRPr lang="es-CL" dirty="0">
              <a:effectLst/>
              <a:latin typeface="Akazan Lt" panose="02000506020000020003" pitchFamily="2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5" name="Rectángulo: esquinas redondeadas 4">
            <a:extLst>
              <a:ext uri="{FF2B5EF4-FFF2-40B4-BE49-F238E27FC236}">
                <a16:creationId xmlns:a16="http://schemas.microsoft.com/office/drawing/2014/main" id="{2842A9BB-0E44-4F1E-97DD-EF7322732B51}"/>
              </a:ext>
            </a:extLst>
          </p:cNvPr>
          <p:cNvSpPr/>
          <p:nvPr/>
        </p:nvSpPr>
        <p:spPr>
          <a:xfrm>
            <a:off x="3675604" y="1142059"/>
            <a:ext cx="1021080" cy="217998"/>
          </a:xfrm>
          <a:prstGeom prst="roundRect">
            <a:avLst>
              <a:gd name="adj" fmla="val 0"/>
            </a:avLst>
          </a:prstGeom>
          <a:noFill/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6" name="Rectángulo 5">
            <a:extLst>
              <a:ext uri="{FF2B5EF4-FFF2-40B4-BE49-F238E27FC236}">
                <a16:creationId xmlns:a16="http://schemas.microsoft.com/office/drawing/2014/main" id="{7F3D37A6-278E-4B2C-8776-6E7C1A84784E}"/>
              </a:ext>
            </a:extLst>
          </p:cNvPr>
          <p:cNvSpPr/>
          <p:nvPr/>
        </p:nvSpPr>
        <p:spPr>
          <a:xfrm>
            <a:off x="3079506" y="1063864"/>
            <a:ext cx="1021080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Fecha</a:t>
            </a:r>
          </a:p>
        </p:txBody>
      </p:sp>
      <p:grpSp>
        <p:nvGrpSpPr>
          <p:cNvPr id="17" name="Grupo 16">
            <a:extLst>
              <a:ext uri="{FF2B5EF4-FFF2-40B4-BE49-F238E27FC236}">
                <a16:creationId xmlns:a16="http://schemas.microsoft.com/office/drawing/2014/main" id="{A1221EF0-FDFE-48C3-A647-6370BEFC3A9F}"/>
              </a:ext>
            </a:extLst>
          </p:cNvPr>
          <p:cNvGrpSpPr/>
          <p:nvPr/>
        </p:nvGrpSpPr>
        <p:grpSpPr>
          <a:xfrm>
            <a:off x="428996" y="1535416"/>
            <a:ext cx="4190338" cy="715275"/>
            <a:chOff x="461175" y="1120552"/>
            <a:chExt cx="4190338" cy="715275"/>
          </a:xfrm>
        </p:grpSpPr>
        <p:sp>
          <p:nvSpPr>
            <p:cNvPr id="8" name="Rectángulo 7">
              <a:extLst>
                <a:ext uri="{FF2B5EF4-FFF2-40B4-BE49-F238E27FC236}">
                  <a16:creationId xmlns:a16="http://schemas.microsoft.com/office/drawing/2014/main" id="{9A52EE84-0DE8-4F26-AD5E-3CE20593F425}"/>
                </a:ext>
              </a:extLst>
            </p:cNvPr>
            <p:cNvSpPr/>
            <p:nvPr/>
          </p:nvSpPr>
          <p:spPr>
            <a:xfrm>
              <a:off x="477077" y="1120552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Cliente: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" name="Rectángulo 8">
              <a:extLst>
                <a:ext uri="{FF2B5EF4-FFF2-40B4-BE49-F238E27FC236}">
                  <a16:creationId xmlns:a16="http://schemas.microsoft.com/office/drawing/2014/main" id="{0293D1B7-439B-4947-A5F0-41627F3784A1}"/>
                </a:ext>
              </a:extLst>
            </p:cNvPr>
            <p:cNvSpPr/>
            <p:nvPr/>
          </p:nvSpPr>
          <p:spPr>
            <a:xfrm>
              <a:off x="461175" y="1452518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Teléfono: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10" name="Rectángulo 9">
              <a:extLst>
                <a:ext uri="{FF2B5EF4-FFF2-40B4-BE49-F238E27FC236}">
                  <a16:creationId xmlns:a16="http://schemas.microsoft.com/office/drawing/2014/main" id="{18CEE0AE-BC72-4F64-89A2-783C42213717}"/>
                </a:ext>
              </a:extLst>
            </p:cNvPr>
            <p:cNvSpPr/>
            <p:nvPr/>
          </p:nvSpPr>
          <p:spPr>
            <a:xfrm>
              <a:off x="2542395" y="1460468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Celular: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12" name="Conector recto 11">
              <a:extLst>
                <a:ext uri="{FF2B5EF4-FFF2-40B4-BE49-F238E27FC236}">
                  <a16:creationId xmlns:a16="http://schemas.microsoft.com/office/drawing/2014/main" id="{44FD2E21-B38E-48E6-8AF0-3E3DE6E69487}"/>
                </a:ext>
              </a:extLst>
            </p:cNvPr>
            <p:cNvCxnSpPr/>
            <p:nvPr/>
          </p:nvCxnSpPr>
          <p:spPr>
            <a:xfrm>
              <a:off x="1089328" y="1380954"/>
              <a:ext cx="3562185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Conector recto 12">
              <a:extLst>
                <a:ext uri="{FF2B5EF4-FFF2-40B4-BE49-F238E27FC236}">
                  <a16:creationId xmlns:a16="http://schemas.microsoft.com/office/drawing/2014/main" id="{FF0615F5-297B-42CC-9227-B689F664423A}"/>
                </a:ext>
              </a:extLst>
            </p:cNvPr>
            <p:cNvCxnSpPr>
              <a:cxnSpLocks/>
            </p:cNvCxnSpPr>
            <p:nvPr/>
          </p:nvCxnSpPr>
          <p:spPr>
            <a:xfrm>
              <a:off x="1194019" y="1700333"/>
              <a:ext cx="1348376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" name="Conector recto 14">
              <a:extLst>
                <a:ext uri="{FF2B5EF4-FFF2-40B4-BE49-F238E27FC236}">
                  <a16:creationId xmlns:a16="http://schemas.microsoft.com/office/drawing/2014/main" id="{BD48C7B8-5CAC-4F82-9216-C8AB344C1EF2}"/>
                </a:ext>
              </a:extLst>
            </p:cNvPr>
            <p:cNvCxnSpPr>
              <a:cxnSpLocks/>
            </p:cNvCxnSpPr>
            <p:nvPr/>
          </p:nvCxnSpPr>
          <p:spPr>
            <a:xfrm>
              <a:off x="3228230" y="1700333"/>
              <a:ext cx="1423283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7" name="Grupo 26">
            <a:extLst>
              <a:ext uri="{FF2B5EF4-FFF2-40B4-BE49-F238E27FC236}">
                <a16:creationId xmlns:a16="http://schemas.microsoft.com/office/drawing/2014/main" id="{D011FB4B-7475-4BE9-A358-6DA41A8D12AD}"/>
              </a:ext>
            </a:extLst>
          </p:cNvPr>
          <p:cNvGrpSpPr/>
          <p:nvPr/>
        </p:nvGrpSpPr>
        <p:grpSpPr>
          <a:xfrm>
            <a:off x="899417" y="2332501"/>
            <a:ext cx="3359980" cy="319046"/>
            <a:chOff x="864702" y="1908569"/>
            <a:chExt cx="3359980" cy="319046"/>
          </a:xfrm>
        </p:grpSpPr>
        <p:sp>
          <p:nvSpPr>
            <p:cNvPr id="19" name="Rectángulo: esquinas redondeadas 18">
              <a:extLst>
                <a:ext uri="{FF2B5EF4-FFF2-40B4-BE49-F238E27FC236}">
                  <a16:creationId xmlns:a16="http://schemas.microsoft.com/office/drawing/2014/main" id="{90C1F828-0023-4BD0-AE55-1A1D3BABD5CA}"/>
                </a:ext>
              </a:extLst>
            </p:cNvPr>
            <p:cNvSpPr/>
            <p:nvPr/>
          </p:nvSpPr>
          <p:spPr>
            <a:xfrm>
              <a:off x="888509" y="1931042"/>
              <a:ext cx="3336173" cy="267576"/>
            </a:xfrm>
            <a:prstGeom prst="roundRect">
              <a:avLst>
                <a:gd name="adj" fmla="val 3808"/>
              </a:avLst>
            </a:prstGeom>
            <a:solidFill>
              <a:srgbClr val="E5EBF7"/>
            </a:solidFill>
            <a:ln w="6350"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20" name="Rectángulo 19">
              <a:extLst>
                <a:ext uri="{FF2B5EF4-FFF2-40B4-BE49-F238E27FC236}">
                  <a16:creationId xmlns:a16="http://schemas.microsoft.com/office/drawing/2014/main" id="{56986F0A-658A-4DCF-8EF6-0F185C7C5060}"/>
                </a:ext>
              </a:extLst>
            </p:cNvPr>
            <p:cNvSpPr/>
            <p:nvPr/>
          </p:nvSpPr>
          <p:spPr>
            <a:xfrm>
              <a:off x="864702" y="1910995"/>
              <a:ext cx="140708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Tipo de Servicio: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21" name="Rectángulo 20">
              <a:extLst>
                <a:ext uri="{FF2B5EF4-FFF2-40B4-BE49-F238E27FC236}">
                  <a16:creationId xmlns:a16="http://schemas.microsoft.com/office/drawing/2014/main" id="{6492D76D-BD6D-4616-9DE0-599FC92A6658}"/>
                </a:ext>
              </a:extLst>
            </p:cNvPr>
            <p:cNvSpPr/>
            <p:nvPr/>
          </p:nvSpPr>
          <p:spPr>
            <a:xfrm>
              <a:off x="1993616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2" name="Rectángulo 21">
              <a:extLst>
                <a:ext uri="{FF2B5EF4-FFF2-40B4-BE49-F238E27FC236}">
                  <a16:creationId xmlns:a16="http://schemas.microsoft.com/office/drawing/2014/main" id="{BE82BD38-E445-4696-A0AB-597A418C5665}"/>
                </a:ext>
              </a:extLst>
            </p:cNvPr>
            <p:cNvSpPr/>
            <p:nvPr/>
          </p:nvSpPr>
          <p:spPr>
            <a:xfrm>
              <a:off x="2072635" y="1908569"/>
              <a:ext cx="654616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Costura</a:t>
              </a:r>
            </a:p>
          </p:txBody>
        </p:sp>
        <p:sp>
          <p:nvSpPr>
            <p:cNvPr id="23" name="Rectángulo 22">
              <a:extLst>
                <a:ext uri="{FF2B5EF4-FFF2-40B4-BE49-F238E27FC236}">
                  <a16:creationId xmlns:a16="http://schemas.microsoft.com/office/drawing/2014/main" id="{68F4B250-3831-418F-BFC4-D431DBC2CA70}"/>
                </a:ext>
              </a:extLst>
            </p:cNvPr>
            <p:cNvSpPr/>
            <p:nvPr/>
          </p:nvSpPr>
          <p:spPr>
            <a:xfrm>
              <a:off x="2660329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4" name="Rectángulo 23">
              <a:extLst>
                <a:ext uri="{FF2B5EF4-FFF2-40B4-BE49-F238E27FC236}">
                  <a16:creationId xmlns:a16="http://schemas.microsoft.com/office/drawing/2014/main" id="{4AA89D6B-DBBA-402D-AEBE-71E144A67F00}"/>
                </a:ext>
              </a:extLst>
            </p:cNvPr>
            <p:cNvSpPr/>
            <p:nvPr/>
          </p:nvSpPr>
          <p:spPr>
            <a:xfrm>
              <a:off x="2750460" y="1915094"/>
              <a:ext cx="81676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Confección</a:t>
              </a:r>
            </a:p>
          </p:txBody>
        </p:sp>
        <p:sp>
          <p:nvSpPr>
            <p:cNvPr id="25" name="Rectángulo 24">
              <a:extLst>
                <a:ext uri="{FF2B5EF4-FFF2-40B4-BE49-F238E27FC236}">
                  <a16:creationId xmlns:a16="http://schemas.microsoft.com/office/drawing/2014/main" id="{E35C0224-B0B5-4F53-8A83-F99AB3741D53}"/>
                </a:ext>
              </a:extLst>
            </p:cNvPr>
            <p:cNvSpPr/>
            <p:nvPr/>
          </p:nvSpPr>
          <p:spPr>
            <a:xfrm>
              <a:off x="3522045" y="2000787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6" name="Rectángulo 25">
              <a:extLst>
                <a:ext uri="{FF2B5EF4-FFF2-40B4-BE49-F238E27FC236}">
                  <a16:creationId xmlns:a16="http://schemas.microsoft.com/office/drawing/2014/main" id="{6D0BC1E9-E235-4F61-AC23-ACA0B4CF88CA}"/>
                </a:ext>
              </a:extLst>
            </p:cNvPr>
            <p:cNvSpPr/>
            <p:nvPr/>
          </p:nvSpPr>
          <p:spPr>
            <a:xfrm>
              <a:off x="3612029" y="1915094"/>
              <a:ext cx="552402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Otros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sp>
        <p:nvSpPr>
          <p:cNvPr id="28" name="Rectángulo 27">
            <a:extLst>
              <a:ext uri="{FF2B5EF4-FFF2-40B4-BE49-F238E27FC236}">
                <a16:creationId xmlns:a16="http://schemas.microsoft.com/office/drawing/2014/main" id="{68588BD4-AE96-4CF9-9C4B-24A6D79FE99D}"/>
              </a:ext>
            </a:extLst>
          </p:cNvPr>
          <p:cNvSpPr/>
          <p:nvPr/>
        </p:nvSpPr>
        <p:spPr>
          <a:xfrm>
            <a:off x="354701" y="2633649"/>
            <a:ext cx="2183733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Descripción del Servicio:</a:t>
            </a:r>
            <a:endParaRPr lang="es-CL" dirty="0">
              <a:effectLst/>
              <a:latin typeface="Akazan Lt" panose="02000506020000020003" pitchFamily="2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pic>
        <p:nvPicPr>
          <p:cNvPr id="30" name="Imagen 29">
            <a:extLst>
              <a:ext uri="{FF2B5EF4-FFF2-40B4-BE49-F238E27FC236}">
                <a16:creationId xmlns:a16="http://schemas.microsoft.com/office/drawing/2014/main" id="{3E931A31-DC47-4A40-8DA9-8FC83A9306DD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203" t="66278" r="8673" b="23449"/>
          <a:stretch/>
        </p:blipFill>
        <p:spPr>
          <a:xfrm>
            <a:off x="440505" y="2944813"/>
            <a:ext cx="4301657" cy="738769"/>
          </a:xfrm>
          <a:prstGeom prst="rect">
            <a:avLst/>
          </a:prstGeom>
        </p:spPr>
      </p:pic>
      <p:grpSp>
        <p:nvGrpSpPr>
          <p:cNvPr id="76" name="Grupo 75">
            <a:extLst>
              <a:ext uri="{FF2B5EF4-FFF2-40B4-BE49-F238E27FC236}">
                <a16:creationId xmlns:a16="http://schemas.microsoft.com/office/drawing/2014/main" id="{EBD2F4EC-A8BF-4680-A871-AD5F1ACFA33A}"/>
              </a:ext>
            </a:extLst>
          </p:cNvPr>
          <p:cNvGrpSpPr/>
          <p:nvPr/>
        </p:nvGrpSpPr>
        <p:grpSpPr>
          <a:xfrm>
            <a:off x="513147" y="3825721"/>
            <a:ext cx="4187950" cy="1277269"/>
            <a:chOff x="425691" y="4023521"/>
            <a:chExt cx="4187950" cy="1277269"/>
          </a:xfrm>
        </p:grpSpPr>
        <p:sp>
          <p:nvSpPr>
            <p:cNvPr id="39" name="Rectángulo 38">
              <a:extLst>
                <a:ext uri="{FF2B5EF4-FFF2-40B4-BE49-F238E27FC236}">
                  <a16:creationId xmlns:a16="http://schemas.microsoft.com/office/drawing/2014/main" id="{02E4A93C-8F9C-4884-B2B6-80528735D3E3}"/>
                </a:ext>
              </a:extLst>
            </p:cNvPr>
            <p:cNvSpPr/>
            <p:nvPr/>
          </p:nvSpPr>
          <p:spPr>
            <a:xfrm>
              <a:off x="425691" y="4023521"/>
              <a:ext cx="118105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Ficha de Medidas</a:t>
              </a:r>
            </a:p>
          </p:txBody>
        </p:sp>
        <p:sp>
          <p:nvSpPr>
            <p:cNvPr id="41" name="Rectángulo 40">
              <a:extLst>
                <a:ext uri="{FF2B5EF4-FFF2-40B4-BE49-F238E27FC236}">
                  <a16:creationId xmlns:a16="http://schemas.microsoft.com/office/drawing/2014/main" id="{92B9E128-7B4C-45E7-9BA8-B9EA85687B92}"/>
                </a:ext>
              </a:extLst>
            </p:cNvPr>
            <p:cNvSpPr/>
            <p:nvPr/>
          </p:nvSpPr>
          <p:spPr>
            <a:xfrm>
              <a:off x="754528" y="4254831"/>
              <a:ext cx="66475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H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ombros</a:t>
              </a:r>
            </a:p>
          </p:txBody>
        </p:sp>
        <p:grpSp>
          <p:nvGrpSpPr>
            <p:cNvPr id="53" name="Grupo 52">
              <a:extLst>
                <a:ext uri="{FF2B5EF4-FFF2-40B4-BE49-F238E27FC236}">
                  <a16:creationId xmlns:a16="http://schemas.microsoft.com/office/drawing/2014/main" id="{F280F20A-CEEA-4B75-946C-268CF551042A}"/>
                </a:ext>
              </a:extLst>
            </p:cNvPr>
            <p:cNvGrpSpPr/>
            <p:nvPr/>
          </p:nvGrpSpPr>
          <p:grpSpPr>
            <a:xfrm>
              <a:off x="499785" y="4324233"/>
              <a:ext cx="319496" cy="903494"/>
              <a:chOff x="499785" y="4324233"/>
              <a:chExt cx="319496" cy="903494"/>
            </a:xfrm>
          </p:grpSpPr>
          <p:sp>
            <p:nvSpPr>
              <p:cNvPr id="40" name="Rectángulo 39">
                <a:extLst>
                  <a:ext uri="{FF2B5EF4-FFF2-40B4-BE49-F238E27FC236}">
                    <a16:creationId xmlns:a16="http://schemas.microsoft.com/office/drawing/2014/main" id="{E47B04F6-4E0C-443A-9D7F-51CC3A6E8167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 dirty="0"/>
              </a:p>
            </p:txBody>
          </p:sp>
          <p:sp>
            <p:nvSpPr>
              <p:cNvPr id="42" name="Rectángulo 41">
                <a:extLst>
                  <a:ext uri="{FF2B5EF4-FFF2-40B4-BE49-F238E27FC236}">
                    <a16:creationId xmlns:a16="http://schemas.microsoft.com/office/drawing/2014/main" id="{E0D8D7D1-E8A9-477D-BB59-7D4037A10AD8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3" name="Rectángulo 42">
                <a:extLst>
                  <a:ext uri="{FF2B5EF4-FFF2-40B4-BE49-F238E27FC236}">
                    <a16:creationId xmlns:a16="http://schemas.microsoft.com/office/drawing/2014/main" id="{F11EEA12-BB2F-4295-96AC-15AABB2EB594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4" name="Rectángulo 43">
                <a:extLst>
                  <a:ext uri="{FF2B5EF4-FFF2-40B4-BE49-F238E27FC236}">
                    <a16:creationId xmlns:a16="http://schemas.microsoft.com/office/drawing/2014/main" id="{4CA8619C-54F1-4E1B-8AD0-2AB97850AF39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5" name="Rectángulo 44">
                <a:extLst>
                  <a:ext uri="{FF2B5EF4-FFF2-40B4-BE49-F238E27FC236}">
                    <a16:creationId xmlns:a16="http://schemas.microsoft.com/office/drawing/2014/main" id="{A892E23F-412E-4C2B-BF07-19DEFB875F6D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48" name="Rectángulo 47">
              <a:extLst>
                <a:ext uri="{FF2B5EF4-FFF2-40B4-BE49-F238E27FC236}">
                  <a16:creationId xmlns:a16="http://schemas.microsoft.com/office/drawing/2014/main" id="{F61B7A8A-9FD8-4CD0-98C1-D19A7D442815}"/>
                </a:ext>
              </a:extLst>
            </p:cNvPr>
            <p:cNvSpPr/>
            <p:nvPr/>
          </p:nvSpPr>
          <p:spPr>
            <a:xfrm>
              <a:off x="754528" y="4446790"/>
              <a:ext cx="66475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Busto</a:t>
              </a:r>
            </a:p>
          </p:txBody>
        </p:sp>
        <p:sp>
          <p:nvSpPr>
            <p:cNvPr id="49" name="Rectángulo 48">
              <a:extLst>
                <a:ext uri="{FF2B5EF4-FFF2-40B4-BE49-F238E27FC236}">
                  <a16:creationId xmlns:a16="http://schemas.microsoft.com/office/drawing/2014/main" id="{CB2C72A1-AB47-4A03-B163-24BB2C1F201C}"/>
                </a:ext>
              </a:extLst>
            </p:cNvPr>
            <p:cNvSpPr/>
            <p:nvPr/>
          </p:nvSpPr>
          <p:spPr>
            <a:xfrm>
              <a:off x="754528" y="4627222"/>
              <a:ext cx="934027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Larg</a:t>
              </a: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 Espalda</a:t>
              </a:r>
            </a:p>
          </p:txBody>
        </p:sp>
        <p:sp>
          <p:nvSpPr>
            <p:cNvPr id="50" name="Rectángulo 49">
              <a:extLst>
                <a:ext uri="{FF2B5EF4-FFF2-40B4-BE49-F238E27FC236}">
                  <a16:creationId xmlns:a16="http://schemas.microsoft.com/office/drawing/2014/main" id="{C5BC14CB-F47E-4D58-8F68-DDE41F381913}"/>
                </a:ext>
              </a:extLst>
            </p:cNvPr>
            <p:cNvSpPr/>
            <p:nvPr/>
          </p:nvSpPr>
          <p:spPr>
            <a:xfrm>
              <a:off x="754528" y="4819750"/>
              <a:ext cx="934027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Busto</a:t>
              </a:r>
            </a:p>
          </p:txBody>
        </p:sp>
        <p:sp>
          <p:nvSpPr>
            <p:cNvPr id="52" name="Rectángulo 51">
              <a:extLst>
                <a:ext uri="{FF2B5EF4-FFF2-40B4-BE49-F238E27FC236}">
                  <a16:creationId xmlns:a16="http://schemas.microsoft.com/office/drawing/2014/main" id="{39884370-F146-4FD9-9DE4-63D0F5CF1CFD}"/>
                </a:ext>
              </a:extLst>
            </p:cNvPr>
            <p:cNvSpPr/>
            <p:nvPr/>
          </p:nvSpPr>
          <p:spPr>
            <a:xfrm>
              <a:off x="763644" y="5019073"/>
              <a:ext cx="54205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</a:t>
              </a:r>
            </a:p>
          </p:txBody>
        </p:sp>
        <p:grpSp>
          <p:nvGrpSpPr>
            <p:cNvPr id="54" name="Grupo 53">
              <a:extLst>
                <a:ext uri="{FF2B5EF4-FFF2-40B4-BE49-F238E27FC236}">
                  <a16:creationId xmlns:a16="http://schemas.microsoft.com/office/drawing/2014/main" id="{899D3852-9FE5-4802-ABAC-63F149199D1B}"/>
                </a:ext>
              </a:extLst>
            </p:cNvPr>
            <p:cNvGrpSpPr/>
            <p:nvPr/>
          </p:nvGrpSpPr>
          <p:grpSpPr>
            <a:xfrm>
              <a:off x="1603520" y="4324233"/>
              <a:ext cx="319496" cy="903494"/>
              <a:chOff x="499785" y="4324233"/>
              <a:chExt cx="319496" cy="903494"/>
            </a:xfrm>
          </p:grpSpPr>
          <p:sp>
            <p:nvSpPr>
              <p:cNvPr id="55" name="Rectángulo 54">
                <a:extLst>
                  <a:ext uri="{FF2B5EF4-FFF2-40B4-BE49-F238E27FC236}">
                    <a16:creationId xmlns:a16="http://schemas.microsoft.com/office/drawing/2014/main" id="{B9500116-F8A0-4B60-A41D-DDA61DAD96E1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6" name="Rectángulo 55">
                <a:extLst>
                  <a:ext uri="{FF2B5EF4-FFF2-40B4-BE49-F238E27FC236}">
                    <a16:creationId xmlns:a16="http://schemas.microsoft.com/office/drawing/2014/main" id="{32936542-49CC-49B3-82EB-7BF61A120F45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7" name="Rectángulo 56">
                <a:extLst>
                  <a:ext uri="{FF2B5EF4-FFF2-40B4-BE49-F238E27FC236}">
                    <a16:creationId xmlns:a16="http://schemas.microsoft.com/office/drawing/2014/main" id="{8750774D-2064-4D64-A3A9-4DF20C839018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8" name="Rectángulo 57">
                <a:extLst>
                  <a:ext uri="{FF2B5EF4-FFF2-40B4-BE49-F238E27FC236}">
                    <a16:creationId xmlns:a16="http://schemas.microsoft.com/office/drawing/2014/main" id="{83283F80-022F-44A8-A5C5-F600B41761E0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9" name="Rectángulo 58">
                <a:extLst>
                  <a:ext uri="{FF2B5EF4-FFF2-40B4-BE49-F238E27FC236}">
                    <a16:creationId xmlns:a16="http://schemas.microsoft.com/office/drawing/2014/main" id="{B3B65F57-430F-44F5-B56A-77EC86B78C32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60" name="Rectángulo 59">
              <a:extLst>
                <a:ext uri="{FF2B5EF4-FFF2-40B4-BE49-F238E27FC236}">
                  <a16:creationId xmlns:a16="http://schemas.microsoft.com/office/drawing/2014/main" id="{6466DA8E-C652-4658-9DE6-CC4010FF4254}"/>
                </a:ext>
              </a:extLst>
            </p:cNvPr>
            <p:cNvSpPr/>
            <p:nvPr/>
          </p:nvSpPr>
          <p:spPr>
            <a:xfrm>
              <a:off x="1857045" y="4249221"/>
              <a:ext cx="140225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Frente </a:t>
              </a:r>
            </a:p>
          </p:txBody>
        </p:sp>
        <p:sp>
          <p:nvSpPr>
            <p:cNvPr id="61" name="Rectángulo 60">
              <a:extLst>
                <a:ext uri="{FF2B5EF4-FFF2-40B4-BE49-F238E27FC236}">
                  <a16:creationId xmlns:a16="http://schemas.microsoft.com/office/drawing/2014/main" id="{31371062-0AD6-4B71-A228-5A8B2CD3F31E}"/>
                </a:ext>
              </a:extLst>
            </p:cNvPr>
            <p:cNvSpPr/>
            <p:nvPr/>
          </p:nvSpPr>
          <p:spPr>
            <a:xfrm>
              <a:off x="1857045" y="4448480"/>
              <a:ext cx="1327750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Costado</a:t>
              </a:r>
            </a:p>
          </p:txBody>
        </p:sp>
        <p:sp>
          <p:nvSpPr>
            <p:cNvPr id="62" name="Rectángulo 61">
              <a:extLst>
                <a:ext uri="{FF2B5EF4-FFF2-40B4-BE49-F238E27FC236}">
                  <a16:creationId xmlns:a16="http://schemas.microsoft.com/office/drawing/2014/main" id="{5A4E51EF-8D78-4EC7-9B0F-BE0BEA9BB197}"/>
                </a:ext>
              </a:extLst>
            </p:cNvPr>
            <p:cNvSpPr/>
            <p:nvPr/>
          </p:nvSpPr>
          <p:spPr>
            <a:xfrm>
              <a:off x="1867696" y="4627222"/>
              <a:ext cx="60857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Cadera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63" name="Rectángulo 62">
              <a:extLst>
                <a:ext uri="{FF2B5EF4-FFF2-40B4-BE49-F238E27FC236}">
                  <a16:creationId xmlns:a16="http://schemas.microsoft.com/office/drawing/2014/main" id="{14010947-628E-4464-9589-CBFF26BCD86C}"/>
                </a:ext>
              </a:extLst>
            </p:cNvPr>
            <p:cNvSpPr/>
            <p:nvPr/>
          </p:nvSpPr>
          <p:spPr>
            <a:xfrm>
              <a:off x="1867696" y="4813319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Rodilla</a:t>
              </a:r>
            </a:p>
          </p:txBody>
        </p:sp>
        <p:sp>
          <p:nvSpPr>
            <p:cNvPr id="64" name="Rectángulo 63">
              <a:extLst>
                <a:ext uri="{FF2B5EF4-FFF2-40B4-BE49-F238E27FC236}">
                  <a16:creationId xmlns:a16="http://schemas.microsoft.com/office/drawing/2014/main" id="{B9F5A617-31DA-4B42-AA9F-20464752E28F}"/>
                </a:ext>
              </a:extLst>
            </p:cNvPr>
            <p:cNvSpPr/>
            <p:nvPr/>
          </p:nvSpPr>
          <p:spPr>
            <a:xfrm>
              <a:off x="1862655" y="5016100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Rodilla</a:t>
              </a:r>
            </a:p>
          </p:txBody>
        </p:sp>
        <p:grpSp>
          <p:nvGrpSpPr>
            <p:cNvPr id="65" name="Grupo 64">
              <a:extLst>
                <a:ext uri="{FF2B5EF4-FFF2-40B4-BE49-F238E27FC236}">
                  <a16:creationId xmlns:a16="http://schemas.microsoft.com/office/drawing/2014/main" id="{320CD5EF-93F7-494C-8D7A-6A0B8DEABED7}"/>
                </a:ext>
              </a:extLst>
            </p:cNvPr>
            <p:cNvGrpSpPr/>
            <p:nvPr/>
          </p:nvGrpSpPr>
          <p:grpSpPr>
            <a:xfrm>
              <a:off x="3122565" y="4330398"/>
              <a:ext cx="319496" cy="903494"/>
              <a:chOff x="499785" y="4324233"/>
              <a:chExt cx="319496" cy="903494"/>
            </a:xfrm>
          </p:grpSpPr>
          <p:sp>
            <p:nvSpPr>
              <p:cNvPr id="66" name="Rectángulo 65">
                <a:extLst>
                  <a:ext uri="{FF2B5EF4-FFF2-40B4-BE49-F238E27FC236}">
                    <a16:creationId xmlns:a16="http://schemas.microsoft.com/office/drawing/2014/main" id="{F5AFC7C4-3C8D-4234-9F99-591641CB149C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7" name="Rectángulo 66">
                <a:extLst>
                  <a:ext uri="{FF2B5EF4-FFF2-40B4-BE49-F238E27FC236}">
                    <a16:creationId xmlns:a16="http://schemas.microsoft.com/office/drawing/2014/main" id="{672EC4D9-7968-40EF-8E37-0AB1B0B57B4D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8" name="Rectángulo 67">
                <a:extLst>
                  <a:ext uri="{FF2B5EF4-FFF2-40B4-BE49-F238E27FC236}">
                    <a16:creationId xmlns:a16="http://schemas.microsoft.com/office/drawing/2014/main" id="{79992F34-89A5-437A-A008-60DF00CD58FB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9" name="Rectángulo 68">
                <a:extLst>
                  <a:ext uri="{FF2B5EF4-FFF2-40B4-BE49-F238E27FC236}">
                    <a16:creationId xmlns:a16="http://schemas.microsoft.com/office/drawing/2014/main" id="{5A44A7C8-1EF2-4BA3-A253-805C71A8205A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70" name="Rectángulo 69">
                <a:extLst>
                  <a:ext uri="{FF2B5EF4-FFF2-40B4-BE49-F238E27FC236}">
                    <a16:creationId xmlns:a16="http://schemas.microsoft.com/office/drawing/2014/main" id="{9FCEB1F4-D108-40F4-9C61-46A7811EF12A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71" name="Rectángulo 70">
              <a:extLst>
                <a:ext uri="{FF2B5EF4-FFF2-40B4-BE49-F238E27FC236}">
                  <a16:creationId xmlns:a16="http://schemas.microsoft.com/office/drawing/2014/main" id="{7667203C-F86F-4632-8695-E8C8F777376B}"/>
                </a:ext>
              </a:extLst>
            </p:cNvPr>
            <p:cNvSpPr/>
            <p:nvPr/>
          </p:nvSpPr>
          <p:spPr>
            <a:xfrm>
              <a:off x="3391445" y="4257235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Pantalones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2" name="Rectángulo 71">
              <a:extLst>
                <a:ext uri="{FF2B5EF4-FFF2-40B4-BE49-F238E27FC236}">
                  <a16:creationId xmlns:a16="http://schemas.microsoft.com/office/drawing/2014/main" id="{58BFB19A-50EB-45F1-A3CE-85D479F6FF63}"/>
                </a:ext>
              </a:extLst>
            </p:cNvPr>
            <p:cNvSpPr/>
            <p:nvPr/>
          </p:nvSpPr>
          <p:spPr>
            <a:xfrm>
              <a:off x="3392643" y="4443247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Falda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3" name="Rectángulo 72">
              <a:extLst>
                <a:ext uri="{FF2B5EF4-FFF2-40B4-BE49-F238E27FC236}">
                  <a16:creationId xmlns:a16="http://schemas.microsoft.com/office/drawing/2014/main" id="{1D61C0AB-6E23-4955-B604-F5425931A240}"/>
                </a:ext>
              </a:extLst>
            </p:cNvPr>
            <p:cNvSpPr/>
            <p:nvPr/>
          </p:nvSpPr>
          <p:spPr>
            <a:xfrm>
              <a:off x="3388231" y="4632248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Brazos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4" name="Rectángulo 73">
              <a:extLst>
                <a:ext uri="{FF2B5EF4-FFF2-40B4-BE49-F238E27FC236}">
                  <a16:creationId xmlns:a16="http://schemas.microsoft.com/office/drawing/2014/main" id="{82FFD66E-2E43-472B-9751-82F25D60E63F}"/>
                </a:ext>
              </a:extLst>
            </p:cNvPr>
            <p:cNvSpPr/>
            <p:nvPr/>
          </p:nvSpPr>
          <p:spPr>
            <a:xfrm>
              <a:off x="3391445" y="4824776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Brazos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5" name="Rectángulo 74">
              <a:extLst>
                <a:ext uri="{FF2B5EF4-FFF2-40B4-BE49-F238E27FC236}">
                  <a16:creationId xmlns:a16="http://schemas.microsoft.com/office/drawing/2014/main" id="{567DC8AA-44AB-4858-80A5-59093DB9B205}"/>
                </a:ext>
              </a:extLst>
            </p:cNvPr>
            <p:cNvSpPr/>
            <p:nvPr/>
          </p:nvSpPr>
          <p:spPr>
            <a:xfrm>
              <a:off x="3392014" y="5019687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Puños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77" name="Grupo 76">
            <a:extLst>
              <a:ext uri="{FF2B5EF4-FFF2-40B4-BE49-F238E27FC236}">
                <a16:creationId xmlns:a16="http://schemas.microsoft.com/office/drawing/2014/main" id="{E1C409F8-653D-4D9B-BD5A-C6F51AAA093A}"/>
              </a:ext>
            </a:extLst>
          </p:cNvPr>
          <p:cNvGrpSpPr/>
          <p:nvPr/>
        </p:nvGrpSpPr>
        <p:grpSpPr>
          <a:xfrm>
            <a:off x="827247" y="5284367"/>
            <a:ext cx="3869438" cy="314947"/>
            <a:chOff x="846774" y="1908569"/>
            <a:chExt cx="3869438" cy="314947"/>
          </a:xfrm>
        </p:grpSpPr>
        <p:sp>
          <p:nvSpPr>
            <p:cNvPr id="78" name="Rectángulo: esquinas redondeadas 77">
              <a:extLst>
                <a:ext uri="{FF2B5EF4-FFF2-40B4-BE49-F238E27FC236}">
                  <a16:creationId xmlns:a16="http://schemas.microsoft.com/office/drawing/2014/main" id="{2060D2E5-A165-4593-B293-BEB07BBA723F}"/>
                </a:ext>
              </a:extLst>
            </p:cNvPr>
            <p:cNvSpPr/>
            <p:nvPr/>
          </p:nvSpPr>
          <p:spPr>
            <a:xfrm>
              <a:off x="888509" y="1931042"/>
              <a:ext cx="3548063" cy="267576"/>
            </a:xfrm>
            <a:prstGeom prst="roundRect">
              <a:avLst>
                <a:gd name="adj" fmla="val 3808"/>
              </a:avLst>
            </a:prstGeom>
            <a:solidFill>
              <a:srgbClr val="E5EBF7"/>
            </a:solidFill>
            <a:ln w="6350"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79" name="Rectángulo 78">
              <a:extLst>
                <a:ext uri="{FF2B5EF4-FFF2-40B4-BE49-F238E27FC236}">
                  <a16:creationId xmlns:a16="http://schemas.microsoft.com/office/drawing/2014/main" id="{E7877A37-7626-4D32-BC91-E7815A0457B0}"/>
                </a:ext>
              </a:extLst>
            </p:cNvPr>
            <p:cNvSpPr/>
            <p:nvPr/>
          </p:nvSpPr>
          <p:spPr>
            <a:xfrm>
              <a:off x="846774" y="1910995"/>
              <a:ext cx="140708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Material Utilizado</a:t>
              </a:r>
            </a:p>
          </p:txBody>
        </p:sp>
        <p:sp>
          <p:nvSpPr>
            <p:cNvPr id="80" name="Rectángulo 79">
              <a:extLst>
                <a:ext uri="{FF2B5EF4-FFF2-40B4-BE49-F238E27FC236}">
                  <a16:creationId xmlns:a16="http://schemas.microsoft.com/office/drawing/2014/main" id="{EED52FFC-D234-4972-9362-CCA8BD8E1E1D}"/>
                </a:ext>
              </a:extLst>
            </p:cNvPr>
            <p:cNvSpPr/>
            <p:nvPr/>
          </p:nvSpPr>
          <p:spPr>
            <a:xfrm>
              <a:off x="1951784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81" name="Rectángulo 80">
              <a:extLst>
                <a:ext uri="{FF2B5EF4-FFF2-40B4-BE49-F238E27FC236}">
                  <a16:creationId xmlns:a16="http://schemas.microsoft.com/office/drawing/2014/main" id="{810D7B33-A378-48EE-81DB-D80ABF08CAFF}"/>
                </a:ext>
              </a:extLst>
            </p:cNvPr>
            <p:cNvSpPr/>
            <p:nvPr/>
          </p:nvSpPr>
          <p:spPr>
            <a:xfrm>
              <a:off x="2018850" y="1908569"/>
              <a:ext cx="1230415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Traído por cliente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82" name="Rectángulo 81">
              <a:extLst>
                <a:ext uri="{FF2B5EF4-FFF2-40B4-BE49-F238E27FC236}">
                  <a16:creationId xmlns:a16="http://schemas.microsoft.com/office/drawing/2014/main" id="{C6BA340D-8998-4AB9-89C7-B008C984CE74}"/>
                </a:ext>
              </a:extLst>
            </p:cNvPr>
            <p:cNvSpPr/>
            <p:nvPr/>
          </p:nvSpPr>
          <p:spPr>
            <a:xfrm>
              <a:off x="3114635" y="2000787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85" name="Rectángulo 84">
              <a:extLst>
                <a:ext uri="{FF2B5EF4-FFF2-40B4-BE49-F238E27FC236}">
                  <a16:creationId xmlns:a16="http://schemas.microsoft.com/office/drawing/2014/main" id="{E804BDC5-B8E3-4BEE-B9A1-7A7F9FE1772F}"/>
                </a:ext>
              </a:extLst>
            </p:cNvPr>
            <p:cNvSpPr/>
            <p:nvPr/>
          </p:nvSpPr>
          <p:spPr>
            <a:xfrm>
              <a:off x="3194974" y="1908569"/>
              <a:ext cx="152123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Comprado por uno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pic>
        <p:nvPicPr>
          <p:cNvPr id="86" name="Imagen 85">
            <a:extLst>
              <a:ext uri="{FF2B5EF4-FFF2-40B4-BE49-F238E27FC236}">
                <a16:creationId xmlns:a16="http://schemas.microsoft.com/office/drawing/2014/main" id="{5E40D706-1789-41B8-8B26-B918DFB9E15B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203" t="66278" r="8673" b="23356"/>
          <a:stretch/>
        </p:blipFill>
        <p:spPr>
          <a:xfrm>
            <a:off x="420002" y="5572807"/>
            <a:ext cx="4301657" cy="745544"/>
          </a:xfrm>
          <a:prstGeom prst="rect">
            <a:avLst/>
          </a:prstGeom>
        </p:spPr>
      </p:pic>
      <p:grpSp>
        <p:nvGrpSpPr>
          <p:cNvPr id="99" name="Grupo 98">
            <a:extLst>
              <a:ext uri="{FF2B5EF4-FFF2-40B4-BE49-F238E27FC236}">
                <a16:creationId xmlns:a16="http://schemas.microsoft.com/office/drawing/2014/main" id="{A495B0AB-2D8A-4029-A820-29583E476264}"/>
              </a:ext>
            </a:extLst>
          </p:cNvPr>
          <p:cNvGrpSpPr/>
          <p:nvPr/>
        </p:nvGrpSpPr>
        <p:grpSpPr>
          <a:xfrm>
            <a:off x="513886" y="6402346"/>
            <a:ext cx="4328637" cy="751470"/>
            <a:chOff x="507023" y="6357999"/>
            <a:chExt cx="4328637" cy="751470"/>
          </a:xfrm>
        </p:grpSpPr>
        <p:sp>
          <p:nvSpPr>
            <p:cNvPr id="88" name="Rectángulo 87">
              <a:extLst>
                <a:ext uri="{FF2B5EF4-FFF2-40B4-BE49-F238E27FC236}">
                  <a16:creationId xmlns:a16="http://schemas.microsoft.com/office/drawing/2014/main" id="{CABB359B-7FAA-4851-BFBB-C7E16CD1F9CA}"/>
                </a:ext>
              </a:extLst>
            </p:cNvPr>
            <p:cNvSpPr/>
            <p:nvPr/>
          </p:nvSpPr>
          <p:spPr>
            <a:xfrm>
              <a:off x="507023" y="6357999"/>
              <a:ext cx="1590222" cy="34394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6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Formas de Pago</a:t>
              </a:r>
              <a:endParaRPr lang="es-CL" sz="16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89" name="Rectángulo 88">
              <a:extLst>
                <a:ext uri="{FF2B5EF4-FFF2-40B4-BE49-F238E27FC236}">
                  <a16:creationId xmlns:a16="http://schemas.microsoft.com/office/drawing/2014/main" id="{5C3FB13F-67AB-4E67-B8DB-16F6AEF462D6}"/>
                </a:ext>
              </a:extLst>
            </p:cNvPr>
            <p:cNvSpPr/>
            <p:nvPr/>
          </p:nvSpPr>
          <p:spPr>
            <a:xfrm>
              <a:off x="508665" y="6755574"/>
              <a:ext cx="118105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Total a Pagar: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90" name="Conector recto 89">
              <a:extLst>
                <a:ext uri="{FF2B5EF4-FFF2-40B4-BE49-F238E27FC236}">
                  <a16:creationId xmlns:a16="http://schemas.microsoft.com/office/drawing/2014/main" id="{E991F5D5-602F-41C6-A05E-4F641BA735F5}"/>
                </a:ext>
              </a:extLst>
            </p:cNvPr>
            <p:cNvCxnSpPr>
              <a:cxnSpLocks/>
            </p:cNvCxnSpPr>
            <p:nvPr/>
          </p:nvCxnSpPr>
          <p:spPr>
            <a:xfrm>
              <a:off x="1405339" y="6956676"/>
              <a:ext cx="1125661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3" name="Rectángulo 92">
              <a:extLst>
                <a:ext uri="{FF2B5EF4-FFF2-40B4-BE49-F238E27FC236}">
                  <a16:creationId xmlns:a16="http://schemas.microsoft.com/office/drawing/2014/main" id="{6EBF0BAA-1830-4082-9014-C97DF0F57357}"/>
                </a:ext>
              </a:extLst>
            </p:cNvPr>
            <p:cNvSpPr/>
            <p:nvPr/>
          </p:nvSpPr>
          <p:spPr>
            <a:xfrm>
              <a:off x="2618328" y="6480608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94" name="Rectángulo 93">
              <a:extLst>
                <a:ext uri="{FF2B5EF4-FFF2-40B4-BE49-F238E27FC236}">
                  <a16:creationId xmlns:a16="http://schemas.microsoft.com/office/drawing/2014/main" id="{6B27A875-5C49-4CE4-884A-53A0A9CD71C2}"/>
                </a:ext>
              </a:extLst>
            </p:cNvPr>
            <p:cNvSpPr/>
            <p:nvPr/>
          </p:nvSpPr>
          <p:spPr>
            <a:xfrm>
              <a:off x="2698547" y="6392360"/>
              <a:ext cx="213711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50% Adel</a:t>
              </a: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anto / 50% Entrega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5" name="Rectángulo 94">
              <a:extLst>
                <a:ext uri="{FF2B5EF4-FFF2-40B4-BE49-F238E27FC236}">
                  <a16:creationId xmlns:a16="http://schemas.microsoft.com/office/drawing/2014/main" id="{796D9CDE-CE6A-44BC-B977-018DBDB7ADB1}"/>
                </a:ext>
              </a:extLst>
            </p:cNvPr>
            <p:cNvSpPr/>
            <p:nvPr/>
          </p:nvSpPr>
          <p:spPr>
            <a:xfrm>
              <a:off x="2618327" y="6671604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96" name="Rectángulo 95">
              <a:extLst>
                <a:ext uri="{FF2B5EF4-FFF2-40B4-BE49-F238E27FC236}">
                  <a16:creationId xmlns:a16="http://schemas.microsoft.com/office/drawing/2014/main" id="{E1A9C05A-E9F5-40BA-9B89-F4925868A6E2}"/>
                </a:ext>
              </a:extLst>
            </p:cNvPr>
            <p:cNvSpPr/>
            <p:nvPr/>
          </p:nvSpPr>
          <p:spPr>
            <a:xfrm>
              <a:off x="2698547" y="6590190"/>
              <a:ext cx="125637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Tarjeta de Crédito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7" name="Rectángulo 96">
              <a:extLst>
                <a:ext uri="{FF2B5EF4-FFF2-40B4-BE49-F238E27FC236}">
                  <a16:creationId xmlns:a16="http://schemas.microsoft.com/office/drawing/2014/main" id="{FDB9D3DA-79A0-4743-B169-42B0206C7917}"/>
                </a:ext>
              </a:extLst>
            </p:cNvPr>
            <p:cNvSpPr/>
            <p:nvPr/>
          </p:nvSpPr>
          <p:spPr>
            <a:xfrm>
              <a:off x="2734595" y="6796948"/>
              <a:ext cx="125637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Pago Completo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8" name="Rectángulo 97">
              <a:extLst>
                <a:ext uri="{FF2B5EF4-FFF2-40B4-BE49-F238E27FC236}">
                  <a16:creationId xmlns:a16="http://schemas.microsoft.com/office/drawing/2014/main" id="{C23ACB03-E850-4859-963B-A4D496E13724}"/>
                </a:ext>
              </a:extLst>
            </p:cNvPr>
            <p:cNvSpPr/>
            <p:nvPr/>
          </p:nvSpPr>
          <p:spPr>
            <a:xfrm>
              <a:off x="2618327" y="6872424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</p:grpSp>
      <p:sp>
        <p:nvSpPr>
          <p:cNvPr id="83" name="Rectángulo 82">
            <a:extLst>
              <a:ext uri="{FF2B5EF4-FFF2-40B4-BE49-F238E27FC236}">
                <a16:creationId xmlns:a16="http://schemas.microsoft.com/office/drawing/2014/main" id="{FF1B5714-D46E-4962-9BD8-8C3EB344E93F}"/>
              </a:ext>
            </a:extLst>
          </p:cNvPr>
          <p:cNvSpPr/>
          <p:nvPr/>
        </p:nvSpPr>
        <p:spPr>
          <a:xfrm>
            <a:off x="551357" y="63750"/>
            <a:ext cx="4148168" cy="107830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07000"/>
              </a:lnSpc>
              <a:spcAft>
                <a:spcPts val="726"/>
              </a:spcAft>
            </a:pPr>
            <a:r>
              <a:rPr lang="es-CL" sz="5988" dirty="0">
                <a:solidFill>
                  <a:schemeClr val="bg1"/>
                </a:solidFill>
                <a:latin typeface="Angelface" pitchFamily="50" charset="0"/>
                <a:ea typeface="Calibri" panose="020F0502020204030204" pitchFamily="34" charset="0"/>
                <a:cs typeface="Times New Roman" panose="02020603050405020304" pitchFamily="18" charset="0"/>
              </a:rPr>
              <a:t>Ordenes de Venta</a:t>
            </a:r>
            <a:endParaRPr lang="es-CL" sz="6532" dirty="0">
              <a:solidFill>
                <a:schemeClr val="bg1"/>
              </a:solidFill>
              <a:latin typeface="Angelface" pitchFamily="50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101" name="Rectángulo: esquinas redondeadas 100">
            <a:extLst>
              <a:ext uri="{FF2B5EF4-FFF2-40B4-BE49-F238E27FC236}">
                <a16:creationId xmlns:a16="http://schemas.microsoft.com/office/drawing/2014/main" id="{0A155951-9671-4EA6-9BA5-4894C98CB333}"/>
              </a:ext>
            </a:extLst>
          </p:cNvPr>
          <p:cNvSpPr/>
          <p:nvPr/>
        </p:nvSpPr>
        <p:spPr>
          <a:xfrm>
            <a:off x="473237" y="1582469"/>
            <a:ext cx="4223447" cy="604994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111" name="Rectángulo: esquinas redondeadas 110">
            <a:extLst>
              <a:ext uri="{FF2B5EF4-FFF2-40B4-BE49-F238E27FC236}">
                <a16:creationId xmlns:a16="http://schemas.microsoft.com/office/drawing/2014/main" id="{2F0F5CEE-A183-4B39-8715-F1C8F735566B}"/>
              </a:ext>
            </a:extLst>
          </p:cNvPr>
          <p:cNvSpPr/>
          <p:nvPr/>
        </p:nvSpPr>
        <p:spPr>
          <a:xfrm>
            <a:off x="524368" y="3850804"/>
            <a:ext cx="4115236" cy="1279658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113" name="Rectángulo: esquinas redondeadas 112">
            <a:extLst>
              <a:ext uri="{FF2B5EF4-FFF2-40B4-BE49-F238E27FC236}">
                <a16:creationId xmlns:a16="http://schemas.microsoft.com/office/drawing/2014/main" id="{907035ED-50C6-4207-BD92-D5027B05F656}"/>
              </a:ext>
            </a:extLst>
          </p:cNvPr>
          <p:cNvSpPr/>
          <p:nvPr/>
        </p:nvSpPr>
        <p:spPr>
          <a:xfrm>
            <a:off x="521789" y="6431097"/>
            <a:ext cx="4115236" cy="762266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</p:spTree>
    <p:extLst>
      <p:ext uri="{BB962C8B-B14F-4D97-AF65-F5344CB8AC3E}">
        <p14:creationId xmlns:p14="http://schemas.microsoft.com/office/powerpoint/2010/main" val="3004684106"/>
      </p:ext>
    </p:extLst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4" name="Imagen 113">
            <a:extLst>
              <a:ext uri="{FF2B5EF4-FFF2-40B4-BE49-F238E27FC236}">
                <a16:creationId xmlns:a16="http://schemas.microsoft.com/office/drawing/2014/main" id="{E2C72D66-3C05-40F4-818E-4CB8631B94FA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26633" t="9514" r="29569" b="27352"/>
          <a:stretch/>
        </p:blipFill>
        <p:spPr>
          <a:xfrm rot="16200000">
            <a:off x="2185505" y="-1998928"/>
            <a:ext cx="697876" cy="5068891"/>
          </a:xfrm>
          <a:prstGeom prst="rect">
            <a:avLst/>
          </a:prstGeom>
        </p:spPr>
      </p:pic>
      <p:sp>
        <p:nvSpPr>
          <p:cNvPr id="112" name="Rectángulo: esquinas redondeadas 111">
            <a:extLst>
              <a:ext uri="{FF2B5EF4-FFF2-40B4-BE49-F238E27FC236}">
                <a16:creationId xmlns:a16="http://schemas.microsoft.com/office/drawing/2014/main" id="{E115D612-3661-42A9-A486-91A7B88EA55F}"/>
              </a:ext>
            </a:extLst>
          </p:cNvPr>
          <p:cNvSpPr/>
          <p:nvPr/>
        </p:nvSpPr>
        <p:spPr>
          <a:xfrm>
            <a:off x="440504" y="6367648"/>
            <a:ext cx="4290148" cy="890633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110" name="Rectángulo: esquinas redondeadas 109">
            <a:extLst>
              <a:ext uri="{FF2B5EF4-FFF2-40B4-BE49-F238E27FC236}">
                <a16:creationId xmlns:a16="http://schemas.microsoft.com/office/drawing/2014/main" id="{9B78243E-FF09-471B-A928-593DCFE6BCF1}"/>
              </a:ext>
            </a:extLst>
          </p:cNvPr>
          <p:cNvSpPr/>
          <p:nvPr/>
        </p:nvSpPr>
        <p:spPr>
          <a:xfrm>
            <a:off x="440505" y="3776826"/>
            <a:ext cx="4290148" cy="1439386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84" name="Rectángulo: esquinas redondeadas 83">
            <a:extLst>
              <a:ext uri="{FF2B5EF4-FFF2-40B4-BE49-F238E27FC236}">
                <a16:creationId xmlns:a16="http://schemas.microsoft.com/office/drawing/2014/main" id="{AD7414DD-8DE6-45B8-8112-9BDDF0B186AF}"/>
              </a:ext>
            </a:extLst>
          </p:cNvPr>
          <p:cNvSpPr/>
          <p:nvPr/>
        </p:nvSpPr>
        <p:spPr>
          <a:xfrm>
            <a:off x="420001" y="1536627"/>
            <a:ext cx="4310651" cy="697874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2" name="Rectángulo: esquinas redondeadas 1">
            <a:extLst>
              <a:ext uri="{FF2B5EF4-FFF2-40B4-BE49-F238E27FC236}">
                <a16:creationId xmlns:a16="http://schemas.microsoft.com/office/drawing/2014/main" id="{99FF4510-806D-4AC7-8D73-69B355A697B8}"/>
              </a:ext>
            </a:extLst>
          </p:cNvPr>
          <p:cNvSpPr/>
          <p:nvPr/>
        </p:nvSpPr>
        <p:spPr>
          <a:xfrm>
            <a:off x="1308997" y="1142665"/>
            <a:ext cx="1021080" cy="217998"/>
          </a:xfrm>
          <a:prstGeom prst="roundRect">
            <a:avLst>
              <a:gd name="adj" fmla="val 0"/>
            </a:avLst>
          </a:prstGeom>
          <a:noFill/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4" name="Rectángulo 3">
            <a:extLst>
              <a:ext uri="{FF2B5EF4-FFF2-40B4-BE49-F238E27FC236}">
                <a16:creationId xmlns:a16="http://schemas.microsoft.com/office/drawing/2014/main" id="{2AFB77A1-E7B9-4F47-9144-3CC7BDF7EE3D}"/>
              </a:ext>
            </a:extLst>
          </p:cNvPr>
          <p:cNvSpPr/>
          <p:nvPr/>
        </p:nvSpPr>
        <p:spPr>
          <a:xfrm>
            <a:off x="440504" y="1056234"/>
            <a:ext cx="1021080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N.º Pedido</a:t>
            </a:r>
            <a:endParaRPr lang="es-CL" dirty="0">
              <a:effectLst/>
              <a:latin typeface="Akazan Lt" panose="02000506020000020003" pitchFamily="2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5" name="Rectángulo: esquinas redondeadas 4">
            <a:extLst>
              <a:ext uri="{FF2B5EF4-FFF2-40B4-BE49-F238E27FC236}">
                <a16:creationId xmlns:a16="http://schemas.microsoft.com/office/drawing/2014/main" id="{2842A9BB-0E44-4F1E-97DD-EF7322732B51}"/>
              </a:ext>
            </a:extLst>
          </p:cNvPr>
          <p:cNvSpPr/>
          <p:nvPr/>
        </p:nvSpPr>
        <p:spPr>
          <a:xfrm>
            <a:off x="3675604" y="1142059"/>
            <a:ext cx="1021080" cy="217998"/>
          </a:xfrm>
          <a:prstGeom prst="roundRect">
            <a:avLst>
              <a:gd name="adj" fmla="val 0"/>
            </a:avLst>
          </a:prstGeom>
          <a:noFill/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6" name="Rectángulo 5">
            <a:extLst>
              <a:ext uri="{FF2B5EF4-FFF2-40B4-BE49-F238E27FC236}">
                <a16:creationId xmlns:a16="http://schemas.microsoft.com/office/drawing/2014/main" id="{7F3D37A6-278E-4B2C-8776-6E7C1A84784E}"/>
              </a:ext>
            </a:extLst>
          </p:cNvPr>
          <p:cNvSpPr/>
          <p:nvPr/>
        </p:nvSpPr>
        <p:spPr>
          <a:xfrm>
            <a:off x="3079506" y="1063864"/>
            <a:ext cx="1021080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Fecha</a:t>
            </a:r>
          </a:p>
        </p:txBody>
      </p:sp>
      <p:grpSp>
        <p:nvGrpSpPr>
          <p:cNvPr id="17" name="Grupo 16">
            <a:extLst>
              <a:ext uri="{FF2B5EF4-FFF2-40B4-BE49-F238E27FC236}">
                <a16:creationId xmlns:a16="http://schemas.microsoft.com/office/drawing/2014/main" id="{A1221EF0-FDFE-48C3-A647-6370BEFC3A9F}"/>
              </a:ext>
            </a:extLst>
          </p:cNvPr>
          <p:cNvGrpSpPr/>
          <p:nvPr/>
        </p:nvGrpSpPr>
        <p:grpSpPr>
          <a:xfrm>
            <a:off x="428996" y="1535416"/>
            <a:ext cx="4190338" cy="715275"/>
            <a:chOff x="461175" y="1120552"/>
            <a:chExt cx="4190338" cy="715275"/>
          </a:xfrm>
        </p:grpSpPr>
        <p:sp>
          <p:nvSpPr>
            <p:cNvPr id="8" name="Rectángulo 7">
              <a:extLst>
                <a:ext uri="{FF2B5EF4-FFF2-40B4-BE49-F238E27FC236}">
                  <a16:creationId xmlns:a16="http://schemas.microsoft.com/office/drawing/2014/main" id="{9A52EE84-0DE8-4F26-AD5E-3CE20593F425}"/>
                </a:ext>
              </a:extLst>
            </p:cNvPr>
            <p:cNvSpPr/>
            <p:nvPr/>
          </p:nvSpPr>
          <p:spPr>
            <a:xfrm>
              <a:off x="477077" y="1120552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Cliente: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" name="Rectángulo 8">
              <a:extLst>
                <a:ext uri="{FF2B5EF4-FFF2-40B4-BE49-F238E27FC236}">
                  <a16:creationId xmlns:a16="http://schemas.microsoft.com/office/drawing/2014/main" id="{0293D1B7-439B-4947-A5F0-41627F3784A1}"/>
                </a:ext>
              </a:extLst>
            </p:cNvPr>
            <p:cNvSpPr/>
            <p:nvPr/>
          </p:nvSpPr>
          <p:spPr>
            <a:xfrm>
              <a:off x="461175" y="1452518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Teléfono: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10" name="Rectángulo 9">
              <a:extLst>
                <a:ext uri="{FF2B5EF4-FFF2-40B4-BE49-F238E27FC236}">
                  <a16:creationId xmlns:a16="http://schemas.microsoft.com/office/drawing/2014/main" id="{18CEE0AE-BC72-4F64-89A2-783C42213717}"/>
                </a:ext>
              </a:extLst>
            </p:cNvPr>
            <p:cNvSpPr/>
            <p:nvPr/>
          </p:nvSpPr>
          <p:spPr>
            <a:xfrm>
              <a:off x="2542395" y="1460468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Celular: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12" name="Conector recto 11">
              <a:extLst>
                <a:ext uri="{FF2B5EF4-FFF2-40B4-BE49-F238E27FC236}">
                  <a16:creationId xmlns:a16="http://schemas.microsoft.com/office/drawing/2014/main" id="{44FD2E21-B38E-48E6-8AF0-3E3DE6E69487}"/>
                </a:ext>
              </a:extLst>
            </p:cNvPr>
            <p:cNvCxnSpPr/>
            <p:nvPr/>
          </p:nvCxnSpPr>
          <p:spPr>
            <a:xfrm>
              <a:off x="1089328" y="1380954"/>
              <a:ext cx="3562185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Conector recto 12">
              <a:extLst>
                <a:ext uri="{FF2B5EF4-FFF2-40B4-BE49-F238E27FC236}">
                  <a16:creationId xmlns:a16="http://schemas.microsoft.com/office/drawing/2014/main" id="{FF0615F5-297B-42CC-9227-B689F664423A}"/>
                </a:ext>
              </a:extLst>
            </p:cNvPr>
            <p:cNvCxnSpPr>
              <a:cxnSpLocks/>
            </p:cNvCxnSpPr>
            <p:nvPr/>
          </p:nvCxnSpPr>
          <p:spPr>
            <a:xfrm>
              <a:off x="1194019" y="1700333"/>
              <a:ext cx="1348376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" name="Conector recto 14">
              <a:extLst>
                <a:ext uri="{FF2B5EF4-FFF2-40B4-BE49-F238E27FC236}">
                  <a16:creationId xmlns:a16="http://schemas.microsoft.com/office/drawing/2014/main" id="{BD48C7B8-5CAC-4F82-9216-C8AB344C1EF2}"/>
                </a:ext>
              </a:extLst>
            </p:cNvPr>
            <p:cNvCxnSpPr>
              <a:cxnSpLocks/>
            </p:cNvCxnSpPr>
            <p:nvPr/>
          </p:nvCxnSpPr>
          <p:spPr>
            <a:xfrm>
              <a:off x="3228230" y="1700333"/>
              <a:ext cx="1423283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7" name="Grupo 26">
            <a:extLst>
              <a:ext uri="{FF2B5EF4-FFF2-40B4-BE49-F238E27FC236}">
                <a16:creationId xmlns:a16="http://schemas.microsoft.com/office/drawing/2014/main" id="{D011FB4B-7475-4BE9-A358-6DA41A8D12AD}"/>
              </a:ext>
            </a:extLst>
          </p:cNvPr>
          <p:cNvGrpSpPr/>
          <p:nvPr/>
        </p:nvGrpSpPr>
        <p:grpSpPr>
          <a:xfrm>
            <a:off x="899417" y="2332501"/>
            <a:ext cx="3359980" cy="319046"/>
            <a:chOff x="864702" y="1908569"/>
            <a:chExt cx="3359980" cy="319046"/>
          </a:xfrm>
        </p:grpSpPr>
        <p:sp>
          <p:nvSpPr>
            <p:cNvPr id="19" name="Rectángulo: esquinas redondeadas 18">
              <a:extLst>
                <a:ext uri="{FF2B5EF4-FFF2-40B4-BE49-F238E27FC236}">
                  <a16:creationId xmlns:a16="http://schemas.microsoft.com/office/drawing/2014/main" id="{90C1F828-0023-4BD0-AE55-1A1D3BABD5CA}"/>
                </a:ext>
              </a:extLst>
            </p:cNvPr>
            <p:cNvSpPr/>
            <p:nvPr/>
          </p:nvSpPr>
          <p:spPr>
            <a:xfrm>
              <a:off x="888509" y="1931042"/>
              <a:ext cx="3336173" cy="267576"/>
            </a:xfrm>
            <a:prstGeom prst="roundRect">
              <a:avLst>
                <a:gd name="adj" fmla="val 3808"/>
              </a:avLst>
            </a:prstGeom>
            <a:solidFill>
              <a:srgbClr val="E5EBF7"/>
            </a:solidFill>
            <a:ln w="6350"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20" name="Rectángulo 19">
              <a:extLst>
                <a:ext uri="{FF2B5EF4-FFF2-40B4-BE49-F238E27FC236}">
                  <a16:creationId xmlns:a16="http://schemas.microsoft.com/office/drawing/2014/main" id="{56986F0A-658A-4DCF-8EF6-0F185C7C5060}"/>
                </a:ext>
              </a:extLst>
            </p:cNvPr>
            <p:cNvSpPr/>
            <p:nvPr/>
          </p:nvSpPr>
          <p:spPr>
            <a:xfrm>
              <a:off x="864702" y="1910995"/>
              <a:ext cx="140708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Tipo de Servicio: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21" name="Rectángulo 20">
              <a:extLst>
                <a:ext uri="{FF2B5EF4-FFF2-40B4-BE49-F238E27FC236}">
                  <a16:creationId xmlns:a16="http://schemas.microsoft.com/office/drawing/2014/main" id="{6492D76D-BD6D-4616-9DE0-599FC92A6658}"/>
                </a:ext>
              </a:extLst>
            </p:cNvPr>
            <p:cNvSpPr/>
            <p:nvPr/>
          </p:nvSpPr>
          <p:spPr>
            <a:xfrm>
              <a:off x="1993616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2" name="Rectángulo 21">
              <a:extLst>
                <a:ext uri="{FF2B5EF4-FFF2-40B4-BE49-F238E27FC236}">
                  <a16:creationId xmlns:a16="http://schemas.microsoft.com/office/drawing/2014/main" id="{BE82BD38-E445-4696-A0AB-597A418C5665}"/>
                </a:ext>
              </a:extLst>
            </p:cNvPr>
            <p:cNvSpPr/>
            <p:nvPr/>
          </p:nvSpPr>
          <p:spPr>
            <a:xfrm>
              <a:off x="2072635" y="1908569"/>
              <a:ext cx="654616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Costura</a:t>
              </a:r>
            </a:p>
          </p:txBody>
        </p:sp>
        <p:sp>
          <p:nvSpPr>
            <p:cNvPr id="23" name="Rectángulo 22">
              <a:extLst>
                <a:ext uri="{FF2B5EF4-FFF2-40B4-BE49-F238E27FC236}">
                  <a16:creationId xmlns:a16="http://schemas.microsoft.com/office/drawing/2014/main" id="{68F4B250-3831-418F-BFC4-D431DBC2CA70}"/>
                </a:ext>
              </a:extLst>
            </p:cNvPr>
            <p:cNvSpPr/>
            <p:nvPr/>
          </p:nvSpPr>
          <p:spPr>
            <a:xfrm>
              <a:off x="2660329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4" name="Rectángulo 23">
              <a:extLst>
                <a:ext uri="{FF2B5EF4-FFF2-40B4-BE49-F238E27FC236}">
                  <a16:creationId xmlns:a16="http://schemas.microsoft.com/office/drawing/2014/main" id="{4AA89D6B-DBBA-402D-AEBE-71E144A67F00}"/>
                </a:ext>
              </a:extLst>
            </p:cNvPr>
            <p:cNvSpPr/>
            <p:nvPr/>
          </p:nvSpPr>
          <p:spPr>
            <a:xfrm>
              <a:off x="2750460" y="1915094"/>
              <a:ext cx="81676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Confección</a:t>
              </a:r>
            </a:p>
          </p:txBody>
        </p:sp>
        <p:sp>
          <p:nvSpPr>
            <p:cNvPr id="25" name="Rectángulo 24">
              <a:extLst>
                <a:ext uri="{FF2B5EF4-FFF2-40B4-BE49-F238E27FC236}">
                  <a16:creationId xmlns:a16="http://schemas.microsoft.com/office/drawing/2014/main" id="{E35C0224-B0B5-4F53-8A83-F99AB3741D53}"/>
                </a:ext>
              </a:extLst>
            </p:cNvPr>
            <p:cNvSpPr/>
            <p:nvPr/>
          </p:nvSpPr>
          <p:spPr>
            <a:xfrm>
              <a:off x="3522045" y="2000787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6" name="Rectángulo 25">
              <a:extLst>
                <a:ext uri="{FF2B5EF4-FFF2-40B4-BE49-F238E27FC236}">
                  <a16:creationId xmlns:a16="http://schemas.microsoft.com/office/drawing/2014/main" id="{6D0BC1E9-E235-4F61-AC23-ACA0B4CF88CA}"/>
                </a:ext>
              </a:extLst>
            </p:cNvPr>
            <p:cNvSpPr/>
            <p:nvPr/>
          </p:nvSpPr>
          <p:spPr>
            <a:xfrm>
              <a:off x="3612029" y="1915094"/>
              <a:ext cx="552402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Otros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sp>
        <p:nvSpPr>
          <p:cNvPr id="28" name="Rectángulo 27">
            <a:extLst>
              <a:ext uri="{FF2B5EF4-FFF2-40B4-BE49-F238E27FC236}">
                <a16:creationId xmlns:a16="http://schemas.microsoft.com/office/drawing/2014/main" id="{68588BD4-AE96-4CF9-9C4B-24A6D79FE99D}"/>
              </a:ext>
            </a:extLst>
          </p:cNvPr>
          <p:cNvSpPr/>
          <p:nvPr/>
        </p:nvSpPr>
        <p:spPr>
          <a:xfrm>
            <a:off x="354701" y="2633649"/>
            <a:ext cx="2183733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Descripción del Servicio:</a:t>
            </a:r>
            <a:endParaRPr lang="es-CL" dirty="0">
              <a:effectLst/>
              <a:latin typeface="Akazan Lt" panose="02000506020000020003" pitchFamily="2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pic>
        <p:nvPicPr>
          <p:cNvPr id="30" name="Imagen 29">
            <a:extLst>
              <a:ext uri="{FF2B5EF4-FFF2-40B4-BE49-F238E27FC236}">
                <a16:creationId xmlns:a16="http://schemas.microsoft.com/office/drawing/2014/main" id="{3E931A31-DC47-4A40-8DA9-8FC83A9306DD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203" t="66278" r="8673" b="23449"/>
          <a:stretch/>
        </p:blipFill>
        <p:spPr>
          <a:xfrm>
            <a:off x="440505" y="2944813"/>
            <a:ext cx="4301657" cy="738769"/>
          </a:xfrm>
          <a:prstGeom prst="rect">
            <a:avLst/>
          </a:prstGeom>
        </p:spPr>
      </p:pic>
      <p:grpSp>
        <p:nvGrpSpPr>
          <p:cNvPr id="76" name="Grupo 75">
            <a:extLst>
              <a:ext uri="{FF2B5EF4-FFF2-40B4-BE49-F238E27FC236}">
                <a16:creationId xmlns:a16="http://schemas.microsoft.com/office/drawing/2014/main" id="{EBD2F4EC-A8BF-4680-A871-AD5F1ACFA33A}"/>
              </a:ext>
            </a:extLst>
          </p:cNvPr>
          <p:cNvGrpSpPr/>
          <p:nvPr/>
        </p:nvGrpSpPr>
        <p:grpSpPr>
          <a:xfrm>
            <a:off x="513147" y="3825721"/>
            <a:ext cx="4187950" cy="1277269"/>
            <a:chOff x="425691" y="4023521"/>
            <a:chExt cx="4187950" cy="1277269"/>
          </a:xfrm>
        </p:grpSpPr>
        <p:sp>
          <p:nvSpPr>
            <p:cNvPr id="39" name="Rectángulo 38">
              <a:extLst>
                <a:ext uri="{FF2B5EF4-FFF2-40B4-BE49-F238E27FC236}">
                  <a16:creationId xmlns:a16="http://schemas.microsoft.com/office/drawing/2014/main" id="{02E4A93C-8F9C-4884-B2B6-80528735D3E3}"/>
                </a:ext>
              </a:extLst>
            </p:cNvPr>
            <p:cNvSpPr/>
            <p:nvPr/>
          </p:nvSpPr>
          <p:spPr>
            <a:xfrm>
              <a:off x="425691" y="4023521"/>
              <a:ext cx="118105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Ficha de Medidas</a:t>
              </a:r>
            </a:p>
          </p:txBody>
        </p:sp>
        <p:sp>
          <p:nvSpPr>
            <p:cNvPr id="41" name="Rectángulo 40">
              <a:extLst>
                <a:ext uri="{FF2B5EF4-FFF2-40B4-BE49-F238E27FC236}">
                  <a16:creationId xmlns:a16="http://schemas.microsoft.com/office/drawing/2014/main" id="{92B9E128-7B4C-45E7-9BA8-B9EA85687B92}"/>
                </a:ext>
              </a:extLst>
            </p:cNvPr>
            <p:cNvSpPr/>
            <p:nvPr/>
          </p:nvSpPr>
          <p:spPr>
            <a:xfrm>
              <a:off x="754528" y="4254831"/>
              <a:ext cx="66475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H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ombros</a:t>
              </a:r>
            </a:p>
          </p:txBody>
        </p:sp>
        <p:grpSp>
          <p:nvGrpSpPr>
            <p:cNvPr id="53" name="Grupo 52">
              <a:extLst>
                <a:ext uri="{FF2B5EF4-FFF2-40B4-BE49-F238E27FC236}">
                  <a16:creationId xmlns:a16="http://schemas.microsoft.com/office/drawing/2014/main" id="{F280F20A-CEEA-4B75-946C-268CF551042A}"/>
                </a:ext>
              </a:extLst>
            </p:cNvPr>
            <p:cNvGrpSpPr/>
            <p:nvPr/>
          </p:nvGrpSpPr>
          <p:grpSpPr>
            <a:xfrm>
              <a:off x="499785" y="4324233"/>
              <a:ext cx="319496" cy="903494"/>
              <a:chOff x="499785" y="4324233"/>
              <a:chExt cx="319496" cy="903494"/>
            </a:xfrm>
          </p:grpSpPr>
          <p:sp>
            <p:nvSpPr>
              <p:cNvPr id="40" name="Rectángulo 39">
                <a:extLst>
                  <a:ext uri="{FF2B5EF4-FFF2-40B4-BE49-F238E27FC236}">
                    <a16:creationId xmlns:a16="http://schemas.microsoft.com/office/drawing/2014/main" id="{E47B04F6-4E0C-443A-9D7F-51CC3A6E8167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 dirty="0"/>
              </a:p>
            </p:txBody>
          </p:sp>
          <p:sp>
            <p:nvSpPr>
              <p:cNvPr id="42" name="Rectángulo 41">
                <a:extLst>
                  <a:ext uri="{FF2B5EF4-FFF2-40B4-BE49-F238E27FC236}">
                    <a16:creationId xmlns:a16="http://schemas.microsoft.com/office/drawing/2014/main" id="{E0D8D7D1-E8A9-477D-BB59-7D4037A10AD8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3" name="Rectángulo 42">
                <a:extLst>
                  <a:ext uri="{FF2B5EF4-FFF2-40B4-BE49-F238E27FC236}">
                    <a16:creationId xmlns:a16="http://schemas.microsoft.com/office/drawing/2014/main" id="{F11EEA12-BB2F-4295-96AC-15AABB2EB594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4" name="Rectángulo 43">
                <a:extLst>
                  <a:ext uri="{FF2B5EF4-FFF2-40B4-BE49-F238E27FC236}">
                    <a16:creationId xmlns:a16="http://schemas.microsoft.com/office/drawing/2014/main" id="{4CA8619C-54F1-4E1B-8AD0-2AB97850AF39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5" name="Rectángulo 44">
                <a:extLst>
                  <a:ext uri="{FF2B5EF4-FFF2-40B4-BE49-F238E27FC236}">
                    <a16:creationId xmlns:a16="http://schemas.microsoft.com/office/drawing/2014/main" id="{A892E23F-412E-4C2B-BF07-19DEFB875F6D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48" name="Rectángulo 47">
              <a:extLst>
                <a:ext uri="{FF2B5EF4-FFF2-40B4-BE49-F238E27FC236}">
                  <a16:creationId xmlns:a16="http://schemas.microsoft.com/office/drawing/2014/main" id="{F61B7A8A-9FD8-4CD0-98C1-D19A7D442815}"/>
                </a:ext>
              </a:extLst>
            </p:cNvPr>
            <p:cNvSpPr/>
            <p:nvPr/>
          </p:nvSpPr>
          <p:spPr>
            <a:xfrm>
              <a:off x="754528" y="4446790"/>
              <a:ext cx="66475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Busto</a:t>
              </a:r>
            </a:p>
          </p:txBody>
        </p:sp>
        <p:sp>
          <p:nvSpPr>
            <p:cNvPr id="49" name="Rectángulo 48">
              <a:extLst>
                <a:ext uri="{FF2B5EF4-FFF2-40B4-BE49-F238E27FC236}">
                  <a16:creationId xmlns:a16="http://schemas.microsoft.com/office/drawing/2014/main" id="{CB2C72A1-AB47-4A03-B163-24BB2C1F201C}"/>
                </a:ext>
              </a:extLst>
            </p:cNvPr>
            <p:cNvSpPr/>
            <p:nvPr/>
          </p:nvSpPr>
          <p:spPr>
            <a:xfrm>
              <a:off x="754528" y="4627222"/>
              <a:ext cx="934027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Larg</a:t>
              </a: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 Espalda</a:t>
              </a:r>
            </a:p>
          </p:txBody>
        </p:sp>
        <p:sp>
          <p:nvSpPr>
            <p:cNvPr id="50" name="Rectángulo 49">
              <a:extLst>
                <a:ext uri="{FF2B5EF4-FFF2-40B4-BE49-F238E27FC236}">
                  <a16:creationId xmlns:a16="http://schemas.microsoft.com/office/drawing/2014/main" id="{C5BC14CB-F47E-4D58-8F68-DDE41F381913}"/>
                </a:ext>
              </a:extLst>
            </p:cNvPr>
            <p:cNvSpPr/>
            <p:nvPr/>
          </p:nvSpPr>
          <p:spPr>
            <a:xfrm>
              <a:off x="754528" y="4819750"/>
              <a:ext cx="934027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Busto</a:t>
              </a:r>
            </a:p>
          </p:txBody>
        </p:sp>
        <p:sp>
          <p:nvSpPr>
            <p:cNvPr id="52" name="Rectángulo 51">
              <a:extLst>
                <a:ext uri="{FF2B5EF4-FFF2-40B4-BE49-F238E27FC236}">
                  <a16:creationId xmlns:a16="http://schemas.microsoft.com/office/drawing/2014/main" id="{39884370-F146-4FD9-9DE4-63D0F5CF1CFD}"/>
                </a:ext>
              </a:extLst>
            </p:cNvPr>
            <p:cNvSpPr/>
            <p:nvPr/>
          </p:nvSpPr>
          <p:spPr>
            <a:xfrm>
              <a:off x="763644" y="5019073"/>
              <a:ext cx="54205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</a:t>
              </a:r>
            </a:p>
          </p:txBody>
        </p:sp>
        <p:grpSp>
          <p:nvGrpSpPr>
            <p:cNvPr id="54" name="Grupo 53">
              <a:extLst>
                <a:ext uri="{FF2B5EF4-FFF2-40B4-BE49-F238E27FC236}">
                  <a16:creationId xmlns:a16="http://schemas.microsoft.com/office/drawing/2014/main" id="{899D3852-9FE5-4802-ABAC-63F149199D1B}"/>
                </a:ext>
              </a:extLst>
            </p:cNvPr>
            <p:cNvGrpSpPr/>
            <p:nvPr/>
          </p:nvGrpSpPr>
          <p:grpSpPr>
            <a:xfrm>
              <a:off x="1603520" y="4324233"/>
              <a:ext cx="319496" cy="903494"/>
              <a:chOff x="499785" y="4324233"/>
              <a:chExt cx="319496" cy="903494"/>
            </a:xfrm>
          </p:grpSpPr>
          <p:sp>
            <p:nvSpPr>
              <p:cNvPr id="55" name="Rectángulo 54">
                <a:extLst>
                  <a:ext uri="{FF2B5EF4-FFF2-40B4-BE49-F238E27FC236}">
                    <a16:creationId xmlns:a16="http://schemas.microsoft.com/office/drawing/2014/main" id="{B9500116-F8A0-4B60-A41D-DDA61DAD96E1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6" name="Rectángulo 55">
                <a:extLst>
                  <a:ext uri="{FF2B5EF4-FFF2-40B4-BE49-F238E27FC236}">
                    <a16:creationId xmlns:a16="http://schemas.microsoft.com/office/drawing/2014/main" id="{32936542-49CC-49B3-82EB-7BF61A120F45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7" name="Rectángulo 56">
                <a:extLst>
                  <a:ext uri="{FF2B5EF4-FFF2-40B4-BE49-F238E27FC236}">
                    <a16:creationId xmlns:a16="http://schemas.microsoft.com/office/drawing/2014/main" id="{8750774D-2064-4D64-A3A9-4DF20C839018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8" name="Rectángulo 57">
                <a:extLst>
                  <a:ext uri="{FF2B5EF4-FFF2-40B4-BE49-F238E27FC236}">
                    <a16:creationId xmlns:a16="http://schemas.microsoft.com/office/drawing/2014/main" id="{83283F80-022F-44A8-A5C5-F600B41761E0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9" name="Rectángulo 58">
                <a:extLst>
                  <a:ext uri="{FF2B5EF4-FFF2-40B4-BE49-F238E27FC236}">
                    <a16:creationId xmlns:a16="http://schemas.microsoft.com/office/drawing/2014/main" id="{B3B65F57-430F-44F5-B56A-77EC86B78C32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60" name="Rectángulo 59">
              <a:extLst>
                <a:ext uri="{FF2B5EF4-FFF2-40B4-BE49-F238E27FC236}">
                  <a16:creationId xmlns:a16="http://schemas.microsoft.com/office/drawing/2014/main" id="{6466DA8E-C652-4658-9DE6-CC4010FF4254}"/>
                </a:ext>
              </a:extLst>
            </p:cNvPr>
            <p:cNvSpPr/>
            <p:nvPr/>
          </p:nvSpPr>
          <p:spPr>
            <a:xfrm>
              <a:off x="1857045" y="4249221"/>
              <a:ext cx="140225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Frente </a:t>
              </a:r>
            </a:p>
          </p:txBody>
        </p:sp>
        <p:sp>
          <p:nvSpPr>
            <p:cNvPr id="61" name="Rectángulo 60">
              <a:extLst>
                <a:ext uri="{FF2B5EF4-FFF2-40B4-BE49-F238E27FC236}">
                  <a16:creationId xmlns:a16="http://schemas.microsoft.com/office/drawing/2014/main" id="{31371062-0AD6-4B71-A228-5A8B2CD3F31E}"/>
                </a:ext>
              </a:extLst>
            </p:cNvPr>
            <p:cNvSpPr/>
            <p:nvPr/>
          </p:nvSpPr>
          <p:spPr>
            <a:xfrm>
              <a:off x="1857045" y="4448480"/>
              <a:ext cx="1327750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Costado</a:t>
              </a:r>
            </a:p>
          </p:txBody>
        </p:sp>
        <p:sp>
          <p:nvSpPr>
            <p:cNvPr id="62" name="Rectángulo 61">
              <a:extLst>
                <a:ext uri="{FF2B5EF4-FFF2-40B4-BE49-F238E27FC236}">
                  <a16:creationId xmlns:a16="http://schemas.microsoft.com/office/drawing/2014/main" id="{5A4E51EF-8D78-4EC7-9B0F-BE0BEA9BB197}"/>
                </a:ext>
              </a:extLst>
            </p:cNvPr>
            <p:cNvSpPr/>
            <p:nvPr/>
          </p:nvSpPr>
          <p:spPr>
            <a:xfrm>
              <a:off x="1867696" y="4627222"/>
              <a:ext cx="60857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Cadera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63" name="Rectángulo 62">
              <a:extLst>
                <a:ext uri="{FF2B5EF4-FFF2-40B4-BE49-F238E27FC236}">
                  <a16:creationId xmlns:a16="http://schemas.microsoft.com/office/drawing/2014/main" id="{14010947-628E-4464-9589-CBFF26BCD86C}"/>
                </a:ext>
              </a:extLst>
            </p:cNvPr>
            <p:cNvSpPr/>
            <p:nvPr/>
          </p:nvSpPr>
          <p:spPr>
            <a:xfrm>
              <a:off x="1867696" y="4813319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Rodilla</a:t>
              </a:r>
            </a:p>
          </p:txBody>
        </p:sp>
        <p:sp>
          <p:nvSpPr>
            <p:cNvPr id="64" name="Rectángulo 63">
              <a:extLst>
                <a:ext uri="{FF2B5EF4-FFF2-40B4-BE49-F238E27FC236}">
                  <a16:creationId xmlns:a16="http://schemas.microsoft.com/office/drawing/2014/main" id="{B9F5A617-31DA-4B42-AA9F-20464752E28F}"/>
                </a:ext>
              </a:extLst>
            </p:cNvPr>
            <p:cNvSpPr/>
            <p:nvPr/>
          </p:nvSpPr>
          <p:spPr>
            <a:xfrm>
              <a:off x="1862655" y="5016100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Rodilla</a:t>
              </a:r>
            </a:p>
          </p:txBody>
        </p:sp>
        <p:grpSp>
          <p:nvGrpSpPr>
            <p:cNvPr id="65" name="Grupo 64">
              <a:extLst>
                <a:ext uri="{FF2B5EF4-FFF2-40B4-BE49-F238E27FC236}">
                  <a16:creationId xmlns:a16="http://schemas.microsoft.com/office/drawing/2014/main" id="{320CD5EF-93F7-494C-8D7A-6A0B8DEABED7}"/>
                </a:ext>
              </a:extLst>
            </p:cNvPr>
            <p:cNvGrpSpPr/>
            <p:nvPr/>
          </p:nvGrpSpPr>
          <p:grpSpPr>
            <a:xfrm>
              <a:off x="3122565" y="4330398"/>
              <a:ext cx="319496" cy="903494"/>
              <a:chOff x="499785" y="4324233"/>
              <a:chExt cx="319496" cy="903494"/>
            </a:xfrm>
          </p:grpSpPr>
          <p:sp>
            <p:nvSpPr>
              <p:cNvPr id="66" name="Rectángulo 65">
                <a:extLst>
                  <a:ext uri="{FF2B5EF4-FFF2-40B4-BE49-F238E27FC236}">
                    <a16:creationId xmlns:a16="http://schemas.microsoft.com/office/drawing/2014/main" id="{F5AFC7C4-3C8D-4234-9F99-591641CB149C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7" name="Rectángulo 66">
                <a:extLst>
                  <a:ext uri="{FF2B5EF4-FFF2-40B4-BE49-F238E27FC236}">
                    <a16:creationId xmlns:a16="http://schemas.microsoft.com/office/drawing/2014/main" id="{672EC4D9-7968-40EF-8E37-0AB1B0B57B4D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8" name="Rectángulo 67">
                <a:extLst>
                  <a:ext uri="{FF2B5EF4-FFF2-40B4-BE49-F238E27FC236}">
                    <a16:creationId xmlns:a16="http://schemas.microsoft.com/office/drawing/2014/main" id="{79992F34-89A5-437A-A008-60DF00CD58FB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9" name="Rectángulo 68">
                <a:extLst>
                  <a:ext uri="{FF2B5EF4-FFF2-40B4-BE49-F238E27FC236}">
                    <a16:creationId xmlns:a16="http://schemas.microsoft.com/office/drawing/2014/main" id="{5A44A7C8-1EF2-4BA3-A253-805C71A8205A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70" name="Rectángulo 69">
                <a:extLst>
                  <a:ext uri="{FF2B5EF4-FFF2-40B4-BE49-F238E27FC236}">
                    <a16:creationId xmlns:a16="http://schemas.microsoft.com/office/drawing/2014/main" id="{9FCEB1F4-D108-40F4-9C61-46A7811EF12A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71" name="Rectángulo 70">
              <a:extLst>
                <a:ext uri="{FF2B5EF4-FFF2-40B4-BE49-F238E27FC236}">
                  <a16:creationId xmlns:a16="http://schemas.microsoft.com/office/drawing/2014/main" id="{7667203C-F86F-4632-8695-E8C8F777376B}"/>
                </a:ext>
              </a:extLst>
            </p:cNvPr>
            <p:cNvSpPr/>
            <p:nvPr/>
          </p:nvSpPr>
          <p:spPr>
            <a:xfrm>
              <a:off x="3391445" y="4257235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Pantalones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2" name="Rectángulo 71">
              <a:extLst>
                <a:ext uri="{FF2B5EF4-FFF2-40B4-BE49-F238E27FC236}">
                  <a16:creationId xmlns:a16="http://schemas.microsoft.com/office/drawing/2014/main" id="{58BFB19A-50EB-45F1-A3CE-85D479F6FF63}"/>
                </a:ext>
              </a:extLst>
            </p:cNvPr>
            <p:cNvSpPr/>
            <p:nvPr/>
          </p:nvSpPr>
          <p:spPr>
            <a:xfrm>
              <a:off x="3392643" y="4443247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Falda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3" name="Rectángulo 72">
              <a:extLst>
                <a:ext uri="{FF2B5EF4-FFF2-40B4-BE49-F238E27FC236}">
                  <a16:creationId xmlns:a16="http://schemas.microsoft.com/office/drawing/2014/main" id="{1D61C0AB-6E23-4955-B604-F5425931A240}"/>
                </a:ext>
              </a:extLst>
            </p:cNvPr>
            <p:cNvSpPr/>
            <p:nvPr/>
          </p:nvSpPr>
          <p:spPr>
            <a:xfrm>
              <a:off x="3388231" y="4632248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Brazos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4" name="Rectángulo 73">
              <a:extLst>
                <a:ext uri="{FF2B5EF4-FFF2-40B4-BE49-F238E27FC236}">
                  <a16:creationId xmlns:a16="http://schemas.microsoft.com/office/drawing/2014/main" id="{82FFD66E-2E43-472B-9751-82F25D60E63F}"/>
                </a:ext>
              </a:extLst>
            </p:cNvPr>
            <p:cNvSpPr/>
            <p:nvPr/>
          </p:nvSpPr>
          <p:spPr>
            <a:xfrm>
              <a:off x="3391445" y="4824776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Brazos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5" name="Rectángulo 74">
              <a:extLst>
                <a:ext uri="{FF2B5EF4-FFF2-40B4-BE49-F238E27FC236}">
                  <a16:creationId xmlns:a16="http://schemas.microsoft.com/office/drawing/2014/main" id="{567DC8AA-44AB-4858-80A5-59093DB9B205}"/>
                </a:ext>
              </a:extLst>
            </p:cNvPr>
            <p:cNvSpPr/>
            <p:nvPr/>
          </p:nvSpPr>
          <p:spPr>
            <a:xfrm>
              <a:off x="3392014" y="5019687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Puños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77" name="Grupo 76">
            <a:extLst>
              <a:ext uri="{FF2B5EF4-FFF2-40B4-BE49-F238E27FC236}">
                <a16:creationId xmlns:a16="http://schemas.microsoft.com/office/drawing/2014/main" id="{E1C409F8-653D-4D9B-BD5A-C6F51AAA093A}"/>
              </a:ext>
            </a:extLst>
          </p:cNvPr>
          <p:cNvGrpSpPr/>
          <p:nvPr/>
        </p:nvGrpSpPr>
        <p:grpSpPr>
          <a:xfrm>
            <a:off x="827247" y="5284367"/>
            <a:ext cx="3869438" cy="314947"/>
            <a:chOff x="846774" y="1908569"/>
            <a:chExt cx="3869438" cy="314947"/>
          </a:xfrm>
        </p:grpSpPr>
        <p:sp>
          <p:nvSpPr>
            <p:cNvPr id="78" name="Rectángulo: esquinas redondeadas 77">
              <a:extLst>
                <a:ext uri="{FF2B5EF4-FFF2-40B4-BE49-F238E27FC236}">
                  <a16:creationId xmlns:a16="http://schemas.microsoft.com/office/drawing/2014/main" id="{2060D2E5-A165-4593-B293-BEB07BBA723F}"/>
                </a:ext>
              </a:extLst>
            </p:cNvPr>
            <p:cNvSpPr/>
            <p:nvPr/>
          </p:nvSpPr>
          <p:spPr>
            <a:xfrm>
              <a:off x="888509" y="1931042"/>
              <a:ext cx="3548063" cy="267576"/>
            </a:xfrm>
            <a:prstGeom prst="roundRect">
              <a:avLst>
                <a:gd name="adj" fmla="val 3808"/>
              </a:avLst>
            </a:prstGeom>
            <a:solidFill>
              <a:srgbClr val="E5EBF7"/>
            </a:solidFill>
            <a:ln w="6350"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79" name="Rectángulo 78">
              <a:extLst>
                <a:ext uri="{FF2B5EF4-FFF2-40B4-BE49-F238E27FC236}">
                  <a16:creationId xmlns:a16="http://schemas.microsoft.com/office/drawing/2014/main" id="{E7877A37-7626-4D32-BC91-E7815A0457B0}"/>
                </a:ext>
              </a:extLst>
            </p:cNvPr>
            <p:cNvSpPr/>
            <p:nvPr/>
          </p:nvSpPr>
          <p:spPr>
            <a:xfrm>
              <a:off x="846774" y="1910995"/>
              <a:ext cx="140708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Material Utilizado</a:t>
              </a:r>
            </a:p>
          </p:txBody>
        </p:sp>
        <p:sp>
          <p:nvSpPr>
            <p:cNvPr id="80" name="Rectángulo 79">
              <a:extLst>
                <a:ext uri="{FF2B5EF4-FFF2-40B4-BE49-F238E27FC236}">
                  <a16:creationId xmlns:a16="http://schemas.microsoft.com/office/drawing/2014/main" id="{EED52FFC-D234-4972-9362-CCA8BD8E1E1D}"/>
                </a:ext>
              </a:extLst>
            </p:cNvPr>
            <p:cNvSpPr/>
            <p:nvPr/>
          </p:nvSpPr>
          <p:spPr>
            <a:xfrm>
              <a:off x="1951784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81" name="Rectángulo 80">
              <a:extLst>
                <a:ext uri="{FF2B5EF4-FFF2-40B4-BE49-F238E27FC236}">
                  <a16:creationId xmlns:a16="http://schemas.microsoft.com/office/drawing/2014/main" id="{810D7B33-A378-48EE-81DB-D80ABF08CAFF}"/>
                </a:ext>
              </a:extLst>
            </p:cNvPr>
            <p:cNvSpPr/>
            <p:nvPr/>
          </p:nvSpPr>
          <p:spPr>
            <a:xfrm>
              <a:off x="2018850" y="1908569"/>
              <a:ext cx="1230415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Traído por cliente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82" name="Rectángulo 81">
              <a:extLst>
                <a:ext uri="{FF2B5EF4-FFF2-40B4-BE49-F238E27FC236}">
                  <a16:creationId xmlns:a16="http://schemas.microsoft.com/office/drawing/2014/main" id="{C6BA340D-8998-4AB9-89C7-B008C984CE74}"/>
                </a:ext>
              </a:extLst>
            </p:cNvPr>
            <p:cNvSpPr/>
            <p:nvPr/>
          </p:nvSpPr>
          <p:spPr>
            <a:xfrm>
              <a:off x="3114635" y="2000787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85" name="Rectángulo 84">
              <a:extLst>
                <a:ext uri="{FF2B5EF4-FFF2-40B4-BE49-F238E27FC236}">
                  <a16:creationId xmlns:a16="http://schemas.microsoft.com/office/drawing/2014/main" id="{E804BDC5-B8E3-4BEE-B9A1-7A7F9FE1772F}"/>
                </a:ext>
              </a:extLst>
            </p:cNvPr>
            <p:cNvSpPr/>
            <p:nvPr/>
          </p:nvSpPr>
          <p:spPr>
            <a:xfrm>
              <a:off x="3194974" y="1908569"/>
              <a:ext cx="152123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Comprado por uno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pic>
        <p:nvPicPr>
          <p:cNvPr id="86" name="Imagen 85">
            <a:extLst>
              <a:ext uri="{FF2B5EF4-FFF2-40B4-BE49-F238E27FC236}">
                <a16:creationId xmlns:a16="http://schemas.microsoft.com/office/drawing/2014/main" id="{5E40D706-1789-41B8-8B26-B918DFB9E15B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203" t="66278" r="8673" b="23356"/>
          <a:stretch/>
        </p:blipFill>
        <p:spPr>
          <a:xfrm>
            <a:off x="420002" y="5572807"/>
            <a:ext cx="4301657" cy="745544"/>
          </a:xfrm>
          <a:prstGeom prst="rect">
            <a:avLst/>
          </a:prstGeom>
        </p:spPr>
      </p:pic>
      <p:grpSp>
        <p:nvGrpSpPr>
          <p:cNvPr id="99" name="Grupo 98">
            <a:extLst>
              <a:ext uri="{FF2B5EF4-FFF2-40B4-BE49-F238E27FC236}">
                <a16:creationId xmlns:a16="http://schemas.microsoft.com/office/drawing/2014/main" id="{A495B0AB-2D8A-4029-A820-29583E476264}"/>
              </a:ext>
            </a:extLst>
          </p:cNvPr>
          <p:cNvGrpSpPr/>
          <p:nvPr/>
        </p:nvGrpSpPr>
        <p:grpSpPr>
          <a:xfrm>
            <a:off x="513886" y="6402346"/>
            <a:ext cx="4328637" cy="751470"/>
            <a:chOff x="507023" y="6357999"/>
            <a:chExt cx="4328637" cy="751470"/>
          </a:xfrm>
        </p:grpSpPr>
        <p:sp>
          <p:nvSpPr>
            <p:cNvPr id="88" name="Rectángulo 87">
              <a:extLst>
                <a:ext uri="{FF2B5EF4-FFF2-40B4-BE49-F238E27FC236}">
                  <a16:creationId xmlns:a16="http://schemas.microsoft.com/office/drawing/2014/main" id="{CABB359B-7FAA-4851-BFBB-C7E16CD1F9CA}"/>
                </a:ext>
              </a:extLst>
            </p:cNvPr>
            <p:cNvSpPr/>
            <p:nvPr/>
          </p:nvSpPr>
          <p:spPr>
            <a:xfrm>
              <a:off x="507023" y="6357999"/>
              <a:ext cx="1590222" cy="34394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6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Formas de Pago</a:t>
              </a:r>
              <a:endParaRPr lang="es-CL" sz="16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89" name="Rectángulo 88">
              <a:extLst>
                <a:ext uri="{FF2B5EF4-FFF2-40B4-BE49-F238E27FC236}">
                  <a16:creationId xmlns:a16="http://schemas.microsoft.com/office/drawing/2014/main" id="{5C3FB13F-67AB-4E67-B8DB-16F6AEF462D6}"/>
                </a:ext>
              </a:extLst>
            </p:cNvPr>
            <p:cNvSpPr/>
            <p:nvPr/>
          </p:nvSpPr>
          <p:spPr>
            <a:xfrm>
              <a:off x="508665" y="6755574"/>
              <a:ext cx="118105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Total a Pagar: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90" name="Conector recto 89">
              <a:extLst>
                <a:ext uri="{FF2B5EF4-FFF2-40B4-BE49-F238E27FC236}">
                  <a16:creationId xmlns:a16="http://schemas.microsoft.com/office/drawing/2014/main" id="{E991F5D5-602F-41C6-A05E-4F641BA735F5}"/>
                </a:ext>
              </a:extLst>
            </p:cNvPr>
            <p:cNvCxnSpPr>
              <a:cxnSpLocks/>
            </p:cNvCxnSpPr>
            <p:nvPr/>
          </p:nvCxnSpPr>
          <p:spPr>
            <a:xfrm>
              <a:off x="1405339" y="6956676"/>
              <a:ext cx="1125661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3" name="Rectángulo 92">
              <a:extLst>
                <a:ext uri="{FF2B5EF4-FFF2-40B4-BE49-F238E27FC236}">
                  <a16:creationId xmlns:a16="http://schemas.microsoft.com/office/drawing/2014/main" id="{6EBF0BAA-1830-4082-9014-C97DF0F57357}"/>
                </a:ext>
              </a:extLst>
            </p:cNvPr>
            <p:cNvSpPr/>
            <p:nvPr/>
          </p:nvSpPr>
          <p:spPr>
            <a:xfrm>
              <a:off x="2618328" y="6480608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94" name="Rectángulo 93">
              <a:extLst>
                <a:ext uri="{FF2B5EF4-FFF2-40B4-BE49-F238E27FC236}">
                  <a16:creationId xmlns:a16="http://schemas.microsoft.com/office/drawing/2014/main" id="{6B27A875-5C49-4CE4-884A-53A0A9CD71C2}"/>
                </a:ext>
              </a:extLst>
            </p:cNvPr>
            <p:cNvSpPr/>
            <p:nvPr/>
          </p:nvSpPr>
          <p:spPr>
            <a:xfrm>
              <a:off x="2698547" y="6392360"/>
              <a:ext cx="213711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50% Adel</a:t>
              </a: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anto / 50% Entrega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5" name="Rectángulo 94">
              <a:extLst>
                <a:ext uri="{FF2B5EF4-FFF2-40B4-BE49-F238E27FC236}">
                  <a16:creationId xmlns:a16="http://schemas.microsoft.com/office/drawing/2014/main" id="{796D9CDE-CE6A-44BC-B977-018DBDB7ADB1}"/>
                </a:ext>
              </a:extLst>
            </p:cNvPr>
            <p:cNvSpPr/>
            <p:nvPr/>
          </p:nvSpPr>
          <p:spPr>
            <a:xfrm>
              <a:off x="2618327" y="6671604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96" name="Rectángulo 95">
              <a:extLst>
                <a:ext uri="{FF2B5EF4-FFF2-40B4-BE49-F238E27FC236}">
                  <a16:creationId xmlns:a16="http://schemas.microsoft.com/office/drawing/2014/main" id="{E1A9C05A-E9F5-40BA-9B89-F4925868A6E2}"/>
                </a:ext>
              </a:extLst>
            </p:cNvPr>
            <p:cNvSpPr/>
            <p:nvPr/>
          </p:nvSpPr>
          <p:spPr>
            <a:xfrm>
              <a:off x="2698547" y="6590190"/>
              <a:ext cx="125637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Tarjeta de Crédito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7" name="Rectángulo 96">
              <a:extLst>
                <a:ext uri="{FF2B5EF4-FFF2-40B4-BE49-F238E27FC236}">
                  <a16:creationId xmlns:a16="http://schemas.microsoft.com/office/drawing/2014/main" id="{FDB9D3DA-79A0-4743-B169-42B0206C7917}"/>
                </a:ext>
              </a:extLst>
            </p:cNvPr>
            <p:cNvSpPr/>
            <p:nvPr/>
          </p:nvSpPr>
          <p:spPr>
            <a:xfrm>
              <a:off x="2734595" y="6796948"/>
              <a:ext cx="125637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Pago Completo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8" name="Rectángulo 97">
              <a:extLst>
                <a:ext uri="{FF2B5EF4-FFF2-40B4-BE49-F238E27FC236}">
                  <a16:creationId xmlns:a16="http://schemas.microsoft.com/office/drawing/2014/main" id="{C23ACB03-E850-4859-963B-A4D496E13724}"/>
                </a:ext>
              </a:extLst>
            </p:cNvPr>
            <p:cNvSpPr/>
            <p:nvPr/>
          </p:nvSpPr>
          <p:spPr>
            <a:xfrm>
              <a:off x="2618327" y="6872424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</p:grpSp>
      <p:sp>
        <p:nvSpPr>
          <p:cNvPr id="83" name="Rectángulo 82">
            <a:extLst>
              <a:ext uri="{FF2B5EF4-FFF2-40B4-BE49-F238E27FC236}">
                <a16:creationId xmlns:a16="http://schemas.microsoft.com/office/drawing/2014/main" id="{FF1B5714-D46E-4962-9BD8-8C3EB344E93F}"/>
              </a:ext>
            </a:extLst>
          </p:cNvPr>
          <p:cNvSpPr/>
          <p:nvPr/>
        </p:nvSpPr>
        <p:spPr>
          <a:xfrm>
            <a:off x="551357" y="63750"/>
            <a:ext cx="4148168" cy="107830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07000"/>
              </a:lnSpc>
              <a:spcAft>
                <a:spcPts val="726"/>
              </a:spcAft>
            </a:pPr>
            <a:r>
              <a:rPr lang="es-CL" sz="5988" dirty="0">
                <a:solidFill>
                  <a:schemeClr val="bg1"/>
                </a:solidFill>
                <a:latin typeface="Angelface" pitchFamily="50" charset="0"/>
                <a:ea typeface="Calibri" panose="020F0502020204030204" pitchFamily="34" charset="0"/>
                <a:cs typeface="Times New Roman" panose="02020603050405020304" pitchFamily="18" charset="0"/>
              </a:rPr>
              <a:t>Ordenes de Venta</a:t>
            </a:r>
            <a:endParaRPr lang="es-CL" sz="6532" dirty="0">
              <a:solidFill>
                <a:schemeClr val="bg1"/>
              </a:solidFill>
              <a:latin typeface="Angelface" pitchFamily="50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101" name="Rectángulo: esquinas redondeadas 100">
            <a:extLst>
              <a:ext uri="{FF2B5EF4-FFF2-40B4-BE49-F238E27FC236}">
                <a16:creationId xmlns:a16="http://schemas.microsoft.com/office/drawing/2014/main" id="{0A155951-9671-4EA6-9BA5-4894C98CB333}"/>
              </a:ext>
            </a:extLst>
          </p:cNvPr>
          <p:cNvSpPr/>
          <p:nvPr/>
        </p:nvSpPr>
        <p:spPr>
          <a:xfrm>
            <a:off x="473237" y="1582469"/>
            <a:ext cx="4223447" cy="604994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111" name="Rectángulo: esquinas redondeadas 110">
            <a:extLst>
              <a:ext uri="{FF2B5EF4-FFF2-40B4-BE49-F238E27FC236}">
                <a16:creationId xmlns:a16="http://schemas.microsoft.com/office/drawing/2014/main" id="{2F0F5CEE-A183-4B39-8715-F1C8F735566B}"/>
              </a:ext>
            </a:extLst>
          </p:cNvPr>
          <p:cNvSpPr/>
          <p:nvPr/>
        </p:nvSpPr>
        <p:spPr>
          <a:xfrm>
            <a:off x="524368" y="3850804"/>
            <a:ext cx="4115236" cy="1279658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113" name="Rectángulo: esquinas redondeadas 112">
            <a:extLst>
              <a:ext uri="{FF2B5EF4-FFF2-40B4-BE49-F238E27FC236}">
                <a16:creationId xmlns:a16="http://schemas.microsoft.com/office/drawing/2014/main" id="{907035ED-50C6-4207-BD92-D5027B05F656}"/>
              </a:ext>
            </a:extLst>
          </p:cNvPr>
          <p:cNvSpPr/>
          <p:nvPr/>
        </p:nvSpPr>
        <p:spPr>
          <a:xfrm>
            <a:off x="521789" y="6431097"/>
            <a:ext cx="4115236" cy="762266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</p:spTree>
    <p:extLst>
      <p:ext uri="{BB962C8B-B14F-4D97-AF65-F5344CB8AC3E}">
        <p14:creationId xmlns:p14="http://schemas.microsoft.com/office/powerpoint/2010/main" val="3642986270"/>
      </p:ext>
    </p:extLst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4" name="Imagen 113">
            <a:extLst>
              <a:ext uri="{FF2B5EF4-FFF2-40B4-BE49-F238E27FC236}">
                <a16:creationId xmlns:a16="http://schemas.microsoft.com/office/drawing/2014/main" id="{E2C72D66-3C05-40F4-818E-4CB8631B94FA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26633" t="9514" r="29569" b="27352"/>
          <a:stretch/>
        </p:blipFill>
        <p:spPr>
          <a:xfrm rot="16200000">
            <a:off x="2185505" y="-1998928"/>
            <a:ext cx="697876" cy="5068891"/>
          </a:xfrm>
          <a:prstGeom prst="rect">
            <a:avLst/>
          </a:prstGeom>
        </p:spPr>
      </p:pic>
      <p:sp>
        <p:nvSpPr>
          <p:cNvPr id="112" name="Rectángulo: esquinas redondeadas 111">
            <a:extLst>
              <a:ext uri="{FF2B5EF4-FFF2-40B4-BE49-F238E27FC236}">
                <a16:creationId xmlns:a16="http://schemas.microsoft.com/office/drawing/2014/main" id="{E115D612-3661-42A9-A486-91A7B88EA55F}"/>
              </a:ext>
            </a:extLst>
          </p:cNvPr>
          <p:cNvSpPr/>
          <p:nvPr/>
        </p:nvSpPr>
        <p:spPr>
          <a:xfrm>
            <a:off x="440504" y="6367648"/>
            <a:ext cx="4290148" cy="890633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110" name="Rectángulo: esquinas redondeadas 109">
            <a:extLst>
              <a:ext uri="{FF2B5EF4-FFF2-40B4-BE49-F238E27FC236}">
                <a16:creationId xmlns:a16="http://schemas.microsoft.com/office/drawing/2014/main" id="{9B78243E-FF09-471B-A928-593DCFE6BCF1}"/>
              </a:ext>
            </a:extLst>
          </p:cNvPr>
          <p:cNvSpPr/>
          <p:nvPr/>
        </p:nvSpPr>
        <p:spPr>
          <a:xfrm>
            <a:off x="440505" y="3776826"/>
            <a:ext cx="4290148" cy="1439386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84" name="Rectángulo: esquinas redondeadas 83">
            <a:extLst>
              <a:ext uri="{FF2B5EF4-FFF2-40B4-BE49-F238E27FC236}">
                <a16:creationId xmlns:a16="http://schemas.microsoft.com/office/drawing/2014/main" id="{AD7414DD-8DE6-45B8-8112-9BDDF0B186AF}"/>
              </a:ext>
            </a:extLst>
          </p:cNvPr>
          <p:cNvSpPr/>
          <p:nvPr/>
        </p:nvSpPr>
        <p:spPr>
          <a:xfrm>
            <a:off x="420001" y="1536627"/>
            <a:ext cx="4310651" cy="697874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2" name="Rectángulo: esquinas redondeadas 1">
            <a:extLst>
              <a:ext uri="{FF2B5EF4-FFF2-40B4-BE49-F238E27FC236}">
                <a16:creationId xmlns:a16="http://schemas.microsoft.com/office/drawing/2014/main" id="{99FF4510-806D-4AC7-8D73-69B355A697B8}"/>
              </a:ext>
            </a:extLst>
          </p:cNvPr>
          <p:cNvSpPr/>
          <p:nvPr/>
        </p:nvSpPr>
        <p:spPr>
          <a:xfrm>
            <a:off x="1308997" y="1142665"/>
            <a:ext cx="1021080" cy="217998"/>
          </a:xfrm>
          <a:prstGeom prst="roundRect">
            <a:avLst>
              <a:gd name="adj" fmla="val 0"/>
            </a:avLst>
          </a:prstGeom>
          <a:noFill/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4" name="Rectángulo 3">
            <a:extLst>
              <a:ext uri="{FF2B5EF4-FFF2-40B4-BE49-F238E27FC236}">
                <a16:creationId xmlns:a16="http://schemas.microsoft.com/office/drawing/2014/main" id="{2AFB77A1-E7B9-4F47-9144-3CC7BDF7EE3D}"/>
              </a:ext>
            </a:extLst>
          </p:cNvPr>
          <p:cNvSpPr/>
          <p:nvPr/>
        </p:nvSpPr>
        <p:spPr>
          <a:xfrm>
            <a:off x="440504" y="1056234"/>
            <a:ext cx="1021080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N.º Pedido</a:t>
            </a:r>
            <a:endParaRPr lang="es-CL" dirty="0">
              <a:effectLst/>
              <a:latin typeface="Akazan Lt" panose="02000506020000020003" pitchFamily="2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5" name="Rectángulo: esquinas redondeadas 4">
            <a:extLst>
              <a:ext uri="{FF2B5EF4-FFF2-40B4-BE49-F238E27FC236}">
                <a16:creationId xmlns:a16="http://schemas.microsoft.com/office/drawing/2014/main" id="{2842A9BB-0E44-4F1E-97DD-EF7322732B51}"/>
              </a:ext>
            </a:extLst>
          </p:cNvPr>
          <p:cNvSpPr/>
          <p:nvPr/>
        </p:nvSpPr>
        <p:spPr>
          <a:xfrm>
            <a:off x="3675604" y="1142059"/>
            <a:ext cx="1021080" cy="217998"/>
          </a:xfrm>
          <a:prstGeom prst="roundRect">
            <a:avLst>
              <a:gd name="adj" fmla="val 0"/>
            </a:avLst>
          </a:prstGeom>
          <a:noFill/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6" name="Rectángulo 5">
            <a:extLst>
              <a:ext uri="{FF2B5EF4-FFF2-40B4-BE49-F238E27FC236}">
                <a16:creationId xmlns:a16="http://schemas.microsoft.com/office/drawing/2014/main" id="{7F3D37A6-278E-4B2C-8776-6E7C1A84784E}"/>
              </a:ext>
            </a:extLst>
          </p:cNvPr>
          <p:cNvSpPr/>
          <p:nvPr/>
        </p:nvSpPr>
        <p:spPr>
          <a:xfrm>
            <a:off x="3079506" y="1063864"/>
            <a:ext cx="1021080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Fecha</a:t>
            </a:r>
          </a:p>
        </p:txBody>
      </p:sp>
      <p:grpSp>
        <p:nvGrpSpPr>
          <p:cNvPr id="17" name="Grupo 16">
            <a:extLst>
              <a:ext uri="{FF2B5EF4-FFF2-40B4-BE49-F238E27FC236}">
                <a16:creationId xmlns:a16="http://schemas.microsoft.com/office/drawing/2014/main" id="{A1221EF0-FDFE-48C3-A647-6370BEFC3A9F}"/>
              </a:ext>
            </a:extLst>
          </p:cNvPr>
          <p:cNvGrpSpPr/>
          <p:nvPr/>
        </p:nvGrpSpPr>
        <p:grpSpPr>
          <a:xfrm>
            <a:off x="428996" y="1535416"/>
            <a:ext cx="4190338" cy="715275"/>
            <a:chOff x="461175" y="1120552"/>
            <a:chExt cx="4190338" cy="715275"/>
          </a:xfrm>
        </p:grpSpPr>
        <p:sp>
          <p:nvSpPr>
            <p:cNvPr id="8" name="Rectángulo 7">
              <a:extLst>
                <a:ext uri="{FF2B5EF4-FFF2-40B4-BE49-F238E27FC236}">
                  <a16:creationId xmlns:a16="http://schemas.microsoft.com/office/drawing/2014/main" id="{9A52EE84-0DE8-4F26-AD5E-3CE20593F425}"/>
                </a:ext>
              </a:extLst>
            </p:cNvPr>
            <p:cNvSpPr/>
            <p:nvPr/>
          </p:nvSpPr>
          <p:spPr>
            <a:xfrm>
              <a:off x="477077" y="1120552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Cliente: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" name="Rectángulo 8">
              <a:extLst>
                <a:ext uri="{FF2B5EF4-FFF2-40B4-BE49-F238E27FC236}">
                  <a16:creationId xmlns:a16="http://schemas.microsoft.com/office/drawing/2014/main" id="{0293D1B7-439B-4947-A5F0-41627F3784A1}"/>
                </a:ext>
              </a:extLst>
            </p:cNvPr>
            <p:cNvSpPr/>
            <p:nvPr/>
          </p:nvSpPr>
          <p:spPr>
            <a:xfrm>
              <a:off x="461175" y="1452518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Teléfono: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10" name="Rectángulo 9">
              <a:extLst>
                <a:ext uri="{FF2B5EF4-FFF2-40B4-BE49-F238E27FC236}">
                  <a16:creationId xmlns:a16="http://schemas.microsoft.com/office/drawing/2014/main" id="{18CEE0AE-BC72-4F64-89A2-783C42213717}"/>
                </a:ext>
              </a:extLst>
            </p:cNvPr>
            <p:cNvSpPr/>
            <p:nvPr/>
          </p:nvSpPr>
          <p:spPr>
            <a:xfrm>
              <a:off x="2542395" y="1460468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Celular: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12" name="Conector recto 11">
              <a:extLst>
                <a:ext uri="{FF2B5EF4-FFF2-40B4-BE49-F238E27FC236}">
                  <a16:creationId xmlns:a16="http://schemas.microsoft.com/office/drawing/2014/main" id="{44FD2E21-B38E-48E6-8AF0-3E3DE6E69487}"/>
                </a:ext>
              </a:extLst>
            </p:cNvPr>
            <p:cNvCxnSpPr/>
            <p:nvPr/>
          </p:nvCxnSpPr>
          <p:spPr>
            <a:xfrm>
              <a:off x="1089328" y="1380954"/>
              <a:ext cx="3562185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Conector recto 12">
              <a:extLst>
                <a:ext uri="{FF2B5EF4-FFF2-40B4-BE49-F238E27FC236}">
                  <a16:creationId xmlns:a16="http://schemas.microsoft.com/office/drawing/2014/main" id="{FF0615F5-297B-42CC-9227-B689F664423A}"/>
                </a:ext>
              </a:extLst>
            </p:cNvPr>
            <p:cNvCxnSpPr>
              <a:cxnSpLocks/>
            </p:cNvCxnSpPr>
            <p:nvPr/>
          </p:nvCxnSpPr>
          <p:spPr>
            <a:xfrm>
              <a:off x="1194019" y="1700333"/>
              <a:ext cx="1348376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" name="Conector recto 14">
              <a:extLst>
                <a:ext uri="{FF2B5EF4-FFF2-40B4-BE49-F238E27FC236}">
                  <a16:creationId xmlns:a16="http://schemas.microsoft.com/office/drawing/2014/main" id="{BD48C7B8-5CAC-4F82-9216-C8AB344C1EF2}"/>
                </a:ext>
              </a:extLst>
            </p:cNvPr>
            <p:cNvCxnSpPr>
              <a:cxnSpLocks/>
            </p:cNvCxnSpPr>
            <p:nvPr/>
          </p:nvCxnSpPr>
          <p:spPr>
            <a:xfrm>
              <a:off x="3228230" y="1700333"/>
              <a:ext cx="1423283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7" name="Grupo 26">
            <a:extLst>
              <a:ext uri="{FF2B5EF4-FFF2-40B4-BE49-F238E27FC236}">
                <a16:creationId xmlns:a16="http://schemas.microsoft.com/office/drawing/2014/main" id="{D011FB4B-7475-4BE9-A358-6DA41A8D12AD}"/>
              </a:ext>
            </a:extLst>
          </p:cNvPr>
          <p:cNvGrpSpPr/>
          <p:nvPr/>
        </p:nvGrpSpPr>
        <p:grpSpPr>
          <a:xfrm>
            <a:off x="899417" y="2332501"/>
            <a:ext cx="3359980" cy="319046"/>
            <a:chOff x="864702" y="1908569"/>
            <a:chExt cx="3359980" cy="319046"/>
          </a:xfrm>
        </p:grpSpPr>
        <p:sp>
          <p:nvSpPr>
            <p:cNvPr id="19" name="Rectángulo: esquinas redondeadas 18">
              <a:extLst>
                <a:ext uri="{FF2B5EF4-FFF2-40B4-BE49-F238E27FC236}">
                  <a16:creationId xmlns:a16="http://schemas.microsoft.com/office/drawing/2014/main" id="{90C1F828-0023-4BD0-AE55-1A1D3BABD5CA}"/>
                </a:ext>
              </a:extLst>
            </p:cNvPr>
            <p:cNvSpPr/>
            <p:nvPr/>
          </p:nvSpPr>
          <p:spPr>
            <a:xfrm>
              <a:off x="888509" y="1931042"/>
              <a:ext cx="3336173" cy="267576"/>
            </a:xfrm>
            <a:prstGeom prst="roundRect">
              <a:avLst>
                <a:gd name="adj" fmla="val 3808"/>
              </a:avLst>
            </a:prstGeom>
            <a:solidFill>
              <a:srgbClr val="E5EBF7"/>
            </a:solidFill>
            <a:ln w="6350"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20" name="Rectángulo 19">
              <a:extLst>
                <a:ext uri="{FF2B5EF4-FFF2-40B4-BE49-F238E27FC236}">
                  <a16:creationId xmlns:a16="http://schemas.microsoft.com/office/drawing/2014/main" id="{56986F0A-658A-4DCF-8EF6-0F185C7C5060}"/>
                </a:ext>
              </a:extLst>
            </p:cNvPr>
            <p:cNvSpPr/>
            <p:nvPr/>
          </p:nvSpPr>
          <p:spPr>
            <a:xfrm>
              <a:off x="864702" y="1910995"/>
              <a:ext cx="140708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Tipo de Servicio: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21" name="Rectángulo 20">
              <a:extLst>
                <a:ext uri="{FF2B5EF4-FFF2-40B4-BE49-F238E27FC236}">
                  <a16:creationId xmlns:a16="http://schemas.microsoft.com/office/drawing/2014/main" id="{6492D76D-BD6D-4616-9DE0-599FC92A6658}"/>
                </a:ext>
              </a:extLst>
            </p:cNvPr>
            <p:cNvSpPr/>
            <p:nvPr/>
          </p:nvSpPr>
          <p:spPr>
            <a:xfrm>
              <a:off x="1993616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2" name="Rectángulo 21">
              <a:extLst>
                <a:ext uri="{FF2B5EF4-FFF2-40B4-BE49-F238E27FC236}">
                  <a16:creationId xmlns:a16="http://schemas.microsoft.com/office/drawing/2014/main" id="{BE82BD38-E445-4696-A0AB-597A418C5665}"/>
                </a:ext>
              </a:extLst>
            </p:cNvPr>
            <p:cNvSpPr/>
            <p:nvPr/>
          </p:nvSpPr>
          <p:spPr>
            <a:xfrm>
              <a:off x="2072635" y="1908569"/>
              <a:ext cx="654616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Costura</a:t>
              </a:r>
            </a:p>
          </p:txBody>
        </p:sp>
        <p:sp>
          <p:nvSpPr>
            <p:cNvPr id="23" name="Rectángulo 22">
              <a:extLst>
                <a:ext uri="{FF2B5EF4-FFF2-40B4-BE49-F238E27FC236}">
                  <a16:creationId xmlns:a16="http://schemas.microsoft.com/office/drawing/2014/main" id="{68F4B250-3831-418F-BFC4-D431DBC2CA70}"/>
                </a:ext>
              </a:extLst>
            </p:cNvPr>
            <p:cNvSpPr/>
            <p:nvPr/>
          </p:nvSpPr>
          <p:spPr>
            <a:xfrm>
              <a:off x="2660329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4" name="Rectángulo 23">
              <a:extLst>
                <a:ext uri="{FF2B5EF4-FFF2-40B4-BE49-F238E27FC236}">
                  <a16:creationId xmlns:a16="http://schemas.microsoft.com/office/drawing/2014/main" id="{4AA89D6B-DBBA-402D-AEBE-71E144A67F00}"/>
                </a:ext>
              </a:extLst>
            </p:cNvPr>
            <p:cNvSpPr/>
            <p:nvPr/>
          </p:nvSpPr>
          <p:spPr>
            <a:xfrm>
              <a:off x="2750460" y="1915094"/>
              <a:ext cx="81676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Confección</a:t>
              </a:r>
            </a:p>
          </p:txBody>
        </p:sp>
        <p:sp>
          <p:nvSpPr>
            <p:cNvPr id="25" name="Rectángulo 24">
              <a:extLst>
                <a:ext uri="{FF2B5EF4-FFF2-40B4-BE49-F238E27FC236}">
                  <a16:creationId xmlns:a16="http://schemas.microsoft.com/office/drawing/2014/main" id="{E35C0224-B0B5-4F53-8A83-F99AB3741D53}"/>
                </a:ext>
              </a:extLst>
            </p:cNvPr>
            <p:cNvSpPr/>
            <p:nvPr/>
          </p:nvSpPr>
          <p:spPr>
            <a:xfrm>
              <a:off x="3522045" y="2000787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6" name="Rectángulo 25">
              <a:extLst>
                <a:ext uri="{FF2B5EF4-FFF2-40B4-BE49-F238E27FC236}">
                  <a16:creationId xmlns:a16="http://schemas.microsoft.com/office/drawing/2014/main" id="{6D0BC1E9-E235-4F61-AC23-ACA0B4CF88CA}"/>
                </a:ext>
              </a:extLst>
            </p:cNvPr>
            <p:cNvSpPr/>
            <p:nvPr/>
          </p:nvSpPr>
          <p:spPr>
            <a:xfrm>
              <a:off x="3612029" y="1915094"/>
              <a:ext cx="552402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Otros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sp>
        <p:nvSpPr>
          <p:cNvPr id="28" name="Rectángulo 27">
            <a:extLst>
              <a:ext uri="{FF2B5EF4-FFF2-40B4-BE49-F238E27FC236}">
                <a16:creationId xmlns:a16="http://schemas.microsoft.com/office/drawing/2014/main" id="{68588BD4-AE96-4CF9-9C4B-24A6D79FE99D}"/>
              </a:ext>
            </a:extLst>
          </p:cNvPr>
          <p:cNvSpPr/>
          <p:nvPr/>
        </p:nvSpPr>
        <p:spPr>
          <a:xfrm>
            <a:off x="354701" y="2633649"/>
            <a:ext cx="2183733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Descripción del Servicio:</a:t>
            </a:r>
            <a:endParaRPr lang="es-CL" dirty="0">
              <a:effectLst/>
              <a:latin typeface="Akazan Lt" panose="02000506020000020003" pitchFamily="2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pic>
        <p:nvPicPr>
          <p:cNvPr id="30" name="Imagen 29">
            <a:extLst>
              <a:ext uri="{FF2B5EF4-FFF2-40B4-BE49-F238E27FC236}">
                <a16:creationId xmlns:a16="http://schemas.microsoft.com/office/drawing/2014/main" id="{3E931A31-DC47-4A40-8DA9-8FC83A9306DD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203" t="66278" r="8673" b="23449"/>
          <a:stretch/>
        </p:blipFill>
        <p:spPr>
          <a:xfrm>
            <a:off x="440505" y="2944813"/>
            <a:ext cx="4301657" cy="738769"/>
          </a:xfrm>
          <a:prstGeom prst="rect">
            <a:avLst/>
          </a:prstGeom>
        </p:spPr>
      </p:pic>
      <p:grpSp>
        <p:nvGrpSpPr>
          <p:cNvPr id="76" name="Grupo 75">
            <a:extLst>
              <a:ext uri="{FF2B5EF4-FFF2-40B4-BE49-F238E27FC236}">
                <a16:creationId xmlns:a16="http://schemas.microsoft.com/office/drawing/2014/main" id="{EBD2F4EC-A8BF-4680-A871-AD5F1ACFA33A}"/>
              </a:ext>
            </a:extLst>
          </p:cNvPr>
          <p:cNvGrpSpPr/>
          <p:nvPr/>
        </p:nvGrpSpPr>
        <p:grpSpPr>
          <a:xfrm>
            <a:off x="513147" y="3825721"/>
            <a:ext cx="4187950" cy="1277269"/>
            <a:chOff x="425691" y="4023521"/>
            <a:chExt cx="4187950" cy="1277269"/>
          </a:xfrm>
        </p:grpSpPr>
        <p:sp>
          <p:nvSpPr>
            <p:cNvPr id="39" name="Rectángulo 38">
              <a:extLst>
                <a:ext uri="{FF2B5EF4-FFF2-40B4-BE49-F238E27FC236}">
                  <a16:creationId xmlns:a16="http://schemas.microsoft.com/office/drawing/2014/main" id="{02E4A93C-8F9C-4884-B2B6-80528735D3E3}"/>
                </a:ext>
              </a:extLst>
            </p:cNvPr>
            <p:cNvSpPr/>
            <p:nvPr/>
          </p:nvSpPr>
          <p:spPr>
            <a:xfrm>
              <a:off x="425691" y="4023521"/>
              <a:ext cx="118105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Ficha de Medidas</a:t>
              </a:r>
            </a:p>
          </p:txBody>
        </p:sp>
        <p:sp>
          <p:nvSpPr>
            <p:cNvPr id="41" name="Rectángulo 40">
              <a:extLst>
                <a:ext uri="{FF2B5EF4-FFF2-40B4-BE49-F238E27FC236}">
                  <a16:creationId xmlns:a16="http://schemas.microsoft.com/office/drawing/2014/main" id="{92B9E128-7B4C-45E7-9BA8-B9EA85687B92}"/>
                </a:ext>
              </a:extLst>
            </p:cNvPr>
            <p:cNvSpPr/>
            <p:nvPr/>
          </p:nvSpPr>
          <p:spPr>
            <a:xfrm>
              <a:off x="754528" y="4254831"/>
              <a:ext cx="66475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H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ombros</a:t>
              </a:r>
            </a:p>
          </p:txBody>
        </p:sp>
        <p:grpSp>
          <p:nvGrpSpPr>
            <p:cNvPr id="53" name="Grupo 52">
              <a:extLst>
                <a:ext uri="{FF2B5EF4-FFF2-40B4-BE49-F238E27FC236}">
                  <a16:creationId xmlns:a16="http://schemas.microsoft.com/office/drawing/2014/main" id="{F280F20A-CEEA-4B75-946C-268CF551042A}"/>
                </a:ext>
              </a:extLst>
            </p:cNvPr>
            <p:cNvGrpSpPr/>
            <p:nvPr/>
          </p:nvGrpSpPr>
          <p:grpSpPr>
            <a:xfrm>
              <a:off x="499785" y="4324233"/>
              <a:ext cx="319496" cy="903494"/>
              <a:chOff x="499785" y="4324233"/>
              <a:chExt cx="319496" cy="903494"/>
            </a:xfrm>
          </p:grpSpPr>
          <p:sp>
            <p:nvSpPr>
              <p:cNvPr id="40" name="Rectángulo 39">
                <a:extLst>
                  <a:ext uri="{FF2B5EF4-FFF2-40B4-BE49-F238E27FC236}">
                    <a16:creationId xmlns:a16="http://schemas.microsoft.com/office/drawing/2014/main" id="{E47B04F6-4E0C-443A-9D7F-51CC3A6E8167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 dirty="0"/>
              </a:p>
            </p:txBody>
          </p:sp>
          <p:sp>
            <p:nvSpPr>
              <p:cNvPr id="42" name="Rectángulo 41">
                <a:extLst>
                  <a:ext uri="{FF2B5EF4-FFF2-40B4-BE49-F238E27FC236}">
                    <a16:creationId xmlns:a16="http://schemas.microsoft.com/office/drawing/2014/main" id="{E0D8D7D1-E8A9-477D-BB59-7D4037A10AD8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3" name="Rectángulo 42">
                <a:extLst>
                  <a:ext uri="{FF2B5EF4-FFF2-40B4-BE49-F238E27FC236}">
                    <a16:creationId xmlns:a16="http://schemas.microsoft.com/office/drawing/2014/main" id="{F11EEA12-BB2F-4295-96AC-15AABB2EB594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4" name="Rectángulo 43">
                <a:extLst>
                  <a:ext uri="{FF2B5EF4-FFF2-40B4-BE49-F238E27FC236}">
                    <a16:creationId xmlns:a16="http://schemas.microsoft.com/office/drawing/2014/main" id="{4CA8619C-54F1-4E1B-8AD0-2AB97850AF39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5" name="Rectángulo 44">
                <a:extLst>
                  <a:ext uri="{FF2B5EF4-FFF2-40B4-BE49-F238E27FC236}">
                    <a16:creationId xmlns:a16="http://schemas.microsoft.com/office/drawing/2014/main" id="{A892E23F-412E-4C2B-BF07-19DEFB875F6D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48" name="Rectángulo 47">
              <a:extLst>
                <a:ext uri="{FF2B5EF4-FFF2-40B4-BE49-F238E27FC236}">
                  <a16:creationId xmlns:a16="http://schemas.microsoft.com/office/drawing/2014/main" id="{F61B7A8A-9FD8-4CD0-98C1-D19A7D442815}"/>
                </a:ext>
              </a:extLst>
            </p:cNvPr>
            <p:cNvSpPr/>
            <p:nvPr/>
          </p:nvSpPr>
          <p:spPr>
            <a:xfrm>
              <a:off x="754528" y="4446790"/>
              <a:ext cx="66475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Busto</a:t>
              </a:r>
            </a:p>
          </p:txBody>
        </p:sp>
        <p:sp>
          <p:nvSpPr>
            <p:cNvPr id="49" name="Rectángulo 48">
              <a:extLst>
                <a:ext uri="{FF2B5EF4-FFF2-40B4-BE49-F238E27FC236}">
                  <a16:creationId xmlns:a16="http://schemas.microsoft.com/office/drawing/2014/main" id="{CB2C72A1-AB47-4A03-B163-24BB2C1F201C}"/>
                </a:ext>
              </a:extLst>
            </p:cNvPr>
            <p:cNvSpPr/>
            <p:nvPr/>
          </p:nvSpPr>
          <p:spPr>
            <a:xfrm>
              <a:off x="754528" y="4627222"/>
              <a:ext cx="934027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Larg</a:t>
              </a: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 Espalda</a:t>
              </a:r>
            </a:p>
          </p:txBody>
        </p:sp>
        <p:sp>
          <p:nvSpPr>
            <p:cNvPr id="50" name="Rectángulo 49">
              <a:extLst>
                <a:ext uri="{FF2B5EF4-FFF2-40B4-BE49-F238E27FC236}">
                  <a16:creationId xmlns:a16="http://schemas.microsoft.com/office/drawing/2014/main" id="{C5BC14CB-F47E-4D58-8F68-DDE41F381913}"/>
                </a:ext>
              </a:extLst>
            </p:cNvPr>
            <p:cNvSpPr/>
            <p:nvPr/>
          </p:nvSpPr>
          <p:spPr>
            <a:xfrm>
              <a:off x="754528" y="4819750"/>
              <a:ext cx="934027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Busto</a:t>
              </a:r>
            </a:p>
          </p:txBody>
        </p:sp>
        <p:sp>
          <p:nvSpPr>
            <p:cNvPr id="52" name="Rectángulo 51">
              <a:extLst>
                <a:ext uri="{FF2B5EF4-FFF2-40B4-BE49-F238E27FC236}">
                  <a16:creationId xmlns:a16="http://schemas.microsoft.com/office/drawing/2014/main" id="{39884370-F146-4FD9-9DE4-63D0F5CF1CFD}"/>
                </a:ext>
              </a:extLst>
            </p:cNvPr>
            <p:cNvSpPr/>
            <p:nvPr/>
          </p:nvSpPr>
          <p:spPr>
            <a:xfrm>
              <a:off x="763644" y="5019073"/>
              <a:ext cx="54205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</a:t>
              </a:r>
            </a:p>
          </p:txBody>
        </p:sp>
        <p:grpSp>
          <p:nvGrpSpPr>
            <p:cNvPr id="54" name="Grupo 53">
              <a:extLst>
                <a:ext uri="{FF2B5EF4-FFF2-40B4-BE49-F238E27FC236}">
                  <a16:creationId xmlns:a16="http://schemas.microsoft.com/office/drawing/2014/main" id="{899D3852-9FE5-4802-ABAC-63F149199D1B}"/>
                </a:ext>
              </a:extLst>
            </p:cNvPr>
            <p:cNvGrpSpPr/>
            <p:nvPr/>
          </p:nvGrpSpPr>
          <p:grpSpPr>
            <a:xfrm>
              <a:off x="1603520" y="4324233"/>
              <a:ext cx="319496" cy="903494"/>
              <a:chOff x="499785" y="4324233"/>
              <a:chExt cx="319496" cy="903494"/>
            </a:xfrm>
          </p:grpSpPr>
          <p:sp>
            <p:nvSpPr>
              <p:cNvPr id="55" name="Rectángulo 54">
                <a:extLst>
                  <a:ext uri="{FF2B5EF4-FFF2-40B4-BE49-F238E27FC236}">
                    <a16:creationId xmlns:a16="http://schemas.microsoft.com/office/drawing/2014/main" id="{B9500116-F8A0-4B60-A41D-DDA61DAD96E1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6" name="Rectángulo 55">
                <a:extLst>
                  <a:ext uri="{FF2B5EF4-FFF2-40B4-BE49-F238E27FC236}">
                    <a16:creationId xmlns:a16="http://schemas.microsoft.com/office/drawing/2014/main" id="{32936542-49CC-49B3-82EB-7BF61A120F45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7" name="Rectángulo 56">
                <a:extLst>
                  <a:ext uri="{FF2B5EF4-FFF2-40B4-BE49-F238E27FC236}">
                    <a16:creationId xmlns:a16="http://schemas.microsoft.com/office/drawing/2014/main" id="{8750774D-2064-4D64-A3A9-4DF20C839018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8" name="Rectángulo 57">
                <a:extLst>
                  <a:ext uri="{FF2B5EF4-FFF2-40B4-BE49-F238E27FC236}">
                    <a16:creationId xmlns:a16="http://schemas.microsoft.com/office/drawing/2014/main" id="{83283F80-022F-44A8-A5C5-F600B41761E0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9" name="Rectángulo 58">
                <a:extLst>
                  <a:ext uri="{FF2B5EF4-FFF2-40B4-BE49-F238E27FC236}">
                    <a16:creationId xmlns:a16="http://schemas.microsoft.com/office/drawing/2014/main" id="{B3B65F57-430F-44F5-B56A-77EC86B78C32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60" name="Rectángulo 59">
              <a:extLst>
                <a:ext uri="{FF2B5EF4-FFF2-40B4-BE49-F238E27FC236}">
                  <a16:creationId xmlns:a16="http://schemas.microsoft.com/office/drawing/2014/main" id="{6466DA8E-C652-4658-9DE6-CC4010FF4254}"/>
                </a:ext>
              </a:extLst>
            </p:cNvPr>
            <p:cNvSpPr/>
            <p:nvPr/>
          </p:nvSpPr>
          <p:spPr>
            <a:xfrm>
              <a:off x="1857045" y="4249221"/>
              <a:ext cx="140225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Frente </a:t>
              </a:r>
            </a:p>
          </p:txBody>
        </p:sp>
        <p:sp>
          <p:nvSpPr>
            <p:cNvPr id="61" name="Rectángulo 60">
              <a:extLst>
                <a:ext uri="{FF2B5EF4-FFF2-40B4-BE49-F238E27FC236}">
                  <a16:creationId xmlns:a16="http://schemas.microsoft.com/office/drawing/2014/main" id="{31371062-0AD6-4B71-A228-5A8B2CD3F31E}"/>
                </a:ext>
              </a:extLst>
            </p:cNvPr>
            <p:cNvSpPr/>
            <p:nvPr/>
          </p:nvSpPr>
          <p:spPr>
            <a:xfrm>
              <a:off x="1857045" y="4448480"/>
              <a:ext cx="1327750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Costado</a:t>
              </a:r>
            </a:p>
          </p:txBody>
        </p:sp>
        <p:sp>
          <p:nvSpPr>
            <p:cNvPr id="62" name="Rectángulo 61">
              <a:extLst>
                <a:ext uri="{FF2B5EF4-FFF2-40B4-BE49-F238E27FC236}">
                  <a16:creationId xmlns:a16="http://schemas.microsoft.com/office/drawing/2014/main" id="{5A4E51EF-8D78-4EC7-9B0F-BE0BEA9BB197}"/>
                </a:ext>
              </a:extLst>
            </p:cNvPr>
            <p:cNvSpPr/>
            <p:nvPr/>
          </p:nvSpPr>
          <p:spPr>
            <a:xfrm>
              <a:off x="1867696" y="4627222"/>
              <a:ext cx="60857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Cadera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63" name="Rectángulo 62">
              <a:extLst>
                <a:ext uri="{FF2B5EF4-FFF2-40B4-BE49-F238E27FC236}">
                  <a16:creationId xmlns:a16="http://schemas.microsoft.com/office/drawing/2014/main" id="{14010947-628E-4464-9589-CBFF26BCD86C}"/>
                </a:ext>
              </a:extLst>
            </p:cNvPr>
            <p:cNvSpPr/>
            <p:nvPr/>
          </p:nvSpPr>
          <p:spPr>
            <a:xfrm>
              <a:off x="1867696" y="4813319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Rodilla</a:t>
              </a:r>
            </a:p>
          </p:txBody>
        </p:sp>
        <p:sp>
          <p:nvSpPr>
            <p:cNvPr id="64" name="Rectángulo 63">
              <a:extLst>
                <a:ext uri="{FF2B5EF4-FFF2-40B4-BE49-F238E27FC236}">
                  <a16:creationId xmlns:a16="http://schemas.microsoft.com/office/drawing/2014/main" id="{B9F5A617-31DA-4B42-AA9F-20464752E28F}"/>
                </a:ext>
              </a:extLst>
            </p:cNvPr>
            <p:cNvSpPr/>
            <p:nvPr/>
          </p:nvSpPr>
          <p:spPr>
            <a:xfrm>
              <a:off x="1862655" y="5016100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Rodilla</a:t>
              </a:r>
            </a:p>
          </p:txBody>
        </p:sp>
        <p:grpSp>
          <p:nvGrpSpPr>
            <p:cNvPr id="65" name="Grupo 64">
              <a:extLst>
                <a:ext uri="{FF2B5EF4-FFF2-40B4-BE49-F238E27FC236}">
                  <a16:creationId xmlns:a16="http://schemas.microsoft.com/office/drawing/2014/main" id="{320CD5EF-93F7-494C-8D7A-6A0B8DEABED7}"/>
                </a:ext>
              </a:extLst>
            </p:cNvPr>
            <p:cNvGrpSpPr/>
            <p:nvPr/>
          </p:nvGrpSpPr>
          <p:grpSpPr>
            <a:xfrm>
              <a:off x="3122565" y="4330398"/>
              <a:ext cx="319496" cy="903494"/>
              <a:chOff x="499785" y="4324233"/>
              <a:chExt cx="319496" cy="903494"/>
            </a:xfrm>
          </p:grpSpPr>
          <p:sp>
            <p:nvSpPr>
              <p:cNvPr id="66" name="Rectángulo 65">
                <a:extLst>
                  <a:ext uri="{FF2B5EF4-FFF2-40B4-BE49-F238E27FC236}">
                    <a16:creationId xmlns:a16="http://schemas.microsoft.com/office/drawing/2014/main" id="{F5AFC7C4-3C8D-4234-9F99-591641CB149C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7" name="Rectángulo 66">
                <a:extLst>
                  <a:ext uri="{FF2B5EF4-FFF2-40B4-BE49-F238E27FC236}">
                    <a16:creationId xmlns:a16="http://schemas.microsoft.com/office/drawing/2014/main" id="{672EC4D9-7968-40EF-8E37-0AB1B0B57B4D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8" name="Rectángulo 67">
                <a:extLst>
                  <a:ext uri="{FF2B5EF4-FFF2-40B4-BE49-F238E27FC236}">
                    <a16:creationId xmlns:a16="http://schemas.microsoft.com/office/drawing/2014/main" id="{79992F34-89A5-437A-A008-60DF00CD58FB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9" name="Rectángulo 68">
                <a:extLst>
                  <a:ext uri="{FF2B5EF4-FFF2-40B4-BE49-F238E27FC236}">
                    <a16:creationId xmlns:a16="http://schemas.microsoft.com/office/drawing/2014/main" id="{5A44A7C8-1EF2-4BA3-A253-805C71A8205A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70" name="Rectángulo 69">
                <a:extLst>
                  <a:ext uri="{FF2B5EF4-FFF2-40B4-BE49-F238E27FC236}">
                    <a16:creationId xmlns:a16="http://schemas.microsoft.com/office/drawing/2014/main" id="{9FCEB1F4-D108-40F4-9C61-46A7811EF12A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71" name="Rectángulo 70">
              <a:extLst>
                <a:ext uri="{FF2B5EF4-FFF2-40B4-BE49-F238E27FC236}">
                  <a16:creationId xmlns:a16="http://schemas.microsoft.com/office/drawing/2014/main" id="{7667203C-F86F-4632-8695-E8C8F777376B}"/>
                </a:ext>
              </a:extLst>
            </p:cNvPr>
            <p:cNvSpPr/>
            <p:nvPr/>
          </p:nvSpPr>
          <p:spPr>
            <a:xfrm>
              <a:off x="3391445" y="4257235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Pantalones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2" name="Rectángulo 71">
              <a:extLst>
                <a:ext uri="{FF2B5EF4-FFF2-40B4-BE49-F238E27FC236}">
                  <a16:creationId xmlns:a16="http://schemas.microsoft.com/office/drawing/2014/main" id="{58BFB19A-50EB-45F1-A3CE-85D479F6FF63}"/>
                </a:ext>
              </a:extLst>
            </p:cNvPr>
            <p:cNvSpPr/>
            <p:nvPr/>
          </p:nvSpPr>
          <p:spPr>
            <a:xfrm>
              <a:off x="3392643" y="4443247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Falda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3" name="Rectángulo 72">
              <a:extLst>
                <a:ext uri="{FF2B5EF4-FFF2-40B4-BE49-F238E27FC236}">
                  <a16:creationId xmlns:a16="http://schemas.microsoft.com/office/drawing/2014/main" id="{1D61C0AB-6E23-4955-B604-F5425931A240}"/>
                </a:ext>
              </a:extLst>
            </p:cNvPr>
            <p:cNvSpPr/>
            <p:nvPr/>
          </p:nvSpPr>
          <p:spPr>
            <a:xfrm>
              <a:off x="3388231" y="4632248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Brazos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4" name="Rectángulo 73">
              <a:extLst>
                <a:ext uri="{FF2B5EF4-FFF2-40B4-BE49-F238E27FC236}">
                  <a16:creationId xmlns:a16="http://schemas.microsoft.com/office/drawing/2014/main" id="{82FFD66E-2E43-472B-9751-82F25D60E63F}"/>
                </a:ext>
              </a:extLst>
            </p:cNvPr>
            <p:cNvSpPr/>
            <p:nvPr/>
          </p:nvSpPr>
          <p:spPr>
            <a:xfrm>
              <a:off x="3391445" y="4824776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Brazos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5" name="Rectángulo 74">
              <a:extLst>
                <a:ext uri="{FF2B5EF4-FFF2-40B4-BE49-F238E27FC236}">
                  <a16:creationId xmlns:a16="http://schemas.microsoft.com/office/drawing/2014/main" id="{567DC8AA-44AB-4858-80A5-59093DB9B205}"/>
                </a:ext>
              </a:extLst>
            </p:cNvPr>
            <p:cNvSpPr/>
            <p:nvPr/>
          </p:nvSpPr>
          <p:spPr>
            <a:xfrm>
              <a:off x="3392014" y="5019687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Puños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77" name="Grupo 76">
            <a:extLst>
              <a:ext uri="{FF2B5EF4-FFF2-40B4-BE49-F238E27FC236}">
                <a16:creationId xmlns:a16="http://schemas.microsoft.com/office/drawing/2014/main" id="{E1C409F8-653D-4D9B-BD5A-C6F51AAA093A}"/>
              </a:ext>
            </a:extLst>
          </p:cNvPr>
          <p:cNvGrpSpPr/>
          <p:nvPr/>
        </p:nvGrpSpPr>
        <p:grpSpPr>
          <a:xfrm>
            <a:off x="827247" y="5284367"/>
            <a:ext cx="3869438" cy="314947"/>
            <a:chOff x="846774" y="1908569"/>
            <a:chExt cx="3869438" cy="314947"/>
          </a:xfrm>
        </p:grpSpPr>
        <p:sp>
          <p:nvSpPr>
            <p:cNvPr id="78" name="Rectángulo: esquinas redondeadas 77">
              <a:extLst>
                <a:ext uri="{FF2B5EF4-FFF2-40B4-BE49-F238E27FC236}">
                  <a16:creationId xmlns:a16="http://schemas.microsoft.com/office/drawing/2014/main" id="{2060D2E5-A165-4593-B293-BEB07BBA723F}"/>
                </a:ext>
              </a:extLst>
            </p:cNvPr>
            <p:cNvSpPr/>
            <p:nvPr/>
          </p:nvSpPr>
          <p:spPr>
            <a:xfrm>
              <a:off x="888509" y="1931042"/>
              <a:ext cx="3548063" cy="267576"/>
            </a:xfrm>
            <a:prstGeom prst="roundRect">
              <a:avLst>
                <a:gd name="adj" fmla="val 3808"/>
              </a:avLst>
            </a:prstGeom>
            <a:solidFill>
              <a:srgbClr val="E5EBF7"/>
            </a:solidFill>
            <a:ln w="6350"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79" name="Rectángulo 78">
              <a:extLst>
                <a:ext uri="{FF2B5EF4-FFF2-40B4-BE49-F238E27FC236}">
                  <a16:creationId xmlns:a16="http://schemas.microsoft.com/office/drawing/2014/main" id="{E7877A37-7626-4D32-BC91-E7815A0457B0}"/>
                </a:ext>
              </a:extLst>
            </p:cNvPr>
            <p:cNvSpPr/>
            <p:nvPr/>
          </p:nvSpPr>
          <p:spPr>
            <a:xfrm>
              <a:off x="846774" y="1910995"/>
              <a:ext cx="140708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Material Utilizado</a:t>
              </a:r>
            </a:p>
          </p:txBody>
        </p:sp>
        <p:sp>
          <p:nvSpPr>
            <p:cNvPr id="80" name="Rectángulo 79">
              <a:extLst>
                <a:ext uri="{FF2B5EF4-FFF2-40B4-BE49-F238E27FC236}">
                  <a16:creationId xmlns:a16="http://schemas.microsoft.com/office/drawing/2014/main" id="{EED52FFC-D234-4972-9362-CCA8BD8E1E1D}"/>
                </a:ext>
              </a:extLst>
            </p:cNvPr>
            <p:cNvSpPr/>
            <p:nvPr/>
          </p:nvSpPr>
          <p:spPr>
            <a:xfrm>
              <a:off x="1951784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81" name="Rectángulo 80">
              <a:extLst>
                <a:ext uri="{FF2B5EF4-FFF2-40B4-BE49-F238E27FC236}">
                  <a16:creationId xmlns:a16="http://schemas.microsoft.com/office/drawing/2014/main" id="{810D7B33-A378-48EE-81DB-D80ABF08CAFF}"/>
                </a:ext>
              </a:extLst>
            </p:cNvPr>
            <p:cNvSpPr/>
            <p:nvPr/>
          </p:nvSpPr>
          <p:spPr>
            <a:xfrm>
              <a:off x="2018850" y="1908569"/>
              <a:ext cx="1230415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Traído por cliente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82" name="Rectángulo 81">
              <a:extLst>
                <a:ext uri="{FF2B5EF4-FFF2-40B4-BE49-F238E27FC236}">
                  <a16:creationId xmlns:a16="http://schemas.microsoft.com/office/drawing/2014/main" id="{C6BA340D-8998-4AB9-89C7-B008C984CE74}"/>
                </a:ext>
              </a:extLst>
            </p:cNvPr>
            <p:cNvSpPr/>
            <p:nvPr/>
          </p:nvSpPr>
          <p:spPr>
            <a:xfrm>
              <a:off x="3114635" y="2000787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85" name="Rectángulo 84">
              <a:extLst>
                <a:ext uri="{FF2B5EF4-FFF2-40B4-BE49-F238E27FC236}">
                  <a16:creationId xmlns:a16="http://schemas.microsoft.com/office/drawing/2014/main" id="{E804BDC5-B8E3-4BEE-B9A1-7A7F9FE1772F}"/>
                </a:ext>
              </a:extLst>
            </p:cNvPr>
            <p:cNvSpPr/>
            <p:nvPr/>
          </p:nvSpPr>
          <p:spPr>
            <a:xfrm>
              <a:off x="3194974" y="1908569"/>
              <a:ext cx="152123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Comprado por uno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pic>
        <p:nvPicPr>
          <p:cNvPr id="86" name="Imagen 85">
            <a:extLst>
              <a:ext uri="{FF2B5EF4-FFF2-40B4-BE49-F238E27FC236}">
                <a16:creationId xmlns:a16="http://schemas.microsoft.com/office/drawing/2014/main" id="{5E40D706-1789-41B8-8B26-B918DFB9E15B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203" t="66278" r="8673" b="23356"/>
          <a:stretch/>
        </p:blipFill>
        <p:spPr>
          <a:xfrm>
            <a:off x="420002" y="5572807"/>
            <a:ext cx="4301657" cy="745544"/>
          </a:xfrm>
          <a:prstGeom prst="rect">
            <a:avLst/>
          </a:prstGeom>
        </p:spPr>
      </p:pic>
      <p:grpSp>
        <p:nvGrpSpPr>
          <p:cNvPr id="99" name="Grupo 98">
            <a:extLst>
              <a:ext uri="{FF2B5EF4-FFF2-40B4-BE49-F238E27FC236}">
                <a16:creationId xmlns:a16="http://schemas.microsoft.com/office/drawing/2014/main" id="{A495B0AB-2D8A-4029-A820-29583E476264}"/>
              </a:ext>
            </a:extLst>
          </p:cNvPr>
          <p:cNvGrpSpPr/>
          <p:nvPr/>
        </p:nvGrpSpPr>
        <p:grpSpPr>
          <a:xfrm>
            <a:off x="513886" y="6402346"/>
            <a:ext cx="4328637" cy="751470"/>
            <a:chOff x="507023" y="6357999"/>
            <a:chExt cx="4328637" cy="751470"/>
          </a:xfrm>
        </p:grpSpPr>
        <p:sp>
          <p:nvSpPr>
            <p:cNvPr id="88" name="Rectángulo 87">
              <a:extLst>
                <a:ext uri="{FF2B5EF4-FFF2-40B4-BE49-F238E27FC236}">
                  <a16:creationId xmlns:a16="http://schemas.microsoft.com/office/drawing/2014/main" id="{CABB359B-7FAA-4851-BFBB-C7E16CD1F9CA}"/>
                </a:ext>
              </a:extLst>
            </p:cNvPr>
            <p:cNvSpPr/>
            <p:nvPr/>
          </p:nvSpPr>
          <p:spPr>
            <a:xfrm>
              <a:off x="507023" y="6357999"/>
              <a:ext cx="1590222" cy="34394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6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Formas de Pago</a:t>
              </a:r>
              <a:endParaRPr lang="es-CL" sz="16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89" name="Rectángulo 88">
              <a:extLst>
                <a:ext uri="{FF2B5EF4-FFF2-40B4-BE49-F238E27FC236}">
                  <a16:creationId xmlns:a16="http://schemas.microsoft.com/office/drawing/2014/main" id="{5C3FB13F-67AB-4E67-B8DB-16F6AEF462D6}"/>
                </a:ext>
              </a:extLst>
            </p:cNvPr>
            <p:cNvSpPr/>
            <p:nvPr/>
          </p:nvSpPr>
          <p:spPr>
            <a:xfrm>
              <a:off x="508665" y="6755574"/>
              <a:ext cx="118105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Total a Pagar: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90" name="Conector recto 89">
              <a:extLst>
                <a:ext uri="{FF2B5EF4-FFF2-40B4-BE49-F238E27FC236}">
                  <a16:creationId xmlns:a16="http://schemas.microsoft.com/office/drawing/2014/main" id="{E991F5D5-602F-41C6-A05E-4F641BA735F5}"/>
                </a:ext>
              </a:extLst>
            </p:cNvPr>
            <p:cNvCxnSpPr>
              <a:cxnSpLocks/>
            </p:cNvCxnSpPr>
            <p:nvPr/>
          </p:nvCxnSpPr>
          <p:spPr>
            <a:xfrm>
              <a:off x="1405339" y="6956676"/>
              <a:ext cx="1125661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3" name="Rectángulo 92">
              <a:extLst>
                <a:ext uri="{FF2B5EF4-FFF2-40B4-BE49-F238E27FC236}">
                  <a16:creationId xmlns:a16="http://schemas.microsoft.com/office/drawing/2014/main" id="{6EBF0BAA-1830-4082-9014-C97DF0F57357}"/>
                </a:ext>
              </a:extLst>
            </p:cNvPr>
            <p:cNvSpPr/>
            <p:nvPr/>
          </p:nvSpPr>
          <p:spPr>
            <a:xfrm>
              <a:off x="2618328" y="6480608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94" name="Rectángulo 93">
              <a:extLst>
                <a:ext uri="{FF2B5EF4-FFF2-40B4-BE49-F238E27FC236}">
                  <a16:creationId xmlns:a16="http://schemas.microsoft.com/office/drawing/2014/main" id="{6B27A875-5C49-4CE4-884A-53A0A9CD71C2}"/>
                </a:ext>
              </a:extLst>
            </p:cNvPr>
            <p:cNvSpPr/>
            <p:nvPr/>
          </p:nvSpPr>
          <p:spPr>
            <a:xfrm>
              <a:off x="2698547" y="6392360"/>
              <a:ext cx="213711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50% Adel</a:t>
              </a: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anto / 50% Entrega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5" name="Rectángulo 94">
              <a:extLst>
                <a:ext uri="{FF2B5EF4-FFF2-40B4-BE49-F238E27FC236}">
                  <a16:creationId xmlns:a16="http://schemas.microsoft.com/office/drawing/2014/main" id="{796D9CDE-CE6A-44BC-B977-018DBDB7ADB1}"/>
                </a:ext>
              </a:extLst>
            </p:cNvPr>
            <p:cNvSpPr/>
            <p:nvPr/>
          </p:nvSpPr>
          <p:spPr>
            <a:xfrm>
              <a:off x="2618327" y="6671604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96" name="Rectángulo 95">
              <a:extLst>
                <a:ext uri="{FF2B5EF4-FFF2-40B4-BE49-F238E27FC236}">
                  <a16:creationId xmlns:a16="http://schemas.microsoft.com/office/drawing/2014/main" id="{E1A9C05A-E9F5-40BA-9B89-F4925868A6E2}"/>
                </a:ext>
              </a:extLst>
            </p:cNvPr>
            <p:cNvSpPr/>
            <p:nvPr/>
          </p:nvSpPr>
          <p:spPr>
            <a:xfrm>
              <a:off x="2698547" y="6590190"/>
              <a:ext cx="125637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Tarjeta de Crédito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7" name="Rectángulo 96">
              <a:extLst>
                <a:ext uri="{FF2B5EF4-FFF2-40B4-BE49-F238E27FC236}">
                  <a16:creationId xmlns:a16="http://schemas.microsoft.com/office/drawing/2014/main" id="{FDB9D3DA-79A0-4743-B169-42B0206C7917}"/>
                </a:ext>
              </a:extLst>
            </p:cNvPr>
            <p:cNvSpPr/>
            <p:nvPr/>
          </p:nvSpPr>
          <p:spPr>
            <a:xfrm>
              <a:off x="2734595" y="6796948"/>
              <a:ext cx="125637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Pago Completo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8" name="Rectángulo 97">
              <a:extLst>
                <a:ext uri="{FF2B5EF4-FFF2-40B4-BE49-F238E27FC236}">
                  <a16:creationId xmlns:a16="http://schemas.microsoft.com/office/drawing/2014/main" id="{C23ACB03-E850-4859-963B-A4D496E13724}"/>
                </a:ext>
              </a:extLst>
            </p:cNvPr>
            <p:cNvSpPr/>
            <p:nvPr/>
          </p:nvSpPr>
          <p:spPr>
            <a:xfrm>
              <a:off x="2618327" y="6872424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</p:grpSp>
      <p:sp>
        <p:nvSpPr>
          <p:cNvPr id="83" name="Rectángulo 82">
            <a:extLst>
              <a:ext uri="{FF2B5EF4-FFF2-40B4-BE49-F238E27FC236}">
                <a16:creationId xmlns:a16="http://schemas.microsoft.com/office/drawing/2014/main" id="{FF1B5714-D46E-4962-9BD8-8C3EB344E93F}"/>
              </a:ext>
            </a:extLst>
          </p:cNvPr>
          <p:cNvSpPr/>
          <p:nvPr/>
        </p:nvSpPr>
        <p:spPr>
          <a:xfrm>
            <a:off x="551357" y="63750"/>
            <a:ext cx="4148168" cy="107830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07000"/>
              </a:lnSpc>
              <a:spcAft>
                <a:spcPts val="726"/>
              </a:spcAft>
            </a:pPr>
            <a:r>
              <a:rPr lang="es-CL" sz="5988" dirty="0">
                <a:solidFill>
                  <a:schemeClr val="bg1"/>
                </a:solidFill>
                <a:latin typeface="Angelface" pitchFamily="50" charset="0"/>
                <a:ea typeface="Calibri" panose="020F0502020204030204" pitchFamily="34" charset="0"/>
                <a:cs typeface="Times New Roman" panose="02020603050405020304" pitchFamily="18" charset="0"/>
              </a:rPr>
              <a:t>Ordenes de Venta</a:t>
            </a:r>
            <a:endParaRPr lang="es-CL" sz="6532" dirty="0">
              <a:solidFill>
                <a:schemeClr val="bg1"/>
              </a:solidFill>
              <a:latin typeface="Angelface" pitchFamily="50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101" name="Rectángulo: esquinas redondeadas 100">
            <a:extLst>
              <a:ext uri="{FF2B5EF4-FFF2-40B4-BE49-F238E27FC236}">
                <a16:creationId xmlns:a16="http://schemas.microsoft.com/office/drawing/2014/main" id="{0A155951-9671-4EA6-9BA5-4894C98CB333}"/>
              </a:ext>
            </a:extLst>
          </p:cNvPr>
          <p:cNvSpPr/>
          <p:nvPr/>
        </p:nvSpPr>
        <p:spPr>
          <a:xfrm>
            <a:off x="473237" y="1582469"/>
            <a:ext cx="4223447" cy="604994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111" name="Rectángulo: esquinas redondeadas 110">
            <a:extLst>
              <a:ext uri="{FF2B5EF4-FFF2-40B4-BE49-F238E27FC236}">
                <a16:creationId xmlns:a16="http://schemas.microsoft.com/office/drawing/2014/main" id="{2F0F5CEE-A183-4B39-8715-F1C8F735566B}"/>
              </a:ext>
            </a:extLst>
          </p:cNvPr>
          <p:cNvSpPr/>
          <p:nvPr/>
        </p:nvSpPr>
        <p:spPr>
          <a:xfrm>
            <a:off x="524368" y="3850804"/>
            <a:ext cx="4115236" cy="1279658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113" name="Rectángulo: esquinas redondeadas 112">
            <a:extLst>
              <a:ext uri="{FF2B5EF4-FFF2-40B4-BE49-F238E27FC236}">
                <a16:creationId xmlns:a16="http://schemas.microsoft.com/office/drawing/2014/main" id="{907035ED-50C6-4207-BD92-D5027B05F656}"/>
              </a:ext>
            </a:extLst>
          </p:cNvPr>
          <p:cNvSpPr/>
          <p:nvPr/>
        </p:nvSpPr>
        <p:spPr>
          <a:xfrm>
            <a:off x="521789" y="6431097"/>
            <a:ext cx="4115236" cy="762266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</p:spTree>
    <p:extLst>
      <p:ext uri="{BB962C8B-B14F-4D97-AF65-F5344CB8AC3E}">
        <p14:creationId xmlns:p14="http://schemas.microsoft.com/office/powerpoint/2010/main" val="861691120"/>
      </p:ext>
    </p:extLst>
  </p:cSld>
  <p:clrMapOvr>
    <a:masterClrMapping/>
  </p:clrMapOvr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4" name="Imagen 113">
            <a:extLst>
              <a:ext uri="{FF2B5EF4-FFF2-40B4-BE49-F238E27FC236}">
                <a16:creationId xmlns:a16="http://schemas.microsoft.com/office/drawing/2014/main" id="{E2C72D66-3C05-40F4-818E-4CB8631B94FA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26633" t="9514" r="29569" b="27352"/>
          <a:stretch/>
        </p:blipFill>
        <p:spPr>
          <a:xfrm rot="16200000">
            <a:off x="2185505" y="-1998928"/>
            <a:ext cx="697876" cy="5068891"/>
          </a:xfrm>
          <a:prstGeom prst="rect">
            <a:avLst/>
          </a:prstGeom>
        </p:spPr>
      </p:pic>
      <p:sp>
        <p:nvSpPr>
          <p:cNvPr id="112" name="Rectángulo: esquinas redondeadas 111">
            <a:extLst>
              <a:ext uri="{FF2B5EF4-FFF2-40B4-BE49-F238E27FC236}">
                <a16:creationId xmlns:a16="http://schemas.microsoft.com/office/drawing/2014/main" id="{E115D612-3661-42A9-A486-91A7B88EA55F}"/>
              </a:ext>
            </a:extLst>
          </p:cNvPr>
          <p:cNvSpPr/>
          <p:nvPr/>
        </p:nvSpPr>
        <p:spPr>
          <a:xfrm>
            <a:off x="440504" y="6367648"/>
            <a:ext cx="4290148" cy="890633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110" name="Rectángulo: esquinas redondeadas 109">
            <a:extLst>
              <a:ext uri="{FF2B5EF4-FFF2-40B4-BE49-F238E27FC236}">
                <a16:creationId xmlns:a16="http://schemas.microsoft.com/office/drawing/2014/main" id="{9B78243E-FF09-471B-A928-593DCFE6BCF1}"/>
              </a:ext>
            </a:extLst>
          </p:cNvPr>
          <p:cNvSpPr/>
          <p:nvPr/>
        </p:nvSpPr>
        <p:spPr>
          <a:xfrm>
            <a:off x="440505" y="3776826"/>
            <a:ext cx="4290148" cy="1439386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84" name="Rectángulo: esquinas redondeadas 83">
            <a:extLst>
              <a:ext uri="{FF2B5EF4-FFF2-40B4-BE49-F238E27FC236}">
                <a16:creationId xmlns:a16="http://schemas.microsoft.com/office/drawing/2014/main" id="{AD7414DD-8DE6-45B8-8112-9BDDF0B186AF}"/>
              </a:ext>
            </a:extLst>
          </p:cNvPr>
          <p:cNvSpPr/>
          <p:nvPr/>
        </p:nvSpPr>
        <p:spPr>
          <a:xfrm>
            <a:off x="420001" y="1536627"/>
            <a:ext cx="4310651" cy="697874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2" name="Rectángulo: esquinas redondeadas 1">
            <a:extLst>
              <a:ext uri="{FF2B5EF4-FFF2-40B4-BE49-F238E27FC236}">
                <a16:creationId xmlns:a16="http://schemas.microsoft.com/office/drawing/2014/main" id="{99FF4510-806D-4AC7-8D73-69B355A697B8}"/>
              </a:ext>
            </a:extLst>
          </p:cNvPr>
          <p:cNvSpPr/>
          <p:nvPr/>
        </p:nvSpPr>
        <p:spPr>
          <a:xfrm>
            <a:off x="1308997" y="1142665"/>
            <a:ext cx="1021080" cy="217998"/>
          </a:xfrm>
          <a:prstGeom prst="roundRect">
            <a:avLst>
              <a:gd name="adj" fmla="val 0"/>
            </a:avLst>
          </a:prstGeom>
          <a:noFill/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4" name="Rectángulo 3">
            <a:extLst>
              <a:ext uri="{FF2B5EF4-FFF2-40B4-BE49-F238E27FC236}">
                <a16:creationId xmlns:a16="http://schemas.microsoft.com/office/drawing/2014/main" id="{2AFB77A1-E7B9-4F47-9144-3CC7BDF7EE3D}"/>
              </a:ext>
            </a:extLst>
          </p:cNvPr>
          <p:cNvSpPr/>
          <p:nvPr/>
        </p:nvSpPr>
        <p:spPr>
          <a:xfrm>
            <a:off x="440504" y="1056234"/>
            <a:ext cx="1021080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N.º Pedido</a:t>
            </a:r>
            <a:endParaRPr lang="es-CL" dirty="0">
              <a:effectLst/>
              <a:latin typeface="Akazan Lt" panose="02000506020000020003" pitchFamily="2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5" name="Rectángulo: esquinas redondeadas 4">
            <a:extLst>
              <a:ext uri="{FF2B5EF4-FFF2-40B4-BE49-F238E27FC236}">
                <a16:creationId xmlns:a16="http://schemas.microsoft.com/office/drawing/2014/main" id="{2842A9BB-0E44-4F1E-97DD-EF7322732B51}"/>
              </a:ext>
            </a:extLst>
          </p:cNvPr>
          <p:cNvSpPr/>
          <p:nvPr/>
        </p:nvSpPr>
        <p:spPr>
          <a:xfrm>
            <a:off x="3675604" y="1142059"/>
            <a:ext cx="1021080" cy="217998"/>
          </a:xfrm>
          <a:prstGeom prst="roundRect">
            <a:avLst>
              <a:gd name="adj" fmla="val 0"/>
            </a:avLst>
          </a:prstGeom>
          <a:noFill/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6" name="Rectángulo 5">
            <a:extLst>
              <a:ext uri="{FF2B5EF4-FFF2-40B4-BE49-F238E27FC236}">
                <a16:creationId xmlns:a16="http://schemas.microsoft.com/office/drawing/2014/main" id="{7F3D37A6-278E-4B2C-8776-6E7C1A84784E}"/>
              </a:ext>
            </a:extLst>
          </p:cNvPr>
          <p:cNvSpPr/>
          <p:nvPr/>
        </p:nvSpPr>
        <p:spPr>
          <a:xfrm>
            <a:off x="3079506" y="1063864"/>
            <a:ext cx="1021080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Fecha</a:t>
            </a:r>
          </a:p>
        </p:txBody>
      </p:sp>
      <p:grpSp>
        <p:nvGrpSpPr>
          <p:cNvPr id="17" name="Grupo 16">
            <a:extLst>
              <a:ext uri="{FF2B5EF4-FFF2-40B4-BE49-F238E27FC236}">
                <a16:creationId xmlns:a16="http://schemas.microsoft.com/office/drawing/2014/main" id="{A1221EF0-FDFE-48C3-A647-6370BEFC3A9F}"/>
              </a:ext>
            </a:extLst>
          </p:cNvPr>
          <p:cNvGrpSpPr/>
          <p:nvPr/>
        </p:nvGrpSpPr>
        <p:grpSpPr>
          <a:xfrm>
            <a:off x="428996" y="1535416"/>
            <a:ext cx="4190338" cy="715275"/>
            <a:chOff x="461175" y="1120552"/>
            <a:chExt cx="4190338" cy="715275"/>
          </a:xfrm>
        </p:grpSpPr>
        <p:sp>
          <p:nvSpPr>
            <p:cNvPr id="8" name="Rectángulo 7">
              <a:extLst>
                <a:ext uri="{FF2B5EF4-FFF2-40B4-BE49-F238E27FC236}">
                  <a16:creationId xmlns:a16="http://schemas.microsoft.com/office/drawing/2014/main" id="{9A52EE84-0DE8-4F26-AD5E-3CE20593F425}"/>
                </a:ext>
              </a:extLst>
            </p:cNvPr>
            <p:cNvSpPr/>
            <p:nvPr/>
          </p:nvSpPr>
          <p:spPr>
            <a:xfrm>
              <a:off x="477077" y="1120552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Cliente: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" name="Rectángulo 8">
              <a:extLst>
                <a:ext uri="{FF2B5EF4-FFF2-40B4-BE49-F238E27FC236}">
                  <a16:creationId xmlns:a16="http://schemas.microsoft.com/office/drawing/2014/main" id="{0293D1B7-439B-4947-A5F0-41627F3784A1}"/>
                </a:ext>
              </a:extLst>
            </p:cNvPr>
            <p:cNvSpPr/>
            <p:nvPr/>
          </p:nvSpPr>
          <p:spPr>
            <a:xfrm>
              <a:off x="461175" y="1452518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Teléfono: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10" name="Rectángulo 9">
              <a:extLst>
                <a:ext uri="{FF2B5EF4-FFF2-40B4-BE49-F238E27FC236}">
                  <a16:creationId xmlns:a16="http://schemas.microsoft.com/office/drawing/2014/main" id="{18CEE0AE-BC72-4F64-89A2-783C42213717}"/>
                </a:ext>
              </a:extLst>
            </p:cNvPr>
            <p:cNvSpPr/>
            <p:nvPr/>
          </p:nvSpPr>
          <p:spPr>
            <a:xfrm>
              <a:off x="2542395" y="1460468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Celular: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12" name="Conector recto 11">
              <a:extLst>
                <a:ext uri="{FF2B5EF4-FFF2-40B4-BE49-F238E27FC236}">
                  <a16:creationId xmlns:a16="http://schemas.microsoft.com/office/drawing/2014/main" id="{44FD2E21-B38E-48E6-8AF0-3E3DE6E69487}"/>
                </a:ext>
              </a:extLst>
            </p:cNvPr>
            <p:cNvCxnSpPr/>
            <p:nvPr/>
          </p:nvCxnSpPr>
          <p:spPr>
            <a:xfrm>
              <a:off x="1089328" y="1380954"/>
              <a:ext cx="3562185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Conector recto 12">
              <a:extLst>
                <a:ext uri="{FF2B5EF4-FFF2-40B4-BE49-F238E27FC236}">
                  <a16:creationId xmlns:a16="http://schemas.microsoft.com/office/drawing/2014/main" id="{FF0615F5-297B-42CC-9227-B689F664423A}"/>
                </a:ext>
              </a:extLst>
            </p:cNvPr>
            <p:cNvCxnSpPr>
              <a:cxnSpLocks/>
            </p:cNvCxnSpPr>
            <p:nvPr/>
          </p:nvCxnSpPr>
          <p:spPr>
            <a:xfrm>
              <a:off x="1194019" y="1700333"/>
              <a:ext cx="1348376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" name="Conector recto 14">
              <a:extLst>
                <a:ext uri="{FF2B5EF4-FFF2-40B4-BE49-F238E27FC236}">
                  <a16:creationId xmlns:a16="http://schemas.microsoft.com/office/drawing/2014/main" id="{BD48C7B8-5CAC-4F82-9216-C8AB344C1EF2}"/>
                </a:ext>
              </a:extLst>
            </p:cNvPr>
            <p:cNvCxnSpPr>
              <a:cxnSpLocks/>
            </p:cNvCxnSpPr>
            <p:nvPr/>
          </p:nvCxnSpPr>
          <p:spPr>
            <a:xfrm>
              <a:off x="3228230" y="1700333"/>
              <a:ext cx="1423283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7" name="Grupo 26">
            <a:extLst>
              <a:ext uri="{FF2B5EF4-FFF2-40B4-BE49-F238E27FC236}">
                <a16:creationId xmlns:a16="http://schemas.microsoft.com/office/drawing/2014/main" id="{D011FB4B-7475-4BE9-A358-6DA41A8D12AD}"/>
              </a:ext>
            </a:extLst>
          </p:cNvPr>
          <p:cNvGrpSpPr/>
          <p:nvPr/>
        </p:nvGrpSpPr>
        <p:grpSpPr>
          <a:xfrm>
            <a:off x="899417" y="2332501"/>
            <a:ext cx="3359980" cy="319046"/>
            <a:chOff x="864702" y="1908569"/>
            <a:chExt cx="3359980" cy="319046"/>
          </a:xfrm>
        </p:grpSpPr>
        <p:sp>
          <p:nvSpPr>
            <p:cNvPr id="19" name="Rectángulo: esquinas redondeadas 18">
              <a:extLst>
                <a:ext uri="{FF2B5EF4-FFF2-40B4-BE49-F238E27FC236}">
                  <a16:creationId xmlns:a16="http://schemas.microsoft.com/office/drawing/2014/main" id="{90C1F828-0023-4BD0-AE55-1A1D3BABD5CA}"/>
                </a:ext>
              </a:extLst>
            </p:cNvPr>
            <p:cNvSpPr/>
            <p:nvPr/>
          </p:nvSpPr>
          <p:spPr>
            <a:xfrm>
              <a:off x="888509" y="1931042"/>
              <a:ext cx="3336173" cy="267576"/>
            </a:xfrm>
            <a:prstGeom prst="roundRect">
              <a:avLst>
                <a:gd name="adj" fmla="val 3808"/>
              </a:avLst>
            </a:prstGeom>
            <a:solidFill>
              <a:srgbClr val="E5EBF7"/>
            </a:solidFill>
            <a:ln w="6350"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20" name="Rectángulo 19">
              <a:extLst>
                <a:ext uri="{FF2B5EF4-FFF2-40B4-BE49-F238E27FC236}">
                  <a16:creationId xmlns:a16="http://schemas.microsoft.com/office/drawing/2014/main" id="{56986F0A-658A-4DCF-8EF6-0F185C7C5060}"/>
                </a:ext>
              </a:extLst>
            </p:cNvPr>
            <p:cNvSpPr/>
            <p:nvPr/>
          </p:nvSpPr>
          <p:spPr>
            <a:xfrm>
              <a:off x="864702" y="1910995"/>
              <a:ext cx="140708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Tipo de Servicio: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21" name="Rectángulo 20">
              <a:extLst>
                <a:ext uri="{FF2B5EF4-FFF2-40B4-BE49-F238E27FC236}">
                  <a16:creationId xmlns:a16="http://schemas.microsoft.com/office/drawing/2014/main" id="{6492D76D-BD6D-4616-9DE0-599FC92A6658}"/>
                </a:ext>
              </a:extLst>
            </p:cNvPr>
            <p:cNvSpPr/>
            <p:nvPr/>
          </p:nvSpPr>
          <p:spPr>
            <a:xfrm>
              <a:off x="1993616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2" name="Rectángulo 21">
              <a:extLst>
                <a:ext uri="{FF2B5EF4-FFF2-40B4-BE49-F238E27FC236}">
                  <a16:creationId xmlns:a16="http://schemas.microsoft.com/office/drawing/2014/main" id="{BE82BD38-E445-4696-A0AB-597A418C5665}"/>
                </a:ext>
              </a:extLst>
            </p:cNvPr>
            <p:cNvSpPr/>
            <p:nvPr/>
          </p:nvSpPr>
          <p:spPr>
            <a:xfrm>
              <a:off x="2072635" y="1908569"/>
              <a:ext cx="654616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Costura</a:t>
              </a:r>
            </a:p>
          </p:txBody>
        </p:sp>
        <p:sp>
          <p:nvSpPr>
            <p:cNvPr id="23" name="Rectángulo 22">
              <a:extLst>
                <a:ext uri="{FF2B5EF4-FFF2-40B4-BE49-F238E27FC236}">
                  <a16:creationId xmlns:a16="http://schemas.microsoft.com/office/drawing/2014/main" id="{68F4B250-3831-418F-BFC4-D431DBC2CA70}"/>
                </a:ext>
              </a:extLst>
            </p:cNvPr>
            <p:cNvSpPr/>
            <p:nvPr/>
          </p:nvSpPr>
          <p:spPr>
            <a:xfrm>
              <a:off x="2660329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4" name="Rectángulo 23">
              <a:extLst>
                <a:ext uri="{FF2B5EF4-FFF2-40B4-BE49-F238E27FC236}">
                  <a16:creationId xmlns:a16="http://schemas.microsoft.com/office/drawing/2014/main" id="{4AA89D6B-DBBA-402D-AEBE-71E144A67F00}"/>
                </a:ext>
              </a:extLst>
            </p:cNvPr>
            <p:cNvSpPr/>
            <p:nvPr/>
          </p:nvSpPr>
          <p:spPr>
            <a:xfrm>
              <a:off x="2750460" y="1915094"/>
              <a:ext cx="81676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Confección</a:t>
              </a:r>
            </a:p>
          </p:txBody>
        </p:sp>
        <p:sp>
          <p:nvSpPr>
            <p:cNvPr id="25" name="Rectángulo 24">
              <a:extLst>
                <a:ext uri="{FF2B5EF4-FFF2-40B4-BE49-F238E27FC236}">
                  <a16:creationId xmlns:a16="http://schemas.microsoft.com/office/drawing/2014/main" id="{E35C0224-B0B5-4F53-8A83-F99AB3741D53}"/>
                </a:ext>
              </a:extLst>
            </p:cNvPr>
            <p:cNvSpPr/>
            <p:nvPr/>
          </p:nvSpPr>
          <p:spPr>
            <a:xfrm>
              <a:off x="3522045" y="2000787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6" name="Rectángulo 25">
              <a:extLst>
                <a:ext uri="{FF2B5EF4-FFF2-40B4-BE49-F238E27FC236}">
                  <a16:creationId xmlns:a16="http://schemas.microsoft.com/office/drawing/2014/main" id="{6D0BC1E9-E235-4F61-AC23-ACA0B4CF88CA}"/>
                </a:ext>
              </a:extLst>
            </p:cNvPr>
            <p:cNvSpPr/>
            <p:nvPr/>
          </p:nvSpPr>
          <p:spPr>
            <a:xfrm>
              <a:off x="3612029" y="1915094"/>
              <a:ext cx="552402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Otros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sp>
        <p:nvSpPr>
          <p:cNvPr id="28" name="Rectángulo 27">
            <a:extLst>
              <a:ext uri="{FF2B5EF4-FFF2-40B4-BE49-F238E27FC236}">
                <a16:creationId xmlns:a16="http://schemas.microsoft.com/office/drawing/2014/main" id="{68588BD4-AE96-4CF9-9C4B-24A6D79FE99D}"/>
              </a:ext>
            </a:extLst>
          </p:cNvPr>
          <p:cNvSpPr/>
          <p:nvPr/>
        </p:nvSpPr>
        <p:spPr>
          <a:xfrm>
            <a:off x="354701" y="2633649"/>
            <a:ext cx="2183733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Descripción del Servicio:</a:t>
            </a:r>
            <a:endParaRPr lang="es-CL" dirty="0">
              <a:effectLst/>
              <a:latin typeface="Akazan Lt" panose="02000506020000020003" pitchFamily="2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pic>
        <p:nvPicPr>
          <p:cNvPr id="30" name="Imagen 29">
            <a:extLst>
              <a:ext uri="{FF2B5EF4-FFF2-40B4-BE49-F238E27FC236}">
                <a16:creationId xmlns:a16="http://schemas.microsoft.com/office/drawing/2014/main" id="{3E931A31-DC47-4A40-8DA9-8FC83A9306DD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203" t="66278" r="8673" b="23449"/>
          <a:stretch/>
        </p:blipFill>
        <p:spPr>
          <a:xfrm>
            <a:off x="440505" y="2944813"/>
            <a:ext cx="4301657" cy="738769"/>
          </a:xfrm>
          <a:prstGeom prst="rect">
            <a:avLst/>
          </a:prstGeom>
        </p:spPr>
      </p:pic>
      <p:grpSp>
        <p:nvGrpSpPr>
          <p:cNvPr id="76" name="Grupo 75">
            <a:extLst>
              <a:ext uri="{FF2B5EF4-FFF2-40B4-BE49-F238E27FC236}">
                <a16:creationId xmlns:a16="http://schemas.microsoft.com/office/drawing/2014/main" id="{EBD2F4EC-A8BF-4680-A871-AD5F1ACFA33A}"/>
              </a:ext>
            </a:extLst>
          </p:cNvPr>
          <p:cNvGrpSpPr/>
          <p:nvPr/>
        </p:nvGrpSpPr>
        <p:grpSpPr>
          <a:xfrm>
            <a:off x="513147" y="3825721"/>
            <a:ext cx="4187950" cy="1277269"/>
            <a:chOff x="425691" y="4023521"/>
            <a:chExt cx="4187950" cy="1277269"/>
          </a:xfrm>
        </p:grpSpPr>
        <p:sp>
          <p:nvSpPr>
            <p:cNvPr id="39" name="Rectángulo 38">
              <a:extLst>
                <a:ext uri="{FF2B5EF4-FFF2-40B4-BE49-F238E27FC236}">
                  <a16:creationId xmlns:a16="http://schemas.microsoft.com/office/drawing/2014/main" id="{02E4A93C-8F9C-4884-B2B6-80528735D3E3}"/>
                </a:ext>
              </a:extLst>
            </p:cNvPr>
            <p:cNvSpPr/>
            <p:nvPr/>
          </p:nvSpPr>
          <p:spPr>
            <a:xfrm>
              <a:off x="425691" y="4023521"/>
              <a:ext cx="118105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Ficha de Medidas</a:t>
              </a:r>
            </a:p>
          </p:txBody>
        </p:sp>
        <p:sp>
          <p:nvSpPr>
            <p:cNvPr id="41" name="Rectángulo 40">
              <a:extLst>
                <a:ext uri="{FF2B5EF4-FFF2-40B4-BE49-F238E27FC236}">
                  <a16:creationId xmlns:a16="http://schemas.microsoft.com/office/drawing/2014/main" id="{92B9E128-7B4C-45E7-9BA8-B9EA85687B92}"/>
                </a:ext>
              </a:extLst>
            </p:cNvPr>
            <p:cNvSpPr/>
            <p:nvPr/>
          </p:nvSpPr>
          <p:spPr>
            <a:xfrm>
              <a:off x="754528" y="4254831"/>
              <a:ext cx="66475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H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ombros</a:t>
              </a:r>
            </a:p>
          </p:txBody>
        </p:sp>
        <p:grpSp>
          <p:nvGrpSpPr>
            <p:cNvPr id="53" name="Grupo 52">
              <a:extLst>
                <a:ext uri="{FF2B5EF4-FFF2-40B4-BE49-F238E27FC236}">
                  <a16:creationId xmlns:a16="http://schemas.microsoft.com/office/drawing/2014/main" id="{F280F20A-CEEA-4B75-946C-268CF551042A}"/>
                </a:ext>
              </a:extLst>
            </p:cNvPr>
            <p:cNvGrpSpPr/>
            <p:nvPr/>
          </p:nvGrpSpPr>
          <p:grpSpPr>
            <a:xfrm>
              <a:off x="499785" y="4324233"/>
              <a:ext cx="319496" cy="903494"/>
              <a:chOff x="499785" y="4324233"/>
              <a:chExt cx="319496" cy="903494"/>
            </a:xfrm>
          </p:grpSpPr>
          <p:sp>
            <p:nvSpPr>
              <p:cNvPr id="40" name="Rectángulo 39">
                <a:extLst>
                  <a:ext uri="{FF2B5EF4-FFF2-40B4-BE49-F238E27FC236}">
                    <a16:creationId xmlns:a16="http://schemas.microsoft.com/office/drawing/2014/main" id="{E47B04F6-4E0C-443A-9D7F-51CC3A6E8167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 dirty="0"/>
              </a:p>
            </p:txBody>
          </p:sp>
          <p:sp>
            <p:nvSpPr>
              <p:cNvPr id="42" name="Rectángulo 41">
                <a:extLst>
                  <a:ext uri="{FF2B5EF4-FFF2-40B4-BE49-F238E27FC236}">
                    <a16:creationId xmlns:a16="http://schemas.microsoft.com/office/drawing/2014/main" id="{E0D8D7D1-E8A9-477D-BB59-7D4037A10AD8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3" name="Rectángulo 42">
                <a:extLst>
                  <a:ext uri="{FF2B5EF4-FFF2-40B4-BE49-F238E27FC236}">
                    <a16:creationId xmlns:a16="http://schemas.microsoft.com/office/drawing/2014/main" id="{F11EEA12-BB2F-4295-96AC-15AABB2EB594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4" name="Rectángulo 43">
                <a:extLst>
                  <a:ext uri="{FF2B5EF4-FFF2-40B4-BE49-F238E27FC236}">
                    <a16:creationId xmlns:a16="http://schemas.microsoft.com/office/drawing/2014/main" id="{4CA8619C-54F1-4E1B-8AD0-2AB97850AF39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5" name="Rectángulo 44">
                <a:extLst>
                  <a:ext uri="{FF2B5EF4-FFF2-40B4-BE49-F238E27FC236}">
                    <a16:creationId xmlns:a16="http://schemas.microsoft.com/office/drawing/2014/main" id="{A892E23F-412E-4C2B-BF07-19DEFB875F6D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48" name="Rectángulo 47">
              <a:extLst>
                <a:ext uri="{FF2B5EF4-FFF2-40B4-BE49-F238E27FC236}">
                  <a16:creationId xmlns:a16="http://schemas.microsoft.com/office/drawing/2014/main" id="{F61B7A8A-9FD8-4CD0-98C1-D19A7D442815}"/>
                </a:ext>
              </a:extLst>
            </p:cNvPr>
            <p:cNvSpPr/>
            <p:nvPr/>
          </p:nvSpPr>
          <p:spPr>
            <a:xfrm>
              <a:off x="754528" y="4446790"/>
              <a:ext cx="66475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Busto</a:t>
              </a:r>
            </a:p>
          </p:txBody>
        </p:sp>
        <p:sp>
          <p:nvSpPr>
            <p:cNvPr id="49" name="Rectángulo 48">
              <a:extLst>
                <a:ext uri="{FF2B5EF4-FFF2-40B4-BE49-F238E27FC236}">
                  <a16:creationId xmlns:a16="http://schemas.microsoft.com/office/drawing/2014/main" id="{CB2C72A1-AB47-4A03-B163-24BB2C1F201C}"/>
                </a:ext>
              </a:extLst>
            </p:cNvPr>
            <p:cNvSpPr/>
            <p:nvPr/>
          </p:nvSpPr>
          <p:spPr>
            <a:xfrm>
              <a:off x="754528" y="4627222"/>
              <a:ext cx="934027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Larg</a:t>
              </a: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 Espalda</a:t>
              </a:r>
            </a:p>
          </p:txBody>
        </p:sp>
        <p:sp>
          <p:nvSpPr>
            <p:cNvPr id="50" name="Rectángulo 49">
              <a:extLst>
                <a:ext uri="{FF2B5EF4-FFF2-40B4-BE49-F238E27FC236}">
                  <a16:creationId xmlns:a16="http://schemas.microsoft.com/office/drawing/2014/main" id="{C5BC14CB-F47E-4D58-8F68-DDE41F381913}"/>
                </a:ext>
              </a:extLst>
            </p:cNvPr>
            <p:cNvSpPr/>
            <p:nvPr/>
          </p:nvSpPr>
          <p:spPr>
            <a:xfrm>
              <a:off x="754528" y="4819750"/>
              <a:ext cx="934027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Busto</a:t>
              </a:r>
            </a:p>
          </p:txBody>
        </p:sp>
        <p:sp>
          <p:nvSpPr>
            <p:cNvPr id="52" name="Rectángulo 51">
              <a:extLst>
                <a:ext uri="{FF2B5EF4-FFF2-40B4-BE49-F238E27FC236}">
                  <a16:creationId xmlns:a16="http://schemas.microsoft.com/office/drawing/2014/main" id="{39884370-F146-4FD9-9DE4-63D0F5CF1CFD}"/>
                </a:ext>
              </a:extLst>
            </p:cNvPr>
            <p:cNvSpPr/>
            <p:nvPr/>
          </p:nvSpPr>
          <p:spPr>
            <a:xfrm>
              <a:off x="763644" y="5019073"/>
              <a:ext cx="54205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</a:t>
              </a:r>
            </a:p>
          </p:txBody>
        </p:sp>
        <p:grpSp>
          <p:nvGrpSpPr>
            <p:cNvPr id="54" name="Grupo 53">
              <a:extLst>
                <a:ext uri="{FF2B5EF4-FFF2-40B4-BE49-F238E27FC236}">
                  <a16:creationId xmlns:a16="http://schemas.microsoft.com/office/drawing/2014/main" id="{899D3852-9FE5-4802-ABAC-63F149199D1B}"/>
                </a:ext>
              </a:extLst>
            </p:cNvPr>
            <p:cNvGrpSpPr/>
            <p:nvPr/>
          </p:nvGrpSpPr>
          <p:grpSpPr>
            <a:xfrm>
              <a:off x="1603520" y="4324233"/>
              <a:ext cx="319496" cy="903494"/>
              <a:chOff x="499785" y="4324233"/>
              <a:chExt cx="319496" cy="903494"/>
            </a:xfrm>
          </p:grpSpPr>
          <p:sp>
            <p:nvSpPr>
              <p:cNvPr id="55" name="Rectángulo 54">
                <a:extLst>
                  <a:ext uri="{FF2B5EF4-FFF2-40B4-BE49-F238E27FC236}">
                    <a16:creationId xmlns:a16="http://schemas.microsoft.com/office/drawing/2014/main" id="{B9500116-F8A0-4B60-A41D-DDA61DAD96E1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6" name="Rectángulo 55">
                <a:extLst>
                  <a:ext uri="{FF2B5EF4-FFF2-40B4-BE49-F238E27FC236}">
                    <a16:creationId xmlns:a16="http://schemas.microsoft.com/office/drawing/2014/main" id="{32936542-49CC-49B3-82EB-7BF61A120F45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7" name="Rectángulo 56">
                <a:extLst>
                  <a:ext uri="{FF2B5EF4-FFF2-40B4-BE49-F238E27FC236}">
                    <a16:creationId xmlns:a16="http://schemas.microsoft.com/office/drawing/2014/main" id="{8750774D-2064-4D64-A3A9-4DF20C839018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8" name="Rectángulo 57">
                <a:extLst>
                  <a:ext uri="{FF2B5EF4-FFF2-40B4-BE49-F238E27FC236}">
                    <a16:creationId xmlns:a16="http://schemas.microsoft.com/office/drawing/2014/main" id="{83283F80-022F-44A8-A5C5-F600B41761E0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9" name="Rectángulo 58">
                <a:extLst>
                  <a:ext uri="{FF2B5EF4-FFF2-40B4-BE49-F238E27FC236}">
                    <a16:creationId xmlns:a16="http://schemas.microsoft.com/office/drawing/2014/main" id="{B3B65F57-430F-44F5-B56A-77EC86B78C32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60" name="Rectángulo 59">
              <a:extLst>
                <a:ext uri="{FF2B5EF4-FFF2-40B4-BE49-F238E27FC236}">
                  <a16:creationId xmlns:a16="http://schemas.microsoft.com/office/drawing/2014/main" id="{6466DA8E-C652-4658-9DE6-CC4010FF4254}"/>
                </a:ext>
              </a:extLst>
            </p:cNvPr>
            <p:cNvSpPr/>
            <p:nvPr/>
          </p:nvSpPr>
          <p:spPr>
            <a:xfrm>
              <a:off x="1857045" y="4249221"/>
              <a:ext cx="140225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Frente </a:t>
              </a:r>
            </a:p>
          </p:txBody>
        </p:sp>
        <p:sp>
          <p:nvSpPr>
            <p:cNvPr id="61" name="Rectángulo 60">
              <a:extLst>
                <a:ext uri="{FF2B5EF4-FFF2-40B4-BE49-F238E27FC236}">
                  <a16:creationId xmlns:a16="http://schemas.microsoft.com/office/drawing/2014/main" id="{31371062-0AD6-4B71-A228-5A8B2CD3F31E}"/>
                </a:ext>
              </a:extLst>
            </p:cNvPr>
            <p:cNvSpPr/>
            <p:nvPr/>
          </p:nvSpPr>
          <p:spPr>
            <a:xfrm>
              <a:off x="1857045" y="4448480"/>
              <a:ext cx="1327750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Costado</a:t>
              </a:r>
            </a:p>
          </p:txBody>
        </p:sp>
        <p:sp>
          <p:nvSpPr>
            <p:cNvPr id="62" name="Rectángulo 61">
              <a:extLst>
                <a:ext uri="{FF2B5EF4-FFF2-40B4-BE49-F238E27FC236}">
                  <a16:creationId xmlns:a16="http://schemas.microsoft.com/office/drawing/2014/main" id="{5A4E51EF-8D78-4EC7-9B0F-BE0BEA9BB197}"/>
                </a:ext>
              </a:extLst>
            </p:cNvPr>
            <p:cNvSpPr/>
            <p:nvPr/>
          </p:nvSpPr>
          <p:spPr>
            <a:xfrm>
              <a:off x="1867696" y="4627222"/>
              <a:ext cx="60857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Cadera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63" name="Rectángulo 62">
              <a:extLst>
                <a:ext uri="{FF2B5EF4-FFF2-40B4-BE49-F238E27FC236}">
                  <a16:creationId xmlns:a16="http://schemas.microsoft.com/office/drawing/2014/main" id="{14010947-628E-4464-9589-CBFF26BCD86C}"/>
                </a:ext>
              </a:extLst>
            </p:cNvPr>
            <p:cNvSpPr/>
            <p:nvPr/>
          </p:nvSpPr>
          <p:spPr>
            <a:xfrm>
              <a:off x="1867696" y="4813319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Rodilla</a:t>
              </a:r>
            </a:p>
          </p:txBody>
        </p:sp>
        <p:sp>
          <p:nvSpPr>
            <p:cNvPr id="64" name="Rectángulo 63">
              <a:extLst>
                <a:ext uri="{FF2B5EF4-FFF2-40B4-BE49-F238E27FC236}">
                  <a16:creationId xmlns:a16="http://schemas.microsoft.com/office/drawing/2014/main" id="{B9F5A617-31DA-4B42-AA9F-20464752E28F}"/>
                </a:ext>
              </a:extLst>
            </p:cNvPr>
            <p:cNvSpPr/>
            <p:nvPr/>
          </p:nvSpPr>
          <p:spPr>
            <a:xfrm>
              <a:off x="1862655" y="5016100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Rodilla</a:t>
              </a:r>
            </a:p>
          </p:txBody>
        </p:sp>
        <p:grpSp>
          <p:nvGrpSpPr>
            <p:cNvPr id="65" name="Grupo 64">
              <a:extLst>
                <a:ext uri="{FF2B5EF4-FFF2-40B4-BE49-F238E27FC236}">
                  <a16:creationId xmlns:a16="http://schemas.microsoft.com/office/drawing/2014/main" id="{320CD5EF-93F7-494C-8D7A-6A0B8DEABED7}"/>
                </a:ext>
              </a:extLst>
            </p:cNvPr>
            <p:cNvGrpSpPr/>
            <p:nvPr/>
          </p:nvGrpSpPr>
          <p:grpSpPr>
            <a:xfrm>
              <a:off x="3122565" y="4330398"/>
              <a:ext cx="319496" cy="903494"/>
              <a:chOff x="499785" y="4324233"/>
              <a:chExt cx="319496" cy="903494"/>
            </a:xfrm>
          </p:grpSpPr>
          <p:sp>
            <p:nvSpPr>
              <p:cNvPr id="66" name="Rectángulo 65">
                <a:extLst>
                  <a:ext uri="{FF2B5EF4-FFF2-40B4-BE49-F238E27FC236}">
                    <a16:creationId xmlns:a16="http://schemas.microsoft.com/office/drawing/2014/main" id="{F5AFC7C4-3C8D-4234-9F99-591641CB149C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7" name="Rectángulo 66">
                <a:extLst>
                  <a:ext uri="{FF2B5EF4-FFF2-40B4-BE49-F238E27FC236}">
                    <a16:creationId xmlns:a16="http://schemas.microsoft.com/office/drawing/2014/main" id="{672EC4D9-7968-40EF-8E37-0AB1B0B57B4D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8" name="Rectángulo 67">
                <a:extLst>
                  <a:ext uri="{FF2B5EF4-FFF2-40B4-BE49-F238E27FC236}">
                    <a16:creationId xmlns:a16="http://schemas.microsoft.com/office/drawing/2014/main" id="{79992F34-89A5-437A-A008-60DF00CD58FB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9" name="Rectángulo 68">
                <a:extLst>
                  <a:ext uri="{FF2B5EF4-FFF2-40B4-BE49-F238E27FC236}">
                    <a16:creationId xmlns:a16="http://schemas.microsoft.com/office/drawing/2014/main" id="{5A44A7C8-1EF2-4BA3-A253-805C71A8205A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70" name="Rectángulo 69">
                <a:extLst>
                  <a:ext uri="{FF2B5EF4-FFF2-40B4-BE49-F238E27FC236}">
                    <a16:creationId xmlns:a16="http://schemas.microsoft.com/office/drawing/2014/main" id="{9FCEB1F4-D108-40F4-9C61-46A7811EF12A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71" name="Rectángulo 70">
              <a:extLst>
                <a:ext uri="{FF2B5EF4-FFF2-40B4-BE49-F238E27FC236}">
                  <a16:creationId xmlns:a16="http://schemas.microsoft.com/office/drawing/2014/main" id="{7667203C-F86F-4632-8695-E8C8F777376B}"/>
                </a:ext>
              </a:extLst>
            </p:cNvPr>
            <p:cNvSpPr/>
            <p:nvPr/>
          </p:nvSpPr>
          <p:spPr>
            <a:xfrm>
              <a:off x="3391445" y="4257235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Pantalones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2" name="Rectángulo 71">
              <a:extLst>
                <a:ext uri="{FF2B5EF4-FFF2-40B4-BE49-F238E27FC236}">
                  <a16:creationId xmlns:a16="http://schemas.microsoft.com/office/drawing/2014/main" id="{58BFB19A-50EB-45F1-A3CE-85D479F6FF63}"/>
                </a:ext>
              </a:extLst>
            </p:cNvPr>
            <p:cNvSpPr/>
            <p:nvPr/>
          </p:nvSpPr>
          <p:spPr>
            <a:xfrm>
              <a:off x="3392643" y="4443247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Falda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3" name="Rectángulo 72">
              <a:extLst>
                <a:ext uri="{FF2B5EF4-FFF2-40B4-BE49-F238E27FC236}">
                  <a16:creationId xmlns:a16="http://schemas.microsoft.com/office/drawing/2014/main" id="{1D61C0AB-6E23-4955-B604-F5425931A240}"/>
                </a:ext>
              </a:extLst>
            </p:cNvPr>
            <p:cNvSpPr/>
            <p:nvPr/>
          </p:nvSpPr>
          <p:spPr>
            <a:xfrm>
              <a:off x="3388231" y="4632248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Brazos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4" name="Rectángulo 73">
              <a:extLst>
                <a:ext uri="{FF2B5EF4-FFF2-40B4-BE49-F238E27FC236}">
                  <a16:creationId xmlns:a16="http://schemas.microsoft.com/office/drawing/2014/main" id="{82FFD66E-2E43-472B-9751-82F25D60E63F}"/>
                </a:ext>
              </a:extLst>
            </p:cNvPr>
            <p:cNvSpPr/>
            <p:nvPr/>
          </p:nvSpPr>
          <p:spPr>
            <a:xfrm>
              <a:off x="3391445" y="4824776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Brazos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5" name="Rectángulo 74">
              <a:extLst>
                <a:ext uri="{FF2B5EF4-FFF2-40B4-BE49-F238E27FC236}">
                  <a16:creationId xmlns:a16="http://schemas.microsoft.com/office/drawing/2014/main" id="{567DC8AA-44AB-4858-80A5-59093DB9B205}"/>
                </a:ext>
              </a:extLst>
            </p:cNvPr>
            <p:cNvSpPr/>
            <p:nvPr/>
          </p:nvSpPr>
          <p:spPr>
            <a:xfrm>
              <a:off x="3392014" y="5019687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Puños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77" name="Grupo 76">
            <a:extLst>
              <a:ext uri="{FF2B5EF4-FFF2-40B4-BE49-F238E27FC236}">
                <a16:creationId xmlns:a16="http://schemas.microsoft.com/office/drawing/2014/main" id="{E1C409F8-653D-4D9B-BD5A-C6F51AAA093A}"/>
              </a:ext>
            </a:extLst>
          </p:cNvPr>
          <p:cNvGrpSpPr/>
          <p:nvPr/>
        </p:nvGrpSpPr>
        <p:grpSpPr>
          <a:xfrm>
            <a:off x="827247" y="5284367"/>
            <a:ext cx="3869438" cy="314947"/>
            <a:chOff x="846774" y="1908569"/>
            <a:chExt cx="3869438" cy="314947"/>
          </a:xfrm>
        </p:grpSpPr>
        <p:sp>
          <p:nvSpPr>
            <p:cNvPr id="78" name="Rectángulo: esquinas redondeadas 77">
              <a:extLst>
                <a:ext uri="{FF2B5EF4-FFF2-40B4-BE49-F238E27FC236}">
                  <a16:creationId xmlns:a16="http://schemas.microsoft.com/office/drawing/2014/main" id="{2060D2E5-A165-4593-B293-BEB07BBA723F}"/>
                </a:ext>
              </a:extLst>
            </p:cNvPr>
            <p:cNvSpPr/>
            <p:nvPr/>
          </p:nvSpPr>
          <p:spPr>
            <a:xfrm>
              <a:off x="888509" y="1931042"/>
              <a:ext cx="3548063" cy="267576"/>
            </a:xfrm>
            <a:prstGeom prst="roundRect">
              <a:avLst>
                <a:gd name="adj" fmla="val 3808"/>
              </a:avLst>
            </a:prstGeom>
            <a:solidFill>
              <a:srgbClr val="E5EBF7"/>
            </a:solidFill>
            <a:ln w="6350"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79" name="Rectángulo 78">
              <a:extLst>
                <a:ext uri="{FF2B5EF4-FFF2-40B4-BE49-F238E27FC236}">
                  <a16:creationId xmlns:a16="http://schemas.microsoft.com/office/drawing/2014/main" id="{E7877A37-7626-4D32-BC91-E7815A0457B0}"/>
                </a:ext>
              </a:extLst>
            </p:cNvPr>
            <p:cNvSpPr/>
            <p:nvPr/>
          </p:nvSpPr>
          <p:spPr>
            <a:xfrm>
              <a:off x="846774" y="1910995"/>
              <a:ext cx="140708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Material Utilizado</a:t>
              </a:r>
            </a:p>
          </p:txBody>
        </p:sp>
        <p:sp>
          <p:nvSpPr>
            <p:cNvPr id="80" name="Rectángulo 79">
              <a:extLst>
                <a:ext uri="{FF2B5EF4-FFF2-40B4-BE49-F238E27FC236}">
                  <a16:creationId xmlns:a16="http://schemas.microsoft.com/office/drawing/2014/main" id="{EED52FFC-D234-4972-9362-CCA8BD8E1E1D}"/>
                </a:ext>
              </a:extLst>
            </p:cNvPr>
            <p:cNvSpPr/>
            <p:nvPr/>
          </p:nvSpPr>
          <p:spPr>
            <a:xfrm>
              <a:off x="1951784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81" name="Rectángulo 80">
              <a:extLst>
                <a:ext uri="{FF2B5EF4-FFF2-40B4-BE49-F238E27FC236}">
                  <a16:creationId xmlns:a16="http://schemas.microsoft.com/office/drawing/2014/main" id="{810D7B33-A378-48EE-81DB-D80ABF08CAFF}"/>
                </a:ext>
              </a:extLst>
            </p:cNvPr>
            <p:cNvSpPr/>
            <p:nvPr/>
          </p:nvSpPr>
          <p:spPr>
            <a:xfrm>
              <a:off x="2018850" y="1908569"/>
              <a:ext cx="1230415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Traído por cliente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82" name="Rectángulo 81">
              <a:extLst>
                <a:ext uri="{FF2B5EF4-FFF2-40B4-BE49-F238E27FC236}">
                  <a16:creationId xmlns:a16="http://schemas.microsoft.com/office/drawing/2014/main" id="{C6BA340D-8998-4AB9-89C7-B008C984CE74}"/>
                </a:ext>
              </a:extLst>
            </p:cNvPr>
            <p:cNvSpPr/>
            <p:nvPr/>
          </p:nvSpPr>
          <p:spPr>
            <a:xfrm>
              <a:off x="3114635" y="2000787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85" name="Rectángulo 84">
              <a:extLst>
                <a:ext uri="{FF2B5EF4-FFF2-40B4-BE49-F238E27FC236}">
                  <a16:creationId xmlns:a16="http://schemas.microsoft.com/office/drawing/2014/main" id="{E804BDC5-B8E3-4BEE-B9A1-7A7F9FE1772F}"/>
                </a:ext>
              </a:extLst>
            </p:cNvPr>
            <p:cNvSpPr/>
            <p:nvPr/>
          </p:nvSpPr>
          <p:spPr>
            <a:xfrm>
              <a:off x="3194974" y="1908569"/>
              <a:ext cx="152123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Comprado por uno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pic>
        <p:nvPicPr>
          <p:cNvPr id="86" name="Imagen 85">
            <a:extLst>
              <a:ext uri="{FF2B5EF4-FFF2-40B4-BE49-F238E27FC236}">
                <a16:creationId xmlns:a16="http://schemas.microsoft.com/office/drawing/2014/main" id="{5E40D706-1789-41B8-8B26-B918DFB9E15B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203" t="66278" r="8673" b="23356"/>
          <a:stretch/>
        </p:blipFill>
        <p:spPr>
          <a:xfrm>
            <a:off x="420002" y="5572807"/>
            <a:ext cx="4301657" cy="745544"/>
          </a:xfrm>
          <a:prstGeom prst="rect">
            <a:avLst/>
          </a:prstGeom>
        </p:spPr>
      </p:pic>
      <p:grpSp>
        <p:nvGrpSpPr>
          <p:cNvPr id="99" name="Grupo 98">
            <a:extLst>
              <a:ext uri="{FF2B5EF4-FFF2-40B4-BE49-F238E27FC236}">
                <a16:creationId xmlns:a16="http://schemas.microsoft.com/office/drawing/2014/main" id="{A495B0AB-2D8A-4029-A820-29583E476264}"/>
              </a:ext>
            </a:extLst>
          </p:cNvPr>
          <p:cNvGrpSpPr/>
          <p:nvPr/>
        </p:nvGrpSpPr>
        <p:grpSpPr>
          <a:xfrm>
            <a:off x="513886" y="6402346"/>
            <a:ext cx="4328637" cy="751470"/>
            <a:chOff x="507023" y="6357999"/>
            <a:chExt cx="4328637" cy="751470"/>
          </a:xfrm>
        </p:grpSpPr>
        <p:sp>
          <p:nvSpPr>
            <p:cNvPr id="88" name="Rectángulo 87">
              <a:extLst>
                <a:ext uri="{FF2B5EF4-FFF2-40B4-BE49-F238E27FC236}">
                  <a16:creationId xmlns:a16="http://schemas.microsoft.com/office/drawing/2014/main" id="{CABB359B-7FAA-4851-BFBB-C7E16CD1F9CA}"/>
                </a:ext>
              </a:extLst>
            </p:cNvPr>
            <p:cNvSpPr/>
            <p:nvPr/>
          </p:nvSpPr>
          <p:spPr>
            <a:xfrm>
              <a:off x="507023" y="6357999"/>
              <a:ext cx="1590222" cy="34394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6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Formas de Pago</a:t>
              </a:r>
              <a:endParaRPr lang="es-CL" sz="16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89" name="Rectángulo 88">
              <a:extLst>
                <a:ext uri="{FF2B5EF4-FFF2-40B4-BE49-F238E27FC236}">
                  <a16:creationId xmlns:a16="http://schemas.microsoft.com/office/drawing/2014/main" id="{5C3FB13F-67AB-4E67-B8DB-16F6AEF462D6}"/>
                </a:ext>
              </a:extLst>
            </p:cNvPr>
            <p:cNvSpPr/>
            <p:nvPr/>
          </p:nvSpPr>
          <p:spPr>
            <a:xfrm>
              <a:off x="508665" y="6755574"/>
              <a:ext cx="118105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Total a Pagar: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90" name="Conector recto 89">
              <a:extLst>
                <a:ext uri="{FF2B5EF4-FFF2-40B4-BE49-F238E27FC236}">
                  <a16:creationId xmlns:a16="http://schemas.microsoft.com/office/drawing/2014/main" id="{E991F5D5-602F-41C6-A05E-4F641BA735F5}"/>
                </a:ext>
              </a:extLst>
            </p:cNvPr>
            <p:cNvCxnSpPr>
              <a:cxnSpLocks/>
            </p:cNvCxnSpPr>
            <p:nvPr/>
          </p:nvCxnSpPr>
          <p:spPr>
            <a:xfrm>
              <a:off x="1405339" y="6956676"/>
              <a:ext cx="1125661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3" name="Rectángulo 92">
              <a:extLst>
                <a:ext uri="{FF2B5EF4-FFF2-40B4-BE49-F238E27FC236}">
                  <a16:creationId xmlns:a16="http://schemas.microsoft.com/office/drawing/2014/main" id="{6EBF0BAA-1830-4082-9014-C97DF0F57357}"/>
                </a:ext>
              </a:extLst>
            </p:cNvPr>
            <p:cNvSpPr/>
            <p:nvPr/>
          </p:nvSpPr>
          <p:spPr>
            <a:xfrm>
              <a:off x="2618328" y="6480608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94" name="Rectángulo 93">
              <a:extLst>
                <a:ext uri="{FF2B5EF4-FFF2-40B4-BE49-F238E27FC236}">
                  <a16:creationId xmlns:a16="http://schemas.microsoft.com/office/drawing/2014/main" id="{6B27A875-5C49-4CE4-884A-53A0A9CD71C2}"/>
                </a:ext>
              </a:extLst>
            </p:cNvPr>
            <p:cNvSpPr/>
            <p:nvPr/>
          </p:nvSpPr>
          <p:spPr>
            <a:xfrm>
              <a:off x="2698547" y="6392360"/>
              <a:ext cx="213711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50% Adel</a:t>
              </a: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anto / 50% Entrega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5" name="Rectángulo 94">
              <a:extLst>
                <a:ext uri="{FF2B5EF4-FFF2-40B4-BE49-F238E27FC236}">
                  <a16:creationId xmlns:a16="http://schemas.microsoft.com/office/drawing/2014/main" id="{796D9CDE-CE6A-44BC-B977-018DBDB7ADB1}"/>
                </a:ext>
              </a:extLst>
            </p:cNvPr>
            <p:cNvSpPr/>
            <p:nvPr/>
          </p:nvSpPr>
          <p:spPr>
            <a:xfrm>
              <a:off x="2618327" y="6671604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96" name="Rectángulo 95">
              <a:extLst>
                <a:ext uri="{FF2B5EF4-FFF2-40B4-BE49-F238E27FC236}">
                  <a16:creationId xmlns:a16="http://schemas.microsoft.com/office/drawing/2014/main" id="{E1A9C05A-E9F5-40BA-9B89-F4925868A6E2}"/>
                </a:ext>
              </a:extLst>
            </p:cNvPr>
            <p:cNvSpPr/>
            <p:nvPr/>
          </p:nvSpPr>
          <p:spPr>
            <a:xfrm>
              <a:off x="2698547" y="6590190"/>
              <a:ext cx="125637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Tarjeta de Crédito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7" name="Rectángulo 96">
              <a:extLst>
                <a:ext uri="{FF2B5EF4-FFF2-40B4-BE49-F238E27FC236}">
                  <a16:creationId xmlns:a16="http://schemas.microsoft.com/office/drawing/2014/main" id="{FDB9D3DA-79A0-4743-B169-42B0206C7917}"/>
                </a:ext>
              </a:extLst>
            </p:cNvPr>
            <p:cNvSpPr/>
            <p:nvPr/>
          </p:nvSpPr>
          <p:spPr>
            <a:xfrm>
              <a:off x="2734595" y="6796948"/>
              <a:ext cx="125637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Pago Completo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8" name="Rectángulo 97">
              <a:extLst>
                <a:ext uri="{FF2B5EF4-FFF2-40B4-BE49-F238E27FC236}">
                  <a16:creationId xmlns:a16="http://schemas.microsoft.com/office/drawing/2014/main" id="{C23ACB03-E850-4859-963B-A4D496E13724}"/>
                </a:ext>
              </a:extLst>
            </p:cNvPr>
            <p:cNvSpPr/>
            <p:nvPr/>
          </p:nvSpPr>
          <p:spPr>
            <a:xfrm>
              <a:off x="2618327" y="6872424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</p:grpSp>
      <p:sp>
        <p:nvSpPr>
          <p:cNvPr id="83" name="Rectángulo 82">
            <a:extLst>
              <a:ext uri="{FF2B5EF4-FFF2-40B4-BE49-F238E27FC236}">
                <a16:creationId xmlns:a16="http://schemas.microsoft.com/office/drawing/2014/main" id="{FF1B5714-D46E-4962-9BD8-8C3EB344E93F}"/>
              </a:ext>
            </a:extLst>
          </p:cNvPr>
          <p:cNvSpPr/>
          <p:nvPr/>
        </p:nvSpPr>
        <p:spPr>
          <a:xfrm>
            <a:off x="551357" y="63750"/>
            <a:ext cx="4148168" cy="107830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07000"/>
              </a:lnSpc>
              <a:spcAft>
                <a:spcPts val="726"/>
              </a:spcAft>
            </a:pPr>
            <a:r>
              <a:rPr lang="es-CL" sz="5988" dirty="0">
                <a:solidFill>
                  <a:schemeClr val="bg1"/>
                </a:solidFill>
                <a:latin typeface="Angelface" pitchFamily="50" charset="0"/>
                <a:ea typeface="Calibri" panose="020F0502020204030204" pitchFamily="34" charset="0"/>
                <a:cs typeface="Times New Roman" panose="02020603050405020304" pitchFamily="18" charset="0"/>
              </a:rPr>
              <a:t>Ordenes de Venta</a:t>
            </a:r>
            <a:endParaRPr lang="es-CL" sz="6532" dirty="0">
              <a:solidFill>
                <a:schemeClr val="bg1"/>
              </a:solidFill>
              <a:latin typeface="Angelface" pitchFamily="50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101" name="Rectángulo: esquinas redondeadas 100">
            <a:extLst>
              <a:ext uri="{FF2B5EF4-FFF2-40B4-BE49-F238E27FC236}">
                <a16:creationId xmlns:a16="http://schemas.microsoft.com/office/drawing/2014/main" id="{0A155951-9671-4EA6-9BA5-4894C98CB333}"/>
              </a:ext>
            </a:extLst>
          </p:cNvPr>
          <p:cNvSpPr/>
          <p:nvPr/>
        </p:nvSpPr>
        <p:spPr>
          <a:xfrm>
            <a:off x="473237" y="1582469"/>
            <a:ext cx="4223447" cy="604994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111" name="Rectángulo: esquinas redondeadas 110">
            <a:extLst>
              <a:ext uri="{FF2B5EF4-FFF2-40B4-BE49-F238E27FC236}">
                <a16:creationId xmlns:a16="http://schemas.microsoft.com/office/drawing/2014/main" id="{2F0F5CEE-A183-4B39-8715-F1C8F735566B}"/>
              </a:ext>
            </a:extLst>
          </p:cNvPr>
          <p:cNvSpPr/>
          <p:nvPr/>
        </p:nvSpPr>
        <p:spPr>
          <a:xfrm>
            <a:off x="524368" y="3850804"/>
            <a:ext cx="4115236" cy="1279658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113" name="Rectángulo: esquinas redondeadas 112">
            <a:extLst>
              <a:ext uri="{FF2B5EF4-FFF2-40B4-BE49-F238E27FC236}">
                <a16:creationId xmlns:a16="http://schemas.microsoft.com/office/drawing/2014/main" id="{907035ED-50C6-4207-BD92-D5027B05F656}"/>
              </a:ext>
            </a:extLst>
          </p:cNvPr>
          <p:cNvSpPr/>
          <p:nvPr/>
        </p:nvSpPr>
        <p:spPr>
          <a:xfrm>
            <a:off x="521789" y="6431097"/>
            <a:ext cx="4115236" cy="762266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</p:spTree>
    <p:extLst>
      <p:ext uri="{BB962C8B-B14F-4D97-AF65-F5344CB8AC3E}">
        <p14:creationId xmlns:p14="http://schemas.microsoft.com/office/powerpoint/2010/main" val="3935022177"/>
      </p:ext>
    </p:extLst>
  </p:cSld>
  <p:clrMapOvr>
    <a:masterClrMapping/>
  </p:clrMapOvr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4" name="Imagen 113">
            <a:extLst>
              <a:ext uri="{FF2B5EF4-FFF2-40B4-BE49-F238E27FC236}">
                <a16:creationId xmlns:a16="http://schemas.microsoft.com/office/drawing/2014/main" id="{E2C72D66-3C05-40F4-818E-4CB8631B94FA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26633" t="9514" r="29569" b="27352"/>
          <a:stretch/>
        </p:blipFill>
        <p:spPr>
          <a:xfrm rot="16200000">
            <a:off x="2185505" y="-1998928"/>
            <a:ext cx="697876" cy="5068891"/>
          </a:xfrm>
          <a:prstGeom prst="rect">
            <a:avLst/>
          </a:prstGeom>
        </p:spPr>
      </p:pic>
      <p:sp>
        <p:nvSpPr>
          <p:cNvPr id="112" name="Rectángulo: esquinas redondeadas 111">
            <a:extLst>
              <a:ext uri="{FF2B5EF4-FFF2-40B4-BE49-F238E27FC236}">
                <a16:creationId xmlns:a16="http://schemas.microsoft.com/office/drawing/2014/main" id="{E115D612-3661-42A9-A486-91A7B88EA55F}"/>
              </a:ext>
            </a:extLst>
          </p:cNvPr>
          <p:cNvSpPr/>
          <p:nvPr/>
        </p:nvSpPr>
        <p:spPr>
          <a:xfrm>
            <a:off x="440504" y="6367648"/>
            <a:ext cx="4290148" cy="890633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110" name="Rectángulo: esquinas redondeadas 109">
            <a:extLst>
              <a:ext uri="{FF2B5EF4-FFF2-40B4-BE49-F238E27FC236}">
                <a16:creationId xmlns:a16="http://schemas.microsoft.com/office/drawing/2014/main" id="{9B78243E-FF09-471B-A928-593DCFE6BCF1}"/>
              </a:ext>
            </a:extLst>
          </p:cNvPr>
          <p:cNvSpPr/>
          <p:nvPr/>
        </p:nvSpPr>
        <p:spPr>
          <a:xfrm>
            <a:off x="440505" y="3776826"/>
            <a:ext cx="4290148" cy="1439386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84" name="Rectángulo: esquinas redondeadas 83">
            <a:extLst>
              <a:ext uri="{FF2B5EF4-FFF2-40B4-BE49-F238E27FC236}">
                <a16:creationId xmlns:a16="http://schemas.microsoft.com/office/drawing/2014/main" id="{AD7414DD-8DE6-45B8-8112-9BDDF0B186AF}"/>
              </a:ext>
            </a:extLst>
          </p:cNvPr>
          <p:cNvSpPr/>
          <p:nvPr/>
        </p:nvSpPr>
        <p:spPr>
          <a:xfrm>
            <a:off x="420001" y="1536627"/>
            <a:ext cx="4310651" cy="697874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2" name="Rectángulo: esquinas redondeadas 1">
            <a:extLst>
              <a:ext uri="{FF2B5EF4-FFF2-40B4-BE49-F238E27FC236}">
                <a16:creationId xmlns:a16="http://schemas.microsoft.com/office/drawing/2014/main" id="{99FF4510-806D-4AC7-8D73-69B355A697B8}"/>
              </a:ext>
            </a:extLst>
          </p:cNvPr>
          <p:cNvSpPr/>
          <p:nvPr/>
        </p:nvSpPr>
        <p:spPr>
          <a:xfrm>
            <a:off x="1308997" y="1142665"/>
            <a:ext cx="1021080" cy="217998"/>
          </a:xfrm>
          <a:prstGeom prst="roundRect">
            <a:avLst>
              <a:gd name="adj" fmla="val 0"/>
            </a:avLst>
          </a:prstGeom>
          <a:noFill/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4" name="Rectángulo 3">
            <a:extLst>
              <a:ext uri="{FF2B5EF4-FFF2-40B4-BE49-F238E27FC236}">
                <a16:creationId xmlns:a16="http://schemas.microsoft.com/office/drawing/2014/main" id="{2AFB77A1-E7B9-4F47-9144-3CC7BDF7EE3D}"/>
              </a:ext>
            </a:extLst>
          </p:cNvPr>
          <p:cNvSpPr/>
          <p:nvPr/>
        </p:nvSpPr>
        <p:spPr>
          <a:xfrm>
            <a:off x="440504" y="1056234"/>
            <a:ext cx="1021080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N.º Pedido</a:t>
            </a:r>
            <a:endParaRPr lang="es-CL" dirty="0">
              <a:effectLst/>
              <a:latin typeface="Akazan Lt" panose="02000506020000020003" pitchFamily="2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5" name="Rectángulo: esquinas redondeadas 4">
            <a:extLst>
              <a:ext uri="{FF2B5EF4-FFF2-40B4-BE49-F238E27FC236}">
                <a16:creationId xmlns:a16="http://schemas.microsoft.com/office/drawing/2014/main" id="{2842A9BB-0E44-4F1E-97DD-EF7322732B51}"/>
              </a:ext>
            </a:extLst>
          </p:cNvPr>
          <p:cNvSpPr/>
          <p:nvPr/>
        </p:nvSpPr>
        <p:spPr>
          <a:xfrm>
            <a:off x="3675604" y="1142059"/>
            <a:ext cx="1021080" cy="217998"/>
          </a:xfrm>
          <a:prstGeom prst="roundRect">
            <a:avLst>
              <a:gd name="adj" fmla="val 0"/>
            </a:avLst>
          </a:prstGeom>
          <a:noFill/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6" name="Rectángulo 5">
            <a:extLst>
              <a:ext uri="{FF2B5EF4-FFF2-40B4-BE49-F238E27FC236}">
                <a16:creationId xmlns:a16="http://schemas.microsoft.com/office/drawing/2014/main" id="{7F3D37A6-278E-4B2C-8776-6E7C1A84784E}"/>
              </a:ext>
            </a:extLst>
          </p:cNvPr>
          <p:cNvSpPr/>
          <p:nvPr/>
        </p:nvSpPr>
        <p:spPr>
          <a:xfrm>
            <a:off x="3079506" y="1063864"/>
            <a:ext cx="1021080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Fecha</a:t>
            </a:r>
          </a:p>
        </p:txBody>
      </p:sp>
      <p:grpSp>
        <p:nvGrpSpPr>
          <p:cNvPr id="17" name="Grupo 16">
            <a:extLst>
              <a:ext uri="{FF2B5EF4-FFF2-40B4-BE49-F238E27FC236}">
                <a16:creationId xmlns:a16="http://schemas.microsoft.com/office/drawing/2014/main" id="{A1221EF0-FDFE-48C3-A647-6370BEFC3A9F}"/>
              </a:ext>
            </a:extLst>
          </p:cNvPr>
          <p:cNvGrpSpPr/>
          <p:nvPr/>
        </p:nvGrpSpPr>
        <p:grpSpPr>
          <a:xfrm>
            <a:off x="428996" y="1535416"/>
            <a:ext cx="4190338" cy="715275"/>
            <a:chOff x="461175" y="1120552"/>
            <a:chExt cx="4190338" cy="715275"/>
          </a:xfrm>
        </p:grpSpPr>
        <p:sp>
          <p:nvSpPr>
            <p:cNvPr id="8" name="Rectángulo 7">
              <a:extLst>
                <a:ext uri="{FF2B5EF4-FFF2-40B4-BE49-F238E27FC236}">
                  <a16:creationId xmlns:a16="http://schemas.microsoft.com/office/drawing/2014/main" id="{9A52EE84-0DE8-4F26-AD5E-3CE20593F425}"/>
                </a:ext>
              </a:extLst>
            </p:cNvPr>
            <p:cNvSpPr/>
            <p:nvPr/>
          </p:nvSpPr>
          <p:spPr>
            <a:xfrm>
              <a:off x="477077" y="1120552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Cliente: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" name="Rectángulo 8">
              <a:extLst>
                <a:ext uri="{FF2B5EF4-FFF2-40B4-BE49-F238E27FC236}">
                  <a16:creationId xmlns:a16="http://schemas.microsoft.com/office/drawing/2014/main" id="{0293D1B7-439B-4947-A5F0-41627F3784A1}"/>
                </a:ext>
              </a:extLst>
            </p:cNvPr>
            <p:cNvSpPr/>
            <p:nvPr/>
          </p:nvSpPr>
          <p:spPr>
            <a:xfrm>
              <a:off x="461175" y="1452518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Teléfono: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10" name="Rectángulo 9">
              <a:extLst>
                <a:ext uri="{FF2B5EF4-FFF2-40B4-BE49-F238E27FC236}">
                  <a16:creationId xmlns:a16="http://schemas.microsoft.com/office/drawing/2014/main" id="{18CEE0AE-BC72-4F64-89A2-783C42213717}"/>
                </a:ext>
              </a:extLst>
            </p:cNvPr>
            <p:cNvSpPr/>
            <p:nvPr/>
          </p:nvSpPr>
          <p:spPr>
            <a:xfrm>
              <a:off x="2542395" y="1460468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Celular: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12" name="Conector recto 11">
              <a:extLst>
                <a:ext uri="{FF2B5EF4-FFF2-40B4-BE49-F238E27FC236}">
                  <a16:creationId xmlns:a16="http://schemas.microsoft.com/office/drawing/2014/main" id="{44FD2E21-B38E-48E6-8AF0-3E3DE6E69487}"/>
                </a:ext>
              </a:extLst>
            </p:cNvPr>
            <p:cNvCxnSpPr/>
            <p:nvPr/>
          </p:nvCxnSpPr>
          <p:spPr>
            <a:xfrm>
              <a:off x="1089328" y="1380954"/>
              <a:ext cx="3562185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Conector recto 12">
              <a:extLst>
                <a:ext uri="{FF2B5EF4-FFF2-40B4-BE49-F238E27FC236}">
                  <a16:creationId xmlns:a16="http://schemas.microsoft.com/office/drawing/2014/main" id="{FF0615F5-297B-42CC-9227-B689F664423A}"/>
                </a:ext>
              </a:extLst>
            </p:cNvPr>
            <p:cNvCxnSpPr>
              <a:cxnSpLocks/>
            </p:cNvCxnSpPr>
            <p:nvPr/>
          </p:nvCxnSpPr>
          <p:spPr>
            <a:xfrm>
              <a:off x="1194019" y="1700333"/>
              <a:ext cx="1348376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" name="Conector recto 14">
              <a:extLst>
                <a:ext uri="{FF2B5EF4-FFF2-40B4-BE49-F238E27FC236}">
                  <a16:creationId xmlns:a16="http://schemas.microsoft.com/office/drawing/2014/main" id="{BD48C7B8-5CAC-4F82-9216-C8AB344C1EF2}"/>
                </a:ext>
              </a:extLst>
            </p:cNvPr>
            <p:cNvCxnSpPr>
              <a:cxnSpLocks/>
            </p:cNvCxnSpPr>
            <p:nvPr/>
          </p:nvCxnSpPr>
          <p:spPr>
            <a:xfrm>
              <a:off x="3228230" y="1700333"/>
              <a:ext cx="1423283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7" name="Grupo 26">
            <a:extLst>
              <a:ext uri="{FF2B5EF4-FFF2-40B4-BE49-F238E27FC236}">
                <a16:creationId xmlns:a16="http://schemas.microsoft.com/office/drawing/2014/main" id="{D011FB4B-7475-4BE9-A358-6DA41A8D12AD}"/>
              </a:ext>
            </a:extLst>
          </p:cNvPr>
          <p:cNvGrpSpPr/>
          <p:nvPr/>
        </p:nvGrpSpPr>
        <p:grpSpPr>
          <a:xfrm>
            <a:off x="899417" y="2332501"/>
            <a:ext cx="3359980" cy="319046"/>
            <a:chOff x="864702" y="1908569"/>
            <a:chExt cx="3359980" cy="319046"/>
          </a:xfrm>
        </p:grpSpPr>
        <p:sp>
          <p:nvSpPr>
            <p:cNvPr id="19" name="Rectángulo: esquinas redondeadas 18">
              <a:extLst>
                <a:ext uri="{FF2B5EF4-FFF2-40B4-BE49-F238E27FC236}">
                  <a16:creationId xmlns:a16="http://schemas.microsoft.com/office/drawing/2014/main" id="{90C1F828-0023-4BD0-AE55-1A1D3BABD5CA}"/>
                </a:ext>
              </a:extLst>
            </p:cNvPr>
            <p:cNvSpPr/>
            <p:nvPr/>
          </p:nvSpPr>
          <p:spPr>
            <a:xfrm>
              <a:off x="888509" y="1931042"/>
              <a:ext cx="3336173" cy="267576"/>
            </a:xfrm>
            <a:prstGeom prst="roundRect">
              <a:avLst>
                <a:gd name="adj" fmla="val 3808"/>
              </a:avLst>
            </a:prstGeom>
            <a:solidFill>
              <a:srgbClr val="E5EBF7"/>
            </a:solidFill>
            <a:ln w="6350"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20" name="Rectángulo 19">
              <a:extLst>
                <a:ext uri="{FF2B5EF4-FFF2-40B4-BE49-F238E27FC236}">
                  <a16:creationId xmlns:a16="http://schemas.microsoft.com/office/drawing/2014/main" id="{56986F0A-658A-4DCF-8EF6-0F185C7C5060}"/>
                </a:ext>
              </a:extLst>
            </p:cNvPr>
            <p:cNvSpPr/>
            <p:nvPr/>
          </p:nvSpPr>
          <p:spPr>
            <a:xfrm>
              <a:off x="864702" y="1910995"/>
              <a:ext cx="140708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Tipo de Servicio: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21" name="Rectángulo 20">
              <a:extLst>
                <a:ext uri="{FF2B5EF4-FFF2-40B4-BE49-F238E27FC236}">
                  <a16:creationId xmlns:a16="http://schemas.microsoft.com/office/drawing/2014/main" id="{6492D76D-BD6D-4616-9DE0-599FC92A6658}"/>
                </a:ext>
              </a:extLst>
            </p:cNvPr>
            <p:cNvSpPr/>
            <p:nvPr/>
          </p:nvSpPr>
          <p:spPr>
            <a:xfrm>
              <a:off x="1993616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2" name="Rectángulo 21">
              <a:extLst>
                <a:ext uri="{FF2B5EF4-FFF2-40B4-BE49-F238E27FC236}">
                  <a16:creationId xmlns:a16="http://schemas.microsoft.com/office/drawing/2014/main" id="{BE82BD38-E445-4696-A0AB-597A418C5665}"/>
                </a:ext>
              </a:extLst>
            </p:cNvPr>
            <p:cNvSpPr/>
            <p:nvPr/>
          </p:nvSpPr>
          <p:spPr>
            <a:xfrm>
              <a:off x="2072635" y="1908569"/>
              <a:ext cx="654616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Costura</a:t>
              </a:r>
            </a:p>
          </p:txBody>
        </p:sp>
        <p:sp>
          <p:nvSpPr>
            <p:cNvPr id="23" name="Rectángulo 22">
              <a:extLst>
                <a:ext uri="{FF2B5EF4-FFF2-40B4-BE49-F238E27FC236}">
                  <a16:creationId xmlns:a16="http://schemas.microsoft.com/office/drawing/2014/main" id="{68F4B250-3831-418F-BFC4-D431DBC2CA70}"/>
                </a:ext>
              </a:extLst>
            </p:cNvPr>
            <p:cNvSpPr/>
            <p:nvPr/>
          </p:nvSpPr>
          <p:spPr>
            <a:xfrm>
              <a:off x="2660329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4" name="Rectángulo 23">
              <a:extLst>
                <a:ext uri="{FF2B5EF4-FFF2-40B4-BE49-F238E27FC236}">
                  <a16:creationId xmlns:a16="http://schemas.microsoft.com/office/drawing/2014/main" id="{4AA89D6B-DBBA-402D-AEBE-71E144A67F00}"/>
                </a:ext>
              </a:extLst>
            </p:cNvPr>
            <p:cNvSpPr/>
            <p:nvPr/>
          </p:nvSpPr>
          <p:spPr>
            <a:xfrm>
              <a:off x="2750460" y="1915094"/>
              <a:ext cx="81676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Confección</a:t>
              </a:r>
            </a:p>
          </p:txBody>
        </p:sp>
        <p:sp>
          <p:nvSpPr>
            <p:cNvPr id="25" name="Rectángulo 24">
              <a:extLst>
                <a:ext uri="{FF2B5EF4-FFF2-40B4-BE49-F238E27FC236}">
                  <a16:creationId xmlns:a16="http://schemas.microsoft.com/office/drawing/2014/main" id="{E35C0224-B0B5-4F53-8A83-F99AB3741D53}"/>
                </a:ext>
              </a:extLst>
            </p:cNvPr>
            <p:cNvSpPr/>
            <p:nvPr/>
          </p:nvSpPr>
          <p:spPr>
            <a:xfrm>
              <a:off x="3522045" y="2000787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6" name="Rectángulo 25">
              <a:extLst>
                <a:ext uri="{FF2B5EF4-FFF2-40B4-BE49-F238E27FC236}">
                  <a16:creationId xmlns:a16="http://schemas.microsoft.com/office/drawing/2014/main" id="{6D0BC1E9-E235-4F61-AC23-ACA0B4CF88CA}"/>
                </a:ext>
              </a:extLst>
            </p:cNvPr>
            <p:cNvSpPr/>
            <p:nvPr/>
          </p:nvSpPr>
          <p:spPr>
            <a:xfrm>
              <a:off x="3612029" y="1915094"/>
              <a:ext cx="552402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Otros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sp>
        <p:nvSpPr>
          <p:cNvPr id="28" name="Rectángulo 27">
            <a:extLst>
              <a:ext uri="{FF2B5EF4-FFF2-40B4-BE49-F238E27FC236}">
                <a16:creationId xmlns:a16="http://schemas.microsoft.com/office/drawing/2014/main" id="{68588BD4-AE96-4CF9-9C4B-24A6D79FE99D}"/>
              </a:ext>
            </a:extLst>
          </p:cNvPr>
          <p:cNvSpPr/>
          <p:nvPr/>
        </p:nvSpPr>
        <p:spPr>
          <a:xfrm>
            <a:off x="354701" y="2633649"/>
            <a:ext cx="2183733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Descripción del Servicio:</a:t>
            </a:r>
            <a:endParaRPr lang="es-CL" dirty="0">
              <a:effectLst/>
              <a:latin typeface="Akazan Lt" panose="02000506020000020003" pitchFamily="2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pic>
        <p:nvPicPr>
          <p:cNvPr id="30" name="Imagen 29">
            <a:extLst>
              <a:ext uri="{FF2B5EF4-FFF2-40B4-BE49-F238E27FC236}">
                <a16:creationId xmlns:a16="http://schemas.microsoft.com/office/drawing/2014/main" id="{3E931A31-DC47-4A40-8DA9-8FC83A9306DD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203" t="66278" r="8673" b="23449"/>
          <a:stretch/>
        </p:blipFill>
        <p:spPr>
          <a:xfrm>
            <a:off x="440505" y="2944813"/>
            <a:ext cx="4301657" cy="738769"/>
          </a:xfrm>
          <a:prstGeom prst="rect">
            <a:avLst/>
          </a:prstGeom>
        </p:spPr>
      </p:pic>
      <p:grpSp>
        <p:nvGrpSpPr>
          <p:cNvPr id="76" name="Grupo 75">
            <a:extLst>
              <a:ext uri="{FF2B5EF4-FFF2-40B4-BE49-F238E27FC236}">
                <a16:creationId xmlns:a16="http://schemas.microsoft.com/office/drawing/2014/main" id="{EBD2F4EC-A8BF-4680-A871-AD5F1ACFA33A}"/>
              </a:ext>
            </a:extLst>
          </p:cNvPr>
          <p:cNvGrpSpPr/>
          <p:nvPr/>
        </p:nvGrpSpPr>
        <p:grpSpPr>
          <a:xfrm>
            <a:off x="513147" y="3825721"/>
            <a:ext cx="4187950" cy="1277269"/>
            <a:chOff x="425691" y="4023521"/>
            <a:chExt cx="4187950" cy="1277269"/>
          </a:xfrm>
        </p:grpSpPr>
        <p:sp>
          <p:nvSpPr>
            <p:cNvPr id="39" name="Rectángulo 38">
              <a:extLst>
                <a:ext uri="{FF2B5EF4-FFF2-40B4-BE49-F238E27FC236}">
                  <a16:creationId xmlns:a16="http://schemas.microsoft.com/office/drawing/2014/main" id="{02E4A93C-8F9C-4884-B2B6-80528735D3E3}"/>
                </a:ext>
              </a:extLst>
            </p:cNvPr>
            <p:cNvSpPr/>
            <p:nvPr/>
          </p:nvSpPr>
          <p:spPr>
            <a:xfrm>
              <a:off x="425691" y="4023521"/>
              <a:ext cx="118105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Ficha de Medidas</a:t>
              </a:r>
            </a:p>
          </p:txBody>
        </p:sp>
        <p:sp>
          <p:nvSpPr>
            <p:cNvPr id="41" name="Rectángulo 40">
              <a:extLst>
                <a:ext uri="{FF2B5EF4-FFF2-40B4-BE49-F238E27FC236}">
                  <a16:creationId xmlns:a16="http://schemas.microsoft.com/office/drawing/2014/main" id="{92B9E128-7B4C-45E7-9BA8-B9EA85687B92}"/>
                </a:ext>
              </a:extLst>
            </p:cNvPr>
            <p:cNvSpPr/>
            <p:nvPr/>
          </p:nvSpPr>
          <p:spPr>
            <a:xfrm>
              <a:off x="754528" y="4254831"/>
              <a:ext cx="66475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H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ombros</a:t>
              </a:r>
            </a:p>
          </p:txBody>
        </p:sp>
        <p:grpSp>
          <p:nvGrpSpPr>
            <p:cNvPr id="53" name="Grupo 52">
              <a:extLst>
                <a:ext uri="{FF2B5EF4-FFF2-40B4-BE49-F238E27FC236}">
                  <a16:creationId xmlns:a16="http://schemas.microsoft.com/office/drawing/2014/main" id="{F280F20A-CEEA-4B75-946C-268CF551042A}"/>
                </a:ext>
              </a:extLst>
            </p:cNvPr>
            <p:cNvGrpSpPr/>
            <p:nvPr/>
          </p:nvGrpSpPr>
          <p:grpSpPr>
            <a:xfrm>
              <a:off x="499785" y="4324233"/>
              <a:ext cx="319496" cy="903494"/>
              <a:chOff x="499785" y="4324233"/>
              <a:chExt cx="319496" cy="903494"/>
            </a:xfrm>
          </p:grpSpPr>
          <p:sp>
            <p:nvSpPr>
              <p:cNvPr id="40" name="Rectángulo 39">
                <a:extLst>
                  <a:ext uri="{FF2B5EF4-FFF2-40B4-BE49-F238E27FC236}">
                    <a16:creationId xmlns:a16="http://schemas.microsoft.com/office/drawing/2014/main" id="{E47B04F6-4E0C-443A-9D7F-51CC3A6E8167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 dirty="0"/>
              </a:p>
            </p:txBody>
          </p:sp>
          <p:sp>
            <p:nvSpPr>
              <p:cNvPr id="42" name="Rectángulo 41">
                <a:extLst>
                  <a:ext uri="{FF2B5EF4-FFF2-40B4-BE49-F238E27FC236}">
                    <a16:creationId xmlns:a16="http://schemas.microsoft.com/office/drawing/2014/main" id="{E0D8D7D1-E8A9-477D-BB59-7D4037A10AD8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3" name="Rectángulo 42">
                <a:extLst>
                  <a:ext uri="{FF2B5EF4-FFF2-40B4-BE49-F238E27FC236}">
                    <a16:creationId xmlns:a16="http://schemas.microsoft.com/office/drawing/2014/main" id="{F11EEA12-BB2F-4295-96AC-15AABB2EB594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4" name="Rectángulo 43">
                <a:extLst>
                  <a:ext uri="{FF2B5EF4-FFF2-40B4-BE49-F238E27FC236}">
                    <a16:creationId xmlns:a16="http://schemas.microsoft.com/office/drawing/2014/main" id="{4CA8619C-54F1-4E1B-8AD0-2AB97850AF39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5" name="Rectángulo 44">
                <a:extLst>
                  <a:ext uri="{FF2B5EF4-FFF2-40B4-BE49-F238E27FC236}">
                    <a16:creationId xmlns:a16="http://schemas.microsoft.com/office/drawing/2014/main" id="{A892E23F-412E-4C2B-BF07-19DEFB875F6D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48" name="Rectángulo 47">
              <a:extLst>
                <a:ext uri="{FF2B5EF4-FFF2-40B4-BE49-F238E27FC236}">
                  <a16:creationId xmlns:a16="http://schemas.microsoft.com/office/drawing/2014/main" id="{F61B7A8A-9FD8-4CD0-98C1-D19A7D442815}"/>
                </a:ext>
              </a:extLst>
            </p:cNvPr>
            <p:cNvSpPr/>
            <p:nvPr/>
          </p:nvSpPr>
          <p:spPr>
            <a:xfrm>
              <a:off x="754528" y="4446790"/>
              <a:ext cx="66475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Busto</a:t>
              </a:r>
            </a:p>
          </p:txBody>
        </p:sp>
        <p:sp>
          <p:nvSpPr>
            <p:cNvPr id="49" name="Rectángulo 48">
              <a:extLst>
                <a:ext uri="{FF2B5EF4-FFF2-40B4-BE49-F238E27FC236}">
                  <a16:creationId xmlns:a16="http://schemas.microsoft.com/office/drawing/2014/main" id="{CB2C72A1-AB47-4A03-B163-24BB2C1F201C}"/>
                </a:ext>
              </a:extLst>
            </p:cNvPr>
            <p:cNvSpPr/>
            <p:nvPr/>
          </p:nvSpPr>
          <p:spPr>
            <a:xfrm>
              <a:off x="754528" y="4627222"/>
              <a:ext cx="934027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Larg</a:t>
              </a: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 Espalda</a:t>
              </a:r>
            </a:p>
          </p:txBody>
        </p:sp>
        <p:sp>
          <p:nvSpPr>
            <p:cNvPr id="50" name="Rectángulo 49">
              <a:extLst>
                <a:ext uri="{FF2B5EF4-FFF2-40B4-BE49-F238E27FC236}">
                  <a16:creationId xmlns:a16="http://schemas.microsoft.com/office/drawing/2014/main" id="{C5BC14CB-F47E-4D58-8F68-DDE41F381913}"/>
                </a:ext>
              </a:extLst>
            </p:cNvPr>
            <p:cNvSpPr/>
            <p:nvPr/>
          </p:nvSpPr>
          <p:spPr>
            <a:xfrm>
              <a:off x="754528" y="4819750"/>
              <a:ext cx="934027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Busto</a:t>
              </a:r>
            </a:p>
          </p:txBody>
        </p:sp>
        <p:sp>
          <p:nvSpPr>
            <p:cNvPr id="52" name="Rectángulo 51">
              <a:extLst>
                <a:ext uri="{FF2B5EF4-FFF2-40B4-BE49-F238E27FC236}">
                  <a16:creationId xmlns:a16="http://schemas.microsoft.com/office/drawing/2014/main" id="{39884370-F146-4FD9-9DE4-63D0F5CF1CFD}"/>
                </a:ext>
              </a:extLst>
            </p:cNvPr>
            <p:cNvSpPr/>
            <p:nvPr/>
          </p:nvSpPr>
          <p:spPr>
            <a:xfrm>
              <a:off x="763644" y="5019073"/>
              <a:ext cx="54205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</a:t>
              </a:r>
            </a:p>
          </p:txBody>
        </p:sp>
        <p:grpSp>
          <p:nvGrpSpPr>
            <p:cNvPr id="54" name="Grupo 53">
              <a:extLst>
                <a:ext uri="{FF2B5EF4-FFF2-40B4-BE49-F238E27FC236}">
                  <a16:creationId xmlns:a16="http://schemas.microsoft.com/office/drawing/2014/main" id="{899D3852-9FE5-4802-ABAC-63F149199D1B}"/>
                </a:ext>
              </a:extLst>
            </p:cNvPr>
            <p:cNvGrpSpPr/>
            <p:nvPr/>
          </p:nvGrpSpPr>
          <p:grpSpPr>
            <a:xfrm>
              <a:off x="1603520" y="4324233"/>
              <a:ext cx="319496" cy="903494"/>
              <a:chOff x="499785" y="4324233"/>
              <a:chExt cx="319496" cy="903494"/>
            </a:xfrm>
          </p:grpSpPr>
          <p:sp>
            <p:nvSpPr>
              <p:cNvPr id="55" name="Rectángulo 54">
                <a:extLst>
                  <a:ext uri="{FF2B5EF4-FFF2-40B4-BE49-F238E27FC236}">
                    <a16:creationId xmlns:a16="http://schemas.microsoft.com/office/drawing/2014/main" id="{B9500116-F8A0-4B60-A41D-DDA61DAD96E1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6" name="Rectángulo 55">
                <a:extLst>
                  <a:ext uri="{FF2B5EF4-FFF2-40B4-BE49-F238E27FC236}">
                    <a16:creationId xmlns:a16="http://schemas.microsoft.com/office/drawing/2014/main" id="{32936542-49CC-49B3-82EB-7BF61A120F45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7" name="Rectángulo 56">
                <a:extLst>
                  <a:ext uri="{FF2B5EF4-FFF2-40B4-BE49-F238E27FC236}">
                    <a16:creationId xmlns:a16="http://schemas.microsoft.com/office/drawing/2014/main" id="{8750774D-2064-4D64-A3A9-4DF20C839018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8" name="Rectángulo 57">
                <a:extLst>
                  <a:ext uri="{FF2B5EF4-FFF2-40B4-BE49-F238E27FC236}">
                    <a16:creationId xmlns:a16="http://schemas.microsoft.com/office/drawing/2014/main" id="{83283F80-022F-44A8-A5C5-F600B41761E0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9" name="Rectángulo 58">
                <a:extLst>
                  <a:ext uri="{FF2B5EF4-FFF2-40B4-BE49-F238E27FC236}">
                    <a16:creationId xmlns:a16="http://schemas.microsoft.com/office/drawing/2014/main" id="{B3B65F57-430F-44F5-B56A-77EC86B78C32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60" name="Rectángulo 59">
              <a:extLst>
                <a:ext uri="{FF2B5EF4-FFF2-40B4-BE49-F238E27FC236}">
                  <a16:creationId xmlns:a16="http://schemas.microsoft.com/office/drawing/2014/main" id="{6466DA8E-C652-4658-9DE6-CC4010FF4254}"/>
                </a:ext>
              </a:extLst>
            </p:cNvPr>
            <p:cNvSpPr/>
            <p:nvPr/>
          </p:nvSpPr>
          <p:spPr>
            <a:xfrm>
              <a:off x="1857045" y="4249221"/>
              <a:ext cx="140225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Frente </a:t>
              </a:r>
            </a:p>
          </p:txBody>
        </p:sp>
        <p:sp>
          <p:nvSpPr>
            <p:cNvPr id="61" name="Rectángulo 60">
              <a:extLst>
                <a:ext uri="{FF2B5EF4-FFF2-40B4-BE49-F238E27FC236}">
                  <a16:creationId xmlns:a16="http://schemas.microsoft.com/office/drawing/2014/main" id="{31371062-0AD6-4B71-A228-5A8B2CD3F31E}"/>
                </a:ext>
              </a:extLst>
            </p:cNvPr>
            <p:cNvSpPr/>
            <p:nvPr/>
          </p:nvSpPr>
          <p:spPr>
            <a:xfrm>
              <a:off x="1857045" y="4448480"/>
              <a:ext cx="1327750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Costado</a:t>
              </a:r>
            </a:p>
          </p:txBody>
        </p:sp>
        <p:sp>
          <p:nvSpPr>
            <p:cNvPr id="62" name="Rectángulo 61">
              <a:extLst>
                <a:ext uri="{FF2B5EF4-FFF2-40B4-BE49-F238E27FC236}">
                  <a16:creationId xmlns:a16="http://schemas.microsoft.com/office/drawing/2014/main" id="{5A4E51EF-8D78-4EC7-9B0F-BE0BEA9BB197}"/>
                </a:ext>
              </a:extLst>
            </p:cNvPr>
            <p:cNvSpPr/>
            <p:nvPr/>
          </p:nvSpPr>
          <p:spPr>
            <a:xfrm>
              <a:off x="1867696" y="4627222"/>
              <a:ext cx="60857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Cadera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63" name="Rectángulo 62">
              <a:extLst>
                <a:ext uri="{FF2B5EF4-FFF2-40B4-BE49-F238E27FC236}">
                  <a16:creationId xmlns:a16="http://schemas.microsoft.com/office/drawing/2014/main" id="{14010947-628E-4464-9589-CBFF26BCD86C}"/>
                </a:ext>
              </a:extLst>
            </p:cNvPr>
            <p:cNvSpPr/>
            <p:nvPr/>
          </p:nvSpPr>
          <p:spPr>
            <a:xfrm>
              <a:off x="1867696" y="4813319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Rodilla</a:t>
              </a:r>
            </a:p>
          </p:txBody>
        </p:sp>
        <p:sp>
          <p:nvSpPr>
            <p:cNvPr id="64" name="Rectángulo 63">
              <a:extLst>
                <a:ext uri="{FF2B5EF4-FFF2-40B4-BE49-F238E27FC236}">
                  <a16:creationId xmlns:a16="http://schemas.microsoft.com/office/drawing/2014/main" id="{B9F5A617-31DA-4B42-AA9F-20464752E28F}"/>
                </a:ext>
              </a:extLst>
            </p:cNvPr>
            <p:cNvSpPr/>
            <p:nvPr/>
          </p:nvSpPr>
          <p:spPr>
            <a:xfrm>
              <a:off x="1862655" y="5016100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Rodilla</a:t>
              </a:r>
            </a:p>
          </p:txBody>
        </p:sp>
        <p:grpSp>
          <p:nvGrpSpPr>
            <p:cNvPr id="65" name="Grupo 64">
              <a:extLst>
                <a:ext uri="{FF2B5EF4-FFF2-40B4-BE49-F238E27FC236}">
                  <a16:creationId xmlns:a16="http://schemas.microsoft.com/office/drawing/2014/main" id="{320CD5EF-93F7-494C-8D7A-6A0B8DEABED7}"/>
                </a:ext>
              </a:extLst>
            </p:cNvPr>
            <p:cNvGrpSpPr/>
            <p:nvPr/>
          </p:nvGrpSpPr>
          <p:grpSpPr>
            <a:xfrm>
              <a:off x="3122565" y="4330398"/>
              <a:ext cx="319496" cy="903494"/>
              <a:chOff x="499785" y="4324233"/>
              <a:chExt cx="319496" cy="903494"/>
            </a:xfrm>
          </p:grpSpPr>
          <p:sp>
            <p:nvSpPr>
              <p:cNvPr id="66" name="Rectángulo 65">
                <a:extLst>
                  <a:ext uri="{FF2B5EF4-FFF2-40B4-BE49-F238E27FC236}">
                    <a16:creationId xmlns:a16="http://schemas.microsoft.com/office/drawing/2014/main" id="{F5AFC7C4-3C8D-4234-9F99-591641CB149C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7" name="Rectángulo 66">
                <a:extLst>
                  <a:ext uri="{FF2B5EF4-FFF2-40B4-BE49-F238E27FC236}">
                    <a16:creationId xmlns:a16="http://schemas.microsoft.com/office/drawing/2014/main" id="{672EC4D9-7968-40EF-8E37-0AB1B0B57B4D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8" name="Rectángulo 67">
                <a:extLst>
                  <a:ext uri="{FF2B5EF4-FFF2-40B4-BE49-F238E27FC236}">
                    <a16:creationId xmlns:a16="http://schemas.microsoft.com/office/drawing/2014/main" id="{79992F34-89A5-437A-A008-60DF00CD58FB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9" name="Rectángulo 68">
                <a:extLst>
                  <a:ext uri="{FF2B5EF4-FFF2-40B4-BE49-F238E27FC236}">
                    <a16:creationId xmlns:a16="http://schemas.microsoft.com/office/drawing/2014/main" id="{5A44A7C8-1EF2-4BA3-A253-805C71A8205A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70" name="Rectángulo 69">
                <a:extLst>
                  <a:ext uri="{FF2B5EF4-FFF2-40B4-BE49-F238E27FC236}">
                    <a16:creationId xmlns:a16="http://schemas.microsoft.com/office/drawing/2014/main" id="{9FCEB1F4-D108-40F4-9C61-46A7811EF12A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71" name="Rectángulo 70">
              <a:extLst>
                <a:ext uri="{FF2B5EF4-FFF2-40B4-BE49-F238E27FC236}">
                  <a16:creationId xmlns:a16="http://schemas.microsoft.com/office/drawing/2014/main" id="{7667203C-F86F-4632-8695-E8C8F777376B}"/>
                </a:ext>
              </a:extLst>
            </p:cNvPr>
            <p:cNvSpPr/>
            <p:nvPr/>
          </p:nvSpPr>
          <p:spPr>
            <a:xfrm>
              <a:off x="3391445" y="4257235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Pantalones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2" name="Rectángulo 71">
              <a:extLst>
                <a:ext uri="{FF2B5EF4-FFF2-40B4-BE49-F238E27FC236}">
                  <a16:creationId xmlns:a16="http://schemas.microsoft.com/office/drawing/2014/main" id="{58BFB19A-50EB-45F1-A3CE-85D479F6FF63}"/>
                </a:ext>
              </a:extLst>
            </p:cNvPr>
            <p:cNvSpPr/>
            <p:nvPr/>
          </p:nvSpPr>
          <p:spPr>
            <a:xfrm>
              <a:off x="3392643" y="4443247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Falda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3" name="Rectángulo 72">
              <a:extLst>
                <a:ext uri="{FF2B5EF4-FFF2-40B4-BE49-F238E27FC236}">
                  <a16:creationId xmlns:a16="http://schemas.microsoft.com/office/drawing/2014/main" id="{1D61C0AB-6E23-4955-B604-F5425931A240}"/>
                </a:ext>
              </a:extLst>
            </p:cNvPr>
            <p:cNvSpPr/>
            <p:nvPr/>
          </p:nvSpPr>
          <p:spPr>
            <a:xfrm>
              <a:off x="3388231" y="4632248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Brazos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4" name="Rectángulo 73">
              <a:extLst>
                <a:ext uri="{FF2B5EF4-FFF2-40B4-BE49-F238E27FC236}">
                  <a16:creationId xmlns:a16="http://schemas.microsoft.com/office/drawing/2014/main" id="{82FFD66E-2E43-472B-9751-82F25D60E63F}"/>
                </a:ext>
              </a:extLst>
            </p:cNvPr>
            <p:cNvSpPr/>
            <p:nvPr/>
          </p:nvSpPr>
          <p:spPr>
            <a:xfrm>
              <a:off x="3391445" y="4824776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Brazos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5" name="Rectángulo 74">
              <a:extLst>
                <a:ext uri="{FF2B5EF4-FFF2-40B4-BE49-F238E27FC236}">
                  <a16:creationId xmlns:a16="http://schemas.microsoft.com/office/drawing/2014/main" id="{567DC8AA-44AB-4858-80A5-59093DB9B205}"/>
                </a:ext>
              </a:extLst>
            </p:cNvPr>
            <p:cNvSpPr/>
            <p:nvPr/>
          </p:nvSpPr>
          <p:spPr>
            <a:xfrm>
              <a:off x="3392014" y="5019687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Puños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77" name="Grupo 76">
            <a:extLst>
              <a:ext uri="{FF2B5EF4-FFF2-40B4-BE49-F238E27FC236}">
                <a16:creationId xmlns:a16="http://schemas.microsoft.com/office/drawing/2014/main" id="{E1C409F8-653D-4D9B-BD5A-C6F51AAA093A}"/>
              </a:ext>
            </a:extLst>
          </p:cNvPr>
          <p:cNvGrpSpPr/>
          <p:nvPr/>
        </p:nvGrpSpPr>
        <p:grpSpPr>
          <a:xfrm>
            <a:off x="827247" y="5284367"/>
            <a:ext cx="3869438" cy="314947"/>
            <a:chOff x="846774" y="1908569"/>
            <a:chExt cx="3869438" cy="314947"/>
          </a:xfrm>
        </p:grpSpPr>
        <p:sp>
          <p:nvSpPr>
            <p:cNvPr id="78" name="Rectángulo: esquinas redondeadas 77">
              <a:extLst>
                <a:ext uri="{FF2B5EF4-FFF2-40B4-BE49-F238E27FC236}">
                  <a16:creationId xmlns:a16="http://schemas.microsoft.com/office/drawing/2014/main" id="{2060D2E5-A165-4593-B293-BEB07BBA723F}"/>
                </a:ext>
              </a:extLst>
            </p:cNvPr>
            <p:cNvSpPr/>
            <p:nvPr/>
          </p:nvSpPr>
          <p:spPr>
            <a:xfrm>
              <a:off x="888509" y="1931042"/>
              <a:ext cx="3548063" cy="267576"/>
            </a:xfrm>
            <a:prstGeom prst="roundRect">
              <a:avLst>
                <a:gd name="adj" fmla="val 3808"/>
              </a:avLst>
            </a:prstGeom>
            <a:solidFill>
              <a:srgbClr val="E5EBF7"/>
            </a:solidFill>
            <a:ln w="6350"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79" name="Rectángulo 78">
              <a:extLst>
                <a:ext uri="{FF2B5EF4-FFF2-40B4-BE49-F238E27FC236}">
                  <a16:creationId xmlns:a16="http://schemas.microsoft.com/office/drawing/2014/main" id="{E7877A37-7626-4D32-BC91-E7815A0457B0}"/>
                </a:ext>
              </a:extLst>
            </p:cNvPr>
            <p:cNvSpPr/>
            <p:nvPr/>
          </p:nvSpPr>
          <p:spPr>
            <a:xfrm>
              <a:off x="846774" y="1910995"/>
              <a:ext cx="140708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Material Utilizado</a:t>
              </a:r>
            </a:p>
          </p:txBody>
        </p:sp>
        <p:sp>
          <p:nvSpPr>
            <p:cNvPr id="80" name="Rectángulo 79">
              <a:extLst>
                <a:ext uri="{FF2B5EF4-FFF2-40B4-BE49-F238E27FC236}">
                  <a16:creationId xmlns:a16="http://schemas.microsoft.com/office/drawing/2014/main" id="{EED52FFC-D234-4972-9362-CCA8BD8E1E1D}"/>
                </a:ext>
              </a:extLst>
            </p:cNvPr>
            <p:cNvSpPr/>
            <p:nvPr/>
          </p:nvSpPr>
          <p:spPr>
            <a:xfrm>
              <a:off x="1951784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81" name="Rectángulo 80">
              <a:extLst>
                <a:ext uri="{FF2B5EF4-FFF2-40B4-BE49-F238E27FC236}">
                  <a16:creationId xmlns:a16="http://schemas.microsoft.com/office/drawing/2014/main" id="{810D7B33-A378-48EE-81DB-D80ABF08CAFF}"/>
                </a:ext>
              </a:extLst>
            </p:cNvPr>
            <p:cNvSpPr/>
            <p:nvPr/>
          </p:nvSpPr>
          <p:spPr>
            <a:xfrm>
              <a:off x="2018850" y="1908569"/>
              <a:ext cx="1230415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Traído por cliente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82" name="Rectángulo 81">
              <a:extLst>
                <a:ext uri="{FF2B5EF4-FFF2-40B4-BE49-F238E27FC236}">
                  <a16:creationId xmlns:a16="http://schemas.microsoft.com/office/drawing/2014/main" id="{C6BA340D-8998-4AB9-89C7-B008C984CE74}"/>
                </a:ext>
              </a:extLst>
            </p:cNvPr>
            <p:cNvSpPr/>
            <p:nvPr/>
          </p:nvSpPr>
          <p:spPr>
            <a:xfrm>
              <a:off x="3114635" y="2000787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85" name="Rectángulo 84">
              <a:extLst>
                <a:ext uri="{FF2B5EF4-FFF2-40B4-BE49-F238E27FC236}">
                  <a16:creationId xmlns:a16="http://schemas.microsoft.com/office/drawing/2014/main" id="{E804BDC5-B8E3-4BEE-B9A1-7A7F9FE1772F}"/>
                </a:ext>
              </a:extLst>
            </p:cNvPr>
            <p:cNvSpPr/>
            <p:nvPr/>
          </p:nvSpPr>
          <p:spPr>
            <a:xfrm>
              <a:off x="3194974" y="1908569"/>
              <a:ext cx="152123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Comprado por uno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pic>
        <p:nvPicPr>
          <p:cNvPr id="86" name="Imagen 85">
            <a:extLst>
              <a:ext uri="{FF2B5EF4-FFF2-40B4-BE49-F238E27FC236}">
                <a16:creationId xmlns:a16="http://schemas.microsoft.com/office/drawing/2014/main" id="{5E40D706-1789-41B8-8B26-B918DFB9E15B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203" t="66278" r="8673" b="23356"/>
          <a:stretch/>
        </p:blipFill>
        <p:spPr>
          <a:xfrm>
            <a:off x="420002" y="5572807"/>
            <a:ext cx="4301657" cy="745544"/>
          </a:xfrm>
          <a:prstGeom prst="rect">
            <a:avLst/>
          </a:prstGeom>
        </p:spPr>
      </p:pic>
      <p:grpSp>
        <p:nvGrpSpPr>
          <p:cNvPr id="99" name="Grupo 98">
            <a:extLst>
              <a:ext uri="{FF2B5EF4-FFF2-40B4-BE49-F238E27FC236}">
                <a16:creationId xmlns:a16="http://schemas.microsoft.com/office/drawing/2014/main" id="{A495B0AB-2D8A-4029-A820-29583E476264}"/>
              </a:ext>
            </a:extLst>
          </p:cNvPr>
          <p:cNvGrpSpPr/>
          <p:nvPr/>
        </p:nvGrpSpPr>
        <p:grpSpPr>
          <a:xfrm>
            <a:off x="513886" y="6402346"/>
            <a:ext cx="4328637" cy="751470"/>
            <a:chOff x="507023" y="6357999"/>
            <a:chExt cx="4328637" cy="751470"/>
          </a:xfrm>
        </p:grpSpPr>
        <p:sp>
          <p:nvSpPr>
            <p:cNvPr id="88" name="Rectángulo 87">
              <a:extLst>
                <a:ext uri="{FF2B5EF4-FFF2-40B4-BE49-F238E27FC236}">
                  <a16:creationId xmlns:a16="http://schemas.microsoft.com/office/drawing/2014/main" id="{CABB359B-7FAA-4851-BFBB-C7E16CD1F9CA}"/>
                </a:ext>
              </a:extLst>
            </p:cNvPr>
            <p:cNvSpPr/>
            <p:nvPr/>
          </p:nvSpPr>
          <p:spPr>
            <a:xfrm>
              <a:off x="507023" y="6357999"/>
              <a:ext cx="1590222" cy="34394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6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Formas de Pago</a:t>
              </a:r>
              <a:endParaRPr lang="es-CL" sz="16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89" name="Rectángulo 88">
              <a:extLst>
                <a:ext uri="{FF2B5EF4-FFF2-40B4-BE49-F238E27FC236}">
                  <a16:creationId xmlns:a16="http://schemas.microsoft.com/office/drawing/2014/main" id="{5C3FB13F-67AB-4E67-B8DB-16F6AEF462D6}"/>
                </a:ext>
              </a:extLst>
            </p:cNvPr>
            <p:cNvSpPr/>
            <p:nvPr/>
          </p:nvSpPr>
          <p:spPr>
            <a:xfrm>
              <a:off x="508665" y="6755574"/>
              <a:ext cx="118105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Total a Pagar: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90" name="Conector recto 89">
              <a:extLst>
                <a:ext uri="{FF2B5EF4-FFF2-40B4-BE49-F238E27FC236}">
                  <a16:creationId xmlns:a16="http://schemas.microsoft.com/office/drawing/2014/main" id="{E991F5D5-602F-41C6-A05E-4F641BA735F5}"/>
                </a:ext>
              </a:extLst>
            </p:cNvPr>
            <p:cNvCxnSpPr>
              <a:cxnSpLocks/>
            </p:cNvCxnSpPr>
            <p:nvPr/>
          </p:nvCxnSpPr>
          <p:spPr>
            <a:xfrm>
              <a:off x="1405339" y="6956676"/>
              <a:ext cx="1125661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3" name="Rectángulo 92">
              <a:extLst>
                <a:ext uri="{FF2B5EF4-FFF2-40B4-BE49-F238E27FC236}">
                  <a16:creationId xmlns:a16="http://schemas.microsoft.com/office/drawing/2014/main" id="{6EBF0BAA-1830-4082-9014-C97DF0F57357}"/>
                </a:ext>
              </a:extLst>
            </p:cNvPr>
            <p:cNvSpPr/>
            <p:nvPr/>
          </p:nvSpPr>
          <p:spPr>
            <a:xfrm>
              <a:off x="2618328" y="6480608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94" name="Rectángulo 93">
              <a:extLst>
                <a:ext uri="{FF2B5EF4-FFF2-40B4-BE49-F238E27FC236}">
                  <a16:creationId xmlns:a16="http://schemas.microsoft.com/office/drawing/2014/main" id="{6B27A875-5C49-4CE4-884A-53A0A9CD71C2}"/>
                </a:ext>
              </a:extLst>
            </p:cNvPr>
            <p:cNvSpPr/>
            <p:nvPr/>
          </p:nvSpPr>
          <p:spPr>
            <a:xfrm>
              <a:off x="2698547" y="6392360"/>
              <a:ext cx="213711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50% Adel</a:t>
              </a: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anto / 50% Entrega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5" name="Rectángulo 94">
              <a:extLst>
                <a:ext uri="{FF2B5EF4-FFF2-40B4-BE49-F238E27FC236}">
                  <a16:creationId xmlns:a16="http://schemas.microsoft.com/office/drawing/2014/main" id="{796D9CDE-CE6A-44BC-B977-018DBDB7ADB1}"/>
                </a:ext>
              </a:extLst>
            </p:cNvPr>
            <p:cNvSpPr/>
            <p:nvPr/>
          </p:nvSpPr>
          <p:spPr>
            <a:xfrm>
              <a:off x="2618327" y="6671604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96" name="Rectángulo 95">
              <a:extLst>
                <a:ext uri="{FF2B5EF4-FFF2-40B4-BE49-F238E27FC236}">
                  <a16:creationId xmlns:a16="http://schemas.microsoft.com/office/drawing/2014/main" id="{E1A9C05A-E9F5-40BA-9B89-F4925868A6E2}"/>
                </a:ext>
              </a:extLst>
            </p:cNvPr>
            <p:cNvSpPr/>
            <p:nvPr/>
          </p:nvSpPr>
          <p:spPr>
            <a:xfrm>
              <a:off x="2698547" y="6590190"/>
              <a:ext cx="125637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Tarjeta de Crédito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7" name="Rectángulo 96">
              <a:extLst>
                <a:ext uri="{FF2B5EF4-FFF2-40B4-BE49-F238E27FC236}">
                  <a16:creationId xmlns:a16="http://schemas.microsoft.com/office/drawing/2014/main" id="{FDB9D3DA-79A0-4743-B169-42B0206C7917}"/>
                </a:ext>
              </a:extLst>
            </p:cNvPr>
            <p:cNvSpPr/>
            <p:nvPr/>
          </p:nvSpPr>
          <p:spPr>
            <a:xfrm>
              <a:off x="2734595" y="6796948"/>
              <a:ext cx="125637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Pago Completo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8" name="Rectángulo 97">
              <a:extLst>
                <a:ext uri="{FF2B5EF4-FFF2-40B4-BE49-F238E27FC236}">
                  <a16:creationId xmlns:a16="http://schemas.microsoft.com/office/drawing/2014/main" id="{C23ACB03-E850-4859-963B-A4D496E13724}"/>
                </a:ext>
              </a:extLst>
            </p:cNvPr>
            <p:cNvSpPr/>
            <p:nvPr/>
          </p:nvSpPr>
          <p:spPr>
            <a:xfrm>
              <a:off x="2618327" y="6872424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</p:grpSp>
      <p:sp>
        <p:nvSpPr>
          <p:cNvPr id="83" name="Rectángulo 82">
            <a:extLst>
              <a:ext uri="{FF2B5EF4-FFF2-40B4-BE49-F238E27FC236}">
                <a16:creationId xmlns:a16="http://schemas.microsoft.com/office/drawing/2014/main" id="{FF1B5714-D46E-4962-9BD8-8C3EB344E93F}"/>
              </a:ext>
            </a:extLst>
          </p:cNvPr>
          <p:cNvSpPr/>
          <p:nvPr/>
        </p:nvSpPr>
        <p:spPr>
          <a:xfrm>
            <a:off x="551357" y="63750"/>
            <a:ext cx="4148168" cy="107830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07000"/>
              </a:lnSpc>
              <a:spcAft>
                <a:spcPts val="726"/>
              </a:spcAft>
            </a:pPr>
            <a:r>
              <a:rPr lang="es-CL" sz="5988" dirty="0">
                <a:solidFill>
                  <a:schemeClr val="bg1"/>
                </a:solidFill>
                <a:latin typeface="Angelface" pitchFamily="50" charset="0"/>
                <a:ea typeface="Calibri" panose="020F0502020204030204" pitchFamily="34" charset="0"/>
                <a:cs typeface="Times New Roman" panose="02020603050405020304" pitchFamily="18" charset="0"/>
              </a:rPr>
              <a:t>Ordenes de Venta</a:t>
            </a:r>
            <a:endParaRPr lang="es-CL" sz="6532" dirty="0">
              <a:solidFill>
                <a:schemeClr val="bg1"/>
              </a:solidFill>
              <a:latin typeface="Angelface" pitchFamily="50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101" name="Rectángulo: esquinas redondeadas 100">
            <a:extLst>
              <a:ext uri="{FF2B5EF4-FFF2-40B4-BE49-F238E27FC236}">
                <a16:creationId xmlns:a16="http://schemas.microsoft.com/office/drawing/2014/main" id="{0A155951-9671-4EA6-9BA5-4894C98CB333}"/>
              </a:ext>
            </a:extLst>
          </p:cNvPr>
          <p:cNvSpPr/>
          <p:nvPr/>
        </p:nvSpPr>
        <p:spPr>
          <a:xfrm>
            <a:off x="473237" y="1582469"/>
            <a:ext cx="4223447" cy="604994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111" name="Rectángulo: esquinas redondeadas 110">
            <a:extLst>
              <a:ext uri="{FF2B5EF4-FFF2-40B4-BE49-F238E27FC236}">
                <a16:creationId xmlns:a16="http://schemas.microsoft.com/office/drawing/2014/main" id="{2F0F5CEE-A183-4B39-8715-F1C8F735566B}"/>
              </a:ext>
            </a:extLst>
          </p:cNvPr>
          <p:cNvSpPr/>
          <p:nvPr/>
        </p:nvSpPr>
        <p:spPr>
          <a:xfrm>
            <a:off x="524368" y="3850804"/>
            <a:ext cx="4115236" cy="1279658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113" name="Rectángulo: esquinas redondeadas 112">
            <a:extLst>
              <a:ext uri="{FF2B5EF4-FFF2-40B4-BE49-F238E27FC236}">
                <a16:creationId xmlns:a16="http://schemas.microsoft.com/office/drawing/2014/main" id="{907035ED-50C6-4207-BD92-D5027B05F656}"/>
              </a:ext>
            </a:extLst>
          </p:cNvPr>
          <p:cNvSpPr/>
          <p:nvPr/>
        </p:nvSpPr>
        <p:spPr>
          <a:xfrm>
            <a:off x="521789" y="6431097"/>
            <a:ext cx="4115236" cy="762266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</p:spTree>
    <p:extLst>
      <p:ext uri="{BB962C8B-B14F-4D97-AF65-F5344CB8AC3E}">
        <p14:creationId xmlns:p14="http://schemas.microsoft.com/office/powerpoint/2010/main" val="3637521690"/>
      </p:ext>
    </p:extLst>
  </p:cSld>
  <p:clrMapOvr>
    <a:masterClrMapping/>
  </p:clrMapOvr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4" name="Imagen 113">
            <a:extLst>
              <a:ext uri="{FF2B5EF4-FFF2-40B4-BE49-F238E27FC236}">
                <a16:creationId xmlns:a16="http://schemas.microsoft.com/office/drawing/2014/main" id="{E2C72D66-3C05-40F4-818E-4CB8631B94FA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26633" t="9514" r="29569" b="27352"/>
          <a:stretch/>
        </p:blipFill>
        <p:spPr>
          <a:xfrm rot="16200000">
            <a:off x="2185505" y="-1998928"/>
            <a:ext cx="697876" cy="5068891"/>
          </a:xfrm>
          <a:prstGeom prst="rect">
            <a:avLst/>
          </a:prstGeom>
        </p:spPr>
      </p:pic>
      <p:sp>
        <p:nvSpPr>
          <p:cNvPr id="112" name="Rectángulo: esquinas redondeadas 111">
            <a:extLst>
              <a:ext uri="{FF2B5EF4-FFF2-40B4-BE49-F238E27FC236}">
                <a16:creationId xmlns:a16="http://schemas.microsoft.com/office/drawing/2014/main" id="{E115D612-3661-42A9-A486-91A7B88EA55F}"/>
              </a:ext>
            </a:extLst>
          </p:cNvPr>
          <p:cNvSpPr/>
          <p:nvPr/>
        </p:nvSpPr>
        <p:spPr>
          <a:xfrm>
            <a:off x="440504" y="6367648"/>
            <a:ext cx="4290148" cy="890633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110" name="Rectángulo: esquinas redondeadas 109">
            <a:extLst>
              <a:ext uri="{FF2B5EF4-FFF2-40B4-BE49-F238E27FC236}">
                <a16:creationId xmlns:a16="http://schemas.microsoft.com/office/drawing/2014/main" id="{9B78243E-FF09-471B-A928-593DCFE6BCF1}"/>
              </a:ext>
            </a:extLst>
          </p:cNvPr>
          <p:cNvSpPr/>
          <p:nvPr/>
        </p:nvSpPr>
        <p:spPr>
          <a:xfrm>
            <a:off x="440505" y="3776826"/>
            <a:ext cx="4290148" cy="1439386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84" name="Rectángulo: esquinas redondeadas 83">
            <a:extLst>
              <a:ext uri="{FF2B5EF4-FFF2-40B4-BE49-F238E27FC236}">
                <a16:creationId xmlns:a16="http://schemas.microsoft.com/office/drawing/2014/main" id="{AD7414DD-8DE6-45B8-8112-9BDDF0B186AF}"/>
              </a:ext>
            </a:extLst>
          </p:cNvPr>
          <p:cNvSpPr/>
          <p:nvPr/>
        </p:nvSpPr>
        <p:spPr>
          <a:xfrm>
            <a:off x="420001" y="1536627"/>
            <a:ext cx="4310651" cy="697874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2" name="Rectángulo: esquinas redondeadas 1">
            <a:extLst>
              <a:ext uri="{FF2B5EF4-FFF2-40B4-BE49-F238E27FC236}">
                <a16:creationId xmlns:a16="http://schemas.microsoft.com/office/drawing/2014/main" id="{99FF4510-806D-4AC7-8D73-69B355A697B8}"/>
              </a:ext>
            </a:extLst>
          </p:cNvPr>
          <p:cNvSpPr/>
          <p:nvPr/>
        </p:nvSpPr>
        <p:spPr>
          <a:xfrm>
            <a:off x="1308997" y="1142665"/>
            <a:ext cx="1021080" cy="217998"/>
          </a:xfrm>
          <a:prstGeom prst="roundRect">
            <a:avLst>
              <a:gd name="adj" fmla="val 0"/>
            </a:avLst>
          </a:prstGeom>
          <a:noFill/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4" name="Rectángulo 3">
            <a:extLst>
              <a:ext uri="{FF2B5EF4-FFF2-40B4-BE49-F238E27FC236}">
                <a16:creationId xmlns:a16="http://schemas.microsoft.com/office/drawing/2014/main" id="{2AFB77A1-E7B9-4F47-9144-3CC7BDF7EE3D}"/>
              </a:ext>
            </a:extLst>
          </p:cNvPr>
          <p:cNvSpPr/>
          <p:nvPr/>
        </p:nvSpPr>
        <p:spPr>
          <a:xfrm>
            <a:off x="440504" y="1056234"/>
            <a:ext cx="1021080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N.º Pedido</a:t>
            </a:r>
            <a:endParaRPr lang="es-CL" dirty="0">
              <a:effectLst/>
              <a:latin typeface="Akazan Lt" panose="02000506020000020003" pitchFamily="2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5" name="Rectángulo: esquinas redondeadas 4">
            <a:extLst>
              <a:ext uri="{FF2B5EF4-FFF2-40B4-BE49-F238E27FC236}">
                <a16:creationId xmlns:a16="http://schemas.microsoft.com/office/drawing/2014/main" id="{2842A9BB-0E44-4F1E-97DD-EF7322732B51}"/>
              </a:ext>
            </a:extLst>
          </p:cNvPr>
          <p:cNvSpPr/>
          <p:nvPr/>
        </p:nvSpPr>
        <p:spPr>
          <a:xfrm>
            <a:off x="3675604" y="1142059"/>
            <a:ext cx="1021080" cy="217998"/>
          </a:xfrm>
          <a:prstGeom prst="roundRect">
            <a:avLst>
              <a:gd name="adj" fmla="val 0"/>
            </a:avLst>
          </a:prstGeom>
          <a:noFill/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6" name="Rectángulo 5">
            <a:extLst>
              <a:ext uri="{FF2B5EF4-FFF2-40B4-BE49-F238E27FC236}">
                <a16:creationId xmlns:a16="http://schemas.microsoft.com/office/drawing/2014/main" id="{7F3D37A6-278E-4B2C-8776-6E7C1A84784E}"/>
              </a:ext>
            </a:extLst>
          </p:cNvPr>
          <p:cNvSpPr/>
          <p:nvPr/>
        </p:nvSpPr>
        <p:spPr>
          <a:xfrm>
            <a:off x="3079506" y="1063864"/>
            <a:ext cx="1021080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Fecha</a:t>
            </a:r>
          </a:p>
        </p:txBody>
      </p:sp>
      <p:grpSp>
        <p:nvGrpSpPr>
          <p:cNvPr id="17" name="Grupo 16">
            <a:extLst>
              <a:ext uri="{FF2B5EF4-FFF2-40B4-BE49-F238E27FC236}">
                <a16:creationId xmlns:a16="http://schemas.microsoft.com/office/drawing/2014/main" id="{A1221EF0-FDFE-48C3-A647-6370BEFC3A9F}"/>
              </a:ext>
            </a:extLst>
          </p:cNvPr>
          <p:cNvGrpSpPr/>
          <p:nvPr/>
        </p:nvGrpSpPr>
        <p:grpSpPr>
          <a:xfrm>
            <a:off x="428996" y="1535416"/>
            <a:ext cx="4190338" cy="715275"/>
            <a:chOff x="461175" y="1120552"/>
            <a:chExt cx="4190338" cy="715275"/>
          </a:xfrm>
        </p:grpSpPr>
        <p:sp>
          <p:nvSpPr>
            <p:cNvPr id="8" name="Rectángulo 7">
              <a:extLst>
                <a:ext uri="{FF2B5EF4-FFF2-40B4-BE49-F238E27FC236}">
                  <a16:creationId xmlns:a16="http://schemas.microsoft.com/office/drawing/2014/main" id="{9A52EE84-0DE8-4F26-AD5E-3CE20593F425}"/>
                </a:ext>
              </a:extLst>
            </p:cNvPr>
            <p:cNvSpPr/>
            <p:nvPr/>
          </p:nvSpPr>
          <p:spPr>
            <a:xfrm>
              <a:off x="477077" y="1120552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Cliente: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" name="Rectángulo 8">
              <a:extLst>
                <a:ext uri="{FF2B5EF4-FFF2-40B4-BE49-F238E27FC236}">
                  <a16:creationId xmlns:a16="http://schemas.microsoft.com/office/drawing/2014/main" id="{0293D1B7-439B-4947-A5F0-41627F3784A1}"/>
                </a:ext>
              </a:extLst>
            </p:cNvPr>
            <p:cNvSpPr/>
            <p:nvPr/>
          </p:nvSpPr>
          <p:spPr>
            <a:xfrm>
              <a:off x="461175" y="1452518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Teléfono: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10" name="Rectángulo 9">
              <a:extLst>
                <a:ext uri="{FF2B5EF4-FFF2-40B4-BE49-F238E27FC236}">
                  <a16:creationId xmlns:a16="http://schemas.microsoft.com/office/drawing/2014/main" id="{18CEE0AE-BC72-4F64-89A2-783C42213717}"/>
                </a:ext>
              </a:extLst>
            </p:cNvPr>
            <p:cNvSpPr/>
            <p:nvPr/>
          </p:nvSpPr>
          <p:spPr>
            <a:xfrm>
              <a:off x="2542395" y="1460468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Celular: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12" name="Conector recto 11">
              <a:extLst>
                <a:ext uri="{FF2B5EF4-FFF2-40B4-BE49-F238E27FC236}">
                  <a16:creationId xmlns:a16="http://schemas.microsoft.com/office/drawing/2014/main" id="{44FD2E21-B38E-48E6-8AF0-3E3DE6E69487}"/>
                </a:ext>
              </a:extLst>
            </p:cNvPr>
            <p:cNvCxnSpPr/>
            <p:nvPr/>
          </p:nvCxnSpPr>
          <p:spPr>
            <a:xfrm>
              <a:off x="1089328" y="1380954"/>
              <a:ext cx="3562185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Conector recto 12">
              <a:extLst>
                <a:ext uri="{FF2B5EF4-FFF2-40B4-BE49-F238E27FC236}">
                  <a16:creationId xmlns:a16="http://schemas.microsoft.com/office/drawing/2014/main" id="{FF0615F5-297B-42CC-9227-B689F664423A}"/>
                </a:ext>
              </a:extLst>
            </p:cNvPr>
            <p:cNvCxnSpPr>
              <a:cxnSpLocks/>
            </p:cNvCxnSpPr>
            <p:nvPr/>
          </p:nvCxnSpPr>
          <p:spPr>
            <a:xfrm>
              <a:off x="1194019" y="1700333"/>
              <a:ext cx="1348376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" name="Conector recto 14">
              <a:extLst>
                <a:ext uri="{FF2B5EF4-FFF2-40B4-BE49-F238E27FC236}">
                  <a16:creationId xmlns:a16="http://schemas.microsoft.com/office/drawing/2014/main" id="{BD48C7B8-5CAC-4F82-9216-C8AB344C1EF2}"/>
                </a:ext>
              </a:extLst>
            </p:cNvPr>
            <p:cNvCxnSpPr>
              <a:cxnSpLocks/>
            </p:cNvCxnSpPr>
            <p:nvPr/>
          </p:nvCxnSpPr>
          <p:spPr>
            <a:xfrm>
              <a:off x="3228230" y="1700333"/>
              <a:ext cx="1423283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7" name="Grupo 26">
            <a:extLst>
              <a:ext uri="{FF2B5EF4-FFF2-40B4-BE49-F238E27FC236}">
                <a16:creationId xmlns:a16="http://schemas.microsoft.com/office/drawing/2014/main" id="{D011FB4B-7475-4BE9-A358-6DA41A8D12AD}"/>
              </a:ext>
            </a:extLst>
          </p:cNvPr>
          <p:cNvGrpSpPr/>
          <p:nvPr/>
        </p:nvGrpSpPr>
        <p:grpSpPr>
          <a:xfrm>
            <a:off x="899417" y="2332501"/>
            <a:ext cx="3359980" cy="319046"/>
            <a:chOff x="864702" y="1908569"/>
            <a:chExt cx="3359980" cy="319046"/>
          </a:xfrm>
        </p:grpSpPr>
        <p:sp>
          <p:nvSpPr>
            <p:cNvPr id="19" name="Rectángulo: esquinas redondeadas 18">
              <a:extLst>
                <a:ext uri="{FF2B5EF4-FFF2-40B4-BE49-F238E27FC236}">
                  <a16:creationId xmlns:a16="http://schemas.microsoft.com/office/drawing/2014/main" id="{90C1F828-0023-4BD0-AE55-1A1D3BABD5CA}"/>
                </a:ext>
              </a:extLst>
            </p:cNvPr>
            <p:cNvSpPr/>
            <p:nvPr/>
          </p:nvSpPr>
          <p:spPr>
            <a:xfrm>
              <a:off x="888509" y="1931042"/>
              <a:ext cx="3336173" cy="267576"/>
            </a:xfrm>
            <a:prstGeom prst="roundRect">
              <a:avLst>
                <a:gd name="adj" fmla="val 3808"/>
              </a:avLst>
            </a:prstGeom>
            <a:solidFill>
              <a:srgbClr val="E5EBF7"/>
            </a:solidFill>
            <a:ln w="6350"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20" name="Rectángulo 19">
              <a:extLst>
                <a:ext uri="{FF2B5EF4-FFF2-40B4-BE49-F238E27FC236}">
                  <a16:creationId xmlns:a16="http://schemas.microsoft.com/office/drawing/2014/main" id="{56986F0A-658A-4DCF-8EF6-0F185C7C5060}"/>
                </a:ext>
              </a:extLst>
            </p:cNvPr>
            <p:cNvSpPr/>
            <p:nvPr/>
          </p:nvSpPr>
          <p:spPr>
            <a:xfrm>
              <a:off x="864702" y="1910995"/>
              <a:ext cx="140708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Tipo de Servicio: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21" name="Rectángulo 20">
              <a:extLst>
                <a:ext uri="{FF2B5EF4-FFF2-40B4-BE49-F238E27FC236}">
                  <a16:creationId xmlns:a16="http://schemas.microsoft.com/office/drawing/2014/main" id="{6492D76D-BD6D-4616-9DE0-599FC92A6658}"/>
                </a:ext>
              </a:extLst>
            </p:cNvPr>
            <p:cNvSpPr/>
            <p:nvPr/>
          </p:nvSpPr>
          <p:spPr>
            <a:xfrm>
              <a:off x="1993616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2" name="Rectángulo 21">
              <a:extLst>
                <a:ext uri="{FF2B5EF4-FFF2-40B4-BE49-F238E27FC236}">
                  <a16:creationId xmlns:a16="http://schemas.microsoft.com/office/drawing/2014/main" id="{BE82BD38-E445-4696-A0AB-597A418C5665}"/>
                </a:ext>
              </a:extLst>
            </p:cNvPr>
            <p:cNvSpPr/>
            <p:nvPr/>
          </p:nvSpPr>
          <p:spPr>
            <a:xfrm>
              <a:off x="2072635" y="1908569"/>
              <a:ext cx="654616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Costura</a:t>
              </a:r>
            </a:p>
          </p:txBody>
        </p:sp>
        <p:sp>
          <p:nvSpPr>
            <p:cNvPr id="23" name="Rectángulo 22">
              <a:extLst>
                <a:ext uri="{FF2B5EF4-FFF2-40B4-BE49-F238E27FC236}">
                  <a16:creationId xmlns:a16="http://schemas.microsoft.com/office/drawing/2014/main" id="{68F4B250-3831-418F-BFC4-D431DBC2CA70}"/>
                </a:ext>
              </a:extLst>
            </p:cNvPr>
            <p:cNvSpPr/>
            <p:nvPr/>
          </p:nvSpPr>
          <p:spPr>
            <a:xfrm>
              <a:off x="2660329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4" name="Rectángulo 23">
              <a:extLst>
                <a:ext uri="{FF2B5EF4-FFF2-40B4-BE49-F238E27FC236}">
                  <a16:creationId xmlns:a16="http://schemas.microsoft.com/office/drawing/2014/main" id="{4AA89D6B-DBBA-402D-AEBE-71E144A67F00}"/>
                </a:ext>
              </a:extLst>
            </p:cNvPr>
            <p:cNvSpPr/>
            <p:nvPr/>
          </p:nvSpPr>
          <p:spPr>
            <a:xfrm>
              <a:off x="2750460" y="1915094"/>
              <a:ext cx="81676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Confección</a:t>
              </a:r>
            </a:p>
          </p:txBody>
        </p:sp>
        <p:sp>
          <p:nvSpPr>
            <p:cNvPr id="25" name="Rectángulo 24">
              <a:extLst>
                <a:ext uri="{FF2B5EF4-FFF2-40B4-BE49-F238E27FC236}">
                  <a16:creationId xmlns:a16="http://schemas.microsoft.com/office/drawing/2014/main" id="{E35C0224-B0B5-4F53-8A83-F99AB3741D53}"/>
                </a:ext>
              </a:extLst>
            </p:cNvPr>
            <p:cNvSpPr/>
            <p:nvPr/>
          </p:nvSpPr>
          <p:spPr>
            <a:xfrm>
              <a:off x="3522045" y="2000787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6" name="Rectángulo 25">
              <a:extLst>
                <a:ext uri="{FF2B5EF4-FFF2-40B4-BE49-F238E27FC236}">
                  <a16:creationId xmlns:a16="http://schemas.microsoft.com/office/drawing/2014/main" id="{6D0BC1E9-E235-4F61-AC23-ACA0B4CF88CA}"/>
                </a:ext>
              </a:extLst>
            </p:cNvPr>
            <p:cNvSpPr/>
            <p:nvPr/>
          </p:nvSpPr>
          <p:spPr>
            <a:xfrm>
              <a:off x="3612029" y="1915094"/>
              <a:ext cx="552402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Otros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sp>
        <p:nvSpPr>
          <p:cNvPr id="28" name="Rectángulo 27">
            <a:extLst>
              <a:ext uri="{FF2B5EF4-FFF2-40B4-BE49-F238E27FC236}">
                <a16:creationId xmlns:a16="http://schemas.microsoft.com/office/drawing/2014/main" id="{68588BD4-AE96-4CF9-9C4B-24A6D79FE99D}"/>
              </a:ext>
            </a:extLst>
          </p:cNvPr>
          <p:cNvSpPr/>
          <p:nvPr/>
        </p:nvSpPr>
        <p:spPr>
          <a:xfrm>
            <a:off x="354701" y="2633649"/>
            <a:ext cx="2183733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Descripción del Servicio:</a:t>
            </a:r>
            <a:endParaRPr lang="es-CL" dirty="0">
              <a:effectLst/>
              <a:latin typeface="Akazan Lt" panose="02000506020000020003" pitchFamily="2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pic>
        <p:nvPicPr>
          <p:cNvPr id="30" name="Imagen 29">
            <a:extLst>
              <a:ext uri="{FF2B5EF4-FFF2-40B4-BE49-F238E27FC236}">
                <a16:creationId xmlns:a16="http://schemas.microsoft.com/office/drawing/2014/main" id="{3E931A31-DC47-4A40-8DA9-8FC83A9306DD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203" t="66278" r="8673" b="23449"/>
          <a:stretch/>
        </p:blipFill>
        <p:spPr>
          <a:xfrm>
            <a:off x="440505" y="2944813"/>
            <a:ext cx="4301657" cy="738769"/>
          </a:xfrm>
          <a:prstGeom prst="rect">
            <a:avLst/>
          </a:prstGeom>
        </p:spPr>
      </p:pic>
      <p:grpSp>
        <p:nvGrpSpPr>
          <p:cNvPr id="76" name="Grupo 75">
            <a:extLst>
              <a:ext uri="{FF2B5EF4-FFF2-40B4-BE49-F238E27FC236}">
                <a16:creationId xmlns:a16="http://schemas.microsoft.com/office/drawing/2014/main" id="{EBD2F4EC-A8BF-4680-A871-AD5F1ACFA33A}"/>
              </a:ext>
            </a:extLst>
          </p:cNvPr>
          <p:cNvGrpSpPr/>
          <p:nvPr/>
        </p:nvGrpSpPr>
        <p:grpSpPr>
          <a:xfrm>
            <a:off x="513147" y="3825721"/>
            <a:ext cx="4187950" cy="1277269"/>
            <a:chOff x="425691" y="4023521"/>
            <a:chExt cx="4187950" cy="1277269"/>
          </a:xfrm>
        </p:grpSpPr>
        <p:sp>
          <p:nvSpPr>
            <p:cNvPr id="39" name="Rectángulo 38">
              <a:extLst>
                <a:ext uri="{FF2B5EF4-FFF2-40B4-BE49-F238E27FC236}">
                  <a16:creationId xmlns:a16="http://schemas.microsoft.com/office/drawing/2014/main" id="{02E4A93C-8F9C-4884-B2B6-80528735D3E3}"/>
                </a:ext>
              </a:extLst>
            </p:cNvPr>
            <p:cNvSpPr/>
            <p:nvPr/>
          </p:nvSpPr>
          <p:spPr>
            <a:xfrm>
              <a:off x="425691" y="4023521"/>
              <a:ext cx="118105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Ficha de Medidas</a:t>
              </a:r>
            </a:p>
          </p:txBody>
        </p:sp>
        <p:sp>
          <p:nvSpPr>
            <p:cNvPr id="41" name="Rectángulo 40">
              <a:extLst>
                <a:ext uri="{FF2B5EF4-FFF2-40B4-BE49-F238E27FC236}">
                  <a16:creationId xmlns:a16="http://schemas.microsoft.com/office/drawing/2014/main" id="{92B9E128-7B4C-45E7-9BA8-B9EA85687B92}"/>
                </a:ext>
              </a:extLst>
            </p:cNvPr>
            <p:cNvSpPr/>
            <p:nvPr/>
          </p:nvSpPr>
          <p:spPr>
            <a:xfrm>
              <a:off x="754528" y="4254831"/>
              <a:ext cx="66475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H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ombros</a:t>
              </a:r>
            </a:p>
          </p:txBody>
        </p:sp>
        <p:grpSp>
          <p:nvGrpSpPr>
            <p:cNvPr id="53" name="Grupo 52">
              <a:extLst>
                <a:ext uri="{FF2B5EF4-FFF2-40B4-BE49-F238E27FC236}">
                  <a16:creationId xmlns:a16="http://schemas.microsoft.com/office/drawing/2014/main" id="{F280F20A-CEEA-4B75-946C-268CF551042A}"/>
                </a:ext>
              </a:extLst>
            </p:cNvPr>
            <p:cNvGrpSpPr/>
            <p:nvPr/>
          </p:nvGrpSpPr>
          <p:grpSpPr>
            <a:xfrm>
              <a:off x="499785" y="4324233"/>
              <a:ext cx="319496" cy="903494"/>
              <a:chOff x="499785" y="4324233"/>
              <a:chExt cx="319496" cy="903494"/>
            </a:xfrm>
          </p:grpSpPr>
          <p:sp>
            <p:nvSpPr>
              <p:cNvPr id="40" name="Rectángulo 39">
                <a:extLst>
                  <a:ext uri="{FF2B5EF4-FFF2-40B4-BE49-F238E27FC236}">
                    <a16:creationId xmlns:a16="http://schemas.microsoft.com/office/drawing/2014/main" id="{E47B04F6-4E0C-443A-9D7F-51CC3A6E8167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 dirty="0"/>
              </a:p>
            </p:txBody>
          </p:sp>
          <p:sp>
            <p:nvSpPr>
              <p:cNvPr id="42" name="Rectángulo 41">
                <a:extLst>
                  <a:ext uri="{FF2B5EF4-FFF2-40B4-BE49-F238E27FC236}">
                    <a16:creationId xmlns:a16="http://schemas.microsoft.com/office/drawing/2014/main" id="{E0D8D7D1-E8A9-477D-BB59-7D4037A10AD8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3" name="Rectángulo 42">
                <a:extLst>
                  <a:ext uri="{FF2B5EF4-FFF2-40B4-BE49-F238E27FC236}">
                    <a16:creationId xmlns:a16="http://schemas.microsoft.com/office/drawing/2014/main" id="{F11EEA12-BB2F-4295-96AC-15AABB2EB594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4" name="Rectángulo 43">
                <a:extLst>
                  <a:ext uri="{FF2B5EF4-FFF2-40B4-BE49-F238E27FC236}">
                    <a16:creationId xmlns:a16="http://schemas.microsoft.com/office/drawing/2014/main" id="{4CA8619C-54F1-4E1B-8AD0-2AB97850AF39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5" name="Rectángulo 44">
                <a:extLst>
                  <a:ext uri="{FF2B5EF4-FFF2-40B4-BE49-F238E27FC236}">
                    <a16:creationId xmlns:a16="http://schemas.microsoft.com/office/drawing/2014/main" id="{A892E23F-412E-4C2B-BF07-19DEFB875F6D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48" name="Rectángulo 47">
              <a:extLst>
                <a:ext uri="{FF2B5EF4-FFF2-40B4-BE49-F238E27FC236}">
                  <a16:creationId xmlns:a16="http://schemas.microsoft.com/office/drawing/2014/main" id="{F61B7A8A-9FD8-4CD0-98C1-D19A7D442815}"/>
                </a:ext>
              </a:extLst>
            </p:cNvPr>
            <p:cNvSpPr/>
            <p:nvPr/>
          </p:nvSpPr>
          <p:spPr>
            <a:xfrm>
              <a:off x="754528" y="4446790"/>
              <a:ext cx="66475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Busto</a:t>
              </a:r>
            </a:p>
          </p:txBody>
        </p:sp>
        <p:sp>
          <p:nvSpPr>
            <p:cNvPr id="49" name="Rectángulo 48">
              <a:extLst>
                <a:ext uri="{FF2B5EF4-FFF2-40B4-BE49-F238E27FC236}">
                  <a16:creationId xmlns:a16="http://schemas.microsoft.com/office/drawing/2014/main" id="{CB2C72A1-AB47-4A03-B163-24BB2C1F201C}"/>
                </a:ext>
              </a:extLst>
            </p:cNvPr>
            <p:cNvSpPr/>
            <p:nvPr/>
          </p:nvSpPr>
          <p:spPr>
            <a:xfrm>
              <a:off x="754528" y="4627222"/>
              <a:ext cx="934027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Larg</a:t>
              </a: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 Espalda</a:t>
              </a:r>
            </a:p>
          </p:txBody>
        </p:sp>
        <p:sp>
          <p:nvSpPr>
            <p:cNvPr id="50" name="Rectángulo 49">
              <a:extLst>
                <a:ext uri="{FF2B5EF4-FFF2-40B4-BE49-F238E27FC236}">
                  <a16:creationId xmlns:a16="http://schemas.microsoft.com/office/drawing/2014/main" id="{C5BC14CB-F47E-4D58-8F68-DDE41F381913}"/>
                </a:ext>
              </a:extLst>
            </p:cNvPr>
            <p:cNvSpPr/>
            <p:nvPr/>
          </p:nvSpPr>
          <p:spPr>
            <a:xfrm>
              <a:off x="754528" y="4819750"/>
              <a:ext cx="934027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Busto</a:t>
              </a:r>
            </a:p>
          </p:txBody>
        </p:sp>
        <p:sp>
          <p:nvSpPr>
            <p:cNvPr id="52" name="Rectángulo 51">
              <a:extLst>
                <a:ext uri="{FF2B5EF4-FFF2-40B4-BE49-F238E27FC236}">
                  <a16:creationId xmlns:a16="http://schemas.microsoft.com/office/drawing/2014/main" id="{39884370-F146-4FD9-9DE4-63D0F5CF1CFD}"/>
                </a:ext>
              </a:extLst>
            </p:cNvPr>
            <p:cNvSpPr/>
            <p:nvPr/>
          </p:nvSpPr>
          <p:spPr>
            <a:xfrm>
              <a:off x="763644" y="5019073"/>
              <a:ext cx="54205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</a:t>
              </a:r>
            </a:p>
          </p:txBody>
        </p:sp>
        <p:grpSp>
          <p:nvGrpSpPr>
            <p:cNvPr id="54" name="Grupo 53">
              <a:extLst>
                <a:ext uri="{FF2B5EF4-FFF2-40B4-BE49-F238E27FC236}">
                  <a16:creationId xmlns:a16="http://schemas.microsoft.com/office/drawing/2014/main" id="{899D3852-9FE5-4802-ABAC-63F149199D1B}"/>
                </a:ext>
              </a:extLst>
            </p:cNvPr>
            <p:cNvGrpSpPr/>
            <p:nvPr/>
          </p:nvGrpSpPr>
          <p:grpSpPr>
            <a:xfrm>
              <a:off x="1603520" y="4324233"/>
              <a:ext cx="319496" cy="903494"/>
              <a:chOff x="499785" y="4324233"/>
              <a:chExt cx="319496" cy="903494"/>
            </a:xfrm>
          </p:grpSpPr>
          <p:sp>
            <p:nvSpPr>
              <p:cNvPr id="55" name="Rectángulo 54">
                <a:extLst>
                  <a:ext uri="{FF2B5EF4-FFF2-40B4-BE49-F238E27FC236}">
                    <a16:creationId xmlns:a16="http://schemas.microsoft.com/office/drawing/2014/main" id="{B9500116-F8A0-4B60-A41D-DDA61DAD96E1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6" name="Rectángulo 55">
                <a:extLst>
                  <a:ext uri="{FF2B5EF4-FFF2-40B4-BE49-F238E27FC236}">
                    <a16:creationId xmlns:a16="http://schemas.microsoft.com/office/drawing/2014/main" id="{32936542-49CC-49B3-82EB-7BF61A120F45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7" name="Rectángulo 56">
                <a:extLst>
                  <a:ext uri="{FF2B5EF4-FFF2-40B4-BE49-F238E27FC236}">
                    <a16:creationId xmlns:a16="http://schemas.microsoft.com/office/drawing/2014/main" id="{8750774D-2064-4D64-A3A9-4DF20C839018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8" name="Rectángulo 57">
                <a:extLst>
                  <a:ext uri="{FF2B5EF4-FFF2-40B4-BE49-F238E27FC236}">
                    <a16:creationId xmlns:a16="http://schemas.microsoft.com/office/drawing/2014/main" id="{83283F80-022F-44A8-A5C5-F600B41761E0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9" name="Rectángulo 58">
                <a:extLst>
                  <a:ext uri="{FF2B5EF4-FFF2-40B4-BE49-F238E27FC236}">
                    <a16:creationId xmlns:a16="http://schemas.microsoft.com/office/drawing/2014/main" id="{B3B65F57-430F-44F5-B56A-77EC86B78C32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60" name="Rectángulo 59">
              <a:extLst>
                <a:ext uri="{FF2B5EF4-FFF2-40B4-BE49-F238E27FC236}">
                  <a16:creationId xmlns:a16="http://schemas.microsoft.com/office/drawing/2014/main" id="{6466DA8E-C652-4658-9DE6-CC4010FF4254}"/>
                </a:ext>
              </a:extLst>
            </p:cNvPr>
            <p:cNvSpPr/>
            <p:nvPr/>
          </p:nvSpPr>
          <p:spPr>
            <a:xfrm>
              <a:off x="1857045" y="4249221"/>
              <a:ext cx="140225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Frente </a:t>
              </a:r>
            </a:p>
          </p:txBody>
        </p:sp>
        <p:sp>
          <p:nvSpPr>
            <p:cNvPr id="61" name="Rectángulo 60">
              <a:extLst>
                <a:ext uri="{FF2B5EF4-FFF2-40B4-BE49-F238E27FC236}">
                  <a16:creationId xmlns:a16="http://schemas.microsoft.com/office/drawing/2014/main" id="{31371062-0AD6-4B71-A228-5A8B2CD3F31E}"/>
                </a:ext>
              </a:extLst>
            </p:cNvPr>
            <p:cNvSpPr/>
            <p:nvPr/>
          </p:nvSpPr>
          <p:spPr>
            <a:xfrm>
              <a:off x="1857045" y="4448480"/>
              <a:ext cx="1327750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Costado</a:t>
              </a:r>
            </a:p>
          </p:txBody>
        </p:sp>
        <p:sp>
          <p:nvSpPr>
            <p:cNvPr id="62" name="Rectángulo 61">
              <a:extLst>
                <a:ext uri="{FF2B5EF4-FFF2-40B4-BE49-F238E27FC236}">
                  <a16:creationId xmlns:a16="http://schemas.microsoft.com/office/drawing/2014/main" id="{5A4E51EF-8D78-4EC7-9B0F-BE0BEA9BB197}"/>
                </a:ext>
              </a:extLst>
            </p:cNvPr>
            <p:cNvSpPr/>
            <p:nvPr/>
          </p:nvSpPr>
          <p:spPr>
            <a:xfrm>
              <a:off x="1867696" y="4627222"/>
              <a:ext cx="60857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Cadera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63" name="Rectángulo 62">
              <a:extLst>
                <a:ext uri="{FF2B5EF4-FFF2-40B4-BE49-F238E27FC236}">
                  <a16:creationId xmlns:a16="http://schemas.microsoft.com/office/drawing/2014/main" id="{14010947-628E-4464-9589-CBFF26BCD86C}"/>
                </a:ext>
              </a:extLst>
            </p:cNvPr>
            <p:cNvSpPr/>
            <p:nvPr/>
          </p:nvSpPr>
          <p:spPr>
            <a:xfrm>
              <a:off x="1867696" y="4813319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Rodilla</a:t>
              </a:r>
            </a:p>
          </p:txBody>
        </p:sp>
        <p:sp>
          <p:nvSpPr>
            <p:cNvPr id="64" name="Rectángulo 63">
              <a:extLst>
                <a:ext uri="{FF2B5EF4-FFF2-40B4-BE49-F238E27FC236}">
                  <a16:creationId xmlns:a16="http://schemas.microsoft.com/office/drawing/2014/main" id="{B9F5A617-31DA-4B42-AA9F-20464752E28F}"/>
                </a:ext>
              </a:extLst>
            </p:cNvPr>
            <p:cNvSpPr/>
            <p:nvPr/>
          </p:nvSpPr>
          <p:spPr>
            <a:xfrm>
              <a:off x="1862655" y="5016100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Rodilla</a:t>
              </a:r>
            </a:p>
          </p:txBody>
        </p:sp>
        <p:grpSp>
          <p:nvGrpSpPr>
            <p:cNvPr id="65" name="Grupo 64">
              <a:extLst>
                <a:ext uri="{FF2B5EF4-FFF2-40B4-BE49-F238E27FC236}">
                  <a16:creationId xmlns:a16="http://schemas.microsoft.com/office/drawing/2014/main" id="{320CD5EF-93F7-494C-8D7A-6A0B8DEABED7}"/>
                </a:ext>
              </a:extLst>
            </p:cNvPr>
            <p:cNvGrpSpPr/>
            <p:nvPr/>
          </p:nvGrpSpPr>
          <p:grpSpPr>
            <a:xfrm>
              <a:off x="3122565" y="4330398"/>
              <a:ext cx="319496" cy="903494"/>
              <a:chOff x="499785" y="4324233"/>
              <a:chExt cx="319496" cy="903494"/>
            </a:xfrm>
          </p:grpSpPr>
          <p:sp>
            <p:nvSpPr>
              <p:cNvPr id="66" name="Rectángulo 65">
                <a:extLst>
                  <a:ext uri="{FF2B5EF4-FFF2-40B4-BE49-F238E27FC236}">
                    <a16:creationId xmlns:a16="http://schemas.microsoft.com/office/drawing/2014/main" id="{F5AFC7C4-3C8D-4234-9F99-591641CB149C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7" name="Rectángulo 66">
                <a:extLst>
                  <a:ext uri="{FF2B5EF4-FFF2-40B4-BE49-F238E27FC236}">
                    <a16:creationId xmlns:a16="http://schemas.microsoft.com/office/drawing/2014/main" id="{672EC4D9-7968-40EF-8E37-0AB1B0B57B4D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8" name="Rectángulo 67">
                <a:extLst>
                  <a:ext uri="{FF2B5EF4-FFF2-40B4-BE49-F238E27FC236}">
                    <a16:creationId xmlns:a16="http://schemas.microsoft.com/office/drawing/2014/main" id="{79992F34-89A5-437A-A008-60DF00CD58FB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9" name="Rectángulo 68">
                <a:extLst>
                  <a:ext uri="{FF2B5EF4-FFF2-40B4-BE49-F238E27FC236}">
                    <a16:creationId xmlns:a16="http://schemas.microsoft.com/office/drawing/2014/main" id="{5A44A7C8-1EF2-4BA3-A253-805C71A8205A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70" name="Rectángulo 69">
                <a:extLst>
                  <a:ext uri="{FF2B5EF4-FFF2-40B4-BE49-F238E27FC236}">
                    <a16:creationId xmlns:a16="http://schemas.microsoft.com/office/drawing/2014/main" id="{9FCEB1F4-D108-40F4-9C61-46A7811EF12A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71" name="Rectángulo 70">
              <a:extLst>
                <a:ext uri="{FF2B5EF4-FFF2-40B4-BE49-F238E27FC236}">
                  <a16:creationId xmlns:a16="http://schemas.microsoft.com/office/drawing/2014/main" id="{7667203C-F86F-4632-8695-E8C8F777376B}"/>
                </a:ext>
              </a:extLst>
            </p:cNvPr>
            <p:cNvSpPr/>
            <p:nvPr/>
          </p:nvSpPr>
          <p:spPr>
            <a:xfrm>
              <a:off x="3391445" y="4257235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Pantalones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2" name="Rectángulo 71">
              <a:extLst>
                <a:ext uri="{FF2B5EF4-FFF2-40B4-BE49-F238E27FC236}">
                  <a16:creationId xmlns:a16="http://schemas.microsoft.com/office/drawing/2014/main" id="{58BFB19A-50EB-45F1-A3CE-85D479F6FF63}"/>
                </a:ext>
              </a:extLst>
            </p:cNvPr>
            <p:cNvSpPr/>
            <p:nvPr/>
          </p:nvSpPr>
          <p:spPr>
            <a:xfrm>
              <a:off x="3392643" y="4443247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Falda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3" name="Rectángulo 72">
              <a:extLst>
                <a:ext uri="{FF2B5EF4-FFF2-40B4-BE49-F238E27FC236}">
                  <a16:creationId xmlns:a16="http://schemas.microsoft.com/office/drawing/2014/main" id="{1D61C0AB-6E23-4955-B604-F5425931A240}"/>
                </a:ext>
              </a:extLst>
            </p:cNvPr>
            <p:cNvSpPr/>
            <p:nvPr/>
          </p:nvSpPr>
          <p:spPr>
            <a:xfrm>
              <a:off x="3388231" y="4632248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Brazos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4" name="Rectángulo 73">
              <a:extLst>
                <a:ext uri="{FF2B5EF4-FFF2-40B4-BE49-F238E27FC236}">
                  <a16:creationId xmlns:a16="http://schemas.microsoft.com/office/drawing/2014/main" id="{82FFD66E-2E43-472B-9751-82F25D60E63F}"/>
                </a:ext>
              </a:extLst>
            </p:cNvPr>
            <p:cNvSpPr/>
            <p:nvPr/>
          </p:nvSpPr>
          <p:spPr>
            <a:xfrm>
              <a:off x="3391445" y="4824776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Brazos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5" name="Rectángulo 74">
              <a:extLst>
                <a:ext uri="{FF2B5EF4-FFF2-40B4-BE49-F238E27FC236}">
                  <a16:creationId xmlns:a16="http://schemas.microsoft.com/office/drawing/2014/main" id="{567DC8AA-44AB-4858-80A5-59093DB9B205}"/>
                </a:ext>
              </a:extLst>
            </p:cNvPr>
            <p:cNvSpPr/>
            <p:nvPr/>
          </p:nvSpPr>
          <p:spPr>
            <a:xfrm>
              <a:off x="3392014" y="5019687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Puños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77" name="Grupo 76">
            <a:extLst>
              <a:ext uri="{FF2B5EF4-FFF2-40B4-BE49-F238E27FC236}">
                <a16:creationId xmlns:a16="http://schemas.microsoft.com/office/drawing/2014/main" id="{E1C409F8-653D-4D9B-BD5A-C6F51AAA093A}"/>
              </a:ext>
            </a:extLst>
          </p:cNvPr>
          <p:cNvGrpSpPr/>
          <p:nvPr/>
        </p:nvGrpSpPr>
        <p:grpSpPr>
          <a:xfrm>
            <a:off x="827247" y="5284367"/>
            <a:ext cx="3869438" cy="314947"/>
            <a:chOff x="846774" y="1908569"/>
            <a:chExt cx="3869438" cy="314947"/>
          </a:xfrm>
        </p:grpSpPr>
        <p:sp>
          <p:nvSpPr>
            <p:cNvPr id="78" name="Rectángulo: esquinas redondeadas 77">
              <a:extLst>
                <a:ext uri="{FF2B5EF4-FFF2-40B4-BE49-F238E27FC236}">
                  <a16:creationId xmlns:a16="http://schemas.microsoft.com/office/drawing/2014/main" id="{2060D2E5-A165-4593-B293-BEB07BBA723F}"/>
                </a:ext>
              </a:extLst>
            </p:cNvPr>
            <p:cNvSpPr/>
            <p:nvPr/>
          </p:nvSpPr>
          <p:spPr>
            <a:xfrm>
              <a:off x="888509" y="1931042"/>
              <a:ext cx="3548063" cy="267576"/>
            </a:xfrm>
            <a:prstGeom prst="roundRect">
              <a:avLst>
                <a:gd name="adj" fmla="val 3808"/>
              </a:avLst>
            </a:prstGeom>
            <a:solidFill>
              <a:srgbClr val="E5EBF7"/>
            </a:solidFill>
            <a:ln w="6350"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79" name="Rectángulo 78">
              <a:extLst>
                <a:ext uri="{FF2B5EF4-FFF2-40B4-BE49-F238E27FC236}">
                  <a16:creationId xmlns:a16="http://schemas.microsoft.com/office/drawing/2014/main" id="{E7877A37-7626-4D32-BC91-E7815A0457B0}"/>
                </a:ext>
              </a:extLst>
            </p:cNvPr>
            <p:cNvSpPr/>
            <p:nvPr/>
          </p:nvSpPr>
          <p:spPr>
            <a:xfrm>
              <a:off x="846774" y="1910995"/>
              <a:ext cx="140708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Material Utilizado</a:t>
              </a:r>
            </a:p>
          </p:txBody>
        </p:sp>
        <p:sp>
          <p:nvSpPr>
            <p:cNvPr id="80" name="Rectángulo 79">
              <a:extLst>
                <a:ext uri="{FF2B5EF4-FFF2-40B4-BE49-F238E27FC236}">
                  <a16:creationId xmlns:a16="http://schemas.microsoft.com/office/drawing/2014/main" id="{EED52FFC-D234-4972-9362-CCA8BD8E1E1D}"/>
                </a:ext>
              </a:extLst>
            </p:cNvPr>
            <p:cNvSpPr/>
            <p:nvPr/>
          </p:nvSpPr>
          <p:spPr>
            <a:xfrm>
              <a:off x="1951784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81" name="Rectángulo 80">
              <a:extLst>
                <a:ext uri="{FF2B5EF4-FFF2-40B4-BE49-F238E27FC236}">
                  <a16:creationId xmlns:a16="http://schemas.microsoft.com/office/drawing/2014/main" id="{810D7B33-A378-48EE-81DB-D80ABF08CAFF}"/>
                </a:ext>
              </a:extLst>
            </p:cNvPr>
            <p:cNvSpPr/>
            <p:nvPr/>
          </p:nvSpPr>
          <p:spPr>
            <a:xfrm>
              <a:off x="2018850" y="1908569"/>
              <a:ext cx="1230415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Traído por cliente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82" name="Rectángulo 81">
              <a:extLst>
                <a:ext uri="{FF2B5EF4-FFF2-40B4-BE49-F238E27FC236}">
                  <a16:creationId xmlns:a16="http://schemas.microsoft.com/office/drawing/2014/main" id="{C6BA340D-8998-4AB9-89C7-B008C984CE74}"/>
                </a:ext>
              </a:extLst>
            </p:cNvPr>
            <p:cNvSpPr/>
            <p:nvPr/>
          </p:nvSpPr>
          <p:spPr>
            <a:xfrm>
              <a:off x="3114635" y="2000787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85" name="Rectángulo 84">
              <a:extLst>
                <a:ext uri="{FF2B5EF4-FFF2-40B4-BE49-F238E27FC236}">
                  <a16:creationId xmlns:a16="http://schemas.microsoft.com/office/drawing/2014/main" id="{E804BDC5-B8E3-4BEE-B9A1-7A7F9FE1772F}"/>
                </a:ext>
              </a:extLst>
            </p:cNvPr>
            <p:cNvSpPr/>
            <p:nvPr/>
          </p:nvSpPr>
          <p:spPr>
            <a:xfrm>
              <a:off x="3194974" y="1908569"/>
              <a:ext cx="152123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Comprado por uno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pic>
        <p:nvPicPr>
          <p:cNvPr id="86" name="Imagen 85">
            <a:extLst>
              <a:ext uri="{FF2B5EF4-FFF2-40B4-BE49-F238E27FC236}">
                <a16:creationId xmlns:a16="http://schemas.microsoft.com/office/drawing/2014/main" id="{5E40D706-1789-41B8-8B26-B918DFB9E15B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203" t="66278" r="8673" b="23356"/>
          <a:stretch/>
        </p:blipFill>
        <p:spPr>
          <a:xfrm>
            <a:off x="420002" y="5572807"/>
            <a:ext cx="4301657" cy="745544"/>
          </a:xfrm>
          <a:prstGeom prst="rect">
            <a:avLst/>
          </a:prstGeom>
        </p:spPr>
      </p:pic>
      <p:grpSp>
        <p:nvGrpSpPr>
          <p:cNvPr id="99" name="Grupo 98">
            <a:extLst>
              <a:ext uri="{FF2B5EF4-FFF2-40B4-BE49-F238E27FC236}">
                <a16:creationId xmlns:a16="http://schemas.microsoft.com/office/drawing/2014/main" id="{A495B0AB-2D8A-4029-A820-29583E476264}"/>
              </a:ext>
            </a:extLst>
          </p:cNvPr>
          <p:cNvGrpSpPr/>
          <p:nvPr/>
        </p:nvGrpSpPr>
        <p:grpSpPr>
          <a:xfrm>
            <a:off x="513886" y="6402346"/>
            <a:ext cx="4328637" cy="751470"/>
            <a:chOff x="507023" y="6357999"/>
            <a:chExt cx="4328637" cy="751470"/>
          </a:xfrm>
        </p:grpSpPr>
        <p:sp>
          <p:nvSpPr>
            <p:cNvPr id="88" name="Rectángulo 87">
              <a:extLst>
                <a:ext uri="{FF2B5EF4-FFF2-40B4-BE49-F238E27FC236}">
                  <a16:creationId xmlns:a16="http://schemas.microsoft.com/office/drawing/2014/main" id="{CABB359B-7FAA-4851-BFBB-C7E16CD1F9CA}"/>
                </a:ext>
              </a:extLst>
            </p:cNvPr>
            <p:cNvSpPr/>
            <p:nvPr/>
          </p:nvSpPr>
          <p:spPr>
            <a:xfrm>
              <a:off x="507023" y="6357999"/>
              <a:ext cx="1590222" cy="34394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6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Formas de Pago</a:t>
              </a:r>
              <a:endParaRPr lang="es-CL" sz="16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89" name="Rectángulo 88">
              <a:extLst>
                <a:ext uri="{FF2B5EF4-FFF2-40B4-BE49-F238E27FC236}">
                  <a16:creationId xmlns:a16="http://schemas.microsoft.com/office/drawing/2014/main" id="{5C3FB13F-67AB-4E67-B8DB-16F6AEF462D6}"/>
                </a:ext>
              </a:extLst>
            </p:cNvPr>
            <p:cNvSpPr/>
            <p:nvPr/>
          </p:nvSpPr>
          <p:spPr>
            <a:xfrm>
              <a:off x="508665" y="6755574"/>
              <a:ext cx="118105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Total a Pagar: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90" name="Conector recto 89">
              <a:extLst>
                <a:ext uri="{FF2B5EF4-FFF2-40B4-BE49-F238E27FC236}">
                  <a16:creationId xmlns:a16="http://schemas.microsoft.com/office/drawing/2014/main" id="{E991F5D5-602F-41C6-A05E-4F641BA735F5}"/>
                </a:ext>
              </a:extLst>
            </p:cNvPr>
            <p:cNvCxnSpPr>
              <a:cxnSpLocks/>
            </p:cNvCxnSpPr>
            <p:nvPr/>
          </p:nvCxnSpPr>
          <p:spPr>
            <a:xfrm>
              <a:off x="1405339" y="6956676"/>
              <a:ext cx="1125661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3" name="Rectángulo 92">
              <a:extLst>
                <a:ext uri="{FF2B5EF4-FFF2-40B4-BE49-F238E27FC236}">
                  <a16:creationId xmlns:a16="http://schemas.microsoft.com/office/drawing/2014/main" id="{6EBF0BAA-1830-4082-9014-C97DF0F57357}"/>
                </a:ext>
              </a:extLst>
            </p:cNvPr>
            <p:cNvSpPr/>
            <p:nvPr/>
          </p:nvSpPr>
          <p:spPr>
            <a:xfrm>
              <a:off x="2618328" y="6480608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94" name="Rectángulo 93">
              <a:extLst>
                <a:ext uri="{FF2B5EF4-FFF2-40B4-BE49-F238E27FC236}">
                  <a16:creationId xmlns:a16="http://schemas.microsoft.com/office/drawing/2014/main" id="{6B27A875-5C49-4CE4-884A-53A0A9CD71C2}"/>
                </a:ext>
              </a:extLst>
            </p:cNvPr>
            <p:cNvSpPr/>
            <p:nvPr/>
          </p:nvSpPr>
          <p:spPr>
            <a:xfrm>
              <a:off x="2698547" y="6392360"/>
              <a:ext cx="213711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50% Adel</a:t>
              </a: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anto / 50% Entrega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5" name="Rectángulo 94">
              <a:extLst>
                <a:ext uri="{FF2B5EF4-FFF2-40B4-BE49-F238E27FC236}">
                  <a16:creationId xmlns:a16="http://schemas.microsoft.com/office/drawing/2014/main" id="{796D9CDE-CE6A-44BC-B977-018DBDB7ADB1}"/>
                </a:ext>
              </a:extLst>
            </p:cNvPr>
            <p:cNvSpPr/>
            <p:nvPr/>
          </p:nvSpPr>
          <p:spPr>
            <a:xfrm>
              <a:off x="2618327" y="6671604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96" name="Rectángulo 95">
              <a:extLst>
                <a:ext uri="{FF2B5EF4-FFF2-40B4-BE49-F238E27FC236}">
                  <a16:creationId xmlns:a16="http://schemas.microsoft.com/office/drawing/2014/main" id="{E1A9C05A-E9F5-40BA-9B89-F4925868A6E2}"/>
                </a:ext>
              </a:extLst>
            </p:cNvPr>
            <p:cNvSpPr/>
            <p:nvPr/>
          </p:nvSpPr>
          <p:spPr>
            <a:xfrm>
              <a:off x="2698547" y="6590190"/>
              <a:ext cx="125637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Tarjeta de Crédito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7" name="Rectángulo 96">
              <a:extLst>
                <a:ext uri="{FF2B5EF4-FFF2-40B4-BE49-F238E27FC236}">
                  <a16:creationId xmlns:a16="http://schemas.microsoft.com/office/drawing/2014/main" id="{FDB9D3DA-79A0-4743-B169-42B0206C7917}"/>
                </a:ext>
              </a:extLst>
            </p:cNvPr>
            <p:cNvSpPr/>
            <p:nvPr/>
          </p:nvSpPr>
          <p:spPr>
            <a:xfrm>
              <a:off x="2734595" y="6796948"/>
              <a:ext cx="125637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Pago Completo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8" name="Rectángulo 97">
              <a:extLst>
                <a:ext uri="{FF2B5EF4-FFF2-40B4-BE49-F238E27FC236}">
                  <a16:creationId xmlns:a16="http://schemas.microsoft.com/office/drawing/2014/main" id="{C23ACB03-E850-4859-963B-A4D496E13724}"/>
                </a:ext>
              </a:extLst>
            </p:cNvPr>
            <p:cNvSpPr/>
            <p:nvPr/>
          </p:nvSpPr>
          <p:spPr>
            <a:xfrm>
              <a:off x="2618327" y="6872424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</p:grpSp>
      <p:sp>
        <p:nvSpPr>
          <p:cNvPr id="83" name="Rectángulo 82">
            <a:extLst>
              <a:ext uri="{FF2B5EF4-FFF2-40B4-BE49-F238E27FC236}">
                <a16:creationId xmlns:a16="http://schemas.microsoft.com/office/drawing/2014/main" id="{FF1B5714-D46E-4962-9BD8-8C3EB344E93F}"/>
              </a:ext>
            </a:extLst>
          </p:cNvPr>
          <p:cNvSpPr/>
          <p:nvPr/>
        </p:nvSpPr>
        <p:spPr>
          <a:xfrm>
            <a:off x="551357" y="63750"/>
            <a:ext cx="4148168" cy="107830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07000"/>
              </a:lnSpc>
              <a:spcAft>
                <a:spcPts val="726"/>
              </a:spcAft>
            </a:pPr>
            <a:r>
              <a:rPr lang="es-CL" sz="5988" dirty="0">
                <a:solidFill>
                  <a:schemeClr val="bg1"/>
                </a:solidFill>
                <a:latin typeface="Angelface" pitchFamily="50" charset="0"/>
                <a:ea typeface="Calibri" panose="020F0502020204030204" pitchFamily="34" charset="0"/>
                <a:cs typeface="Times New Roman" panose="02020603050405020304" pitchFamily="18" charset="0"/>
              </a:rPr>
              <a:t>Ordenes de Venta</a:t>
            </a:r>
            <a:endParaRPr lang="es-CL" sz="6532" dirty="0">
              <a:solidFill>
                <a:schemeClr val="bg1"/>
              </a:solidFill>
              <a:latin typeface="Angelface" pitchFamily="50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101" name="Rectángulo: esquinas redondeadas 100">
            <a:extLst>
              <a:ext uri="{FF2B5EF4-FFF2-40B4-BE49-F238E27FC236}">
                <a16:creationId xmlns:a16="http://schemas.microsoft.com/office/drawing/2014/main" id="{0A155951-9671-4EA6-9BA5-4894C98CB333}"/>
              </a:ext>
            </a:extLst>
          </p:cNvPr>
          <p:cNvSpPr/>
          <p:nvPr/>
        </p:nvSpPr>
        <p:spPr>
          <a:xfrm>
            <a:off x="473237" y="1582469"/>
            <a:ext cx="4223447" cy="604994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111" name="Rectángulo: esquinas redondeadas 110">
            <a:extLst>
              <a:ext uri="{FF2B5EF4-FFF2-40B4-BE49-F238E27FC236}">
                <a16:creationId xmlns:a16="http://schemas.microsoft.com/office/drawing/2014/main" id="{2F0F5CEE-A183-4B39-8715-F1C8F735566B}"/>
              </a:ext>
            </a:extLst>
          </p:cNvPr>
          <p:cNvSpPr/>
          <p:nvPr/>
        </p:nvSpPr>
        <p:spPr>
          <a:xfrm>
            <a:off x="524368" y="3850804"/>
            <a:ext cx="4115236" cy="1279658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113" name="Rectángulo: esquinas redondeadas 112">
            <a:extLst>
              <a:ext uri="{FF2B5EF4-FFF2-40B4-BE49-F238E27FC236}">
                <a16:creationId xmlns:a16="http://schemas.microsoft.com/office/drawing/2014/main" id="{907035ED-50C6-4207-BD92-D5027B05F656}"/>
              </a:ext>
            </a:extLst>
          </p:cNvPr>
          <p:cNvSpPr/>
          <p:nvPr/>
        </p:nvSpPr>
        <p:spPr>
          <a:xfrm>
            <a:off x="521789" y="6431097"/>
            <a:ext cx="4115236" cy="762266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</p:spTree>
    <p:extLst>
      <p:ext uri="{BB962C8B-B14F-4D97-AF65-F5344CB8AC3E}">
        <p14:creationId xmlns:p14="http://schemas.microsoft.com/office/powerpoint/2010/main" val="1194944130"/>
      </p:ext>
    </p:extLst>
  </p:cSld>
  <p:clrMapOvr>
    <a:masterClrMapping/>
  </p:clrMapOvr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4" name="Imagen 113">
            <a:extLst>
              <a:ext uri="{FF2B5EF4-FFF2-40B4-BE49-F238E27FC236}">
                <a16:creationId xmlns:a16="http://schemas.microsoft.com/office/drawing/2014/main" id="{E2C72D66-3C05-40F4-818E-4CB8631B94FA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26633" t="9514" r="29569" b="27352"/>
          <a:stretch/>
        </p:blipFill>
        <p:spPr>
          <a:xfrm rot="16200000">
            <a:off x="2185505" y="-1998928"/>
            <a:ext cx="697876" cy="5068891"/>
          </a:xfrm>
          <a:prstGeom prst="rect">
            <a:avLst/>
          </a:prstGeom>
        </p:spPr>
      </p:pic>
      <p:sp>
        <p:nvSpPr>
          <p:cNvPr id="112" name="Rectángulo: esquinas redondeadas 111">
            <a:extLst>
              <a:ext uri="{FF2B5EF4-FFF2-40B4-BE49-F238E27FC236}">
                <a16:creationId xmlns:a16="http://schemas.microsoft.com/office/drawing/2014/main" id="{E115D612-3661-42A9-A486-91A7B88EA55F}"/>
              </a:ext>
            </a:extLst>
          </p:cNvPr>
          <p:cNvSpPr/>
          <p:nvPr/>
        </p:nvSpPr>
        <p:spPr>
          <a:xfrm>
            <a:off x="440504" y="6367648"/>
            <a:ext cx="4290148" cy="890633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110" name="Rectángulo: esquinas redondeadas 109">
            <a:extLst>
              <a:ext uri="{FF2B5EF4-FFF2-40B4-BE49-F238E27FC236}">
                <a16:creationId xmlns:a16="http://schemas.microsoft.com/office/drawing/2014/main" id="{9B78243E-FF09-471B-A928-593DCFE6BCF1}"/>
              </a:ext>
            </a:extLst>
          </p:cNvPr>
          <p:cNvSpPr/>
          <p:nvPr/>
        </p:nvSpPr>
        <p:spPr>
          <a:xfrm>
            <a:off x="440505" y="3776826"/>
            <a:ext cx="4290148" cy="1439386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84" name="Rectángulo: esquinas redondeadas 83">
            <a:extLst>
              <a:ext uri="{FF2B5EF4-FFF2-40B4-BE49-F238E27FC236}">
                <a16:creationId xmlns:a16="http://schemas.microsoft.com/office/drawing/2014/main" id="{AD7414DD-8DE6-45B8-8112-9BDDF0B186AF}"/>
              </a:ext>
            </a:extLst>
          </p:cNvPr>
          <p:cNvSpPr/>
          <p:nvPr/>
        </p:nvSpPr>
        <p:spPr>
          <a:xfrm>
            <a:off x="420001" y="1536627"/>
            <a:ext cx="4310651" cy="697874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2" name="Rectángulo: esquinas redondeadas 1">
            <a:extLst>
              <a:ext uri="{FF2B5EF4-FFF2-40B4-BE49-F238E27FC236}">
                <a16:creationId xmlns:a16="http://schemas.microsoft.com/office/drawing/2014/main" id="{99FF4510-806D-4AC7-8D73-69B355A697B8}"/>
              </a:ext>
            </a:extLst>
          </p:cNvPr>
          <p:cNvSpPr/>
          <p:nvPr/>
        </p:nvSpPr>
        <p:spPr>
          <a:xfrm>
            <a:off x="1308997" y="1142665"/>
            <a:ext cx="1021080" cy="217998"/>
          </a:xfrm>
          <a:prstGeom prst="roundRect">
            <a:avLst>
              <a:gd name="adj" fmla="val 0"/>
            </a:avLst>
          </a:prstGeom>
          <a:noFill/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4" name="Rectángulo 3">
            <a:extLst>
              <a:ext uri="{FF2B5EF4-FFF2-40B4-BE49-F238E27FC236}">
                <a16:creationId xmlns:a16="http://schemas.microsoft.com/office/drawing/2014/main" id="{2AFB77A1-E7B9-4F47-9144-3CC7BDF7EE3D}"/>
              </a:ext>
            </a:extLst>
          </p:cNvPr>
          <p:cNvSpPr/>
          <p:nvPr/>
        </p:nvSpPr>
        <p:spPr>
          <a:xfrm>
            <a:off x="440504" y="1056234"/>
            <a:ext cx="1021080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N.º Pedido</a:t>
            </a:r>
            <a:endParaRPr lang="es-CL" dirty="0">
              <a:effectLst/>
              <a:latin typeface="Akazan Lt" panose="02000506020000020003" pitchFamily="2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5" name="Rectángulo: esquinas redondeadas 4">
            <a:extLst>
              <a:ext uri="{FF2B5EF4-FFF2-40B4-BE49-F238E27FC236}">
                <a16:creationId xmlns:a16="http://schemas.microsoft.com/office/drawing/2014/main" id="{2842A9BB-0E44-4F1E-97DD-EF7322732B51}"/>
              </a:ext>
            </a:extLst>
          </p:cNvPr>
          <p:cNvSpPr/>
          <p:nvPr/>
        </p:nvSpPr>
        <p:spPr>
          <a:xfrm>
            <a:off x="3675604" y="1142059"/>
            <a:ext cx="1021080" cy="217998"/>
          </a:xfrm>
          <a:prstGeom prst="roundRect">
            <a:avLst>
              <a:gd name="adj" fmla="val 0"/>
            </a:avLst>
          </a:prstGeom>
          <a:noFill/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6" name="Rectángulo 5">
            <a:extLst>
              <a:ext uri="{FF2B5EF4-FFF2-40B4-BE49-F238E27FC236}">
                <a16:creationId xmlns:a16="http://schemas.microsoft.com/office/drawing/2014/main" id="{7F3D37A6-278E-4B2C-8776-6E7C1A84784E}"/>
              </a:ext>
            </a:extLst>
          </p:cNvPr>
          <p:cNvSpPr/>
          <p:nvPr/>
        </p:nvSpPr>
        <p:spPr>
          <a:xfrm>
            <a:off x="3079506" y="1063864"/>
            <a:ext cx="1021080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Fecha</a:t>
            </a:r>
          </a:p>
        </p:txBody>
      </p:sp>
      <p:grpSp>
        <p:nvGrpSpPr>
          <p:cNvPr id="17" name="Grupo 16">
            <a:extLst>
              <a:ext uri="{FF2B5EF4-FFF2-40B4-BE49-F238E27FC236}">
                <a16:creationId xmlns:a16="http://schemas.microsoft.com/office/drawing/2014/main" id="{A1221EF0-FDFE-48C3-A647-6370BEFC3A9F}"/>
              </a:ext>
            </a:extLst>
          </p:cNvPr>
          <p:cNvGrpSpPr/>
          <p:nvPr/>
        </p:nvGrpSpPr>
        <p:grpSpPr>
          <a:xfrm>
            <a:off x="428996" y="1535416"/>
            <a:ext cx="4190338" cy="715275"/>
            <a:chOff x="461175" y="1120552"/>
            <a:chExt cx="4190338" cy="715275"/>
          </a:xfrm>
        </p:grpSpPr>
        <p:sp>
          <p:nvSpPr>
            <p:cNvPr id="8" name="Rectángulo 7">
              <a:extLst>
                <a:ext uri="{FF2B5EF4-FFF2-40B4-BE49-F238E27FC236}">
                  <a16:creationId xmlns:a16="http://schemas.microsoft.com/office/drawing/2014/main" id="{9A52EE84-0DE8-4F26-AD5E-3CE20593F425}"/>
                </a:ext>
              </a:extLst>
            </p:cNvPr>
            <p:cNvSpPr/>
            <p:nvPr/>
          </p:nvSpPr>
          <p:spPr>
            <a:xfrm>
              <a:off x="477077" y="1120552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Cliente: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" name="Rectángulo 8">
              <a:extLst>
                <a:ext uri="{FF2B5EF4-FFF2-40B4-BE49-F238E27FC236}">
                  <a16:creationId xmlns:a16="http://schemas.microsoft.com/office/drawing/2014/main" id="{0293D1B7-439B-4947-A5F0-41627F3784A1}"/>
                </a:ext>
              </a:extLst>
            </p:cNvPr>
            <p:cNvSpPr/>
            <p:nvPr/>
          </p:nvSpPr>
          <p:spPr>
            <a:xfrm>
              <a:off x="461175" y="1452518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Teléfono: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10" name="Rectángulo 9">
              <a:extLst>
                <a:ext uri="{FF2B5EF4-FFF2-40B4-BE49-F238E27FC236}">
                  <a16:creationId xmlns:a16="http://schemas.microsoft.com/office/drawing/2014/main" id="{18CEE0AE-BC72-4F64-89A2-783C42213717}"/>
                </a:ext>
              </a:extLst>
            </p:cNvPr>
            <p:cNvSpPr/>
            <p:nvPr/>
          </p:nvSpPr>
          <p:spPr>
            <a:xfrm>
              <a:off x="2542395" y="1460468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Celular: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12" name="Conector recto 11">
              <a:extLst>
                <a:ext uri="{FF2B5EF4-FFF2-40B4-BE49-F238E27FC236}">
                  <a16:creationId xmlns:a16="http://schemas.microsoft.com/office/drawing/2014/main" id="{44FD2E21-B38E-48E6-8AF0-3E3DE6E69487}"/>
                </a:ext>
              </a:extLst>
            </p:cNvPr>
            <p:cNvCxnSpPr/>
            <p:nvPr/>
          </p:nvCxnSpPr>
          <p:spPr>
            <a:xfrm>
              <a:off x="1089328" y="1380954"/>
              <a:ext cx="3562185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Conector recto 12">
              <a:extLst>
                <a:ext uri="{FF2B5EF4-FFF2-40B4-BE49-F238E27FC236}">
                  <a16:creationId xmlns:a16="http://schemas.microsoft.com/office/drawing/2014/main" id="{FF0615F5-297B-42CC-9227-B689F664423A}"/>
                </a:ext>
              </a:extLst>
            </p:cNvPr>
            <p:cNvCxnSpPr>
              <a:cxnSpLocks/>
            </p:cNvCxnSpPr>
            <p:nvPr/>
          </p:nvCxnSpPr>
          <p:spPr>
            <a:xfrm>
              <a:off x="1194019" y="1700333"/>
              <a:ext cx="1348376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" name="Conector recto 14">
              <a:extLst>
                <a:ext uri="{FF2B5EF4-FFF2-40B4-BE49-F238E27FC236}">
                  <a16:creationId xmlns:a16="http://schemas.microsoft.com/office/drawing/2014/main" id="{BD48C7B8-5CAC-4F82-9216-C8AB344C1EF2}"/>
                </a:ext>
              </a:extLst>
            </p:cNvPr>
            <p:cNvCxnSpPr>
              <a:cxnSpLocks/>
            </p:cNvCxnSpPr>
            <p:nvPr/>
          </p:nvCxnSpPr>
          <p:spPr>
            <a:xfrm>
              <a:off x="3228230" y="1700333"/>
              <a:ext cx="1423283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7" name="Grupo 26">
            <a:extLst>
              <a:ext uri="{FF2B5EF4-FFF2-40B4-BE49-F238E27FC236}">
                <a16:creationId xmlns:a16="http://schemas.microsoft.com/office/drawing/2014/main" id="{D011FB4B-7475-4BE9-A358-6DA41A8D12AD}"/>
              </a:ext>
            </a:extLst>
          </p:cNvPr>
          <p:cNvGrpSpPr/>
          <p:nvPr/>
        </p:nvGrpSpPr>
        <p:grpSpPr>
          <a:xfrm>
            <a:off x="899417" y="2332501"/>
            <a:ext cx="3359980" cy="319046"/>
            <a:chOff x="864702" y="1908569"/>
            <a:chExt cx="3359980" cy="319046"/>
          </a:xfrm>
        </p:grpSpPr>
        <p:sp>
          <p:nvSpPr>
            <p:cNvPr id="19" name="Rectángulo: esquinas redondeadas 18">
              <a:extLst>
                <a:ext uri="{FF2B5EF4-FFF2-40B4-BE49-F238E27FC236}">
                  <a16:creationId xmlns:a16="http://schemas.microsoft.com/office/drawing/2014/main" id="{90C1F828-0023-4BD0-AE55-1A1D3BABD5CA}"/>
                </a:ext>
              </a:extLst>
            </p:cNvPr>
            <p:cNvSpPr/>
            <p:nvPr/>
          </p:nvSpPr>
          <p:spPr>
            <a:xfrm>
              <a:off x="888509" y="1931042"/>
              <a:ext cx="3336173" cy="267576"/>
            </a:xfrm>
            <a:prstGeom prst="roundRect">
              <a:avLst>
                <a:gd name="adj" fmla="val 3808"/>
              </a:avLst>
            </a:prstGeom>
            <a:solidFill>
              <a:srgbClr val="E5EBF7"/>
            </a:solidFill>
            <a:ln w="6350"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20" name="Rectángulo 19">
              <a:extLst>
                <a:ext uri="{FF2B5EF4-FFF2-40B4-BE49-F238E27FC236}">
                  <a16:creationId xmlns:a16="http://schemas.microsoft.com/office/drawing/2014/main" id="{56986F0A-658A-4DCF-8EF6-0F185C7C5060}"/>
                </a:ext>
              </a:extLst>
            </p:cNvPr>
            <p:cNvSpPr/>
            <p:nvPr/>
          </p:nvSpPr>
          <p:spPr>
            <a:xfrm>
              <a:off x="864702" y="1910995"/>
              <a:ext cx="140708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Tipo de Servicio: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21" name="Rectángulo 20">
              <a:extLst>
                <a:ext uri="{FF2B5EF4-FFF2-40B4-BE49-F238E27FC236}">
                  <a16:creationId xmlns:a16="http://schemas.microsoft.com/office/drawing/2014/main" id="{6492D76D-BD6D-4616-9DE0-599FC92A6658}"/>
                </a:ext>
              </a:extLst>
            </p:cNvPr>
            <p:cNvSpPr/>
            <p:nvPr/>
          </p:nvSpPr>
          <p:spPr>
            <a:xfrm>
              <a:off x="1993616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2" name="Rectángulo 21">
              <a:extLst>
                <a:ext uri="{FF2B5EF4-FFF2-40B4-BE49-F238E27FC236}">
                  <a16:creationId xmlns:a16="http://schemas.microsoft.com/office/drawing/2014/main" id="{BE82BD38-E445-4696-A0AB-597A418C5665}"/>
                </a:ext>
              </a:extLst>
            </p:cNvPr>
            <p:cNvSpPr/>
            <p:nvPr/>
          </p:nvSpPr>
          <p:spPr>
            <a:xfrm>
              <a:off x="2072635" y="1908569"/>
              <a:ext cx="654616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Costura</a:t>
              </a:r>
            </a:p>
          </p:txBody>
        </p:sp>
        <p:sp>
          <p:nvSpPr>
            <p:cNvPr id="23" name="Rectángulo 22">
              <a:extLst>
                <a:ext uri="{FF2B5EF4-FFF2-40B4-BE49-F238E27FC236}">
                  <a16:creationId xmlns:a16="http://schemas.microsoft.com/office/drawing/2014/main" id="{68F4B250-3831-418F-BFC4-D431DBC2CA70}"/>
                </a:ext>
              </a:extLst>
            </p:cNvPr>
            <p:cNvSpPr/>
            <p:nvPr/>
          </p:nvSpPr>
          <p:spPr>
            <a:xfrm>
              <a:off x="2660329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4" name="Rectángulo 23">
              <a:extLst>
                <a:ext uri="{FF2B5EF4-FFF2-40B4-BE49-F238E27FC236}">
                  <a16:creationId xmlns:a16="http://schemas.microsoft.com/office/drawing/2014/main" id="{4AA89D6B-DBBA-402D-AEBE-71E144A67F00}"/>
                </a:ext>
              </a:extLst>
            </p:cNvPr>
            <p:cNvSpPr/>
            <p:nvPr/>
          </p:nvSpPr>
          <p:spPr>
            <a:xfrm>
              <a:off x="2750460" y="1915094"/>
              <a:ext cx="81676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Confección</a:t>
              </a:r>
            </a:p>
          </p:txBody>
        </p:sp>
        <p:sp>
          <p:nvSpPr>
            <p:cNvPr id="25" name="Rectángulo 24">
              <a:extLst>
                <a:ext uri="{FF2B5EF4-FFF2-40B4-BE49-F238E27FC236}">
                  <a16:creationId xmlns:a16="http://schemas.microsoft.com/office/drawing/2014/main" id="{E35C0224-B0B5-4F53-8A83-F99AB3741D53}"/>
                </a:ext>
              </a:extLst>
            </p:cNvPr>
            <p:cNvSpPr/>
            <p:nvPr/>
          </p:nvSpPr>
          <p:spPr>
            <a:xfrm>
              <a:off x="3522045" y="2000787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6" name="Rectángulo 25">
              <a:extLst>
                <a:ext uri="{FF2B5EF4-FFF2-40B4-BE49-F238E27FC236}">
                  <a16:creationId xmlns:a16="http://schemas.microsoft.com/office/drawing/2014/main" id="{6D0BC1E9-E235-4F61-AC23-ACA0B4CF88CA}"/>
                </a:ext>
              </a:extLst>
            </p:cNvPr>
            <p:cNvSpPr/>
            <p:nvPr/>
          </p:nvSpPr>
          <p:spPr>
            <a:xfrm>
              <a:off x="3612029" y="1915094"/>
              <a:ext cx="552402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Otros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sp>
        <p:nvSpPr>
          <p:cNvPr id="28" name="Rectángulo 27">
            <a:extLst>
              <a:ext uri="{FF2B5EF4-FFF2-40B4-BE49-F238E27FC236}">
                <a16:creationId xmlns:a16="http://schemas.microsoft.com/office/drawing/2014/main" id="{68588BD4-AE96-4CF9-9C4B-24A6D79FE99D}"/>
              </a:ext>
            </a:extLst>
          </p:cNvPr>
          <p:cNvSpPr/>
          <p:nvPr/>
        </p:nvSpPr>
        <p:spPr>
          <a:xfrm>
            <a:off x="354701" y="2633649"/>
            <a:ext cx="2183733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Descripción del Servicio:</a:t>
            </a:r>
            <a:endParaRPr lang="es-CL" dirty="0">
              <a:effectLst/>
              <a:latin typeface="Akazan Lt" panose="02000506020000020003" pitchFamily="2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pic>
        <p:nvPicPr>
          <p:cNvPr id="30" name="Imagen 29">
            <a:extLst>
              <a:ext uri="{FF2B5EF4-FFF2-40B4-BE49-F238E27FC236}">
                <a16:creationId xmlns:a16="http://schemas.microsoft.com/office/drawing/2014/main" id="{3E931A31-DC47-4A40-8DA9-8FC83A9306DD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203" t="66278" r="8673" b="23449"/>
          <a:stretch/>
        </p:blipFill>
        <p:spPr>
          <a:xfrm>
            <a:off x="440505" y="2944813"/>
            <a:ext cx="4301657" cy="738769"/>
          </a:xfrm>
          <a:prstGeom prst="rect">
            <a:avLst/>
          </a:prstGeom>
        </p:spPr>
      </p:pic>
      <p:grpSp>
        <p:nvGrpSpPr>
          <p:cNvPr id="76" name="Grupo 75">
            <a:extLst>
              <a:ext uri="{FF2B5EF4-FFF2-40B4-BE49-F238E27FC236}">
                <a16:creationId xmlns:a16="http://schemas.microsoft.com/office/drawing/2014/main" id="{EBD2F4EC-A8BF-4680-A871-AD5F1ACFA33A}"/>
              </a:ext>
            </a:extLst>
          </p:cNvPr>
          <p:cNvGrpSpPr/>
          <p:nvPr/>
        </p:nvGrpSpPr>
        <p:grpSpPr>
          <a:xfrm>
            <a:off x="513147" y="3825721"/>
            <a:ext cx="4187950" cy="1277269"/>
            <a:chOff x="425691" y="4023521"/>
            <a:chExt cx="4187950" cy="1277269"/>
          </a:xfrm>
        </p:grpSpPr>
        <p:sp>
          <p:nvSpPr>
            <p:cNvPr id="39" name="Rectángulo 38">
              <a:extLst>
                <a:ext uri="{FF2B5EF4-FFF2-40B4-BE49-F238E27FC236}">
                  <a16:creationId xmlns:a16="http://schemas.microsoft.com/office/drawing/2014/main" id="{02E4A93C-8F9C-4884-B2B6-80528735D3E3}"/>
                </a:ext>
              </a:extLst>
            </p:cNvPr>
            <p:cNvSpPr/>
            <p:nvPr/>
          </p:nvSpPr>
          <p:spPr>
            <a:xfrm>
              <a:off x="425691" y="4023521"/>
              <a:ext cx="118105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Ficha de Medidas</a:t>
              </a:r>
            </a:p>
          </p:txBody>
        </p:sp>
        <p:sp>
          <p:nvSpPr>
            <p:cNvPr id="41" name="Rectángulo 40">
              <a:extLst>
                <a:ext uri="{FF2B5EF4-FFF2-40B4-BE49-F238E27FC236}">
                  <a16:creationId xmlns:a16="http://schemas.microsoft.com/office/drawing/2014/main" id="{92B9E128-7B4C-45E7-9BA8-B9EA85687B92}"/>
                </a:ext>
              </a:extLst>
            </p:cNvPr>
            <p:cNvSpPr/>
            <p:nvPr/>
          </p:nvSpPr>
          <p:spPr>
            <a:xfrm>
              <a:off x="754528" y="4254831"/>
              <a:ext cx="66475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H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ombros</a:t>
              </a:r>
            </a:p>
          </p:txBody>
        </p:sp>
        <p:grpSp>
          <p:nvGrpSpPr>
            <p:cNvPr id="53" name="Grupo 52">
              <a:extLst>
                <a:ext uri="{FF2B5EF4-FFF2-40B4-BE49-F238E27FC236}">
                  <a16:creationId xmlns:a16="http://schemas.microsoft.com/office/drawing/2014/main" id="{F280F20A-CEEA-4B75-946C-268CF551042A}"/>
                </a:ext>
              </a:extLst>
            </p:cNvPr>
            <p:cNvGrpSpPr/>
            <p:nvPr/>
          </p:nvGrpSpPr>
          <p:grpSpPr>
            <a:xfrm>
              <a:off x="499785" y="4324233"/>
              <a:ext cx="319496" cy="903494"/>
              <a:chOff x="499785" y="4324233"/>
              <a:chExt cx="319496" cy="903494"/>
            </a:xfrm>
          </p:grpSpPr>
          <p:sp>
            <p:nvSpPr>
              <p:cNvPr id="40" name="Rectángulo 39">
                <a:extLst>
                  <a:ext uri="{FF2B5EF4-FFF2-40B4-BE49-F238E27FC236}">
                    <a16:creationId xmlns:a16="http://schemas.microsoft.com/office/drawing/2014/main" id="{E47B04F6-4E0C-443A-9D7F-51CC3A6E8167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 dirty="0"/>
              </a:p>
            </p:txBody>
          </p:sp>
          <p:sp>
            <p:nvSpPr>
              <p:cNvPr id="42" name="Rectángulo 41">
                <a:extLst>
                  <a:ext uri="{FF2B5EF4-FFF2-40B4-BE49-F238E27FC236}">
                    <a16:creationId xmlns:a16="http://schemas.microsoft.com/office/drawing/2014/main" id="{E0D8D7D1-E8A9-477D-BB59-7D4037A10AD8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3" name="Rectángulo 42">
                <a:extLst>
                  <a:ext uri="{FF2B5EF4-FFF2-40B4-BE49-F238E27FC236}">
                    <a16:creationId xmlns:a16="http://schemas.microsoft.com/office/drawing/2014/main" id="{F11EEA12-BB2F-4295-96AC-15AABB2EB594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4" name="Rectángulo 43">
                <a:extLst>
                  <a:ext uri="{FF2B5EF4-FFF2-40B4-BE49-F238E27FC236}">
                    <a16:creationId xmlns:a16="http://schemas.microsoft.com/office/drawing/2014/main" id="{4CA8619C-54F1-4E1B-8AD0-2AB97850AF39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5" name="Rectángulo 44">
                <a:extLst>
                  <a:ext uri="{FF2B5EF4-FFF2-40B4-BE49-F238E27FC236}">
                    <a16:creationId xmlns:a16="http://schemas.microsoft.com/office/drawing/2014/main" id="{A892E23F-412E-4C2B-BF07-19DEFB875F6D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48" name="Rectángulo 47">
              <a:extLst>
                <a:ext uri="{FF2B5EF4-FFF2-40B4-BE49-F238E27FC236}">
                  <a16:creationId xmlns:a16="http://schemas.microsoft.com/office/drawing/2014/main" id="{F61B7A8A-9FD8-4CD0-98C1-D19A7D442815}"/>
                </a:ext>
              </a:extLst>
            </p:cNvPr>
            <p:cNvSpPr/>
            <p:nvPr/>
          </p:nvSpPr>
          <p:spPr>
            <a:xfrm>
              <a:off x="754528" y="4446790"/>
              <a:ext cx="66475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Busto</a:t>
              </a:r>
            </a:p>
          </p:txBody>
        </p:sp>
        <p:sp>
          <p:nvSpPr>
            <p:cNvPr id="49" name="Rectángulo 48">
              <a:extLst>
                <a:ext uri="{FF2B5EF4-FFF2-40B4-BE49-F238E27FC236}">
                  <a16:creationId xmlns:a16="http://schemas.microsoft.com/office/drawing/2014/main" id="{CB2C72A1-AB47-4A03-B163-24BB2C1F201C}"/>
                </a:ext>
              </a:extLst>
            </p:cNvPr>
            <p:cNvSpPr/>
            <p:nvPr/>
          </p:nvSpPr>
          <p:spPr>
            <a:xfrm>
              <a:off x="754528" y="4627222"/>
              <a:ext cx="934027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Larg</a:t>
              </a: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 Espalda</a:t>
              </a:r>
            </a:p>
          </p:txBody>
        </p:sp>
        <p:sp>
          <p:nvSpPr>
            <p:cNvPr id="50" name="Rectángulo 49">
              <a:extLst>
                <a:ext uri="{FF2B5EF4-FFF2-40B4-BE49-F238E27FC236}">
                  <a16:creationId xmlns:a16="http://schemas.microsoft.com/office/drawing/2014/main" id="{C5BC14CB-F47E-4D58-8F68-DDE41F381913}"/>
                </a:ext>
              </a:extLst>
            </p:cNvPr>
            <p:cNvSpPr/>
            <p:nvPr/>
          </p:nvSpPr>
          <p:spPr>
            <a:xfrm>
              <a:off x="754528" y="4819750"/>
              <a:ext cx="934027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Busto</a:t>
              </a:r>
            </a:p>
          </p:txBody>
        </p:sp>
        <p:sp>
          <p:nvSpPr>
            <p:cNvPr id="52" name="Rectángulo 51">
              <a:extLst>
                <a:ext uri="{FF2B5EF4-FFF2-40B4-BE49-F238E27FC236}">
                  <a16:creationId xmlns:a16="http://schemas.microsoft.com/office/drawing/2014/main" id="{39884370-F146-4FD9-9DE4-63D0F5CF1CFD}"/>
                </a:ext>
              </a:extLst>
            </p:cNvPr>
            <p:cNvSpPr/>
            <p:nvPr/>
          </p:nvSpPr>
          <p:spPr>
            <a:xfrm>
              <a:off x="763644" y="5019073"/>
              <a:ext cx="54205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</a:t>
              </a:r>
            </a:p>
          </p:txBody>
        </p:sp>
        <p:grpSp>
          <p:nvGrpSpPr>
            <p:cNvPr id="54" name="Grupo 53">
              <a:extLst>
                <a:ext uri="{FF2B5EF4-FFF2-40B4-BE49-F238E27FC236}">
                  <a16:creationId xmlns:a16="http://schemas.microsoft.com/office/drawing/2014/main" id="{899D3852-9FE5-4802-ABAC-63F149199D1B}"/>
                </a:ext>
              </a:extLst>
            </p:cNvPr>
            <p:cNvGrpSpPr/>
            <p:nvPr/>
          </p:nvGrpSpPr>
          <p:grpSpPr>
            <a:xfrm>
              <a:off x="1603520" y="4324233"/>
              <a:ext cx="319496" cy="903494"/>
              <a:chOff x="499785" y="4324233"/>
              <a:chExt cx="319496" cy="903494"/>
            </a:xfrm>
          </p:grpSpPr>
          <p:sp>
            <p:nvSpPr>
              <p:cNvPr id="55" name="Rectángulo 54">
                <a:extLst>
                  <a:ext uri="{FF2B5EF4-FFF2-40B4-BE49-F238E27FC236}">
                    <a16:creationId xmlns:a16="http://schemas.microsoft.com/office/drawing/2014/main" id="{B9500116-F8A0-4B60-A41D-DDA61DAD96E1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6" name="Rectángulo 55">
                <a:extLst>
                  <a:ext uri="{FF2B5EF4-FFF2-40B4-BE49-F238E27FC236}">
                    <a16:creationId xmlns:a16="http://schemas.microsoft.com/office/drawing/2014/main" id="{32936542-49CC-49B3-82EB-7BF61A120F45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7" name="Rectángulo 56">
                <a:extLst>
                  <a:ext uri="{FF2B5EF4-FFF2-40B4-BE49-F238E27FC236}">
                    <a16:creationId xmlns:a16="http://schemas.microsoft.com/office/drawing/2014/main" id="{8750774D-2064-4D64-A3A9-4DF20C839018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8" name="Rectángulo 57">
                <a:extLst>
                  <a:ext uri="{FF2B5EF4-FFF2-40B4-BE49-F238E27FC236}">
                    <a16:creationId xmlns:a16="http://schemas.microsoft.com/office/drawing/2014/main" id="{83283F80-022F-44A8-A5C5-F600B41761E0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9" name="Rectángulo 58">
                <a:extLst>
                  <a:ext uri="{FF2B5EF4-FFF2-40B4-BE49-F238E27FC236}">
                    <a16:creationId xmlns:a16="http://schemas.microsoft.com/office/drawing/2014/main" id="{B3B65F57-430F-44F5-B56A-77EC86B78C32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60" name="Rectángulo 59">
              <a:extLst>
                <a:ext uri="{FF2B5EF4-FFF2-40B4-BE49-F238E27FC236}">
                  <a16:creationId xmlns:a16="http://schemas.microsoft.com/office/drawing/2014/main" id="{6466DA8E-C652-4658-9DE6-CC4010FF4254}"/>
                </a:ext>
              </a:extLst>
            </p:cNvPr>
            <p:cNvSpPr/>
            <p:nvPr/>
          </p:nvSpPr>
          <p:spPr>
            <a:xfrm>
              <a:off x="1857045" y="4249221"/>
              <a:ext cx="140225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Frente </a:t>
              </a:r>
            </a:p>
          </p:txBody>
        </p:sp>
        <p:sp>
          <p:nvSpPr>
            <p:cNvPr id="61" name="Rectángulo 60">
              <a:extLst>
                <a:ext uri="{FF2B5EF4-FFF2-40B4-BE49-F238E27FC236}">
                  <a16:creationId xmlns:a16="http://schemas.microsoft.com/office/drawing/2014/main" id="{31371062-0AD6-4B71-A228-5A8B2CD3F31E}"/>
                </a:ext>
              </a:extLst>
            </p:cNvPr>
            <p:cNvSpPr/>
            <p:nvPr/>
          </p:nvSpPr>
          <p:spPr>
            <a:xfrm>
              <a:off x="1857045" y="4448480"/>
              <a:ext cx="1327750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Costado</a:t>
              </a:r>
            </a:p>
          </p:txBody>
        </p:sp>
        <p:sp>
          <p:nvSpPr>
            <p:cNvPr id="62" name="Rectángulo 61">
              <a:extLst>
                <a:ext uri="{FF2B5EF4-FFF2-40B4-BE49-F238E27FC236}">
                  <a16:creationId xmlns:a16="http://schemas.microsoft.com/office/drawing/2014/main" id="{5A4E51EF-8D78-4EC7-9B0F-BE0BEA9BB197}"/>
                </a:ext>
              </a:extLst>
            </p:cNvPr>
            <p:cNvSpPr/>
            <p:nvPr/>
          </p:nvSpPr>
          <p:spPr>
            <a:xfrm>
              <a:off x="1867696" y="4627222"/>
              <a:ext cx="60857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Cadera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63" name="Rectángulo 62">
              <a:extLst>
                <a:ext uri="{FF2B5EF4-FFF2-40B4-BE49-F238E27FC236}">
                  <a16:creationId xmlns:a16="http://schemas.microsoft.com/office/drawing/2014/main" id="{14010947-628E-4464-9589-CBFF26BCD86C}"/>
                </a:ext>
              </a:extLst>
            </p:cNvPr>
            <p:cNvSpPr/>
            <p:nvPr/>
          </p:nvSpPr>
          <p:spPr>
            <a:xfrm>
              <a:off x="1867696" y="4813319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Rodilla</a:t>
              </a:r>
            </a:p>
          </p:txBody>
        </p:sp>
        <p:sp>
          <p:nvSpPr>
            <p:cNvPr id="64" name="Rectángulo 63">
              <a:extLst>
                <a:ext uri="{FF2B5EF4-FFF2-40B4-BE49-F238E27FC236}">
                  <a16:creationId xmlns:a16="http://schemas.microsoft.com/office/drawing/2014/main" id="{B9F5A617-31DA-4B42-AA9F-20464752E28F}"/>
                </a:ext>
              </a:extLst>
            </p:cNvPr>
            <p:cNvSpPr/>
            <p:nvPr/>
          </p:nvSpPr>
          <p:spPr>
            <a:xfrm>
              <a:off x="1862655" y="5016100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Rodilla</a:t>
              </a:r>
            </a:p>
          </p:txBody>
        </p:sp>
        <p:grpSp>
          <p:nvGrpSpPr>
            <p:cNvPr id="65" name="Grupo 64">
              <a:extLst>
                <a:ext uri="{FF2B5EF4-FFF2-40B4-BE49-F238E27FC236}">
                  <a16:creationId xmlns:a16="http://schemas.microsoft.com/office/drawing/2014/main" id="{320CD5EF-93F7-494C-8D7A-6A0B8DEABED7}"/>
                </a:ext>
              </a:extLst>
            </p:cNvPr>
            <p:cNvGrpSpPr/>
            <p:nvPr/>
          </p:nvGrpSpPr>
          <p:grpSpPr>
            <a:xfrm>
              <a:off x="3122565" y="4330398"/>
              <a:ext cx="319496" cy="903494"/>
              <a:chOff x="499785" y="4324233"/>
              <a:chExt cx="319496" cy="903494"/>
            </a:xfrm>
          </p:grpSpPr>
          <p:sp>
            <p:nvSpPr>
              <p:cNvPr id="66" name="Rectángulo 65">
                <a:extLst>
                  <a:ext uri="{FF2B5EF4-FFF2-40B4-BE49-F238E27FC236}">
                    <a16:creationId xmlns:a16="http://schemas.microsoft.com/office/drawing/2014/main" id="{F5AFC7C4-3C8D-4234-9F99-591641CB149C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7" name="Rectángulo 66">
                <a:extLst>
                  <a:ext uri="{FF2B5EF4-FFF2-40B4-BE49-F238E27FC236}">
                    <a16:creationId xmlns:a16="http://schemas.microsoft.com/office/drawing/2014/main" id="{672EC4D9-7968-40EF-8E37-0AB1B0B57B4D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8" name="Rectángulo 67">
                <a:extLst>
                  <a:ext uri="{FF2B5EF4-FFF2-40B4-BE49-F238E27FC236}">
                    <a16:creationId xmlns:a16="http://schemas.microsoft.com/office/drawing/2014/main" id="{79992F34-89A5-437A-A008-60DF00CD58FB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9" name="Rectángulo 68">
                <a:extLst>
                  <a:ext uri="{FF2B5EF4-FFF2-40B4-BE49-F238E27FC236}">
                    <a16:creationId xmlns:a16="http://schemas.microsoft.com/office/drawing/2014/main" id="{5A44A7C8-1EF2-4BA3-A253-805C71A8205A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70" name="Rectángulo 69">
                <a:extLst>
                  <a:ext uri="{FF2B5EF4-FFF2-40B4-BE49-F238E27FC236}">
                    <a16:creationId xmlns:a16="http://schemas.microsoft.com/office/drawing/2014/main" id="{9FCEB1F4-D108-40F4-9C61-46A7811EF12A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71" name="Rectángulo 70">
              <a:extLst>
                <a:ext uri="{FF2B5EF4-FFF2-40B4-BE49-F238E27FC236}">
                  <a16:creationId xmlns:a16="http://schemas.microsoft.com/office/drawing/2014/main" id="{7667203C-F86F-4632-8695-E8C8F777376B}"/>
                </a:ext>
              </a:extLst>
            </p:cNvPr>
            <p:cNvSpPr/>
            <p:nvPr/>
          </p:nvSpPr>
          <p:spPr>
            <a:xfrm>
              <a:off x="3391445" y="4257235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Pantalones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2" name="Rectángulo 71">
              <a:extLst>
                <a:ext uri="{FF2B5EF4-FFF2-40B4-BE49-F238E27FC236}">
                  <a16:creationId xmlns:a16="http://schemas.microsoft.com/office/drawing/2014/main" id="{58BFB19A-50EB-45F1-A3CE-85D479F6FF63}"/>
                </a:ext>
              </a:extLst>
            </p:cNvPr>
            <p:cNvSpPr/>
            <p:nvPr/>
          </p:nvSpPr>
          <p:spPr>
            <a:xfrm>
              <a:off x="3392643" y="4443247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Falda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3" name="Rectángulo 72">
              <a:extLst>
                <a:ext uri="{FF2B5EF4-FFF2-40B4-BE49-F238E27FC236}">
                  <a16:creationId xmlns:a16="http://schemas.microsoft.com/office/drawing/2014/main" id="{1D61C0AB-6E23-4955-B604-F5425931A240}"/>
                </a:ext>
              </a:extLst>
            </p:cNvPr>
            <p:cNvSpPr/>
            <p:nvPr/>
          </p:nvSpPr>
          <p:spPr>
            <a:xfrm>
              <a:off x="3388231" y="4632248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Brazos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4" name="Rectángulo 73">
              <a:extLst>
                <a:ext uri="{FF2B5EF4-FFF2-40B4-BE49-F238E27FC236}">
                  <a16:creationId xmlns:a16="http://schemas.microsoft.com/office/drawing/2014/main" id="{82FFD66E-2E43-472B-9751-82F25D60E63F}"/>
                </a:ext>
              </a:extLst>
            </p:cNvPr>
            <p:cNvSpPr/>
            <p:nvPr/>
          </p:nvSpPr>
          <p:spPr>
            <a:xfrm>
              <a:off x="3391445" y="4824776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Brazos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5" name="Rectángulo 74">
              <a:extLst>
                <a:ext uri="{FF2B5EF4-FFF2-40B4-BE49-F238E27FC236}">
                  <a16:creationId xmlns:a16="http://schemas.microsoft.com/office/drawing/2014/main" id="{567DC8AA-44AB-4858-80A5-59093DB9B205}"/>
                </a:ext>
              </a:extLst>
            </p:cNvPr>
            <p:cNvSpPr/>
            <p:nvPr/>
          </p:nvSpPr>
          <p:spPr>
            <a:xfrm>
              <a:off x="3392014" y="5019687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Puños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77" name="Grupo 76">
            <a:extLst>
              <a:ext uri="{FF2B5EF4-FFF2-40B4-BE49-F238E27FC236}">
                <a16:creationId xmlns:a16="http://schemas.microsoft.com/office/drawing/2014/main" id="{E1C409F8-653D-4D9B-BD5A-C6F51AAA093A}"/>
              </a:ext>
            </a:extLst>
          </p:cNvPr>
          <p:cNvGrpSpPr/>
          <p:nvPr/>
        </p:nvGrpSpPr>
        <p:grpSpPr>
          <a:xfrm>
            <a:off x="827247" y="5284367"/>
            <a:ext cx="3869438" cy="314947"/>
            <a:chOff x="846774" y="1908569"/>
            <a:chExt cx="3869438" cy="314947"/>
          </a:xfrm>
        </p:grpSpPr>
        <p:sp>
          <p:nvSpPr>
            <p:cNvPr id="78" name="Rectángulo: esquinas redondeadas 77">
              <a:extLst>
                <a:ext uri="{FF2B5EF4-FFF2-40B4-BE49-F238E27FC236}">
                  <a16:creationId xmlns:a16="http://schemas.microsoft.com/office/drawing/2014/main" id="{2060D2E5-A165-4593-B293-BEB07BBA723F}"/>
                </a:ext>
              </a:extLst>
            </p:cNvPr>
            <p:cNvSpPr/>
            <p:nvPr/>
          </p:nvSpPr>
          <p:spPr>
            <a:xfrm>
              <a:off x="888509" y="1931042"/>
              <a:ext cx="3548063" cy="267576"/>
            </a:xfrm>
            <a:prstGeom prst="roundRect">
              <a:avLst>
                <a:gd name="adj" fmla="val 3808"/>
              </a:avLst>
            </a:prstGeom>
            <a:solidFill>
              <a:srgbClr val="E5EBF7"/>
            </a:solidFill>
            <a:ln w="6350"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79" name="Rectángulo 78">
              <a:extLst>
                <a:ext uri="{FF2B5EF4-FFF2-40B4-BE49-F238E27FC236}">
                  <a16:creationId xmlns:a16="http://schemas.microsoft.com/office/drawing/2014/main" id="{E7877A37-7626-4D32-BC91-E7815A0457B0}"/>
                </a:ext>
              </a:extLst>
            </p:cNvPr>
            <p:cNvSpPr/>
            <p:nvPr/>
          </p:nvSpPr>
          <p:spPr>
            <a:xfrm>
              <a:off x="846774" y="1910995"/>
              <a:ext cx="140708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Material Utilizado</a:t>
              </a:r>
            </a:p>
          </p:txBody>
        </p:sp>
        <p:sp>
          <p:nvSpPr>
            <p:cNvPr id="80" name="Rectángulo 79">
              <a:extLst>
                <a:ext uri="{FF2B5EF4-FFF2-40B4-BE49-F238E27FC236}">
                  <a16:creationId xmlns:a16="http://schemas.microsoft.com/office/drawing/2014/main" id="{EED52FFC-D234-4972-9362-CCA8BD8E1E1D}"/>
                </a:ext>
              </a:extLst>
            </p:cNvPr>
            <p:cNvSpPr/>
            <p:nvPr/>
          </p:nvSpPr>
          <p:spPr>
            <a:xfrm>
              <a:off x="1951784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81" name="Rectángulo 80">
              <a:extLst>
                <a:ext uri="{FF2B5EF4-FFF2-40B4-BE49-F238E27FC236}">
                  <a16:creationId xmlns:a16="http://schemas.microsoft.com/office/drawing/2014/main" id="{810D7B33-A378-48EE-81DB-D80ABF08CAFF}"/>
                </a:ext>
              </a:extLst>
            </p:cNvPr>
            <p:cNvSpPr/>
            <p:nvPr/>
          </p:nvSpPr>
          <p:spPr>
            <a:xfrm>
              <a:off x="2018850" y="1908569"/>
              <a:ext cx="1230415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Traído por cliente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82" name="Rectángulo 81">
              <a:extLst>
                <a:ext uri="{FF2B5EF4-FFF2-40B4-BE49-F238E27FC236}">
                  <a16:creationId xmlns:a16="http://schemas.microsoft.com/office/drawing/2014/main" id="{C6BA340D-8998-4AB9-89C7-B008C984CE74}"/>
                </a:ext>
              </a:extLst>
            </p:cNvPr>
            <p:cNvSpPr/>
            <p:nvPr/>
          </p:nvSpPr>
          <p:spPr>
            <a:xfrm>
              <a:off x="3114635" y="2000787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85" name="Rectángulo 84">
              <a:extLst>
                <a:ext uri="{FF2B5EF4-FFF2-40B4-BE49-F238E27FC236}">
                  <a16:creationId xmlns:a16="http://schemas.microsoft.com/office/drawing/2014/main" id="{E804BDC5-B8E3-4BEE-B9A1-7A7F9FE1772F}"/>
                </a:ext>
              </a:extLst>
            </p:cNvPr>
            <p:cNvSpPr/>
            <p:nvPr/>
          </p:nvSpPr>
          <p:spPr>
            <a:xfrm>
              <a:off x="3194974" y="1908569"/>
              <a:ext cx="152123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Comprado por uno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pic>
        <p:nvPicPr>
          <p:cNvPr id="86" name="Imagen 85">
            <a:extLst>
              <a:ext uri="{FF2B5EF4-FFF2-40B4-BE49-F238E27FC236}">
                <a16:creationId xmlns:a16="http://schemas.microsoft.com/office/drawing/2014/main" id="{5E40D706-1789-41B8-8B26-B918DFB9E15B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203" t="66278" r="8673" b="23356"/>
          <a:stretch/>
        </p:blipFill>
        <p:spPr>
          <a:xfrm>
            <a:off x="420002" y="5572807"/>
            <a:ext cx="4301657" cy="745544"/>
          </a:xfrm>
          <a:prstGeom prst="rect">
            <a:avLst/>
          </a:prstGeom>
        </p:spPr>
      </p:pic>
      <p:grpSp>
        <p:nvGrpSpPr>
          <p:cNvPr id="99" name="Grupo 98">
            <a:extLst>
              <a:ext uri="{FF2B5EF4-FFF2-40B4-BE49-F238E27FC236}">
                <a16:creationId xmlns:a16="http://schemas.microsoft.com/office/drawing/2014/main" id="{A495B0AB-2D8A-4029-A820-29583E476264}"/>
              </a:ext>
            </a:extLst>
          </p:cNvPr>
          <p:cNvGrpSpPr/>
          <p:nvPr/>
        </p:nvGrpSpPr>
        <p:grpSpPr>
          <a:xfrm>
            <a:off x="513886" y="6402346"/>
            <a:ext cx="4328637" cy="751470"/>
            <a:chOff x="507023" y="6357999"/>
            <a:chExt cx="4328637" cy="751470"/>
          </a:xfrm>
        </p:grpSpPr>
        <p:sp>
          <p:nvSpPr>
            <p:cNvPr id="88" name="Rectángulo 87">
              <a:extLst>
                <a:ext uri="{FF2B5EF4-FFF2-40B4-BE49-F238E27FC236}">
                  <a16:creationId xmlns:a16="http://schemas.microsoft.com/office/drawing/2014/main" id="{CABB359B-7FAA-4851-BFBB-C7E16CD1F9CA}"/>
                </a:ext>
              </a:extLst>
            </p:cNvPr>
            <p:cNvSpPr/>
            <p:nvPr/>
          </p:nvSpPr>
          <p:spPr>
            <a:xfrm>
              <a:off x="507023" y="6357999"/>
              <a:ext cx="1590222" cy="34394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6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Formas de Pago</a:t>
              </a:r>
              <a:endParaRPr lang="es-CL" sz="16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89" name="Rectángulo 88">
              <a:extLst>
                <a:ext uri="{FF2B5EF4-FFF2-40B4-BE49-F238E27FC236}">
                  <a16:creationId xmlns:a16="http://schemas.microsoft.com/office/drawing/2014/main" id="{5C3FB13F-67AB-4E67-B8DB-16F6AEF462D6}"/>
                </a:ext>
              </a:extLst>
            </p:cNvPr>
            <p:cNvSpPr/>
            <p:nvPr/>
          </p:nvSpPr>
          <p:spPr>
            <a:xfrm>
              <a:off x="508665" y="6755574"/>
              <a:ext cx="118105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Total a Pagar: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90" name="Conector recto 89">
              <a:extLst>
                <a:ext uri="{FF2B5EF4-FFF2-40B4-BE49-F238E27FC236}">
                  <a16:creationId xmlns:a16="http://schemas.microsoft.com/office/drawing/2014/main" id="{E991F5D5-602F-41C6-A05E-4F641BA735F5}"/>
                </a:ext>
              </a:extLst>
            </p:cNvPr>
            <p:cNvCxnSpPr>
              <a:cxnSpLocks/>
            </p:cNvCxnSpPr>
            <p:nvPr/>
          </p:nvCxnSpPr>
          <p:spPr>
            <a:xfrm>
              <a:off x="1405339" y="6956676"/>
              <a:ext cx="1125661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3" name="Rectángulo 92">
              <a:extLst>
                <a:ext uri="{FF2B5EF4-FFF2-40B4-BE49-F238E27FC236}">
                  <a16:creationId xmlns:a16="http://schemas.microsoft.com/office/drawing/2014/main" id="{6EBF0BAA-1830-4082-9014-C97DF0F57357}"/>
                </a:ext>
              </a:extLst>
            </p:cNvPr>
            <p:cNvSpPr/>
            <p:nvPr/>
          </p:nvSpPr>
          <p:spPr>
            <a:xfrm>
              <a:off x="2618328" y="6480608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94" name="Rectángulo 93">
              <a:extLst>
                <a:ext uri="{FF2B5EF4-FFF2-40B4-BE49-F238E27FC236}">
                  <a16:creationId xmlns:a16="http://schemas.microsoft.com/office/drawing/2014/main" id="{6B27A875-5C49-4CE4-884A-53A0A9CD71C2}"/>
                </a:ext>
              </a:extLst>
            </p:cNvPr>
            <p:cNvSpPr/>
            <p:nvPr/>
          </p:nvSpPr>
          <p:spPr>
            <a:xfrm>
              <a:off x="2698547" y="6392360"/>
              <a:ext cx="213711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50% Adel</a:t>
              </a: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anto / 50% Entrega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5" name="Rectángulo 94">
              <a:extLst>
                <a:ext uri="{FF2B5EF4-FFF2-40B4-BE49-F238E27FC236}">
                  <a16:creationId xmlns:a16="http://schemas.microsoft.com/office/drawing/2014/main" id="{796D9CDE-CE6A-44BC-B977-018DBDB7ADB1}"/>
                </a:ext>
              </a:extLst>
            </p:cNvPr>
            <p:cNvSpPr/>
            <p:nvPr/>
          </p:nvSpPr>
          <p:spPr>
            <a:xfrm>
              <a:off x="2618327" y="6671604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96" name="Rectángulo 95">
              <a:extLst>
                <a:ext uri="{FF2B5EF4-FFF2-40B4-BE49-F238E27FC236}">
                  <a16:creationId xmlns:a16="http://schemas.microsoft.com/office/drawing/2014/main" id="{E1A9C05A-E9F5-40BA-9B89-F4925868A6E2}"/>
                </a:ext>
              </a:extLst>
            </p:cNvPr>
            <p:cNvSpPr/>
            <p:nvPr/>
          </p:nvSpPr>
          <p:spPr>
            <a:xfrm>
              <a:off x="2698547" y="6590190"/>
              <a:ext cx="125637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Tarjeta de Crédito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7" name="Rectángulo 96">
              <a:extLst>
                <a:ext uri="{FF2B5EF4-FFF2-40B4-BE49-F238E27FC236}">
                  <a16:creationId xmlns:a16="http://schemas.microsoft.com/office/drawing/2014/main" id="{FDB9D3DA-79A0-4743-B169-42B0206C7917}"/>
                </a:ext>
              </a:extLst>
            </p:cNvPr>
            <p:cNvSpPr/>
            <p:nvPr/>
          </p:nvSpPr>
          <p:spPr>
            <a:xfrm>
              <a:off x="2734595" y="6796948"/>
              <a:ext cx="125637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Pago Completo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8" name="Rectángulo 97">
              <a:extLst>
                <a:ext uri="{FF2B5EF4-FFF2-40B4-BE49-F238E27FC236}">
                  <a16:creationId xmlns:a16="http://schemas.microsoft.com/office/drawing/2014/main" id="{C23ACB03-E850-4859-963B-A4D496E13724}"/>
                </a:ext>
              </a:extLst>
            </p:cNvPr>
            <p:cNvSpPr/>
            <p:nvPr/>
          </p:nvSpPr>
          <p:spPr>
            <a:xfrm>
              <a:off x="2618327" y="6872424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</p:grpSp>
      <p:sp>
        <p:nvSpPr>
          <p:cNvPr id="83" name="Rectángulo 82">
            <a:extLst>
              <a:ext uri="{FF2B5EF4-FFF2-40B4-BE49-F238E27FC236}">
                <a16:creationId xmlns:a16="http://schemas.microsoft.com/office/drawing/2014/main" id="{FF1B5714-D46E-4962-9BD8-8C3EB344E93F}"/>
              </a:ext>
            </a:extLst>
          </p:cNvPr>
          <p:cNvSpPr/>
          <p:nvPr/>
        </p:nvSpPr>
        <p:spPr>
          <a:xfrm>
            <a:off x="551357" y="63750"/>
            <a:ext cx="4148168" cy="107830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07000"/>
              </a:lnSpc>
              <a:spcAft>
                <a:spcPts val="726"/>
              </a:spcAft>
            </a:pPr>
            <a:r>
              <a:rPr lang="es-CL" sz="5988" dirty="0">
                <a:solidFill>
                  <a:schemeClr val="bg1"/>
                </a:solidFill>
                <a:latin typeface="Angelface" pitchFamily="50" charset="0"/>
                <a:ea typeface="Calibri" panose="020F0502020204030204" pitchFamily="34" charset="0"/>
                <a:cs typeface="Times New Roman" panose="02020603050405020304" pitchFamily="18" charset="0"/>
              </a:rPr>
              <a:t>Ordenes de Venta</a:t>
            </a:r>
            <a:endParaRPr lang="es-CL" sz="6532" dirty="0">
              <a:solidFill>
                <a:schemeClr val="bg1"/>
              </a:solidFill>
              <a:latin typeface="Angelface" pitchFamily="50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101" name="Rectángulo: esquinas redondeadas 100">
            <a:extLst>
              <a:ext uri="{FF2B5EF4-FFF2-40B4-BE49-F238E27FC236}">
                <a16:creationId xmlns:a16="http://schemas.microsoft.com/office/drawing/2014/main" id="{0A155951-9671-4EA6-9BA5-4894C98CB333}"/>
              </a:ext>
            </a:extLst>
          </p:cNvPr>
          <p:cNvSpPr/>
          <p:nvPr/>
        </p:nvSpPr>
        <p:spPr>
          <a:xfrm>
            <a:off x="473237" y="1582469"/>
            <a:ext cx="4223447" cy="604994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111" name="Rectángulo: esquinas redondeadas 110">
            <a:extLst>
              <a:ext uri="{FF2B5EF4-FFF2-40B4-BE49-F238E27FC236}">
                <a16:creationId xmlns:a16="http://schemas.microsoft.com/office/drawing/2014/main" id="{2F0F5CEE-A183-4B39-8715-F1C8F735566B}"/>
              </a:ext>
            </a:extLst>
          </p:cNvPr>
          <p:cNvSpPr/>
          <p:nvPr/>
        </p:nvSpPr>
        <p:spPr>
          <a:xfrm>
            <a:off x="524368" y="3850804"/>
            <a:ext cx="4115236" cy="1279658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113" name="Rectángulo: esquinas redondeadas 112">
            <a:extLst>
              <a:ext uri="{FF2B5EF4-FFF2-40B4-BE49-F238E27FC236}">
                <a16:creationId xmlns:a16="http://schemas.microsoft.com/office/drawing/2014/main" id="{907035ED-50C6-4207-BD92-D5027B05F656}"/>
              </a:ext>
            </a:extLst>
          </p:cNvPr>
          <p:cNvSpPr/>
          <p:nvPr/>
        </p:nvSpPr>
        <p:spPr>
          <a:xfrm>
            <a:off x="521789" y="6431097"/>
            <a:ext cx="4115236" cy="762266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</p:spTree>
    <p:extLst>
      <p:ext uri="{BB962C8B-B14F-4D97-AF65-F5344CB8AC3E}">
        <p14:creationId xmlns:p14="http://schemas.microsoft.com/office/powerpoint/2010/main" val="519043557"/>
      </p:ext>
    </p:extLst>
  </p:cSld>
  <p:clrMapOvr>
    <a:masterClrMapping/>
  </p:clrMapOvr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4" name="Imagen 113">
            <a:extLst>
              <a:ext uri="{FF2B5EF4-FFF2-40B4-BE49-F238E27FC236}">
                <a16:creationId xmlns:a16="http://schemas.microsoft.com/office/drawing/2014/main" id="{E2C72D66-3C05-40F4-818E-4CB8631B94FA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26633" t="9514" r="29569" b="27352"/>
          <a:stretch/>
        </p:blipFill>
        <p:spPr>
          <a:xfrm rot="16200000">
            <a:off x="2185505" y="-1998928"/>
            <a:ext cx="697876" cy="5068891"/>
          </a:xfrm>
          <a:prstGeom prst="rect">
            <a:avLst/>
          </a:prstGeom>
        </p:spPr>
      </p:pic>
      <p:sp>
        <p:nvSpPr>
          <p:cNvPr id="112" name="Rectángulo: esquinas redondeadas 111">
            <a:extLst>
              <a:ext uri="{FF2B5EF4-FFF2-40B4-BE49-F238E27FC236}">
                <a16:creationId xmlns:a16="http://schemas.microsoft.com/office/drawing/2014/main" id="{E115D612-3661-42A9-A486-91A7B88EA55F}"/>
              </a:ext>
            </a:extLst>
          </p:cNvPr>
          <p:cNvSpPr/>
          <p:nvPr/>
        </p:nvSpPr>
        <p:spPr>
          <a:xfrm>
            <a:off x="440504" y="6367648"/>
            <a:ext cx="4290148" cy="890633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110" name="Rectángulo: esquinas redondeadas 109">
            <a:extLst>
              <a:ext uri="{FF2B5EF4-FFF2-40B4-BE49-F238E27FC236}">
                <a16:creationId xmlns:a16="http://schemas.microsoft.com/office/drawing/2014/main" id="{9B78243E-FF09-471B-A928-593DCFE6BCF1}"/>
              </a:ext>
            </a:extLst>
          </p:cNvPr>
          <p:cNvSpPr/>
          <p:nvPr/>
        </p:nvSpPr>
        <p:spPr>
          <a:xfrm>
            <a:off x="440505" y="3776826"/>
            <a:ext cx="4290148" cy="1439386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84" name="Rectángulo: esquinas redondeadas 83">
            <a:extLst>
              <a:ext uri="{FF2B5EF4-FFF2-40B4-BE49-F238E27FC236}">
                <a16:creationId xmlns:a16="http://schemas.microsoft.com/office/drawing/2014/main" id="{AD7414DD-8DE6-45B8-8112-9BDDF0B186AF}"/>
              </a:ext>
            </a:extLst>
          </p:cNvPr>
          <p:cNvSpPr/>
          <p:nvPr/>
        </p:nvSpPr>
        <p:spPr>
          <a:xfrm>
            <a:off x="420001" y="1536627"/>
            <a:ext cx="4310651" cy="697874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2" name="Rectángulo: esquinas redondeadas 1">
            <a:extLst>
              <a:ext uri="{FF2B5EF4-FFF2-40B4-BE49-F238E27FC236}">
                <a16:creationId xmlns:a16="http://schemas.microsoft.com/office/drawing/2014/main" id="{99FF4510-806D-4AC7-8D73-69B355A697B8}"/>
              </a:ext>
            </a:extLst>
          </p:cNvPr>
          <p:cNvSpPr/>
          <p:nvPr/>
        </p:nvSpPr>
        <p:spPr>
          <a:xfrm>
            <a:off x="1308997" y="1142665"/>
            <a:ext cx="1021080" cy="217998"/>
          </a:xfrm>
          <a:prstGeom prst="roundRect">
            <a:avLst>
              <a:gd name="adj" fmla="val 0"/>
            </a:avLst>
          </a:prstGeom>
          <a:noFill/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4" name="Rectángulo 3">
            <a:extLst>
              <a:ext uri="{FF2B5EF4-FFF2-40B4-BE49-F238E27FC236}">
                <a16:creationId xmlns:a16="http://schemas.microsoft.com/office/drawing/2014/main" id="{2AFB77A1-E7B9-4F47-9144-3CC7BDF7EE3D}"/>
              </a:ext>
            </a:extLst>
          </p:cNvPr>
          <p:cNvSpPr/>
          <p:nvPr/>
        </p:nvSpPr>
        <p:spPr>
          <a:xfrm>
            <a:off x="440504" y="1056234"/>
            <a:ext cx="1021080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N.º Pedido</a:t>
            </a:r>
            <a:endParaRPr lang="es-CL" dirty="0">
              <a:effectLst/>
              <a:latin typeface="Akazan Lt" panose="02000506020000020003" pitchFamily="2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5" name="Rectángulo: esquinas redondeadas 4">
            <a:extLst>
              <a:ext uri="{FF2B5EF4-FFF2-40B4-BE49-F238E27FC236}">
                <a16:creationId xmlns:a16="http://schemas.microsoft.com/office/drawing/2014/main" id="{2842A9BB-0E44-4F1E-97DD-EF7322732B51}"/>
              </a:ext>
            </a:extLst>
          </p:cNvPr>
          <p:cNvSpPr/>
          <p:nvPr/>
        </p:nvSpPr>
        <p:spPr>
          <a:xfrm>
            <a:off x="3675604" y="1142059"/>
            <a:ext cx="1021080" cy="217998"/>
          </a:xfrm>
          <a:prstGeom prst="roundRect">
            <a:avLst>
              <a:gd name="adj" fmla="val 0"/>
            </a:avLst>
          </a:prstGeom>
          <a:noFill/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6" name="Rectángulo 5">
            <a:extLst>
              <a:ext uri="{FF2B5EF4-FFF2-40B4-BE49-F238E27FC236}">
                <a16:creationId xmlns:a16="http://schemas.microsoft.com/office/drawing/2014/main" id="{7F3D37A6-278E-4B2C-8776-6E7C1A84784E}"/>
              </a:ext>
            </a:extLst>
          </p:cNvPr>
          <p:cNvSpPr/>
          <p:nvPr/>
        </p:nvSpPr>
        <p:spPr>
          <a:xfrm>
            <a:off x="3079506" y="1063864"/>
            <a:ext cx="1021080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Fecha</a:t>
            </a:r>
          </a:p>
        </p:txBody>
      </p:sp>
      <p:grpSp>
        <p:nvGrpSpPr>
          <p:cNvPr id="17" name="Grupo 16">
            <a:extLst>
              <a:ext uri="{FF2B5EF4-FFF2-40B4-BE49-F238E27FC236}">
                <a16:creationId xmlns:a16="http://schemas.microsoft.com/office/drawing/2014/main" id="{A1221EF0-FDFE-48C3-A647-6370BEFC3A9F}"/>
              </a:ext>
            </a:extLst>
          </p:cNvPr>
          <p:cNvGrpSpPr/>
          <p:nvPr/>
        </p:nvGrpSpPr>
        <p:grpSpPr>
          <a:xfrm>
            <a:off x="428996" y="1535416"/>
            <a:ext cx="4190338" cy="715275"/>
            <a:chOff x="461175" y="1120552"/>
            <a:chExt cx="4190338" cy="715275"/>
          </a:xfrm>
        </p:grpSpPr>
        <p:sp>
          <p:nvSpPr>
            <p:cNvPr id="8" name="Rectángulo 7">
              <a:extLst>
                <a:ext uri="{FF2B5EF4-FFF2-40B4-BE49-F238E27FC236}">
                  <a16:creationId xmlns:a16="http://schemas.microsoft.com/office/drawing/2014/main" id="{9A52EE84-0DE8-4F26-AD5E-3CE20593F425}"/>
                </a:ext>
              </a:extLst>
            </p:cNvPr>
            <p:cNvSpPr/>
            <p:nvPr/>
          </p:nvSpPr>
          <p:spPr>
            <a:xfrm>
              <a:off x="477077" y="1120552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Cliente: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" name="Rectángulo 8">
              <a:extLst>
                <a:ext uri="{FF2B5EF4-FFF2-40B4-BE49-F238E27FC236}">
                  <a16:creationId xmlns:a16="http://schemas.microsoft.com/office/drawing/2014/main" id="{0293D1B7-439B-4947-A5F0-41627F3784A1}"/>
                </a:ext>
              </a:extLst>
            </p:cNvPr>
            <p:cNvSpPr/>
            <p:nvPr/>
          </p:nvSpPr>
          <p:spPr>
            <a:xfrm>
              <a:off x="461175" y="1452518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Teléfono: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10" name="Rectángulo 9">
              <a:extLst>
                <a:ext uri="{FF2B5EF4-FFF2-40B4-BE49-F238E27FC236}">
                  <a16:creationId xmlns:a16="http://schemas.microsoft.com/office/drawing/2014/main" id="{18CEE0AE-BC72-4F64-89A2-783C42213717}"/>
                </a:ext>
              </a:extLst>
            </p:cNvPr>
            <p:cNvSpPr/>
            <p:nvPr/>
          </p:nvSpPr>
          <p:spPr>
            <a:xfrm>
              <a:off x="2542395" y="1460468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Celular: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12" name="Conector recto 11">
              <a:extLst>
                <a:ext uri="{FF2B5EF4-FFF2-40B4-BE49-F238E27FC236}">
                  <a16:creationId xmlns:a16="http://schemas.microsoft.com/office/drawing/2014/main" id="{44FD2E21-B38E-48E6-8AF0-3E3DE6E69487}"/>
                </a:ext>
              </a:extLst>
            </p:cNvPr>
            <p:cNvCxnSpPr/>
            <p:nvPr/>
          </p:nvCxnSpPr>
          <p:spPr>
            <a:xfrm>
              <a:off x="1089328" y="1380954"/>
              <a:ext cx="3562185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Conector recto 12">
              <a:extLst>
                <a:ext uri="{FF2B5EF4-FFF2-40B4-BE49-F238E27FC236}">
                  <a16:creationId xmlns:a16="http://schemas.microsoft.com/office/drawing/2014/main" id="{FF0615F5-297B-42CC-9227-B689F664423A}"/>
                </a:ext>
              </a:extLst>
            </p:cNvPr>
            <p:cNvCxnSpPr>
              <a:cxnSpLocks/>
            </p:cNvCxnSpPr>
            <p:nvPr/>
          </p:nvCxnSpPr>
          <p:spPr>
            <a:xfrm>
              <a:off x="1194019" y="1700333"/>
              <a:ext cx="1348376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" name="Conector recto 14">
              <a:extLst>
                <a:ext uri="{FF2B5EF4-FFF2-40B4-BE49-F238E27FC236}">
                  <a16:creationId xmlns:a16="http://schemas.microsoft.com/office/drawing/2014/main" id="{BD48C7B8-5CAC-4F82-9216-C8AB344C1EF2}"/>
                </a:ext>
              </a:extLst>
            </p:cNvPr>
            <p:cNvCxnSpPr>
              <a:cxnSpLocks/>
            </p:cNvCxnSpPr>
            <p:nvPr/>
          </p:nvCxnSpPr>
          <p:spPr>
            <a:xfrm>
              <a:off x="3228230" y="1700333"/>
              <a:ext cx="1423283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7" name="Grupo 26">
            <a:extLst>
              <a:ext uri="{FF2B5EF4-FFF2-40B4-BE49-F238E27FC236}">
                <a16:creationId xmlns:a16="http://schemas.microsoft.com/office/drawing/2014/main" id="{D011FB4B-7475-4BE9-A358-6DA41A8D12AD}"/>
              </a:ext>
            </a:extLst>
          </p:cNvPr>
          <p:cNvGrpSpPr/>
          <p:nvPr/>
        </p:nvGrpSpPr>
        <p:grpSpPr>
          <a:xfrm>
            <a:off x="899417" y="2332501"/>
            <a:ext cx="3359980" cy="319046"/>
            <a:chOff x="864702" y="1908569"/>
            <a:chExt cx="3359980" cy="319046"/>
          </a:xfrm>
        </p:grpSpPr>
        <p:sp>
          <p:nvSpPr>
            <p:cNvPr id="19" name="Rectángulo: esquinas redondeadas 18">
              <a:extLst>
                <a:ext uri="{FF2B5EF4-FFF2-40B4-BE49-F238E27FC236}">
                  <a16:creationId xmlns:a16="http://schemas.microsoft.com/office/drawing/2014/main" id="{90C1F828-0023-4BD0-AE55-1A1D3BABD5CA}"/>
                </a:ext>
              </a:extLst>
            </p:cNvPr>
            <p:cNvSpPr/>
            <p:nvPr/>
          </p:nvSpPr>
          <p:spPr>
            <a:xfrm>
              <a:off x="888509" y="1931042"/>
              <a:ext cx="3336173" cy="267576"/>
            </a:xfrm>
            <a:prstGeom prst="roundRect">
              <a:avLst>
                <a:gd name="adj" fmla="val 3808"/>
              </a:avLst>
            </a:prstGeom>
            <a:solidFill>
              <a:srgbClr val="E5EBF7"/>
            </a:solidFill>
            <a:ln w="6350"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20" name="Rectángulo 19">
              <a:extLst>
                <a:ext uri="{FF2B5EF4-FFF2-40B4-BE49-F238E27FC236}">
                  <a16:creationId xmlns:a16="http://schemas.microsoft.com/office/drawing/2014/main" id="{56986F0A-658A-4DCF-8EF6-0F185C7C5060}"/>
                </a:ext>
              </a:extLst>
            </p:cNvPr>
            <p:cNvSpPr/>
            <p:nvPr/>
          </p:nvSpPr>
          <p:spPr>
            <a:xfrm>
              <a:off x="864702" y="1910995"/>
              <a:ext cx="140708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Tipo de Servicio: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21" name="Rectángulo 20">
              <a:extLst>
                <a:ext uri="{FF2B5EF4-FFF2-40B4-BE49-F238E27FC236}">
                  <a16:creationId xmlns:a16="http://schemas.microsoft.com/office/drawing/2014/main" id="{6492D76D-BD6D-4616-9DE0-599FC92A6658}"/>
                </a:ext>
              </a:extLst>
            </p:cNvPr>
            <p:cNvSpPr/>
            <p:nvPr/>
          </p:nvSpPr>
          <p:spPr>
            <a:xfrm>
              <a:off x="1993616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2" name="Rectángulo 21">
              <a:extLst>
                <a:ext uri="{FF2B5EF4-FFF2-40B4-BE49-F238E27FC236}">
                  <a16:creationId xmlns:a16="http://schemas.microsoft.com/office/drawing/2014/main" id="{BE82BD38-E445-4696-A0AB-597A418C5665}"/>
                </a:ext>
              </a:extLst>
            </p:cNvPr>
            <p:cNvSpPr/>
            <p:nvPr/>
          </p:nvSpPr>
          <p:spPr>
            <a:xfrm>
              <a:off x="2072635" y="1908569"/>
              <a:ext cx="654616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Costura</a:t>
              </a:r>
            </a:p>
          </p:txBody>
        </p:sp>
        <p:sp>
          <p:nvSpPr>
            <p:cNvPr id="23" name="Rectángulo 22">
              <a:extLst>
                <a:ext uri="{FF2B5EF4-FFF2-40B4-BE49-F238E27FC236}">
                  <a16:creationId xmlns:a16="http://schemas.microsoft.com/office/drawing/2014/main" id="{68F4B250-3831-418F-BFC4-D431DBC2CA70}"/>
                </a:ext>
              </a:extLst>
            </p:cNvPr>
            <p:cNvSpPr/>
            <p:nvPr/>
          </p:nvSpPr>
          <p:spPr>
            <a:xfrm>
              <a:off x="2660329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4" name="Rectángulo 23">
              <a:extLst>
                <a:ext uri="{FF2B5EF4-FFF2-40B4-BE49-F238E27FC236}">
                  <a16:creationId xmlns:a16="http://schemas.microsoft.com/office/drawing/2014/main" id="{4AA89D6B-DBBA-402D-AEBE-71E144A67F00}"/>
                </a:ext>
              </a:extLst>
            </p:cNvPr>
            <p:cNvSpPr/>
            <p:nvPr/>
          </p:nvSpPr>
          <p:spPr>
            <a:xfrm>
              <a:off x="2750460" y="1915094"/>
              <a:ext cx="81676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Confección</a:t>
              </a:r>
            </a:p>
          </p:txBody>
        </p:sp>
        <p:sp>
          <p:nvSpPr>
            <p:cNvPr id="25" name="Rectángulo 24">
              <a:extLst>
                <a:ext uri="{FF2B5EF4-FFF2-40B4-BE49-F238E27FC236}">
                  <a16:creationId xmlns:a16="http://schemas.microsoft.com/office/drawing/2014/main" id="{E35C0224-B0B5-4F53-8A83-F99AB3741D53}"/>
                </a:ext>
              </a:extLst>
            </p:cNvPr>
            <p:cNvSpPr/>
            <p:nvPr/>
          </p:nvSpPr>
          <p:spPr>
            <a:xfrm>
              <a:off x="3522045" y="2000787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6" name="Rectángulo 25">
              <a:extLst>
                <a:ext uri="{FF2B5EF4-FFF2-40B4-BE49-F238E27FC236}">
                  <a16:creationId xmlns:a16="http://schemas.microsoft.com/office/drawing/2014/main" id="{6D0BC1E9-E235-4F61-AC23-ACA0B4CF88CA}"/>
                </a:ext>
              </a:extLst>
            </p:cNvPr>
            <p:cNvSpPr/>
            <p:nvPr/>
          </p:nvSpPr>
          <p:spPr>
            <a:xfrm>
              <a:off x="3612029" y="1915094"/>
              <a:ext cx="552402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Otros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sp>
        <p:nvSpPr>
          <p:cNvPr id="28" name="Rectángulo 27">
            <a:extLst>
              <a:ext uri="{FF2B5EF4-FFF2-40B4-BE49-F238E27FC236}">
                <a16:creationId xmlns:a16="http://schemas.microsoft.com/office/drawing/2014/main" id="{68588BD4-AE96-4CF9-9C4B-24A6D79FE99D}"/>
              </a:ext>
            </a:extLst>
          </p:cNvPr>
          <p:cNvSpPr/>
          <p:nvPr/>
        </p:nvSpPr>
        <p:spPr>
          <a:xfrm>
            <a:off x="354701" y="2633649"/>
            <a:ext cx="2183733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Descripción del Servicio:</a:t>
            </a:r>
            <a:endParaRPr lang="es-CL" dirty="0">
              <a:effectLst/>
              <a:latin typeface="Akazan Lt" panose="02000506020000020003" pitchFamily="2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pic>
        <p:nvPicPr>
          <p:cNvPr id="30" name="Imagen 29">
            <a:extLst>
              <a:ext uri="{FF2B5EF4-FFF2-40B4-BE49-F238E27FC236}">
                <a16:creationId xmlns:a16="http://schemas.microsoft.com/office/drawing/2014/main" id="{3E931A31-DC47-4A40-8DA9-8FC83A9306DD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203" t="66278" r="8673" b="23449"/>
          <a:stretch/>
        </p:blipFill>
        <p:spPr>
          <a:xfrm>
            <a:off x="440505" y="2944813"/>
            <a:ext cx="4301657" cy="738769"/>
          </a:xfrm>
          <a:prstGeom prst="rect">
            <a:avLst/>
          </a:prstGeom>
        </p:spPr>
      </p:pic>
      <p:grpSp>
        <p:nvGrpSpPr>
          <p:cNvPr id="76" name="Grupo 75">
            <a:extLst>
              <a:ext uri="{FF2B5EF4-FFF2-40B4-BE49-F238E27FC236}">
                <a16:creationId xmlns:a16="http://schemas.microsoft.com/office/drawing/2014/main" id="{EBD2F4EC-A8BF-4680-A871-AD5F1ACFA33A}"/>
              </a:ext>
            </a:extLst>
          </p:cNvPr>
          <p:cNvGrpSpPr/>
          <p:nvPr/>
        </p:nvGrpSpPr>
        <p:grpSpPr>
          <a:xfrm>
            <a:off x="513147" y="3825721"/>
            <a:ext cx="4187950" cy="1277269"/>
            <a:chOff x="425691" y="4023521"/>
            <a:chExt cx="4187950" cy="1277269"/>
          </a:xfrm>
        </p:grpSpPr>
        <p:sp>
          <p:nvSpPr>
            <p:cNvPr id="39" name="Rectángulo 38">
              <a:extLst>
                <a:ext uri="{FF2B5EF4-FFF2-40B4-BE49-F238E27FC236}">
                  <a16:creationId xmlns:a16="http://schemas.microsoft.com/office/drawing/2014/main" id="{02E4A93C-8F9C-4884-B2B6-80528735D3E3}"/>
                </a:ext>
              </a:extLst>
            </p:cNvPr>
            <p:cNvSpPr/>
            <p:nvPr/>
          </p:nvSpPr>
          <p:spPr>
            <a:xfrm>
              <a:off x="425691" y="4023521"/>
              <a:ext cx="118105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Ficha de Medidas</a:t>
              </a:r>
            </a:p>
          </p:txBody>
        </p:sp>
        <p:sp>
          <p:nvSpPr>
            <p:cNvPr id="41" name="Rectángulo 40">
              <a:extLst>
                <a:ext uri="{FF2B5EF4-FFF2-40B4-BE49-F238E27FC236}">
                  <a16:creationId xmlns:a16="http://schemas.microsoft.com/office/drawing/2014/main" id="{92B9E128-7B4C-45E7-9BA8-B9EA85687B92}"/>
                </a:ext>
              </a:extLst>
            </p:cNvPr>
            <p:cNvSpPr/>
            <p:nvPr/>
          </p:nvSpPr>
          <p:spPr>
            <a:xfrm>
              <a:off x="754528" y="4254831"/>
              <a:ext cx="66475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H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ombros</a:t>
              </a:r>
            </a:p>
          </p:txBody>
        </p:sp>
        <p:grpSp>
          <p:nvGrpSpPr>
            <p:cNvPr id="53" name="Grupo 52">
              <a:extLst>
                <a:ext uri="{FF2B5EF4-FFF2-40B4-BE49-F238E27FC236}">
                  <a16:creationId xmlns:a16="http://schemas.microsoft.com/office/drawing/2014/main" id="{F280F20A-CEEA-4B75-946C-268CF551042A}"/>
                </a:ext>
              </a:extLst>
            </p:cNvPr>
            <p:cNvGrpSpPr/>
            <p:nvPr/>
          </p:nvGrpSpPr>
          <p:grpSpPr>
            <a:xfrm>
              <a:off x="499785" y="4324233"/>
              <a:ext cx="319496" cy="903494"/>
              <a:chOff x="499785" y="4324233"/>
              <a:chExt cx="319496" cy="903494"/>
            </a:xfrm>
          </p:grpSpPr>
          <p:sp>
            <p:nvSpPr>
              <p:cNvPr id="40" name="Rectángulo 39">
                <a:extLst>
                  <a:ext uri="{FF2B5EF4-FFF2-40B4-BE49-F238E27FC236}">
                    <a16:creationId xmlns:a16="http://schemas.microsoft.com/office/drawing/2014/main" id="{E47B04F6-4E0C-443A-9D7F-51CC3A6E8167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 dirty="0"/>
              </a:p>
            </p:txBody>
          </p:sp>
          <p:sp>
            <p:nvSpPr>
              <p:cNvPr id="42" name="Rectángulo 41">
                <a:extLst>
                  <a:ext uri="{FF2B5EF4-FFF2-40B4-BE49-F238E27FC236}">
                    <a16:creationId xmlns:a16="http://schemas.microsoft.com/office/drawing/2014/main" id="{E0D8D7D1-E8A9-477D-BB59-7D4037A10AD8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3" name="Rectángulo 42">
                <a:extLst>
                  <a:ext uri="{FF2B5EF4-FFF2-40B4-BE49-F238E27FC236}">
                    <a16:creationId xmlns:a16="http://schemas.microsoft.com/office/drawing/2014/main" id="{F11EEA12-BB2F-4295-96AC-15AABB2EB594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4" name="Rectángulo 43">
                <a:extLst>
                  <a:ext uri="{FF2B5EF4-FFF2-40B4-BE49-F238E27FC236}">
                    <a16:creationId xmlns:a16="http://schemas.microsoft.com/office/drawing/2014/main" id="{4CA8619C-54F1-4E1B-8AD0-2AB97850AF39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5" name="Rectángulo 44">
                <a:extLst>
                  <a:ext uri="{FF2B5EF4-FFF2-40B4-BE49-F238E27FC236}">
                    <a16:creationId xmlns:a16="http://schemas.microsoft.com/office/drawing/2014/main" id="{A892E23F-412E-4C2B-BF07-19DEFB875F6D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48" name="Rectángulo 47">
              <a:extLst>
                <a:ext uri="{FF2B5EF4-FFF2-40B4-BE49-F238E27FC236}">
                  <a16:creationId xmlns:a16="http://schemas.microsoft.com/office/drawing/2014/main" id="{F61B7A8A-9FD8-4CD0-98C1-D19A7D442815}"/>
                </a:ext>
              </a:extLst>
            </p:cNvPr>
            <p:cNvSpPr/>
            <p:nvPr/>
          </p:nvSpPr>
          <p:spPr>
            <a:xfrm>
              <a:off x="754528" y="4446790"/>
              <a:ext cx="66475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Busto</a:t>
              </a:r>
            </a:p>
          </p:txBody>
        </p:sp>
        <p:sp>
          <p:nvSpPr>
            <p:cNvPr id="49" name="Rectángulo 48">
              <a:extLst>
                <a:ext uri="{FF2B5EF4-FFF2-40B4-BE49-F238E27FC236}">
                  <a16:creationId xmlns:a16="http://schemas.microsoft.com/office/drawing/2014/main" id="{CB2C72A1-AB47-4A03-B163-24BB2C1F201C}"/>
                </a:ext>
              </a:extLst>
            </p:cNvPr>
            <p:cNvSpPr/>
            <p:nvPr/>
          </p:nvSpPr>
          <p:spPr>
            <a:xfrm>
              <a:off x="754528" y="4627222"/>
              <a:ext cx="934027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Larg</a:t>
              </a: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 Espalda</a:t>
              </a:r>
            </a:p>
          </p:txBody>
        </p:sp>
        <p:sp>
          <p:nvSpPr>
            <p:cNvPr id="50" name="Rectángulo 49">
              <a:extLst>
                <a:ext uri="{FF2B5EF4-FFF2-40B4-BE49-F238E27FC236}">
                  <a16:creationId xmlns:a16="http://schemas.microsoft.com/office/drawing/2014/main" id="{C5BC14CB-F47E-4D58-8F68-DDE41F381913}"/>
                </a:ext>
              </a:extLst>
            </p:cNvPr>
            <p:cNvSpPr/>
            <p:nvPr/>
          </p:nvSpPr>
          <p:spPr>
            <a:xfrm>
              <a:off x="754528" y="4819750"/>
              <a:ext cx="934027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Busto</a:t>
              </a:r>
            </a:p>
          </p:txBody>
        </p:sp>
        <p:sp>
          <p:nvSpPr>
            <p:cNvPr id="52" name="Rectángulo 51">
              <a:extLst>
                <a:ext uri="{FF2B5EF4-FFF2-40B4-BE49-F238E27FC236}">
                  <a16:creationId xmlns:a16="http://schemas.microsoft.com/office/drawing/2014/main" id="{39884370-F146-4FD9-9DE4-63D0F5CF1CFD}"/>
                </a:ext>
              </a:extLst>
            </p:cNvPr>
            <p:cNvSpPr/>
            <p:nvPr/>
          </p:nvSpPr>
          <p:spPr>
            <a:xfrm>
              <a:off x="763644" y="5019073"/>
              <a:ext cx="54205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</a:t>
              </a:r>
            </a:p>
          </p:txBody>
        </p:sp>
        <p:grpSp>
          <p:nvGrpSpPr>
            <p:cNvPr id="54" name="Grupo 53">
              <a:extLst>
                <a:ext uri="{FF2B5EF4-FFF2-40B4-BE49-F238E27FC236}">
                  <a16:creationId xmlns:a16="http://schemas.microsoft.com/office/drawing/2014/main" id="{899D3852-9FE5-4802-ABAC-63F149199D1B}"/>
                </a:ext>
              </a:extLst>
            </p:cNvPr>
            <p:cNvGrpSpPr/>
            <p:nvPr/>
          </p:nvGrpSpPr>
          <p:grpSpPr>
            <a:xfrm>
              <a:off x="1603520" y="4324233"/>
              <a:ext cx="319496" cy="903494"/>
              <a:chOff x="499785" y="4324233"/>
              <a:chExt cx="319496" cy="903494"/>
            </a:xfrm>
          </p:grpSpPr>
          <p:sp>
            <p:nvSpPr>
              <p:cNvPr id="55" name="Rectángulo 54">
                <a:extLst>
                  <a:ext uri="{FF2B5EF4-FFF2-40B4-BE49-F238E27FC236}">
                    <a16:creationId xmlns:a16="http://schemas.microsoft.com/office/drawing/2014/main" id="{B9500116-F8A0-4B60-A41D-DDA61DAD96E1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6" name="Rectángulo 55">
                <a:extLst>
                  <a:ext uri="{FF2B5EF4-FFF2-40B4-BE49-F238E27FC236}">
                    <a16:creationId xmlns:a16="http://schemas.microsoft.com/office/drawing/2014/main" id="{32936542-49CC-49B3-82EB-7BF61A120F45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7" name="Rectángulo 56">
                <a:extLst>
                  <a:ext uri="{FF2B5EF4-FFF2-40B4-BE49-F238E27FC236}">
                    <a16:creationId xmlns:a16="http://schemas.microsoft.com/office/drawing/2014/main" id="{8750774D-2064-4D64-A3A9-4DF20C839018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8" name="Rectángulo 57">
                <a:extLst>
                  <a:ext uri="{FF2B5EF4-FFF2-40B4-BE49-F238E27FC236}">
                    <a16:creationId xmlns:a16="http://schemas.microsoft.com/office/drawing/2014/main" id="{83283F80-022F-44A8-A5C5-F600B41761E0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9" name="Rectángulo 58">
                <a:extLst>
                  <a:ext uri="{FF2B5EF4-FFF2-40B4-BE49-F238E27FC236}">
                    <a16:creationId xmlns:a16="http://schemas.microsoft.com/office/drawing/2014/main" id="{B3B65F57-430F-44F5-B56A-77EC86B78C32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60" name="Rectángulo 59">
              <a:extLst>
                <a:ext uri="{FF2B5EF4-FFF2-40B4-BE49-F238E27FC236}">
                  <a16:creationId xmlns:a16="http://schemas.microsoft.com/office/drawing/2014/main" id="{6466DA8E-C652-4658-9DE6-CC4010FF4254}"/>
                </a:ext>
              </a:extLst>
            </p:cNvPr>
            <p:cNvSpPr/>
            <p:nvPr/>
          </p:nvSpPr>
          <p:spPr>
            <a:xfrm>
              <a:off x="1857045" y="4249221"/>
              <a:ext cx="140225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Frente </a:t>
              </a:r>
            </a:p>
          </p:txBody>
        </p:sp>
        <p:sp>
          <p:nvSpPr>
            <p:cNvPr id="61" name="Rectángulo 60">
              <a:extLst>
                <a:ext uri="{FF2B5EF4-FFF2-40B4-BE49-F238E27FC236}">
                  <a16:creationId xmlns:a16="http://schemas.microsoft.com/office/drawing/2014/main" id="{31371062-0AD6-4B71-A228-5A8B2CD3F31E}"/>
                </a:ext>
              </a:extLst>
            </p:cNvPr>
            <p:cNvSpPr/>
            <p:nvPr/>
          </p:nvSpPr>
          <p:spPr>
            <a:xfrm>
              <a:off x="1857045" y="4448480"/>
              <a:ext cx="1327750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Costado</a:t>
              </a:r>
            </a:p>
          </p:txBody>
        </p:sp>
        <p:sp>
          <p:nvSpPr>
            <p:cNvPr id="62" name="Rectángulo 61">
              <a:extLst>
                <a:ext uri="{FF2B5EF4-FFF2-40B4-BE49-F238E27FC236}">
                  <a16:creationId xmlns:a16="http://schemas.microsoft.com/office/drawing/2014/main" id="{5A4E51EF-8D78-4EC7-9B0F-BE0BEA9BB197}"/>
                </a:ext>
              </a:extLst>
            </p:cNvPr>
            <p:cNvSpPr/>
            <p:nvPr/>
          </p:nvSpPr>
          <p:spPr>
            <a:xfrm>
              <a:off x="1867696" y="4627222"/>
              <a:ext cx="60857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Cadera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63" name="Rectángulo 62">
              <a:extLst>
                <a:ext uri="{FF2B5EF4-FFF2-40B4-BE49-F238E27FC236}">
                  <a16:creationId xmlns:a16="http://schemas.microsoft.com/office/drawing/2014/main" id="{14010947-628E-4464-9589-CBFF26BCD86C}"/>
                </a:ext>
              </a:extLst>
            </p:cNvPr>
            <p:cNvSpPr/>
            <p:nvPr/>
          </p:nvSpPr>
          <p:spPr>
            <a:xfrm>
              <a:off x="1867696" y="4813319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Rodilla</a:t>
              </a:r>
            </a:p>
          </p:txBody>
        </p:sp>
        <p:sp>
          <p:nvSpPr>
            <p:cNvPr id="64" name="Rectángulo 63">
              <a:extLst>
                <a:ext uri="{FF2B5EF4-FFF2-40B4-BE49-F238E27FC236}">
                  <a16:creationId xmlns:a16="http://schemas.microsoft.com/office/drawing/2014/main" id="{B9F5A617-31DA-4B42-AA9F-20464752E28F}"/>
                </a:ext>
              </a:extLst>
            </p:cNvPr>
            <p:cNvSpPr/>
            <p:nvPr/>
          </p:nvSpPr>
          <p:spPr>
            <a:xfrm>
              <a:off x="1862655" y="5016100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Rodilla</a:t>
              </a:r>
            </a:p>
          </p:txBody>
        </p:sp>
        <p:grpSp>
          <p:nvGrpSpPr>
            <p:cNvPr id="65" name="Grupo 64">
              <a:extLst>
                <a:ext uri="{FF2B5EF4-FFF2-40B4-BE49-F238E27FC236}">
                  <a16:creationId xmlns:a16="http://schemas.microsoft.com/office/drawing/2014/main" id="{320CD5EF-93F7-494C-8D7A-6A0B8DEABED7}"/>
                </a:ext>
              </a:extLst>
            </p:cNvPr>
            <p:cNvGrpSpPr/>
            <p:nvPr/>
          </p:nvGrpSpPr>
          <p:grpSpPr>
            <a:xfrm>
              <a:off x="3122565" y="4330398"/>
              <a:ext cx="319496" cy="903494"/>
              <a:chOff x="499785" y="4324233"/>
              <a:chExt cx="319496" cy="903494"/>
            </a:xfrm>
          </p:grpSpPr>
          <p:sp>
            <p:nvSpPr>
              <p:cNvPr id="66" name="Rectángulo 65">
                <a:extLst>
                  <a:ext uri="{FF2B5EF4-FFF2-40B4-BE49-F238E27FC236}">
                    <a16:creationId xmlns:a16="http://schemas.microsoft.com/office/drawing/2014/main" id="{F5AFC7C4-3C8D-4234-9F99-591641CB149C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7" name="Rectángulo 66">
                <a:extLst>
                  <a:ext uri="{FF2B5EF4-FFF2-40B4-BE49-F238E27FC236}">
                    <a16:creationId xmlns:a16="http://schemas.microsoft.com/office/drawing/2014/main" id="{672EC4D9-7968-40EF-8E37-0AB1B0B57B4D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8" name="Rectángulo 67">
                <a:extLst>
                  <a:ext uri="{FF2B5EF4-FFF2-40B4-BE49-F238E27FC236}">
                    <a16:creationId xmlns:a16="http://schemas.microsoft.com/office/drawing/2014/main" id="{79992F34-89A5-437A-A008-60DF00CD58FB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9" name="Rectángulo 68">
                <a:extLst>
                  <a:ext uri="{FF2B5EF4-FFF2-40B4-BE49-F238E27FC236}">
                    <a16:creationId xmlns:a16="http://schemas.microsoft.com/office/drawing/2014/main" id="{5A44A7C8-1EF2-4BA3-A253-805C71A8205A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70" name="Rectángulo 69">
                <a:extLst>
                  <a:ext uri="{FF2B5EF4-FFF2-40B4-BE49-F238E27FC236}">
                    <a16:creationId xmlns:a16="http://schemas.microsoft.com/office/drawing/2014/main" id="{9FCEB1F4-D108-40F4-9C61-46A7811EF12A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71" name="Rectángulo 70">
              <a:extLst>
                <a:ext uri="{FF2B5EF4-FFF2-40B4-BE49-F238E27FC236}">
                  <a16:creationId xmlns:a16="http://schemas.microsoft.com/office/drawing/2014/main" id="{7667203C-F86F-4632-8695-E8C8F777376B}"/>
                </a:ext>
              </a:extLst>
            </p:cNvPr>
            <p:cNvSpPr/>
            <p:nvPr/>
          </p:nvSpPr>
          <p:spPr>
            <a:xfrm>
              <a:off x="3391445" y="4257235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Pantalones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2" name="Rectángulo 71">
              <a:extLst>
                <a:ext uri="{FF2B5EF4-FFF2-40B4-BE49-F238E27FC236}">
                  <a16:creationId xmlns:a16="http://schemas.microsoft.com/office/drawing/2014/main" id="{58BFB19A-50EB-45F1-A3CE-85D479F6FF63}"/>
                </a:ext>
              </a:extLst>
            </p:cNvPr>
            <p:cNvSpPr/>
            <p:nvPr/>
          </p:nvSpPr>
          <p:spPr>
            <a:xfrm>
              <a:off x="3392643" y="4443247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Falda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3" name="Rectángulo 72">
              <a:extLst>
                <a:ext uri="{FF2B5EF4-FFF2-40B4-BE49-F238E27FC236}">
                  <a16:creationId xmlns:a16="http://schemas.microsoft.com/office/drawing/2014/main" id="{1D61C0AB-6E23-4955-B604-F5425931A240}"/>
                </a:ext>
              </a:extLst>
            </p:cNvPr>
            <p:cNvSpPr/>
            <p:nvPr/>
          </p:nvSpPr>
          <p:spPr>
            <a:xfrm>
              <a:off x="3388231" y="4632248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Brazos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4" name="Rectángulo 73">
              <a:extLst>
                <a:ext uri="{FF2B5EF4-FFF2-40B4-BE49-F238E27FC236}">
                  <a16:creationId xmlns:a16="http://schemas.microsoft.com/office/drawing/2014/main" id="{82FFD66E-2E43-472B-9751-82F25D60E63F}"/>
                </a:ext>
              </a:extLst>
            </p:cNvPr>
            <p:cNvSpPr/>
            <p:nvPr/>
          </p:nvSpPr>
          <p:spPr>
            <a:xfrm>
              <a:off x="3391445" y="4824776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Brazos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5" name="Rectángulo 74">
              <a:extLst>
                <a:ext uri="{FF2B5EF4-FFF2-40B4-BE49-F238E27FC236}">
                  <a16:creationId xmlns:a16="http://schemas.microsoft.com/office/drawing/2014/main" id="{567DC8AA-44AB-4858-80A5-59093DB9B205}"/>
                </a:ext>
              </a:extLst>
            </p:cNvPr>
            <p:cNvSpPr/>
            <p:nvPr/>
          </p:nvSpPr>
          <p:spPr>
            <a:xfrm>
              <a:off x="3392014" y="5019687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Puños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77" name="Grupo 76">
            <a:extLst>
              <a:ext uri="{FF2B5EF4-FFF2-40B4-BE49-F238E27FC236}">
                <a16:creationId xmlns:a16="http://schemas.microsoft.com/office/drawing/2014/main" id="{E1C409F8-653D-4D9B-BD5A-C6F51AAA093A}"/>
              </a:ext>
            </a:extLst>
          </p:cNvPr>
          <p:cNvGrpSpPr/>
          <p:nvPr/>
        </p:nvGrpSpPr>
        <p:grpSpPr>
          <a:xfrm>
            <a:off x="827247" y="5284367"/>
            <a:ext cx="3869438" cy="314947"/>
            <a:chOff x="846774" y="1908569"/>
            <a:chExt cx="3869438" cy="314947"/>
          </a:xfrm>
        </p:grpSpPr>
        <p:sp>
          <p:nvSpPr>
            <p:cNvPr id="78" name="Rectángulo: esquinas redondeadas 77">
              <a:extLst>
                <a:ext uri="{FF2B5EF4-FFF2-40B4-BE49-F238E27FC236}">
                  <a16:creationId xmlns:a16="http://schemas.microsoft.com/office/drawing/2014/main" id="{2060D2E5-A165-4593-B293-BEB07BBA723F}"/>
                </a:ext>
              </a:extLst>
            </p:cNvPr>
            <p:cNvSpPr/>
            <p:nvPr/>
          </p:nvSpPr>
          <p:spPr>
            <a:xfrm>
              <a:off x="888509" y="1931042"/>
              <a:ext cx="3548063" cy="267576"/>
            </a:xfrm>
            <a:prstGeom prst="roundRect">
              <a:avLst>
                <a:gd name="adj" fmla="val 3808"/>
              </a:avLst>
            </a:prstGeom>
            <a:solidFill>
              <a:srgbClr val="E5EBF7"/>
            </a:solidFill>
            <a:ln w="6350"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79" name="Rectángulo 78">
              <a:extLst>
                <a:ext uri="{FF2B5EF4-FFF2-40B4-BE49-F238E27FC236}">
                  <a16:creationId xmlns:a16="http://schemas.microsoft.com/office/drawing/2014/main" id="{E7877A37-7626-4D32-BC91-E7815A0457B0}"/>
                </a:ext>
              </a:extLst>
            </p:cNvPr>
            <p:cNvSpPr/>
            <p:nvPr/>
          </p:nvSpPr>
          <p:spPr>
            <a:xfrm>
              <a:off x="846774" y="1910995"/>
              <a:ext cx="140708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Material Utilizado</a:t>
              </a:r>
            </a:p>
          </p:txBody>
        </p:sp>
        <p:sp>
          <p:nvSpPr>
            <p:cNvPr id="80" name="Rectángulo 79">
              <a:extLst>
                <a:ext uri="{FF2B5EF4-FFF2-40B4-BE49-F238E27FC236}">
                  <a16:creationId xmlns:a16="http://schemas.microsoft.com/office/drawing/2014/main" id="{EED52FFC-D234-4972-9362-CCA8BD8E1E1D}"/>
                </a:ext>
              </a:extLst>
            </p:cNvPr>
            <p:cNvSpPr/>
            <p:nvPr/>
          </p:nvSpPr>
          <p:spPr>
            <a:xfrm>
              <a:off x="1951784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81" name="Rectángulo 80">
              <a:extLst>
                <a:ext uri="{FF2B5EF4-FFF2-40B4-BE49-F238E27FC236}">
                  <a16:creationId xmlns:a16="http://schemas.microsoft.com/office/drawing/2014/main" id="{810D7B33-A378-48EE-81DB-D80ABF08CAFF}"/>
                </a:ext>
              </a:extLst>
            </p:cNvPr>
            <p:cNvSpPr/>
            <p:nvPr/>
          </p:nvSpPr>
          <p:spPr>
            <a:xfrm>
              <a:off x="2018850" y="1908569"/>
              <a:ext cx="1230415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Traído por cliente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82" name="Rectángulo 81">
              <a:extLst>
                <a:ext uri="{FF2B5EF4-FFF2-40B4-BE49-F238E27FC236}">
                  <a16:creationId xmlns:a16="http://schemas.microsoft.com/office/drawing/2014/main" id="{C6BA340D-8998-4AB9-89C7-B008C984CE74}"/>
                </a:ext>
              </a:extLst>
            </p:cNvPr>
            <p:cNvSpPr/>
            <p:nvPr/>
          </p:nvSpPr>
          <p:spPr>
            <a:xfrm>
              <a:off x="3114635" y="2000787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85" name="Rectángulo 84">
              <a:extLst>
                <a:ext uri="{FF2B5EF4-FFF2-40B4-BE49-F238E27FC236}">
                  <a16:creationId xmlns:a16="http://schemas.microsoft.com/office/drawing/2014/main" id="{E804BDC5-B8E3-4BEE-B9A1-7A7F9FE1772F}"/>
                </a:ext>
              </a:extLst>
            </p:cNvPr>
            <p:cNvSpPr/>
            <p:nvPr/>
          </p:nvSpPr>
          <p:spPr>
            <a:xfrm>
              <a:off x="3194974" y="1908569"/>
              <a:ext cx="152123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Comprado por uno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pic>
        <p:nvPicPr>
          <p:cNvPr id="86" name="Imagen 85">
            <a:extLst>
              <a:ext uri="{FF2B5EF4-FFF2-40B4-BE49-F238E27FC236}">
                <a16:creationId xmlns:a16="http://schemas.microsoft.com/office/drawing/2014/main" id="{5E40D706-1789-41B8-8B26-B918DFB9E15B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203" t="66278" r="8673" b="23356"/>
          <a:stretch/>
        </p:blipFill>
        <p:spPr>
          <a:xfrm>
            <a:off x="420002" y="5572807"/>
            <a:ext cx="4301657" cy="745544"/>
          </a:xfrm>
          <a:prstGeom prst="rect">
            <a:avLst/>
          </a:prstGeom>
        </p:spPr>
      </p:pic>
      <p:grpSp>
        <p:nvGrpSpPr>
          <p:cNvPr id="99" name="Grupo 98">
            <a:extLst>
              <a:ext uri="{FF2B5EF4-FFF2-40B4-BE49-F238E27FC236}">
                <a16:creationId xmlns:a16="http://schemas.microsoft.com/office/drawing/2014/main" id="{A495B0AB-2D8A-4029-A820-29583E476264}"/>
              </a:ext>
            </a:extLst>
          </p:cNvPr>
          <p:cNvGrpSpPr/>
          <p:nvPr/>
        </p:nvGrpSpPr>
        <p:grpSpPr>
          <a:xfrm>
            <a:off x="513886" y="6402346"/>
            <a:ext cx="4328637" cy="751470"/>
            <a:chOff x="507023" y="6357999"/>
            <a:chExt cx="4328637" cy="751470"/>
          </a:xfrm>
        </p:grpSpPr>
        <p:sp>
          <p:nvSpPr>
            <p:cNvPr id="88" name="Rectángulo 87">
              <a:extLst>
                <a:ext uri="{FF2B5EF4-FFF2-40B4-BE49-F238E27FC236}">
                  <a16:creationId xmlns:a16="http://schemas.microsoft.com/office/drawing/2014/main" id="{CABB359B-7FAA-4851-BFBB-C7E16CD1F9CA}"/>
                </a:ext>
              </a:extLst>
            </p:cNvPr>
            <p:cNvSpPr/>
            <p:nvPr/>
          </p:nvSpPr>
          <p:spPr>
            <a:xfrm>
              <a:off x="507023" y="6357999"/>
              <a:ext cx="1590222" cy="34394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6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Formas de Pago</a:t>
              </a:r>
              <a:endParaRPr lang="es-CL" sz="16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89" name="Rectángulo 88">
              <a:extLst>
                <a:ext uri="{FF2B5EF4-FFF2-40B4-BE49-F238E27FC236}">
                  <a16:creationId xmlns:a16="http://schemas.microsoft.com/office/drawing/2014/main" id="{5C3FB13F-67AB-4E67-B8DB-16F6AEF462D6}"/>
                </a:ext>
              </a:extLst>
            </p:cNvPr>
            <p:cNvSpPr/>
            <p:nvPr/>
          </p:nvSpPr>
          <p:spPr>
            <a:xfrm>
              <a:off x="508665" y="6755574"/>
              <a:ext cx="118105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Total a Pagar: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90" name="Conector recto 89">
              <a:extLst>
                <a:ext uri="{FF2B5EF4-FFF2-40B4-BE49-F238E27FC236}">
                  <a16:creationId xmlns:a16="http://schemas.microsoft.com/office/drawing/2014/main" id="{E991F5D5-602F-41C6-A05E-4F641BA735F5}"/>
                </a:ext>
              </a:extLst>
            </p:cNvPr>
            <p:cNvCxnSpPr>
              <a:cxnSpLocks/>
            </p:cNvCxnSpPr>
            <p:nvPr/>
          </p:nvCxnSpPr>
          <p:spPr>
            <a:xfrm>
              <a:off x="1405339" y="6956676"/>
              <a:ext cx="1125661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3" name="Rectángulo 92">
              <a:extLst>
                <a:ext uri="{FF2B5EF4-FFF2-40B4-BE49-F238E27FC236}">
                  <a16:creationId xmlns:a16="http://schemas.microsoft.com/office/drawing/2014/main" id="{6EBF0BAA-1830-4082-9014-C97DF0F57357}"/>
                </a:ext>
              </a:extLst>
            </p:cNvPr>
            <p:cNvSpPr/>
            <p:nvPr/>
          </p:nvSpPr>
          <p:spPr>
            <a:xfrm>
              <a:off x="2618328" y="6480608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94" name="Rectángulo 93">
              <a:extLst>
                <a:ext uri="{FF2B5EF4-FFF2-40B4-BE49-F238E27FC236}">
                  <a16:creationId xmlns:a16="http://schemas.microsoft.com/office/drawing/2014/main" id="{6B27A875-5C49-4CE4-884A-53A0A9CD71C2}"/>
                </a:ext>
              </a:extLst>
            </p:cNvPr>
            <p:cNvSpPr/>
            <p:nvPr/>
          </p:nvSpPr>
          <p:spPr>
            <a:xfrm>
              <a:off x="2698547" y="6392360"/>
              <a:ext cx="213711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50% Adel</a:t>
              </a: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anto / 50% Entrega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5" name="Rectángulo 94">
              <a:extLst>
                <a:ext uri="{FF2B5EF4-FFF2-40B4-BE49-F238E27FC236}">
                  <a16:creationId xmlns:a16="http://schemas.microsoft.com/office/drawing/2014/main" id="{796D9CDE-CE6A-44BC-B977-018DBDB7ADB1}"/>
                </a:ext>
              </a:extLst>
            </p:cNvPr>
            <p:cNvSpPr/>
            <p:nvPr/>
          </p:nvSpPr>
          <p:spPr>
            <a:xfrm>
              <a:off x="2618327" y="6671604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96" name="Rectángulo 95">
              <a:extLst>
                <a:ext uri="{FF2B5EF4-FFF2-40B4-BE49-F238E27FC236}">
                  <a16:creationId xmlns:a16="http://schemas.microsoft.com/office/drawing/2014/main" id="{E1A9C05A-E9F5-40BA-9B89-F4925868A6E2}"/>
                </a:ext>
              </a:extLst>
            </p:cNvPr>
            <p:cNvSpPr/>
            <p:nvPr/>
          </p:nvSpPr>
          <p:spPr>
            <a:xfrm>
              <a:off x="2698547" y="6590190"/>
              <a:ext cx="125637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Tarjeta de Crédito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7" name="Rectángulo 96">
              <a:extLst>
                <a:ext uri="{FF2B5EF4-FFF2-40B4-BE49-F238E27FC236}">
                  <a16:creationId xmlns:a16="http://schemas.microsoft.com/office/drawing/2014/main" id="{FDB9D3DA-79A0-4743-B169-42B0206C7917}"/>
                </a:ext>
              </a:extLst>
            </p:cNvPr>
            <p:cNvSpPr/>
            <p:nvPr/>
          </p:nvSpPr>
          <p:spPr>
            <a:xfrm>
              <a:off x="2734595" y="6796948"/>
              <a:ext cx="125637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Pago Completo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8" name="Rectángulo 97">
              <a:extLst>
                <a:ext uri="{FF2B5EF4-FFF2-40B4-BE49-F238E27FC236}">
                  <a16:creationId xmlns:a16="http://schemas.microsoft.com/office/drawing/2014/main" id="{C23ACB03-E850-4859-963B-A4D496E13724}"/>
                </a:ext>
              </a:extLst>
            </p:cNvPr>
            <p:cNvSpPr/>
            <p:nvPr/>
          </p:nvSpPr>
          <p:spPr>
            <a:xfrm>
              <a:off x="2618327" y="6872424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</p:grpSp>
      <p:sp>
        <p:nvSpPr>
          <p:cNvPr id="83" name="Rectángulo 82">
            <a:extLst>
              <a:ext uri="{FF2B5EF4-FFF2-40B4-BE49-F238E27FC236}">
                <a16:creationId xmlns:a16="http://schemas.microsoft.com/office/drawing/2014/main" id="{FF1B5714-D46E-4962-9BD8-8C3EB344E93F}"/>
              </a:ext>
            </a:extLst>
          </p:cNvPr>
          <p:cNvSpPr/>
          <p:nvPr/>
        </p:nvSpPr>
        <p:spPr>
          <a:xfrm>
            <a:off x="551357" y="63750"/>
            <a:ext cx="4148168" cy="107830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07000"/>
              </a:lnSpc>
              <a:spcAft>
                <a:spcPts val="726"/>
              </a:spcAft>
            </a:pPr>
            <a:r>
              <a:rPr lang="es-CL" sz="5988" dirty="0">
                <a:solidFill>
                  <a:schemeClr val="bg1"/>
                </a:solidFill>
                <a:latin typeface="Angelface" pitchFamily="50" charset="0"/>
                <a:ea typeface="Calibri" panose="020F0502020204030204" pitchFamily="34" charset="0"/>
                <a:cs typeface="Times New Roman" panose="02020603050405020304" pitchFamily="18" charset="0"/>
              </a:rPr>
              <a:t>Ordenes de Venta</a:t>
            </a:r>
            <a:endParaRPr lang="es-CL" sz="6532" dirty="0">
              <a:solidFill>
                <a:schemeClr val="bg1"/>
              </a:solidFill>
              <a:latin typeface="Angelface" pitchFamily="50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101" name="Rectángulo: esquinas redondeadas 100">
            <a:extLst>
              <a:ext uri="{FF2B5EF4-FFF2-40B4-BE49-F238E27FC236}">
                <a16:creationId xmlns:a16="http://schemas.microsoft.com/office/drawing/2014/main" id="{0A155951-9671-4EA6-9BA5-4894C98CB333}"/>
              </a:ext>
            </a:extLst>
          </p:cNvPr>
          <p:cNvSpPr/>
          <p:nvPr/>
        </p:nvSpPr>
        <p:spPr>
          <a:xfrm>
            <a:off x="473237" y="1582469"/>
            <a:ext cx="4223447" cy="604994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111" name="Rectángulo: esquinas redondeadas 110">
            <a:extLst>
              <a:ext uri="{FF2B5EF4-FFF2-40B4-BE49-F238E27FC236}">
                <a16:creationId xmlns:a16="http://schemas.microsoft.com/office/drawing/2014/main" id="{2F0F5CEE-A183-4B39-8715-F1C8F735566B}"/>
              </a:ext>
            </a:extLst>
          </p:cNvPr>
          <p:cNvSpPr/>
          <p:nvPr/>
        </p:nvSpPr>
        <p:spPr>
          <a:xfrm>
            <a:off x="524368" y="3850804"/>
            <a:ext cx="4115236" cy="1279658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113" name="Rectángulo: esquinas redondeadas 112">
            <a:extLst>
              <a:ext uri="{FF2B5EF4-FFF2-40B4-BE49-F238E27FC236}">
                <a16:creationId xmlns:a16="http://schemas.microsoft.com/office/drawing/2014/main" id="{907035ED-50C6-4207-BD92-D5027B05F656}"/>
              </a:ext>
            </a:extLst>
          </p:cNvPr>
          <p:cNvSpPr/>
          <p:nvPr/>
        </p:nvSpPr>
        <p:spPr>
          <a:xfrm>
            <a:off x="521789" y="6431097"/>
            <a:ext cx="4115236" cy="762266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</p:spTree>
    <p:extLst>
      <p:ext uri="{BB962C8B-B14F-4D97-AF65-F5344CB8AC3E}">
        <p14:creationId xmlns:p14="http://schemas.microsoft.com/office/powerpoint/2010/main" val="4292526702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" name="Rectángulo 40">
            <a:extLst>
              <a:ext uri="{FF2B5EF4-FFF2-40B4-BE49-F238E27FC236}">
                <a16:creationId xmlns:a16="http://schemas.microsoft.com/office/drawing/2014/main" id="{4BB7A0E8-6884-4ED8-9945-6A565C265778}"/>
              </a:ext>
            </a:extLst>
          </p:cNvPr>
          <p:cNvSpPr/>
          <p:nvPr/>
        </p:nvSpPr>
        <p:spPr>
          <a:xfrm>
            <a:off x="0" y="277123"/>
            <a:ext cx="5068888" cy="714979"/>
          </a:xfrm>
          <a:prstGeom prst="rect">
            <a:avLst/>
          </a:prstGeom>
          <a:solidFill>
            <a:srgbClr val="BA3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49" name="Rectangle 1">
            <a:extLst>
              <a:ext uri="{FF2B5EF4-FFF2-40B4-BE49-F238E27FC236}">
                <a16:creationId xmlns:a16="http://schemas.microsoft.com/office/drawing/2014/main" id="{2E24DBC7-157D-4611-B8CB-FA3A1753A62C}"/>
              </a:ext>
            </a:extLst>
          </p:cNvPr>
          <p:cNvSpPr>
            <a:spLocks noChangeArrowheads="1"/>
          </p:cNvSpPr>
          <p:nvPr/>
        </p:nvSpPr>
        <p:spPr bwMode="auto">
          <a:xfrm>
            <a:off x="-4767139" y="3818214"/>
            <a:ext cx="189166" cy="64633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s-CL" altLang="es-CL" sz="1800">
                <a:latin typeface="Arial" panose="020B0604020202020204" pitchFamily="34" charset="0"/>
              </a:rPr>
              <a:t/>
            </a:r>
            <a:br>
              <a:rPr lang="es-CL" altLang="es-CL" sz="1800">
                <a:latin typeface="Arial" panose="020B0604020202020204" pitchFamily="34" charset="0"/>
              </a:rPr>
            </a:br>
            <a:endParaRPr lang="es-CL" altLang="es-CL" sz="1800">
              <a:latin typeface="Arial" panose="020B0604020202020204" pitchFamily="34" charset="0"/>
            </a:endParaRPr>
          </a:p>
        </p:txBody>
      </p:sp>
      <p:sp>
        <p:nvSpPr>
          <p:cNvPr id="45" name="Rectángulo 44">
            <a:extLst>
              <a:ext uri="{FF2B5EF4-FFF2-40B4-BE49-F238E27FC236}">
                <a16:creationId xmlns:a16="http://schemas.microsoft.com/office/drawing/2014/main" id="{77F74DBB-122E-4903-90D4-87D86EBFA693}"/>
              </a:ext>
            </a:extLst>
          </p:cNvPr>
          <p:cNvSpPr/>
          <p:nvPr/>
        </p:nvSpPr>
        <p:spPr>
          <a:xfrm>
            <a:off x="546448" y="171843"/>
            <a:ext cx="4148168" cy="107830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07000"/>
              </a:lnSpc>
              <a:spcAft>
                <a:spcPts val="726"/>
              </a:spcAft>
            </a:pPr>
            <a:r>
              <a:rPr lang="es-CL" sz="5988" dirty="0">
                <a:solidFill>
                  <a:schemeClr val="bg1"/>
                </a:solidFill>
                <a:latin typeface="Angelface" pitchFamily="50" charset="0"/>
                <a:ea typeface="Calibri" panose="020F0502020204030204" pitchFamily="34" charset="0"/>
                <a:cs typeface="Times New Roman" panose="02020603050405020304" pitchFamily="18" charset="0"/>
              </a:rPr>
              <a:t>Calendario </a:t>
            </a:r>
            <a:r>
              <a:rPr lang="es-CL" sz="5988" dirty="0" smtClean="0">
                <a:solidFill>
                  <a:schemeClr val="bg1"/>
                </a:solidFill>
                <a:latin typeface="Angelface" pitchFamily="50" charset="0"/>
                <a:ea typeface="Calibri" panose="020F0502020204030204" pitchFamily="34" charset="0"/>
                <a:cs typeface="Times New Roman" panose="02020603050405020304" pitchFamily="18" charset="0"/>
              </a:rPr>
              <a:t>2023</a:t>
            </a:r>
            <a:endParaRPr lang="es-CL" sz="6532" dirty="0">
              <a:solidFill>
                <a:schemeClr val="bg1"/>
              </a:solidFill>
              <a:latin typeface="Angelface" pitchFamily="50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graphicFrame>
        <p:nvGraphicFramePr>
          <p:cNvPr id="46" name="Tabla 45">
            <a:extLst>
              <a:ext uri="{FF2B5EF4-FFF2-40B4-BE49-F238E27FC236}">
                <a16:creationId xmlns:a16="http://schemas.microsoft.com/office/drawing/2014/main" id="{E23E4B18-F856-43F4-8F10-119D6684908B}"/>
              </a:ext>
            </a:extLst>
          </p:cNvPr>
          <p:cNvGraphicFramePr>
            <a:graphicFrameLocks noGrp="1"/>
          </p:cNvGraphicFramePr>
          <p:nvPr>
            <p:extLst/>
          </p:nvPr>
        </p:nvGraphicFramePr>
        <p:xfrm>
          <a:off x="3435869" y="5970969"/>
          <a:ext cx="1279824" cy="1416578"/>
        </p:xfrm>
        <a:graphic>
          <a:graphicData uri="http://schemas.openxmlformats.org/drawingml/2006/table">
            <a:tbl>
              <a:tblPr>
                <a:tableStyleId>{2D5ABB26-0587-4C30-8999-92F81FD0307C}</a:tableStyleId>
              </a:tblPr>
              <a:tblGrid>
                <a:gridCol w="182832">
                  <a:extLst>
                    <a:ext uri="{9D8B030D-6E8A-4147-A177-3AD203B41FA5}">
                      <a16:colId xmlns:a16="http://schemas.microsoft.com/office/drawing/2014/main" val="3124977193"/>
                    </a:ext>
                  </a:extLst>
                </a:gridCol>
                <a:gridCol w="182832">
                  <a:extLst>
                    <a:ext uri="{9D8B030D-6E8A-4147-A177-3AD203B41FA5}">
                      <a16:colId xmlns:a16="http://schemas.microsoft.com/office/drawing/2014/main" val="3425518899"/>
                    </a:ext>
                  </a:extLst>
                </a:gridCol>
                <a:gridCol w="182832">
                  <a:extLst>
                    <a:ext uri="{9D8B030D-6E8A-4147-A177-3AD203B41FA5}">
                      <a16:colId xmlns:a16="http://schemas.microsoft.com/office/drawing/2014/main" val="2598335437"/>
                    </a:ext>
                  </a:extLst>
                </a:gridCol>
                <a:gridCol w="182832">
                  <a:extLst>
                    <a:ext uri="{9D8B030D-6E8A-4147-A177-3AD203B41FA5}">
                      <a16:colId xmlns:a16="http://schemas.microsoft.com/office/drawing/2014/main" val="2297132104"/>
                    </a:ext>
                  </a:extLst>
                </a:gridCol>
                <a:gridCol w="182832">
                  <a:extLst>
                    <a:ext uri="{9D8B030D-6E8A-4147-A177-3AD203B41FA5}">
                      <a16:colId xmlns:a16="http://schemas.microsoft.com/office/drawing/2014/main" val="4222181841"/>
                    </a:ext>
                  </a:extLst>
                </a:gridCol>
                <a:gridCol w="182832">
                  <a:extLst>
                    <a:ext uri="{9D8B030D-6E8A-4147-A177-3AD203B41FA5}">
                      <a16:colId xmlns:a16="http://schemas.microsoft.com/office/drawing/2014/main" val="2372445170"/>
                    </a:ext>
                  </a:extLst>
                </a:gridCol>
                <a:gridCol w="182832">
                  <a:extLst>
                    <a:ext uri="{9D8B030D-6E8A-4147-A177-3AD203B41FA5}">
                      <a16:colId xmlns:a16="http://schemas.microsoft.com/office/drawing/2014/main" val="3468296972"/>
                    </a:ext>
                  </a:extLst>
                </a:gridCol>
              </a:tblGrid>
              <a:tr h="138376"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MX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L</a:t>
                      </a:r>
                    </a:p>
                  </a:txBody>
                  <a:tcPr marL="10688" marR="10688" marT="10688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MX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M</a:t>
                      </a:r>
                    </a:p>
                  </a:txBody>
                  <a:tcPr marL="10688" marR="10688" marT="10688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MX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X</a:t>
                      </a:r>
                    </a:p>
                  </a:txBody>
                  <a:tcPr marL="10688" marR="10688" marT="10688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MX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J</a:t>
                      </a:r>
                    </a:p>
                  </a:txBody>
                  <a:tcPr marL="10688" marR="10688" marT="10688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MX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V</a:t>
                      </a:r>
                    </a:p>
                  </a:txBody>
                  <a:tcPr marL="10688" marR="10688" marT="10688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MX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S</a:t>
                      </a:r>
                    </a:p>
                  </a:txBody>
                  <a:tcPr marL="10688" marR="10688" marT="10688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MX" sz="1050" u="none" strike="noStrike" kern="1200" dirty="0">
                          <a:solidFill>
                            <a:srgbClr val="990033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D</a:t>
                      </a:r>
                    </a:p>
                  </a:txBody>
                  <a:tcPr marL="10688" marR="10688" marT="10688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62211978"/>
                  </a:ext>
                </a:extLst>
              </a:tr>
              <a:tr h="172946"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 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 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 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 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 1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rgbClr val="990033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278731775"/>
                  </a:ext>
                </a:extLst>
              </a:tr>
              <a:tr h="172946"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8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rgbClr val="990033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10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2023452"/>
                  </a:ext>
                </a:extLst>
              </a:tr>
              <a:tr h="172946"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11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12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13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14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15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16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rgbClr val="990033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17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89512206"/>
                  </a:ext>
                </a:extLst>
              </a:tr>
              <a:tr h="172946"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18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19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20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21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22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23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rgbClr val="990033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24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20693766"/>
                  </a:ext>
                </a:extLst>
              </a:tr>
              <a:tr h="172946"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25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26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27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28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29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30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rgbClr val="990033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31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34874299"/>
                  </a:ext>
                </a:extLst>
              </a:tr>
              <a:tr h="172946"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endParaRPr lang="es-CL" sz="1050" u="none" strike="noStrike" kern="1200" dirty="0">
                        <a:solidFill>
                          <a:schemeClr val="tx1"/>
                        </a:solidFill>
                        <a:effectLst/>
                        <a:latin typeface="SF Foxboro Script" panose="00000400000000000000" pitchFamily="2" charset="0"/>
                        <a:ea typeface="+mn-ea"/>
                        <a:cs typeface="+mn-cs"/>
                      </a:endParaRP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 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 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 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 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 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 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284092214"/>
                  </a:ext>
                </a:extLst>
              </a:tr>
            </a:tbl>
          </a:graphicData>
        </a:graphic>
      </p:graphicFrame>
      <p:graphicFrame>
        <p:nvGraphicFramePr>
          <p:cNvPr id="47" name="Tabla 46">
            <a:extLst>
              <a:ext uri="{FF2B5EF4-FFF2-40B4-BE49-F238E27FC236}">
                <a16:creationId xmlns:a16="http://schemas.microsoft.com/office/drawing/2014/main" id="{94A9E124-ABE0-49BF-9FA7-CBE5CFF9209F}"/>
              </a:ext>
            </a:extLst>
          </p:cNvPr>
          <p:cNvGraphicFramePr>
            <a:graphicFrameLocks noGrp="1"/>
          </p:cNvGraphicFramePr>
          <p:nvPr>
            <p:extLst/>
          </p:nvPr>
        </p:nvGraphicFramePr>
        <p:xfrm>
          <a:off x="1969582" y="2928013"/>
          <a:ext cx="1173312" cy="1208933"/>
        </p:xfrm>
        <a:graphic>
          <a:graphicData uri="http://schemas.openxmlformats.org/drawingml/2006/table">
            <a:tbl>
              <a:tblPr>
                <a:tableStyleId>{2D5ABB26-0587-4C30-8999-92F81FD0307C}</a:tableStyleId>
              </a:tblPr>
              <a:tblGrid>
                <a:gridCol w="167616">
                  <a:extLst>
                    <a:ext uri="{9D8B030D-6E8A-4147-A177-3AD203B41FA5}">
                      <a16:colId xmlns:a16="http://schemas.microsoft.com/office/drawing/2014/main" val="1896149520"/>
                    </a:ext>
                  </a:extLst>
                </a:gridCol>
                <a:gridCol w="167616">
                  <a:extLst>
                    <a:ext uri="{9D8B030D-6E8A-4147-A177-3AD203B41FA5}">
                      <a16:colId xmlns:a16="http://schemas.microsoft.com/office/drawing/2014/main" val="2227170610"/>
                    </a:ext>
                  </a:extLst>
                </a:gridCol>
                <a:gridCol w="167616">
                  <a:extLst>
                    <a:ext uri="{9D8B030D-6E8A-4147-A177-3AD203B41FA5}">
                      <a16:colId xmlns:a16="http://schemas.microsoft.com/office/drawing/2014/main" val="2616497368"/>
                    </a:ext>
                  </a:extLst>
                </a:gridCol>
                <a:gridCol w="167616">
                  <a:extLst>
                    <a:ext uri="{9D8B030D-6E8A-4147-A177-3AD203B41FA5}">
                      <a16:colId xmlns:a16="http://schemas.microsoft.com/office/drawing/2014/main" val="892990370"/>
                    </a:ext>
                  </a:extLst>
                </a:gridCol>
                <a:gridCol w="167616">
                  <a:extLst>
                    <a:ext uri="{9D8B030D-6E8A-4147-A177-3AD203B41FA5}">
                      <a16:colId xmlns:a16="http://schemas.microsoft.com/office/drawing/2014/main" val="2662766950"/>
                    </a:ext>
                  </a:extLst>
                </a:gridCol>
                <a:gridCol w="167616">
                  <a:extLst>
                    <a:ext uri="{9D8B030D-6E8A-4147-A177-3AD203B41FA5}">
                      <a16:colId xmlns:a16="http://schemas.microsoft.com/office/drawing/2014/main" val="1623635670"/>
                    </a:ext>
                  </a:extLst>
                </a:gridCol>
                <a:gridCol w="167616">
                  <a:extLst>
                    <a:ext uri="{9D8B030D-6E8A-4147-A177-3AD203B41FA5}">
                      <a16:colId xmlns:a16="http://schemas.microsoft.com/office/drawing/2014/main" val="4077805117"/>
                    </a:ext>
                  </a:extLst>
                </a:gridCol>
              </a:tblGrid>
              <a:tr h="157237"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MX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L</a:t>
                      </a:r>
                    </a:p>
                  </a:txBody>
                  <a:tcPr marL="10688" marR="10688" marT="10688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MX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M</a:t>
                      </a:r>
                    </a:p>
                  </a:txBody>
                  <a:tcPr marL="10688" marR="10688" marT="10688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MX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X</a:t>
                      </a:r>
                    </a:p>
                  </a:txBody>
                  <a:tcPr marL="10688" marR="10688" marT="10688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MX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J</a:t>
                      </a:r>
                    </a:p>
                  </a:txBody>
                  <a:tcPr marL="10688" marR="10688" marT="10688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MX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V</a:t>
                      </a:r>
                    </a:p>
                  </a:txBody>
                  <a:tcPr marL="10688" marR="10688" marT="10688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MX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S</a:t>
                      </a:r>
                    </a:p>
                  </a:txBody>
                  <a:tcPr marL="10688" marR="10688" marT="10688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MX" sz="1050" u="none" strike="noStrike" kern="1200" dirty="0">
                          <a:solidFill>
                            <a:srgbClr val="990033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D</a:t>
                      </a:r>
                    </a:p>
                  </a:txBody>
                  <a:tcPr marL="10688" marR="10688" marT="10688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23749237"/>
                  </a:ext>
                </a:extLst>
              </a:tr>
              <a:tr h="191259"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 1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rgbClr val="990033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5542987"/>
                  </a:ext>
                </a:extLst>
              </a:tr>
              <a:tr h="191259"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8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10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11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12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13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rgbClr val="990033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14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081017672"/>
                  </a:ext>
                </a:extLst>
              </a:tr>
              <a:tr h="191259"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15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16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17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18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19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20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rgbClr val="990033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21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47483832"/>
                  </a:ext>
                </a:extLst>
              </a:tr>
              <a:tr h="191259"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22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23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24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25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26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27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rgbClr val="990033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28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35218420"/>
                  </a:ext>
                </a:extLst>
              </a:tr>
              <a:tr h="191259"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29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30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31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endParaRPr lang="es-CL" sz="1050" u="none" strike="noStrike" kern="1200" dirty="0">
                        <a:solidFill>
                          <a:schemeClr val="tx1"/>
                        </a:solidFill>
                        <a:effectLst/>
                        <a:latin typeface="SF Foxboro Script" panose="00000400000000000000" pitchFamily="2" charset="0"/>
                        <a:ea typeface="+mn-ea"/>
                        <a:cs typeface="+mn-cs"/>
                      </a:endParaRP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 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 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rgbClr val="990033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 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28852577"/>
                  </a:ext>
                </a:extLst>
              </a:tr>
            </a:tbl>
          </a:graphicData>
        </a:graphic>
      </p:graphicFrame>
      <p:graphicFrame>
        <p:nvGraphicFramePr>
          <p:cNvPr id="48" name="Tabla 47">
            <a:extLst>
              <a:ext uri="{FF2B5EF4-FFF2-40B4-BE49-F238E27FC236}">
                <a16:creationId xmlns:a16="http://schemas.microsoft.com/office/drawing/2014/main" id="{7A9EC3A2-B208-47A4-9772-51141A635B93}"/>
              </a:ext>
            </a:extLst>
          </p:cNvPr>
          <p:cNvGraphicFramePr>
            <a:graphicFrameLocks noGrp="1"/>
          </p:cNvGraphicFramePr>
          <p:nvPr>
            <p:extLst/>
          </p:nvPr>
        </p:nvGraphicFramePr>
        <p:xfrm>
          <a:off x="3441763" y="2927913"/>
          <a:ext cx="1275099" cy="1208933"/>
        </p:xfrm>
        <a:graphic>
          <a:graphicData uri="http://schemas.openxmlformats.org/drawingml/2006/table">
            <a:tbl>
              <a:tblPr>
                <a:tableStyleId>{2D5ABB26-0587-4C30-8999-92F81FD0307C}</a:tableStyleId>
              </a:tblPr>
              <a:tblGrid>
                <a:gridCol w="182157">
                  <a:extLst>
                    <a:ext uri="{9D8B030D-6E8A-4147-A177-3AD203B41FA5}">
                      <a16:colId xmlns:a16="http://schemas.microsoft.com/office/drawing/2014/main" val="2204236362"/>
                    </a:ext>
                  </a:extLst>
                </a:gridCol>
                <a:gridCol w="182157">
                  <a:extLst>
                    <a:ext uri="{9D8B030D-6E8A-4147-A177-3AD203B41FA5}">
                      <a16:colId xmlns:a16="http://schemas.microsoft.com/office/drawing/2014/main" val="4004949433"/>
                    </a:ext>
                  </a:extLst>
                </a:gridCol>
                <a:gridCol w="182157">
                  <a:extLst>
                    <a:ext uri="{9D8B030D-6E8A-4147-A177-3AD203B41FA5}">
                      <a16:colId xmlns:a16="http://schemas.microsoft.com/office/drawing/2014/main" val="2984754120"/>
                    </a:ext>
                  </a:extLst>
                </a:gridCol>
                <a:gridCol w="182157">
                  <a:extLst>
                    <a:ext uri="{9D8B030D-6E8A-4147-A177-3AD203B41FA5}">
                      <a16:colId xmlns:a16="http://schemas.microsoft.com/office/drawing/2014/main" val="1524319642"/>
                    </a:ext>
                  </a:extLst>
                </a:gridCol>
                <a:gridCol w="182157">
                  <a:extLst>
                    <a:ext uri="{9D8B030D-6E8A-4147-A177-3AD203B41FA5}">
                      <a16:colId xmlns:a16="http://schemas.microsoft.com/office/drawing/2014/main" val="3611218488"/>
                    </a:ext>
                  </a:extLst>
                </a:gridCol>
                <a:gridCol w="182157">
                  <a:extLst>
                    <a:ext uri="{9D8B030D-6E8A-4147-A177-3AD203B41FA5}">
                      <a16:colId xmlns:a16="http://schemas.microsoft.com/office/drawing/2014/main" val="1155575046"/>
                    </a:ext>
                  </a:extLst>
                </a:gridCol>
                <a:gridCol w="182157">
                  <a:extLst>
                    <a:ext uri="{9D8B030D-6E8A-4147-A177-3AD203B41FA5}">
                      <a16:colId xmlns:a16="http://schemas.microsoft.com/office/drawing/2014/main" val="3527243003"/>
                    </a:ext>
                  </a:extLst>
                </a:gridCol>
              </a:tblGrid>
              <a:tr h="162195"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MX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L</a:t>
                      </a:r>
                    </a:p>
                  </a:txBody>
                  <a:tcPr marL="10688" marR="10688" marT="10688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MX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M</a:t>
                      </a:r>
                    </a:p>
                  </a:txBody>
                  <a:tcPr marL="10688" marR="10688" marT="10688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MX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X</a:t>
                      </a:r>
                    </a:p>
                  </a:txBody>
                  <a:tcPr marL="10688" marR="10688" marT="10688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MX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J</a:t>
                      </a:r>
                    </a:p>
                  </a:txBody>
                  <a:tcPr marL="10688" marR="10688" marT="10688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MX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V</a:t>
                      </a:r>
                    </a:p>
                  </a:txBody>
                  <a:tcPr marL="10688" marR="10688" marT="10688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MX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S</a:t>
                      </a:r>
                    </a:p>
                  </a:txBody>
                  <a:tcPr marL="10688" marR="10688" marT="10688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MX" sz="1050" u="none" strike="noStrike" kern="1200" dirty="0">
                          <a:solidFill>
                            <a:srgbClr val="990033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D</a:t>
                      </a:r>
                    </a:p>
                  </a:txBody>
                  <a:tcPr marL="10688" marR="10688" marT="10688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49232031"/>
                  </a:ext>
                </a:extLst>
              </a:tr>
              <a:tr h="197290"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 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 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 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1 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rgbClr val="990033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17000586"/>
                  </a:ext>
                </a:extLst>
              </a:tr>
              <a:tr h="197290"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8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10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rgbClr val="990033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11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65196318"/>
                  </a:ext>
                </a:extLst>
              </a:tr>
              <a:tr h="197290"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12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13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14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15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16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17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rgbClr val="990033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18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67768504"/>
                  </a:ext>
                </a:extLst>
              </a:tr>
              <a:tr h="197290"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19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20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21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22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23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24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rgbClr val="990033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25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39848112"/>
                  </a:ext>
                </a:extLst>
              </a:tr>
              <a:tr h="197290"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26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27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28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29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30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endParaRPr lang="es-CL" sz="1050" u="none" strike="noStrike" kern="1200" dirty="0">
                        <a:solidFill>
                          <a:schemeClr val="tx1"/>
                        </a:solidFill>
                        <a:effectLst/>
                        <a:latin typeface="SF Foxboro Script" panose="00000400000000000000" pitchFamily="2" charset="0"/>
                        <a:ea typeface="+mn-ea"/>
                        <a:cs typeface="+mn-cs"/>
                      </a:endParaRP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 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77517441"/>
                  </a:ext>
                </a:extLst>
              </a:tr>
            </a:tbl>
          </a:graphicData>
        </a:graphic>
      </p:graphicFrame>
      <p:graphicFrame>
        <p:nvGraphicFramePr>
          <p:cNvPr id="50" name="Tabla 49">
            <a:extLst>
              <a:ext uri="{FF2B5EF4-FFF2-40B4-BE49-F238E27FC236}">
                <a16:creationId xmlns:a16="http://schemas.microsoft.com/office/drawing/2014/main" id="{E56FC9CD-09EF-426D-9004-B842AB1207AA}"/>
              </a:ext>
            </a:extLst>
          </p:cNvPr>
          <p:cNvGraphicFramePr>
            <a:graphicFrameLocks noGrp="1"/>
          </p:cNvGraphicFramePr>
          <p:nvPr>
            <p:extLst/>
          </p:nvPr>
        </p:nvGraphicFramePr>
        <p:xfrm>
          <a:off x="481475" y="5977455"/>
          <a:ext cx="1173312" cy="1416578"/>
        </p:xfrm>
        <a:graphic>
          <a:graphicData uri="http://schemas.openxmlformats.org/drawingml/2006/table">
            <a:tbl>
              <a:tblPr>
                <a:tableStyleId>{2D5ABB26-0587-4C30-8999-92F81FD0307C}</a:tableStyleId>
              </a:tblPr>
              <a:tblGrid>
                <a:gridCol w="167616">
                  <a:extLst>
                    <a:ext uri="{9D8B030D-6E8A-4147-A177-3AD203B41FA5}">
                      <a16:colId xmlns:a16="http://schemas.microsoft.com/office/drawing/2014/main" val="3789104458"/>
                    </a:ext>
                  </a:extLst>
                </a:gridCol>
                <a:gridCol w="167616">
                  <a:extLst>
                    <a:ext uri="{9D8B030D-6E8A-4147-A177-3AD203B41FA5}">
                      <a16:colId xmlns:a16="http://schemas.microsoft.com/office/drawing/2014/main" val="3228802695"/>
                    </a:ext>
                  </a:extLst>
                </a:gridCol>
                <a:gridCol w="167616">
                  <a:extLst>
                    <a:ext uri="{9D8B030D-6E8A-4147-A177-3AD203B41FA5}">
                      <a16:colId xmlns:a16="http://schemas.microsoft.com/office/drawing/2014/main" val="3793794309"/>
                    </a:ext>
                  </a:extLst>
                </a:gridCol>
                <a:gridCol w="167616">
                  <a:extLst>
                    <a:ext uri="{9D8B030D-6E8A-4147-A177-3AD203B41FA5}">
                      <a16:colId xmlns:a16="http://schemas.microsoft.com/office/drawing/2014/main" val="2054785500"/>
                    </a:ext>
                  </a:extLst>
                </a:gridCol>
                <a:gridCol w="167616">
                  <a:extLst>
                    <a:ext uri="{9D8B030D-6E8A-4147-A177-3AD203B41FA5}">
                      <a16:colId xmlns:a16="http://schemas.microsoft.com/office/drawing/2014/main" val="3000424389"/>
                    </a:ext>
                  </a:extLst>
                </a:gridCol>
                <a:gridCol w="167616">
                  <a:extLst>
                    <a:ext uri="{9D8B030D-6E8A-4147-A177-3AD203B41FA5}">
                      <a16:colId xmlns:a16="http://schemas.microsoft.com/office/drawing/2014/main" val="2566759867"/>
                    </a:ext>
                  </a:extLst>
                </a:gridCol>
                <a:gridCol w="167616">
                  <a:extLst>
                    <a:ext uri="{9D8B030D-6E8A-4147-A177-3AD203B41FA5}">
                      <a16:colId xmlns:a16="http://schemas.microsoft.com/office/drawing/2014/main" val="367991476"/>
                    </a:ext>
                  </a:extLst>
                </a:gridCol>
              </a:tblGrid>
              <a:tr h="148770"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MX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L</a:t>
                      </a:r>
                    </a:p>
                  </a:txBody>
                  <a:tcPr marL="10688" marR="10688" marT="10688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MX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M</a:t>
                      </a:r>
                    </a:p>
                  </a:txBody>
                  <a:tcPr marL="10688" marR="10688" marT="10688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MX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X</a:t>
                      </a:r>
                    </a:p>
                  </a:txBody>
                  <a:tcPr marL="10688" marR="10688" marT="10688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MX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J</a:t>
                      </a:r>
                    </a:p>
                  </a:txBody>
                  <a:tcPr marL="10688" marR="10688" marT="10688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MX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V</a:t>
                      </a:r>
                    </a:p>
                  </a:txBody>
                  <a:tcPr marL="10688" marR="10688" marT="10688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MX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S</a:t>
                      </a:r>
                    </a:p>
                  </a:txBody>
                  <a:tcPr marL="10688" marR="10688" marT="10688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MX" sz="1050" u="none" strike="noStrike" kern="1200" dirty="0">
                          <a:solidFill>
                            <a:srgbClr val="990033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D</a:t>
                      </a:r>
                    </a:p>
                  </a:txBody>
                  <a:tcPr marL="10688" marR="10688" marT="10688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086440479"/>
                  </a:ext>
                </a:extLst>
              </a:tr>
              <a:tr h="180960"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endParaRPr lang="es-CL" sz="1050" u="none" strike="noStrike" kern="1200" dirty="0">
                        <a:solidFill>
                          <a:schemeClr val="tx1"/>
                        </a:solidFill>
                        <a:effectLst/>
                        <a:latin typeface="SF Foxboro Script" panose="00000400000000000000" pitchFamily="2" charset="0"/>
                        <a:ea typeface="+mn-ea"/>
                        <a:cs typeface="+mn-cs"/>
                      </a:endParaRP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endParaRPr lang="es-CL" sz="1050" u="none" strike="noStrike" kern="1200">
                        <a:solidFill>
                          <a:schemeClr val="tx1"/>
                        </a:solidFill>
                        <a:effectLst/>
                        <a:latin typeface="SF Foxboro Script" panose="00000400000000000000" pitchFamily="2" charset="0"/>
                        <a:ea typeface="+mn-ea"/>
                        <a:cs typeface="+mn-cs"/>
                      </a:endParaRP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endParaRPr lang="es-CL" sz="1050" u="none" strike="noStrike" kern="1200" dirty="0">
                        <a:solidFill>
                          <a:schemeClr val="tx1"/>
                        </a:solidFill>
                        <a:effectLst/>
                        <a:latin typeface="SF Foxboro Script" panose="00000400000000000000" pitchFamily="2" charset="0"/>
                        <a:ea typeface="+mn-ea"/>
                        <a:cs typeface="+mn-cs"/>
                      </a:endParaRP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endParaRPr lang="es-CL" sz="1050" u="none" strike="noStrike" kern="1200" dirty="0">
                        <a:solidFill>
                          <a:schemeClr val="tx1"/>
                        </a:solidFill>
                        <a:effectLst/>
                        <a:latin typeface="SF Foxboro Script" panose="00000400000000000000" pitchFamily="2" charset="0"/>
                        <a:ea typeface="+mn-ea"/>
                        <a:cs typeface="+mn-cs"/>
                      </a:endParaRP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endParaRPr lang="es-CL" sz="1050" u="none" strike="noStrike" kern="1200" dirty="0">
                        <a:solidFill>
                          <a:schemeClr val="tx1"/>
                        </a:solidFill>
                        <a:effectLst/>
                        <a:latin typeface="SF Foxboro Script" panose="00000400000000000000" pitchFamily="2" charset="0"/>
                        <a:ea typeface="+mn-ea"/>
                        <a:cs typeface="+mn-cs"/>
                      </a:endParaRP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endParaRPr lang="es-CL" sz="1050" u="none" strike="noStrike" kern="1200" dirty="0">
                        <a:solidFill>
                          <a:schemeClr val="tx1"/>
                        </a:solidFill>
                        <a:effectLst/>
                        <a:latin typeface="SF Foxboro Script" panose="00000400000000000000" pitchFamily="2" charset="0"/>
                        <a:ea typeface="+mn-ea"/>
                        <a:cs typeface="+mn-cs"/>
                      </a:endParaRP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rgbClr val="990033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91726818"/>
                  </a:ext>
                </a:extLst>
              </a:tr>
              <a:tr h="180960"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rgbClr val="990033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8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5978868"/>
                  </a:ext>
                </a:extLst>
              </a:tr>
              <a:tr h="180960"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10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11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12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13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14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rgbClr val="990033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15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16706753"/>
                  </a:ext>
                </a:extLst>
              </a:tr>
              <a:tr h="180960"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16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17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18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19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20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21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rgbClr val="990033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22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262056309"/>
                  </a:ext>
                </a:extLst>
              </a:tr>
              <a:tr h="180960"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23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24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25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26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27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28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rgbClr val="990033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29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49606381"/>
                  </a:ext>
                </a:extLst>
              </a:tr>
              <a:tr h="180960"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30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31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endParaRPr lang="es-CL" sz="1050" u="none" strike="noStrike" kern="1200" dirty="0">
                        <a:solidFill>
                          <a:schemeClr val="tx1"/>
                        </a:solidFill>
                        <a:effectLst/>
                        <a:latin typeface="SF Foxboro Script" panose="00000400000000000000" pitchFamily="2" charset="0"/>
                        <a:ea typeface="+mn-ea"/>
                        <a:cs typeface="+mn-cs"/>
                      </a:endParaRP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endParaRPr lang="es-CL" sz="1050" u="none" strike="noStrike" kern="1200" dirty="0">
                        <a:solidFill>
                          <a:schemeClr val="tx1"/>
                        </a:solidFill>
                        <a:effectLst/>
                        <a:latin typeface="SF Foxboro Script" panose="00000400000000000000" pitchFamily="2" charset="0"/>
                        <a:ea typeface="+mn-ea"/>
                        <a:cs typeface="+mn-cs"/>
                      </a:endParaRP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endParaRPr lang="es-CL" sz="1050" u="none" strike="noStrike" kern="1200" dirty="0">
                        <a:solidFill>
                          <a:schemeClr val="tx1"/>
                        </a:solidFill>
                        <a:effectLst/>
                        <a:latin typeface="SF Foxboro Script" panose="00000400000000000000" pitchFamily="2" charset="0"/>
                        <a:ea typeface="+mn-ea"/>
                        <a:cs typeface="+mn-cs"/>
                      </a:endParaRP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endParaRPr lang="es-CL" sz="1050" u="none" strike="noStrike" kern="1200" dirty="0">
                        <a:solidFill>
                          <a:schemeClr val="tx1"/>
                        </a:solidFill>
                        <a:effectLst/>
                        <a:latin typeface="SF Foxboro Script" panose="00000400000000000000" pitchFamily="2" charset="0"/>
                        <a:ea typeface="+mn-ea"/>
                        <a:cs typeface="+mn-cs"/>
                      </a:endParaRP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endParaRPr lang="es-CL" sz="1050" u="none" strike="noStrike" kern="1200" dirty="0">
                        <a:solidFill>
                          <a:schemeClr val="tx1"/>
                        </a:solidFill>
                        <a:effectLst/>
                        <a:latin typeface="SF Foxboro Script" panose="00000400000000000000" pitchFamily="2" charset="0"/>
                        <a:ea typeface="+mn-ea"/>
                        <a:cs typeface="+mn-cs"/>
                      </a:endParaRPr>
                    </a:p>
                  </a:txBody>
                  <a:tcPr marL="28575" marR="28575" marT="19050" marB="28575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67397496"/>
                  </a:ext>
                </a:extLst>
              </a:tr>
            </a:tbl>
          </a:graphicData>
        </a:graphic>
      </p:graphicFrame>
      <p:graphicFrame>
        <p:nvGraphicFramePr>
          <p:cNvPr id="51" name="Tabla 50">
            <a:extLst>
              <a:ext uri="{FF2B5EF4-FFF2-40B4-BE49-F238E27FC236}">
                <a16:creationId xmlns:a16="http://schemas.microsoft.com/office/drawing/2014/main" id="{A11B8EA6-CA68-4879-A68C-EDEED24558D0}"/>
              </a:ext>
            </a:extLst>
          </p:cNvPr>
          <p:cNvGraphicFramePr>
            <a:graphicFrameLocks noGrp="1"/>
          </p:cNvGraphicFramePr>
          <p:nvPr>
            <p:extLst/>
          </p:nvPr>
        </p:nvGraphicFramePr>
        <p:xfrm>
          <a:off x="3457986" y="4505585"/>
          <a:ext cx="1265115" cy="1208933"/>
        </p:xfrm>
        <a:graphic>
          <a:graphicData uri="http://schemas.openxmlformats.org/drawingml/2006/table">
            <a:tbl>
              <a:tblPr>
                <a:tableStyleId>{2D5ABB26-0587-4C30-8999-92F81FD0307C}</a:tableStyleId>
              </a:tblPr>
              <a:tblGrid>
                <a:gridCol w="182986">
                  <a:extLst>
                    <a:ext uri="{9D8B030D-6E8A-4147-A177-3AD203B41FA5}">
                      <a16:colId xmlns:a16="http://schemas.microsoft.com/office/drawing/2014/main" val="1372697695"/>
                    </a:ext>
                  </a:extLst>
                </a:gridCol>
                <a:gridCol w="182986">
                  <a:extLst>
                    <a:ext uri="{9D8B030D-6E8A-4147-A177-3AD203B41FA5}">
                      <a16:colId xmlns:a16="http://schemas.microsoft.com/office/drawing/2014/main" val="1621022553"/>
                    </a:ext>
                  </a:extLst>
                </a:gridCol>
                <a:gridCol w="182986">
                  <a:extLst>
                    <a:ext uri="{9D8B030D-6E8A-4147-A177-3AD203B41FA5}">
                      <a16:colId xmlns:a16="http://schemas.microsoft.com/office/drawing/2014/main" val="2748981435"/>
                    </a:ext>
                  </a:extLst>
                </a:gridCol>
                <a:gridCol w="182986">
                  <a:extLst>
                    <a:ext uri="{9D8B030D-6E8A-4147-A177-3AD203B41FA5}">
                      <a16:colId xmlns:a16="http://schemas.microsoft.com/office/drawing/2014/main" val="731379902"/>
                    </a:ext>
                  </a:extLst>
                </a:gridCol>
                <a:gridCol w="168275">
                  <a:extLst>
                    <a:ext uri="{9D8B030D-6E8A-4147-A177-3AD203B41FA5}">
                      <a16:colId xmlns:a16="http://schemas.microsoft.com/office/drawing/2014/main" val="3360419976"/>
                    </a:ext>
                  </a:extLst>
                </a:gridCol>
                <a:gridCol w="182986">
                  <a:extLst>
                    <a:ext uri="{9D8B030D-6E8A-4147-A177-3AD203B41FA5}">
                      <a16:colId xmlns:a16="http://schemas.microsoft.com/office/drawing/2014/main" val="4213706984"/>
                    </a:ext>
                  </a:extLst>
                </a:gridCol>
                <a:gridCol w="181910">
                  <a:extLst>
                    <a:ext uri="{9D8B030D-6E8A-4147-A177-3AD203B41FA5}">
                      <a16:colId xmlns:a16="http://schemas.microsoft.com/office/drawing/2014/main" val="845347900"/>
                    </a:ext>
                  </a:extLst>
                </a:gridCol>
              </a:tblGrid>
              <a:tr h="151296"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MX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L</a:t>
                      </a:r>
                    </a:p>
                  </a:txBody>
                  <a:tcPr marL="10688" marR="10688" marT="10688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MX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M</a:t>
                      </a:r>
                    </a:p>
                  </a:txBody>
                  <a:tcPr marL="10688" marR="10688" marT="10688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MX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X</a:t>
                      </a:r>
                    </a:p>
                  </a:txBody>
                  <a:tcPr marL="10688" marR="10688" marT="10688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MX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J</a:t>
                      </a:r>
                    </a:p>
                  </a:txBody>
                  <a:tcPr marL="10688" marR="10688" marT="10688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MX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V</a:t>
                      </a:r>
                    </a:p>
                  </a:txBody>
                  <a:tcPr marL="10688" marR="10688" marT="10688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MX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S</a:t>
                      </a:r>
                    </a:p>
                  </a:txBody>
                  <a:tcPr marL="10688" marR="10688" marT="10688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MX" sz="1050" u="none" strike="noStrike" kern="1200" dirty="0">
                          <a:solidFill>
                            <a:srgbClr val="990033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D</a:t>
                      </a:r>
                    </a:p>
                  </a:txBody>
                  <a:tcPr marL="10688" marR="10688" marT="10688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261696865"/>
                  </a:ext>
                </a:extLst>
              </a:tr>
              <a:tr h="184033"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 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 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 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 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 1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rgbClr val="990033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99823253"/>
                  </a:ext>
                </a:extLst>
              </a:tr>
              <a:tr h="184033"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8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rgbClr val="990033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10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32962945"/>
                  </a:ext>
                </a:extLst>
              </a:tr>
              <a:tr h="184033"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11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12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13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14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15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16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rgbClr val="990033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17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86307675"/>
                  </a:ext>
                </a:extLst>
              </a:tr>
              <a:tr h="184033"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18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19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20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21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22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23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rgbClr val="990033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24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59320325"/>
                  </a:ext>
                </a:extLst>
              </a:tr>
              <a:tr h="184033"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25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26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27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28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29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30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endParaRPr lang="es-CL" sz="1050" u="none" strike="noStrike" kern="1200" dirty="0">
                        <a:solidFill>
                          <a:schemeClr val="tx1"/>
                        </a:solidFill>
                        <a:effectLst/>
                        <a:latin typeface="SF Foxboro Script" panose="00000400000000000000" pitchFamily="2" charset="0"/>
                        <a:ea typeface="+mn-ea"/>
                        <a:cs typeface="+mn-cs"/>
                      </a:endParaRPr>
                    </a:p>
                  </a:txBody>
                  <a:tcPr marL="28575" marR="28575" marT="19050" marB="28575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98192569"/>
                  </a:ext>
                </a:extLst>
              </a:tr>
            </a:tbl>
          </a:graphicData>
        </a:graphic>
      </p:graphicFrame>
      <p:graphicFrame>
        <p:nvGraphicFramePr>
          <p:cNvPr id="53" name="Tabla 52">
            <a:extLst>
              <a:ext uri="{FF2B5EF4-FFF2-40B4-BE49-F238E27FC236}">
                <a16:creationId xmlns:a16="http://schemas.microsoft.com/office/drawing/2014/main" id="{B409B3F1-DC37-4D29-AFC3-EBD00E3F7C36}"/>
              </a:ext>
            </a:extLst>
          </p:cNvPr>
          <p:cNvGraphicFramePr>
            <a:graphicFrameLocks noGrp="1"/>
          </p:cNvGraphicFramePr>
          <p:nvPr>
            <p:extLst/>
          </p:nvPr>
        </p:nvGraphicFramePr>
        <p:xfrm>
          <a:off x="447167" y="1325027"/>
          <a:ext cx="1284276" cy="1491387"/>
        </p:xfrm>
        <a:graphic>
          <a:graphicData uri="http://schemas.openxmlformats.org/drawingml/2006/table">
            <a:tbl>
              <a:tblPr>
                <a:tableStyleId>{2D5ABB26-0587-4C30-8999-92F81FD0307C}</a:tableStyleId>
              </a:tblPr>
              <a:tblGrid>
                <a:gridCol w="182358">
                  <a:extLst>
                    <a:ext uri="{9D8B030D-6E8A-4147-A177-3AD203B41FA5}">
                      <a16:colId xmlns:a16="http://schemas.microsoft.com/office/drawing/2014/main" val="2592655541"/>
                    </a:ext>
                  </a:extLst>
                </a:gridCol>
                <a:gridCol w="182358">
                  <a:extLst>
                    <a:ext uri="{9D8B030D-6E8A-4147-A177-3AD203B41FA5}">
                      <a16:colId xmlns:a16="http://schemas.microsoft.com/office/drawing/2014/main" val="3041615835"/>
                    </a:ext>
                  </a:extLst>
                </a:gridCol>
                <a:gridCol w="182358">
                  <a:extLst>
                    <a:ext uri="{9D8B030D-6E8A-4147-A177-3AD203B41FA5}">
                      <a16:colId xmlns:a16="http://schemas.microsoft.com/office/drawing/2014/main" val="2192464998"/>
                    </a:ext>
                  </a:extLst>
                </a:gridCol>
                <a:gridCol w="182358">
                  <a:extLst>
                    <a:ext uri="{9D8B030D-6E8A-4147-A177-3AD203B41FA5}">
                      <a16:colId xmlns:a16="http://schemas.microsoft.com/office/drawing/2014/main" val="3346343708"/>
                    </a:ext>
                  </a:extLst>
                </a:gridCol>
                <a:gridCol w="182358">
                  <a:extLst>
                    <a:ext uri="{9D8B030D-6E8A-4147-A177-3AD203B41FA5}">
                      <a16:colId xmlns:a16="http://schemas.microsoft.com/office/drawing/2014/main" val="2716471494"/>
                    </a:ext>
                  </a:extLst>
                </a:gridCol>
                <a:gridCol w="182358">
                  <a:extLst>
                    <a:ext uri="{9D8B030D-6E8A-4147-A177-3AD203B41FA5}">
                      <a16:colId xmlns:a16="http://schemas.microsoft.com/office/drawing/2014/main" val="1202638739"/>
                    </a:ext>
                  </a:extLst>
                </a:gridCol>
                <a:gridCol w="190128">
                  <a:extLst>
                    <a:ext uri="{9D8B030D-6E8A-4147-A177-3AD203B41FA5}">
                      <a16:colId xmlns:a16="http://schemas.microsoft.com/office/drawing/2014/main" val="2030091164"/>
                    </a:ext>
                  </a:extLst>
                </a:gridCol>
              </a:tblGrid>
              <a:tr h="119115"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MX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L</a:t>
                      </a:r>
                    </a:p>
                  </a:txBody>
                  <a:tcPr marL="10688" marR="10688" marT="10688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MX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M</a:t>
                      </a:r>
                    </a:p>
                  </a:txBody>
                  <a:tcPr marL="10688" marR="10688" marT="10688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MX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X</a:t>
                      </a:r>
                    </a:p>
                  </a:txBody>
                  <a:tcPr marL="10688" marR="10688" marT="10688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MX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J</a:t>
                      </a:r>
                    </a:p>
                  </a:txBody>
                  <a:tcPr marL="10688" marR="10688" marT="10688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MX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V</a:t>
                      </a:r>
                    </a:p>
                  </a:txBody>
                  <a:tcPr marL="10688" marR="10688" marT="10688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MX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S</a:t>
                      </a:r>
                    </a:p>
                  </a:txBody>
                  <a:tcPr marL="10688" marR="10688" marT="10688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MX" sz="1050" u="none" strike="noStrike" kern="1200" dirty="0">
                          <a:solidFill>
                            <a:srgbClr val="990033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D</a:t>
                      </a:r>
                    </a:p>
                  </a:txBody>
                  <a:tcPr marL="10688" marR="10688" marT="10688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269054757"/>
                  </a:ext>
                </a:extLst>
              </a:tr>
              <a:tr h="234829"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endParaRPr lang="es-CL" sz="1050" u="none" strike="noStrike" kern="1200">
                        <a:solidFill>
                          <a:schemeClr val="tx1"/>
                        </a:solidFill>
                        <a:effectLst/>
                        <a:latin typeface="SF Foxboro Script" panose="00000400000000000000" pitchFamily="2" charset="0"/>
                        <a:ea typeface="+mn-ea"/>
                        <a:cs typeface="+mn-cs"/>
                      </a:endParaRPr>
                    </a:p>
                  </a:txBody>
                  <a:tcPr marL="28575" marR="28575" marT="28575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endParaRPr lang="es-CL" sz="1050" u="none" strike="noStrike" kern="1200" dirty="0">
                        <a:solidFill>
                          <a:schemeClr val="tx1"/>
                        </a:solidFill>
                        <a:effectLst/>
                        <a:latin typeface="SF Foxboro Script" panose="00000400000000000000" pitchFamily="2" charset="0"/>
                        <a:ea typeface="+mn-ea"/>
                        <a:cs typeface="+mn-cs"/>
                      </a:endParaRPr>
                    </a:p>
                  </a:txBody>
                  <a:tcPr marL="28575" marR="28575" marT="28575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endParaRPr lang="es-CL" sz="1050" u="none" strike="noStrike" kern="1200" dirty="0">
                        <a:solidFill>
                          <a:schemeClr val="tx1"/>
                        </a:solidFill>
                        <a:effectLst/>
                        <a:latin typeface="SF Foxboro Script" panose="00000400000000000000" pitchFamily="2" charset="0"/>
                        <a:ea typeface="+mn-ea"/>
                        <a:cs typeface="+mn-cs"/>
                      </a:endParaRPr>
                    </a:p>
                  </a:txBody>
                  <a:tcPr marL="28575" marR="28575" marT="28575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endParaRPr lang="es-CL" sz="1050" u="none" strike="noStrike" kern="1200" dirty="0">
                        <a:solidFill>
                          <a:schemeClr val="tx1"/>
                        </a:solidFill>
                        <a:effectLst/>
                        <a:latin typeface="SF Foxboro Script" panose="00000400000000000000" pitchFamily="2" charset="0"/>
                        <a:ea typeface="+mn-ea"/>
                        <a:cs typeface="+mn-cs"/>
                      </a:endParaRPr>
                    </a:p>
                  </a:txBody>
                  <a:tcPr marL="28575" marR="28575" marT="28575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endParaRPr lang="es-CL" sz="1050" u="none" strike="noStrike" kern="1200" dirty="0">
                        <a:solidFill>
                          <a:schemeClr val="tx1"/>
                        </a:solidFill>
                        <a:effectLst/>
                        <a:latin typeface="SF Foxboro Script" panose="00000400000000000000" pitchFamily="2" charset="0"/>
                        <a:ea typeface="+mn-ea"/>
                        <a:cs typeface="+mn-cs"/>
                      </a:endParaRPr>
                    </a:p>
                  </a:txBody>
                  <a:tcPr marL="28575" marR="28575" marT="28575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endParaRPr lang="es-CL" sz="1050" u="none" strike="noStrike" kern="1200" dirty="0">
                        <a:solidFill>
                          <a:schemeClr val="tx1"/>
                        </a:solidFill>
                        <a:effectLst/>
                        <a:latin typeface="SF Foxboro Script" panose="00000400000000000000" pitchFamily="2" charset="0"/>
                        <a:ea typeface="+mn-ea"/>
                        <a:cs typeface="+mn-cs"/>
                      </a:endParaRPr>
                    </a:p>
                  </a:txBody>
                  <a:tcPr marL="28575" marR="28575" marT="28575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 smtClean="0">
                          <a:solidFill>
                            <a:srgbClr val="990033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1</a:t>
                      </a:r>
                      <a:endParaRPr lang="es-CL" sz="1050" u="none" strike="noStrike" kern="1200" dirty="0">
                        <a:solidFill>
                          <a:srgbClr val="990033"/>
                        </a:solidFill>
                        <a:effectLst/>
                        <a:latin typeface="SF Foxboro Script" panose="00000400000000000000" pitchFamily="2" charset="0"/>
                        <a:ea typeface="+mn-ea"/>
                        <a:cs typeface="+mn-cs"/>
                      </a:endParaRPr>
                    </a:p>
                  </a:txBody>
                  <a:tcPr marL="28575" marR="28575" marT="28575" marB="28575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765958700"/>
                  </a:ext>
                </a:extLst>
              </a:tr>
              <a:tr h="156548"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2</a:t>
                      </a:r>
                      <a:endParaRPr lang="es-CL" sz="1050" u="none" strike="noStrike" kern="1200" dirty="0">
                        <a:solidFill>
                          <a:schemeClr val="tx1"/>
                        </a:solidFill>
                        <a:effectLst/>
                        <a:latin typeface="SF Foxboro Script" panose="00000400000000000000" pitchFamily="2" charset="0"/>
                        <a:ea typeface="+mn-ea"/>
                        <a:cs typeface="+mn-cs"/>
                      </a:endParaRPr>
                    </a:p>
                  </a:txBody>
                  <a:tcPr marL="28575" marR="28575" marT="28575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3</a:t>
                      </a:r>
                      <a:endParaRPr lang="es-CL" sz="1050" u="none" strike="noStrike" kern="1200" dirty="0">
                        <a:solidFill>
                          <a:schemeClr val="tx1"/>
                        </a:solidFill>
                        <a:effectLst/>
                        <a:latin typeface="SF Foxboro Script" panose="00000400000000000000" pitchFamily="2" charset="0"/>
                        <a:ea typeface="+mn-ea"/>
                        <a:cs typeface="+mn-cs"/>
                      </a:endParaRPr>
                    </a:p>
                  </a:txBody>
                  <a:tcPr marL="28575" marR="28575" marT="28575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4</a:t>
                      </a:r>
                      <a:endParaRPr lang="es-CL" sz="1050" u="none" strike="noStrike" kern="1200" dirty="0">
                        <a:solidFill>
                          <a:schemeClr val="tx1"/>
                        </a:solidFill>
                        <a:effectLst/>
                        <a:latin typeface="SF Foxboro Script" panose="00000400000000000000" pitchFamily="2" charset="0"/>
                        <a:ea typeface="+mn-ea"/>
                        <a:cs typeface="+mn-cs"/>
                      </a:endParaRPr>
                    </a:p>
                  </a:txBody>
                  <a:tcPr marL="28575" marR="28575" marT="28575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5</a:t>
                      </a:r>
                      <a:endParaRPr lang="es-CL" sz="1050" u="none" strike="noStrike" kern="1200" dirty="0">
                        <a:solidFill>
                          <a:schemeClr val="tx1"/>
                        </a:solidFill>
                        <a:effectLst/>
                        <a:latin typeface="SF Foxboro Script" panose="00000400000000000000" pitchFamily="2" charset="0"/>
                        <a:ea typeface="+mn-ea"/>
                        <a:cs typeface="+mn-cs"/>
                      </a:endParaRPr>
                    </a:p>
                  </a:txBody>
                  <a:tcPr marL="28575" marR="28575" marT="28575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6</a:t>
                      </a:r>
                      <a:endParaRPr lang="es-CL" sz="1050" u="none" strike="noStrike" kern="1200" dirty="0">
                        <a:solidFill>
                          <a:schemeClr val="tx1"/>
                        </a:solidFill>
                        <a:effectLst/>
                        <a:latin typeface="SF Foxboro Script" panose="00000400000000000000" pitchFamily="2" charset="0"/>
                        <a:ea typeface="+mn-ea"/>
                        <a:cs typeface="+mn-cs"/>
                      </a:endParaRPr>
                    </a:p>
                  </a:txBody>
                  <a:tcPr marL="28575" marR="28575" marT="28575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7</a:t>
                      </a:r>
                      <a:endParaRPr lang="es-CL" sz="1050" u="none" strike="noStrike" kern="1200" dirty="0">
                        <a:solidFill>
                          <a:schemeClr val="tx1"/>
                        </a:solidFill>
                        <a:effectLst/>
                        <a:latin typeface="SF Foxboro Script" panose="00000400000000000000" pitchFamily="2" charset="0"/>
                        <a:ea typeface="+mn-ea"/>
                        <a:cs typeface="+mn-cs"/>
                      </a:endParaRPr>
                    </a:p>
                  </a:txBody>
                  <a:tcPr marL="28575" marR="28575" marT="28575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 smtClean="0">
                          <a:solidFill>
                            <a:srgbClr val="990033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8</a:t>
                      </a:r>
                      <a:endParaRPr lang="es-CL" sz="1050" u="none" strike="noStrike" kern="1200" dirty="0">
                        <a:solidFill>
                          <a:srgbClr val="990033"/>
                        </a:solidFill>
                        <a:effectLst/>
                        <a:latin typeface="SF Foxboro Script" panose="00000400000000000000" pitchFamily="2" charset="0"/>
                        <a:ea typeface="+mn-ea"/>
                        <a:cs typeface="+mn-cs"/>
                      </a:endParaRPr>
                    </a:p>
                  </a:txBody>
                  <a:tcPr marL="28575" marR="28575" marT="28575" marB="28575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45298655"/>
                  </a:ext>
                </a:extLst>
              </a:tr>
              <a:tr h="156548"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9</a:t>
                      </a:r>
                      <a:endParaRPr lang="es-CL" sz="1050" u="none" strike="noStrike" kern="1200" dirty="0">
                        <a:solidFill>
                          <a:schemeClr val="tx1"/>
                        </a:solidFill>
                        <a:effectLst/>
                        <a:latin typeface="SF Foxboro Script" panose="00000400000000000000" pitchFamily="2" charset="0"/>
                        <a:ea typeface="+mn-ea"/>
                        <a:cs typeface="+mn-cs"/>
                      </a:endParaRPr>
                    </a:p>
                  </a:txBody>
                  <a:tcPr marL="28575" marR="28575" marT="28575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10</a:t>
                      </a:r>
                      <a:endParaRPr lang="es-CL" sz="1050" u="none" strike="noStrike" kern="1200" dirty="0">
                        <a:solidFill>
                          <a:schemeClr val="tx1"/>
                        </a:solidFill>
                        <a:effectLst/>
                        <a:latin typeface="SF Foxboro Script" panose="00000400000000000000" pitchFamily="2" charset="0"/>
                        <a:ea typeface="+mn-ea"/>
                        <a:cs typeface="+mn-cs"/>
                      </a:endParaRPr>
                    </a:p>
                  </a:txBody>
                  <a:tcPr marL="28575" marR="28575" marT="28575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11</a:t>
                      </a:r>
                      <a:endParaRPr lang="es-CL" sz="1050" u="none" strike="noStrike" kern="1200" dirty="0">
                        <a:solidFill>
                          <a:schemeClr val="tx1"/>
                        </a:solidFill>
                        <a:effectLst/>
                        <a:latin typeface="SF Foxboro Script" panose="00000400000000000000" pitchFamily="2" charset="0"/>
                        <a:ea typeface="+mn-ea"/>
                        <a:cs typeface="+mn-cs"/>
                      </a:endParaRPr>
                    </a:p>
                  </a:txBody>
                  <a:tcPr marL="28575" marR="28575" marT="28575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12</a:t>
                      </a:r>
                      <a:endParaRPr lang="es-CL" sz="1050" u="none" strike="noStrike" kern="1200" dirty="0">
                        <a:solidFill>
                          <a:schemeClr val="tx1"/>
                        </a:solidFill>
                        <a:effectLst/>
                        <a:latin typeface="SF Foxboro Script" panose="00000400000000000000" pitchFamily="2" charset="0"/>
                        <a:ea typeface="+mn-ea"/>
                        <a:cs typeface="+mn-cs"/>
                      </a:endParaRPr>
                    </a:p>
                  </a:txBody>
                  <a:tcPr marL="28575" marR="28575" marT="28575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13</a:t>
                      </a:r>
                      <a:endParaRPr lang="es-CL" sz="1050" u="none" strike="noStrike" kern="1200" dirty="0">
                        <a:solidFill>
                          <a:schemeClr val="tx1"/>
                        </a:solidFill>
                        <a:effectLst/>
                        <a:latin typeface="SF Foxboro Script" panose="00000400000000000000" pitchFamily="2" charset="0"/>
                        <a:ea typeface="+mn-ea"/>
                        <a:cs typeface="+mn-cs"/>
                      </a:endParaRPr>
                    </a:p>
                  </a:txBody>
                  <a:tcPr marL="28575" marR="28575" marT="28575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14</a:t>
                      </a:r>
                      <a:endParaRPr lang="es-CL" sz="1050" u="none" strike="noStrike" kern="1200" dirty="0">
                        <a:solidFill>
                          <a:schemeClr val="tx1"/>
                        </a:solidFill>
                        <a:effectLst/>
                        <a:latin typeface="SF Foxboro Script" panose="00000400000000000000" pitchFamily="2" charset="0"/>
                        <a:ea typeface="+mn-ea"/>
                        <a:cs typeface="+mn-cs"/>
                      </a:endParaRPr>
                    </a:p>
                  </a:txBody>
                  <a:tcPr marL="28575" marR="28575" marT="28575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 smtClean="0">
                          <a:solidFill>
                            <a:srgbClr val="990033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15</a:t>
                      </a:r>
                      <a:endParaRPr lang="es-CL" sz="1050" u="none" strike="noStrike" kern="1200" dirty="0">
                        <a:solidFill>
                          <a:srgbClr val="990033"/>
                        </a:solidFill>
                        <a:effectLst/>
                        <a:latin typeface="SF Foxboro Script" panose="00000400000000000000" pitchFamily="2" charset="0"/>
                        <a:ea typeface="+mn-ea"/>
                        <a:cs typeface="+mn-cs"/>
                      </a:endParaRPr>
                    </a:p>
                  </a:txBody>
                  <a:tcPr marL="28575" marR="28575" marT="28575" marB="28575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77422968"/>
                  </a:ext>
                </a:extLst>
              </a:tr>
              <a:tr h="156548"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16</a:t>
                      </a:r>
                      <a:endParaRPr lang="es-CL" sz="1050" u="none" strike="noStrike" kern="1200" dirty="0">
                        <a:solidFill>
                          <a:schemeClr val="tx1"/>
                        </a:solidFill>
                        <a:effectLst/>
                        <a:latin typeface="SF Foxboro Script" panose="00000400000000000000" pitchFamily="2" charset="0"/>
                        <a:ea typeface="+mn-ea"/>
                        <a:cs typeface="+mn-cs"/>
                      </a:endParaRPr>
                    </a:p>
                  </a:txBody>
                  <a:tcPr marL="28575" marR="28575" marT="28575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17</a:t>
                      </a:r>
                      <a:endParaRPr lang="es-CL" sz="1050" u="none" strike="noStrike" kern="1200" dirty="0">
                        <a:solidFill>
                          <a:schemeClr val="tx1"/>
                        </a:solidFill>
                        <a:effectLst/>
                        <a:latin typeface="SF Foxboro Script" panose="00000400000000000000" pitchFamily="2" charset="0"/>
                        <a:ea typeface="+mn-ea"/>
                        <a:cs typeface="+mn-cs"/>
                      </a:endParaRPr>
                    </a:p>
                  </a:txBody>
                  <a:tcPr marL="28575" marR="28575" marT="28575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18</a:t>
                      </a:r>
                      <a:endParaRPr lang="es-CL" sz="1050" u="none" strike="noStrike" kern="1200" dirty="0">
                        <a:solidFill>
                          <a:schemeClr val="tx1"/>
                        </a:solidFill>
                        <a:effectLst/>
                        <a:latin typeface="SF Foxboro Script" panose="00000400000000000000" pitchFamily="2" charset="0"/>
                        <a:ea typeface="+mn-ea"/>
                        <a:cs typeface="+mn-cs"/>
                      </a:endParaRPr>
                    </a:p>
                  </a:txBody>
                  <a:tcPr marL="28575" marR="28575" marT="28575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19</a:t>
                      </a:r>
                      <a:endParaRPr lang="es-CL" sz="1050" u="none" strike="noStrike" kern="1200" dirty="0">
                        <a:solidFill>
                          <a:schemeClr val="tx1"/>
                        </a:solidFill>
                        <a:effectLst/>
                        <a:latin typeface="SF Foxboro Script" panose="00000400000000000000" pitchFamily="2" charset="0"/>
                        <a:ea typeface="+mn-ea"/>
                        <a:cs typeface="+mn-cs"/>
                      </a:endParaRPr>
                    </a:p>
                  </a:txBody>
                  <a:tcPr marL="28575" marR="28575" marT="28575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20</a:t>
                      </a:r>
                      <a:endParaRPr lang="es-CL" sz="1050" u="none" strike="noStrike" kern="1200" dirty="0">
                        <a:solidFill>
                          <a:schemeClr val="tx1"/>
                        </a:solidFill>
                        <a:effectLst/>
                        <a:latin typeface="SF Foxboro Script" panose="00000400000000000000" pitchFamily="2" charset="0"/>
                        <a:ea typeface="+mn-ea"/>
                        <a:cs typeface="+mn-cs"/>
                      </a:endParaRPr>
                    </a:p>
                  </a:txBody>
                  <a:tcPr marL="28575" marR="28575" marT="28575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21</a:t>
                      </a:r>
                      <a:endParaRPr lang="es-CL" sz="1050" u="none" strike="noStrike" kern="1200" dirty="0">
                        <a:solidFill>
                          <a:schemeClr val="tx1"/>
                        </a:solidFill>
                        <a:effectLst/>
                        <a:latin typeface="SF Foxboro Script" panose="00000400000000000000" pitchFamily="2" charset="0"/>
                        <a:ea typeface="+mn-ea"/>
                        <a:cs typeface="+mn-cs"/>
                      </a:endParaRPr>
                    </a:p>
                  </a:txBody>
                  <a:tcPr marL="28575" marR="28575" marT="28575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 smtClean="0">
                          <a:solidFill>
                            <a:srgbClr val="990033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22</a:t>
                      </a:r>
                      <a:endParaRPr lang="es-CL" sz="1050" u="none" strike="noStrike" kern="1200" dirty="0">
                        <a:solidFill>
                          <a:srgbClr val="990033"/>
                        </a:solidFill>
                        <a:effectLst/>
                        <a:latin typeface="SF Foxboro Script" panose="00000400000000000000" pitchFamily="2" charset="0"/>
                        <a:ea typeface="+mn-ea"/>
                        <a:cs typeface="+mn-cs"/>
                      </a:endParaRPr>
                    </a:p>
                  </a:txBody>
                  <a:tcPr marL="28575" marR="28575" marT="28575" marB="28575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55182103"/>
                  </a:ext>
                </a:extLst>
              </a:tr>
              <a:tr h="156548"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23</a:t>
                      </a:r>
                      <a:endParaRPr lang="es-CL" sz="1050" u="none" strike="noStrike" kern="1200" dirty="0">
                        <a:solidFill>
                          <a:schemeClr val="tx1"/>
                        </a:solidFill>
                        <a:effectLst/>
                        <a:latin typeface="SF Foxboro Script" panose="00000400000000000000" pitchFamily="2" charset="0"/>
                        <a:ea typeface="+mn-ea"/>
                        <a:cs typeface="+mn-cs"/>
                      </a:endParaRPr>
                    </a:p>
                  </a:txBody>
                  <a:tcPr marL="28575" marR="28575" marT="28575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24</a:t>
                      </a:r>
                      <a:endParaRPr lang="es-CL" sz="1050" u="none" strike="noStrike" kern="1200" dirty="0">
                        <a:solidFill>
                          <a:schemeClr val="tx1"/>
                        </a:solidFill>
                        <a:effectLst/>
                        <a:latin typeface="SF Foxboro Script" panose="00000400000000000000" pitchFamily="2" charset="0"/>
                        <a:ea typeface="+mn-ea"/>
                        <a:cs typeface="+mn-cs"/>
                      </a:endParaRPr>
                    </a:p>
                  </a:txBody>
                  <a:tcPr marL="28575" marR="28575" marT="28575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25</a:t>
                      </a:r>
                      <a:endParaRPr lang="es-CL" sz="1050" u="none" strike="noStrike" kern="1200" dirty="0">
                        <a:solidFill>
                          <a:schemeClr val="tx1"/>
                        </a:solidFill>
                        <a:effectLst/>
                        <a:latin typeface="SF Foxboro Script" panose="00000400000000000000" pitchFamily="2" charset="0"/>
                        <a:ea typeface="+mn-ea"/>
                        <a:cs typeface="+mn-cs"/>
                      </a:endParaRPr>
                    </a:p>
                  </a:txBody>
                  <a:tcPr marL="28575" marR="28575" marT="28575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26</a:t>
                      </a:r>
                      <a:endParaRPr lang="es-CL" sz="1050" u="none" strike="noStrike" kern="1200" dirty="0">
                        <a:solidFill>
                          <a:schemeClr val="tx1"/>
                        </a:solidFill>
                        <a:effectLst/>
                        <a:latin typeface="SF Foxboro Script" panose="00000400000000000000" pitchFamily="2" charset="0"/>
                        <a:ea typeface="+mn-ea"/>
                        <a:cs typeface="+mn-cs"/>
                      </a:endParaRPr>
                    </a:p>
                  </a:txBody>
                  <a:tcPr marL="28575" marR="28575" marT="28575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27</a:t>
                      </a:r>
                      <a:endParaRPr lang="es-CL" sz="1050" u="none" strike="noStrike" kern="1200" dirty="0">
                        <a:solidFill>
                          <a:schemeClr val="tx1"/>
                        </a:solidFill>
                        <a:effectLst/>
                        <a:latin typeface="SF Foxboro Script" panose="00000400000000000000" pitchFamily="2" charset="0"/>
                        <a:ea typeface="+mn-ea"/>
                        <a:cs typeface="+mn-cs"/>
                      </a:endParaRPr>
                    </a:p>
                  </a:txBody>
                  <a:tcPr marL="28575" marR="28575" marT="28575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28</a:t>
                      </a:r>
                      <a:endParaRPr lang="es-CL" sz="1050" u="none" strike="noStrike" kern="1200" dirty="0">
                        <a:solidFill>
                          <a:schemeClr val="tx1"/>
                        </a:solidFill>
                        <a:effectLst/>
                        <a:latin typeface="SF Foxboro Script" panose="00000400000000000000" pitchFamily="2" charset="0"/>
                        <a:ea typeface="+mn-ea"/>
                        <a:cs typeface="+mn-cs"/>
                      </a:endParaRPr>
                    </a:p>
                  </a:txBody>
                  <a:tcPr marL="28575" marR="28575" marT="28575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 smtClean="0">
                          <a:solidFill>
                            <a:srgbClr val="990033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29</a:t>
                      </a:r>
                      <a:endParaRPr lang="es-CL" sz="1050" u="none" strike="noStrike" kern="1200" dirty="0">
                        <a:solidFill>
                          <a:srgbClr val="990033"/>
                        </a:solidFill>
                        <a:effectLst/>
                        <a:latin typeface="SF Foxboro Script" panose="00000400000000000000" pitchFamily="2" charset="0"/>
                        <a:ea typeface="+mn-ea"/>
                        <a:cs typeface="+mn-cs"/>
                      </a:endParaRPr>
                    </a:p>
                  </a:txBody>
                  <a:tcPr marL="28575" marR="28575" marT="28575" marB="28575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60235663"/>
                  </a:ext>
                </a:extLst>
              </a:tr>
              <a:tr h="156548"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30</a:t>
                      </a:r>
                      <a:endParaRPr lang="es-CL" sz="1050" u="none" strike="noStrike" kern="1200" dirty="0">
                        <a:solidFill>
                          <a:schemeClr val="tx1"/>
                        </a:solidFill>
                        <a:effectLst/>
                        <a:latin typeface="SF Foxboro Script" panose="00000400000000000000" pitchFamily="2" charset="0"/>
                        <a:ea typeface="+mn-ea"/>
                        <a:cs typeface="+mn-cs"/>
                      </a:endParaRPr>
                    </a:p>
                  </a:txBody>
                  <a:tcPr marL="28575" marR="28575" marT="28575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31</a:t>
                      </a:r>
                      <a:endParaRPr lang="es-CL" sz="1050" u="none" strike="noStrike" kern="1200" dirty="0">
                        <a:solidFill>
                          <a:schemeClr val="tx1"/>
                        </a:solidFill>
                        <a:effectLst/>
                        <a:latin typeface="SF Foxboro Script" panose="00000400000000000000" pitchFamily="2" charset="0"/>
                        <a:ea typeface="+mn-ea"/>
                        <a:cs typeface="+mn-cs"/>
                      </a:endParaRPr>
                    </a:p>
                  </a:txBody>
                  <a:tcPr marL="28575" marR="28575" marT="28575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endParaRPr lang="es-CL" sz="1050" u="none" strike="noStrike" kern="1200">
                        <a:solidFill>
                          <a:schemeClr val="tx1"/>
                        </a:solidFill>
                        <a:effectLst/>
                        <a:latin typeface="SF Foxboro Script" panose="00000400000000000000" pitchFamily="2" charset="0"/>
                        <a:ea typeface="+mn-ea"/>
                        <a:cs typeface="+mn-cs"/>
                      </a:endParaRPr>
                    </a:p>
                  </a:txBody>
                  <a:tcPr marL="28575" marR="28575" marT="28575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endParaRPr lang="es-CL" sz="1050" u="none" strike="noStrike" kern="1200">
                        <a:solidFill>
                          <a:schemeClr val="tx1"/>
                        </a:solidFill>
                        <a:effectLst/>
                        <a:latin typeface="SF Foxboro Script" panose="00000400000000000000" pitchFamily="2" charset="0"/>
                        <a:ea typeface="+mn-ea"/>
                        <a:cs typeface="+mn-cs"/>
                      </a:endParaRPr>
                    </a:p>
                  </a:txBody>
                  <a:tcPr marL="28575" marR="28575" marT="28575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endParaRPr lang="es-CL" sz="1050" u="none" strike="noStrike" kern="1200">
                        <a:solidFill>
                          <a:schemeClr val="tx1"/>
                        </a:solidFill>
                        <a:effectLst/>
                        <a:latin typeface="SF Foxboro Script" panose="00000400000000000000" pitchFamily="2" charset="0"/>
                        <a:ea typeface="+mn-ea"/>
                        <a:cs typeface="+mn-cs"/>
                      </a:endParaRPr>
                    </a:p>
                  </a:txBody>
                  <a:tcPr marL="28575" marR="28575" marT="28575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endParaRPr lang="es-CL" sz="1050" u="none" strike="noStrike" kern="1200">
                        <a:solidFill>
                          <a:schemeClr val="tx1"/>
                        </a:solidFill>
                        <a:effectLst/>
                        <a:latin typeface="SF Foxboro Script" panose="00000400000000000000" pitchFamily="2" charset="0"/>
                        <a:ea typeface="+mn-ea"/>
                        <a:cs typeface="+mn-cs"/>
                      </a:endParaRPr>
                    </a:p>
                  </a:txBody>
                  <a:tcPr marL="28575" marR="28575" marT="28575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endParaRPr lang="es-CL" sz="1050" u="none" strike="noStrike" kern="1200" dirty="0">
                        <a:solidFill>
                          <a:schemeClr val="tx1"/>
                        </a:solidFill>
                        <a:effectLst/>
                        <a:latin typeface="SF Foxboro Script" panose="00000400000000000000" pitchFamily="2" charset="0"/>
                        <a:ea typeface="+mn-ea"/>
                        <a:cs typeface="+mn-cs"/>
                      </a:endParaRPr>
                    </a:p>
                  </a:txBody>
                  <a:tcPr marL="28575" marR="28575" marT="28575" marB="28575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7629332"/>
                  </a:ext>
                </a:extLst>
              </a:tr>
            </a:tbl>
          </a:graphicData>
        </a:graphic>
      </p:graphicFrame>
      <p:graphicFrame>
        <p:nvGraphicFramePr>
          <p:cNvPr id="54" name="Tabla 53">
            <a:extLst>
              <a:ext uri="{FF2B5EF4-FFF2-40B4-BE49-F238E27FC236}">
                <a16:creationId xmlns:a16="http://schemas.microsoft.com/office/drawing/2014/main" id="{8B5FE14A-A026-4421-A324-E9892BEDAD2A}"/>
              </a:ext>
            </a:extLst>
          </p:cNvPr>
          <p:cNvGraphicFramePr>
            <a:graphicFrameLocks noGrp="1"/>
          </p:cNvGraphicFramePr>
          <p:nvPr>
            <p:extLst/>
          </p:nvPr>
        </p:nvGraphicFramePr>
        <p:xfrm>
          <a:off x="2011335" y="4505585"/>
          <a:ext cx="1173315" cy="1208933"/>
        </p:xfrm>
        <a:graphic>
          <a:graphicData uri="http://schemas.openxmlformats.org/drawingml/2006/table">
            <a:tbl>
              <a:tblPr>
                <a:tableStyleId>{2D5ABB26-0587-4C30-8999-92F81FD0307C}</a:tableStyleId>
              </a:tblPr>
              <a:tblGrid>
                <a:gridCol w="167379">
                  <a:extLst>
                    <a:ext uri="{9D8B030D-6E8A-4147-A177-3AD203B41FA5}">
                      <a16:colId xmlns:a16="http://schemas.microsoft.com/office/drawing/2014/main" val="1987352528"/>
                    </a:ext>
                  </a:extLst>
                </a:gridCol>
                <a:gridCol w="167656">
                  <a:extLst>
                    <a:ext uri="{9D8B030D-6E8A-4147-A177-3AD203B41FA5}">
                      <a16:colId xmlns:a16="http://schemas.microsoft.com/office/drawing/2014/main" val="386755323"/>
                    </a:ext>
                  </a:extLst>
                </a:gridCol>
                <a:gridCol w="167656">
                  <a:extLst>
                    <a:ext uri="{9D8B030D-6E8A-4147-A177-3AD203B41FA5}">
                      <a16:colId xmlns:a16="http://schemas.microsoft.com/office/drawing/2014/main" val="1307496177"/>
                    </a:ext>
                  </a:extLst>
                </a:gridCol>
                <a:gridCol w="167656">
                  <a:extLst>
                    <a:ext uri="{9D8B030D-6E8A-4147-A177-3AD203B41FA5}">
                      <a16:colId xmlns:a16="http://schemas.microsoft.com/office/drawing/2014/main" val="1045660409"/>
                    </a:ext>
                  </a:extLst>
                </a:gridCol>
                <a:gridCol w="167656">
                  <a:extLst>
                    <a:ext uri="{9D8B030D-6E8A-4147-A177-3AD203B41FA5}">
                      <a16:colId xmlns:a16="http://schemas.microsoft.com/office/drawing/2014/main" val="328547756"/>
                    </a:ext>
                  </a:extLst>
                </a:gridCol>
                <a:gridCol w="167656">
                  <a:extLst>
                    <a:ext uri="{9D8B030D-6E8A-4147-A177-3AD203B41FA5}">
                      <a16:colId xmlns:a16="http://schemas.microsoft.com/office/drawing/2014/main" val="3064095563"/>
                    </a:ext>
                  </a:extLst>
                </a:gridCol>
                <a:gridCol w="167656">
                  <a:extLst>
                    <a:ext uri="{9D8B030D-6E8A-4147-A177-3AD203B41FA5}">
                      <a16:colId xmlns:a16="http://schemas.microsoft.com/office/drawing/2014/main" val="3122596173"/>
                    </a:ext>
                  </a:extLst>
                </a:gridCol>
              </a:tblGrid>
              <a:tr h="137221"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MX" sz="105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L</a:t>
                      </a:r>
                      <a:endParaRPr lang="es-MX" sz="1050" u="none" strike="noStrike" kern="1200" dirty="0">
                        <a:solidFill>
                          <a:schemeClr val="tx1"/>
                        </a:solidFill>
                        <a:effectLst/>
                        <a:latin typeface="SF Foxboro Script" panose="00000400000000000000" pitchFamily="2" charset="0"/>
                        <a:ea typeface="+mn-ea"/>
                        <a:cs typeface="+mn-cs"/>
                      </a:endParaRPr>
                    </a:p>
                  </a:txBody>
                  <a:tcPr marL="10688" marR="10688" marT="10688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MX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M</a:t>
                      </a:r>
                    </a:p>
                  </a:txBody>
                  <a:tcPr marL="10688" marR="10688" marT="10688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MX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X</a:t>
                      </a:r>
                    </a:p>
                  </a:txBody>
                  <a:tcPr marL="10688" marR="10688" marT="10688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MX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J</a:t>
                      </a:r>
                    </a:p>
                  </a:txBody>
                  <a:tcPr marL="10688" marR="10688" marT="10688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MX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V</a:t>
                      </a:r>
                    </a:p>
                  </a:txBody>
                  <a:tcPr marL="10688" marR="10688" marT="10688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MX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S</a:t>
                      </a:r>
                    </a:p>
                  </a:txBody>
                  <a:tcPr marL="10688" marR="10688" marT="10688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MX" sz="1050" u="none" strike="noStrike" kern="1200" dirty="0">
                          <a:solidFill>
                            <a:srgbClr val="990033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D</a:t>
                      </a:r>
                    </a:p>
                  </a:txBody>
                  <a:tcPr marL="10688" marR="10688" marT="10688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855226362"/>
                  </a:ext>
                </a:extLst>
              </a:tr>
              <a:tr h="168300"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 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rgbClr val="990033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77421305"/>
                  </a:ext>
                </a:extLst>
              </a:tr>
              <a:tr h="168300"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8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10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11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12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rgbClr val="990033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13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776181598"/>
                  </a:ext>
                </a:extLst>
              </a:tr>
              <a:tr h="168300"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14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15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16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17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18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19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rgbClr val="990033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20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65551333"/>
                  </a:ext>
                </a:extLst>
              </a:tr>
              <a:tr h="168300"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21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22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23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24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25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26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rgbClr val="990033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27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963364919"/>
                  </a:ext>
                </a:extLst>
              </a:tr>
              <a:tr h="168300"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28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29</a:t>
                      </a:r>
                      <a:endParaRPr lang="es-CL" sz="1050" u="none" strike="noStrike" kern="1200" dirty="0">
                        <a:solidFill>
                          <a:schemeClr val="tx1"/>
                        </a:solidFill>
                        <a:effectLst/>
                        <a:latin typeface="SF Foxboro Script" panose="00000400000000000000" pitchFamily="2" charset="0"/>
                        <a:ea typeface="+mn-ea"/>
                        <a:cs typeface="+mn-cs"/>
                      </a:endParaRP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30</a:t>
                      </a:r>
                      <a:endParaRPr lang="es-CL" sz="1050" u="none" strike="noStrike" kern="1200" dirty="0">
                        <a:solidFill>
                          <a:schemeClr val="tx1"/>
                        </a:solidFill>
                        <a:effectLst/>
                        <a:latin typeface="SF Foxboro Script" panose="00000400000000000000" pitchFamily="2" charset="0"/>
                        <a:ea typeface="+mn-ea"/>
                        <a:cs typeface="+mn-cs"/>
                      </a:endParaRP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31</a:t>
                      </a:r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 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 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 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 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9831287"/>
                  </a:ext>
                </a:extLst>
              </a:tr>
            </a:tbl>
          </a:graphicData>
        </a:graphic>
      </p:graphicFrame>
      <p:sp>
        <p:nvSpPr>
          <p:cNvPr id="56" name="Rectángulo 55">
            <a:extLst>
              <a:ext uri="{FF2B5EF4-FFF2-40B4-BE49-F238E27FC236}">
                <a16:creationId xmlns:a16="http://schemas.microsoft.com/office/drawing/2014/main" id="{887BDF2D-5C5E-4197-BE70-953B02398695}"/>
              </a:ext>
            </a:extLst>
          </p:cNvPr>
          <p:cNvSpPr/>
          <p:nvPr/>
        </p:nvSpPr>
        <p:spPr>
          <a:xfrm>
            <a:off x="739493" y="928042"/>
            <a:ext cx="644167" cy="48109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07000"/>
              </a:lnSpc>
              <a:spcAft>
                <a:spcPts val="726"/>
              </a:spcAft>
            </a:pPr>
            <a:r>
              <a:rPr lang="es-CL" sz="2400" dirty="0">
                <a:latin typeface="Fall is Coming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Enero</a:t>
            </a:r>
          </a:p>
        </p:txBody>
      </p:sp>
      <p:sp>
        <p:nvSpPr>
          <p:cNvPr id="57" name="Rectángulo 56">
            <a:extLst>
              <a:ext uri="{FF2B5EF4-FFF2-40B4-BE49-F238E27FC236}">
                <a16:creationId xmlns:a16="http://schemas.microsoft.com/office/drawing/2014/main" id="{26BB49D1-9A59-424F-BB3F-08825BB33182}"/>
              </a:ext>
            </a:extLst>
          </p:cNvPr>
          <p:cNvSpPr/>
          <p:nvPr/>
        </p:nvSpPr>
        <p:spPr>
          <a:xfrm>
            <a:off x="2263717" y="926810"/>
            <a:ext cx="782026" cy="48109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07000"/>
              </a:lnSpc>
              <a:spcAft>
                <a:spcPts val="726"/>
              </a:spcAft>
            </a:pPr>
            <a:r>
              <a:rPr lang="es-CL" sz="2400" dirty="0">
                <a:latin typeface="Fall is Coming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Febrero</a:t>
            </a:r>
          </a:p>
        </p:txBody>
      </p:sp>
      <p:sp>
        <p:nvSpPr>
          <p:cNvPr id="58" name="Rectángulo 57">
            <a:extLst>
              <a:ext uri="{FF2B5EF4-FFF2-40B4-BE49-F238E27FC236}">
                <a16:creationId xmlns:a16="http://schemas.microsoft.com/office/drawing/2014/main" id="{A9CA7884-F355-46CF-A82B-599DB1D5B510}"/>
              </a:ext>
            </a:extLst>
          </p:cNvPr>
          <p:cNvSpPr/>
          <p:nvPr/>
        </p:nvSpPr>
        <p:spPr>
          <a:xfrm>
            <a:off x="3793388" y="926810"/>
            <a:ext cx="782026" cy="48109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07000"/>
              </a:lnSpc>
              <a:spcAft>
                <a:spcPts val="726"/>
              </a:spcAft>
            </a:pPr>
            <a:r>
              <a:rPr lang="es-CL" sz="2400" dirty="0">
                <a:latin typeface="Fall is Coming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Marzo</a:t>
            </a:r>
          </a:p>
        </p:txBody>
      </p:sp>
      <p:cxnSp>
        <p:nvCxnSpPr>
          <p:cNvPr id="59" name="Conector recto 58">
            <a:extLst>
              <a:ext uri="{FF2B5EF4-FFF2-40B4-BE49-F238E27FC236}">
                <a16:creationId xmlns:a16="http://schemas.microsoft.com/office/drawing/2014/main" id="{887E3F05-6147-4783-841E-781A8253EE32}"/>
              </a:ext>
            </a:extLst>
          </p:cNvPr>
          <p:cNvCxnSpPr/>
          <p:nvPr/>
        </p:nvCxnSpPr>
        <p:spPr>
          <a:xfrm>
            <a:off x="461628" y="1486173"/>
            <a:ext cx="1225984" cy="0"/>
          </a:xfrm>
          <a:prstGeom prst="line">
            <a:avLst/>
          </a:prstGeom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" name="Conector recto 59">
            <a:extLst>
              <a:ext uri="{FF2B5EF4-FFF2-40B4-BE49-F238E27FC236}">
                <a16:creationId xmlns:a16="http://schemas.microsoft.com/office/drawing/2014/main" id="{69182BDB-6700-4075-B394-E0B3FC87909F}"/>
              </a:ext>
            </a:extLst>
          </p:cNvPr>
          <p:cNvCxnSpPr/>
          <p:nvPr/>
        </p:nvCxnSpPr>
        <p:spPr>
          <a:xfrm>
            <a:off x="2013286" y="1486173"/>
            <a:ext cx="1225984" cy="0"/>
          </a:xfrm>
          <a:prstGeom prst="line">
            <a:avLst/>
          </a:prstGeom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Conector recto 60">
            <a:extLst>
              <a:ext uri="{FF2B5EF4-FFF2-40B4-BE49-F238E27FC236}">
                <a16:creationId xmlns:a16="http://schemas.microsoft.com/office/drawing/2014/main" id="{A55B7E14-A825-481F-B4F7-883800742E34}"/>
              </a:ext>
            </a:extLst>
          </p:cNvPr>
          <p:cNvCxnSpPr/>
          <p:nvPr/>
        </p:nvCxnSpPr>
        <p:spPr>
          <a:xfrm>
            <a:off x="3477552" y="1486173"/>
            <a:ext cx="1225984" cy="0"/>
          </a:xfrm>
          <a:prstGeom prst="line">
            <a:avLst/>
          </a:prstGeom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2" name="Rectángulo 61">
            <a:extLst>
              <a:ext uri="{FF2B5EF4-FFF2-40B4-BE49-F238E27FC236}">
                <a16:creationId xmlns:a16="http://schemas.microsoft.com/office/drawing/2014/main" id="{C9E0E344-C89F-49E6-A90B-5AC6D880BCC0}"/>
              </a:ext>
            </a:extLst>
          </p:cNvPr>
          <p:cNvSpPr/>
          <p:nvPr/>
        </p:nvSpPr>
        <p:spPr>
          <a:xfrm>
            <a:off x="789099" y="2512912"/>
            <a:ext cx="782026" cy="48109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07000"/>
              </a:lnSpc>
              <a:spcAft>
                <a:spcPts val="726"/>
              </a:spcAft>
            </a:pPr>
            <a:r>
              <a:rPr lang="es-CL" sz="2400" dirty="0">
                <a:latin typeface="Fall is Coming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Abril</a:t>
            </a:r>
          </a:p>
        </p:txBody>
      </p:sp>
      <p:sp>
        <p:nvSpPr>
          <p:cNvPr id="63" name="Rectángulo 62">
            <a:extLst>
              <a:ext uri="{FF2B5EF4-FFF2-40B4-BE49-F238E27FC236}">
                <a16:creationId xmlns:a16="http://schemas.microsoft.com/office/drawing/2014/main" id="{E2436FB2-8BA5-4F86-9E5F-B67879B2E359}"/>
              </a:ext>
            </a:extLst>
          </p:cNvPr>
          <p:cNvSpPr/>
          <p:nvPr/>
        </p:nvSpPr>
        <p:spPr>
          <a:xfrm>
            <a:off x="2223909" y="2512912"/>
            <a:ext cx="782026" cy="48109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07000"/>
              </a:lnSpc>
              <a:spcAft>
                <a:spcPts val="726"/>
              </a:spcAft>
            </a:pPr>
            <a:r>
              <a:rPr lang="es-CL" sz="2400" dirty="0">
                <a:latin typeface="Fall is Coming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Mayo</a:t>
            </a:r>
          </a:p>
        </p:txBody>
      </p:sp>
      <p:sp>
        <p:nvSpPr>
          <p:cNvPr id="64" name="Rectángulo 63">
            <a:extLst>
              <a:ext uri="{FF2B5EF4-FFF2-40B4-BE49-F238E27FC236}">
                <a16:creationId xmlns:a16="http://schemas.microsoft.com/office/drawing/2014/main" id="{FC6335D4-3E71-4C97-AF58-FEA89A0E0F0F}"/>
              </a:ext>
            </a:extLst>
          </p:cNvPr>
          <p:cNvSpPr/>
          <p:nvPr/>
        </p:nvSpPr>
        <p:spPr>
          <a:xfrm>
            <a:off x="3703173" y="2515495"/>
            <a:ext cx="782026" cy="48109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07000"/>
              </a:lnSpc>
              <a:spcAft>
                <a:spcPts val="726"/>
              </a:spcAft>
            </a:pPr>
            <a:r>
              <a:rPr lang="es-CL" sz="2400" dirty="0">
                <a:latin typeface="Fall is Coming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Junio</a:t>
            </a:r>
          </a:p>
        </p:txBody>
      </p:sp>
      <p:cxnSp>
        <p:nvCxnSpPr>
          <p:cNvPr id="65" name="Conector recto 64">
            <a:extLst>
              <a:ext uri="{FF2B5EF4-FFF2-40B4-BE49-F238E27FC236}">
                <a16:creationId xmlns:a16="http://schemas.microsoft.com/office/drawing/2014/main" id="{D9C41AFD-6C9A-41F0-B01D-9FEDD576892B}"/>
              </a:ext>
            </a:extLst>
          </p:cNvPr>
          <p:cNvCxnSpPr/>
          <p:nvPr/>
        </p:nvCxnSpPr>
        <p:spPr>
          <a:xfrm>
            <a:off x="461628" y="3083170"/>
            <a:ext cx="1225984" cy="0"/>
          </a:xfrm>
          <a:prstGeom prst="line">
            <a:avLst/>
          </a:prstGeom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6" name="Conector recto 65">
            <a:extLst>
              <a:ext uri="{FF2B5EF4-FFF2-40B4-BE49-F238E27FC236}">
                <a16:creationId xmlns:a16="http://schemas.microsoft.com/office/drawing/2014/main" id="{2EEE323E-EEB7-4D7F-89CC-260A7A4858D1}"/>
              </a:ext>
            </a:extLst>
          </p:cNvPr>
          <p:cNvCxnSpPr/>
          <p:nvPr/>
        </p:nvCxnSpPr>
        <p:spPr>
          <a:xfrm>
            <a:off x="1990118" y="3083061"/>
            <a:ext cx="1225984" cy="0"/>
          </a:xfrm>
          <a:prstGeom prst="line">
            <a:avLst/>
          </a:prstGeom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7" name="Conector recto 66">
            <a:extLst>
              <a:ext uri="{FF2B5EF4-FFF2-40B4-BE49-F238E27FC236}">
                <a16:creationId xmlns:a16="http://schemas.microsoft.com/office/drawing/2014/main" id="{AC5CE29B-CA30-4D0B-9C2A-1F62B8A8EEBF}"/>
              </a:ext>
            </a:extLst>
          </p:cNvPr>
          <p:cNvCxnSpPr/>
          <p:nvPr/>
        </p:nvCxnSpPr>
        <p:spPr>
          <a:xfrm>
            <a:off x="3465066" y="3082843"/>
            <a:ext cx="1225984" cy="0"/>
          </a:xfrm>
          <a:prstGeom prst="line">
            <a:avLst/>
          </a:prstGeom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8" name="Rectángulo 67">
            <a:extLst>
              <a:ext uri="{FF2B5EF4-FFF2-40B4-BE49-F238E27FC236}">
                <a16:creationId xmlns:a16="http://schemas.microsoft.com/office/drawing/2014/main" id="{9E375305-CBEF-4E5E-B366-82A07B4DDED8}"/>
              </a:ext>
            </a:extLst>
          </p:cNvPr>
          <p:cNvSpPr/>
          <p:nvPr/>
        </p:nvSpPr>
        <p:spPr>
          <a:xfrm>
            <a:off x="691345" y="4117334"/>
            <a:ext cx="782026" cy="48109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07000"/>
              </a:lnSpc>
              <a:spcAft>
                <a:spcPts val="726"/>
              </a:spcAft>
            </a:pPr>
            <a:r>
              <a:rPr lang="es-CL" sz="2400" dirty="0">
                <a:latin typeface="Fall is Coming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Julio</a:t>
            </a:r>
          </a:p>
        </p:txBody>
      </p:sp>
      <p:sp>
        <p:nvSpPr>
          <p:cNvPr id="69" name="Rectángulo 68">
            <a:extLst>
              <a:ext uri="{FF2B5EF4-FFF2-40B4-BE49-F238E27FC236}">
                <a16:creationId xmlns:a16="http://schemas.microsoft.com/office/drawing/2014/main" id="{78135AE1-6603-41BB-9482-4CFC6605FF4E}"/>
              </a:ext>
            </a:extLst>
          </p:cNvPr>
          <p:cNvSpPr/>
          <p:nvPr/>
        </p:nvSpPr>
        <p:spPr>
          <a:xfrm>
            <a:off x="2194742" y="4112408"/>
            <a:ext cx="782026" cy="48109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07000"/>
              </a:lnSpc>
              <a:spcAft>
                <a:spcPts val="726"/>
              </a:spcAft>
            </a:pPr>
            <a:r>
              <a:rPr lang="es-CL" sz="2400" dirty="0">
                <a:latin typeface="Fall is Coming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Agosto</a:t>
            </a:r>
          </a:p>
        </p:txBody>
      </p:sp>
      <p:sp>
        <p:nvSpPr>
          <p:cNvPr id="70" name="Rectángulo 69">
            <a:extLst>
              <a:ext uri="{FF2B5EF4-FFF2-40B4-BE49-F238E27FC236}">
                <a16:creationId xmlns:a16="http://schemas.microsoft.com/office/drawing/2014/main" id="{3F0B5461-1C1F-48C0-ABED-09F8B6AC8615}"/>
              </a:ext>
            </a:extLst>
          </p:cNvPr>
          <p:cNvSpPr/>
          <p:nvPr/>
        </p:nvSpPr>
        <p:spPr>
          <a:xfrm>
            <a:off x="3650201" y="4112408"/>
            <a:ext cx="1008039" cy="48109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07000"/>
              </a:lnSpc>
              <a:spcAft>
                <a:spcPts val="726"/>
              </a:spcAft>
            </a:pPr>
            <a:r>
              <a:rPr lang="es-CL" sz="2400" dirty="0">
                <a:latin typeface="Fall is Coming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Septiembre</a:t>
            </a:r>
          </a:p>
        </p:txBody>
      </p:sp>
      <p:cxnSp>
        <p:nvCxnSpPr>
          <p:cNvPr id="71" name="Conector recto 70">
            <a:extLst>
              <a:ext uri="{FF2B5EF4-FFF2-40B4-BE49-F238E27FC236}">
                <a16:creationId xmlns:a16="http://schemas.microsoft.com/office/drawing/2014/main" id="{2B6AB12E-4E09-4D75-9A77-438C5535DEF9}"/>
              </a:ext>
            </a:extLst>
          </p:cNvPr>
          <p:cNvCxnSpPr/>
          <p:nvPr/>
        </p:nvCxnSpPr>
        <p:spPr>
          <a:xfrm>
            <a:off x="466957" y="4667839"/>
            <a:ext cx="1225984" cy="0"/>
          </a:xfrm>
          <a:prstGeom prst="line">
            <a:avLst/>
          </a:prstGeom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2" name="Conector recto 71">
            <a:extLst>
              <a:ext uri="{FF2B5EF4-FFF2-40B4-BE49-F238E27FC236}">
                <a16:creationId xmlns:a16="http://schemas.microsoft.com/office/drawing/2014/main" id="{1CB736B4-5518-4827-9FA5-0FAF9A538439}"/>
              </a:ext>
            </a:extLst>
          </p:cNvPr>
          <p:cNvCxnSpPr/>
          <p:nvPr/>
        </p:nvCxnSpPr>
        <p:spPr>
          <a:xfrm>
            <a:off x="1958545" y="4665734"/>
            <a:ext cx="1225984" cy="0"/>
          </a:xfrm>
          <a:prstGeom prst="line">
            <a:avLst/>
          </a:prstGeom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3" name="Conector recto 72">
            <a:extLst>
              <a:ext uri="{FF2B5EF4-FFF2-40B4-BE49-F238E27FC236}">
                <a16:creationId xmlns:a16="http://schemas.microsoft.com/office/drawing/2014/main" id="{67E2E796-01B3-466E-A880-B03CF3C0FA86}"/>
              </a:ext>
            </a:extLst>
          </p:cNvPr>
          <p:cNvCxnSpPr/>
          <p:nvPr/>
        </p:nvCxnSpPr>
        <p:spPr>
          <a:xfrm>
            <a:off x="3445311" y="4665734"/>
            <a:ext cx="1225984" cy="0"/>
          </a:xfrm>
          <a:prstGeom prst="line">
            <a:avLst/>
          </a:prstGeom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4" name="Rectángulo 73">
            <a:extLst>
              <a:ext uri="{FF2B5EF4-FFF2-40B4-BE49-F238E27FC236}">
                <a16:creationId xmlns:a16="http://schemas.microsoft.com/office/drawing/2014/main" id="{A9CA2FE1-474D-41C4-8579-ACDA2277512F}"/>
              </a:ext>
            </a:extLst>
          </p:cNvPr>
          <p:cNvSpPr/>
          <p:nvPr/>
        </p:nvSpPr>
        <p:spPr>
          <a:xfrm>
            <a:off x="715158" y="5599506"/>
            <a:ext cx="782026" cy="48109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07000"/>
              </a:lnSpc>
              <a:spcAft>
                <a:spcPts val="726"/>
              </a:spcAft>
            </a:pPr>
            <a:r>
              <a:rPr lang="es-CL" sz="2400" dirty="0">
                <a:latin typeface="Fall is Coming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Octubre</a:t>
            </a:r>
          </a:p>
        </p:txBody>
      </p:sp>
      <p:sp>
        <p:nvSpPr>
          <p:cNvPr id="75" name="Rectángulo 74">
            <a:extLst>
              <a:ext uri="{FF2B5EF4-FFF2-40B4-BE49-F238E27FC236}">
                <a16:creationId xmlns:a16="http://schemas.microsoft.com/office/drawing/2014/main" id="{8D915AEB-8FED-44A6-80B4-648076A692C5}"/>
              </a:ext>
            </a:extLst>
          </p:cNvPr>
          <p:cNvSpPr/>
          <p:nvPr/>
        </p:nvSpPr>
        <p:spPr>
          <a:xfrm>
            <a:off x="2131627" y="5599506"/>
            <a:ext cx="996296" cy="48109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07000"/>
              </a:lnSpc>
              <a:spcAft>
                <a:spcPts val="726"/>
              </a:spcAft>
            </a:pPr>
            <a:r>
              <a:rPr lang="es-CL" sz="2400" dirty="0">
                <a:latin typeface="Fall is Coming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Noviembre</a:t>
            </a:r>
          </a:p>
        </p:txBody>
      </p:sp>
      <p:sp>
        <p:nvSpPr>
          <p:cNvPr id="76" name="Rectángulo 75">
            <a:extLst>
              <a:ext uri="{FF2B5EF4-FFF2-40B4-BE49-F238E27FC236}">
                <a16:creationId xmlns:a16="http://schemas.microsoft.com/office/drawing/2014/main" id="{072BC546-8F2A-4B81-BB2D-20D4C924DEF2}"/>
              </a:ext>
            </a:extLst>
          </p:cNvPr>
          <p:cNvSpPr/>
          <p:nvPr/>
        </p:nvSpPr>
        <p:spPr>
          <a:xfrm>
            <a:off x="3661944" y="5589489"/>
            <a:ext cx="996296" cy="48109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07000"/>
              </a:lnSpc>
              <a:spcAft>
                <a:spcPts val="726"/>
              </a:spcAft>
            </a:pPr>
            <a:r>
              <a:rPr lang="es-CL" sz="2400" dirty="0">
                <a:latin typeface="Fall is Coming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Diciembre</a:t>
            </a:r>
          </a:p>
        </p:txBody>
      </p:sp>
      <p:cxnSp>
        <p:nvCxnSpPr>
          <p:cNvPr id="77" name="Conector recto 76">
            <a:extLst>
              <a:ext uri="{FF2B5EF4-FFF2-40B4-BE49-F238E27FC236}">
                <a16:creationId xmlns:a16="http://schemas.microsoft.com/office/drawing/2014/main" id="{FFC9CEB3-9E9B-40E8-B814-F380212DB169}"/>
              </a:ext>
            </a:extLst>
          </p:cNvPr>
          <p:cNvCxnSpPr/>
          <p:nvPr/>
        </p:nvCxnSpPr>
        <p:spPr>
          <a:xfrm>
            <a:off x="465686" y="6139188"/>
            <a:ext cx="1225984" cy="0"/>
          </a:xfrm>
          <a:prstGeom prst="line">
            <a:avLst/>
          </a:prstGeom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Conector recto 77">
            <a:extLst>
              <a:ext uri="{FF2B5EF4-FFF2-40B4-BE49-F238E27FC236}">
                <a16:creationId xmlns:a16="http://schemas.microsoft.com/office/drawing/2014/main" id="{90CAD8B1-E389-4304-AFB0-5817AE5000CB}"/>
              </a:ext>
            </a:extLst>
          </p:cNvPr>
          <p:cNvCxnSpPr/>
          <p:nvPr/>
        </p:nvCxnSpPr>
        <p:spPr>
          <a:xfrm>
            <a:off x="1969582" y="6143315"/>
            <a:ext cx="1225984" cy="0"/>
          </a:xfrm>
          <a:prstGeom prst="line">
            <a:avLst/>
          </a:prstGeom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9" name="Conector recto 78">
            <a:extLst>
              <a:ext uri="{FF2B5EF4-FFF2-40B4-BE49-F238E27FC236}">
                <a16:creationId xmlns:a16="http://schemas.microsoft.com/office/drawing/2014/main" id="{42628C4B-6F0C-40DD-9237-76F6C32ACA5C}"/>
              </a:ext>
            </a:extLst>
          </p:cNvPr>
          <p:cNvCxnSpPr/>
          <p:nvPr/>
        </p:nvCxnSpPr>
        <p:spPr>
          <a:xfrm>
            <a:off x="3493638" y="6142579"/>
            <a:ext cx="1225984" cy="0"/>
          </a:xfrm>
          <a:prstGeom prst="line">
            <a:avLst/>
          </a:prstGeom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81" name="Tabla 80">
            <a:extLst>
              <a:ext uri="{FF2B5EF4-FFF2-40B4-BE49-F238E27FC236}">
                <a16:creationId xmlns:a16="http://schemas.microsoft.com/office/drawing/2014/main" id="{DD146538-BA61-4109-A26A-EB5561399D7F}"/>
              </a:ext>
            </a:extLst>
          </p:cNvPr>
          <p:cNvGraphicFramePr>
            <a:graphicFrameLocks noGrp="1"/>
          </p:cNvGraphicFramePr>
          <p:nvPr>
            <p:extLst/>
          </p:nvPr>
        </p:nvGraphicFramePr>
        <p:xfrm>
          <a:off x="1979938" y="1317083"/>
          <a:ext cx="1275840" cy="1208933"/>
        </p:xfrm>
        <a:graphic>
          <a:graphicData uri="http://schemas.openxmlformats.org/drawingml/2006/table">
            <a:tbl>
              <a:tblPr>
                <a:tableStyleId>{2D5ABB26-0587-4C30-8999-92F81FD0307C}</a:tableStyleId>
              </a:tblPr>
              <a:tblGrid>
                <a:gridCol w="182986">
                  <a:extLst>
                    <a:ext uri="{9D8B030D-6E8A-4147-A177-3AD203B41FA5}">
                      <a16:colId xmlns:a16="http://schemas.microsoft.com/office/drawing/2014/main" val="1016866835"/>
                    </a:ext>
                  </a:extLst>
                </a:gridCol>
                <a:gridCol w="182986">
                  <a:extLst>
                    <a:ext uri="{9D8B030D-6E8A-4147-A177-3AD203B41FA5}">
                      <a16:colId xmlns:a16="http://schemas.microsoft.com/office/drawing/2014/main" val="333489283"/>
                    </a:ext>
                  </a:extLst>
                </a:gridCol>
                <a:gridCol w="182986">
                  <a:extLst>
                    <a:ext uri="{9D8B030D-6E8A-4147-A177-3AD203B41FA5}">
                      <a16:colId xmlns:a16="http://schemas.microsoft.com/office/drawing/2014/main" val="709885401"/>
                    </a:ext>
                  </a:extLst>
                </a:gridCol>
                <a:gridCol w="182986">
                  <a:extLst>
                    <a:ext uri="{9D8B030D-6E8A-4147-A177-3AD203B41FA5}">
                      <a16:colId xmlns:a16="http://schemas.microsoft.com/office/drawing/2014/main" val="3739339687"/>
                    </a:ext>
                  </a:extLst>
                </a:gridCol>
                <a:gridCol w="182986">
                  <a:extLst>
                    <a:ext uri="{9D8B030D-6E8A-4147-A177-3AD203B41FA5}">
                      <a16:colId xmlns:a16="http://schemas.microsoft.com/office/drawing/2014/main" val="782754974"/>
                    </a:ext>
                  </a:extLst>
                </a:gridCol>
                <a:gridCol w="182986">
                  <a:extLst>
                    <a:ext uri="{9D8B030D-6E8A-4147-A177-3AD203B41FA5}">
                      <a16:colId xmlns:a16="http://schemas.microsoft.com/office/drawing/2014/main" val="4006365981"/>
                    </a:ext>
                  </a:extLst>
                </a:gridCol>
                <a:gridCol w="177924">
                  <a:extLst>
                    <a:ext uri="{9D8B030D-6E8A-4147-A177-3AD203B41FA5}">
                      <a16:colId xmlns:a16="http://schemas.microsoft.com/office/drawing/2014/main" val="3994298192"/>
                    </a:ext>
                  </a:extLst>
                </a:gridCol>
              </a:tblGrid>
              <a:tr h="130345"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MX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L</a:t>
                      </a:r>
                    </a:p>
                  </a:txBody>
                  <a:tcPr marL="10688" marR="10688" marT="10688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MX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M</a:t>
                      </a:r>
                    </a:p>
                  </a:txBody>
                  <a:tcPr marL="10688" marR="10688" marT="10688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MX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X</a:t>
                      </a:r>
                    </a:p>
                  </a:txBody>
                  <a:tcPr marL="10688" marR="10688" marT="10688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MX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J</a:t>
                      </a:r>
                    </a:p>
                  </a:txBody>
                  <a:tcPr marL="10688" marR="10688" marT="10688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MX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V</a:t>
                      </a:r>
                    </a:p>
                  </a:txBody>
                  <a:tcPr marL="10688" marR="10688" marT="10688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MX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S</a:t>
                      </a:r>
                    </a:p>
                  </a:txBody>
                  <a:tcPr marL="10688" marR="10688" marT="10688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MX" sz="1050" u="none" strike="noStrike" kern="1200" dirty="0">
                          <a:solidFill>
                            <a:srgbClr val="990033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D</a:t>
                      </a:r>
                    </a:p>
                  </a:txBody>
                  <a:tcPr marL="10688" marR="10688" marT="10688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511929773"/>
                  </a:ext>
                </a:extLst>
              </a:tr>
              <a:tr h="162910"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 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 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 1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rgbClr val="990033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044751235"/>
                  </a:ext>
                </a:extLst>
              </a:tr>
              <a:tr h="162910"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8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10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11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rgbClr val="990033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12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5336517"/>
                  </a:ext>
                </a:extLst>
              </a:tr>
              <a:tr h="162910"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13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14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15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16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17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18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rgbClr val="990033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19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40291934"/>
                  </a:ext>
                </a:extLst>
              </a:tr>
              <a:tr h="162910"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20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21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22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23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24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25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rgbClr val="990033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26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04766901"/>
                  </a:ext>
                </a:extLst>
              </a:tr>
              <a:tr h="162910"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27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28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endParaRPr lang="es-CL" sz="1050" u="none" strike="noStrike" kern="1200" dirty="0">
                        <a:solidFill>
                          <a:schemeClr val="tx1"/>
                        </a:solidFill>
                        <a:effectLst/>
                        <a:latin typeface="SF Foxboro Script" panose="00000400000000000000" pitchFamily="2" charset="0"/>
                        <a:ea typeface="+mn-ea"/>
                        <a:cs typeface="+mn-cs"/>
                      </a:endParaRP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endParaRPr lang="es-CL" sz="1050" u="none" strike="noStrike" kern="1200" dirty="0">
                        <a:solidFill>
                          <a:schemeClr val="tx1"/>
                        </a:solidFill>
                        <a:effectLst/>
                        <a:latin typeface="SF Foxboro Script" panose="00000400000000000000" pitchFamily="2" charset="0"/>
                        <a:ea typeface="+mn-ea"/>
                        <a:cs typeface="+mn-cs"/>
                      </a:endParaRP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endParaRPr lang="es-CL" sz="1050" u="none" strike="noStrike" kern="1200" dirty="0">
                        <a:solidFill>
                          <a:schemeClr val="tx1"/>
                        </a:solidFill>
                        <a:effectLst/>
                        <a:latin typeface="SF Foxboro Script" panose="00000400000000000000" pitchFamily="2" charset="0"/>
                        <a:ea typeface="+mn-ea"/>
                        <a:cs typeface="+mn-cs"/>
                      </a:endParaRP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 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 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22283381"/>
                  </a:ext>
                </a:extLst>
              </a:tr>
            </a:tbl>
          </a:graphicData>
        </a:graphic>
      </p:graphicFrame>
      <p:graphicFrame>
        <p:nvGraphicFramePr>
          <p:cNvPr id="82" name="Tabla 81">
            <a:extLst>
              <a:ext uri="{FF2B5EF4-FFF2-40B4-BE49-F238E27FC236}">
                <a16:creationId xmlns:a16="http://schemas.microsoft.com/office/drawing/2014/main" id="{DD146538-BA61-4109-A26A-EB5561399D7F}"/>
              </a:ext>
            </a:extLst>
          </p:cNvPr>
          <p:cNvGraphicFramePr>
            <a:graphicFrameLocks noGrp="1"/>
          </p:cNvGraphicFramePr>
          <p:nvPr>
            <p:extLst/>
          </p:nvPr>
        </p:nvGraphicFramePr>
        <p:xfrm>
          <a:off x="3437861" y="1317083"/>
          <a:ext cx="1275840" cy="1208933"/>
        </p:xfrm>
        <a:graphic>
          <a:graphicData uri="http://schemas.openxmlformats.org/drawingml/2006/table">
            <a:tbl>
              <a:tblPr>
                <a:tableStyleId>{2D5ABB26-0587-4C30-8999-92F81FD0307C}</a:tableStyleId>
              </a:tblPr>
              <a:tblGrid>
                <a:gridCol w="182986">
                  <a:extLst>
                    <a:ext uri="{9D8B030D-6E8A-4147-A177-3AD203B41FA5}">
                      <a16:colId xmlns:a16="http://schemas.microsoft.com/office/drawing/2014/main" val="1016866835"/>
                    </a:ext>
                  </a:extLst>
                </a:gridCol>
                <a:gridCol w="182986">
                  <a:extLst>
                    <a:ext uri="{9D8B030D-6E8A-4147-A177-3AD203B41FA5}">
                      <a16:colId xmlns:a16="http://schemas.microsoft.com/office/drawing/2014/main" val="333489283"/>
                    </a:ext>
                  </a:extLst>
                </a:gridCol>
                <a:gridCol w="182986">
                  <a:extLst>
                    <a:ext uri="{9D8B030D-6E8A-4147-A177-3AD203B41FA5}">
                      <a16:colId xmlns:a16="http://schemas.microsoft.com/office/drawing/2014/main" val="709885401"/>
                    </a:ext>
                  </a:extLst>
                </a:gridCol>
                <a:gridCol w="182986">
                  <a:extLst>
                    <a:ext uri="{9D8B030D-6E8A-4147-A177-3AD203B41FA5}">
                      <a16:colId xmlns:a16="http://schemas.microsoft.com/office/drawing/2014/main" val="3739339687"/>
                    </a:ext>
                  </a:extLst>
                </a:gridCol>
                <a:gridCol w="182986">
                  <a:extLst>
                    <a:ext uri="{9D8B030D-6E8A-4147-A177-3AD203B41FA5}">
                      <a16:colId xmlns:a16="http://schemas.microsoft.com/office/drawing/2014/main" val="782754974"/>
                    </a:ext>
                  </a:extLst>
                </a:gridCol>
                <a:gridCol w="182986">
                  <a:extLst>
                    <a:ext uri="{9D8B030D-6E8A-4147-A177-3AD203B41FA5}">
                      <a16:colId xmlns:a16="http://schemas.microsoft.com/office/drawing/2014/main" val="4006365981"/>
                    </a:ext>
                  </a:extLst>
                </a:gridCol>
                <a:gridCol w="177924">
                  <a:extLst>
                    <a:ext uri="{9D8B030D-6E8A-4147-A177-3AD203B41FA5}">
                      <a16:colId xmlns:a16="http://schemas.microsoft.com/office/drawing/2014/main" val="3994298192"/>
                    </a:ext>
                  </a:extLst>
                </a:gridCol>
              </a:tblGrid>
              <a:tr h="130345"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MX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L</a:t>
                      </a:r>
                    </a:p>
                  </a:txBody>
                  <a:tcPr marL="10688" marR="10688" marT="10688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MX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M</a:t>
                      </a:r>
                    </a:p>
                  </a:txBody>
                  <a:tcPr marL="10688" marR="10688" marT="10688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MX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X</a:t>
                      </a:r>
                    </a:p>
                  </a:txBody>
                  <a:tcPr marL="10688" marR="10688" marT="10688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MX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J</a:t>
                      </a:r>
                    </a:p>
                  </a:txBody>
                  <a:tcPr marL="10688" marR="10688" marT="10688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MX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V</a:t>
                      </a:r>
                    </a:p>
                  </a:txBody>
                  <a:tcPr marL="10688" marR="10688" marT="10688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MX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S</a:t>
                      </a:r>
                    </a:p>
                  </a:txBody>
                  <a:tcPr marL="10688" marR="10688" marT="10688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MX" sz="1050" u="none" strike="noStrike" kern="1200" dirty="0">
                          <a:solidFill>
                            <a:srgbClr val="990033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D</a:t>
                      </a:r>
                    </a:p>
                  </a:txBody>
                  <a:tcPr marL="10688" marR="10688" marT="10688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511929773"/>
                  </a:ext>
                </a:extLst>
              </a:tr>
              <a:tr h="162910"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 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 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 1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rgbClr val="990033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044751235"/>
                  </a:ext>
                </a:extLst>
              </a:tr>
              <a:tr h="162910"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8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10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11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rgbClr val="990033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12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5336517"/>
                  </a:ext>
                </a:extLst>
              </a:tr>
              <a:tr h="162910"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13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14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15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16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17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18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rgbClr val="990033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19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40291934"/>
                  </a:ext>
                </a:extLst>
              </a:tr>
              <a:tr h="162910"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20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21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22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23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24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25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rgbClr val="990033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26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04766901"/>
                  </a:ext>
                </a:extLst>
              </a:tr>
              <a:tr h="162910"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27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28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29</a:t>
                      </a:r>
                      <a:endParaRPr lang="es-CL" sz="1050" u="none" strike="noStrike" kern="1200" dirty="0">
                        <a:solidFill>
                          <a:schemeClr val="tx1"/>
                        </a:solidFill>
                        <a:effectLst/>
                        <a:latin typeface="SF Foxboro Script" panose="00000400000000000000" pitchFamily="2" charset="0"/>
                        <a:ea typeface="+mn-ea"/>
                        <a:cs typeface="+mn-cs"/>
                      </a:endParaRP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30</a:t>
                      </a:r>
                      <a:endParaRPr lang="es-CL" sz="1050" u="none" strike="noStrike" kern="1200" dirty="0">
                        <a:solidFill>
                          <a:schemeClr val="tx1"/>
                        </a:solidFill>
                        <a:effectLst/>
                        <a:latin typeface="SF Foxboro Script" panose="00000400000000000000" pitchFamily="2" charset="0"/>
                        <a:ea typeface="+mn-ea"/>
                        <a:cs typeface="+mn-cs"/>
                      </a:endParaRP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31</a:t>
                      </a:r>
                      <a:endParaRPr lang="es-CL" sz="1050" u="none" strike="noStrike" kern="1200" dirty="0">
                        <a:solidFill>
                          <a:schemeClr val="tx1"/>
                        </a:solidFill>
                        <a:effectLst/>
                        <a:latin typeface="SF Foxboro Script" panose="00000400000000000000" pitchFamily="2" charset="0"/>
                        <a:ea typeface="+mn-ea"/>
                        <a:cs typeface="+mn-cs"/>
                      </a:endParaRP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 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 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22283381"/>
                  </a:ext>
                </a:extLst>
              </a:tr>
            </a:tbl>
          </a:graphicData>
        </a:graphic>
      </p:graphicFrame>
      <p:graphicFrame>
        <p:nvGraphicFramePr>
          <p:cNvPr id="83" name="Tabla 82">
            <a:extLst>
              <a:ext uri="{FF2B5EF4-FFF2-40B4-BE49-F238E27FC236}">
                <a16:creationId xmlns:a16="http://schemas.microsoft.com/office/drawing/2014/main" id="{413E8ACC-1342-47D8-8FFE-42CA7B8369F5}"/>
              </a:ext>
            </a:extLst>
          </p:cNvPr>
          <p:cNvGraphicFramePr>
            <a:graphicFrameLocks noGrp="1"/>
          </p:cNvGraphicFramePr>
          <p:nvPr>
            <p:extLst/>
          </p:nvPr>
        </p:nvGraphicFramePr>
        <p:xfrm>
          <a:off x="374452" y="2936377"/>
          <a:ext cx="1278949" cy="1416578"/>
        </p:xfrm>
        <a:graphic>
          <a:graphicData uri="http://schemas.openxmlformats.org/drawingml/2006/table">
            <a:tbl>
              <a:tblPr>
                <a:tableStyleId>{2D5ABB26-0587-4C30-8999-92F81FD0307C}</a:tableStyleId>
              </a:tblPr>
              <a:tblGrid>
                <a:gridCol w="182707">
                  <a:extLst>
                    <a:ext uri="{9D8B030D-6E8A-4147-A177-3AD203B41FA5}">
                      <a16:colId xmlns:a16="http://schemas.microsoft.com/office/drawing/2014/main" val="2456216107"/>
                    </a:ext>
                  </a:extLst>
                </a:gridCol>
                <a:gridCol w="182707">
                  <a:extLst>
                    <a:ext uri="{9D8B030D-6E8A-4147-A177-3AD203B41FA5}">
                      <a16:colId xmlns:a16="http://schemas.microsoft.com/office/drawing/2014/main" val="888261296"/>
                    </a:ext>
                  </a:extLst>
                </a:gridCol>
                <a:gridCol w="182707">
                  <a:extLst>
                    <a:ext uri="{9D8B030D-6E8A-4147-A177-3AD203B41FA5}">
                      <a16:colId xmlns:a16="http://schemas.microsoft.com/office/drawing/2014/main" val="430380945"/>
                    </a:ext>
                  </a:extLst>
                </a:gridCol>
                <a:gridCol w="182707">
                  <a:extLst>
                    <a:ext uri="{9D8B030D-6E8A-4147-A177-3AD203B41FA5}">
                      <a16:colId xmlns:a16="http://schemas.microsoft.com/office/drawing/2014/main" val="1780439633"/>
                    </a:ext>
                  </a:extLst>
                </a:gridCol>
                <a:gridCol w="182707">
                  <a:extLst>
                    <a:ext uri="{9D8B030D-6E8A-4147-A177-3AD203B41FA5}">
                      <a16:colId xmlns:a16="http://schemas.microsoft.com/office/drawing/2014/main" val="3334015248"/>
                    </a:ext>
                  </a:extLst>
                </a:gridCol>
                <a:gridCol w="182707">
                  <a:extLst>
                    <a:ext uri="{9D8B030D-6E8A-4147-A177-3AD203B41FA5}">
                      <a16:colId xmlns:a16="http://schemas.microsoft.com/office/drawing/2014/main" val="694524692"/>
                    </a:ext>
                  </a:extLst>
                </a:gridCol>
                <a:gridCol w="182707">
                  <a:extLst>
                    <a:ext uri="{9D8B030D-6E8A-4147-A177-3AD203B41FA5}">
                      <a16:colId xmlns:a16="http://schemas.microsoft.com/office/drawing/2014/main" val="1322160768"/>
                    </a:ext>
                  </a:extLst>
                </a:gridCol>
              </a:tblGrid>
              <a:tr h="131555"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MX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L</a:t>
                      </a:r>
                    </a:p>
                  </a:txBody>
                  <a:tcPr marL="10688" marR="10688" marT="10688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MX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M</a:t>
                      </a:r>
                    </a:p>
                  </a:txBody>
                  <a:tcPr marL="10688" marR="10688" marT="10688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MX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X</a:t>
                      </a:r>
                    </a:p>
                  </a:txBody>
                  <a:tcPr marL="10688" marR="10688" marT="10688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MX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J</a:t>
                      </a:r>
                    </a:p>
                  </a:txBody>
                  <a:tcPr marL="10688" marR="10688" marT="10688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MX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V</a:t>
                      </a:r>
                    </a:p>
                  </a:txBody>
                  <a:tcPr marL="10688" marR="10688" marT="10688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MX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S</a:t>
                      </a:r>
                    </a:p>
                  </a:txBody>
                  <a:tcPr marL="10688" marR="10688" marT="10688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MX" sz="1050" u="none" strike="noStrike" kern="1200" dirty="0">
                          <a:solidFill>
                            <a:srgbClr val="990033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D</a:t>
                      </a:r>
                    </a:p>
                  </a:txBody>
                  <a:tcPr marL="10688" marR="10688" marT="10688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64220458"/>
                  </a:ext>
                </a:extLst>
              </a:tr>
              <a:tr h="164421"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 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 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 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 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 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 1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rgbClr val="990033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576631182"/>
                  </a:ext>
                </a:extLst>
              </a:tr>
              <a:tr h="164421"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8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rgbClr val="990033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43667762"/>
                  </a:ext>
                </a:extLst>
              </a:tr>
              <a:tr h="164421"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10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11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12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13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14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15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rgbClr val="990033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16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43689955"/>
                  </a:ext>
                </a:extLst>
              </a:tr>
              <a:tr h="164421"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17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18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19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20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21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22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rgbClr val="990033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23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18119412"/>
                  </a:ext>
                </a:extLst>
              </a:tr>
              <a:tr h="164421"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24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25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26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27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28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29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rgbClr val="990033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30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18619179"/>
                  </a:ext>
                </a:extLst>
              </a:tr>
              <a:tr h="164421"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endParaRPr lang="es-CL" sz="1050" u="none" strike="noStrike" kern="1200" dirty="0">
                        <a:solidFill>
                          <a:schemeClr val="tx1"/>
                        </a:solidFill>
                        <a:effectLst/>
                        <a:latin typeface="SF Foxboro Script" panose="00000400000000000000" pitchFamily="2" charset="0"/>
                        <a:ea typeface="+mn-ea"/>
                        <a:cs typeface="+mn-cs"/>
                      </a:endParaRP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endParaRPr lang="es-CL" sz="1050" u="none" strike="noStrike" kern="1200" dirty="0">
                        <a:solidFill>
                          <a:schemeClr val="tx1"/>
                        </a:solidFill>
                        <a:effectLst/>
                        <a:latin typeface="SF Foxboro Script" panose="00000400000000000000" pitchFamily="2" charset="0"/>
                        <a:ea typeface="+mn-ea"/>
                        <a:cs typeface="+mn-cs"/>
                      </a:endParaRP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 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 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 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 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rgbClr val="990033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 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38786277"/>
                  </a:ext>
                </a:extLst>
              </a:tr>
            </a:tbl>
          </a:graphicData>
        </a:graphic>
      </p:graphicFrame>
      <p:graphicFrame>
        <p:nvGraphicFramePr>
          <p:cNvPr id="84" name="Tabla 83">
            <a:extLst>
              <a:ext uri="{FF2B5EF4-FFF2-40B4-BE49-F238E27FC236}">
                <a16:creationId xmlns:a16="http://schemas.microsoft.com/office/drawing/2014/main" id="{413E8ACC-1342-47D8-8FFE-42CA7B8369F5}"/>
              </a:ext>
            </a:extLst>
          </p:cNvPr>
          <p:cNvGraphicFramePr>
            <a:graphicFrameLocks noGrp="1"/>
          </p:cNvGraphicFramePr>
          <p:nvPr>
            <p:extLst/>
          </p:nvPr>
        </p:nvGraphicFramePr>
        <p:xfrm>
          <a:off x="442883" y="4517625"/>
          <a:ext cx="1278949" cy="1416578"/>
        </p:xfrm>
        <a:graphic>
          <a:graphicData uri="http://schemas.openxmlformats.org/drawingml/2006/table">
            <a:tbl>
              <a:tblPr>
                <a:tableStyleId>{2D5ABB26-0587-4C30-8999-92F81FD0307C}</a:tableStyleId>
              </a:tblPr>
              <a:tblGrid>
                <a:gridCol w="182707">
                  <a:extLst>
                    <a:ext uri="{9D8B030D-6E8A-4147-A177-3AD203B41FA5}">
                      <a16:colId xmlns:a16="http://schemas.microsoft.com/office/drawing/2014/main" val="2456216107"/>
                    </a:ext>
                  </a:extLst>
                </a:gridCol>
                <a:gridCol w="182707">
                  <a:extLst>
                    <a:ext uri="{9D8B030D-6E8A-4147-A177-3AD203B41FA5}">
                      <a16:colId xmlns:a16="http://schemas.microsoft.com/office/drawing/2014/main" val="888261296"/>
                    </a:ext>
                  </a:extLst>
                </a:gridCol>
                <a:gridCol w="182707">
                  <a:extLst>
                    <a:ext uri="{9D8B030D-6E8A-4147-A177-3AD203B41FA5}">
                      <a16:colId xmlns:a16="http://schemas.microsoft.com/office/drawing/2014/main" val="430380945"/>
                    </a:ext>
                  </a:extLst>
                </a:gridCol>
                <a:gridCol w="182707">
                  <a:extLst>
                    <a:ext uri="{9D8B030D-6E8A-4147-A177-3AD203B41FA5}">
                      <a16:colId xmlns:a16="http://schemas.microsoft.com/office/drawing/2014/main" val="1780439633"/>
                    </a:ext>
                  </a:extLst>
                </a:gridCol>
                <a:gridCol w="182707">
                  <a:extLst>
                    <a:ext uri="{9D8B030D-6E8A-4147-A177-3AD203B41FA5}">
                      <a16:colId xmlns:a16="http://schemas.microsoft.com/office/drawing/2014/main" val="3334015248"/>
                    </a:ext>
                  </a:extLst>
                </a:gridCol>
                <a:gridCol w="182707">
                  <a:extLst>
                    <a:ext uri="{9D8B030D-6E8A-4147-A177-3AD203B41FA5}">
                      <a16:colId xmlns:a16="http://schemas.microsoft.com/office/drawing/2014/main" val="694524692"/>
                    </a:ext>
                  </a:extLst>
                </a:gridCol>
                <a:gridCol w="182707">
                  <a:extLst>
                    <a:ext uri="{9D8B030D-6E8A-4147-A177-3AD203B41FA5}">
                      <a16:colId xmlns:a16="http://schemas.microsoft.com/office/drawing/2014/main" val="1322160768"/>
                    </a:ext>
                  </a:extLst>
                </a:gridCol>
              </a:tblGrid>
              <a:tr h="131555"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MX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L</a:t>
                      </a:r>
                    </a:p>
                  </a:txBody>
                  <a:tcPr marL="10688" marR="10688" marT="10688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MX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M</a:t>
                      </a:r>
                    </a:p>
                  </a:txBody>
                  <a:tcPr marL="10688" marR="10688" marT="10688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MX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X</a:t>
                      </a:r>
                    </a:p>
                  </a:txBody>
                  <a:tcPr marL="10688" marR="10688" marT="10688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MX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J</a:t>
                      </a:r>
                    </a:p>
                  </a:txBody>
                  <a:tcPr marL="10688" marR="10688" marT="10688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MX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V</a:t>
                      </a:r>
                    </a:p>
                  </a:txBody>
                  <a:tcPr marL="10688" marR="10688" marT="10688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MX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S</a:t>
                      </a:r>
                    </a:p>
                  </a:txBody>
                  <a:tcPr marL="10688" marR="10688" marT="10688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MX" sz="1050" u="none" strike="noStrike" kern="1200" dirty="0">
                          <a:solidFill>
                            <a:srgbClr val="990033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D</a:t>
                      </a:r>
                    </a:p>
                  </a:txBody>
                  <a:tcPr marL="10688" marR="10688" marT="10688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64220458"/>
                  </a:ext>
                </a:extLst>
              </a:tr>
              <a:tr h="164421"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 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 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 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 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 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 1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rgbClr val="990033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576631182"/>
                  </a:ext>
                </a:extLst>
              </a:tr>
              <a:tr h="164421"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8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rgbClr val="990033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43667762"/>
                  </a:ext>
                </a:extLst>
              </a:tr>
              <a:tr h="164421"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10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11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12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13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14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15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rgbClr val="990033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16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43689955"/>
                  </a:ext>
                </a:extLst>
              </a:tr>
              <a:tr h="164421"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17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18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19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20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21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22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rgbClr val="990033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23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18119412"/>
                  </a:ext>
                </a:extLst>
              </a:tr>
              <a:tr h="164421"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24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25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26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27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28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29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rgbClr val="990033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30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18619179"/>
                  </a:ext>
                </a:extLst>
              </a:tr>
              <a:tr h="164421"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31</a:t>
                      </a:r>
                      <a:endParaRPr lang="es-CL" sz="1050" u="none" strike="noStrike" kern="1200" dirty="0">
                        <a:solidFill>
                          <a:schemeClr val="tx1"/>
                        </a:solidFill>
                        <a:effectLst/>
                        <a:latin typeface="SF Foxboro Script" panose="00000400000000000000" pitchFamily="2" charset="0"/>
                        <a:ea typeface="+mn-ea"/>
                        <a:cs typeface="+mn-cs"/>
                      </a:endParaRP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endParaRPr lang="es-CL" sz="1050" u="none" strike="noStrike" kern="1200" dirty="0">
                        <a:solidFill>
                          <a:schemeClr val="tx1"/>
                        </a:solidFill>
                        <a:effectLst/>
                        <a:latin typeface="SF Foxboro Script" panose="00000400000000000000" pitchFamily="2" charset="0"/>
                        <a:ea typeface="+mn-ea"/>
                        <a:cs typeface="+mn-cs"/>
                      </a:endParaRP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 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 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 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 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rgbClr val="990033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 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38786277"/>
                  </a:ext>
                </a:extLst>
              </a:tr>
            </a:tbl>
          </a:graphicData>
        </a:graphic>
      </p:graphicFrame>
      <p:graphicFrame>
        <p:nvGraphicFramePr>
          <p:cNvPr id="85" name="Tabla 84">
            <a:extLst>
              <a:ext uri="{FF2B5EF4-FFF2-40B4-BE49-F238E27FC236}">
                <a16:creationId xmlns:a16="http://schemas.microsoft.com/office/drawing/2014/main" id="{DD146538-BA61-4109-A26A-EB5561399D7F}"/>
              </a:ext>
            </a:extLst>
          </p:cNvPr>
          <p:cNvGraphicFramePr>
            <a:graphicFrameLocks noGrp="1"/>
          </p:cNvGraphicFramePr>
          <p:nvPr>
            <p:extLst/>
          </p:nvPr>
        </p:nvGraphicFramePr>
        <p:xfrm>
          <a:off x="1967280" y="5978819"/>
          <a:ext cx="1275840" cy="1208933"/>
        </p:xfrm>
        <a:graphic>
          <a:graphicData uri="http://schemas.openxmlformats.org/drawingml/2006/table">
            <a:tbl>
              <a:tblPr>
                <a:tableStyleId>{2D5ABB26-0587-4C30-8999-92F81FD0307C}</a:tableStyleId>
              </a:tblPr>
              <a:tblGrid>
                <a:gridCol w="182986">
                  <a:extLst>
                    <a:ext uri="{9D8B030D-6E8A-4147-A177-3AD203B41FA5}">
                      <a16:colId xmlns:a16="http://schemas.microsoft.com/office/drawing/2014/main" val="1016866835"/>
                    </a:ext>
                  </a:extLst>
                </a:gridCol>
                <a:gridCol w="182986">
                  <a:extLst>
                    <a:ext uri="{9D8B030D-6E8A-4147-A177-3AD203B41FA5}">
                      <a16:colId xmlns:a16="http://schemas.microsoft.com/office/drawing/2014/main" val="333489283"/>
                    </a:ext>
                  </a:extLst>
                </a:gridCol>
                <a:gridCol w="182986">
                  <a:extLst>
                    <a:ext uri="{9D8B030D-6E8A-4147-A177-3AD203B41FA5}">
                      <a16:colId xmlns:a16="http://schemas.microsoft.com/office/drawing/2014/main" val="709885401"/>
                    </a:ext>
                  </a:extLst>
                </a:gridCol>
                <a:gridCol w="182986">
                  <a:extLst>
                    <a:ext uri="{9D8B030D-6E8A-4147-A177-3AD203B41FA5}">
                      <a16:colId xmlns:a16="http://schemas.microsoft.com/office/drawing/2014/main" val="3739339687"/>
                    </a:ext>
                  </a:extLst>
                </a:gridCol>
                <a:gridCol w="182986">
                  <a:extLst>
                    <a:ext uri="{9D8B030D-6E8A-4147-A177-3AD203B41FA5}">
                      <a16:colId xmlns:a16="http://schemas.microsoft.com/office/drawing/2014/main" val="782754974"/>
                    </a:ext>
                  </a:extLst>
                </a:gridCol>
                <a:gridCol w="182986">
                  <a:extLst>
                    <a:ext uri="{9D8B030D-6E8A-4147-A177-3AD203B41FA5}">
                      <a16:colId xmlns:a16="http://schemas.microsoft.com/office/drawing/2014/main" val="4006365981"/>
                    </a:ext>
                  </a:extLst>
                </a:gridCol>
                <a:gridCol w="177924">
                  <a:extLst>
                    <a:ext uri="{9D8B030D-6E8A-4147-A177-3AD203B41FA5}">
                      <a16:colId xmlns:a16="http://schemas.microsoft.com/office/drawing/2014/main" val="3994298192"/>
                    </a:ext>
                  </a:extLst>
                </a:gridCol>
              </a:tblGrid>
              <a:tr h="130345"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MX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L</a:t>
                      </a:r>
                    </a:p>
                  </a:txBody>
                  <a:tcPr marL="10688" marR="10688" marT="10688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MX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M</a:t>
                      </a:r>
                    </a:p>
                  </a:txBody>
                  <a:tcPr marL="10688" marR="10688" marT="10688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MX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X</a:t>
                      </a:r>
                    </a:p>
                  </a:txBody>
                  <a:tcPr marL="10688" marR="10688" marT="10688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MX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J</a:t>
                      </a:r>
                    </a:p>
                  </a:txBody>
                  <a:tcPr marL="10688" marR="10688" marT="10688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MX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V</a:t>
                      </a:r>
                    </a:p>
                  </a:txBody>
                  <a:tcPr marL="10688" marR="10688" marT="10688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MX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S</a:t>
                      </a:r>
                    </a:p>
                  </a:txBody>
                  <a:tcPr marL="10688" marR="10688" marT="10688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MX" sz="1050" u="none" strike="noStrike" kern="1200" dirty="0">
                          <a:solidFill>
                            <a:srgbClr val="990033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D</a:t>
                      </a:r>
                    </a:p>
                  </a:txBody>
                  <a:tcPr marL="10688" marR="10688" marT="10688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511929773"/>
                  </a:ext>
                </a:extLst>
              </a:tr>
              <a:tr h="162910"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 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 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 1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rgbClr val="990033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044751235"/>
                  </a:ext>
                </a:extLst>
              </a:tr>
              <a:tr h="162910"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8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10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11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rgbClr val="990033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12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5336517"/>
                  </a:ext>
                </a:extLst>
              </a:tr>
              <a:tr h="162910"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13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14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15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16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17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18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rgbClr val="990033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19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40291934"/>
                  </a:ext>
                </a:extLst>
              </a:tr>
              <a:tr h="162910"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20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21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22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23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24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25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rgbClr val="990033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26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04766901"/>
                  </a:ext>
                </a:extLst>
              </a:tr>
              <a:tr h="162910"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27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28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29</a:t>
                      </a:r>
                      <a:endParaRPr lang="es-CL" sz="1050" u="none" strike="noStrike" kern="1200" dirty="0">
                        <a:solidFill>
                          <a:schemeClr val="tx1"/>
                        </a:solidFill>
                        <a:effectLst/>
                        <a:latin typeface="SF Foxboro Script" panose="00000400000000000000" pitchFamily="2" charset="0"/>
                        <a:ea typeface="+mn-ea"/>
                        <a:cs typeface="+mn-cs"/>
                      </a:endParaRP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30</a:t>
                      </a:r>
                      <a:endParaRPr lang="es-CL" sz="1050" u="none" strike="noStrike" kern="1200" dirty="0">
                        <a:solidFill>
                          <a:schemeClr val="tx1"/>
                        </a:solidFill>
                        <a:effectLst/>
                        <a:latin typeface="SF Foxboro Script" panose="00000400000000000000" pitchFamily="2" charset="0"/>
                        <a:ea typeface="+mn-ea"/>
                        <a:cs typeface="+mn-cs"/>
                      </a:endParaRP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endParaRPr lang="es-CL" sz="1050" u="none" strike="noStrike" kern="1200" dirty="0">
                        <a:solidFill>
                          <a:schemeClr val="tx1"/>
                        </a:solidFill>
                        <a:effectLst/>
                        <a:latin typeface="SF Foxboro Script" panose="00000400000000000000" pitchFamily="2" charset="0"/>
                        <a:ea typeface="+mn-ea"/>
                        <a:cs typeface="+mn-cs"/>
                      </a:endParaRP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 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1292870" rtl="0" eaLnBrk="1" fontAlgn="b" latinLnBrk="0" hangingPunct="1"/>
                      <a:r>
                        <a:rPr lang="es-CL" sz="1050" u="none" strike="noStrike" kern="1200" dirty="0">
                          <a:solidFill>
                            <a:schemeClr val="tx1"/>
                          </a:solidFill>
                          <a:effectLst/>
                          <a:latin typeface="SF Foxboro Script" panose="00000400000000000000" pitchFamily="2" charset="0"/>
                          <a:ea typeface="+mn-ea"/>
                          <a:cs typeface="+mn-cs"/>
                        </a:rPr>
                        <a:t> </a:t>
                      </a:r>
                    </a:p>
                  </a:txBody>
                  <a:tcPr marL="28575" marR="28575" marT="19050" marB="28575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22283381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033463196"/>
      </p:ext>
    </p:extLst>
  </p:cSld>
  <p:clrMapOvr>
    <a:masterClrMapping/>
  </p:clrMapOvr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4" name="Imagen 113">
            <a:extLst>
              <a:ext uri="{FF2B5EF4-FFF2-40B4-BE49-F238E27FC236}">
                <a16:creationId xmlns:a16="http://schemas.microsoft.com/office/drawing/2014/main" id="{E2C72D66-3C05-40F4-818E-4CB8631B94FA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26633" t="9514" r="29569" b="27352"/>
          <a:stretch/>
        </p:blipFill>
        <p:spPr>
          <a:xfrm rot="16200000">
            <a:off x="2185505" y="-1998928"/>
            <a:ext cx="697876" cy="5068891"/>
          </a:xfrm>
          <a:prstGeom prst="rect">
            <a:avLst/>
          </a:prstGeom>
        </p:spPr>
      </p:pic>
      <p:sp>
        <p:nvSpPr>
          <p:cNvPr id="112" name="Rectángulo: esquinas redondeadas 111">
            <a:extLst>
              <a:ext uri="{FF2B5EF4-FFF2-40B4-BE49-F238E27FC236}">
                <a16:creationId xmlns:a16="http://schemas.microsoft.com/office/drawing/2014/main" id="{E115D612-3661-42A9-A486-91A7B88EA55F}"/>
              </a:ext>
            </a:extLst>
          </p:cNvPr>
          <p:cNvSpPr/>
          <p:nvPr/>
        </p:nvSpPr>
        <p:spPr>
          <a:xfrm>
            <a:off x="440504" y="6367648"/>
            <a:ext cx="4290148" cy="890633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110" name="Rectángulo: esquinas redondeadas 109">
            <a:extLst>
              <a:ext uri="{FF2B5EF4-FFF2-40B4-BE49-F238E27FC236}">
                <a16:creationId xmlns:a16="http://schemas.microsoft.com/office/drawing/2014/main" id="{9B78243E-FF09-471B-A928-593DCFE6BCF1}"/>
              </a:ext>
            </a:extLst>
          </p:cNvPr>
          <p:cNvSpPr/>
          <p:nvPr/>
        </p:nvSpPr>
        <p:spPr>
          <a:xfrm>
            <a:off x="440505" y="3776826"/>
            <a:ext cx="4290148" cy="1439386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84" name="Rectángulo: esquinas redondeadas 83">
            <a:extLst>
              <a:ext uri="{FF2B5EF4-FFF2-40B4-BE49-F238E27FC236}">
                <a16:creationId xmlns:a16="http://schemas.microsoft.com/office/drawing/2014/main" id="{AD7414DD-8DE6-45B8-8112-9BDDF0B186AF}"/>
              </a:ext>
            </a:extLst>
          </p:cNvPr>
          <p:cNvSpPr/>
          <p:nvPr/>
        </p:nvSpPr>
        <p:spPr>
          <a:xfrm>
            <a:off x="420001" y="1536627"/>
            <a:ext cx="4310651" cy="697874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2" name="Rectángulo: esquinas redondeadas 1">
            <a:extLst>
              <a:ext uri="{FF2B5EF4-FFF2-40B4-BE49-F238E27FC236}">
                <a16:creationId xmlns:a16="http://schemas.microsoft.com/office/drawing/2014/main" id="{99FF4510-806D-4AC7-8D73-69B355A697B8}"/>
              </a:ext>
            </a:extLst>
          </p:cNvPr>
          <p:cNvSpPr/>
          <p:nvPr/>
        </p:nvSpPr>
        <p:spPr>
          <a:xfrm>
            <a:off x="1308997" y="1142665"/>
            <a:ext cx="1021080" cy="217998"/>
          </a:xfrm>
          <a:prstGeom prst="roundRect">
            <a:avLst>
              <a:gd name="adj" fmla="val 0"/>
            </a:avLst>
          </a:prstGeom>
          <a:noFill/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4" name="Rectángulo 3">
            <a:extLst>
              <a:ext uri="{FF2B5EF4-FFF2-40B4-BE49-F238E27FC236}">
                <a16:creationId xmlns:a16="http://schemas.microsoft.com/office/drawing/2014/main" id="{2AFB77A1-E7B9-4F47-9144-3CC7BDF7EE3D}"/>
              </a:ext>
            </a:extLst>
          </p:cNvPr>
          <p:cNvSpPr/>
          <p:nvPr/>
        </p:nvSpPr>
        <p:spPr>
          <a:xfrm>
            <a:off x="440504" y="1056234"/>
            <a:ext cx="1021080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N.º Pedido</a:t>
            </a:r>
            <a:endParaRPr lang="es-CL" dirty="0">
              <a:effectLst/>
              <a:latin typeface="Akazan Lt" panose="02000506020000020003" pitchFamily="2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5" name="Rectángulo: esquinas redondeadas 4">
            <a:extLst>
              <a:ext uri="{FF2B5EF4-FFF2-40B4-BE49-F238E27FC236}">
                <a16:creationId xmlns:a16="http://schemas.microsoft.com/office/drawing/2014/main" id="{2842A9BB-0E44-4F1E-97DD-EF7322732B51}"/>
              </a:ext>
            </a:extLst>
          </p:cNvPr>
          <p:cNvSpPr/>
          <p:nvPr/>
        </p:nvSpPr>
        <p:spPr>
          <a:xfrm>
            <a:off x="3675604" y="1142059"/>
            <a:ext cx="1021080" cy="217998"/>
          </a:xfrm>
          <a:prstGeom prst="roundRect">
            <a:avLst>
              <a:gd name="adj" fmla="val 0"/>
            </a:avLst>
          </a:prstGeom>
          <a:noFill/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6" name="Rectángulo 5">
            <a:extLst>
              <a:ext uri="{FF2B5EF4-FFF2-40B4-BE49-F238E27FC236}">
                <a16:creationId xmlns:a16="http://schemas.microsoft.com/office/drawing/2014/main" id="{7F3D37A6-278E-4B2C-8776-6E7C1A84784E}"/>
              </a:ext>
            </a:extLst>
          </p:cNvPr>
          <p:cNvSpPr/>
          <p:nvPr/>
        </p:nvSpPr>
        <p:spPr>
          <a:xfrm>
            <a:off x="3079506" y="1063864"/>
            <a:ext cx="1021080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Fecha</a:t>
            </a:r>
          </a:p>
        </p:txBody>
      </p:sp>
      <p:grpSp>
        <p:nvGrpSpPr>
          <p:cNvPr id="17" name="Grupo 16">
            <a:extLst>
              <a:ext uri="{FF2B5EF4-FFF2-40B4-BE49-F238E27FC236}">
                <a16:creationId xmlns:a16="http://schemas.microsoft.com/office/drawing/2014/main" id="{A1221EF0-FDFE-48C3-A647-6370BEFC3A9F}"/>
              </a:ext>
            </a:extLst>
          </p:cNvPr>
          <p:cNvGrpSpPr/>
          <p:nvPr/>
        </p:nvGrpSpPr>
        <p:grpSpPr>
          <a:xfrm>
            <a:off x="428996" y="1535416"/>
            <a:ext cx="4190338" cy="715275"/>
            <a:chOff x="461175" y="1120552"/>
            <a:chExt cx="4190338" cy="715275"/>
          </a:xfrm>
        </p:grpSpPr>
        <p:sp>
          <p:nvSpPr>
            <p:cNvPr id="8" name="Rectángulo 7">
              <a:extLst>
                <a:ext uri="{FF2B5EF4-FFF2-40B4-BE49-F238E27FC236}">
                  <a16:creationId xmlns:a16="http://schemas.microsoft.com/office/drawing/2014/main" id="{9A52EE84-0DE8-4F26-AD5E-3CE20593F425}"/>
                </a:ext>
              </a:extLst>
            </p:cNvPr>
            <p:cNvSpPr/>
            <p:nvPr/>
          </p:nvSpPr>
          <p:spPr>
            <a:xfrm>
              <a:off x="477077" y="1120552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Cliente: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" name="Rectángulo 8">
              <a:extLst>
                <a:ext uri="{FF2B5EF4-FFF2-40B4-BE49-F238E27FC236}">
                  <a16:creationId xmlns:a16="http://schemas.microsoft.com/office/drawing/2014/main" id="{0293D1B7-439B-4947-A5F0-41627F3784A1}"/>
                </a:ext>
              </a:extLst>
            </p:cNvPr>
            <p:cNvSpPr/>
            <p:nvPr/>
          </p:nvSpPr>
          <p:spPr>
            <a:xfrm>
              <a:off x="461175" y="1452518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Teléfono: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10" name="Rectángulo 9">
              <a:extLst>
                <a:ext uri="{FF2B5EF4-FFF2-40B4-BE49-F238E27FC236}">
                  <a16:creationId xmlns:a16="http://schemas.microsoft.com/office/drawing/2014/main" id="{18CEE0AE-BC72-4F64-89A2-783C42213717}"/>
                </a:ext>
              </a:extLst>
            </p:cNvPr>
            <p:cNvSpPr/>
            <p:nvPr/>
          </p:nvSpPr>
          <p:spPr>
            <a:xfrm>
              <a:off x="2542395" y="1460468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Celular: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12" name="Conector recto 11">
              <a:extLst>
                <a:ext uri="{FF2B5EF4-FFF2-40B4-BE49-F238E27FC236}">
                  <a16:creationId xmlns:a16="http://schemas.microsoft.com/office/drawing/2014/main" id="{44FD2E21-B38E-48E6-8AF0-3E3DE6E69487}"/>
                </a:ext>
              </a:extLst>
            </p:cNvPr>
            <p:cNvCxnSpPr/>
            <p:nvPr/>
          </p:nvCxnSpPr>
          <p:spPr>
            <a:xfrm>
              <a:off x="1089328" y="1380954"/>
              <a:ext cx="3562185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Conector recto 12">
              <a:extLst>
                <a:ext uri="{FF2B5EF4-FFF2-40B4-BE49-F238E27FC236}">
                  <a16:creationId xmlns:a16="http://schemas.microsoft.com/office/drawing/2014/main" id="{FF0615F5-297B-42CC-9227-B689F664423A}"/>
                </a:ext>
              </a:extLst>
            </p:cNvPr>
            <p:cNvCxnSpPr>
              <a:cxnSpLocks/>
            </p:cNvCxnSpPr>
            <p:nvPr/>
          </p:nvCxnSpPr>
          <p:spPr>
            <a:xfrm>
              <a:off x="1194019" y="1700333"/>
              <a:ext cx="1348376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" name="Conector recto 14">
              <a:extLst>
                <a:ext uri="{FF2B5EF4-FFF2-40B4-BE49-F238E27FC236}">
                  <a16:creationId xmlns:a16="http://schemas.microsoft.com/office/drawing/2014/main" id="{BD48C7B8-5CAC-4F82-9216-C8AB344C1EF2}"/>
                </a:ext>
              </a:extLst>
            </p:cNvPr>
            <p:cNvCxnSpPr>
              <a:cxnSpLocks/>
            </p:cNvCxnSpPr>
            <p:nvPr/>
          </p:nvCxnSpPr>
          <p:spPr>
            <a:xfrm>
              <a:off x="3228230" y="1700333"/>
              <a:ext cx="1423283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7" name="Grupo 26">
            <a:extLst>
              <a:ext uri="{FF2B5EF4-FFF2-40B4-BE49-F238E27FC236}">
                <a16:creationId xmlns:a16="http://schemas.microsoft.com/office/drawing/2014/main" id="{D011FB4B-7475-4BE9-A358-6DA41A8D12AD}"/>
              </a:ext>
            </a:extLst>
          </p:cNvPr>
          <p:cNvGrpSpPr/>
          <p:nvPr/>
        </p:nvGrpSpPr>
        <p:grpSpPr>
          <a:xfrm>
            <a:off x="899417" y="2332501"/>
            <a:ext cx="3359980" cy="319046"/>
            <a:chOff x="864702" y="1908569"/>
            <a:chExt cx="3359980" cy="319046"/>
          </a:xfrm>
        </p:grpSpPr>
        <p:sp>
          <p:nvSpPr>
            <p:cNvPr id="19" name="Rectángulo: esquinas redondeadas 18">
              <a:extLst>
                <a:ext uri="{FF2B5EF4-FFF2-40B4-BE49-F238E27FC236}">
                  <a16:creationId xmlns:a16="http://schemas.microsoft.com/office/drawing/2014/main" id="{90C1F828-0023-4BD0-AE55-1A1D3BABD5CA}"/>
                </a:ext>
              </a:extLst>
            </p:cNvPr>
            <p:cNvSpPr/>
            <p:nvPr/>
          </p:nvSpPr>
          <p:spPr>
            <a:xfrm>
              <a:off x="888509" y="1931042"/>
              <a:ext cx="3336173" cy="267576"/>
            </a:xfrm>
            <a:prstGeom prst="roundRect">
              <a:avLst>
                <a:gd name="adj" fmla="val 3808"/>
              </a:avLst>
            </a:prstGeom>
            <a:solidFill>
              <a:srgbClr val="E5EBF7"/>
            </a:solidFill>
            <a:ln w="6350"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20" name="Rectángulo 19">
              <a:extLst>
                <a:ext uri="{FF2B5EF4-FFF2-40B4-BE49-F238E27FC236}">
                  <a16:creationId xmlns:a16="http://schemas.microsoft.com/office/drawing/2014/main" id="{56986F0A-658A-4DCF-8EF6-0F185C7C5060}"/>
                </a:ext>
              </a:extLst>
            </p:cNvPr>
            <p:cNvSpPr/>
            <p:nvPr/>
          </p:nvSpPr>
          <p:spPr>
            <a:xfrm>
              <a:off x="864702" y="1910995"/>
              <a:ext cx="140708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Tipo de Servicio: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21" name="Rectángulo 20">
              <a:extLst>
                <a:ext uri="{FF2B5EF4-FFF2-40B4-BE49-F238E27FC236}">
                  <a16:creationId xmlns:a16="http://schemas.microsoft.com/office/drawing/2014/main" id="{6492D76D-BD6D-4616-9DE0-599FC92A6658}"/>
                </a:ext>
              </a:extLst>
            </p:cNvPr>
            <p:cNvSpPr/>
            <p:nvPr/>
          </p:nvSpPr>
          <p:spPr>
            <a:xfrm>
              <a:off x="1993616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2" name="Rectángulo 21">
              <a:extLst>
                <a:ext uri="{FF2B5EF4-FFF2-40B4-BE49-F238E27FC236}">
                  <a16:creationId xmlns:a16="http://schemas.microsoft.com/office/drawing/2014/main" id="{BE82BD38-E445-4696-A0AB-597A418C5665}"/>
                </a:ext>
              </a:extLst>
            </p:cNvPr>
            <p:cNvSpPr/>
            <p:nvPr/>
          </p:nvSpPr>
          <p:spPr>
            <a:xfrm>
              <a:off x="2072635" y="1908569"/>
              <a:ext cx="654616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Costura</a:t>
              </a:r>
            </a:p>
          </p:txBody>
        </p:sp>
        <p:sp>
          <p:nvSpPr>
            <p:cNvPr id="23" name="Rectángulo 22">
              <a:extLst>
                <a:ext uri="{FF2B5EF4-FFF2-40B4-BE49-F238E27FC236}">
                  <a16:creationId xmlns:a16="http://schemas.microsoft.com/office/drawing/2014/main" id="{68F4B250-3831-418F-BFC4-D431DBC2CA70}"/>
                </a:ext>
              </a:extLst>
            </p:cNvPr>
            <p:cNvSpPr/>
            <p:nvPr/>
          </p:nvSpPr>
          <p:spPr>
            <a:xfrm>
              <a:off x="2660329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4" name="Rectángulo 23">
              <a:extLst>
                <a:ext uri="{FF2B5EF4-FFF2-40B4-BE49-F238E27FC236}">
                  <a16:creationId xmlns:a16="http://schemas.microsoft.com/office/drawing/2014/main" id="{4AA89D6B-DBBA-402D-AEBE-71E144A67F00}"/>
                </a:ext>
              </a:extLst>
            </p:cNvPr>
            <p:cNvSpPr/>
            <p:nvPr/>
          </p:nvSpPr>
          <p:spPr>
            <a:xfrm>
              <a:off x="2750460" y="1915094"/>
              <a:ext cx="81676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Confección</a:t>
              </a:r>
            </a:p>
          </p:txBody>
        </p:sp>
        <p:sp>
          <p:nvSpPr>
            <p:cNvPr id="25" name="Rectángulo 24">
              <a:extLst>
                <a:ext uri="{FF2B5EF4-FFF2-40B4-BE49-F238E27FC236}">
                  <a16:creationId xmlns:a16="http://schemas.microsoft.com/office/drawing/2014/main" id="{E35C0224-B0B5-4F53-8A83-F99AB3741D53}"/>
                </a:ext>
              </a:extLst>
            </p:cNvPr>
            <p:cNvSpPr/>
            <p:nvPr/>
          </p:nvSpPr>
          <p:spPr>
            <a:xfrm>
              <a:off x="3522045" y="2000787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6" name="Rectángulo 25">
              <a:extLst>
                <a:ext uri="{FF2B5EF4-FFF2-40B4-BE49-F238E27FC236}">
                  <a16:creationId xmlns:a16="http://schemas.microsoft.com/office/drawing/2014/main" id="{6D0BC1E9-E235-4F61-AC23-ACA0B4CF88CA}"/>
                </a:ext>
              </a:extLst>
            </p:cNvPr>
            <p:cNvSpPr/>
            <p:nvPr/>
          </p:nvSpPr>
          <p:spPr>
            <a:xfrm>
              <a:off x="3612029" y="1915094"/>
              <a:ext cx="552402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Otros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sp>
        <p:nvSpPr>
          <p:cNvPr id="28" name="Rectángulo 27">
            <a:extLst>
              <a:ext uri="{FF2B5EF4-FFF2-40B4-BE49-F238E27FC236}">
                <a16:creationId xmlns:a16="http://schemas.microsoft.com/office/drawing/2014/main" id="{68588BD4-AE96-4CF9-9C4B-24A6D79FE99D}"/>
              </a:ext>
            </a:extLst>
          </p:cNvPr>
          <p:cNvSpPr/>
          <p:nvPr/>
        </p:nvSpPr>
        <p:spPr>
          <a:xfrm>
            <a:off x="354701" y="2633649"/>
            <a:ext cx="2183733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Descripción del Servicio:</a:t>
            </a:r>
            <a:endParaRPr lang="es-CL" dirty="0">
              <a:effectLst/>
              <a:latin typeface="Akazan Lt" panose="02000506020000020003" pitchFamily="2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pic>
        <p:nvPicPr>
          <p:cNvPr id="30" name="Imagen 29">
            <a:extLst>
              <a:ext uri="{FF2B5EF4-FFF2-40B4-BE49-F238E27FC236}">
                <a16:creationId xmlns:a16="http://schemas.microsoft.com/office/drawing/2014/main" id="{3E931A31-DC47-4A40-8DA9-8FC83A9306DD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203" t="66278" r="8673" b="23449"/>
          <a:stretch/>
        </p:blipFill>
        <p:spPr>
          <a:xfrm>
            <a:off x="440505" y="2944813"/>
            <a:ext cx="4301657" cy="738769"/>
          </a:xfrm>
          <a:prstGeom prst="rect">
            <a:avLst/>
          </a:prstGeom>
        </p:spPr>
      </p:pic>
      <p:grpSp>
        <p:nvGrpSpPr>
          <p:cNvPr id="76" name="Grupo 75">
            <a:extLst>
              <a:ext uri="{FF2B5EF4-FFF2-40B4-BE49-F238E27FC236}">
                <a16:creationId xmlns:a16="http://schemas.microsoft.com/office/drawing/2014/main" id="{EBD2F4EC-A8BF-4680-A871-AD5F1ACFA33A}"/>
              </a:ext>
            </a:extLst>
          </p:cNvPr>
          <p:cNvGrpSpPr/>
          <p:nvPr/>
        </p:nvGrpSpPr>
        <p:grpSpPr>
          <a:xfrm>
            <a:off x="513147" y="3825721"/>
            <a:ext cx="4187950" cy="1277269"/>
            <a:chOff x="425691" y="4023521"/>
            <a:chExt cx="4187950" cy="1277269"/>
          </a:xfrm>
        </p:grpSpPr>
        <p:sp>
          <p:nvSpPr>
            <p:cNvPr id="39" name="Rectángulo 38">
              <a:extLst>
                <a:ext uri="{FF2B5EF4-FFF2-40B4-BE49-F238E27FC236}">
                  <a16:creationId xmlns:a16="http://schemas.microsoft.com/office/drawing/2014/main" id="{02E4A93C-8F9C-4884-B2B6-80528735D3E3}"/>
                </a:ext>
              </a:extLst>
            </p:cNvPr>
            <p:cNvSpPr/>
            <p:nvPr/>
          </p:nvSpPr>
          <p:spPr>
            <a:xfrm>
              <a:off x="425691" y="4023521"/>
              <a:ext cx="118105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Ficha de Medidas</a:t>
              </a:r>
            </a:p>
          </p:txBody>
        </p:sp>
        <p:sp>
          <p:nvSpPr>
            <p:cNvPr id="41" name="Rectángulo 40">
              <a:extLst>
                <a:ext uri="{FF2B5EF4-FFF2-40B4-BE49-F238E27FC236}">
                  <a16:creationId xmlns:a16="http://schemas.microsoft.com/office/drawing/2014/main" id="{92B9E128-7B4C-45E7-9BA8-B9EA85687B92}"/>
                </a:ext>
              </a:extLst>
            </p:cNvPr>
            <p:cNvSpPr/>
            <p:nvPr/>
          </p:nvSpPr>
          <p:spPr>
            <a:xfrm>
              <a:off x="754528" y="4254831"/>
              <a:ext cx="66475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H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ombros</a:t>
              </a:r>
            </a:p>
          </p:txBody>
        </p:sp>
        <p:grpSp>
          <p:nvGrpSpPr>
            <p:cNvPr id="53" name="Grupo 52">
              <a:extLst>
                <a:ext uri="{FF2B5EF4-FFF2-40B4-BE49-F238E27FC236}">
                  <a16:creationId xmlns:a16="http://schemas.microsoft.com/office/drawing/2014/main" id="{F280F20A-CEEA-4B75-946C-268CF551042A}"/>
                </a:ext>
              </a:extLst>
            </p:cNvPr>
            <p:cNvGrpSpPr/>
            <p:nvPr/>
          </p:nvGrpSpPr>
          <p:grpSpPr>
            <a:xfrm>
              <a:off x="499785" y="4324233"/>
              <a:ext cx="319496" cy="903494"/>
              <a:chOff x="499785" y="4324233"/>
              <a:chExt cx="319496" cy="903494"/>
            </a:xfrm>
          </p:grpSpPr>
          <p:sp>
            <p:nvSpPr>
              <p:cNvPr id="40" name="Rectángulo 39">
                <a:extLst>
                  <a:ext uri="{FF2B5EF4-FFF2-40B4-BE49-F238E27FC236}">
                    <a16:creationId xmlns:a16="http://schemas.microsoft.com/office/drawing/2014/main" id="{E47B04F6-4E0C-443A-9D7F-51CC3A6E8167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 dirty="0"/>
              </a:p>
            </p:txBody>
          </p:sp>
          <p:sp>
            <p:nvSpPr>
              <p:cNvPr id="42" name="Rectángulo 41">
                <a:extLst>
                  <a:ext uri="{FF2B5EF4-FFF2-40B4-BE49-F238E27FC236}">
                    <a16:creationId xmlns:a16="http://schemas.microsoft.com/office/drawing/2014/main" id="{E0D8D7D1-E8A9-477D-BB59-7D4037A10AD8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3" name="Rectángulo 42">
                <a:extLst>
                  <a:ext uri="{FF2B5EF4-FFF2-40B4-BE49-F238E27FC236}">
                    <a16:creationId xmlns:a16="http://schemas.microsoft.com/office/drawing/2014/main" id="{F11EEA12-BB2F-4295-96AC-15AABB2EB594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4" name="Rectángulo 43">
                <a:extLst>
                  <a:ext uri="{FF2B5EF4-FFF2-40B4-BE49-F238E27FC236}">
                    <a16:creationId xmlns:a16="http://schemas.microsoft.com/office/drawing/2014/main" id="{4CA8619C-54F1-4E1B-8AD0-2AB97850AF39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5" name="Rectángulo 44">
                <a:extLst>
                  <a:ext uri="{FF2B5EF4-FFF2-40B4-BE49-F238E27FC236}">
                    <a16:creationId xmlns:a16="http://schemas.microsoft.com/office/drawing/2014/main" id="{A892E23F-412E-4C2B-BF07-19DEFB875F6D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48" name="Rectángulo 47">
              <a:extLst>
                <a:ext uri="{FF2B5EF4-FFF2-40B4-BE49-F238E27FC236}">
                  <a16:creationId xmlns:a16="http://schemas.microsoft.com/office/drawing/2014/main" id="{F61B7A8A-9FD8-4CD0-98C1-D19A7D442815}"/>
                </a:ext>
              </a:extLst>
            </p:cNvPr>
            <p:cNvSpPr/>
            <p:nvPr/>
          </p:nvSpPr>
          <p:spPr>
            <a:xfrm>
              <a:off x="754528" y="4446790"/>
              <a:ext cx="66475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Busto</a:t>
              </a:r>
            </a:p>
          </p:txBody>
        </p:sp>
        <p:sp>
          <p:nvSpPr>
            <p:cNvPr id="49" name="Rectángulo 48">
              <a:extLst>
                <a:ext uri="{FF2B5EF4-FFF2-40B4-BE49-F238E27FC236}">
                  <a16:creationId xmlns:a16="http://schemas.microsoft.com/office/drawing/2014/main" id="{CB2C72A1-AB47-4A03-B163-24BB2C1F201C}"/>
                </a:ext>
              </a:extLst>
            </p:cNvPr>
            <p:cNvSpPr/>
            <p:nvPr/>
          </p:nvSpPr>
          <p:spPr>
            <a:xfrm>
              <a:off x="754528" y="4627222"/>
              <a:ext cx="934027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Larg</a:t>
              </a: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 Espalda</a:t>
              </a:r>
            </a:p>
          </p:txBody>
        </p:sp>
        <p:sp>
          <p:nvSpPr>
            <p:cNvPr id="50" name="Rectángulo 49">
              <a:extLst>
                <a:ext uri="{FF2B5EF4-FFF2-40B4-BE49-F238E27FC236}">
                  <a16:creationId xmlns:a16="http://schemas.microsoft.com/office/drawing/2014/main" id="{C5BC14CB-F47E-4D58-8F68-DDE41F381913}"/>
                </a:ext>
              </a:extLst>
            </p:cNvPr>
            <p:cNvSpPr/>
            <p:nvPr/>
          </p:nvSpPr>
          <p:spPr>
            <a:xfrm>
              <a:off x="754528" y="4819750"/>
              <a:ext cx="934027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Busto</a:t>
              </a:r>
            </a:p>
          </p:txBody>
        </p:sp>
        <p:sp>
          <p:nvSpPr>
            <p:cNvPr id="52" name="Rectángulo 51">
              <a:extLst>
                <a:ext uri="{FF2B5EF4-FFF2-40B4-BE49-F238E27FC236}">
                  <a16:creationId xmlns:a16="http://schemas.microsoft.com/office/drawing/2014/main" id="{39884370-F146-4FD9-9DE4-63D0F5CF1CFD}"/>
                </a:ext>
              </a:extLst>
            </p:cNvPr>
            <p:cNvSpPr/>
            <p:nvPr/>
          </p:nvSpPr>
          <p:spPr>
            <a:xfrm>
              <a:off x="763644" y="5019073"/>
              <a:ext cx="54205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</a:t>
              </a:r>
            </a:p>
          </p:txBody>
        </p:sp>
        <p:grpSp>
          <p:nvGrpSpPr>
            <p:cNvPr id="54" name="Grupo 53">
              <a:extLst>
                <a:ext uri="{FF2B5EF4-FFF2-40B4-BE49-F238E27FC236}">
                  <a16:creationId xmlns:a16="http://schemas.microsoft.com/office/drawing/2014/main" id="{899D3852-9FE5-4802-ABAC-63F149199D1B}"/>
                </a:ext>
              </a:extLst>
            </p:cNvPr>
            <p:cNvGrpSpPr/>
            <p:nvPr/>
          </p:nvGrpSpPr>
          <p:grpSpPr>
            <a:xfrm>
              <a:off x="1603520" y="4324233"/>
              <a:ext cx="319496" cy="903494"/>
              <a:chOff x="499785" y="4324233"/>
              <a:chExt cx="319496" cy="903494"/>
            </a:xfrm>
          </p:grpSpPr>
          <p:sp>
            <p:nvSpPr>
              <p:cNvPr id="55" name="Rectángulo 54">
                <a:extLst>
                  <a:ext uri="{FF2B5EF4-FFF2-40B4-BE49-F238E27FC236}">
                    <a16:creationId xmlns:a16="http://schemas.microsoft.com/office/drawing/2014/main" id="{B9500116-F8A0-4B60-A41D-DDA61DAD96E1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6" name="Rectángulo 55">
                <a:extLst>
                  <a:ext uri="{FF2B5EF4-FFF2-40B4-BE49-F238E27FC236}">
                    <a16:creationId xmlns:a16="http://schemas.microsoft.com/office/drawing/2014/main" id="{32936542-49CC-49B3-82EB-7BF61A120F45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7" name="Rectángulo 56">
                <a:extLst>
                  <a:ext uri="{FF2B5EF4-FFF2-40B4-BE49-F238E27FC236}">
                    <a16:creationId xmlns:a16="http://schemas.microsoft.com/office/drawing/2014/main" id="{8750774D-2064-4D64-A3A9-4DF20C839018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8" name="Rectángulo 57">
                <a:extLst>
                  <a:ext uri="{FF2B5EF4-FFF2-40B4-BE49-F238E27FC236}">
                    <a16:creationId xmlns:a16="http://schemas.microsoft.com/office/drawing/2014/main" id="{83283F80-022F-44A8-A5C5-F600B41761E0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9" name="Rectángulo 58">
                <a:extLst>
                  <a:ext uri="{FF2B5EF4-FFF2-40B4-BE49-F238E27FC236}">
                    <a16:creationId xmlns:a16="http://schemas.microsoft.com/office/drawing/2014/main" id="{B3B65F57-430F-44F5-B56A-77EC86B78C32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60" name="Rectángulo 59">
              <a:extLst>
                <a:ext uri="{FF2B5EF4-FFF2-40B4-BE49-F238E27FC236}">
                  <a16:creationId xmlns:a16="http://schemas.microsoft.com/office/drawing/2014/main" id="{6466DA8E-C652-4658-9DE6-CC4010FF4254}"/>
                </a:ext>
              </a:extLst>
            </p:cNvPr>
            <p:cNvSpPr/>
            <p:nvPr/>
          </p:nvSpPr>
          <p:spPr>
            <a:xfrm>
              <a:off x="1857045" y="4249221"/>
              <a:ext cx="140225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Frente </a:t>
              </a:r>
            </a:p>
          </p:txBody>
        </p:sp>
        <p:sp>
          <p:nvSpPr>
            <p:cNvPr id="61" name="Rectángulo 60">
              <a:extLst>
                <a:ext uri="{FF2B5EF4-FFF2-40B4-BE49-F238E27FC236}">
                  <a16:creationId xmlns:a16="http://schemas.microsoft.com/office/drawing/2014/main" id="{31371062-0AD6-4B71-A228-5A8B2CD3F31E}"/>
                </a:ext>
              </a:extLst>
            </p:cNvPr>
            <p:cNvSpPr/>
            <p:nvPr/>
          </p:nvSpPr>
          <p:spPr>
            <a:xfrm>
              <a:off x="1857045" y="4448480"/>
              <a:ext cx="1327750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Costado</a:t>
              </a:r>
            </a:p>
          </p:txBody>
        </p:sp>
        <p:sp>
          <p:nvSpPr>
            <p:cNvPr id="62" name="Rectángulo 61">
              <a:extLst>
                <a:ext uri="{FF2B5EF4-FFF2-40B4-BE49-F238E27FC236}">
                  <a16:creationId xmlns:a16="http://schemas.microsoft.com/office/drawing/2014/main" id="{5A4E51EF-8D78-4EC7-9B0F-BE0BEA9BB197}"/>
                </a:ext>
              </a:extLst>
            </p:cNvPr>
            <p:cNvSpPr/>
            <p:nvPr/>
          </p:nvSpPr>
          <p:spPr>
            <a:xfrm>
              <a:off x="1867696" y="4627222"/>
              <a:ext cx="60857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Cadera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63" name="Rectángulo 62">
              <a:extLst>
                <a:ext uri="{FF2B5EF4-FFF2-40B4-BE49-F238E27FC236}">
                  <a16:creationId xmlns:a16="http://schemas.microsoft.com/office/drawing/2014/main" id="{14010947-628E-4464-9589-CBFF26BCD86C}"/>
                </a:ext>
              </a:extLst>
            </p:cNvPr>
            <p:cNvSpPr/>
            <p:nvPr/>
          </p:nvSpPr>
          <p:spPr>
            <a:xfrm>
              <a:off x="1867696" y="4813319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Rodilla</a:t>
              </a:r>
            </a:p>
          </p:txBody>
        </p:sp>
        <p:sp>
          <p:nvSpPr>
            <p:cNvPr id="64" name="Rectángulo 63">
              <a:extLst>
                <a:ext uri="{FF2B5EF4-FFF2-40B4-BE49-F238E27FC236}">
                  <a16:creationId xmlns:a16="http://schemas.microsoft.com/office/drawing/2014/main" id="{B9F5A617-31DA-4B42-AA9F-20464752E28F}"/>
                </a:ext>
              </a:extLst>
            </p:cNvPr>
            <p:cNvSpPr/>
            <p:nvPr/>
          </p:nvSpPr>
          <p:spPr>
            <a:xfrm>
              <a:off x="1862655" y="5016100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Rodilla</a:t>
              </a:r>
            </a:p>
          </p:txBody>
        </p:sp>
        <p:grpSp>
          <p:nvGrpSpPr>
            <p:cNvPr id="65" name="Grupo 64">
              <a:extLst>
                <a:ext uri="{FF2B5EF4-FFF2-40B4-BE49-F238E27FC236}">
                  <a16:creationId xmlns:a16="http://schemas.microsoft.com/office/drawing/2014/main" id="{320CD5EF-93F7-494C-8D7A-6A0B8DEABED7}"/>
                </a:ext>
              </a:extLst>
            </p:cNvPr>
            <p:cNvGrpSpPr/>
            <p:nvPr/>
          </p:nvGrpSpPr>
          <p:grpSpPr>
            <a:xfrm>
              <a:off x="3122565" y="4330398"/>
              <a:ext cx="319496" cy="903494"/>
              <a:chOff x="499785" y="4324233"/>
              <a:chExt cx="319496" cy="903494"/>
            </a:xfrm>
          </p:grpSpPr>
          <p:sp>
            <p:nvSpPr>
              <p:cNvPr id="66" name="Rectángulo 65">
                <a:extLst>
                  <a:ext uri="{FF2B5EF4-FFF2-40B4-BE49-F238E27FC236}">
                    <a16:creationId xmlns:a16="http://schemas.microsoft.com/office/drawing/2014/main" id="{F5AFC7C4-3C8D-4234-9F99-591641CB149C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7" name="Rectángulo 66">
                <a:extLst>
                  <a:ext uri="{FF2B5EF4-FFF2-40B4-BE49-F238E27FC236}">
                    <a16:creationId xmlns:a16="http://schemas.microsoft.com/office/drawing/2014/main" id="{672EC4D9-7968-40EF-8E37-0AB1B0B57B4D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8" name="Rectángulo 67">
                <a:extLst>
                  <a:ext uri="{FF2B5EF4-FFF2-40B4-BE49-F238E27FC236}">
                    <a16:creationId xmlns:a16="http://schemas.microsoft.com/office/drawing/2014/main" id="{79992F34-89A5-437A-A008-60DF00CD58FB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9" name="Rectángulo 68">
                <a:extLst>
                  <a:ext uri="{FF2B5EF4-FFF2-40B4-BE49-F238E27FC236}">
                    <a16:creationId xmlns:a16="http://schemas.microsoft.com/office/drawing/2014/main" id="{5A44A7C8-1EF2-4BA3-A253-805C71A8205A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70" name="Rectángulo 69">
                <a:extLst>
                  <a:ext uri="{FF2B5EF4-FFF2-40B4-BE49-F238E27FC236}">
                    <a16:creationId xmlns:a16="http://schemas.microsoft.com/office/drawing/2014/main" id="{9FCEB1F4-D108-40F4-9C61-46A7811EF12A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71" name="Rectángulo 70">
              <a:extLst>
                <a:ext uri="{FF2B5EF4-FFF2-40B4-BE49-F238E27FC236}">
                  <a16:creationId xmlns:a16="http://schemas.microsoft.com/office/drawing/2014/main" id="{7667203C-F86F-4632-8695-E8C8F777376B}"/>
                </a:ext>
              </a:extLst>
            </p:cNvPr>
            <p:cNvSpPr/>
            <p:nvPr/>
          </p:nvSpPr>
          <p:spPr>
            <a:xfrm>
              <a:off x="3391445" y="4257235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Pantalones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2" name="Rectángulo 71">
              <a:extLst>
                <a:ext uri="{FF2B5EF4-FFF2-40B4-BE49-F238E27FC236}">
                  <a16:creationId xmlns:a16="http://schemas.microsoft.com/office/drawing/2014/main" id="{58BFB19A-50EB-45F1-A3CE-85D479F6FF63}"/>
                </a:ext>
              </a:extLst>
            </p:cNvPr>
            <p:cNvSpPr/>
            <p:nvPr/>
          </p:nvSpPr>
          <p:spPr>
            <a:xfrm>
              <a:off x="3392643" y="4443247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Falda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3" name="Rectángulo 72">
              <a:extLst>
                <a:ext uri="{FF2B5EF4-FFF2-40B4-BE49-F238E27FC236}">
                  <a16:creationId xmlns:a16="http://schemas.microsoft.com/office/drawing/2014/main" id="{1D61C0AB-6E23-4955-B604-F5425931A240}"/>
                </a:ext>
              </a:extLst>
            </p:cNvPr>
            <p:cNvSpPr/>
            <p:nvPr/>
          </p:nvSpPr>
          <p:spPr>
            <a:xfrm>
              <a:off x="3388231" y="4632248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Brazos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4" name="Rectángulo 73">
              <a:extLst>
                <a:ext uri="{FF2B5EF4-FFF2-40B4-BE49-F238E27FC236}">
                  <a16:creationId xmlns:a16="http://schemas.microsoft.com/office/drawing/2014/main" id="{82FFD66E-2E43-472B-9751-82F25D60E63F}"/>
                </a:ext>
              </a:extLst>
            </p:cNvPr>
            <p:cNvSpPr/>
            <p:nvPr/>
          </p:nvSpPr>
          <p:spPr>
            <a:xfrm>
              <a:off x="3391445" y="4824776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Brazos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5" name="Rectángulo 74">
              <a:extLst>
                <a:ext uri="{FF2B5EF4-FFF2-40B4-BE49-F238E27FC236}">
                  <a16:creationId xmlns:a16="http://schemas.microsoft.com/office/drawing/2014/main" id="{567DC8AA-44AB-4858-80A5-59093DB9B205}"/>
                </a:ext>
              </a:extLst>
            </p:cNvPr>
            <p:cNvSpPr/>
            <p:nvPr/>
          </p:nvSpPr>
          <p:spPr>
            <a:xfrm>
              <a:off x="3392014" y="5019687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Puños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77" name="Grupo 76">
            <a:extLst>
              <a:ext uri="{FF2B5EF4-FFF2-40B4-BE49-F238E27FC236}">
                <a16:creationId xmlns:a16="http://schemas.microsoft.com/office/drawing/2014/main" id="{E1C409F8-653D-4D9B-BD5A-C6F51AAA093A}"/>
              </a:ext>
            </a:extLst>
          </p:cNvPr>
          <p:cNvGrpSpPr/>
          <p:nvPr/>
        </p:nvGrpSpPr>
        <p:grpSpPr>
          <a:xfrm>
            <a:off x="827247" y="5284367"/>
            <a:ext cx="3869438" cy="314947"/>
            <a:chOff x="846774" y="1908569"/>
            <a:chExt cx="3869438" cy="314947"/>
          </a:xfrm>
        </p:grpSpPr>
        <p:sp>
          <p:nvSpPr>
            <p:cNvPr id="78" name="Rectángulo: esquinas redondeadas 77">
              <a:extLst>
                <a:ext uri="{FF2B5EF4-FFF2-40B4-BE49-F238E27FC236}">
                  <a16:creationId xmlns:a16="http://schemas.microsoft.com/office/drawing/2014/main" id="{2060D2E5-A165-4593-B293-BEB07BBA723F}"/>
                </a:ext>
              </a:extLst>
            </p:cNvPr>
            <p:cNvSpPr/>
            <p:nvPr/>
          </p:nvSpPr>
          <p:spPr>
            <a:xfrm>
              <a:off x="888509" y="1931042"/>
              <a:ext cx="3548063" cy="267576"/>
            </a:xfrm>
            <a:prstGeom prst="roundRect">
              <a:avLst>
                <a:gd name="adj" fmla="val 3808"/>
              </a:avLst>
            </a:prstGeom>
            <a:solidFill>
              <a:srgbClr val="E5EBF7"/>
            </a:solidFill>
            <a:ln w="6350"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79" name="Rectángulo 78">
              <a:extLst>
                <a:ext uri="{FF2B5EF4-FFF2-40B4-BE49-F238E27FC236}">
                  <a16:creationId xmlns:a16="http://schemas.microsoft.com/office/drawing/2014/main" id="{E7877A37-7626-4D32-BC91-E7815A0457B0}"/>
                </a:ext>
              </a:extLst>
            </p:cNvPr>
            <p:cNvSpPr/>
            <p:nvPr/>
          </p:nvSpPr>
          <p:spPr>
            <a:xfrm>
              <a:off x="846774" y="1910995"/>
              <a:ext cx="140708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Material Utilizado</a:t>
              </a:r>
            </a:p>
          </p:txBody>
        </p:sp>
        <p:sp>
          <p:nvSpPr>
            <p:cNvPr id="80" name="Rectángulo 79">
              <a:extLst>
                <a:ext uri="{FF2B5EF4-FFF2-40B4-BE49-F238E27FC236}">
                  <a16:creationId xmlns:a16="http://schemas.microsoft.com/office/drawing/2014/main" id="{EED52FFC-D234-4972-9362-CCA8BD8E1E1D}"/>
                </a:ext>
              </a:extLst>
            </p:cNvPr>
            <p:cNvSpPr/>
            <p:nvPr/>
          </p:nvSpPr>
          <p:spPr>
            <a:xfrm>
              <a:off x="1951784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81" name="Rectángulo 80">
              <a:extLst>
                <a:ext uri="{FF2B5EF4-FFF2-40B4-BE49-F238E27FC236}">
                  <a16:creationId xmlns:a16="http://schemas.microsoft.com/office/drawing/2014/main" id="{810D7B33-A378-48EE-81DB-D80ABF08CAFF}"/>
                </a:ext>
              </a:extLst>
            </p:cNvPr>
            <p:cNvSpPr/>
            <p:nvPr/>
          </p:nvSpPr>
          <p:spPr>
            <a:xfrm>
              <a:off x="2018850" y="1908569"/>
              <a:ext cx="1230415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Traído por cliente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82" name="Rectángulo 81">
              <a:extLst>
                <a:ext uri="{FF2B5EF4-FFF2-40B4-BE49-F238E27FC236}">
                  <a16:creationId xmlns:a16="http://schemas.microsoft.com/office/drawing/2014/main" id="{C6BA340D-8998-4AB9-89C7-B008C984CE74}"/>
                </a:ext>
              </a:extLst>
            </p:cNvPr>
            <p:cNvSpPr/>
            <p:nvPr/>
          </p:nvSpPr>
          <p:spPr>
            <a:xfrm>
              <a:off x="3114635" y="2000787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85" name="Rectángulo 84">
              <a:extLst>
                <a:ext uri="{FF2B5EF4-FFF2-40B4-BE49-F238E27FC236}">
                  <a16:creationId xmlns:a16="http://schemas.microsoft.com/office/drawing/2014/main" id="{E804BDC5-B8E3-4BEE-B9A1-7A7F9FE1772F}"/>
                </a:ext>
              </a:extLst>
            </p:cNvPr>
            <p:cNvSpPr/>
            <p:nvPr/>
          </p:nvSpPr>
          <p:spPr>
            <a:xfrm>
              <a:off x="3194974" y="1908569"/>
              <a:ext cx="152123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Comprado por uno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pic>
        <p:nvPicPr>
          <p:cNvPr id="86" name="Imagen 85">
            <a:extLst>
              <a:ext uri="{FF2B5EF4-FFF2-40B4-BE49-F238E27FC236}">
                <a16:creationId xmlns:a16="http://schemas.microsoft.com/office/drawing/2014/main" id="{5E40D706-1789-41B8-8B26-B918DFB9E15B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203" t="66278" r="8673" b="23356"/>
          <a:stretch/>
        </p:blipFill>
        <p:spPr>
          <a:xfrm>
            <a:off x="420002" y="5572807"/>
            <a:ext cx="4301657" cy="745544"/>
          </a:xfrm>
          <a:prstGeom prst="rect">
            <a:avLst/>
          </a:prstGeom>
        </p:spPr>
      </p:pic>
      <p:grpSp>
        <p:nvGrpSpPr>
          <p:cNvPr id="99" name="Grupo 98">
            <a:extLst>
              <a:ext uri="{FF2B5EF4-FFF2-40B4-BE49-F238E27FC236}">
                <a16:creationId xmlns:a16="http://schemas.microsoft.com/office/drawing/2014/main" id="{A495B0AB-2D8A-4029-A820-29583E476264}"/>
              </a:ext>
            </a:extLst>
          </p:cNvPr>
          <p:cNvGrpSpPr/>
          <p:nvPr/>
        </p:nvGrpSpPr>
        <p:grpSpPr>
          <a:xfrm>
            <a:off x="513886" y="6402346"/>
            <a:ext cx="4328637" cy="751470"/>
            <a:chOff x="507023" y="6357999"/>
            <a:chExt cx="4328637" cy="751470"/>
          </a:xfrm>
        </p:grpSpPr>
        <p:sp>
          <p:nvSpPr>
            <p:cNvPr id="88" name="Rectángulo 87">
              <a:extLst>
                <a:ext uri="{FF2B5EF4-FFF2-40B4-BE49-F238E27FC236}">
                  <a16:creationId xmlns:a16="http://schemas.microsoft.com/office/drawing/2014/main" id="{CABB359B-7FAA-4851-BFBB-C7E16CD1F9CA}"/>
                </a:ext>
              </a:extLst>
            </p:cNvPr>
            <p:cNvSpPr/>
            <p:nvPr/>
          </p:nvSpPr>
          <p:spPr>
            <a:xfrm>
              <a:off x="507023" y="6357999"/>
              <a:ext cx="1590222" cy="34394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6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Formas de Pago</a:t>
              </a:r>
              <a:endParaRPr lang="es-CL" sz="16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89" name="Rectángulo 88">
              <a:extLst>
                <a:ext uri="{FF2B5EF4-FFF2-40B4-BE49-F238E27FC236}">
                  <a16:creationId xmlns:a16="http://schemas.microsoft.com/office/drawing/2014/main" id="{5C3FB13F-67AB-4E67-B8DB-16F6AEF462D6}"/>
                </a:ext>
              </a:extLst>
            </p:cNvPr>
            <p:cNvSpPr/>
            <p:nvPr/>
          </p:nvSpPr>
          <p:spPr>
            <a:xfrm>
              <a:off x="508665" y="6755574"/>
              <a:ext cx="118105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Total a Pagar: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90" name="Conector recto 89">
              <a:extLst>
                <a:ext uri="{FF2B5EF4-FFF2-40B4-BE49-F238E27FC236}">
                  <a16:creationId xmlns:a16="http://schemas.microsoft.com/office/drawing/2014/main" id="{E991F5D5-602F-41C6-A05E-4F641BA735F5}"/>
                </a:ext>
              </a:extLst>
            </p:cNvPr>
            <p:cNvCxnSpPr>
              <a:cxnSpLocks/>
            </p:cNvCxnSpPr>
            <p:nvPr/>
          </p:nvCxnSpPr>
          <p:spPr>
            <a:xfrm>
              <a:off x="1405339" y="6956676"/>
              <a:ext cx="1125661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3" name="Rectángulo 92">
              <a:extLst>
                <a:ext uri="{FF2B5EF4-FFF2-40B4-BE49-F238E27FC236}">
                  <a16:creationId xmlns:a16="http://schemas.microsoft.com/office/drawing/2014/main" id="{6EBF0BAA-1830-4082-9014-C97DF0F57357}"/>
                </a:ext>
              </a:extLst>
            </p:cNvPr>
            <p:cNvSpPr/>
            <p:nvPr/>
          </p:nvSpPr>
          <p:spPr>
            <a:xfrm>
              <a:off x="2618328" y="6480608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94" name="Rectángulo 93">
              <a:extLst>
                <a:ext uri="{FF2B5EF4-FFF2-40B4-BE49-F238E27FC236}">
                  <a16:creationId xmlns:a16="http://schemas.microsoft.com/office/drawing/2014/main" id="{6B27A875-5C49-4CE4-884A-53A0A9CD71C2}"/>
                </a:ext>
              </a:extLst>
            </p:cNvPr>
            <p:cNvSpPr/>
            <p:nvPr/>
          </p:nvSpPr>
          <p:spPr>
            <a:xfrm>
              <a:off x="2698547" y="6392360"/>
              <a:ext cx="213711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50% Adel</a:t>
              </a: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anto / 50% Entrega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5" name="Rectángulo 94">
              <a:extLst>
                <a:ext uri="{FF2B5EF4-FFF2-40B4-BE49-F238E27FC236}">
                  <a16:creationId xmlns:a16="http://schemas.microsoft.com/office/drawing/2014/main" id="{796D9CDE-CE6A-44BC-B977-018DBDB7ADB1}"/>
                </a:ext>
              </a:extLst>
            </p:cNvPr>
            <p:cNvSpPr/>
            <p:nvPr/>
          </p:nvSpPr>
          <p:spPr>
            <a:xfrm>
              <a:off x="2618327" y="6671604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96" name="Rectángulo 95">
              <a:extLst>
                <a:ext uri="{FF2B5EF4-FFF2-40B4-BE49-F238E27FC236}">
                  <a16:creationId xmlns:a16="http://schemas.microsoft.com/office/drawing/2014/main" id="{E1A9C05A-E9F5-40BA-9B89-F4925868A6E2}"/>
                </a:ext>
              </a:extLst>
            </p:cNvPr>
            <p:cNvSpPr/>
            <p:nvPr/>
          </p:nvSpPr>
          <p:spPr>
            <a:xfrm>
              <a:off x="2698547" y="6590190"/>
              <a:ext cx="125637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Tarjeta de Crédito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7" name="Rectángulo 96">
              <a:extLst>
                <a:ext uri="{FF2B5EF4-FFF2-40B4-BE49-F238E27FC236}">
                  <a16:creationId xmlns:a16="http://schemas.microsoft.com/office/drawing/2014/main" id="{FDB9D3DA-79A0-4743-B169-42B0206C7917}"/>
                </a:ext>
              </a:extLst>
            </p:cNvPr>
            <p:cNvSpPr/>
            <p:nvPr/>
          </p:nvSpPr>
          <p:spPr>
            <a:xfrm>
              <a:off x="2734595" y="6796948"/>
              <a:ext cx="125637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Pago Completo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8" name="Rectángulo 97">
              <a:extLst>
                <a:ext uri="{FF2B5EF4-FFF2-40B4-BE49-F238E27FC236}">
                  <a16:creationId xmlns:a16="http://schemas.microsoft.com/office/drawing/2014/main" id="{C23ACB03-E850-4859-963B-A4D496E13724}"/>
                </a:ext>
              </a:extLst>
            </p:cNvPr>
            <p:cNvSpPr/>
            <p:nvPr/>
          </p:nvSpPr>
          <p:spPr>
            <a:xfrm>
              <a:off x="2618327" y="6872424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</p:grpSp>
      <p:sp>
        <p:nvSpPr>
          <p:cNvPr id="83" name="Rectángulo 82">
            <a:extLst>
              <a:ext uri="{FF2B5EF4-FFF2-40B4-BE49-F238E27FC236}">
                <a16:creationId xmlns:a16="http://schemas.microsoft.com/office/drawing/2014/main" id="{FF1B5714-D46E-4962-9BD8-8C3EB344E93F}"/>
              </a:ext>
            </a:extLst>
          </p:cNvPr>
          <p:cNvSpPr/>
          <p:nvPr/>
        </p:nvSpPr>
        <p:spPr>
          <a:xfrm>
            <a:off x="551357" y="63750"/>
            <a:ext cx="4148168" cy="107830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07000"/>
              </a:lnSpc>
              <a:spcAft>
                <a:spcPts val="726"/>
              </a:spcAft>
            </a:pPr>
            <a:r>
              <a:rPr lang="es-CL" sz="5988" dirty="0">
                <a:solidFill>
                  <a:schemeClr val="bg1"/>
                </a:solidFill>
                <a:latin typeface="Angelface" pitchFamily="50" charset="0"/>
                <a:ea typeface="Calibri" panose="020F0502020204030204" pitchFamily="34" charset="0"/>
                <a:cs typeface="Times New Roman" panose="02020603050405020304" pitchFamily="18" charset="0"/>
              </a:rPr>
              <a:t>Ordenes de Venta</a:t>
            </a:r>
            <a:endParaRPr lang="es-CL" sz="6532" dirty="0">
              <a:solidFill>
                <a:schemeClr val="bg1"/>
              </a:solidFill>
              <a:latin typeface="Angelface" pitchFamily="50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101" name="Rectángulo: esquinas redondeadas 100">
            <a:extLst>
              <a:ext uri="{FF2B5EF4-FFF2-40B4-BE49-F238E27FC236}">
                <a16:creationId xmlns:a16="http://schemas.microsoft.com/office/drawing/2014/main" id="{0A155951-9671-4EA6-9BA5-4894C98CB333}"/>
              </a:ext>
            </a:extLst>
          </p:cNvPr>
          <p:cNvSpPr/>
          <p:nvPr/>
        </p:nvSpPr>
        <p:spPr>
          <a:xfrm>
            <a:off x="473237" y="1582469"/>
            <a:ext cx="4223447" cy="604994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111" name="Rectángulo: esquinas redondeadas 110">
            <a:extLst>
              <a:ext uri="{FF2B5EF4-FFF2-40B4-BE49-F238E27FC236}">
                <a16:creationId xmlns:a16="http://schemas.microsoft.com/office/drawing/2014/main" id="{2F0F5CEE-A183-4B39-8715-F1C8F735566B}"/>
              </a:ext>
            </a:extLst>
          </p:cNvPr>
          <p:cNvSpPr/>
          <p:nvPr/>
        </p:nvSpPr>
        <p:spPr>
          <a:xfrm>
            <a:off x="524368" y="3850804"/>
            <a:ext cx="4115236" cy="1279658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113" name="Rectángulo: esquinas redondeadas 112">
            <a:extLst>
              <a:ext uri="{FF2B5EF4-FFF2-40B4-BE49-F238E27FC236}">
                <a16:creationId xmlns:a16="http://schemas.microsoft.com/office/drawing/2014/main" id="{907035ED-50C6-4207-BD92-D5027B05F656}"/>
              </a:ext>
            </a:extLst>
          </p:cNvPr>
          <p:cNvSpPr/>
          <p:nvPr/>
        </p:nvSpPr>
        <p:spPr>
          <a:xfrm>
            <a:off x="521789" y="6431097"/>
            <a:ext cx="4115236" cy="762266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</p:spTree>
    <p:extLst>
      <p:ext uri="{BB962C8B-B14F-4D97-AF65-F5344CB8AC3E}">
        <p14:creationId xmlns:p14="http://schemas.microsoft.com/office/powerpoint/2010/main" val="1513536855"/>
      </p:ext>
    </p:extLst>
  </p:cSld>
  <p:clrMapOvr>
    <a:masterClrMapping/>
  </p:clrMapOvr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4" name="Imagen 113">
            <a:extLst>
              <a:ext uri="{FF2B5EF4-FFF2-40B4-BE49-F238E27FC236}">
                <a16:creationId xmlns:a16="http://schemas.microsoft.com/office/drawing/2014/main" id="{E2C72D66-3C05-40F4-818E-4CB8631B94FA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26633" t="9514" r="29569" b="27352"/>
          <a:stretch/>
        </p:blipFill>
        <p:spPr>
          <a:xfrm rot="16200000">
            <a:off x="2185505" y="-1998928"/>
            <a:ext cx="697876" cy="5068891"/>
          </a:xfrm>
          <a:prstGeom prst="rect">
            <a:avLst/>
          </a:prstGeom>
        </p:spPr>
      </p:pic>
      <p:sp>
        <p:nvSpPr>
          <p:cNvPr id="112" name="Rectángulo: esquinas redondeadas 111">
            <a:extLst>
              <a:ext uri="{FF2B5EF4-FFF2-40B4-BE49-F238E27FC236}">
                <a16:creationId xmlns:a16="http://schemas.microsoft.com/office/drawing/2014/main" id="{E115D612-3661-42A9-A486-91A7B88EA55F}"/>
              </a:ext>
            </a:extLst>
          </p:cNvPr>
          <p:cNvSpPr/>
          <p:nvPr/>
        </p:nvSpPr>
        <p:spPr>
          <a:xfrm>
            <a:off x="440504" y="6367648"/>
            <a:ext cx="4290148" cy="890633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110" name="Rectángulo: esquinas redondeadas 109">
            <a:extLst>
              <a:ext uri="{FF2B5EF4-FFF2-40B4-BE49-F238E27FC236}">
                <a16:creationId xmlns:a16="http://schemas.microsoft.com/office/drawing/2014/main" id="{9B78243E-FF09-471B-A928-593DCFE6BCF1}"/>
              </a:ext>
            </a:extLst>
          </p:cNvPr>
          <p:cNvSpPr/>
          <p:nvPr/>
        </p:nvSpPr>
        <p:spPr>
          <a:xfrm>
            <a:off x="440505" y="3776826"/>
            <a:ext cx="4290148" cy="1439386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84" name="Rectángulo: esquinas redondeadas 83">
            <a:extLst>
              <a:ext uri="{FF2B5EF4-FFF2-40B4-BE49-F238E27FC236}">
                <a16:creationId xmlns:a16="http://schemas.microsoft.com/office/drawing/2014/main" id="{AD7414DD-8DE6-45B8-8112-9BDDF0B186AF}"/>
              </a:ext>
            </a:extLst>
          </p:cNvPr>
          <p:cNvSpPr/>
          <p:nvPr/>
        </p:nvSpPr>
        <p:spPr>
          <a:xfrm>
            <a:off x="420001" y="1536627"/>
            <a:ext cx="4310651" cy="697874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2" name="Rectángulo: esquinas redondeadas 1">
            <a:extLst>
              <a:ext uri="{FF2B5EF4-FFF2-40B4-BE49-F238E27FC236}">
                <a16:creationId xmlns:a16="http://schemas.microsoft.com/office/drawing/2014/main" id="{99FF4510-806D-4AC7-8D73-69B355A697B8}"/>
              </a:ext>
            </a:extLst>
          </p:cNvPr>
          <p:cNvSpPr/>
          <p:nvPr/>
        </p:nvSpPr>
        <p:spPr>
          <a:xfrm>
            <a:off x="1308997" y="1142665"/>
            <a:ext cx="1021080" cy="217998"/>
          </a:xfrm>
          <a:prstGeom prst="roundRect">
            <a:avLst>
              <a:gd name="adj" fmla="val 0"/>
            </a:avLst>
          </a:prstGeom>
          <a:noFill/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4" name="Rectángulo 3">
            <a:extLst>
              <a:ext uri="{FF2B5EF4-FFF2-40B4-BE49-F238E27FC236}">
                <a16:creationId xmlns:a16="http://schemas.microsoft.com/office/drawing/2014/main" id="{2AFB77A1-E7B9-4F47-9144-3CC7BDF7EE3D}"/>
              </a:ext>
            </a:extLst>
          </p:cNvPr>
          <p:cNvSpPr/>
          <p:nvPr/>
        </p:nvSpPr>
        <p:spPr>
          <a:xfrm>
            <a:off x="440504" y="1056234"/>
            <a:ext cx="1021080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N.º Pedido</a:t>
            </a:r>
            <a:endParaRPr lang="es-CL" dirty="0">
              <a:effectLst/>
              <a:latin typeface="Akazan Lt" panose="02000506020000020003" pitchFamily="2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5" name="Rectángulo: esquinas redondeadas 4">
            <a:extLst>
              <a:ext uri="{FF2B5EF4-FFF2-40B4-BE49-F238E27FC236}">
                <a16:creationId xmlns:a16="http://schemas.microsoft.com/office/drawing/2014/main" id="{2842A9BB-0E44-4F1E-97DD-EF7322732B51}"/>
              </a:ext>
            </a:extLst>
          </p:cNvPr>
          <p:cNvSpPr/>
          <p:nvPr/>
        </p:nvSpPr>
        <p:spPr>
          <a:xfrm>
            <a:off x="3675604" y="1142059"/>
            <a:ext cx="1021080" cy="217998"/>
          </a:xfrm>
          <a:prstGeom prst="roundRect">
            <a:avLst>
              <a:gd name="adj" fmla="val 0"/>
            </a:avLst>
          </a:prstGeom>
          <a:noFill/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6" name="Rectángulo 5">
            <a:extLst>
              <a:ext uri="{FF2B5EF4-FFF2-40B4-BE49-F238E27FC236}">
                <a16:creationId xmlns:a16="http://schemas.microsoft.com/office/drawing/2014/main" id="{7F3D37A6-278E-4B2C-8776-6E7C1A84784E}"/>
              </a:ext>
            </a:extLst>
          </p:cNvPr>
          <p:cNvSpPr/>
          <p:nvPr/>
        </p:nvSpPr>
        <p:spPr>
          <a:xfrm>
            <a:off x="3079506" y="1063864"/>
            <a:ext cx="1021080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Fecha</a:t>
            </a:r>
          </a:p>
        </p:txBody>
      </p:sp>
      <p:grpSp>
        <p:nvGrpSpPr>
          <p:cNvPr id="17" name="Grupo 16">
            <a:extLst>
              <a:ext uri="{FF2B5EF4-FFF2-40B4-BE49-F238E27FC236}">
                <a16:creationId xmlns:a16="http://schemas.microsoft.com/office/drawing/2014/main" id="{A1221EF0-FDFE-48C3-A647-6370BEFC3A9F}"/>
              </a:ext>
            </a:extLst>
          </p:cNvPr>
          <p:cNvGrpSpPr/>
          <p:nvPr/>
        </p:nvGrpSpPr>
        <p:grpSpPr>
          <a:xfrm>
            <a:off x="428996" y="1535416"/>
            <a:ext cx="4190338" cy="715275"/>
            <a:chOff x="461175" y="1120552"/>
            <a:chExt cx="4190338" cy="715275"/>
          </a:xfrm>
        </p:grpSpPr>
        <p:sp>
          <p:nvSpPr>
            <p:cNvPr id="8" name="Rectángulo 7">
              <a:extLst>
                <a:ext uri="{FF2B5EF4-FFF2-40B4-BE49-F238E27FC236}">
                  <a16:creationId xmlns:a16="http://schemas.microsoft.com/office/drawing/2014/main" id="{9A52EE84-0DE8-4F26-AD5E-3CE20593F425}"/>
                </a:ext>
              </a:extLst>
            </p:cNvPr>
            <p:cNvSpPr/>
            <p:nvPr/>
          </p:nvSpPr>
          <p:spPr>
            <a:xfrm>
              <a:off x="477077" y="1120552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Cliente: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" name="Rectángulo 8">
              <a:extLst>
                <a:ext uri="{FF2B5EF4-FFF2-40B4-BE49-F238E27FC236}">
                  <a16:creationId xmlns:a16="http://schemas.microsoft.com/office/drawing/2014/main" id="{0293D1B7-439B-4947-A5F0-41627F3784A1}"/>
                </a:ext>
              </a:extLst>
            </p:cNvPr>
            <p:cNvSpPr/>
            <p:nvPr/>
          </p:nvSpPr>
          <p:spPr>
            <a:xfrm>
              <a:off x="461175" y="1452518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Teléfono: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10" name="Rectángulo 9">
              <a:extLst>
                <a:ext uri="{FF2B5EF4-FFF2-40B4-BE49-F238E27FC236}">
                  <a16:creationId xmlns:a16="http://schemas.microsoft.com/office/drawing/2014/main" id="{18CEE0AE-BC72-4F64-89A2-783C42213717}"/>
                </a:ext>
              </a:extLst>
            </p:cNvPr>
            <p:cNvSpPr/>
            <p:nvPr/>
          </p:nvSpPr>
          <p:spPr>
            <a:xfrm>
              <a:off x="2542395" y="1460468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Celular: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12" name="Conector recto 11">
              <a:extLst>
                <a:ext uri="{FF2B5EF4-FFF2-40B4-BE49-F238E27FC236}">
                  <a16:creationId xmlns:a16="http://schemas.microsoft.com/office/drawing/2014/main" id="{44FD2E21-B38E-48E6-8AF0-3E3DE6E69487}"/>
                </a:ext>
              </a:extLst>
            </p:cNvPr>
            <p:cNvCxnSpPr/>
            <p:nvPr/>
          </p:nvCxnSpPr>
          <p:spPr>
            <a:xfrm>
              <a:off x="1089328" y="1380954"/>
              <a:ext cx="3562185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Conector recto 12">
              <a:extLst>
                <a:ext uri="{FF2B5EF4-FFF2-40B4-BE49-F238E27FC236}">
                  <a16:creationId xmlns:a16="http://schemas.microsoft.com/office/drawing/2014/main" id="{FF0615F5-297B-42CC-9227-B689F664423A}"/>
                </a:ext>
              </a:extLst>
            </p:cNvPr>
            <p:cNvCxnSpPr>
              <a:cxnSpLocks/>
            </p:cNvCxnSpPr>
            <p:nvPr/>
          </p:nvCxnSpPr>
          <p:spPr>
            <a:xfrm>
              <a:off x="1194019" y="1700333"/>
              <a:ext cx="1348376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" name="Conector recto 14">
              <a:extLst>
                <a:ext uri="{FF2B5EF4-FFF2-40B4-BE49-F238E27FC236}">
                  <a16:creationId xmlns:a16="http://schemas.microsoft.com/office/drawing/2014/main" id="{BD48C7B8-5CAC-4F82-9216-C8AB344C1EF2}"/>
                </a:ext>
              </a:extLst>
            </p:cNvPr>
            <p:cNvCxnSpPr>
              <a:cxnSpLocks/>
            </p:cNvCxnSpPr>
            <p:nvPr/>
          </p:nvCxnSpPr>
          <p:spPr>
            <a:xfrm>
              <a:off x="3228230" y="1700333"/>
              <a:ext cx="1423283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7" name="Grupo 26">
            <a:extLst>
              <a:ext uri="{FF2B5EF4-FFF2-40B4-BE49-F238E27FC236}">
                <a16:creationId xmlns:a16="http://schemas.microsoft.com/office/drawing/2014/main" id="{D011FB4B-7475-4BE9-A358-6DA41A8D12AD}"/>
              </a:ext>
            </a:extLst>
          </p:cNvPr>
          <p:cNvGrpSpPr/>
          <p:nvPr/>
        </p:nvGrpSpPr>
        <p:grpSpPr>
          <a:xfrm>
            <a:off x="899417" y="2332501"/>
            <a:ext cx="3359980" cy="319046"/>
            <a:chOff x="864702" y="1908569"/>
            <a:chExt cx="3359980" cy="319046"/>
          </a:xfrm>
        </p:grpSpPr>
        <p:sp>
          <p:nvSpPr>
            <p:cNvPr id="19" name="Rectángulo: esquinas redondeadas 18">
              <a:extLst>
                <a:ext uri="{FF2B5EF4-FFF2-40B4-BE49-F238E27FC236}">
                  <a16:creationId xmlns:a16="http://schemas.microsoft.com/office/drawing/2014/main" id="{90C1F828-0023-4BD0-AE55-1A1D3BABD5CA}"/>
                </a:ext>
              </a:extLst>
            </p:cNvPr>
            <p:cNvSpPr/>
            <p:nvPr/>
          </p:nvSpPr>
          <p:spPr>
            <a:xfrm>
              <a:off x="888509" y="1931042"/>
              <a:ext cx="3336173" cy="267576"/>
            </a:xfrm>
            <a:prstGeom prst="roundRect">
              <a:avLst>
                <a:gd name="adj" fmla="val 3808"/>
              </a:avLst>
            </a:prstGeom>
            <a:solidFill>
              <a:srgbClr val="E5EBF7"/>
            </a:solidFill>
            <a:ln w="6350"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20" name="Rectángulo 19">
              <a:extLst>
                <a:ext uri="{FF2B5EF4-FFF2-40B4-BE49-F238E27FC236}">
                  <a16:creationId xmlns:a16="http://schemas.microsoft.com/office/drawing/2014/main" id="{56986F0A-658A-4DCF-8EF6-0F185C7C5060}"/>
                </a:ext>
              </a:extLst>
            </p:cNvPr>
            <p:cNvSpPr/>
            <p:nvPr/>
          </p:nvSpPr>
          <p:spPr>
            <a:xfrm>
              <a:off x="864702" y="1910995"/>
              <a:ext cx="140708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Tipo de Servicio: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21" name="Rectángulo 20">
              <a:extLst>
                <a:ext uri="{FF2B5EF4-FFF2-40B4-BE49-F238E27FC236}">
                  <a16:creationId xmlns:a16="http://schemas.microsoft.com/office/drawing/2014/main" id="{6492D76D-BD6D-4616-9DE0-599FC92A6658}"/>
                </a:ext>
              </a:extLst>
            </p:cNvPr>
            <p:cNvSpPr/>
            <p:nvPr/>
          </p:nvSpPr>
          <p:spPr>
            <a:xfrm>
              <a:off x="1993616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2" name="Rectángulo 21">
              <a:extLst>
                <a:ext uri="{FF2B5EF4-FFF2-40B4-BE49-F238E27FC236}">
                  <a16:creationId xmlns:a16="http://schemas.microsoft.com/office/drawing/2014/main" id="{BE82BD38-E445-4696-A0AB-597A418C5665}"/>
                </a:ext>
              </a:extLst>
            </p:cNvPr>
            <p:cNvSpPr/>
            <p:nvPr/>
          </p:nvSpPr>
          <p:spPr>
            <a:xfrm>
              <a:off x="2072635" y="1908569"/>
              <a:ext cx="654616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Costura</a:t>
              </a:r>
            </a:p>
          </p:txBody>
        </p:sp>
        <p:sp>
          <p:nvSpPr>
            <p:cNvPr id="23" name="Rectángulo 22">
              <a:extLst>
                <a:ext uri="{FF2B5EF4-FFF2-40B4-BE49-F238E27FC236}">
                  <a16:creationId xmlns:a16="http://schemas.microsoft.com/office/drawing/2014/main" id="{68F4B250-3831-418F-BFC4-D431DBC2CA70}"/>
                </a:ext>
              </a:extLst>
            </p:cNvPr>
            <p:cNvSpPr/>
            <p:nvPr/>
          </p:nvSpPr>
          <p:spPr>
            <a:xfrm>
              <a:off x="2660329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4" name="Rectángulo 23">
              <a:extLst>
                <a:ext uri="{FF2B5EF4-FFF2-40B4-BE49-F238E27FC236}">
                  <a16:creationId xmlns:a16="http://schemas.microsoft.com/office/drawing/2014/main" id="{4AA89D6B-DBBA-402D-AEBE-71E144A67F00}"/>
                </a:ext>
              </a:extLst>
            </p:cNvPr>
            <p:cNvSpPr/>
            <p:nvPr/>
          </p:nvSpPr>
          <p:spPr>
            <a:xfrm>
              <a:off x="2750460" y="1915094"/>
              <a:ext cx="81676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Confección</a:t>
              </a:r>
            </a:p>
          </p:txBody>
        </p:sp>
        <p:sp>
          <p:nvSpPr>
            <p:cNvPr id="25" name="Rectángulo 24">
              <a:extLst>
                <a:ext uri="{FF2B5EF4-FFF2-40B4-BE49-F238E27FC236}">
                  <a16:creationId xmlns:a16="http://schemas.microsoft.com/office/drawing/2014/main" id="{E35C0224-B0B5-4F53-8A83-F99AB3741D53}"/>
                </a:ext>
              </a:extLst>
            </p:cNvPr>
            <p:cNvSpPr/>
            <p:nvPr/>
          </p:nvSpPr>
          <p:spPr>
            <a:xfrm>
              <a:off x="3522045" y="2000787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6" name="Rectángulo 25">
              <a:extLst>
                <a:ext uri="{FF2B5EF4-FFF2-40B4-BE49-F238E27FC236}">
                  <a16:creationId xmlns:a16="http://schemas.microsoft.com/office/drawing/2014/main" id="{6D0BC1E9-E235-4F61-AC23-ACA0B4CF88CA}"/>
                </a:ext>
              </a:extLst>
            </p:cNvPr>
            <p:cNvSpPr/>
            <p:nvPr/>
          </p:nvSpPr>
          <p:spPr>
            <a:xfrm>
              <a:off x="3612029" y="1915094"/>
              <a:ext cx="552402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Otros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sp>
        <p:nvSpPr>
          <p:cNvPr id="28" name="Rectángulo 27">
            <a:extLst>
              <a:ext uri="{FF2B5EF4-FFF2-40B4-BE49-F238E27FC236}">
                <a16:creationId xmlns:a16="http://schemas.microsoft.com/office/drawing/2014/main" id="{68588BD4-AE96-4CF9-9C4B-24A6D79FE99D}"/>
              </a:ext>
            </a:extLst>
          </p:cNvPr>
          <p:cNvSpPr/>
          <p:nvPr/>
        </p:nvSpPr>
        <p:spPr>
          <a:xfrm>
            <a:off x="354701" y="2633649"/>
            <a:ext cx="2183733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Descripción del Servicio:</a:t>
            </a:r>
            <a:endParaRPr lang="es-CL" dirty="0">
              <a:effectLst/>
              <a:latin typeface="Akazan Lt" panose="02000506020000020003" pitchFamily="2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pic>
        <p:nvPicPr>
          <p:cNvPr id="30" name="Imagen 29">
            <a:extLst>
              <a:ext uri="{FF2B5EF4-FFF2-40B4-BE49-F238E27FC236}">
                <a16:creationId xmlns:a16="http://schemas.microsoft.com/office/drawing/2014/main" id="{3E931A31-DC47-4A40-8DA9-8FC83A9306DD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203" t="66278" r="8673" b="23449"/>
          <a:stretch/>
        </p:blipFill>
        <p:spPr>
          <a:xfrm>
            <a:off x="440505" y="2944813"/>
            <a:ext cx="4301657" cy="738769"/>
          </a:xfrm>
          <a:prstGeom prst="rect">
            <a:avLst/>
          </a:prstGeom>
        </p:spPr>
      </p:pic>
      <p:grpSp>
        <p:nvGrpSpPr>
          <p:cNvPr id="76" name="Grupo 75">
            <a:extLst>
              <a:ext uri="{FF2B5EF4-FFF2-40B4-BE49-F238E27FC236}">
                <a16:creationId xmlns:a16="http://schemas.microsoft.com/office/drawing/2014/main" id="{EBD2F4EC-A8BF-4680-A871-AD5F1ACFA33A}"/>
              </a:ext>
            </a:extLst>
          </p:cNvPr>
          <p:cNvGrpSpPr/>
          <p:nvPr/>
        </p:nvGrpSpPr>
        <p:grpSpPr>
          <a:xfrm>
            <a:off x="513147" y="3825721"/>
            <a:ext cx="4187950" cy="1277269"/>
            <a:chOff x="425691" y="4023521"/>
            <a:chExt cx="4187950" cy="1277269"/>
          </a:xfrm>
        </p:grpSpPr>
        <p:sp>
          <p:nvSpPr>
            <p:cNvPr id="39" name="Rectángulo 38">
              <a:extLst>
                <a:ext uri="{FF2B5EF4-FFF2-40B4-BE49-F238E27FC236}">
                  <a16:creationId xmlns:a16="http://schemas.microsoft.com/office/drawing/2014/main" id="{02E4A93C-8F9C-4884-B2B6-80528735D3E3}"/>
                </a:ext>
              </a:extLst>
            </p:cNvPr>
            <p:cNvSpPr/>
            <p:nvPr/>
          </p:nvSpPr>
          <p:spPr>
            <a:xfrm>
              <a:off x="425691" y="4023521"/>
              <a:ext cx="118105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Ficha de Medidas</a:t>
              </a:r>
            </a:p>
          </p:txBody>
        </p:sp>
        <p:sp>
          <p:nvSpPr>
            <p:cNvPr id="41" name="Rectángulo 40">
              <a:extLst>
                <a:ext uri="{FF2B5EF4-FFF2-40B4-BE49-F238E27FC236}">
                  <a16:creationId xmlns:a16="http://schemas.microsoft.com/office/drawing/2014/main" id="{92B9E128-7B4C-45E7-9BA8-B9EA85687B92}"/>
                </a:ext>
              </a:extLst>
            </p:cNvPr>
            <p:cNvSpPr/>
            <p:nvPr/>
          </p:nvSpPr>
          <p:spPr>
            <a:xfrm>
              <a:off x="754528" y="4254831"/>
              <a:ext cx="66475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H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ombros</a:t>
              </a:r>
            </a:p>
          </p:txBody>
        </p:sp>
        <p:grpSp>
          <p:nvGrpSpPr>
            <p:cNvPr id="53" name="Grupo 52">
              <a:extLst>
                <a:ext uri="{FF2B5EF4-FFF2-40B4-BE49-F238E27FC236}">
                  <a16:creationId xmlns:a16="http://schemas.microsoft.com/office/drawing/2014/main" id="{F280F20A-CEEA-4B75-946C-268CF551042A}"/>
                </a:ext>
              </a:extLst>
            </p:cNvPr>
            <p:cNvGrpSpPr/>
            <p:nvPr/>
          </p:nvGrpSpPr>
          <p:grpSpPr>
            <a:xfrm>
              <a:off x="499785" y="4324233"/>
              <a:ext cx="319496" cy="903494"/>
              <a:chOff x="499785" y="4324233"/>
              <a:chExt cx="319496" cy="903494"/>
            </a:xfrm>
          </p:grpSpPr>
          <p:sp>
            <p:nvSpPr>
              <p:cNvPr id="40" name="Rectángulo 39">
                <a:extLst>
                  <a:ext uri="{FF2B5EF4-FFF2-40B4-BE49-F238E27FC236}">
                    <a16:creationId xmlns:a16="http://schemas.microsoft.com/office/drawing/2014/main" id="{E47B04F6-4E0C-443A-9D7F-51CC3A6E8167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 dirty="0"/>
              </a:p>
            </p:txBody>
          </p:sp>
          <p:sp>
            <p:nvSpPr>
              <p:cNvPr id="42" name="Rectángulo 41">
                <a:extLst>
                  <a:ext uri="{FF2B5EF4-FFF2-40B4-BE49-F238E27FC236}">
                    <a16:creationId xmlns:a16="http://schemas.microsoft.com/office/drawing/2014/main" id="{E0D8D7D1-E8A9-477D-BB59-7D4037A10AD8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3" name="Rectángulo 42">
                <a:extLst>
                  <a:ext uri="{FF2B5EF4-FFF2-40B4-BE49-F238E27FC236}">
                    <a16:creationId xmlns:a16="http://schemas.microsoft.com/office/drawing/2014/main" id="{F11EEA12-BB2F-4295-96AC-15AABB2EB594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4" name="Rectángulo 43">
                <a:extLst>
                  <a:ext uri="{FF2B5EF4-FFF2-40B4-BE49-F238E27FC236}">
                    <a16:creationId xmlns:a16="http://schemas.microsoft.com/office/drawing/2014/main" id="{4CA8619C-54F1-4E1B-8AD0-2AB97850AF39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5" name="Rectángulo 44">
                <a:extLst>
                  <a:ext uri="{FF2B5EF4-FFF2-40B4-BE49-F238E27FC236}">
                    <a16:creationId xmlns:a16="http://schemas.microsoft.com/office/drawing/2014/main" id="{A892E23F-412E-4C2B-BF07-19DEFB875F6D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48" name="Rectángulo 47">
              <a:extLst>
                <a:ext uri="{FF2B5EF4-FFF2-40B4-BE49-F238E27FC236}">
                  <a16:creationId xmlns:a16="http://schemas.microsoft.com/office/drawing/2014/main" id="{F61B7A8A-9FD8-4CD0-98C1-D19A7D442815}"/>
                </a:ext>
              </a:extLst>
            </p:cNvPr>
            <p:cNvSpPr/>
            <p:nvPr/>
          </p:nvSpPr>
          <p:spPr>
            <a:xfrm>
              <a:off x="754528" y="4446790"/>
              <a:ext cx="66475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Busto</a:t>
              </a:r>
            </a:p>
          </p:txBody>
        </p:sp>
        <p:sp>
          <p:nvSpPr>
            <p:cNvPr id="49" name="Rectángulo 48">
              <a:extLst>
                <a:ext uri="{FF2B5EF4-FFF2-40B4-BE49-F238E27FC236}">
                  <a16:creationId xmlns:a16="http://schemas.microsoft.com/office/drawing/2014/main" id="{CB2C72A1-AB47-4A03-B163-24BB2C1F201C}"/>
                </a:ext>
              </a:extLst>
            </p:cNvPr>
            <p:cNvSpPr/>
            <p:nvPr/>
          </p:nvSpPr>
          <p:spPr>
            <a:xfrm>
              <a:off x="754528" y="4627222"/>
              <a:ext cx="934027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Larg</a:t>
              </a: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 Espalda</a:t>
              </a:r>
            </a:p>
          </p:txBody>
        </p:sp>
        <p:sp>
          <p:nvSpPr>
            <p:cNvPr id="50" name="Rectángulo 49">
              <a:extLst>
                <a:ext uri="{FF2B5EF4-FFF2-40B4-BE49-F238E27FC236}">
                  <a16:creationId xmlns:a16="http://schemas.microsoft.com/office/drawing/2014/main" id="{C5BC14CB-F47E-4D58-8F68-DDE41F381913}"/>
                </a:ext>
              </a:extLst>
            </p:cNvPr>
            <p:cNvSpPr/>
            <p:nvPr/>
          </p:nvSpPr>
          <p:spPr>
            <a:xfrm>
              <a:off x="754528" y="4819750"/>
              <a:ext cx="934027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Busto</a:t>
              </a:r>
            </a:p>
          </p:txBody>
        </p:sp>
        <p:sp>
          <p:nvSpPr>
            <p:cNvPr id="52" name="Rectángulo 51">
              <a:extLst>
                <a:ext uri="{FF2B5EF4-FFF2-40B4-BE49-F238E27FC236}">
                  <a16:creationId xmlns:a16="http://schemas.microsoft.com/office/drawing/2014/main" id="{39884370-F146-4FD9-9DE4-63D0F5CF1CFD}"/>
                </a:ext>
              </a:extLst>
            </p:cNvPr>
            <p:cNvSpPr/>
            <p:nvPr/>
          </p:nvSpPr>
          <p:spPr>
            <a:xfrm>
              <a:off x="763644" y="5019073"/>
              <a:ext cx="54205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</a:t>
              </a:r>
            </a:p>
          </p:txBody>
        </p:sp>
        <p:grpSp>
          <p:nvGrpSpPr>
            <p:cNvPr id="54" name="Grupo 53">
              <a:extLst>
                <a:ext uri="{FF2B5EF4-FFF2-40B4-BE49-F238E27FC236}">
                  <a16:creationId xmlns:a16="http://schemas.microsoft.com/office/drawing/2014/main" id="{899D3852-9FE5-4802-ABAC-63F149199D1B}"/>
                </a:ext>
              </a:extLst>
            </p:cNvPr>
            <p:cNvGrpSpPr/>
            <p:nvPr/>
          </p:nvGrpSpPr>
          <p:grpSpPr>
            <a:xfrm>
              <a:off x="1603520" y="4324233"/>
              <a:ext cx="319496" cy="903494"/>
              <a:chOff x="499785" y="4324233"/>
              <a:chExt cx="319496" cy="903494"/>
            </a:xfrm>
          </p:grpSpPr>
          <p:sp>
            <p:nvSpPr>
              <p:cNvPr id="55" name="Rectángulo 54">
                <a:extLst>
                  <a:ext uri="{FF2B5EF4-FFF2-40B4-BE49-F238E27FC236}">
                    <a16:creationId xmlns:a16="http://schemas.microsoft.com/office/drawing/2014/main" id="{B9500116-F8A0-4B60-A41D-DDA61DAD96E1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6" name="Rectángulo 55">
                <a:extLst>
                  <a:ext uri="{FF2B5EF4-FFF2-40B4-BE49-F238E27FC236}">
                    <a16:creationId xmlns:a16="http://schemas.microsoft.com/office/drawing/2014/main" id="{32936542-49CC-49B3-82EB-7BF61A120F45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7" name="Rectángulo 56">
                <a:extLst>
                  <a:ext uri="{FF2B5EF4-FFF2-40B4-BE49-F238E27FC236}">
                    <a16:creationId xmlns:a16="http://schemas.microsoft.com/office/drawing/2014/main" id="{8750774D-2064-4D64-A3A9-4DF20C839018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8" name="Rectángulo 57">
                <a:extLst>
                  <a:ext uri="{FF2B5EF4-FFF2-40B4-BE49-F238E27FC236}">
                    <a16:creationId xmlns:a16="http://schemas.microsoft.com/office/drawing/2014/main" id="{83283F80-022F-44A8-A5C5-F600B41761E0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9" name="Rectángulo 58">
                <a:extLst>
                  <a:ext uri="{FF2B5EF4-FFF2-40B4-BE49-F238E27FC236}">
                    <a16:creationId xmlns:a16="http://schemas.microsoft.com/office/drawing/2014/main" id="{B3B65F57-430F-44F5-B56A-77EC86B78C32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60" name="Rectángulo 59">
              <a:extLst>
                <a:ext uri="{FF2B5EF4-FFF2-40B4-BE49-F238E27FC236}">
                  <a16:creationId xmlns:a16="http://schemas.microsoft.com/office/drawing/2014/main" id="{6466DA8E-C652-4658-9DE6-CC4010FF4254}"/>
                </a:ext>
              </a:extLst>
            </p:cNvPr>
            <p:cNvSpPr/>
            <p:nvPr/>
          </p:nvSpPr>
          <p:spPr>
            <a:xfrm>
              <a:off x="1857045" y="4249221"/>
              <a:ext cx="140225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Frente </a:t>
              </a:r>
            </a:p>
          </p:txBody>
        </p:sp>
        <p:sp>
          <p:nvSpPr>
            <p:cNvPr id="61" name="Rectángulo 60">
              <a:extLst>
                <a:ext uri="{FF2B5EF4-FFF2-40B4-BE49-F238E27FC236}">
                  <a16:creationId xmlns:a16="http://schemas.microsoft.com/office/drawing/2014/main" id="{31371062-0AD6-4B71-A228-5A8B2CD3F31E}"/>
                </a:ext>
              </a:extLst>
            </p:cNvPr>
            <p:cNvSpPr/>
            <p:nvPr/>
          </p:nvSpPr>
          <p:spPr>
            <a:xfrm>
              <a:off x="1857045" y="4448480"/>
              <a:ext cx="1327750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Costado</a:t>
              </a:r>
            </a:p>
          </p:txBody>
        </p:sp>
        <p:sp>
          <p:nvSpPr>
            <p:cNvPr id="62" name="Rectángulo 61">
              <a:extLst>
                <a:ext uri="{FF2B5EF4-FFF2-40B4-BE49-F238E27FC236}">
                  <a16:creationId xmlns:a16="http://schemas.microsoft.com/office/drawing/2014/main" id="{5A4E51EF-8D78-4EC7-9B0F-BE0BEA9BB197}"/>
                </a:ext>
              </a:extLst>
            </p:cNvPr>
            <p:cNvSpPr/>
            <p:nvPr/>
          </p:nvSpPr>
          <p:spPr>
            <a:xfrm>
              <a:off x="1867696" y="4627222"/>
              <a:ext cx="60857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Cadera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63" name="Rectángulo 62">
              <a:extLst>
                <a:ext uri="{FF2B5EF4-FFF2-40B4-BE49-F238E27FC236}">
                  <a16:creationId xmlns:a16="http://schemas.microsoft.com/office/drawing/2014/main" id="{14010947-628E-4464-9589-CBFF26BCD86C}"/>
                </a:ext>
              </a:extLst>
            </p:cNvPr>
            <p:cNvSpPr/>
            <p:nvPr/>
          </p:nvSpPr>
          <p:spPr>
            <a:xfrm>
              <a:off x="1867696" y="4813319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Rodilla</a:t>
              </a:r>
            </a:p>
          </p:txBody>
        </p:sp>
        <p:sp>
          <p:nvSpPr>
            <p:cNvPr id="64" name="Rectángulo 63">
              <a:extLst>
                <a:ext uri="{FF2B5EF4-FFF2-40B4-BE49-F238E27FC236}">
                  <a16:creationId xmlns:a16="http://schemas.microsoft.com/office/drawing/2014/main" id="{B9F5A617-31DA-4B42-AA9F-20464752E28F}"/>
                </a:ext>
              </a:extLst>
            </p:cNvPr>
            <p:cNvSpPr/>
            <p:nvPr/>
          </p:nvSpPr>
          <p:spPr>
            <a:xfrm>
              <a:off x="1862655" y="5016100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Rodilla</a:t>
              </a:r>
            </a:p>
          </p:txBody>
        </p:sp>
        <p:grpSp>
          <p:nvGrpSpPr>
            <p:cNvPr id="65" name="Grupo 64">
              <a:extLst>
                <a:ext uri="{FF2B5EF4-FFF2-40B4-BE49-F238E27FC236}">
                  <a16:creationId xmlns:a16="http://schemas.microsoft.com/office/drawing/2014/main" id="{320CD5EF-93F7-494C-8D7A-6A0B8DEABED7}"/>
                </a:ext>
              </a:extLst>
            </p:cNvPr>
            <p:cNvGrpSpPr/>
            <p:nvPr/>
          </p:nvGrpSpPr>
          <p:grpSpPr>
            <a:xfrm>
              <a:off x="3122565" y="4330398"/>
              <a:ext cx="319496" cy="903494"/>
              <a:chOff x="499785" y="4324233"/>
              <a:chExt cx="319496" cy="903494"/>
            </a:xfrm>
          </p:grpSpPr>
          <p:sp>
            <p:nvSpPr>
              <p:cNvPr id="66" name="Rectángulo 65">
                <a:extLst>
                  <a:ext uri="{FF2B5EF4-FFF2-40B4-BE49-F238E27FC236}">
                    <a16:creationId xmlns:a16="http://schemas.microsoft.com/office/drawing/2014/main" id="{F5AFC7C4-3C8D-4234-9F99-591641CB149C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7" name="Rectángulo 66">
                <a:extLst>
                  <a:ext uri="{FF2B5EF4-FFF2-40B4-BE49-F238E27FC236}">
                    <a16:creationId xmlns:a16="http://schemas.microsoft.com/office/drawing/2014/main" id="{672EC4D9-7968-40EF-8E37-0AB1B0B57B4D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8" name="Rectángulo 67">
                <a:extLst>
                  <a:ext uri="{FF2B5EF4-FFF2-40B4-BE49-F238E27FC236}">
                    <a16:creationId xmlns:a16="http://schemas.microsoft.com/office/drawing/2014/main" id="{79992F34-89A5-437A-A008-60DF00CD58FB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9" name="Rectángulo 68">
                <a:extLst>
                  <a:ext uri="{FF2B5EF4-FFF2-40B4-BE49-F238E27FC236}">
                    <a16:creationId xmlns:a16="http://schemas.microsoft.com/office/drawing/2014/main" id="{5A44A7C8-1EF2-4BA3-A253-805C71A8205A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70" name="Rectángulo 69">
                <a:extLst>
                  <a:ext uri="{FF2B5EF4-FFF2-40B4-BE49-F238E27FC236}">
                    <a16:creationId xmlns:a16="http://schemas.microsoft.com/office/drawing/2014/main" id="{9FCEB1F4-D108-40F4-9C61-46A7811EF12A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71" name="Rectángulo 70">
              <a:extLst>
                <a:ext uri="{FF2B5EF4-FFF2-40B4-BE49-F238E27FC236}">
                  <a16:creationId xmlns:a16="http://schemas.microsoft.com/office/drawing/2014/main" id="{7667203C-F86F-4632-8695-E8C8F777376B}"/>
                </a:ext>
              </a:extLst>
            </p:cNvPr>
            <p:cNvSpPr/>
            <p:nvPr/>
          </p:nvSpPr>
          <p:spPr>
            <a:xfrm>
              <a:off x="3391445" y="4257235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Pantalones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2" name="Rectángulo 71">
              <a:extLst>
                <a:ext uri="{FF2B5EF4-FFF2-40B4-BE49-F238E27FC236}">
                  <a16:creationId xmlns:a16="http://schemas.microsoft.com/office/drawing/2014/main" id="{58BFB19A-50EB-45F1-A3CE-85D479F6FF63}"/>
                </a:ext>
              </a:extLst>
            </p:cNvPr>
            <p:cNvSpPr/>
            <p:nvPr/>
          </p:nvSpPr>
          <p:spPr>
            <a:xfrm>
              <a:off x="3392643" y="4443247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Falda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3" name="Rectángulo 72">
              <a:extLst>
                <a:ext uri="{FF2B5EF4-FFF2-40B4-BE49-F238E27FC236}">
                  <a16:creationId xmlns:a16="http://schemas.microsoft.com/office/drawing/2014/main" id="{1D61C0AB-6E23-4955-B604-F5425931A240}"/>
                </a:ext>
              </a:extLst>
            </p:cNvPr>
            <p:cNvSpPr/>
            <p:nvPr/>
          </p:nvSpPr>
          <p:spPr>
            <a:xfrm>
              <a:off x="3388231" y="4632248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Brazos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4" name="Rectángulo 73">
              <a:extLst>
                <a:ext uri="{FF2B5EF4-FFF2-40B4-BE49-F238E27FC236}">
                  <a16:creationId xmlns:a16="http://schemas.microsoft.com/office/drawing/2014/main" id="{82FFD66E-2E43-472B-9751-82F25D60E63F}"/>
                </a:ext>
              </a:extLst>
            </p:cNvPr>
            <p:cNvSpPr/>
            <p:nvPr/>
          </p:nvSpPr>
          <p:spPr>
            <a:xfrm>
              <a:off x="3391445" y="4824776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Brazos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5" name="Rectángulo 74">
              <a:extLst>
                <a:ext uri="{FF2B5EF4-FFF2-40B4-BE49-F238E27FC236}">
                  <a16:creationId xmlns:a16="http://schemas.microsoft.com/office/drawing/2014/main" id="{567DC8AA-44AB-4858-80A5-59093DB9B205}"/>
                </a:ext>
              </a:extLst>
            </p:cNvPr>
            <p:cNvSpPr/>
            <p:nvPr/>
          </p:nvSpPr>
          <p:spPr>
            <a:xfrm>
              <a:off x="3392014" y="5019687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Puños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77" name="Grupo 76">
            <a:extLst>
              <a:ext uri="{FF2B5EF4-FFF2-40B4-BE49-F238E27FC236}">
                <a16:creationId xmlns:a16="http://schemas.microsoft.com/office/drawing/2014/main" id="{E1C409F8-653D-4D9B-BD5A-C6F51AAA093A}"/>
              </a:ext>
            </a:extLst>
          </p:cNvPr>
          <p:cNvGrpSpPr/>
          <p:nvPr/>
        </p:nvGrpSpPr>
        <p:grpSpPr>
          <a:xfrm>
            <a:off x="827247" y="5284367"/>
            <a:ext cx="3869438" cy="314947"/>
            <a:chOff x="846774" y="1908569"/>
            <a:chExt cx="3869438" cy="314947"/>
          </a:xfrm>
        </p:grpSpPr>
        <p:sp>
          <p:nvSpPr>
            <p:cNvPr id="78" name="Rectángulo: esquinas redondeadas 77">
              <a:extLst>
                <a:ext uri="{FF2B5EF4-FFF2-40B4-BE49-F238E27FC236}">
                  <a16:creationId xmlns:a16="http://schemas.microsoft.com/office/drawing/2014/main" id="{2060D2E5-A165-4593-B293-BEB07BBA723F}"/>
                </a:ext>
              </a:extLst>
            </p:cNvPr>
            <p:cNvSpPr/>
            <p:nvPr/>
          </p:nvSpPr>
          <p:spPr>
            <a:xfrm>
              <a:off x="888509" y="1931042"/>
              <a:ext cx="3548063" cy="267576"/>
            </a:xfrm>
            <a:prstGeom prst="roundRect">
              <a:avLst>
                <a:gd name="adj" fmla="val 3808"/>
              </a:avLst>
            </a:prstGeom>
            <a:solidFill>
              <a:srgbClr val="E5EBF7"/>
            </a:solidFill>
            <a:ln w="6350"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79" name="Rectángulo 78">
              <a:extLst>
                <a:ext uri="{FF2B5EF4-FFF2-40B4-BE49-F238E27FC236}">
                  <a16:creationId xmlns:a16="http://schemas.microsoft.com/office/drawing/2014/main" id="{E7877A37-7626-4D32-BC91-E7815A0457B0}"/>
                </a:ext>
              </a:extLst>
            </p:cNvPr>
            <p:cNvSpPr/>
            <p:nvPr/>
          </p:nvSpPr>
          <p:spPr>
            <a:xfrm>
              <a:off x="846774" y="1910995"/>
              <a:ext cx="140708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Material Utilizado</a:t>
              </a:r>
            </a:p>
          </p:txBody>
        </p:sp>
        <p:sp>
          <p:nvSpPr>
            <p:cNvPr id="80" name="Rectángulo 79">
              <a:extLst>
                <a:ext uri="{FF2B5EF4-FFF2-40B4-BE49-F238E27FC236}">
                  <a16:creationId xmlns:a16="http://schemas.microsoft.com/office/drawing/2014/main" id="{EED52FFC-D234-4972-9362-CCA8BD8E1E1D}"/>
                </a:ext>
              </a:extLst>
            </p:cNvPr>
            <p:cNvSpPr/>
            <p:nvPr/>
          </p:nvSpPr>
          <p:spPr>
            <a:xfrm>
              <a:off x="1951784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81" name="Rectángulo 80">
              <a:extLst>
                <a:ext uri="{FF2B5EF4-FFF2-40B4-BE49-F238E27FC236}">
                  <a16:creationId xmlns:a16="http://schemas.microsoft.com/office/drawing/2014/main" id="{810D7B33-A378-48EE-81DB-D80ABF08CAFF}"/>
                </a:ext>
              </a:extLst>
            </p:cNvPr>
            <p:cNvSpPr/>
            <p:nvPr/>
          </p:nvSpPr>
          <p:spPr>
            <a:xfrm>
              <a:off x="2018850" y="1908569"/>
              <a:ext cx="1230415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Traído por cliente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82" name="Rectángulo 81">
              <a:extLst>
                <a:ext uri="{FF2B5EF4-FFF2-40B4-BE49-F238E27FC236}">
                  <a16:creationId xmlns:a16="http://schemas.microsoft.com/office/drawing/2014/main" id="{C6BA340D-8998-4AB9-89C7-B008C984CE74}"/>
                </a:ext>
              </a:extLst>
            </p:cNvPr>
            <p:cNvSpPr/>
            <p:nvPr/>
          </p:nvSpPr>
          <p:spPr>
            <a:xfrm>
              <a:off x="3114635" y="2000787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85" name="Rectángulo 84">
              <a:extLst>
                <a:ext uri="{FF2B5EF4-FFF2-40B4-BE49-F238E27FC236}">
                  <a16:creationId xmlns:a16="http://schemas.microsoft.com/office/drawing/2014/main" id="{E804BDC5-B8E3-4BEE-B9A1-7A7F9FE1772F}"/>
                </a:ext>
              </a:extLst>
            </p:cNvPr>
            <p:cNvSpPr/>
            <p:nvPr/>
          </p:nvSpPr>
          <p:spPr>
            <a:xfrm>
              <a:off x="3194974" y="1908569"/>
              <a:ext cx="152123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Comprado por uno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pic>
        <p:nvPicPr>
          <p:cNvPr id="86" name="Imagen 85">
            <a:extLst>
              <a:ext uri="{FF2B5EF4-FFF2-40B4-BE49-F238E27FC236}">
                <a16:creationId xmlns:a16="http://schemas.microsoft.com/office/drawing/2014/main" id="{5E40D706-1789-41B8-8B26-B918DFB9E15B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203" t="66278" r="8673" b="23356"/>
          <a:stretch/>
        </p:blipFill>
        <p:spPr>
          <a:xfrm>
            <a:off x="420002" y="5572807"/>
            <a:ext cx="4301657" cy="745544"/>
          </a:xfrm>
          <a:prstGeom prst="rect">
            <a:avLst/>
          </a:prstGeom>
        </p:spPr>
      </p:pic>
      <p:grpSp>
        <p:nvGrpSpPr>
          <p:cNvPr id="99" name="Grupo 98">
            <a:extLst>
              <a:ext uri="{FF2B5EF4-FFF2-40B4-BE49-F238E27FC236}">
                <a16:creationId xmlns:a16="http://schemas.microsoft.com/office/drawing/2014/main" id="{A495B0AB-2D8A-4029-A820-29583E476264}"/>
              </a:ext>
            </a:extLst>
          </p:cNvPr>
          <p:cNvGrpSpPr/>
          <p:nvPr/>
        </p:nvGrpSpPr>
        <p:grpSpPr>
          <a:xfrm>
            <a:off x="513886" y="6402346"/>
            <a:ext cx="4328637" cy="751470"/>
            <a:chOff x="507023" y="6357999"/>
            <a:chExt cx="4328637" cy="751470"/>
          </a:xfrm>
        </p:grpSpPr>
        <p:sp>
          <p:nvSpPr>
            <p:cNvPr id="88" name="Rectángulo 87">
              <a:extLst>
                <a:ext uri="{FF2B5EF4-FFF2-40B4-BE49-F238E27FC236}">
                  <a16:creationId xmlns:a16="http://schemas.microsoft.com/office/drawing/2014/main" id="{CABB359B-7FAA-4851-BFBB-C7E16CD1F9CA}"/>
                </a:ext>
              </a:extLst>
            </p:cNvPr>
            <p:cNvSpPr/>
            <p:nvPr/>
          </p:nvSpPr>
          <p:spPr>
            <a:xfrm>
              <a:off x="507023" y="6357999"/>
              <a:ext cx="1590222" cy="34394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6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Formas de Pago</a:t>
              </a:r>
              <a:endParaRPr lang="es-CL" sz="16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89" name="Rectángulo 88">
              <a:extLst>
                <a:ext uri="{FF2B5EF4-FFF2-40B4-BE49-F238E27FC236}">
                  <a16:creationId xmlns:a16="http://schemas.microsoft.com/office/drawing/2014/main" id="{5C3FB13F-67AB-4E67-B8DB-16F6AEF462D6}"/>
                </a:ext>
              </a:extLst>
            </p:cNvPr>
            <p:cNvSpPr/>
            <p:nvPr/>
          </p:nvSpPr>
          <p:spPr>
            <a:xfrm>
              <a:off x="508665" y="6755574"/>
              <a:ext cx="118105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Total a Pagar: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90" name="Conector recto 89">
              <a:extLst>
                <a:ext uri="{FF2B5EF4-FFF2-40B4-BE49-F238E27FC236}">
                  <a16:creationId xmlns:a16="http://schemas.microsoft.com/office/drawing/2014/main" id="{E991F5D5-602F-41C6-A05E-4F641BA735F5}"/>
                </a:ext>
              </a:extLst>
            </p:cNvPr>
            <p:cNvCxnSpPr>
              <a:cxnSpLocks/>
            </p:cNvCxnSpPr>
            <p:nvPr/>
          </p:nvCxnSpPr>
          <p:spPr>
            <a:xfrm>
              <a:off x="1405339" y="6956676"/>
              <a:ext cx="1125661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3" name="Rectángulo 92">
              <a:extLst>
                <a:ext uri="{FF2B5EF4-FFF2-40B4-BE49-F238E27FC236}">
                  <a16:creationId xmlns:a16="http://schemas.microsoft.com/office/drawing/2014/main" id="{6EBF0BAA-1830-4082-9014-C97DF0F57357}"/>
                </a:ext>
              </a:extLst>
            </p:cNvPr>
            <p:cNvSpPr/>
            <p:nvPr/>
          </p:nvSpPr>
          <p:spPr>
            <a:xfrm>
              <a:off x="2618328" y="6480608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94" name="Rectángulo 93">
              <a:extLst>
                <a:ext uri="{FF2B5EF4-FFF2-40B4-BE49-F238E27FC236}">
                  <a16:creationId xmlns:a16="http://schemas.microsoft.com/office/drawing/2014/main" id="{6B27A875-5C49-4CE4-884A-53A0A9CD71C2}"/>
                </a:ext>
              </a:extLst>
            </p:cNvPr>
            <p:cNvSpPr/>
            <p:nvPr/>
          </p:nvSpPr>
          <p:spPr>
            <a:xfrm>
              <a:off x="2698547" y="6392360"/>
              <a:ext cx="213711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50% Adel</a:t>
              </a: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anto / 50% Entrega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5" name="Rectángulo 94">
              <a:extLst>
                <a:ext uri="{FF2B5EF4-FFF2-40B4-BE49-F238E27FC236}">
                  <a16:creationId xmlns:a16="http://schemas.microsoft.com/office/drawing/2014/main" id="{796D9CDE-CE6A-44BC-B977-018DBDB7ADB1}"/>
                </a:ext>
              </a:extLst>
            </p:cNvPr>
            <p:cNvSpPr/>
            <p:nvPr/>
          </p:nvSpPr>
          <p:spPr>
            <a:xfrm>
              <a:off x="2618327" y="6671604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96" name="Rectángulo 95">
              <a:extLst>
                <a:ext uri="{FF2B5EF4-FFF2-40B4-BE49-F238E27FC236}">
                  <a16:creationId xmlns:a16="http://schemas.microsoft.com/office/drawing/2014/main" id="{E1A9C05A-E9F5-40BA-9B89-F4925868A6E2}"/>
                </a:ext>
              </a:extLst>
            </p:cNvPr>
            <p:cNvSpPr/>
            <p:nvPr/>
          </p:nvSpPr>
          <p:spPr>
            <a:xfrm>
              <a:off x="2698547" y="6590190"/>
              <a:ext cx="125637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Tarjeta de Crédito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7" name="Rectángulo 96">
              <a:extLst>
                <a:ext uri="{FF2B5EF4-FFF2-40B4-BE49-F238E27FC236}">
                  <a16:creationId xmlns:a16="http://schemas.microsoft.com/office/drawing/2014/main" id="{FDB9D3DA-79A0-4743-B169-42B0206C7917}"/>
                </a:ext>
              </a:extLst>
            </p:cNvPr>
            <p:cNvSpPr/>
            <p:nvPr/>
          </p:nvSpPr>
          <p:spPr>
            <a:xfrm>
              <a:off x="2734595" y="6796948"/>
              <a:ext cx="125637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Pago Completo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8" name="Rectángulo 97">
              <a:extLst>
                <a:ext uri="{FF2B5EF4-FFF2-40B4-BE49-F238E27FC236}">
                  <a16:creationId xmlns:a16="http://schemas.microsoft.com/office/drawing/2014/main" id="{C23ACB03-E850-4859-963B-A4D496E13724}"/>
                </a:ext>
              </a:extLst>
            </p:cNvPr>
            <p:cNvSpPr/>
            <p:nvPr/>
          </p:nvSpPr>
          <p:spPr>
            <a:xfrm>
              <a:off x="2618327" y="6872424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</p:grpSp>
      <p:sp>
        <p:nvSpPr>
          <p:cNvPr id="83" name="Rectángulo 82">
            <a:extLst>
              <a:ext uri="{FF2B5EF4-FFF2-40B4-BE49-F238E27FC236}">
                <a16:creationId xmlns:a16="http://schemas.microsoft.com/office/drawing/2014/main" id="{FF1B5714-D46E-4962-9BD8-8C3EB344E93F}"/>
              </a:ext>
            </a:extLst>
          </p:cNvPr>
          <p:cNvSpPr/>
          <p:nvPr/>
        </p:nvSpPr>
        <p:spPr>
          <a:xfrm>
            <a:off x="551357" y="63750"/>
            <a:ext cx="4148168" cy="107830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07000"/>
              </a:lnSpc>
              <a:spcAft>
                <a:spcPts val="726"/>
              </a:spcAft>
            </a:pPr>
            <a:r>
              <a:rPr lang="es-CL" sz="5988" dirty="0">
                <a:solidFill>
                  <a:schemeClr val="bg1"/>
                </a:solidFill>
                <a:latin typeface="Angelface" pitchFamily="50" charset="0"/>
                <a:ea typeface="Calibri" panose="020F0502020204030204" pitchFamily="34" charset="0"/>
                <a:cs typeface="Times New Roman" panose="02020603050405020304" pitchFamily="18" charset="0"/>
              </a:rPr>
              <a:t>Ordenes de Venta</a:t>
            </a:r>
            <a:endParaRPr lang="es-CL" sz="6532" dirty="0">
              <a:solidFill>
                <a:schemeClr val="bg1"/>
              </a:solidFill>
              <a:latin typeface="Angelface" pitchFamily="50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101" name="Rectángulo: esquinas redondeadas 100">
            <a:extLst>
              <a:ext uri="{FF2B5EF4-FFF2-40B4-BE49-F238E27FC236}">
                <a16:creationId xmlns:a16="http://schemas.microsoft.com/office/drawing/2014/main" id="{0A155951-9671-4EA6-9BA5-4894C98CB333}"/>
              </a:ext>
            </a:extLst>
          </p:cNvPr>
          <p:cNvSpPr/>
          <p:nvPr/>
        </p:nvSpPr>
        <p:spPr>
          <a:xfrm>
            <a:off x="473237" y="1582469"/>
            <a:ext cx="4223447" cy="604994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111" name="Rectángulo: esquinas redondeadas 110">
            <a:extLst>
              <a:ext uri="{FF2B5EF4-FFF2-40B4-BE49-F238E27FC236}">
                <a16:creationId xmlns:a16="http://schemas.microsoft.com/office/drawing/2014/main" id="{2F0F5CEE-A183-4B39-8715-F1C8F735566B}"/>
              </a:ext>
            </a:extLst>
          </p:cNvPr>
          <p:cNvSpPr/>
          <p:nvPr/>
        </p:nvSpPr>
        <p:spPr>
          <a:xfrm>
            <a:off x="524368" y="3850804"/>
            <a:ext cx="4115236" cy="1279658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113" name="Rectángulo: esquinas redondeadas 112">
            <a:extLst>
              <a:ext uri="{FF2B5EF4-FFF2-40B4-BE49-F238E27FC236}">
                <a16:creationId xmlns:a16="http://schemas.microsoft.com/office/drawing/2014/main" id="{907035ED-50C6-4207-BD92-D5027B05F656}"/>
              </a:ext>
            </a:extLst>
          </p:cNvPr>
          <p:cNvSpPr/>
          <p:nvPr/>
        </p:nvSpPr>
        <p:spPr>
          <a:xfrm>
            <a:off x="521789" y="6431097"/>
            <a:ext cx="4115236" cy="762266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</p:spTree>
    <p:extLst>
      <p:ext uri="{BB962C8B-B14F-4D97-AF65-F5344CB8AC3E}">
        <p14:creationId xmlns:p14="http://schemas.microsoft.com/office/powerpoint/2010/main" val="1852935765"/>
      </p:ext>
    </p:extLst>
  </p:cSld>
  <p:clrMapOvr>
    <a:masterClrMapping/>
  </p:clrMapOvr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4" name="Imagen 113">
            <a:extLst>
              <a:ext uri="{FF2B5EF4-FFF2-40B4-BE49-F238E27FC236}">
                <a16:creationId xmlns:a16="http://schemas.microsoft.com/office/drawing/2014/main" id="{E2C72D66-3C05-40F4-818E-4CB8631B94FA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26633" t="9514" r="29569" b="27352"/>
          <a:stretch/>
        </p:blipFill>
        <p:spPr>
          <a:xfrm rot="16200000">
            <a:off x="2185505" y="-1998928"/>
            <a:ext cx="697876" cy="5068891"/>
          </a:xfrm>
          <a:prstGeom prst="rect">
            <a:avLst/>
          </a:prstGeom>
        </p:spPr>
      </p:pic>
      <p:sp>
        <p:nvSpPr>
          <p:cNvPr id="112" name="Rectángulo: esquinas redondeadas 111">
            <a:extLst>
              <a:ext uri="{FF2B5EF4-FFF2-40B4-BE49-F238E27FC236}">
                <a16:creationId xmlns:a16="http://schemas.microsoft.com/office/drawing/2014/main" id="{E115D612-3661-42A9-A486-91A7B88EA55F}"/>
              </a:ext>
            </a:extLst>
          </p:cNvPr>
          <p:cNvSpPr/>
          <p:nvPr/>
        </p:nvSpPr>
        <p:spPr>
          <a:xfrm>
            <a:off x="440504" y="6367648"/>
            <a:ext cx="4290148" cy="890633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110" name="Rectángulo: esquinas redondeadas 109">
            <a:extLst>
              <a:ext uri="{FF2B5EF4-FFF2-40B4-BE49-F238E27FC236}">
                <a16:creationId xmlns:a16="http://schemas.microsoft.com/office/drawing/2014/main" id="{9B78243E-FF09-471B-A928-593DCFE6BCF1}"/>
              </a:ext>
            </a:extLst>
          </p:cNvPr>
          <p:cNvSpPr/>
          <p:nvPr/>
        </p:nvSpPr>
        <p:spPr>
          <a:xfrm>
            <a:off x="440505" y="3776826"/>
            <a:ext cx="4290148" cy="1439386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84" name="Rectángulo: esquinas redondeadas 83">
            <a:extLst>
              <a:ext uri="{FF2B5EF4-FFF2-40B4-BE49-F238E27FC236}">
                <a16:creationId xmlns:a16="http://schemas.microsoft.com/office/drawing/2014/main" id="{AD7414DD-8DE6-45B8-8112-9BDDF0B186AF}"/>
              </a:ext>
            </a:extLst>
          </p:cNvPr>
          <p:cNvSpPr/>
          <p:nvPr/>
        </p:nvSpPr>
        <p:spPr>
          <a:xfrm>
            <a:off x="420001" y="1536627"/>
            <a:ext cx="4310651" cy="697874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2" name="Rectángulo: esquinas redondeadas 1">
            <a:extLst>
              <a:ext uri="{FF2B5EF4-FFF2-40B4-BE49-F238E27FC236}">
                <a16:creationId xmlns:a16="http://schemas.microsoft.com/office/drawing/2014/main" id="{99FF4510-806D-4AC7-8D73-69B355A697B8}"/>
              </a:ext>
            </a:extLst>
          </p:cNvPr>
          <p:cNvSpPr/>
          <p:nvPr/>
        </p:nvSpPr>
        <p:spPr>
          <a:xfrm>
            <a:off x="1308997" y="1142665"/>
            <a:ext cx="1021080" cy="217998"/>
          </a:xfrm>
          <a:prstGeom prst="roundRect">
            <a:avLst>
              <a:gd name="adj" fmla="val 0"/>
            </a:avLst>
          </a:prstGeom>
          <a:noFill/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4" name="Rectángulo 3">
            <a:extLst>
              <a:ext uri="{FF2B5EF4-FFF2-40B4-BE49-F238E27FC236}">
                <a16:creationId xmlns:a16="http://schemas.microsoft.com/office/drawing/2014/main" id="{2AFB77A1-E7B9-4F47-9144-3CC7BDF7EE3D}"/>
              </a:ext>
            </a:extLst>
          </p:cNvPr>
          <p:cNvSpPr/>
          <p:nvPr/>
        </p:nvSpPr>
        <p:spPr>
          <a:xfrm>
            <a:off x="440504" y="1056234"/>
            <a:ext cx="1021080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N.º Pedido</a:t>
            </a:r>
            <a:endParaRPr lang="es-CL" dirty="0">
              <a:effectLst/>
              <a:latin typeface="Akazan Lt" panose="02000506020000020003" pitchFamily="2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5" name="Rectángulo: esquinas redondeadas 4">
            <a:extLst>
              <a:ext uri="{FF2B5EF4-FFF2-40B4-BE49-F238E27FC236}">
                <a16:creationId xmlns:a16="http://schemas.microsoft.com/office/drawing/2014/main" id="{2842A9BB-0E44-4F1E-97DD-EF7322732B51}"/>
              </a:ext>
            </a:extLst>
          </p:cNvPr>
          <p:cNvSpPr/>
          <p:nvPr/>
        </p:nvSpPr>
        <p:spPr>
          <a:xfrm>
            <a:off x="3675604" y="1142059"/>
            <a:ext cx="1021080" cy="217998"/>
          </a:xfrm>
          <a:prstGeom prst="roundRect">
            <a:avLst>
              <a:gd name="adj" fmla="val 0"/>
            </a:avLst>
          </a:prstGeom>
          <a:noFill/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6" name="Rectángulo 5">
            <a:extLst>
              <a:ext uri="{FF2B5EF4-FFF2-40B4-BE49-F238E27FC236}">
                <a16:creationId xmlns:a16="http://schemas.microsoft.com/office/drawing/2014/main" id="{7F3D37A6-278E-4B2C-8776-6E7C1A84784E}"/>
              </a:ext>
            </a:extLst>
          </p:cNvPr>
          <p:cNvSpPr/>
          <p:nvPr/>
        </p:nvSpPr>
        <p:spPr>
          <a:xfrm>
            <a:off x="3079506" y="1063864"/>
            <a:ext cx="1021080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Fecha</a:t>
            </a:r>
          </a:p>
        </p:txBody>
      </p:sp>
      <p:grpSp>
        <p:nvGrpSpPr>
          <p:cNvPr id="17" name="Grupo 16">
            <a:extLst>
              <a:ext uri="{FF2B5EF4-FFF2-40B4-BE49-F238E27FC236}">
                <a16:creationId xmlns:a16="http://schemas.microsoft.com/office/drawing/2014/main" id="{A1221EF0-FDFE-48C3-A647-6370BEFC3A9F}"/>
              </a:ext>
            </a:extLst>
          </p:cNvPr>
          <p:cNvGrpSpPr/>
          <p:nvPr/>
        </p:nvGrpSpPr>
        <p:grpSpPr>
          <a:xfrm>
            <a:off x="428996" y="1535416"/>
            <a:ext cx="4190338" cy="715275"/>
            <a:chOff x="461175" y="1120552"/>
            <a:chExt cx="4190338" cy="715275"/>
          </a:xfrm>
        </p:grpSpPr>
        <p:sp>
          <p:nvSpPr>
            <p:cNvPr id="8" name="Rectángulo 7">
              <a:extLst>
                <a:ext uri="{FF2B5EF4-FFF2-40B4-BE49-F238E27FC236}">
                  <a16:creationId xmlns:a16="http://schemas.microsoft.com/office/drawing/2014/main" id="{9A52EE84-0DE8-4F26-AD5E-3CE20593F425}"/>
                </a:ext>
              </a:extLst>
            </p:cNvPr>
            <p:cNvSpPr/>
            <p:nvPr/>
          </p:nvSpPr>
          <p:spPr>
            <a:xfrm>
              <a:off x="477077" y="1120552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Cliente: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" name="Rectángulo 8">
              <a:extLst>
                <a:ext uri="{FF2B5EF4-FFF2-40B4-BE49-F238E27FC236}">
                  <a16:creationId xmlns:a16="http://schemas.microsoft.com/office/drawing/2014/main" id="{0293D1B7-439B-4947-A5F0-41627F3784A1}"/>
                </a:ext>
              </a:extLst>
            </p:cNvPr>
            <p:cNvSpPr/>
            <p:nvPr/>
          </p:nvSpPr>
          <p:spPr>
            <a:xfrm>
              <a:off x="461175" y="1452518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Teléfono: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10" name="Rectángulo 9">
              <a:extLst>
                <a:ext uri="{FF2B5EF4-FFF2-40B4-BE49-F238E27FC236}">
                  <a16:creationId xmlns:a16="http://schemas.microsoft.com/office/drawing/2014/main" id="{18CEE0AE-BC72-4F64-89A2-783C42213717}"/>
                </a:ext>
              </a:extLst>
            </p:cNvPr>
            <p:cNvSpPr/>
            <p:nvPr/>
          </p:nvSpPr>
          <p:spPr>
            <a:xfrm>
              <a:off x="2542395" y="1460468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Celular: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12" name="Conector recto 11">
              <a:extLst>
                <a:ext uri="{FF2B5EF4-FFF2-40B4-BE49-F238E27FC236}">
                  <a16:creationId xmlns:a16="http://schemas.microsoft.com/office/drawing/2014/main" id="{44FD2E21-B38E-48E6-8AF0-3E3DE6E69487}"/>
                </a:ext>
              </a:extLst>
            </p:cNvPr>
            <p:cNvCxnSpPr/>
            <p:nvPr/>
          </p:nvCxnSpPr>
          <p:spPr>
            <a:xfrm>
              <a:off x="1089328" y="1380954"/>
              <a:ext cx="3562185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Conector recto 12">
              <a:extLst>
                <a:ext uri="{FF2B5EF4-FFF2-40B4-BE49-F238E27FC236}">
                  <a16:creationId xmlns:a16="http://schemas.microsoft.com/office/drawing/2014/main" id="{FF0615F5-297B-42CC-9227-B689F664423A}"/>
                </a:ext>
              </a:extLst>
            </p:cNvPr>
            <p:cNvCxnSpPr>
              <a:cxnSpLocks/>
            </p:cNvCxnSpPr>
            <p:nvPr/>
          </p:nvCxnSpPr>
          <p:spPr>
            <a:xfrm>
              <a:off x="1194019" y="1700333"/>
              <a:ext cx="1348376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" name="Conector recto 14">
              <a:extLst>
                <a:ext uri="{FF2B5EF4-FFF2-40B4-BE49-F238E27FC236}">
                  <a16:creationId xmlns:a16="http://schemas.microsoft.com/office/drawing/2014/main" id="{BD48C7B8-5CAC-4F82-9216-C8AB344C1EF2}"/>
                </a:ext>
              </a:extLst>
            </p:cNvPr>
            <p:cNvCxnSpPr>
              <a:cxnSpLocks/>
            </p:cNvCxnSpPr>
            <p:nvPr/>
          </p:nvCxnSpPr>
          <p:spPr>
            <a:xfrm>
              <a:off x="3228230" y="1700333"/>
              <a:ext cx="1423283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7" name="Grupo 26">
            <a:extLst>
              <a:ext uri="{FF2B5EF4-FFF2-40B4-BE49-F238E27FC236}">
                <a16:creationId xmlns:a16="http://schemas.microsoft.com/office/drawing/2014/main" id="{D011FB4B-7475-4BE9-A358-6DA41A8D12AD}"/>
              </a:ext>
            </a:extLst>
          </p:cNvPr>
          <p:cNvGrpSpPr/>
          <p:nvPr/>
        </p:nvGrpSpPr>
        <p:grpSpPr>
          <a:xfrm>
            <a:off x="899417" y="2332501"/>
            <a:ext cx="3359980" cy="319046"/>
            <a:chOff x="864702" y="1908569"/>
            <a:chExt cx="3359980" cy="319046"/>
          </a:xfrm>
        </p:grpSpPr>
        <p:sp>
          <p:nvSpPr>
            <p:cNvPr id="19" name="Rectángulo: esquinas redondeadas 18">
              <a:extLst>
                <a:ext uri="{FF2B5EF4-FFF2-40B4-BE49-F238E27FC236}">
                  <a16:creationId xmlns:a16="http://schemas.microsoft.com/office/drawing/2014/main" id="{90C1F828-0023-4BD0-AE55-1A1D3BABD5CA}"/>
                </a:ext>
              </a:extLst>
            </p:cNvPr>
            <p:cNvSpPr/>
            <p:nvPr/>
          </p:nvSpPr>
          <p:spPr>
            <a:xfrm>
              <a:off x="888509" y="1931042"/>
              <a:ext cx="3336173" cy="267576"/>
            </a:xfrm>
            <a:prstGeom prst="roundRect">
              <a:avLst>
                <a:gd name="adj" fmla="val 3808"/>
              </a:avLst>
            </a:prstGeom>
            <a:solidFill>
              <a:srgbClr val="E5EBF7"/>
            </a:solidFill>
            <a:ln w="6350"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20" name="Rectángulo 19">
              <a:extLst>
                <a:ext uri="{FF2B5EF4-FFF2-40B4-BE49-F238E27FC236}">
                  <a16:creationId xmlns:a16="http://schemas.microsoft.com/office/drawing/2014/main" id="{56986F0A-658A-4DCF-8EF6-0F185C7C5060}"/>
                </a:ext>
              </a:extLst>
            </p:cNvPr>
            <p:cNvSpPr/>
            <p:nvPr/>
          </p:nvSpPr>
          <p:spPr>
            <a:xfrm>
              <a:off x="864702" y="1910995"/>
              <a:ext cx="140708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Tipo de Servicio: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21" name="Rectángulo 20">
              <a:extLst>
                <a:ext uri="{FF2B5EF4-FFF2-40B4-BE49-F238E27FC236}">
                  <a16:creationId xmlns:a16="http://schemas.microsoft.com/office/drawing/2014/main" id="{6492D76D-BD6D-4616-9DE0-599FC92A6658}"/>
                </a:ext>
              </a:extLst>
            </p:cNvPr>
            <p:cNvSpPr/>
            <p:nvPr/>
          </p:nvSpPr>
          <p:spPr>
            <a:xfrm>
              <a:off x="1993616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2" name="Rectángulo 21">
              <a:extLst>
                <a:ext uri="{FF2B5EF4-FFF2-40B4-BE49-F238E27FC236}">
                  <a16:creationId xmlns:a16="http://schemas.microsoft.com/office/drawing/2014/main" id="{BE82BD38-E445-4696-A0AB-597A418C5665}"/>
                </a:ext>
              </a:extLst>
            </p:cNvPr>
            <p:cNvSpPr/>
            <p:nvPr/>
          </p:nvSpPr>
          <p:spPr>
            <a:xfrm>
              <a:off x="2072635" y="1908569"/>
              <a:ext cx="654616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Costura</a:t>
              </a:r>
            </a:p>
          </p:txBody>
        </p:sp>
        <p:sp>
          <p:nvSpPr>
            <p:cNvPr id="23" name="Rectángulo 22">
              <a:extLst>
                <a:ext uri="{FF2B5EF4-FFF2-40B4-BE49-F238E27FC236}">
                  <a16:creationId xmlns:a16="http://schemas.microsoft.com/office/drawing/2014/main" id="{68F4B250-3831-418F-BFC4-D431DBC2CA70}"/>
                </a:ext>
              </a:extLst>
            </p:cNvPr>
            <p:cNvSpPr/>
            <p:nvPr/>
          </p:nvSpPr>
          <p:spPr>
            <a:xfrm>
              <a:off x="2660329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4" name="Rectángulo 23">
              <a:extLst>
                <a:ext uri="{FF2B5EF4-FFF2-40B4-BE49-F238E27FC236}">
                  <a16:creationId xmlns:a16="http://schemas.microsoft.com/office/drawing/2014/main" id="{4AA89D6B-DBBA-402D-AEBE-71E144A67F00}"/>
                </a:ext>
              </a:extLst>
            </p:cNvPr>
            <p:cNvSpPr/>
            <p:nvPr/>
          </p:nvSpPr>
          <p:spPr>
            <a:xfrm>
              <a:off x="2750460" y="1915094"/>
              <a:ext cx="81676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Confección</a:t>
              </a:r>
            </a:p>
          </p:txBody>
        </p:sp>
        <p:sp>
          <p:nvSpPr>
            <p:cNvPr id="25" name="Rectángulo 24">
              <a:extLst>
                <a:ext uri="{FF2B5EF4-FFF2-40B4-BE49-F238E27FC236}">
                  <a16:creationId xmlns:a16="http://schemas.microsoft.com/office/drawing/2014/main" id="{E35C0224-B0B5-4F53-8A83-F99AB3741D53}"/>
                </a:ext>
              </a:extLst>
            </p:cNvPr>
            <p:cNvSpPr/>
            <p:nvPr/>
          </p:nvSpPr>
          <p:spPr>
            <a:xfrm>
              <a:off x="3522045" y="2000787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6" name="Rectángulo 25">
              <a:extLst>
                <a:ext uri="{FF2B5EF4-FFF2-40B4-BE49-F238E27FC236}">
                  <a16:creationId xmlns:a16="http://schemas.microsoft.com/office/drawing/2014/main" id="{6D0BC1E9-E235-4F61-AC23-ACA0B4CF88CA}"/>
                </a:ext>
              </a:extLst>
            </p:cNvPr>
            <p:cNvSpPr/>
            <p:nvPr/>
          </p:nvSpPr>
          <p:spPr>
            <a:xfrm>
              <a:off x="3612029" y="1915094"/>
              <a:ext cx="552402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Otros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sp>
        <p:nvSpPr>
          <p:cNvPr id="28" name="Rectángulo 27">
            <a:extLst>
              <a:ext uri="{FF2B5EF4-FFF2-40B4-BE49-F238E27FC236}">
                <a16:creationId xmlns:a16="http://schemas.microsoft.com/office/drawing/2014/main" id="{68588BD4-AE96-4CF9-9C4B-24A6D79FE99D}"/>
              </a:ext>
            </a:extLst>
          </p:cNvPr>
          <p:cNvSpPr/>
          <p:nvPr/>
        </p:nvSpPr>
        <p:spPr>
          <a:xfrm>
            <a:off x="354701" y="2633649"/>
            <a:ext cx="2183733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Descripción del Servicio:</a:t>
            </a:r>
            <a:endParaRPr lang="es-CL" dirty="0">
              <a:effectLst/>
              <a:latin typeface="Akazan Lt" panose="02000506020000020003" pitchFamily="2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pic>
        <p:nvPicPr>
          <p:cNvPr id="30" name="Imagen 29">
            <a:extLst>
              <a:ext uri="{FF2B5EF4-FFF2-40B4-BE49-F238E27FC236}">
                <a16:creationId xmlns:a16="http://schemas.microsoft.com/office/drawing/2014/main" id="{3E931A31-DC47-4A40-8DA9-8FC83A9306DD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203" t="66278" r="8673" b="23449"/>
          <a:stretch/>
        </p:blipFill>
        <p:spPr>
          <a:xfrm>
            <a:off x="440505" y="2944813"/>
            <a:ext cx="4301657" cy="738769"/>
          </a:xfrm>
          <a:prstGeom prst="rect">
            <a:avLst/>
          </a:prstGeom>
        </p:spPr>
      </p:pic>
      <p:grpSp>
        <p:nvGrpSpPr>
          <p:cNvPr id="76" name="Grupo 75">
            <a:extLst>
              <a:ext uri="{FF2B5EF4-FFF2-40B4-BE49-F238E27FC236}">
                <a16:creationId xmlns:a16="http://schemas.microsoft.com/office/drawing/2014/main" id="{EBD2F4EC-A8BF-4680-A871-AD5F1ACFA33A}"/>
              </a:ext>
            </a:extLst>
          </p:cNvPr>
          <p:cNvGrpSpPr/>
          <p:nvPr/>
        </p:nvGrpSpPr>
        <p:grpSpPr>
          <a:xfrm>
            <a:off x="513147" y="3825721"/>
            <a:ext cx="4187950" cy="1277269"/>
            <a:chOff x="425691" y="4023521"/>
            <a:chExt cx="4187950" cy="1277269"/>
          </a:xfrm>
        </p:grpSpPr>
        <p:sp>
          <p:nvSpPr>
            <p:cNvPr id="39" name="Rectángulo 38">
              <a:extLst>
                <a:ext uri="{FF2B5EF4-FFF2-40B4-BE49-F238E27FC236}">
                  <a16:creationId xmlns:a16="http://schemas.microsoft.com/office/drawing/2014/main" id="{02E4A93C-8F9C-4884-B2B6-80528735D3E3}"/>
                </a:ext>
              </a:extLst>
            </p:cNvPr>
            <p:cNvSpPr/>
            <p:nvPr/>
          </p:nvSpPr>
          <p:spPr>
            <a:xfrm>
              <a:off x="425691" y="4023521"/>
              <a:ext cx="118105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Ficha de Medidas</a:t>
              </a:r>
            </a:p>
          </p:txBody>
        </p:sp>
        <p:sp>
          <p:nvSpPr>
            <p:cNvPr id="41" name="Rectángulo 40">
              <a:extLst>
                <a:ext uri="{FF2B5EF4-FFF2-40B4-BE49-F238E27FC236}">
                  <a16:creationId xmlns:a16="http://schemas.microsoft.com/office/drawing/2014/main" id="{92B9E128-7B4C-45E7-9BA8-B9EA85687B92}"/>
                </a:ext>
              </a:extLst>
            </p:cNvPr>
            <p:cNvSpPr/>
            <p:nvPr/>
          </p:nvSpPr>
          <p:spPr>
            <a:xfrm>
              <a:off x="754528" y="4254831"/>
              <a:ext cx="66475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H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ombros</a:t>
              </a:r>
            </a:p>
          </p:txBody>
        </p:sp>
        <p:grpSp>
          <p:nvGrpSpPr>
            <p:cNvPr id="53" name="Grupo 52">
              <a:extLst>
                <a:ext uri="{FF2B5EF4-FFF2-40B4-BE49-F238E27FC236}">
                  <a16:creationId xmlns:a16="http://schemas.microsoft.com/office/drawing/2014/main" id="{F280F20A-CEEA-4B75-946C-268CF551042A}"/>
                </a:ext>
              </a:extLst>
            </p:cNvPr>
            <p:cNvGrpSpPr/>
            <p:nvPr/>
          </p:nvGrpSpPr>
          <p:grpSpPr>
            <a:xfrm>
              <a:off x="499785" y="4324233"/>
              <a:ext cx="319496" cy="903494"/>
              <a:chOff x="499785" y="4324233"/>
              <a:chExt cx="319496" cy="903494"/>
            </a:xfrm>
          </p:grpSpPr>
          <p:sp>
            <p:nvSpPr>
              <p:cNvPr id="40" name="Rectángulo 39">
                <a:extLst>
                  <a:ext uri="{FF2B5EF4-FFF2-40B4-BE49-F238E27FC236}">
                    <a16:creationId xmlns:a16="http://schemas.microsoft.com/office/drawing/2014/main" id="{E47B04F6-4E0C-443A-9D7F-51CC3A6E8167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 dirty="0"/>
              </a:p>
            </p:txBody>
          </p:sp>
          <p:sp>
            <p:nvSpPr>
              <p:cNvPr id="42" name="Rectángulo 41">
                <a:extLst>
                  <a:ext uri="{FF2B5EF4-FFF2-40B4-BE49-F238E27FC236}">
                    <a16:creationId xmlns:a16="http://schemas.microsoft.com/office/drawing/2014/main" id="{E0D8D7D1-E8A9-477D-BB59-7D4037A10AD8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3" name="Rectángulo 42">
                <a:extLst>
                  <a:ext uri="{FF2B5EF4-FFF2-40B4-BE49-F238E27FC236}">
                    <a16:creationId xmlns:a16="http://schemas.microsoft.com/office/drawing/2014/main" id="{F11EEA12-BB2F-4295-96AC-15AABB2EB594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4" name="Rectángulo 43">
                <a:extLst>
                  <a:ext uri="{FF2B5EF4-FFF2-40B4-BE49-F238E27FC236}">
                    <a16:creationId xmlns:a16="http://schemas.microsoft.com/office/drawing/2014/main" id="{4CA8619C-54F1-4E1B-8AD0-2AB97850AF39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5" name="Rectángulo 44">
                <a:extLst>
                  <a:ext uri="{FF2B5EF4-FFF2-40B4-BE49-F238E27FC236}">
                    <a16:creationId xmlns:a16="http://schemas.microsoft.com/office/drawing/2014/main" id="{A892E23F-412E-4C2B-BF07-19DEFB875F6D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48" name="Rectángulo 47">
              <a:extLst>
                <a:ext uri="{FF2B5EF4-FFF2-40B4-BE49-F238E27FC236}">
                  <a16:creationId xmlns:a16="http://schemas.microsoft.com/office/drawing/2014/main" id="{F61B7A8A-9FD8-4CD0-98C1-D19A7D442815}"/>
                </a:ext>
              </a:extLst>
            </p:cNvPr>
            <p:cNvSpPr/>
            <p:nvPr/>
          </p:nvSpPr>
          <p:spPr>
            <a:xfrm>
              <a:off x="754528" y="4446790"/>
              <a:ext cx="66475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Busto</a:t>
              </a:r>
            </a:p>
          </p:txBody>
        </p:sp>
        <p:sp>
          <p:nvSpPr>
            <p:cNvPr id="49" name="Rectángulo 48">
              <a:extLst>
                <a:ext uri="{FF2B5EF4-FFF2-40B4-BE49-F238E27FC236}">
                  <a16:creationId xmlns:a16="http://schemas.microsoft.com/office/drawing/2014/main" id="{CB2C72A1-AB47-4A03-B163-24BB2C1F201C}"/>
                </a:ext>
              </a:extLst>
            </p:cNvPr>
            <p:cNvSpPr/>
            <p:nvPr/>
          </p:nvSpPr>
          <p:spPr>
            <a:xfrm>
              <a:off x="754528" y="4627222"/>
              <a:ext cx="934027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Larg</a:t>
              </a: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 Espalda</a:t>
              </a:r>
            </a:p>
          </p:txBody>
        </p:sp>
        <p:sp>
          <p:nvSpPr>
            <p:cNvPr id="50" name="Rectángulo 49">
              <a:extLst>
                <a:ext uri="{FF2B5EF4-FFF2-40B4-BE49-F238E27FC236}">
                  <a16:creationId xmlns:a16="http://schemas.microsoft.com/office/drawing/2014/main" id="{C5BC14CB-F47E-4D58-8F68-DDE41F381913}"/>
                </a:ext>
              </a:extLst>
            </p:cNvPr>
            <p:cNvSpPr/>
            <p:nvPr/>
          </p:nvSpPr>
          <p:spPr>
            <a:xfrm>
              <a:off x="754528" y="4819750"/>
              <a:ext cx="934027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Busto</a:t>
              </a:r>
            </a:p>
          </p:txBody>
        </p:sp>
        <p:sp>
          <p:nvSpPr>
            <p:cNvPr id="52" name="Rectángulo 51">
              <a:extLst>
                <a:ext uri="{FF2B5EF4-FFF2-40B4-BE49-F238E27FC236}">
                  <a16:creationId xmlns:a16="http://schemas.microsoft.com/office/drawing/2014/main" id="{39884370-F146-4FD9-9DE4-63D0F5CF1CFD}"/>
                </a:ext>
              </a:extLst>
            </p:cNvPr>
            <p:cNvSpPr/>
            <p:nvPr/>
          </p:nvSpPr>
          <p:spPr>
            <a:xfrm>
              <a:off x="763644" y="5019073"/>
              <a:ext cx="54205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</a:t>
              </a:r>
            </a:p>
          </p:txBody>
        </p:sp>
        <p:grpSp>
          <p:nvGrpSpPr>
            <p:cNvPr id="54" name="Grupo 53">
              <a:extLst>
                <a:ext uri="{FF2B5EF4-FFF2-40B4-BE49-F238E27FC236}">
                  <a16:creationId xmlns:a16="http://schemas.microsoft.com/office/drawing/2014/main" id="{899D3852-9FE5-4802-ABAC-63F149199D1B}"/>
                </a:ext>
              </a:extLst>
            </p:cNvPr>
            <p:cNvGrpSpPr/>
            <p:nvPr/>
          </p:nvGrpSpPr>
          <p:grpSpPr>
            <a:xfrm>
              <a:off x="1603520" y="4324233"/>
              <a:ext cx="319496" cy="903494"/>
              <a:chOff x="499785" y="4324233"/>
              <a:chExt cx="319496" cy="903494"/>
            </a:xfrm>
          </p:grpSpPr>
          <p:sp>
            <p:nvSpPr>
              <p:cNvPr id="55" name="Rectángulo 54">
                <a:extLst>
                  <a:ext uri="{FF2B5EF4-FFF2-40B4-BE49-F238E27FC236}">
                    <a16:creationId xmlns:a16="http://schemas.microsoft.com/office/drawing/2014/main" id="{B9500116-F8A0-4B60-A41D-DDA61DAD96E1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6" name="Rectángulo 55">
                <a:extLst>
                  <a:ext uri="{FF2B5EF4-FFF2-40B4-BE49-F238E27FC236}">
                    <a16:creationId xmlns:a16="http://schemas.microsoft.com/office/drawing/2014/main" id="{32936542-49CC-49B3-82EB-7BF61A120F45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7" name="Rectángulo 56">
                <a:extLst>
                  <a:ext uri="{FF2B5EF4-FFF2-40B4-BE49-F238E27FC236}">
                    <a16:creationId xmlns:a16="http://schemas.microsoft.com/office/drawing/2014/main" id="{8750774D-2064-4D64-A3A9-4DF20C839018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8" name="Rectángulo 57">
                <a:extLst>
                  <a:ext uri="{FF2B5EF4-FFF2-40B4-BE49-F238E27FC236}">
                    <a16:creationId xmlns:a16="http://schemas.microsoft.com/office/drawing/2014/main" id="{83283F80-022F-44A8-A5C5-F600B41761E0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9" name="Rectángulo 58">
                <a:extLst>
                  <a:ext uri="{FF2B5EF4-FFF2-40B4-BE49-F238E27FC236}">
                    <a16:creationId xmlns:a16="http://schemas.microsoft.com/office/drawing/2014/main" id="{B3B65F57-430F-44F5-B56A-77EC86B78C32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60" name="Rectángulo 59">
              <a:extLst>
                <a:ext uri="{FF2B5EF4-FFF2-40B4-BE49-F238E27FC236}">
                  <a16:creationId xmlns:a16="http://schemas.microsoft.com/office/drawing/2014/main" id="{6466DA8E-C652-4658-9DE6-CC4010FF4254}"/>
                </a:ext>
              </a:extLst>
            </p:cNvPr>
            <p:cNvSpPr/>
            <p:nvPr/>
          </p:nvSpPr>
          <p:spPr>
            <a:xfrm>
              <a:off x="1857045" y="4249221"/>
              <a:ext cx="140225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Frente </a:t>
              </a:r>
            </a:p>
          </p:txBody>
        </p:sp>
        <p:sp>
          <p:nvSpPr>
            <p:cNvPr id="61" name="Rectángulo 60">
              <a:extLst>
                <a:ext uri="{FF2B5EF4-FFF2-40B4-BE49-F238E27FC236}">
                  <a16:creationId xmlns:a16="http://schemas.microsoft.com/office/drawing/2014/main" id="{31371062-0AD6-4B71-A228-5A8B2CD3F31E}"/>
                </a:ext>
              </a:extLst>
            </p:cNvPr>
            <p:cNvSpPr/>
            <p:nvPr/>
          </p:nvSpPr>
          <p:spPr>
            <a:xfrm>
              <a:off x="1857045" y="4448480"/>
              <a:ext cx="1327750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Costado</a:t>
              </a:r>
            </a:p>
          </p:txBody>
        </p:sp>
        <p:sp>
          <p:nvSpPr>
            <p:cNvPr id="62" name="Rectángulo 61">
              <a:extLst>
                <a:ext uri="{FF2B5EF4-FFF2-40B4-BE49-F238E27FC236}">
                  <a16:creationId xmlns:a16="http://schemas.microsoft.com/office/drawing/2014/main" id="{5A4E51EF-8D78-4EC7-9B0F-BE0BEA9BB197}"/>
                </a:ext>
              </a:extLst>
            </p:cNvPr>
            <p:cNvSpPr/>
            <p:nvPr/>
          </p:nvSpPr>
          <p:spPr>
            <a:xfrm>
              <a:off x="1867696" y="4627222"/>
              <a:ext cx="60857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Cadera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63" name="Rectángulo 62">
              <a:extLst>
                <a:ext uri="{FF2B5EF4-FFF2-40B4-BE49-F238E27FC236}">
                  <a16:creationId xmlns:a16="http://schemas.microsoft.com/office/drawing/2014/main" id="{14010947-628E-4464-9589-CBFF26BCD86C}"/>
                </a:ext>
              </a:extLst>
            </p:cNvPr>
            <p:cNvSpPr/>
            <p:nvPr/>
          </p:nvSpPr>
          <p:spPr>
            <a:xfrm>
              <a:off x="1867696" y="4813319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Rodilla</a:t>
              </a:r>
            </a:p>
          </p:txBody>
        </p:sp>
        <p:sp>
          <p:nvSpPr>
            <p:cNvPr id="64" name="Rectángulo 63">
              <a:extLst>
                <a:ext uri="{FF2B5EF4-FFF2-40B4-BE49-F238E27FC236}">
                  <a16:creationId xmlns:a16="http://schemas.microsoft.com/office/drawing/2014/main" id="{B9F5A617-31DA-4B42-AA9F-20464752E28F}"/>
                </a:ext>
              </a:extLst>
            </p:cNvPr>
            <p:cNvSpPr/>
            <p:nvPr/>
          </p:nvSpPr>
          <p:spPr>
            <a:xfrm>
              <a:off x="1862655" y="5016100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Rodilla</a:t>
              </a:r>
            </a:p>
          </p:txBody>
        </p:sp>
        <p:grpSp>
          <p:nvGrpSpPr>
            <p:cNvPr id="65" name="Grupo 64">
              <a:extLst>
                <a:ext uri="{FF2B5EF4-FFF2-40B4-BE49-F238E27FC236}">
                  <a16:creationId xmlns:a16="http://schemas.microsoft.com/office/drawing/2014/main" id="{320CD5EF-93F7-494C-8D7A-6A0B8DEABED7}"/>
                </a:ext>
              </a:extLst>
            </p:cNvPr>
            <p:cNvGrpSpPr/>
            <p:nvPr/>
          </p:nvGrpSpPr>
          <p:grpSpPr>
            <a:xfrm>
              <a:off x="3122565" y="4330398"/>
              <a:ext cx="319496" cy="903494"/>
              <a:chOff x="499785" y="4324233"/>
              <a:chExt cx="319496" cy="903494"/>
            </a:xfrm>
          </p:grpSpPr>
          <p:sp>
            <p:nvSpPr>
              <p:cNvPr id="66" name="Rectángulo 65">
                <a:extLst>
                  <a:ext uri="{FF2B5EF4-FFF2-40B4-BE49-F238E27FC236}">
                    <a16:creationId xmlns:a16="http://schemas.microsoft.com/office/drawing/2014/main" id="{F5AFC7C4-3C8D-4234-9F99-591641CB149C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7" name="Rectángulo 66">
                <a:extLst>
                  <a:ext uri="{FF2B5EF4-FFF2-40B4-BE49-F238E27FC236}">
                    <a16:creationId xmlns:a16="http://schemas.microsoft.com/office/drawing/2014/main" id="{672EC4D9-7968-40EF-8E37-0AB1B0B57B4D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8" name="Rectángulo 67">
                <a:extLst>
                  <a:ext uri="{FF2B5EF4-FFF2-40B4-BE49-F238E27FC236}">
                    <a16:creationId xmlns:a16="http://schemas.microsoft.com/office/drawing/2014/main" id="{79992F34-89A5-437A-A008-60DF00CD58FB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9" name="Rectángulo 68">
                <a:extLst>
                  <a:ext uri="{FF2B5EF4-FFF2-40B4-BE49-F238E27FC236}">
                    <a16:creationId xmlns:a16="http://schemas.microsoft.com/office/drawing/2014/main" id="{5A44A7C8-1EF2-4BA3-A253-805C71A8205A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70" name="Rectángulo 69">
                <a:extLst>
                  <a:ext uri="{FF2B5EF4-FFF2-40B4-BE49-F238E27FC236}">
                    <a16:creationId xmlns:a16="http://schemas.microsoft.com/office/drawing/2014/main" id="{9FCEB1F4-D108-40F4-9C61-46A7811EF12A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71" name="Rectángulo 70">
              <a:extLst>
                <a:ext uri="{FF2B5EF4-FFF2-40B4-BE49-F238E27FC236}">
                  <a16:creationId xmlns:a16="http://schemas.microsoft.com/office/drawing/2014/main" id="{7667203C-F86F-4632-8695-E8C8F777376B}"/>
                </a:ext>
              </a:extLst>
            </p:cNvPr>
            <p:cNvSpPr/>
            <p:nvPr/>
          </p:nvSpPr>
          <p:spPr>
            <a:xfrm>
              <a:off x="3391445" y="4257235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Pantalones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2" name="Rectángulo 71">
              <a:extLst>
                <a:ext uri="{FF2B5EF4-FFF2-40B4-BE49-F238E27FC236}">
                  <a16:creationId xmlns:a16="http://schemas.microsoft.com/office/drawing/2014/main" id="{58BFB19A-50EB-45F1-A3CE-85D479F6FF63}"/>
                </a:ext>
              </a:extLst>
            </p:cNvPr>
            <p:cNvSpPr/>
            <p:nvPr/>
          </p:nvSpPr>
          <p:spPr>
            <a:xfrm>
              <a:off x="3392643" y="4443247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Falda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3" name="Rectángulo 72">
              <a:extLst>
                <a:ext uri="{FF2B5EF4-FFF2-40B4-BE49-F238E27FC236}">
                  <a16:creationId xmlns:a16="http://schemas.microsoft.com/office/drawing/2014/main" id="{1D61C0AB-6E23-4955-B604-F5425931A240}"/>
                </a:ext>
              </a:extLst>
            </p:cNvPr>
            <p:cNvSpPr/>
            <p:nvPr/>
          </p:nvSpPr>
          <p:spPr>
            <a:xfrm>
              <a:off x="3388231" y="4632248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Brazos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4" name="Rectángulo 73">
              <a:extLst>
                <a:ext uri="{FF2B5EF4-FFF2-40B4-BE49-F238E27FC236}">
                  <a16:creationId xmlns:a16="http://schemas.microsoft.com/office/drawing/2014/main" id="{82FFD66E-2E43-472B-9751-82F25D60E63F}"/>
                </a:ext>
              </a:extLst>
            </p:cNvPr>
            <p:cNvSpPr/>
            <p:nvPr/>
          </p:nvSpPr>
          <p:spPr>
            <a:xfrm>
              <a:off x="3391445" y="4824776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Brazos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5" name="Rectángulo 74">
              <a:extLst>
                <a:ext uri="{FF2B5EF4-FFF2-40B4-BE49-F238E27FC236}">
                  <a16:creationId xmlns:a16="http://schemas.microsoft.com/office/drawing/2014/main" id="{567DC8AA-44AB-4858-80A5-59093DB9B205}"/>
                </a:ext>
              </a:extLst>
            </p:cNvPr>
            <p:cNvSpPr/>
            <p:nvPr/>
          </p:nvSpPr>
          <p:spPr>
            <a:xfrm>
              <a:off x="3392014" y="5019687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Puños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77" name="Grupo 76">
            <a:extLst>
              <a:ext uri="{FF2B5EF4-FFF2-40B4-BE49-F238E27FC236}">
                <a16:creationId xmlns:a16="http://schemas.microsoft.com/office/drawing/2014/main" id="{E1C409F8-653D-4D9B-BD5A-C6F51AAA093A}"/>
              </a:ext>
            </a:extLst>
          </p:cNvPr>
          <p:cNvGrpSpPr/>
          <p:nvPr/>
        </p:nvGrpSpPr>
        <p:grpSpPr>
          <a:xfrm>
            <a:off x="827247" y="5284367"/>
            <a:ext cx="3869438" cy="314947"/>
            <a:chOff x="846774" y="1908569"/>
            <a:chExt cx="3869438" cy="314947"/>
          </a:xfrm>
        </p:grpSpPr>
        <p:sp>
          <p:nvSpPr>
            <p:cNvPr id="78" name="Rectángulo: esquinas redondeadas 77">
              <a:extLst>
                <a:ext uri="{FF2B5EF4-FFF2-40B4-BE49-F238E27FC236}">
                  <a16:creationId xmlns:a16="http://schemas.microsoft.com/office/drawing/2014/main" id="{2060D2E5-A165-4593-B293-BEB07BBA723F}"/>
                </a:ext>
              </a:extLst>
            </p:cNvPr>
            <p:cNvSpPr/>
            <p:nvPr/>
          </p:nvSpPr>
          <p:spPr>
            <a:xfrm>
              <a:off x="888509" y="1931042"/>
              <a:ext cx="3548063" cy="267576"/>
            </a:xfrm>
            <a:prstGeom prst="roundRect">
              <a:avLst>
                <a:gd name="adj" fmla="val 3808"/>
              </a:avLst>
            </a:prstGeom>
            <a:solidFill>
              <a:srgbClr val="E5EBF7"/>
            </a:solidFill>
            <a:ln w="6350"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79" name="Rectángulo 78">
              <a:extLst>
                <a:ext uri="{FF2B5EF4-FFF2-40B4-BE49-F238E27FC236}">
                  <a16:creationId xmlns:a16="http://schemas.microsoft.com/office/drawing/2014/main" id="{E7877A37-7626-4D32-BC91-E7815A0457B0}"/>
                </a:ext>
              </a:extLst>
            </p:cNvPr>
            <p:cNvSpPr/>
            <p:nvPr/>
          </p:nvSpPr>
          <p:spPr>
            <a:xfrm>
              <a:off x="846774" y="1910995"/>
              <a:ext cx="140708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Material Utilizado</a:t>
              </a:r>
            </a:p>
          </p:txBody>
        </p:sp>
        <p:sp>
          <p:nvSpPr>
            <p:cNvPr id="80" name="Rectángulo 79">
              <a:extLst>
                <a:ext uri="{FF2B5EF4-FFF2-40B4-BE49-F238E27FC236}">
                  <a16:creationId xmlns:a16="http://schemas.microsoft.com/office/drawing/2014/main" id="{EED52FFC-D234-4972-9362-CCA8BD8E1E1D}"/>
                </a:ext>
              </a:extLst>
            </p:cNvPr>
            <p:cNvSpPr/>
            <p:nvPr/>
          </p:nvSpPr>
          <p:spPr>
            <a:xfrm>
              <a:off x="1951784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81" name="Rectángulo 80">
              <a:extLst>
                <a:ext uri="{FF2B5EF4-FFF2-40B4-BE49-F238E27FC236}">
                  <a16:creationId xmlns:a16="http://schemas.microsoft.com/office/drawing/2014/main" id="{810D7B33-A378-48EE-81DB-D80ABF08CAFF}"/>
                </a:ext>
              </a:extLst>
            </p:cNvPr>
            <p:cNvSpPr/>
            <p:nvPr/>
          </p:nvSpPr>
          <p:spPr>
            <a:xfrm>
              <a:off x="2018850" y="1908569"/>
              <a:ext cx="1230415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Traído por cliente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82" name="Rectángulo 81">
              <a:extLst>
                <a:ext uri="{FF2B5EF4-FFF2-40B4-BE49-F238E27FC236}">
                  <a16:creationId xmlns:a16="http://schemas.microsoft.com/office/drawing/2014/main" id="{C6BA340D-8998-4AB9-89C7-B008C984CE74}"/>
                </a:ext>
              </a:extLst>
            </p:cNvPr>
            <p:cNvSpPr/>
            <p:nvPr/>
          </p:nvSpPr>
          <p:spPr>
            <a:xfrm>
              <a:off x="3114635" y="2000787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85" name="Rectángulo 84">
              <a:extLst>
                <a:ext uri="{FF2B5EF4-FFF2-40B4-BE49-F238E27FC236}">
                  <a16:creationId xmlns:a16="http://schemas.microsoft.com/office/drawing/2014/main" id="{E804BDC5-B8E3-4BEE-B9A1-7A7F9FE1772F}"/>
                </a:ext>
              </a:extLst>
            </p:cNvPr>
            <p:cNvSpPr/>
            <p:nvPr/>
          </p:nvSpPr>
          <p:spPr>
            <a:xfrm>
              <a:off x="3194974" y="1908569"/>
              <a:ext cx="152123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Comprado por uno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pic>
        <p:nvPicPr>
          <p:cNvPr id="86" name="Imagen 85">
            <a:extLst>
              <a:ext uri="{FF2B5EF4-FFF2-40B4-BE49-F238E27FC236}">
                <a16:creationId xmlns:a16="http://schemas.microsoft.com/office/drawing/2014/main" id="{5E40D706-1789-41B8-8B26-B918DFB9E15B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203" t="66278" r="8673" b="23356"/>
          <a:stretch/>
        </p:blipFill>
        <p:spPr>
          <a:xfrm>
            <a:off x="420002" y="5572807"/>
            <a:ext cx="4301657" cy="745544"/>
          </a:xfrm>
          <a:prstGeom prst="rect">
            <a:avLst/>
          </a:prstGeom>
        </p:spPr>
      </p:pic>
      <p:grpSp>
        <p:nvGrpSpPr>
          <p:cNvPr id="99" name="Grupo 98">
            <a:extLst>
              <a:ext uri="{FF2B5EF4-FFF2-40B4-BE49-F238E27FC236}">
                <a16:creationId xmlns:a16="http://schemas.microsoft.com/office/drawing/2014/main" id="{A495B0AB-2D8A-4029-A820-29583E476264}"/>
              </a:ext>
            </a:extLst>
          </p:cNvPr>
          <p:cNvGrpSpPr/>
          <p:nvPr/>
        </p:nvGrpSpPr>
        <p:grpSpPr>
          <a:xfrm>
            <a:off x="513886" y="6402346"/>
            <a:ext cx="4328637" cy="751470"/>
            <a:chOff x="507023" y="6357999"/>
            <a:chExt cx="4328637" cy="751470"/>
          </a:xfrm>
        </p:grpSpPr>
        <p:sp>
          <p:nvSpPr>
            <p:cNvPr id="88" name="Rectángulo 87">
              <a:extLst>
                <a:ext uri="{FF2B5EF4-FFF2-40B4-BE49-F238E27FC236}">
                  <a16:creationId xmlns:a16="http://schemas.microsoft.com/office/drawing/2014/main" id="{CABB359B-7FAA-4851-BFBB-C7E16CD1F9CA}"/>
                </a:ext>
              </a:extLst>
            </p:cNvPr>
            <p:cNvSpPr/>
            <p:nvPr/>
          </p:nvSpPr>
          <p:spPr>
            <a:xfrm>
              <a:off x="507023" y="6357999"/>
              <a:ext cx="1590222" cy="34394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6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Formas de Pago</a:t>
              </a:r>
              <a:endParaRPr lang="es-CL" sz="16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89" name="Rectángulo 88">
              <a:extLst>
                <a:ext uri="{FF2B5EF4-FFF2-40B4-BE49-F238E27FC236}">
                  <a16:creationId xmlns:a16="http://schemas.microsoft.com/office/drawing/2014/main" id="{5C3FB13F-67AB-4E67-B8DB-16F6AEF462D6}"/>
                </a:ext>
              </a:extLst>
            </p:cNvPr>
            <p:cNvSpPr/>
            <p:nvPr/>
          </p:nvSpPr>
          <p:spPr>
            <a:xfrm>
              <a:off x="508665" y="6755574"/>
              <a:ext cx="118105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Total a Pagar: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90" name="Conector recto 89">
              <a:extLst>
                <a:ext uri="{FF2B5EF4-FFF2-40B4-BE49-F238E27FC236}">
                  <a16:creationId xmlns:a16="http://schemas.microsoft.com/office/drawing/2014/main" id="{E991F5D5-602F-41C6-A05E-4F641BA735F5}"/>
                </a:ext>
              </a:extLst>
            </p:cNvPr>
            <p:cNvCxnSpPr>
              <a:cxnSpLocks/>
            </p:cNvCxnSpPr>
            <p:nvPr/>
          </p:nvCxnSpPr>
          <p:spPr>
            <a:xfrm>
              <a:off x="1405339" y="6956676"/>
              <a:ext cx="1125661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3" name="Rectángulo 92">
              <a:extLst>
                <a:ext uri="{FF2B5EF4-FFF2-40B4-BE49-F238E27FC236}">
                  <a16:creationId xmlns:a16="http://schemas.microsoft.com/office/drawing/2014/main" id="{6EBF0BAA-1830-4082-9014-C97DF0F57357}"/>
                </a:ext>
              </a:extLst>
            </p:cNvPr>
            <p:cNvSpPr/>
            <p:nvPr/>
          </p:nvSpPr>
          <p:spPr>
            <a:xfrm>
              <a:off x="2618328" y="6480608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94" name="Rectángulo 93">
              <a:extLst>
                <a:ext uri="{FF2B5EF4-FFF2-40B4-BE49-F238E27FC236}">
                  <a16:creationId xmlns:a16="http://schemas.microsoft.com/office/drawing/2014/main" id="{6B27A875-5C49-4CE4-884A-53A0A9CD71C2}"/>
                </a:ext>
              </a:extLst>
            </p:cNvPr>
            <p:cNvSpPr/>
            <p:nvPr/>
          </p:nvSpPr>
          <p:spPr>
            <a:xfrm>
              <a:off x="2698547" y="6392360"/>
              <a:ext cx="213711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50% Adel</a:t>
              </a: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anto / 50% Entrega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5" name="Rectángulo 94">
              <a:extLst>
                <a:ext uri="{FF2B5EF4-FFF2-40B4-BE49-F238E27FC236}">
                  <a16:creationId xmlns:a16="http://schemas.microsoft.com/office/drawing/2014/main" id="{796D9CDE-CE6A-44BC-B977-018DBDB7ADB1}"/>
                </a:ext>
              </a:extLst>
            </p:cNvPr>
            <p:cNvSpPr/>
            <p:nvPr/>
          </p:nvSpPr>
          <p:spPr>
            <a:xfrm>
              <a:off x="2618327" y="6671604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96" name="Rectángulo 95">
              <a:extLst>
                <a:ext uri="{FF2B5EF4-FFF2-40B4-BE49-F238E27FC236}">
                  <a16:creationId xmlns:a16="http://schemas.microsoft.com/office/drawing/2014/main" id="{E1A9C05A-E9F5-40BA-9B89-F4925868A6E2}"/>
                </a:ext>
              </a:extLst>
            </p:cNvPr>
            <p:cNvSpPr/>
            <p:nvPr/>
          </p:nvSpPr>
          <p:spPr>
            <a:xfrm>
              <a:off x="2698547" y="6590190"/>
              <a:ext cx="125637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Tarjeta de Crédito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7" name="Rectángulo 96">
              <a:extLst>
                <a:ext uri="{FF2B5EF4-FFF2-40B4-BE49-F238E27FC236}">
                  <a16:creationId xmlns:a16="http://schemas.microsoft.com/office/drawing/2014/main" id="{FDB9D3DA-79A0-4743-B169-42B0206C7917}"/>
                </a:ext>
              </a:extLst>
            </p:cNvPr>
            <p:cNvSpPr/>
            <p:nvPr/>
          </p:nvSpPr>
          <p:spPr>
            <a:xfrm>
              <a:off x="2734595" y="6796948"/>
              <a:ext cx="125637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Pago Completo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8" name="Rectángulo 97">
              <a:extLst>
                <a:ext uri="{FF2B5EF4-FFF2-40B4-BE49-F238E27FC236}">
                  <a16:creationId xmlns:a16="http://schemas.microsoft.com/office/drawing/2014/main" id="{C23ACB03-E850-4859-963B-A4D496E13724}"/>
                </a:ext>
              </a:extLst>
            </p:cNvPr>
            <p:cNvSpPr/>
            <p:nvPr/>
          </p:nvSpPr>
          <p:spPr>
            <a:xfrm>
              <a:off x="2618327" y="6872424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</p:grpSp>
      <p:sp>
        <p:nvSpPr>
          <p:cNvPr id="83" name="Rectángulo 82">
            <a:extLst>
              <a:ext uri="{FF2B5EF4-FFF2-40B4-BE49-F238E27FC236}">
                <a16:creationId xmlns:a16="http://schemas.microsoft.com/office/drawing/2014/main" id="{FF1B5714-D46E-4962-9BD8-8C3EB344E93F}"/>
              </a:ext>
            </a:extLst>
          </p:cNvPr>
          <p:cNvSpPr/>
          <p:nvPr/>
        </p:nvSpPr>
        <p:spPr>
          <a:xfrm>
            <a:off x="551357" y="63750"/>
            <a:ext cx="4148168" cy="107830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07000"/>
              </a:lnSpc>
              <a:spcAft>
                <a:spcPts val="726"/>
              </a:spcAft>
            </a:pPr>
            <a:r>
              <a:rPr lang="es-CL" sz="5988" dirty="0">
                <a:solidFill>
                  <a:schemeClr val="bg1"/>
                </a:solidFill>
                <a:latin typeface="Angelface" pitchFamily="50" charset="0"/>
                <a:ea typeface="Calibri" panose="020F0502020204030204" pitchFamily="34" charset="0"/>
                <a:cs typeface="Times New Roman" panose="02020603050405020304" pitchFamily="18" charset="0"/>
              </a:rPr>
              <a:t>Ordenes de Venta</a:t>
            </a:r>
            <a:endParaRPr lang="es-CL" sz="6532" dirty="0">
              <a:solidFill>
                <a:schemeClr val="bg1"/>
              </a:solidFill>
              <a:latin typeface="Angelface" pitchFamily="50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101" name="Rectángulo: esquinas redondeadas 100">
            <a:extLst>
              <a:ext uri="{FF2B5EF4-FFF2-40B4-BE49-F238E27FC236}">
                <a16:creationId xmlns:a16="http://schemas.microsoft.com/office/drawing/2014/main" id="{0A155951-9671-4EA6-9BA5-4894C98CB333}"/>
              </a:ext>
            </a:extLst>
          </p:cNvPr>
          <p:cNvSpPr/>
          <p:nvPr/>
        </p:nvSpPr>
        <p:spPr>
          <a:xfrm>
            <a:off x="473237" y="1582469"/>
            <a:ext cx="4223447" cy="604994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111" name="Rectángulo: esquinas redondeadas 110">
            <a:extLst>
              <a:ext uri="{FF2B5EF4-FFF2-40B4-BE49-F238E27FC236}">
                <a16:creationId xmlns:a16="http://schemas.microsoft.com/office/drawing/2014/main" id="{2F0F5CEE-A183-4B39-8715-F1C8F735566B}"/>
              </a:ext>
            </a:extLst>
          </p:cNvPr>
          <p:cNvSpPr/>
          <p:nvPr/>
        </p:nvSpPr>
        <p:spPr>
          <a:xfrm>
            <a:off x="524368" y="3850804"/>
            <a:ext cx="4115236" cy="1279658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113" name="Rectángulo: esquinas redondeadas 112">
            <a:extLst>
              <a:ext uri="{FF2B5EF4-FFF2-40B4-BE49-F238E27FC236}">
                <a16:creationId xmlns:a16="http://schemas.microsoft.com/office/drawing/2014/main" id="{907035ED-50C6-4207-BD92-D5027B05F656}"/>
              </a:ext>
            </a:extLst>
          </p:cNvPr>
          <p:cNvSpPr/>
          <p:nvPr/>
        </p:nvSpPr>
        <p:spPr>
          <a:xfrm>
            <a:off x="521789" y="6431097"/>
            <a:ext cx="4115236" cy="762266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</p:spTree>
    <p:extLst>
      <p:ext uri="{BB962C8B-B14F-4D97-AF65-F5344CB8AC3E}">
        <p14:creationId xmlns:p14="http://schemas.microsoft.com/office/powerpoint/2010/main" val="1940264148"/>
      </p:ext>
    </p:extLst>
  </p:cSld>
  <p:clrMapOvr>
    <a:masterClrMapping/>
  </p:clrMapOvr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4" name="Imagen 113">
            <a:extLst>
              <a:ext uri="{FF2B5EF4-FFF2-40B4-BE49-F238E27FC236}">
                <a16:creationId xmlns:a16="http://schemas.microsoft.com/office/drawing/2014/main" id="{E2C72D66-3C05-40F4-818E-4CB8631B94FA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26633" t="9514" r="29569" b="27352"/>
          <a:stretch/>
        </p:blipFill>
        <p:spPr>
          <a:xfrm rot="16200000">
            <a:off x="2185505" y="-1998928"/>
            <a:ext cx="697876" cy="5068891"/>
          </a:xfrm>
          <a:prstGeom prst="rect">
            <a:avLst/>
          </a:prstGeom>
        </p:spPr>
      </p:pic>
      <p:sp>
        <p:nvSpPr>
          <p:cNvPr id="112" name="Rectángulo: esquinas redondeadas 111">
            <a:extLst>
              <a:ext uri="{FF2B5EF4-FFF2-40B4-BE49-F238E27FC236}">
                <a16:creationId xmlns:a16="http://schemas.microsoft.com/office/drawing/2014/main" id="{E115D612-3661-42A9-A486-91A7B88EA55F}"/>
              </a:ext>
            </a:extLst>
          </p:cNvPr>
          <p:cNvSpPr/>
          <p:nvPr/>
        </p:nvSpPr>
        <p:spPr>
          <a:xfrm>
            <a:off x="440504" y="6367648"/>
            <a:ext cx="4290148" cy="890633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110" name="Rectángulo: esquinas redondeadas 109">
            <a:extLst>
              <a:ext uri="{FF2B5EF4-FFF2-40B4-BE49-F238E27FC236}">
                <a16:creationId xmlns:a16="http://schemas.microsoft.com/office/drawing/2014/main" id="{9B78243E-FF09-471B-A928-593DCFE6BCF1}"/>
              </a:ext>
            </a:extLst>
          </p:cNvPr>
          <p:cNvSpPr/>
          <p:nvPr/>
        </p:nvSpPr>
        <p:spPr>
          <a:xfrm>
            <a:off x="440505" y="3776826"/>
            <a:ext cx="4290148" cy="1439386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84" name="Rectángulo: esquinas redondeadas 83">
            <a:extLst>
              <a:ext uri="{FF2B5EF4-FFF2-40B4-BE49-F238E27FC236}">
                <a16:creationId xmlns:a16="http://schemas.microsoft.com/office/drawing/2014/main" id="{AD7414DD-8DE6-45B8-8112-9BDDF0B186AF}"/>
              </a:ext>
            </a:extLst>
          </p:cNvPr>
          <p:cNvSpPr/>
          <p:nvPr/>
        </p:nvSpPr>
        <p:spPr>
          <a:xfrm>
            <a:off x="420001" y="1536627"/>
            <a:ext cx="4310651" cy="697874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2" name="Rectángulo: esquinas redondeadas 1">
            <a:extLst>
              <a:ext uri="{FF2B5EF4-FFF2-40B4-BE49-F238E27FC236}">
                <a16:creationId xmlns:a16="http://schemas.microsoft.com/office/drawing/2014/main" id="{99FF4510-806D-4AC7-8D73-69B355A697B8}"/>
              </a:ext>
            </a:extLst>
          </p:cNvPr>
          <p:cNvSpPr/>
          <p:nvPr/>
        </p:nvSpPr>
        <p:spPr>
          <a:xfrm>
            <a:off x="1308997" y="1142665"/>
            <a:ext cx="1021080" cy="217998"/>
          </a:xfrm>
          <a:prstGeom prst="roundRect">
            <a:avLst>
              <a:gd name="adj" fmla="val 0"/>
            </a:avLst>
          </a:prstGeom>
          <a:noFill/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4" name="Rectángulo 3">
            <a:extLst>
              <a:ext uri="{FF2B5EF4-FFF2-40B4-BE49-F238E27FC236}">
                <a16:creationId xmlns:a16="http://schemas.microsoft.com/office/drawing/2014/main" id="{2AFB77A1-E7B9-4F47-9144-3CC7BDF7EE3D}"/>
              </a:ext>
            </a:extLst>
          </p:cNvPr>
          <p:cNvSpPr/>
          <p:nvPr/>
        </p:nvSpPr>
        <p:spPr>
          <a:xfrm>
            <a:off x="440504" y="1056234"/>
            <a:ext cx="1021080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N.º Pedido</a:t>
            </a:r>
            <a:endParaRPr lang="es-CL" dirty="0">
              <a:effectLst/>
              <a:latin typeface="Akazan Lt" panose="02000506020000020003" pitchFamily="2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5" name="Rectángulo: esquinas redondeadas 4">
            <a:extLst>
              <a:ext uri="{FF2B5EF4-FFF2-40B4-BE49-F238E27FC236}">
                <a16:creationId xmlns:a16="http://schemas.microsoft.com/office/drawing/2014/main" id="{2842A9BB-0E44-4F1E-97DD-EF7322732B51}"/>
              </a:ext>
            </a:extLst>
          </p:cNvPr>
          <p:cNvSpPr/>
          <p:nvPr/>
        </p:nvSpPr>
        <p:spPr>
          <a:xfrm>
            <a:off x="3675604" y="1142059"/>
            <a:ext cx="1021080" cy="217998"/>
          </a:xfrm>
          <a:prstGeom prst="roundRect">
            <a:avLst>
              <a:gd name="adj" fmla="val 0"/>
            </a:avLst>
          </a:prstGeom>
          <a:noFill/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6" name="Rectángulo 5">
            <a:extLst>
              <a:ext uri="{FF2B5EF4-FFF2-40B4-BE49-F238E27FC236}">
                <a16:creationId xmlns:a16="http://schemas.microsoft.com/office/drawing/2014/main" id="{7F3D37A6-278E-4B2C-8776-6E7C1A84784E}"/>
              </a:ext>
            </a:extLst>
          </p:cNvPr>
          <p:cNvSpPr/>
          <p:nvPr/>
        </p:nvSpPr>
        <p:spPr>
          <a:xfrm>
            <a:off x="3079506" y="1063864"/>
            <a:ext cx="1021080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Fecha</a:t>
            </a:r>
          </a:p>
        </p:txBody>
      </p:sp>
      <p:grpSp>
        <p:nvGrpSpPr>
          <p:cNvPr id="17" name="Grupo 16">
            <a:extLst>
              <a:ext uri="{FF2B5EF4-FFF2-40B4-BE49-F238E27FC236}">
                <a16:creationId xmlns:a16="http://schemas.microsoft.com/office/drawing/2014/main" id="{A1221EF0-FDFE-48C3-A647-6370BEFC3A9F}"/>
              </a:ext>
            </a:extLst>
          </p:cNvPr>
          <p:cNvGrpSpPr/>
          <p:nvPr/>
        </p:nvGrpSpPr>
        <p:grpSpPr>
          <a:xfrm>
            <a:off x="428996" y="1535416"/>
            <a:ext cx="4190338" cy="715275"/>
            <a:chOff x="461175" y="1120552"/>
            <a:chExt cx="4190338" cy="715275"/>
          </a:xfrm>
        </p:grpSpPr>
        <p:sp>
          <p:nvSpPr>
            <p:cNvPr id="8" name="Rectángulo 7">
              <a:extLst>
                <a:ext uri="{FF2B5EF4-FFF2-40B4-BE49-F238E27FC236}">
                  <a16:creationId xmlns:a16="http://schemas.microsoft.com/office/drawing/2014/main" id="{9A52EE84-0DE8-4F26-AD5E-3CE20593F425}"/>
                </a:ext>
              </a:extLst>
            </p:cNvPr>
            <p:cNvSpPr/>
            <p:nvPr/>
          </p:nvSpPr>
          <p:spPr>
            <a:xfrm>
              <a:off x="477077" y="1120552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Cliente: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" name="Rectángulo 8">
              <a:extLst>
                <a:ext uri="{FF2B5EF4-FFF2-40B4-BE49-F238E27FC236}">
                  <a16:creationId xmlns:a16="http://schemas.microsoft.com/office/drawing/2014/main" id="{0293D1B7-439B-4947-A5F0-41627F3784A1}"/>
                </a:ext>
              </a:extLst>
            </p:cNvPr>
            <p:cNvSpPr/>
            <p:nvPr/>
          </p:nvSpPr>
          <p:spPr>
            <a:xfrm>
              <a:off x="461175" y="1452518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Teléfono: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10" name="Rectángulo 9">
              <a:extLst>
                <a:ext uri="{FF2B5EF4-FFF2-40B4-BE49-F238E27FC236}">
                  <a16:creationId xmlns:a16="http://schemas.microsoft.com/office/drawing/2014/main" id="{18CEE0AE-BC72-4F64-89A2-783C42213717}"/>
                </a:ext>
              </a:extLst>
            </p:cNvPr>
            <p:cNvSpPr/>
            <p:nvPr/>
          </p:nvSpPr>
          <p:spPr>
            <a:xfrm>
              <a:off x="2542395" y="1460468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Celular: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12" name="Conector recto 11">
              <a:extLst>
                <a:ext uri="{FF2B5EF4-FFF2-40B4-BE49-F238E27FC236}">
                  <a16:creationId xmlns:a16="http://schemas.microsoft.com/office/drawing/2014/main" id="{44FD2E21-B38E-48E6-8AF0-3E3DE6E69487}"/>
                </a:ext>
              </a:extLst>
            </p:cNvPr>
            <p:cNvCxnSpPr/>
            <p:nvPr/>
          </p:nvCxnSpPr>
          <p:spPr>
            <a:xfrm>
              <a:off x="1089328" y="1380954"/>
              <a:ext cx="3562185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Conector recto 12">
              <a:extLst>
                <a:ext uri="{FF2B5EF4-FFF2-40B4-BE49-F238E27FC236}">
                  <a16:creationId xmlns:a16="http://schemas.microsoft.com/office/drawing/2014/main" id="{FF0615F5-297B-42CC-9227-B689F664423A}"/>
                </a:ext>
              </a:extLst>
            </p:cNvPr>
            <p:cNvCxnSpPr>
              <a:cxnSpLocks/>
            </p:cNvCxnSpPr>
            <p:nvPr/>
          </p:nvCxnSpPr>
          <p:spPr>
            <a:xfrm>
              <a:off x="1194019" y="1700333"/>
              <a:ext cx="1348376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" name="Conector recto 14">
              <a:extLst>
                <a:ext uri="{FF2B5EF4-FFF2-40B4-BE49-F238E27FC236}">
                  <a16:creationId xmlns:a16="http://schemas.microsoft.com/office/drawing/2014/main" id="{BD48C7B8-5CAC-4F82-9216-C8AB344C1EF2}"/>
                </a:ext>
              </a:extLst>
            </p:cNvPr>
            <p:cNvCxnSpPr>
              <a:cxnSpLocks/>
            </p:cNvCxnSpPr>
            <p:nvPr/>
          </p:nvCxnSpPr>
          <p:spPr>
            <a:xfrm>
              <a:off x="3228230" y="1700333"/>
              <a:ext cx="1423283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7" name="Grupo 26">
            <a:extLst>
              <a:ext uri="{FF2B5EF4-FFF2-40B4-BE49-F238E27FC236}">
                <a16:creationId xmlns:a16="http://schemas.microsoft.com/office/drawing/2014/main" id="{D011FB4B-7475-4BE9-A358-6DA41A8D12AD}"/>
              </a:ext>
            </a:extLst>
          </p:cNvPr>
          <p:cNvGrpSpPr/>
          <p:nvPr/>
        </p:nvGrpSpPr>
        <p:grpSpPr>
          <a:xfrm>
            <a:off x="899417" y="2332501"/>
            <a:ext cx="3359980" cy="319046"/>
            <a:chOff x="864702" y="1908569"/>
            <a:chExt cx="3359980" cy="319046"/>
          </a:xfrm>
        </p:grpSpPr>
        <p:sp>
          <p:nvSpPr>
            <p:cNvPr id="19" name="Rectángulo: esquinas redondeadas 18">
              <a:extLst>
                <a:ext uri="{FF2B5EF4-FFF2-40B4-BE49-F238E27FC236}">
                  <a16:creationId xmlns:a16="http://schemas.microsoft.com/office/drawing/2014/main" id="{90C1F828-0023-4BD0-AE55-1A1D3BABD5CA}"/>
                </a:ext>
              </a:extLst>
            </p:cNvPr>
            <p:cNvSpPr/>
            <p:nvPr/>
          </p:nvSpPr>
          <p:spPr>
            <a:xfrm>
              <a:off x="888509" y="1931042"/>
              <a:ext cx="3336173" cy="267576"/>
            </a:xfrm>
            <a:prstGeom prst="roundRect">
              <a:avLst>
                <a:gd name="adj" fmla="val 3808"/>
              </a:avLst>
            </a:prstGeom>
            <a:solidFill>
              <a:srgbClr val="E5EBF7"/>
            </a:solidFill>
            <a:ln w="6350"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20" name="Rectángulo 19">
              <a:extLst>
                <a:ext uri="{FF2B5EF4-FFF2-40B4-BE49-F238E27FC236}">
                  <a16:creationId xmlns:a16="http://schemas.microsoft.com/office/drawing/2014/main" id="{56986F0A-658A-4DCF-8EF6-0F185C7C5060}"/>
                </a:ext>
              </a:extLst>
            </p:cNvPr>
            <p:cNvSpPr/>
            <p:nvPr/>
          </p:nvSpPr>
          <p:spPr>
            <a:xfrm>
              <a:off x="864702" y="1910995"/>
              <a:ext cx="140708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Tipo de Servicio: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21" name="Rectángulo 20">
              <a:extLst>
                <a:ext uri="{FF2B5EF4-FFF2-40B4-BE49-F238E27FC236}">
                  <a16:creationId xmlns:a16="http://schemas.microsoft.com/office/drawing/2014/main" id="{6492D76D-BD6D-4616-9DE0-599FC92A6658}"/>
                </a:ext>
              </a:extLst>
            </p:cNvPr>
            <p:cNvSpPr/>
            <p:nvPr/>
          </p:nvSpPr>
          <p:spPr>
            <a:xfrm>
              <a:off x="1993616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2" name="Rectángulo 21">
              <a:extLst>
                <a:ext uri="{FF2B5EF4-FFF2-40B4-BE49-F238E27FC236}">
                  <a16:creationId xmlns:a16="http://schemas.microsoft.com/office/drawing/2014/main" id="{BE82BD38-E445-4696-A0AB-597A418C5665}"/>
                </a:ext>
              </a:extLst>
            </p:cNvPr>
            <p:cNvSpPr/>
            <p:nvPr/>
          </p:nvSpPr>
          <p:spPr>
            <a:xfrm>
              <a:off x="2072635" y="1908569"/>
              <a:ext cx="654616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Costura</a:t>
              </a:r>
            </a:p>
          </p:txBody>
        </p:sp>
        <p:sp>
          <p:nvSpPr>
            <p:cNvPr id="23" name="Rectángulo 22">
              <a:extLst>
                <a:ext uri="{FF2B5EF4-FFF2-40B4-BE49-F238E27FC236}">
                  <a16:creationId xmlns:a16="http://schemas.microsoft.com/office/drawing/2014/main" id="{68F4B250-3831-418F-BFC4-D431DBC2CA70}"/>
                </a:ext>
              </a:extLst>
            </p:cNvPr>
            <p:cNvSpPr/>
            <p:nvPr/>
          </p:nvSpPr>
          <p:spPr>
            <a:xfrm>
              <a:off x="2660329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4" name="Rectángulo 23">
              <a:extLst>
                <a:ext uri="{FF2B5EF4-FFF2-40B4-BE49-F238E27FC236}">
                  <a16:creationId xmlns:a16="http://schemas.microsoft.com/office/drawing/2014/main" id="{4AA89D6B-DBBA-402D-AEBE-71E144A67F00}"/>
                </a:ext>
              </a:extLst>
            </p:cNvPr>
            <p:cNvSpPr/>
            <p:nvPr/>
          </p:nvSpPr>
          <p:spPr>
            <a:xfrm>
              <a:off x="2750460" y="1915094"/>
              <a:ext cx="81676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Confección</a:t>
              </a:r>
            </a:p>
          </p:txBody>
        </p:sp>
        <p:sp>
          <p:nvSpPr>
            <p:cNvPr id="25" name="Rectángulo 24">
              <a:extLst>
                <a:ext uri="{FF2B5EF4-FFF2-40B4-BE49-F238E27FC236}">
                  <a16:creationId xmlns:a16="http://schemas.microsoft.com/office/drawing/2014/main" id="{E35C0224-B0B5-4F53-8A83-F99AB3741D53}"/>
                </a:ext>
              </a:extLst>
            </p:cNvPr>
            <p:cNvSpPr/>
            <p:nvPr/>
          </p:nvSpPr>
          <p:spPr>
            <a:xfrm>
              <a:off x="3522045" y="2000787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6" name="Rectángulo 25">
              <a:extLst>
                <a:ext uri="{FF2B5EF4-FFF2-40B4-BE49-F238E27FC236}">
                  <a16:creationId xmlns:a16="http://schemas.microsoft.com/office/drawing/2014/main" id="{6D0BC1E9-E235-4F61-AC23-ACA0B4CF88CA}"/>
                </a:ext>
              </a:extLst>
            </p:cNvPr>
            <p:cNvSpPr/>
            <p:nvPr/>
          </p:nvSpPr>
          <p:spPr>
            <a:xfrm>
              <a:off x="3612029" y="1915094"/>
              <a:ext cx="552402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Otros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sp>
        <p:nvSpPr>
          <p:cNvPr id="28" name="Rectángulo 27">
            <a:extLst>
              <a:ext uri="{FF2B5EF4-FFF2-40B4-BE49-F238E27FC236}">
                <a16:creationId xmlns:a16="http://schemas.microsoft.com/office/drawing/2014/main" id="{68588BD4-AE96-4CF9-9C4B-24A6D79FE99D}"/>
              </a:ext>
            </a:extLst>
          </p:cNvPr>
          <p:cNvSpPr/>
          <p:nvPr/>
        </p:nvSpPr>
        <p:spPr>
          <a:xfrm>
            <a:off x="354701" y="2633649"/>
            <a:ext cx="2183733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Descripción del Servicio:</a:t>
            </a:r>
            <a:endParaRPr lang="es-CL" dirty="0">
              <a:effectLst/>
              <a:latin typeface="Akazan Lt" panose="02000506020000020003" pitchFamily="2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pic>
        <p:nvPicPr>
          <p:cNvPr id="30" name="Imagen 29">
            <a:extLst>
              <a:ext uri="{FF2B5EF4-FFF2-40B4-BE49-F238E27FC236}">
                <a16:creationId xmlns:a16="http://schemas.microsoft.com/office/drawing/2014/main" id="{3E931A31-DC47-4A40-8DA9-8FC83A9306DD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203" t="66278" r="8673" b="23449"/>
          <a:stretch/>
        </p:blipFill>
        <p:spPr>
          <a:xfrm>
            <a:off x="440505" y="2944813"/>
            <a:ext cx="4301657" cy="738769"/>
          </a:xfrm>
          <a:prstGeom prst="rect">
            <a:avLst/>
          </a:prstGeom>
        </p:spPr>
      </p:pic>
      <p:grpSp>
        <p:nvGrpSpPr>
          <p:cNvPr id="76" name="Grupo 75">
            <a:extLst>
              <a:ext uri="{FF2B5EF4-FFF2-40B4-BE49-F238E27FC236}">
                <a16:creationId xmlns:a16="http://schemas.microsoft.com/office/drawing/2014/main" id="{EBD2F4EC-A8BF-4680-A871-AD5F1ACFA33A}"/>
              </a:ext>
            </a:extLst>
          </p:cNvPr>
          <p:cNvGrpSpPr/>
          <p:nvPr/>
        </p:nvGrpSpPr>
        <p:grpSpPr>
          <a:xfrm>
            <a:off x="513147" y="3825721"/>
            <a:ext cx="4187950" cy="1277269"/>
            <a:chOff x="425691" y="4023521"/>
            <a:chExt cx="4187950" cy="1277269"/>
          </a:xfrm>
        </p:grpSpPr>
        <p:sp>
          <p:nvSpPr>
            <p:cNvPr id="39" name="Rectángulo 38">
              <a:extLst>
                <a:ext uri="{FF2B5EF4-FFF2-40B4-BE49-F238E27FC236}">
                  <a16:creationId xmlns:a16="http://schemas.microsoft.com/office/drawing/2014/main" id="{02E4A93C-8F9C-4884-B2B6-80528735D3E3}"/>
                </a:ext>
              </a:extLst>
            </p:cNvPr>
            <p:cNvSpPr/>
            <p:nvPr/>
          </p:nvSpPr>
          <p:spPr>
            <a:xfrm>
              <a:off x="425691" y="4023521"/>
              <a:ext cx="118105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Ficha de Medidas</a:t>
              </a:r>
            </a:p>
          </p:txBody>
        </p:sp>
        <p:sp>
          <p:nvSpPr>
            <p:cNvPr id="41" name="Rectángulo 40">
              <a:extLst>
                <a:ext uri="{FF2B5EF4-FFF2-40B4-BE49-F238E27FC236}">
                  <a16:creationId xmlns:a16="http://schemas.microsoft.com/office/drawing/2014/main" id="{92B9E128-7B4C-45E7-9BA8-B9EA85687B92}"/>
                </a:ext>
              </a:extLst>
            </p:cNvPr>
            <p:cNvSpPr/>
            <p:nvPr/>
          </p:nvSpPr>
          <p:spPr>
            <a:xfrm>
              <a:off x="754528" y="4254831"/>
              <a:ext cx="66475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H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ombros</a:t>
              </a:r>
            </a:p>
          </p:txBody>
        </p:sp>
        <p:grpSp>
          <p:nvGrpSpPr>
            <p:cNvPr id="53" name="Grupo 52">
              <a:extLst>
                <a:ext uri="{FF2B5EF4-FFF2-40B4-BE49-F238E27FC236}">
                  <a16:creationId xmlns:a16="http://schemas.microsoft.com/office/drawing/2014/main" id="{F280F20A-CEEA-4B75-946C-268CF551042A}"/>
                </a:ext>
              </a:extLst>
            </p:cNvPr>
            <p:cNvGrpSpPr/>
            <p:nvPr/>
          </p:nvGrpSpPr>
          <p:grpSpPr>
            <a:xfrm>
              <a:off x="499785" y="4324233"/>
              <a:ext cx="319496" cy="903494"/>
              <a:chOff x="499785" y="4324233"/>
              <a:chExt cx="319496" cy="903494"/>
            </a:xfrm>
          </p:grpSpPr>
          <p:sp>
            <p:nvSpPr>
              <p:cNvPr id="40" name="Rectángulo 39">
                <a:extLst>
                  <a:ext uri="{FF2B5EF4-FFF2-40B4-BE49-F238E27FC236}">
                    <a16:creationId xmlns:a16="http://schemas.microsoft.com/office/drawing/2014/main" id="{E47B04F6-4E0C-443A-9D7F-51CC3A6E8167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 dirty="0"/>
              </a:p>
            </p:txBody>
          </p:sp>
          <p:sp>
            <p:nvSpPr>
              <p:cNvPr id="42" name="Rectángulo 41">
                <a:extLst>
                  <a:ext uri="{FF2B5EF4-FFF2-40B4-BE49-F238E27FC236}">
                    <a16:creationId xmlns:a16="http://schemas.microsoft.com/office/drawing/2014/main" id="{E0D8D7D1-E8A9-477D-BB59-7D4037A10AD8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3" name="Rectángulo 42">
                <a:extLst>
                  <a:ext uri="{FF2B5EF4-FFF2-40B4-BE49-F238E27FC236}">
                    <a16:creationId xmlns:a16="http://schemas.microsoft.com/office/drawing/2014/main" id="{F11EEA12-BB2F-4295-96AC-15AABB2EB594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4" name="Rectángulo 43">
                <a:extLst>
                  <a:ext uri="{FF2B5EF4-FFF2-40B4-BE49-F238E27FC236}">
                    <a16:creationId xmlns:a16="http://schemas.microsoft.com/office/drawing/2014/main" id="{4CA8619C-54F1-4E1B-8AD0-2AB97850AF39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5" name="Rectángulo 44">
                <a:extLst>
                  <a:ext uri="{FF2B5EF4-FFF2-40B4-BE49-F238E27FC236}">
                    <a16:creationId xmlns:a16="http://schemas.microsoft.com/office/drawing/2014/main" id="{A892E23F-412E-4C2B-BF07-19DEFB875F6D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48" name="Rectángulo 47">
              <a:extLst>
                <a:ext uri="{FF2B5EF4-FFF2-40B4-BE49-F238E27FC236}">
                  <a16:creationId xmlns:a16="http://schemas.microsoft.com/office/drawing/2014/main" id="{F61B7A8A-9FD8-4CD0-98C1-D19A7D442815}"/>
                </a:ext>
              </a:extLst>
            </p:cNvPr>
            <p:cNvSpPr/>
            <p:nvPr/>
          </p:nvSpPr>
          <p:spPr>
            <a:xfrm>
              <a:off x="754528" y="4446790"/>
              <a:ext cx="66475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Busto</a:t>
              </a:r>
            </a:p>
          </p:txBody>
        </p:sp>
        <p:sp>
          <p:nvSpPr>
            <p:cNvPr id="49" name="Rectángulo 48">
              <a:extLst>
                <a:ext uri="{FF2B5EF4-FFF2-40B4-BE49-F238E27FC236}">
                  <a16:creationId xmlns:a16="http://schemas.microsoft.com/office/drawing/2014/main" id="{CB2C72A1-AB47-4A03-B163-24BB2C1F201C}"/>
                </a:ext>
              </a:extLst>
            </p:cNvPr>
            <p:cNvSpPr/>
            <p:nvPr/>
          </p:nvSpPr>
          <p:spPr>
            <a:xfrm>
              <a:off x="754528" y="4627222"/>
              <a:ext cx="934027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Larg</a:t>
              </a: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 Espalda</a:t>
              </a:r>
            </a:p>
          </p:txBody>
        </p:sp>
        <p:sp>
          <p:nvSpPr>
            <p:cNvPr id="50" name="Rectángulo 49">
              <a:extLst>
                <a:ext uri="{FF2B5EF4-FFF2-40B4-BE49-F238E27FC236}">
                  <a16:creationId xmlns:a16="http://schemas.microsoft.com/office/drawing/2014/main" id="{C5BC14CB-F47E-4D58-8F68-DDE41F381913}"/>
                </a:ext>
              </a:extLst>
            </p:cNvPr>
            <p:cNvSpPr/>
            <p:nvPr/>
          </p:nvSpPr>
          <p:spPr>
            <a:xfrm>
              <a:off x="754528" y="4819750"/>
              <a:ext cx="934027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Busto</a:t>
              </a:r>
            </a:p>
          </p:txBody>
        </p:sp>
        <p:sp>
          <p:nvSpPr>
            <p:cNvPr id="52" name="Rectángulo 51">
              <a:extLst>
                <a:ext uri="{FF2B5EF4-FFF2-40B4-BE49-F238E27FC236}">
                  <a16:creationId xmlns:a16="http://schemas.microsoft.com/office/drawing/2014/main" id="{39884370-F146-4FD9-9DE4-63D0F5CF1CFD}"/>
                </a:ext>
              </a:extLst>
            </p:cNvPr>
            <p:cNvSpPr/>
            <p:nvPr/>
          </p:nvSpPr>
          <p:spPr>
            <a:xfrm>
              <a:off x="763644" y="5019073"/>
              <a:ext cx="54205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</a:t>
              </a:r>
            </a:p>
          </p:txBody>
        </p:sp>
        <p:grpSp>
          <p:nvGrpSpPr>
            <p:cNvPr id="54" name="Grupo 53">
              <a:extLst>
                <a:ext uri="{FF2B5EF4-FFF2-40B4-BE49-F238E27FC236}">
                  <a16:creationId xmlns:a16="http://schemas.microsoft.com/office/drawing/2014/main" id="{899D3852-9FE5-4802-ABAC-63F149199D1B}"/>
                </a:ext>
              </a:extLst>
            </p:cNvPr>
            <p:cNvGrpSpPr/>
            <p:nvPr/>
          </p:nvGrpSpPr>
          <p:grpSpPr>
            <a:xfrm>
              <a:off x="1603520" y="4324233"/>
              <a:ext cx="319496" cy="903494"/>
              <a:chOff x="499785" y="4324233"/>
              <a:chExt cx="319496" cy="903494"/>
            </a:xfrm>
          </p:grpSpPr>
          <p:sp>
            <p:nvSpPr>
              <p:cNvPr id="55" name="Rectángulo 54">
                <a:extLst>
                  <a:ext uri="{FF2B5EF4-FFF2-40B4-BE49-F238E27FC236}">
                    <a16:creationId xmlns:a16="http://schemas.microsoft.com/office/drawing/2014/main" id="{B9500116-F8A0-4B60-A41D-DDA61DAD96E1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6" name="Rectángulo 55">
                <a:extLst>
                  <a:ext uri="{FF2B5EF4-FFF2-40B4-BE49-F238E27FC236}">
                    <a16:creationId xmlns:a16="http://schemas.microsoft.com/office/drawing/2014/main" id="{32936542-49CC-49B3-82EB-7BF61A120F45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7" name="Rectángulo 56">
                <a:extLst>
                  <a:ext uri="{FF2B5EF4-FFF2-40B4-BE49-F238E27FC236}">
                    <a16:creationId xmlns:a16="http://schemas.microsoft.com/office/drawing/2014/main" id="{8750774D-2064-4D64-A3A9-4DF20C839018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8" name="Rectángulo 57">
                <a:extLst>
                  <a:ext uri="{FF2B5EF4-FFF2-40B4-BE49-F238E27FC236}">
                    <a16:creationId xmlns:a16="http://schemas.microsoft.com/office/drawing/2014/main" id="{83283F80-022F-44A8-A5C5-F600B41761E0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9" name="Rectángulo 58">
                <a:extLst>
                  <a:ext uri="{FF2B5EF4-FFF2-40B4-BE49-F238E27FC236}">
                    <a16:creationId xmlns:a16="http://schemas.microsoft.com/office/drawing/2014/main" id="{B3B65F57-430F-44F5-B56A-77EC86B78C32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60" name="Rectángulo 59">
              <a:extLst>
                <a:ext uri="{FF2B5EF4-FFF2-40B4-BE49-F238E27FC236}">
                  <a16:creationId xmlns:a16="http://schemas.microsoft.com/office/drawing/2014/main" id="{6466DA8E-C652-4658-9DE6-CC4010FF4254}"/>
                </a:ext>
              </a:extLst>
            </p:cNvPr>
            <p:cNvSpPr/>
            <p:nvPr/>
          </p:nvSpPr>
          <p:spPr>
            <a:xfrm>
              <a:off x="1857045" y="4249221"/>
              <a:ext cx="140225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Frente </a:t>
              </a:r>
            </a:p>
          </p:txBody>
        </p:sp>
        <p:sp>
          <p:nvSpPr>
            <p:cNvPr id="61" name="Rectángulo 60">
              <a:extLst>
                <a:ext uri="{FF2B5EF4-FFF2-40B4-BE49-F238E27FC236}">
                  <a16:creationId xmlns:a16="http://schemas.microsoft.com/office/drawing/2014/main" id="{31371062-0AD6-4B71-A228-5A8B2CD3F31E}"/>
                </a:ext>
              </a:extLst>
            </p:cNvPr>
            <p:cNvSpPr/>
            <p:nvPr/>
          </p:nvSpPr>
          <p:spPr>
            <a:xfrm>
              <a:off x="1857045" y="4448480"/>
              <a:ext cx="1327750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Costado</a:t>
              </a:r>
            </a:p>
          </p:txBody>
        </p:sp>
        <p:sp>
          <p:nvSpPr>
            <p:cNvPr id="62" name="Rectángulo 61">
              <a:extLst>
                <a:ext uri="{FF2B5EF4-FFF2-40B4-BE49-F238E27FC236}">
                  <a16:creationId xmlns:a16="http://schemas.microsoft.com/office/drawing/2014/main" id="{5A4E51EF-8D78-4EC7-9B0F-BE0BEA9BB197}"/>
                </a:ext>
              </a:extLst>
            </p:cNvPr>
            <p:cNvSpPr/>
            <p:nvPr/>
          </p:nvSpPr>
          <p:spPr>
            <a:xfrm>
              <a:off x="1867696" y="4627222"/>
              <a:ext cx="60857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Cadera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63" name="Rectángulo 62">
              <a:extLst>
                <a:ext uri="{FF2B5EF4-FFF2-40B4-BE49-F238E27FC236}">
                  <a16:creationId xmlns:a16="http://schemas.microsoft.com/office/drawing/2014/main" id="{14010947-628E-4464-9589-CBFF26BCD86C}"/>
                </a:ext>
              </a:extLst>
            </p:cNvPr>
            <p:cNvSpPr/>
            <p:nvPr/>
          </p:nvSpPr>
          <p:spPr>
            <a:xfrm>
              <a:off x="1867696" y="4813319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Rodilla</a:t>
              </a:r>
            </a:p>
          </p:txBody>
        </p:sp>
        <p:sp>
          <p:nvSpPr>
            <p:cNvPr id="64" name="Rectángulo 63">
              <a:extLst>
                <a:ext uri="{FF2B5EF4-FFF2-40B4-BE49-F238E27FC236}">
                  <a16:creationId xmlns:a16="http://schemas.microsoft.com/office/drawing/2014/main" id="{B9F5A617-31DA-4B42-AA9F-20464752E28F}"/>
                </a:ext>
              </a:extLst>
            </p:cNvPr>
            <p:cNvSpPr/>
            <p:nvPr/>
          </p:nvSpPr>
          <p:spPr>
            <a:xfrm>
              <a:off x="1862655" y="5016100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Rodilla</a:t>
              </a:r>
            </a:p>
          </p:txBody>
        </p:sp>
        <p:grpSp>
          <p:nvGrpSpPr>
            <p:cNvPr id="65" name="Grupo 64">
              <a:extLst>
                <a:ext uri="{FF2B5EF4-FFF2-40B4-BE49-F238E27FC236}">
                  <a16:creationId xmlns:a16="http://schemas.microsoft.com/office/drawing/2014/main" id="{320CD5EF-93F7-494C-8D7A-6A0B8DEABED7}"/>
                </a:ext>
              </a:extLst>
            </p:cNvPr>
            <p:cNvGrpSpPr/>
            <p:nvPr/>
          </p:nvGrpSpPr>
          <p:grpSpPr>
            <a:xfrm>
              <a:off x="3122565" y="4330398"/>
              <a:ext cx="319496" cy="903494"/>
              <a:chOff x="499785" y="4324233"/>
              <a:chExt cx="319496" cy="903494"/>
            </a:xfrm>
          </p:grpSpPr>
          <p:sp>
            <p:nvSpPr>
              <p:cNvPr id="66" name="Rectángulo 65">
                <a:extLst>
                  <a:ext uri="{FF2B5EF4-FFF2-40B4-BE49-F238E27FC236}">
                    <a16:creationId xmlns:a16="http://schemas.microsoft.com/office/drawing/2014/main" id="{F5AFC7C4-3C8D-4234-9F99-591641CB149C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7" name="Rectángulo 66">
                <a:extLst>
                  <a:ext uri="{FF2B5EF4-FFF2-40B4-BE49-F238E27FC236}">
                    <a16:creationId xmlns:a16="http://schemas.microsoft.com/office/drawing/2014/main" id="{672EC4D9-7968-40EF-8E37-0AB1B0B57B4D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8" name="Rectángulo 67">
                <a:extLst>
                  <a:ext uri="{FF2B5EF4-FFF2-40B4-BE49-F238E27FC236}">
                    <a16:creationId xmlns:a16="http://schemas.microsoft.com/office/drawing/2014/main" id="{79992F34-89A5-437A-A008-60DF00CD58FB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9" name="Rectángulo 68">
                <a:extLst>
                  <a:ext uri="{FF2B5EF4-FFF2-40B4-BE49-F238E27FC236}">
                    <a16:creationId xmlns:a16="http://schemas.microsoft.com/office/drawing/2014/main" id="{5A44A7C8-1EF2-4BA3-A253-805C71A8205A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70" name="Rectángulo 69">
                <a:extLst>
                  <a:ext uri="{FF2B5EF4-FFF2-40B4-BE49-F238E27FC236}">
                    <a16:creationId xmlns:a16="http://schemas.microsoft.com/office/drawing/2014/main" id="{9FCEB1F4-D108-40F4-9C61-46A7811EF12A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71" name="Rectángulo 70">
              <a:extLst>
                <a:ext uri="{FF2B5EF4-FFF2-40B4-BE49-F238E27FC236}">
                  <a16:creationId xmlns:a16="http://schemas.microsoft.com/office/drawing/2014/main" id="{7667203C-F86F-4632-8695-E8C8F777376B}"/>
                </a:ext>
              </a:extLst>
            </p:cNvPr>
            <p:cNvSpPr/>
            <p:nvPr/>
          </p:nvSpPr>
          <p:spPr>
            <a:xfrm>
              <a:off x="3391445" y="4257235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Pantalones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2" name="Rectángulo 71">
              <a:extLst>
                <a:ext uri="{FF2B5EF4-FFF2-40B4-BE49-F238E27FC236}">
                  <a16:creationId xmlns:a16="http://schemas.microsoft.com/office/drawing/2014/main" id="{58BFB19A-50EB-45F1-A3CE-85D479F6FF63}"/>
                </a:ext>
              </a:extLst>
            </p:cNvPr>
            <p:cNvSpPr/>
            <p:nvPr/>
          </p:nvSpPr>
          <p:spPr>
            <a:xfrm>
              <a:off x="3392643" y="4443247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Falda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3" name="Rectángulo 72">
              <a:extLst>
                <a:ext uri="{FF2B5EF4-FFF2-40B4-BE49-F238E27FC236}">
                  <a16:creationId xmlns:a16="http://schemas.microsoft.com/office/drawing/2014/main" id="{1D61C0AB-6E23-4955-B604-F5425931A240}"/>
                </a:ext>
              </a:extLst>
            </p:cNvPr>
            <p:cNvSpPr/>
            <p:nvPr/>
          </p:nvSpPr>
          <p:spPr>
            <a:xfrm>
              <a:off x="3388231" y="4632248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Brazos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4" name="Rectángulo 73">
              <a:extLst>
                <a:ext uri="{FF2B5EF4-FFF2-40B4-BE49-F238E27FC236}">
                  <a16:creationId xmlns:a16="http://schemas.microsoft.com/office/drawing/2014/main" id="{82FFD66E-2E43-472B-9751-82F25D60E63F}"/>
                </a:ext>
              </a:extLst>
            </p:cNvPr>
            <p:cNvSpPr/>
            <p:nvPr/>
          </p:nvSpPr>
          <p:spPr>
            <a:xfrm>
              <a:off x="3391445" y="4824776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Brazos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5" name="Rectángulo 74">
              <a:extLst>
                <a:ext uri="{FF2B5EF4-FFF2-40B4-BE49-F238E27FC236}">
                  <a16:creationId xmlns:a16="http://schemas.microsoft.com/office/drawing/2014/main" id="{567DC8AA-44AB-4858-80A5-59093DB9B205}"/>
                </a:ext>
              </a:extLst>
            </p:cNvPr>
            <p:cNvSpPr/>
            <p:nvPr/>
          </p:nvSpPr>
          <p:spPr>
            <a:xfrm>
              <a:off x="3392014" y="5019687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Puños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77" name="Grupo 76">
            <a:extLst>
              <a:ext uri="{FF2B5EF4-FFF2-40B4-BE49-F238E27FC236}">
                <a16:creationId xmlns:a16="http://schemas.microsoft.com/office/drawing/2014/main" id="{E1C409F8-653D-4D9B-BD5A-C6F51AAA093A}"/>
              </a:ext>
            </a:extLst>
          </p:cNvPr>
          <p:cNvGrpSpPr/>
          <p:nvPr/>
        </p:nvGrpSpPr>
        <p:grpSpPr>
          <a:xfrm>
            <a:off x="827247" y="5284367"/>
            <a:ext cx="3869438" cy="314947"/>
            <a:chOff x="846774" y="1908569"/>
            <a:chExt cx="3869438" cy="314947"/>
          </a:xfrm>
        </p:grpSpPr>
        <p:sp>
          <p:nvSpPr>
            <p:cNvPr id="78" name="Rectángulo: esquinas redondeadas 77">
              <a:extLst>
                <a:ext uri="{FF2B5EF4-FFF2-40B4-BE49-F238E27FC236}">
                  <a16:creationId xmlns:a16="http://schemas.microsoft.com/office/drawing/2014/main" id="{2060D2E5-A165-4593-B293-BEB07BBA723F}"/>
                </a:ext>
              </a:extLst>
            </p:cNvPr>
            <p:cNvSpPr/>
            <p:nvPr/>
          </p:nvSpPr>
          <p:spPr>
            <a:xfrm>
              <a:off x="888509" y="1931042"/>
              <a:ext cx="3548063" cy="267576"/>
            </a:xfrm>
            <a:prstGeom prst="roundRect">
              <a:avLst>
                <a:gd name="adj" fmla="val 3808"/>
              </a:avLst>
            </a:prstGeom>
            <a:solidFill>
              <a:srgbClr val="E5EBF7"/>
            </a:solidFill>
            <a:ln w="6350"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79" name="Rectángulo 78">
              <a:extLst>
                <a:ext uri="{FF2B5EF4-FFF2-40B4-BE49-F238E27FC236}">
                  <a16:creationId xmlns:a16="http://schemas.microsoft.com/office/drawing/2014/main" id="{E7877A37-7626-4D32-BC91-E7815A0457B0}"/>
                </a:ext>
              </a:extLst>
            </p:cNvPr>
            <p:cNvSpPr/>
            <p:nvPr/>
          </p:nvSpPr>
          <p:spPr>
            <a:xfrm>
              <a:off x="846774" y="1910995"/>
              <a:ext cx="140708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Material Utilizado</a:t>
              </a:r>
            </a:p>
          </p:txBody>
        </p:sp>
        <p:sp>
          <p:nvSpPr>
            <p:cNvPr id="80" name="Rectángulo 79">
              <a:extLst>
                <a:ext uri="{FF2B5EF4-FFF2-40B4-BE49-F238E27FC236}">
                  <a16:creationId xmlns:a16="http://schemas.microsoft.com/office/drawing/2014/main" id="{EED52FFC-D234-4972-9362-CCA8BD8E1E1D}"/>
                </a:ext>
              </a:extLst>
            </p:cNvPr>
            <p:cNvSpPr/>
            <p:nvPr/>
          </p:nvSpPr>
          <p:spPr>
            <a:xfrm>
              <a:off x="1951784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81" name="Rectángulo 80">
              <a:extLst>
                <a:ext uri="{FF2B5EF4-FFF2-40B4-BE49-F238E27FC236}">
                  <a16:creationId xmlns:a16="http://schemas.microsoft.com/office/drawing/2014/main" id="{810D7B33-A378-48EE-81DB-D80ABF08CAFF}"/>
                </a:ext>
              </a:extLst>
            </p:cNvPr>
            <p:cNvSpPr/>
            <p:nvPr/>
          </p:nvSpPr>
          <p:spPr>
            <a:xfrm>
              <a:off x="2018850" y="1908569"/>
              <a:ext cx="1230415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Traído por cliente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82" name="Rectángulo 81">
              <a:extLst>
                <a:ext uri="{FF2B5EF4-FFF2-40B4-BE49-F238E27FC236}">
                  <a16:creationId xmlns:a16="http://schemas.microsoft.com/office/drawing/2014/main" id="{C6BA340D-8998-4AB9-89C7-B008C984CE74}"/>
                </a:ext>
              </a:extLst>
            </p:cNvPr>
            <p:cNvSpPr/>
            <p:nvPr/>
          </p:nvSpPr>
          <p:spPr>
            <a:xfrm>
              <a:off x="3114635" y="2000787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85" name="Rectángulo 84">
              <a:extLst>
                <a:ext uri="{FF2B5EF4-FFF2-40B4-BE49-F238E27FC236}">
                  <a16:creationId xmlns:a16="http://schemas.microsoft.com/office/drawing/2014/main" id="{E804BDC5-B8E3-4BEE-B9A1-7A7F9FE1772F}"/>
                </a:ext>
              </a:extLst>
            </p:cNvPr>
            <p:cNvSpPr/>
            <p:nvPr/>
          </p:nvSpPr>
          <p:spPr>
            <a:xfrm>
              <a:off x="3194974" y="1908569"/>
              <a:ext cx="152123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Comprado por uno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pic>
        <p:nvPicPr>
          <p:cNvPr id="86" name="Imagen 85">
            <a:extLst>
              <a:ext uri="{FF2B5EF4-FFF2-40B4-BE49-F238E27FC236}">
                <a16:creationId xmlns:a16="http://schemas.microsoft.com/office/drawing/2014/main" id="{5E40D706-1789-41B8-8B26-B918DFB9E15B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203" t="66278" r="8673" b="23356"/>
          <a:stretch/>
        </p:blipFill>
        <p:spPr>
          <a:xfrm>
            <a:off x="420002" y="5572807"/>
            <a:ext cx="4301657" cy="745544"/>
          </a:xfrm>
          <a:prstGeom prst="rect">
            <a:avLst/>
          </a:prstGeom>
        </p:spPr>
      </p:pic>
      <p:grpSp>
        <p:nvGrpSpPr>
          <p:cNvPr id="99" name="Grupo 98">
            <a:extLst>
              <a:ext uri="{FF2B5EF4-FFF2-40B4-BE49-F238E27FC236}">
                <a16:creationId xmlns:a16="http://schemas.microsoft.com/office/drawing/2014/main" id="{A495B0AB-2D8A-4029-A820-29583E476264}"/>
              </a:ext>
            </a:extLst>
          </p:cNvPr>
          <p:cNvGrpSpPr/>
          <p:nvPr/>
        </p:nvGrpSpPr>
        <p:grpSpPr>
          <a:xfrm>
            <a:off x="513886" y="6402346"/>
            <a:ext cx="4328637" cy="751470"/>
            <a:chOff x="507023" y="6357999"/>
            <a:chExt cx="4328637" cy="751470"/>
          </a:xfrm>
        </p:grpSpPr>
        <p:sp>
          <p:nvSpPr>
            <p:cNvPr id="88" name="Rectángulo 87">
              <a:extLst>
                <a:ext uri="{FF2B5EF4-FFF2-40B4-BE49-F238E27FC236}">
                  <a16:creationId xmlns:a16="http://schemas.microsoft.com/office/drawing/2014/main" id="{CABB359B-7FAA-4851-BFBB-C7E16CD1F9CA}"/>
                </a:ext>
              </a:extLst>
            </p:cNvPr>
            <p:cNvSpPr/>
            <p:nvPr/>
          </p:nvSpPr>
          <p:spPr>
            <a:xfrm>
              <a:off x="507023" y="6357999"/>
              <a:ext cx="1590222" cy="34394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6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Formas de Pago</a:t>
              </a:r>
              <a:endParaRPr lang="es-CL" sz="16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89" name="Rectángulo 88">
              <a:extLst>
                <a:ext uri="{FF2B5EF4-FFF2-40B4-BE49-F238E27FC236}">
                  <a16:creationId xmlns:a16="http://schemas.microsoft.com/office/drawing/2014/main" id="{5C3FB13F-67AB-4E67-B8DB-16F6AEF462D6}"/>
                </a:ext>
              </a:extLst>
            </p:cNvPr>
            <p:cNvSpPr/>
            <p:nvPr/>
          </p:nvSpPr>
          <p:spPr>
            <a:xfrm>
              <a:off x="508665" y="6755574"/>
              <a:ext cx="118105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Total a Pagar: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90" name="Conector recto 89">
              <a:extLst>
                <a:ext uri="{FF2B5EF4-FFF2-40B4-BE49-F238E27FC236}">
                  <a16:creationId xmlns:a16="http://schemas.microsoft.com/office/drawing/2014/main" id="{E991F5D5-602F-41C6-A05E-4F641BA735F5}"/>
                </a:ext>
              </a:extLst>
            </p:cNvPr>
            <p:cNvCxnSpPr>
              <a:cxnSpLocks/>
            </p:cNvCxnSpPr>
            <p:nvPr/>
          </p:nvCxnSpPr>
          <p:spPr>
            <a:xfrm>
              <a:off x="1405339" y="6956676"/>
              <a:ext cx="1125661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3" name="Rectángulo 92">
              <a:extLst>
                <a:ext uri="{FF2B5EF4-FFF2-40B4-BE49-F238E27FC236}">
                  <a16:creationId xmlns:a16="http://schemas.microsoft.com/office/drawing/2014/main" id="{6EBF0BAA-1830-4082-9014-C97DF0F57357}"/>
                </a:ext>
              </a:extLst>
            </p:cNvPr>
            <p:cNvSpPr/>
            <p:nvPr/>
          </p:nvSpPr>
          <p:spPr>
            <a:xfrm>
              <a:off x="2618328" y="6480608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94" name="Rectángulo 93">
              <a:extLst>
                <a:ext uri="{FF2B5EF4-FFF2-40B4-BE49-F238E27FC236}">
                  <a16:creationId xmlns:a16="http://schemas.microsoft.com/office/drawing/2014/main" id="{6B27A875-5C49-4CE4-884A-53A0A9CD71C2}"/>
                </a:ext>
              </a:extLst>
            </p:cNvPr>
            <p:cNvSpPr/>
            <p:nvPr/>
          </p:nvSpPr>
          <p:spPr>
            <a:xfrm>
              <a:off x="2698547" y="6392360"/>
              <a:ext cx="213711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50% Adel</a:t>
              </a: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anto / 50% Entrega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5" name="Rectángulo 94">
              <a:extLst>
                <a:ext uri="{FF2B5EF4-FFF2-40B4-BE49-F238E27FC236}">
                  <a16:creationId xmlns:a16="http://schemas.microsoft.com/office/drawing/2014/main" id="{796D9CDE-CE6A-44BC-B977-018DBDB7ADB1}"/>
                </a:ext>
              </a:extLst>
            </p:cNvPr>
            <p:cNvSpPr/>
            <p:nvPr/>
          </p:nvSpPr>
          <p:spPr>
            <a:xfrm>
              <a:off x="2618327" y="6671604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96" name="Rectángulo 95">
              <a:extLst>
                <a:ext uri="{FF2B5EF4-FFF2-40B4-BE49-F238E27FC236}">
                  <a16:creationId xmlns:a16="http://schemas.microsoft.com/office/drawing/2014/main" id="{E1A9C05A-E9F5-40BA-9B89-F4925868A6E2}"/>
                </a:ext>
              </a:extLst>
            </p:cNvPr>
            <p:cNvSpPr/>
            <p:nvPr/>
          </p:nvSpPr>
          <p:spPr>
            <a:xfrm>
              <a:off x="2698547" y="6590190"/>
              <a:ext cx="125637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Tarjeta de Crédito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7" name="Rectángulo 96">
              <a:extLst>
                <a:ext uri="{FF2B5EF4-FFF2-40B4-BE49-F238E27FC236}">
                  <a16:creationId xmlns:a16="http://schemas.microsoft.com/office/drawing/2014/main" id="{FDB9D3DA-79A0-4743-B169-42B0206C7917}"/>
                </a:ext>
              </a:extLst>
            </p:cNvPr>
            <p:cNvSpPr/>
            <p:nvPr/>
          </p:nvSpPr>
          <p:spPr>
            <a:xfrm>
              <a:off x="2734595" y="6796948"/>
              <a:ext cx="125637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Pago Completo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8" name="Rectángulo 97">
              <a:extLst>
                <a:ext uri="{FF2B5EF4-FFF2-40B4-BE49-F238E27FC236}">
                  <a16:creationId xmlns:a16="http://schemas.microsoft.com/office/drawing/2014/main" id="{C23ACB03-E850-4859-963B-A4D496E13724}"/>
                </a:ext>
              </a:extLst>
            </p:cNvPr>
            <p:cNvSpPr/>
            <p:nvPr/>
          </p:nvSpPr>
          <p:spPr>
            <a:xfrm>
              <a:off x="2618327" y="6872424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</p:grpSp>
      <p:sp>
        <p:nvSpPr>
          <p:cNvPr id="83" name="Rectángulo 82">
            <a:extLst>
              <a:ext uri="{FF2B5EF4-FFF2-40B4-BE49-F238E27FC236}">
                <a16:creationId xmlns:a16="http://schemas.microsoft.com/office/drawing/2014/main" id="{FF1B5714-D46E-4962-9BD8-8C3EB344E93F}"/>
              </a:ext>
            </a:extLst>
          </p:cNvPr>
          <p:cNvSpPr/>
          <p:nvPr/>
        </p:nvSpPr>
        <p:spPr>
          <a:xfrm>
            <a:off x="551357" y="63750"/>
            <a:ext cx="4148168" cy="107830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07000"/>
              </a:lnSpc>
              <a:spcAft>
                <a:spcPts val="726"/>
              </a:spcAft>
            </a:pPr>
            <a:r>
              <a:rPr lang="es-CL" sz="5988" dirty="0">
                <a:solidFill>
                  <a:schemeClr val="bg1"/>
                </a:solidFill>
                <a:latin typeface="Angelface" pitchFamily="50" charset="0"/>
                <a:ea typeface="Calibri" panose="020F0502020204030204" pitchFamily="34" charset="0"/>
                <a:cs typeface="Times New Roman" panose="02020603050405020304" pitchFamily="18" charset="0"/>
              </a:rPr>
              <a:t>Ordenes de Venta</a:t>
            </a:r>
            <a:endParaRPr lang="es-CL" sz="6532" dirty="0">
              <a:solidFill>
                <a:schemeClr val="bg1"/>
              </a:solidFill>
              <a:latin typeface="Angelface" pitchFamily="50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101" name="Rectángulo: esquinas redondeadas 100">
            <a:extLst>
              <a:ext uri="{FF2B5EF4-FFF2-40B4-BE49-F238E27FC236}">
                <a16:creationId xmlns:a16="http://schemas.microsoft.com/office/drawing/2014/main" id="{0A155951-9671-4EA6-9BA5-4894C98CB333}"/>
              </a:ext>
            </a:extLst>
          </p:cNvPr>
          <p:cNvSpPr/>
          <p:nvPr/>
        </p:nvSpPr>
        <p:spPr>
          <a:xfrm>
            <a:off x="473237" y="1582469"/>
            <a:ext cx="4223447" cy="604994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111" name="Rectángulo: esquinas redondeadas 110">
            <a:extLst>
              <a:ext uri="{FF2B5EF4-FFF2-40B4-BE49-F238E27FC236}">
                <a16:creationId xmlns:a16="http://schemas.microsoft.com/office/drawing/2014/main" id="{2F0F5CEE-A183-4B39-8715-F1C8F735566B}"/>
              </a:ext>
            </a:extLst>
          </p:cNvPr>
          <p:cNvSpPr/>
          <p:nvPr/>
        </p:nvSpPr>
        <p:spPr>
          <a:xfrm>
            <a:off x="524368" y="3850804"/>
            <a:ext cx="4115236" cy="1279658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113" name="Rectángulo: esquinas redondeadas 112">
            <a:extLst>
              <a:ext uri="{FF2B5EF4-FFF2-40B4-BE49-F238E27FC236}">
                <a16:creationId xmlns:a16="http://schemas.microsoft.com/office/drawing/2014/main" id="{907035ED-50C6-4207-BD92-D5027B05F656}"/>
              </a:ext>
            </a:extLst>
          </p:cNvPr>
          <p:cNvSpPr/>
          <p:nvPr/>
        </p:nvSpPr>
        <p:spPr>
          <a:xfrm>
            <a:off x="521789" y="6431097"/>
            <a:ext cx="4115236" cy="762266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</p:spTree>
    <p:extLst>
      <p:ext uri="{BB962C8B-B14F-4D97-AF65-F5344CB8AC3E}">
        <p14:creationId xmlns:p14="http://schemas.microsoft.com/office/powerpoint/2010/main" val="2853688953"/>
      </p:ext>
    </p:extLst>
  </p:cSld>
  <p:clrMapOvr>
    <a:masterClrMapping/>
  </p:clrMapOvr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4" name="Imagen 113">
            <a:extLst>
              <a:ext uri="{FF2B5EF4-FFF2-40B4-BE49-F238E27FC236}">
                <a16:creationId xmlns:a16="http://schemas.microsoft.com/office/drawing/2014/main" id="{E2C72D66-3C05-40F4-818E-4CB8631B94FA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26633" t="9514" r="29569" b="27352"/>
          <a:stretch/>
        </p:blipFill>
        <p:spPr>
          <a:xfrm rot="16200000">
            <a:off x="2185505" y="-1998928"/>
            <a:ext cx="697876" cy="5068891"/>
          </a:xfrm>
          <a:prstGeom prst="rect">
            <a:avLst/>
          </a:prstGeom>
        </p:spPr>
      </p:pic>
      <p:sp>
        <p:nvSpPr>
          <p:cNvPr id="112" name="Rectángulo: esquinas redondeadas 111">
            <a:extLst>
              <a:ext uri="{FF2B5EF4-FFF2-40B4-BE49-F238E27FC236}">
                <a16:creationId xmlns:a16="http://schemas.microsoft.com/office/drawing/2014/main" id="{E115D612-3661-42A9-A486-91A7B88EA55F}"/>
              </a:ext>
            </a:extLst>
          </p:cNvPr>
          <p:cNvSpPr/>
          <p:nvPr/>
        </p:nvSpPr>
        <p:spPr>
          <a:xfrm>
            <a:off x="440504" y="6367648"/>
            <a:ext cx="4290148" cy="890633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110" name="Rectángulo: esquinas redondeadas 109">
            <a:extLst>
              <a:ext uri="{FF2B5EF4-FFF2-40B4-BE49-F238E27FC236}">
                <a16:creationId xmlns:a16="http://schemas.microsoft.com/office/drawing/2014/main" id="{9B78243E-FF09-471B-A928-593DCFE6BCF1}"/>
              </a:ext>
            </a:extLst>
          </p:cNvPr>
          <p:cNvSpPr/>
          <p:nvPr/>
        </p:nvSpPr>
        <p:spPr>
          <a:xfrm>
            <a:off x="440505" y="3776826"/>
            <a:ext cx="4290148" cy="1439386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84" name="Rectángulo: esquinas redondeadas 83">
            <a:extLst>
              <a:ext uri="{FF2B5EF4-FFF2-40B4-BE49-F238E27FC236}">
                <a16:creationId xmlns:a16="http://schemas.microsoft.com/office/drawing/2014/main" id="{AD7414DD-8DE6-45B8-8112-9BDDF0B186AF}"/>
              </a:ext>
            </a:extLst>
          </p:cNvPr>
          <p:cNvSpPr/>
          <p:nvPr/>
        </p:nvSpPr>
        <p:spPr>
          <a:xfrm>
            <a:off x="420001" y="1536627"/>
            <a:ext cx="4310651" cy="697874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2" name="Rectángulo: esquinas redondeadas 1">
            <a:extLst>
              <a:ext uri="{FF2B5EF4-FFF2-40B4-BE49-F238E27FC236}">
                <a16:creationId xmlns:a16="http://schemas.microsoft.com/office/drawing/2014/main" id="{99FF4510-806D-4AC7-8D73-69B355A697B8}"/>
              </a:ext>
            </a:extLst>
          </p:cNvPr>
          <p:cNvSpPr/>
          <p:nvPr/>
        </p:nvSpPr>
        <p:spPr>
          <a:xfrm>
            <a:off x="1308997" y="1142665"/>
            <a:ext cx="1021080" cy="217998"/>
          </a:xfrm>
          <a:prstGeom prst="roundRect">
            <a:avLst>
              <a:gd name="adj" fmla="val 0"/>
            </a:avLst>
          </a:prstGeom>
          <a:noFill/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4" name="Rectángulo 3">
            <a:extLst>
              <a:ext uri="{FF2B5EF4-FFF2-40B4-BE49-F238E27FC236}">
                <a16:creationId xmlns:a16="http://schemas.microsoft.com/office/drawing/2014/main" id="{2AFB77A1-E7B9-4F47-9144-3CC7BDF7EE3D}"/>
              </a:ext>
            </a:extLst>
          </p:cNvPr>
          <p:cNvSpPr/>
          <p:nvPr/>
        </p:nvSpPr>
        <p:spPr>
          <a:xfrm>
            <a:off x="440504" y="1056234"/>
            <a:ext cx="1021080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N.º Pedido</a:t>
            </a:r>
            <a:endParaRPr lang="es-CL" dirty="0">
              <a:effectLst/>
              <a:latin typeface="Akazan Lt" panose="02000506020000020003" pitchFamily="2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5" name="Rectángulo: esquinas redondeadas 4">
            <a:extLst>
              <a:ext uri="{FF2B5EF4-FFF2-40B4-BE49-F238E27FC236}">
                <a16:creationId xmlns:a16="http://schemas.microsoft.com/office/drawing/2014/main" id="{2842A9BB-0E44-4F1E-97DD-EF7322732B51}"/>
              </a:ext>
            </a:extLst>
          </p:cNvPr>
          <p:cNvSpPr/>
          <p:nvPr/>
        </p:nvSpPr>
        <p:spPr>
          <a:xfrm>
            <a:off x="3675604" y="1142059"/>
            <a:ext cx="1021080" cy="217998"/>
          </a:xfrm>
          <a:prstGeom prst="roundRect">
            <a:avLst>
              <a:gd name="adj" fmla="val 0"/>
            </a:avLst>
          </a:prstGeom>
          <a:noFill/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6" name="Rectángulo 5">
            <a:extLst>
              <a:ext uri="{FF2B5EF4-FFF2-40B4-BE49-F238E27FC236}">
                <a16:creationId xmlns:a16="http://schemas.microsoft.com/office/drawing/2014/main" id="{7F3D37A6-278E-4B2C-8776-6E7C1A84784E}"/>
              </a:ext>
            </a:extLst>
          </p:cNvPr>
          <p:cNvSpPr/>
          <p:nvPr/>
        </p:nvSpPr>
        <p:spPr>
          <a:xfrm>
            <a:off x="3079506" y="1063864"/>
            <a:ext cx="1021080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Fecha</a:t>
            </a:r>
          </a:p>
        </p:txBody>
      </p:sp>
      <p:grpSp>
        <p:nvGrpSpPr>
          <p:cNvPr id="17" name="Grupo 16">
            <a:extLst>
              <a:ext uri="{FF2B5EF4-FFF2-40B4-BE49-F238E27FC236}">
                <a16:creationId xmlns:a16="http://schemas.microsoft.com/office/drawing/2014/main" id="{A1221EF0-FDFE-48C3-A647-6370BEFC3A9F}"/>
              </a:ext>
            </a:extLst>
          </p:cNvPr>
          <p:cNvGrpSpPr/>
          <p:nvPr/>
        </p:nvGrpSpPr>
        <p:grpSpPr>
          <a:xfrm>
            <a:off x="428996" y="1535416"/>
            <a:ext cx="4190338" cy="715275"/>
            <a:chOff x="461175" y="1120552"/>
            <a:chExt cx="4190338" cy="715275"/>
          </a:xfrm>
        </p:grpSpPr>
        <p:sp>
          <p:nvSpPr>
            <p:cNvPr id="8" name="Rectángulo 7">
              <a:extLst>
                <a:ext uri="{FF2B5EF4-FFF2-40B4-BE49-F238E27FC236}">
                  <a16:creationId xmlns:a16="http://schemas.microsoft.com/office/drawing/2014/main" id="{9A52EE84-0DE8-4F26-AD5E-3CE20593F425}"/>
                </a:ext>
              </a:extLst>
            </p:cNvPr>
            <p:cNvSpPr/>
            <p:nvPr/>
          </p:nvSpPr>
          <p:spPr>
            <a:xfrm>
              <a:off x="477077" y="1120552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Cliente: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" name="Rectángulo 8">
              <a:extLst>
                <a:ext uri="{FF2B5EF4-FFF2-40B4-BE49-F238E27FC236}">
                  <a16:creationId xmlns:a16="http://schemas.microsoft.com/office/drawing/2014/main" id="{0293D1B7-439B-4947-A5F0-41627F3784A1}"/>
                </a:ext>
              </a:extLst>
            </p:cNvPr>
            <p:cNvSpPr/>
            <p:nvPr/>
          </p:nvSpPr>
          <p:spPr>
            <a:xfrm>
              <a:off x="461175" y="1452518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Teléfono: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10" name="Rectángulo 9">
              <a:extLst>
                <a:ext uri="{FF2B5EF4-FFF2-40B4-BE49-F238E27FC236}">
                  <a16:creationId xmlns:a16="http://schemas.microsoft.com/office/drawing/2014/main" id="{18CEE0AE-BC72-4F64-89A2-783C42213717}"/>
                </a:ext>
              </a:extLst>
            </p:cNvPr>
            <p:cNvSpPr/>
            <p:nvPr/>
          </p:nvSpPr>
          <p:spPr>
            <a:xfrm>
              <a:off x="2542395" y="1460468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Celular: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12" name="Conector recto 11">
              <a:extLst>
                <a:ext uri="{FF2B5EF4-FFF2-40B4-BE49-F238E27FC236}">
                  <a16:creationId xmlns:a16="http://schemas.microsoft.com/office/drawing/2014/main" id="{44FD2E21-B38E-48E6-8AF0-3E3DE6E69487}"/>
                </a:ext>
              </a:extLst>
            </p:cNvPr>
            <p:cNvCxnSpPr/>
            <p:nvPr/>
          </p:nvCxnSpPr>
          <p:spPr>
            <a:xfrm>
              <a:off x="1089328" y="1380954"/>
              <a:ext cx="3562185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Conector recto 12">
              <a:extLst>
                <a:ext uri="{FF2B5EF4-FFF2-40B4-BE49-F238E27FC236}">
                  <a16:creationId xmlns:a16="http://schemas.microsoft.com/office/drawing/2014/main" id="{FF0615F5-297B-42CC-9227-B689F664423A}"/>
                </a:ext>
              </a:extLst>
            </p:cNvPr>
            <p:cNvCxnSpPr>
              <a:cxnSpLocks/>
            </p:cNvCxnSpPr>
            <p:nvPr/>
          </p:nvCxnSpPr>
          <p:spPr>
            <a:xfrm>
              <a:off x="1194019" y="1700333"/>
              <a:ext cx="1348376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" name="Conector recto 14">
              <a:extLst>
                <a:ext uri="{FF2B5EF4-FFF2-40B4-BE49-F238E27FC236}">
                  <a16:creationId xmlns:a16="http://schemas.microsoft.com/office/drawing/2014/main" id="{BD48C7B8-5CAC-4F82-9216-C8AB344C1EF2}"/>
                </a:ext>
              </a:extLst>
            </p:cNvPr>
            <p:cNvCxnSpPr>
              <a:cxnSpLocks/>
            </p:cNvCxnSpPr>
            <p:nvPr/>
          </p:nvCxnSpPr>
          <p:spPr>
            <a:xfrm>
              <a:off x="3228230" y="1700333"/>
              <a:ext cx="1423283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7" name="Grupo 26">
            <a:extLst>
              <a:ext uri="{FF2B5EF4-FFF2-40B4-BE49-F238E27FC236}">
                <a16:creationId xmlns:a16="http://schemas.microsoft.com/office/drawing/2014/main" id="{D011FB4B-7475-4BE9-A358-6DA41A8D12AD}"/>
              </a:ext>
            </a:extLst>
          </p:cNvPr>
          <p:cNvGrpSpPr/>
          <p:nvPr/>
        </p:nvGrpSpPr>
        <p:grpSpPr>
          <a:xfrm>
            <a:off x="899417" y="2332501"/>
            <a:ext cx="3359980" cy="319046"/>
            <a:chOff x="864702" y="1908569"/>
            <a:chExt cx="3359980" cy="319046"/>
          </a:xfrm>
        </p:grpSpPr>
        <p:sp>
          <p:nvSpPr>
            <p:cNvPr id="19" name="Rectángulo: esquinas redondeadas 18">
              <a:extLst>
                <a:ext uri="{FF2B5EF4-FFF2-40B4-BE49-F238E27FC236}">
                  <a16:creationId xmlns:a16="http://schemas.microsoft.com/office/drawing/2014/main" id="{90C1F828-0023-4BD0-AE55-1A1D3BABD5CA}"/>
                </a:ext>
              </a:extLst>
            </p:cNvPr>
            <p:cNvSpPr/>
            <p:nvPr/>
          </p:nvSpPr>
          <p:spPr>
            <a:xfrm>
              <a:off x="888509" y="1931042"/>
              <a:ext cx="3336173" cy="267576"/>
            </a:xfrm>
            <a:prstGeom prst="roundRect">
              <a:avLst>
                <a:gd name="adj" fmla="val 3808"/>
              </a:avLst>
            </a:prstGeom>
            <a:solidFill>
              <a:srgbClr val="E5EBF7"/>
            </a:solidFill>
            <a:ln w="6350"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20" name="Rectángulo 19">
              <a:extLst>
                <a:ext uri="{FF2B5EF4-FFF2-40B4-BE49-F238E27FC236}">
                  <a16:creationId xmlns:a16="http://schemas.microsoft.com/office/drawing/2014/main" id="{56986F0A-658A-4DCF-8EF6-0F185C7C5060}"/>
                </a:ext>
              </a:extLst>
            </p:cNvPr>
            <p:cNvSpPr/>
            <p:nvPr/>
          </p:nvSpPr>
          <p:spPr>
            <a:xfrm>
              <a:off x="864702" y="1910995"/>
              <a:ext cx="140708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Tipo de Servicio: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21" name="Rectángulo 20">
              <a:extLst>
                <a:ext uri="{FF2B5EF4-FFF2-40B4-BE49-F238E27FC236}">
                  <a16:creationId xmlns:a16="http://schemas.microsoft.com/office/drawing/2014/main" id="{6492D76D-BD6D-4616-9DE0-599FC92A6658}"/>
                </a:ext>
              </a:extLst>
            </p:cNvPr>
            <p:cNvSpPr/>
            <p:nvPr/>
          </p:nvSpPr>
          <p:spPr>
            <a:xfrm>
              <a:off x="1993616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2" name="Rectángulo 21">
              <a:extLst>
                <a:ext uri="{FF2B5EF4-FFF2-40B4-BE49-F238E27FC236}">
                  <a16:creationId xmlns:a16="http://schemas.microsoft.com/office/drawing/2014/main" id="{BE82BD38-E445-4696-A0AB-597A418C5665}"/>
                </a:ext>
              </a:extLst>
            </p:cNvPr>
            <p:cNvSpPr/>
            <p:nvPr/>
          </p:nvSpPr>
          <p:spPr>
            <a:xfrm>
              <a:off x="2072635" y="1908569"/>
              <a:ext cx="654616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Costura</a:t>
              </a:r>
            </a:p>
          </p:txBody>
        </p:sp>
        <p:sp>
          <p:nvSpPr>
            <p:cNvPr id="23" name="Rectángulo 22">
              <a:extLst>
                <a:ext uri="{FF2B5EF4-FFF2-40B4-BE49-F238E27FC236}">
                  <a16:creationId xmlns:a16="http://schemas.microsoft.com/office/drawing/2014/main" id="{68F4B250-3831-418F-BFC4-D431DBC2CA70}"/>
                </a:ext>
              </a:extLst>
            </p:cNvPr>
            <p:cNvSpPr/>
            <p:nvPr/>
          </p:nvSpPr>
          <p:spPr>
            <a:xfrm>
              <a:off x="2660329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4" name="Rectángulo 23">
              <a:extLst>
                <a:ext uri="{FF2B5EF4-FFF2-40B4-BE49-F238E27FC236}">
                  <a16:creationId xmlns:a16="http://schemas.microsoft.com/office/drawing/2014/main" id="{4AA89D6B-DBBA-402D-AEBE-71E144A67F00}"/>
                </a:ext>
              </a:extLst>
            </p:cNvPr>
            <p:cNvSpPr/>
            <p:nvPr/>
          </p:nvSpPr>
          <p:spPr>
            <a:xfrm>
              <a:off x="2750460" y="1915094"/>
              <a:ext cx="81676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Confección</a:t>
              </a:r>
            </a:p>
          </p:txBody>
        </p:sp>
        <p:sp>
          <p:nvSpPr>
            <p:cNvPr id="25" name="Rectángulo 24">
              <a:extLst>
                <a:ext uri="{FF2B5EF4-FFF2-40B4-BE49-F238E27FC236}">
                  <a16:creationId xmlns:a16="http://schemas.microsoft.com/office/drawing/2014/main" id="{E35C0224-B0B5-4F53-8A83-F99AB3741D53}"/>
                </a:ext>
              </a:extLst>
            </p:cNvPr>
            <p:cNvSpPr/>
            <p:nvPr/>
          </p:nvSpPr>
          <p:spPr>
            <a:xfrm>
              <a:off x="3522045" y="2000787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6" name="Rectángulo 25">
              <a:extLst>
                <a:ext uri="{FF2B5EF4-FFF2-40B4-BE49-F238E27FC236}">
                  <a16:creationId xmlns:a16="http://schemas.microsoft.com/office/drawing/2014/main" id="{6D0BC1E9-E235-4F61-AC23-ACA0B4CF88CA}"/>
                </a:ext>
              </a:extLst>
            </p:cNvPr>
            <p:cNvSpPr/>
            <p:nvPr/>
          </p:nvSpPr>
          <p:spPr>
            <a:xfrm>
              <a:off x="3612029" y="1915094"/>
              <a:ext cx="552402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Otros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sp>
        <p:nvSpPr>
          <p:cNvPr id="28" name="Rectángulo 27">
            <a:extLst>
              <a:ext uri="{FF2B5EF4-FFF2-40B4-BE49-F238E27FC236}">
                <a16:creationId xmlns:a16="http://schemas.microsoft.com/office/drawing/2014/main" id="{68588BD4-AE96-4CF9-9C4B-24A6D79FE99D}"/>
              </a:ext>
            </a:extLst>
          </p:cNvPr>
          <p:cNvSpPr/>
          <p:nvPr/>
        </p:nvSpPr>
        <p:spPr>
          <a:xfrm>
            <a:off x="354701" y="2633649"/>
            <a:ext cx="2183733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Descripción del Servicio:</a:t>
            </a:r>
            <a:endParaRPr lang="es-CL" dirty="0">
              <a:effectLst/>
              <a:latin typeface="Akazan Lt" panose="02000506020000020003" pitchFamily="2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pic>
        <p:nvPicPr>
          <p:cNvPr id="30" name="Imagen 29">
            <a:extLst>
              <a:ext uri="{FF2B5EF4-FFF2-40B4-BE49-F238E27FC236}">
                <a16:creationId xmlns:a16="http://schemas.microsoft.com/office/drawing/2014/main" id="{3E931A31-DC47-4A40-8DA9-8FC83A9306DD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203" t="66278" r="8673" b="23449"/>
          <a:stretch/>
        </p:blipFill>
        <p:spPr>
          <a:xfrm>
            <a:off x="440505" y="2944813"/>
            <a:ext cx="4301657" cy="738769"/>
          </a:xfrm>
          <a:prstGeom prst="rect">
            <a:avLst/>
          </a:prstGeom>
        </p:spPr>
      </p:pic>
      <p:grpSp>
        <p:nvGrpSpPr>
          <p:cNvPr id="76" name="Grupo 75">
            <a:extLst>
              <a:ext uri="{FF2B5EF4-FFF2-40B4-BE49-F238E27FC236}">
                <a16:creationId xmlns:a16="http://schemas.microsoft.com/office/drawing/2014/main" id="{EBD2F4EC-A8BF-4680-A871-AD5F1ACFA33A}"/>
              </a:ext>
            </a:extLst>
          </p:cNvPr>
          <p:cNvGrpSpPr/>
          <p:nvPr/>
        </p:nvGrpSpPr>
        <p:grpSpPr>
          <a:xfrm>
            <a:off x="513147" y="3825721"/>
            <a:ext cx="4187950" cy="1277269"/>
            <a:chOff x="425691" y="4023521"/>
            <a:chExt cx="4187950" cy="1277269"/>
          </a:xfrm>
        </p:grpSpPr>
        <p:sp>
          <p:nvSpPr>
            <p:cNvPr id="39" name="Rectángulo 38">
              <a:extLst>
                <a:ext uri="{FF2B5EF4-FFF2-40B4-BE49-F238E27FC236}">
                  <a16:creationId xmlns:a16="http://schemas.microsoft.com/office/drawing/2014/main" id="{02E4A93C-8F9C-4884-B2B6-80528735D3E3}"/>
                </a:ext>
              </a:extLst>
            </p:cNvPr>
            <p:cNvSpPr/>
            <p:nvPr/>
          </p:nvSpPr>
          <p:spPr>
            <a:xfrm>
              <a:off x="425691" y="4023521"/>
              <a:ext cx="118105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Ficha de Medidas</a:t>
              </a:r>
            </a:p>
          </p:txBody>
        </p:sp>
        <p:sp>
          <p:nvSpPr>
            <p:cNvPr id="41" name="Rectángulo 40">
              <a:extLst>
                <a:ext uri="{FF2B5EF4-FFF2-40B4-BE49-F238E27FC236}">
                  <a16:creationId xmlns:a16="http://schemas.microsoft.com/office/drawing/2014/main" id="{92B9E128-7B4C-45E7-9BA8-B9EA85687B92}"/>
                </a:ext>
              </a:extLst>
            </p:cNvPr>
            <p:cNvSpPr/>
            <p:nvPr/>
          </p:nvSpPr>
          <p:spPr>
            <a:xfrm>
              <a:off x="754528" y="4254831"/>
              <a:ext cx="66475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H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ombros</a:t>
              </a:r>
            </a:p>
          </p:txBody>
        </p:sp>
        <p:grpSp>
          <p:nvGrpSpPr>
            <p:cNvPr id="53" name="Grupo 52">
              <a:extLst>
                <a:ext uri="{FF2B5EF4-FFF2-40B4-BE49-F238E27FC236}">
                  <a16:creationId xmlns:a16="http://schemas.microsoft.com/office/drawing/2014/main" id="{F280F20A-CEEA-4B75-946C-268CF551042A}"/>
                </a:ext>
              </a:extLst>
            </p:cNvPr>
            <p:cNvGrpSpPr/>
            <p:nvPr/>
          </p:nvGrpSpPr>
          <p:grpSpPr>
            <a:xfrm>
              <a:off x="499785" y="4324233"/>
              <a:ext cx="319496" cy="903494"/>
              <a:chOff x="499785" y="4324233"/>
              <a:chExt cx="319496" cy="903494"/>
            </a:xfrm>
          </p:grpSpPr>
          <p:sp>
            <p:nvSpPr>
              <p:cNvPr id="40" name="Rectángulo 39">
                <a:extLst>
                  <a:ext uri="{FF2B5EF4-FFF2-40B4-BE49-F238E27FC236}">
                    <a16:creationId xmlns:a16="http://schemas.microsoft.com/office/drawing/2014/main" id="{E47B04F6-4E0C-443A-9D7F-51CC3A6E8167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 dirty="0"/>
              </a:p>
            </p:txBody>
          </p:sp>
          <p:sp>
            <p:nvSpPr>
              <p:cNvPr id="42" name="Rectángulo 41">
                <a:extLst>
                  <a:ext uri="{FF2B5EF4-FFF2-40B4-BE49-F238E27FC236}">
                    <a16:creationId xmlns:a16="http://schemas.microsoft.com/office/drawing/2014/main" id="{E0D8D7D1-E8A9-477D-BB59-7D4037A10AD8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3" name="Rectángulo 42">
                <a:extLst>
                  <a:ext uri="{FF2B5EF4-FFF2-40B4-BE49-F238E27FC236}">
                    <a16:creationId xmlns:a16="http://schemas.microsoft.com/office/drawing/2014/main" id="{F11EEA12-BB2F-4295-96AC-15AABB2EB594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4" name="Rectángulo 43">
                <a:extLst>
                  <a:ext uri="{FF2B5EF4-FFF2-40B4-BE49-F238E27FC236}">
                    <a16:creationId xmlns:a16="http://schemas.microsoft.com/office/drawing/2014/main" id="{4CA8619C-54F1-4E1B-8AD0-2AB97850AF39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5" name="Rectángulo 44">
                <a:extLst>
                  <a:ext uri="{FF2B5EF4-FFF2-40B4-BE49-F238E27FC236}">
                    <a16:creationId xmlns:a16="http://schemas.microsoft.com/office/drawing/2014/main" id="{A892E23F-412E-4C2B-BF07-19DEFB875F6D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48" name="Rectángulo 47">
              <a:extLst>
                <a:ext uri="{FF2B5EF4-FFF2-40B4-BE49-F238E27FC236}">
                  <a16:creationId xmlns:a16="http://schemas.microsoft.com/office/drawing/2014/main" id="{F61B7A8A-9FD8-4CD0-98C1-D19A7D442815}"/>
                </a:ext>
              </a:extLst>
            </p:cNvPr>
            <p:cNvSpPr/>
            <p:nvPr/>
          </p:nvSpPr>
          <p:spPr>
            <a:xfrm>
              <a:off x="754528" y="4446790"/>
              <a:ext cx="66475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Busto</a:t>
              </a:r>
            </a:p>
          </p:txBody>
        </p:sp>
        <p:sp>
          <p:nvSpPr>
            <p:cNvPr id="49" name="Rectángulo 48">
              <a:extLst>
                <a:ext uri="{FF2B5EF4-FFF2-40B4-BE49-F238E27FC236}">
                  <a16:creationId xmlns:a16="http://schemas.microsoft.com/office/drawing/2014/main" id="{CB2C72A1-AB47-4A03-B163-24BB2C1F201C}"/>
                </a:ext>
              </a:extLst>
            </p:cNvPr>
            <p:cNvSpPr/>
            <p:nvPr/>
          </p:nvSpPr>
          <p:spPr>
            <a:xfrm>
              <a:off x="754528" y="4627222"/>
              <a:ext cx="934027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Larg</a:t>
              </a: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 Espalda</a:t>
              </a:r>
            </a:p>
          </p:txBody>
        </p:sp>
        <p:sp>
          <p:nvSpPr>
            <p:cNvPr id="50" name="Rectángulo 49">
              <a:extLst>
                <a:ext uri="{FF2B5EF4-FFF2-40B4-BE49-F238E27FC236}">
                  <a16:creationId xmlns:a16="http://schemas.microsoft.com/office/drawing/2014/main" id="{C5BC14CB-F47E-4D58-8F68-DDE41F381913}"/>
                </a:ext>
              </a:extLst>
            </p:cNvPr>
            <p:cNvSpPr/>
            <p:nvPr/>
          </p:nvSpPr>
          <p:spPr>
            <a:xfrm>
              <a:off x="754528" y="4819750"/>
              <a:ext cx="934027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Busto</a:t>
              </a:r>
            </a:p>
          </p:txBody>
        </p:sp>
        <p:sp>
          <p:nvSpPr>
            <p:cNvPr id="52" name="Rectángulo 51">
              <a:extLst>
                <a:ext uri="{FF2B5EF4-FFF2-40B4-BE49-F238E27FC236}">
                  <a16:creationId xmlns:a16="http://schemas.microsoft.com/office/drawing/2014/main" id="{39884370-F146-4FD9-9DE4-63D0F5CF1CFD}"/>
                </a:ext>
              </a:extLst>
            </p:cNvPr>
            <p:cNvSpPr/>
            <p:nvPr/>
          </p:nvSpPr>
          <p:spPr>
            <a:xfrm>
              <a:off x="763644" y="5019073"/>
              <a:ext cx="54205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</a:t>
              </a:r>
            </a:p>
          </p:txBody>
        </p:sp>
        <p:grpSp>
          <p:nvGrpSpPr>
            <p:cNvPr id="54" name="Grupo 53">
              <a:extLst>
                <a:ext uri="{FF2B5EF4-FFF2-40B4-BE49-F238E27FC236}">
                  <a16:creationId xmlns:a16="http://schemas.microsoft.com/office/drawing/2014/main" id="{899D3852-9FE5-4802-ABAC-63F149199D1B}"/>
                </a:ext>
              </a:extLst>
            </p:cNvPr>
            <p:cNvGrpSpPr/>
            <p:nvPr/>
          </p:nvGrpSpPr>
          <p:grpSpPr>
            <a:xfrm>
              <a:off x="1603520" y="4324233"/>
              <a:ext cx="319496" cy="903494"/>
              <a:chOff x="499785" y="4324233"/>
              <a:chExt cx="319496" cy="903494"/>
            </a:xfrm>
          </p:grpSpPr>
          <p:sp>
            <p:nvSpPr>
              <p:cNvPr id="55" name="Rectángulo 54">
                <a:extLst>
                  <a:ext uri="{FF2B5EF4-FFF2-40B4-BE49-F238E27FC236}">
                    <a16:creationId xmlns:a16="http://schemas.microsoft.com/office/drawing/2014/main" id="{B9500116-F8A0-4B60-A41D-DDA61DAD96E1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6" name="Rectángulo 55">
                <a:extLst>
                  <a:ext uri="{FF2B5EF4-FFF2-40B4-BE49-F238E27FC236}">
                    <a16:creationId xmlns:a16="http://schemas.microsoft.com/office/drawing/2014/main" id="{32936542-49CC-49B3-82EB-7BF61A120F45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7" name="Rectángulo 56">
                <a:extLst>
                  <a:ext uri="{FF2B5EF4-FFF2-40B4-BE49-F238E27FC236}">
                    <a16:creationId xmlns:a16="http://schemas.microsoft.com/office/drawing/2014/main" id="{8750774D-2064-4D64-A3A9-4DF20C839018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8" name="Rectángulo 57">
                <a:extLst>
                  <a:ext uri="{FF2B5EF4-FFF2-40B4-BE49-F238E27FC236}">
                    <a16:creationId xmlns:a16="http://schemas.microsoft.com/office/drawing/2014/main" id="{83283F80-022F-44A8-A5C5-F600B41761E0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9" name="Rectángulo 58">
                <a:extLst>
                  <a:ext uri="{FF2B5EF4-FFF2-40B4-BE49-F238E27FC236}">
                    <a16:creationId xmlns:a16="http://schemas.microsoft.com/office/drawing/2014/main" id="{B3B65F57-430F-44F5-B56A-77EC86B78C32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60" name="Rectángulo 59">
              <a:extLst>
                <a:ext uri="{FF2B5EF4-FFF2-40B4-BE49-F238E27FC236}">
                  <a16:creationId xmlns:a16="http://schemas.microsoft.com/office/drawing/2014/main" id="{6466DA8E-C652-4658-9DE6-CC4010FF4254}"/>
                </a:ext>
              </a:extLst>
            </p:cNvPr>
            <p:cNvSpPr/>
            <p:nvPr/>
          </p:nvSpPr>
          <p:spPr>
            <a:xfrm>
              <a:off x="1857045" y="4249221"/>
              <a:ext cx="140225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Frente </a:t>
              </a:r>
            </a:p>
          </p:txBody>
        </p:sp>
        <p:sp>
          <p:nvSpPr>
            <p:cNvPr id="61" name="Rectángulo 60">
              <a:extLst>
                <a:ext uri="{FF2B5EF4-FFF2-40B4-BE49-F238E27FC236}">
                  <a16:creationId xmlns:a16="http://schemas.microsoft.com/office/drawing/2014/main" id="{31371062-0AD6-4B71-A228-5A8B2CD3F31E}"/>
                </a:ext>
              </a:extLst>
            </p:cNvPr>
            <p:cNvSpPr/>
            <p:nvPr/>
          </p:nvSpPr>
          <p:spPr>
            <a:xfrm>
              <a:off x="1857045" y="4448480"/>
              <a:ext cx="1327750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Costado</a:t>
              </a:r>
            </a:p>
          </p:txBody>
        </p:sp>
        <p:sp>
          <p:nvSpPr>
            <p:cNvPr id="62" name="Rectángulo 61">
              <a:extLst>
                <a:ext uri="{FF2B5EF4-FFF2-40B4-BE49-F238E27FC236}">
                  <a16:creationId xmlns:a16="http://schemas.microsoft.com/office/drawing/2014/main" id="{5A4E51EF-8D78-4EC7-9B0F-BE0BEA9BB197}"/>
                </a:ext>
              </a:extLst>
            </p:cNvPr>
            <p:cNvSpPr/>
            <p:nvPr/>
          </p:nvSpPr>
          <p:spPr>
            <a:xfrm>
              <a:off x="1867696" y="4627222"/>
              <a:ext cx="60857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Cadera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63" name="Rectángulo 62">
              <a:extLst>
                <a:ext uri="{FF2B5EF4-FFF2-40B4-BE49-F238E27FC236}">
                  <a16:creationId xmlns:a16="http://schemas.microsoft.com/office/drawing/2014/main" id="{14010947-628E-4464-9589-CBFF26BCD86C}"/>
                </a:ext>
              </a:extLst>
            </p:cNvPr>
            <p:cNvSpPr/>
            <p:nvPr/>
          </p:nvSpPr>
          <p:spPr>
            <a:xfrm>
              <a:off x="1867696" y="4813319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Rodilla</a:t>
              </a:r>
            </a:p>
          </p:txBody>
        </p:sp>
        <p:sp>
          <p:nvSpPr>
            <p:cNvPr id="64" name="Rectángulo 63">
              <a:extLst>
                <a:ext uri="{FF2B5EF4-FFF2-40B4-BE49-F238E27FC236}">
                  <a16:creationId xmlns:a16="http://schemas.microsoft.com/office/drawing/2014/main" id="{B9F5A617-31DA-4B42-AA9F-20464752E28F}"/>
                </a:ext>
              </a:extLst>
            </p:cNvPr>
            <p:cNvSpPr/>
            <p:nvPr/>
          </p:nvSpPr>
          <p:spPr>
            <a:xfrm>
              <a:off x="1862655" y="5016100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Rodilla</a:t>
              </a:r>
            </a:p>
          </p:txBody>
        </p:sp>
        <p:grpSp>
          <p:nvGrpSpPr>
            <p:cNvPr id="65" name="Grupo 64">
              <a:extLst>
                <a:ext uri="{FF2B5EF4-FFF2-40B4-BE49-F238E27FC236}">
                  <a16:creationId xmlns:a16="http://schemas.microsoft.com/office/drawing/2014/main" id="{320CD5EF-93F7-494C-8D7A-6A0B8DEABED7}"/>
                </a:ext>
              </a:extLst>
            </p:cNvPr>
            <p:cNvGrpSpPr/>
            <p:nvPr/>
          </p:nvGrpSpPr>
          <p:grpSpPr>
            <a:xfrm>
              <a:off x="3122565" y="4330398"/>
              <a:ext cx="319496" cy="903494"/>
              <a:chOff x="499785" y="4324233"/>
              <a:chExt cx="319496" cy="903494"/>
            </a:xfrm>
          </p:grpSpPr>
          <p:sp>
            <p:nvSpPr>
              <p:cNvPr id="66" name="Rectángulo 65">
                <a:extLst>
                  <a:ext uri="{FF2B5EF4-FFF2-40B4-BE49-F238E27FC236}">
                    <a16:creationId xmlns:a16="http://schemas.microsoft.com/office/drawing/2014/main" id="{F5AFC7C4-3C8D-4234-9F99-591641CB149C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7" name="Rectángulo 66">
                <a:extLst>
                  <a:ext uri="{FF2B5EF4-FFF2-40B4-BE49-F238E27FC236}">
                    <a16:creationId xmlns:a16="http://schemas.microsoft.com/office/drawing/2014/main" id="{672EC4D9-7968-40EF-8E37-0AB1B0B57B4D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8" name="Rectángulo 67">
                <a:extLst>
                  <a:ext uri="{FF2B5EF4-FFF2-40B4-BE49-F238E27FC236}">
                    <a16:creationId xmlns:a16="http://schemas.microsoft.com/office/drawing/2014/main" id="{79992F34-89A5-437A-A008-60DF00CD58FB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9" name="Rectángulo 68">
                <a:extLst>
                  <a:ext uri="{FF2B5EF4-FFF2-40B4-BE49-F238E27FC236}">
                    <a16:creationId xmlns:a16="http://schemas.microsoft.com/office/drawing/2014/main" id="{5A44A7C8-1EF2-4BA3-A253-805C71A8205A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70" name="Rectángulo 69">
                <a:extLst>
                  <a:ext uri="{FF2B5EF4-FFF2-40B4-BE49-F238E27FC236}">
                    <a16:creationId xmlns:a16="http://schemas.microsoft.com/office/drawing/2014/main" id="{9FCEB1F4-D108-40F4-9C61-46A7811EF12A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71" name="Rectángulo 70">
              <a:extLst>
                <a:ext uri="{FF2B5EF4-FFF2-40B4-BE49-F238E27FC236}">
                  <a16:creationId xmlns:a16="http://schemas.microsoft.com/office/drawing/2014/main" id="{7667203C-F86F-4632-8695-E8C8F777376B}"/>
                </a:ext>
              </a:extLst>
            </p:cNvPr>
            <p:cNvSpPr/>
            <p:nvPr/>
          </p:nvSpPr>
          <p:spPr>
            <a:xfrm>
              <a:off x="3391445" y="4257235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Pantalones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2" name="Rectángulo 71">
              <a:extLst>
                <a:ext uri="{FF2B5EF4-FFF2-40B4-BE49-F238E27FC236}">
                  <a16:creationId xmlns:a16="http://schemas.microsoft.com/office/drawing/2014/main" id="{58BFB19A-50EB-45F1-A3CE-85D479F6FF63}"/>
                </a:ext>
              </a:extLst>
            </p:cNvPr>
            <p:cNvSpPr/>
            <p:nvPr/>
          </p:nvSpPr>
          <p:spPr>
            <a:xfrm>
              <a:off x="3392643" y="4443247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Falda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3" name="Rectángulo 72">
              <a:extLst>
                <a:ext uri="{FF2B5EF4-FFF2-40B4-BE49-F238E27FC236}">
                  <a16:creationId xmlns:a16="http://schemas.microsoft.com/office/drawing/2014/main" id="{1D61C0AB-6E23-4955-B604-F5425931A240}"/>
                </a:ext>
              </a:extLst>
            </p:cNvPr>
            <p:cNvSpPr/>
            <p:nvPr/>
          </p:nvSpPr>
          <p:spPr>
            <a:xfrm>
              <a:off x="3388231" y="4632248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Brazos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4" name="Rectángulo 73">
              <a:extLst>
                <a:ext uri="{FF2B5EF4-FFF2-40B4-BE49-F238E27FC236}">
                  <a16:creationId xmlns:a16="http://schemas.microsoft.com/office/drawing/2014/main" id="{82FFD66E-2E43-472B-9751-82F25D60E63F}"/>
                </a:ext>
              </a:extLst>
            </p:cNvPr>
            <p:cNvSpPr/>
            <p:nvPr/>
          </p:nvSpPr>
          <p:spPr>
            <a:xfrm>
              <a:off x="3391445" y="4824776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Brazos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5" name="Rectángulo 74">
              <a:extLst>
                <a:ext uri="{FF2B5EF4-FFF2-40B4-BE49-F238E27FC236}">
                  <a16:creationId xmlns:a16="http://schemas.microsoft.com/office/drawing/2014/main" id="{567DC8AA-44AB-4858-80A5-59093DB9B205}"/>
                </a:ext>
              </a:extLst>
            </p:cNvPr>
            <p:cNvSpPr/>
            <p:nvPr/>
          </p:nvSpPr>
          <p:spPr>
            <a:xfrm>
              <a:off x="3392014" y="5019687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Puños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77" name="Grupo 76">
            <a:extLst>
              <a:ext uri="{FF2B5EF4-FFF2-40B4-BE49-F238E27FC236}">
                <a16:creationId xmlns:a16="http://schemas.microsoft.com/office/drawing/2014/main" id="{E1C409F8-653D-4D9B-BD5A-C6F51AAA093A}"/>
              </a:ext>
            </a:extLst>
          </p:cNvPr>
          <p:cNvGrpSpPr/>
          <p:nvPr/>
        </p:nvGrpSpPr>
        <p:grpSpPr>
          <a:xfrm>
            <a:off x="827247" y="5284367"/>
            <a:ext cx="3869438" cy="314947"/>
            <a:chOff x="846774" y="1908569"/>
            <a:chExt cx="3869438" cy="314947"/>
          </a:xfrm>
        </p:grpSpPr>
        <p:sp>
          <p:nvSpPr>
            <p:cNvPr id="78" name="Rectángulo: esquinas redondeadas 77">
              <a:extLst>
                <a:ext uri="{FF2B5EF4-FFF2-40B4-BE49-F238E27FC236}">
                  <a16:creationId xmlns:a16="http://schemas.microsoft.com/office/drawing/2014/main" id="{2060D2E5-A165-4593-B293-BEB07BBA723F}"/>
                </a:ext>
              </a:extLst>
            </p:cNvPr>
            <p:cNvSpPr/>
            <p:nvPr/>
          </p:nvSpPr>
          <p:spPr>
            <a:xfrm>
              <a:off x="888509" y="1931042"/>
              <a:ext cx="3548063" cy="267576"/>
            </a:xfrm>
            <a:prstGeom prst="roundRect">
              <a:avLst>
                <a:gd name="adj" fmla="val 3808"/>
              </a:avLst>
            </a:prstGeom>
            <a:solidFill>
              <a:srgbClr val="E5EBF7"/>
            </a:solidFill>
            <a:ln w="6350"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79" name="Rectángulo 78">
              <a:extLst>
                <a:ext uri="{FF2B5EF4-FFF2-40B4-BE49-F238E27FC236}">
                  <a16:creationId xmlns:a16="http://schemas.microsoft.com/office/drawing/2014/main" id="{E7877A37-7626-4D32-BC91-E7815A0457B0}"/>
                </a:ext>
              </a:extLst>
            </p:cNvPr>
            <p:cNvSpPr/>
            <p:nvPr/>
          </p:nvSpPr>
          <p:spPr>
            <a:xfrm>
              <a:off x="846774" y="1910995"/>
              <a:ext cx="140708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Material Utilizado</a:t>
              </a:r>
            </a:p>
          </p:txBody>
        </p:sp>
        <p:sp>
          <p:nvSpPr>
            <p:cNvPr id="80" name="Rectángulo 79">
              <a:extLst>
                <a:ext uri="{FF2B5EF4-FFF2-40B4-BE49-F238E27FC236}">
                  <a16:creationId xmlns:a16="http://schemas.microsoft.com/office/drawing/2014/main" id="{EED52FFC-D234-4972-9362-CCA8BD8E1E1D}"/>
                </a:ext>
              </a:extLst>
            </p:cNvPr>
            <p:cNvSpPr/>
            <p:nvPr/>
          </p:nvSpPr>
          <p:spPr>
            <a:xfrm>
              <a:off x="1951784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81" name="Rectángulo 80">
              <a:extLst>
                <a:ext uri="{FF2B5EF4-FFF2-40B4-BE49-F238E27FC236}">
                  <a16:creationId xmlns:a16="http://schemas.microsoft.com/office/drawing/2014/main" id="{810D7B33-A378-48EE-81DB-D80ABF08CAFF}"/>
                </a:ext>
              </a:extLst>
            </p:cNvPr>
            <p:cNvSpPr/>
            <p:nvPr/>
          </p:nvSpPr>
          <p:spPr>
            <a:xfrm>
              <a:off x="2018850" y="1908569"/>
              <a:ext cx="1230415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Traído por cliente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82" name="Rectángulo 81">
              <a:extLst>
                <a:ext uri="{FF2B5EF4-FFF2-40B4-BE49-F238E27FC236}">
                  <a16:creationId xmlns:a16="http://schemas.microsoft.com/office/drawing/2014/main" id="{C6BA340D-8998-4AB9-89C7-B008C984CE74}"/>
                </a:ext>
              </a:extLst>
            </p:cNvPr>
            <p:cNvSpPr/>
            <p:nvPr/>
          </p:nvSpPr>
          <p:spPr>
            <a:xfrm>
              <a:off x="3114635" y="2000787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85" name="Rectángulo 84">
              <a:extLst>
                <a:ext uri="{FF2B5EF4-FFF2-40B4-BE49-F238E27FC236}">
                  <a16:creationId xmlns:a16="http://schemas.microsoft.com/office/drawing/2014/main" id="{E804BDC5-B8E3-4BEE-B9A1-7A7F9FE1772F}"/>
                </a:ext>
              </a:extLst>
            </p:cNvPr>
            <p:cNvSpPr/>
            <p:nvPr/>
          </p:nvSpPr>
          <p:spPr>
            <a:xfrm>
              <a:off x="3194974" y="1908569"/>
              <a:ext cx="152123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Comprado por uno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pic>
        <p:nvPicPr>
          <p:cNvPr id="86" name="Imagen 85">
            <a:extLst>
              <a:ext uri="{FF2B5EF4-FFF2-40B4-BE49-F238E27FC236}">
                <a16:creationId xmlns:a16="http://schemas.microsoft.com/office/drawing/2014/main" id="{5E40D706-1789-41B8-8B26-B918DFB9E15B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203" t="66278" r="8673" b="23356"/>
          <a:stretch/>
        </p:blipFill>
        <p:spPr>
          <a:xfrm>
            <a:off x="420002" y="5572807"/>
            <a:ext cx="4301657" cy="745544"/>
          </a:xfrm>
          <a:prstGeom prst="rect">
            <a:avLst/>
          </a:prstGeom>
        </p:spPr>
      </p:pic>
      <p:grpSp>
        <p:nvGrpSpPr>
          <p:cNvPr id="99" name="Grupo 98">
            <a:extLst>
              <a:ext uri="{FF2B5EF4-FFF2-40B4-BE49-F238E27FC236}">
                <a16:creationId xmlns:a16="http://schemas.microsoft.com/office/drawing/2014/main" id="{A495B0AB-2D8A-4029-A820-29583E476264}"/>
              </a:ext>
            </a:extLst>
          </p:cNvPr>
          <p:cNvGrpSpPr/>
          <p:nvPr/>
        </p:nvGrpSpPr>
        <p:grpSpPr>
          <a:xfrm>
            <a:off x="513886" y="6402346"/>
            <a:ext cx="4328637" cy="751470"/>
            <a:chOff x="507023" y="6357999"/>
            <a:chExt cx="4328637" cy="751470"/>
          </a:xfrm>
        </p:grpSpPr>
        <p:sp>
          <p:nvSpPr>
            <p:cNvPr id="88" name="Rectángulo 87">
              <a:extLst>
                <a:ext uri="{FF2B5EF4-FFF2-40B4-BE49-F238E27FC236}">
                  <a16:creationId xmlns:a16="http://schemas.microsoft.com/office/drawing/2014/main" id="{CABB359B-7FAA-4851-BFBB-C7E16CD1F9CA}"/>
                </a:ext>
              </a:extLst>
            </p:cNvPr>
            <p:cNvSpPr/>
            <p:nvPr/>
          </p:nvSpPr>
          <p:spPr>
            <a:xfrm>
              <a:off x="507023" y="6357999"/>
              <a:ext cx="1590222" cy="34394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6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Formas de Pago</a:t>
              </a:r>
              <a:endParaRPr lang="es-CL" sz="16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89" name="Rectángulo 88">
              <a:extLst>
                <a:ext uri="{FF2B5EF4-FFF2-40B4-BE49-F238E27FC236}">
                  <a16:creationId xmlns:a16="http://schemas.microsoft.com/office/drawing/2014/main" id="{5C3FB13F-67AB-4E67-B8DB-16F6AEF462D6}"/>
                </a:ext>
              </a:extLst>
            </p:cNvPr>
            <p:cNvSpPr/>
            <p:nvPr/>
          </p:nvSpPr>
          <p:spPr>
            <a:xfrm>
              <a:off x="508665" y="6755574"/>
              <a:ext cx="118105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Total a Pagar: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90" name="Conector recto 89">
              <a:extLst>
                <a:ext uri="{FF2B5EF4-FFF2-40B4-BE49-F238E27FC236}">
                  <a16:creationId xmlns:a16="http://schemas.microsoft.com/office/drawing/2014/main" id="{E991F5D5-602F-41C6-A05E-4F641BA735F5}"/>
                </a:ext>
              </a:extLst>
            </p:cNvPr>
            <p:cNvCxnSpPr>
              <a:cxnSpLocks/>
            </p:cNvCxnSpPr>
            <p:nvPr/>
          </p:nvCxnSpPr>
          <p:spPr>
            <a:xfrm>
              <a:off x="1405339" y="6956676"/>
              <a:ext cx="1125661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3" name="Rectángulo 92">
              <a:extLst>
                <a:ext uri="{FF2B5EF4-FFF2-40B4-BE49-F238E27FC236}">
                  <a16:creationId xmlns:a16="http://schemas.microsoft.com/office/drawing/2014/main" id="{6EBF0BAA-1830-4082-9014-C97DF0F57357}"/>
                </a:ext>
              </a:extLst>
            </p:cNvPr>
            <p:cNvSpPr/>
            <p:nvPr/>
          </p:nvSpPr>
          <p:spPr>
            <a:xfrm>
              <a:off x="2618328" y="6480608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94" name="Rectángulo 93">
              <a:extLst>
                <a:ext uri="{FF2B5EF4-FFF2-40B4-BE49-F238E27FC236}">
                  <a16:creationId xmlns:a16="http://schemas.microsoft.com/office/drawing/2014/main" id="{6B27A875-5C49-4CE4-884A-53A0A9CD71C2}"/>
                </a:ext>
              </a:extLst>
            </p:cNvPr>
            <p:cNvSpPr/>
            <p:nvPr/>
          </p:nvSpPr>
          <p:spPr>
            <a:xfrm>
              <a:off x="2698547" y="6392360"/>
              <a:ext cx="213711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50% Adel</a:t>
              </a: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anto / 50% Entrega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5" name="Rectángulo 94">
              <a:extLst>
                <a:ext uri="{FF2B5EF4-FFF2-40B4-BE49-F238E27FC236}">
                  <a16:creationId xmlns:a16="http://schemas.microsoft.com/office/drawing/2014/main" id="{796D9CDE-CE6A-44BC-B977-018DBDB7ADB1}"/>
                </a:ext>
              </a:extLst>
            </p:cNvPr>
            <p:cNvSpPr/>
            <p:nvPr/>
          </p:nvSpPr>
          <p:spPr>
            <a:xfrm>
              <a:off x="2618327" y="6671604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96" name="Rectángulo 95">
              <a:extLst>
                <a:ext uri="{FF2B5EF4-FFF2-40B4-BE49-F238E27FC236}">
                  <a16:creationId xmlns:a16="http://schemas.microsoft.com/office/drawing/2014/main" id="{E1A9C05A-E9F5-40BA-9B89-F4925868A6E2}"/>
                </a:ext>
              </a:extLst>
            </p:cNvPr>
            <p:cNvSpPr/>
            <p:nvPr/>
          </p:nvSpPr>
          <p:spPr>
            <a:xfrm>
              <a:off x="2698547" y="6590190"/>
              <a:ext cx="125637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Tarjeta de Crédito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7" name="Rectángulo 96">
              <a:extLst>
                <a:ext uri="{FF2B5EF4-FFF2-40B4-BE49-F238E27FC236}">
                  <a16:creationId xmlns:a16="http://schemas.microsoft.com/office/drawing/2014/main" id="{FDB9D3DA-79A0-4743-B169-42B0206C7917}"/>
                </a:ext>
              </a:extLst>
            </p:cNvPr>
            <p:cNvSpPr/>
            <p:nvPr/>
          </p:nvSpPr>
          <p:spPr>
            <a:xfrm>
              <a:off x="2734595" y="6796948"/>
              <a:ext cx="125637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Pago Completo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8" name="Rectángulo 97">
              <a:extLst>
                <a:ext uri="{FF2B5EF4-FFF2-40B4-BE49-F238E27FC236}">
                  <a16:creationId xmlns:a16="http://schemas.microsoft.com/office/drawing/2014/main" id="{C23ACB03-E850-4859-963B-A4D496E13724}"/>
                </a:ext>
              </a:extLst>
            </p:cNvPr>
            <p:cNvSpPr/>
            <p:nvPr/>
          </p:nvSpPr>
          <p:spPr>
            <a:xfrm>
              <a:off x="2618327" y="6872424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</p:grpSp>
      <p:sp>
        <p:nvSpPr>
          <p:cNvPr id="83" name="Rectángulo 82">
            <a:extLst>
              <a:ext uri="{FF2B5EF4-FFF2-40B4-BE49-F238E27FC236}">
                <a16:creationId xmlns:a16="http://schemas.microsoft.com/office/drawing/2014/main" id="{FF1B5714-D46E-4962-9BD8-8C3EB344E93F}"/>
              </a:ext>
            </a:extLst>
          </p:cNvPr>
          <p:cNvSpPr/>
          <p:nvPr/>
        </p:nvSpPr>
        <p:spPr>
          <a:xfrm>
            <a:off x="551357" y="63750"/>
            <a:ext cx="4148168" cy="107830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07000"/>
              </a:lnSpc>
              <a:spcAft>
                <a:spcPts val="726"/>
              </a:spcAft>
            </a:pPr>
            <a:r>
              <a:rPr lang="es-CL" sz="5988" dirty="0">
                <a:solidFill>
                  <a:schemeClr val="bg1"/>
                </a:solidFill>
                <a:latin typeface="Angelface" pitchFamily="50" charset="0"/>
                <a:ea typeface="Calibri" panose="020F0502020204030204" pitchFamily="34" charset="0"/>
                <a:cs typeface="Times New Roman" panose="02020603050405020304" pitchFamily="18" charset="0"/>
              </a:rPr>
              <a:t>Ordenes de Venta</a:t>
            </a:r>
            <a:endParaRPr lang="es-CL" sz="6532" dirty="0">
              <a:solidFill>
                <a:schemeClr val="bg1"/>
              </a:solidFill>
              <a:latin typeface="Angelface" pitchFamily="50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101" name="Rectángulo: esquinas redondeadas 100">
            <a:extLst>
              <a:ext uri="{FF2B5EF4-FFF2-40B4-BE49-F238E27FC236}">
                <a16:creationId xmlns:a16="http://schemas.microsoft.com/office/drawing/2014/main" id="{0A155951-9671-4EA6-9BA5-4894C98CB333}"/>
              </a:ext>
            </a:extLst>
          </p:cNvPr>
          <p:cNvSpPr/>
          <p:nvPr/>
        </p:nvSpPr>
        <p:spPr>
          <a:xfrm>
            <a:off x="473237" y="1582469"/>
            <a:ext cx="4223447" cy="604994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111" name="Rectángulo: esquinas redondeadas 110">
            <a:extLst>
              <a:ext uri="{FF2B5EF4-FFF2-40B4-BE49-F238E27FC236}">
                <a16:creationId xmlns:a16="http://schemas.microsoft.com/office/drawing/2014/main" id="{2F0F5CEE-A183-4B39-8715-F1C8F735566B}"/>
              </a:ext>
            </a:extLst>
          </p:cNvPr>
          <p:cNvSpPr/>
          <p:nvPr/>
        </p:nvSpPr>
        <p:spPr>
          <a:xfrm>
            <a:off x="524368" y="3850804"/>
            <a:ext cx="4115236" cy="1279658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113" name="Rectángulo: esquinas redondeadas 112">
            <a:extLst>
              <a:ext uri="{FF2B5EF4-FFF2-40B4-BE49-F238E27FC236}">
                <a16:creationId xmlns:a16="http://schemas.microsoft.com/office/drawing/2014/main" id="{907035ED-50C6-4207-BD92-D5027B05F656}"/>
              </a:ext>
            </a:extLst>
          </p:cNvPr>
          <p:cNvSpPr/>
          <p:nvPr/>
        </p:nvSpPr>
        <p:spPr>
          <a:xfrm>
            <a:off x="521789" y="6431097"/>
            <a:ext cx="4115236" cy="762266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</p:spTree>
    <p:extLst>
      <p:ext uri="{BB962C8B-B14F-4D97-AF65-F5344CB8AC3E}">
        <p14:creationId xmlns:p14="http://schemas.microsoft.com/office/powerpoint/2010/main" val="3218395247"/>
      </p:ext>
    </p:extLst>
  </p:cSld>
  <p:clrMapOvr>
    <a:masterClrMapping/>
  </p:clrMapOvr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4" name="Imagen 113">
            <a:extLst>
              <a:ext uri="{FF2B5EF4-FFF2-40B4-BE49-F238E27FC236}">
                <a16:creationId xmlns:a16="http://schemas.microsoft.com/office/drawing/2014/main" id="{E2C72D66-3C05-40F4-818E-4CB8631B94FA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26633" t="9514" r="29569" b="27352"/>
          <a:stretch/>
        </p:blipFill>
        <p:spPr>
          <a:xfrm rot="16200000">
            <a:off x="2185505" y="-1998928"/>
            <a:ext cx="697876" cy="5068891"/>
          </a:xfrm>
          <a:prstGeom prst="rect">
            <a:avLst/>
          </a:prstGeom>
        </p:spPr>
      </p:pic>
      <p:sp>
        <p:nvSpPr>
          <p:cNvPr id="112" name="Rectángulo: esquinas redondeadas 111">
            <a:extLst>
              <a:ext uri="{FF2B5EF4-FFF2-40B4-BE49-F238E27FC236}">
                <a16:creationId xmlns:a16="http://schemas.microsoft.com/office/drawing/2014/main" id="{E115D612-3661-42A9-A486-91A7B88EA55F}"/>
              </a:ext>
            </a:extLst>
          </p:cNvPr>
          <p:cNvSpPr/>
          <p:nvPr/>
        </p:nvSpPr>
        <p:spPr>
          <a:xfrm>
            <a:off x="440504" y="6367648"/>
            <a:ext cx="4290148" cy="890633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110" name="Rectángulo: esquinas redondeadas 109">
            <a:extLst>
              <a:ext uri="{FF2B5EF4-FFF2-40B4-BE49-F238E27FC236}">
                <a16:creationId xmlns:a16="http://schemas.microsoft.com/office/drawing/2014/main" id="{9B78243E-FF09-471B-A928-593DCFE6BCF1}"/>
              </a:ext>
            </a:extLst>
          </p:cNvPr>
          <p:cNvSpPr/>
          <p:nvPr/>
        </p:nvSpPr>
        <p:spPr>
          <a:xfrm>
            <a:off x="440505" y="3776826"/>
            <a:ext cx="4290148" cy="1439386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84" name="Rectángulo: esquinas redondeadas 83">
            <a:extLst>
              <a:ext uri="{FF2B5EF4-FFF2-40B4-BE49-F238E27FC236}">
                <a16:creationId xmlns:a16="http://schemas.microsoft.com/office/drawing/2014/main" id="{AD7414DD-8DE6-45B8-8112-9BDDF0B186AF}"/>
              </a:ext>
            </a:extLst>
          </p:cNvPr>
          <p:cNvSpPr/>
          <p:nvPr/>
        </p:nvSpPr>
        <p:spPr>
          <a:xfrm>
            <a:off x="420001" y="1536627"/>
            <a:ext cx="4310651" cy="697874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2" name="Rectángulo: esquinas redondeadas 1">
            <a:extLst>
              <a:ext uri="{FF2B5EF4-FFF2-40B4-BE49-F238E27FC236}">
                <a16:creationId xmlns:a16="http://schemas.microsoft.com/office/drawing/2014/main" id="{99FF4510-806D-4AC7-8D73-69B355A697B8}"/>
              </a:ext>
            </a:extLst>
          </p:cNvPr>
          <p:cNvSpPr/>
          <p:nvPr/>
        </p:nvSpPr>
        <p:spPr>
          <a:xfrm>
            <a:off x="1308997" y="1142665"/>
            <a:ext cx="1021080" cy="217998"/>
          </a:xfrm>
          <a:prstGeom prst="roundRect">
            <a:avLst>
              <a:gd name="adj" fmla="val 0"/>
            </a:avLst>
          </a:prstGeom>
          <a:noFill/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4" name="Rectángulo 3">
            <a:extLst>
              <a:ext uri="{FF2B5EF4-FFF2-40B4-BE49-F238E27FC236}">
                <a16:creationId xmlns:a16="http://schemas.microsoft.com/office/drawing/2014/main" id="{2AFB77A1-E7B9-4F47-9144-3CC7BDF7EE3D}"/>
              </a:ext>
            </a:extLst>
          </p:cNvPr>
          <p:cNvSpPr/>
          <p:nvPr/>
        </p:nvSpPr>
        <p:spPr>
          <a:xfrm>
            <a:off x="440504" y="1056234"/>
            <a:ext cx="1021080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N.º Pedido</a:t>
            </a:r>
            <a:endParaRPr lang="es-CL" dirty="0">
              <a:effectLst/>
              <a:latin typeface="Akazan Lt" panose="02000506020000020003" pitchFamily="2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5" name="Rectángulo: esquinas redondeadas 4">
            <a:extLst>
              <a:ext uri="{FF2B5EF4-FFF2-40B4-BE49-F238E27FC236}">
                <a16:creationId xmlns:a16="http://schemas.microsoft.com/office/drawing/2014/main" id="{2842A9BB-0E44-4F1E-97DD-EF7322732B51}"/>
              </a:ext>
            </a:extLst>
          </p:cNvPr>
          <p:cNvSpPr/>
          <p:nvPr/>
        </p:nvSpPr>
        <p:spPr>
          <a:xfrm>
            <a:off x="3675604" y="1142059"/>
            <a:ext cx="1021080" cy="217998"/>
          </a:xfrm>
          <a:prstGeom prst="roundRect">
            <a:avLst>
              <a:gd name="adj" fmla="val 0"/>
            </a:avLst>
          </a:prstGeom>
          <a:noFill/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6" name="Rectángulo 5">
            <a:extLst>
              <a:ext uri="{FF2B5EF4-FFF2-40B4-BE49-F238E27FC236}">
                <a16:creationId xmlns:a16="http://schemas.microsoft.com/office/drawing/2014/main" id="{7F3D37A6-278E-4B2C-8776-6E7C1A84784E}"/>
              </a:ext>
            </a:extLst>
          </p:cNvPr>
          <p:cNvSpPr/>
          <p:nvPr/>
        </p:nvSpPr>
        <p:spPr>
          <a:xfrm>
            <a:off x="3079506" y="1063864"/>
            <a:ext cx="1021080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Fecha</a:t>
            </a:r>
          </a:p>
        </p:txBody>
      </p:sp>
      <p:grpSp>
        <p:nvGrpSpPr>
          <p:cNvPr id="17" name="Grupo 16">
            <a:extLst>
              <a:ext uri="{FF2B5EF4-FFF2-40B4-BE49-F238E27FC236}">
                <a16:creationId xmlns:a16="http://schemas.microsoft.com/office/drawing/2014/main" id="{A1221EF0-FDFE-48C3-A647-6370BEFC3A9F}"/>
              </a:ext>
            </a:extLst>
          </p:cNvPr>
          <p:cNvGrpSpPr/>
          <p:nvPr/>
        </p:nvGrpSpPr>
        <p:grpSpPr>
          <a:xfrm>
            <a:off x="428996" y="1535416"/>
            <a:ext cx="4190338" cy="715275"/>
            <a:chOff x="461175" y="1120552"/>
            <a:chExt cx="4190338" cy="715275"/>
          </a:xfrm>
        </p:grpSpPr>
        <p:sp>
          <p:nvSpPr>
            <p:cNvPr id="8" name="Rectángulo 7">
              <a:extLst>
                <a:ext uri="{FF2B5EF4-FFF2-40B4-BE49-F238E27FC236}">
                  <a16:creationId xmlns:a16="http://schemas.microsoft.com/office/drawing/2014/main" id="{9A52EE84-0DE8-4F26-AD5E-3CE20593F425}"/>
                </a:ext>
              </a:extLst>
            </p:cNvPr>
            <p:cNvSpPr/>
            <p:nvPr/>
          </p:nvSpPr>
          <p:spPr>
            <a:xfrm>
              <a:off x="477077" y="1120552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Cliente: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" name="Rectángulo 8">
              <a:extLst>
                <a:ext uri="{FF2B5EF4-FFF2-40B4-BE49-F238E27FC236}">
                  <a16:creationId xmlns:a16="http://schemas.microsoft.com/office/drawing/2014/main" id="{0293D1B7-439B-4947-A5F0-41627F3784A1}"/>
                </a:ext>
              </a:extLst>
            </p:cNvPr>
            <p:cNvSpPr/>
            <p:nvPr/>
          </p:nvSpPr>
          <p:spPr>
            <a:xfrm>
              <a:off x="461175" y="1452518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Teléfono: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10" name="Rectángulo 9">
              <a:extLst>
                <a:ext uri="{FF2B5EF4-FFF2-40B4-BE49-F238E27FC236}">
                  <a16:creationId xmlns:a16="http://schemas.microsoft.com/office/drawing/2014/main" id="{18CEE0AE-BC72-4F64-89A2-783C42213717}"/>
                </a:ext>
              </a:extLst>
            </p:cNvPr>
            <p:cNvSpPr/>
            <p:nvPr/>
          </p:nvSpPr>
          <p:spPr>
            <a:xfrm>
              <a:off x="2542395" y="1460468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Celular: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12" name="Conector recto 11">
              <a:extLst>
                <a:ext uri="{FF2B5EF4-FFF2-40B4-BE49-F238E27FC236}">
                  <a16:creationId xmlns:a16="http://schemas.microsoft.com/office/drawing/2014/main" id="{44FD2E21-B38E-48E6-8AF0-3E3DE6E69487}"/>
                </a:ext>
              </a:extLst>
            </p:cNvPr>
            <p:cNvCxnSpPr/>
            <p:nvPr/>
          </p:nvCxnSpPr>
          <p:spPr>
            <a:xfrm>
              <a:off x="1089328" y="1380954"/>
              <a:ext cx="3562185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Conector recto 12">
              <a:extLst>
                <a:ext uri="{FF2B5EF4-FFF2-40B4-BE49-F238E27FC236}">
                  <a16:creationId xmlns:a16="http://schemas.microsoft.com/office/drawing/2014/main" id="{FF0615F5-297B-42CC-9227-B689F664423A}"/>
                </a:ext>
              </a:extLst>
            </p:cNvPr>
            <p:cNvCxnSpPr>
              <a:cxnSpLocks/>
            </p:cNvCxnSpPr>
            <p:nvPr/>
          </p:nvCxnSpPr>
          <p:spPr>
            <a:xfrm>
              <a:off x="1194019" y="1700333"/>
              <a:ext cx="1348376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" name="Conector recto 14">
              <a:extLst>
                <a:ext uri="{FF2B5EF4-FFF2-40B4-BE49-F238E27FC236}">
                  <a16:creationId xmlns:a16="http://schemas.microsoft.com/office/drawing/2014/main" id="{BD48C7B8-5CAC-4F82-9216-C8AB344C1EF2}"/>
                </a:ext>
              </a:extLst>
            </p:cNvPr>
            <p:cNvCxnSpPr>
              <a:cxnSpLocks/>
            </p:cNvCxnSpPr>
            <p:nvPr/>
          </p:nvCxnSpPr>
          <p:spPr>
            <a:xfrm>
              <a:off x="3228230" y="1700333"/>
              <a:ext cx="1423283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7" name="Grupo 26">
            <a:extLst>
              <a:ext uri="{FF2B5EF4-FFF2-40B4-BE49-F238E27FC236}">
                <a16:creationId xmlns:a16="http://schemas.microsoft.com/office/drawing/2014/main" id="{D011FB4B-7475-4BE9-A358-6DA41A8D12AD}"/>
              </a:ext>
            </a:extLst>
          </p:cNvPr>
          <p:cNvGrpSpPr/>
          <p:nvPr/>
        </p:nvGrpSpPr>
        <p:grpSpPr>
          <a:xfrm>
            <a:off x="899417" y="2332501"/>
            <a:ext cx="3359980" cy="319046"/>
            <a:chOff x="864702" y="1908569"/>
            <a:chExt cx="3359980" cy="319046"/>
          </a:xfrm>
        </p:grpSpPr>
        <p:sp>
          <p:nvSpPr>
            <p:cNvPr id="19" name="Rectángulo: esquinas redondeadas 18">
              <a:extLst>
                <a:ext uri="{FF2B5EF4-FFF2-40B4-BE49-F238E27FC236}">
                  <a16:creationId xmlns:a16="http://schemas.microsoft.com/office/drawing/2014/main" id="{90C1F828-0023-4BD0-AE55-1A1D3BABD5CA}"/>
                </a:ext>
              </a:extLst>
            </p:cNvPr>
            <p:cNvSpPr/>
            <p:nvPr/>
          </p:nvSpPr>
          <p:spPr>
            <a:xfrm>
              <a:off x="888509" y="1931042"/>
              <a:ext cx="3336173" cy="267576"/>
            </a:xfrm>
            <a:prstGeom prst="roundRect">
              <a:avLst>
                <a:gd name="adj" fmla="val 3808"/>
              </a:avLst>
            </a:prstGeom>
            <a:solidFill>
              <a:srgbClr val="E5EBF7"/>
            </a:solidFill>
            <a:ln w="6350"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20" name="Rectángulo 19">
              <a:extLst>
                <a:ext uri="{FF2B5EF4-FFF2-40B4-BE49-F238E27FC236}">
                  <a16:creationId xmlns:a16="http://schemas.microsoft.com/office/drawing/2014/main" id="{56986F0A-658A-4DCF-8EF6-0F185C7C5060}"/>
                </a:ext>
              </a:extLst>
            </p:cNvPr>
            <p:cNvSpPr/>
            <p:nvPr/>
          </p:nvSpPr>
          <p:spPr>
            <a:xfrm>
              <a:off x="864702" y="1910995"/>
              <a:ext cx="140708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Tipo de Servicio: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21" name="Rectángulo 20">
              <a:extLst>
                <a:ext uri="{FF2B5EF4-FFF2-40B4-BE49-F238E27FC236}">
                  <a16:creationId xmlns:a16="http://schemas.microsoft.com/office/drawing/2014/main" id="{6492D76D-BD6D-4616-9DE0-599FC92A6658}"/>
                </a:ext>
              </a:extLst>
            </p:cNvPr>
            <p:cNvSpPr/>
            <p:nvPr/>
          </p:nvSpPr>
          <p:spPr>
            <a:xfrm>
              <a:off x="1993616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2" name="Rectángulo 21">
              <a:extLst>
                <a:ext uri="{FF2B5EF4-FFF2-40B4-BE49-F238E27FC236}">
                  <a16:creationId xmlns:a16="http://schemas.microsoft.com/office/drawing/2014/main" id="{BE82BD38-E445-4696-A0AB-597A418C5665}"/>
                </a:ext>
              </a:extLst>
            </p:cNvPr>
            <p:cNvSpPr/>
            <p:nvPr/>
          </p:nvSpPr>
          <p:spPr>
            <a:xfrm>
              <a:off x="2072635" y="1908569"/>
              <a:ext cx="654616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Costura</a:t>
              </a:r>
            </a:p>
          </p:txBody>
        </p:sp>
        <p:sp>
          <p:nvSpPr>
            <p:cNvPr id="23" name="Rectángulo 22">
              <a:extLst>
                <a:ext uri="{FF2B5EF4-FFF2-40B4-BE49-F238E27FC236}">
                  <a16:creationId xmlns:a16="http://schemas.microsoft.com/office/drawing/2014/main" id="{68F4B250-3831-418F-BFC4-D431DBC2CA70}"/>
                </a:ext>
              </a:extLst>
            </p:cNvPr>
            <p:cNvSpPr/>
            <p:nvPr/>
          </p:nvSpPr>
          <p:spPr>
            <a:xfrm>
              <a:off x="2660329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4" name="Rectángulo 23">
              <a:extLst>
                <a:ext uri="{FF2B5EF4-FFF2-40B4-BE49-F238E27FC236}">
                  <a16:creationId xmlns:a16="http://schemas.microsoft.com/office/drawing/2014/main" id="{4AA89D6B-DBBA-402D-AEBE-71E144A67F00}"/>
                </a:ext>
              </a:extLst>
            </p:cNvPr>
            <p:cNvSpPr/>
            <p:nvPr/>
          </p:nvSpPr>
          <p:spPr>
            <a:xfrm>
              <a:off x="2750460" y="1915094"/>
              <a:ext cx="81676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Confección</a:t>
              </a:r>
            </a:p>
          </p:txBody>
        </p:sp>
        <p:sp>
          <p:nvSpPr>
            <p:cNvPr id="25" name="Rectángulo 24">
              <a:extLst>
                <a:ext uri="{FF2B5EF4-FFF2-40B4-BE49-F238E27FC236}">
                  <a16:creationId xmlns:a16="http://schemas.microsoft.com/office/drawing/2014/main" id="{E35C0224-B0B5-4F53-8A83-F99AB3741D53}"/>
                </a:ext>
              </a:extLst>
            </p:cNvPr>
            <p:cNvSpPr/>
            <p:nvPr/>
          </p:nvSpPr>
          <p:spPr>
            <a:xfrm>
              <a:off x="3522045" y="2000787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6" name="Rectángulo 25">
              <a:extLst>
                <a:ext uri="{FF2B5EF4-FFF2-40B4-BE49-F238E27FC236}">
                  <a16:creationId xmlns:a16="http://schemas.microsoft.com/office/drawing/2014/main" id="{6D0BC1E9-E235-4F61-AC23-ACA0B4CF88CA}"/>
                </a:ext>
              </a:extLst>
            </p:cNvPr>
            <p:cNvSpPr/>
            <p:nvPr/>
          </p:nvSpPr>
          <p:spPr>
            <a:xfrm>
              <a:off x="3612029" y="1915094"/>
              <a:ext cx="552402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Otros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sp>
        <p:nvSpPr>
          <p:cNvPr id="28" name="Rectángulo 27">
            <a:extLst>
              <a:ext uri="{FF2B5EF4-FFF2-40B4-BE49-F238E27FC236}">
                <a16:creationId xmlns:a16="http://schemas.microsoft.com/office/drawing/2014/main" id="{68588BD4-AE96-4CF9-9C4B-24A6D79FE99D}"/>
              </a:ext>
            </a:extLst>
          </p:cNvPr>
          <p:cNvSpPr/>
          <p:nvPr/>
        </p:nvSpPr>
        <p:spPr>
          <a:xfrm>
            <a:off x="354701" y="2633649"/>
            <a:ext cx="2183733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Descripción del Servicio:</a:t>
            </a:r>
            <a:endParaRPr lang="es-CL" dirty="0">
              <a:effectLst/>
              <a:latin typeface="Akazan Lt" panose="02000506020000020003" pitchFamily="2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pic>
        <p:nvPicPr>
          <p:cNvPr id="30" name="Imagen 29">
            <a:extLst>
              <a:ext uri="{FF2B5EF4-FFF2-40B4-BE49-F238E27FC236}">
                <a16:creationId xmlns:a16="http://schemas.microsoft.com/office/drawing/2014/main" id="{3E931A31-DC47-4A40-8DA9-8FC83A9306DD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203" t="66278" r="8673" b="23449"/>
          <a:stretch/>
        </p:blipFill>
        <p:spPr>
          <a:xfrm>
            <a:off x="440505" y="2944813"/>
            <a:ext cx="4301657" cy="738769"/>
          </a:xfrm>
          <a:prstGeom prst="rect">
            <a:avLst/>
          </a:prstGeom>
        </p:spPr>
      </p:pic>
      <p:grpSp>
        <p:nvGrpSpPr>
          <p:cNvPr id="76" name="Grupo 75">
            <a:extLst>
              <a:ext uri="{FF2B5EF4-FFF2-40B4-BE49-F238E27FC236}">
                <a16:creationId xmlns:a16="http://schemas.microsoft.com/office/drawing/2014/main" id="{EBD2F4EC-A8BF-4680-A871-AD5F1ACFA33A}"/>
              </a:ext>
            </a:extLst>
          </p:cNvPr>
          <p:cNvGrpSpPr/>
          <p:nvPr/>
        </p:nvGrpSpPr>
        <p:grpSpPr>
          <a:xfrm>
            <a:off x="513147" y="3825721"/>
            <a:ext cx="4187950" cy="1277269"/>
            <a:chOff x="425691" y="4023521"/>
            <a:chExt cx="4187950" cy="1277269"/>
          </a:xfrm>
        </p:grpSpPr>
        <p:sp>
          <p:nvSpPr>
            <p:cNvPr id="39" name="Rectángulo 38">
              <a:extLst>
                <a:ext uri="{FF2B5EF4-FFF2-40B4-BE49-F238E27FC236}">
                  <a16:creationId xmlns:a16="http://schemas.microsoft.com/office/drawing/2014/main" id="{02E4A93C-8F9C-4884-B2B6-80528735D3E3}"/>
                </a:ext>
              </a:extLst>
            </p:cNvPr>
            <p:cNvSpPr/>
            <p:nvPr/>
          </p:nvSpPr>
          <p:spPr>
            <a:xfrm>
              <a:off x="425691" y="4023521"/>
              <a:ext cx="118105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Ficha de Medidas</a:t>
              </a:r>
            </a:p>
          </p:txBody>
        </p:sp>
        <p:sp>
          <p:nvSpPr>
            <p:cNvPr id="41" name="Rectángulo 40">
              <a:extLst>
                <a:ext uri="{FF2B5EF4-FFF2-40B4-BE49-F238E27FC236}">
                  <a16:creationId xmlns:a16="http://schemas.microsoft.com/office/drawing/2014/main" id="{92B9E128-7B4C-45E7-9BA8-B9EA85687B92}"/>
                </a:ext>
              </a:extLst>
            </p:cNvPr>
            <p:cNvSpPr/>
            <p:nvPr/>
          </p:nvSpPr>
          <p:spPr>
            <a:xfrm>
              <a:off x="754528" y="4254831"/>
              <a:ext cx="66475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H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ombros</a:t>
              </a:r>
            </a:p>
          </p:txBody>
        </p:sp>
        <p:grpSp>
          <p:nvGrpSpPr>
            <p:cNvPr id="53" name="Grupo 52">
              <a:extLst>
                <a:ext uri="{FF2B5EF4-FFF2-40B4-BE49-F238E27FC236}">
                  <a16:creationId xmlns:a16="http://schemas.microsoft.com/office/drawing/2014/main" id="{F280F20A-CEEA-4B75-946C-268CF551042A}"/>
                </a:ext>
              </a:extLst>
            </p:cNvPr>
            <p:cNvGrpSpPr/>
            <p:nvPr/>
          </p:nvGrpSpPr>
          <p:grpSpPr>
            <a:xfrm>
              <a:off x="499785" y="4324233"/>
              <a:ext cx="319496" cy="903494"/>
              <a:chOff x="499785" y="4324233"/>
              <a:chExt cx="319496" cy="903494"/>
            </a:xfrm>
          </p:grpSpPr>
          <p:sp>
            <p:nvSpPr>
              <p:cNvPr id="40" name="Rectángulo 39">
                <a:extLst>
                  <a:ext uri="{FF2B5EF4-FFF2-40B4-BE49-F238E27FC236}">
                    <a16:creationId xmlns:a16="http://schemas.microsoft.com/office/drawing/2014/main" id="{E47B04F6-4E0C-443A-9D7F-51CC3A6E8167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 dirty="0"/>
              </a:p>
            </p:txBody>
          </p:sp>
          <p:sp>
            <p:nvSpPr>
              <p:cNvPr id="42" name="Rectángulo 41">
                <a:extLst>
                  <a:ext uri="{FF2B5EF4-FFF2-40B4-BE49-F238E27FC236}">
                    <a16:creationId xmlns:a16="http://schemas.microsoft.com/office/drawing/2014/main" id="{E0D8D7D1-E8A9-477D-BB59-7D4037A10AD8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3" name="Rectángulo 42">
                <a:extLst>
                  <a:ext uri="{FF2B5EF4-FFF2-40B4-BE49-F238E27FC236}">
                    <a16:creationId xmlns:a16="http://schemas.microsoft.com/office/drawing/2014/main" id="{F11EEA12-BB2F-4295-96AC-15AABB2EB594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4" name="Rectángulo 43">
                <a:extLst>
                  <a:ext uri="{FF2B5EF4-FFF2-40B4-BE49-F238E27FC236}">
                    <a16:creationId xmlns:a16="http://schemas.microsoft.com/office/drawing/2014/main" id="{4CA8619C-54F1-4E1B-8AD0-2AB97850AF39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5" name="Rectángulo 44">
                <a:extLst>
                  <a:ext uri="{FF2B5EF4-FFF2-40B4-BE49-F238E27FC236}">
                    <a16:creationId xmlns:a16="http://schemas.microsoft.com/office/drawing/2014/main" id="{A892E23F-412E-4C2B-BF07-19DEFB875F6D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48" name="Rectángulo 47">
              <a:extLst>
                <a:ext uri="{FF2B5EF4-FFF2-40B4-BE49-F238E27FC236}">
                  <a16:creationId xmlns:a16="http://schemas.microsoft.com/office/drawing/2014/main" id="{F61B7A8A-9FD8-4CD0-98C1-D19A7D442815}"/>
                </a:ext>
              </a:extLst>
            </p:cNvPr>
            <p:cNvSpPr/>
            <p:nvPr/>
          </p:nvSpPr>
          <p:spPr>
            <a:xfrm>
              <a:off x="754528" y="4446790"/>
              <a:ext cx="66475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Busto</a:t>
              </a:r>
            </a:p>
          </p:txBody>
        </p:sp>
        <p:sp>
          <p:nvSpPr>
            <p:cNvPr id="49" name="Rectángulo 48">
              <a:extLst>
                <a:ext uri="{FF2B5EF4-FFF2-40B4-BE49-F238E27FC236}">
                  <a16:creationId xmlns:a16="http://schemas.microsoft.com/office/drawing/2014/main" id="{CB2C72A1-AB47-4A03-B163-24BB2C1F201C}"/>
                </a:ext>
              </a:extLst>
            </p:cNvPr>
            <p:cNvSpPr/>
            <p:nvPr/>
          </p:nvSpPr>
          <p:spPr>
            <a:xfrm>
              <a:off x="754528" y="4627222"/>
              <a:ext cx="934027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Larg</a:t>
              </a: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 Espalda</a:t>
              </a:r>
            </a:p>
          </p:txBody>
        </p:sp>
        <p:sp>
          <p:nvSpPr>
            <p:cNvPr id="50" name="Rectángulo 49">
              <a:extLst>
                <a:ext uri="{FF2B5EF4-FFF2-40B4-BE49-F238E27FC236}">
                  <a16:creationId xmlns:a16="http://schemas.microsoft.com/office/drawing/2014/main" id="{C5BC14CB-F47E-4D58-8F68-DDE41F381913}"/>
                </a:ext>
              </a:extLst>
            </p:cNvPr>
            <p:cNvSpPr/>
            <p:nvPr/>
          </p:nvSpPr>
          <p:spPr>
            <a:xfrm>
              <a:off x="754528" y="4819750"/>
              <a:ext cx="934027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Busto</a:t>
              </a:r>
            </a:p>
          </p:txBody>
        </p:sp>
        <p:sp>
          <p:nvSpPr>
            <p:cNvPr id="52" name="Rectángulo 51">
              <a:extLst>
                <a:ext uri="{FF2B5EF4-FFF2-40B4-BE49-F238E27FC236}">
                  <a16:creationId xmlns:a16="http://schemas.microsoft.com/office/drawing/2014/main" id="{39884370-F146-4FD9-9DE4-63D0F5CF1CFD}"/>
                </a:ext>
              </a:extLst>
            </p:cNvPr>
            <p:cNvSpPr/>
            <p:nvPr/>
          </p:nvSpPr>
          <p:spPr>
            <a:xfrm>
              <a:off x="763644" y="5019073"/>
              <a:ext cx="54205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</a:t>
              </a:r>
            </a:p>
          </p:txBody>
        </p:sp>
        <p:grpSp>
          <p:nvGrpSpPr>
            <p:cNvPr id="54" name="Grupo 53">
              <a:extLst>
                <a:ext uri="{FF2B5EF4-FFF2-40B4-BE49-F238E27FC236}">
                  <a16:creationId xmlns:a16="http://schemas.microsoft.com/office/drawing/2014/main" id="{899D3852-9FE5-4802-ABAC-63F149199D1B}"/>
                </a:ext>
              </a:extLst>
            </p:cNvPr>
            <p:cNvGrpSpPr/>
            <p:nvPr/>
          </p:nvGrpSpPr>
          <p:grpSpPr>
            <a:xfrm>
              <a:off x="1603520" y="4324233"/>
              <a:ext cx="319496" cy="903494"/>
              <a:chOff x="499785" y="4324233"/>
              <a:chExt cx="319496" cy="903494"/>
            </a:xfrm>
          </p:grpSpPr>
          <p:sp>
            <p:nvSpPr>
              <p:cNvPr id="55" name="Rectángulo 54">
                <a:extLst>
                  <a:ext uri="{FF2B5EF4-FFF2-40B4-BE49-F238E27FC236}">
                    <a16:creationId xmlns:a16="http://schemas.microsoft.com/office/drawing/2014/main" id="{B9500116-F8A0-4B60-A41D-DDA61DAD96E1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6" name="Rectángulo 55">
                <a:extLst>
                  <a:ext uri="{FF2B5EF4-FFF2-40B4-BE49-F238E27FC236}">
                    <a16:creationId xmlns:a16="http://schemas.microsoft.com/office/drawing/2014/main" id="{32936542-49CC-49B3-82EB-7BF61A120F45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7" name="Rectángulo 56">
                <a:extLst>
                  <a:ext uri="{FF2B5EF4-FFF2-40B4-BE49-F238E27FC236}">
                    <a16:creationId xmlns:a16="http://schemas.microsoft.com/office/drawing/2014/main" id="{8750774D-2064-4D64-A3A9-4DF20C839018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8" name="Rectángulo 57">
                <a:extLst>
                  <a:ext uri="{FF2B5EF4-FFF2-40B4-BE49-F238E27FC236}">
                    <a16:creationId xmlns:a16="http://schemas.microsoft.com/office/drawing/2014/main" id="{83283F80-022F-44A8-A5C5-F600B41761E0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9" name="Rectángulo 58">
                <a:extLst>
                  <a:ext uri="{FF2B5EF4-FFF2-40B4-BE49-F238E27FC236}">
                    <a16:creationId xmlns:a16="http://schemas.microsoft.com/office/drawing/2014/main" id="{B3B65F57-430F-44F5-B56A-77EC86B78C32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60" name="Rectángulo 59">
              <a:extLst>
                <a:ext uri="{FF2B5EF4-FFF2-40B4-BE49-F238E27FC236}">
                  <a16:creationId xmlns:a16="http://schemas.microsoft.com/office/drawing/2014/main" id="{6466DA8E-C652-4658-9DE6-CC4010FF4254}"/>
                </a:ext>
              </a:extLst>
            </p:cNvPr>
            <p:cNvSpPr/>
            <p:nvPr/>
          </p:nvSpPr>
          <p:spPr>
            <a:xfrm>
              <a:off x="1857045" y="4249221"/>
              <a:ext cx="140225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Frente </a:t>
              </a:r>
            </a:p>
          </p:txBody>
        </p:sp>
        <p:sp>
          <p:nvSpPr>
            <p:cNvPr id="61" name="Rectángulo 60">
              <a:extLst>
                <a:ext uri="{FF2B5EF4-FFF2-40B4-BE49-F238E27FC236}">
                  <a16:creationId xmlns:a16="http://schemas.microsoft.com/office/drawing/2014/main" id="{31371062-0AD6-4B71-A228-5A8B2CD3F31E}"/>
                </a:ext>
              </a:extLst>
            </p:cNvPr>
            <p:cNvSpPr/>
            <p:nvPr/>
          </p:nvSpPr>
          <p:spPr>
            <a:xfrm>
              <a:off x="1857045" y="4448480"/>
              <a:ext cx="1327750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Costado</a:t>
              </a:r>
            </a:p>
          </p:txBody>
        </p:sp>
        <p:sp>
          <p:nvSpPr>
            <p:cNvPr id="62" name="Rectángulo 61">
              <a:extLst>
                <a:ext uri="{FF2B5EF4-FFF2-40B4-BE49-F238E27FC236}">
                  <a16:creationId xmlns:a16="http://schemas.microsoft.com/office/drawing/2014/main" id="{5A4E51EF-8D78-4EC7-9B0F-BE0BEA9BB197}"/>
                </a:ext>
              </a:extLst>
            </p:cNvPr>
            <p:cNvSpPr/>
            <p:nvPr/>
          </p:nvSpPr>
          <p:spPr>
            <a:xfrm>
              <a:off x="1867696" y="4627222"/>
              <a:ext cx="60857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Cadera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63" name="Rectángulo 62">
              <a:extLst>
                <a:ext uri="{FF2B5EF4-FFF2-40B4-BE49-F238E27FC236}">
                  <a16:creationId xmlns:a16="http://schemas.microsoft.com/office/drawing/2014/main" id="{14010947-628E-4464-9589-CBFF26BCD86C}"/>
                </a:ext>
              </a:extLst>
            </p:cNvPr>
            <p:cNvSpPr/>
            <p:nvPr/>
          </p:nvSpPr>
          <p:spPr>
            <a:xfrm>
              <a:off x="1867696" y="4813319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Rodilla</a:t>
              </a:r>
            </a:p>
          </p:txBody>
        </p:sp>
        <p:sp>
          <p:nvSpPr>
            <p:cNvPr id="64" name="Rectángulo 63">
              <a:extLst>
                <a:ext uri="{FF2B5EF4-FFF2-40B4-BE49-F238E27FC236}">
                  <a16:creationId xmlns:a16="http://schemas.microsoft.com/office/drawing/2014/main" id="{B9F5A617-31DA-4B42-AA9F-20464752E28F}"/>
                </a:ext>
              </a:extLst>
            </p:cNvPr>
            <p:cNvSpPr/>
            <p:nvPr/>
          </p:nvSpPr>
          <p:spPr>
            <a:xfrm>
              <a:off x="1862655" y="5016100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Rodilla</a:t>
              </a:r>
            </a:p>
          </p:txBody>
        </p:sp>
        <p:grpSp>
          <p:nvGrpSpPr>
            <p:cNvPr id="65" name="Grupo 64">
              <a:extLst>
                <a:ext uri="{FF2B5EF4-FFF2-40B4-BE49-F238E27FC236}">
                  <a16:creationId xmlns:a16="http://schemas.microsoft.com/office/drawing/2014/main" id="{320CD5EF-93F7-494C-8D7A-6A0B8DEABED7}"/>
                </a:ext>
              </a:extLst>
            </p:cNvPr>
            <p:cNvGrpSpPr/>
            <p:nvPr/>
          </p:nvGrpSpPr>
          <p:grpSpPr>
            <a:xfrm>
              <a:off x="3122565" y="4330398"/>
              <a:ext cx="319496" cy="903494"/>
              <a:chOff x="499785" y="4324233"/>
              <a:chExt cx="319496" cy="903494"/>
            </a:xfrm>
          </p:grpSpPr>
          <p:sp>
            <p:nvSpPr>
              <p:cNvPr id="66" name="Rectángulo 65">
                <a:extLst>
                  <a:ext uri="{FF2B5EF4-FFF2-40B4-BE49-F238E27FC236}">
                    <a16:creationId xmlns:a16="http://schemas.microsoft.com/office/drawing/2014/main" id="{F5AFC7C4-3C8D-4234-9F99-591641CB149C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7" name="Rectángulo 66">
                <a:extLst>
                  <a:ext uri="{FF2B5EF4-FFF2-40B4-BE49-F238E27FC236}">
                    <a16:creationId xmlns:a16="http://schemas.microsoft.com/office/drawing/2014/main" id="{672EC4D9-7968-40EF-8E37-0AB1B0B57B4D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8" name="Rectángulo 67">
                <a:extLst>
                  <a:ext uri="{FF2B5EF4-FFF2-40B4-BE49-F238E27FC236}">
                    <a16:creationId xmlns:a16="http://schemas.microsoft.com/office/drawing/2014/main" id="{79992F34-89A5-437A-A008-60DF00CD58FB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9" name="Rectángulo 68">
                <a:extLst>
                  <a:ext uri="{FF2B5EF4-FFF2-40B4-BE49-F238E27FC236}">
                    <a16:creationId xmlns:a16="http://schemas.microsoft.com/office/drawing/2014/main" id="{5A44A7C8-1EF2-4BA3-A253-805C71A8205A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70" name="Rectángulo 69">
                <a:extLst>
                  <a:ext uri="{FF2B5EF4-FFF2-40B4-BE49-F238E27FC236}">
                    <a16:creationId xmlns:a16="http://schemas.microsoft.com/office/drawing/2014/main" id="{9FCEB1F4-D108-40F4-9C61-46A7811EF12A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71" name="Rectángulo 70">
              <a:extLst>
                <a:ext uri="{FF2B5EF4-FFF2-40B4-BE49-F238E27FC236}">
                  <a16:creationId xmlns:a16="http://schemas.microsoft.com/office/drawing/2014/main" id="{7667203C-F86F-4632-8695-E8C8F777376B}"/>
                </a:ext>
              </a:extLst>
            </p:cNvPr>
            <p:cNvSpPr/>
            <p:nvPr/>
          </p:nvSpPr>
          <p:spPr>
            <a:xfrm>
              <a:off x="3391445" y="4257235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Pantalones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2" name="Rectángulo 71">
              <a:extLst>
                <a:ext uri="{FF2B5EF4-FFF2-40B4-BE49-F238E27FC236}">
                  <a16:creationId xmlns:a16="http://schemas.microsoft.com/office/drawing/2014/main" id="{58BFB19A-50EB-45F1-A3CE-85D479F6FF63}"/>
                </a:ext>
              </a:extLst>
            </p:cNvPr>
            <p:cNvSpPr/>
            <p:nvPr/>
          </p:nvSpPr>
          <p:spPr>
            <a:xfrm>
              <a:off x="3392643" y="4443247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Falda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3" name="Rectángulo 72">
              <a:extLst>
                <a:ext uri="{FF2B5EF4-FFF2-40B4-BE49-F238E27FC236}">
                  <a16:creationId xmlns:a16="http://schemas.microsoft.com/office/drawing/2014/main" id="{1D61C0AB-6E23-4955-B604-F5425931A240}"/>
                </a:ext>
              </a:extLst>
            </p:cNvPr>
            <p:cNvSpPr/>
            <p:nvPr/>
          </p:nvSpPr>
          <p:spPr>
            <a:xfrm>
              <a:off x="3388231" y="4632248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Brazos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4" name="Rectángulo 73">
              <a:extLst>
                <a:ext uri="{FF2B5EF4-FFF2-40B4-BE49-F238E27FC236}">
                  <a16:creationId xmlns:a16="http://schemas.microsoft.com/office/drawing/2014/main" id="{82FFD66E-2E43-472B-9751-82F25D60E63F}"/>
                </a:ext>
              </a:extLst>
            </p:cNvPr>
            <p:cNvSpPr/>
            <p:nvPr/>
          </p:nvSpPr>
          <p:spPr>
            <a:xfrm>
              <a:off x="3391445" y="4824776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Brazos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5" name="Rectángulo 74">
              <a:extLst>
                <a:ext uri="{FF2B5EF4-FFF2-40B4-BE49-F238E27FC236}">
                  <a16:creationId xmlns:a16="http://schemas.microsoft.com/office/drawing/2014/main" id="{567DC8AA-44AB-4858-80A5-59093DB9B205}"/>
                </a:ext>
              </a:extLst>
            </p:cNvPr>
            <p:cNvSpPr/>
            <p:nvPr/>
          </p:nvSpPr>
          <p:spPr>
            <a:xfrm>
              <a:off x="3392014" y="5019687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Puños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77" name="Grupo 76">
            <a:extLst>
              <a:ext uri="{FF2B5EF4-FFF2-40B4-BE49-F238E27FC236}">
                <a16:creationId xmlns:a16="http://schemas.microsoft.com/office/drawing/2014/main" id="{E1C409F8-653D-4D9B-BD5A-C6F51AAA093A}"/>
              </a:ext>
            </a:extLst>
          </p:cNvPr>
          <p:cNvGrpSpPr/>
          <p:nvPr/>
        </p:nvGrpSpPr>
        <p:grpSpPr>
          <a:xfrm>
            <a:off x="827247" y="5284367"/>
            <a:ext cx="3869438" cy="314947"/>
            <a:chOff x="846774" y="1908569"/>
            <a:chExt cx="3869438" cy="314947"/>
          </a:xfrm>
        </p:grpSpPr>
        <p:sp>
          <p:nvSpPr>
            <p:cNvPr id="78" name="Rectángulo: esquinas redondeadas 77">
              <a:extLst>
                <a:ext uri="{FF2B5EF4-FFF2-40B4-BE49-F238E27FC236}">
                  <a16:creationId xmlns:a16="http://schemas.microsoft.com/office/drawing/2014/main" id="{2060D2E5-A165-4593-B293-BEB07BBA723F}"/>
                </a:ext>
              </a:extLst>
            </p:cNvPr>
            <p:cNvSpPr/>
            <p:nvPr/>
          </p:nvSpPr>
          <p:spPr>
            <a:xfrm>
              <a:off x="888509" y="1931042"/>
              <a:ext cx="3548063" cy="267576"/>
            </a:xfrm>
            <a:prstGeom prst="roundRect">
              <a:avLst>
                <a:gd name="adj" fmla="val 3808"/>
              </a:avLst>
            </a:prstGeom>
            <a:solidFill>
              <a:srgbClr val="E5EBF7"/>
            </a:solidFill>
            <a:ln w="6350"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79" name="Rectángulo 78">
              <a:extLst>
                <a:ext uri="{FF2B5EF4-FFF2-40B4-BE49-F238E27FC236}">
                  <a16:creationId xmlns:a16="http://schemas.microsoft.com/office/drawing/2014/main" id="{E7877A37-7626-4D32-BC91-E7815A0457B0}"/>
                </a:ext>
              </a:extLst>
            </p:cNvPr>
            <p:cNvSpPr/>
            <p:nvPr/>
          </p:nvSpPr>
          <p:spPr>
            <a:xfrm>
              <a:off x="846774" y="1910995"/>
              <a:ext cx="140708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Material Utilizado</a:t>
              </a:r>
            </a:p>
          </p:txBody>
        </p:sp>
        <p:sp>
          <p:nvSpPr>
            <p:cNvPr id="80" name="Rectángulo 79">
              <a:extLst>
                <a:ext uri="{FF2B5EF4-FFF2-40B4-BE49-F238E27FC236}">
                  <a16:creationId xmlns:a16="http://schemas.microsoft.com/office/drawing/2014/main" id="{EED52FFC-D234-4972-9362-CCA8BD8E1E1D}"/>
                </a:ext>
              </a:extLst>
            </p:cNvPr>
            <p:cNvSpPr/>
            <p:nvPr/>
          </p:nvSpPr>
          <p:spPr>
            <a:xfrm>
              <a:off x="1951784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81" name="Rectángulo 80">
              <a:extLst>
                <a:ext uri="{FF2B5EF4-FFF2-40B4-BE49-F238E27FC236}">
                  <a16:creationId xmlns:a16="http://schemas.microsoft.com/office/drawing/2014/main" id="{810D7B33-A378-48EE-81DB-D80ABF08CAFF}"/>
                </a:ext>
              </a:extLst>
            </p:cNvPr>
            <p:cNvSpPr/>
            <p:nvPr/>
          </p:nvSpPr>
          <p:spPr>
            <a:xfrm>
              <a:off x="2018850" y="1908569"/>
              <a:ext cx="1230415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Traído por cliente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82" name="Rectángulo 81">
              <a:extLst>
                <a:ext uri="{FF2B5EF4-FFF2-40B4-BE49-F238E27FC236}">
                  <a16:creationId xmlns:a16="http://schemas.microsoft.com/office/drawing/2014/main" id="{C6BA340D-8998-4AB9-89C7-B008C984CE74}"/>
                </a:ext>
              </a:extLst>
            </p:cNvPr>
            <p:cNvSpPr/>
            <p:nvPr/>
          </p:nvSpPr>
          <p:spPr>
            <a:xfrm>
              <a:off x="3114635" y="2000787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85" name="Rectángulo 84">
              <a:extLst>
                <a:ext uri="{FF2B5EF4-FFF2-40B4-BE49-F238E27FC236}">
                  <a16:creationId xmlns:a16="http://schemas.microsoft.com/office/drawing/2014/main" id="{E804BDC5-B8E3-4BEE-B9A1-7A7F9FE1772F}"/>
                </a:ext>
              </a:extLst>
            </p:cNvPr>
            <p:cNvSpPr/>
            <p:nvPr/>
          </p:nvSpPr>
          <p:spPr>
            <a:xfrm>
              <a:off x="3194974" y="1908569"/>
              <a:ext cx="152123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Comprado por uno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pic>
        <p:nvPicPr>
          <p:cNvPr id="86" name="Imagen 85">
            <a:extLst>
              <a:ext uri="{FF2B5EF4-FFF2-40B4-BE49-F238E27FC236}">
                <a16:creationId xmlns:a16="http://schemas.microsoft.com/office/drawing/2014/main" id="{5E40D706-1789-41B8-8B26-B918DFB9E15B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203" t="66278" r="8673" b="23356"/>
          <a:stretch/>
        </p:blipFill>
        <p:spPr>
          <a:xfrm>
            <a:off x="420002" y="5572807"/>
            <a:ext cx="4301657" cy="745544"/>
          </a:xfrm>
          <a:prstGeom prst="rect">
            <a:avLst/>
          </a:prstGeom>
        </p:spPr>
      </p:pic>
      <p:grpSp>
        <p:nvGrpSpPr>
          <p:cNvPr id="99" name="Grupo 98">
            <a:extLst>
              <a:ext uri="{FF2B5EF4-FFF2-40B4-BE49-F238E27FC236}">
                <a16:creationId xmlns:a16="http://schemas.microsoft.com/office/drawing/2014/main" id="{A495B0AB-2D8A-4029-A820-29583E476264}"/>
              </a:ext>
            </a:extLst>
          </p:cNvPr>
          <p:cNvGrpSpPr/>
          <p:nvPr/>
        </p:nvGrpSpPr>
        <p:grpSpPr>
          <a:xfrm>
            <a:off x="513886" y="6402346"/>
            <a:ext cx="4328637" cy="751470"/>
            <a:chOff x="507023" y="6357999"/>
            <a:chExt cx="4328637" cy="751470"/>
          </a:xfrm>
        </p:grpSpPr>
        <p:sp>
          <p:nvSpPr>
            <p:cNvPr id="88" name="Rectángulo 87">
              <a:extLst>
                <a:ext uri="{FF2B5EF4-FFF2-40B4-BE49-F238E27FC236}">
                  <a16:creationId xmlns:a16="http://schemas.microsoft.com/office/drawing/2014/main" id="{CABB359B-7FAA-4851-BFBB-C7E16CD1F9CA}"/>
                </a:ext>
              </a:extLst>
            </p:cNvPr>
            <p:cNvSpPr/>
            <p:nvPr/>
          </p:nvSpPr>
          <p:spPr>
            <a:xfrm>
              <a:off x="507023" y="6357999"/>
              <a:ext cx="1590222" cy="34394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6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Formas de Pago</a:t>
              </a:r>
              <a:endParaRPr lang="es-CL" sz="16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89" name="Rectángulo 88">
              <a:extLst>
                <a:ext uri="{FF2B5EF4-FFF2-40B4-BE49-F238E27FC236}">
                  <a16:creationId xmlns:a16="http://schemas.microsoft.com/office/drawing/2014/main" id="{5C3FB13F-67AB-4E67-B8DB-16F6AEF462D6}"/>
                </a:ext>
              </a:extLst>
            </p:cNvPr>
            <p:cNvSpPr/>
            <p:nvPr/>
          </p:nvSpPr>
          <p:spPr>
            <a:xfrm>
              <a:off x="508665" y="6755574"/>
              <a:ext cx="118105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Total a Pagar: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90" name="Conector recto 89">
              <a:extLst>
                <a:ext uri="{FF2B5EF4-FFF2-40B4-BE49-F238E27FC236}">
                  <a16:creationId xmlns:a16="http://schemas.microsoft.com/office/drawing/2014/main" id="{E991F5D5-602F-41C6-A05E-4F641BA735F5}"/>
                </a:ext>
              </a:extLst>
            </p:cNvPr>
            <p:cNvCxnSpPr>
              <a:cxnSpLocks/>
            </p:cNvCxnSpPr>
            <p:nvPr/>
          </p:nvCxnSpPr>
          <p:spPr>
            <a:xfrm>
              <a:off x="1405339" y="6956676"/>
              <a:ext cx="1125661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3" name="Rectángulo 92">
              <a:extLst>
                <a:ext uri="{FF2B5EF4-FFF2-40B4-BE49-F238E27FC236}">
                  <a16:creationId xmlns:a16="http://schemas.microsoft.com/office/drawing/2014/main" id="{6EBF0BAA-1830-4082-9014-C97DF0F57357}"/>
                </a:ext>
              </a:extLst>
            </p:cNvPr>
            <p:cNvSpPr/>
            <p:nvPr/>
          </p:nvSpPr>
          <p:spPr>
            <a:xfrm>
              <a:off x="2618328" y="6480608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94" name="Rectángulo 93">
              <a:extLst>
                <a:ext uri="{FF2B5EF4-FFF2-40B4-BE49-F238E27FC236}">
                  <a16:creationId xmlns:a16="http://schemas.microsoft.com/office/drawing/2014/main" id="{6B27A875-5C49-4CE4-884A-53A0A9CD71C2}"/>
                </a:ext>
              </a:extLst>
            </p:cNvPr>
            <p:cNvSpPr/>
            <p:nvPr/>
          </p:nvSpPr>
          <p:spPr>
            <a:xfrm>
              <a:off x="2698547" y="6392360"/>
              <a:ext cx="213711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50% Adel</a:t>
              </a: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anto / 50% Entrega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5" name="Rectángulo 94">
              <a:extLst>
                <a:ext uri="{FF2B5EF4-FFF2-40B4-BE49-F238E27FC236}">
                  <a16:creationId xmlns:a16="http://schemas.microsoft.com/office/drawing/2014/main" id="{796D9CDE-CE6A-44BC-B977-018DBDB7ADB1}"/>
                </a:ext>
              </a:extLst>
            </p:cNvPr>
            <p:cNvSpPr/>
            <p:nvPr/>
          </p:nvSpPr>
          <p:spPr>
            <a:xfrm>
              <a:off x="2618327" y="6671604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96" name="Rectángulo 95">
              <a:extLst>
                <a:ext uri="{FF2B5EF4-FFF2-40B4-BE49-F238E27FC236}">
                  <a16:creationId xmlns:a16="http://schemas.microsoft.com/office/drawing/2014/main" id="{E1A9C05A-E9F5-40BA-9B89-F4925868A6E2}"/>
                </a:ext>
              </a:extLst>
            </p:cNvPr>
            <p:cNvSpPr/>
            <p:nvPr/>
          </p:nvSpPr>
          <p:spPr>
            <a:xfrm>
              <a:off x="2698547" y="6590190"/>
              <a:ext cx="125637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Tarjeta de Crédito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7" name="Rectángulo 96">
              <a:extLst>
                <a:ext uri="{FF2B5EF4-FFF2-40B4-BE49-F238E27FC236}">
                  <a16:creationId xmlns:a16="http://schemas.microsoft.com/office/drawing/2014/main" id="{FDB9D3DA-79A0-4743-B169-42B0206C7917}"/>
                </a:ext>
              </a:extLst>
            </p:cNvPr>
            <p:cNvSpPr/>
            <p:nvPr/>
          </p:nvSpPr>
          <p:spPr>
            <a:xfrm>
              <a:off x="2734595" y="6796948"/>
              <a:ext cx="125637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Pago Completo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8" name="Rectángulo 97">
              <a:extLst>
                <a:ext uri="{FF2B5EF4-FFF2-40B4-BE49-F238E27FC236}">
                  <a16:creationId xmlns:a16="http://schemas.microsoft.com/office/drawing/2014/main" id="{C23ACB03-E850-4859-963B-A4D496E13724}"/>
                </a:ext>
              </a:extLst>
            </p:cNvPr>
            <p:cNvSpPr/>
            <p:nvPr/>
          </p:nvSpPr>
          <p:spPr>
            <a:xfrm>
              <a:off x="2618327" y="6872424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</p:grpSp>
      <p:sp>
        <p:nvSpPr>
          <p:cNvPr id="83" name="Rectángulo 82">
            <a:extLst>
              <a:ext uri="{FF2B5EF4-FFF2-40B4-BE49-F238E27FC236}">
                <a16:creationId xmlns:a16="http://schemas.microsoft.com/office/drawing/2014/main" id="{FF1B5714-D46E-4962-9BD8-8C3EB344E93F}"/>
              </a:ext>
            </a:extLst>
          </p:cNvPr>
          <p:cNvSpPr/>
          <p:nvPr/>
        </p:nvSpPr>
        <p:spPr>
          <a:xfrm>
            <a:off x="551357" y="63750"/>
            <a:ext cx="4148168" cy="107830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07000"/>
              </a:lnSpc>
              <a:spcAft>
                <a:spcPts val="726"/>
              </a:spcAft>
            </a:pPr>
            <a:r>
              <a:rPr lang="es-CL" sz="5988" dirty="0">
                <a:solidFill>
                  <a:schemeClr val="bg1"/>
                </a:solidFill>
                <a:latin typeface="Angelface" pitchFamily="50" charset="0"/>
                <a:ea typeface="Calibri" panose="020F0502020204030204" pitchFamily="34" charset="0"/>
                <a:cs typeface="Times New Roman" panose="02020603050405020304" pitchFamily="18" charset="0"/>
              </a:rPr>
              <a:t>Ordenes de Venta</a:t>
            </a:r>
            <a:endParaRPr lang="es-CL" sz="6532" dirty="0">
              <a:solidFill>
                <a:schemeClr val="bg1"/>
              </a:solidFill>
              <a:latin typeface="Angelface" pitchFamily="50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101" name="Rectángulo: esquinas redondeadas 100">
            <a:extLst>
              <a:ext uri="{FF2B5EF4-FFF2-40B4-BE49-F238E27FC236}">
                <a16:creationId xmlns:a16="http://schemas.microsoft.com/office/drawing/2014/main" id="{0A155951-9671-4EA6-9BA5-4894C98CB333}"/>
              </a:ext>
            </a:extLst>
          </p:cNvPr>
          <p:cNvSpPr/>
          <p:nvPr/>
        </p:nvSpPr>
        <p:spPr>
          <a:xfrm>
            <a:off x="473237" y="1582469"/>
            <a:ext cx="4223447" cy="604994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111" name="Rectángulo: esquinas redondeadas 110">
            <a:extLst>
              <a:ext uri="{FF2B5EF4-FFF2-40B4-BE49-F238E27FC236}">
                <a16:creationId xmlns:a16="http://schemas.microsoft.com/office/drawing/2014/main" id="{2F0F5CEE-A183-4B39-8715-F1C8F735566B}"/>
              </a:ext>
            </a:extLst>
          </p:cNvPr>
          <p:cNvSpPr/>
          <p:nvPr/>
        </p:nvSpPr>
        <p:spPr>
          <a:xfrm>
            <a:off x="524368" y="3850804"/>
            <a:ext cx="4115236" cy="1279658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113" name="Rectángulo: esquinas redondeadas 112">
            <a:extLst>
              <a:ext uri="{FF2B5EF4-FFF2-40B4-BE49-F238E27FC236}">
                <a16:creationId xmlns:a16="http://schemas.microsoft.com/office/drawing/2014/main" id="{907035ED-50C6-4207-BD92-D5027B05F656}"/>
              </a:ext>
            </a:extLst>
          </p:cNvPr>
          <p:cNvSpPr/>
          <p:nvPr/>
        </p:nvSpPr>
        <p:spPr>
          <a:xfrm>
            <a:off x="521789" y="6431097"/>
            <a:ext cx="4115236" cy="762266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</p:spTree>
    <p:extLst>
      <p:ext uri="{BB962C8B-B14F-4D97-AF65-F5344CB8AC3E}">
        <p14:creationId xmlns:p14="http://schemas.microsoft.com/office/powerpoint/2010/main" val="3958294554"/>
      </p:ext>
    </p:extLst>
  </p:cSld>
  <p:clrMapOvr>
    <a:masterClrMapping/>
  </p:clrMapOvr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4" name="Imagen 113">
            <a:extLst>
              <a:ext uri="{FF2B5EF4-FFF2-40B4-BE49-F238E27FC236}">
                <a16:creationId xmlns:a16="http://schemas.microsoft.com/office/drawing/2014/main" id="{E2C72D66-3C05-40F4-818E-4CB8631B94FA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26633" t="9514" r="29569" b="27352"/>
          <a:stretch/>
        </p:blipFill>
        <p:spPr>
          <a:xfrm rot="16200000">
            <a:off x="2185505" y="-1998928"/>
            <a:ext cx="697876" cy="5068891"/>
          </a:xfrm>
          <a:prstGeom prst="rect">
            <a:avLst/>
          </a:prstGeom>
        </p:spPr>
      </p:pic>
      <p:sp>
        <p:nvSpPr>
          <p:cNvPr id="112" name="Rectángulo: esquinas redondeadas 111">
            <a:extLst>
              <a:ext uri="{FF2B5EF4-FFF2-40B4-BE49-F238E27FC236}">
                <a16:creationId xmlns:a16="http://schemas.microsoft.com/office/drawing/2014/main" id="{E115D612-3661-42A9-A486-91A7B88EA55F}"/>
              </a:ext>
            </a:extLst>
          </p:cNvPr>
          <p:cNvSpPr/>
          <p:nvPr/>
        </p:nvSpPr>
        <p:spPr>
          <a:xfrm>
            <a:off x="440504" y="6367648"/>
            <a:ext cx="4290148" cy="890633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110" name="Rectángulo: esquinas redondeadas 109">
            <a:extLst>
              <a:ext uri="{FF2B5EF4-FFF2-40B4-BE49-F238E27FC236}">
                <a16:creationId xmlns:a16="http://schemas.microsoft.com/office/drawing/2014/main" id="{9B78243E-FF09-471B-A928-593DCFE6BCF1}"/>
              </a:ext>
            </a:extLst>
          </p:cNvPr>
          <p:cNvSpPr/>
          <p:nvPr/>
        </p:nvSpPr>
        <p:spPr>
          <a:xfrm>
            <a:off x="440505" y="3776826"/>
            <a:ext cx="4290148" cy="1439386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84" name="Rectángulo: esquinas redondeadas 83">
            <a:extLst>
              <a:ext uri="{FF2B5EF4-FFF2-40B4-BE49-F238E27FC236}">
                <a16:creationId xmlns:a16="http://schemas.microsoft.com/office/drawing/2014/main" id="{AD7414DD-8DE6-45B8-8112-9BDDF0B186AF}"/>
              </a:ext>
            </a:extLst>
          </p:cNvPr>
          <p:cNvSpPr/>
          <p:nvPr/>
        </p:nvSpPr>
        <p:spPr>
          <a:xfrm>
            <a:off x="420001" y="1536627"/>
            <a:ext cx="4310651" cy="697874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2" name="Rectángulo: esquinas redondeadas 1">
            <a:extLst>
              <a:ext uri="{FF2B5EF4-FFF2-40B4-BE49-F238E27FC236}">
                <a16:creationId xmlns:a16="http://schemas.microsoft.com/office/drawing/2014/main" id="{99FF4510-806D-4AC7-8D73-69B355A697B8}"/>
              </a:ext>
            </a:extLst>
          </p:cNvPr>
          <p:cNvSpPr/>
          <p:nvPr/>
        </p:nvSpPr>
        <p:spPr>
          <a:xfrm>
            <a:off x="1308997" y="1142665"/>
            <a:ext cx="1021080" cy="217998"/>
          </a:xfrm>
          <a:prstGeom prst="roundRect">
            <a:avLst>
              <a:gd name="adj" fmla="val 0"/>
            </a:avLst>
          </a:prstGeom>
          <a:noFill/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4" name="Rectángulo 3">
            <a:extLst>
              <a:ext uri="{FF2B5EF4-FFF2-40B4-BE49-F238E27FC236}">
                <a16:creationId xmlns:a16="http://schemas.microsoft.com/office/drawing/2014/main" id="{2AFB77A1-E7B9-4F47-9144-3CC7BDF7EE3D}"/>
              </a:ext>
            </a:extLst>
          </p:cNvPr>
          <p:cNvSpPr/>
          <p:nvPr/>
        </p:nvSpPr>
        <p:spPr>
          <a:xfrm>
            <a:off x="440504" y="1056234"/>
            <a:ext cx="1021080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N.º Pedido</a:t>
            </a:r>
            <a:endParaRPr lang="es-CL" dirty="0">
              <a:effectLst/>
              <a:latin typeface="Akazan Lt" panose="02000506020000020003" pitchFamily="2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5" name="Rectángulo: esquinas redondeadas 4">
            <a:extLst>
              <a:ext uri="{FF2B5EF4-FFF2-40B4-BE49-F238E27FC236}">
                <a16:creationId xmlns:a16="http://schemas.microsoft.com/office/drawing/2014/main" id="{2842A9BB-0E44-4F1E-97DD-EF7322732B51}"/>
              </a:ext>
            </a:extLst>
          </p:cNvPr>
          <p:cNvSpPr/>
          <p:nvPr/>
        </p:nvSpPr>
        <p:spPr>
          <a:xfrm>
            <a:off x="3675604" y="1142059"/>
            <a:ext cx="1021080" cy="217998"/>
          </a:xfrm>
          <a:prstGeom prst="roundRect">
            <a:avLst>
              <a:gd name="adj" fmla="val 0"/>
            </a:avLst>
          </a:prstGeom>
          <a:noFill/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6" name="Rectángulo 5">
            <a:extLst>
              <a:ext uri="{FF2B5EF4-FFF2-40B4-BE49-F238E27FC236}">
                <a16:creationId xmlns:a16="http://schemas.microsoft.com/office/drawing/2014/main" id="{7F3D37A6-278E-4B2C-8776-6E7C1A84784E}"/>
              </a:ext>
            </a:extLst>
          </p:cNvPr>
          <p:cNvSpPr/>
          <p:nvPr/>
        </p:nvSpPr>
        <p:spPr>
          <a:xfrm>
            <a:off x="3079506" y="1063864"/>
            <a:ext cx="1021080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Fecha</a:t>
            </a:r>
          </a:p>
        </p:txBody>
      </p:sp>
      <p:grpSp>
        <p:nvGrpSpPr>
          <p:cNvPr id="17" name="Grupo 16">
            <a:extLst>
              <a:ext uri="{FF2B5EF4-FFF2-40B4-BE49-F238E27FC236}">
                <a16:creationId xmlns:a16="http://schemas.microsoft.com/office/drawing/2014/main" id="{A1221EF0-FDFE-48C3-A647-6370BEFC3A9F}"/>
              </a:ext>
            </a:extLst>
          </p:cNvPr>
          <p:cNvGrpSpPr/>
          <p:nvPr/>
        </p:nvGrpSpPr>
        <p:grpSpPr>
          <a:xfrm>
            <a:off x="428996" y="1535416"/>
            <a:ext cx="4190338" cy="715275"/>
            <a:chOff x="461175" y="1120552"/>
            <a:chExt cx="4190338" cy="715275"/>
          </a:xfrm>
        </p:grpSpPr>
        <p:sp>
          <p:nvSpPr>
            <p:cNvPr id="8" name="Rectángulo 7">
              <a:extLst>
                <a:ext uri="{FF2B5EF4-FFF2-40B4-BE49-F238E27FC236}">
                  <a16:creationId xmlns:a16="http://schemas.microsoft.com/office/drawing/2014/main" id="{9A52EE84-0DE8-4F26-AD5E-3CE20593F425}"/>
                </a:ext>
              </a:extLst>
            </p:cNvPr>
            <p:cNvSpPr/>
            <p:nvPr/>
          </p:nvSpPr>
          <p:spPr>
            <a:xfrm>
              <a:off x="477077" y="1120552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Cliente: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" name="Rectángulo 8">
              <a:extLst>
                <a:ext uri="{FF2B5EF4-FFF2-40B4-BE49-F238E27FC236}">
                  <a16:creationId xmlns:a16="http://schemas.microsoft.com/office/drawing/2014/main" id="{0293D1B7-439B-4947-A5F0-41627F3784A1}"/>
                </a:ext>
              </a:extLst>
            </p:cNvPr>
            <p:cNvSpPr/>
            <p:nvPr/>
          </p:nvSpPr>
          <p:spPr>
            <a:xfrm>
              <a:off x="461175" y="1452518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Teléfono: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10" name="Rectángulo 9">
              <a:extLst>
                <a:ext uri="{FF2B5EF4-FFF2-40B4-BE49-F238E27FC236}">
                  <a16:creationId xmlns:a16="http://schemas.microsoft.com/office/drawing/2014/main" id="{18CEE0AE-BC72-4F64-89A2-783C42213717}"/>
                </a:ext>
              </a:extLst>
            </p:cNvPr>
            <p:cNvSpPr/>
            <p:nvPr/>
          </p:nvSpPr>
          <p:spPr>
            <a:xfrm>
              <a:off x="2542395" y="1460468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Celular: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12" name="Conector recto 11">
              <a:extLst>
                <a:ext uri="{FF2B5EF4-FFF2-40B4-BE49-F238E27FC236}">
                  <a16:creationId xmlns:a16="http://schemas.microsoft.com/office/drawing/2014/main" id="{44FD2E21-B38E-48E6-8AF0-3E3DE6E69487}"/>
                </a:ext>
              </a:extLst>
            </p:cNvPr>
            <p:cNvCxnSpPr/>
            <p:nvPr/>
          </p:nvCxnSpPr>
          <p:spPr>
            <a:xfrm>
              <a:off x="1089328" y="1380954"/>
              <a:ext cx="3562185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Conector recto 12">
              <a:extLst>
                <a:ext uri="{FF2B5EF4-FFF2-40B4-BE49-F238E27FC236}">
                  <a16:creationId xmlns:a16="http://schemas.microsoft.com/office/drawing/2014/main" id="{FF0615F5-297B-42CC-9227-B689F664423A}"/>
                </a:ext>
              </a:extLst>
            </p:cNvPr>
            <p:cNvCxnSpPr>
              <a:cxnSpLocks/>
            </p:cNvCxnSpPr>
            <p:nvPr/>
          </p:nvCxnSpPr>
          <p:spPr>
            <a:xfrm>
              <a:off x="1194019" y="1700333"/>
              <a:ext cx="1348376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" name="Conector recto 14">
              <a:extLst>
                <a:ext uri="{FF2B5EF4-FFF2-40B4-BE49-F238E27FC236}">
                  <a16:creationId xmlns:a16="http://schemas.microsoft.com/office/drawing/2014/main" id="{BD48C7B8-5CAC-4F82-9216-C8AB344C1EF2}"/>
                </a:ext>
              </a:extLst>
            </p:cNvPr>
            <p:cNvCxnSpPr>
              <a:cxnSpLocks/>
            </p:cNvCxnSpPr>
            <p:nvPr/>
          </p:nvCxnSpPr>
          <p:spPr>
            <a:xfrm>
              <a:off x="3228230" y="1700333"/>
              <a:ext cx="1423283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7" name="Grupo 26">
            <a:extLst>
              <a:ext uri="{FF2B5EF4-FFF2-40B4-BE49-F238E27FC236}">
                <a16:creationId xmlns:a16="http://schemas.microsoft.com/office/drawing/2014/main" id="{D011FB4B-7475-4BE9-A358-6DA41A8D12AD}"/>
              </a:ext>
            </a:extLst>
          </p:cNvPr>
          <p:cNvGrpSpPr/>
          <p:nvPr/>
        </p:nvGrpSpPr>
        <p:grpSpPr>
          <a:xfrm>
            <a:off x="899417" y="2332501"/>
            <a:ext cx="3359980" cy="319046"/>
            <a:chOff x="864702" y="1908569"/>
            <a:chExt cx="3359980" cy="319046"/>
          </a:xfrm>
        </p:grpSpPr>
        <p:sp>
          <p:nvSpPr>
            <p:cNvPr id="19" name="Rectángulo: esquinas redondeadas 18">
              <a:extLst>
                <a:ext uri="{FF2B5EF4-FFF2-40B4-BE49-F238E27FC236}">
                  <a16:creationId xmlns:a16="http://schemas.microsoft.com/office/drawing/2014/main" id="{90C1F828-0023-4BD0-AE55-1A1D3BABD5CA}"/>
                </a:ext>
              </a:extLst>
            </p:cNvPr>
            <p:cNvSpPr/>
            <p:nvPr/>
          </p:nvSpPr>
          <p:spPr>
            <a:xfrm>
              <a:off x="888509" y="1931042"/>
              <a:ext cx="3336173" cy="267576"/>
            </a:xfrm>
            <a:prstGeom prst="roundRect">
              <a:avLst>
                <a:gd name="adj" fmla="val 3808"/>
              </a:avLst>
            </a:prstGeom>
            <a:solidFill>
              <a:srgbClr val="E5EBF7"/>
            </a:solidFill>
            <a:ln w="6350"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20" name="Rectángulo 19">
              <a:extLst>
                <a:ext uri="{FF2B5EF4-FFF2-40B4-BE49-F238E27FC236}">
                  <a16:creationId xmlns:a16="http://schemas.microsoft.com/office/drawing/2014/main" id="{56986F0A-658A-4DCF-8EF6-0F185C7C5060}"/>
                </a:ext>
              </a:extLst>
            </p:cNvPr>
            <p:cNvSpPr/>
            <p:nvPr/>
          </p:nvSpPr>
          <p:spPr>
            <a:xfrm>
              <a:off x="864702" y="1910995"/>
              <a:ext cx="140708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Tipo de Servicio: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21" name="Rectángulo 20">
              <a:extLst>
                <a:ext uri="{FF2B5EF4-FFF2-40B4-BE49-F238E27FC236}">
                  <a16:creationId xmlns:a16="http://schemas.microsoft.com/office/drawing/2014/main" id="{6492D76D-BD6D-4616-9DE0-599FC92A6658}"/>
                </a:ext>
              </a:extLst>
            </p:cNvPr>
            <p:cNvSpPr/>
            <p:nvPr/>
          </p:nvSpPr>
          <p:spPr>
            <a:xfrm>
              <a:off x="1993616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2" name="Rectángulo 21">
              <a:extLst>
                <a:ext uri="{FF2B5EF4-FFF2-40B4-BE49-F238E27FC236}">
                  <a16:creationId xmlns:a16="http://schemas.microsoft.com/office/drawing/2014/main" id="{BE82BD38-E445-4696-A0AB-597A418C5665}"/>
                </a:ext>
              </a:extLst>
            </p:cNvPr>
            <p:cNvSpPr/>
            <p:nvPr/>
          </p:nvSpPr>
          <p:spPr>
            <a:xfrm>
              <a:off x="2072635" y="1908569"/>
              <a:ext cx="654616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Costura</a:t>
              </a:r>
            </a:p>
          </p:txBody>
        </p:sp>
        <p:sp>
          <p:nvSpPr>
            <p:cNvPr id="23" name="Rectángulo 22">
              <a:extLst>
                <a:ext uri="{FF2B5EF4-FFF2-40B4-BE49-F238E27FC236}">
                  <a16:creationId xmlns:a16="http://schemas.microsoft.com/office/drawing/2014/main" id="{68F4B250-3831-418F-BFC4-D431DBC2CA70}"/>
                </a:ext>
              </a:extLst>
            </p:cNvPr>
            <p:cNvSpPr/>
            <p:nvPr/>
          </p:nvSpPr>
          <p:spPr>
            <a:xfrm>
              <a:off x="2660329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4" name="Rectángulo 23">
              <a:extLst>
                <a:ext uri="{FF2B5EF4-FFF2-40B4-BE49-F238E27FC236}">
                  <a16:creationId xmlns:a16="http://schemas.microsoft.com/office/drawing/2014/main" id="{4AA89D6B-DBBA-402D-AEBE-71E144A67F00}"/>
                </a:ext>
              </a:extLst>
            </p:cNvPr>
            <p:cNvSpPr/>
            <p:nvPr/>
          </p:nvSpPr>
          <p:spPr>
            <a:xfrm>
              <a:off x="2750460" y="1915094"/>
              <a:ext cx="81676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Confección</a:t>
              </a:r>
            </a:p>
          </p:txBody>
        </p:sp>
        <p:sp>
          <p:nvSpPr>
            <p:cNvPr id="25" name="Rectángulo 24">
              <a:extLst>
                <a:ext uri="{FF2B5EF4-FFF2-40B4-BE49-F238E27FC236}">
                  <a16:creationId xmlns:a16="http://schemas.microsoft.com/office/drawing/2014/main" id="{E35C0224-B0B5-4F53-8A83-F99AB3741D53}"/>
                </a:ext>
              </a:extLst>
            </p:cNvPr>
            <p:cNvSpPr/>
            <p:nvPr/>
          </p:nvSpPr>
          <p:spPr>
            <a:xfrm>
              <a:off x="3522045" y="2000787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6" name="Rectángulo 25">
              <a:extLst>
                <a:ext uri="{FF2B5EF4-FFF2-40B4-BE49-F238E27FC236}">
                  <a16:creationId xmlns:a16="http://schemas.microsoft.com/office/drawing/2014/main" id="{6D0BC1E9-E235-4F61-AC23-ACA0B4CF88CA}"/>
                </a:ext>
              </a:extLst>
            </p:cNvPr>
            <p:cNvSpPr/>
            <p:nvPr/>
          </p:nvSpPr>
          <p:spPr>
            <a:xfrm>
              <a:off x="3612029" y="1915094"/>
              <a:ext cx="552402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Otros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sp>
        <p:nvSpPr>
          <p:cNvPr id="28" name="Rectángulo 27">
            <a:extLst>
              <a:ext uri="{FF2B5EF4-FFF2-40B4-BE49-F238E27FC236}">
                <a16:creationId xmlns:a16="http://schemas.microsoft.com/office/drawing/2014/main" id="{68588BD4-AE96-4CF9-9C4B-24A6D79FE99D}"/>
              </a:ext>
            </a:extLst>
          </p:cNvPr>
          <p:cNvSpPr/>
          <p:nvPr/>
        </p:nvSpPr>
        <p:spPr>
          <a:xfrm>
            <a:off x="354701" y="2633649"/>
            <a:ext cx="2183733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Descripción del Servicio:</a:t>
            </a:r>
            <a:endParaRPr lang="es-CL" dirty="0">
              <a:effectLst/>
              <a:latin typeface="Akazan Lt" panose="02000506020000020003" pitchFamily="2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pic>
        <p:nvPicPr>
          <p:cNvPr id="30" name="Imagen 29">
            <a:extLst>
              <a:ext uri="{FF2B5EF4-FFF2-40B4-BE49-F238E27FC236}">
                <a16:creationId xmlns:a16="http://schemas.microsoft.com/office/drawing/2014/main" id="{3E931A31-DC47-4A40-8DA9-8FC83A9306DD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203" t="66278" r="8673" b="23449"/>
          <a:stretch/>
        </p:blipFill>
        <p:spPr>
          <a:xfrm>
            <a:off x="440505" y="2944813"/>
            <a:ext cx="4301657" cy="738769"/>
          </a:xfrm>
          <a:prstGeom prst="rect">
            <a:avLst/>
          </a:prstGeom>
        </p:spPr>
      </p:pic>
      <p:grpSp>
        <p:nvGrpSpPr>
          <p:cNvPr id="76" name="Grupo 75">
            <a:extLst>
              <a:ext uri="{FF2B5EF4-FFF2-40B4-BE49-F238E27FC236}">
                <a16:creationId xmlns:a16="http://schemas.microsoft.com/office/drawing/2014/main" id="{EBD2F4EC-A8BF-4680-A871-AD5F1ACFA33A}"/>
              </a:ext>
            </a:extLst>
          </p:cNvPr>
          <p:cNvGrpSpPr/>
          <p:nvPr/>
        </p:nvGrpSpPr>
        <p:grpSpPr>
          <a:xfrm>
            <a:off x="513147" y="3825721"/>
            <a:ext cx="4187950" cy="1277269"/>
            <a:chOff x="425691" y="4023521"/>
            <a:chExt cx="4187950" cy="1277269"/>
          </a:xfrm>
        </p:grpSpPr>
        <p:sp>
          <p:nvSpPr>
            <p:cNvPr id="39" name="Rectángulo 38">
              <a:extLst>
                <a:ext uri="{FF2B5EF4-FFF2-40B4-BE49-F238E27FC236}">
                  <a16:creationId xmlns:a16="http://schemas.microsoft.com/office/drawing/2014/main" id="{02E4A93C-8F9C-4884-B2B6-80528735D3E3}"/>
                </a:ext>
              </a:extLst>
            </p:cNvPr>
            <p:cNvSpPr/>
            <p:nvPr/>
          </p:nvSpPr>
          <p:spPr>
            <a:xfrm>
              <a:off x="425691" y="4023521"/>
              <a:ext cx="118105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Ficha de Medidas</a:t>
              </a:r>
            </a:p>
          </p:txBody>
        </p:sp>
        <p:sp>
          <p:nvSpPr>
            <p:cNvPr id="41" name="Rectángulo 40">
              <a:extLst>
                <a:ext uri="{FF2B5EF4-FFF2-40B4-BE49-F238E27FC236}">
                  <a16:creationId xmlns:a16="http://schemas.microsoft.com/office/drawing/2014/main" id="{92B9E128-7B4C-45E7-9BA8-B9EA85687B92}"/>
                </a:ext>
              </a:extLst>
            </p:cNvPr>
            <p:cNvSpPr/>
            <p:nvPr/>
          </p:nvSpPr>
          <p:spPr>
            <a:xfrm>
              <a:off x="754528" y="4254831"/>
              <a:ext cx="66475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H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ombros</a:t>
              </a:r>
            </a:p>
          </p:txBody>
        </p:sp>
        <p:grpSp>
          <p:nvGrpSpPr>
            <p:cNvPr id="53" name="Grupo 52">
              <a:extLst>
                <a:ext uri="{FF2B5EF4-FFF2-40B4-BE49-F238E27FC236}">
                  <a16:creationId xmlns:a16="http://schemas.microsoft.com/office/drawing/2014/main" id="{F280F20A-CEEA-4B75-946C-268CF551042A}"/>
                </a:ext>
              </a:extLst>
            </p:cNvPr>
            <p:cNvGrpSpPr/>
            <p:nvPr/>
          </p:nvGrpSpPr>
          <p:grpSpPr>
            <a:xfrm>
              <a:off x="499785" y="4324233"/>
              <a:ext cx="319496" cy="903494"/>
              <a:chOff x="499785" y="4324233"/>
              <a:chExt cx="319496" cy="903494"/>
            </a:xfrm>
          </p:grpSpPr>
          <p:sp>
            <p:nvSpPr>
              <p:cNvPr id="40" name="Rectángulo 39">
                <a:extLst>
                  <a:ext uri="{FF2B5EF4-FFF2-40B4-BE49-F238E27FC236}">
                    <a16:creationId xmlns:a16="http://schemas.microsoft.com/office/drawing/2014/main" id="{E47B04F6-4E0C-443A-9D7F-51CC3A6E8167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 dirty="0"/>
              </a:p>
            </p:txBody>
          </p:sp>
          <p:sp>
            <p:nvSpPr>
              <p:cNvPr id="42" name="Rectángulo 41">
                <a:extLst>
                  <a:ext uri="{FF2B5EF4-FFF2-40B4-BE49-F238E27FC236}">
                    <a16:creationId xmlns:a16="http://schemas.microsoft.com/office/drawing/2014/main" id="{E0D8D7D1-E8A9-477D-BB59-7D4037A10AD8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3" name="Rectángulo 42">
                <a:extLst>
                  <a:ext uri="{FF2B5EF4-FFF2-40B4-BE49-F238E27FC236}">
                    <a16:creationId xmlns:a16="http://schemas.microsoft.com/office/drawing/2014/main" id="{F11EEA12-BB2F-4295-96AC-15AABB2EB594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4" name="Rectángulo 43">
                <a:extLst>
                  <a:ext uri="{FF2B5EF4-FFF2-40B4-BE49-F238E27FC236}">
                    <a16:creationId xmlns:a16="http://schemas.microsoft.com/office/drawing/2014/main" id="{4CA8619C-54F1-4E1B-8AD0-2AB97850AF39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5" name="Rectángulo 44">
                <a:extLst>
                  <a:ext uri="{FF2B5EF4-FFF2-40B4-BE49-F238E27FC236}">
                    <a16:creationId xmlns:a16="http://schemas.microsoft.com/office/drawing/2014/main" id="{A892E23F-412E-4C2B-BF07-19DEFB875F6D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48" name="Rectángulo 47">
              <a:extLst>
                <a:ext uri="{FF2B5EF4-FFF2-40B4-BE49-F238E27FC236}">
                  <a16:creationId xmlns:a16="http://schemas.microsoft.com/office/drawing/2014/main" id="{F61B7A8A-9FD8-4CD0-98C1-D19A7D442815}"/>
                </a:ext>
              </a:extLst>
            </p:cNvPr>
            <p:cNvSpPr/>
            <p:nvPr/>
          </p:nvSpPr>
          <p:spPr>
            <a:xfrm>
              <a:off x="754528" y="4446790"/>
              <a:ext cx="66475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Busto</a:t>
              </a:r>
            </a:p>
          </p:txBody>
        </p:sp>
        <p:sp>
          <p:nvSpPr>
            <p:cNvPr id="49" name="Rectángulo 48">
              <a:extLst>
                <a:ext uri="{FF2B5EF4-FFF2-40B4-BE49-F238E27FC236}">
                  <a16:creationId xmlns:a16="http://schemas.microsoft.com/office/drawing/2014/main" id="{CB2C72A1-AB47-4A03-B163-24BB2C1F201C}"/>
                </a:ext>
              </a:extLst>
            </p:cNvPr>
            <p:cNvSpPr/>
            <p:nvPr/>
          </p:nvSpPr>
          <p:spPr>
            <a:xfrm>
              <a:off x="754528" y="4627222"/>
              <a:ext cx="934027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Larg</a:t>
              </a: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 Espalda</a:t>
              </a:r>
            </a:p>
          </p:txBody>
        </p:sp>
        <p:sp>
          <p:nvSpPr>
            <p:cNvPr id="50" name="Rectángulo 49">
              <a:extLst>
                <a:ext uri="{FF2B5EF4-FFF2-40B4-BE49-F238E27FC236}">
                  <a16:creationId xmlns:a16="http://schemas.microsoft.com/office/drawing/2014/main" id="{C5BC14CB-F47E-4D58-8F68-DDE41F381913}"/>
                </a:ext>
              </a:extLst>
            </p:cNvPr>
            <p:cNvSpPr/>
            <p:nvPr/>
          </p:nvSpPr>
          <p:spPr>
            <a:xfrm>
              <a:off x="754528" y="4819750"/>
              <a:ext cx="934027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Busto</a:t>
              </a:r>
            </a:p>
          </p:txBody>
        </p:sp>
        <p:sp>
          <p:nvSpPr>
            <p:cNvPr id="52" name="Rectángulo 51">
              <a:extLst>
                <a:ext uri="{FF2B5EF4-FFF2-40B4-BE49-F238E27FC236}">
                  <a16:creationId xmlns:a16="http://schemas.microsoft.com/office/drawing/2014/main" id="{39884370-F146-4FD9-9DE4-63D0F5CF1CFD}"/>
                </a:ext>
              </a:extLst>
            </p:cNvPr>
            <p:cNvSpPr/>
            <p:nvPr/>
          </p:nvSpPr>
          <p:spPr>
            <a:xfrm>
              <a:off x="763644" y="5019073"/>
              <a:ext cx="54205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</a:t>
              </a:r>
            </a:p>
          </p:txBody>
        </p:sp>
        <p:grpSp>
          <p:nvGrpSpPr>
            <p:cNvPr id="54" name="Grupo 53">
              <a:extLst>
                <a:ext uri="{FF2B5EF4-FFF2-40B4-BE49-F238E27FC236}">
                  <a16:creationId xmlns:a16="http://schemas.microsoft.com/office/drawing/2014/main" id="{899D3852-9FE5-4802-ABAC-63F149199D1B}"/>
                </a:ext>
              </a:extLst>
            </p:cNvPr>
            <p:cNvGrpSpPr/>
            <p:nvPr/>
          </p:nvGrpSpPr>
          <p:grpSpPr>
            <a:xfrm>
              <a:off x="1603520" y="4324233"/>
              <a:ext cx="319496" cy="903494"/>
              <a:chOff x="499785" y="4324233"/>
              <a:chExt cx="319496" cy="903494"/>
            </a:xfrm>
          </p:grpSpPr>
          <p:sp>
            <p:nvSpPr>
              <p:cNvPr id="55" name="Rectángulo 54">
                <a:extLst>
                  <a:ext uri="{FF2B5EF4-FFF2-40B4-BE49-F238E27FC236}">
                    <a16:creationId xmlns:a16="http://schemas.microsoft.com/office/drawing/2014/main" id="{B9500116-F8A0-4B60-A41D-DDA61DAD96E1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6" name="Rectángulo 55">
                <a:extLst>
                  <a:ext uri="{FF2B5EF4-FFF2-40B4-BE49-F238E27FC236}">
                    <a16:creationId xmlns:a16="http://schemas.microsoft.com/office/drawing/2014/main" id="{32936542-49CC-49B3-82EB-7BF61A120F45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7" name="Rectángulo 56">
                <a:extLst>
                  <a:ext uri="{FF2B5EF4-FFF2-40B4-BE49-F238E27FC236}">
                    <a16:creationId xmlns:a16="http://schemas.microsoft.com/office/drawing/2014/main" id="{8750774D-2064-4D64-A3A9-4DF20C839018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8" name="Rectángulo 57">
                <a:extLst>
                  <a:ext uri="{FF2B5EF4-FFF2-40B4-BE49-F238E27FC236}">
                    <a16:creationId xmlns:a16="http://schemas.microsoft.com/office/drawing/2014/main" id="{83283F80-022F-44A8-A5C5-F600B41761E0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9" name="Rectángulo 58">
                <a:extLst>
                  <a:ext uri="{FF2B5EF4-FFF2-40B4-BE49-F238E27FC236}">
                    <a16:creationId xmlns:a16="http://schemas.microsoft.com/office/drawing/2014/main" id="{B3B65F57-430F-44F5-B56A-77EC86B78C32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60" name="Rectángulo 59">
              <a:extLst>
                <a:ext uri="{FF2B5EF4-FFF2-40B4-BE49-F238E27FC236}">
                  <a16:creationId xmlns:a16="http://schemas.microsoft.com/office/drawing/2014/main" id="{6466DA8E-C652-4658-9DE6-CC4010FF4254}"/>
                </a:ext>
              </a:extLst>
            </p:cNvPr>
            <p:cNvSpPr/>
            <p:nvPr/>
          </p:nvSpPr>
          <p:spPr>
            <a:xfrm>
              <a:off x="1857045" y="4249221"/>
              <a:ext cx="140225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Frente </a:t>
              </a:r>
            </a:p>
          </p:txBody>
        </p:sp>
        <p:sp>
          <p:nvSpPr>
            <p:cNvPr id="61" name="Rectángulo 60">
              <a:extLst>
                <a:ext uri="{FF2B5EF4-FFF2-40B4-BE49-F238E27FC236}">
                  <a16:creationId xmlns:a16="http://schemas.microsoft.com/office/drawing/2014/main" id="{31371062-0AD6-4B71-A228-5A8B2CD3F31E}"/>
                </a:ext>
              </a:extLst>
            </p:cNvPr>
            <p:cNvSpPr/>
            <p:nvPr/>
          </p:nvSpPr>
          <p:spPr>
            <a:xfrm>
              <a:off x="1857045" y="4448480"/>
              <a:ext cx="1327750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Costado</a:t>
              </a:r>
            </a:p>
          </p:txBody>
        </p:sp>
        <p:sp>
          <p:nvSpPr>
            <p:cNvPr id="62" name="Rectángulo 61">
              <a:extLst>
                <a:ext uri="{FF2B5EF4-FFF2-40B4-BE49-F238E27FC236}">
                  <a16:creationId xmlns:a16="http://schemas.microsoft.com/office/drawing/2014/main" id="{5A4E51EF-8D78-4EC7-9B0F-BE0BEA9BB197}"/>
                </a:ext>
              </a:extLst>
            </p:cNvPr>
            <p:cNvSpPr/>
            <p:nvPr/>
          </p:nvSpPr>
          <p:spPr>
            <a:xfrm>
              <a:off x="1867696" y="4627222"/>
              <a:ext cx="60857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Cadera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63" name="Rectángulo 62">
              <a:extLst>
                <a:ext uri="{FF2B5EF4-FFF2-40B4-BE49-F238E27FC236}">
                  <a16:creationId xmlns:a16="http://schemas.microsoft.com/office/drawing/2014/main" id="{14010947-628E-4464-9589-CBFF26BCD86C}"/>
                </a:ext>
              </a:extLst>
            </p:cNvPr>
            <p:cNvSpPr/>
            <p:nvPr/>
          </p:nvSpPr>
          <p:spPr>
            <a:xfrm>
              <a:off x="1867696" y="4813319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Rodilla</a:t>
              </a:r>
            </a:p>
          </p:txBody>
        </p:sp>
        <p:sp>
          <p:nvSpPr>
            <p:cNvPr id="64" name="Rectángulo 63">
              <a:extLst>
                <a:ext uri="{FF2B5EF4-FFF2-40B4-BE49-F238E27FC236}">
                  <a16:creationId xmlns:a16="http://schemas.microsoft.com/office/drawing/2014/main" id="{B9F5A617-31DA-4B42-AA9F-20464752E28F}"/>
                </a:ext>
              </a:extLst>
            </p:cNvPr>
            <p:cNvSpPr/>
            <p:nvPr/>
          </p:nvSpPr>
          <p:spPr>
            <a:xfrm>
              <a:off x="1862655" y="5016100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Rodilla</a:t>
              </a:r>
            </a:p>
          </p:txBody>
        </p:sp>
        <p:grpSp>
          <p:nvGrpSpPr>
            <p:cNvPr id="65" name="Grupo 64">
              <a:extLst>
                <a:ext uri="{FF2B5EF4-FFF2-40B4-BE49-F238E27FC236}">
                  <a16:creationId xmlns:a16="http://schemas.microsoft.com/office/drawing/2014/main" id="{320CD5EF-93F7-494C-8D7A-6A0B8DEABED7}"/>
                </a:ext>
              </a:extLst>
            </p:cNvPr>
            <p:cNvGrpSpPr/>
            <p:nvPr/>
          </p:nvGrpSpPr>
          <p:grpSpPr>
            <a:xfrm>
              <a:off x="3122565" y="4330398"/>
              <a:ext cx="319496" cy="903494"/>
              <a:chOff x="499785" y="4324233"/>
              <a:chExt cx="319496" cy="903494"/>
            </a:xfrm>
          </p:grpSpPr>
          <p:sp>
            <p:nvSpPr>
              <p:cNvPr id="66" name="Rectángulo 65">
                <a:extLst>
                  <a:ext uri="{FF2B5EF4-FFF2-40B4-BE49-F238E27FC236}">
                    <a16:creationId xmlns:a16="http://schemas.microsoft.com/office/drawing/2014/main" id="{F5AFC7C4-3C8D-4234-9F99-591641CB149C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7" name="Rectángulo 66">
                <a:extLst>
                  <a:ext uri="{FF2B5EF4-FFF2-40B4-BE49-F238E27FC236}">
                    <a16:creationId xmlns:a16="http://schemas.microsoft.com/office/drawing/2014/main" id="{672EC4D9-7968-40EF-8E37-0AB1B0B57B4D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8" name="Rectángulo 67">
                <a:extLst>
                  <a:ext uri="{FF2B5EF4-FFF2-40B4-BE49-F238E27FC236}">
                    <a16:creationId xmlns:a16="http://schemas.microsoft.com/office/drawing/2014/main" id="{79992F34-89A5-437A-A008-60DF00CD58FB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9" name="Rectángulo 68">
                <a:extLst>
                  <a:ext uri="{FF2B5EF4-FFF2-40B4-BE49-F238E27FC236}">
                    <a16:creationId xmlns:a16="http://schemas.microsoft.com/office/drawing/2014/main" id="{5A44A7C8-1EF2-4BA3-A253-805C71A8205A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70" name="Rectángulo 69">
                <a:extLst>
                  <a:ext uri="{FF2B5EF4-FFF2-40B4-BE49-F238E27FC236}">
                    <a16:creationId xmlns:a16="http://schemas.microsoft.com/office/drawing/2014/main" id="{9FCEB1F4-D108-40F4-9C61-46A7811EF12A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71" name="Rectángulo 70">
              <a:extLst>
                <a:ext uri="{FF2B5EF4-FFF2-40B4-BE49-F238E27FC236}">
                  <a16:creationId xmlns:a16="http://schemas.microsoft.com/office/drawing/2014/main" id="{7667203C-F86F-4632-8695-E8C8F777376B}"/>
                </a:ext>
              </a:extLst>
            </p:cNvPr>
            <p:cNvSpPr/>
            <p:nvPr/>
          </p:nvSpPr>
          <p:spPr>
            <a:xfrm>
              <a:off x="3391445" y="4257235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Pantalones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2" name="Rectángulo 71">
              <a:extLst>
                <a:ext uri="{FF2B5EF4-FFF2-40B4-BE49-F238E27FC236}">
                  <a16:creationId xmlns:a16="http://schemas.microsoft.com/office/drawing/2014/main" id="{58BFB19A-50EB-45F1-A3CE-85D479F6FF63}"/>
                </a:ext>
              </a:extLst>
            </p:cNvPr>
            <p:cNvSpPr/>
            <p:nvPr/>
          </p:nvSpPr>
          <p:spPr>
            <a:xfrm>
              <a:off x="3392643" y="4443247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Falda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3" name="Rectángulo 72">
              <a:extLst>
                <a:ext uri="{FF2B5EF4-FFF2-40B4-BE49-F238E27FC236}">
                  <a16:creationId xmlns:a16="http://schemas.microsoft.com/office/drawing/2014/main" id="{1D61C0AB-6E23-4955-B604-F5425931A240}"/>
                </a:ext>
              </a:extLst>
            </p:cNvPr>
            <p:cNvSpPr/>
            <p:nvPr/>
          </p:nvSpPr>
          <p:spPr>
            <a:xfrm>
              <a:off x="3388231" y="4632248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Brazos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4" name="Rectángulo 73">
              <a:extLst>
                <a:ext uri="{FF2B5EF4-FFF2-40B4-BE49-F238E27FC236}">
                  <a16:creationId xmlns:a16="http://schemas.microsoft.com/office/drawing/2014/main" id="{82FFD66E-2E43-472B-9751-82F25D60E63F}"/>
                </a:ext>
              </a:extLst>
            </p:cNvPr>
            <p:cNvSpPr/>
            <p:nvPr/>
          </p:nvSpPr>
          <p:spPr>
            <a:xfrm>
              <a:off x="3391445" y="4824776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Brazos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5" name="Rectángulo 74">
              <a:extLst>
                <a:ext uri="{FF2B5EF4-FFF2-40B4-BE49-F238E27FC236}">
                  <a16:creationId xmlns:a16="http://schemas.microsoft.com/office/drawing/2014/main" id="{567DC8AA-44AB-4858-80A5-59093DB9B205}"/>
                </a:ext>
              </a:extLst>
            </p:cNvPr>
            <p:cNvSpPr/>
            <p:nvPr/>
          </p:nvSpPr>
          <p:spPr>
            <a:xfrm>
              <a:off x="3392014" y="5019687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Puños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77" name="Grupo 76">
            <a:extLst>
              <a:ext uri="{FF2B5EF4-FFF2-40B4-BE49-F238E27FC236}">
                <a16:creationId xmlns:a16="http://schemas.microsoft.com/office/drawing/2014/main" id="{E1C409F8-653D-4D9B-BD5A-C6F51AAA093A}"/>
              </a:ext>
            </a:extLst>
          </p:cNvPr>
          <p:cNvGrpSpPr/>
          <p:nvPr/>
        </p:nvGrpSpPr>
        <p:grpSpPr>
          <a:xfrm>
            <a:off x="827247" y="5284367"/>
            <a:ext cx="3869438" cy="314947"/>
            <a:chOff x="846774" y="1908569"/>
            <a:chExt cx="3869438" cy="314947"/>
          </a:xfrm>
        </p:grpSpPr>
        <p:sp>
          <p:nvSpPr>
            <p:cNvPr id="78" name="Rectángulo: esquinas redondeadas 77">
              <a:extLst>
                <a:ext uri="{FF2B5EF4-FFF2-40B4-BE49-F238E27FC236}">
                  <a16:creationId xmlns:a16="http://schemas.microsoft.com/office/drawing/2014/main" id="{2060D2E5-A165-4593-B293-BEB07BBA723F}"/>
                </a:ext>
              </a:extLst>
            </p:cNvPr>
            <p:cNvSpPr/>
            <p:nvPr/>
          </p:nvSpPr>
          <p:spPr>
            <a:xfrm>
              <a:off x="888509" y="1931042"/>
              <a:ext cx="3548063" cy="267576"/>
            </a:xfrm>
            <a:prstGeom prst="roundRect">
              <a:avLst>
                <a:gd name="adj" fmla="val 3808"/>
              </a:avLst>
            </a:prstGeom>
            <a:solidFill>
              <a:srgbClr val="E5EBF7"/>
            </a:solidFill>
            <a:ln w="6350"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79" name="Rectángulo 78">
              <a:extLst>
                <a:ext uri="{FF2B5EF4-FFF2-40B4-BE49-F238E27FC236}">
                  <a16:creationId xmlns:a16="http://schemas.microsoft.com/office/drawing/2014/main" id="{E7877A37-7626-4D32-BC91-E7815A0457B0}"/>
                </a:ext>
              </a:extLst>
            </p:cNvPr>
            <p:cNvSpPr/>
            <p:nvPr/>
          </p:nvSpPr>
          <p:spPr>
            <a:xfrm>
              <a:off x="846774" y="1910995"/>
              <a:ext cx="140708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Material Utilizado</a:t>
              </a:r>
            </a:p>
          </p:txBody>
        </p:sp>
        <p:sp>
          <p:nvSpPr>
            <p:cNvPr id="80" name="Rectángulo 79">
              <a:extLst>
                <a:ext uri="{FF2B5EF4-FFF2-40B4-BE49-F238E27FC236}">
                  <a16:creationId xmlns:a16="http://schemas.microsoft.com/office/drawing/2014/main" id="{EED52FFC-D234-4972-9362-CCA8BD8E1E1D}"/>
                </a:ext>
              </a:extLst>
            </p:cNvPr>
            <p:cNvSpPr/>
            <p:nvPr/>
          </p:nvSpPr>
          <p:spPr>
            <a:xfrm>
              <a:off x="1951784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81" name="Rectángulo 80">
              <a:extLst>
                <a:ext uri="{FF2B5EF4-FFF2-40B4-BE49-F238E27FC236}">
                  <a16:creationId xmlns:a16="http://schemas.microsoft.com/office/drawing/2014/main" id="{810D7B33-A378-48EE-81DB-D80ABF08CAFF}"/>
                </a:ext>
              </a:extLst>
            </p:cNvPr>
            <p:cNvSpPr/>
            <p:nvPr/>
          </p:nvSpPr>
          <p:spPr>
            <a:xfrm>
              <a:off x="2018850" y="1908569"/>
              <a:ext cx="1230415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Traído por cliente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82" name="Rectángulo 81">
              <a:extLst>
                <a:ext uri="{FF2B5EF4-FFF2-40B4-BE49-F238E27FC236}">
                  <a16:creationId xmlns:a16="http://schemas.microsoft.com/office/drawing/2014/main" id="{C6BA340D-8998-4AB9-89C7-B008C984CE74}"/>
                </a:ext>
              </a:extLst>
            </p:cNvPr>
            <p:cNvSpPr/>
            <p:nvPr/>
          </p:nvSpPr>
          <p:spPr>
            <a:xfrm>
              <a:off x="3114635" y="2000787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85" name="Rectángulo 84">
              <a:extLst>
                <a:ext uri="{FF2B5EF4-FFF2-40B4-BE49-F238E27FC236}">
                  <a16:creationId xmlns:a16="http://schemas.microsoft.com/office/drawing/2014/main" id="{E804BDC5-B8E3-4BEE-B9A1-7A7F9FE1772F}"/>
                </a:ext>
              </a:extLst>
            </p:cNvPr>
            <p:cNvSpPr/>
            <p:nvPr/>
          </p:nvSpPr>
          <p:spPr>
            <a:xfrm>
              <a:off x="3194974" y="1908569"/>
              <a:ext cx="152123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Comprado por uno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pic>
        <p:nvPicPr>
          <p:cNvPr id="86" name="Imagen 85">
            <a:extLst>
              <a:ext uri="{FF2B5EF4-FFF2-40B4-BE49-F238E27FC236}">
                <a16:creationId xmlns:a16="http://schemas.microsoft.com/office/drawing/2014/main" id="{5E40D706-1789-41B8-8B26-B918DFB9E15B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203" t="66278" r="8673" b="23356"/>
          <a:stretch/>
        </p:blipFill>
        <p:spPr>
          <a:xfrm>
            <a:off x="420002" y="5572807"/>
            <a:ext cx="4301657" cy="745544"/>
          </a:xfrm>
          <a:prstGeom prst="rect">
            <a:avLst/>
          </a:prstGeom>
        </p:spPr>
      </p:pic>
      <p:grpSp>
        <p:nvGrpSpPr>
          <p:cNvPr id="99" name="Grupo 98">
            <a:extLst>
              <a:ext uri="{FF2B5EF4-FFF2-40B4-BE49-F238E27FC236}">
                <a16:creationId xmlns:a16="http://schemas.microsoft.com/office/drawing/2014/main" id="{A495B0AB-2D8A-4029-A820-29583E476264}"/>
              </a:ext>
            </a:extLst>
          </p:cNvPr>
          <p:cNvGrpSpPr/>
          <p:nvPr/>
        </p:nvGrpSpPr>
        <p:grpSpPr>
          <a:xfrm>
            <a:off x="513886" y="6402346"/>
            <a:ext cx="4328637" cy="751470"/>
            <a:chOff x="507023" y="6357999"/>
            <a:chExt cx="4328637" cy="751470"/>
          </a:xfrm>
        </p:grpSpPr>
        <p:sp>
          <p:nvSpPr>
            <p:cNvPr id="88" name="Rectángulo 87">
              <a:extLst>
                <a:ext uri="{FF2B5EF4-FFF2-40B4-BE49-F238E27FC236}">
                  <a16:creationId xmlns:a16="http://schemas.microsoft.com/office/drawing/2014/main" id="{CABB359B-7FAA-4851-BFBB-C7E16CD1F9CA}"/>
                </a:ext>
              </a:extLst>
            </p:cNvPr>
            <p:cNvSpPr/>
            <p:nvPr/>
          </p:nvSpPr>
          <p:spPr>
            <a:xfrm>
              <a:off x="507023" y="6357999"/>
              <a:ext cx="1590222" cy="34394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6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Formas de Pago</a:t>
              </a:r>
              <a:endParaRPr lang="es-CL" sz="16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89" name="Rectángulo 88">
              <a:extLst>
                <a:ext uri="{FF2B5EF4-FFF2-40B4-BE49-F238E27FC236}">
                  <a16:creationId xmlns:a16="http://schemas.microsoft.com/office/drawing/2014/main" id="{5C3FB13F-67AB-4E67-B8DB-16F6AEF462D6}"/>
                </a:ext>
              </a:extLst>
            </p:cNvPr>
            <p:cNvSpPr/>
            <p:nvPr/>
          </p:nvSpPr>
          <p:spPr>
            <a:xfrm>
              <a:off x="508665" y="6755574"/>
              <a:ext cx="118105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Total a Pagar: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90" name="Conector recto 89">
              <a:extLst>
                <a:ext uri="{FF2B5EF4-FFF2-40B4-BE49-F238E27FC236}">
                  <a16:creationId xmlns:a16="http://schemas.microsoft.com/office/drawing/2014/main" id="{E991F5D5-602F-41C6-A05E-4F641BA735F5}"/>
                </a:ext>
              </a:extLst>
            </p:cNvPr>
            <p:cNvCxnSpPr>
              <a:cxnSpLocks/>
            </p:cNvCxnSpPr>
            <p:nvPr/>
          </p:nvCxnSpPr>
          <p:spPr>
            <a:xfrm>
              <a:off x="1405339" y="6956676"/>
              <a:ext cx="1125661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3" name="Rectángulo 92">
              <a:extLst>
                <a:ext uri="{FF2B5EF4-FFF2-40B4-BE49-F238E27FC236}">
                  <a16:creationId xmlns:a16="http://schemas.microsoft.com/office/drawing/2014/main" id="{6EBF0BAA-1830-4082-9014-C97DF0F57357}"/>
                </a:ext>
              </a:extLst>
            </p:cNvPr>
            <p:cNvSpPr/>
            <p:nvPr/>
          </p:nvSpPr>
          <p:spPr>
            <a:xfrm>
              <a:off x="2618328" y="6480608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94" name="Rectángulo 93">
              <a:extLst>
                <a:ext uri="{FF2B5EF4-FFF2-40B4-BE49-F238E27FC236}">
                  <a16:creationId xmlns:a16="http://schemas.microsoft.com/office/drawing/2014/main" id="{6B27A875-5C49-4CE4-884A-53A0A9CD71C2}"/>
                </a:ext>
              </a:extLst>
            </p:cNvPr>
            <p:cNvSpPr/>
            <p:nvPr/>
          </p:nvSpPr>
          <p:spPr>
            <a:xfrm>
              <a:off x="2698547" y="6392360"/>
              <a:ext cx="213711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50% Adel</a:t>
              </a: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anto / 50% Entrega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5" name="Rectángulo 94">
              <a:extLst>
                <a:ext uri="{FF2B5EF4-FFF2-40B4-BE49-F238E27FC236}">
                  <a16:creationId xmlns:a16="http://schemas.microsoft.com/office/drawing/2014/main" id="{796D9CDE-CE6A-44BC-B977-018DBDB7ADB1}"/>
                </a:ext>
              </a:extLst>
            </p:cNvPr>
            <p:cNvSpPr/>
            <p:nvPr/>
          </p:nvSpPr>
          <p:spPr>
            <a:xfrm>
              <a:off x="2618327" y="6671604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96" name="Rectángulo 95">
              <a:extLst>
                <a:ext uri="{FF2B5EF4-FFF2-40B4-BE49-F238E27FC236}">
                  <a16:creationId xmlns:a16="http://schemas.microsoft.com/office/drawing/2014/main" id="{E1A9C05A-E9F5-40BA-9B89-F4925868A6E2}"/>
                </a:ext>
              </a:extLst>
            </p:cNvPr>
            <p:cNvSpPr/>
            <p:nvPr/>
          </p:nvSpPr>
          <p:spPr>
            <a:xfrm>
              <a:off x="2698547" y="6590190"/>
              <a:ext cx="125637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Tarjeta de Crédito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7" name="Rectángulo 96">
              <a:extLst>
                <a:ext uri="{FF2B5EF4-FFF2-40B4-BE49-F238E27FC236}">
                  <a16:creationId xmlns:a16="http://schemas.microsoft.com/office/drawing/2014/main" id="{FDB9D3DA-79A0-4743-B169-42B0206C7917}"/>
                </a:ext>
              </a:extLst>
            </p:cNvPr>
            <p:cNvSpPr/>
            <p:nvPr/>
          </p:nvSpPr>
          <p:spPr>
            <a:xfrm>
              <a:off x="2734595" y="6796948"/>
              <a:ext cx="125637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Pago Completo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8" name="Rectángulo 97">
              <a:extLst>
                <a:ext uri="{FF2B5EF4-FFF2-40B4-BE49-F238E27FC236}">
                  <a16:creationId xmlns:a16="http://schemas.microsoft.com/office/drawing/2014/main" id="{C23ACB03-E850-4859-963B-A4D496E13724}"/>
                </a:ext>
              </a:extLst>
            </p:cNvPr>
            <p:cNvSpPr/>
            <p:nvPr/>
          </p:nvSpPr>
          <p:spPr>
            <a:xfrm>
              <a:off x="2618327" y="6872424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</p:grpSp>
      <p:sp>
        <p:nvSpPr>
          <p:cNvPr id="83" name="Rectángulo 82">
            <a:extLst>
              <a:ext uri="{FF2B5EF4-FFF2-40B4-BE49-F238E27FC236}">
                <a16:creationId xmlns:a16="http://schemas.microsoft.com/office/drawing/2014/main" id="{FF1B5714-D46E-4962-9BD8-8C3EB344E93F}"/>
              </a:ext>
            </a:extLst>
          </p:cNvPr>
          <p:cNvSpPr/>
          <p:nvPr/>
        </p:nvSpPr>
        <p:spPr>
          <a:xfrm>
            <a:off x="551357" y="63750"/>
            <a:ext cx="4148168" cy="107830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07000"/>
              </a:lnSpc>
              <a:spcAft>
                <a:spcPts val="726"/>
              </a:spcAft>
            </a:pPr>
            <a:r>
              <a:rPr lang="es-CL" sz="5988" dirty="0">
                <a:solidFill>
                  <a:schemeClr val="bg1"/>
                </a:solidFill>
                <a:latin typeface="Angelface" pitchFamily="50" charset="0"/>
                <a:ea typeface="Calibri" panose="020F0502020204030204" pitchFamily="34" charset="0"/>
                <a:cs typeface="Times New Roman" panose="02020603050405020304" pitchFamily="18" charset="0"/>
              </a:rPr>
              <a:t>Ordenes de Venta</a:t>
            </a:r>
            <a:endParaRPr lang="es-CL" sz="6532" dirty="0">
              <a:solidFill>
                <a:schemeClr val="bg1"/>
              </a:solidFill>
              <a:latin typeface="Angelface" pitchFamily="50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101" name="Rectángulo: esquinas redondeadas 100">
            <a:extLst>
              <a:ext uri="{FF2B5EF4-FFF2-40B4-BE49-F238E27FC236}">
                <a16:creationId xmlns:a16="http://schemas.microsoft.com/office/drawing/2014/main" id="{0A155951-9671-4EA6-9BA5-4894C98CB333}"/>
              </a:ext>
            </a:extLst>
          </p:cNvPr>
          <p:cNvSpPr/>
          <p:nvPr/>
        </p:nvSpPr>
        <p:spPr>
          <a:xfrm>
            <a:off x="473237" y="1582469"/>
            <a:ext cx="4223447" cy="604994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111" name="Rectángulo: esquinas redondeadas 110">
            <a:extLst>
              <a:ext uri="{FF2B5EF4-FFF2-40B4-BE49-F238E27FC236}">
                <a16:creationId xmlns:a16="http://schemas.microsoft.com/office/drawing/2014/main" id="{2F0F5CEE-A183-4B39-8715-F1C8F735566B}"/>
              </a:ext>
            </a:extLst>
          </p:cNvPr>
          <p:cNvSpPr/>
          <p:nvPr/>
        </p:nvSpPr>
        <p:spPr>
          <a:xfrm>
            <a:off x="524368" y="3850804"/>
            <a:ext cx="4115236" cy="1279658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113" name="Rectángulo: esquinas redondeadas 112">
            <a:extLst>
              <a:ext uri="{FF2B5EF4-FFF2-40B4-BE49-F238E27FC236}">
                <a16:creationId xmlns:a16="http://schemas.microsoft.com/office/drawing/2014/main" id="{907035ED-50C6-4207-BD92-D5027B05F656}"/>
              </a:ext>
            </a:extLst>
          </p:cNvPr>
          <p:cNvSpPr/>
          <p:nvPr/>
        </p:nvSpPr>
        <p:spPr>
          <a:xfrm>
            <a:off x="521789" y="6431097"/>
            <a:ext cx="4115236" cy="762266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</p:spTree>
    <p:extLst>
      <p:ext uri="{BB962C8B-B14F-4D97-AF65-F5344CB8AC3E}">
        <p14:creationId xmlns:p14="http://schemas.microsoft.com/office/powerpoint/2010/main" val="800963478"/>
      </p:ext>
    </p:extLst>
  </p:cSld>
  <p:clrMapOvr>
    <a:masterClrMapping/>
  </p:clrMapOvr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4" name="Imagen 113">
            <a:extLst>
              <a:ext uri="{FF2B5EF4-FFF2-40B4-BE49-F238E27FC236}">
                <a16:creationId xmlns:a16="http://schemas.microsoft.com/office/drawing/2014/main" id="{E2C72D66-3C05-40F4-818E-4CB8631B94FA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26633" t="9514" r="29569" b="27352"/>
          <a:stretch/>
        </p:blipFill>
        <p:spPr>
          <a:xfrm rot="16200000">
            <a:off x="2185505" y="-1998928"/>
            <a:ext cx="697876" cy="5068891"/>
          </a:xfrm>
          <a:prstGeom prst="rect">
            <a:avLst/>
          </a:prstGeom>
        </p:spPr>
      </p:pic>
      <p:sp>
        <p:nvSpPr>
          <p:cNvPr id="112" name="Rectángulo: esquinas redondeadas 111">
            <a:extLst>
              <a:ext uri="{FF2B5EF4-FFF2-40B4-BE49-F238E27FC236}">
                <a16:creationId xmlns:a16="http://schemas.microsoft.com/office/drawing/2014/main" id="{E115D612-3661-42A9-A486-91A7B88EA55F}"/>
              </a:ext>
            </a:extLst>
          </p:cNvPr>
          <p:cNvSpPr/>
          <p:nvPr/>
        </p:nvSpPr>
        <p:spPr>
          <a:xfrm>
            <a:off x="440504" y="6367648"/>
            <a:ext cx="4290148" cy="890633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110" name="Rectángulo: esquinas redondeadas 109">
            <a:extLst>
              <a:ext uri="{FF2B5EF4-FFF2-40B4-BE49-F238E27FC236}">
                <a16:creationId xmlns:a16="http://schemas.microsoft.com/office/drawing/2014/main" id="{9B78243E-FF09-471B-A928-593DCFE6BCF1}"/>
              </a:ext>
            </a:extLst>
          </p:cNvPr>
          <p:cNvSpPr/>
          <p:nvPr/>
        </p:nvSpPr>
        <p:spPr>
          <a:xfrm>
            <a:off x="440505" y="3776826"/>
            <a:ext cx="4290148" cy="1439386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84" name="Rectángulo: esquinas redondeadas 83">
            <a:extLst>
              <a:ext uri="{FF2B5EF4-FFF2-40B4-BE49-F238E27FC236}">
                <a16:creationId xmlns:a16="http://schemas.microsoft.com/office/drawing/2014/main" id="{AD7414DD-8DE6-45B8-8112-9BDDF0B186AF}"/>
              </a:ext>
            </a:extLst>
          </p:cNvPr>
          <p:cNvSpPr/>
          <p:nvPr/>
        </p:nvSpPr>
        <p:spPr>
          <a:xfrm>
            <a:off x="420001" y="1536627"/>
            <a:ext cx="4310651" cy="697874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2" name="Rectángulo: esquinas redondeadas 1">
            <a:extLst>
              <a:ext uri="{FF2B5EF4-FFF2-40B4-BE49-F238E27FC236}">
                <a16:creationId xmlns:a16="http://schemas.microsoft.com/office/drawing/2014/main" id="{99FF4510-806D-4AC7-8D73-69B355A697B8}"/>
              </a:ext>
            </a:extLst>
          </p:cNvPr>
          <p:cNvSpPr/>
          <p:nvPr/>
        </p:nvSpPr>
        <p:spPr>
          <a:xfrm>
            <a:off x="1308997" y="1142665"/>
            <a:ext cx="1021080" cy="217998"/>
          </a:xfrm>
          <a:prstGeom prst="roundRect">
            <a:avLst>
              <a:gd name="adj" fmla="val 0"/>
            </a:avLst>
          </a:prstGeom>
          <a:noFill/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4" name="Rectángulo 3">
            <a:extLst>
              <a:ext uri="{FF2B5EF4-FFF2-40B4-BE49-F238E27FC236}">
                <a16:creationId xmlns:a16="http://schemas.microsoft.com/office/drawing/2014/main" id="{2AFB77A1-E7B9-4F47-9144-3CC7BDF7EE3D}"/>
              </a:ext>
            </a:extLst>
          </p:cNvPr>
          <p:cNvSpPr/>
          <p:nvPr/>
        </p:nvSpPr>
        <p:spPr>
          <a:xfrm>
            <a:off x="440504" y="1056234"/>
            <a:ext cx="1021080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N.º Pedido</a:t>
            </a:r>
            <a:endParaRPr lang="es-CL" dirty="0">
              <a:effectLst/>
              <a:latin typeface="Akazan Lt" panose="02000506020000020003" pitchFamily="2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5" name="Rectángulo: esquinas redondeadas 4">
            <a:extLst>
              <a:ext uri="{FF2B5EF4-FFF2-40B4-BE49-F238E27FC236}">
                <a16:creationId xmlns:a16="http://schemas.microsoft.com/office/drawing/2014/main" id="{2842A9BB-0E44-4F1E-97DD-EF7322732B51}"/>
              </a:ext>
            </a:extLst>
          </p:cNvPr>
          <p:cNvSpPr/>
          <p:nvPr/>
        </p:nvSpPr>
        <p:spPr>
          <a:xfrm>
            <a:off x="3675604" y="1142059"/>
            <a:ext cx="1021080" cy="217998"/>
          </a:xfrm>
          <a:prstGeom prst="roundRect">
            <a:avLst>
              <a:gd name="adj" fmla="val 0"/>
            </a:avLst>
          </a:prstGeom>
          <a:noFill/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6" name="Rectángulo 5">
            <a:extLst>
              <a:ext uri="{FF2B5EF4-FFF2-40B4-BE49-F238E27FC236}">
                <a16:creationId xmlns:a16="http://schemas.microsoft.com/office/drawing/2014/main" id="{7F3D37A6-278E-4B2C-8776-6E7C1A84784E}"/>
              </a:ext>
            </a:extLst>
          </p:cNvPr>
          <p:cNvSpPr/>
          <p:nvPr/>
        </p:nvSpPr>
        <p:spPr>
          <a:xfrm>
            <a:off x="3079506" y="1063864"/>
            <a:ext cx="1021080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Fecha</a:t>
            </a:r>
          </a:p>
        </p:txBody>
      </p:sp>
      <p:grpSp>
        <p:nvGrpSpPr>
          <p:cNvPr id="17" name="Grupo 16">
            <a:extLst>
              <a:ext uri="{FF2B5EF4-FFF2-40B4-BE49-F238E27FC236}">
                <a16:creationId xmlns:a16="http://schemas.microsoft.com/office/drawing/2014/main" id="{A1221EF0-FDFE-48C3-A647-6370BEFC3A9F}"/>
              </a:ext>
            </a:extLst>
          </p:cNvPr>
          <p:cNvGrpSpPr/>
          <p:nvPr/>
        </p:nvGrpSpPr>
        <p:grpSpPr>
          <a:xfrm>
            <a:off x="428996" y="1535416"/>
            <a:ext cx="4190338" cy="715275"/>
            <a:chOff x="461175" y="1120552"/>
            <a:chExt cx="4190338" cy="715275"/>
          </a:xfrm>
        </p:grpSpPr>
        <p:sp>
          <p:nvSpPr>
            <p:cNvPr id="8" name="Rectángulo 7">
              <a:extLst>
                <a:ext uri="{FF2B5EF4-FFF2-40B4-BE49-F238E27FC236}">
                  <a16:creationId xmlns:a16="http://schemas.microsoft.com/office/drawing/2014/main" id="{9A52EE84-0DE8-4F26-AD5E-3CE20593F425}"/>
                </a:ext>
              </a:extLst>
            </p:cNvPr>
            <p:cNvSpPr/>
            <p:nvPr/>
          </p:nvSpPr>
          <p:spPr>
            <a:xfrm>
              <a:off x="477077" y="1120552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Cliente: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" name="Rectángulo 8">
              <a:extLst>
                <a:ext uri="{FF2B5EF4-FFF2-40B4-BE49-F238E27FC236}">
                  <a16:creationId xmlns:a16="http://schemas.microsoft.com/office/drawing/2014/main" id="{0293D1B7-439B-4947-A5F0-41627F3784A1}"/>
                </a:ext>
              </a:extLst>
            </p:cNvPr>
            <p:cNvSpPr/>
            <p:nvPr/>
          </p:nvSpPr>
          <p:spPr>
            <a:xfrm>
              <a:off x="461175" y="1452518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Teléfono: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10" name="Rectángulo 9">
              <a:extLst>
                <a:ext uri="{FF2B5EF4-FFF2-40B4-BE49-F238E27FC236}">
                  <a16:creationId xmlns:a16="http://schemas.microsoft.com/office/drawing/2014/main" id="{18CEE0AE-BC72-4F64-89A2-783C42213717}"/>
                </a:ext>
              </a:extLst>
            </p:cNvPr>
            <p:cNvSpPr/>
            <p:nvPr/>
          </p:nvSpPr>
          <p:spPr>
            <a:xfrm>
              <a:off x="2542395" y="1460468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Celular: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12" name="Conector recto 11">
              <a:extLst>
                <a:ext uri="{FF2B5EF4-FFF2-40B4-BE49-F238E27FC236}">
                  <a16:creationId xmlns:a16="http://schemas.microsoft.com/office/drawing/2014/main" id="{44FD2E21-B38E-48E6-8AF0-3E3DE6E69487}"/>
                </a:ext>
              </a:extLst>
            </p:cNvPr>
            <p:cNvCxnSpPr/>
            <p:nvPr/>
          </p:nvCxnSpPr>
          <p:spPr>
            <a:xfrm>
              <a:off x="1089328" y="1380954"/>
              <a:ext cx="3562185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Conector recto 12">
              <a:extLst>
                <a:ext uri="{FF2B5EF4-FFF2-40B4-BE49-F238E27FC236}">
                  <a16:creationId xmlns:a16="http://schemas.microsoft.com/office/drawing/2014/main" id="{FF0615F5-297B-42CC-9227-B689F664423A}"/>
                </a:ext>
              </a:extLst>
            </p:cNvPr>
            <p:cNvCxnSpPr>
              <a:cxnSpLocks/>
            </p:cNvCxnSpPr>
            <p:nvPr/>
          </p:nvCxnSpPr>
          <p:spPr>
            <a:xfrm>
              <a:off x="1194019" y="1700333"/>
              <a:ext cx="1348376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" name="Conector recto 14">
              <a:extLst>
                <a:ext uri="{FF2B5EF4-FFF2-40B4-BE49-F238E27FC236}">
                  <a16:creationId xmlns:a16="http://schemas.microsoft.com/office/drawing/2014/main" id="{BD48C7B8-5CAC-4F82-9216-C8AB344C1EF2}"/>
                </a:ext>
              </a:extLst>
            </p:cNvPr>
            <p:cNvCxnSpPr>
              <a:cxnSpLocks/>
            </p:cNvCxnSpPr>
            <p:nvPr/>
          </p:nvCxnSpPr>
          <p:spPr>
            <a:xfrm>
              <a:off x="3228230" y="1700333"/>
              <a:ext cx="1423283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7" name="Grupo 26">
            <a:extLst>
              <a:ext uri="{FF2B5EF4-FFF2-40B4-BE49-F238E27FC236}">
                <a16:creationId xmlns:a16="http://schemas.microsoft.com/office/drawing/2014/main" id="{D011FB4B-7475-4BE9-A358-6DA41A8D12AD}"/>
              </a:ext>
            </a:extLst>
          </p:cNvPr>
          <p:cNvGrpSpPr/>
          <p:nvPr/>
        </p:nvGrpSpPr>
        <p:grpSpPr>
          <a:xfrm>
            <a:off x="899417" y="2332501"/>
            <a:ext cx="3359980" cy="319046"/>
            <a:chOff x="864702" y="1908569"/>
            <a:chExt cx="3359980" cy="319046"/>
          </a:xfrm>
        </p:grpSpPr>
        <p:sp>
          <p:nvSpPr>
            <p:cNvPr id="19" name="Rectángulo: esquinas redondeadas 18">
              <a:extLst>
                <a:ext uri="{FF2B5EF4-FFF2-40B4-BE49-F238E27FC236}">
                  <a16:creationId xmlns:a16="http://schemas.microsoft.com/office/drawing/2014/main" id="{90C1F828-0023-4BD0-AE55-1A1D3BABD5CA}"/>
                </a:ext>
              </a:extLst>
            </p:cNvPr>
            <p:cNvSpPr/>
            <p:nvPr/>
          </p:nvSpPr>
          <p:spPr>
            <a:xfrm>
              <a:off x="888509" y="1931042"/>
              <a:ext cx="3336173" cy="267576"/>
            </a:xfrm>
            <a:prstGeom prst="roundRect">
              <a:avLst>
                <a:gd name="adj" fmla="val 3808"/>
              </a:avLst>
            </a:prstGeom>
            <a:solidFill>
              <a:srgbClr val="E5EBF7"/>
            </a:solidFill>
            <a:ln w="6350"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20" name="Rectángulo 19">
              <a:extLst>
                <a:ext uri="{FF2B5EF4-FFF2-40B4-BE49-F238E27FC236}">
                  <a16:creationId xmlns:a16="http://schemas.microsoft.com/office/drawing/2014/main" id="{56986F0A-658A-4DCF-8EF6-0F185C7C5060}"/>
                </a:ext>
              </a:extLst>
            </p:cNvPr>
            <p:cNvSpPr/>
            <p:nvPr/>
          </p:nvSpPr>
          <p:spPr>
            <a:xfrm>
              <a:off x="864702" y="1910995"/>
              <a:ext cx="140708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Tipo de Servicio: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21" name="Rectángulo 20">
              <a:extLst>
                <a:ext uri="{FF2B5EF4-FFF2-40B4-BE49-F238E27FC236}">
                  <a16:creationId xmlns:a16="http://schemas.microsoft.com/office/drawing/2014/main" id="{6492D76D-BD6D-4616-9DE0-599FC92A6658}"/>
                </a:ext>
              </a:extLst>
            </p:cNvPr>
            <p:cNvSpPr/>
            <p:nvPr/>
          </p:nvSpPr>
          <p:spPr>
            <a:xfrm>
              <a:off x="1993616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2" name="Rectángulo 21">
              <a:extLst>
                <a:ext uri="{FF2B5EF4-FFF2-40B4-BE49-F238E27FC236}">
                  <a16:creationId xmlns:a16="http://schemas.microsoft.com/office/drawing/2014/main" id="{BE82BD38-E445-4696-A0AB-597A418C5665}"/>
                </a:ext>
              </a:extLst>
            </p:cNvPr>
            <p:cNvSpPr/>
            <p:nvPr/>
          </p:nvSpPr>
          <p:spPr>
            <a:xfrm>
              <a:off x="2072635" y="1908569"/>
              <a:ext cx="654616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Costura</a:t>
              </a:r>
            </a:p>
          </p:txBody>
        </p:sp>
        <p:sp>
          <p:nvSpPr>
            <p:cNvPr id="23" name="Rectángulo 22">
              <a:extLst>
                <a:ext uri="{FF2B5EF4-FFF2-40B4-BE49-F238E27FC236}">
                  <a16:creationId xmlns:a16="http://schemas.microsoft.com/office/drawing/2014/main" id="{68F4B250-3831-418F-BFC4-D431DBC2CA70}"/>
                </a:ext>
              </a:extLst>
            </p:cNvPr>
            <p:cNvSpPr/>
            <p:nvPr/>
          </p:nvSpPr>
          <p:spPr>
            <a:xfrm>
              <a:off x="2660329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4" name="Rectángulo 23">
              <a:extLst>
                <a:ext uri="{FF2B5EF4-FFF2-40B4-BE49-F238E27FC236}">
                  <a16:creationId xmlns:a16="http://schemas.microsoft.com/office/drawing/2014/main" id="{4AA89D6B-DBBA-402D-AEBE-71E144A67F00}"/>
                </a:ext>
              </a:extLst>
            </p:cNvPr>
            <p:cNvSpPr/>
            <p:nvPr/>
          </p:nvSpPr>
          <p:spPr>
            <a:xfrm>
              <a:off x="2750460" y="1915094"/>
              <a:ext cx="81676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Confección</a:t>
              </a:r>
            </a:p>
          </p:txBody>
        </p:sp>
        <p:sp>
          <p:nvSpPr>
            <p:cNvPr id="25" name="Rectángulo 24">
              <a:extLst>
                <a:ext uri="{FF2B5EF4-FFF2-40B4-BE49-F238E27FC236}">
                  <a16:creationId xmlns:a16="http://schemas.microsoft.com/office/drawing/2014/main" id="{E35C0224-B0B5-4F53-8A83-F99AB3741D53}"/>
                </a:ext>
              </a:extLst>
            </p:cNvPr>
            <p:cNvSpPr/>
            <p:nvPr/>
          </p:nvSpPr>
          <p:spPr>
            <a:xfrm>
              <a:off x="3522045" y="2000787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6" name="Rectángulo 25">
              <a:extLst>
                <a:ext uri="{FF2B5EF4-FFF2-40B4-BE49-F238E27FC236}">
                  <a16:creationId xmlns:a16="http://schemas.microsoft.com/office/drawing/2014/main" id="{6D0BC1E9-E235-4F61-AC23-ACA0B4CF88CA}"/>
                </a:ext>
              </a:extLst>
            </p:cNvPr>
            <p:cNvSpPr/>
            <p:nvPr/>
          </p:nvSpPr>
          <p:spPr>
            <a:xfrm>
              <a:off x="3612029" y="1915094"/>
              <a:ext cx="552402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Otros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sp>
        <p:nvSpPr>
          <p:cNvPr id="28" name="Rectángulo 27">
            <a:extLst>
              <a:ext uri="{FF2B5EF4-FFF2-40B4-BE49-F238E27FC236}">
                <a16:creationId xmlns:a16="http://schemas.microsoft.com/office/drawing/2014/main" id="{68588BD4-AE96-4CF9-9C4B-24A6D79FE99D}"/>
              </a:ext>
            </a:extLst>
          </p:cNvPr>
          <p:cNvSpPr/>
          <p:nvPr/>
        </p:nvSpPr>
        <p:spPr>
          <a:xfrm>
            <a:off x="354701" y="2633649"/>
            <a:ext cx="2183733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Descripción del Servicio:</a:t>
            </a:r>
            <a:endParaRPr lang="es-CL" dirty="0">
              <a:effectLst/>
              <a:latin typeface="Akazan Lt" panose="02000506020000020003" pitchFamily="2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pic>
        <p:nvPicPr>
          <p:cNvPr id="30" name="Imagen 29">
            <a:extLst>
              <a:ext uri="{FF2B5EF4-FFF2-40B4-BE49-F238E27FC236}">
                <a16:creationId xmlns:a16="http://schemas.microsoft.com/office/drawing/2014/main" id="{3E931A31-DC47-4A40-8DA9-8FC83A9306DD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203" t="66278" r="8673" b="23449"/>
          <a:stretch/>
        </p:blipFill>
        <p:spPr>
          <a:xfrm>
            <a:off x="440505" y="2944813"/>
            <a:ext cx="4301657" cy="738769"/>
          </a:xfrm>
          <a:prstGeom prst="rect">
            <a:avLst/>
          </a:prstGeom>
        </p:spPr>
      </p:pic>
      <p:grpSp>
        <p:nvGrpSpPr>
          <p:cNvPr id="76" name="Grupo 75">
            <a:extLst>
              <a:ext uri="{FF2B5EF4-FFF2-40B4-BE49-F238E27FC236}">
                <a16:creationId xmlns:a16="http://schemas.microsoft.com/office/drawing/2014/main" id="{EBD2F4EC-A8BF-4680-A871-AD5F1ACFA33A}"/>
              </a:ext>
            </a:extLst>
          </p:cNvPr>
          <p:cNvGrpSpPr/>
          <p:nvPr/>
        </p:nvGrpSpPr>
        <p:grpSpPr>
          <a:xfrm>
            <a:off x="513147" y="3825721"/>
            <a:ext cx="4187950" cy="1277269"/>
            <a:chOff x="425691" y="4023521"/>
            <a:chExt cx="4187950" cy="1277269"/>
          </a:xfrm>
        </p:grpSpPr>
        <p:sp>
          <p:nvSpPr>
            <p:cNvPr id="39" name="Rectángulo 38">
              <a:extLst>
                <a:ext uri="{FF2B5EF4-FFF2-40B4-BE49-F238E27FC236}">
                  <a16:creationId xmlns:a16="http://schemas.microsoft.com/office/drawing/2014/main" id="{02E4A93C-8F9C-4884-B2B6-80528735D3E3}"/>
                </a:ext>
              </a:extLst>
            </p:cNvPr>
            <p:cNvSpPr/>
            <p:nvPr/>
          </p:nvSpPr>
          <p:spPr>
            <a:xfrm>
              <a:off x="425691" y="4023521"/>
              <a:ext cx="118105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Ficha de Medidas</a:t>
              </a:r>
            </a:p>
          </p:txBody>
        </p:sp>
        <p:sp>
          <p:nvSpPr>
            <p:cNvPr id="41" name="Rectángulo 40">
              <a:extLst>
                <a:ext uri="{FF2B5EF4-FFF2-40B4-BE49-F238E27FC236}">
                  <a16:creationId xmlns:a16="http://schemas.microsoft.com/office/drawing/2014/main" id="{92B9E128-7B4C-45E7-9BA8-B9EA85687B92}"/>
                </a:ext>
              </a:extLst>
            </p:cNvPr>
            <p:cNvSpPr/>
            <p:nvPr/>
          </p:nvSpPr>
          <p:spPr>
            <a:xfrm>
              <a:off x="754528" y="4254831"/>
              <a:ext cx="66475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H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ombros</a:t>
              </a:r>
            </a:p>
          </p:txBody>
        </p:sp>
        <p:grpSp>
          <p:nvGrpSpPr>
            <p:cNvPr id="53" name="Grupo 52">
              <a:extLst>
                <a:ext uri="{FF2B5EF4-FFF2-40B4-BE49-F238E27FC236}">
                  <a16:creationId xmlns:a16="http://schemas.microsoft.com/office/drawing/2014/main" id="{F280F20A-CEEA-4B75-946C-268CF551042A}"/>
                </a:ext>
              </a:extLst>
            </p:cNvPr>
            <p:cNvGrpSpPr/>
            <p:nvPr/>
          </p:nvGrpSpPr>
          <p:grpSpPr>
            <a:xfrm>
              <a:off x="499785" y="4324233"/>
              <a:ext cx="319496" cy="903494"/>
              <a:chOff x="499785" y="4324233"/>
              <a:chExt cx="319496" cy="903494"/>
            </a:xfrm>
          </p:grpSpPr>
          <p:sp>
            <p:nvSpPr>
              <p:cNvPr id="40" name="Rectángulo 39">
                <a:extLst>
                  <a:ext uri="{FF2B5EF4-FFF2-40B4-BE49-F238E27FC236}">
                    <a16:creationId xmlns:a16="http://schemas.microsoft.com/office/drawing/2014/main" id="{E47B04F6-4E0C-443A-9D7F-51CC3A6E8167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 dirty="0"/>
              </a:p>
            </p:txBody>
          </p:sp>
          <p:sp>
            <p:nvSpPr>
              <p:cNvPr id="42" name="Rectángulo 41">
                <a:extLst>
                  <a:ext uri="{FF2B5EF4-FFF2-40B4-BE49-F238E27FC236}">
                    <a16:creationId xmlns:a16="http://schemas.microsoft.com/office/drawing/2014/main" id="{E0D8D7D1-E8A9-477D-BB59-7D4037A10AD8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3" name="Rectángulo 42">
                <a:extLst>
                  <a:ext uri="{FF2B5EF4-FFF2-40B4-BE49-F238E27FC236}">
                    <a16:creationId xmlns:a16="http://schemas.microsoft.com/office/drawing/2014/main" id="{F11EEA12-BB2F-4295-96AC-15AABB2EB594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4" name="Rectángulo 43">
                <a:extLst>
                  <a:ext uri="{FF2B5EF4-FFF2-40B4-BE49-F238E27FC236}">
                    <a16:creationId xmlns:a16="http://schemas.microsoft.com/office/drawing/2014/main" id="{4CA8619C-54F1-4E1B-8AD0-2AB97850AF39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5" name="Rectángulo 44">
                <a:extLst>
                  <a:ext uri="{FF2B5EF4-FFF2-40B4-BE49-F238E27FC236}">
                    <a16:creationId xmlns:a16="http://schemas.microsoft.com/office/drawing/2014/main" id="{A892E23F-412E-4C2B-BF07-19DEFB875F6D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48" name="Rectángulo 47">
              <a:extLst>
                <a:ext uri="{FF2B5EF4-FFF2-40B4-BE49-F238E27FC236}">
                  <a16:creationId xmlns:a16="http://schemas.microsoft.com/office/drawing/2014/main" id="{F61B7A8A-9FD8-4CD0-98C1-D19A7D442815}"/>
                </a:ext>
              </a:extLst>
            </p:cNvPr>
            <p:cNvSpPr/>
            <p:nvPr/>
          </p:nvSpPr>
          <p:spPr>
            <a:xfrm>
              <a:off x="754528" y="4446790"/>
              <a:ext cx="66475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Busto</a:t>
              </a:r>
            </a:p>
          </p:txBody>
        </p:sp>
        <p:sp>
          <p:nvSpPr>
            <p:cNvPr id="49" name="Rectángulo 48">
              <a:extLst>
                <a:ext uri="{FF2B5EF4-FFF2-40B4-BE49-F238E27FC236}">
                  <a16:creationId xmlns:a16="http://schemas.microsoft.com/office/drawing/2014/main" id="{CB2C72A1-AB47-4A03-B163-24BB2C1F201C}"/>
                </a:ext>
              </a:extLst>
            </p:cNvPr>
            <p:cNvSpPr/>
            <p:nvPr/>
          </p:nvSpPr>
          <p:spPr>
            <a:xfrm>
              <a:off x="754528" y="4627222"/>
              <a:ext cx="934027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Larg</a:t>
              </a: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 Espalda</a:t>
              </a:r>
            </a:p>
          </p:txBody>
        </p:sp>
        <p:sp>
          <p:nvSpPr>
            <p:cNvPr id="50" name="Rectángulo 49">
              <a:extLst>
                <a:ext uri="{FF2B5EF4-FFF2-40B4-BE49-F238E27FC236}">
                  <a16:creationId xmlns:a16="http://schemas.microsoft.com/office/drawing/2014/main" id="{C5BC14CB-F47E-4D58-8F68-DDE41F381913}"/>
                </a:ext>
              </a:extLst>
            </p:cNvPr>
            <p:cNvSpPr/>
            <p:nvPr/>
          </p:nvSpPr>
          <p:spPr>
            <a:xfrm>
              <a:off x="754528" y="4819750"/>
              <a:ext cx="934027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Busto</a:t>
              </a:r>
            </a:p>
          </p:txBody>
        </p:sp>
        <p:sp>
          <p:nvSpPr>
            <p:cNvPr id="52" name="Rectángulo 51">
              <a:extLst>
                <a:ext uri="{FF2B5EF4-FFF2-40B4-BE49-F238E27FC236}">
                  <a16:creationId xmlns:a16="http://schemas.microsoft.com/office/drawing/2014/main" id="{39884370-F146-4FD9-9DE4-63D0F5CF1CFD}"/>
                </a:ext>
              </a:extLst>
            </p:cNvPr>
            <p:cNvSpPr/>
            <p:nvPr/>
          </p:nvSpPr>
          <p:spPr>
            <a:xfrm>
              <a:off x="763644" y="5019073"/>
              <a:ext cx="54205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</a:t>
              </a:r>
            </a:p>
          </p:txBody>
        </p:sp>
        <p:grpSp>
          <p:nvGrpSpPr>
            <p:cNvPr id="54" name="Grupo 53">
              <a:extLst>
                <a:ext uri="{FF2B5EF4-FFF2-40B4-BE49-F238E27FC236}">
                  <a16:creationId xmlns:a16="http://schemas.microsoft.com/office/drawing/2014/main" id="{899D3852-9FE5-4802-ABAC-63F149199D1B}"/>
                </a:ext>
              </a:extLst>
            </p:cNvPr>
            <p:cNvGrpSpPr/>
            <p:nvPr/>
          </p:nvGrpSpPr>
          <p:grpSpPr>
            <a:xfrm>
              <a:off x="1603520" y="4324233"/>
              <a:ext cx="319496" cy="903494"/>
              <a:chOff x="499785" y="4324233"/>
              <a:chExt cx="319496" cy="903494"/>
            </a:xfrm>
          </p:grpSpPr>
          <p:sp>
            <p:nvSpPr>
              <p:cNvPr id="55" name="Rectángulo 54">
                <a:extLst>
                  <a:ext uri="{FF2B5EF4-FFF2-40B4-BE49-F238E27FC236}">
                    <a16:creationId xmlns:a16="http://schemas.microsoft.com/office/drawing/2014/main" id="{B9500116-F8A0-4B60-A41D-DDA61DAD96E1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6" name="Rectángulo 55">
                <a:extLst>
                  <a:ext uri="{FF2B5EF4-FFF2-40B4-BE49-F238E27FC236}">
                    <a16:creationId xmlns:a16="http://schemas.microsoft.com/office/drawing/2014/main" id="{32936542-49CC-49B3-82EB-7BF61A120F45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7" name="Rectángulo 56">
                <a:extLst>
                  <a:ext uri="{FF2B5EF4-FFF2-40B4-BE49-F238E27FC236}">
                    <a16:creationId xmlns:a16="http://schemas.microsoft.com/office/drawing/2014/main" id="{8750774D-2064-4D64-A3A9-4DF20C839018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8" name="Rectángulo 57">
                <a:extLst>
                  <a:ext uri="{FF2B5EF4-FFF2-40B4-BE49-F238E27FC236}">
                    <a16:creationId xmlns:a16="http://schemas.microsoft.com/office/drawing/2014/main" id="{83283F80-022F-44A8-A5C5-F600B41761E0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9" name="Rectángulo 58">
                <a:extLst>
                  <a:ext uri="{FF2B5EF4-FFF2-40B4-BE49-F238E27FC236}">
                    <a16:creationId xmlns:a16="http://schemas.microsoft.com/office/drawing/2014/main" id="{B3B65F57-430F-44F5-B56A-77EC86B78C32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60" name="Rectángulo 59">
              <a:extLst>
                <a:ext uri="{FF2B5EF4-FFF2-40B4-BE49-F238E27FC236}">
                  <a16:creationId xmlns:a16="http://schemas.microsoft.com/office/drawing/2014/main" id="{6466DA8E-C652-4658-9DE6-CC4010FF4254}"/>
                </a:ext>
              </a:extLst>
            </p:cNvPr>
            <p:cNvSpPr/>
            <p:nvPr/>
          </p:nvSpPr>
          <p:spPr>
            <a:xfrm>
              <a:off x="1857045" y="4249221"/>
              <a:ext cx="140225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Frente </a:t>
              </a:r>
            </a:p>
          </p:txBody>
        </p:sp>
        <p:sp>
          <p:nvSpPr>
            <p:cNvPr id="61" name="Rectángulo 60">
              <a:extLst>
                <a:ext uri="{FF2B5EF4-FFF2-40B4-BE49-F238E27FC236}">
                  <a16:creationId xmlns:a16="http://schemas.microsoft.com/office/drawing/2014/main" id="{31371062-0AD6-4B71-A228-5A8B2CD3F31E}"/>
                </a:ext>
              </a:extLst>
            </p:cNvPr>
            <p:cNvSpPr/>
            <p:nvPr/>
          </p:nvSpPr>
          <p:spPr>
            <a:xfrm>
              <a:off x="1857045" y="4448480"/>
              <a:ext cx="1327750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Costado</a:t>
              </a:r>
            </a:p>
          </p:txBody>
        </p:sp>
        <p:sp>
          <p:nvSpPr>
            <p:cNvPr id="62" name="Rectángulo 61">
              <a:extLst>
                <a:ext uri="{FF2B5EF4-FFF2-40B4-BE49-F238E27FC236}">
                  <a16:creationId xmlns:a16="http://schemas.microsoft.com/office/drawing/2014/main" id="{5A4E51EF-8D78-4EC7-9B0F-BE0BEA9BB197}"/>
                </a:ext>
              </a:extLst>
            </p:cNvPr>
            <p:cNvSpPr/>
            <p:nvPr/>
          </p:nvSpPr>
          <p:spPr>
            <a:xfrm>
              <a:off x="1867696" y="4627222"/>
              <a:ext cx="60857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Cadera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63" name="Rectángulo 62">
              <a:extLst>
                <a:ext uri="{FF2B5EF4-FFF2-40B4-BE49-F238E27FC236}">
                  <a16:creationId xmlns:a16="http://schemas.microsoft.com/office/drawing/2014/main" id="{14010947-628E-4464-9589-CBFF26BCD86C}"/>
                </a:ext>
              </a:extLst>
            </p:cNvPr>
            <p:cNvSpPr/>
            <p:nvPr/>
          </p:nvSpPr>
          <p:spPr>
            <a:xfrm>
              <a:off x="1867696" y="4813319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Rodilla</a:t>
              </a:r>
            </a:p>
          </p:txBody>
        </p:sp>
        <p:sp>
          <p:nvSpPr>
            <p:cNvPr id="64" name="Rectángulo 63">
              <a:extLst>
                <a:ext uri="{FF2B5EF4-FFF2-40B4-BE49-F238E27FC236}">
                  <a16:creationId xmlns:a16="http://schemas.microsoft.com/office/drawing/2014/main" id="{B9F5A617-31DA-4B42-AA9F-20464752E28F}"/>
                </a:ext>
              </a:extLst>
            </p:cNvPr>
            <p:cNvSpPr/>
            <p:nvPr/>
          </p:nvSpPr>
          <p:spPr>
            <a:xfrm>
              <a:off x="1862655" y="5016100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Rodilla</a:t>
              </a:r>
            </a:p>
          </p:txBody>
        </p:sp>
        <p:grpSp>
          <p:nvGrpSpPr>
            <p:cNvPr id="65" name="Grupo 64">
              <a:extLst>
                <a:ext uri="{FF2B5EF4-FFF2-40B4-BE49-F238E27FC236}">
                  <a16:creationId xmlns:a16="http://schemas.microsoft.com/office/drawing/2014/main" id="{320CD5EF-93F7-494C-8D7A-6A0B8DEABED7}"/>
                </a:ext>
              </a:extLst>
            </p:cNvPr>
            <p:cNvGrpSpPr/>
            <p:nvPr/>
          </p:nvGrpSpPr>
          <p:grpSpPr>
            <a:xfrm>
              <a:off x="3122565" y="4330398"/>
              <a:ext cx="319496" cy="903494"/>
              <a:chOff x="499785" y="4324233"/>
              <a:chExt cx="319496" cy="903494"/>
            </a:xfrm>
          </p:grpSpPr>
          <p:sp>
            <p:nvSpPr>
              <p:cNvPr id="66" name="Rectángulo 65">
                <a:extLst>
                  <a:ext uri="{FF2B5EF4-FFF2-40B4-BE49-F238E27FC236}">
                    <a16:creationId xmlns:a16="http://schemas.microsoft.com/office/drawing/2014/main" id="{F5AFC7C4-3C8D-4234-9F99-591641CB149C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7" name="Rectángulo 66">
                <a:extLst>
                  <a:ext uri="{FF2B5EF4-FFF2-40B4-BE49-F238E27FC236}">
                    <a16:creationId xmlns:a16="http://schemas.microsoft.com/office/drawing/2014/main" id="{672EC4D9-7968-40EF-8E37-0AB1B0B57B4D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8" name="Rectángulo 67">
                <a:extLst>
                  <a:ext uri="{FF2B5EF4-FFF2-40B4-BE49-F238E27FC236}">
                    <a16:creationId xmlns:a16="http://schemas.microsoft.com/office/drawing/2014/main" id="{79992F34-89A5-437A-A008-60DF00CD58FB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9" name="Rectángulo 68">
                <a:extLst>
                  <a:ext uri="{FF2B5EF4-FFF2-40B4-BE49-F238E27FC236}">
                    <a16:creationId xmlns:a16="http://schemas.microsoft.com/office/drawing/2014/main" id="{5A44A7C8-1EF2-4BA3-A253-805C71A8205A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70" name="Rectángulo 69">
                <a:extLst>
                  <a:ext uri="{FF2B5EF4-FFF2-40B4-BE49-F238E27FC236}">
                    <a16:creationId xmlns:a16="http://schemas.microsoft.com/office/drawing/2014/main" id="{9FCEB1F4-D108-40F4-9C61-46A7811EF12A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71" name="Rectángulo 70">
              <a:extLst>
                <a:ext uri="{FF2B5EF4-FFF2-40B4-BE49-F238E27FC236}">
                  <a16:creationId xmlns:a16="http://schemas.microsoft.com/office/drawing/2014/main" id="{7667203C-F86F-4632-8695-E8C8F777376B}"/>
                </a:ext>
              </a:extLst>
            </p:cNvPr>
            <p:cNvSpPr/>
            <p:nvPr/>
          </p:nvSpPr>
          <p:spPr>
            <a:xfrm>
              <a:off x="3391445" y="4257235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Pantalones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2" name="Rectángulo 71">
              <a:extLst>
                <a:ext uri="{FF2B5EF4-FFF2-40B4-BE49-F238E27FC236}">
                  <a16:creationId xmlns:a16="http://schemas.microsoft.com/office/drawing/2014/main" id="{58BFB19A-50EB-45F1-A3CE-85D479F6FF63}"/>
                </a:ext>
              </a:extLst>
            </p:cNvPr>
            <p:cNvSpPr/>
            <p:nvPr/>
          </p:nvSpPr>
          <p:spPr>
            <a:xfrm>
              <a:off x="3392643" y="4443247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Falda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3" name="Rectángulo 72">
              <a:extLst>
                <a:ext uri="{FF2B5EF4-FFF2-40B4-BE49-F238E27FC236}">
                  <a16:creationId xmlns:a16="http://schemas.microsoft.com/office/drawing/2014/main" id="{1D61C0AB-6E23-4955-B604-F5425931A240}"/>
                </a:ext>
              </a:extLst>
            </p:cNvPr>
            <p:cNvSpPr/>
            <p:nvPr/>
          </p:nvSpPr>
          <p:spPr>
            <a:xfrm>
              <a:off x="3388231" y="4632248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Brazos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4" name="Rectángulo 73">
              <a:extLst>
                <a:ext uri="{FF2B5EF4-FFF2-40B4-BE49-F238E27FC236}">
                  <a16:creationId xmlns:a16="http://schemas.microsoft.com/office/drawing/2014/main" id="{82FFD66E-2E43-472B-9751-82F25D60E63F}"/>
                </a:ext>
              </a:extLst>
            </p:cNvPr>
            <p:cNvSpPr/>
            <p:nvPr/>
          </p:nvSpPr>
          <p:spPr>
            <a:xfrm>
              <a:off x="3391445" y="4824776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Brazos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5" name="Rectángulo 74">
              <a:extLst>
                <a:ext uri="{FF2B5EF4-FFF2-40B4-BE49-F238E27FC236}">
                  <a16:creationId xmlns:a16="http://schemas.microsoft.com/office/drawing/2014/main" id="{567DC8AA-44AB-4858-80A5-59093DB9B205}"/>
                </a:ext>
              </a:extLst>
            </p:cNvPr>
            <p:cNvSpPr/>
            <p:nvPr/>
          </p:nvSpPr>
          <p:spPr>
            <a:xfrm>
              <a:off x="3392014" y="5019687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Puños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77" name="Grupo 76">
            <a:extLst>
              <a:ext uri="{FF2B5EF4-FFF2-40B4-BE49-F238E27FC236}">
                <a16:creationId xmlns:a16="http://schemas.microsoft.com/office/drawing/2014/main" id="{E1C409F8-653D-4D9B-BD5A-C6F51AAA093A}"/>
              </a:ext>
            </a:extLst>
          </p:cNvPr>
          <p:cNvGrpSpPr/>
          <p:nvPr/>
        </p:nvGrpSpPr>
        <p:grpSpPr>
          <a:xfrm>
            <a:off x="827247" y="5284367"/>
            <a:ext cx="3869438" cy="314947"/>
            <a:chOff x="846774" y="1908569"/>
            <a:chExt cx="3869438" cy="314947"/>
          </a:xfrm>
        </p:grpSpPr>
        <p:sp>
          <p:nvSpPr>
            <p:cNvPr id="78" name="Rectángulo: esquinas redondeadas 77">
              <a:extLst>
                <a:ext uri="{FF2B5EF4-FFF2-40B4-BE49-F238E27FC236}">
                  <a16:creationId xmlns:a16="http://schemas.microsoft.com/office/drawing/2014/main" id="{2060D2E5-A165-4593-B293-BEB07BBA723F}"/>
                </a:ext>
              </a:extLst>
            </p:cNvPr>
            <p:cNvSpPr/>
            <p:nvPr/>
          </p:nvSpPr>
          <p:spPr>
            <a:xfrm>
              <a:off x="888509" y="1931042"/>
              <a:ext cx="3548063" cy="267576"/>
            </a:xfrm>
            <a:prstGeom prst="roundRect">
              <a:avLst>
                <a:gd name="adj" fmla="val 3808"/>
              </a:avLst>
            </a:prstGeom>
            <a:solidFill>
              <a:srgbClr val="E5EBF7"/>
            </a:solidFill>
            <a:ln w="6350"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79" name="Rectángulo 78">
              <a:extLst>
                <a:ext uri="{FF2B5EF4-FFF2-40B4-BE49-F238E27FC236}">
                  <a16:creationId xmlns:a16="http://schemas.microsoft.com/office/drawing/2014/main" id="{E7877A37-7626-4D32-BC91-E7815A0457B0}"/>
                </a:ext>
              </a:extLst>
            </p:cNvPr>
            <p:cNvSpPr/>
            <p:nvPr/>
          </p:nvSpPr>
          <p:spPr>
            <a:xfrm>
              <a:off x="846774" y="1910995"/>
              <a:ext cx="140708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Material Utilizado</a:t>
              </a:r>
            </a:p>
          </p:txBody>
        </p:sp>
        <p:sp>
          <p:nvSpPr>
            <p:cNvPr id="80" name="Rectángulo 79">
              <a:extLst>
                <a:ext uri="{FF2B5EF4-FFF2-40B4-BE49-F238E27FC236}">
                  <a16:creationId xmlns:a16="http://schemas.microsoft.com/office/drawing/2014/main" id="{EED52FFC-D234-4972-9362-CCA8BD8E1E1D}"/>
                </a:ext>
              </a:extLst>
            </p:cNvPr>
            <p:cNvSpPr/>
            <p:nvPr/>
          </p:nvSpPr>
          <p:spPr>
            <a:xfrm>
              <a:off x="1951784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81" name="Rectángulo 80">
              <a:extLst>
                <a:ext uri="{FF2B5EF4-FFF2-40B4-BE49-F238E27FC236}">
                  <a16:creationId xmlns:a16="http://schemas.microsoft.com/office/drawing/2014/main" id="{810D7B33-A378-48EE-81DB-D80ABF08CAFF}"/>
                </a:ext>
              </a:extLst>
            </p:cNvPr>
            <p:cNvSpPr/>
            <p:nvPr/>
          </p:nvSpPr>
          <p:spPr>
            <a:xfrm>
              <a:off x="2018850" y="1908569"/>
              <a:ext cx="1230415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Traído por cliente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82" name="Rectángulo 81">
              <a:extLst>
                <a:ext uri="{FF2B5EF4-FFF2-40B4-BE49-F238E27FC236}">
                  <a16:creationId xmlns:a16="http://schemas.microsoft.com/office/drawing/2014/main" id="{C6BA340D-8998-4AB9-89C7-B008C984CE74}"/>
                </a:ext>
              </a:extLst>
            </p:cNvPr>
            <p:cNvSpPr/>
            <p:nvPr/>
          </p:nvSpPr>
          <p:spPr>
            <a:xfrm>
              <a:off x="3114635" y="2000787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85" name="Rectángulo 84">
              <a:extLst>
                <a:ext uri="{FF2B5EF4-FFF2-40B4-BE49-F238E27FC236}">
                  <a16:creationId xmlns:a16="http://schemas.microsoft.com/office/drawing/2014/main" id="{E804BDC5-B8E3-4BEE-B9A1-7A7F9FE1772F}"/>
                </a:ext>
              </a:extLst>
            </p:cNvPr>
            <p:cNvSpPr/>
            <p:nvPr/>
          </p:nvSpPr>
          <p:spPr>
            <a:xfrm>
              <a:off x="3194974" y="1908569"/>
              <a:ext cx="152123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Comprado por uno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pic>
        <p:nvPicPr>
          <p:cNvPr id="86" name="Imagen 85">
            <a:extLst>
              <a:ext uri="{FF2B5EF4-FFF2-40B4-BE49-F238E27FC236}">
                <a16:creationId xmlns:a16="http://schemas.microsoft.com/office/drawing/2014/main" id="{5E40D706-1789-41B8-8B26-B918DFB9E15B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203" t="66278" r="8673" b="23356"/>
          <a:stretch/>
        </p:blipFill>
        <p:spPr>
          <a:xfrm>
            <a:off x="420002" y="5572807"/>
            <a:ext cx="4301657" cy="745544"/>
          </a:xfrm>
          <a:prstGeom prst="rect">
            <a:avLst/>
          </a:prstGeom>
        </p:spPr>
      </p:pic>
      <p:grpSp>
        <p:nvGrpSpPr>
          <p:cNvPr id="99" name="Grupo 98">
            <a:extLst>
              <a:ext uri="{FF2B5EF4-FFF2-40B4-BE49-F238E27FC236}">
                <a16:creationId xmlns:a16="http://schemas.microsoft.com/office/drawing/2014/main" id="{A495B0AB-2D8A-4029-A820-29583E476264}"/>
              </a:ext>
            </a:extLst>
          </p:cNvPr>
          <p:cNvGrpSpPr/>
          <p:nvPr/>
        </p:nvGrpSpPr>
        <p:grpSpPr>
          <a:xfrm>
            <a:off x="513886" y="6402346"/>
            <a:ext cx="4328637" cy="751470"/>
            <a:chOff x="507023" y="6357999"/>
            <a:chExt cx="4328637" cy="751470"/>
          </a:xfrm>
        </p:grpSpPr>
        <p:sp>
          <p:nvSpPr>
            <p:cNvPr id="88" name="Rectángulo 87">
              <a:extLst>
                <a:ext uri="{FF2B5EF4-FFF2-40B4-BE49-F238E27FC236}">
                  <a16:creationId xmlns:a16="http://schemas.microsoft.com/office/drawing/2014/main" id="{CABB359B-7FAA-4851-BFBB-C7E16CD1F9CA}"/>
                </a:ext>
              </a:extLst>
            </p:cNvPr>
            <p:cNvSpPr/>
            <p:nvPr/>
          </p:nvSpPr>
          <p:spPr>
            <a:xfrm>
              <a:off x="507023" y="6357999"/>
              <a:ext cx="1590222" cy="34394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6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Formas de Pago</a:t>
              </a:r>
              <a:endParaRPr lang="es-CL" sz="16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89" name="Rectángulo 88">
              <a:extLst>
                <a:ext uri="{FF2B5EF4-FFF2-40B4-BE49-F238E27FC236}">
                  <a16:creationId xmlns:a16="http://schemas.microsoft.com/office/drawing/2014/main" id="{5C3FB13F-67AB-4E67-B8DB-16F6AEF462D6}"/>
                </a:ext>
              </a:extLst>
            </p:cNvPr>
            <p:cNvSpPr/>
            <p:nvPr/>
          </p:nvSpPr>
          <p:spPr>
            <a:xfrm>
              <a:off x="508665" y="6755574"/>
              <a:ext cx="118105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Total a Pagar: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90" name="Conector recto 89">
              <a:extLst>
                <a:ext uri="{FF2B5EF4-FFF2-40B4-BE49-F238E27FC236}">
                  <a16:creationId xmlns:a16="http://schemas.microsoft.com/office/drawing/2014/main" id="{E991F5D5-602F-41C6-A05E-4F641BA735F5}"/>
                </a:ext>
              </a:extLst>
            </p:cNvPr>
            <p:cNvCxnSpPr>
              <a:cxnSpLocks/>
            </p:cNvCxnSpPr>
            <p:nvPr/>
          </p:nvCxnSpPr>
          <p:spPr>
            <a:xfrm>
              <a:off x="1405339" y="6956676"/>
              <a:ext cx="1125661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3" name="Rectángulo 92">
              <a:extLst>
                <a:ext uri="{FF2B5EF4-FFF2-40B4-BE49-F238E27FC236}">
                  <a16:creationId xmlns:a16="http://schemas.microsoft.com/office/drawing/2014/main" id="{6EBF0BAA-1830-4082-9014-C97DF0F57357}"/>
                </a:ext>
              </a:extLst>
            </p:cNvPr>
            <p:cNvSpPr/>
            <p:nvPr/>
          </p:nvSpPr>
          <p:spPr>
            <a:xfrm>
              <a:off x="2618328" y="6480608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94" name="Rectángulo 93">
              <a:extLst>
                <a:ext uri="{FF2B5EF4-FFF2-40B4-BE49-F238E27FC236}">
                  <a16:creationId xmlns:a16="http://schemas.microsoft.com/office/drawing/2014/main" id="{6B27A875-5C49-4CE4-884A-53A0A9CD71C2}"/>
                </a:ext>
              </a:extLst>
            </p:cNvPr>
            <p:cNvSpPr/>
            <p:nvPr/>
          </p:nvSpPr>
          <p:spPr>
            <a:xfrm>
              <a:off x="2698547" y="6392360"/>
              <a:ext cx="213711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50% Adel</a:t>
              </a: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anto / 50% Entrega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5" name="Rectángulo 94">
              <a:extLst>
                <a:ext uri="{FF2B5EF4-FFF2-40B4-BE49-F238E27FC236}">
                  <a16:creationId xmlns:a16="http://schemas.microsoft.com/office/drawing/2014/main" id="{796D9CDE-CE6A-44BC-B977-018DBDB7ADB1}"/>
                </a:ext>
              </a:extLst>
            </p:cNvPr>
            <p:cNvSpPr/>
            <p:nvPr/>
          </p:nvSpPr>
          <p:spPr>
            <a:xfrm>
              <a:off x="2618327" y="6671604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96" name="Rectángulo 95">
              <a:extLst>
                <a:ext uri="{FF2B5EF4-FFF2-40B4-BE49-F238E27FC236}">
                  <a16:creationId xmlns:a16="http://schemas.microsoft.com/office/drawing/2014/main" id="{E1A9C05A-E9F5-40BA-9B89-F4925868A6E2}"/>
                </a:ext>
              </a:extLst>
            </p:cNvPr>
            <p:cNvSpPr/>
            <p:nvPr/>
          </p:nvSpPr>
          <p:spPr>
            <a:xfrm>
              <a:off x="2698547" y="6590190"/>
              <a:ext cx="125637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Tarjeta de Crédito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7" name="Rectángulo 96">
              <a:extLst>
                <a:ext uri="{FF2B5EF4-FFF2-40B4-BE49-F238E27FC236}">
                  <a16:creationId xmlns:a16="http://schemas.microsoft.com/office/drawing/2014/main" id="{FDB9D3DA-79A0-4743-B169-42B0206C7917}"/>
                </a:ext>
              </a:extLst>
            </p:cNvPr>
            <p:cNvSpPr/>
            <p:nvPr/>
          </p:nvSpPr>
          <p:spPr>
            <a:xfrm>
              <a:off x="2734595" y="6796948"/>
              <a:ext cx="125637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Pago Completo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8" name="Rectángulo 97">
              <a:extLst>
                <a:ext uri="{FF2B5EF4-FFF2-40B4-BE49-F238E27FC236}">
                  <a16:creationId xmlns:a16="http://schemas.microsoft.com/office/drawing/2014/main" id="{C23ACB03-E850-4859-963B-A4D496E13724}"/>
                </a:ext>
              </a:extLst>
            </p:cNvPr>
            <p:cNvSpPr/>
            <p:nvPr/>
          </p:nvSpPr>
          <p:spPr>
            <a:xfrm>
              <a:off x="2618327" y="6872424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</p:grpSp>
      <p:sp>
        <p:nvSpPr>
          <p:cNvPr id="83" name="Rectángulo 82">
            <a:extLst>
              <a:ext uri="{FF2B5EF4-FFF2-40B4-BE49-F238E27FC236}">
                <a16:creationId xmlns:a16="http://schemas.microsoft.com/office/drawing/2014/main" id="{FF1B5714-D46E-4962-9BD8-8C3EB344E93F}"/>
              </a:ext>
            </a:extLst>
          </p:cNvPr>
          <p:cNvSpPr/>
          <p:nvPr/>
        </p:nvSpPr>
        <p:spPr>
          <a:xfrm>
            <a:off x="551357" y="63750"/>
            <a:ext cx="4148168" cy="107830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07000"/>
              </a:lnSpc>
              <a:spcAft>
                <a:spcPts val="726"/>
              </a:spcAft>
            </a:pPr>
            <a:r>
              <a:rPr lang="es-CL" sz="5988" dirty="0">
                <a:solidFill>
                  <a:schemeClr val="bg1"/>
                </a:solidFill>
                <a:latin typeface="Angelface" pitchFamily="50" charset="0"/>
                <a:ea typeface="Calibri" panose="020F0502020204030204" pitchFamily="34" charset="0"/>
                <a:cs typeface="Times New Roman" panose="02020603050405020304" pitchFamily="18" charset="0"/>
              </a:rPr>
              <a:t>Ordenes de Venta</a:t>
            </a:r>
            <a:endParaRPr lang="es-CL" sz="6532" dirty="0">
              <a:solidFill>
                <a:schemeClr val="bg1"/>
              </a:solidFill>
              <a:latin typeface="Angelface" pitchFamily="50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101" name="Rectángulo: esquinas redondeadas 100">
            <a:extLst>
              <a:ext uri="{FF2B5EF4-FFF2-40B4-BE49-F238E27FC236}">
                <a16:creationId xmlns:a16="http://schemas.microsoft.com/office/drawing/2014/main" id="{0A155951-9671-4EA6-9BA5-4894C98CB333}"/>
              </a:ext>
            </a:extLst>
          </p:cNvPr>
          <p:cNvSpPr/>
          <p:nvPr/>
        </p:nvSpPr>
        <p:spPr>
          <a:xfrm>
            <a:off x="473237" y="1582469"/>
            <a:ext cx="4223447" cy="604994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111" name="Rectángulo: esquinas redondeadas 110">
            <a:extLst>
              <a:ext uri="{FF2B5EF4-FFF2-40B4-BE49-F238E27FC236}">
                <a16:creationId xmlns:a16="http://schemas.microsoft.com/office/drawing/2014/main" id="{2F0F5CEE-A183-4B39-8715-F1C8F735566B}"/>
              </a:ext>
            </a:extLst>
          </p:cNvPr>
          <p:cNvSpPr/>
          <p:nvPr/>
        </p:nvSpPr>
        <p:spPr>
          <a:xfrm>
            <a:off x="524368" y="3850804"/>
            <a:ext cx="4115236" cy="1279658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113" name="Rectángulo: esquinas redondeadas 112">
            <a:extLst>
              <a:ext uri="{FF2B5EF4-FFF2-40B4-BE49-F238E27FC236}">
                <a16:creationId xmlns:a16="http://schemas.microsoft.com/office/drawing/2014/main" id="{907035ED-50C6-4207-BD92-D5027B05F656}"/>
              </a:ext>
            </a:extLst>
          </p:cNvPr>
          <p:cNvSpPr/>
          <p:nvPr/>
        </p:nvSpPr>
        <p:spPr>
          <a:xfrm>
            <a:off x="521789" y="6431097"/>
            <a:ext cx="4115236" cy="762266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</p:spTree>
    <p:extLst>
      <p:ext uri="{BB962C8B-B14F-4D97-AF65-F5344CB8AC3E}">
        <p14:creationId xmlns:p14="http://schemas.microsoft.com/office/powerpoint/2010/main" val="4247765917"/>
      </p:ext>
    </p:extLst>
  </p:cSld>
  <p:clrMapOvr>
    <a:masterClrMapping/>
  </p:clrMapOvr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4" name="Imagen 113">
            <a:extLst>
              <a:ext uri="{FF2B5EF4-FFF2-40B4-BE49-F238E27FC236}">
                <a16:creationId xmlns:a16="http://schemas.microsoft.com/office/drawing/2014/main" id="{E2C72D66-3C05-40F4-818E-4CB8631B94FA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26633" t="9514" r="29569" b="27352"/>
          <a:stretch/>
        </p:blipFill>
        <p:spPr>
          <a:xfrm rot="16200000">
            <a:off x="2185505" y="-1998928"/>
            <a:ext cx="697876" cy="5068891"/>
          </a:xfrm>
          <a:prstGeom prst="rect">
            <a:avLst/>
          </a:prstGeom>
        </p:spPr>
      </p:pic>
      <p:sp>
        <p:nvSpPr>
          <p:cNvPr id="112" name="Rectángulo: esquinas redondeadas 111">
            <a:extLst>
              <a:ext uri="{FF2B5EF4-FFF2-40B4-BE49-F238E27FC236}">
                <a16:creationId xmlns:a16="http://schemas.microsoft.com/office/drawing/2014/main" id="{E115D612-3661-42A9-A486-91A7B88EA55F}"/>
              </a:ext>
            </a:extLst>
          </p:cNvPr>
          <p:cNvSpPr/>
          <p:nvPr/>
        </p:nvSpPr>
        <p:spPr>
          <a:xfrm>
            <a:off x="440504" y="6367648"/>
            <a:ext cx="4290148" cy="890633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110" name="Rectángulo: esquinas redondeadas 109">
            <a:extLst>
              <a:ext uri="{FF2B5EF4-FFF2-40B4-BE49-F238E27FC236}">
                <a16:creationId xmlns:a16="http://schemas.microsoft.com/office/drawing/2014/main" id="{9B78243E-FF09-471B-A928-593DCFE6BCF1}"/>
              </a:ext>
            </a:extLst>
          </p:cNvPr>
          <p:cNvSpPr/>
          <p:nvPr/>
        </p:nvSpPr>
        <p:spPr>
          <a:xfrm>
            <a:off x="440505" y="3776826"/>
            <a:ext cx="4290148" cy="1439386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84" name="Rectángulo: esquinas redondeadas 83">
            <a:extLst>
              <a:ext uri="{FF2B5EF4-FFF2-40B4-BE49-F238E27FC236}">
                <a16:creationId xmlns:a16="http://schemas.microsoft.com/office/drawing/2014/main" id="{AD7414DD-8DE6-45B8-8112-9BDDF0B186AF}"/>
              </a:ext>
            </a:extLst>
          </p:cNvPr>
          <p:cNvSpPr/>
          <p:nvPr/>
        </p:nvSpPr>
        <p:spPr>
          <a:xfrm>
            <a:off x="420001" y="1536627"/>
            <a:ext cx="4310651" cy="697874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2" name="Rectángulo: esquinas redondeadas 1">
            <a:extLst>
              <a:ext uri="{FF2B5EF4-FFF2-40B4-BE49-F238E27FC236}">
                <a16:creationId xmlns:a16="http://schemas.microsoft.com/office/drawing/2014/main" id="{99FF4510-806D-4AC7-8D73-69B355A697B8}"/>
              </a:ext>
            </a:extLst>
          </p:cNvPr>
          <p:cNvSpPr/>
          <p:nvPr/>
        </p:nvSpPr>
        <p:spPr>
          <a:xfrm>
            <a:off x="1308997" y="1142665"/>
            <a:ext cx="1021080" cy="217998"/>
          </a:xfrm>
          <a:prstGeom prst="roundRect">
            <a:avLst>
              <a:gd name="adj" fmla="val 0"/>
            </a:avLst>
          </a:prstGeom>
          <a:noFill/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4" name="Rectángulo 3">
            <a:extLst>
              <a:ext uri="{FF2B5EF4-FFF2-40B4-BE49-F238E27FC236}">
                <a16:creationId xmlns:a16="http://schemas.microsoft.com/office/drawing/2014/main" id="{2AFB77A1-E7B9-4F47-9144-3CC7BDF7EE3D}"/>
              </a:ext>
            </a:extLst>
          </p:cNvPr>
          <p:cNvSpPr/>
          <p:nvPr/>
        </p:nvSpPr>
        <p:spPr>
          <a:xfrm>
            <a:off x="440504" y="1056234"/>
            <a:ext cx="1021080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N.º Pedido</a:t>
            </a:r>
            <a:endParaRPr lang="es-CL" dirty="0">
              <a:effectLst/>
              <a:latin typeface="Akazan Lt" panose="02000506020000020003" pitchFamily="2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5" name="Rectángulo: esquinas redondeadas 4">
            <a:extLst>
              <a:ext uri="{FF2B5EF4-FFF2-40B4-BE49-F238E27FC236}">
                <a16:creationId xmlns:a16="http://schemas.microsoft.com/office/drawing/2014/main" id="{2842A9BB-0E44-4F1E-97DD-EF7322732B51}"/>
              </a:ext>
            </a:extLst>
          </p:cNvPr>
          <p:cNvSpPr/>
          <p:nvPr/>
        </p:nvSpPr>
        <p:spPr>
          <a:xfrm>
            <a:off x="3675604" y="1142059"/>
            <a:ext cx="1021080" cy="217998"/>
          </a:xfrm>
          <a:prstGeom prst="roundRect">
            <a:avLst>
              <a:gd name="adj" fmla="val 0"/>
            </a:avLst>
          </a:prstGeom>
          <a:noFill/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6" name="Rectángulo 5">
            <a:extLst>
              <a:ext uri="{FF2B5EF4-FFF2-40B4-BE49-F238E27FC236}">
                <a16:creationId xmlns:a16="http://schemas.microsoft.com/office/drawing/2014/main" id="{7F3D37A6-278E-4B2C-8776-6E7C1A84784E}"/>
              </a:ext>
            </a:extLst>
          </p:cNvPr>
          <p:cNvSpPr/>
          <p:nvPr/>
        </p:nvSpPr>
        <p:spPr>
          <a:xfrm>
            <a:off x="3079506" y="1063864"/>
            <a:ext cx="1021080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Fecha</a:t>
            </a:r>
          </a:p>
        </p:txBody>
      </p:sp>
      <p:grpSp>
        <p:nvGrpSpPr>
          <p:cNvPr id="17" name="Grupo 16">
            <a:extLst>
              <a:ext uri="{FF2B5EF4-FFF2-40B4-BE49-F238E27FC236}">
                <a16:creationId xmlns:a16="http://schemas.microsoft.com/office/drawing/2014/main" id="{A1221EF0-FDFE-48C3-A647-6370BEFC3A9F}"/>
              </a:ext>
            </a:extLst>
          </p:cNvPr>
          <p:cNvGrpSpPr/>
          <p:nvPr/>
        </p:nvGrpSpPr>
        <p:grpSpPr>
          <a:xfrm>
            <a:off x="428996" y="1535416"/>
            <a:ext cx="4190338" cy="715275"/>
            <a:chOff x="461175" y="1120552"/>
            <a:chExt cx="4190338" cy="715275"/>
          </a:xfrm>
        </p:grpSpPr>
        <p:sp>
          <p:nvSpPr>
            <p:cNvPr id="8" name="Rectángulo 7">
              <a:extLst>
                <a:ext uri="{FF2B5EF4-FFF2-40B4-BE49-F238E27FC236}">
                  <a16:creationId xmlns:a16="http://schemas.microsoft.com/office/drawing/2014/main" id="{9A52EE84-0DE8-4F26-AD5E-3CE20593F425}"/>
                </a:ext>
              </a:extLst>
            </p:cNvPr>
            <p:cNvSpPr/>
            <p:nvPr/>
          </p:nvSpPr>
          <p:spPr>
            <a:xfrm>
              <a:off x="477077" y="1120552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Cliente: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" name="Rectángulo 8">
              <a:extLst>
                <a:ext uri="{FF2B5EF4-FFF2-40B4-BE49-F238E27FC236}">
                  <a16:creationId xmlns:a16="http://schemas.microsoft.com/office/drawing/2014/main" id="{0293D1B7-439B-4947-A5F0-41627F3784A1}"/>
                </a:ext>
              </a:extLst>
            </p:cNvPr>
            <p:cNvSpPr/>
            <p:nvPr/>
          </p:nvSpPr>
          <p:spPr>
            <a:xfrm>
              <a:off x="461175" y="1452518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Teléfono: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10" name="Rectángulo 9">
              <a:extLst>
                <a:ext uri="{FF2B5EF4-FFF2-40B4-BE49-F238E27FC236}">
                  <a16:creationId xmlns:a16="http://schemas.microsoft.com/office/drawing/2014/main" id="{18CEE0AE-BC72-4F64-89A2-783C42213717}"/>
                </a:ext>
              </a:extLst>
            </p:cNvPr>
            <p:cNvSpPr/>
            <p:nvPr/>
          </p:nvSpPr>
          <p:spPr>
            <a:xfrm>
              <a:off x="2542395" y="1460468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Celular: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12" name="Conector recto 11">
              <a:extLst>
                <a:ext uri="{FF2B5EF4-FFF2-40B4-BE49-F238E27FC236}">
                  <a16:creationId xmlns:a16="http://schemas.microsoft.com/office/drawing/2014/main" id="{44FD2E21-B38E-48E6-8AF0-3E3DE6E69487}"/>
                </a:ext>
              </a:extLst>
            </p:cNvPr>
            <p:cNvCxnSpPr/>
            <p:nvPr/>
          </p:nvCxnSpPr>
          <p:spPr>
            <a:xfrm>
              <a:off x="1089328" y="1380954"/>
              <a:ext cx="3562185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Conector recto 12">
              <a:extLst>
                <a:ext uri="{FF2B5EF4-FFF2-40B4-BE49-F238E27FC236}">
                  <a16:creationId xmlns:a16="http://schemas.microsoft.com/office/drawing/2014/main" id="{FF0615F5-297B-42CC-9227-B689F664423A}"/>
                </a:ext>
              </a:extLst>
            </p:cNvPr>
            <p:cNvCxnSpPr>
              <a:cxnSpLocks/>
            </p:cNvCxnSpPr>
            <p:nvPr/>
          </p:nvCxnSpPr>
          <p:spPr>
            <a:xfrm>
              <a:off x="1194019" y="1700333"/>
              <a:ext cx="1348376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" name="Conector recto 14">
              <a:extLst>
                <a:ext uri="{FF2B5EF4-FFF2-40B4-BE49-F238E27FC236}">
                  <a16:creationId xmlns:a16="http://schemas.microsoft.com/office/drawing/2014/main" id="{BD48C7B8-5CAC-4F82-9216-C8AB344C1EF2}"/>
                </a:ext>
              </a:extLst>
            </p:cNvPr>
            <p:cNvCxnSpPr>
              <a:cxnSpLocks/>
            </p:cNvCxnSpPr>
            <p:nvPr/>
          </p:nvCxnSpPr>
          <p:spPr>
            <a:xfrm>
              <a:off x="3228230" y="1700333"/>
              <a:ext cx="1423283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7" name="Grupo 26">
            <a:extLst>
              <a:ext uri="{FF2B5EF4-FFF2-40B4-BE49-F238E27FC236}">
                <a16:creationId xmlns:a16="http://schemas.microsoft.com/office/drawing/2014/main" id="{D011FB4B-7475-4BE9-A358-6DA41A8D12AD}"/>
              </a:ext>
            </a:extLst>
          </p:cNvPr>
          <p:cNvGrpSpPr/>
          <p:nvPr/>
        </p:nvGrpSpPr>
        <p:grpSpPr>
          <a:xfrm>
            <a:off x="899417" y="2332501"/>
            <a:ext cx="3359980" cy="319046"/>
            <a:chOff x="864702" y="1908569"/>
            <a:chExt cx="3359980" cy="319046"/>
          </a:xfrm>
        </p:grpSpPr>
        <p:sp>
          <p:nvSpPr>
            <p:cNvPr id="19" name="Rectángulo: esquinas redondeadas 18">
              <a:extLst>
                <a:ext uri="{FF2B5EF4-FFF2-40B4-BE49-F238E27FC236}">
                  <a16:creationId xmlns:a16="http://schemas.microsoft.com/office/drawing/2014/main" id="{90C1F828-0023-4BD0-AE55-1A1D3BABD5CA}"/>
                </a:ext>
              </a:extLst>
            </p:cNvPr>
            <p:cNvSpPr/>
            <p:nvPr/>
          </p:nvSpPr>
          <p:spPr>
            <a:xfrm>
              <a:off x="888509" y="1931042"/>
              <a:ext cx="3336173" cy="267576"/>
            </a:xfrm>
            <a:prstGeom prst="roundRect">
              <a:avLst>
                <a:gd name="adj" fmla="val 3808"/>
              </a:avLst>
            </a:prstGeom>
            <a:solidFill>
              <a:srgbClr val="E5EBF7"/>
            </a:solidFill>
            <a:ln w="6350"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20" name="Rectángulo 19">
              <a:extLst>
                <a:ext uri="{FF2B5EF4-FFF2-40B4-BE49-F238E27FC236}">
                  <a16:creationId xmlns:a16="http://schemas.microsoft.com/office/drawing/2014/main" id="{56986F0A-658A-4DCF-8EF6-0F185C7C5060}"/>
                </a:ext>
              </a:extLst>
            </p:cNvPr>
            <p:cNvSpPr/>
            <p:nvPr/>
          </p:nvSpPr>
          <p:spPr>
            <a:xfrm>
              <a:off x="864702" y="1910995"/>
              <a:ext cx="140708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Tipo de Servicio: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21" name="Rectángulo 20">
              <a:extLst>
                <a:ext uri="{FF2B5EF4-FFF2-40B4-BE49-F238E27FC236}">
                  <a16:creationId xmlns:a16="http://schemas.microsoft.com/office/drawing/2014/main" id="{6492D76D-BD6D-4616-9DE0-599FC92A6658}"/>
                </a:ext>
              </a:extLst>
            </p:cNvPr>
            <p:cNvSpPr/>
            <p:nvPr/>
          </p:nvSpPr>
          <p:spPr>
            <a:xfrm>
              <a:off x="1993616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2" name="Rectángulo 21">
              <a:extLst>
                <a:ext uri="{FF2B5EF4-FFF2-40B4-BE49-F238E27FC236}">
                  <a16:creationId xmlns:a16="http://schemas.microsoft.com/office/drawing/2014/main" id="{BE82BD38-E445-4696-A0AB-597A418C5665}"/>
                </a:ext>
              </a:extLst>
            </p:cNvPr>
            <p:cNvSpPr/>
            <p:nvPr/>
          </p:nvSpPr>
          <p:spPr>
            <a:xfrm>
              <a:off x="2072635" y="1908569"/>
              <a:ext cx="654616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Costura</a:t>
              </a:r>
            </a:p>
          </p:txBody>
        </p:sp>
        <p:sp>
          <p:nvSpPr>
            <p:cNvPr id="23" name="Rectángulo 22">
              <a:extLst>
                <a:ext uri="{FF2B5EF4-FFF2-40B4-BE49-F238E27FC236}">
                  <a16:creationId xmlns:a16="http://schemas.microsoft.com/office/drawing/2014/main" id="{68F4B250-3831-418F-BFC4-D431DBC2CA70}"/>
                </a:ext>
              </a:extLst>
            </p:cNvPr>
            <p:cNvSpPr/>
            <p:nvPr/>
          </p:nvSpPr>
          <p:spPr>
            <a:xfrm>
              <a:off x="2660329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4" name="Rectángulo 23">
              <a:extLst>
                <a:ext uri="{FF2B5EF4-FFF2-40B4-BE49-F238E27FC236}">
                  <a16:creationId xmlns:a16="http://schemas.microsoft.com/office/drawing/2014/main" id="{4AA89D6B-DBBA-402D-AEBE-71E144A67F00}"/>
                </a:ext>
              </a:extLst>
            </p:cNvPr>
            <p:cNvSpPr/>
            <p:nvPr/>
          </p:nvSpPr>
          <p:spPr>
            <a:xfrm>
              <a:off x="2750460" y="1915094"/>
              <a:ext cx="81676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Confección</a:t>
              </a:r>
            </a:p>
          </p:txBody>
        </p:sp>
        <p:sp>
          <p:nvSpPr>
            <p:cNvPr id="25" name="Rectángulo 24">
              <a:extLst>
                <a:ext uri="{FF2B5EF4-FFF2-40B4-BE49-F238E27FC236}">
                  <a16:creationId xmlns:a16="http://schemas.microsoft.com/office/drawing/2014/main" id="{E35C0224-B0B5-4F53-8A83-F99AB3741D53}"/>
                </a:ext>
              </a:extLst>
            </p:cNvPr>
            <p:cNvSpPr/>
            <p:nvPr/>
          </p:nvSpPr>
          <p:spPr>
            <a:xfrm>
              <a:off x="3522045" y="2000787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6" name="Rectángulo 25">
              <a:extLst>
                <a:ext uri="{FF2B5EF4-FFF2-40B4-BE49-F238E27FC236}">
                  <a16:creationId xmlns:a16="http://schemas.microsoft.com/office/drawing/2014/main" id="{6D0BC1E9-E235-4F61-AC23-ACA0B4CF88CA}"/>
                </a:ext>
              </a:extLst>
            </p:cNvPr>
            <p:cNvSpPr/>
            <p:nvPr/>
          </p:nvSpPr>
          <p:spPr>
            <a:xfrm>
              <a:off x="3612029" y="1915094"/>
              <a:ext cx="552402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Otros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sp>
        <p:nvSpPr>
          <p:cNvPr id="28" name="Rectángulo 27">
            <a:extLst>
              <a:ext uri="{FF2B5EF4-FFF2-40B4-BE49-F238E27FC236}">
                <a16:creationId xmlns:a16="http://schemas.microsoft.com/office/drawing/2014/main" id="{68588BD4-AE96-4CF9-9C4B-24A6D79FE99D}"/>
              </a:ext>
            </a:extLst>
          </p:cNvPr>
          <p:cNvSpPr/>
          <p:nvPr/>
        </p:nvSpPr>
        <p:spPr>
          <a:xfrm>
            <a:off x="354701" y="2633649"/>
            <a:ext cx="2183733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Descripción del Servicio:</a:t>
            </a:r>
            <a:endParaRPr lang="es-CL" dirty="0">
              <a:effectLst/>
              <a:latin typeface="Akazan Lt" panose="02000506020000020003" pitchFamily="2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pic>
        <p:nvPicPr>
          <p:cNvPr id="30" name="Imagen 29">
            <a:extLst>
              <a:ext uri="{FF2B5EF4-FFF2-40B4-BE49-F238E27FC236}">
                <a16:creationId xmlns:a16="http://schemas.microsoft.com/office/drawing/2014/main" id="{3E931A31-DC47-4A40-8DA9-8FC83A9306DD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203" t="66278" r="8673" b="23449"/>
          <a:stretch/>
        </p:blipFill>
        <p:spPr>
          <a:xfrm>
            <a:off x="440505" y="2944813"/>
            <a:ext cx="4301657" cy="738769"/>
          </a:xfrm>
          <a:prstGeom prst="rect">
            <a:avLst/>
          </a:prstGeom>
        </p:spPr>
      </p:pic>
      <p:grpSp>
        <p:nvGrpSpPr>
          <p:cNvPr id="76" name="Grupo 75">
            <a:extLst>
              <a:ext uri="{FF2B5EF4-FFF2-40B4-BE49-F238E27FC236}">
                <a16:creationId xmlns:a16="http://schemas.microsoft.com/office/drawing/2014/main" id="{EBD2F4EC-A8BF-4680-A871-AD5F1ACFA33A}"/>
              </a:ext>
            </a:extLst>
          </p:cNvPr>
          <p:cNvGrpSpPr/>
          <p:nvPr/>
        </p:nvGrpSpPr>
        <p:grpSpPr>
          <a:xfrm>
            <a:off x="513147" y="3825721"/>
            <a:ext cx="4187950" cy="1277269"/>
            <a:chOff x="425691" y="4023521"/>
            <a:chExt cx="4187950" cy="1277269"/>
          </a:xfrm>
        </p:grpSpPr>
        <p:sp>
          <p:nvSpPr>
            <p:cNvPr id="39" name="Rectángulo 38">
              <a:extLst>
                <a:ext uri="{FF2B5EF4-FFF2-40B4-BE49-F238E27FC236}">
                  <a16:creationId xmlns:a16="http://schemas.microsoft.com/office/drawing/2014/main" id="{02E4A93C-8F9C-4884-B2B6-80528735D3E3}"/>
                </a:ext>
              </a:extLst>
            </p:cNvPr>
            <p:cNvSpPr/>
            <p:nvPr/>
          </p:nvSpPr>
          <p:spPr>
            <a:xfrm>
              <a:off x="425691" y="4023521"/>
              <a:ext cx="118105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Ficha de Medidas</a:t>
              </a:r>
            </a:p>
          </p:txBody>
        </p:sp>
        <p:sp>
          <p:nvSpPr>
            <p:cNvPr id="41" name="Rectángulo 40">
              <a:extLst>
                <a:ext uri="{FF2B5EF4-FFF2-40B4-BE49-F238E27FC236}">
                  <a16:creationId xmlns:a16="http://schemas.microsoft.com/office/drawing/2014/main" id="{92B9E128-7B4C-45E7-9BA8-B9EA85687B92}"/>
                </a:ext>
              </a:extLst>
            </p:cNvPr>
            <p:cNvSpPr/>
            <p:nvPr/>
          </p:nvSpPr>
          <p:spPr>
            <a:xfrm>
              <a:off x="754528" y="4254831"/>
              <a:ext cx="66475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H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ombros</a:t>
              </a:r>
            </a:p>
          </p:txBody>
        </p:sp>
        <p:grpSp>
          <p:nvGrpSpPr>
            <p:cNvPr id="53" name="Grupo 52">
              <a:extLst>
                <a:ext uri="{FF2B5EF4-FFF2-40B4-BE49-F238E27FC236}">
                  <a16:creationId xmlns:a16="http://schemas.microsoft.com/office/drawing/2014/main" id="{F280F20A-CEEA-4B75-946C-268CF551042A}"/>
                </a:ext>
              </a:extLst>
            </p:cNvPr>
            <p:cNvGrpSpPr/>
            <p:nvPr/>
          </p:nvGrpSpPr>
          <p:grpSpPr>
            <a:xfrm>
              <a:off x="499785" y="4324233"/>
              <a:ext cx="319496" cy="903494"/>
              <a:chOff x="499785" y="4324233"/>
              <a:chExt cx="319496" cy="903494"/>
            </a:xfrm>
          </p:grpSpPr>
          <p:sp>
            <p:nvSpPr>
              <p:cNvPr id="40" name="Rectángulo 39">
                <a:extLst>
                  <a:ext uri="{FF2B5EF4-FFF2-40B4-BE49-F238E27FC236}">
                    <a16:creationId xmlns:a16="http://schemas.microsoft.com/office/drawing/2014/main" id="{E47B04F6-4E0C-443A-9D7F-51CC3A6E8167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 dirty="0"/>
              </a:p>
            </p:txBody>
          </p:sp>
          <p:sp>
            <p:nvSpPr>
              <p:cNvPr id="42" name="Rectángulo 41">
                <a:extLst>
                  <a:ext uri="{FF2B5EF4-FFF2-40B4-BE49-F238E27FC236}">
                    <a16:creationId xmlns:a16="http://schemas.microsoft.com/office/drawing/2014/main" id="{E0D8D7D1-E8A9-477D-BB59-7D4037A10AD8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3" name="Rectángulo 42">
                <a:extLst>
                  <a:ext uri="{FF2B5EF4-FFF2-40B4-BE49-F238E27FC236}">
                    <a16:creationId xmlns:a16="http://schemas.microsoft.com/office/drawing/2014/main" id="{F11EEA12-BB2F-4295-96AC-15AABB2EB594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4" name="Rectángulo 43">
                <a:extLst>
                  <a:ext uri="{FF2B5EF4-FFF2-40B4-BE49-F238E27FC236}">
                    <a16:creationId xmlns:a16="http://schemas.microsoft.com/office/drawing/2014/main" id="{4CA8619C-54F1-4E1B-8AD0-2AB97850AF39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5" name="Rectángulo 44">
                <a:extLst>
                  <a:ext uri="{FF2B5EF4-FFF2-40B4-BE49-F238E27FC236}">
                    <a16:creationId xmlns:a16="http://schemas.microsoft.com/office/drawing/2014/main" id="{A892E23F-412E-4C2B-BF07-19DEFB875F6D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48" name="Rectángulo 47">
              <a:extLst>
                <a:ext uri="{FF2B5EF4-FFF2-40B4-BE49-F238E27FC236}">
                  <a16:creationId xmlns:a16="http://schemas.microsoft.com/office/drawing/2014/main" id="{F61B7A8A-9FD8-4CD0-98C1-D19A7D442815}"/>
                </a:ext>
              </a:extLst>
            </p:cNvPr>
            <p:cNvSpPr/>
            <p:nvPr/>
          </p:nvSpPr>
          <p:spPr>
            <a:xfrm>
              <a:off x="754528" y="4446790"/>
              <a:ext cx="66475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Busto</a:t>
              </a:r>
            </a:p>
          </p:txBody>
        </p:sp>
        <p:sp>
          <p:nvSpPr>
            <p:cNvPr id="49" name="Rectángulo 48">
              <a:extLst>
                <a:ext uri="{FF2B5EF4-FFF2-40B4-BE49-F238E27FC236}">
                  <a16:creationId xmlns:a16="http://schemas.microsoft.com/office/drawing/2014/main" id="{CB2C72A1-AB47-4A03-B163-24BB2C1F201C}"/>
                </a:ext>
              </a:extLst>
            </p:cNvPr>
            <p:cNvSpPr/>
            <p:nvPr/>
          </p:nvSpPr>
          <p:spPr>
            <a:xfrm>
              <a:off x="754528" y="4627222"/>
              <a:ext cx="934027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Larg</a:t>
              </a: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 Espalda</a:t>
              </a:r>
            </a:p>
          </p:txBody>
        </p:sp>
        <p:sp>
          <p:nvSpPr>
            <p:cNvPr id="50" name="Rectángulo 49">
              <a:extLst>
                <a:ext uri="{FF2B5EF4-FFF2-40B4-BE49-F238E27FC236}">
                  <a16:creationId xmlns:a16="http://schemas.microsoft.com/office/drawing/2014/main" id="{C5BC14CB-F47E-4D58-8F68-DDE41F381913}"/>
                </a:ext>
              </a:extLst>
            </p:cNvPr>
            <p:cNvSpPr/>
            <p:nvPr/>
          </p:nvSpPr>
          <p:spPr>
            <a:xfrm>
              <a:off x="754528" y="4819750"/>
              <a:ext cx="934027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Busto</a:t>
              </a:r>
            </a:p>
          </p:txBody>
        </p:sp>
        <p:sp>
          <p:nvSpPr>
            <p:cNvPr id="52" name="Rectángulo 51">
              <a:extLst>
                <a:ext uri="{FF2B5EF4-FFF2-40B4-BE49-F238E27FC236}">
                  <a16:creationId xmlns:a16="http://schemas.microsoft.com/office/drawing/2014/main" id="{39884370-F146-4FD9-9DE4-63D0F5CF1CFD}"/>
                </a:ext>
              </a:extLst>
            </p:cNvPr>
            <p:cNvSpPr/>
            <p:nvPr/>
          </p:nvSpPr>
          <p:spPr>
            <a:xfrm>
              <a:off x="763644" y="5019073"/>
              <a:ext cx="54205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</a:t>
              </a:r>
            </a:p>
          </p:txBody>
        </p:sp>
        <p:grpSp>
          <p:nvGrpSpPr>
            <p:cNvPr id="54" name="Grupo 53">
              <a:extLst>
                <a:ext uri="{FF2B5EF4-FFF2-40B4-BE49-F238E27FC236}">
                  <a16:creationId xmlns:a16="http://schemas.microsoft.com/office/drawing/2014/main" id="{899D3852-9FE5-4802-ABAC-63F149199D1B}"/>
                </a:ext>
              </a:extLst>
            </p:cNvPr>
            <p:cNvGrpSpPr/>
            <p:nvPr/>
          </p:nvGrpSpPr>
          <p:grpSpPr>
            <a:xfrm>
              <a:off x="1603520" y="4324233"/>
              <a:ext cx="319496" cy="903494"/>
              <a:chOff x="499785" y="4324233"/>
              <a:chExt cx="319496" cy="903494"/>
            </a:xfrm>
          </p:grpSpPr>
          <p:sp>
            <p:nvSpPr>
              <p:cNvPr id="55" name="Rectángulo 54">
                <a:extLst>
                  <a:ext uri="{FF2B5EF4-FFF2-40B4-BE49-F238E27FC236}">
                    <a16:creationId xmlns:a16="http://schemas.microsoft.com/office/drawing/2014/main" id="{B9500116-F8A0-4B60-A41D-DDA61DAD96E1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6" name="Rectángulo 55">
                <a:extLst>
                  <a:ext uri="{FF2B5EF4-FFF2-40B4-BE49-F238E27FC236}">
                    <a16:creationId xmlns:a16="http://schemas.microsoft.com/office/drawing/2014/main" id="{32936542-49CC-49B3-82EB-7BF61A120F45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7" name="Rectángulo 56">
                <a:extLst>
                  <a:ext uri="{FF2B5EF4-FFF2-40B4-BE49-F238E27FC236}">
                    <a16:creationId xmlns:a16="http://schemas.microsoft.com/office/drawing/2014/main" id="{8750774D-2064-4D64-A3A9-4DF20C839018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8" name="Rectángulo 57">
                <a:extLst>
                  <a:ext uri="{FF2B5EF4-FFF2-40B4-BE49-F238E27FC236}">
                    <a16:creationId xmlns:a16="http://schemas.microsoft.com/office/drawing/2014/main" id="{83283F80-022F-44A8-A5C5-F600B41761E0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9" name="Rectángulo 58">
                <a:extLst>
                  <a:ext uri="{FF2B5EF4-FFF2-40B4-BE49-F238E27FC236}">
                    <a16:creationId xmlns:a16="http://schemas.microsoft.com/office/drawing/2014/main" id="{B3B65F57-430F-44F5-B56A-77EC86B78C32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60" name="Rectángulo 59">
              <a:extLst>
                <a:ext uri="{FF2B5EF4-FFF2-40B4-BE49-F238E27FC236}">
                  <a16:creationId xmlns:a16="http://schemas.microsoft.com/office/drawing/2014/main" id="{6466DA8E-C652-4658-9DE6-CC4010FF4254}"/>
                </a:ext>
              </a:extLst>
            </p:cNvPr>
            <p:cNvSpPr/>
            <p:nvPr/>
          </p:nvSpPr>
          <p:spPr>
            <a:xfrm>
              <a:off x="1857045" y="4249221"/>
              <a:ext cx="140225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Frente </a:t>
              </a:r>
            </a:p>
          </p:txBody>
        </p:sp>
        <p:sp>
          <p:nvSpPr>
            <p:cNvPr id="61" name="Rectángulo 60">
              <a:extLst>
                <a:ext uri="{FF2B5EF4-FFF2-40B4-BE49-F238E27FC236}">
                  <a16:creationId xmlns:a16="http://schemas.microsoft.com/office/drawing/2014/main" id="{31371062-0AD6-4B71-A228-5A8B2CD3F31E}"/>
                </a:ext>
              </a:extLst>
            </p:cNvPr>
            <p:cNvSpPr/>
            <p:nvPr/>
          </p:nvSpPr>
          <p:spPr>
            <a:xfrm>
              <a:off x="1857045" y="4448480"/>
              <a:ext cx="1327750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Costado</a:t>
              </a:r>
            </a:p>
          </p:txBody>
        </p:sp>
        <p:sp>
          <p:nvSpPr>
            <p:cNvPr id="62" name="Rectángulo 61">
              <a:extLst>
                <a:ext uri="{FF2B5EF4-FFF2-40B4-BE49-F238E27FC236}">
                  <a16:creationId xmlns:a16="http://schemas.microsoft.com/office/drawing/2014/main" id="{5A4E51EF-8D78-4EC7-9B0F-BE0BEA9BB197}"/>
                </a:ext>
              </a:extLst>
            </p:cNvPr>
            <p:cNvSpPr/>
            <p:nvPr/>
          </p:nvSpPr>
          <p:spPr>
            <a:xfrm>
              <a:off x="1867696" y="4627222"/>
              <a:ext cx="60857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Cadera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63" name="Rectángulo 62">
              <a:extLst>
                <a:ext uri="{FF2B5EF4-FFF2-40B4-BE49-F238E27FC236}">
                  <a16:creationId xmlns:a16="http://schemas.microsoft.com/office/drawing/2014/main" id="{14010947-628E-4464-9589-CBFF26BCD86C}"/>
                </a:ext>
              </a:extLst>
            </p:cNvPr>
            <p:cNvSpPr/>
            <p:nvPr/>
          </p:nvSpPr>
          <p:spPr>
            <a:xfrm>
              <a:off x="1867696" y="4813319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Rodilla</a:t>
              </a:r>
            </a:p>
          </p:txBody>
        </p:sp>
        <p:sp>
          <p:nvSpPr>
            <p:cNvPr id="64" name="Rectángulo 63">
              <a:extLst>
                <a:ext uri="{FF2B5EF4-FFF2-40B4-BE49-F238E27FC236}">
                  <a16:creationId xmlns:a16="http://schemas.microsoft.com/office/drawing/2014/main" id="{B9F5A617-31DA-4B42-AA9F-20464752E28F}"/>
                </a:ext>
              </a:extLst>
            </p:cNvPr>
            <p:cNvSpPr/>
            <p:nvPr/>
          </p:nvSpPr>
          <p:spPr>
            <a:xfrm>
              <a:off x="1862655" y="5016100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Rodilla</a:t>
              </a:r>
            </a:p>
          </p:txBody>
        </p:sp>
        <p:grpSp>
          <p:nvGrpSpPr>
            <p:cNvPr id="65" name="Grupo 64">
              <a:extLst>
                <a:ext uri="{FF2B5EF4-FFF2-40B4-BE49-F238E27FC236}">
                  <a16:creationId xmlns:a16="http://schemas.microsoft.com/office/drawing/2014/main" id="{320CD5EF-93F7-494C-8D7A-6A0B8DEABED7}"/>
                </a:ext>
              </a:extLst>
            </p:cNvPr>
            <p:cNvGrpSpPr/>
            <p:nvPr/>
          </p:nvGrpSpPr>
          <p:grpSpPr>
            <a:xfrm>
              <a:off x="3122565" y="4330398"/>
              <a:ext cx="319496" cy="903494"/>
              <a:chOff x="499785" y="4324233"/>
              <a:chExt cx="319496" cy="903494"/>
            </a:xfrm>
          </p:grpSpPr>
          <p:sp>
            <p:nvSpPr>
              <p:cNvPr id="66" name="Rectángulo 65">
                <a:extLst>
                  <a:ext uri="{FF2B5EF4-FFF2-40B4-BE49-F238E27FC236}">
                    <a16:creationId xmlns:a16="http://schemas.microsoft.com/office/drawing/2014/main" id="{F5AFC7C4-3C8D-4234-9F99-591641CB149C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7" name="Rectángulo 66">
                <a:extLst>
                  <a:ext uri="{FF2B5EF4-FFF2-40B4-BE49-F238E27FC236}">
                    <a16:creationId xmlns:a16="http://schemas.microsoft.com/office/drawing/2014/main" id="{672EC4D9-7968-40EF-8E37-0AB1B0B57B4D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8" name="Rectángulo 67">
                <a:extLst>
                  <a:ext uri="{FF2B5EF4-FFF2-40B4-BE49-F238E27FC236}">
                    <a16:creationId xmlns:a16="http://schemas.microsoft.com/office/drawing/2014/main" id="{79992F34-89A5-437A-A008-60DF00CD58FB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9" name="Rectángulo 68">
                <a:extLst>
                  <a:ext uri="{FF2B5EF4-FFF2-40B4-BE49-F238E27FC236}">
                    <a16:creationId xmlns:a16="http://schemas.microsoft.com/office/drawing/2014/main" id="{5A44A7C8-1EF2-4BA3-A253-805C71A8205A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70" name="Rectángulo 69">
                <a:extLst>
                  <a:ext uri="{FF2B5EF4-FFF2-40B4-BE49-F238E27FC236}">
                    <a16:creationId xmlns:a16="http://schemas.microsoft.com/office/drawing/2014/main" id="{9FCEB1F4-D108-40F4-9C61-46A7811EF12A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71" name="Rectángulo 70">
              <a:extLst>
                <a:ext uri="{FF2B5EF4-FFF2-40B4-BE49-F238E27FC236}">
                  <a16:creationId xmlns:a16="http://schemas.microsoft.com/office/drawing/2014/main" id="{7667203C-F86F-4632-8695-E8C8F777376B}"/>
                </a:ext>
              </a:extLst>
            </p:cNvPr>
            <p:cNvSpPr/>
            <p:nvPr/>
          </p:nvSpPr>
          <p:spPr>
            <a:xfrm>
              <a:off x="3391445" y="4257235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Pantalones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2" name="Rectángulo 71">
              <a:extLst>
                <a:ext uri="{FF2B5EF4-FFF2-40B4-BE49-F238E27FC236}">
                  <a16:creationId xmlns:a16="http://schemas.microsoft.com/office/drawing/2014/main" id="{58BFB19A-50EB-45F1-A3CE-85D479F6FF63}"/>
                </a:ext>
              </a:extLst>
            </p:cNvPr>
            <p:cNvSpPr/>
            <p:nvPr/>
          </p:nvSpPr>
          <p:spPr>
            <a:xfrm>
              <a:off x="3392643" y="4443247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Falda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3" name="Rectángulo 72">
              <a:extLst>
                <a:ext uri="{FF2B5EF4-FFF2-40B4-BE49-F238E27FC236}">
                  <a16:creationId xmlns:a16="http://schemas.microsoft.com/office/drawing/2014/main" id="{1D61C0AB-6E23-4955-B604-F5425931A240}"/>
                </a:ext>
              </a:extLst>
            </p:cNvPr>
            <p:cNvSpPr/>
            <p:nvPr/>
          </p:nvSpPr>
          <p:spPr>
            <a:xfrm>
              <a:off x="3388231" y="4632248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Brazos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4" name="Rectángulo 73">
              <a:extLst>
                <a:ext uri="{FF2B5EF4-FFF2-40B4-BE49-F238E27FC236}">
                  <a16:creationId xmlns:a16="http://schemas.microsoft.com/office/drawing/2014/main" id="{82FFD66E-2E43-472B-9751-82F25D60E63F}"/>
                </a:ext>
              </a:extLst>
            </p:cNvPr>
            <p:cNvSpPr/>
            <p:nvPr/>
          </p:nvSpPr>
          <p:spPr>
            <a:xfrm>
              <a:off x="3391445" y="4824776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Brazos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5" name="Rectángulo 74">
              <a:extLst>
                <a:ext uri="{FF2B5EF4-FFF2-40B4-BE49-F238E27FC236}">
                  <a16:creationId xmlns:a16="http://schemas.microsoft.com/office/drawing/2014/main" id="{567DC8AA-44AB-4858-80A5-59093DB9B205}"/>
                </a:ext>
              </a:extLst>
            </p:cNvPr>
            <p:cNvSpPr/>
            <p:nvPr/>
          </p:nvSpPr>
          <p:spPr>
            <a:xfrm>
              <a:off x="3392014" y="5019687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Puños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77" name="Grupo 76">
            <a:extLst>
              <a:ext uri="{FF2B5EF4-FFF2-40B4-BE49-F238E27FC236}">
                <a16:creationId xmlns:a16="http://schemas.microsoft.com/office/drawing/2014/main" id="{E1C409F8-653D-4D9B-BD5A-C6F51AAA093A}"/>
              </a:ext>
            </a:extLst>
          </p:cNvPr>
          <p:cNvGrpSpPr/>
          <p:nvPr/>
        </p:nvGrpSpPr>
        <p:grpSpPr>
          <a:xfrm>
            <a:off x="827247" y="5284367"/>
            <a:ext cx="3869438" cy="314947"/>
            <a:chOff x="846774" y="1908569"/>
            <a:chExt cx="3869438" cy="314947"/>
          </a:xfrm>
        </p:grpSpPr>
        <p:sp>
          <p:nvSpPr>
            <p:cNvPr id="78" name="Rectángulo: esquinas redondeadas 77">
              <a:extLst>
                <a:ext uri="{FF2B5EF4-FFF2-40B4-BE49-F238E27FC236}">
                  <a16:creationId xmlns:a16="http://schemas.microsoft.com/office/drawing/2014/main" id="{2060D2E5-A165-4593-B293-BEB07BBA723F}"/>
                </a:ext>
              </a:extLst>
            </p:cNvPr>
            <p:cNvSpPr/>
            <p:nvPr/>
          </p:nvSpPr>
          <p:spPr>
            <a:xfrm>
              <a:off x="888509" y="1931042"/>
              <a:ext cx="3548063" cy="267576"/>
            </a:xfrm>
            <a:prstGeom prst="roundRect">
              <a:avLst>
                <a:gd name="adj" fmla="val 3808"/>
              </a:avLst>
            </a:prstGeom>
            <a:solidFill>
              <a:srgbClr val="E5EBF7"/>
            </a:solidFill>
            <a:ln w="6350"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79" name="Rectángulo 78">
              <a:extLst>
                <a:ext uri="{FF2B5EF4-FFF2-40B4-BE49-F238E27FC236}">
                  <a16:creationId xmlns:a16="http://schemas.microsoft.com/office/drawing/2014/main" id="{E7877A37-7626-4D32-BC91-E7815A0457B0}"/>
                </a:ext>
              </a:extLst>
            </p:cNvPr>
            <p:cNvSpPr/>
            <p:nvPr/>
          </p:nvSpPr>
          <p:spPr>
            <a:xfrm>
              <a:off x="846774" y="1910995"/>
              <a:ext cx="140708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Material Utilizado</a:t>
              </a:r>
            </a:p>
          </p:txBody>
        </p:sp>
        <p:sp>
          <p:nvSpPr>
            <p:cNvPr id="80" name="Rectángulo 79">
              <a:extLst>
                <a:ext uri="{FF2B5EF4-FFF2-40B4-BE49-F238E27FC236}">
                  <a16:creationId xmlns:a16="http://schemas.microsoft.com/office/drawing/2014/main" id="{EED52FFC-D234-4972-9362-CCA8BD8E1E1D}"/>
                </a:ext>
              </a:extLst>
            </p:cNvPr>
            <p:cNvSpPr/>
            <p:nvPr/>
          </p:nvSpPr>
          <p:spPr>
            <a:xfrm>
              <a:off x="1951784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81" name="Rectángulo 80">
              <a:extLst>
                <a:ext uri="{FF2B5EF4-FFF2-40B4-BE49-F238E27FC236}">
                  <a16:creationId xmlns:a16="http://schemas.microsoft.com/office/drawing/2014/main" id="{810D7B33-A378-48EE-81DB-D80ABF08CAFF}"/>
                </a:ext>
              </a:extLst>
            </p:cNvPr>
            <p:cNvSpPr/>
            <p:nvPr/>
          </p:nvSpPr>
          <p:spPr>
            <a:xfrm>
              <a:off x="2018850" y="1908569"/>
              <a:ext cx="1230415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Traído por cliente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82" name="Rectángulo 81">
              <a:extLst>
                <a:ext uri="{FF2B5EF4-FFF2-40B4-BE49-F238E27FC236}">
                  <a16:creationId xmlns:a16="http://schemas.microsoft.com/office/drawing/2014/main" id="{C6BA340D-8998-4AB9-89C7-B008C984CE74}"/>
                </a:ext>
              </a:extLst>
            </p:cNvPr>
            <p:cNvSpPr/>
            <p:nvPr/>
          </p:nvSpPr>
          <p:spPr>
            <a:xfrm>
              <a:off x="3114635" y="2000787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85" name="Rectángulo 84">
              <a:extLst>
                <a:ext uri="{FF2B5EF4-FFF2-40B4-BE49-F238E27FC236}">
                  <a16:creationId xmlns:a16="http://schemas.microsoft.com/office/drawing/2014/main" id="{E804BDC5-B8E3-4BEE-B9A1-7A7F9FE1772F}"/>
                </a:ext>
              </a:extLst>
            </p:cNvPr>
            <p:cNvSpPr/>
            <p:nvPr/>
          </p:nvSpPr>
          <p:spPr>
            <a:xfrm>
              <a:off x="3194974" y="1908569"/>
              <a:ext cx="152123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Comprado por uno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pic>
        <p:nvPicPr>
          <p:cNvPr id="86" name="Imagen 85">
            <a:extLst>
              <a:ext uri="{FF2B5EF4-FFF2-40B4-BE49-F238E27FC236}">
                <a16:creationId xmlns:a16="http://schemas.microsoft.com/office/drawing/2014/main" id="{5E40D706-1789-41B8-8B26-B918DFB9E15B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203" t="66278" r="8673" b="23356"/>
          <a:stretch/>
        </p:blipFill>
        <p:spPr>
          <a:xfrm>
            <a:off x="420002" y="5572807"/>
            <a:ext cx="4301657" cy="745544"/>
          </a:xfrm>
          <a:prstGeom prst="rect">
            <a:avLst/>
          </a:prstGeom>
        </p:spPr>
      </p:pic>
      <p:grpSp>
        <p:nvGrpSpPr>
          <p:cNvPr id="99" name="Grupo 98">
            <a:extLst>
              <a:ext uri="{FF2B5EF4-FFF2-40B4-BE49-F238E27FC236}">
                <a16:creationId xmlns:a16="http://schemas.microsoft.com/office/drawing/2014/main" id="{A495B0AB-2D8A-4029-A820-29583E476264}"/>
              </a:ext>
            </a:extLst>
          </p:cNvPr>
          <p:cNvGrpSpPr/>
          <p:nvPr/>
        </p:nvGrpSpPr>
        <p:grpSpPr>
          <a:xfrm>
            <a:off x="513886" y="6402346"/>
            <a:ext cx="4328637" cy="751470"/>
            <a:chOff x="507023" y="6357999"/>
            <a:chExt cx="4328637" cy="751470"/>
          </a:xfrm>
        </p:grpSpPr>
        <p:sp>
          <p:nvSpPr>
            <p:cNvPr id="88" name="Rectángulo 87">
              <a:extLst>
                <a:ext uri="{FF2B5EF4-FFF2-40B4-BE49-F238E27FC236}">
                  <a16:creationId xmlns:a16="http://schemas.microsoft.com/office/drawing/2014/main" id="{CABB359B-7FAA-4851-BFBB-C7E16CD1F9CA}"/>
                </a:ext>
              </a:extLst>
            </p:cNvPr>
            <p:cNvSpPr/>
            <p:nvPr/>
          </p:nvSpPr>
          <p:spPr>
            <a:xfrm>
              <a:off x="507023" y="6357999"/>
              <a:ext cx="1590222" cy="34394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6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Formas de Pago</a:t>
              </a:r>
              <a:endParaRPr lang="es-CL" sz="16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89" name="Rectángulo 88">
              <a:extLst>
                <a:ext uri="{FF2B5EF4-FFF2-40B4-BE49-F238E27FC236}">
                  <a16:creationId xmlns:a16="http://schemas.microsoft.com/office/drawing/2014/main" id="{5C3FB13F-67AB-4E67-B8DB-16F6AEF462D6}"/>
                </a:ext>
              </a:extLst>
            </p:cNvPr>
            <p:cNvSpPr/>
            <p:nvPr/>
          </p:nvSpPr>
          <p:spPr>
            <a:xfrm>
              <a:off x="508665" y="6755574"/>
              <a:ext cx="118105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Total a Pagar: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90" name="Conector recto 89">
              <a:extLst>
                <a:ext uri="{FF2B5EF4-FFF2-40B4-BE49-F238E27FC236}">
                  <a16:creationId xmlns:a16="http://schemas.microsoft.com/office/drawing/2014/main" id="{E991F5D5-602F-41C6-A05E-4F641BA735F5}"/>
                </a:ext>
              </a:extLst>
            </p:cNvPr>
            <p:cNvCxnSpPr>
              <a:cxnSpLocks/>
            </p:cNvCxnSpPr>
            <p:nvPr/>
          </p:nvCxnSpPr>
          <p:spPr>
            <a:xfrm>
              <a:off x="1405339" y="6956676"/>
              <a:ext cx="1125661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3" name="Rectángulo 92">
              <a:extLst>
                <a:ext uri="{FF2B5EF4-FFF2-40B4-BE49-F238E27FC236}">
                  <a16:creationId xmlns:a16="http://schemas.microsoft.com/office/drawing/2014/main" id="{6EBF0BAA-1830-4082-9014-C97DF0F57357}"/>
                </a:ext>
              </a:extLst>
            </p:cNvPr>
            <p:cNvSpPr/>
            <p:nvPr/>
          </p:nvSpPr>
          <p:spPr>
            <a:xfrm>
              <a:off x="2618328" y="6480608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94" name="Rectángulo 93">
              <a:extLst>
                <a:ext uri="{FF2B5EF4-FFF2-40B4-BE49-F238E27FC236}">
                  <a16:creationId xmlns:a16="http://schemas.microsoft.com/office/drawing/2014/main" id="{6B27A875-5C49-4CE4-884A-53A0A9CD71C2}"/>
                </a:ext>
              </a:extLst>
            </p:cNvPr>
            <p:cNvSpPr/>
            <p:nvPr/>
          </p:nvSpPr>
          <p:spPr>
            <a:xfrm>
              <a:off x="2698547" y="6392360"/>
              <a:ext cx="213711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50% Adel</a:t>
              </a: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anto / 50% Entrega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5" name="Rectángulo 94">
              <a:extLst>
                <a:ext uri="{FF2B5EF4-FFF2-40B4-BE49-F238E27FC236}">
                  <a16:creationId xmlns:a16="http://schemas.microsoft.com/office/drawing/2014/main" id="{796D9CDE-CE6A-44BC-B977-018DBDB7ADB1}"/>
                </a:ext>
              </a:extLst>
            </p:cNvPr>
            <p:cNvSpPr/>
            <p:nvPr/>
          </p:nvSpPr>
          <p:spPr>
            <a:xfrm>
              <a:off x="2618327" y="6671604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96" name="Rectángulo 95">
              <a:extLst>
                <a:ext uri="{FF2B5EF4-FFF2-40B4-BE49-F238E27FC236}">
                  <a16:creationId xmlns:a16="http://schemas.microsoft.com/office/drawing/2014/main" id="{E1A9C05A-E9F5-40BA-9B89-F4925868A6E2}"/>
                </a:ext>
              </a:extLst>
            </p:cNvPr>
            <p:cNvSpPr/>
            <p:nvPr/>
          </p:nvSpPr>
          <p:spPr>
            <a:xfrm>
              <a:off x="2698547" y="6590190"/>
              <a:ext cx="125637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Tarjeta de Crédito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7" name="Rectángulo 96">
              <a:extLst>
                <a:ext uri="{FF2B5EF4-FFF2-40B4-BE49-F238E27FC236}">
                  <a16:creationId xmlns:a16="http://schemas.microsoft.com/office/drawing/2014/main" id="{FDB9D3DA-79A0-4743-B169-42B0206C7917}"/>
                </a:ext>
              </a:extLst>
            </p:cNvPr>
            <p:cNvSpPr/>
            <p:nvPr/>
          </p:nvSpPr>
          <p:spPr>
            <a:xfrm>
              <a:off x="2734595" y="6796948"/>
              <a:ext cx="125637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Pago Completo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8" name="Rectángulo 97">
              <a:extLst>
                <a:ext uri="{FF2B5EF4-FFF2-40B4-BE49-F238E27FC236}">
                  <a16:creationId xmlns:a16="http://schemas.microsoft.com/office/drawing/2014/main" id="{C23ACB03-E850-4859-963B-A4D496E13724}"/>
                </a:ext>
              </a:extLst>
            </p:cNvPr>
            <p:cNvSpPr/>
            <p:nvPr/>
          </p:nvSpPr>
          <p:spPr>
            <a:xfrm>
              <a:off x="2618327" y="6872424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</p:grpSp>
      <p:sp>
        <p:nvSpPr>
          <p:cNvPr id="83" name="Rectángulo 82">
            <a:extLst>
              <a:ext uri="{FF2B5EF4-FFF2-40B4-BE49-F238E27FC236}">
                <a16:creationId xmlns:a16="http://schemas.microsoft.com/office/drawing/2014/main" id="{FF1B5714-D46E-4962-9BD8-8C3EB344E93F}"/>
              </a:ext>
            </a:extLst>
          </p:cNvPr>
          <p:cNvSpPr/>
          <p:nvPr/>
        </p:nvSpPr>
        <p:spPr>
          <a:xfrm>
            <a:off x="551357" y="63750"/>
            <a:ext cx="4148168" cy="107830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07000"/>
              </a:lnSpc>
              <a:spcAft>
                <a:spcPts val="726"/>
              </a:spcAft>
            </a:pPr>
            <a:r>
              <a:rPr lang="es-CL" sz="5988" dirty="0">
                <a:solidFill>
                  <a:schemeClr val="bg1"/>
                </a:solidFill>
                <a:latin typeface="Angelface" pitchFamily="50" charset="0"/>
                <a:ea typeface="Calibri" panose="020F0502020204030204" pitchFamily="34" charset="0"/>
                <a:cs typeface="Times New Roman" panose="02020603050405020304" pitchFamily="18" charset="0"/>
              </a:rPr>
              <a:t>Ordenes de Venta</a:t>
            </a:r>
            <a:endParaRPr lang="es-CL" sz="6532" dirty="0">
              <a:solidFill>
                <a:schemeClr val="bg1"/>
              </a:solidFill>
              <a:latin typeface="Angelface" pitchFamily="50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101" name="Rectángulo: esquinas redondeadas 100">
            <a:extLst>
              <a:ext uri="{FF2B5EF4-FFF2-40B4-BE49-F238E27FC236}">
                <a16:creationId xmlns:a16="http://schemas.microsoft.com/office/drawing/2014/main" id="{0A155951-9671-4EA6-9BA5-4894C98CB333}"/>
              </a:ext>
            </a:extLst>
          </p:cNvPr>
          <p:cNvSpPr/>
          <p:nvPr/>
        </p:nvSpPr>
        <p:spPr>
          <a:xfrm>
            <a:off x="473237" y="1582469"/>
            <a:ext cx="4223447" cy="604994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111" name="Rectángulo: esquinas redondeadas 110">
            <a:extLst>
              <a:ext uri="{FF2B5EF4-FFF2-40B4-BE49-F238E27FC236}">
                <a16:creationId xmlns:a16="http://schemas.microsoft.com/office/drawing/2014/main" id="{2F0F5CEE-A183-4B39-8715-F1C8F735566B}"/>
              </a:ext>
            </a:extLst>
          </p:cNvPr>
          <p:cNvSpPr/>
          <p:nvPr/>
        </p:nvSpPr>
        <p:spPr>
          <a:xfrm>
            <a:off x="524368" y="3850804"/>
            <a:ext cx="4115236" cy="1279658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113" name="Rectángulo: esquinas redondeadas 112">
            <a:extLst>
              <a:ext uri="{FF2B5EF4-FFF2-40B4-BE49-F238E27FC236}">
                <a16:creationId xmlns:a16="http://schemas.microsoft.com/office/drawing/2014/main" id="{907035ED-50C6-4207-BD92-D5027B05F656}"/>
              </a:ext>
            </a:extLst>
          </p:cNvPr>
          <p:cNvSpPr/>
          <p:nvPr/>
        </p:nvSpPr>
        <p:spPr>
          <a:xfrm>
            <a:off x="521789" y="6431097"/>
            <a:ext cx="4115236" cy="762266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</p:spTree>
    <p:extLst>
      <p:ext uri="{BB962C8B-B14F-4D97-AF65-F5344CB8AC3E}">
        <p14:creationId xmlns:p14="http://schemas.microsoft.com/office/powerpoint/2010/main" val="792087431"/>
      </p:ext>
    </p:extLst>
  </p:cSld>
  <p:clrMapOvr>
    <a:masterClrMapping/>
  </p:clrMapOvr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4" name="Imagen 113">
            <a:extLst>
              <a:ext uri="{FF2B5EF4-FFF2-40B4-BE49-F238E27FC236}">
                <a16:creationId xmlns:a16="http://schemas.microsoft.com/office/drawing/2014/main" id="{E2C72D66-3C05-40F4-818E-4CB8631B94FA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26633" t="9514" r="29569" b="27352"/>
          <a:stretch/>
        </p:blipFill>
        <p:spPr>
          <a:xfrm rot="16200000">
            <a:off x="2185505" y="-1998928"/>
            <a:ext cx="697876" cy="5068891"/>
          </a:xfrm>
          <a:prstGeom prst="rect">
            <a:avLst/>
          </a:prstGeom>
        </p:spPr>
      </p:pic>
      <p:sp>
        <p:nvSpPr>
          <p:cNvPr id="112" name="Rectángulo: esquinas redondeadas 111">
            <a:extLst>
              <a:ext uri="{FF2B5EF4-FFF2-40B4-BE49-F238E27FC236}">
                <a16:creationId xmlns:a16="http://schemas.microsoft.com/office/drawing/2014/main" id="{E115D612-3661-42A9-A486-91A7B88EA55F}"/>
              </a:ext>
            </a:extLst>
          </p:cNvPr>
          <p:cNvSpPr/>
          <p:nvPr/>
        </p:nvSpPr>
        <p:spPr>
          <a:xfrm>
            <a:off x="440504" y="6367648"/>
            <a:ext cx="4290148" cy="890633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110" name="Rectángulo: esquinas redondeadas 109">
            <a:extLst>
              <a:ext uri="{FF2B5EF4-FFF2-40B4-BE49-F238E27FC236}">
                <a16:creationId xmlns:a16="http://schemas.microsoft.com/office/drawing/2014/main" id="{9B78243E-FF09-471B-A928-593DCFE6BCF1}"/>
              </a:ext>
            </a:extLst>
          </p:cNvPr>
          <p:cNvSpPr/>
          <p:nvPr/>
        </p:nvSpPr>
        <p:spPr>
          <a:xfrm>
            <a:off x="440505" y="3776826"/>
            <a:ext cx="4290148" cy="1439386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84" name="Rectángulo: esquinas redondeadas 83">
            <a:extLst>
              <a:ext uri="{FF2B5EF4-FFF2-40B4-BE49-F238E27FC236}">
                <a16:creationId xmlns:a16="http://schemas.microsoft.com/office/drawing/2014/main" id="{AD7414DD-8DE6-45B8-8112-9BDDF0B186AF}"/>
              </a:ext>
            </a:extLst>
          </p:cNvPr>
          <p:cNvSpPr/>
          <p:nvPr/>
        </p:nvSpPr>
        <p:spPr>
          <a:xfrm>
            <a:off x="420001" y="1536627"/>
            <a:ext cx="4310651" cy="697874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2" name="Rectángulo: esquinas redondeadas 1">
            <a:extLst>
              <a:ext uri="{FF2B5EF4-FFF2-40B4-BE49-F238E27FC236}">
                <a16:creationId xmlns:a16="http://schemas.microsoft.com/office/drawing/2014/main" id="{99FF4510-806D-4AC7-8D73-69B355A697B8}"/>
              </a:ext>
            </a:extLst>
          </p:cNvPr>
          <p:cNvSpPr/>
          <p:nvPr/>
        </p:nvSpPr>
        <p:spPr>
          <a:xfrm>
            <a:off x="1308997" y="1142665"/>
            <a:ext cx="1021080" cy="217998"/>
          </a:xfrm>
          <a:prstGeom prst="roundRect">
            <a:avLst>
              <a:gd name="adj" fmla="val 0"/>
            </a:avLst>
          </a:prstGeom>
          <a:noFill/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4" name="Rectángulo 3">
            <a:extLst>
              <a:ext uri="{FF2B5EF4-FFF2-40B4-BE49-F238E27FC236}">
                <a16:creationId xmlns:a16="http://schemas.microsoft.com/office/drawing/2014/main" id="{2AFB77A1-E7B9-4F47-9144-3CC7BDF7EE3D}"/>
              </a:ext>
            </a:extLst>
          </p:cNvPr>
          <p:cNvSpPr/>
          <p:nvPr/>
        </p:nvSpPr>
        <p:spPr>
          <a:xfrm>
            <a:off x="440504" y="1056234"/>
            <a:ext cx="1021080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N.º Pedido</a:t>
            </a:r>
            <a:endParaRPr lang="es-CL" dirty="0">
              <a:effectLst/>
              <a:latin typeface="Akazan Lt" panose="02000506020000020003" pitchFamily="2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5" name="Rectángulo: esquinas redondeadas 4">
            <a:extLst>
              <a:ext uri="{FF2B5EF4-FFF2-40B4-BE49-F238E27FC236}">
                <a16:creationId xmlns:a16="http://schemas.microsoft.com/office/drawing/2014/main" id="{2842A9BB-0E44-4F1E-97DD-EF7322732B51}"/>
              </a:ext>
            </a:extLst>
          </p:cNvPr>
          <p:cNvSpPr/>
          <p:nvPr/>
        </p:nvSpPr>
        <p:spPr>
          <a:xfrm>
            <a:off x="3675604" y="1142059"/>
            <a:ext cx="1021080" cy="217998"/>
          </a:xfrm>
          <a:prstGeom prst="roundRect">
            <a:avLst>
              <a:gd name="adj" fmla="val 0"/>
            </a:avLst>
          </a:prstGeom>
          <a:noFill/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6" name="Rectángulo 5">
            <a:extLst>
              <a:ext uri="{FF2B5EF4-FFF2-40B4-BE49-F238E27FC236}">
                <a16:creationId xmlns:a16="http://schemas.microsoft.com/office/drawing/2014/main" id="{7F3D37A6-278E-4B2C-8776-6E7C1A84784E}"/>
              </a:ext>
            </a:extLst>
          </p:cNvPr>
          <p:cNvSpPr/>
          <p:nvPr/>
        </p:nvSpPr>
        <p:spPr>
          <a:xfrm>
            <a:off x="3079506" y="1063864"/>
            <a:ext cx="1021080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Fecha</a:t>
            </a:r>
          </a:p>
        </p:txBody>
      </p:sp>
      <p:grpSp>
        <p:nvGrpSpPr>
          <p:cNvPr id="17" name="Grupo 16">
            <a:extLst>
              <a:ext uri="{FF2B5EF4-FFF2-40B4-BE49-F238E27FC236}">
                <a16:creationId xmlns:a16="http://schemas.microsoft.com/office/drawing/2014/main" id="{A1221EF0-FDFE-48C3-A647-6370BEFC3A9F}"/>
              </a:ext>
            </a:extLst>
          </p:cNvPr>
          <p:cNvGrpSpPr/>
          <p:nvPr/>
        </p:nvGrpSpPr>
        <p:grpSpPr>
          <a:xfrm>
            <a:off x="428996" y="1535416"/>
            <a:ext cx="4190338" cy="715275"/>
            <a:chOff x="461175" y="1120552"/>
            <a:chExt cx="4190338" cy="715275"/>
          </a:xfrm>
        </p:grpSpPr>
        <p:sp>
          <p:nvSpPr>
            <p:cNvPr id="8" name="Rectángulo 7">
              <a:extLst>
                <a:ext uri="{FF2B5EF4-FFF2-40B4-BE49-F238E27FC236}">
                  <a16:creationId xmlns:a16="http://schemas.microsoft.com/office/drawing/2014/main" id="{9A52EE84-0DE8-4F26-AD5E-3CE20593F425}"/>
                </a:ext>
              </a:extLst>
            </p:cNvPr>
            <p:cNvSpPr/>
            <p:nvPr/>
          </p:nvSpPr>
          <p:spPr>
            <a:xfrm>
              <a:off x="477077" y="1120552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Cliente: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" name="Rectángulo 8">
              <a:extLst>
                <a:ext uri="{FF2B5EF4-FFF2-40B4-BE49-F238E27FC236}">
                  <a16:creationId xmlns:a16="http://schemas.microsoft.com/office/drawing/2014/main" id="{0293D1B7-439B-4947-A5F0-41627F3784A1}"/>
                </a:ext>
              </a:extLst>
            </p:cNvPr>
            <p:cNvSpPr/>
            <p:nvPr/>
          </p:nvSpPr>
          <p:spPr>
            <a:xfrm>
              <a:off x="461175" y="1452518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Teléfono: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10" name="Rectángulo 9">
              <a:extLst>
                <a:ext uri="{FF2B5EF4-FFF2-40B4-BE49-F238E27FC236}">
                  <a16:creationId xmlns:a16="http://schemas.microsoft.com/office/drawing/2014/main" id="{18CEE0AE-BC72-4F64-89A2-783C42213717}"/>
                </a:ext>
              </a:extLst>
            </p:cNvPr>
            <p:cNvSpPr/>
            <p:nvPr/>
          </p:nvSpPr>
          <p:spPr>
            <a:xfrm>
              <a:off x="2542395" y="1460468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Celular: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12" name="Conector recto 11">
              <a:extLst>
                <a:ext uri="{FF2B5EF4-FFF2-40B4-BE49-F238E27FC236}">
                  <a16:creationId xmlns:a16="http://schemas.microsoft.com/office/drawing/2014/main" id="{44FD2E21-B38E-48E6-8AF0-3E3DE6E69487}"/>
                </a:ext>
              </a:extLst>
            </p:cNvPr>
            <p:cNvCxnSpPr/>
            <p:nvPr/>
          </p:nvCxnSpPr>
          <p:spPr>
            <a:xfrm>
              <a:off x="1089328" y="1380954"/>
              <a:ext cx="3562185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Conector recto 12">
              <a:extLst>
                <a:ext uri="{FF2B5EF4-FFF2-40B4-BE49-F238E27FC236}">
                  <a16:creationId xmlns:a16="http://schemas.microsoft.com/office/drawing/2014/main" id="{FF0615F5-297B-42CC-9227-B689F664423A}"/>
                </a:ext>
              </a:extLst>
            </p:cNvPr>
            <p:cNvCxnSpPr>
              <a:cxnSpLocks/>
            </p:cNvCxnSpPr>
            <p:nvPr/>
          </p:nvCxnSpPr>
          <p:spPr>
            <a:xfrm>
              <a:off x="1194019" y="1700333"/>
              <a:ext cx="1348376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" name="Conector recto 14">
              <a:extLst>
                <a:ext uri="{FF2B5EF4-FFF2-40B4-BE49-F238E27FC236}">
                  <a16:creationId xmlns:a16="http://schemas.microsoft.com/office/drawing/2014/main" id="{BD48C7B8-5CAC-4F82-9216-C8AB344C1EF2}"/>
                </a:ext>
              </a:extLst>
            </p:cNvPr>
            <p:cNvCxnSpPr>
              <a:cxnSpLocks/>
            </p:cNvCxnSpPr>
            <p:nvPr/>
          </p:nvCxnSpPr>
          <p:spPr>
            <a:xfrm>
              <a:off x="3228230" y="1700333"/>
              <a:ext cx="1423283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7" name="Grupo 26">
            <a:extLst>
              <a:ext uri="{FF2B5EF4-FFF2-40B4-BE49-F238E27FC236}">
                <a16:creationId xmlns:a16="http://schemas.microsoft.com/office/drawing/2014/main" id="{D011FB4B-7475-4BE9-A358-6DA41A8D12AD}"/>
              </a:ext>
            </a:extLst>
          </p:cNvPr>
          <p:cNvGrpSpPr/>
          <p:nvPr/>
        </p:nvGrpSpPr>
        <p:grpSpPr>
          <a:xfrm>
            <a:off x="899417" y="2332501"/>
            <a:ext cx="3359980" cy="319046"/>
            <a:chOff x="864702" y="1908569"/>
            <a:chExt cx="3359980" cy="319046"/>
          </a:xfrm>
        </p:grpSpPr>
        <p:sp>
          <p:nvSpPr>
            <p:cNvPr id="19" name="Rectángulo: esquinas redondeadas 18">
              <a:extLst>
                <a:ext uri="{FF2B5EF4-FFF2-40B4-BE49-F238E27FC236}">
                  <a16:creationId xmlns:a16="http://schemas.microsoft.com/office/drawing/2014/main" id="{90C1F828-0023-4BD0-AE55-1A1D3BABD5CA}"/>
                </a:ext>
              </a:extLst>
            </p:cNvPr>
            <p:cNvSpPr/>
            <p:nvPr/>
          </p:nvSpPr>
          <p:spPr>
            <a:xfrm>
              <a:off x="888509" y="1931042"/>
              <a:ext cx="3336173" cy="267576"/>
            </a:xfrm>
            <a:prstGeom prst="roundRect">
              <a:avLst>
                <a:gd name="adj" fmla="val 3808"/>
              </a:avLst>
            </a:prstGeom>
            <a:solidFill>
              <a:srgbClr val="E5EBF7"/>
            </a:solidFill>
            <a:ln w="6350"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20" name="Rectángulo 19">
              <a:extLst>
                <a:ext uri="{FF2B5EF4-FFF2-40B4-BE49-F238E27FC236}">
                  <a16:creationId xmlns:a16="http://schemas.microsoft.com/office/drawing/2014/main" id="{56986F0A-658A-4DCF-8EF6-0F185C7C5060}"/>
                </a:ext>
              </a:extLst>
            </p:cNvPr>
            <p:cNvSpPr/>
            <p:nvPr/>
          </p:nvSpPr>
          <p:spPr>
            <a:xfrm>
              <a:off x="864702" y="1910995"/>
              <a:ext cx="140708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Tipo de Servicio: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21" name="Rectángulo 20">
              <a:extLst>
                <a:ext uri="{FF2B5EF4-FFF2-40B4-BE49-F238E27FC236}">
                  <a16:creationId xmlns:a16="http://schemas.microsoft.com/office/drawing/2014/main" id="{6492D76D-BD6D-4616-9DE0-599FC92A6658}"/>
                </a:ext>
              </a:extLst>
            </p:cNvPr>
            <p:cNvSpPr/>
            <p:nvPr/>
          </p:nvSpPr>
          <p:spPr>
            <a:xfrm>
              <a:off x="1993616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2" name="Rectángulo 21">
              <a:extLst>
                <a:ext uri="{FF2B5EF4-FFF2-40B4-BE49-F238E27FC236}">
                  <a16:creationId xmlns:a16="http://schemas.microsoft.com/office/drawing/2014/main" id="{BE82BD38-E445-4696-A0AB-597A418C5665}"/>
                </a:ext>
              </a:extLst>
            </p:cNvPr>
            <p:cNvSpPr/>
            <p:nvPr/>
          </p:nvSpPr>
          <p:spPr>
            <a:xfrm>
              <a:off x="2072635" y="1908569"/>
              <a:ext cx="654616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Costura</a:t>
              </a:r>
            </a:p>
          </p:txBody>
        </p:sp>
        <p:sp>
          <p:nvSpPr>
            <p:cNvPr id="23" name="Rectángulo 22">
              <a:extLst>
                <a:ext uri="{FF2B5EF4-FFF2-40B4-BE49-F238E27FC236}">
                  <a16:creationId xmlns:a16="http://schemas.microsoft.com/office/drawing/2014/main" id="{68F4B250-3831-418F-BFC4-D431DBC2CA70}"/>
                </a:ext>
              </a:extLst>
            </p:cNvPr>
            <p:cNvSpPr/>
            <p:nvPr/>
          </p:nvSpPr>
          <p:spPr>
            <a:xfrm>
              <a:off x="2660329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4" name="Rectángulo 23">
              <a:extLst>
                <a:ext uri="{FF2B5EF4-FFF2-40B4-BE49-F238E27FC236}">
                  <a16:creationId xmlns:a16="http://schemas.microsoft.com/office/drawing/2014/main" id="{4AA89D6B-DBBA-402D-AEBE-71E144A67F00}"/>
                </a:ext>
              </a:extLst>
            </p:cNvPr>
            <p:cNvSpPr/>
            <p:nvPr/>
          </p:nvSpPr>
          <p:spPr>
            <a:xfrm>
              <a:off x="2750460" y="1915094"/>
              <a:ext cx="81676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Confección</a:t>
              </a:r>
            </a:p>
          </p:txBody>
        </p:sp>
        <p:sp>
          <p:nvSpPr>
            <p:cNvPr id="25" name="Rectángulo 24">
              <a:extLst>
                <a:ext uri="{FF2B5EF4-FFF2-40B4-BE49-F238E27FC236}">
                  <a16:creationId xmlns:a16="http://schemas.microsoft.com/office/drawing/2014/main" id="{E35C0224-B0B5-4F53-8A83-F99AB3741D53}"/>
                </a:ext>
              </a:extLst>
            </p:cNvPr>
            <p:cNvSpPr/>
            <p:nvPr/>
          </p:nvSpPr>
          <p:spPr>
            <a:xfrm>
              <a:off x="3522045" y="2000787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6" name="Rectángulo 25">
              <a:extLst>
                <a:ext uri="{FF2B5EF4-FFF2-40B4-BE49-F238E27FC236}">
                  <a16:creationId xmlns:a16="http://schemas.microsoft.com/office/drawing/2014/main" id="{6D0BC1E9-E235-4F61-AC23-ACA0B4CF88CA}"/>
                </a:ext>
              </a:extLst>
            </p:cNvPr>
            <p:cNvSpPr/>
            <p:nvPr/>
          </p:nvSpPr>
          <p:spPr>
            <a:xfrm>
              <a:off x="3612029" y="1915094"/>
              <a:ext cx="552402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Otros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sp>
        <p:nvSpPr>
          <p:cNvPr id="28" name="Rectángulo 27">
            <a:extLst>
              <a:ext uri="{FF2B5EF4-FFF2-40B4-BE49-F238E27FC236}">
                <a16:creationId xmlns:a16="http://schemas.microsoft.com/office/drawing/2014/main" id="{68588BD4-AE96-4CF9-9C4B-24A6D79FE99D}"/>
              </a:ext>
            </a:extLst>
          </p:cNvPr>
          <p:cNvSpPr/>
          <p:nvPr/>
        </p:nvSpPr>
        <p:spPr>
          <a:xfrm>
            <a:off x="354701" y="2633649"/>
            <a:ext cx="2183733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Descripción del Servicio:</a:t>
            </a:r>
            <a:endParaRPr lang="es-CL" dirty="0">
              <a:effectLst/>
              <a:latin typeface="Akazan Lt" panose="02000506020000020003" pitchFamily="2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pic>
        <p:nvPicPr>
          <p:cNvPr id="30" name="Imagen 29">
            <a:extLst>
              <a:ext uri="{FF2B5EF4-FFF2-40B4-BE49-F238E27FC236}">
                <a16:creationId xmlns:a16="http://schemas.microsoft.com/office/drawing/2014/main" id="{3E931A31-DC47-4A40-8DA9-8FC83A9306DD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203" t="66278" r="8673" b="23449"/>
          <a:stretch/>
        </p:blipFill>
        <p:spPr>
          <a:xfrm>
            <a:off x="440505" y="2944813"/>
            <a:ext cx="4301657" cy="738769"/>
          </a:xfrm>
          <a:prstGeom prst="rect">
            <a:avLst/>
          </a:prstGeom>
        </p:spPr>
      </p:pic>
      <p:grpSp>
        <p:nvGrpSpPr>
          <p:cNvPr id="76" name="Grupo 75">
            <a:extLst>
              <a:ext uri="{FF2B5EF4-FFF2-40B4-BE49-F238E27FC236}">
                <a16:creationId xmlns:a16="http://schemas.microsoft.com/office/drawing/2014/main" id="{EBD2F4EC-A8BF-4680-A871-AD5F1ACFA33A}"/>
              </a:ext>
            </a:extLst>
          </p:cNvPr>
          <p:cNvGrpSpPr/>
          <p:nvPr/>
        </p:nvGrpSpPr>
        <p:grpSpPr>
          <a:xfrm>
            <a:off x="513147" y="3825721"/>
            <a:ext cx="4187950" cy="1277269"/>
            <a:chOff x="425691" y="4023521"/>
            <a:chExt cx="4187950" cy="1277269"/>
          </a:xfrm>
        </p:grpSpPr>
        <p:sp>
          <p:nvSpPr>
            <p:cNvPr id="39" name="Rectángulo 38">
              <a:extLst>
                <a:ext uri="{FF2B5EF4-FFF2-40B4-BE49-F238E27FC236}">
                  <a16:creationId xmlns:a16="http://schemas.microsoft.com/office/drawing/2014/main" id="{02E4A93C-8F9C-4884-B2B6-80528735D3E3}"/>
                </a:ext>
              </a:extLst>
            </p:cNvPr>
            <p:cNvSpPr/>
            <p:nvPr/>
          </p:nvSpPr>
          <p:spPr>
            <a:xfrm>
              <a:off x="425691" y="4023521"/>
              <a:ext cx="118105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Ficha de Medidas</a:t>
              </a:r>
            </a:p>
          </p:txBody>
        </p:sp>
        <p:sp>
          <p:nvSpPr>
            <p:cNvPr id="41" name="Rectángulo 40">
              <a:extLst>
                <a:ext uri="{FF2B5EF4-FFF2-40B4-BE49-F238E27FC236}">
                  <a16:creationId xmlns:a16="http://schemas.microsoft.com/office/drawing/2014/main" id="{92B9E128-7B4C-45E7-9BA8-B9EA85687B92}"/>
                </a:ext>
              </a:extLst>
            </p:cNvPr>
            <p:cNvSpPr/>
            <p:nvPr/>
          </p:nvSpPr>
          <p:spPr>
            <a:xfrm>
              <a:off x="754528" y="4254831"/>
              <a:ext cx="66475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H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ombros</a:t>
              </a:r>
            </a:p>
          </p:txBody>
        </p:sp>
        <p:grpSp>
          <p:nvGrpSpPr>
            <p:cNvPr id="53" name="Grupo 52">
              <a:extLst>
                <a:ext uri="{FF2B5EF4-FFF2-40B4-BE49-F238E27FC236}">
                  <a16:creationId xmlns:a16="http://schemas.microsoft.com/office/drawing/2014/main" id="{F280F20A-CEEA-4B75-946C-268CF551042A}"/>
                </a:ext>
              </a:extLst>
            </p:cNvPr>
            <p:cNvGrpSpPr/>
            <p:nvPr/>
          </p:nvGrpSpPr>
          <p:grpSpPr>
            <a:xfrm>
              <a:off x="499785" y="4324233"/>
              <a:ext cx="319496" cy="903494"/>
              <a:chOff x="499785" y="4324233"/>
              <a:chExt cx="319496" cy="903494"/>
            </a:xfrm>
          </p:grpSpPr>
          <p:sp>
            <p:nvSpPr>
              <p:cNvPr id="40" name="Rectángulo 39">
                <a:extLst>
                  <a:ext uri="{FF2B5EF4-FFF2-40B4-BE49-F238E27FC236}">
                    <a16:creationId xmlns:a16="http://schemas.microsoft.com/office/drawing/2014/main" id="{E47B04F6-4E0C-443A-9D7F-51CC3A6E8167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 dirty="0"/>
              </a:p>
            </p:txBody>
          </p:sp>
          <p:sp>
            <p:nvSpPr>
              <p:cNvPr id="42" name="Rectángulo 41">
                <a:extLst>
                  <a:ext uri="{FF2B5EF4-FFF2-40B4-BE49-F238E27FC236}">
                    <a16:creationId xmlns:a16="http://schemas.microsoft.com/office/drawing/2014/main" id="{E0D8D7D1-E8A9-477D-BB59-7D4037A10AD8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3" name="Rectángulo 42">
                <a:extLst>
                  <a:ext uri="{FF2B5EF4-FFF2-40B4-BE49-F238E27FC236}">
                    <a16:creationId xmlns:a16="http://schemas.microsoft.com/office/drawing/2014/main" id="{F11EEA12-BB2F-4295-96AC-15AABB2EB594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4" name="Rectángulo 43">
                <a:extLst>
                  <a:ext uri="{FF2B5EF4-FFF2-40B4-BE49-F238E27FC236}">
                    <a16:creationId xmlns:a16="http://schemas.microsoft.com/office/drawing/2014/main" id="{4CA8619C-54F1-4E1B-8AD0-2AB97850AF39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5" name="Rectángulo 44">
                <a:extLst>
                  <a:ext uri="{FF2B5EF4-FFF2-40B4-BE49-F238E27FC236}">
                    <a16:creationId xmlns:a16="http://schemas.microsoft.com/office/drawing/2014/main" id="{A892E23F-412E-4C2B-BF07-19DEFB875F6D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48" name="Rectángulo 47">
              <a:extLst>
                <a:ext uri="{FF2B5EF4-FFF2-40B4-BE49-F238E27FC236}">
                  <a16:creationId xmlns:a16="http://schemas.microsoft.com/office/drawing/2014/main" id="{F61B7A8A-9FD8-4CD0-98C1-D19A7D442815}"/>
                </a:ext>
              </a:extLst>
            </p:cNvPr>
            <p:cNvSpPr/>
            <p:nvPr/>
          </p:nvSpPr>
          <p:spPr>
            <a:xfrm>
              <a:off x="754528" y="4446790"/>
              <a:ext cx="66475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Busto</a:t>
              </a:r>
            </a:p>
          </p:txBody>
        </p:sp>
        <p:sp>
          <p:nvSpPr>
            <p:cNvPr id="49" name="Rectángulo 48">
              <a:extLst>
                <a:ext uri="{FF2B5EF4-FFF2-40B4-BE49-F238E27FC236}">
                  <a16:creationId xmlns:a16="http://schemas.microsoft.com/office/drawing/2014/main" id="{CB2C72A1-AB47-4A03-B163-24BB2C1F201C}"/>
                </a:ext>
              </a:extLst>
            </p:cNvPr>
            <p:cNvSpPr/>
            <p:nvPr/>
          </p:nvSpPr>
          <p:spPr>
            <a:xfrm>
              <a:off x="754528" y="4627222"/>
              <a:ext cx="934027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Larg</a:t>
              </a: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 Espalda</a:t>
              </a:r>
            </a:p>
          </p:txBody>
        </p:sp>
        <p:sp>
          <p:nvSpPr>
            <p:cNvPr id="50" name="Rectángulo 49">
              <a:extLst>
                <a:ext uri="{FF2B5EF4-FFF2-40B4-BE49-F238E27FC236}">
                  <a16:creationId xmlns:a16="http://schemas.microsoft.com/office/drawing/2014/main" id="{C5BC14CB-F47E-4D58-8F68-DDE41F381913}"/>
                </a:ext>
              </a:extLst>
            </p:cNvPr>
            <p:cNvSpPr/>
            <p:nvPr/>
          </p:nvSpPr>
          <p:spPr>
            <a:xfrm>
              <a:off x="754528" y="4819750"/>
              <a:ext cx="934027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Busto</a:t>
              </a:r>
            </a:p>
          </p:txBody>
        </p:sp>
        <p:sp>
          <p:nvSpPr>
            <p:cNvPr id="52" name="Rectángulo 51">
              <a:extLst>
                <a:ext uri="{FF2B5EF4-FFF2-40B4-BE49-F238E27FC236}">
                  <a16:creationId xmlns:a16="http://schemas.microsoft.com/office/drawing/2014/main" id="{39884370-F146-4FD9-9DE4-63D0F5CF1CFD}"/>
                </a:ext>
              </a:extLst>
            </p:cNvPr>
            <p:cNvSpPr/>
            <p:nvPr/>
          </p:nvSpPr>
          <p:spPr>
            <a:xfrm>
              <a:off x="763644" y="5019073"/>
              <a:ext cx="54205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</a:t>
              </a:r>
            </a:p>
          </p:txBody>
        </p:sp>
        <p:grpSp>
          <p:nvGrpSpPr>
            <p:cNvPr id="54" name="Grupo 53">
              <a:extLst>
                <a:ext uri="{FF2B5EF4-FFF2-40B4-BE49-F238E27FC236}">
                  <a16:creationId xmlns:a16="http://schemas.microsoft.com/office/drawing/2014/main" id="{899D3852-9FE5-4802-ABAC-63F149199D1B}"/>
                </a:ext>
              </a:extLst>
            </p:cNvPr>
            <p:cNvGrpSpPr/>
            <p:nvPr/>
          </p:nvGrpSpPr>
          <p:grpSpPr>
            <a:xfrm>
              <a:off x="1603520" y="4324233"/>
              <a:ext cx="319496" cy="903494"/>
              <a:chOff x="499785" y="4324233"/>
              <a:chExt cx="319496" cy="903494"/>
            </a:xfrm>
          </p:grpSpPr>
          <p:sp>
            <p:nvSpPr>
              <p:cNvPr id="55" name="Rectángulo 54">
                <a:extLst>
                  <a:ext uri="{FF2B5EF4-FFF2-40B4-BE49-F238E27FC236}">
                    <a16:creationId xmlns:a16="http://schemas.microsoft.com/office/drawing/2014/main" id="{B9500116-F8A0-4B60-A41D-DDA61DAD96E1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6" name="Rectángulo 55">
                <a:extLst>
                  <a:ext uri="{FF2B5EF4-FFF2-40B4-BE49-F238E27FC236}">
                    <a16:creationId xmlns:a16="http://schemas.microsoft.com/office/drawing/2014/main" id="{32936542-49CC-49B3-82EB-7BF61A120F45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7" name="Rectángulo 56">
                <a:extLst>
                  <a:ext uri="{FF2B5EF4-FFF2-40B4-BE49-F238E27FC236}">
                    <a16:creationId xmlns:a16="http://schemas.microsoft.com/office/drawing/2014/main" id="{8750774D-2064-4D64-A3A9-4DF20C839018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8" name="Rectángulo 57">
                <a:extLst>
                  <a:ext uri="{FF2B5EF4-FFF2-40B4-BE49-F238E27FC236}">
                    <a16:creationId xmlns:a16="http://schemas.microsoft.com/office/drawing/2014/main" id="{83283F80-022F-44A8-A5C5-F600B41761E0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9" name="Rectángulo 58">
                <a:extLst>
                  <a:ext uri="{FF2B5EF4-FFF2-40B4-BE49-F238E27FC236}">
                    <a16:creationId xmlns:a16="http://schemas.microsoft.com/office/drawing/2014/main" id="{B3B65F57-430F-44F5-B56A-77EC86B78C32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60" name="Rectángulo 59">
              <a:extLst>
                <a:ext uri="{FF2B5EF4-FFF2-40B4-BE49-F238E27FC236}">
                  <a16:creationId xmlns:a16="http://schemas.microsoft.com/office/drawing/2014/main" id="{6466DA8E-C652-4658-9DE6-CC4010FF4254}"/>
                </a:ext>
              </a:extLst>
            </p:cNvPr>
            <p:cNvSpPr/>
            <p:nvPr/>
          </p:nvSpPr>
          <p:spPr>
            <a:xfrm>
              <a:off x="1857045" y="4249221"/>
              <a:ext cx="140225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Frente </a:t>
              </a:r>
            </a:p>
          </p:txBody>
        </p:sp>
        <p:sp>
          <p:nvSpPr>
            <p:cNvPr id="61" name="Rectángulo 60">
              <a:extLst>
                <a:ext uri="{FF2B5EF4-FFF2-40B4-BE49-F238E27FC236}">
                  <a16:creationId xmlns:a16="http://schemas.microsoft.com/office/drawing/2014/main" id="{31371062-0AD6-4B71-A228-5A8B2CD3F31E}"/>
                </a:ext>
              </a:extLst>
            </p:cNvPr>
            <p:cNvSpPr/>
            <p:nvPr/>
          </p:nvSpPr>
          <p:spPr>
            <a:xfrm>
              <a:off x="1857045" y="4448480"/>
              <a:ext cx="1327750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Costado</a:t>
              </a:r>
            </a:p>
          </p:txBody>
        </p:sp>
        <p:sp>
          <p:nvSpPr>
            <p:cNvPr id="62" name="Rectángulo 61">
              <a:extLst>
                <a:ext uri="{FF2B5EF4-FFF2-40B4-BE49-F238E27FC236}">
                  <a16:creationId xmlns:a16="http://schemas.microsoft.com/office/drawing/2014/main" id="{5A4E51EF-8D78-4EC7-9B0F-BE0BEA9BB197}"/>
                </a:ext>
              </a:extLst>
            </p:cNvPr>
            <p:cNvSpPr/>
            <p:nvPr/>
          </p:nvSpPr>
          <p:spPr>
            <a:xfrm>
              <a:off x="1867696" y="4627222"/>
              <a:ext cx="60857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Cadera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63" name="Rectángulo 62">
              <a:extLst>
                <a:ext uri="{FF2B5EF4-FFF2-40B4-BE49-F238E27FC236}">
                  <a16:creationId xmlns:a16="http://schemas.microsoft.com/office/drawing/2014/main" id="{14010947-628E-4464-9589-CBFF26BCD86C}"/>
                </a:ext>
              </a:extLst>
            </p:cNvPr>
            <p:cNvSpPr/>
            <p:nvPr/>
          </p:nvSpPr>
          <p:spPr>
            <a:xfrm>
              <a:off x="1867696" y="4813319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Rodilla</a:t>
              </a:r>
            </a:p>
          </p:txBody>
        </p:sp>
        <p:sp>
          <p:nvSpPr>
            <p:cNvPr id="64" name="Rectángulo 63">
              <a:extLst>
                <a:ext uri="{FF2B5EF4-FFF2-40B4-BE49-F238E27FC236}">
                  <a16:creationId xmlns:a16="http://schemas.microsoft.com/office/drawing/2014/main" id="{B9F5A617-31DA-4B42-AA9F-20464752E28F}"/>
                </a:ext>
              </a:extLst>
            </p:cNvPr>
            <p:cNvSpPr/>
            <p:nvPr/>
          </p:nvSpPr>
          <p:spPr>
            <a:xfrm>
              <a:off x="1862655" y="5016100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Rodilla</a:t>
              </a:r>
            </a:p>
          </p:txBody>
        </p:sp>
        <p:grpSp>
          <p:nvGrpSpPr>
            <p:cNvPr id="65" name="Grupo 64">
              <a:extLst>
                <a:ext uri="{FF2B5EF4-FFF2-40B4-BE49-F238E27FC236}">
                  <a16:creationId xmlns:a16="http://schemas.microsoft.com/office/drawing/2014/main" id="{320CD5EF-93F7-494C-8D7A-6A0B8DEABED7}"/>
                </a:ext>
              </a:extLst>
            </p:cNvPr>
            <p:cNvGrpSpPr/>
            <p:nvPr/>
          </p:nvGrpSpPr>
          <p:grpSpPr>
            <a:xfrm>
              <a:off x="3122565" y="4330398"/>
              <a:ext cx="319496" cy="903494"/>
              <a:chOff x="499785" y="4324233"/>
              <a:chExt cx="319496" cy="903494"/>
            </a:xfrm>
          </p:grpSpPr>
          <p:sp>
            <p:nvSpPr>
              <p:cNvPr id="66" name="Rectángulo 65">
                <a:extLst>
                  <a:ext uri="{FF2B5EF4-FFF2-40B4-BE49-F238E27FC236}">
                    <a16:creationId xmlns:a16="http://schemas.microsoft.com/office/drawing/2014/main" id="{F5AFC7C4-3C8D-4234-9F99-591641CB149C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7" name="Rectángulo 66">
                <a:extLst>
                  <a:ext uri="{FF2B5EF4-FFF2-40B4-BE49-F238E27FC236}">
                    <a16:creationId xmlns:a16="http://schemas.microsoft.com/office/drawing/2014/main" id="{672EC4D9-7968-40EF-8E37-0AB1B0B57B4D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8" name="Rectángulo 67">
                <a:extLst>
                  <a:ext uri="{FF2B5EF4-FFF2-40B4-BE49-F238E27FC236}">
                    <a16:creationId xmlns:a16="http://schemas.microsoft.com/office/drawing/2014/main" id="{79992F34-89A5-437A-A008-60DF00CD58FB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9" name="Rectángulo 68">
                <a:extLst>
                  <a:ext uri="{FF2B5EF4-FFF2-40B4-BE49-F238E27FC236}">
                    <a16:creationId xmlns:a16="http://schemas.microsoft.com/office/drawing/2014/main" id="{5A44A7C8-1EF2-4BA3-A253-805C71A8205A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70" name="Rectángulo 69">
                <a:extLst>
                  <a:ext uri="{FF2B5EF4-FFF2-40B4-BE49-F238E27FC236}">
                    <a16:creationId xmlns:a16="http://schemas.microsoft.com/office/drawing/2014/main" id="{9FCEB1F4-D108-40F4-9C61-46A7811EF12A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71" name="Rectángulo 70">
              <a:extLst>
                <a:ext uri="{FF2B5EF4-FFF2-40B4-BE49-F238E27FC236}">
                  <a16:creationId xmlns:a16="http://schemas.microsoft.com/office/drawing/2014/main" id="{7667203C-F86F-4632-8695-E8C8F777376B}"/>
                </a:ext>
              </a:extLst>
            </p:cNvPr>
            <p:cNvSpPr/>
            <p:nvPr/>
          </p:nvSpPr>
          <p:spPr>
            <a:xfrm>
              <a:off x="3391445" y="4257235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Pantalones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2" name="Rectángulo 71">
              <a:extLst>
                <a:ext uri="{FF2B5EF4-FFF2-40B4-BE49-F238E27FC236}">
                  <a16:creationId xmlns:a16="http://schemas.microsoft.com/office/drawing/2014/main" id="{58BFB19A-50EB-45F1-A3CE-85D479F6FF63}"/>
                </a:ext>
              </a:extLst>
            </p:cNvPr>
            <p:cNvSpPr/>
            <p:nvPr/>
          </p:nvSpPr>
          <p:spPr>
            <a:xfrm>
              <a:off x="3392643" y="4443247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Falda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3" name="Rectángulo 72">
              <a:extLst>
                <a:ext uri="{FF2B5EF4-FFF2-40B4-BE49-F238E27FC236}">
                  <a16:creationId xmlns:a16="http://schemas.microsoft.com/office/drawing/2014/main" id="{1D61C0AB-6E23-4955-B604-F5425931A240}"/>
                </a:ext>
              </a:extLst>
            </p:cNvPr>
            <p:cNvSpPr/>
            <p:nvPr/>
          </p:nvSpPr>
          <p:spPr>
            <a:xfrm>
              <a:off x="3388231" y="4632248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Brazos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4" name="Rectángulo 73">
              <a:extLst>
                <a:ext uri="{FF2B5EF4-FFF2-40B4-BE49-F238E27FC236}">
                  <a16:creationId xmlns:a16="http://schemas.microsoft.com/office/drawing/2014/main" id="{82FFD66E-2E43-472B-9751-82F25D60E63F}"/>
                </a:ext>
              </a:extLst>
            </p:cNvPr>
            <p:cNvSpPr/>
            <p:nvPr/>
          </p:nvSpPr>
          <p:spPr>
            <a:xfrm>
              <a:off x="3391445" y="4824776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Brazos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5" name="Rectángulo 74">
              <a:extLst>
                <a:ext uri="{FF2B5EF4-FFF2-40B4-BE49-F238E27FC236}">
                  <a16:creationId xmlns:a16="http://schemas.microsoft.com/office/drawing/2014/main" id="{567DC8AA-44AB-4858-80A5-59093DB9B205}"/>
                </a:ext>
              </a:extLst>
            </p:cNvPr>
            <p:cNvSpPr/>
            <p:nvPr/>
          </p:nvSpPr>
          <p:spPr>
            <a:xfrm>
              <a:off x="3392014" y="5019687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Puños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77" name="Grupo 76">
            <a:extLst>
              <a:ext uri="{FF2B5EF4-FFF2-40B4-BE49-F238E27FC236}">
                <a16:creationId xmlns:a16="http://schemas.microsoft.com/office/drawing/2014/main" id="{E1C409F8-653D-4D9B-BD5A-C6F51AAA093A}"/>
              </a:ext>
            </a:extLst>
          </p:cNvPr>
          <p:cNvGrpSpPr/>
          <p:nvPr/>
        </p:nvGrpSpPr>
        <p:grpSpPr>
          <a:xfrm>
            <a:off x="827247" y="5284367"/>
            <a:ext cx="3869438" cy="314947"/>
            <a:chOff x="846774" y="1908569"/>
            <a:chExt cx="3869438" cy="314947"/>
          </a:xfrm>
        </p:grpSpPr>
        <p:sp>
          <p:nvSpPr>
            <p:cNvPr id="78" name="Rectángulo: esquinas redondeadas 77">
              <a:extLst>
                <a:ext uri="{FF2B5EF4-FFF2-40B4-BE49-F238E27FC236}">
                  <a16:creationId xmlns:a16="http://schemas.microsoft.com/office/drawing/2014/main" id="{2060D2E5-A165-4593-B293-BEB07BBA723F}"/>
                </a:ext>
              </a:extLst>
            </p:cNvPr>
            <p:cNvSpPr/>
            <p:nvPr/>
          </p:nvSpPr>
          <p:spPr>
            <a:xfrm>
              <a:off x="888509" y="1931042"/>
              <a:ext cx="3548063" cy="267576"/>
            </a:xfrm>
            <a:prstGeom prst="roundRect">
              <a:avLst>
                <a:gd name="adj" fmla="val 3808"/>
              </a:avLst>
            </a:prstGeom>
            <a:solidFill>
              <a:srgbClr val="E5EBF7"/>
            </a:solidFill>
            <a:ln w="6350"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79" name="Rectángulo 78">
              <a:extLst>
                <a:ext uri="{FF2B5EF4-FFF2-40B4-BE49-F238E27FC236}">
                  <a16:creationId xmlns:a16="http://schemas.microsoft.com/office/drawing/2014/main" id="{E7877A37-7626-4D32-BC91-E7815A0457B0}"/>
                </a:ext>
              </a:extLst>
            </p:cNvPr>
            <p:cNvSpPr/>
            <p:nvPr/>
          </p:nvSpPr>
          <p:spPr>
            <a:xfrm>
              <a:off x="846774" y="1910995"/>
              <a:ext cx="140708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Material Utilizado</a:t>
              </a:r>
            </a:p>
          </p:txBody>
        </p:sp>
        <p:sp>
          <p:nvSpPr>
            <p:cNvPr id="80" name="Rectángulo 79">
              <a:extLst>
                <a:ext uri="{FF2B5EF4-FFF2-40B4-BE49-F238E27FC236}">
                  <a16:creationId xmlns:a16="http://schemas.microsoft.com/office/drawing/2014/main" id="{EED52FFC-D234-4972-9362-CCA8BD8E1E1D}"/>
                </a:ext>
              </a:extLst>
            </p:cNvPr>
            <p:cNvSpPr/>
            <p:nvPr/>
          </p:nvSpPr>
          <p:spPr>
            <a:xfrm>
              <a:off x="1951784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81" name="Rectángulo 80">
              <a:extLst>
                <a:ext uri="{FF2B5EF4-FFF2-40B4-BE49-F238E27FC236}">
                  <a16:creationId xmlns:a16="http://schemas.microsoft.com/office/drawing/2014/main" id="{810D7B33-A378-48EE-81DB-D80ABF08CAFF}"/>
                </a:ext>
              </a:extLst>
            </p:cNvPr>
            <p:cNvSpPr/>
            <p:nvPr/>
          </p:nvSpPr>
          <p:spPr>
            <a:xfrm>
              <a:off x="2018850" y="1908569"/>
              <a:ext cx="1230415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Traído por cliente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82" name="Rectángulo 81">
              <a:extLst>
                <a:ext uri="{FF2B5EF4-FFF2-40B4-BE49-F238E27FC236}">
                  <a16:creationId xmlns:a16="http://schemas.microsoft.com/office/drawing/2014/main" id="{C6BA340D-8998-4AB9-89C7-B008C984CE74}"/>
                </a:ext>
              </a:extLst>
            </p:cNvPr>
            <p:cNvSpPr/>
            <p:nvPr/>
          </p:nvSpPr>
          <p:spPr>
            <a:xfrm>
              <a:off x="3114635" y="2000787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85" name="Rectángulo 84">
              <a:extLst>
                <a:ext uri="{FF2B5EF4-FFF2-40B4-BE49-F238E27FC236}">
                  <a16:creationId xmlns:a16="http://schemas.microsoft.com/office/drawing/2014/main" id="{E804BDC5-B8E3-4BEE-B9A1-7A7F9FE1772F}"/>
                </a:ext>
              </a:extLst>
            </p:cNvPr>
            <p:cNvSpPr/>
            <p:nvPr/>
          </p:nvSpPr>
          <p:spPr>
            <a:xfrm>
              <a:off x="3194974" y="1908569"/>
              <a:ext cx="152123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Comprado por uno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pic>
        <p:nvPicPr>
          <p:cNvPr id="86" name="Imagen 85">
            <a:extLst>
              <a:ext uri="{FF2B5EF4-FFF2-40B4-BE49-F238E27FC236}">
                <a16:creationId xmlns:a16="http://schemas.microsoft.com/office/drawing/2014/main" id="{5E40D706-1789-41B8-8B26-B918DFB9E15B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203" t="66278" r="8673" b="23356"/>
          <a:stretch/>
        </p:blipFill>
        <p:spPr>
          <a:xfrm>
            <a:off x="420002" y="5572807"/>
            <a:ext cx="4301657" cy="745544"/>
          </a:xfrm>
          <a:prstGeom prst="rect">
            <a:avLst/>
          </a:prstGeom>
        </p:spPr>
      </p:pic>
      <p:grpSp>
        <p:nvGrpSpPr>
          <p:cNvPr id="99" name="Grupo 98">
            <a:extLst>
              <a:ext uri="{FF2B5EF4-FFF2-40B4-BE49-F238E27FC236}">
                <a16:creationId xmlns:a16="http://schemas.microsoft.com/office/drawing/2014/main" id="{A495B0AB-2D8A-4029-A820-29583E476264}"/>
              </a:ext>
            </a:extLst>
          </p:cNvPr>
          <p:cNvGrpSpPr/>
          <p:nvPr/>
        </p:nvGrpSpPr>
        <p:grpSpPr>
          <a:xfrm>
            <a:off x="513886" y="6402346"/>
            <a:ext cx="4328637" cy="751470"/>
            <a:chOff x="507023" y="6357999"/>
            <a:chExt cx="4328637" cy="751470"/>
          </a:xfrm>
        </p:grpSpPr>
        <p:sp>
          <p:nvSpPr>
            <p:cNvPr id="88" name="Rectángulo 87">
              <a:extLst>
                <a:ext uri="{FF2B5EF4-FFF2-40B4-BE49-F238E27FC236}">
                  <a16:creationId xmlns:a16="http://schemas.microsoft.com/office/drawing/2014/main" id="{CABB359B-7FAA-4851-BFBB-C7E16CD1F9CA}"/>
                </a:ext>
              </a:extLst>
            </p:cNvPr>
            <p:cNvSpPr/>
            <p:nvPr/>
          </p:nvSpPr>
          <p:spPr>
            <a:xfrm>
              <a:off x="507023" y="6357999"/>
              <a:ext cx="1590222" cy="34394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6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Formas de Pago</a:t>
              </a:r>
              <a:endParaRPr lang="es-CL" sz="16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89" name="Rectángulo 88">
              <a:extLst>
                <a:ext uri="{FF2B5EF4-FFF2-40B4-BE49-F238E27FC236}">
                  <a16:creationId xmlns:a16="http://schemas.microsoft.com/office/drawing/2014/main" id="{5C3FB13F-67AB-4E67-B8DB-16F6AEF462D6}"/>
                </a:ext>
              </a:extLst>
            </p:cNvPr>
            <p:cNvSpPr/>
            <p:nvPr/>
          </p:nvSpPr>
          <p:spPr>
            <a:xfrm>
              <a:off x="508665" y="6755574"/>
              <a:ext cx="118105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Total a Pagar: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90" name="Conector recto 89">
              <a:extLst>
                <a:ext uri="{FF2B5EF4-FFF2-40B4-BE49-F238E27FC236}">
                  <a16:creationId xmlns:a16="http://schemas.microsoft.com/office/drawing/2014/main" id="{E991F5D5-602F-41C6-A05E-4F641BA735F5}"/>
                </a:ext>
              </a:extLst>
            </p:cNvPr>
            <p:cNvCxnSpPr>
              <a:cxnSpLocks/>
            </p:cNvCxnSpPr>
            <p:nvPr/>
          </p:nvCxnSpPr>
          <p:spPr>
            <a:xfrm>
              <a:off x="1405339" y="6956676"/>
              <a:ext cx="1125661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3" name="Rectángulo 92">
              <a:extLst>
                <a:ext uri="{FF2B5EF4-FFF2-40B4-BE49-F238E27FC236}">
                  <a16:creationId xmlns:a16="http://schemas.microsoft.com/office/drawing/2014/main" id="{6EBF0BAA-1830-4082-9014-C97DF0F57357}"/>
                </a:ext>
              </a:extLst>
            </p:cNvPr>
            <p:cNvSpPr/>
            <p:nvPr/>
          </p:nvSpPr>
          <p:spPr>
            <a:xfrm>
              <a:off x="2618328" y="6480608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94" name="Rectángulo 93">
              <a:extLst>
                <a:ext uri="{FF2B5EF4-FFF2-40B4-BE49-F238E27FC236}">
                  <a16:creationId xmlns:a16="http://schemas.microsoft.com/office/drawing/2014/main" id="{6B27A875-5C49-4CE4-884A-53A0A9CD71C2}"/>
                </a:ext>
              </a:extLst>
            </p:cNvPr>
            <p:cNvSpPr/>
            <p:nvPr/>
          </p:nvSpPr>
          <p:spPr>
            <a:xfrm>
              <a:off x="2698547" y="6392360"/>
              <a:ext cx="213711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50% Adel</a:t>
              </a: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anto / 50% Entrega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5" name="Rectángulo 94">
              <a:extLst>
                <a:ext uri="{FF2B5EF4-FFF2-40B4-BE49-F238E27FC236}">
                  <a16:creationId xmlns:a16="http://schemas.microsoft.com/office/drawing/2014/main" id="{796D9CDE-CE6A-44BC-B977-018DBDB7ADB1}"/>
                </a:ext>
              </a:extLst>
            </p:cNvPr>
            <p:cNvSpPr/>
            <p:nvPr/>
          </p:nvSpPr>
          <p:spPr>
            <a:xfrm>
              <a:off x="2618327" y="6671604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96" name="Rectángulo 95">
              <a:extLst>
                <a:ext uri="{FF2B5EF4-FFF2-40B4-BE49-F238E27FC236}">
                  <a16:creationId xmlns:a16="http://schemas.microsoft.com/office/drawing/2014/main" id="{E1A9C05A-E9F5-40BA-9B89-F4925868A6E2}"/>
                </a:ext>
              </a:extLst>
            </p:cNvPr>
            <p:cNvSpPr/>
            <p:nvPr/>
          </p:nvSpPr>
          <p:spPr>
            <a:xfrm>
              <a:off x="2698547" y="6590190"/>
              <a:ext cx="125637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Tarjeta de Crédito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7" name="Rectángulo 96">
              <a:extLst>
                <a:ext uri="{FF2B5EF4-FFF2-40B4-BE49-F238E27FC236}">
                  <a16:creationId xmlns:a16="http://schemas.microsoft.com/office/drawing/2014/main" id="{FDB9D3DA-79A0-4743-B169-42B0206C7917}"/>
                </a:ext>
              </a:extLst>
            </p:cNvPr>
            <p:cNvSpPr/>
            <p:nvPr/>
          </p:nvSpPr>
          <p:spPr>
            <a:xfrm>
              <a:off x="2734595" y="6796948"/>
              <a:ext cx="125637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Pago Completo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8" name="Rectángulo 97">
              <a:extLst>
                <a:ext uri="{FF2B5EF4-FFF2-40B4-BE49-F238E27FC236}">
                  <a16:creationId xmlns:a16="http://schemas.microsoft.com/office/drawing/2014/main" id="{C23ACB03-E850-4859-963B-A4D496E13724}"/>
                </a:ext>
              </a:extLst>
            </p:cNvPr>
            <p:cNvSpPr/>
            <p:nvPr/>
          </p:nvSpPr>
          <p:spPr>
            <a:xfrm>
              <a:off x="2618327" y="6872424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</p:grpSp>
      <p:sp>
        <p:nvSpPr>
          <p:cNvPr id="83" name="Rectángulo 82">
            <a:extLst>
              <a:ext uri="{FF2B5EF4-FFF2-40B4-BE49-F238E27FC236}">
                <a16:creationId xmlns:a16="http://schemas.microsoft.com/office/drawing/2014/main" id="{FF1B5714-D46E-4962-9BD8-8C3EB344E93F}"/>
              </a:ext>
            </a:extLst>
          </p:cNvPr>
          <p:cNvSpPr/>
          <p:nvPr/>
        </p:nvSpPr>
        <p:spPr>
          <a:xfrm>
            <a:off x="551357" y="63750"/>
            <a:ext cx="4148168" cy="107830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07000"/>
              </a:lnSpc>
              <a:spcAft>
                <a:spcPts val="726"/>
              </a:spcAft>
            </a:pPr>
            <a:r>
              <a:rPr lang="es-CL" sz="5988" dirty="0">
                <a:solidFill>
                  <a:schemeClr val="bg1"/>
                </a:solidFill>
                <a:latin typeface="Angelface" pitchFamily="50" charset="0"/>
                <a:ea typeface="Calibri" panose="020F0502020204030204" pitchFamily="34" charset="0"/>
                <a:cs typeface="Times New Roman" panose="02020603050405020304" pitchFamily="18" charset="0"/>
              </a:rPr>
              <a:t>Ordenes de Venta</a:t>
            </a:r>
            <a:endParaRPr lang="es-CL" sz="6532" dirty="0">
              <a:solidFill>
                <a:schemeClr val="bg1"/>
              </a:solidFill>
              <a:latin typeface="Angelface" pitchFamily="50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101" name="Rectángulo: esquinas redondeadas 100">
            <a:extLst>
              <a:ext uri="{FF2B5EF4-FFF2-40B4-BE49-F238E27FC236}">
                <a16:creationId xmlns:a16="http://schemas.microsoft.com/office/drawing/2014/main" id="{0A155951-9671-4EA6-9BA5-4894C98CB333}"/>
              </a:ext>
            </a:extLst>
          </p:cNvPr>
          <p:cNvSpPr/>
          <p:nvPr/>
        </p:nvSpPr>
        <p:spPr>
          <a:xfrm>
            <a:off x="473237" y="1582469"/>
            <a:ext cx="4223447" cy="604994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111" name="Rectángulo: esquinas redondeadas 110">
            <a:extLst>
              <a:ext uri="{FF2B5EF4-FFF2-40B4-BE49-F238E27FC236}">
                <a16:creationId xmlns:a16="http://schemas.microsoft.com/office/drawing/2014/main" id="{2F0F5CEE-A183-4B39-8715-F1C8F735566B}"/>
              </a:ext>
            </a:extLst>
          </p:cNvPr>
          <p:cNvSpPr/>
          <p:nvPr/>
        </p:nvSpPr>
        <p:spPr>
          <a:xfrm>
            <a:off x="524368" y="3850804"/>
            <a:ext cx="4115236" cy="1279658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113" name="Rectángulo: esquinas redondeadas 112">
            <a:extLst>
              <a:ext uri="{FF2B5EF4-FFF2-40B4-BE49-F238E27FC236}">
                <a16:creationId xmlns:a16="http://schemas.microsoft.com/office/drawing/2014/main" id="{907035ED-50C6-4207-BD92-D5027B05F656}"/>
              </a:ext>
            </a:extLst>
          </p:cNvPr>
          <p:cNvSpPr/>
          <p:nvPr/>
        </p:nvSpPr>
        <p:spPr>
          <a:xfrm>
            <a:off x="521789" y="6431097"/>
            <a:ext cx="4115236" cy="762266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</p:spTree>
    <p:extLst>
      <p:ext uri="{BB962C8B-B14F-4D97-AF65-F5344CB8AC3E}">
        <p14:creationId xmlns:p14="http://schemas.microsoft.com/office/powerpoint/2010/main" val="1430905619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Imagen 3">
            <a:extLst>
              <a:ext uri="{FF2B5EF4-FFF2-40B4-BE49-F238E27FC236}">
                <a16:creationId xmlns:a16="http://schemas.microsoft.com/office/drawing/2014/main" id="{3B6E9DD4-43F5-4AB4-A10D-63CAFE8F680F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26633" t="9514" r="29569" b="27352"/>
          <a:stretch/>
        </p:blipFill>
        <p:spPr>
          <a:xfrm rot="16200000">
            <a:off x="2149115" y="-1890490"/>
            <a:ext cx="770655" cy="5068891"/>
          </a:xfrm>
          <a:prstGeom prst="rect">
            <a:avLst/>
          </a:prstGeom>
        </p:spPr>
      </p:pic>
      <p:sp>
        <p:nvSpPr>
          <p:cNvPr id="2" name="Rectángulo 1">
            <a:extLst>
              <a:ext uri="{FF2B5EF4-FFF2-40B4-BE49-F238E27FC236}">
                <a16:creationId xmlns:a16="http://schemas.microsoft.com/office/drawing/2014/main" id="{5FF4130D-8E24-4806-A055-2DA2400931F8}"/>
              </a:ext>
            </a:extLst>
          </p:cNvPr>
          <p:cNvSpPr/>
          <p:nvPr/>
        </p:nvSpPr>
        <p:spPr>
          <a:xfrm>
            <a:off x="460358" y="151294"/>
            <a:ext cx="4148168" cy="107830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07000"/>
              </a:lnSpc>
              <a:spcAft>
                <a:spcPts val="726"/>
              </a:spcAft>
            </a:pPr>
            <a:r>
              <a:rPr lang="es-CL" sz="5988" dirty="0">
                <a:solidFill>
                  <a:schemeClr val="bg1"/>
                </a:solidFill>
                <a:latin typeface="Angelface" pitchFamily="50" charset="0"/>
                <a:ea typeface="Calibri" panose="020F0502020204030204" pitchFamily="34" charset="0"/>
                <a:cs typeface="Times New Roman" panose="02020603050405020304" pitchFamily="18" charset="0"/>
              </a:rPr>
              <a:t>Notas Importantes</a:t>
            </a:r>
            <a:endParaRPr lang="es-CL" sz="6532" dirty="0">
              <a:solidFill>
                <a:schemeClr val="bg1"/>
              </a:solidFill>
              <a:latin typeface="Angelface" pitchFamily="50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pic>
        <p:nvPicPr>
          <p:cNvPr id="6" name="Imagen 5">
            <a:extLst>
              <a:ext uri="{FF2B5EF4-FFF2-40B4-BE49-F238E27FC236}">
                <a16:creationId xmlns:a16="http://schemas.microsoft.com/office/drawing/2014/main" id="{BD81768A-EDAA-4934-9777-5987DB4A149C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4681"/>
          <a:stretch/>
        </p:blipFill>
        <p:spPr>
          <a:xfrm>
            <a:off x="-3" y="1336936"/>
            <a:ext cx="5068888" cy="6135752"/>
          </a:xfrm>
          <a:prstGeom prst="rect">
            <a:avLst/>
          </a:prstGeom>
        </p:spPr>
      </p:pic>
      <p:grpSp>
        <p:nvGrpSpPr>
          <p:cNvPr id="15" name="Grupo 14">
            <a:extLst>
              <a:ext uri="{FF2B5EF4-FFF2-40B4-BE49-F238E27FC236}">
                <a16:creationId xmlns:a16="http://schemas.microsoft.com/office/drawing/2014/main" id="{BA7AEC23-A8DE-4454-B0E5-82F792EF3FE7}"/>
              </a:ext>
            </a:extLst>
          </p:cNvPr>
          <p:cNvGrpSpPr/>
          <p:nvPr/>
        </p:nvGrpSpPr>
        <p:grpSpPr>
          <a:xfrm>
            <a:off x="261115" y="1404690"/>
            <a:ext cx="838147" cy="763232"/>
            <a:chOff x="4086430" y="6492913"/>
            <a:chExt cx="838147" cy="763232"/>
          </a:xfrm>
        </p:grpSpPr>
        <p:pic>
          <p:nvPicPr>
            <p:cNvPr id="12" name="Imagen 11">
              <a:extLst>
                <a:ext uri="{FF2B5EF4-FFF2-40B4-BE49-F238E27FC236}">
                  <a16:creationId xmlns:a16="http://schemas.microsoft.com/office/drawing/2014/main" id="{4F7A3C5C-BBE5-4281-96C0-2394A41887FB}"/>
                </a:ext>
              </a:extLst>
            </p:cNvPr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 rot="17432542">
              <a:off x="4271630" y="6455101"/>
              <a:ext cx="615136" cy="690759"/>
            </a:xfrm>
            <a:prstGeom prst="rect">
              <a:avLst/>
            </a:prstGeom>
          </p:spPr>
        </p:pic>
        <p:pic>
          <p:nvPicPr>
            <p:cNvPr id="11" name="Imagen 10">
              <a:extLst>
                <a:ext uri="{FF2B5EF4-FFF2-40B4-BE49-F238E27FC236}">
                  <a16:creationId xmlns:a16="http://schemas.microsoft.com/office/drawing/2014/main" id="{1723F99B-1F55-4675-B804-4FA0B30A589A}"/>
                </a:ext>
              </a:extLst>
            </p:cNvPr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 rot="1860930">
              <a:off x="4291161" y="6848635"/>
              <a:ext cx="439875" cy="407510"/>
            </a:xfrm>
            <a:prstGeom prst="rect">
              <a:avLst/>
            </a:prstGeom>
          </p:spPr>
        </p:pic>
        <p:pic>
          <p:nvPicPr>
            <p:cNvPr id="10" name="Imagen 9">
              <a:extLst>
                <a:ext uri="{FF2B5EF4-FFF2-40B4-BE49-F238E27FC236}">
                  <a16:creationId xmlns:a16="http://schemas.microsoft.com/office/drawing/2014/main" id="{D939105C-F1C0-43D9-82EB-BD8290F8ECDC}"/>
                </a:ext>
              </a:extLst>
            </p:cNvPr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4086430" y="6708838"/>
              <a:ext cx="492767" cy="499152"/>
            </a:xfrm>
            <a:prstGeom prst="rect">
              <a:avLst/>
            </a:prstGeom>
          </p:spPr>
        </p:pic>
      </p:grpSp>
      <p:pic>
        <p:nvPicPr>
          <p:cNvPr id="14" name="Imagen 13">
            <a:extLst>
              <a:ext uri="{FF2B5EF4-FFF2-40B4-BE49-F238E27FC236}">
                <a16:creationId xmlns:a16="http://schemas.microsoft.com/office/drawing/2014/main" id="{7BDE9AF2-3376-4ED2-A499-992797E7FE6C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4291958" y="5130093"/>
            <a:ext cx="633136" cy="2313906"/>
          </a:xfrm>
          <a:prstGeom prst="rect">
            <a:avLst/>
          </a:prstGeom>
        </p:spPr>
      </p:pic>
      <p:pic>
        <p:nvPicPr>
          <p:cNvPr id="16" name="Imagen 15">
            <a:extLst>
              <a:ext uri="{FF2B5EF4-FFF2-40B4-BE49-F238E27FC236}">
                <a16:creationId xmlns:a16="http://schemas.microsoft.com/office/drawing/2014/main" id="{D7989835-0F92-45C8-82A6-647ECB83EC51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26633" t="9514" r="29569" b="27352"/>
          <a:stretch/>
        </p:blipFill>
        <p:spPr>
          <a:xfrm rot="16200000">
            <a:off x="2460388" y="4951172"/>
            <a:ext cx="148115" cy="506889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85178198"/>
      </p:ext>
    </p:extLst>
  </p:cSld>
  <p:clrMapOvr>
    <a:masterClrMapping/>
  </p:clrMapOvr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4" name="Imagen 113">
            <a:extLst>
              <a:ext uri="{FF2B5EF4-FFF2-40B4-BE49-F238E27FC236}">
                <a16:creationId xmlns:a16="http://schemas.microsoft.com/office/drawing/2014/main" id="{E2C72D66-3C05-40F4-818E-4CB8631B94FA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26633" t="9514" r="29569" b="27352"/>
          <a:stretch/>
        </p:blipFill>
        <p:spPr>
          <a:xfrm rot="16200000">
            <a:off x="2185505" y="-1998928"/>
            <a:ext cx="697876" cy="5068891"/>
          </a:xfrm>
          <a:prstGeom prst="rect">
            <a:avLst/>
          </a:prstGeom>
        </p:spPr>
      </p:pic>
      <p:sp>
        <p:nvSpPr>
          <p:cNvPr id="112" name="Rectángulo: esquinas redondeadas 111">
            <a:extLst>
              <a:ext uri="{FF2B5EF4-FFF2-40B4-BE49-F238E27FC236}">
                <a16:creationId xmlns:a16="http://schemas.microsoft.com/office/drawing/2014/main" id="{E115D612-3661-42A9-A486-91A7B88EA55F}"/>
              </a:ext>
            </a:extLst>
          </p:cNvPr>
          <p:cNvSpPr/>
          <p:nvPr/>
        </p:nvSpPr>
        <p:spPr>
          <a:xfrm>
            <a:off x="440504" y="6367648"/>
            <a:ext cx="4290148" cy="890633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110" name="Rectángulo: esquinas redondeadas 109">
            <a:extLst>
              <a:ext uri="{FF2B5EF4-FFF2-40B4-BE49-F238E27FC236}">
                <a16:creationId xmlns:a16="http://schemas.microsoft.com/office/drawing/2014/main" id="{9B78243E-FF09-471B-A928-593DCFE6BCF1}"/>
              </a:ext>
            </a:extLst>
          </p:cNvPr>
          <p:cNvSpPr/>
          <p:nvPr/>
        </p:nvSpPr>
        <p:spPr>
          <a:xfrm>
            <a:off x="440505" y="3776826"/>
            <a:ext cx="4290148" cy="1439386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84" name="Rectángulo: esquinas redondeadas 83">
            <a:extLst>
              <a:ext uri="{FF2B5EF4-FFF2-40B4-BE49-F238E27FC236}">
                <a16:creationId xmlns:a16="http://schemas.microsoft.com/office/drawing/2014/main" id="{AD7414DD-8DE6-45B8-8112-9BDDF0B186AF}"/>
              </a:ext>
            </a:extLst>
          </p:cNvPr>
          <p:cNvSpPr/>
          <p:nvPr/>
        </p:nvSpPr>
        <p:spPr>
          <a:xfrm>
            <a:off x="420001" y="1536627"/>
            <a:ext cx="4310651" cy="697874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2" name="Rectángulo: esquinas redondeadas 1">
            <a:extLst>
              <a:ext uri="{FF2B5EF4-FFF2-40B4-BE49-F238E27FC236}">
                <a16:creationId xmlns:a16="http://schemas.microsoft.com/office/drawing/2014/main" id="{99FF4510-806D-4AC7-8D73-69B355A697B8}"/>
              </a:ext>
            </a:extLst>
          </p:cNvPr>
          <p:cNvSpPr/>
          <p:nvPr/>
        </p:nvSpPr>
        <p:spPr>
          <a:xfrm>
            <a:off x="1308997" y="1142665"/>
            <a:ext cx="1021080" cy="217998"/>
          </a:xfrm>
          <a:prstGeom prst="roundRect">
            <a:avLst>
              <a:gd name="adj" fmla="val 0"/>
            </a:avLst>
          </a:prstGeom>
          <a:noFill/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4" name="Rectángulo 3">
            <a:extLst>
              <a:ext uri="{FF2B5EF4-FFF2-40B4-BE49-F238E27FC236}">
                <a16:creationId xmlns:a16="http://schemas.microsoft.com/office/drawing/2014/main" id="{2AFB77A1-E7B9-4F47-9144-3CC7BDF7EE3D}"/>
              </a:ext>
            </a:extLst>
          </p:cNvPr>
          <p:cNvSpPr/>
          <p:nvPr/>
        </p:nvSpPr>
        <p:spPr>
          <a:xfrm>
            <a:off x="440504" y="1056234"/>
            <a:ext cx="1021080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N.º Pedido</a:t>
            </a:r>
            <a:endParaRPr lang="es-CL" dirty="0">
              <a:effectLst/>
              <a:latin typeface="Akazan Lt" panose="02000506020000020003" pitchFamily="2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5" name="Rectángulo: esquinas redondeadas 4">
            <a:extLst>
              <a:ext uri="{FF2B5EF4-FFF2-40B4-BE49-F238E27FC236}">
                <a16:creationId xmlns:a16="http://schemas.microsoft.com/office/drawing/2014/main" id="{2842A9BB-0E44-4F1E-97DD-EF7322732B51}"/>
              </a:ext>
            </a:extLst>
          </p:cNvPr>
          <p:cNvSpPr/>
          <p:nvPr/>
        </p:nvSpPr>
        <p:spPr>
          <a:xfrm>
            <a:off x="3675604" y="1142059"/>
            <a:ext cx="1021080" cy="217998"/>
          </a:xfrm>
          <a:prstGeom prst="roundRect">
            <a:avLst>
              <a:gd name="adj" fmla="val 0"/>
            </a:avLst>
          </a:prstGeom>
          <a:noFill/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6" name="Rectángulo 5">
            <a:extLst>
              <a:ext uri="{FF2B5EF4-FFF2-40B4-BE49-F238E27FC236}">
                <a16:creationId xmlns:a16="http://schemas.microsoft.com/office/drawing/2014/main" id="{7F3D37A6-278E-4B2C-8776-6E7C1A84784E}"/>
              </a:ext>
            </a:extLst>
          </p:cNvPr>
          <p:cNvSpPr/>
          <p:nvPr/>
        </p:nvSpPr>
        <p:spPr>
          <a:xfrm>
            <a:off x="3079506" y="1063864"/>
            <a:ext cx="1021080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Fecha</a:t>
            </a:r>
          </a:p>
        </p:txBody>
      </p:sp>
      <p:grpSp>
        <p:nvGrpSpPr>
          <p:cNvPr id="17" name="Grupo 16">
            <a:extLst>
              <a:ext uri="{FF2B5EF4-FFF2-40B4-BE49-F238E27FC236}">
                <a16:creationId xmlns:a16="http://schemas.microsoft.com/office/drawing/2014/main" id="{A1221EF0-FDFE-48C3-A647-6370BEFC3A9F}"/>
              </a:ext>
            </a:extLst>
          </p:cNvPr>
          <p:cNvGrpSpPr/>
          <p:nvPr/>
        </p:nvGrpSpPr>
        <p:grpSpPr>
          <a:xfrm>
            <a:off x="428996" y="1535416"/>
            <a:ext cx="4190338" cy="715275"/>
            <a:chOff x="461175" y="1120552"/>
            <a:chExt cx="4190338" cy="715275"/>
          </a:xfrm>
        </p:grpSpPr>
        <p:sp>
          <p:nvSpPr>
            <p:cNvPr id="8" name="Rectángulo 7">
              <a:extLst>
                <a:ext uri="{FF2B5EF4-FFF2-40B4-BE49-F238E27FC236}">
                  <a16:creationId xmlns:a16="http://schemas.microsoft.com/office/drawing/2014/main" id="{9A52EE84-0DE8-4F26-AD5E-3CE20593F425}"/>
                </a:ext>
              </a:extLst>
            </p:cNvPr>
            <p:cNvSpPr/>
            <p:nvPr/>
          </p:nvSpPr>
          <p:spPr>
            <a:xfrm>
              <a:off x="477077" y="1120552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Cliente: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" name="Rectángulo 8">
              <a:extLst>
                <a:ext uri="{FF2B5EF4-FFF2-40B4-BE49-F238E27FC236}">
                  <a16:creationId xmlns:a16="http://schemas.microsoft.com/office/drawing/2014/main" id="{0293D1B7-439B-4947-A5F0-41627F3784A1}"/>
                </a:ext>
              </a:extLst>
            </p:cNvPr>
            <p:cNvSpPr/>
            <p:nvPr/>
          </p:nvSpPr>
          <p:spPr>
            <a:xfrm>
              <a:off x="461175" y="1452518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Teléfono: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10" name="Rectángulo 9">
              <a:extLst>
                <a:ext uri="{FF2B5EF4-FFF2-40B4-BE49-F238E27FC236}">
                  <a16:creationId xmlns:a16="http://schemas.microsoft.com/office/drawing/2014/main" id="{18CEE0AE-BC72-4F64-89A2-783C42213717}"/>
                </a:ext>
              </a:extLst>
            </p:cNvPr>
            <p:cNvSpPr/>
            <p:nvPr/>
          </p:nvSpPr>
          <p:spPr>
            <a:xfrm>
              <a:off x="2542395" y="1460468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Celular: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12" name="Conector recto 11">
              <a:extLst>
                <a:ext uri="{FF2B5EF4-FFF2-40B4-BE49-F238E27FC236}">
                  <a16:creationId xmlns:a16="http://schemas.microsoft.com/office/drawing/2014/main" id="{44FD2E21-B38E-48E6-8AF0-3E3DE6E69487}"/>
                </a:ext>
              </a:extLst>
            </p:cNvPr>
            <p:cNvCxnSpPr/>
            <p:nvPr/>
          </p:nvCxnSpPr>
          <p:spPr>
            <a:xfrm>
              <a:off x="1089328" y="1380954"/>
              <a:ext cx="3562185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Conector recto 12">
              <a:extLst>
                <a:ext uri="{FF2B5EF4-FFF2-40B4-BE49-F238E27FC236}">
                  <a16:creationId xmlns:a16="http://schemas.microsoft.com/office/drawing/2014/main" id="{FF0615F5-297B-42CC-9227-B689F664423A}"/>
                </a:ext>
              </a:extLst>
            </p:cNvPr>
            <p:cNvCxnSpPr>
              <a:cxnSpLocks/>
            </p:cNvCxnSpPr>
            <p:nvPr/>
          </p:nvCxnSpPr>
          <p:spPr>
            <a:xfrm>
              <a:off x="1194019" y="1700333"/>
              <a:ext cx="1348376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" name="Conector recto 14">
              <a:extLst>
                <a:ext uri="{FF2B5EF4-FFF2-40B4-BE49-F238E27FC236}">
                  <a16:creationId xmlns:a16="http://schemas.microsoft.com/office/drawing/2014/main" id="{BD48C7B8-5CAC-4F82-9216-C8AB344C1EF2}"/>
                </a:ext>
              </a:extLst>
            </p:cNvPr>
            <p:cNvCxnSpPr>
              <a:cxnSpLocks/>
            </p:cNvCxnSpPr>
            <p:nvPr/>
          </p:nvCxnSpPr>
          <p:spPr>
            <a:xfrm>
              <a:off x="3228230" y="1700333"/>
              <a:ext cx="1423283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7" name="Grupo 26">
            <a:extLst>
              <a:ext uri="{FF2B5EF4-FFF2-40B4-BE49-F238E27FC236}">
                <a16:creationId xmlns:a16="http://schemas.microsoft.com/office/drawing/2014/main" id="{D011FB4B-7475-4BE9-A358-6DA41A8D12AD}"/>
              </a:ext>
            </a:extLst>
          </p:cNvPr>
          <p:cNvGrpSpPr/>
          <p:nvPr/>
        </p:nvGrpSpPr>
        <p:grpSpPr>
          <a:xfrm>
            <a:off x="899417" y="2332501"/>
            <a:ext cx="3359980" cy="319046"/>
            <a:chOff x="864702" y="1908569"/>
            <a:chExt cx="3359980" cy="319046"/>
          </a:xfrm>
        </p:grpSpPr>
        <p:sp>
          <p:nvSpPr>
            <p:cNvPr id="19" name="Rectángulo: esquinas redondeadas 18">
              <a:extLst>
                <a:ext uri="{FF2B5EF4-FFF2-40B4-BE49-F238E27FC236}">
                  <a16:creationId xmlns:a16="http://schemas.microsoft.com/office/drawing/2014/main" id="{90C1F828-0023-4BD0-AE55-1A1D3BABD5CA}"/>
                </a:ext>
              </a:extLst>
            </p:cNvPr>
            <p:cNvSpPr/>
            <p:nvPr/>
          </p:nvSpPr>
          <p:spPr>
            <a:xfrm>
              <a:off x="888509" y="1931042"/>
              <a:ext cx="3336173" cy="267576"/>
            </a:xfrm>
            <a:prstGeom prst="roundRect">
              <a:avLst>
                <a:gd name="adj" fmla="val 3808"/>
              </a:avLst>
            </a:prstGeom>
            <a:solidFill>
              <a:srgbClr val="E5EBF7"/>
            </a:solidFill>
            <a:ln w="6350"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20" name="Rectángulo 19">
              <a:extLst>
                <a:ext uri="{FF2B5EF4-FFF2-40B4-BE49-F238E27FC236}">
                  <a16:creationId xmlns:a16="http://schemas.microsoft.com/office/drawing/2014/main" id="{56986F0A-658A-4DCF-8EF6-0F185C7C5060}"/>
                </a:ext>
              </a:extLst>
            </p:cNvPr>
            <p:cNvSpPr/>
            <p:nvPr/>
          </p:nvSpPr>
          <p:spPr>
            <a:xfrm>
              <a:off x="864702" y="1910995"/>
              <a:ext cx="140708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Tipo de Servicio: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21" name="Rectángulo 20">
              <a:extLst>
                <a:ext uri="{FF2B5EF4-FFF2-40B4-BE49-F238E27FC236}">
                  <a16:creationId xmlns:a16="http://schemas.microsoft.com/office/drawing/2014/main" id="{6492D76D-BD6D-4616-9DE0-599FC92A6658}"/>
                </a:ext>
              </a:extLst>
            </p:cNvPr>
            <p:cNvSpPr/>
            <p:nvPr/>
          </p:nvSpPr>
          <p:spPr>
            <a:xfrm>
              <a:off x="1993616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2" name="Rectángulo 21">
              <a:extLst>
                <a:ext uri="{FF2B5EF4-FFF2-40B4-BE49-F238E27FC236}">
                  <a16:creationId xmlns:a16="http://schemas.microsoft.com/office/drawing/2014/main" id="{BE82BD38-E445-4696-A0AB-597A418C5665}"/>
                </a:ext>
              </a:extLst>
            </p:cNvPr>
            <p:cNvSpPr/>
            <p:nvPr/>
          </p:nvSpPr>
          <p:spPr>
            <a:xfrm>
              <a:off x="2072635" y="1908569"/>
              <a:ext cx="654616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Costura</a:t>
              </a:r>
            </a:p>
          </p:txBody>
        </p:sp>
        <p:sp>
          <p:nvSpPr>
            <p:cNvPr id="23" name="Rectángulo 22">
              <a:extLst>
                <a:ext uri="{FF2B5EF4-FFF2-40B4-BE49-F238E27FC236}">
                  <a16:creationId xmlns:a16="http://schemas.microsoft.com/office/drawing/2014/main" id="{68F4B250-3831-418F-BFC4-D431DBC2CA70}"/>
                </a:ext>
              </a:extLst>
            </p:cNvPr>
            <p:cNvSpPr/>
            <p:nvPr/>
          </p:nvSpPr>
          <p:spPr>
            <a:xfrm>
              <a:off x="2660329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4" name="Rectángulo 23">
              <a:extLst>
                <a:ext uri="{FF2B5EF4-FFF2-40B4-BE49-F238E27FC236}">
                  <a16:creationId xmlns:a16="http://schemas.microsoft.com/office/drawing/2014/main" id="{4AA89D6B-DBBA-402D-AEBE-71E144A67F00}"/>
                </a:ext>
              </a:extLst>
            </p:cNvPr>
            <p:cNvSpPr/>
            <p:nvPr/>
          </p:nvSpPr>
          <p:spPr>
            <a:xfrm>
              <a:off x="2750460" y="1915094"/>
              <a:ext cx="81676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Confección</a:t>
              </a:r>
            </a:p>
          </p:txBody>
        </p:sp>
        <p:sp>
          <p:nvSpPr>
            <p:cNvPr id="25" name="Rectángulo 24">
              <a:extLst>
                <a:ext uri="{FF2B5EF4-FFF2-40B4-BE49-F238E27FC236}">
                  <a16:creationId xmlns:a16="http://schemas.microsoft.com/office/drawing/2014/main" id="{E35C0224-B0B5-4F53-8A83-F99AB3741D53}"/>
                </a:ext>
              </a:extLst>
            </p:cNvPr>
            <p:cNvSpPr/>
            <p:nvPr/>
          </p:nvSpPr>
          <p:spPr>
            <a:xfrm>
              <a:off x="3522045" y="2000787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6" name="Rectángulo 25">
              <a:extLst>
                <a:ext uri="{FF2B5EF4-FFF2-40B4-BE49-F238E27FC236}">
                  <a16:creationId xmlns:a16="http://schemas.microsoft.com/office/drawing/2014/main" id="{6D0BC1E9-E235-4F61-AC23-ACA0B4CF88CA}"/>
                </a:ext>
              </a:extLst>
            </p:cNvPr>
            <p:cNvSpPr/>
            <p:nvPr/>
          </p:nvSpPr>
          <p:spPr>
            <a:xfrm>
              <a:off x="3612029" y="1915094"/>
              <a:ext cx="552402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Otros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sp>
        <p:nvSpPr>
          <p:cNvPr id="28" name="Rectángulo 27">
            <a:extLst>
              <a:ext uri="{FF2B5EF4-FFF2-40B4-BE49-F238E27FC236}">
                <a16:creationId xmlns:a16="http://schemas.microsoft.com/office/drawing/2014/main" id="{68588BD4-AE96-4CF9-9C4B-24A6D79FE99D}"/>
              </a:ext>
            </a:extLst>
          </p:cNvPr>
          <p:cNvSpPr/>
          <p:nvPr/>
        </p:nvSpPr>
        <p:spPr>
          <a:xfrm>
            <a:off x="354701" y="2633649"/>
            <a:ext cx="2183733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Descripción del Servicio:</a:t>
            </a:r>
            <a:endParaRPr lang="es-CL" dirty="0">
              <a:effectLst/>
              <a:latin typeface="Akazan Lt" panose="02000506020000020003" pitchFamily="2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pic>
        <p:nvPicPr>
          <p:cNvPr id="30" name="Imagen 29">
            <a:extLst>
              <a:ext uri="{FF2B5EF4-FFF2-40B4-BE49-F238E27FC236}">
                <a16:creationId xmlns:a16="http://schemas.microsoft.com/office/drawing/2014/main" id="{3E931A31-DC47-4A40-8DA9-8FC83A9306DD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203" t="66278" r="8673" b="23449"/>
          <a:stretch/>
        </p:blipFill>
        <p:spPr>
          <a:xfrm>
            <a:off x="440505" y="2944813"/>
            <a:ext cx="4301657" cy="738769"/>
          </a:xfrm>
          <a:prstGeom prst="rect">
            <a:avLst/>
          </a:prstGeom>
        </p:spPr>
      </p:pic>
      <p:grpSp>
        <p:nvGrpSpPr>
          <p:cNvPr id="76" name="Grupo 75">
            <a:extLst>
              <a:ext uri="{FF2B5EF4-FFF2-40B4-BE49-F238E27FC236}">
                <a16:creationId xmlns:a16="http://schemas.microsoft.com/office/drawing/2014/main" id="{EBD2F4EC-A8BF-4680-A871-AD5F1ACFA33A}"/>
              </a:ext>
            </a:extLst>
          </p:cNvPr>
          <p:cNvGrpSpPr/>
          <p:nvPr/>
        </p:nvGrpSpPr>
        <p:grpSpPr>
          <a:xfrm>
            <a:off x="513147" y="3825721"/>
            <a:ext cx="4187950" cy="1277269"/>
            <a:chOff x="425691" y="4023521"/>
            <a:chExt cx="4187950" cy="1277269"/>
          </a:xfrm>
        </p:grpSpPr>
        <p:sp>
          <p:nvSpPr>
            <p:cNvPr id="39" name="Rectángulo 38">
              <a:extLst>
                <a:ext uri="{FF2B5EF4-FFF2-40B4-BE49-F238E27FC236}">
                  <a16:creationId xmlns:a16="http://schemas.microsoft.com/office/drawing/2014/main" id="{02E4A93C-8F9C-4884-B2B6-80528735D3E3}"/>
                </a:ext>
              </a:extLst>
            </p:cNvPr>
            <p:cNvSpPr/>
            <p:nvPr/>
          </p:nvSpPr>
          <p:spPr>
            <a:xfrm>
              <a:off x="425691" y="4023521"/>
              <a:ext cx="118105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Ficha de Medidas</a:t>
              </a:r>
            </a:p>
          </p:txBody>
        </p:sp>
        <p:sp>
          <p:nvSpPr>
            <p:cNvPr id="41" name="Rectángulo 40">
              <a:extLst>
                <a:ext uri="{FF2B5EF4-FFF2-40B4-BE49-F238E27FC236}">
                  <a16:creationId xmlns:a16="http://schemas.microsoft.com/office/drawing/2014/main" id="{92B9E128-7B4C-45E7-9BA8-B9EA85687B92}"/>
                </a:ext>
              </a:extLst>
            </p:cNvPr>
            <p:cNvSpPr/>
            <p:nvPr/>
          </p:nvSpPr>
          <p:spPr>
            <a:xfrm>
              <a:off x="754528" y="4254831"/>
              <a:ext cx="66475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H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ombros</a:t>
              </a:r>
            </a:p>
          </p:txBody>
        </p:sp>
        <p:grpSp>
          <p:nvGrpSpPr>
            <p:cNvPr id="53" name="Grupo 52">
              <a:extLst>
                <a:ext uri="{FF2B5EF4-FFF2-40B4-BE49-F238E27FC236}">
                  <a16:creationId xmlns:a16="http://schemas.microsoft.com/office/drawing/2014/main" id="{F280F20A-CEEA-4B75-946C-268CF551042A}"/>
                </a:ext>
              </a:extLst>
            </p:cNvPr>
            <p:cNvGrpSpPr/>
            <p:nvPr/>
          </p:nvGrpSpPr>
          <p:grpSpPr>
            <a:xfrm>
              <a:off x="499785" y="4324233"/>
              <a:ext cx="319496" cy="903494"/>
              <a:chOff x="499785" y="4324233"/>
              <a:chExt cx="319496" cy="903494"/>
            </a:xfrm>
          </p:grpSpPr>
          <p:sp>
            <p:nvSpPr>
              <p:cNvPr id="40" name="Rectángulo 39">
                <a:extLst>
                  <a:ext uri="{FF2B5EF4-FFF2-40B4-BE49-F238E27FC236}">
                    <a16:creationId xmlns:a16="http://schemas.microsoft.com/office/drawing/2014/main" id="{E47B04F6-4E0C-443A-9D7F-51CC3A6E8167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 dirty="0"/>
              </a:p>
            </p:txBody>
          </p:sp>
          <p:sp>
            <p:nvSpPr>
              <p:cNvPr id="42" name="Rectángulo 41">
                <a:extLst>
                  <a:ext uri="{FF2B5EF4-FFF2-40B4-BE49-F238E27FC236}">
                    <a16:creationId xmlns:a16="http://schemas.microsoft.com/office/drawing/2014/main" id="{E0D8D7D1-E8A9-477D-BB59-7D4037A10AD8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3" name="Rectángulo 42">
                <a:extLst>
                  <a:ext uri="{FF2B5EF4-FFF2-40B4-BE49-F238E27FC236}">
                    <a16:creationId xmlns:a16="http://schemas.microsoft.com/office/drawing/2014/main" id="{F11EEA12-BB2F-4295-96AC-15AABB2EB594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4" name="Rectángulo 43">
                <a:extLst>
                  <a:ext uri="{FF2B5EF4-FFF2-40B4-BE49-F238E27FC236}">
                    <a16:creationId xmlns:a16="http://schemas.microsoft.com/office/drawing/2014/main" id="{4CA8619C-54F1-4E1B-8AD0-2AB97850AF39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5" name="Rectángulo 44">
                <a:extLst>
                  <a:ext uri="{FF2B5EF4-FFF2-40B4-BE49-F238E27FC236}">
                    <a16:creationId xmlns:a16="http://schemas.microsoft.com/office/drawing/2014/main" id="{A892E23F-412E-4C2B-BF07-19DEFB875F6D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48" name="Rectángulo 47">
              <a:extLst>
                <a:ext uri="{FF2B5EF4-FFF2-40B4-BE49-F238E27FC236}">
                  <a16:creationId xmlns:a16="http://schemas.microsoft.com/office/drawing/2014/main" id="{F61B7A8A-9FD8-4CD0-98C1-D19A7D442815}"/>
                </a:ext>
              </a:extLst>
            </p:cNvPr>
            <p:cNvSpPr/>
            <p:nvPr/>
          </p:nvSpPr>
          <p:spPr>
            <a:xfrm>
              <a:off x="754528" y="4446790"/>
              <a:ext cx="66475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Busto</a:t>
              </a:r>
            </a:p>
          </p:txBody>
        </p:sp>
        <p:sp>
          <p:nvSpPr>
            <p:cNvPr id="49" name="Rectángulo 48">
              <a:extLst>
                <a:ext uri="{FF2B5EF4-FFF2-40B4-BE49-F238E27FC236}">
                  <a16:creationId xmlns:a16="http://schemas.microsoft.com/office/drawing/2014/main" id="{CB2C72A1-AB47-4A03-B163-24BB2C1F201C}"/>
                </a:ext>
              </a:extLst>
            </p:cNvPr>
            <p:cNvSpPr/>
            <p:nvPr/>
          </p:nvSpPr>
          <p:spPr>
            <a:xfrm>
              <a:off x="754528" y="4627222"/>
              <a:ext cx="934027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Larg</a:t>
              </a: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 Espalda</a:t>
              </a:r>
            </a:p>
          </p:txBody>
        </p:sp>
        <p:sp>
          <p:nvSpPr>
            <p:cNvPr id="50" name="Rectángulo 49">
              <a:extLst>
                <a:ext uri="{FF2B5EF4-FFF2-40B4-BE49-F238E27FC236}">
                  <a16:creationId xmlns:a16="http://schemas.microsoft.com/office/drawing/2014/main" id="{C5BC14CB-F47E-4D58-8F68-DDE41F381913}"/>
                </a:ext>
              </a:extLst>
            </p:cNvPr>
            <p:cNvSpPr/>
            <p:nvPr/>
          </p:nvSpPr>
          <p:spPr>
            <a:xfrm>
              <a:off x="754528" y="4819750"/>
              <a:ext cx="934027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Busto</a:t>
              </a:r>
            </a:p>
          </p:txBody>
        </p:sp>
        <p:sp>
          <p:nvSpPr>
            <p:cNvPr id="52" name="Rectángulo 51">
              <a:extLst>
                <a:ext uri="{FF2B5EF4-FFF2-40B4-BE49-F238E27FC236}">
                  <a16:creationId xmlns:a16="http://schemas.microsoft.com/office/drawing/2014/main" id="{39884370-F146-4FD9-9DE4-63D0F5CF1CFD}"/>
                </a:ext>
              </a:extLst>
            </p:cNvPr>
            <p:cNvSpPr/>
            <p:nvPr/>
          </p:nvSpPr>
          <p:spPr>
            <a:xfrm>
              <a:off x="763644" y="5019073"/>
              <a:ext cx="54205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</a:t>
              </a:r>
            </a:p>
          </p:txBody>
        </p:sp>
        <p:grpSp>
          <p:nvGrpSpPr>
            <p:cNvPr id="54" name="Grupo 53">
              <a:extLst>
                <a:ext uri="{FF2B5EF4-FFF2-40B4-BE49-F238E27FC236}">
                  <a16:creationId xmlns:a16="http://schemas.microsoft.com/office/drawing/2014/main" id="{899D3852-9FE5-4802-ABAC-63F149199D1B}"/>
                </a:ext>
              </a:extLst>
            </p:cNvPr>
            <p:cNvGrpSpPr/>
            <p:nvPr/>
          </p:nvGrpSpPr>
          <p:grpSpPr>
            <a:xfrm>
              <a:off x="1603520" y="4324233"/>
              <a:ext cx="319496" cy="903494"/>
              <a:chOff x="499785" y="4324233"/>
              <a:chExt cx="319496" cy="903494"/>
            </a:xfrm>
          </p:grpSpPr>
          <p:sp>
            <p:nvSpPr>
              <p:cNvPr id="55" name="Rectángulo 54">
                <a:extLst>
                  <a:ext uri="{FF2B5EF4-FFF2-40B4-BE49-F238E27FC236}">
                    <a16:creationId xmlns:a16="http://schemas.microsoft.com/office/drawing/2014/main" id="{B9500116-F8A0-4B60-A41D-DDA61DAD96E1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6" name="Rectángulo 55">
                <a:extLst>
                  <a:ext uri="{FF2B5EF4-FFF2-40B4-BE49-F238E27FC236}">
                    <a16:creationId xmlns:a16="http://schemas.microsoft.com/office/drawing/2014/main" id="{32936542-49CC-49B3-82EB-7BF61A120F45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7" name="Rectángulo 56">
                <a:extLst>
                  <a:ext uri="{FF2B5EF4-FFF2-40B4-BE49-F238E27FC236}">
                    <a16:creationId xmlns:a16="http://schemas.microsoft.com/office/drawing/2014/main" id="{8750774D-2064-4D64-A3A9-4DF20C839018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8" name="Rectángulo 57">
                <a:extLst>
                  <a:ext uri="{FF2B5EF4-FFF2-40B4-BE49-F238E27FC236}">
                    <a16:creationId xmlns:a16="http://schemas.microsoft.com/office/drawing/2014/main" id="{83283F80-022F-44A8-A5C5-F600B41761E0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9" name="Rectángulo 58">
                <a:extLst>
                  <a:ext uri="{FF2B5EF4-FFF2-40B4-BE49-F238E27FC236}">
                    <a16:creationId xmlns:a16="http://schemas.microsoft.com/office/drawing/2014/main" id="{B3B65F57-430F-44F5-B56A-77EC86B78C32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60" name="Rectángulo 59">
              <a:extLst>
                <a:ext uri="{FF2B5EF4-FFF2-40B4-BE49-F238E27FC236}">
                  <a16:creationId xmlns:a16="http://schemas.microsoft.com/office/drawing/2014/main" id="{6466DA8E-C652-4658-9DE6-CC4010FF4254}"/>
                </a:ext>
              </a:extLst>
            </p:cNvPr>
            <p:cNvSpPr/>
            <p:nvPr/>
          </p:nvSpPr>
          <p:spPr>
            <a:xfrm>
              <a:off x="1857045" y="4249221"/>
              <a:ext cx="140225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Frente </a:t>
              </a:r>
            </a:p>
          </p:txBody>
        </p:sp>
        <p:sp>
          <p:nvSpPr>
            <p:cNvPr id="61" name="Rectángulo 60">
              <a:extLst>
                <a:ext uri="{FF2B5EF4-FFF2-40B4-BE49-F238E27FC236}">
                  <a16:creationId xmlns:a16="http://schemas.microsoft.com/office/drawing/2014/main" id="{31371062-0AD6-4B71-A228-5A8B2CD3F31E}"/>
                </a:ext>
              </a:extLst>
            </p:cNvPr>
            <p:cNvSpPr/>
            <p:nvPr/>
          </p:nvSpPr>
          <p:spPr>
            <a:xfrm>
              <a:off x="1857045" y="4448480"/>
              <a:ext cx="1327750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Costado</a:t>
              </a:r>
            </a:p>
          </p:txBody>
        </p:sp>
        <p:sp>
          <p:nvSpPr>
            <p:cNvPr id="62" name="Rectángulo 61">
              <a:extLst>
                <a:ext uri="{FF2B5EF4-FFF2-40B4-BE49-F238E27FC236}">
                  <a16:creationId xmlns:a16="http://schemas.microsoft.com/office/drawing/2014/main" id="{5A4E51EF-8D78-4EC7-9B0F-BE0BEA9BB197}"/>
                </a:ext>
              </a:extLst>
            </p:cNvPr>
            <p:cNvSpPr/>
            <p:nvPr/>
          </p:nvSpPr>
          <p:spPr>
            <a:xfrm>
              <a:off x="1867696" y="4627222"/>
              <a:ext cx="60857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Cadera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63" name="Rectángulo 62">
              <a:extLst>
                <a:ext uri="{FF2B5EF4-FFF2-40B4-BE49-F238E27FC236}">
                  <a16:creationId xmlns:a16="http://schemas.microsoft.com/office/drawing/2014/main" id="{14010947-628E-4464-9589-CBFF26BCD86C}"/>
                </a:ext>
              </a:extLst>
            </p:cNvPr>
            <p:cNvSpPr/>
            <p:nvPr/>
          </p:nvSpPr>
          <p:spPr>
            <a:xfrm>
              <a:off x="1867696" y="4813319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Rodilla</a:t>
              </a:r>
            </a:p>
          </p:txBody>
        </p:sp>
        <p:sp>
          <p:nvSpPr>
            <p:cNvPr id="64" name="Rectángulo 63">
              <a:extLst>
                <a:ext uri="{FF2B5EF4-FFF2-40B4-BE49-F238E27FC236}">
                  <a16:creationId xmlns:a16="http://schemas.microsoft.com/office/drawing/2014/main" id="{B9F5A617-31DA-4B42-AA9F-20464752E28F}"/>
                </a:ext>
              </a:extLst>
            </p:cNvPr>
            <p:cNvSpPr/>
            <p:nvPr/>
          </p:nvSpPr>
          <p:spPr>
            <a:xfrm>
              <a:off x="1862655" y="5016100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Rodilla</a:t>
              </a:r>
            </a:p>
          </p:txBody>
        </p:sp>
        <p:grpSp>
          <p:nvGrpSpPr>
            <p:cNvPr id="65" name="Grupo 64">
              <a:extLst>
                <a:ext uri="{FF2B5EF4-FFF2-40B4-BE49-F238E27FC236}">
                  <a16:creationId xmlns:a16="http://schemas.microsoft.com/office/drawing/2014/main" id="{320CD5EF-93F7-494C-8D7A-6A0B8DEABED7}"/>
                </a:ext>
              </a:extLst>
            </p:cNvPr>
            <p:cNvGrpSpPr/>
            <p:nvPr/>
          </p:nvGrpSpPr>
          <p:grpSpPr>
            <a:xfrm>
              <a:off x="3122565" y="4330398"/>
              <a:ext cx="319496" cy="903494"/>
              <a:chOff x="499785" y="4324233"/>
              <a:chExt cx="319496" cy="903494"/>
            </a:xfrm>
          </p:grpSpPr>
          <p:sp>
            <p:nvSpPr>
              <p:cNvPr id="66" name="Rectángulo 65">
                <a:extLst>
                  <a:ext uri="{FF2B5EF4-FFF2-40B4-BE49-F238E27FC236}">
                    <a16:creationId xmlns:a16="http://schemas.microsoft.com/office/drawing/2014/main" id="{F5AFC7C4-3C8D-4234-9F99-591641CB149C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7" name="Rectángulo 66">
                <a:extLst>
                  <a:ext uri="{FF2B5EF4-FFF2-40B4-BE49-F238E27FC236}">
                    <a16:creationId xmlns:a16="http://schemas.microsoft.com/office/drawing/2014/main" id="{672EC4D9-7968-40EF-8E37-0AB1B0B57B4D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8" name="Rectángulo 67">
                <a:extLst>
                  <a:ext uri="{FF2B5EF4-FFF2-40B4-BE49-F238E27FC236}">
                    <a16:creationId xmlns:a16="http://schemas.microsoft.com/office/drawing/2014/main" id="{79992F34-89A5-437A-A008-60DF00CD58FB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9" name="Rectángulo 68">
                <a:extLst>
                  <a:ext uri="{FF2B5EF4-FFF2-40B4-BE49-F238E27FC236}">
                    <a16:creationId xmlns:a16="http://schemas.microsoft.com/office/drawing/2014/main" id="{5A44A7C8-1EF2-4BA3-A253-805C71A8205A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70" name="Rectángulo 69">
                <a:extLst>
                  <a:ext uri="{FF2B5EF4-FFF2-40B4-BE49-F238E27FC236}">
                    <a16:creationId xmlns:a16="http://schemas.microsoft.com/office/drawing/2014/main" id="{9FCEB1F4-D108-40F4-9C61-46A7811EF12A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71" name="Rectángulo 70">
              <a:extLst>
                <a:ext uri="{FF2B5EF4-FFF2-40B4-BE49-F238E27FC236}">
                  <a16:creationId xmlns:a16="http://schemas.microsoft.com/office/drawing/2014/main" id="{7667203C-F86F-4632-8695-E8C8F777376B}"/>
                </a:ext>
              </a:extLst>
            </p:cNvPr>
            <p:cNvSpPr/>
            <p:nvPr/>
          </p:nvSpPr>
          <p:spPr>
            <a:xfrm>
              <a:off x="3391445" y="4257235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Pantalones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2" name="Rectángulo 71">
              <a:extLst>
                <a:ext uri="{FF2B5EF4-FFF2-40B4-BE49-F238E27FC236}">
                  <a16:creationId xmlns:a16="http://schemas.microsoft.com/office/drawing/2014/main" id="{58BFB19A-50EB-45F1-A3CE-85D479F6FF63}"/>
                </a:ext>
              </a:extLst>
            </p:cNvPr>
            <p:cNvSpPr/>
            <p:nvPr/>
          </p:nvSpPr>
          <p:spPr>
            <a:xfrm>
              <a:off x="3392643" y="4443247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Falda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3" name="Rectángulo 72">
              <a:extLst>
                <a:ext uri="{FF2B5EF4-FFF2-40B4-BE49-F238E27FC236}">
                  <a16:creationId xmlns:a16="http://schemas.microsoft.com/office/drawing/2014/main" id="{1D61C0AB-6E23-4955-B604-F5425931A240}"/>
                </a:ext>
              </a:extLst>
            </p:cNvPr>
            <p:cNvSpPr/>
            <p:nvPr/>
          </p:nvSpPr>
          <p:spPr>
            <a:xfrm>
              <a:off x="3388231" y="4632248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Brazos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4" name="Rectángulo 73">
              <a:extLst>
                <a:ext uri="{FF2B5EF4-FFF2-40B4-BE49-F238E27FC236}">
                  <a16:creationId xmlns:a16="http://schemas.microsoft.com/office/drawing/2014/main" id="{82FFD66E-2E43-472B-9751-82F25D60E63F}"/>
                </a:ext>
              </a:extLst>
            </p:cNvPr>
            <p:cNvSpPr/>
            <p:nvPr/>
          </p:nvSpPr>
          <p:spPr>
            <a:xfrm>
              <a:off x="3391445" y="4824776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Brazos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5" name="Rectángulo 74">
              <a:extLst>
                <a:ext uri="{FF2B5EF4-FFF2-40B4-BE49-F238E27FC236}">
                  <a16:creationId xmlns:a16="http://schemas.microsoft.com/office/drawing/2014/main" id="{567DC8AA-44AB-4858-80A5-59093DB9B205}"/>
                </a:ext>
              </a:extLst>
            </p:cNvPr>
            <p:cNvSpPr/>
            <p:nvPr/>
          </p:nvSpPr>
          <p:spPr>
            <a:xfrm>
              <a:off x="3392014" y="5019687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Puños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77" name="Grupo 76">
            <a:extLst>
              <a:ext uri="{FF2B5EF4-FFF2-40B4-BE49-F238E27FC236}">
                <a16:creationId xmlns:a16="http://schemas.microsoft.com/office/drawing/2014/main" id="{E1C409F8-653D-4D9B-BD5A-C6F51AAA093A}"/>
              </a:ext>
            </a:extLst>
          </p:cNvPr>
          <p:cNvGrpSpPr/>
          <p:nvPr/>
        </p:nvGrpSpPr>
        <p:grpSpPr>
          <a:xfrm>
            <a:off x="827247" y="5284367"/>
            <a:ext cx="3869438" cy="314947"/>
            <a:chOff x="846774" y="1908569"/>
            <a:chExt cx="3869438" cy="314947"/>
          </a:xfrm>
        </p:grpSpPr>
        <p:sp>
          <p:nvSpPr>
            <p:cNvPr id="78" name="Rectángulo: esquinas redondeadas 77">
              <a:extLst>
                <a:ext uri="{FF2B5EF4-FFF2-40B4-BE49-F238E27FC236}">
                  <a16:creationId xmlns:a16="http://schemas.microsoft.com/office/drawing/2014/main" id="{2060D2E5-A165-4593-B293-BEB07BBA723F}"/>
                </a:ext>
              </a:extLst>
            </p:cNvPr>
            <p:cNvSpPr/>
            <p:nvPr/>
          </p:nvSpPr>
          <p:spPr>
            <a:xfrm>
              <a:off x="888509" y="1931042"/>
              <a:ext cx="3548063" cy="267576"/>
            </a:xfrm>
            <a:prstGeom prst="roundRect">
              <a:avLst>
                <a:gd name="adj" fmla="val 3808"/>
              </a:avLst>
            </a:prstGeom>
            <a:solidFill>
              <a:srgbClr val="E5EBF7"/>
            </a:solidFill>
            <a:ln w="6350"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79" name="Rectángulo 78">
              <a:extLst>
                <a:ext uri="{FF2B5EF4-FFF2-40B4-BE49-F238E27FC236}">
                  <a16:creationId xmlns:a16="http://schemas.microsoft.com/office/drawing/2014/main" id="{E7877A37-7626-4D32-BC91-E7815A0457B0}"/>
                </a:ext>
              </a:extLst>
            </p:cNvPr>
            <p:cNvSpPr/>
            <p:nvPr/>
          </p:nvSpPr>
          <p:spPr>
            <a:xfrm>
              <a:off x="846774" y="1910995"/>
              <a:ext cx="140708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Material Utilizado</a:t>
              </a:r>
            </a:p>
          </p:txBody>
        </p:sp>
        <p:sp>
          <p:nvSpPr>
            <p:cNvPr id="80" name="Rectángulo 79">
              <a:extLst>
                <a:ext uri="{FF2B5EF4-FFF2-40B4-BE49-F238E27FC236}">
                  <a16:creationId xmlns:a16="http://schemas.microsoft.com/office/drawing/2014/main" id="{EED52FFC-D234-4972-9362-CCA8BD8E1E1D}"/>
                </a:ext>
              </a:extLst>
            </p:cNvPr>
            <p:cNvSpPr/>
            <p:nvPr/>
          </p:nvSpPr>
          <p:spPr>
            <a:xfrm>
              <a:off x="1951784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81" name="Rectángulo 80">
              <a:extLst>
                <a:ext uri="{FF2B5EF4-FFF2-40B4-BE49-F238E27FC236}">
                  <a16:creationId xmlns:a16="http://schemas.microsoft.com/office/drawing/2014/main" id="{810D7B33-A378-48EE-81DB-D80ABF08CAFF}"/>
                </a:ext>
              </a:extLst>
            </p:cNvPr>
            <p:cNvSpPr/>
            <p:nvPr/>
          </p:nvSpPr>
          <p:spPr>
            <a:xfrm>
              <a:off x="2018850" y="1908569"/>
              <a:ext cx="1230415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Traído por cliente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82" name="Rectángulo 81">
              <a:extLst>
                <a:ext uri="{FF2B5EF4-FFF2-40B4-BE49-F238E27FC236}">
                  <a16:creationId xmlns:a16="http://schemas.microsoft.com/office/drawing/2014/main" id="{C6BA340D-8998-4AB9-89C7-B008C984CE74}"/>
                </a:ext>
              </a:extLst>
            </p:cNvPr>
            <p:cNvSpPr/>
            <p:nvPr/>
          </p:nvSpPr>
          <p:spPr>
            <a:xfrm>
              <a:off x="3114635" y="2000787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85" name="Rectángulo 84">
              <a:extLst>
                <a:ext uri="{FF2B5EF4-FFF2-40B4-BE49-F238E27FC236}">
                  <a16:creationId xmlns:a16="http://schemas.microsoft.com/office/drawing/2014/main" id="{E804BDC5-B8E3-4BEE-B9A1-7A7F9FE1772F}"/>
                </a:ext>
              </a:extLst>
            </p:cNvPr>
            <p:cNvSpPr/>
            <p:nvPr/>
          </p:nvSpPr>
          <p:spPr>
            <a:xfrm>
              <a:off x="3194974" y="1908569"/>
              <a:ext cx="152123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Comprado por uno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pic>
        <p:nvPicPr>
          <p:cNvPr id="86" name="Imagen 85">
            <a:extLst>
              <a:ext uri="{FF2B5EF4-FFF2-40B4-BE49-F238E27FC236}">
                <a16:creationId xmlns:a16="http://schemas.microsoft.com/office/drawing/2014/main" id="{5E40D706-1789-41B8-8B26-B918DFB9E15B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203" t="66278" r="8673" b="23356"/>
          <a:stretch/>
        </p:blipFill>
        <p:spPr>
          <a:xfrm>
            <a:off x="420002" y="5572807"/>
            <a:ext cx="4301657" cy="745544"/>
          </a:xfrm>
          <a:prstGeom prst="rect">
            <a:avLst/>
          </a:prstGeom>
        </p:spPr>
      </p:pic>
      <p:grpSp>
        <p:nvGrpSpPr>
          <p:cNvPr id="99" name="Grupo 98">
            <a:extLst>
              <a:ext uri="{FF2B5EF4-FFF2-40B4-BE49-F238E27FC236}">
                <a16:creationId xmlns:a16="http://schemas.microsoft.com/office/drawing/2014/main" id="{A495B0AB-2D8A-4029-A820-29583E476264}"/>
              </a:ext>
            </a:extLst>
          </p:cNvPr>
          <p:cNvGrpSpPr/>
          <p:nvPr/>
        </p:nvGrpSpPr>
        <p:grpSpPr>
          <a:xfrm>
            <a:off x="513886" y="6402346"/>
            <a:ext cx="4328637" cy="751470"/>
            <a:chOff x="507023" y="6357999"/>
            <a:chExt cx="4328637" cy="751470"/>
          </a:xfrm>
        </p:grpSpPr>
        <p:sp>
          <p:nvSpPr>
            <p:cNvPr id="88" name="Rectángulo 87">
              <a:extLst>
                <a:ext uri="{FF2B5EF4-FFF2-40B4-BE49-F238E27FC236}">
                  <a16:creationId xmlns:a16="http://schemas.microsoft.com/office/drawing/2014/main" id="{CABB359B-7FAA-4851-BFBB-C7E16CD1F9CA}"/>
                </a:ext>
              </a:extLst>
            </p:cNvPr>
            <p:cNvSpPr/>
            <p:nvPr/>
          </p:nvSpPr>
          <p:spPr>
            <a:xfrm>
              <a:off x="507023" y="6357999"/>
              <a:ext cx="1590222" cy="34394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6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Formas de Pago</a:t>
              </a:r>
              <a:endParaRPr lang="es-CL" sz="16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89" name="Rectángulo 88">
              <a:extLst>
                <a:ext uri="{FF2B5EF4-FFF2-40B4-BE49-F238E27FC236}">
                  <a16:creationId xmlns:a16="http://schemas.microsoft.com/office/drawing/2014/main" id="{5C3FB13F-67AB-4E67-B8DB-16F6AEF462D6}"/>
                </a:ext>
              </a:extLst>
            </p:cNvPr>
            <p:cNvSpPr/>
            <p:nvPr/>
          </p:nvSpPr>
          <p:spPr>
            <a:xfrm>
              <a:off x="508665" y="6755574"/>
              <a:ext cx="118105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Total a Pagar: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90" name="Conector recto 89">
              <a:extLst>
                <a:ext uri="{FF2B5EF4-FFF2-40B4-BE49-F238E27FC236}">
                  <a16:creationId xmlns:a16="http://schemas.microsoft.com/office/drawing/2014/main" id="{E991F5D5-602F-41C6-A05E-4F641BA735F5}"/>
                </a:ext>
              </a:extLst>
            </p:cNvPr>
            <p:cNvCxnSpPr>
              <a:cxnSpLocks/>
            </p:cNvCxnSpPr>
            <p:nvPr/>
          </p:nvCxnSpPr>
          <p:spPr>
            <a:xfrm>
              <a:off x="1405339" y="6956676"/>
              <a:ext cx="1125661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3" name="Rectángulo 92">
              <a:extLst>
                <a:ext uri="{FF2B5EF4-FFF2-40B4-BE49-F238E27FC236}">
                  <a16:creationId xmlns:a16="http://schemas.microsoft.com/office/drawing/2014/main" id="{6EBF0BAA-1830-4082-9014-C97DF0F57357}"/>
                </a:ext>
              </a:extLst>
            </p:cNvPr>
            <p:cNvSpPr/>
            <p:nvPr/>
          </p:nvSpPr>
          <p:spPr>
            <a:xfrm>
              <a:off x="2618328" y="6480608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94" name="Rectángulo 93">
              <a:extLst>
                <a:ext uri="{FF2B5EF4-FFF2-40B4-BE49-F238E27FC236}">
                  <a16:creationId xmlns:a16="http://schemas.microsoft.com/office/drawing/2014/main" id="{6B27A875-5C49-4CE4-884A-53A0A9CD71C2}"/>
                </a:ext>
              </a:extLst>
            </p:cNvPr>
            <p:cNvSpPr/>
            <p:nvPr/>
          </p:nvSpPr>
          <p:spPr>
            <a:xfrm>
              <a:off x="2698547" y="6392360"/>
              <a:ext cx="213711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50% Adel</a:t>
              </a: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anto / 50% Entrega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5" name="Rectángulo 94">
              <a:extLst>
                <a:ext uri="{FF2B5EF4-FFF2-40B4-BE49-F238E27FC236}">
                  <a16:creationId xmlns:a16="http://schemas.microsoft.com/office/drawing/2014/main" id="{796D9CDE-CE6A-44BC-B977-018DBDB7ADB1}"/>
                </a:ext>
              </a:extLst>
            </p:cNvPr>
            <p:cNvSpPr/>
            <p:nvPr/>
          </p:nvSpPr>
          <p:spPr>
            <a:xfrm>
              <a:off x="2618327" y="6671604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96" name="Rectángulo 95">
              <a:extLst>
                <a:ext uri="{FF2B5EF4-FFF2-40B4-BE49-F238E27FC236}">
                  <a16:creationId xmlns:a16="http://schemas.microsoft.com/office/drawing/2014/main" id="{E1A9C05A-E9F5-40BA-9B89-F4925868A6E2}"/>
                </a:ext>
              </a:extLst>
            </p:cNvPr>
            <p:cNvSpPr/>
            <p:nvPr/>
          </p:nvSpPr>
          <p:spPr>
            <a:xfrm>
              <a:off x="2698547" y="6590190"/>
              <a:ext cx="125637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Tarjeta de Crédito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7" name="Rectángulo 96">
              <a:extLst>
                <a:ext uri="{FF2B5EF4-FFF2-40B4-BE49-F238E27FC236}">
                  <a16:creationId xmlns:a16="http://schemas.microsoft.com/office/drawing/2014/main" id="{FDB9D3DA-79A0-4743-B169-42B0206C7917}"/>
                </a:ext>
              </a:extLst>
            </p:cNvPr>
            <p:cNvSpPr/>
            <p:nvPr/>
          </p:nvSpPr>
          <p:spPr>
            <a:xfrm>
              <a:off x="2734595" y="6796948"/>
              <a:ext cx="125637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Pago Completo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8" name="Rectángulo 97">
              <a:extLst>
                <a:ext uri="{FF2B5EF4-FFF2-40B4-BE49-F238E27FC236}">
                  <a16:creationId xmlns:a16="http://schemas.microsoft.com/office/drawing/2014/main" id="{C23ACB03-E850-4859-963B-A4D496E13724}"/>
                </a:ext>
              </a:extLst>
            </p:cNvPr>
            <p:cNvSpPr/>
            <p:nvPr/>
          </p:nvSpPr>
          <p:spPr>
            <a:xfrm>
              <a:off x="2618327" y="6872424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</p:grpSp>
      <p:sp>
        <p:nvSpPr>
          <p:cNvPr id="83" name="Rectángulo 82">
            <a:extLst>
              <a:ext uri="{FF2B5EF4-FFF2-40B4-BE49-F238E27FC236}">
                <a16:creationId xmlns:a16="http://schemas.microsoft.com/office/drawing/2014/main" id="{FF1B5714-D46E-4962-9BD8-8C3EB344E93F}"/>
              </a:ext>
            </a:extLst>
          </p:cNvPr>
          <p:cNvSpPr/>
          <p:nvPr/>
        </p:nvSpPr>
        <p:spPr>
          <a:xfrm>
            <a:off x="551357" y="63750"/>
            <a:ext cx="4148168" cy="107830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07000"/>
              </a:lnSpc>
              <a:spcAft>
                <a:spcPts val="726"/>
              </a:spcAft>
            </a:pPr>
            <a:r>
              <a:rPr lang="es-CL" sz="5988" dirty="0">
                <a:solidFill>
                  <a:schemeClr val="bg1"/>
                </a:solidFill>
                <a:latin typeface="Angelface" pitchFamily="50" charset="0"/>
                <a:ea typeface="Calibri" panose="020F0502020204030204" pitchFamily="34" charset="0"/>
                <a:cs typeface="Times New Roman" panose="02020603050405020304" pitchFamily="18" charset="0"/>
              </a:rPr>
              <a:t>Ordenes de Venta</a:t>
            </a:r>
            <a:endParaRPr lang="es-CL" sz="6532" dirty="0">
              <a:solidFill>
                <a:schemeClr val="bg1"/>
              </a:solidFill>
              <a:latin typeface="Angelface" pitchFamily="50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101" name="Rectángulo: esquinas redondeadas 100">
            <a:extLst>
              <a:ext uri="{FF2B5EF4-FFF2-40B4-BE49-F238E27FC236}">
                <a16:creationId xmlns:a16="http://schemas.microsoft.com/office/drawing/2014/main" id="{0A155951-9671-4EA6-9BA5-4894C98CB333}"/>
              </a:ext>
            </a:extLst>
          </p:cNvPr>
          <p:cNvSpPr/>
          <p:nvPr/>
        </p:nvSpPr>
        <p:spPr>
          <a:xfrm>
            <a:off x="473237" y="1582469"/>
            <a:ext cx="4223447" cy="604994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111" name="Rectángulo: esquinas redondeadas 110">
            <a:extLst>
              <a:ext uri="{FF2B5EF4-FFF2-40B4-BE49-F238E27FC236}">
                <a16:creationId xmlns:a16="http://schemas.microsoft.com/office/drawing/2014/main" id="{2F0F5CEE-A183-4B39-8715-F1C8F735566B}"/>
              </a:ext>
            </a:extLst>
          </p:cNvPr>
          <p:cNvSpPr/>
          <p:nvPr/>
        </p:nvSpPr>
        <p:spPr>
          <a:xfrm>
            <a:off x="524368" y="3850804"/>
            <a:ext cx="4115236" cy="1279658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113" name="Rectángulo: esquinas redondeadas 112">
            <a:extLst>
              <a:ext uri="{FF2B5EF4-FFF2-40B4-BE49-F238E27FC236}">
                <a16:creationId xmlns:a16="http://schemas.microsoft.com/office/drawing/2014/main" id="{907035ED-50C6-4207-BD92-D5027B05F656}"/>
              </a:ext>
            </a:extLst>
          </p:cNvPr>
          <p:cNvSpPr/>
          <p:nvPr/>
        </p:nvSpPr>
        <p:spPr>
          <a:xfrm>
            <a:off x="521789" y="6431097"/>
            <a:ext cx="4115236" cy="762266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</p:spTree>
    <p:extLst>
      <p:ext uri="{BB962C8B-B14F-4D97-AF65-F5344CB8AC3E}">
        <p14:creationId xmlns:p14="http://schemas.microsoft.com/office/powerpoint/2010/main" val="2210933578"/>
      </p:ext>
    </p:extLst>
  </p:cSld>
  <p:clrMapOvr>
    <a:masterClrMapping/>
  </p:clrMapOvr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4" name="Imagen 113">
            <a:extLst>
              <a:ext uri="{FF2B5EF4-FFF2-40B4-BE49-F238E27FC236}">
                <a16:creationId xmlns:a16="http://schemas.microsoft.com/office/drawing/2014/main" id="{E2C72D66-3C05-40F4-818E-4CB8631B94FA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26633" t="9514" r="29569" b="27352"/>
          <a:stretch/>
        </p:blipFill>
        <p:spPr>
          <a:xfrm rot="16200000">
            <a:off x="2185505" y="-1998928"/>
            <a:ext cx="697876" cy="5068891"/>
          </a:xfrm>
          <a:prstGeom prst="rect">
            <a:avLst/>
          </a:prstGeom>
        </p:spPr>
      </p:pic>
      <p:sp>
        <p:nvSpPr>
          <p:cNvPr id="112" name="Rectángulo: esquinas redondeadas 111">
            <a:extLst>
              <a:ext uri="{FF2B5EF4-FFF2-40B4-BE49-F238E27FC236}">
                <a16:creationId xmlns:a16="http://schemas.microsoft.com/office/drawing/2014/main" id="{E115D612-3661-42A9-A486-91A7B88EA55F}"/>
              </a:ext>
            </a:extLst>
          </p:cNvPr>
          <p:cNvSpPr/>
          <p:nvPr/>
        </p:nvSpPr>
        <p:spPr>
          <a:xfrm>
            <a:off x="440504" y="6367648"/>
            <a:ext cx="4290148" cy="890633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110" name="Rectángulo: esquinas redondeadas 109">
            <a:extLst>
              <a:ext uri="{FF2B5EF4-FFF2-40B4-BE49-F238E27FC236}">
                <a16:creationId xmlns:a16="http://schemas.microsoft.com/office/drawing/2014/main" id="{9B78243E-FF09-471B-A928-593DCFE6BCF1}"/>
              </a:ext>
            </a:extLst>
          </p:cNvPr>
          <p:cNvSpPr/>
          <p:nvPr/>
        </p:nvSpPr>
        <p:spPr>
          <a:xfrm>
            <a:off x="440505" y="3776826"/>
            <a:ext cx="4290148" cy="1439386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84" name="Rectángulo: esquinas redondeadas 83">
            <a:extLst>
              <a:ext uri="{FF2B5EF4-FFF2-40B4-BE49-F238E27FC236}">
                <a16:creationId xmlns:a16="http://schemas.microsoft.com/office/drawing/2014/main" id="{AD7414DD-8DE6-45B8-8112-9BDDF0B186AF}"/>
              </a:ext>
            </a:extLst>
          </p:cNvPr>
          <p:cNvSpPr/>
          <p:nvPr/>
        </p:nvSpPr>
        <p:spPr>
          <a:xfrm>
            <a:off x="420001" y="1536627"/>
            <a:ext cx="4310651" cy="697874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2" name="Rectángulo: esquinas redondeadas 1">
            <a:extLst>
              <a:ext uri="{FF2B5EF4-FFF2-40B4-BE49-F238E27FC236}">
                <a16:creationId xmlns:a16="http://schemas.microsoft.com/office/drawing/2014/main" id="{99FF4510-806D-4AC7-8D73-69B355A697B8}"/>
              </a:ext>
            </a:extLst>
          </p:cNvPr>
          <p:cNvSpPr/>
          <p:nvPr/>
        </p:nvSpPr>
        <p:spPr>
          <a:xfrm>
            <a:off x="1308997" y="1142665"/>
            <a:ext cx="1021080" cy="217998"/>
          </a:xfrm>
          <a:prstGeom prst="roundRect">
            <a:avLst>
              <a:gd name="adj" fmla="val 0"/>
            </a:avLst>
          </a:prstGeom>
          <a:noFill/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4" name="Rectángulo 3">
            <a:extLst>
              <a:ext uri="{FF2B5EF4-FFF2-40B4-BE49-F238E27FC236}">
                <a16:creationId xmlns:a16="http://schemas.microsoft.com/office/drawing/2014/main" id="{2AFB77A1-E7B9-4F47-9144-3CC7BDF7EE3D}"/>
              </a:ext>
            </a:extLst>
          </p:cNvPr>
          <p:cNvSpPr/>
          <p:nvPr/>
        </p:nvSpPr>
        <p:spPr>
          <a:xfrm>
            <a:off x="440504" y="1056234"/>
            <a:ext cx="1021080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N.º Pedido</a:t>
            </a:r>
            <a:endParaRPr lang="es-CL" dirty="0">
              <a:effectLst/>
              <a:latin typeface="Akazan Lt" panose="02000506020000020003" pitchFamily="2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5" name="Rectángulo: esquinas redondeadas 4">
            <a:extLst>
              <a:ext uri="{FF2B5EF4-FFF2-40B4-BE49-F238E27FC236}">
                <a16:creationId xmlns:a16="http://schemas.microsoft.com/office/drawing/2014/main" id="{2842A9BB-0E44-4F1E-97DD-EF7322732B51}"/>
              </a:ext>
            </a:extLst>
          </p:cNvPr>
          <p:cNvSpPr/>
          <p:nvPr/>
        </p:nvSpPr>
        <p:spPr>
          <a:xfrm>
            <a:off x="3675604" y="1142059"/>
            <a:ext cx="1021080" cy="217998"/>
          </a:xfrm>
          <a:prstGeom prst="roundRect">
            <a:avLst>
              <a:gd name="adj" fmla="val 0"/>
            </a:avLst>
          </a:prstGeom>
          <a:noFill/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6" name="Rectángulo 5">
            <a:extLst>
              <a:ext uri="{FF2B5EF4-FFF2-40B4-BE49-F238E27FC236}">
                <a16:creationId xmlns:a16="http://schemas.microsoft.com/office/drawing/2014/main" id="{7F3D37A6-278E-4B2C-8776-6E7C1A84784E}"/>
              </a:ext>
            </a:extLst>
          </p:cNvPr>
          <p:cNvSpPr/>
          <p:nvPr/>
        </p:nvSpPr>
        <p:spPr>
          <a:xfrm>
            <a:off x="3079506" y="1063864"/>
            <a:ext cx="1021080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Fecha</a:t>
            </a:r>
          </a:p>
        </p:txBody>
      </p:sp>
      <p:grpSp>
        <p:nvGrpSpPr>
          <p:cNvPr id="17" name="Grupo 16">
            <a:extLst>
              <a:ext uri="{FF2B5EF4-FFF2-40B4-BE49-F238E27FC236}">
                <a16:creationId xmlns:a16="http://schemas.microsoft.com/office/drawing/2014/main" id="{A1221EF0-FDFE-48C3-A647-6370BEFC3A9F}"/>
              </a:ext>
            </a:extLst>
          </p:cNvPr>
          <p:cNvGrpSpPr/>
          <p:nvPr/>
        </p:nvGrpSpPr>
        <p:grpSpPr>
          <a:xfrm>
            <a:off x="428996" y="1535416"/>
            <a:ext cx="4190338" cy="715275"/>
            <a:chOff x="461175" y="1120552"/>
            <a:chExt cx="4190338" cy="715275"/>
          </a:xfrm>
        </p:grpSpPr>
        <p:sp>
          <p:nvSpPr>
            <p:cNvPr id="8" name="Rectángulo 7">
              <a:extLst>
                <a:ext uri="{FF2B5EF4-FFF2-40B4-BE49-F238E27FC236}">
                  <a16:creationId xmlns:a16="http://schemas.microsoft.com/office/drawing/2014/main" id="{9A52EE84-0DE8-4F26-AD5E-3CE20593F425}"/>
                </a:ext>
              </a:extLst>
            </p:cNvPr>
            <p:cNvSpPr/>
            <p:nvPr/>
          </p:nvSpPr>
          <p:spPr>
            <a:xfrm>
              <a:off x="477077" y="1120552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Cliente: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" name="Rectángulo 8">
              <a:extLst>
                <a:ext uri="{FF2B5EF4-FFF2-40B4-BE49-F238E27FC236}">
                  <a16:creationId xmlns:a16="http://schemas.microsoft.com/office/drawing/2014/main" id="{0293D1B7-439B-4947-A5F0-41627F3784A1}"/>
                </a:ext>
              </a:extLst>
            </p:cNvPr>
            <p:cNvSpPr/>
            <p:nvPr/>
          </p:nvSpPr>
          <p:spPr>
            <a:xfrm>
              <a:off x="461175" y="1452518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Teléfono: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10" name="Rectángulo 9">
              <a:extLst>
                <a:ext uri="{FF2B5EF4-FFF2-40B4-BE49-F238E27FC236}">
                  <a16:creationId xmlns:a16="http://schemas.microsoft.com/office/drawing/2014/main" id="{18CEE0AE-BC72-4F64-89A2-783C42213717}"/>
                </a:ext>
              </a:extLst>
            </p:cNvPr>
            <p:cNvSpPr/>
            <p:nvPr/>
          </p:nvSpPr>
          <p:spPr>
            <a:xfrm>
              <a:off x="2542395" y="1460468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Celular: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12" name="Conector recto 11">
              <a:extLst>
                <a:ext uri="{FF2B5EF4-FFF2-40B4-BE49-F238E27FC236}">
                  <a16:creationId xmlns:a16="http://schemas.microsoft.com/office/drawing/2014/main" id="{44FD2E21-B38E-48E6-8AF0-3E3DE6E69487}"/>
                </a:ext>
              </a:extLst>
            </p:cNvPr>
            <p:cNvCxnSpPr/>
            <p:nvPr/>
          </p:nvCxnSpPr>
          <p:spPr>
            <a:xfrm>
              <a:off x="1089328" y="1380954"/>
              <a:ext cx="3562185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Conector recto 12">
              <a:extLst>
                <a:ext uri="{FF2B5EF4-FFF2-40B4-BE49-F238E27FC236}">
                  <a16:creationId xmlns:a16="http://schemas.microsoft.com/office/drawing/2014/main" id="{FF0615F5-297B-42CC-9227-B689F664423A}"/>
                </a:ext>
              </a:extLst>
            </p:cNvPr>
            <p:cNvCxnSpPr>
              <a:cxnSpLocks/>
            </p:cNvCxnSpPr>
            <p:nvPr/>
          </p:nvCxnSpPr>
          <p:spPr>
            <a:xfrm>
              <a:off x="1194019" y="1700333"/>
              <a:ext cx="1348376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" name="Conector recto 14">
              <a:extLst>
                <a:ext uri="{FF2B5EF4-FFF2-40B4-BE49-F238E27FC236}">
                  <a16:creationId xmlns:a16="http://schemas.microsoft.com/office/drawing/2014/main" id="{BD48C7B8-5CAC-4F82-9216-C8AB344C1EF2}"/>
                </a:ext>
              </a:extLst>
            </p:cNvPr>
            <p:cNvCxnSpPr>
              <a:cxnSpLocks/>
            </p:cNvCxnSpPr>
            <p:nvPr/>
          </p:nvCxnSpPr>
          <p:spPr>
            <a:xfrm>
              <a:off x="3228230" y="1700333"/>
              <a:ext cx="1423283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7" name="Grupo 26">
            <a:extLst>
              <a:ext uri="{FF2B5EF4-FFF2-40B4-BE49-F238E27FC236}">
                <a16:creationId xmlns:a16="http://schemas.microsoft.com/office/drawing/2014/main" id="{D011FB4B-7475-4BE9-A358-6DA41A8D12AD}"/>
              </a:ext>
            </a:extLst>
          </p:cNvPr>
          <p:cNvGrpSpPr/>
          <p:nvPr/>
        </p:nvGrpSpPr>
        <p:grpSpPr>
          <a:xfrm>
            <a:off x="899417" y="2332501"/>
            <a:ext cx="3359980" cy="319046"/>
            <a:chOff x="864702" y="1908569"/>
            <a:chExt cx="3359980" cy="319046"/>
          </a:xfrm>
        </p:grpSpPr>
        <p:sp>
          <p:nvSpPr>
            <p:cNvPr id="19" name="Rectángulo: esquinas redondeadas 18">
              <a:extLst>
                <a:ext uri="{FF2B5EF4-FFF2-40B4-BE49-F238E27FC236}">
                  <a16:creationId xmlns:a16="http://schemas.microsoft.com/office/drawing/2014/main" id="{90C1F828-0023-4BD0-AE55-1A1D3BABD5CA}"/>
                </a:ext>
              </a:extLst>
            </p:cNvPr>
            <p:cNvSpPr/>
            <p:nvPr/>
          </p:nvSpPr>
          <p:spPr>
            <a:xfrm>
              <a:off x="888509" y="1931042"/>
              <a:ext cx="3336173" cy="267576"/>
            </a:xfrm>
            <a:prstGeom prst="roundRect">
              <a:avLst>
                <a:gd name="adj" fmla="val 3808"/>
              </a:avLst>
            </a:prstGeom>
            <a:solidFill>
              <a:srgbClr val="E5EBF7"/>
            </a:solidFill>
            <a:ln w="6350"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20" name="Rectángulo 19">
              <a:extLst>
                <a:ext uri="{FF2B5EF4-FFF2-40B4-BE49-F238E27FC236}">
                  <a16:creationId xmlns:a16="http://schemas.microsoft.com/office/drawing/2014/main" id="{56986F0A-658A-4DCF-8EF6-0F185C7C5060}"/>
                </a:ext>
              </a:extLst>
            </p:cNvPr>
            <p:cNvSpPr/>
            <p:nvPr/>
          </p:nvSpPr>
          <p:spPr>
            <a:xfrm>
              <a:off x="864702" y="1910995"/>
              <a:ext cx="140708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Tipo de Servicio: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21" name="Rectángulo 20">
              <a:extLst>
                <a:ext uri="{FF2B5EF4-FFF2-40B4-BE49-F238E27FC236}">
                  <a16:creationId xmlns:a16="http://schemas.microsoft.com/office/drawing/2014/main" id="{6492D76D-BD6D-4616-9DE0-599FC92A6658}"/>
                </a:ext>
              </a:extLst>
            </p:cNvPr>
            <p:cNvSpPr/>
            <p:nvPr/>
          </p:nvSpPr>
          <p:spPr>
            <a:xfrm>
              <a:off x="1993616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2" name="Rectángulo 21">
              <a:extLst>
                <a:ext uri="{FF2B5EF4-FFF2-40B4-BE49-F238E27FC236}">
                  <a16:creationId xmlns:a16="http://schemas.microsoft.com/office/drawing/2014/main" id="{BE82BD38-E445-4696-A0AB-597A418C5665}"/>
                </a:ext>
              </a:extLst>
            </p:cNvPr>
            <p:cNvSpPr/>
            <p:nvPr/>
          </p:nvSpPr>
          <p:spPr>
            <a:xfrm>
              <a:off x="2072635" y="1908569"/>
              <a:ext cx="654616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Costura</a:t>
              </a:r>
            </a:p>
          </p:txBody>
        </p:sp>
        <p:sp>
          <p:nvSpPr>
            <p:cNvPr id="23" name="Rectángulo 22">
              <a:extLst>
                <a:ext uri="{FF2B5EF4-FFF2-40B4-BE49-F238E27FC236}">
                  <a16:creationId xmlns:a16="http://schemas.microsoft.com/office/drawing/2014/main" id="{68F4B250-3831-418F-BFC4-D431DBC2CA70}"/>
                </a:ext>
              </a:extLst>
            </p:cNvPr>
            <p:cNvSpPr/>
            <p:nvPr/>
          </p:nvSpPr>
          <p:spPr>
            <a:xfrm>
              <a:off x="2660329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4" name="Rectángulo 23">
              <a:extLst>
                <a:ext uri="{FF2B5EF4-FFF2-40B4-BE49-F238E27FC236}">
                  <a16:creationId xmlns:a16="http://schemas.microsoft.com/office/drawing/2014/main" id="{4AA89D6B-DBBA-402D-AEBE-71E144A67F00}"/>
                </a:ext>
              </a:extLst>
            </p:cNvPr>
            <p:cNvSpPr/>
            <p:nvPr/>
          </p:nvSpPr>
          <p:spPr>
            <a:xfrm>
              <a:off x="2750460" y="1915094"/>
              <a:ext cx="81676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Confección</a:t>
              </a:r>
            </a:p>
          </p:txBody>
        </p:sp>
        <p:sp>
          <p:nvSpPr>
            <p:cNvPr id="25" name="Rectángulo 24">
              <a:extLst>
                <a:ext uri="{FF2B5EF4-FFF2-40B4-BE49-F238E27FC236}">
                  <a16:creationId xmlns:a16="http://schemas.microsoft.com/office/drawing/2014/main" id="{E35C0224-B0B5-4F53-8A83-F99AB3741D53}"/>
                </a:ext>
              </a:extLst>
            </p:cNvPr>
            <p:cNvSpPr/>
            <p:nvPr/>
          </p:nvSpPr>
          <p:spPr>
            <a:xfrm>
              <a:off x="3522045" y="2000787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6" name="Rectángulo 25">
              <a:extLst>
                <a:ext uri="{FF2B5EF4-FFF2-40B4-BE49-F238E27FC236}">
                  <a16:creationId xmlns:a16="http://schemas.microsoft.com/office/drawing/2014/main" id="{6D0BC1E9-E235-4F61-AC23-ACA0B4CF88CA}"/>
                </a:ext>
              </a:extLst>
            </p:cNvPr>
            <p:cNvSpPr/>
            <p:nvPr/>
          </p:nvSpPr>
          <p:spPr>
            <a:xfrm>
              <a:off x="3612029" y="1915094"/>
              <a:ext cx="552402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Otros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sp>
        <p:nvSpPr>
          <p:cNvPr id="28" name="Rectángulo 27">
            <a:extLst>
              <a:ext uri="{FF2B5EF4-FFF2-40B4-BE49-F238E27FC236}">
                <a16:creationId xmlns:a16="http://schemas.microsoft.com/office/drawing/2014/main" id="{68588BD4-AE96-4CF9-9C4B-24A6D79FE99D}"/>
              </a:ext>
            </a:extLst>
          </p:cNvPr>
          <p:cNvSpPr/>
          <p:nvPr/>
        </p:nvSpPr>
        <p:spPr>
          <a:xfrm>
            <a:off x="354701" y="2633649"/>
            <a:ext cx="2183733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Descripción del Servicio:</a:t>
            </a:r>
            <a:endParaRPr lang="es-CL" dirty="0">
              <a:effectLst/>
              <a:latin typeface="Akazan Lt" panose="02000506020000020003" pitchFamily="2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pic>
        <p:nvPicPr>
          <p:cNvPr id="30" name="Imagen 29">
            <a:extLst>
              <a:ext uri="{FF2B5EF4-FFF2-40B4-BE49-F238E27FC236}">
                <a16:creationId xmlns:a16="http://schemas.microsoft.com/office/drawing/2014/main" id="{3E931A31-DC47-4A40-8DA9-8FC83A9306DD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203" t="66278" r="8673" b="23449"/>
          <a:stretch/>
        </p:blipFill>
        <p:spPr>
          <a:xfrm>
            <a:off x="440505" y="2944813"/>
            <a:ext cx="4301657" cy="738769"/>
          </a:xfrm>
          <a:prstGeom prst="rect">
            <a:avLst/>
          </a:prstGeom>
        </p:spPr>
      </p:pic>
      <p:grpSp>
        <p:nvGrpSpPr>
          <p:cNvPr id="76" name="Grupo 75">
            <a:extLst>
              <a:ext uri="{FF2B5EF4-FFF2-40B4-BE49-F238E27FC236}">
                <a16:creationId xmlns:a16="http://schemas.microsoft.com/office/drawing/2014/main" id="{EBD2F4EC-A8BF-4680-A871-AD5F1ACFA33A}"/>
              </a:ext>
            </a:extLst>
          </p:cNvPr>
          <p:cNvGrpSpPr/>
          <p:nvPr/>
        </p:nvGrpSpPr>
        <p:grpSpPr>
          <a:xfrm>
            <a:off x="513147" y="3825721"/>
            <a:ext cx="4187950" cy="1277269"/>
            <a:chOff x="425691" y="4023521"/>
            <a:chExt cx="4187950" cy="1277269"/>
          </a:xfrm>
        </p:grpSpPr>
        <p:sp>
          <p:nvSpPr>
            <p:cNvPr id="39" name="Rectángulo 38">
              <a:extLst>
                <a:ext uri="{FF2B5EF4-FFF2-40B4-BE49-F238E27FC236}">
                  <a16:creationId xmlns:a16="http://schemas.microsoft.com/office/drawing/2014/main" id="{02E4A93C-8F9C-4884-B2B6-80528735D3E3}"/>
                </a:ext>
              </a:extLst>
            </p:cNvPr>
            <p:cNvSpPr/>
            <p:nvPr/>
          </p:nvSpPr>
          <p:spPr>
            <a:xfrm>
              <a:off x="425691" y="4023521"/>
              <a:ext cx="118105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Ficha de Medidas</a:t>
              </a:r>
            </a:p>
          </p:txBody>
        </p:sp>
        <p:sp>
          <p:nvSpPr>
            <p:cNvPr id="41" name="Rectángulo 40">
              <a:extLst>
                <a:ext uri="{FF2B5EF4-FFF2-40B4-BE49-F238E27FC236}">
                  <a16:creationId xmlns:a16="http://schemas.microsoft.com/office/drawing/2014/main" id="{92B9E128-7B4C-45E7-9BA8-B9EA85687B92}"/>
                </a:ext>
              </a:extLst>
            </p:cNvPr>
            <p:cNvSpPr/>
            <p:nvPr/>
          </p:nvSpPr>
          <p:spPr>
            <a:xfrm>
              <a:off x="754528" y="4254831"/>
              <a:ext cx="66475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H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ombros</a:t>
              </a:r>
            </a:p>
          </p:txBody>
        </p:sp>
        <p:grpSp>
          <p:nvGrpSpPr>
            <p:cNvPr id="53" name="Grupo 52">
              <a:extLst>
                <a:ext uri="{FF2B5EF4-FFF2-40B4-BE49-F238E27FC236}">
                  <a16:creationId xmlns:a16="http://schemas.microsoft.com/office/drawing/2014/main" id="{F280F20A-CEEA-4B75-946C-268CF551042A}"/>
                </a:ext>
              </a:extLst>
            </p:cNvPr>
            <p:cNvGrpSpPr/>
            <p:nvPr/>
          </p:nvGrpSpPr>
          <p:grpSpPr>
            <a:xfrm>
              <a:off x="499785" y="4324233"/>
              <a:ext cx="319496" cy="903494"/>
              <a:chOff x="499785" y="4324233"/>
              <a:chExt cx="319496" cy="903494"/>
            </a:xfrm>
          </p:grpSpPr>
          <p:sp>
            <p:nvSpPr>
              <p:cNvPr id="40" name="Rectángulo 39">
                <a:extLst>
                  <a:ext uri="{FF2B5EF4-FFF2-40B4-BE49-F238E27FC236}">
                    <a16:creationId xmlns:a16="http://schemas.microsoft.com/office/drawing/2014/main" id="{E47B04F6-4E0C-443A-9D7F-51CC3A6E8167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 dirty="0"/>
              </a:p>
            </p:txBody>
          </p:sp>
          <p:sp>
            <p:nvSpPr>
              <p:cNvPr id="42" name="Rectángulo 41">
                <a:extLst>
                  <a:ext uri="{FF2B5EF4-FFF2-40B4-BE49-F238E27FC236}">
                    <a16:creationId xmlns:a16="http://schemas.microsoft.com/office/drawing/2014/main" id="{E0D8D7D1-E8A9-477D-BB59-7D4037A10AD8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3" name="Rectángulo 42">
                <a:extLst>
                  <a:ext uri="{FF2B5EF4-FFF2-40B4-BE49-F238E27FC236}">
                    <a16:creationId xmlns:a16="http://schemas.microsoft.com/office/drawing/2014/main" id="{F11EEA12-BB2F-4295-96AC-15AABB2EB594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4" name="Rectángulo 43">
                <a:extLst>
                  <a:ext uri="{FF2B5EF4-FFF2-40B4-BE49-F238E27FC236}">
                    <a16:creationId xmlns:a16="http://schemas.microsoft.com/office/drawing/2014/main" id="{4CA8619C-54F1-4E1B-8AD0-2AB97850AF39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5" name="Rectángulo 44">
                <a:extLst>
                  <a:ext uri="{FF2B5EF4-FFF2-40B4-BE49-F238E27FC236}">
                    <a16:creationId xmlns:a16="http://schemas.microsoft.com/office/drawing/2014/main" id="{A892E23F-412E-4C2B-BF07-19DEFB875F6D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48" name="Rectángulo 47">
              <a:extLst>
                <a:ext uri="{FF2B5EF4-FFF2-40B4-BE49-F238E27FC236}">
                  <a16:creationId xmlns:a16="http://schemas.microsoft.com/office/drawing/2014/main" id="{F61B7A8A-9FD8-4CD0-98C1-D19A7D442815}"/>
                </a:ext>
              </a:extLst>
            </p:cNvPr>
            <p:cNvSpPr/>
            <p:nvPr/>
          </p:nvSpPr>
          <p:spPr>
            <a:xfrm>
              <a:off x="754528" y="4446790"/>
              <a:ext cx="66475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Busto</a:t>
              </a:r>
            </a:p>
          </p:txBody>
        </p:sp>
        <p:sp>
          <p:nvSpPr>
            <p:cNvPr id="49" name="Rectángulo 48">
              <a:extLst>
                <a:ext uri="{FF2B5EF4-FFF2-40B4-BE49-F238E27FC236}">
                  <a16:creationId xmlns:a16="http://schemas.microsoft.com/office/drawing/2014/main" id="{CB2C72A1-AB47-4A03-B163-24BB2C1F201C}"/>
                </a:ext>
              </a:extLst>
            </p:cNvPr>
            <p:cNvSpPr/>
            <p:nvPr/>
          </p:nvSpPr>
          <p:spPr>
            <a:xfrm>
              <a:off x="754528" y="4627222"/>
              <a:ext cx="934027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Larg</a:t>
              </a: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 Espalda</a:t>
              </a:r>
            </a:p>
          </p:txBody>
        </p:sp>
        <p:sp>
          <p:nvSpPr>
            <p:cNvPr id="50" name="Rectángulo 49">
              <a:extLst>
                <a:ext uri="{FF2B5EF4-FFF2-40B4-BE49-F238E27FC236}">
                  <a16:creationId xmlns:a16="http://schemas.microsoft.com/office/drawing/2014/main" id="{C5BC14CB-F47E-4D58-8F68-DDE41F381913}"/>
                </a:ext>
              </a:extLst>
            </p:cNvPr>
            <p:cNvSpPr/>
            <p:nvPr/>
          </p:nvSpPr>
          <p:spPr>
            <a:xfrm>
              <a:off x="754528" y="4819750"/>
              <a:ext cx="934027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Busto</a:t>
              </a:r>
            </a:p>
          </p:txBody>
        </p:sp>
        <p:sp>
          <p:nvSpPr>
            <p:cNvPr id="52" name="Rectángulo 51">
              <a:extLst>
                <a:ext uri="{FF2B5EF4-FFF2-40B4-BE49-F238E27FC236}">
                  <a16:creationId xmlns:a16="http://schemas.microsoft.com/office/drawing/2014/main" id="{39884370-F146-4FD9-9DE4-63D0F5CF1CFD}"/>
                </a:ext>
              </a:extLst>
            </p:cNvPr>
            <p:cNvSpPr/>
            <p:nvPr/>
          </p:nvSpPr>
          <p:spPr>
            <a:xfrm>
              <a:off x="763644" y="5019073"/>
              <a:ext cx="54205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</a:t>
              </a:r>
            </a:p>
          </p:txBody>
        </p:sp>
        <p:grpSp>
          <p:nvGrpSpPr>
            <p:cNvPr id="54" name="Grupo 53">
              <a:extLst>
                <a:ext uri="{FF2B5EF4-FFF2-40B4-BE49-F238E27FC236}">
                  <a16:creationId xmlns:a16="http://schemas.microsoft.com/office/drawing/2014/main" id="{899D3852-9FE5-4802-ABAC-63F149199D1B}"/>
                </a:ext>
              </a:extLst>
            </p:cNvPr>
            <p:cNvGrpSpPr/>
            <p:nvPr/>
          </p:nvGrpSpPr>
          <p:grpSpPr>
            <a:xfrm>
              <a:off x="1603520" y="4324233"/>
              <a:ext cx="319496" cy="903494"/>
              <a:chOff x="499785" y="4324233"/>
              <a:chExt cx="319496" cy="903494"/>
            </a:xfrm>
          </p:grpSpPr>
          <p:sp>
            <p:nvSpPr>
              <p:cNvPr id="55" name="Rectángulo 54">
                <a:extLst>
                  <a:ext uri="{FF2B5EF4-FFF2-40B4-BE49-F238E27FC236}">
                    <a16:creationId xmlns:a16="http://schemas.microsoft.com/office/drawing/2014/main" id="{B9500116-F8A0-4B60-A41D-DDA61DAD96E1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6" name="Rectángulo 55">
                <a:extLst>
                  <a:ext uri="{FF2B5EF4-FFF2-40B4-BE49-F238E27FC236}">
                    <a16:creationId xmlns:a16="http://schemas.microsoft.com/office/drawing/2014/main" id="{32936542-49CC-49B3-82EB-7BF61A120F45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7" name="Rectángulo 56">
                <a:extLst>
                  <a:ext uri="{FF2B5EF4-FFF2-40B4-BE49-F238E27FC236}">
                    <a16:creationId xmlns:a16="http://schemas.microsoft.com/office/drawing/2014/main" id="{8750774D-2064-4D64-A3A9-4DF20C839018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8" name="Rectángulo 57">
                <a:extLst>
                  <a:ext uri="{FF2B5EF4-FFF2-40B4-BE49-F238E27FC236}">
                    <a16:creationId xmlns:a16="http://schemas.microsoft.com/office/drawing/2014/main" id="{83283F80-022F-44A8-A5C5-F600B41761E0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9" name="Rectángulo 58">
                <a:extLst>
                  <a:ext uri="{FF2B5EF4-FFF2-40B4-BE49-F238E27FC236}">
                    <a16:creationId xmlns:a16="http://schemas.microsoft.com/office/drawing/2014/main" id="{B3B65F57-430F-44F5-B56A-77EC86B78C32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60" name="Rectángulo 59">
              <a:extLst>
                <a:ext uri="{FF2B5EF4-FFF2-40B4-BE49-F238E27FC236}">
                  <a16:creationId xmlns:a16="http://schemas.microsoft.com/office/drawing/2014/main" id="{6466DA8E-C652-4658-9DE6-CC4010FF4254}"/>
                </a:ext>
              </a:extLst>
            </p:cNvPr>
            <p:cNvSpPr/>
            <p:nvPr/>
          </p:nvSpPr>
          <p:spPr>
            <a:xfrm>
              <a:off x="1857045" y="4249221"/>
              <a:ext cx="140225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Frente </a:t>
              </a:r>
            </a:p>
          </p:txBody>
        </p:sp>
        <p:sp>
          <p:nvSpPr>
            <p:cNvPr id="61" name="Rectángulo 60">
              <a:extLst>
                <a:ext uri="{FF2B5EF4-FFF2-40B4-BE49-F238E27FC236}">
                  <a16:creationId xmlns:a16="http://schemas.microsoft.com/office/drawing/2014/main" id="{31371062-0AD6-4B71-A228-5A8B2CD3F31E}"/>
                </a:ext>
              </a:extLst>
            </p:cNvPr>
            <p:cNvSpPr/>
            <p:nvPr/>
          </p:nvSpPr>
          <p:spPr>
            <a:xfrm>
              <a:off x="1857045" y="4448480"/>
              <a:ext cx="1327750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Costado</a:t>
              </a:r>
            </a:p>
          </p:txBody>
        </p:sp>
        <p:sp>
          <p:nvSpPr>
            <p:cNvPr id="62" name="Rectángulo 61">
              <a:extLst>
                <a:ext uri="{FF2B5EF4-FFF2-40B4-BE49-F238E27FC236}">
                  <a16:creationId xmlns:a16="http://schemas.microsoft.com/office/drawing/2014/main" id="{5A4E51EF-8D78-4EC7-9B0F-BE0BEA9BB197}"/>
                </a:ext>
              </a:extLst>
            </p:cNvPr>
            <p:cNvSpPr/>
            <p:nvPr/>
          </p:nvSpPr>
          <p:spPr>
            <a:xfrm>
              <a:off x="1867696" y="4627222"/>
              <a:ext cx="60857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Cadera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63" name="Rectángulo 62">
              <a:extLst>
                <a:ext uri="{FF2B5EF4-FFF2-40B4-BE49-F238E27FC236}">
                  <a16:creationId xmlns:a16="http://schemas.microsoft.com/office/drawing/2014/main" id="{14010947-628E-4464-9589-CBFF26BCD86C}"/>
                </a:ext>
              </a:extLst>
            </p:cNvPr>
            <p:cNvSpPr/>
            <p:nvPr/>
          </p:nvSpPr>
          <p:spPr>
            <a:xfrm>
              <a:off x="1867696" y="4813319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Rodilla</a:t>
              </a:r>
            </a:p>
          </p:txBody>
        </p:sp>
        <p:sp>
          <p:nvSpPr>
            <p:cNvPr id="64" name="Rectángulo 63">
              <a:extLst>
                <a:ext uri="{FF2B5EF4-FFF2-40B4-BE49-F238E27FC236}">
                  <a16:creationId xmlns:a16="http://schemas.microsoft.com/office/drawing/2014/main" id="{B9F5A617-31DA-4B42-AA9F-20464752E28F}"/>
                </a:ext>
              </a:extLst>
            </p:cNvPr>
            <p:cNvSpPr/>
            <p:nvPr/>
          </p:nvSpPr>
          <p:spPr>
            <a:xfrm>
              <a:off x="1862655" y="5016100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Rodilla</a:t>
              </a:r>
            </a:p>
          </p:txBody>
        </p:sp>
        <p:grpSp>
          <p:nvGrpSpPr>
            <p:cNvPr id="65" name="Grupo 64">
              <a:extLst>
                <a:ext uri="{FF2B5EF4-FFF2-40B4-BE49-F238E27FC236}">
                  <a16:creationId xmlns:a16="http://schemas.microsoft.com/office/drawing/2014/main" id="{320CD5EF-93F7-494C-8D7A-6A0B8DEABED7}"/>
                </a:ext>
              </a:extLst>
            </p:cNvPr>
            <p:cNvGrpSpPr/>
            <p:nvPr/>
          </p:nvGrpSpPr>
          <p:grpSpPr>
            <a:xfrm>
              <a:off x="3122565" y="4330398"/>
              <a:ext cx="319496" cy="903494"/>
              <a:chOff x="499785" y="4324233"/>
              <a:chExt cx="319496" cy="903494"/>
            </a:xfrm>
          </p:grpSpPr>
          <p:sp>
            <p:nvSpPr>
              <p:cNvPr id="66" name="Rectángulo 65">
                <a:extLst>
                  <a:ext uri="{FF2B5EF4-FFF2-40B4-BE49-F238E27FC236}">
                    <a16:creationId xmlns:a16="http://schemas.microsoft.com/office/drawing/2014/main" id="{F5AFC7C4-3C8D-4234-9F99-591641CB149C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7" name="Rectángulo 66">
                <a:extLst>
                  <a:ext uri="{FF2B5EF4-FFF2-40B4-BE49-F238E27FC236}">
                    <a16:creationId xmlns:a16="http://schemas.microsoft.com/office/drawing/2014/main" id="{672EC4D9-7968-40EF-8E37-0AB1B0B57B4D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8" name="Rectángulo 67">
                <a:extLst>
                  <a:ext uri="{FF2B5EF4-FFF2-40B4-BE49-F238E27FC236}">
                    <a16:creationId xmlns:a16="http://schemas.microsoft.com/office/drawing/2014/main" id="{79992F34-89A5-437A-A008-60DF00CD58FB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9" name="Rectángulo 68">
                <a:extLst>
                  <a:ext uri="{FF2B5EF4-FFF2-40B4-BE49-F238E27FC236}">
                    <a16:creationId xmlns:a16="http://schemas.microsoft.com/office/drawing/2014/main" id="{5A44A7C8-1EF2-4BA3-A253-805C71A8205A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70" name="Rectángulo 69">
                <a:extLst>
                  <a:ext uri="{FF2B5EF4-FFF2-40B4-BE49-F238E27FC236}">
                    <a16:creationId xmlns:a16="http://schemas.microsoft.com/office/drawing/2014/main" id="{9FCEB1F4-D108-40F4-9C61-46A7811EF12A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71" name="Rectángulo 70">
              <a:extLst>
                <a:ext uri="{FF2B5EF4-FFF2-40B4-BE49-F238E27FC236}">
                  <a16:creationId xmlns:a16="http://schemas.microsoft.com/office/drawing/2014/main" id="{7667203C-F86F-4632-8695-E8C8F777376B}"/>
                </a:ext>
              </a:extLst>
            </p:cNvPr>
            <p:cNvSpPr/>
            <p:nvPr/>
          </p:nvSpPr>
          <p:spPr>
            <a:xfrm>
              <a:off x="3391445" y="4257235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Pantalones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2" name="Rectángulo 71">
              <a:extLst>
                <a:ext uri="{FF2B5EF4-FFF2-40B4-BE49-F238E27FC236}">
                  <a16:creationId xmlns:a16="http://schemas.microsoft.com/office/drawing/2014/main" id="{58BFB19A-50EB-45F1-A3CE-85D479F6FF63}"/>
                </a:ext>
              </a:extLst>
            </p:cNvPr>
            <p:cNvSpPr/>
            <p:nvPr/>
          </p:nvSpPr>
          <p:spPr>
            <a:xfrm>
              <a:off x="3392643" y="4443247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Falda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3" name="Rectángulo 72">
              <a:extLst>
                <a:ext uri="{FF2B5EF4-FFF2-40B4-BE49-F238E27FC236}">
                  <a16:creationId xmlns:a16="http://schemas.microsoft.com/office/drawing/2014/main" id="{1D61C0AB-6E23-4955-B604-F5425931A240}"/>
                </a:ext>
              </a:extLst>
            </p:cNvPr>
            <p:cNvSpPr/>
            <p:nvPr/>
          </p:nvSpPr>
          <p:spPr>
            <a:xfrm>
              <a:off x="3388231" y="4632248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Brazos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4" name="Rectángulo 73">
              <a:extLst>
                <a:ext uri="{FF2B5EF4-FFF2-40B4-BE49-F238E27FC236}">
                  <a16:creationId xmlns:a16="http://schemas.microsoft.com/office/drawing/2014/main" id="{82FFD66E-2E43-472B-9751-82F25D60E63F}"/>
                </a:ext>
              </a:extLst>
            </p:cNvPr>
            <p:cNvSpPr/>
            <p:nvPr/>
          </p:nvSpPr>
          <p:spPr>
            <a:xfrm>
              <a:off x="3391445" y="4824776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Brazos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5" name="Rectángulo 74">
              <a:extLst>
                <a:ext uri="{FF2B5EF4-FFF2-40B4-BE49-F238E27FC236}">
                  <a16:creationId xmlns:a16="http://schemas.microsoft.com/office/drawing/2014/main" id="{567DC8AA-44AB-4858-80A5-59093DB9B205}"/>
                </a:ext>
              </a:extLst>
            </p:cNvPr>
            <p:cNvSpPr/>
            <p:nvPr/>
          </p:nvSpPr>
          <p:spPr>
            <a:xfrm>
              <a:off x="3392014" y="5019687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Puños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77" name="Grupo 76">
            <a:extLst>
              <a:ext uri="{FF2B5EF4-FFF2-40B4-BE49-F238E27FC236}">
                <a16:creationId xmlns:a16="http://schemas.microsoft.com/office/drawing/2014/main" id="{E1C409F8-653D-4D9B-BD5A-C6F51AAA093A}"/>
              </a:ext>
            </a:extLst>
          </p:cNvPr>
          <p:cNvGrpSpPr/>
          <p:nvPr/>
        </p:nvGrpSpPr>
        <p:grpSpPr>
          <a:xfrm>
            <a:off x="827247" y="5284367"/>
            <a:ext cx="3869438" cy="314947"/>
            <a:chOff x="846774" y="1908569"/>
            <a:chExt cx="3869438" cy="314947"/>
          </a:xfrm>
        </p:grpSpPr>
        <p:sp>
          <p:nvSpPr>
            <p:cNvPr id="78" name="Rectángulo: esquinas redondeadas 77">
              <a:extLst>
                <a:ext uri="{FF2B5EF4-FFF2-40B4-BE49-F238E27FC236}">
                  <a16:creationId xmlns:a16="http://schemas.microsoft.com/office/drawing/2014/main" id="{2060D2E5-A165-4593-B293-BEB07BBA723F}"/>
                </a:ext>
              </a:extLst>
            </p:cNvPr>
            <p:cNvSpPr/>
            <p:nvPr/>
          </p:nvSpPr>
          <p:spPr>
            <a:xfrm>
              <a:off x="888509" y="1931042"/>
              <a:ext cx="3548063" cy="267576"/>
            </a:xfrm>
            <a:prstGeom prst="roundRect">
              <a:avLst>
                <a:gd name="adj" fmla="val 3808"/>
              </a:avLst>
            </a:prstGeom>
            <a:solidFill>
              <a:srgbClr val="E5EBF7"/>
            </a:solidFill>
            <a:ln w="6350"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79" name="Rectángulo 78">
              <a:extLst>
                <a:ext uri="{FF2B5EF4-FFF2-40B4-BE49-F238E27FC236}">
                  <a16:creationId xmlns:a16="http://schemas.microsoft.com/office/drawing/2014/main" id="{E7877A37-7626-4D32-BC91-E7815A0457B0}"/>
                </a:ext>
              </a:extLst>
            </p:cNvPr>
            <p:cNvSpPr/>
            <p:nvPr/>
          </p:nvSpPr>
          <p:spPr>
            <a:xfrm>
              <a:off x="846774" y="1910995"/>
              <a:ext cx="140708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Material Utilizado</a:t>
              </a:r>
            </a:p>
          </p:txBody>
        </p:sp>
        <p:sp>
          <p:nvSpPr>
            <p:cNvPr id="80" name="Rectángulo 79">
              <a:extLst>
                <a:ext uri="{FF2B5EF4-FFF2-40B4-BE49-F238E27FC236}">
                  <a16:creationId xmlns:a16="http://schemas.microsoft.com/office/drawing/2014/main" id="{EED52FFC-D234-4972-9362-CCA8BD8E1E1D}"/>
                </a:ext>
              </a:extLst>
            </p:cNvPr>
            <p:cNvSpPr/>
            <p:nvPr/>
          </p:nvSpPr>
          <p:spPr>
            <a:xfrm>
              <a:off x="1951784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81" name="Rectángulo 80">
              <a:extLst>
                <a:ext uri="{FF2B5EF4-FFF2-40B4-BE49-F238E27FC236}">
                  <a16:creationId xmlns:a16="http://schemas.microsoft.com/office/drawing/2014/main" id="{810D7B33-A378-48EE-81DB-D80ABF08CAFF}"/>
                </a:ext>
              </a:extLst>
            </p:cNvPr>
            <p:cNvSpPr/>
            <p:nvPr/>
          </p:nvSpPr>
          <p:spPr>
            <a:xfrm>
              <a:off x="2018850" y="1908569"/>
              <a:ext cx="1230415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Traído por cliente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82" name="Rectángulo 81">
              <a:extLst>
                <a:ext uri="{FF2B5EF4-FFF2-40B4-BE49-F238E27FC236}">
                  <a16:creationId xmlns:a16="http://schemas.microsoft.com/office/drawing/2014/main" id="{C6BA340D-8998-4AB9-89C7-B008C984CE74}"/>
                </a:ext>
              </a:extLst>
            </p:cNvPr>
            <p:cNvSpPr/>
            <p:nvPr/>
          </p:nvSpPr>
          <p:spPr>
            <a:xfrm>
              <a:off x="3114635" y="2000787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85" name="Rectángulo 84">
              <a:extLst>
                <a:ext uri="{FF2B5EF4-FFF2-40B4-BE49-F238E27FC236}">
                  <a16:creationId xmlns:a16="http://schemas.microsoft.com/office/drawing/2014/main" id="{E804BDC5-B8E3-4BEE-B9A1-7A7F9FE1772F}"/>
                </a:ext>
              </a:extLst>
            </p:cNvPr>
            <p:cNvSpPr/>
            <p:nvPr/>
          </p:nvSpPr>
          <p:spPr>
            <a:xfrm>
              <a:off x="3194974" y="1908569"/>
              <a:ext cx="152123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Comprado por uno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pic>
        <p:nvPicPr>
          <p:cNvPr id="86" name="Imagen 85">
            <a:extLst>
              <a:ext uri="{FF2B5EF4-FFF2-40B4-BE49-F238E27FC236}">
                <a16:creationId xmlns:a16="http://schemas.microsoft.com/office/drawing/2014/main" id="{5E40D706-1789-41B8-8B26-B918DFB9E15B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203" t="66278" r="8673" b="23356"/>
          <a:stretch/>
        </p:blipFill>
        <p:spPr>
          <a:xfrm>
            <a:off x="420002" y="5572807"/>
            <a:ext cx="4301657" cy="745544"/>
          </a:xfrm>
          <a:prstGeom prst="rect">
            <a:avLst/>
          </a:prstGeom>
        </p:spPr>
      </p:pic>
      <p:grpSp>
        <p:nvGrpSpPr>
          <p:cNvPr id="99" name="Grupo 98">
            <a:extLst>
              <a:ext uri="{FF2B5EF4-FFF2-40B4-BE49-F238E27FC236}">
                <a16:creationId xmlns:a16="http://schemas.microsoft.com/office/drawing/2014/main" id="{A495B0AB-2D8A-4029-A820-29583E476264}"/>
              </a:ext>
            </a:extLst>
          </p:cNvPr>
          <p:cNvGrpSpPr/>
          <p:nvPr/>
        </p:nvGrpSpPr>
        <p:grpSpPr>
          <a:xfrm>
            <a:off x="513886" y="6402346"/>
            <a:ext cx="4328637" cy="751470"/>
            <a:chOff x="507023" y="6357999"/>
            <a:chExt cx="4328637" cy="751470"/>
          </a:xfrm>
        </p:grpSpPr>
        <p:sp>
          <p:nvSpPr>
            <p:cNvPr id="88" name="Rectángulo 87">
              <a:extLst>
                <a:ext uri="{FF2B5EF4-FFF2-40B4-BE49-F238E27FC236}">
                  <a16:creationId xmlns:a16="http://schemas.microsoft.com/office/drawing/2014/main" id="{CABB359B-7FAA-4851-BFBB-C7E16CD1F9CA}"/>
                </a:ext>
              </a:extLst>
            </p:cNvPr>
            <p:cNvSpPr/>
            <p:nvPr/>
          </p:nvSpPr>
          <p:spPr>
            <a:xfrm>
              <a:off x="507023" y="6357999"/>
              <a:ext cx="1590222" cy="34394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6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Formas de Pago</a:t>
              </a:r>
              <a:endParaRPr lang="es-CL" sz="16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89" name="Rectángulo 88">
              <a:extLst>
                <a:ext uri="{FF2B5EF4-FFF2-40B4-BE49-F238E27FC236}">
                  <a16:creationId xmlns:a16="http://schemas.microsoft.com/office/drawing/2014/main" id="{5C3FB13F-67AB-4E67-B8DB-16F6AEF462D6}"/>
                </a:ext>
              </a:extLst>
            </p:cNvPr>
            <p:cNvSpPr/>
            <p:nvPr/>
          </p:nvSpPr>
          <p:spPr>
            <a:xfrm>
              <a:off x="508665" y="6755574"/>
              <a:ext cx="118105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Total a Pagar: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90" name="Conector recto 89">
              <a:extLst>
                <a:ext uri="{FF2B5EF4-FFF2-40B4-BE49-F238E27FC236}">
                  <a16:creationId xmlns:a16="http://schemas.microsoft.com/office/drawing/2014/main" id="{E991F5D5-602F-41C6-A05E-4F641BA735F5}"/>
                </a:ext>
              </a:extLst>
            </p:cNvPr>
            <p:cNvCxnSpPr>
              <a:cxnSpLocks/>
            </p:cNvCxnSpPr>
            <p:nvPr/>
          </p:nvCxnSpPr>
          <p:spPr>
            <a:xfrm>
              <a:off x="1405339" y="6956676"/>
              <a:ext cx="1125661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3" name="Rectángulo 92">
              <a:extLst>
                <a:ext uri="{FF2B5EF4-FFF2-40B4-BE49-F238E27FC236}">
                  <a16:creationId xmlns:a16="http://schemas.microsoft.com/office/drawing/2014/main" id="{6EBF0BAA-1830-4082-9014-C97DF0F57357}"/>
                </a:ext>
              </a:extLst>
            </p:cNvPr>
            <p:cNvSpPr/>
            <p:nvPr/>
          </p:nvSpPr>
          <p:spPr>
            <a:xfrm>
              <a:off x="2618328" y="6480608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94" name="Rectángulo 93">
              <a:extLst>
                <a:ext uri="{FF2B5EF4-FFF2-40B4-BE49-F238E27FC236}">
                  <a16:creationId xmlns:a16="http://schemas.microsoft.com/office/drawing/2014/main" id="{6B27A875-5C49-4CE4-884A-53A0A9CD71C2}"/>
                </a:ext>
              </a:extLst>
            </p:cNvPr>
            <p:cNvSpPr/>
            <p:nvPr/>
          </p:nvSpPr>
          <p:spPr>
            <a:xfrm>
              <a:off x="2698547" y="6392360"/>
              <a:ext cx="213711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50% Adel</a:t>
              </a: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anto / 50% Entrega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5" name="Rectángulo 94">
              <a:extLst>
                <a:ext uri="{FF2B5EF4-FFF2-40B4-BE49-F238E27FC236}">
                  <a16:creationId xmlns:a16="http://schemas.microsoft.com/office/drawing/2014/main" id="{796D9CDE-CE6A-44BC-B977-018DBDB7ADB1}"/>
                </a:ext>
              </a:extLst>
            </p:cNvPr>
            <p:cNvSpPr/>
            <p:nvPr/>
          </p:nvSpPr>
          <p:spPr>
            <a:xfrm>
              <a:off x="2618327" y="6671604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96" name="Rectángulo 95">
              <a:extLst>
                <a:ext uri="{FF2B5EF4-FFF2-40B4-BE49-F238E27FC236}">
                  <a16:creationId xmlns:a16="http://schemas.microsoft.com/office/drawing/2014/main" id="{E1A9C05A-E9F5-40BA-9B89-F4925868A6E2}"/>
                </a:ext>
              </a:extLst>
            </p:cNvPr>
            <p:cNvSpPr/>
            <p:nvPr/>
          </p:nvSpPr>
          <p:spPr>
            <a:xfrm>
              <a:off x="2698547" y="6590190"/>
              <a:ext cx="125637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Tarjeta de Crédito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7" name="Rectángulo 96">
              <a:extLst>
                <a:ext uri="{FF2B5EF4-FFF2-40B4-BE49-F238E27FC236}">
                  <a16:creationId xmlns:a16="http://schemas.microsoft.com/office/drawing/2014/main" id="{FDB9D3DA-79A0-4743-B169-42B0206C7917}"/>
                </a:ext>
              </a:extLst>
            </p:cNvPr>
            <p:cNvSpPr/>
            <p:nvPr/>
          </p:nvSpPr>
          <p:spPr>
            <a:xfrm>
              <a:off x="2734595" y="6796948"/>
              <a:ext cx="125637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Pago Completo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8" name="Rectángulo 97">
              <a:extLst>
                <a:ext uri="{FF2B5EF4-FFF2-40B4-BE49-F238E27FC236}">
                  <a16:creationId xmlns:a16="http://schemas.microsoft.com/office/drawing/2014/main" id="{C23ACB03-E850-4859-963B-A4D496E13724}"/>
                </a:ext>
              </a:extLst>
            </p:cNvPr>
            <p:cNvSpPr/>
            <p:nvPr/>
          </p:nvSpPr>
          <p:spPr>
            <a:xfrm>
              <a:off x="2618327" y="6872424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</p:grpSp>
      <p:sp>
        <p:nvSpPr>
          <p:cNvPr id="83" name="Rectángulo 82">
            <a:extLst>
              <a:ext uri="{FF2B5EF4-FFF2-40B4-BE49-F238E27FC236}">
                <a16:creationId xmlns:a16="http://schemas.microsoft.com/office/drawing/2014/main" id="{FF1B5714-D46E-4962-9BD8-8C3EB344E93F}"/>
              </a:ext>
            </a:extLst>
          </p:cNvPr>
          <p:cNvSpPr/>
          <p:nvPr/>
        </p:nvSpPr>
        <p:spPr>
          <a:xfrm>
            <a:off x="551357" y="63750"/>
            <a:ext cx="4148168" cy="107830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07000"/>
              </a:lnSpc>
              <a:spcAft>
                <a:spcPts val="726"/>
              </a:spcAft>
            </a:pPr>
            <a:r>
              <a:rPr lang="es-CL" sz="5988" dirty="0">
                <a:solidFill>
                  <a:schemeClr val="bg1"/>
                </a:solidFill>
                <a:latin typeface="Angelface" pitchFamily="50" charset="0"/>
                <a:ea typeface="Calibri" panose="020F0502020204030204" pitchFamily="34" charset="0"/>
                <a:cs typeface="Times New Roman" panose="02020603050405020304" pitchFamily="18" charset="0"/>
              </a:rPr>
              <a:t>Ordenes de Venta</a:t>
            </a:r>
            <a:endParaRPr lang="es-CL" sz="6532" dirty="0">
              <a:solidFill>
                <a:schemeClr val="bg1"/>
              </a:solidFill>
              <a:latin typeface="Angelface" pitchFamily="50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101" name="Rectángulo: esquinas redondeadas 100">
            <a:extLst>
              <a:ext uri="{FF2B5EF4-FFF2-40B4-BE49-F238E27FC236}">
                <a16:creationId xmlns:a16="http://schemas.microsoft.com/office/drawing/2014/main" id="{0A155951-9671-4EA6-9BA5-4894C98CB333}"/>
              </a:ext>
            </a:extLst>
          </p:cNvPr>
          <p:cNvSpPr/>
          <p:nvPr/>
        </p:nvSpPr>
        <p:spPr>
          <a:xfrm>
            <a:off x="473237" y="1582469"/>
            <a:ext cx="4223447" cy="604994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111" name="Rectángulo: esquinas redondeadas 110">
            <a:extLst>
              <a:ext uri="{FF2B5EF4-FFF2-40B4-BE49-F238E27FC236}">
                <a16:creationId xmlns:a16="http://schemas.microsoft.com/office/drawing/2014/main" id="{2F0F5CEE-A183-4B39-8715-F1C8F735566B}"/>
              </a:ext>
            </a:extLst>
          </p:cNvPr>
          <p:cNvSpPr/>
          <p:nvPr/>
        </p:nvSpPr>
        <p:spPr>
          <a:xfrm>
            <a:off x="524368" y="3850804"/>
            <a:ext cx="4115236" cy="1279658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113" name="Rectángulo: esquinas redondeadas 112">
            <a:extLst>
              <a:ext uri="{FF2B5EF4-FFF2-40B4-BE49-F238E27FC236}">
                <a16:creationId xmlns:a16="http://schemas.microsoft.com/office/drawing/2014/main" id="{907035ED-50C6-4207-BD92-D5027B05F656}"/>
              </a:ext>
            </a:extLst>
          </p:cNvPr>
          <p:cNvSpPr/>
          <p:nvPr/>
        </p:nvSpPr>
        <p:spPr>
          <a:xfrm>
            <a:off x="521789" y="6431097"/>
            <a:ext cx="4115236" cy="762266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</p:spTree>
    <p:extLst>
      <p:ext uri="{BB962C8B-B14F-4D97-AF65-F5344CB8AC3E}">
        <p14:creationId xmlns:p14="http://schemas.microsoft.com/office/powerpoint/2010/main" val="3273787497"/>
      </p:ext>
    </p:extLst>
  </p:cSld>
  <p:clrMapOvr>
    <a:masterClrMapping/>
  </p:clrMapOvr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4" name="Imagen 113">
            <a:extLst>
              <a:ext uri="{FF2B5EF4-FFF2-40B4-BE49-F238E27FC236}">
                <a16:creationId xmlns:a16="http://schemas.microsoft.com/office/drawing/2014/main" id="{E2C72D66-3C05-40F4-818E-4CB8631B94FA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26633" t="9514" r="29569" b="27352"/>
          <a:stretch/>
        </p:blipFill>
        <p:spPr>
          <a:xfrm rot="16200000">
            <a:off x="2185505" y="-1998928"/>
            <a:ext cx="697876" cy="5068891"/>
          </a:xfrm>
          <a:prstGeom prst="rect">
            <a:avLst/>
          </a:prstGeom>
        </p:spPr>
      </p:pic>
      <p:sp>
        <p:nvSpPr>
          <p:cNvPr id="112" name="Rectángulo: esquinas redondeadas 111">
            <a:extLst>
              <a:ext uri="{FF2B5EF4-FFF2-40B4-BE49-F238E27FC236}">
                <a16:creationId xmlns:a16="http://schemas.microsoft.com/office/drawing/2014/main" id="{E115D612-3661-42A9-A486-91A7B88EA55F}"/>
              </a:ext>
            </a:extLst>
          </p:cNvPr>
          <p:cNvSpPr/>
          <p:nvPr/>
        </p:nvSpPr>
        <p:spPr>
          <a:xfrm>
            <a:off x="440504" y="6367648"/>
            <a:ext cx="4290148" cy="890633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110" name="Rectángulo: esquinas redondeadas 109">
            <a:extLst>
              <a:ext uri="{FF2B5EF4-FFF2-40B4-BE49-F238E27FC236}">
                <a16:creationId xmlns:a16="http://schemas.microsoft.com/office/drawing/2014/main" id="{9B78243E-FF09-471B-A928-593DCFE6BCF1}"/>
              </a:ext>
            </a:extLst>
          </p:cNvPr>
          <p:cNvSpPr/>
          <p:nvPr/>
        </p:nvSpPr>
        <p:spPr>
          <a:xfrm>
            <a:off x="440505" y="3776826"/>
            <a:ext cx="4290148" cy="1439386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84" name="Rectángulo: esquinas redondeadas 83">
            <a:extLst>
              <a:ext uri="{FF2B5EF4-FFF2-40B4-BE49-F238E27FC236}">
                <a16:creationId xmlns:a16="http://schemas.microsoft.com/office/drawing/2014/main" id="{AD7414DD-8DE6-45B8-8112-9BDDF0B186AF}"/>
              </a:ext>
            </a:extLst>
          </p:cNvPr>
          <p:cNvSpPr/>
          <p:nvPr/>
        </p:nvSpPr>
        <p:spPr>
          <a:xfrm>
            <a:off x="420001" y="1536627"/>
            <a:ext cx="4310651" cy="697874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2" name="Rectángulo: esquinas redondeadas 1">
            <a:extLst>
              <a:ext uri="{FF2B5EF4-FFF2-40B4-BE49-F238E27FC236}">
                <a16:creationId xmlns:a16="http://schemas.microsoft.com/office/drawing/2014/main" id="{99FF4510-806D-4AC7-8D73-69B355A697B8}"/>
              </a:ext>
            </a:extLst>
          </p:cNvPr>
          <p:cNvSpPr/>
          <p:nvPr/>
        </p:nvSpPr>
        <p:spPr>
          <a:xfrm>
            <a:off x="1308997" y="1142665"/>
            <a:ext cx="1021080" cy="217998"/>
          </a:xfrm>
          <a:prstGeom prst="roundRect">
            <a:avLst>
              <a:gd name="adj" fmla="val 0"/>
            </a:avLst>
          </a:prstGeom>
          <a:noFill/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4" name="Rectángulo 3">
            <a:extLst>
              <a:ext uri="{FF2B5EF4-FFF2-40B4-BE49-F238E27FC236}">
                <a16:creationId xmlns:a16="http://schemas.microsoft.com/office/drawing/2014/main" id="{2AFB77A1-E7B9-4F47-9144-3CC7BDF7EE3D}"/>
              </a:ext>
            </a:extLst>
          </p:cNvPr>
          <p:cNvSpPr/>
          <p:nvPr/>
        </p:nvSpPr>
        <p:spPr>
          <a:xfrm>
            <a:off x="440504" y="1056234"/>
            <a:ext cx="1021080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N.º Pedido</a:t>
            </a:r>
            <a:endParaRPr lang="es-CL" dirty="0">
              <a:effectLst/>
              <a:latin typeface="Akazan Lt" panose="02000506020000020003" pitchFamily="2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5" name="Rectángulo: esquinas redondeadas 4">
            <a:extLst>
              <a:ext uri="{FF2B5EF4-FFF2-40B4-BE49-F238E27FC236}">
                <a16:creationId xmlns:a16="http://schemas.microsoft.com/office/drawing/2014/main" id="{2842A9BB-0E44-4F1E-97DD-EF7322732B51}"/>
              </a:ext>
            </a:extLst>
          </p:cNvPr>
          <p:cNvSpPr/>
          <p:nvPr/>
        </p:nvSpPr>
        <p:spPr>
          <a:xfrm>
            <a:off x="3675604" y="1142059"/>
            <a:ext cx="1021080" cy="217998"/>
          </a:xfrm>
          <a:prstGeom prst="roundRect">
            <a:avLst>
              <a:gd name="adj" fmla="val 0"/>
            </a:avLst>
          </a:prstGeom>
          <a:noFill/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6" name="Rectángulo 5">
            <a:extLst>
              <a:ext uri="{FF2B5EF4-FFF2-40B4-BE49-F238E27FC236}">
                <a16:creationId xmlns:a16="http://schemas.microsoft.com/office/drawing/2014/main" id="{7F3D37A6-278E-4B2C-8776-6E7C1A84784E}"/>
              </a:ext>
            </a:extLst>
          </p:cNvPr>
          <p:cNvSpPr/>
          <p:nvPr/>
        </p:nvSpPr>
        <p:spPr>
          <a:xfrm>
            <a:off x="3079506" y="1063864"/>
            <a:ext cx="1021080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Fecha</a:t>
            </a:r>
          </a:p>
        </p:txBody>
      </p:sp>
      <p:grpSp>
        <p:nvGrpSpPr>
          <p:cNvPr id="17" name="Grupo 16">
            <a:extLst>
              <a:ext uri="{FF2B5EF4-FFF2-40B4-BE49-F238E27FC236}">
                <a16:creationId xmlns:a16="http://schemas.microsoft.com/office/drawing/2014/main" id="{A1221EF0-FDFE-48C3-A647-6370BEFC3A9F}"/>
              </a:ext>
            </a:extLst>
          </p:cNvPr>
          <p:cNvGrpSpPr/>
          <p:nvPr/>
        </p:nvGrpSpPr>
        <p:grpSpPr>
          <a:xfrm>
            <a:off x="428996" y="1535416"/>
            <a:ext cx="4190338" cy="715275"/>
            <a:chOff x="461175" y="1120552"/>
            <a:chExt cx="4190338" cy="715275"/>
          </a:xfrm>
        </p:grpSpPr>
        <p:sp>
          <p:nvSpPr>
            <p:cNvPr id="8" name="Rectángulo 7">
              <a:extLst>
                <a:ext uri="{FF2B5EF4-FFF2-40B4-BE49-F238E27FC236}">
                  <a16:creationId xmlns:a16="http://schemas.microsoft.com/office/drawing/2014/main" id="{9A52EE84-0DE8-4F26-AD5E-3CE20593F425}"/>
                </a:ext>
              </a:extLst>
            </p:cNvPr>
            <p:cNvSpPr/>
            <p:nvPr/>
          </p:nvSpPr>
          <p:spPr>
            <a:xfrm>
              <a:off x="477077" y="1120552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Cliente: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" name="Rectángulo 8">
              <a:extLst>
                <a:ext uri="{FF2B5EF4-FFF2-40B4-BE49-F238E27FC236}">
                  <a16:creationId xmlns:a16="http://schemas.microsoft.com/office/drawing/2014/main" id="{0293D1B7-439B-4947-A5F0-41627F3784A1}"/>
                </a:ext>
              </a:extLst>
            </p:cNvPr>
            <p:cNvSpPr/>
            <p:nvPr/>
          </p:nvSpPr>
          <p:spPr>
            <a:xfrm>
              <a:off x="461175" y="1452518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Teléfono: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10" name="Rectángulo 9">
              <a:extLst>
                <a:ext uri="{FF2B5EF4-FFF2-40B4-BE49-F238E27FC236}">
                  <a16:creationId xmlns:a16="http://schemas.microsoft.com/office/drawing/2014/main" id="{18CEE0AE-BC72-4F64-89A2-783C42213717}"/>
                </a:ext>
              </a:extLst>
            </p:cNvPr>
            <p:cNvSpPr/>
            <p:nvPr/>
          </p:nvSpPr>
          <p:spPr>
            <a:xfrm>
              <a:off x="2542395" y="1460468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Celular: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12" name="Conector recto 11">
              <a:extLst>
                <a:ext uri="{FF2B5EF4-FFF2-40B4-BE49-F238E27FC236}">
                  <a16:creationId xmlns:a16="http://schemas.microsoft.com/office/drawing/2014/main" id="{44FD2E21-B38E-48E6-8AF0-3E3DE6E69487}"/>
                </a:ext>
              </a:extLst>
            </p:cNvPr>
            <p:cNvCxnSpPr/>
            <p:nvPr/>
          </p:nvCxnSpPr>
          <p:spPr>
            <a:xfrm>
              <a:off x="1089328" y="1380954"/>
              <a:ext cx="3562185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Conector recto 12">
              <a:extLst>
                <a:ext uri="{FF2B5EF4-FFF2-40B4-BE49-F238E27FC236}">
                  <a16:creationId xmlns:a16="http://schemas.microsoft.com/office/drawing/2014/main" id="{FF0615F5-297B-42CC-9227-B689F664423A}"/>
                </a:ext>
              </a:extLst>
            </p:cNvPr>
            <p:cNvCxnSpPr>
              <a:cxnSpLocks/>
            </p:cNvCxnSpPr>
            <p:nvPr/>
          </p:nvCxnSpPr>
          <p:spPr>
            <a:xfrm>
              <a:off x="1194019" y="1700333"/>
              <a:ext cx="1348376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" name="Conector recto 14">
              <a:extLst>
                <a:ext uri="{FF2B5EF4-FFF2-40B4-BE49-F238E27FC236}">
                  <a16:creationId xmlns:a16="http://schemas.microsoft.com/office/drawing/2014/main" id="{BD48C7B8-5CAC-4F82-9216-C8AB344C1EF2}"/>
                </a:ext>
              </a:extLst>
            </p:cNvPr>
            <p:cNvCxnSpPr>
              <a:cxnSpLocks/>
            </p:cNvCxnSpPr>
            <p:nvPr/>
          </p:nvCxnSpPr>
          <p:spPr>
            <a:xfrm>
              <a:off x="3228230" y="1700333"/>
              <a:ext cx="1423283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7" name="Grupo 26">
            <a:extLst>
              <a:ext uri="{FF2B5EF4-FFF2-40B4-BE49-F238E27FC236}">
                <a16:creationId xmlns:a16="http://schemas.microsoft.com/office/drawing/2014/main" id="{D011FB4B-7475-4BE9-A358-6DA41A8D12AD}"/>
              </a:ext>
            </a:extLst>
          </p:cNvPr>
          <p:cNvGrpSpPr/>
          <p:nvPr/>
        </p:nvGrpSpPr>
        <p:grpSpPr>
          <a:xfrm>
            <a:off x="899417" y="2332501"/>
            <a:ext cx="3359980" cy="319046"/>
            <a:chOff x="864702" y="1908569"/>
            <a:chExt cx="3359980" cy="319046"/>
          </a:xfrm>
        </p:grpSpPr>
        <p:sp>
          <p:nvSpPr>
            <p:cNvPr id="19" name="Rectángulo: esquinas redondeadas 18">
              <a:extLst>
                <a:ext uri="{FF2B5EF4-FFF2-40B4-BE49-F238E27FC236}">
                  <a16:creationId xmlns:a16="http://schemas.microsoft.com/office/drawing/2014/main" id="{90C1F828-0023-4BD0-AE55-1A1D3BABD5CA}"/>
                </a:ext>
              </a:extLst>
            </p:cNvPr>
            <p:cNvSpPr/>
            <p:nvPr/>
          </p:nvSpPr>
          <p:spPr>
            <a:xfrm>
              <a:off x="888509" y="1931042"/>
              <a:ext cx="3336173" cy="267576"/>
            </a:xfrm>
            <a:prstGeom prst="roundRect">
              <a:avLst>
                <a:gd name="adj" fmla="val 3808"/>
              </a:avLst>
            </a:prstGeom>
            <a:solidFill>
              <a:srgbClr val="E5EBF7"/>
            </a:solidFill>
            <a:ln w="6350"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20" name="Rectángulo 19">
              <a:extLst>
                <a:ext uri="{FF2B5EF4-FFF2-40B4-BE49-F238E27FC236}">
                  <a16:creationId xmlns:a16="http://schemas.microsoft.com/office/drawing/2014/main" id="{56986F0A-658A-4DCF-8EF6-0F185C7C5060}"/>
                </a:ext>
              </a:extLst>
            </p:cNvPr>
            <p:cNvSpPr/>
            <p:nvPr/>
          </p:nvSpPr>
          <p:spPr>
            <a:xfrm>
              <a:off x="864702" y="1910995"/>
              <a:ext cx="140708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Tipo de Servicio: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21" name="Rectángulo 20">
              <a:extLst>
                <a:ext uri="{FF2B5EF4-FFF2-40B4-BE49-F238E27FC236}">
                  <a16:creationId xmlns:a16="http://schemas.microsoft.com/office/drawing/2014/main" id="{6492D76D-BD6D-4616-9DE0-599FC92A6658}"/>
                </a:ext>
              </a:extLst>
            </p:cNvPr>
            <p:cNvSpPr/>
            <p:nvPr/>
          </p:nvSpPr>
          <p:spPr>
            <a:xfrm>
              <a:off x="1993616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2" name="Rectángulo 21">
              <a:extLst>
                <a:ext uri="{FF2B5EF4-FFF2-40B4-BE49-F238E27FC236}">
                  <a16:creationId xmlns:a16="http://schemas.microsoft.com/office/drawing/2014/main" id="{BE82BD38-E445-4696-A0AB-597A418C5665}"/>
                </a:ext>
              </a:extLst>
            </p:cNvPr>
            <p:cNvSpPr/>
            <p:nvPr/>
          </p:nvSpPr>
          <p:spPr>
            <a:xfrm>
              <a:off x="2072635" y="1908569"/>
              <a:ext cx="654616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Costura</a:t>
              </a:r>
            </a:p>
          </p:txBody>
        </p:sp>
        <p:sp>
          <p:nvSpPr>
            <p:cNvPr id="23" name="Rectángulo 22">
              <a:extLst>
                <a:ext uri="{FF2B5EF4-FFF2-40B4-BE49-F238E27FC236}">
                  <a16:creationId xmlns:a16="http://schemas.microsoft.com/office/drawing/2014/main" id="{68F4B250-3831-418F-BFC4-D431DBC2CA70}"/>
                </a:ext>
              </a:extLst>
            </p:cNvPr>
            <p:cNvSpPr/>
            <p:nvPr/>
          </p:nvSpPr>
          <p:spPr>
            <a:xfrm>
              <a:off x="2660329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4" name="Rectángulo 23">
              <a:extLst>
                <a:ext uri="{FF2B5EF4-FFF2-40B4-BE49-F238E27FC236}">
                  <a16:creationId xmlns:a16="http://schemas.microsoft.com/office/drawing/2014/main" id="{4AA89D6B-DBBA-402D-AEBE-71E144A67F00}"/>
                </a:ext>
              </a:extLst>
            </p:cNvPr>
            <p:cNvSpPr/>
            <p:nvPr/>
          </p:nvSpPr>
          <p:spPr>
            <a:xfrm>
              <a:off x="2750460" y="1915094"/>
              <a:ext cx="81676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Confección</a:t>
              </a:r>
            </a:p>
          </p:txBody>
        </p:sp>
        <p:sp>
          <p:nvSpPr>
            <p:cNvPr id="25" name="Rectángulo 24">
              <a:extLst>
                <a:ext uri="{FF2B5EF4-FFF2-40B4-BE49-F238E27FC236}">
                  <a16:creationId xmlns:a16="http://schemas.microsoft.com/office/drawing/2014/main" id="{E35C0224-B0B5-4F53-8A83-F99AB3741D53}"/>
                </a:ext>
              </a:extLst>
            </p:cNvPr>
            <p:cNvSpPr/>
            <p:nvPr/>
          </p:nvSpPr>
          <p:spPr>
            <a:xfrm>
              <a:off x="3522045" y="2000787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6" name="Rectángulo 25">
              <a:extLst>
                <a:ext uri="{FF2B5EF4-FFF2-40B4-BE49-F238E27FC236}">
                  <a16:creationId xmlns:a16="http://schemas.microsoft.com/office/drawing/2014/main" id="{6D0BC1E9-E235-4F61-AC23-ACA0B4CF88CA}"/>
                </a:ext>
              </a:extLst>
            </p:cNvPr>
            <p:cNvSpPr/>
            <p:nvPr/>
          </p:nvSpPr>
          <p:spPr>
            <a:xfrm>
              <a:off x="3612029" y="1915094"/>
              <a:ext cx="552402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Otros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sp>
        <p:nvSpPr>
          <p:cNvPr id="28" name="Rectángulo 27">
            <a:extLst>
              <a:ext uri="{FF2B5EF4-FFF2-40B4-BE49-F238E27FC236}">
                <a16:creationId xmlns:a16="http://schemas.microsoft.com/office/drawing/2014/main" id="{68588BD4-AE96-4CF9-9C4B-24A6D79FE99D}"/>
              </a:ext>
            </a:extLst>
          </p:cNvPr>
          <p:cNvSpPr/>
          <p:nvPr/>
        </p:nvSpPr>
        <p:spPr>
          <a:xfrm>
            <a:off x="354701" y="2633649"/>
            <a:ext cx="2183733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Descripción del Servicio:</a:t>
            </a:r>
            <a:endParaRPr lang="es-CL" dirty="0">
              <a:effectLst/>
              <a:latin typeface="Akazan Lt" panose="02000506020000020003" pitchFamily="2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pic>
        <p:nvPicPr>
          <p:cNvPr id="30" name="Imagen 29">
            <a:extLst>
              <a:ext uri="{FF2B5EF4-FFF2-40B4-BE49-F238E27FC236}">
                <a16:creationId xmlns:a16="http://schemas.microsoft.com/office/drawing/2014/main" id="{3E931A31-DC47-4A40-8DA9-8FC83A9306DD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203" t="66278" r="8673" b="23449"/>
          <a:stretch/>
        </p:blipFill>
        <p:spPr>
          <a:xfrm>
            <a:off x="440505" y="2944813"/>
            <a:ext cx="4301657" cy="738769"/>
          </a:xfrm>
          <a:prstGeom prst="rect">
            <a:avLst/>
          </a:prstGeom>
        </p:spPr>
      </p:pic>
      <p:grpSp>
        <p:nvGrpSpPr>
          <p:cNvPr id="76" name="Grupo 75">
            <a:extLst>
              <a:ext uri="{FF2B5EF4-FFF2-40B4-BE49-F238E27FC236}">
                <a16:creationId xmlns:a16="http://schemas.microsoft.com/office/drawing/2014/main" id="{EBD2F4EC-A8BF-4680-A871-AD5F1ACFA33A}"/>
              </a:ext>
            </a:extLst>
          </p:cNvPr>
          <p:cNvGrpSpPr/>
          <p:nvPr/>
        </p:nvGrpSpPr>
        <p:grpSpPr>
          <a:xfrm>
            <a:off x="513147" y="3825721"/>
            <a:ext cx="4187950" cy="1277269"/>
            <a:chOff x="425691" y="4023521"/>
            <a:chExt cx="4187950" cy="1277269"/>
          </a:xfrm>
        </p:grpSpPr>
        <p:sp>
          <p:nvSpPr>
            <p:cNvPr id="39" name="Rectángulo 38">
              <a:extLst>
                <a:ext uri="{FF2B5EF4-FFF2-40B4-BE49-F238E27FC236}">
                  <a16:creationId xmlns:a16="http://schemas.microsoft.com/office/drawing/2014/main" id="{02E4A93C-8F9C-4884-B2B6-80528735D3E3}"/>
                </a:ext>
              </a:extLst>
            </p:cNvPr>
            <p:cNvSpPr/>
            <p:nvPr/>
          </p:nvSpPr>
          <p:spPr>
            <a:xfrm>
              <a:off x="425691" y="4023521"/>
              <a:ext cx="118105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Ficha de Medidas</a:t>
              </a:r>
            </a:p>
          </p:txBody>
        </p:sp>
        <p:sp>
          <p:nvSpPr>
            <p:cNvPr id="41" name="Rectángulo 40">
              <a:extLst>
                <a:ext uri="{FF2B5EF4-FFF2-40B4-BE49-F238E27FC236}">
                  <a16:creationId xmlns:a16="http://schemas.microsoft.com/office/drawing/2014/main" id="{92B9E128-7B4C-45E7-9BA8-B9EA85687B92}"/>
                </a:ext>
              </a:extLst>
            </p:cNvPr>
            <p:cNvSpPr/>
            <p:nvPr/>
          </p:nvSpPr>
          <p:spPr>
            <a:xfrm>
              <a:off x="754528" y="4254831"/>
              <a:ext cx="66475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H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ombros</a:t>
              </a:r>
            </a:p>
          </p:txBody>
        </p:sp>
        <p:grpSp>
          <p:nvGrpSpPr>
            <p:cNvPr id="53" name="Grupo 52">
              <a:extLst>
                <a:ext uri="{FF2B5EF4-FFF2-40B4-BE49-F238E27FC236}">
                  <a16:creationId xmlns:a16="http://schemas.microsoft.com/office/drawing/2014/main" id="{F280F20A-CEEA-4B75-946C-268CF551042A}"/>
                </a:ext>
              </a:extLst>
            </p:cNvPr>
            <p:cNvGrpSpPr/>
            <p:nvPr/>
          </p:nvGrpSpPr>
          <p:grpSpPr>
            <a:xfrm>
              <a:off x="499785" y="4324233"/>
              <a:ext cx="319496" cy="903494"/>
              <a:chOff x="499785" y="4324233"/>
              <a:chExt cx="319496" cy="903494"/>
            </a:xfrm>
          </p:grpSpPr>
          <p:sp>
            <p:nvSpPr>
              <p:cNvPr id="40" name="Rectángulo 39">
                <a:extLst>
                  <a:ext uri="{FF2B5EF4-FFF2-40B4-BE49-F238E27FC236}">
                    <a16:creationId xmlns:a16="http://schemas.microsoft.com/office/drawing/2014/main" id="{E47B04F6-4E0C-443A-9D7F-51CC3A6E8167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 dirty="0"/>
              </a:p>
            </p:txBody>
          </p:sp>
          <p:sp>
            <p:nvSpPr>
              <p:cNvPr id="42" name="Rectángulo 41">
                <a:extLst>
                  <a:ext uri="{FF2B5EF4-FFF2-40B4-BE49-F238E27FC236}">
                    <a16:creationId xmlns:a16="http://schemas.microsoft.com/office/drawing/2014/main" id="{E0D8D7D1-E8A9-477D-BB59-7D4037A10AD8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3" name="Rectángulo 42">
                <a:extLst>
                  <a:ext uri="{FF2B5EF4-FFF2-40B4-BE49-F238E27FC236}">
                    <a16:creationId xmlns:a16="http://schemas.microsoft.com/office/drawing/2014/main" id="{F11EEA12-BB2F-4295-96AC-15AABB2EB594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4" name="Rectángulo 43">
                <a:extLst>
                  <a:ext uri="{FF2B5EF4-FFF2-40B4-BE49-F238E27FC236}">
                    <a16:creationId xmlns:a16="http://schemas.microsoft.com/office/drawing/2014/main" id="{4CA8619C-54F1-4E1B-8AD0-2AB97850AF39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5" name="Rectángulo 44">
                <a:extLst>
                  <a:ext uri="{FF2B5EF4-FFF2-40B4-BE49-F238E27FC236}">
                    <a16:creationId xmlns:a16="http://schemas.microsoft.com/office/drawing/2014/main" id="{A892E23F-412E-4C2B-BF07-19DEFB875F6D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48" name="Rectángulo 47">
              <a:extLst>
                <a:ext uri="{FF2B5EF4-FFF2-40B4-BE49-F238E27FC236}">
                  <a16:creationId xmlns:a16="http://schemas.microsoft.com/office/drawing/2014/main" id="{F61B7A8A-9FD8-4CD0-98C1-D19A7D442815}"/>
                </a:ext>
              </a:extLst>
            </p:cNvPr>
            <p:cNvSpPr/>
            <p:nvPr/>
          </p:nvSpPr>
          <p:spPr>
            <a:xfrm>
              <a:off x="754528" y="4446790"/>
              <a:ext cx="66475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Busto</a:t>
              </a:r>
            </a:p>
          </p:txBody>
        </p:sp>
        <p:sp>
          <p:nvSpPr>
            <p:cNvPr id="49" name="Rectángulo 48">
              <a:extLst>
                <a:ext uri="{FF2B5EF4-FFF2-40B4-BE49-F238E27FC236}">
                  <a16:creationId xmlns:a16="http://schemas.microsoft.com/office/drawing/2014/main" id="{CB2C72A1-AB47-4A03-B163-24BB2C1F201C}"/>
                </a:ext>
              </a:extLst>
            </p:cNvPr>
            <p:cNvSpPr/>
            <p:nvPr/>
          </p:nvSpPr>
          <p:spPr>
            <a:xfrm>
              <a:off x="754528" y="4627222"/>
              <a:ext cx="934027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Larg</a:t>
              </a: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 Espalda</a:t>
              </a:r>
            </a:p>
          </p:txBody>
        </p:sp>
        <p:sp>
          <p:nvSpPr>
            <p:cNvPr id="50" name="Rectángulo 49">
              <a:extLst>
                <a:ext uri="{FF2B5EF4-FFF2-40B4-BE49-F238E27FC236}">
                  <a16:creationId xmlns:a16="http://schemas.microsoft.com/office/drawing/2014/main" id="{C5BC14CB-F47E-4D58-8F68-DDE41F381913}"/>
                </a:ext>
              </a:extLst>
            </p:cNvPr>
            <p:cNvSpPr/>
            <p:nvPr/>
          </p:nvSpPr>
          <p:spPr>
            <a:xfrm>
              <a:off x="754528" y="4819750"/>
              <a:ext cx="934027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Busto</a:t>
              </a:r>
            </a:p>
          </p:txBody>
        </p:sp>
        <p:sp>
          <p:nvSpPr>
            <p:cNvPr id="52" name="Rectángulo 51">
              <a:extLst>
                <a:ext uri="{FF2B5EF4-FFF2-40B4-BE49-F238E27FC236}">
                  <a16:creationId xmlns:a16="http://schemas.microsoft.com/office/drawing/2014/main" id="{39884370-F146-4FD9-9DE4-63D0F5CF1CFD}"/>
                </a:ext>
              </a:extLst>
            </p:cNvPr>
            <p:cNvSpPr/>
            <p:nvPr/>
          </p:nvSpPr>
          <p:spPr>
            <a:xfrm>
              <a:off x="763644" y="5019073"/>
              <a:ext cx="54205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</a:t>
              </a:r>
            </a:p>
          </p:txBody>
        </p:sp>
        <p:grpSp>
          <p:nvGrpSpPr>
            <p:cNvPr id="54" name="Grupo 53">
              <a:extLst>
                <a:ext uri="{FF2B5EF4-FFF2-40B4-BE49-F238E27FC236}">
                  <a16:creationId xmlns:a16="http://schemas.microsoft.com/office/drawing/2014/main" id="{899D3852-9FE5-4802-ABAC-63F149199D1B}"/>
                </a:ext>
              </a:extLst>
            </p:cNvPr>
            <p:cNvGrpSpPr/>
            <p:nvPr/>
          </p:nvGrpSpPr>
          <p:grpSpPr>
            <a:xfrm>
              <a:off x="1603520" y="4324233"/>
              <a:ext cx="319496" cy="903494"/>
              <a:chOff x="499785" y="4324233"/>
              <a:chExt cx="319496" cy="903494"/>
            </a:xfrm>
          </p:grpSpPr>
          <p:sp>
            <p:nvSpPr>
              <p:cNvPr id="55" name="Rectángulo 54">
                <a:extLst>
                  <a:ext uri="{FF2B5EF4-FFF2-40B4-BE49-F238E27FC236}">
                    <a16:creationId xmlns:a16="http://schemas.microsoft.com/office/drawing/2014/main" id="{B9500116-F8A0-4B60-A41D-DDA61DAD96E1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6" name="Rectángulo 55">
                <a:extLst>
                  <a:ext uri="{FF2B5EF4-FFF2-40B4-BE49-F238E27FC236}">
                    <a16:creationId xmlns:a16="http://schemas.microsoft.com/office/drawing/2014/main" id="{32936542-49CC-49B3-82EB-7BF61A120F45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7" name="Rectángulo 56">
                <a:extLst>
                  <a:ext uri="{FF2B5EF4-FFF2-40B4-BE49-F238E27FC236}">
                    <a16:creationId xmlns:a16="http://schemas.microsoft.com/office/drawing/2014/main" id="{8750774D-2064-4D64-A3A9-4DF20C839018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8" name="Rectángulo 57">
                <a:extLst>
                  <a:ext uri="{FF2B5EF4-FFF2-40B4-BE49-F238E27FC236}">
                    <a16:creationId xmlns:a16="http://schemas.microsoft.com/office/drawing/2014/main" id="{83283F80-022F-44A8-A5C5-F600B41761E0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9" name="Rectángulo 58">
                <a:extLst>
                  <a:ext uri="{FF2B5EF4-FFF2-40B4-BE49-F238E27FC236}">
                    <a16:creationId xmlns:a16="http://schemas.microsoft.com/office/drawing/2014/main" id="{B3B65F57-430F-44F5-B56A-77EC86B78C32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60" name="Rectángulo 59">
              <a:extLst>
                <a:ext uri="{FF2B5EF4-FFF2-40B4-BE49-F238E27FC236}">
                  <a16:creationId xmlns:a16="http://schemas.microsoft.com/office/drawing/2014/main" id="{6466DA8E-C652-4658-9DE6-CC4010FF4254}"/>
                </a:ext>
              </a:extLst>
            </p:cNvPr>
            <p:cNvSpPr/>
            <p:nvPr/>
          </p:nvSpPr>
          <p:spPr>
            <a:xfrm>
              <a:off x="1857045" y="4249221"/>
              <a:ext cx="140225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Frente </a:t>
              </a:r>
            </a:p>
          </p:txBody>
        </p:sp>
        <p:sp>
          <p:nvSpPr>
            <p:cNvPr id="61" name="Rectángulo 60">
              <a:extLst>
                <a:ext uri="{FF2B5EF4-FFF2-40B4-BE49-F238E27FC236}">
                  <a16:creationId xmlns:a16="http://schemas.microsoft.com/office/drawing/2014/main" id="{31371062-0AD6-4B71-A228-5A8B2CD3F31E}"/>
                </a:ext>
              </a:extLst>
            </p:cNvPr>
            <p:cNvSpPr/>
            <p:nvPr/>
          </p:nvSpPr>
          <p:spPr>
            <a:xfrm>
              <a:off x="1857045" y="4448480"/>
              <a:ext cx="1327750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Costado</a:t>
              </a:r>
            </a:p>
          </p:txBody>
        </p:sp>
        <p:sp>
          <p:nvSpPr>
            <p:cNvPr id="62" name="Rectángulo 61">
              <a:extLst>
                <a:ext uri="{FF2B5EF4-FFF2-40B4-BE49-F238E27FC236}">
                  <a16:creationId xmlns:a16="http://schemas.microsoft.com/office/drawing/2014/main" id="{5A4E51EF-8D78-4EC7-9B0F-BE0BEA9BB197}"/>
                </a:ext>
              </a:extLst>
            </p:cNvPr>
            <p:cNvSpPr/>
            <p:nvPr/>
          </p:nvSpPr>
          <p:spPr>
            <a:xfrm>
              <a:off x="1867696" y="4627222"/>
              <a:ext cx="60857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Cadera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63" name="Rectángulo 62">
              <a:extLst>
                <a:ext uri="{FF2B5EF4-FFF2-40B4-BE49-F238E27FC236}">
                  <a16:creationId xmlns:a16="http://schemas.microsoft.com/office/drawing/2014/main" id="{14010947-628E-4464-9589-CBFF26BCD86C}"/>
                </a:ext>
              </a:extLst>
            </p:cNvPr>
            <p:cNvSpPr/>
            <p:nvPr/>
          </p:nvSpPr>
          <p:spPr>
            <a:xfrm>
              <a:off x="1867696" y="4813319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Rodilla</a:t>
              </a:r>
            </a:p>
          </p:txBody>
        </p:sp>
        <p:sp>
          <p:nvSpPr>
            <p:cNvPr id="64" name="Rectángulo 63">
              <a:extLst>
                <a:ext uri="{FF2B5EF4-FFF2-40B4-BE49-F238E27FC236}">
                  <a16:creationId xmlns:a16="http://schemas.microsoft.com/office/drawing/2014/main" id="{B9F5A617-31DA-4B42-AA9F-20464752E28F}"/>
                </a:ext>
              </a:extLst>
            </p:cNvPr>
            <p:cNvSpPr/>
            <p:nvPr/>
          </p:nvSpPr>
          <p:spPr>
            <a:xfrm>
              <a:off x="1862655" y="5016100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Rodilla</a:t>
              </a:r>
            </a:p>
          </p:txBody>
        </p:sp>
        <p:grpSp>
          <p:nvGrpSpPr>
            <p:cNvPr id="65" name="Grupo 64">
              <a:extLst>
                <a:ext uri="{FF2B5EF4-FFF2-40B4-BE49-F238E27FC236}">
                  <a16:creationId xmlns:a16="http://schemas.microsoft.com/office/drawing/2014/main" id="{320CD5EF-93F7-494C-8D7A-6A0B8DEABED7}"/>
                </a:ext>
              </a:extLst>
            </p:cNvPr>
            <p:cNvGrpSpPr/>
            <p:nvPr/>
          </p:nvGrpSpPr>
          <p:grpSpPr>
            <a:xfrm>
              <a:off x="3122565" y="4330398"/>
              <a:ext cx="319496" cy="903494"/>
              <a:chOff x="499785" y="4324233"/>
              <a:chExt cx="319496" cy="903494"/>
            </a:xfrm>
          </p:grpSpPr>
          <p:sp>
            <p:nvSpPr>
              <p:cNvPr id="66" name="Rectángulo 65">
                <a:extLst>
                  <a:ext uri="{FF2B5EF4-FFF2-40B4-BE49-F238E27FC236}">
                    <a16:creationId xmlns:a16="http://schemas.microsoft.com/office/drawing/2014/main" id="{F5AFC7C4-3C8D-4234-9F99-591641CB149C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7" name="Rectángulo 66">
                <a:extLst>
                  <a:ext uri="{FF2B5EF4-FFF2-40B4-BE49-F238E27FC236}">
                    <a16:creationId xmlns:a16="http://schemas.microsoft.com/office/drawing/2014/main" id="{672EC4D9-7968-40EF-8E37-0AB1B0B57B4D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8" name="Rectángulo 67">
                <a:extLst>
                  <a:ext uri="{FF2B5EF4-FFF2-40B4-BE49-F238E27FC236}">
                    <a16:creationId xmlns:a16="http://schemas.microsoft.com/office/drawing/2014/main" id="{79992F34-89A5-437A-A008-60DF00CD58FB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9" name="Rectángulo 68">
                <a:extLst>
                  <a:ext uri="{FF2B5EF4-FFF2-40B4-BE49-F238E27FC236}">
                    <a16:creationId xmlns:a16="http://schemas.microsoft.com/office/drawing/2014/main" id="{5A44A7C8-1EF2-4BA3-A253-805C71A8205A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70" name="Rectángulo 69">
                <a:extLst>
                  <a:ext uri="{FF2B5EF4-FFF2-40B4-BE49-F238E27FC236}">
                    <a16:creationId xmlns:a16="http://schemas.microsoft.com/office/drawing/2014/main" id="{9FCEB1F4-D108-40F4-9C61-46A7811EF12A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71" name="Rectángulo 70">
              <a:extLst>
                <a:ext uri="{FF2B5EF4-FFF2-40B4-BE49-F238E27FC236}">
                  <a16:creationId xmlns:a16="http://schemas.microsoft.com/office/drawing/2014/main" id="{7667203C-F86F-4632-8695-E8C8F777376B}"/>
                </a:ext>
              </a:extLst>
            </p:cNvPr>
            <p:cNvSpPr/>
            <p:nvPr/>
          </p:nvSpPr>
          <p:spPr>
            <a:xfrm>
              <a:off x="3391445" y="4257235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Pantalones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2" name="Rectángulo 71">
              <a:extLst>
                <a:ext uri="{FF2B5EF4-FFF2-40B4-BE49-F238E27FC236}">
                  <a16:creationId xmlns:a16="http://schemas.microsoft.com/office/drawing/2014/main" id="{58BFB19A-50EB-45F1-A3CE-85D479F6FF63}"/>
                </a:ext>
              </a:extLst>
            </p:cNvPr>
            <p:cNvSpPr/>
            <p:nvPr/>
          </p:nvSpPr>
          <p:spPr>
            <a:xfrm>
              <a:off x="3392643" y="4443247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Falda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3" name="Rectángulo 72">
              <a:extLst>
                <a:ext uri="{FF2B5EF4-FFF2-40B4-BE49-F238E27FC236}">
                  <a16:creationId xmlns:a16="http://schemas.microsoft.com/office/drawing/2014/main" id="{1D61C0AB-6E23-4955-B604-F5425931A240}"/>
                </a:ext>
              </a:extLst>
            </p:cNvPr>
            <p:cNvSpPr/>
            <p:nvPr/>
          </p:nvSpPr>
          <p:spPr>
            <a:xfrm>
              <a:off x="3388231" y="4632248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Brazos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4" name="Rectángulo 73">
              <a:extLst>
                <a:ext uri="{FF2B5EF4-FFF2-40B4-BE49-F238E27FC236}">
                  <a16:creationId xmlns:a16="http://schemas.microsoft.com/office/drawing/2014/main" id="{82FFD66E-2E43-472B-9751-82F25D60E63F}"/>
                </a:ext>
              </a:extLst>
            </p:cNvPr>
            <p:cNvSpPr/>
            <p:nvPr/>
          </p:nvSpPr>
          <p:spPr>
            <a:xfrm>
              <a:off x="3391445" y="4824776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Brazos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5" name="Rectángulo 74">
              <a:extLst>
                <a:ext uri="{FF2B5EF4-FFF2-40B4-BE49-F238E27FC236}">
                  <a16:creationId xmlns:a16="http://schemas.microsoft.com/office/drawing/2014/main" id="{567DC8AA-44AB-4858-80A5-59093DB9B205}"/>
                </a:ext>
              </a:extLst>
            </p:cNvPr>
            <p:cNvSpPr/>
            <p:nvPr/>
          </p:nvSpPr>
          <p:spPr>
            <a:xfrm>
              <a:off x="3392014" y="5019687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Puños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77" name="Grupo 76">
            <a:extLst>
              <a:ext uri="{FF2B5EF4-FFF2-40B4-BE49-F238E27FC236}">
                <a16:creationId xmlns:a16="http://schemas.microsoft.com/office/drawing/2014/main" id="{E1C409F8-653D-4D9B-BD5A-C6F51AAA093A}"/>
              </a:ext>
            </a:extLst>
          </p:cNvPr>
          <p:cNvGrpSpPr/>
          <p:nvPr/>
        </p:nvGrpSpPr>
        <p:grpSpPr>
          <a:xfrm>
            <a:off x="827247" y="5284367"/>
            <a:ext cx="3869438" cy="314947"/>
            <a:chOff x="846774" y="1908569"/>
            <a:chExt cx="3869438" cy="314947"/>
          </a:xfrm>
        </p:grpSpPr>
        <p:sp>
          <p:nvSpPr>
            <p:cNvPr id="78" name="Rectángulo: esquinas redondeadas 77">
              <a:extLst>
                <a:ext uri="{FF2B5EF4-FFF2-40B4-BE49-F238E27FC236}">
                  <a16:creationId xmlns:a16="http://schemas.microsoft.com/office/drawing/2014/main" id="{2060D2E5-A165-4593-B293-BEB07BBA723F}"/>
                </a:ext>
              </a:extLst>
            </p:cNvPr>
            <p:cNvSpPr/>
            <p:nvPr/>
          </p:nvSpPr>
          <p:spPr>
            <a:xfrm>
              <a:off x="888509" y="1931042"/>
              <a:ext cx="3548063" cy="267576"/>
            </a:xfrm>
            <a:prstGeom prst="roundRect">
              <a:avLst>
                <a:gd name="adj" fmla="val 3808"/>
              </a:avLst>
            </a:prstGeom>
            <a:solidFill>
              <a:srgbClr val="E5EBF7"/>
            </a:solidFill>
            <a:ln w="6350"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79" name="Rectángulo 78">
              <a:extLst>
                <a:ext uri="{FF2B5EF4-FFF2-40B4-BE49-F238E27FC236}">
                  <a16:creationId xmlns:a16="http://schemas.microsoft.com/office/drawing/2014/main" id="{E7877A37-7626-4D32-BC91-E7815A0457B0}"/>
                </a:ext>
              </a:extLst>
            </p:cNvPr>
            <p:cNvSpPr/>
            <p:nvPr/>
          </p:nvSpPr>
          <p:spPr>
            <a:xfrm>
              <a:off x="846774" y="1910995"/>
              <a:ext cx="140708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Material Utilizado</a:t>
              </a:r>
            </a:p>
          </p:txBody>
        </p:sp>
        <p:sp>
          <p:nvSpPr>
            <p:cNvPr id="80" name="Rectángulo 79">
              <a:extLst>
                <a:ext uri="{FF2B5EF4-FFF2-40B4-BE49-F238E27FC236}">
                  <a16:creationId xmlns:a16="http://schemas.microsoft.com/office/drawing/2014/main" id="{EED52FFC-D234-4972-9362-CCA8BD8E1E1D}"/>
                </a:ext>
              </a:extLst>
            </p:cNvPr>
            <p:cNvSpPr/>
            <p:nvPr/>
          </p:nvSpPr>
          <p:spPr>
            <a:xfrm>
              <a:off x="1951784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81" name="Rectángulo 80">
              <a:extLst>
                <a:ext uri="{FF2B5EF4-FFF2-40B4-BE49-F238E27FC236}">
                  <a16:creationId xmlns:a16="http://schemas.microsoft.com/office/drawing/2014/main" id="{810D7B33-A378-48EE-81DB-D80ABF08CAFF}"/>
                </a:ext>
              </a:extLst>
            </p:cNvPr>
            <p:cNvSpPr/>
            <p:nvPr/>
          </p:nvSpPr>
          <p:spPr>
            <a:xfrm>
              <a:off x="2018850" y="1908569"/>
              <a:ext cx="1230415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Traído por cliente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82" name="Rectángulo 81">
              <a:extLst>
                <a:ext uri="{FF2B5EF4-FFF2-40B4-BE49-F238E27FC236}">
                  <a16:creationId xmlns:a16="http://schemas.microsoft.com/office/drawing/2014/main" id="{C6BA340D-8998-4AB9-89C7-B008C984CE74}"/>
                </a:ext>
              </a:extLst>
            </p:cNvPr>
            <p:cNvSpPr/>
            <p:nvPr/>
          </p:nvSpPr>
          <p:spPr>
            <a:xfrm>
              <a:off x="3114635" y="2000787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85" name="Rectángulo 84">
              <a:extLst>
                <a:ext uri="{FF2B5EF4-FFF2-40B4-BE49-F238E27FC236}">
                  <a16:creationId xmlns:a16="http://schemas.microsoft.com/office/drawing/2014/main" id="{E804BDC5-B8E3-4BEE-B9A1-7A7F9FE1772F}"/>
                </a:ext>
              </a:extLst>
            </p:cNvPr>
            <p:cNvSpPr/>
            <p:nvPr/>
          </p:nvSpPr>
          <p:spPr>
            <a:xfrm>
              <a:off x="3194974" y="1908569"/>
              <a:ext cx="152123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Comprado por uno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pic>
        <p:nvPicPr>
          <p:cNvPr id="86" name="Imagen 85">
            <a:extLst>
              <a:ext uri="{FF2B5EF4-FFF2-40B4-BE49-F238E27FC236}">
                <a16:creationId xmlns:a16="http://schemas.microsoft.com/office/drawing/2014/main" id="{5E40D706-1789-41B8-8B26-B918DFB9E15B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203" t="66278" r="8673" b="23356"/>
          <a:stretch/>
        </p:blipFill>
        <p:spPr>
          <a:xfrm>
            <a:off x="420002" y="5572807"/>
            <a:ext cx="4301657" cy="745544"/>
          </a:xfrm>
          <a:prstGeom prst="rect">
            <a:avLst/>
          </a:prstGeom>
        </p:spPr>
      </p:pic>
      <p:grpSp>
        <p:nvGrpSpPr>
          <p:cNvPr id="99" name="Grupo 98">
            <a:extLst>
              <a:ext uri="{FF2B5EF4-FFF2-40B4-BE49-F238E27FC236}">
                <a16:creationId xmlns:a16="http://schemas.microsoft.com/office/drawing/2014/main" id="{A495B0AB-2D8A-4029-A820-29583E476264}"/>
              </a:ext>
            </a:extLst>
          </p:cNvPr>
          <p:cNvGrpSpPr/>
          <p:nvPr/>
        </p:nvGrpSpPr>
        <p:grpSpPr>
          <a:xfrm>
            <a:off x="513886" y="6402346"/>
            <a:ext cx="4328637" cy="751470"/>
            <a:chOff x="507023" y="6357999"/>
            <a:chExt cx="4328637" cy="751470"/>
          </a:xfrm>
        </p:grpSpPr>
        <p:sp>
          <p:nvSpPr>
            <p:cNvPr id="88" name="Rectángulo 87">
              <a:extLst>
                <a:ext uri="{FF2B5EF4-FFF2-40B4-BE49-F238E27FC236}">
                  <a16:creationId xmlns:a16="http://schemas.microsoft.com/office/drawing/2014/main" id="{CABB359B-7FAA-4851-BFBB-C7E16CD1F9CA}"/>
                </a:ext>
              </a:extLst>
            </p:cNvPr>
            <p:cNvSpPr/>
            <p:nvPr/>
          </p:nvSpPr>
          <p:spPr>
            <a:xfrm>
              <a:off x="507023" y="6357999"/>
              <a:ext cx="1590222" cy="34394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6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Formas de Pago</a:t>
              </a:r>
              <a:endParaRPr lang="es-CL" sz="16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89" name="Rectángulo 88">
              <a:extLst>
                <a:ext uri="{FF2B5EF4-FFF2-40B4-BE49-F238E27FC236}">
                  <a16:creationId xmlns:a16="http://schemas.microsoft.com/office/drawing/2014/main" id="{5C3FB13F-67AB-4E67-B8DB-16F6AEF462D6}"/>
                </a:ext>
              </a:extLst>
            </p:cNvPr>
            <p:cNvSpPr/>
            <p:nvPr/>
          </p:nvSpPr>
          <p:spPr>
            <a:xfrm>
              <a:off x="508665" y="6755574"/>
              <a:ext cx="118105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Total a Pagar: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90" name="Conector recto 89">
              <a:extLst>
                <a:ext uri="{FF2B5EF4-FFF2-40B4-BE49-F238E27FC236}">
                  <a16:creationId xmlns:a16="http://schemas.microsoft.com/office/drawing/2014/main" id="{E991F5D5-602F-41C6-A05E-4F641BA735F5}"/>
                </a:ext>
              </a:extLst>
            </p:cNvPr>
            <p:cNvCxnSpPr>
              <a:cxnSpLocks/>
            </p:cNvCxnSpPr>
            <p:nvPr/>
          </p:nvCxnSpPr>
          <p:spPr>
            <a:xfrm>
              <a:off x="1405339" y="6956676"/>
              <a:ext cx="1125661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3" name="Rectángulo 92">
              <a:extLst>
                <a:ext uri="{FF2B5EF4-FFF2-40B4-BE49-F238E27FC236}">
                  <a16:creationId xmlns:a16="http://schemas.microsoft.com/office/drawing/2014/main" id="{6EBF0BAA-1830-4082-9014-C97DF0F57357}"/>
                </a:ext>
              </a:extLst>
            </p:cNvPr>
            <p:cNvSpPr/>
            <p:nvPr/>
          </p:nvSpPr>
          <p:spPr>
            <a:xfrm>
              <a:off x="2618328" y="6480608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94" name="Rectángulo 93">
              <a:extLst>
                <a:ext uri="{FF2B5EF4-FFF2-40B4-BE49-F238E27FC236}">
                  <a16:creationId xmlns:a16="http://schemas.microsoft.com/office/drawing/2014/main" id="{6B27A875-5C49-4CE4-884A-53A0A9CD71C2}"/>
                </a:ext>
              </a:extLst>
            </p:cNvPr>
            <p:cNvSpPr/>
            <p:nvPr/>
          </p:nvSpPr>
          <p:spPr>
            <a:xfrm>
              <a:off x="2698547" y="6392360"/>
              <a:ext cx="213711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50% Adel</a:t>
              </a: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anto / 50% Entrega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5" name="Rectángulo 94">
              <a:extLst>
                <a:ext uri="{FF2B5EF4-FFF2-40B4-BE49-F238E27FC236}">
                  <a16:creationId xmlns:a16="http://schemas.microsoft.com/office/drawing/2014/main" id="{796D9CDE-CE6A-44BC-B977-018DBDB7ADB1}"/>
                </a:ext>
              </a:extLst>
            </p:cNvPr>
            <p:cNvSpPr/>
            <p:nvPr/>
          </p:nvSpPr>
          <p:spPr>
            <a:xfrm>
              <a:off x="2618327" y="6671604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96" name="Rectángulo 95">
              <a:extLst>
                <a:ext uri="{FF2B5EF4-FFF2-40B4-BE49-F238E27FC236}">
                  <a16:creationId xmlns:a16="http://schemas.microsoft.com/office/drawing/2014/main" id="{E1A9C05A-E9F5-40BA-9B89-F4925868A6E2}"/>
                </a:ext>
              </a:extLst>
            </p:cNvPr>
            <p:cNvSpPr/>
            <p:nvPr/>
          </p:nvSpPr>
          <p:spPr>
            <a:xfrm>
              <a:off x="2698547" y="6590190"/>
              <a:ext cx="125637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Tarjeta de Crédito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7" name="Rectángulo 96">
              <a:extLst>
                <a:ext uri="{FF2B5EF4-FFF2-40B4-BE49-F238E27FC236}">
                  <a16:creationId xmlns:a16="http://schemas.microsoft.com/office/drawing/2014/main" id="{FDB9D3DA-79A0-4743-B169-42B0206C7917}"/>
                </a:ext>
              </a:extLst>
            </p:cNvPr>
            <p:cNvSpPr/>
            <p:nvPr/>
          </p:nvSpPr>
          <p:spPr>
            <a:xfrm>
              <a:off x="2734595" y="6796948"/>
              <a:ext cx="125637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Pago Completo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8" name="Rectángulo 97">
              <a:extLst>
                <a:ext uri="{FF2B5EF4-FFF2-40B4-BE49-F238E27FC236}">
                  <a16:creationId xmlns:a16="http://schemas.microsoft.com/office/drawing/2014/main" id="{C23ACB03-E850-4859-963B-A4D496E13724}"/>
                </a:ext>
              </a:extLst>
            </p:cNvPr>
            <p:cNvSpPr/>
            <p:nvPr/>
          </p:nvSpPr>
          <p:spPr>
            <a:xfrm>
              <a:off x="2618327" y="6872424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</p:grpSp>
      <p:sp>
        <p:nvSpPr>
          <p:cNvPr id="83" name="Rectángulo 82">
            <a:extLst>
              <a:ext uri="{FF2B5EF4-FFF2-40B4-BE49-F238E27FC236}">
                <a16:creationId xmlns:a16="http://schemas.microsoft.com/office/drawing/2014/main" id="{FF1B5714-D46E-4962-9BD8-8C3EB344E93F}"/>
              </a:ext>
            </a:extLst>
          </p:cNvPr>
          <p:cNvSpPr/>
          <p:nvPr/>
        </p:nvSpPr>
        <p:spPr>
          <a:xfrm>
            <a:off x="551357" y="63750"/>
            <a:ext cx="4148168" cy="107830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07000"/>
              </a:lnSpc>
              <a:spcAft>
                <a:spcPts val="726"/>
              </a:spcAft>
            </a:pPr>
            <a:r>
              <a:rPr lang="es-CL" sz="5988" dirty="0">
                <a:solidFill>
                  <a:schemeClr val="bg1"/>
                </a:solidFill>
                <a:latin typeface="Angelface" pitchFamily="50" charset="0"/>
                <a:ea typeface="Calibri" panose="020F0502020204030204" pitchFamily="34" charset="0"/>
                <a:cs typeface="Times New Roman" panose="02020603050405020304" pitchFamily="18" charset="0"/>
              </a:rPr>
              <a:t>Ordenes de Venta</a:t>
            </a:r>
            <a:endParaRPr lang="es-CL" sz="6532" dirty="0">
              <a:solidFill>
                <a:schemeClr val="bg1"/>
              </a:solidFill>
              <a:latin typeface="Angelface" pitchFamily="50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101" name="Rectángulo: esquinas redondeadas 100">
            <a:extLst>
              <a:ext uri="{FF2B5EF4-FFF2-40B4-BE49-F238E27FC236}">
                <a16:creationId xmlns:a16="http://schemas.microsoft.com/office/drawing/2014/main" id="{0A155951-9671-4EA6-9BA5-4894C98CB333}"/>
              </a:ext>
            </a:extLst>
          </p:cNvPr>
          <p:cNvSpPr/>
          <p:nvPr/>
        </p:nvSpPr>
        <p:spPr>
          <a:xfrm>
            <a:off x="473237" y="1582469"/>
            <a:ext cx="4223447" cy="604994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111" name="Rectángulo: esquinas redondeadas 110">
            <a:extLst>
              <a:ext uri="{FF2B5EF4-FFF2-40B4-BE49-F238E27FC236}">
                <a16:creationId xmlns:a16="http://schemas.microsoft.com/office/drawing/2014/main" id="{2F0F5CEE-A183-4B39-8715-F1C8F735566B}"/>
              </a:ext>
            </a:extLst>
          </p:cNvPr>
          <p:cNvSpPr/>
          <p:nvPr/>
        </p:nvSpPr>
        <p:spPr>
          <a:xfrm>
            <a:off x="524368" y="3850804"/>
            <a:ext cx="4115236" cy="1279658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113" name="Rectángulo: esquinas redondeadas 112">
            <a:extLst>
              <a:ext uri="{FF2B5EF4-FFF2-40B4-BE49-F238E27FC236}">
                <a16:creationId xmlns:a16="http://schemas.microsoft.com/office/drawing/2014/main" id="{907035ED-50C6-4207-BD92-D5027B05F656}"/>
              </a:ext>
            </a:extLst>
          </p:cNvPr>
          <p:cNvSpPr/>
          <p:nvPr/>
        </p:nvSpPr>
        <p:spPr>
          <a:xfrm>
            <a:off x="521789" y="6431097"/>
            <a:ext cx="4115236" cy="762266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</p:spTree>
    <p:extLst>
      <p:ext uri="{BB962C8B-B14F-4D97-AF65-F5344CB8AC3E}">
        <p14:creationId xmlns:p14="http://schemas.microsoft.com/office/powerpoint/2010/main" val="1314497511"/>
      </p:ext>
    </p:extLst>
  </p:cSld>
  <p:clrMapOvr>
    <a:masterClrMapping/>
  </p:clrMapOvr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4" name="Imagen 113">
            <a:extLst>
              <a:ext uri="{FF2B5EF4-FFF2-40B4-BE49-F238E27FC236}">
                <a16:creationId xmlns:a16="http://schemas.microsoft.com/office/drawing/2014/main" id="{E2C72D66-3C05-40F4-818E-4CB8631B94FA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26633" t="9514" r="29569" b="27352"/>
          <a:stretch/>
        </p:blipFill>
        <p:spPr>
          <a:xfrm rot="16200000">
            <a:off x="2185505" y="-1998928"/>
            <a:ext cx="697876" cy="5068891"/>
          </a:xfrm>
          <a:prstGeom prst="rect">
            <a:avLst/>
          </a:prstGeom>
        </p:spPr>
      </p:pic>
      <p:sp>
        <p:nvSpPr>
          <p:cNvPr id="112" name="Rectángulo: esquinas redondeadas 111">
            <a:extLst>
              <a:ext uri="{FF2B5EF4-FFF2-40B4-BE49-F238E27FC236}">
                <a16:creationId xmlns:a16="http://schemas.microsoft.com/office/drawing/2014/main" id="{E115D612-3661-42A9-A486-91A7B88EA55F}"/>
              </a:ext>
            </a:extLst>
          </p:cNvPr>
          <p:cNvSpPr/>
          <p:nvPr/>
        </p:nvSpPr>
        <p:spPr>
          <a:xfrm>
            <a:off x="440504" y="6367648"/>
            <a:ext cx="4290148" cy="890633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110" name="Rectángulo: esquinas redondeadas 109">
            <a:extLst>
              <a:ext uri="{FF2B5EF4-FFF2-40B4-BE49-F238E27FC236}">
                <a16:creationId xmlns:a16="http://schemas.microsoft.com/office/drawing/2014/main" id="{9B78243E-FF09-471B-A928-593DCFE6BCF1}"/>
              </a:ext>
            </a:extLst>
          </p:cNvPr>
          <p:cNvSpPr/>
          <p:nvPr/>
        </p:nvSpPr>
        <p:spPr>
          <a:xfrm>
            <a:off x="440505" y="3776826"/>
            <a:ext cx="4290148" cy="1439386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84" name="Rectángulo: esquinas redondeadas 83">
            <a:extLst>
              <a:ext uri="{FF2B5EF4-FFF2-40B4-BE49-F238E27FC236}">
                <a16:creationId xmlns:a16="http://schemas.microsoft.com/office/drawing/2014/main" id="{AD7414DD-8DE6-45B8-8112-9BDDF0B186AF}"/>
              </a:ext>
            </a:extLst>
          </p:cNvPr>
          <p:cNvSpPr/>
          <p:nvPr/>
        </p:nvSpPr>
        <p:spPr>
          <a:xfrm>
            <a:off x="420001" y="1536627"/>
            <a:ext cx="4310651" cy="697874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2" name="Rectángulo: esquinas redondeadas 1">
            <a:extLst>
              <a:ext uri="{FF2B5EF4-FFF2-40B4-BE49-F238E27FC236}">
                <a16:creationId xmlns:a16="http://schemas.microsoft.com/office/drawing/2014/main" id="{99FF4510-806D-4AC7-8D73-69B355A697B8}"/>
              </a:ext>
            </a:extLst>
          </p:cNvPr>
          <p:cNvSpPr/>
          <p:nvPr/>
        </p:nvSpPr>
        <p:spPr>
          <a:xfrm>
            <a:off x="1308997" y="1142665"/>
            <a:ext cx="1021080" cy="217998"/>
          </a:xfrm>
          <a:prstGeom prst="roundRect">
            <a:avLst>
              <a:gd name="adj" fmla="val 0"/>
            </a:avLst>
          </a:prstGeom>
          <a:noFill/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4" name="Rectángulo 3">
            <a:extLst>
              <a:ext uri="{FF2B5EF4-FFF2-40B4-BE49-F238E27FC236}">
                <a16:creationId xmlns:a16="http://schemas.microsoft.com/office/drawing/2014/main" id="{2AFB77A1-E7B9-4F47-9144-3CC7BDF7EE3D}"/>
              </a:ext>
            </a:extLst>
          </p:cNvPr>
          <p:cNvSpPr/>
          <p:nvPr/>
        </p:nvSpPr>
        <p:spPr>
          <a:xfrm>
            <a:off x="440504" y="1056234"/>
            <a:ext cx="1021080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N.º Pedido</a:t>
            </a:r>
            <a:endParaRPr lang="es-CL" dirty="0">
              <a:effectLst/>
              <a:latin typeface="Akazan Lt" panose="02000506020000020003" pitchFamily="2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5" name="Rectángulo: esquinas redondeadas 4">
            <a:extLst>
              <a:ext uri="{FF2B5EF4-FFF2-40B4-BE49-F238E27FC236}">
                <a16:creationId xmlns:a16="http://schemas.microsoft.com/office/drawing/2014/main" id="{2842A9BB-0E44-4F1E-97DD-EF7322732B51}"/>
              </a:ext>
            </a:extLst>
          </p:cNvPr>
          <p:cNvSpPr/>
          <p:nvPr/>
        </p:nvSpPr>
        <p:spPr>
          <a:xfrm>
            <a:off x="3675604" y="1142059"/>
            <a:ext cx="1021080" cy="217998"/>
          </a:xfrm>
          <a:prstGeom prst="roundRect">
            <a:avLst>
              <a:gd name="adj" fmla="val 0"/>
            </a:avLst>
          </a:prstGeom>
          <a:noFill/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6" name="Rectángulo 5">
            <a:extLst>
              <a:ext uri="{FF2B5EF4-FFF2-40B4-BE49-F238E27FC236}">
                <a16:creationId xmlns:a16="http://schemas.microsoft.com/office/drawing/2014/main" id="{7F3D37A6-278E-4B2C-8776-6E7C1A84784E}"/>
              </a:ext>
            </a:extLst>
          </p:cNvPr>
          <p:cNvSpPr/>
          <p:nvPr/>
        </p:nvSpPr>
        <p:spPr>
          <a:xfrm>
            <a:off x="3079506" y="1063864"/>
            <a:ext cx="1021080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Fecha</a:t>
            </a:r>
          </a:p>
        </p:txBody>
      </p:sp>
      <p:grpSp>
        <p:nvGrpSpPr>
          <p:cNvPr id="17" name="Grupo 16">
            <a:extLst>
              <a:ext uri="{FF2B5EF4-FFF2-40B4-BE49-F238E27FC236}">
                <a16:creationId xmlns:a16="http://schemas.microsoft.com/office/drawing/2014/main" id="{A1221EF0-FDFE-48C3-A647-6370BEFC3A9F}"/>
              </a:ext>
            </a:extLst>
          </p:cNvPr>
          <p:cNvGrpSpPr/>
          <p:nvPr/>
        </p:nvGrpSpPr>
        <p:grpSpPr>
          <a:xfrm>
            <a:off x="428996" y="1535416"/>
            <a:ext cx="4190338" cy="715275"/>
            <a:chOff x="461175" y="1120552"/>
            <a:chExt cx="4190338" cy="715275"/>
          </a:xfrm>
        </p:grpSpPr>
        <p:sp>
          <p:nvSpPr>
            <p:cNvPr id="8" name="Rectángulo 7">
              <a:extLst>
                <a:ext uri="{FF2B5EF4-FFF2-40B4-BE49-F238E27FC236}">
                  <a16:creationId xmlns:a16="http://schemas.microsoft.com/office/drawing/2014/main" id="{9A52EE84-0DE8-4F26-AD5E-3CE20593F425}"/>
                </a:ext>
              </a:extLst>
            </p:cNvPr>
            <p:cNvSpPr/>
            <p:nvPr/>
          </p:nvSpPr>
          <p:spPr>
            <a:xfrm>
              <a:off x="477077" y="1120552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Cliente: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" name="Rectángulo 8">
              <a:extLst>
                <a:ext uri="{FF2B5EF4-FFF2-40B4-BE49-F238E27FC236}">
                  <a16:creationId xmlns:a16="http://schemas.microsoft.com/office/drawing/2014/main" id="{0293D1B7-439B-4947-A5F0-41627F3784A1}"/>
                </a:ext>
              </a:extLst>
            </p:cNvPr>
            <p:cNvSpPr/>
            <p:nvPr/>
          </p:nvSpPr>
          <p:spPr>
            <a:xfrm>
              <a:off x="461175" y="1452518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Teléfono: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10" name="Rectángulo 9">
              <a:extLst>
                <a:ext uri="{FF2B5EF4-FFF2-40B4-BE49-F238E27FC236}">
                  <a16:creationId xmlns:a16="http://schemas.microsoft.com/office/drawing/2014/main" id="{18CEE0AE-BC72-4F64-89A2-783C42213717}"/>
                </a:ext>
              </a:extLst>
            </p:cNvPr>
            <p:cNvSpPr/>
            <p:nvPr/>
          </p:nvSpPr>
          <p:spPr>
            <a:xfrm>
              <a:off x="2542395" y="1460468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Celular: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12" name="Conector recto 11">
              <a:extLst>
                <a:ext uri="{FF2B5EF4-FFF2-40B4-BE49-F238E27FC236}">
                  <a16:creationId xmlns:a16="http://schemas.microsoft.com/office/drawing/2014/main" id="{44FD2E21-B38E-48E6-8AF0-3E3DE6E69487}"/>
                </a:ext>
              </a:extLst>
            </p:cNvPr>
            <p:cNvCxnSpPr/>
            <p:nvPr/>
          </p:nvCxnSpPr>
          <p:spPr>
            <a:xfrm>
              <a:off x="1089328" y="1380954"/>
              <a:ext cx="3562185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Conector recto 12">
              <a:extLst>
                <a:ext uri="{FF2B5EF4-FFF2-40B4-BE49-F238E27FC236}">
                  <a16:creationId xmlns:a16="http://schemas.microsoft.com/office/drawing/2014/main" id="{FF0615F5-297B-42CC-9227-B689F664423A}"/>
                </a:ext>
              </a:extLst>
            </p:cNvPr>
            <p:cNvCxnSpPr>
              <a:cxnSpLocks/>
            </p:cNvCxnSpPr>
            <p:nvPr/>
          </p:nvCxnSpPr>
          <p:spPr>
            <a:xfrm>
              <a:off x="1194019" y="1700333"/>
              <a:ext cx="1348376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" name="Conector recto 14">
              <a:extLst>
                <a:ext uri="{FF2B5EF4-FFF2-40B4-BE49-F238E27FC236}">
                  <a16:creationId xmlns:a16="http://schemas.microsoft.com/office/drawing/2014/main" id="{BD48C7B8-5CAC-4F82-9216-C8AB344C1EF2}"/>
                </a:ext>
              </a:extLst>
            </p:cNvPr>
            <p:cNvCxnSpPr>
              <a:cxnSpLocks/>
            </p:cNvCxnSpPr>
            <p:nvPr/>
          </p:nvCxnSpPr>
          <p:spPr>
            <a:xfrm>
              <a:off x="3228230" y="1700333"/>
              <a:ext cx="1423283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7" name="Grupo 26">
            <a:extLst>
              <a:ext uri="{FF2B5EF4-FFF2-40B4-BE49-F238E27FC236}">
                <a16:creationId xmlns:a16="http://schemas.microsoft.com/office/drawing/2014/main" id="{D011FB4B-7475-4BE9-A358-6DA41A8D12AD}"/>
              </a:ext>
            </a:extLst>
          </p:cNvPr>
          <p:cNvGrpSpPr/>
          <p:nvPr/>
        </p:nvGrpSpPr>
        <p:grpSpPr>
          <a:xfrm>
            <a:off x="899417" y="2332501"/>
            <a:ext cx="3359980" cy="319046"/>
            <a:chOff x="864702" y="1908569"/>
            <a:chExt cx="3359980" cy="319046"/>
          </a:xfrm>
        </p:grpSpPr>
        <p:sp>
          <p:nvSpPr>
            <p:cNvPr id="19" name="Rectángulo: esquinas redondeadas 18">
              <a:extLst>
                <a:ext uri="{FF2B5EF4-FFF2-40B4-BE49-F238E27FC236}">
                  <a16:creationId xmlns:a16="http://schemas.microsoft.com/office/drawing/2014/main" id="{90C1F828-0023-4BD0-AE55-1A1D3BABD5CA}"/>
                </a:ext>
              </a:extLst>
            </p:cNvPr>
            <p:cNvSpPr/>
            <p:nvPr/>
          </p:nvSpPr>
          <p:spPr>
            <a:xfrm>
              <a:off x="888509" y="1931042"/>
              <a:ext cx="3336173" cy="267576"/>
            </a:xfrm>
            <a:prstGeom prst="roundRect">
              <a:avLst>
                <a:gd name="adj" fmla="val 3808"/>
              </a:avLst>
            </a:prstGeom>
            <a:solidFill>
              <a:srgbClr val="E5EBF7"/>
            </a:solidFill>
            <a:ln w="6350"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20" name="Rectángulo 19">
              <a:extLst>
                <a:ext uri="{FF2B5EF4-FFF2-40B4-BE49-F238E27FC236}">
                  <a16:creationId xmlns:a16="http://schemas.microsoft.com/office/drawing/2014/main" id="{56986F0A-658A-4DCF-8EF6-0F185C7C5060}"/>
                </a:ext>
              </a:extLst>
            </p:cNvPr>
            <p:cNvSpPr/>
            <p:nvPr/>
          </p:nvSpPr>
          <p:spPr>
            <a:xfrm>
              <a:off x="864702" y="1910995"/>
              <a:ext cx="140708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Tipo de Servicio: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21" name="Rectángulo 20">
              <a:extLst>
                <a:ext uri="{FF2B5EF4-FFF2-40B4-BE49-F238E27FC236}">
                  <a16:creationId xmlns:a16="http://schemas.microsoft.com/office/drawing/2014/main" id="{6492D76D-BD6D-4616-9DE0-599FC92A6658}"/>
                </a:ext>
              </a:extLst>
            </p:cNvPr>
            <p:cNvSpPr/>
            <p:nvPr/>
          </p:nvSpPr>
          <p:spPr>
            <a:xfrm>
              <a:off x="1993616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2" name="Rectángulo 21">
              <a:extLst>
                <a:ext uri="{FF2B5EF4-FFF2-40B4-BE49-F238E27FC236}">
                  <a16:creationId xmlns:a16="http://schemas.microsoft.com/office/drawing/2014/main" id="{BE82BD38-E445-4696-A0AB-597A418C5665}"/>
                </a:ext>
              </a:extLst>
            </p:cNvPr>
            <p:cNvSpPr/>
            <p:nvPr/>
          </p:nvSpPr>
          <p:spPr>
            <a:xfrm>
              <a:off x="2072635" y="1908569"/>
              <a:ext cx="654616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Costura</a:t>
              </a:r>
            </a:p>
          </p:txBody>
        </p:sp>
        <p:sp>
          <p:nvSpPr>
            <p:cNvPr id="23" name="Rectángulo 22">
              <a:extLst>
                <a:ext uri="{FF2B5EF4-FFF2-40B4-BE49-F238E27FC236}">
                  <a16:creationId xmlns:a16="http://schemas.microsoft.com/office/drawing/2014/main" id="{68F4B250-3831-418F-BFC4-D431DBC2CA70}"/>
                </a:ext>
              </a:extLst>
            </p:cNvPr>
            <p:cNvSpPr/>
            <p:nvPr/>
          </p:nvSpPr>
          <p:spPr>
            <a:xfrm>
              <a:off x="2660329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4" name="Rectángulo 23">
              <a:extLst>
                <a:ext uri="{FF2B5EF4-FFF2-40B4-BE49-F238E27FC236}">
                  <a16:creationId xmlns:a16="http://schemas.microsoft.com/office/drawing/2014/main" id="{4AA89D6B-DBBA-402D-AEBE-71E144A67F00}"/>
                </a:ext>
              </a:extLst>
            </p:cNvPr>
            <p:cNvSpPr/>
            <p:nvPr/>
          </p:nvSpPr>
          <p:spPr>
            <a:xfrm>
              <a:off x="2750460" y="1915094"/>
              <a:ext cx="81676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Confección</a:t>
              </a:r>
            </a:p>
          </p:txBody>
        </p:sp>
        <p:sp>
          <p:nvSpPr>
            <p:cNvPr id="25" name="Rectángulo 24">
              <a:extLst>
                <a:ext uri="{FF2B5EF4-FFF2-40B4-BE49-F238E27FC236}">
                  <a16:creationId xmlns:a16="http://schemas.microsoft.com/office/drawing/2014/main" id="{E35C0224-B0B5-4F53-8A83-F99AB3741D53}"/>
                </a:ext>
              </a:extLst>
            </p:cNvPr>
            <p:cNvSpPr/>
            <p:nvPr/>
          </p:nvSpPr>
          <p:spPr>
            <a:xfrm>
              <a:off x="3522045" y="2000787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6" name="Rectángulo 25">
              <a:extLst>
                <a:ext uri="{FF2B5EF4-FFF2-40B4-BE49-F238E27FC236}">
                  <a16:creationId xmlns:a16="http://schemas.microsoft.com/office/drawing/2014/main" id="{6D0BC1E9-E235-4F61-AC23-ACA0B4CF88CA}"/>
                </a:ext>
              </a:extLst>
            </p:cNvPr>
            <p:cNvSpPr/>
            <p:nvPr/>
          </p:nvSpPr>
          <p:spPr>
            <a:xfrm>
              <a:off x="3612029" y="1915094"/>
              <a:ext cx="552402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Otros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sp>
        <p:nvSpPr>
          <p:cNvPr id="28" name="Rectángulo 27">
            <a:extLst>
              <a:ext uri="{FF2B5EF4-FFF2-40B4-BE49-F238E27FC236}">
                <a16:creationId xmlns:a16="http://schemas.microsoft.com/office/drawing/2014/main" id="{68588BD4-AE96-4CF9-9C4B-24A6D79FE99D}"/>
              </a:ext>
            </a:extLst>
          </p:cNvPr>
          <p:cNvSpPr/>
          <p:nvPr/>
        </p:nvSpPr>
        <p:spPr>
          <a:xfrm>
            <a:off x="354701" y="2633649"/>
            <a:ext cx="2183733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Descripción del Servicio:</a:t>
            </a:r>
            <a:endParaRPr lang="es-CL" dirty="0">
              <a:effectLst/>
              <a:latin typeface="Akazan Lt" panose="02000506020000020003" pitchFamily="2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pic>
        <p:nvPicPr>
          <p:cNvPr id="30" name="Imagen 29">
            <a:extLst>
              <a:ext uri="{FF2B5EF4-FFF2-40B4-BE49-F238E27FC236}">
                <a16:creationId xmlns:a16="http://schemas.microsoft.com/office/drawing/2014/main" id="{3E931A31-DC47-4A40-8DA9-8FC83A9306DD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203" t="66278" r="8673" b="23449"/>
          <a:stretch/>
        </p:blipFill>
        <p:spPr>
          <a:xfrm>
            <a:off x="440505" y="2944813"/>
            <a:ext cx="4301657" cy="738769"/>
          </a:xfrm>
          <a:prstGeom prst="rect">
            <a:avLst/>
          </a:prstGeom>
        </p:spPr>
      </p:pic>
      <p:grpSp>
        <p:nvGrpSpPr>
          <p:cNvPr id="76" name="Grupo 75">
            <a:extLst>
              <a:ext uri="{FF2B5EF4-FFF2-40B4-BE49-F238E27FC236}">
                <a16:creationId xmlns:a16="http://schemas.microsoft.com/office/drawing/2014/main" id="{EBD2F4EC-A8BF-4680-A871-AD5F1ACFA33A}"/>
              </a:ext>
            </a:extLst>
          </p:cNvPr>
          <p:cNvGrpSpPr/>
          <p:nvPr/>
        </p:nvGrpSpPr>
        <p:grpSpPr>
          <a:xfrm>
            <a:off x="513147" y="3825721"/>
            <a:ext cx="4187950" cy="1277269"/>
            <a:chOff x="425691" y="4023521"/>
            <a:chExt cx="4187950" cy="1277269"/>
          </a:xfrm>
        </p:grpSpPr>
        <p:sp>
          <p:nvSpPr>
            <p:cNvPr id="39" name="Rectángulo 38">
              <a:extLst>
                <a:ext uri="{FF2B5EF4-FFF2-40B4-BE49-F238E27FC236}">
                  <a16:creationId xmlns:a16="http://schemas.microsoft.com/office/drawing/2014/main" id="{02E4A93C-8F9C-4884-B2B6-80528735D3E3}"/>
                </a:ext>
              </a:extLst>
            </p:cNvPr>
            <p:cNvSpPr/>
            <p:nvPr/>
          </p:nvSpPr>
          <p:spPr>
            <a:xfrm>
              <a:off x="425691" y="4023521"/>
              <a:ext cx="118105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Ficha de Medidas</a:t>
              </a:r>
            </a:p>
          </p:txBody>
        </p:sp>
        <p:sp>
          <p:nvSpPr>
            <p:cNvPr id="41" name="Rectángulo 40">
              <a:extLst>
                <a:ext uri="{FF2B5EF4-FFF2-40B4-BE49-F238E27FC236}">
                  <a16:creationId xmlns:a16="http://schemas.microsoft.com/office/drawing/2014/main" id="{92B9E128-7B4C-45E7-9BA8-B9EA85687B92}"/>
                </a:ext>
              </a:extLst>
            </p:cNvPr>
            <p:cNvSpPr/>
            <p:nvPr/>
          </p:nvSpPr>
          <p:spPr>
            <a:xfrm>
              <a:off x="754528" y="4254831"/>
              <a:ext cx="66475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H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ombros</a:t>
              </a:r>
            </a:p>
          </p:txBody>
        </p:sp>
        <p:grpSp>
          <p:nvGrpSpPr>
            <p:cNvPr id="53" name="Grupo 52">
              <a:extLst>
                <a:ext uri="{FF2B5EF4-FFF2-40B4-BE49-F238E27FC236}">
                  <a16:creationId xmlns:a16="http://schemas.microsoft.com/office/drawing/2014/main" id="{F280F20A-CEEA-4B75-946C-268CF551042A}"/>
                </a:ext>
              </a:extLst>
            </p:cNvPr>
            <p:cNvGrpSpPr/>
            <p:nvPr/>
          </p:nvGrpSpPr>
          <p:grpSpPr>
            <a:xfrm>
              <a:off x="499785" y="4324233"/>
              <a:ext cx="319496" cy="903494"/>
              <a:chOff x="499785" y="4324233"/>
              <a:chExt cx="319496" cy="903494"/>
            </a:xfrm>
          </p:grpSpPr>
          <p:sp>
            <p:nvSpPr>
              <p:cNvPr id="40" name="Rectángulo 39">
                <a:extLst>
                  <a:ext uri="{FF2B5EF4-FFF2-40B4-BE49-F238E27FC236}">
                    <a16:creationId xmlns:a16="http://schemas.microsoft.com/office/drawing/2014/main" id="{E47B04F6-4E0C-443A-9D7F-51CC3A6E8167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 dirty="0"/>
              </a:p>
            </p:txBody>
          </p:sp>
          <p:sp>
            <p:nvSpPr>
              <p:cNvPr id="42" name="Rectángulo 41">
                <a:extLst>
                  <a:ext uri="{FF2B5EF4-FFF2-40B4-BE49-F238E27FC236}">
                    <a16:creationId xmlns:a16="http://schemas.microsoft.com/office/drawing/2014/main" id="{E0D8D7D1-E8A9-477D-BB59-7D4037A10AD8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3" name="Rectángulo 42">
                <a:extLst>
                  <a:ext uri="{FF2B5EF4-FFF2-40B4-BE49-F238E27FC236}">
                    <a16:creationId xmlns:a16="http://schemas.microsoft.com/office/drawing/2014/main" id="{F11EEA12-BB2F-4295-96AC-15AABB2EB594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4" name="Rectángulo 43">
                <a:extLst>
                  <a:ext uri="{FF2B5EF4-FFF2-40B4-BE49-F238E27FC236}">
                    <a16:creationId xmlns:a16="http://schemas.microsoft.com/office/drawing/2014/main" id="{4CA8619C-54F1-4E1B-8AD0-2AB97850AF39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5" name="Rectángulo 44">
                <a:extLst>
                  <a:ext uri="{FF2B5EF4-FFF2-40B4-BE49-F238E27FC236}">
                    <a16:creationId xmlns:a16="http://schemas.microsoft.com/office/drawing/2014/main" id="{A892E23F-412E-4C2B-BF07-19DEFB875F6D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48" name="Rectángulo 47">
              <a:extLst>
                <a:ext uri="{FF2B5EF4-FFF2-40B4-BE49-F238E27FC236}">
                  <a16:creationId xmlns:a16="http://schemas.microsoft.com/office/drawing/2014/main" id="{F61B7A8A-9FD8-4CD0-98C1-D19A7D442815}"/>
                </a:ext>
              </a:extLst>
            </p:cNvPr>
            <p:cNvSpPr/>
            <p:nvPr/>
          </p:nvSpPr>
          <p:spPr>
            <a:xfrm>
              <a:off x="754528" y="4446790"/>
              <a:ext cx="66475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Busto</a:t>
              </a:r>
            </a:p>
          </p:txBody>
        </p:sp>
        <p:sp>
          <p:nvSpPr>
            <p:cNvPr id="49" name="Rectángulo 48">
              <a:extLst>
                <a:ext uri="{FF2B5EF4-FFF2-40B4-BE49-F238E27FC236}">
                  <a16:creationId xmlns:a16="http://schemas.microsoft.com/office/drawing/2014/main" id="{CB2C72A1-AB47-4A03-B163-24BB2C1F201C}"/>
                </a:ext>
              </a:extLst>
            </p:cNvPr>
            <p:cNvSpPr/>
            <p:nvPr/>
          </p:nvSpPr>
          <p:spPr>
            <a:xfrm>
              <a:off x="754528" y="4627222"/>
              <a:ext cx="934027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Larg</a:t>
              </a: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 Espalda</a:t>
              </a:r>
            </a:p>
          </p:txBody>
        </p:sp>
        <p:sp>
          <p:nvSpPr>
            <p:cNvPr id="50" name="Rectángulo 49">
              <a:extLst>
                <a:ext uri="{FF2B5EF4-FFF2-40B4-BE49-F238E27FC236}">
                  <a16:creationId xmlns:a16="http://schemas.microsoft.com/office/drawing/2014/main" id="{C5BC14CB-F47E-4D58-8F68-DDE41F381913}"/>
                </a:ext>
              </a:extLst>
            </p:cNvPr>
            <p:cNvSpPr/>
            <p:nvPr/>
          </p:nvSpPr>
          <p:spPr>
            <a:xfrm>
              <a:off x="754528" y="4819750"/>
              <a:ext cx="934027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Busto</a:t>
              </a:r>
            </a:p>
          </p:txBody>
        </p:sp>
        <p:sp>
          <p:nvSpPr>
            <p:cNvPr id="52" name="Rectángulo 51">
              <a:extLst>
                <a:ext uri="{FF2B5EF4-FFF2-40B4-BE49-F238E27FC236}">
                  <a16:creationId xmlns:a16="http://schemas.microsoft.com/office/drawing/2014/main" id="{39884370-F146-4FD9-9DE4-63D0F5CF1CFD}"/>
                </a:ext>
              </a:extLst>
            </p:cNvPr>
            <p:cNvSpPr/>
            <p:nvPr/>
          </p:nvSpPr>
          <p:spPr>
            <a:xfrm>
              <a:off x="763644" y="5019073"/>
              <a:ext cx="54205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</a:t>
              </a:r>
            </a:p>
          </p:txBody>
        </p:sp>
        <p:grpSp>
          <p:nvGrpSpPr>
            <p:cNvPr id="54" name="Grupo 53">
              <a:extLst>
                <a:ext uri="{FF2B5EF4-FFF2-40B4-BE49-F238E27FC236}">
                  <a16:creationId xmlns:a16="http://schemas.microsoft.com/office/drawing/2014/main" id="{899D3852-9FE5-4802-ABAC-63F149199D1B}"/>
                </a:ext>
              </a:extLst>
            </p:cNvPr>
            <p:cNvGrpSpPr/>
            <p:nvPr/>
          </p:nvGrpSpPr>
          <p:grpSpPr>
            <a:xfrm>
              <a:off x="1603520" y="4324233"/>
              <a:ext cx="319496" cy="903494"/>
              <a:chOff x="499785" y="4324233"/>
              <a:chExt cx="319496" cy="903494"/>
            </a:xfrm>
          </p:grpSpPr>
          <p:sp>
            <p:nvSpPr>
              <p:cNvPr id="55" name="Rectángulo 54">
                <a:extLst>
                  <a:ext uri="{FF2B5EF4-FFF2-40B4-BE49-F238E27FC236}">
                    <a16:creationId xmlns:a16="http://schemas.microsoft.com/office/drawing/2014/main" id="{B9500116-F8A0-4B60-A41D-DDA61DAD96E1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6" name="Rectángulo 55">
                <a:extLst>
                  <a:ext uri="{FF2B5EF4-FFF2-40B4-BE49-F238E27FC236}">
                    <a16:creationId xmlns:a16="http://schemas.microsoft.com/office/drawing/2014/main" id="{32936542-49CC-49B3-82EB-7BF61A120F45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7" name="Rectángulo 56">
                <a:extLst>
                  <a:ext uri="{FF2B5EF4-FFF2-40B4-BE49-F238E27FC236}">
                    <a16:creationId xmlns:a16="http://schemas.microsoft.com/office/drawing/2014/main" id="{8750774D-2064-4D64-A3A9-4DF20C839018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8" name="Rectángulo 57">
                <a:extLst>
                  <a:ext uri="{FF2B5EF4-FFF2-40B4-BE49-F238E27FC236}">
                    <a16:creationId xmlns:a16="http://schemas.microsoft.com/office/drawing/2014/main" id="{83283F80-022F-44A8-A5C5-F600B41761E0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9" name="Rectángulo 58">
                <a:extLst>
                  <a:ext uri="{FF2B5EF4-FFF2-40B4-BE49-F238E27FC236}">
                    <a16:creationId xmlns:a16="http://schemas.microsoft.com/office/drawing/2014/main" id="{B3B65F57-430F-44F5-B56A-77EC86B78C32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60" name="Rectángulo 59">
              <a:extLst>
                <a:ext uri="{FF2B5EF4-FFF2-40B4-BE49-F238E27FC236}">
                  <a16:creationId xmlns:a16="http://schemas.microsoft.com/office/drawing/2014/main" id="{6466DA8E-C652-4658-9DE6-CC4010FF4254}"/>
                </a:ext>
              </a:extLst>
            </p:cNvPr>
            <p:cNvSpPr/>
            <p:nvPr/>
          </p:nvSpPr>
          <p:spPr>
            <a:xfrm>
              <a:off x="1857045" y="4249221"/>
              <a:ext cx="140225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Frente </a:t>
              </a:r>
            </a:p>
          </p:txBody>
        </p:sp>
        <p:sp>
          <p:nvSpPr>
            <p:cNvPr id="61" name="Rectángulo 60">
              <a:extLst>
                <a:ext uri="{FF2B5EF4-FFF2-40B4-BE49-F238E27FC236}">
                  <a16:creationId xmlns:a16="http://schemas.microsoft.com/office/drawing/2014/main" id="{31371062-0AD6-4B71-A228-5A8B2CD3F31E}"/>
                </a:ext>
              </a:extLst>
            </p:cNvPr>
            <p:cNvSpPr/>
            <p:nvPr/>
          </p:nvSpPr>
          <p:spPr>
            <a:xfrm>
              <a:off x="1857045" y="4448480"/>
              <a:ext cx="1327750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Costado</a:t>
              </a:r>
            </a:p>
          </p:txBody>
        </p:sp>
        <p:sp>
          <p:nvSpPr>
            <p:cNvPr id="62" name="Rectángulo 61">
              <a:extLst>
                <a:ext uri="{FF2B5EF4-FFF2-40B4-BE49-F238E27FC236}">
                  <a16:creationId xmlns:a16="http://schemas.microsoft.com/office/drawing/2014/main" id="{5A4E51EF-8D78-4EC7-9B0F-BE0BEA9BB197}"/>
                </a:ext>
              </a:extLst>
            </p:cNvPr>
            <p:cNvSpPr/>
            <p:nvPr/>
          </p:nvSpPr>
          <p:spPr>
            <a:xfrm>
              <a:off x="1867696" y="4627222"/>
              <a:ext cx="60857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Cadera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63" name="Rectángulo 62">
              <a:extLst>
                <a:ext uri="{FF2B5EF4-FFF2-40B4-BE49-F238E27FC236}">
                  <a16:creationId xmlns:a16="http://schemas.microsoft.com/office/drawing/2014/main" id="{14010947-628E-4464-9589-CBFF26BCD86C}"/>
                </a:ext>
              </a:extLst>
            </p:cNvPr>
            <p:cNvSpPr/>
            <p:nvPr/>
          </p:nvSpPr>
          <p:spPr>
            <a:xfrm>
              <a:off x="1867696" y="4813319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Rodilla</a:t>
              </a:r>
            </a:p>
          </p:txBody>
        </p:sp>
        <p:sp>
          <p:nvSpPr>
            <p:cNvPr id="64" name="Rectángulo 63">
              <a:extLst>
                <a:ext uri="{FF2B5EF4-FFF2-40B4-BE49-F238E27FC236}">
                  <a16:creationId xmlns:a16="http://schemas.microsoft.com/office/drawing/2014/main" id="{B9F5A617-31DA-4B42-AA9F-20464752E28F}"/>
                </a:ext>
              </a:extLst>
            </p:cNvPr>
            <p:cNvSpPr/>
            <p:nvPr/>
          </p:nvSpPr>
          <p:spPr>
            <a:xfrm>
              <a:off x="1862655" y="5016100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Rodilla</a:t>
              </a:r>
            </a:p>
          </p:txBody>
        </p:sp>
        <p:grpSp>
          <p:nvGrpSpPr>
            <p:cNvPr id="65" name="Grupo 64">
              <a:extLst>
                <a:ext uri="{FF2B5EF4-FFF2-40B4-BE49-F238E27FC236}">
                  <a16:creationId xmlns:a16="http://schemas.microsoft.com/office/drawing/2014/main" id="{320CD5EF-93F7-494C-8D7A-6A0B8DEABED7}"/>
                </a:ext>
              </a:extLst>
            </p:cNvPr>
            <p:cNvGrpSpPr/>
            <p:nvPr/>
          </p:nvGrpSpPr>
          <p:grpSpPr>
            <a:xfrm>
              <a:off x="3122565" y="4330398"/>
              <a:ext cx="319496" cy="903494"/>
              <a:chOff x="499785" y="4324233"/>
              <a:chExt cx="319496" cy="903494"/>
            </a:xfrm>
          </p:grpSpPr>
          <p:sp>
            <p:nvSpPr>
              <p:cNvPr id="66" name="Rectángulo 65">
                <a:extLst>
                  <a:ext uri="{FF2B5EF4-FFF2-40B4-BE49-F238E27FC236}">
                    <a16:creationId xmlns:a16="http://schemas.microsoft.com/office/drawing/2014/main" id="{F5AFC7C4-3C8D-4234-9F99-591641CB149C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7" name="Rectángulo 66">
                <a:extLst>
                  <a:ext uri="{FF2B5EF4-FFF2-40B4-BE49-F238E27FC236}">
                    <a16:creationId xmlns:a16="http://schemas.microsoft.com/office/drawing/2014/main" id="{672EC4D9-7968-40EF-8E37-0AB1B0B57B4D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8" name="Rectángulo 67">
                <a:extLst>
                  <a:ext uri="{FF2B5EF4-FFF2-40B4-BE49-F238E27FC236}">
                    <a16:creationId xmlns:a16="http://schemas.microsoft.com/office/drawing/2014/main" id="{79992F34-89A5-437A-A008-60DF00CD58FB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9" name="Rectángulo 68">
                <a:extLst>
                  <a:ext uri="{FF2B5EF4-FFF2-40B4-BE49-F238E27FC236}">
                    <a16:creationId xmlns:a16="http://schemas.microsoft.com/office/drawing/2014/main" id="{5A44A7C8-1EF2-4BA3-A253-805C71A8205A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70" name="Rectángulo 69">
                <a:extLst>
                  <a:ext uri="{FF2B5EF4-FFF2-40B4-BE49-F238E27FC236}">
                    <a16:creationId xmlns:a16="http://schemas.microsoft.com/office/drawing/2014/main" id="{9FCEB1F4-D108-40F4-9C61-46A7811EF12A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71" name="Rectángulo 70">
              <a:extLst>
                <a:ext uri="{FF2B5EF4-FFF2-40B4-BE49-F238E27FC236}">
                  <a16:creationId xmlns:a16="http://schemas.microsoft.com/office/drawing/2014/main" id="{7667203C-F86F-4632-8695-E8C8F777376B}"/>
                </a:ext>
              </a:extLst>
            </p:cNvPr>
            <p:cNvSpPr/>
            <p:nvPr/>
          </p:nvSpPr>
          <p:spPr>
            <a:xfrm>
              <a:off x="3391445" y="4257235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Pantalones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2" name="Rectángulo 71">
              <a:extLst>
                <a:ext uri="{FF2B5EF4-FFF2-40B4-BE49-F238E27FC236}">
                  <a16:creationId xmlns:a16="http://schemas.microsoft.com/office/drawing/2014/main" id="{58BFB19A-50EB-45F1-A3CE-85D479F6FF63}"/>
                </a:ext>
              </a:extLst>
            </p:cNvPr>
            <p:cNvSpPr/>
            <p:nvPr/>
          </p:nvSpPr>
          <p:spPr>
            <a:xfrm>
              <a:off x="3392643" y="4443247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Falda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3" name="Rectángulo 72">
              <a:extLst>
                <a:ext uri="{FF2B5EF4-FFF2-40B4-BE49-F238E27FC236}">
                  <a16:creationId xmlns:a16="http://schemas.microsoft.com/office/drawing/2014/main" id="{1D61C0AB-6E23-4955-B604-F5425931A240}"/>
                </a:ext>
              </a:extLst>
            </p:cNvPr>
            <p:cNvSpPr/>
            <p:nvPr/>
          </p:nvSpPr>
          <p:spPr>
            <a:xfrm>
              <a:off x="3388231" y="4632248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Brazos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4" name="Rectángulo 73">
              <a:extLst>
                <a:ext uri="{FF2B5EF4-FFF2-40B4-BE49-F238E27FC236}">
                  <a16:creationId xmlns:a16="http://schemas.microsoft.com/office/drawing/2014/main" id="{82FFD66E-2E43-472B-9751-82F25D60E63F}"/>
                </a:ext>
              </a:extLst>
            </p:cNvPr>
            <p:cNvSpPr/>
            <p:nvPr/>
          </p:nvSpPr>
          <p:spPr>
            <a:xfrm>
              <a:off x="3391445" y="4824776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Brazos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5" name="Rectángulo 74">
              <a:extLst>
                <a:ext uri="{FF2B5EF4-FFF2-40B4-BE49-F238E27FC236}">
                  <a16:creationId xmlns:a16="http://schemas.microsoft.com/office/drawing/2014/main" id="{567DC8AA-44AB-4858-80A5-59093DB9B205}"/>
                </a:ext>
              </a:extLst>
            </p:cNvPr>
            <p:cNvSpPr/>
            <p:nvPr/>
          </p:nvSpPr>
          <p:spPr>
            <a:xfrm>
              <a:off x="3392014" y="5019687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Puños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77" name="Grupo 76">
            <a:extLst>
              <a:ext uri="{FF2B5EF4-FFF2-40B4-BE49-F238E27FC236}">
                <a16:creationId xmlns:a16="http://schemas.microsoft.com/office/drawing/2014/main" id="{E1C409F8-653D-4D9B-BD5A-C6F51AAA093A}"/>
              </a:ext>
            </a:extLst>
          </p:cNvPr>
          <p:cNvGrpSpPr/>
          <p:nvPr/>
        </p:nvGrpSpPr>
        <p:grpSpPr>
          <a:xfrm>
            <a:off x="827247" y="5284367"/>
            <a:ext cx="3869438" cy="314947"/>
            <a:chOff x="846774" y="1908569"/>
            <a:chExt cx="3869438" cy="314947"/>
          </a:xfrm>
        </p:grpSpPr>
        <p:sp>
          <p:nvSpPr>
            <p:cNvPr id="78" name="Rectángulo: esquinas redondeadas 77">
              <a:extLst>
                <a:ext uri="{FF2B5EF4-FFF2-40B4-BE49-F238E27FC236}">
                  <a16:creationId xmlns:a16="http://schemas.microsoft.com/office/drawing/2014/main" id="{2060D2E5-A165-4593-B293-BEB07BBA723F}"/>
                </a:ext>
              </a:extLst>
            </p:cNvPr>
            <p:cNvSpPr/>
            <p:nvPr/>
          </p:nvSpPr>
          <p:spPr>
            <a:xfrm>
              <a:off x="888509" y="1931042"/>
              <a:ext cx="3548063" cy="267576"/>
            </a:xfrm>
            <a:prstGeom prst="roundRect">
              <a:avLst>
                <a:gd name="adj" fmla="val 3808"/>
              </a:avLst>
            </a:prstGeom>
            <a:solidFill>
              <a:srgbClr val="E5EBF7"/>
            </a:solidFill>
            <a:ln w="6350"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79" name="Rectángulo 78">
              <a:extLst>
                <a:ext uri="{FF2B5EF4-FFF2-40B4-BE49-F238E27FC236}">
                  <a16:creationId xmlns:a16="http://schemas.microsoft.com/office/drawing/2014/main" id="{E7877A37-7626-4D32-BC91-E7815A0457B0}"/>
                </a:ext>
              </a:extLst>
            </p:cNvPr>
            <p:cNvSpPr/>
            <p:nvPr/>
          </p:nvSpPr>
          <p:spPr>
            <a:xfrm>
              <a:off x="846774" y="1910995"/>
              <a:ext cx="140708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Material Utilizado</a:t>
              </a:r>
            </a:p>
          </p:txBody>
        </p:sp>
        <p:sp>
          <p:nvSpPr>
            <p:cNvPr id="80" name="Rectángulo 79">
              <a:extLst>
                <a:ext uri="{FF2B5EF4-FFF2-40B4-BE49-F238E27FC236}">
                  <a16:creationId xmlns:a16="http://schemas.microsoft.com/office/drawing/2014/main" id="{EED52FFC-D234-4972-9362-CCA8BD8E1E1D}"/>
                </a:ext>
              </a:extLst>
            </p:cNvPr>
            <p:cNvSpPr/>
            <p:nvPr/>
          </p:nvSpPr>
          <p:spPr>
            <a:xfrm>
              <a:off x="1951784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81" name="Rectángulo 80">
              <a:extLst>
                <a:ext uri="{FF2B5EF4-FFF2-40B4-BE49-F238E27FC236}">
                  <a16:creationId xmlns:a16="http://schemas.microsoft.com/office/drawing/2014/main" id="{810D7B33-A378-48EE-81DB-D80ABF08CAFF}"/>
                </a:ext>
              </a:extLst>
            </p:cNvPr>
            <p:cNvSpPr/>
            <p:nvPr/>
          </p:nvSpPr>
          <p:spPr>
            <a:xfrm>
              <a:off x="2018850" y="1908569"/>
              <a:ext cx="1230415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Traído por cliente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82" name="Rectángulo 81">
              <a:extLst>
                <a:ext uri="{FF2B5EF4-FFF2-40B4-BE49-F238E27FC236}">
                  <a16:creationId xmlns:a16="http://schemas.microsoft.com/office/drawing/2014/main" id="{C6BA340D-8998-4AB9-89C7-B008C984CE74}"/>
                </a:ext>
              </a:extLst>
            </p:cNvPr>
            <p:cNvSpPr/>
            <p:nvPr/>
          </p:nvSpPr>
          <p:spPr>
            <a:xfrm>
              <a:off x="3114635" y="2000787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85" name="Rectángulo 84">
              <a:extLst>
                <a:ext uri="{FF2B5EF4-FFF2-40B4-BE49-F238E27FC236}">
                  <a16:creationId xmlns:a16="http://schemas.microsoft.com/office/drawing/2014/main" id="{E804BDC5-B8E3-4BEE-B9A1-7A7F9FE1772F}"/>
                </a:ext>
              </a:extLst>
            </p:cNvPr>
            <p:cNvSpPr/>
            <p:nvPr/>
          </p:nvSpPr>
          <p:spPr>
            <a:xfrm>
              <a:off x="3194974" y="1908569"/>
              <a:ext cx="152123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Comprado por uno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pic>
        <p:nvPicPr>
          <p:cNvPr id="86" name="Imagen 85">
            <a:extLst>
              <a:ext uri="{FF2B5EF4-FFF2-40B4-BE49-F238E27FC236}">
                <a16:creationId xmlns:a16="http://schemas.microsoft.com/office/drawing/2014/main" id="{5E40D706-1789-41B8-8B26-B918DFB9E15B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203" t="66278" r="8673" b="23356"/>
          <a:stretch/>
        </p:blipFill>
        <p:spPr>
          <a:xfrm>
            <a:off x="420002" y="5572807"/>
            <a:ext cx="4301657" cy="745544"/>
          </a:xfrm>
          <a:prstGeom prst="rect">
            <a:avLst/>
          </a:prstGeom>
        </p:spPr>
      </p:pic>
      <p:grpSp>
        <p:nvGrpSpPr>
          <p:cNvPr id="99" name="Grupo 98">
            <a:extLst>
              <a:ext uri="{FF2B5EF4-FFF2-40B4-BE49-F238E27FC236}">
                <a16:creationId xmlns:a16="http://schemas.microsoft.com/office/drawing/2014/main" id="{A495B0AB-2D8A-4029-A820-29583E476264}"/>
              </a:ext>
            </a:extLst>
          </p:cNvPr>
          <p:cNvGrpSpPr/>
          <p:nvPr/>
        </p:nvGrpSpPr>
        <p:grpSpPr>
          <a:xfrm>
            <a:off x="513886" y="6402346"/>
            <a:ext cx="4328637" cy="751470"/>
            <a:chOff x="507023" y="6357999"/>
            <a:chExt cx="4328637" cy="751470"/>
          </a:xfrm>
        </p:grpSpPr>
        <p:sp>
          <p:nvSpPr>
            <p:cNvPr id="88" name="Rectángulo 87">
              <a:extLst>
                <a:ext uri="{FF2B5EF4-FFF2-40B4-BE49-F238E27FC236}">
                  <a16:creationId xmlns:a16="http://schemas.microsoft.com/office/drawing/2014/main" id="{CABB359B-7FAA-4851-BFBB-C7E16CD1F9CA}"/>
                </a:ext>
              </a:extLst>
            </p:cNvPr>
            <p:cNvSpPr/>
            <p:nvPr/>
          </p:nvSpPr>
          <p:spPr>
            <a:xfrm>
              <a:off x="507023" y="6357999"/>
              <a:ext cx="1590222" cy="34394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6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Formas de Pago</a:t>
              </a:r>
              <a:endParaRPr lang="es-CL" sz="16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89" name="Rectángulo 88">
              <a:extLst>
                <a:ext uri="{FF2B5EF4-FFF2-40B4-BE49-F238E27FC236}">
                  <a16:creationId xmlns:a16="http://schemas.microsoft.com/office/drawing/2014/main" id="{5C3FB13F-67AB-4E67-B8DB-16F6AEF462D6}"/>
                </a:ext>
              </a:extLst>
            </p:cNvPr>
            <p:cNvSpPr/>
            <p:nvPr/>
          </p:nvSpPr>
          <p:spPr>
            <a:xfrm>
              <a:off x="508665" y="6755574"/>
              <a:ext cx="118105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Total a Pagar: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90" name="Conector recto 89">
              <a:extLst>
                <a:ext uri="{FF2B5EF4-FFF2-40B4-BE49-F238E27FC236}">
                  <a16:creationId xmlns:a16="http://schemas.microsoft.com/office/drawing/2014/main" id="{E991F5D5-602F-41C6-A05E-4F641BA735F5}"/>
                </a:ext>
              </a:extLst>
            </p:cNvPr>
            <p:cNvCxnSpPr>
              <a:cxnSpLocks/>
            </p:cNvCxnSpPr>
            <p:nvPr/>
          </p:nvCxnSpPr>
          <p:spPr>
            <a:xfrm>
              <a:off x="1405339" y="6956676"/>
              <a:ext cx="1125661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3" name="Rectángulo 92">
              <a:extLst>
                <a:ext uri="{FF2B5EF4-FFF2-40B4-BE49-F238E27FC236}">
                  <a16:creationId xmlns:a16="http://schemas.microsoft.com/office/drawing/2014/main" id="{6EBF0BAA-1830-4082-9014-C97DF0F57357}"/>
                </a:ext>
              </a:extLst>
            </p:cNvPr>
            <p:cNvSpPr/>
            <p:nvPr/>
          </p:nvSpPr>
          <p:spPr>
            <a:xfrm>
              <a:off x="2618328" y="6480608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94" name="Rectángulo 93">
              <a:extLst>
                <a:ext uri="{FF2B5EF4-FFF2-40B4-BE49-F238E27FC236}">
                  <a16:creationId xmlns:a16="http://schemas.microsoft.com/office/drawing/2014/main" id="{6B27A875-5C49-4CE4-884A-53A0A9CD71C2}"/>
                </a:ext>
              </a:extLst>
            </p:cNvPr>
            <p:cNvSpPr/>
            <p:nvPr/>
          </p:nvSpPr>
          <p:spPr>
            <a:xfrm>
              <a:off x="2698547" y="6392360"/>
              <a:ext cx="213711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50% Adel</a:t>
              </a: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anto / 50% Entrega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5" name="Rectángulo 94">
              <a:extLst>
                <a:ext uri="{FF2B5EF4-FFF2-40B4-BE49-F238E27FC236}">
                  <a16:creationId xmlns:a16="http://schemas.microsoft.com/office/drawing/2014/main" id="{796D9CDE-CE6A-44BC-B977-018DBDB7ADB1}"/>
                </a:ext>
              </a:extLst>
            </p:cNvPr>
            <p:cNvSpPr/>
            <p:nvPr/>
          </p:nvSpPr>
          <p:spPr>
            <a:xfrm>
              <a:off x="2618327" y="6671604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96" name="Rectángulo 95">
              <a:extLst>
                <a:ext uri="{FF2B5EF4-FFF2-40B4-BE49-F238E27FC236}">
                  <a16:creationId xmlns:a16="http://schemas.microsoft.com/office/drawing/2014/main" id="{E1A9C05A-E9F5-40BA-9B89-F4925868A6E2}"/>
                </a:ext>
              </a:extLst>
            </p:cNvPr>
            <p:cNvSpPr/>
            <p:nvPr/>
          </p:nvSpPr>
          <p:spPr>
            <a:xfrm>
              <a:off x="2698547" y="6590190"/>
              <a:ext cx="125637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Tarjeta de Crédito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7" name="Rectángulo 96">
              <a:extLst>
                <a:ext uri="{FF2B5EF4-FFF2-40B4-BE49-F238E27FC236}">
                  <a16:creationId xmlns:a16="http://schemas.microsoft.com/office/drawing/2014/main" id="{FDB9D3DA-79A0-4743-B169-42B0206C7917}"/>
                </a:ext>
              </a:extLst>
            </p:cNvPr>
            <p:cNvSpPr/>
            <p:nvPr/>
          </p:nvSpPr>
          <p:spPr>
            <a:xfrm>
              <a:off x="2734595" y="6796948"/>
              <a:ext cx="125637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Pago Completo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8" name="Rectángulo 97">
              <a:extLst>
                <a:ext uri="{FF2B5EF4-FFF2-40B4-BE49-F238E27FC236}">
                  <a16:creationId xmlns:a16="http://schemas.microsoft.com/office/drawing/2014/main" id="{C23ACB03-E850-4859-963B-A4D496E13724}"/>
                </a:ext>
              </a:extLst>
            </p:cNvPr>
            <p:cNvSpPr/>
            <p:nvPr/>
          </p:nvSpPr>
          <p:spPr>
            <a:xfrm>
              <a:off x="2618327" y="6872424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</p:grpSp>
      <p:sp>
        <p:nvSpPr>
          <p:cNvPr id="83" name="Rectángulo 82">
            <a:extLst>
              <a:ext uri="{FF2B5EF4-FFF2-40B4-BE49-F238E27FC236}">
                <a16:creationId xmlns:a16="http://schemas.microsoft.com/office/drawing/2014/main" id="{FF1B5714-D46E-4962-9BD8-8C3EB344E93F}"/>
              </a:ext>
            </a:extLst>
          </p:cNvPr>
          <p:cNvSpPr/>
          <p:nvPr/>
        </p:nvSpPr>
        <p:spPr>
          <a:xfrm>
            <a:off x="551357" y="63750"/>
            <a:ext cx="4148168" cy="107830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07000"/>
              </a:lnSpc>
              <a:spcAft>
                <a:spcPts val="726"/>
              </a:spcAft>
            </a:pPr>
            <a:r>
              <a:rPr lang="es-CL" sz="5988" dirty="0">
                <a:solidFill>
                  <a:schemeClr val="bg1"/>
                </a:solidFill>
                <a:latin typeface="Angelface" pitchFamily="50" charset="0"/>
                <a:ea typeface="Calibri" panose="020F0502020204030204" pitchFamily="34" charset="0"/>
                <a:cs typeface="Times New Roman" panose="02020603050405020304" pitchFamily="18" charset="0"/>
              </a:rPr>
              <a:t>Ordenes de Venta</a:t>
            </a:r>
            <a:endParaRPr lang="es-CL" sz="6532" dirty="0">
              <a:solidFill>
                <a:schemeClr val="bg1"/>
              </a:solidFill>
              <a:latin typeface="Angelface" pitchFamily="50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101" name="Rectángulo: esquinas redondeadas 100">
            <a:extLst>
              <a:ext uri="{FF2B5EF4-FFF2-40B4-BE49-F238E27FC236}">
                <a16:creationId xmlns:a16="http://schemas.microsoft.com/office/drawing/2014/main" id="{0A155951-9671-4EA6-9BA5-4894C98CB333}"/>
              </a:ext>
            </a:extLst>
          </p:cNvPr>
          <p:cNvSpPr/>
          <p:nvPr/>
        </p:nvSpPr>
        <p:spPr>
          <a:xfrm>
            <a:off x="473237" y="1582469"/>
            <a:ext cx="4223447" cy="604994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111" name="Rectángulo: esquinas redondeadas 110">
            <a:extLst>
              <a:ext uri="{FF2B5EF4-FFF2-40B4-BE49-F238E27FC236}">
                <a16:creationId xmlns:a16="http://schemas.microsoft.com/office/drawing/2014/main" id="{2F0F5CEE-A183-4B39-8715-F1C8F735566B}"/>
              </a:ext>
            </a:extLst>
          </p:cNvPr>
          <p:cNvSpPr/>
          <p:nvPr/>
        </p:nvSpPr>
        <p:spPr>
          <a:xfrm>
            <a:off x="524368" y="3850804"/>
            <a:ext cx="4115236" cy="1279658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113" name="Rectángulo: esquinas redondeadas 112">
            <a:extLst>
              <a:ext uri="{FF2B5EF4-FFF2-40B4-BE49-F238E27FC236}">
                <a16:creationId xmlns:a16="http://schemas.microsoft.com/office/drawing/2014/main" id="{907035ED-50C6-4207-BD92-D5027B05F656}"/>
              </a:ext>
            </a:extLst>
          </p:cNvPr>
          <p:cNvSpPr/>
          <p:nvPr/>
        </p:nvSpPr>
        <p:spPr>
          <a:xfrm>
            <a:off x="521789" y="6431097"/>
            <a:ext cx="4115236" cy="762266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</p:spTree>
    <p:extLst>
      <p:ext uri="{BB962C8B-B14F-4D97-AF65-F5344CB8AC3E}">
        <p14:creationId xmlns:p14="http://schemas.microsoft.com/office/powerpoint/2010/main" val="1203848562"/>
      </p:ext>
    </p:extLst>
  </p:cSld>
  <p:clrMapOvr>
    <a:masterClrMapping/>
  </p:clrMapOvr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4" name="Imagen 113">
            <a:extLst>
              <a:ext uri="{FF2B5EF4-FFF2-40B4-BE49-F238E27FC236}">
                <a16:creationId xmlns:a16="http://schemas.microsoft.com/office/drawing/2014/main" id="{E2C72D66-3C05-40F4-818E-4CB8631B94FA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26633" t="9514" r="29569" b="27352"/>
          <a:stretch/>
        </p:blipFill>
        <p:spPr>
          <a:xfrm rot="16200000">
            <a:off x="2185505" y="-1998928"/>
            <a:ext cx="697876" cy="5068891"/>
          </a:xfrm>
          <a:prstGeom prst="rect">
            <a:avLst/>
          </a:prstGeom>
        </p:spPr>
      </p:pic>
      <p:sp>
        <p:nvSpPr>
          <p:cNvPr id="112" name="Rectángulo: esquinas redondeadas 111">
            <a:extLst>
              <a:ext uri="{FF2B5EF4-FFF2-40B4-BE49-F238E27FC236}">
                <a16:creationId xmlns:a16="http://schemas.microsoft.com/office/drawing/2014/main" id="{E115D612-3661-42A9-A486-91A7B88EA55F}"/>
              </a:ext>
            </a:extLst>
          </p:cNvPr>
          <p:cNvSpPr/>
          <p:nvPr/>
        </p:nvSpPr>
        <p:spPr>
          <a:xfrm>
            <a:off x="440504" y="6367648"/>
            <a:ext cx="4290148" cy="890633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110" name="Rectángulo: esquinas redondeadas 109">
            <a:extLst>
              <a:ext uri="{FF2B5EF4-FFF2-40B4-BE49-F238E27FC236}">
                <a16:creationId xmlns:a16="http://schemas.microsoft.com/office/drawing/2014/main" id="{9B78243E-FF09-471B-A928-593DCFE6BCF1}"/>
              </a:ext>
            </a:extLst>
          </p:cNvPr>
          <p:cNvSpPr/>
          <p:nvPr/>
        </p:nvSpPr>
        <p:spPr>
          <a:xfrm>
            <a:off x="440505" y="3776826"/>
            <a:ext cx="4290148" cy="1439386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84" name="Rectángulo: esquinas redondeadas 83">
            <a:extLst>
              <a:ext uri="{FF2B5EF4-FFF2-40B4-BE49-F238E27FC236}">
                <a16:creationId xmlns:a16="http://schemas.microsoft.com/office/drawing/2014/main" id="{AD7414DD-8DE6-45B8-8112-9BDDF0B186AF}"/>
              </a:ext>
            </a:extLst>
          </p:cNvPr>
          <p:cNvSpPr/>
          <p:nvPr/>
        </p:nvSpPr>
        <p:spPr>
          <a:xfrm>
            <a:off x="420001" y="1536627"/>
            <a:ext cx="4310651" cy="697874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2" name="Rectángulo: esquinas redondeadas 1">
            <a:extLst>
              <a:ext uri="{FF2B5EF4-FFF2-40B4-BE49-F238E27FC236}">
                <a16:creationId xmlns:a16="http://schemas.microsoft.com/office/drawing/2014/main" id="{99FF4510-806D-4AC7-8D73-69B355A697B8}"/>
              </a:ext>
            </a:extLst>
          </p:cNvPr>
          <p:cNvSpPr/>
          <p:nvPr/>
        </p:nvSpPr>
        <p:spPr>
          <a:xfrm>
            <a:off x="1308997" y="1142665"/>
            <a:ext cx="1021080" cy="217998"/>
          </a:xfrm>
          <a:prstGeom prst="roundRect">
            <a:avLst>
              <a:gd name="adj" fmla="val 0"/>
            </a:avLst>
          </a:prstGeom>
          <a:noFill/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4" name="Rectángulo 3">
            <a:extLst>
              <a:ext uri="{FF2B5EF4-FFF2-40B4-BE49-F238E27FC236}">
                <a16:creationId xmlns:a16="http://schemas.microsoft.com/office/drawing/2014/main" id="{2AFB77A1-E7B9-4F47-9144-3CC7BDF7EE3D}"/>
              </a:ext>
            </a:extLst>
          </p:cNvPr>
          <p:cNvSpPr/>
          <p:nvPr/>
        </p:nvSpPr>
        <p:spPr>
          <a:xfrm>
            <a:off x="440504" y="1056234"/>
            <a:ext cx="1021080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N.º Pedido</a:t>
            </a:r>
            <a:endParaRPr lang="es-CL" dirty="0">
              <a:effectLst/>
              <a:latin typeface="Akazan Lt" panose="02000506020000020003" pitchFamily="2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5" name="Rectángulo: esquinas redondeadas 4">
            <a:extLst>
              <a:ext uri="{FF2B5EF4-FFF2-40B4-BE49-F238E27FC236}">
                <a16:creationId xmlns:a16="http://schemas.microsoft.com/office/drawing/2014/main" id="{2842A9BB-0E44-4F1E-97DD-EF7322732B51}"/>
              </a:ext>
            </a:extLst>
          </p:cNvPr>
          <p:cNvSpPr/>
          <p:nvPr/>
        </p:nvSpPr>
        <p:spPr>
          <a:xfrm>
            <a:off x="3675604" y="1142059"/>
            <a:ext cx="1021080" cy="217998"/>
          </a:xfrm>
          <a:prstGeom prst="roundRect">
            <a:avLst>
              <a:gd name="adj" fmla="val 0"/>
            </a:avLst>
          </a:prstGeom>
          <a:noFill/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6" name="Rectángulo 5">
            <a:extLst>
              <a:ext uri="{FF2B5EF4-FFF2-40B4-BE49-F238E27FC236}">
                <a16:creationId xmlns:a16="http://schemas.microsoft.com/office/drawing/2014/main" id="{7F3D37A6-278E-4B2C-8776-6E7C1A84784E}"/>
              </a:ext>
            </a:extLst>
          </p:cNvPr>
          <p:cNvSpPr/>
          <p:nvPr/>
        </p:nvSpPr>
        <p:spPr>
          <a:xfrm>
            <a:off x="3079506" y="1063864"/>
            <a:ext cx="1021080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Fecha</a:t>
            </a:r>
          </a:p>
        </p:txBody>
      </p:sp>
      <p:grpSp>
        <p:nvGrpSpPr>
          <p:cNvPr id="17" name="Grupo 16">
            <a:extLst>
              <a:ext uri="{FF2B5EF4-FFF2-40B4-BE49-F238E27FC236}">
                <a16:creationId xmlns:a16="http://schemas.microsoft.com/office/drawing/2014/main" id="{A1221EF0-FDFE-48C3-A647-6370BEFC3A9F}"/>
              </a:ext>
            </a:extLst>
          </p:cNvPr>
          <p:cNvGrpSpPr/>
          <p:nvPr/>
        </p:nvGrpSpPr>
        <p:grpSpPr>
          <a:xfrm>
            <a:off x="428996" y="1535416"/>
            <a:ext cx="4190338" cy="715275"/>
            <a:chOff x="461175" y="1120552"/>
            <a:chExt cx="4190338" cy="715275"/>
          </a:xfrm>
        </p:grpSpPr>
        <p:sp>
          <p:nvSpPr>
            <p:cNvPr id="8" name="Rectángulo 7">
              <a:extLst>
                <a:ext uri="{FF2B5EF4-FFF2-40B4-BE49-F238E27FC236}">
                  <a16:creationId xmlns:a16="http://schemas.microsoft.com/office/drawing/2014/main" id="{9A52EE84-0DE8-4F26-AD5E-3CE20593F425}"/>
                </a:ext>
              </a:extLst>
            </p:cNvPr>
            <p:cNvSpPr/>
            <p:nvPr/>
          </p:nvSpPr>
          <p:spPr>
            <a:xfrm>
              <a:off x="477077" y="1120552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Cliente: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" name="Rectángulo 8">
              <a:extLst>
                <a:ext uri="{FF2B5EF4-FFF2-40B4-BE49-F238E27FC236}">
                  <a16:creationId xmlns:a16="http://schemas.microsoft.com/office/drawing/2014/main" id="{0293D1B7-439B-4947-A5F0-41627F3784A1}"/>
                </a:ext>
              </a:extLst>
            </p:cNvPr>
            <p:cNvSpPr/>
            <p:nvPr/>
          </p:nvSpPr>
          <p:spPr>
            <a:xfrm>
              <a:off x="461175" y="1452518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Teléfono: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10" name="Rectángulo 9">
              <a:extLst>
                <a:ext uri="{FF2B5EF4-FFF2-40B4-BE49-F238E27FC236}">
                  <a16:creationId xmlns:a16="http://schemas.microsoft.com/office/drawing/2014/main" id="{18CEE0AE-BC72-4F64-89A2-783C42213717}"/>
                </a:ext>
              </a:extLst>
            </p:cNvPr>
            <p:cNvSpPr/>
            <p:nvPr/>
          </p:nvSpPr>
          <p:spPr>
            <a:xfrm>
              <a:off x="2542395" y="1460468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Celular: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12" name="Conector recto 11">
              <a:extLst>
                <a:ext uri="{FF2B5EF4-FFF2-40B4-BE49-F238E27FC236}">
                  <a16:creationId xmlns:a16="http://schemas.microsoft.com/office/drawing/2014/main" id="{44FD2E21-B38E-48E6-8AF0-3E3DE6E69487}"/>
                </a:ext>
              </a:extLst>
            </p:cNvPr>
            <p:cNvCxnSpPr/>
            <p:nvPr/>
          </p:nvCxnSpPr>
          <p:spPr>
            <a:xfrm>
              <a:off x="1089328" y="1380954"/>
              <a:ext cx="3562185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Conector recto 12">
              <a:extLst>
                <a:ext uri="{FF2B5EF4-FFF2-40B4-BE49-F238E27FC236}">
                  <a16:creationId xmlns:a16="http://schemas.microsoft.com/office/drawing/2014/main" id="{FF0615F5-297B-42CC-9227-B689F664423A}"/>
                </a:ext>
              </a:extLst>
            </p:cNvPr>
            <p:cNvCxnSpPr>
              <a:cxnSpLocks/>
            </p:cNvCxnSpPr>
            <p:nvPr/>
          </p:nvCxnSpPr>
          <p:spPr>
            <a:xfrm>
              <a:off x="1194019" y="1700333"/>
              <a:ext cx="1348376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" name="Conector recto 14">
              <a:extLst>
                <a:ext uri="{FF2B5EF4-FFF2-40B4-BE49-F238E27FC236}">
                  <a16:creationId xmlns:a16="http://schemas.microsoft.com/office/drawing/2014/main" id="{BD48C7B8-5CAC-4F82-9216-C8AB344C1EF2}"/>
                </a:ext>
              </a:extLst>
            </p:cNvPr>
            <p:cNvCxnSpPr>
              <a:cxnSpLocks/>
            </p:cNvCxnSpPr>
            <p:nvPr/>
          </p:nvCxnSpPr>
          <p:spPr>
            <a:xfrm>
              <a:off x="3228230" y="1700333"/>
              <a:ext cx="1423283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7" name="Grupo 26">
            <a:extLst>
              <a:ext uri="{FF2B5EF4-FFF2-40B4-BE49-F238E27FC236}">
                <a16:creationId xmlns:a16="http://schemas.microsoft.com/office/drawing/2014/main" id="{D011FB4B-7475-4BE9-A358-6DA41A8D12AD}"/>
              </a:ext>
            </a:extLst>
          </p:cNvPr>
          <p:cNvGrpSpPr/>
          <p:nvPr/>
        </p:nvGrpSpPr>
        <p:grpSpPr>
          <a:xfrm>
            <a:off x="899417" y="2332501"/>
            <a:ext cx="3359980" cy="319046"/>
            <a:chOff x="864702" y="1908569"/>
            <a:chExt cx="3359980" cy="319046"/>
          </a:xfrm>
        </p:grpSpPr>
        <p:sp>
          <p:nvSpPr>
            <p:cNvPr id="19" name="Rectángulo: esquinas redondeadas 18">
              <a:extLst>
                <a:ext uri="{FF2B5EF4-FFF2-40B4-BE49-F238E27FC236}">
                  <a16:creationId xmlns:a16="http://schemas.microsoft.com/office/drawing/2014/main" id="{90C1F828-0023-4BD0-AE55-1A1D3BABD5CA}"/>
                </a:ext>
              </a:extLst>
            </p:cNvPr>
            <p:cNvSpPr/>
            <p:nvPr/>
          </p:nvSpPr>
          <p:spPr>
            <a:xfrm>
              <a:off x="888509" y="1931042"/>
              <a:ext cx="3336173" cy="267576"/>
            </a:xfrm>
            <a:prstGeom prst="roundRect">
              <a:avLst>
                <a:gd name="adj" fmla="val 3808"/>
              </a:avLst>
            </a:prstGeom>
            <a:solidFill>
              <a:srgbClr val="E5EBF7"/>
            </a:solidFill>
            <a:ln w="6350"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20" name="Rectángulo 19">
              <a:extLst>
                <a:ext uri="{FF2B5EF4-FFF2-40B4-BE49-F238E27FC236}">
                  <a16:creationId xmlns:a16="http://schemas.microsoft.com/office/drawing/2014/main" id="{56986F0A-658A-4DCF-8EF6-0F185C7C5060}"/>
                </a:ext>
              </a:extLst>
            </p:cNvPr>
            <p:cNvSpPr/>
            <p:nvPr/>
          </p:nvSpPr>
          <p:spPr>
            <a:xfrm>
              <a:off x="864702" y="1910995"/>
              <a:ext cx="140708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Tipo de Servicio: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21" name="Rectángulo 20">
              <a:extLst>
                <a:ext uri="{FF2B5EF4-FFF2-40B4-BE49-F238E27FC236}">
                  <a16:creationId xmlns:a16="http://schemas.microsoft.com/office/drawing/2014/main" id="{6492D76D-BD6D-4616-9DE0-599FC92A6658}"/>
                </a:ext>
              </a:extLst>
            </p:cNvPr>
            <p:cNvSpPr/>
            <p:nvPr/>
          </p:nvSpPr>
          <p:spPr>
            <a:xfrm>
              <a:off x="1993616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2" name="Rectángulo 21">
              <a:extLst>
                <a:ext uri="{FF2B5EF4-FFF2-40B4-BE49-F238E27FC236}">
                  <a16:creationId xmlns:a16="http://schemas.microsoft.com/office/drawing/2014/main" id="{BE82BD38-E445-4696-A0AB-597A418C5665}"/>
                </a:ext>
              </a:extLst>
            </p:cNvPr>
            <p:cNvSpPr/>
            <p:nvPr/>
          </p:nvSpPr>
          <p:spPr>
            <a:xfrm>
              <a:off x="2072635" y="1908569"/>
              <a:ext cx="654616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Costura</a:t>
              </a:r>
            </a:p>
          </p:txBody>
        </p:sp>
        <p:sp>
          <p:nvSpPr>
            <p:cNvPr id="23" name="Rectángulo 22">
              <a:extLst>
                <a:ext uri="{FF2B5EF4-FFF2-40B4-BE49-F238E27FC236}">
                  <a16:creationId xmlns:a16="http://schemas.microsoft.com/office/drawing/2014/main" id="{68F4B250-3831-418F-BFC4-D431DBC2CA70}"/>
                </a:ext>
              </a:extLst>
            </p:cNvPr>
            <p:cNvSpPr/>
            <p:nvPr/>
          </p:nvSpPr>
          <p:spPr>
            <a:xfrm>
              <a:off x="2660329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4" name="Rectángulo 23">
              <a:extLst>
                <a:ext uri="{FF2B5EF4-FFF2-40B4-BE49-F238E27FC236}">
                  <a16:creationId xmlns:a16="http://schemas.microsoft.com/office/drawing/2014/main" id="{4AA89D6B-DBBA-402D-AEBE-71E144A67F00}"/>
                </a:ext>
              </a:extLst>
            </p:cNvPr>
            <p:cNvSpPr/>
            <p:nvPr/>
          </p:nvSpPr>
          <p:spPr>
            <a:xfrm>
              <a:off x="2750460" y="1915094"/>
              <a:ext cx="81676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Confección</a:t>
              </a:r>
            </a:p>
          </p:txBody>
        </p:sp>
        <p:sp>
          <p:nvSpPr>
            <p:cNvPr id="25" name="Rectángulo 24">
              <a:extLst>
                <a:ext uri="{FF2B5EF4-FFF2-40B4-BE49-F238E27FC236}">
                  <a16:creationId xmlns:a16="http://schemas.microsoft.com/office/drawing/2014/main" id="{E35C0224-B0B5-4F53-8A83-F99AB3741D53}"/>
                </a:ext>
              </a:extLst>
            </p:cNvPr>
            <p:cNvSpPr/>
            <p:nvPr/>
          </p:nvSpPr>
          <p:spPr>
            <a:xfrm>
              <a:off x="3522045" y="2000787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6" name="Rectángulo 25">
              <a:extLst>
                <a:ext uri="{FF2B5EF4-FFF2-40B4-BE49-F238E27FC236}">
                  <a16:creationId xmlns:a16="http://schemas.microsoft.com/office/drawing/2014/main" id="{6D0BC1E9-E235-4F61-AC23-ACA0B4CF88CA}"/>
                </a:ext>
              </a:extLst>
            </p:cNvPr>
            <p:cNvSpPr/>
            <p:nvPr/>
          </p:nvSpPr>
          <p:spPr>
            <a:xfrm>
              <a:off x="3612029" y="1915094"/>
              <a:ext cx="552402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Otros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sp>
        <p:nvSpPr>
          <p:cNvPr id="28" name="Rectángulo 27">
            <a:extLst>
              <a:ext uri="{FF2B5EF4-FFF2-40B4-BE49-F238E27FC236}">
                <a16:creationId xmlns:a16="http://schemas.microsoft.com/office/drawing/2014/main" id="{68588BD4-AE96-4CF9-9C4B-24A6D79FE99D}"/>
              </a:ext>
            </a:extLst>
          </p:cNvPr>
          <p:cNvSpPr/>
          <p:nvPr/>
        </p:nvSpPr>
        <p:spPr>
          <a:xfrm>
            <a:off x="354701" y="2633649"/>
            <a:ext cx="2183733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Descripción del Servicio:</a:t>
            </a:r>
            <a:endParaRPr lang="es-CL" dirty="0">
              <a:effectLst/>
              <a:latin typeface="Akazan Lt" panose="02000506020000020003" pitchFamily="2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pic>
        <p:nvPicPr>
          <p:cNvPr id="30" name="Imagen 29">
            <a:extLst>
              <a:ext uri="{FF2B5EF4-FFF2-40B4-BE49-F238E27FC236}">
                <a16:creationId xmlns:a16="http://schemas.microsoft.com/office/drawing/2014/main" id="{3E931A31-DC47-4A40-8DA9-8FC83A9306DD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203" t="66278" r="8673" b="23449"/>
          <a:stretch/>
        </p:blipFill>
        <p:spPr>
          <a:xfrm>
            <a:off x="440505" y="2944813"/>
            <a:ext cx="4301657" cy="738769"/>
          </a:xfrm>
          <a:prstGeom prst="rect">
            <a:avLst/>
          </a:prstGeom>
        </p:spPr>
      </p:pic>
      <p:grpSp>
        <p:nvGrpSpPr>
          <p:cNvPr id="76" name="Grupo 75">
            <a:extLst>
              <a:ext uri="{FF2B5EF4-FFF2-40B4-BE49-F238E27FC236}">
                <a16:creationId xmlns:a16="http://schemas.microsoft.com/office/drawing/2014/main" id="{EBD2F4EC-A8BF-4680-A871-AD5F1ACFA33A}"/>
              </a:ext>
            </a:extLst>
          </p:cNvPr>
          <p:cNvGrpSpPr/>
          <p:nvPr/>
        </p:nvGrpSpPr>
        <p:grpSpPr>
          <a:xfrm>
            <a:off x="513147" y="3825721"/>
            <a:ext cx="4187950" cy="1277269"/>
            <a:chOff x="425691" y="4023521"/>
            <a:chExt cx="4187950" cy="1277269"/>
          </a:xfrm>
        </p:grpSpPr>
        <p:sp>
          <p:nvSpPr>
            <p:cNvPr id="39" name="Rectángulo 38">
              <a:extLst>
                <a:ext uri="{FF2B5EF4-FFF2-40B4-BE49-F238E27FC236}">
                  <a16:creationId xmlns:a16="http://schemas.microsoft.com/office/drawing/2014/main" id="{02E4A93C-8F9C-4884-B2B6-80528735D3E3}"/>
                </a:ext>
              </a:extLst>
            </p:cNvPr>
            <p:cNvSpPr/>
            <p:nvPr/>
          </p:nvSpPr>
          <p:spPr>
            <a:xfrm>
              <a:off x="425691" y="4023521"/>
              <a:ext cx="118105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Ficha de Medidas</a:t>
              </a:r>
            </a:p>
          </p:txBody>
        </p:sp>
        <p:sp>
          <p:nvSpPr>
            <p:cNvPr id="41" name="Rectángulo 40">
              <a:extLst>
                <a:ext uri="{FF2B5EF4-FFF2-40B4-BE49-F238E27FC236}">
                  <a16:creationId xmlns:a16="http://schemas.microsoft.com/office/drawing/2014/main" id="{92B9E128-7B4C-45E7-9BA8-B9EA85687B92}"/>
                </a:ext>
              </a:extLst>
            </p:cNvPr>
            <p:cNvSpPr/>
            <p:nvPr/>
          </p:nvSpPr>
          <p:spPr>
            <a:xfrm>
              <a:off x="754528" y="4254831"/>
              <a:ext cx="66475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H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ombros</a:t>
              </a:r>
            </a:p>
          </p:txBody>
        </p:sp>
        <p:grpSp>
          <p:nvGrpSpPr>
            <p:cNvPr id="53" name="Grupo 52">
              <a:extLst>
                <a:ext uri="{FF2B5EF4-FFF2-40B4-BE49-F238E27FC236}">
                  <a16:creationId xmlns:a16="http://schemas.microsoft.com/office/drawing/2014/main" id="{F280F20A-CEEA-4B75-946C-268CF551042A}"/>
                </a:ext>
              </a:extLst>
            </p:cNvPr>
            <p:cNvGrpSpPr/>
            <p:nvPr/>
          </p:nvGrpSpPr>
          <p:grpSpPr>
            <a:xfrm>
              <a:off x="499785" y="4324233"/>
              <a:ext cx="319496" cy="903494"/>
              <a:chOff x="499785" y="4324233"/>
              <a:chExt cx="319496" cy="903494"/>
            </a:xfrm>
          </p:grpSpPr>
          <p:sp>
            <p:nvSpPr>
              <p:cNvPr id="40" name="Rectángulo 39">
                <a:extLst>
                  <a:ext uri="{FF2B5EF4-FFF2-40B4-BE49-F238E27FC236}">
                    <a16:creationId xmlns:a16="http://schemas.microsoft.com/office/drawing/2014/main" id="{E47B04F6-4E0C-443A-9D7F-51CC3A6E8167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 dirty="0"/>
              </a:p>
            </p:txBody>
          </p:sp>
          <p:sp>
            <p:nvSpPr>
              <p:cNvPr id="42" name="Rectángulo 41">
                <a:extLst>
                  <a:ext uri="{FF2B5EF4-FFF2-40B4-BE49-F238E27FC236}">
                    <a16:creationId xmlns:a16="http://schemas.microsoft.com/office/drawing/2014/main" id="{E0D8D7D1-E8A9-477D-BB59-7D4037A10AD8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3" name="Rectángulo 42">
                <a:extLst>
                  <a:ext uri="{FF2B5EF4-FFF2-40B4-BE49-F238E27FC236}">
                    <a16:creationId xmlns:a16="http://schemas.microsoft.com/office/drawing/2014/main" id="{F11EEA12-BB2F-4295-96AC-15AABB2EB594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4" name="Rectángulo 43">
                <a:extLst>
                  <a:ext uri="{FF2B5EF4-FFF2-40B4-BE49-F238E27FC236}">
                    <a16:creationId xmlns:a16="http://schemas.microsoft.com/office/drawing/2014/main" id="{4CA8619C-54F1-4E1B-8AD0-2AB97850AF39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5" name="Rectángulo 44">
                <a:extLst>
                  <a:ext uri="{FF2B5EF4-FFF2-40B4-BE49-F238E27FC236}">
                    <a16:creationId xmlns:a16="http://schemas.microsoft.com/office/drawing/2014/main" id="{A892E23F-412E-4C2B-BF07-19DEFB875F6D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48" name="Rectángulo 47">
              <a:extLst>
                <a:ext uri="{FF2B5EF4-FFF2-40B4-BE49-F238E27FC236}">
                  <a16:creationId xmlns:a16="http://schemas.microsoft.com/office/drawing/2014/main" id="{F61B7A8A-9FD8-4CD0-98C1-D19A7D442815}"/>
                </a:ext>
              </a:extLst>
            </p:cNvPr>
            <p:cNvSpPr/>
            <p:nvPr/>
          </p:nvSpPr>
          <p:spPr>
            <a:xfrm>
              <a:off x="754528" y="4446790"/>
              <a:ext cx="66475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Busto</a:t>
              </a:r>
            </a:p>
          </p:txBody>
        </p:sp>
        <p:sp>
          <p:nvSpPr>
            <p:cNvPr id="49" name="Rectángulo 48">
              <a:extLst>
                <a:ext uri="{FF2B5EF4-FFF2-40B4-BE49-F238E27FC236}">
                  <a16:creationId xmlns:a16="http://schemas.microsoft.com/office/drawing/2014/main" id="{CB2C72A1-AB47-4A03-B163-24BB2C1F201C}"/>
                </a:ext>
              </a:extLst>
            </p:cNvPr>
            <p:cNvSpPr/>
            <p:nvPr/>
          </p:nvSpPr>
          <p:spPr>
            <a:xfrm>
              <a:off x="754528" y="4627222"/>
              <a:ext cx="934027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Larg</a:t>
              </a: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 Espalda</a:t>
              </a:r>
            </a:p>
          </p:txBody>
        </p:sp>
        <p:sp>
          <p:nvSpPr>
            <p:cNvPr id="50" name="Rectángulo 49">
              <a:extLst>
                <a:ext uri="{FF2B5EF4-FFF2-40B4-BE49-F238E27FC236}">
                  <a16:creationId xmlns:a16="http://schemas.microsoft.com/office/drawing/2014/main" id="{C5BC14CB-F47E-4D58-8F68-DDE41F381913}"/>
                </a:ext>
              </a:extLst>
            </p:cNvPr>
            <p:cNvSpPr/>
            <p:nvPr/>
          </p:nvSpPr>
          <p:spPr>
            <a:xfrm>
              <a:off x="754528" y="4819750"/>
              <a:ext cx="934027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Busto</a:t>
              </a:r>
            </a:p>
          </p:txBody>
        </p:sp>
        <p:sp>
          <p:nvSpPr>
            <p:cNvPr id="52" name="Rectángulo 51">
              <a:extLst>
                <a:ext uri="{FF2B5EF4-FFF2-40B4-BE49-F238E27FC236}">
                  <a16:creationId xmlns:a16="http://schemas.microsoft.com/office/drawing/2014/main" id="{39884370-F146-4FD9-9DE4-63D0F5CF1CFD}"/>
                </a:ext>
              </a:extLst>
            </p:cNvPr>
            <p:cNvSpPr/>
            <p:nvPr/>
          </p:nvSpPr>
          <p:spPr>
            <a:xfrm>
              <a:off x="763644" y="5019073"/>
              <a:ext cx="54205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</a:t>
              </a:r>
            </a:p>
          </p:txBody>
        </p:sp>
        <p:grpSp>
          <p:nvGrpSpPr>
            <p:cNvPr id="54" name="Grupo 53">
              <a:extLst>
                <a:ext uri="{FF2B5EF4-FFF2-40B4-BE49-F238E27FC236}">
                  <a16:creationId xmlns:a16="http://schemas.microsoft.com/office/drawing/2014/main" id="{899D3852-9FE5-4802-ABAC-63F149199D1B}"/>
                </a:ext>
              </a:extLst>
            </p:cNvPr>
            <p:cNvGrpSpPr/>
            <p:nvPr/>
          </p:nvGrpSpPr>
          <p:grpSpPr>
            <a:xfrm>
              <a:off x="1603520" y="4324233"/>
              <a:ext cx="319496" cy="903494"/>
              <a:chOff x="499785" y="4324233"/>
              <a:chExt cx="319496" cy="903494"/>
            </a:xfrm>
          </p:grpSpPr>
          <p:sp>
            <p:nvSpPr>
              <p:cNvPr id="55" name="Rectángulo 54">
                <a:extLst>
                  <a:ext uri="{FF2B5EF4-FFF2-40B4-BE49-F238E27FC236}">
                    <a16:creationId xmlns:a16="http://schemas.microsoft.com/office/drawing/2014/main" id="{B9500116-F8A0-4B60-A41D-DDA61DAD96E1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6" name="Rectángulo 55">
                <a:extLst>
                  <a:ext uri="{FF2B5EF4-FFF2-40B4-BE49-F238E27FC236}">
                    <a16:creationId xmlns:a16="http://schemas.microsoft.com/office/drawing/2014/main" id="{32936542-49CC-49B3-82EB-7BF61A120F45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7" name="Rectángulo 56">
                <a:extLst>
                  <a:ext uri="{FF2B5EF4-FFF2-40B4-BE49-F238E27FC236}">
                    <a16:creationId xmlns:a16="http://schemas.microsoft.com/office/drawing/2014/main" id="{8750774D-2064-4D64-A3A9-4DF20C839018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8" name="Rectángulo 57">
                <a:extLst>
                  <a:ext uri="{FF2B5EF4-FFF2-40B4-BE49-F238E27FC236}">
                    <a16:creationId xmlns:a16="http://schemas.microsoft.com/office/drawing/2014/main" id="{83283F80-022F-44A8-A5C5-F600B41761E0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9" name="Rectángulo 58">
                <a:extLst>
                  <a:ext uri="{FF2B5EF4-FFF2-40B4-BE49-F238E27FC236}">
                    <a16:creationId xmlns:a16="http://schemas.microsoft.com/office/drawing/2014/main" id="{B3B65F57-430F-44F5-B56A-77EC86B78C32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60" name="Rectángulo 59">
              <a:extLst>
                <a:ext uri="{FF2B5EF4-FFF2-40B4-BE49-F238E27FC236}">
                  <a16:creationId xmlns:a16="http://schemas.microsoft.com/office/drawing/2014/main" id="{6466DA8E-C652-4658-9DE6-CC4010FF4254}"/>
                </a:ext>
              </a:extLst>
            </p:cNvPr>
            <p:cNvSpPr/>
            <p:nvPr/>
          </p:nvSpPr>
          <p:spPr>
            <a:xfrm>
              <a:off x="1857045" y="4249221"/>
              <a:ext cx="140225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Frente </a:t>
              </a:r>
            </a:p>
          </p:txBody>
        </p:sp>
        <p:sp>
          <p:nvSpPr>
            <p:cNvPr id="61" name="Rectángulo 60">
              <a:extLst>
                <a:ext uri="{FF2B5EF4-FFF2-40B4-BE49-F238E27FC236}">
                  <a16:creationId xmlns:a16="http://schemas.microsoft.com/office/drawing/2014/main" id="{31371062-0AD6-4B71-A228-5A8B2CD3F31E}"/>
                </a:ext>
              </a:extLst>
            </p:cNvPr>
            <p:cNvSpPr/>
            <p:nvPr/>
          </p:nvSpPr>
          <p:spPr>
            <a:xfrm>
              <a:off x="1857045" y="4448480"/>
              <a:ext cx="1327750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Costado</a:t>
              </a:r>
            </a:p>
          </p:txBody>
        </p:sp>
        <p:sp>
          <p:nvSpPr>
            <p:cNvPr id="62" name="Rectángulo 61">
              <a:extLst>
                <a:ext uri="{FF2B5EF4-FFF2-40B4-BE49-F238E27FC236}">
                  <a16:creationId xmlns:a16="http://schemas.microsoft.com/office/drawing/2014/main" id="{5A4E51EF-8D78-4EC7-9B0F-BE0BEA9BB197}"/>
                </a:ext>
              </a:extLst>
            </p:cNvPr>
            <p:cNvSpPr/>
            <p:nvPr/>
          </p:nvSpPr>
          <p:spPr>
            <a:xfrm>
              <a:off x="1867696" y="4627222"/>
              <a:ext cx="60857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Cadera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63" name="Rectángulo 62">
              <a:extLst>
                <a:ext uri="{FF2B5EF4-FFF2-40B4-BE49-F238E27FC236}">
                  <a16:creationId xmlns:a16="http://schemas.microsoft.com/office/drawing/2014/main" id="{14010947-628E-4464-9589-CBFF26BCD86C}"/>
                </a:ext>
              </a:extLst>
            </p:cNvPr>
            <p:cNvSpPr/>
            <p:nvPr/>
          </p:nvSpPr>
          <p:spPr>
            <a:xfrm>
              <a:off x="1867696" y="4813319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Rodilla</a:t>
              </a:r>
            </a:p>
          </p:txBody>
        </p:sp>
        <p:sp>
          <p:nvSpPr>
            <p:cNvPr id="64" name="Rectángulo 63">
              <a:extLst>
                <a:ext uri="{FF2B5EF4-FFF2-40B4-BE49-F238E27FC236}">
                  <a16:creationId xmlns:a16="http://schemas.microsoft.com/office/drawing/2014/main" id="{B9F5A617-31DA-4B42-AA9F-20464752E28F}"/>
                </a:ext>
              </a:extLst>
            </p:cNvPr>
            <p:cNvSpPr/>
            <p:nvPr/>
          </p:nvSpPr>
          <p:spPr>
            <a:xfrm>
              <a:off x="1862655" y="5016100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Rodilla</a:t>
              </a:r>
            </a:p>
          </p:txBody>
        </p:sp>
        <p:grpSp>
          <p:nvGrpSpPr>
            <p:cNvPr id="65" name="Grupo 64">
              <a:extLst>
                <a:ext uri="{FF2B5EF4-FFF2-40B4-BE49-F238E27FC236}">
                  <a16:creationId xmlns:a16="http://schemas.microsoft.com/office/drawing/2014/main" id="{320CD5EF-93F7-494C-8D7A-6A0B8DEABED7}"/>
                </a:ext>
              </a:extLst>
            </p:cNvPr>
            <p:cNvGrpSpPr/>
            <p:nvPr/>
          </p:nvGrpSpPr>
          <p:grpSpPr>
            <a:xfrm>
              <a:off x="3122565" y="4330398"/>
              <a:ext cx="319496" cy="903494"/>
              <a:chOff x="499785" y="4324233"/>
              <a:chExt cx="319496" cy="903494"/>
            </a:xfrm>
          </p:grpSpPr>
          <p:sp>
            <p:nvSpPr>
              <p:cNvPr id="66" name="Rectángulo 65">
                <a:extLst>
                  <a:ext uri="{FF2B5EF4-FFF2-40B4-BE49-F238E27FC236}">
                    <a16:creationId xmlns:a16="http://schemas.microsoft.com/office/drawing/2014/main" id="{F5AFC7C4-3C8D-4234-9F99-591641CB149C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7" name="Rectángulo 66">
                <a:extLst>
                  <a:ext uri="{FF2B5EF4-FFF2-40B4-BE49-F238E27FC236}">
                    <a16:creationId xmlns:a16="http://schemas.microsoft.com/office/drawing/2014/main" id="{672EC4D9-7968-40EF-8E37-0AB1B0B57B4D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8" name="Rectángulo 67">
                <a:extLst>
                  <a:ext uri="{FF2B5EF4-FFF2-40B4-BE49-F238E27FC236}">
                    <a16:creationId xmlns:a16="http://schemas.microsoft.com/office/drawing/2014/main" id="{79992F34-89A5-437A-A008-60DF00CD58FB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9" name="Rectángulo 68">
                <a:extLst>
                  <a:ext uri="{FF2B5EF4-FFF2-40B4-BE49-F238E27FC236}">
                    <a16:creationId xmlns:a16="http://schemas.microsoft.com/office/drawing/2014/main" id="{5A44A7C8-1EF2-4BA3-A253-805C71A8205A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70" name="Rectángulo 69">
                <a:extLst>
                  <a:ext uri="{FF2B5EF4-FFF2-40B4-BE49-F238E27FC236}">
                    <a16:creationId xmlns:a16="http://schemas.microsoft.com/office/drawing/2014/main" id="{9FCEB1F4-D108-40F4-9C61-46A7811EF12A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71" name="Rectángulo 70">
              <a:extLst>
                <a:ext uri="{FF2B5EF4-FFF2-40B4-BE49-F238E27FC236}">
                  <a16:creationId xmlns:a16="http://schemas.microsoft.com/office/drawing/2014/main" id="{7667203C-F86F-4632-8695-E8C8F777376B}"/>
                </a:ext>
              </a:extLst>
            </p:cNvPr>
            <p:cNvSpPr/>
            <p:nvPr/>
          </p:nvSpPr>
          <p:spPr>
            <a:xfrm>
              <a:off x="3391445" y="4257235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Pantalones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2" name="Rectángulo 71">
              <a:extLst>
                <a:ext uri="{FF2B5EF4-FFF2-40B4-BE49-F238E27FC236}">
                  <a16:creationId xmlns:a16="http://schemas.microsoft.com/office/drawing/2014/main" id="{58BFB19A-50EB-45F1-A3CE-85D479F6FF63}"/>
                </a:ext>
              </a:extLst>
            </p:cNvPr>
            <p:cNvSpPr/>
            <p:nvPr/>
          </p:nvSpPr>
          <p:spPr>
            <a:xfrm>
              <a:off x="3392643" y="4443247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Falda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3" name="Rectángulo 72">
              <a:extLst>
                <a:ext uri="{FF2B5EF4-FFF2-40B4-BE49-F238E27FC236}">
                  <a16:creationId xmlns:a16="http://schemas.microsoft.com/office/drawing/2014/main" id="{1D61C0AB-6E23-4955-B604-F5425931A240}"/>
                </a:ext>
              </a:extLst>
            </p:cNvPr>
            <p:cNvSpPr/>
            <p:nvPr/>
          </p:nvSpPr>
          <p:spPr>
            <a:xfrm>
              <a:off x="3388231" y="4632248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Brazos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4" name="Rectángulo 73">
              <a:extLst>
                <a:ext uri="{FF2B5EF4-FFF2-40B4-BE49-F238E27FC236}">
                  <a16:creationId xmlns:a16="http://schemas.microsoft.com/office/drawing/2014/main" id="{82FFD66E-2E43-472B-9751-82F25D60E63F}"/>
                </a:ext>
              </a:extLst>
            </p:cNvPr>
            <p:cNvSpPr/>
            <p:nvPr/>
          </p:nvSpPr>
          <p:spPr>
            <a:xfrm>
              <a:off x="3391445" y="4824776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Brazos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5" name="Rectángulo 74">
              <a:extLst>
                <a:ext uri="{FF2B5EF4-FFF2-40B4-BE49-F238E27FC236}">
                  <a16:creationId xmlns:a16="http://schemas.microsoft.com/office/drawing/2014/main" id="{567DC8AA-44AB-4858-80A5-59093DB9B205}"/>
                </a:ext>
              </a:extLst>
            </p:cNvPr>
            <p:cNvSpPr/>
            <p:nvPr/>
          </p:nvSpPr>
          <p:spPr>
            <a:xfrm>
              <a:off x="3392014" y="5019687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Puños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77" name="Grupo 76">
            <a:extLst>
              <a:ext uri="{FF2B5EF4-FFF2-40B4-BE49-F238E27FC236}">
                <a16:creationId xmlns:a16="http://schemas.microsoft.com/office/drawing/2014/main" id="{E1C409F8-653D-4D9B-BD5A-C6F51AAA093A}"/>
              </a:ext>
            </a:extLst>
          </p:cNvPr>
          <p:cNvGrpSpPr/>
          <p:nvPr/>
        </p:nvGrpSpPr>
        <p:grpSpPr>
          <a:xfrm>
            <a:off x="827247" y="5284367"/>
            <a:ext cx="3869438" cy="314947"/>
            <a:chOff x="846774" y="1908569"/>
            <a:chExt cx="3869438" cy="314947"/>
          </a:xfrm>
        </p:grpSpPr>
        <p:sp>
          <p:nvSpPr>
            <p:cNvPr id="78" name="Rectángulo: esquinas redondeadas 77">
              <a:extLst>
                <a:ext uri="{FF2B5EF4-FFF2-40B4-BE49-F238E27FC236}">
                  <a16:creationId xmlns:a16="http://schemas.microsoft.com/office/drawing/2014/main" id="{2060D2E5-A165-4593-B293-BEB07BBA723F}"/>
                </a:ext>
              </a:extLst>
            </p:cNvPr>
            <p:cNvSpPr/>
            <p:nvPr/>
          </p:nvSpPr>
          <p:spPr>
            <a:xfrm>
              <a:off x="888509" y="1931042"/>
              <a:ext cx="3548063" cy="267576"/>
            </a:xfrm>
            <a:prstGeom prst="roundRect">
              <a:avLst>
                <a:gd name="adj" fmla="val 3808"/>
              </a:avLst>
            </a:prstGeom>
            <a:solidFill>
              <a:srgbClr val="E5EBF7"/>
            </a:solidFill>
            <a:ln w="6350"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79" name="Rectángulo 78">
              <a:extLst>
                <a:ext uri="{FF2B5EF4-FFF2-40B4-BE49-F238E27FC236}">
                  <a16:creationId xmlns:a16="http://schemas.microsoft.com/office/drawing/2014/main" id="{E7877A37-7626-4D32-BC91-E7815A0457B0}"/>
                </a:ext>
              </a:extLst>
            </p:cNvPr>
            <p:cNvSpPr/>
            <p:nvPr/>
          </p:nvSpPr>
          <p:spPr>
            <a:xfrm>
              <a:off x="846774" y="1910995"/>
              <a:ext cx="140708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Material Utilizado</a:t>
              </a:r>
            </a:p>
          </p:txBody>
        </p:sp>
        <p:sp>
          <p:nvSpPr>
            <p:cNvPr id="80" name="Rectángulo 79">
              <a:extLst>
                <a:ext uri="{FF2B5EF4-FFF2-40B4-BE49-F238E27FC236}">
                  <a16:creationId xmlns:a16="http://schemas.microsoft.com/office/drawing/2014/main" id="{EED52FFC-D234-4972-9362-CCA8BD8E1E1D}"/>
                </a:ext>
              </a:extLst>
            </p:cNvPr>
            <p:cNvSpPr/>
            <p:nvPr/>
          </p:nvSpPr>
          <p:spPr>
            <a:xfrm>
              <a:off x="1951784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81" name="Rectángulo 80">
              <a:extLst>
                <a:ext uri="{FF2B5EF4-FFF2-40B4-BE49-F238E27FC236}">
                  <a16:creationId xmlns:a16="http://schemas.microsoft.com/office/drawing/2014/main" id="{810D7B33-A378-48EE-81DB-D80ABF08CAFF}"/>
                </a:ext>
              </a:extLst>
            </p:cNvPr>
            <p:cNvSpPr/>
            <p:nvPr/>
          </p:nvSpPr>
          <p:spPr>
            <a:xfrm>
              <a:off x="2018850" y="1908569"/>
              <a:ext cx="1230415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Traído por cliente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82" name="Rectángulo 81">
              <a:extLst>
                <a:ext uri="{FF2B5EF4-FFF2-40B4-BE49-F238E27FC236}">
                  <a16:creationId xmlns:a16="http://schemas.microsoft.com/office/drawing/2014/main" id="{C6BA340D-8998-4AB9-89C7-B008C984CE74}"/>
                </a:ext>
              </a:extLst>
            </p:cNvPr>
            <p:cNvSpPr/>
            <p:nvPr/>
          </p:nvSpPr>
          <p:spPr>
            <a:xfrm>
              <a:off x="3114635" y="2000787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85" name="Rectángulo 84">
              <a:extLst>
                <a:ext uri="{FF2B5EF4-FFF2-40B4-BE49-F238E27FC236}">
                  <a16:creationId xmlns:a16="http://schemas.microsoft.com/office/drawing/2014/main" id="{E804BDC5-B8E3-4BEE-B9A1-7A7F9FE1772F}"/>
                </a:ext>
              </a:extLst>
            </p:cNvPr>
            <p:cNvSpPr/>
            <p:nvPr/>
          </p:nvSpPr>
          <p:spPr>
            <a:xfrm>
              <a:off x="3194974" y="1908569"/>
              <a:ext cx="152123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Comprado por uno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pic>
        <p:nvPicPr>
          <p:cNvPr id="86" name="Imagen 85">
            <a:extLst>
              <a:ext uri="{FF2B5EF4-FFF2-40B4-BE49-F238E27FC236}">
                <a16:creationId xmlns:a16="http://schemas.microsoft.com/office/drawing/2014/main" id="{5E40D706-1789-41B8-8B26-B918DFB9E15B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203" t="66278" r="8673" b="23356"/>
          <a:stretch/>
        </p:blipFill>
        <p:spPr>
          <a:xfrm>
            <a:off x="420002" y="5572807"/>
            <a:ext cx="4301657" cy="745544"/>
          </a:xfrm>
          <a:prstGeom prst="rect">
            <a:avLst/>
          </a:prstGeom>
        </p:spPr>
      </p:pic>
      <p:grpSp>
        <p:nvGrpSpPr>
          <p:cNvPr id="99" name="Grupo 98">
            <a:extLst>
              <a:ext uri="{FF2B5EF4-FFF2-40B4-BE49-F238E27FC236}">
                <a16:creationId xmlns:a16="http://schemas.microsoft.com/office/drawing/2014/main" id="{A495B0AB-2D8A-4029-A820-29583E476264}"/>
              </a:ext>
            </a:extLst>
          </p:cNvPr>
          <p:cNvGrpSpPr/>
          <p:nvPr/>
        </p:nvGrpSpPr>
        <p:grpSpPr>
          <a:xfrm>
            <a:off x="513886" y="6402346"/>
            <a:ext cx="4328637" cy="751470"/>
            <a:chOff x="507023" y="6357999"/>
            <a:chExt cx="4328637" cy="751470"/>
          </a:xfrm>
        </p:grpSpPr>
        <p:sp>
          <p:nvSpPr>
            <p:cNvPr id="88" name="Rectángulo 87">
              <a:extLst>
                <a:ext uri="{FF2B5EF4-FFF2-40B4-BE49-F238E27FC236}">
                  <a16:creationId xmlns:a16="http://schemas.microsoft.com/office/drawing/2014/main" id="{CABB359B-7FAA-4851-BFBB-C7E16CD1F9CA}"/>
                </a:ext>
              </a:extLst>
            </p:cNvPr>
            <p:cNvSpPr/>
            <p:nvPr/>
          </p:nvSpPr>
          <p:spPr>
            <a:xfrm>
              <a:off x="507023" y="6357999"/>
              <a:ext cx="1590222" cy="34394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6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Formas de Pago</a:t>
              </a:r>
              <a:endParaRPr lang="es-CL" sz="16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89" name="Rectángulo 88">
              <a:extLst>
                <a:ext uri="{FF2B5EF4-FFF2-40B4-BE49-F238E27FC236}">
                  <a16:creationId xmlns:a16="http://schemas.microsoft.com/office/drawing/2014/main" id="{5C3FB13F-67AB-4E67-B8DB-16F6AEF462D6}"/>
                </a:ext>
              </a:extLst>
            </p:cNvPr>
            <p:cNvSpPr/>
            <p:nvPr/>
          </p:nvSpPr>
          <p:spPr>
            <a:xfrm>
              <a:off x="508665" y="6755574"/>
              <a:ext cx="118105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Total a Pagar: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90" name="Conector recto 89">
              <a:extLst>
                <a:ext uri="{FF2B5EF4-FFF2-40B4-BE49-F238E27FC236}">
                  <a16:creationId xmlns:a16="http://schemas.microsoft.com/office/drawing/2014/main" id="{E991F5D5-602F-41C6-A05E-4F641BA735F5}"/>
                </a:ext>
              </a:extLst>
            </p:cNvPr>
            <p:cNvCxnSpPr>
              <a:cxnSpLocks/>
            </p:cNvCxnSpPr>
            <p:nvPr/>
          </p:nvCxnSpPr>
          <p:spPr>
            <a:xfrm>
              <a:off x="1405339" y="6956676"/>
              <a:ext cx="1125661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3" name="Rectángulo 92">
              <a:extLst>
                <a:ext uri="{FF2B5EF4-FFF2-40B4-BE49-F238E27FC236}">
                  <a16:creationId xmlns:a16="http://schemas.microsoft.com/office/drawing/2014/main" id="{6EBF0BAA-1830-4082-9014-C97DF0F57357}"/>
                </a:ext>
              </a:extLst>
            </p:cNvPr>
            <p:cNvSpPr/>
            <p:nvPr/>
          </p:nvSpPr>
          <p:spPr>
            <a:xfrm>
              <a:off x="2618328" y="6480608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94" name="Rectángulo 93">
              <a:extLst>
                <a:ext uri="{FF2B5EF4-FFF2-40B4-BE49-F238E27FC236}">
                  <a16:creationId xmlns:a16="http://schemas.microsoft.com/office/drawing/2014/main" id="{6B27A875-5C49-4CE4-884A-53A0A9CD71C2}"/>
                </a:ext>
              </a:extLst>
            </p:cNvPr>
            <p:cNvSpPr/>
            <p:nvPr/>
          </p:nvSpPr>
          <p:spPr>
            <a:xfrm>
              <a:off x="2698547" y="6392360"/>
              <a:ext cx="213711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50% Adel</a:t>
              </a: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anto / 50% Entrega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5" name="Rectángulo 94">
              <a:extLst>
                <a:ext uri="{FF2B5EF4-FFF2-40B4-BE49-F238E27FC236}">
                  <a16:creationId xmlns:a16="http://schemas.microsoft.com/office/drawing/2014/main" id="{796D9CDE-CE6A-44BC-B977-018DBDB7ADB1}"/>
                </a:ext>
              </a:extLst>
            </p:cNvPr>
            <p:cNvSpPr/>
            <p:nvPr/>
          </p:nvSpPr>
          <p:spPr>
            <a:xfrm>
              <a:off x="2618327" y="6671604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96" name="Rectángulo 95">
              <a:extLst>
                <a:ext uri="{FF2B5EF4-FFF2-40B4-BE49-F238E27FC236}">
                  <a16:creationId xmlns:a16="http://schemas.microsoft.com/office/drawing/2014/main" id="{E1A9C05A-E9F5-40BA-9B89-F4925868A6E2}"/>
                </a:ext>
              </a:extLst>
            </p:cNvPr>
            <p:cNvSpPr/>
            <p:nvPr/>
          </p:nvSpPr>
          <p:spPr>
            <a:xfrm>
              <a:off x="2698547" y="6590190"/>
              <a:ext cx="125637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Tarjeta de Crédito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7" name="Rectángulo 96">
              <a:extLst>
                <a:ext uri="{FF2B5EF4-FFF2-40B4-BE49-F238E27FC236}">
                  <a16:creationId xmlns:a16="http://schemas.microsoft.com/office/drawing/2014/main" id="{FDB9D3DA-79A0-4743-B169-42B0206C7917}"/>
                </a:ext>
              </a:extLst>
            </p:cNvPr>
            <p:cNvSpPr/>
            <p:nvPr/>
          </p:nvSpPr>
          <p:spPr>
            <a:xfrm>
              <a:off x="2734595" y="6796948"/>
              <a:ext cx="125637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Pago Completo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8" name="Rectángulo 97">
              <a:extLst>
                <a:ext uri="{FF2B5EF4-FFF2-40B4-BE49-F238E27FC236}">
                  <a16:creationId xmlns:a16="http://schemas.microsoft.com/office/drawing/2014/main" id="{C23ACB03-E850-4859-963B-A4D496E13724}"/>
                </a:ext>
              </a:extLst>
            </p:cNvPr>
            <p:cNvSpPr/>
            <p:nvPr/>
          </p:nvSpPr>
          <p:spPr>
            <a:xfrm>
              <a:off x="2618327" y="6872424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</p:grpSp>
      <p:sp>
        <p:nvSpPr>
          <p:cNvPr id="83" name="Rectángulo 82">
            <a:extLst>
              <a:ext uri="{FF2B5EF4-FFF2-40B4-BE49-F238E27FC236}">
                <a16:creationId xmlns:a16="http://schemas.microsoft.com/office/drawing/2014/main" id="{FF1B5714-D46E-4962-9BD8-8C3EB344E93F}"/>
              </a:ext>
            </a:extLst>
          </p:cNvPr>
          <p:cNvSpPr/>
          <p:nvPr/>
        </p:nvSpPr>
        <p:spPr>
          <a:xfrm>
            <a:off x="551357" y="63750"/>
            <a:ext cx="4148168" cy="107830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07000"/>
              </a:lnSpc>
              <a:spcAft>
                <a:spcPts val="726"/>
              </a:spcAft>
            </a:pPr>
            <a:r>
              <a:rPr lang="es-CL" sz="5988" dirty="0">
                <a:solidFill>
                  <a:schemeClr val="bg1"/>
                </a:solidFill>
                <a:latin typeface="Angelface" pitchFamily="50" charset="0"/>
                <a:ea typeface="Calibri" panose="020F0502020204030204" pitchFamily="34" charset="0"/>
                <a:cs typeface="Times New Roman" panose="02020603050405020304" pitchFamily="18" charset="0"/>
              </a:rPr>
              <a:t>Ordenes de Venta</a:t>
            </a:r>
            <a:endParaRPr lang="es-CL" sz="6532" dirty="0">
              <a:solidFill>
                <a:schemeClr val="bg1"/>
              </a:solidFill>
              <a:latin typeface="Angelface" pitchFamily="50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101" name="Rectángulo: esquinas redondeadas 100">
            <a:extLst>
              <a:ext uri="{FF2B5EF4-FFF2-40B4-BE49-F238E27FC236}">
                <a16:creationId xmlns:a16="http://schemas.microsoft.com/office/drawing/2014/main" id="{0A155951-9671-4EA6-9BA5-4894C98CB333}"/>
              </a:ext>
            </a:extLst>
          </p:cNvPr>
          <p:cNvSpPr/>
          <p:nvPr/>
        </p:nvSpPr>
        <p:spPr>
          <a:xfrm>
            <a:off x="473237" y="1582469"/>
            <a:ext cx="4223447" cy="604994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111" name="Rectángulo: esquinas redondeadas 110">
            <a:extLst>
              <a:ext uri="{FF2B5EF4-FFF2-40B4-BE49-F238E27FC236}">
                <a16:creationId xmlns:a16="http://schemas.microsoft.com/office/drawing/2014/main" id="{2F0F5CEE-A183-4B39-8715-F1C8F735566B}"/>
              </a:ext>
            </a:extLst>
          </p:cNvPr>
          <p:cNvSpPr/>
          <p:nvPr/>
        </p:nvSpPr>
        <p:spPr>
          <a:xfrm>
            <a:off x="524368" y="3850804"/>
            <a:ext cx="4115236" cy="1279658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113" name="Rectángulo: esquinas redondeadas 112">
            <a:extLst>
              <a:ext uri="{FF2B5EF4-FFF2-40B4-BE49-F238E27FC236}">
                <a16:creationId xmlns:a16="http://schemas.microsoft.com/office/drawing/2014/main" id="{907035ED-50C6-4207-BD92-D5027B05F656}"/>
              </a:ext>
            </a:extLst>
          </p:cNvPr>
          <p:cNvSpPr/>
          <p:nvPr/>
        </p:nvSpPr>
        <p:spPr>
          <a:xfrm>
            <a:off x="521789" y="6431097"/>
            <a:ext cx="4115236" cy="762266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</p:spTree>
    <p:extLst>
      <p:ext uri="{BB962C8B-B14F-4D97-AF65-F5344CB8AC3E}">
        <p14:creationId xmlns:p14="http://schemas.microsoft.com/office/powerpoint/2010/main" val="4154632803"/>
      </p:ext>
    </p:extLst>
  </p:cSld>
  <p:clrMapOvr>
    <a:masterClrMapping/>
  </p:clrMapOvr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4" name="Imagen 113">
            <a:extLst>
              <a:ext uri="{FF2B5EF4-FFF2-40B4-BE49-F238E27FC236}">
                <a16:creationId xmlns:a16="http://schemas.microsoft.com/office/drawing/2014/main" id="{E2C72D66-3C05-40F4-818E-4CB8631B94FA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26633" t="9514" r="29569" b="27352"/>
          <a:stretch/>
        </p:blipFill>
        <p:spPr>
          <a:xfrm rot="16200000">
            <a:off x="2185505" y="-1998928"/>
            <a:ext cx="697876" cy="5068891"/>
          </a:xfrm>
          <a:prstGeom prst="rect">
            <a:avLst/>
          </a:prstGeom>
        </p:spPr>
      </p:pic>
      <p:sp>
        <p:nvSpPr>
          <p:cNvPr id="112" name="Rectángulo: esquinas redondeadas 111">
            <a:extLst>
              <a:ext uri="{FF2B5EF4-FFF2-40B4-BE49-F238E27FC236}">
                <a16:creationId xmlns:a16="http://schemas.microsoft.com/office/drawing/2014/main" id="{E115D612-3661-42A9-A486-91A7B88EA55F}"/>
              </a:ext>
            </a:extLst>
          </p:cNvPr>
          <p:cNvSpPr/>
          <p:nvPr/>
        </p:nvSpPr>
        <p:spPr>
          <a:xfrm>
            <a:off x="440504" y="6367648"/>
            <a:ext cx="4290148" cy="890633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110" name="Rectángulo: esquinas redondeadas 109">
            <a:extLst>
              <a:ext uri="{FF2B5EF4-FFF2-40B4-BE49-F238E27FC236}">
                <a16:creationId xmlns:a16="http://schemas.microsoft.com/office/drawing/2014/main" id="{9B78243E-FF09-471B-A928-593DCFE6BCF1}"/>
              </a:ext>
            </a:extLst>
          </p:cNvPr>
          <p:cNvSpPr/>
          <p:nvPr/>
        </p:nvSpPr>
        <p:spPr>
          <a:xfrm>
            <a:off x="440505" y="3776826"/>
            <a:ext cx="4290148" cy="1439386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84" name="Rectángulo: esquinas redondeadas 83">
            <a:extLst>
              <a:ext uri="{FF2B5EF4-FFF2-40B4-BE49-F238E27FC236}">
                <a16:creationId xmlns:a16="http://schemas.microsoft.com/office/drawing/2014/main" id="{AD7414DD-8DE6-45B8-8112-9BDDF0B186AF}"/>
              </a:ext>
            </a:extLst>
          </p:cNvPr>
          <p:cNvSpPr/>
          <p:nvPr/>
        </p:nvSpPr>
        <p:spPr>
          <a:xfrm>
            <a:off x="420001" y="1536627"/>
            <a:ext cx="4310651" cy="697874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2" name="Rectángulo: esquinas redondeadas 1">
            <a:extLst>
              <a:ext uri="{FF2B5EF4-FFF2-40B4-BE49-F238E27FC236}">
                <a16:creationId xmlns:a16="http://schemas.microsoft.com/office/drawing/2014/main" id="{99FF4510-806D-4AC7-8D73-69B355A697B8}"/>
              </a:ext>
            </a:extLst>
          </p:cNvPr>
          <p:cNvSpPr/>
          <p:nvPr/>
        </p:nvSpPr>
        <p:spPr>
          <a:xfrm>
            <a:off x="1308997" y="1142665"/>
            <a:ext cx="1021080" cy="217998"/>
          </a:xfrm>
          <a:prstGeom prst="roundRect">
            <a:avLst>
              <a:gd name="adj" fmla="val 0"/>
            </a:avLst>
          </a:prstGeom>
          <a:noFill/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4" name="Rectángulo 3">
            <a:extLst>
              <a:ext uri="{FF2B5EF4-FFF2-40B4-BE49-F238E27FC236}">
                <a16:creationId xmlns:a16="http://schemas.microsoft.com/office/drawing/2014/main" id="{2AFB77A1-E7B9-4F47-9144-3CC7BDF7EE3D}"/>
              </a:ext>
            </a:extLst>
          </p:cNvPr>
          <p:cNvSpPr/>
          <p:nvPr/>
        </p:nvSpPr>
        <p:spPr>
          <a:xfrm>
            <a:off x="440504" y="1056234"/>
            <a:ext cx="1021080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N.º Pedido</a:t>
            </a:r>
            <a:endParaRPr lang="es-CL" dirty="0">
              <a:effectLst/>
              <a:latin typeface="Akazan Lt" panose="02000506020000020003" pitchFamily="2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5" name="Rectángulo: esquinas redondeadas 4">
            <a:extLst>
              <a:ext uri="{FF2B5EF4-FFF2-40B4-BE49-F238E27FC236}">
                <a16:creationId xmlns:a16="http://schemas.microsoft.com/office/drawing/2014/main" id="{2842A9BB-0E44-4F1E-97DD-EF7322732B51}"/>
              </a:ext>
            </a:extLst>
          </p:cNvPr>
          <p:cNvSpPr/>
          <p:nvPr/>
        </p:nvSpPr>
        <p:spPr>
          <a:xfrm>
            <a:off x="3675604" y="1142059"/>
            <a:ext cx="1021080" cy="217998"/>
          </a:xfrm>
          <a:prstGeom prst="roundRect">
            <a:avLst>
              <a:gd name="adj" fmla="val 0"/>
            </a:avLst>
          </a:prstGeom>
          <a:noFill/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6" name="Rectángulo 5">
            <a:extLst>
              <a:ext uri="{FF2B5EF4-FFF2-40B4-BE49-F238E27FC236}">
                <a16:creationId xmlns:a16="http://schemas.microsoft.com/office/drawing/2014/main" id="{7F3D37A6-278E-4B2C-8776-6E7C1A84784E}"/>
              </a:ext>
            </a:extLst>
          </p:cNvPr>
          <p:cNvSpPr/>
          <p:nvPr/>
        </p:nvSpPr>
        <p:spPr>
          <a:xfrm>
            <a:off x="3079506" y="1063864"/>
            <a:ext cx="1021080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Fecha</a:t>
            </a:r>
          </a:p>
        </p:txBody>
      </p:sp>
      <p:grpSp>
        <p:nvGrpSpPr>
          <p:cNvPr id="17" name="Grupo 16">
            <a:extLst>
              <a:ext uri="{FF2B5EF4-FFF2-40B4-BE49-F238E27FC236}">
                <a16:creationId xmlns:a16="http://schemas.microsoft.com/office/drawing/2014/main" id="{A1221EF0-FDFE-48C3-A647-6370BEFC3A9F}"/>
              </a:ext>
            </a:extLst>
          </p:cNvPr>
          <p:cNvGrpSpPr/>
          <p:nvPr/>
        </p:nvGrpSpPr>
        <p:grpSpPr>
          <a:xfrm>
            <a:off x="428996" y="1535416"/>
            <a:ext cx="4190338" cy="715275"/>
            <a:chOff x="461175" y="1120552"/>
            <a:chExt cx="4190338" cy="715275"/>
          </a:xfrm>
        </p:grpSpPr>
        <p:sp>
          <p:nvSpPr>
            <p:cNvPr id="8" name="Rectángulo 7">
              <a:extLst>
                <a:ext uri="{FF2B5EF4-FFF2-40B4-BE49-F238E27FC236}">
                  <a16:creationId xmlns:a16="http://schemas.microsoft.com/office/drawing/2014/main" id="{9A52EE84-0DE8-4F26-AD5E-3CE20593F425}"/>
                </a:ext>
              </a:extLst>
            </p:cNvPr>
            <p:cNvSpPr/>
            <p:nvPr/>
          </p:nvSpPr>
          <p:spPr>
            <a:xfrm>
              <a:off x="477077" y="1120552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Cliente: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" name="Rectángulo 8">
              <a:extLst>
                <a:ext uri="{FF2B5EF4-FFF2-40B4-BE49-F238E27FC236}">
                  <a16:creationId xmlns:a16="http://schemas.microsoft.com/office/drawing/2014/main" id="{0293D1B7-439B-4947-A5F0-41627F3784A1}"/>
                </a:ext>
              </a:extLst>
            </p:cNvPr>
            <p:cNvSpPr/>
            <p:nvPr/>
          </p:nvSpPr>
          <p:spPr>
            <a:xfrm>
              <a:off x="461175" y="1452518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Teléfono: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10" name="Rectángulo 9">
              <a:extLst>
                <a:ext uri="{FF2B5EF4-FFF2-40B4-BE49-F238E27FC236}">
                  <a16:creationId xmlns:a16="http://schemas.microsoft.com/office/drawing/2014/main" id="{18CEE0AE-BC72-4F64-89A2-783C42213717}"/>
                </a:ext>
              </a:extLst>
            </p:cNvPr>
            <p:cNvSpPr/>
            <p:nvPr/>
          </p:nvSpPr>
          <p:spPr>
            <a:xfrm>
              <a:off x="2542395" y="1460468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Celular: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12" name="Conector recto 11">
              <a:extLst>
                <a:ext uri="{FF2B5EF4-FFF2-40B4-BE49-F238E27FC236}">
                  <a16:creationId xmlns:a16="http://schemas.microsoft.com/office/drawing/2014/main" id="{44FD2E21-B38E-48E6-8AF0-3E3DE6E69487}"/>
                </a:ext>
              </a:extLst>
            </p:cNvPr>
            <p:cNvCxnSpPr/>
            <p:nvPr/>
          </p:nvCxnSpPr>
          <p:spPr>
            <a:xfrm>
              <a:off x="1089328" y="1380954"/>
              <a:ext cx="3562185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Conector recto 12">
              <a:extLst>
                <a:ext uri="{FF2B5EF4-FFF2-40B4-BE49-F238E27FC236}">
                  <a16:creationId xmlns:a16="http://schemas.microsoft.com/office/drawing/2014/main" id="{FF0615F5-297B-42CC-9227-B689F664423A}"/>
                </a:ext>
              </a:extLst>
            </p:cNvPr>
            <p:cNvCxnSpPr>
              <a:cxnSpLocks/>
            </p:cNvCxnSpPr>
            <p:nvPr/>
          </p:nvCxnSpPr>
          <p:spPr>
            <a:xfrm>
              <a:off x="1194019" y="1700333"/>
              <a:ext cx="1348376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" name="Conector recto 14">
              <a:extLst>
                <a:ext uri="{FF2B5EF4-FFF2-40B4-BE49-F238E27FC236}">
                  <a16:creationId xmlns:a16="http://schemas.microsoft.com/office/drawing/2014/main" id="{BD48C7B8-5CAC-4F82-9216-C8AB344C1EF2}"/>
                </a:ext>
              </a:extLst>
            </p:cNvPr>
            <p:cNvCxnSpPr>
              <a:cxnSpLocks/>
            </p:cNvCxnSpPr>
            <p:nvPr/>
          </p:nvCxnSpPr>
          <p:spPr>
            <a:xfrm>
              <a:off x="3228230" y="1700333"/>
              <a:ext cx="1423283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7" name="Grupo 26">
            <a:extLst>
              <a:ext uri="{FF2B5EF4-FFF2-40B4-BE49-F238E27FC236}">
                <a16:creationId xmlns:a16="http://schemas.microsoft.com/office/drawing/2014/main" id="{D011FB4B-7475-4BE9-A358-6DA41A8D12AD}"/>
              </a:ext>
            </a:extLst>
          </p:cNvPr>
          <p:cNvGrpSpPr/>
          <p:nvPr/>
        </p:nvGrpSpPr>
        <p:grpSpPr>
          <a:xfrm>
            <a:off x="899417" y="2332501"/>
            <a:ext cx="3359980" cy="319046"/>
            <a:chOff x="864702" y="1908569"/>
            <a:chExt cx="3359980" cy="319046"/>
          </a:xfrm>
        </p:grpSpPr>
        <p:sp>
          <p:nvSpPr>
            <p:cNvPr id="19" name="Rectángulo: esquinas redondeadas 18">
              <a:extLst>
                <a:ext uri="{FF2B5EF4-FFF2-40B4-BE49-F238E27FC236}">
                  <a16:creationId xmlns:a16="http://schemas.microsoft.com/office/drawing/2014/main" id="{90C1F828-0023-4BD0-AE55-1A1D3BABD5CA}"/>
                </a:ext>
              </a:extLst>
            </p:cNvPr>
            <p:cNvSpPr/>
            <p:nvPr/>
          </p:nvSpPr>
          <p:spPr>
            <a:xfrm>
              <a:off x="888509" y="1931042"/>
              <a:ext cx="3336173" cy="267576"/>
            </a:xfrm>
            <a:prstGeom prst="roundRect">
              <a:avLst>
                <a:gd name="adj" fmla="val 3808"/>
              </a:avLst>
            </a:prstGeom>
            <a:solidFill>
              <a:srgbClr val="E5EBF7"/>
            </a:solidFill>
            <a:ln w="6350"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20" name="Rectángulo 19">
              <a:extLst>
                <a:ext uri="{FF2B5EF4-FFF2-40B4-BE49-F238E27FC236}">
                  <a16:creationId xmlns:a16="http://schemas.microsoft.com/office/drawing/2014/main" id="{56986F0A-658A-4DCF-8EF6-0F185C7C5060}"/>
                </a:ext>
              </a:extLst>
            </p:cNvPr>
            <p:cNvSpPr/>
            <p:nvPr/>
          </p:nvSpPr>
          <p:spPr>
            <a:xfrm>
              <a:off x="864702" y="1910995"/>
              <a:ext cx="140708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Tipo de Servicio: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21" name="Rectángulo 20">
              <a:extLst>
                <a:ext uri="{FF2B5EF4-FFF2-40B4-BE49-F238E27FC236}">
                  <a16:creationId xmlns:a16="http://schemas.microsoft.com/office/drawing/2014/main" id="{6492D76D-BD6D-4616-9DE0-599FC92A6658}"/>
                </a:ext>
              </a:extLst>
            </p:cNvPr>
            <p:cNvSpPr/>
            <p:nvPr/>
          </p:nvSpPr>
          <p:spPr>
            <a:xfrm>
              <a:off x="1993616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2" name="Rectángulo 21">
              <a:extLst>
                <a:ext uri="{FF2B5EF4-FFF2-40B4-BE49-F238E27FC236}">
                  <a16:creationId xmlns:a16="http://schemas.microsoft.com/office/drawing/2014/main" id="{BE82BD38-E445-4696-A0AB-597A418C5665}"/>
                </a:ext>
              </a:extLst>
            </p:cNvPr>
            <p:cNvSpPr/>
            <p:nvPr/>
          </p:nvSpPr>
          <p:spPr>
            <a:xfrm>
              <a:off x="2072635" y="1908569"/>
              <a:ext cx="654616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Costura</a:t>
              </a:r>
            </a:p>
          </p:txBody>
        </p:sp>
        <p:sp>
          <p:nvSpPr>
            <p:cNvPr id="23" name="Rectángulo 22">
              <a:extLst>
                <a:ext uri="{FF2B5EF4-FFF2-40B4-BE49-F238E27FC236}">
                  <a16:creationId xmlns:a16="http://schemas.microsoft.com/office/drawing/2014/main" id="{68F4B250-3831-418F-BFC4-D431DBC2CA70}"/>
                </a:ext>
              </a:extLst>
            </p:cNvPr>
            <p:cNvSpPr/>
            <p:nvPr/>
          </p:nvSpPr>
          <p:spPr>
            <a:xfrm>
              <a:off x="2660329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4" name="Rectángulo 23">
              <a:extLst>
                <a:ext uri="{FF2B5EF4-FFF2-40B4-BE49-F238E27FC236}">
                  <a16:creationId xmlns:a16="http://schemas.microsoft.com/office/drawing/2014/main" id="{4AA89D6B-DBBA-402D-AEBE-71E144A67F00}"/>
                </a:ext>
              </a:extLst>
            </p:cNvPr>
            <p:cNvSpPr/>
            <p:nvPr/>
          </p:nvSpPr>
          <p:spPr>
            <a:xfrm>
              <a:off x="2750460" y="1915094"/>
              <a:ext cx="81676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Confección</a:t>
              </a:r>
            </a:p>
          </p:txBody>
        </p:sp>
        <p:sp>
          <p:nvSpPr>
            <p:cNvPr id="25" name="Rectángulo 24">
              <a:extLst>
                <a:ext uri="{FF2B5EF4-FFF2-40B4-BE49-F238E27FC236}">
                  <a16:creationId xmlns:a16="http://schemas.microsoft.com/office/drawing/2014/main" id="{E35C0224-B0B5-4F53-8A83-F99AB3741D53}"/>
                </a:ext>
              </a:extLst>
            </p:cNvPr>
            <p:cNvSpPr/>
            <p:nvPr/>
          </p:nvSpPr>
          <p:spPr>
            <a:xfrm>
              <a:off x="3522045" y="2000787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6" name="Rectángulo 25">
              <a:extLst>
                <a:ext uri="{FF2B5EF4-FFF2-40B4-BE49-F238E27FC236}">
                  <a16:creationId xmlns:a16="http://schemas.microsoft.com/office/drawing/2014/main" id="{6D0BC1E9-E235-4F61-AC23-ACA0B4CF88CA}"/>
                </a:ext>
              </a:extLst>
            </p:cNvPr>
            <p:cNvSpPr/>
            <p:nvPr/>
          </p:nvSpPr>
          <p:spPr>
            <a:xfrm>
              <a:off x="3612029" y="1915094"/>
              <a:ext cx="552402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Otros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sp>
        <p:nvSpPr>
          <p:cNvPr id="28" name="Rectángulo 27">
            <a:extLst>
              <a:ext uri="{FF2B5EF4-FFF2-40B4-BE49-F238E27FC236}">
                <a16:creationId xmlns:a16="http://schemas.microsoft.com/office/drawing/2014/main" id="{68588BD4-AE96-4CF9-9C4B-24A6D79FE99D}"/>
              </a:ext>
            </a:extLst>
          </p:cNvPr>
          <p:cNvSpPr/>
          <p:nvPr/>
        </p:nvSpPr>
        <p:spPr>
          <a:xfrm>
            <a:off x="354701" y="2633649"/>
            <a:ext cx="2183733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Descripción del Servicio:</a:t>
            </a:r>
            <a:endParaRPr lang="es-CL" dirty="0">
              <a:effectLst/>
              <a:latin typeface="Akazan Lt" panose="02000506020000020003" pitchFamily="2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pic>
        <p:nvPicPr>
          <p:cNvPr id="30" name="Imagen 29">
            <a:extLst>
              <a:ext uri="{FF2B5EF4-FFF2-40B4-BE49-F238E27FC236}">
                <a16:creationId xmlns:a16="http://schemas.microsoft.com/office/drawing/2014/main" id="{3E931A31-DC47-4A40-8DA9-8FC83A9306DD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203" t="66278" r="8673" b="23449"/>
          <a:stretch/>
        </p:blipFill>
        <p:spPr>
          <a:xfrm>
            <a:off x="440505" y="2944813"/>
            <a:ext cx="4301657" cy="738769"/>
          </a:xfrm>
          <a:prstGeom prst="rect">
            <a:avLst/>
          </a:prstGeom>
        </p:spPr>
      </p:pic>
      <p:grpSp>
        <p:nvGrpSpPr>
          <p:cNvPr id="76" name="Grupo 75">
            <a:extLst>
              <a:ext uri="{FF2B5EF4-FFF2-40B4-BE49-F238E27FC236}">
                <a16:creationId xmlns:a16="http://schemas.microsoft.com/office/drawing/2014/main" id="{EBD2F4EC-A8BF-4680-A871-AD5F1ACFA33A}"/>
              </a:ext>
            </a:extLst>
          </p:cNvPr>
          <p:cNvGrpSpPr/>
          <p:nvPr/>
        </p:nvGrpSpPr>
        <p:grpSpPr>
          <a:xfrm>
            <a:off x="513147" y="3825721"/>
            <a:ext cx="4187950" cy="1277269"/>
            <a:chOff x="425691" y="4023521"/>
            <a:chExt cx="4187950" cy="1277269"/>
          </a:xfrm>
        </p:grpSpPr>
        <p:sp>
          <p:nvSpPr>
            <p:cNvPr id="39" name="Rectángulo 38">
              <a:extLst>
                <a:ext uri="{FF2B5EF4-FFF2-40B4-BE49-F238E27FC236}">
                  <a16:creationId xmlns:a16="http://schemas.microsoft.com/office/drawing/2014/main" id="{02E4A93C-8F9C-4884-B2B6-80528735D3E3}"/>
                </a:ext>
              </a:extLst>
            </p:cNvPr>
            <p:cNvSpPr/>
            <p:nvPr/>
          </p:nvSpPr>
          <p:spPr>
            <a:xfrm>
              <a:off x="425691" y="4023521"/>
              <a:ext cx="118105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Ficha de Medidas</a:t>
              </a:r>
            </a:p>
          </p:txBody>
        </p:sp>
        <p:sp>
          <p:nvSpPr>
            <p:cNvPr id="41" name="Rectángulo 40">
              <a:extLst>
                <a:ext uri="{FF2B5EF4-FFF2-40B4-BE49-F238E27FC236}">
                  <a16:creationId xmlns:a16="http://schemas.microsoft.com/office/drawing/2014/main" id="{92B9E128-7B4C-45E7-9BA8-B9EA85687B92}"/>
                </a:ext>
              </a:extLst>
            </p:cNvPr>
            <p:cNvSpPr/>
            <p:nvPr/>
          </p:nvSpPr>
          <p:spPr>
            <a:xfrm>
              <a:off x="754528" y="4254831"/>
              <a:ext cx="66475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H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ombros</a:t>
              </a:r>
            </a:p>
          </p:txBody>
        </p:sp>
        <p:grpSp>
          <p:nvGrpSpPr>
            <p:cNvPr id="53" name="Grupo 52">
              <a:extLst>
                <a:ext uri="{FF2B5EF4-FFF2-40B4-BE49-F238E27FC236}">
                  <a16:creationId xmlns:a16="http://schemas.microsoft.com/office/drawing/2014/main" id="{F280F20A-CEEA-4B75-946C-268CF551042A}"/>
                </a:ext>
              </a:extLst>
            </p:cNvPr>
            <p:cNvGrpSpPr/>
            <p:nvPr/>
          </p:nvGrpSpPr>
          <p:grpSpPr>
            <a:xfrm>
              <a:off x="499785" y="4324233"/>
              <a:ext cx="319496" cy="903494"/>
              <a:chOff x="499785" y="4324233"/>
              <a:chExt cx="319496" cy="903494"/>
            </a:xfrm>
          </p:grpSpPr>
          <p:sp>
            <p:nvSpPr>
              <p:cNvPr id="40" name="Rectángulo 39">
                <a:extLst>
                  <a:ext uri="{FF2B5EF4-FFF2-40B4-BE49-F238E27FC236}">
                    <a16:creationId xmlns:a16="http://schemas.microsoft.com/office/drawing/2014/main" id="{E47B04F6-4E0C-443A-9D7F-51CC3A6E8167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 dirty="0"/>
              </a:p>
            </p:txBody>
          </p:sp>
          <p:sp>
            <p:nvSpPr>
              <p:cNvPr id="42" name="Rectángulo 41">
                <a:extLst>
                  <a:ext uri="{FF2B5EF4-FFF2-40B4-BE49-F238E27FC236}">
                    <a16:creationId xmlns:a16="http://schemas.microsoft.com/office/drawing/2014/main" id="{E0D8D7D1-E8A9-477D-BB59-7D4037A10AD8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3" name="Rectángulo 42">
                <a:extLst>
                  <a:ext uri="{FF2B5EF4-FFF2-40B4-BE49-F238E27FC236}">
                    <a16:creationId xmlns:a16="http://schemas.microsoft.com/office/drawing/2014/main" id="{F11EEA12-BB2F-4295-96AC-15AABB2EB594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4" name="Rectángulo 43">
                <a:extLst>
                  <a:ext uri="{FF2B5EF4-FFF2-40B4-BE49-F238E27FC236}">
                    <a16:creationId xmlns:a16="http://schemas.microsoft.com/office/drawing/2014/main" id="{4CA8619C-54F1-4E1B-8AD0-2AB97850AF39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5" name="Rectángulo 44">
                <a:extLst>
                  <a:ext uri="{FF2B5EF4-FFF2-40B4-BE49-F238E27FC236}">
                    <a16:creationId xmlns:a16="http://schemas.microsoft.com/office/drawing/2014/main" id="{A892E23F-412E-4C2B-BF07-19DEFB875F6D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48" name="Rectángulo 47">
              <a:extLst>
                <a:ext uri="{FF2B5EF4-FFF2-40B4-BE49-F238E27FC236}">
                  <a16:creationId xmlns:a16="http://schemas.microsoft.com/office/drawing/2014/main" id="{F61B7A8A-9FD8-4CD0-98C1-D19A7D442815}"/>
                </a:ext>
              </a:extLst>
            </p:cNvPr>
            <p:cNvSpPr/>
            <p:nvPr/>
          </p:nvSpPr>
          <p:spPr>
            <a:xfrm>
              <a:off x="754528" y="4446790"/>
              <a:ext cx="66475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Busto</a:t>
              </a:r>
            </a:p>
          </p:txBody>
        </p:sp>
        <p:sp>
          <p:nvSpPr>
            <p:cNvPr id="49" name="Rectángulo 48">
              <a:extLst>
                <a:ext uri="{FF2B5EF4-FFF2-40B4-BE49-F238E27FC236}">
                  <a16:creationId xmlns:a16="http://schemas.microsoft.com/office/drawing/2014/main" id="{CB2C72A1-AB47-4A03-B163-24BB2C1F201C}"/>
                </a:ext>
              </a:extLst>
            </p:cNvPr>
            <p:cNvSpPr/>
            <p:nvPr/>
          </p:nvSpPr>
          <p:spPr>
            <a:xfrm>
              <a:off x="754528" y="4627222"/>
              <a:ext cx="934027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Larg</a:t>
              </a: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 Espalda</a:t>
              </a:r>
            </a:p>
          </p:txBody>
        </p:sp>
        <p:sp>
          <p:nvSpPr>
            <p:cNvPr id="50" name="Rectángulo 49">
              <a:extLst>
                <a:ext uri="{FF2B5EF4-FFF2-40B4-BE49-F238E27FC236}">
                  <a16:creationId xmlns:a16="http://schemas.microsoft.com/office/drawing/2014/main" id="{C5BC14CB-F47E-4D58-8F68-DDE41F381913}"/>
                </a:ext>
              </a:extLst>
            </p:cNvPr>
            <p:cNvSpPr/>
            <p:nvPr/>
          </p:nvSpPr>
          <p:spPr>
            <a:xfrm>
              <a:off x="754528" y="4819750"/>
              <a:ext cx="934027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Busto</a:t>
              </a:r>
            </a:p>
          </p:txBody>
        </p:sp>
        <p:sp>
          <p:nvSpPr>
            <p:cNvPr id="52" name="Rectángulo 51">
              <a:extLst>
                <a:ext uri="{FF2B5EF4-FFF2-40B4-BE49-F238E27FC236}">
                  <a16:creationId xmlns:a16="http://schemas.microsoft.com/office/drawing/2014/main" id="{39884370-F146-4FD9-9DE4-63D0F5CF1CFD}"/>
                </a:ext>
              </a:extLst>
            </p:cNvPr>
            <p:cNvSpPr/>
            <p:nvPr/>
          </p:nvSpPr>
          <p:spPr>
            <a:xfrm>
              <a:off x="763644" y="5019073"/>
              <a:ext cx="54205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</a:t>
              </a:r>
            </a:p>
          </p:txBody>
        </p:sp>
        <p:grpSp>
          <p:nvGrpSpPr>
            <p:cNvPr id="54" name="Grupo 53">
              <a:extLst>
                <a:ext uri="{FF2B5EF4-FFF2-40B4-BE49-F238E27FC236}">
                  <a16:creationId xmlns:a16="http://schemas.microsoft.com/office/drawing/2014/main" id="{899D3852-9FE5-4802-ABAC-63F149199D1B}"/>
                </a:ext>
              </a:extLst>
            </p:cNvPr>
            <p:cNvGrpSpPr/>
            <p:nvPr/>
          </p:nvGrpSpPr>
          <p:grpSpPr>
            <a:xfrm>
              <a:off x="1603520" y="4324233"/>
              <a:ext cx="319496" cy="903494"/>
              <a:chOff x="499785" y="4324233"/>
              <a:chExt cx="319496" cy="903494"/>
            </a:xfrm>
          </p:grpSpPr>
          <p:sp>
            <p:nvSpPr>
              <p:cNvPr id="55" name="Rectángulo 54">
                <a:extLst>
                  <a:ext uri="{FF2B5EF4-FFF2-40B4-BE49-F238E27FC236}">
                    <a16:creationId xmlns:a16="http://schemas.microsoft.com/office/drawing/2014/main" id="{B9500116-F8A0-4B60-A41D-DDA61DAD96E1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6" name="Rectángulo 55">
                <a:extLst>
                  <a:ext uri="{FF2B5EF4-FFF2-40B4-BE49-F238E27FC236}">
                    <a16:creationId xmlns:a16="http://schemas.microsoft.com/office/drawing/2014/main" id="{32936542-49CC-49B3-82EB-7BF61A120F45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7" name="Rectángulo 56">
                <a:extLst>
                  <a:ext uri="{FF2B5EF4-FFF2-40B4-BE49-F238E27FC236}">
                    <a16:creationId xmlns:a16="http://schemas.microsoft.com/office/drawing/2014/main" id="{8750774D-2064-4D64-A3A9-4DF20C839018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8" name="Rectángulo 57">
                <a:extLst>
                  <a:ext uri="{FF2B5EF4-FFF2-40B4-BE49-F238E27FC236}">
                    <a16:creationId xmlns:a16="http://schemas.microsoft.com/office/drawing/2014/main" id="{83283F80-022F-44A8-A5C5-F600B41761E0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9" name="Rectángulo 58">
                <a:extLst>
                  <a:ext uri="{FF2B5EF4-FFF2-40B4-BE49-F238E27FC236}">
                    <a16:creationId xmlns:a16="http://schemas.microsoft.com/office/drawing/2014/main" id="{B3B65F57-430F-44F5-B56A-77EC86B78C32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60" name="Rectángulo 59">
              <a:extLst>
                <a:ext uri="{FF2B5EF4-FFF2-40B4-BE49-F238E27FC236}">
                  <a16:creationId xmlns:a16="http://schemas.microsoft.com/office/drawing/2014/main" id="{6466DA8E-C652-4658-9DE6-CC4010FF4254}"/>
                </a:ext>
              </a:extLst>
            </p:cNvPr>
            <p:cNvSpPr/>
            <p:nvPr/>
          </p:nvSpPr>
          <p:spPr>
            <a:xfrm>
              <a:off x="1857045" y="4249221"/>
              <a:ext cx="140225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Frente </a:t>
              </a:r>
            </a:p>
          </p:txBody>
        </p:sp>
        <p:sp>
          <p:nvSpPr>
            <p:cNvPr id="61" name="Rectángulo 60">
              <a:extLst>
                <a:ext uri="{FF2B5EF4-FFF2-40B4-BE49-F238E27FC236}">
                  <a16:creationId xmlns:a16="http://schemas.microsoft.com/office/drawing/2014/main" id="{31371062-0AD6-4B71-A228-5A8B2CD3F31E}"/>
                </a:ext>
              </a:extLst>
            </p:cNvPr>
            <p:cNvSpPr/>
            <p:nvPr/>
          </p:nvSpPr>
          <p:spPr>
            <a:xfrm>
              <a:off x="1857045" y="4448480"/>
              <a:ext cx="1327750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Costado</a:t>
              </a:r>
            </a:p>
          </p:txBody>
        </p:sp>
        <p:sp>
          <p:nvSpPr>
            <p:cNvPr id="62" name="Rectángulo 61">
              <a:extLst>
                <a:ext uri="{FF2B5EF4-FFF2-40B4-BE49-F238E27FC236}">
                  <a16:creationId xmlns:a16="http://schemas.microsoft.com/office/drawing/2014/main" id="{5A4E51EF-8D78-4EC7-9B0F-BE0BEA9BB197}"/>
                </a:ext>
              </a:extLst>
            </p:cNvPr>
            <p:cNvSpPr/>
            <p:nvPr/>
          </p:nvSpPr>
          <p:spPr>
            <a:xfrm>
              <a:off x="1867696" y="4627222"/>
              <a:ext cx="60857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Cadera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63" name="Rectángulo 62">
              <a:extLst>
                <a:ext uri="{FF2B5EF4-FFF2-40B4-BE49-F238E27FC236}">
                  <a16:creationId xmlns:a16="http://schemas.microsoft.com/office/drawing/2014/main" id="{14010947-628E-4464-9589-CBFF26BCD86C}"/>
                </a:ext>
              </a:extLst>
            </p:cNvPr>
            <p:cNvSpPr/>
            <p:nvPr/>
          </p:nvSpPr>
          <p:spPr>
            <a:xfrm>
              <a:off x="1867696" y="4813319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Rodilla</a:t>
              </a:r>
            </a:p>
          </p:txBody>
        </p:sp>
        <p:sp>
          <p:nvSpPr>
            <p:cNvPr id="64" name="Rectángulo 63">
              <a:extLst>
                <a:ext uri="{FF2B5EF4-FFF2-40B4-BE49-F238E27FC236}">
                  <a16:creationId xmlns:a16="http://schemas.microsoft.com/office/drawing/2014/main" id="{B9F5A617-31DA-4B42-AA9F-20464752E28F}"/>
                </a:ext>
              </a:extLst>
            </p:cNvPr>
            <p:cNvSpPr/>
            <p:nvPr/>
          </p:nvSpPr>
          <p:spPr>
            <a:xfrm>
              <a:off x="1862655" y="5016100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Rodilla</a:t>
              </a:r>
            </a:p>
          </p:txBody>
        </p:sp>
        <p:grpSp>
          <p:nvGrpSpPr>
            <p:cNvPr id="65" name="Grupo 64">
              <a:extLst>
                <a:ext uri="{FF2B5EF4-FFF2-40B4-BE49-F238E27FC236}">
                  <a16:creationId xmlns:a16="http://schemas.microsoft.com/office/drawing/2014/main" id="{320CD5EF-93F7-494C-8D7A-6A0B8DEABED7}"/>
                </a:ext>
              </a:extLst>
            </p:cNvPr>
            <p:cNvGrpSpPr/>
            <p:nvPr/>
          </p:nvGrpSpPr>
          <p:grpSpPr>
            <a:xfrm>
              <a:off x="3122565" y="4330398"/>
              <a:ext cx="319496" cy="903494"/>
              <a:chOff x="499785" y="4324233"/>
              <a:chExt cx="319496" cy="903494"/>
            </a:xfrm>
          </p:grpSpPr>
          <p:sp>
            <p:nvSpPr>
              <p:cNvPr id="66" name="Rectángulo 65">
                <a:extLst>
                  <a:ext uri="{FF2B5EF4-FFF2-40B4-BE49-F238E27FC236}">
                    <a16:creationId xmlns:a16="http://schemas.microsoft.com/office/drawing/2014/main" id="{F5AFC7C4-3C8D-4234-9F99-591641CB149C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7" name="Rectángulo 66">
                <a:extLst>
                  <a:ext uri="{FF2B5EF4-FFF2-40B4-BE49-F238E27FC236}">
                    <a16:creationId xmlns:a16="http://schemas.microsoft.com/office/drawing/2014/main" id="{672EC4D9-7968-40EF-8E37-0AB1B0B57B4D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8" name="Rectángulo 67">
                <a:extLst>
                  <a:ext uri="{FF2B5EF4-FFF2-40B4-BE49-F238E27FC236}">
                    <a16:creationId xmlns:a16="http://schemas.microsoft.com/office/drawing/2014/main" id="{79992F34-89A5-437A-A008-60DF00CD58FB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9" name="Rectángulo 68">
                <a:extLst>
                  <a:ext uri="{FF2B5EF4-FFF2-40B4-BE49-F238E27FC236}">
                    <a16:creationId xmlns:a16="http://schemas.microsoft.com/office/drawing/2014/main" id="{5A44A7C8-1EF2-4BA3-A253-805C71A8205A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70" name="Rectángulo 69">
                <a:extLst>
                  <a:ext uri="{FF2B5EF4-FFF2-40B4-BE49-F238E27FC236}">
                    <a16:creationId xmlns:a16="http://schemas.microsoft.com/office/drawing/2014/main" id="{9FCEB1F4-D108-40F4-9C61-46A7811EF12A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71" name="Rectángulo 70">
              <a:extLst>
                <a:ext uri="{FF2B5EF4-FFF2-40B4-BE49-F238E27FC236}">
                  <a16:creationId xmlns:a16="http://schemas.microsoft.com/office/drawing/2014/main" id="{7667203C-F86F-4632-8695-E8C8F777376B}"/>
                </a:ext>
              </a:extLst>
            </p:cNvPr>
            <p:cNvSpPr/>
            <p:nvPr/>
          </p:nvSpPr>
          <p:spPr>
            <a:xfrm>
              <a:off x="3391445" y="4257235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Pantalones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2" name="Rectángulo 71">
              <a:extLst>
                <a:ext uri="{FF2B5EF4-FFF2-40B4-BE49-F238E27FC236}">
                  <a16:creationId xmlns:a16="http://schemas.microsoft.com/office/drawing/2014/main" id="{58BFB19A-50EB-45F1-A3CE-85D479F6FF63}"/>
                </a:ext>
              </a:extLst>
            </p:cNvPr>
            <p:cNvSpPr/>
            <p:nvPr/>
          </p:nvSpPr>
          <p:spPr>
            <a:xfrm>
              <a:off x="3392643" y="4443247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Falda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3" name="Rectángulo 72">
              <a:extLst>
                <a:ext uri="{FF2B5EF4-FFF2-40B4-BE49-F238E27FC236}">
                  <a16:creationId xmlns:a16="http://schemas.microsoft.com/office/drawing/2014/main" id="{1D61C0AB-6E23-4955-B604-F5425931A240}"/>
                </a:ext>
              </a:extLst>
            </p:cNvPr>
            <p:cNvSpPr/>
            <p:nvPr/>
          </p:nvSpPr>
          <p:spPr>
            <a:xfrm>
              <a:off x="3388231" y="4632248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Brazos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4" name="Rectángulo 73">
              <a:extLst>
                <a:ext uri="{FF2B5EF4-FFF2-40B4-BE49-F238E27FC236}">
                  <a16:creationId xmlns:a16="http://schemas.microsoft.com/office/drawing/2014/main" id="{82FFD66E-2E43-472B-9751-82F25D60E63F}"/>
                </a:ext>
              </a:extLst>
            </p:cNvPr>
            <p:cNvSpPr/>
            <p:nvPr/>
          </p:nvSpPr>
          <p:spPr>
            <a:xfrm>
              <a:off x="3391445" y="4824776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Brazos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5" name="Rectángulo 74">
              <a:extLst>
                <a:ext uri="{FF2B5EF4-FFF2-40B4-BE49-F238E27FC236}">
                  <a16:creationId xmlns:a16="http://schemas.microsoft.com/office/drawing/2014/main" id="{567DC8AA-44AB-4858-80A5-59093DB9B205}"/>
                </a:ext>
              </a:extLst>
            </p:cNvPr>
            <p:cNvSpPr/>
            <p:nvPr/>
          </p:nvSpPr>
          <p:spPr>
            <a:xfrm>
              <a:off x="3392014" y="5019687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Puños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77" name="Grupo 76">
            <a:extLst>
              <a:ext uri="{FF2B5EF4-FFF2-40B4-BE49-F238E27FC236}">
                <a16:creationId xmlns:a16="http://schemas.microsoft.com/office/drawing/2014/main" id="{E1C409F8-653D-4D9B-BD5A-C6F51AAA093A}"/>
              </a:ext>
            </a:extLst>
          </p:cNvPr>
          <p:cNvGrpSpPr/>
          <p:nvPr/>
        </p:nvGrpSpPr>
        <p:grpSpPr>
          <a:xfrm>
            <a:off x="827247" y="5284367"/>
            <a:ext cx="3869438" cy="314947"/>
            <a:chOff x="846774" y="1908569"/>
            <a:chExt cx="3869438" cy="314947"/>
          </a:xfrm>
        </p:grpSpPr>
        <p:sp>
          <p:nvSpPr>
            <p:cNvPr id="78" name="Rectángulo: esquinas redondeadas 77">
              <a:extLst>
                <a:ext uri="{FF2B5EF4-FFF2-40B4-BE49-F238E27FC236}">
                  <a16:creationId xmlns:a16="http://schemas.microsoft.com/office/drawing/2014/main" id="{2060D2E5-A165-4593-B293-BEB07BBA723F}"/>
                </a:ext>
              </a:extLst>
            </p:cNvPr>
            <p:cNvSpPr/>
            <p:nvPr/>
          </p:nvSpPr>
          <p:spPr>
            <a:xfrm>
              <a:off x="888509" y="1931042"/>
              <a:ext cx="3548063" cy="267576"/>
            </a:xfrm>
            <a:prstGeom prst="roundRect">
              <a:avLst>
                <a:gd name="adj" fmla="val 3808"/>
              </a:avLst>
            </a:prstGeom>
            <a:solidFill>
              <a:srgbClr val="E5EBF7"/>
            </a:solidFill>
            <a:ln w="6350"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79" name="Rectángulo 78">
              <a:extLst>
                <a:ext uri="{FF2B5EF4-FFF2-40B4-BE49-F238E27FC236}">
                  <a16:creationId xmlns:a16="http://schemas.microsoft.com/office/drawing/2014/main" id="{E7877A37-7626-4D32-BC91-E7815A0457B0}"/>
                </a:ext>
              </a:extLst>
            </p:cNvPr>
            <p:cNvSpPr/>
            <p:nvPr/>
          </p:nvSpPr>
          <p:spPr>
            <a:xfrm>
              <a:off x="846774" y="1910995"/>
              <a:ext cx="140708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Material Utilizado</a:t>
              </a:r>
            </a:p>
          </p:txBody>
        </p:sp>
        <p:sp>
          <p:nvSpPr>
            <p:cNvPr id="80" name="Rectángulo 79">
              <a:extLst>
                <a:ext uri="{FF2B5EF4-FFF2-40B4-BE49-F238E27FC236}">
                  <a16:creationId xmlns:a16="http://schemas.microsoft.com/office/drawing/2014/main" id="{EED52FFC-D234-4972-9362-CCA8BD8E1E1D}"/>
                </a:ext>
              </a:extLst>
            </p:cNvPr>
            <p:cNvSpPr/>
            <p:nvPr/>
          </p:nvSpPr>
          <p:spPr>
            <a:xfrm>
              <a:off x="1951784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81" name="Rectángulo 80">
              <a:extLst>
                <a:ext uri="{FF2B5EF4-FFF2-40B4-BE49-F238E27FC236}">
                  <a16:creationId xmlns:a16="http://schemas.microsoft.com/office/drawing/2014/main" id="{810D7B33-A378-48EE-81DB-D80ABF08CAFF}"/>
                </a:ext>
              </a:extLst>
            </p:cNvPr>
            <p:cNvSpPr/>
            <p:nvPr/>
          </p:nvSpPr>
          <p:spPr>
            <a:xfrm>
              <a:off x="2018850" y="1908569"/>
              <a:ext cx="1230415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Traído por cliente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82" name="Rectángulo 81">
              <a:extLst>
                <a:ext uri="{FF2B5EF4-FFF2-40B4-BE49-F238E27FC236}">
                  <a16:creationId xmlns:a16="http://schemas.microsoft.com/office/drawing/2014/main" id="{C6BA340D-8998-4AB9-89C7-B008C984CE74}"/>
                </a:ext>
              </a:extLst>
            </p:cNvPr>
            <p:cNvSpPr/>
            <p:nvPr/>
          </p:nvSpPr>
          <p:spPr>
            <a:xfrm>
              <a:off x="3114635" y="2000787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85" name="Rectángulo 84">
              <a:extLst>
                <a:ext uri="{FF2B5EF4-FFF2-40B4-BE49-F238E27FC236}">
                  <a16:creationId xmlns:a16="http://schemas.microsoft.com/office/drawing/2014/main" id="{E804BDC5-B8E3-4BEE-B9A1-7A7F9FE1772F}"/>
                </a:ext>
              </a:extLst>
            </p:cNvPr>
            <p:cNvSpPr/>
            <p:nvPr/>
          </p:nvSpPr>
          <p:spPr>
            <a:xfrm>
              <a:off x="3194974" y="1908569"/>
              <a:ext cx="152123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Comprado por uno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pic>
        <p:nvPicPr>
          <p:cNvPr id="86" name="Imagen 85">
            <a:extLst>
              <a:ext uri="{FF2B5EF4-FFF2-40B4-BE49-F238E27FC236}">
                <a16:creationId xmlns:a16="http://schemas.microsoft.com/office/drawing/2014/main" id="{5E40D706-1789-41B8-8B26-B918DFB9E15B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203" t="66278" r="8673" b="23356"/>
          <a:stretch/>
        </p:blipFill>
        <p:spPr>
          <a:xfrm>
            <a:off x="420002" y="5572807"/>
            <a:ext cx="4301657" cy="745544"/>
          </a:xfrm>
          <a:prstGeom prst="rect">
            <a:avLst/>
          </a:prstGeom>
        </p:spPr>
      </p:pic>
      <p:grpSp>
        <p:nvGrpSpPr>
          <p:cNvPr id="99" name="Grupo 98">
            <a:extLst>
              <a:ext uri="{FF2B5EF4-FFF2-40B4-BE49-F238E27FC236}">
                <a16:creationId xmlns:a16="http://schemas.microsoft.com/office/drawing/2014/main" id="{A495B0AB-2D8A-4029-A820-29583E476264}"/>
              </a:ext>
            </a:extLst>
          </p:cNvPr>
          <p:cNvGrpSpPr/>
          <p:nvPr/>
        </p:nvGrpSpPr>
        <p:grpSpPr>
          <a:xfrm>
            <a:off x="513886" y="6402346"/>
            <a:ext cx="4328637" cy="751470"/>
            <a:chOff x="507023" y="6357999"/>
            <a:chExt cx="4328637" cy="751470"/>
          </a:xfrm>
        </p:grpSpPr>
        <p:sp>
          <p:nvSpPr>
            <p:cNvPr id="88" name="Rectángulo 87">
              <a:extLst>
                <a:ext uri="{FF2B5EF4-FFF2-40B4-BE49-F238E27FC236}">
                  <a16:creationId xmlns:a16="http://schemas.microsoft.com/office/drawing/2014/main" id="{CABB359B-7FAA-4851-BFBB-C7E16CD1F9CA}"/>
                </a:ext>
              </a:extLst>
            </p:cNvPr>
            <p:cNvSpPr/>
            <p:nvPr/>
          </p:nvSpPr>
          <p:spPr>
            <a:xfrm>
              <a:off x="507023" y="6357999"/>
              <a:ext cx="1590222" cy="34394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6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Formas de Pago</a:t>
              </a:r>
              <a:endParaRPr lang="es-CL" sz="16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89" name="Rectángulo 88">
              <a:extLst>
                <a:ext uri="{FF2B5EF4-FFF2-40B4-BE49-F238E27FC236}">
                  <a16:creationId xmlns:a16="http://schemas.microsoft.com/office/drawing/2014/main" id="{5C3FB13F-67AB-4E67-B8DB-16F6AEF462D6}"/>
                </a:ext>
              </a:extLst>
            </p:cNvPr>
            <p:cNvSpPr/>
            <p:nvPr/>
          </p:nvSpPr>
          <p:spPr>
            <a:xfrm>
              <a:off x="508665" y="6755574"/>
              <a:ext cx="118105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Total a Pagar: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90" name="Conector recto 89">
              <a:extLst>
                <a:ext uri="{FF2B5EF4-FFF2-40B4-BE49-F238E27FC236}">
                  <a16:creationId xmlns:a16="http://schemas.microsoft.com/office/drawing/2014/main" id="{E991F5D5-602F-41C6-A05E-4F641BA735F5}"/>
                </a:ext>
              </a:extLst>
            </p:cNvPr>
            <p:cNvCxnSpPr>
              <a:cxnSpLocks/>
            </p:cNvCxnSpPr>
            <p:nvPr/>
          </p:nvCxnSpPr>
          <p:spPr>
            <a:xfrm>
              <a:off x="1405339" y="6956676"/>
              <a:ext cx="1125661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3" name="Rectángulo 92">
              <a:extLst>
                <a:ext uri="{FF2B5EF4-FFF2-40B4-BE49-F238E27FC236}">
                  <a16:creationId xmlns:a16="http://schemas.microsoft.com/office/drawing/2014/main" id="{6EBF0BAA-1830-4082-9014-C97DF0F57357}"/>
                </a:ext>
              </a:extLst>
            </p:cNvPr>
            <p:cNvSpPr/>
            <p:nvPr/>
          </p:nvSpPr>
          <p:spPr>
            <a:xfrm>
              <a:off x="2618328" y="6480608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94" name="Rectángulo 93">
              <a:extLst>
                <a:ext uri="{FF2B5EF4-FFF2-40B4-BE49-F238E27FC236}">
                  <a16:creationId xmlns:a16="http://schemas.microsoft.com/office/drawing/2014/main" id="{6B27A875-5C49-4CE4-884A-53A0A9CD71C2}"/>
                </a:ext>
              </a:extLst>
            </p:cNvPr>
            <p:cNvSpPr/>
            <p:nvPr/>
          </p:nvSpPr>
          <p:spPr>
            <a:xfrm>
              <a:off x="2698547" y="6392360"/>
              <a:ext cx="213711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50% Adel</a:t>
              </a: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anto / 50% Entrega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5" name="Rectángulo 94">
              <a:extLst>
                <a:ext uri="{FF2B5EF4-FFF2-40B4-BE49-F238E27FC236}">
                  <a16:creationId xmlns:a16="http://schemas.microsoft.com/office/drawing/2014/main" id="{796D9CDE-CE6A-44BC-B977-018DBDB7ADB1}"/>
                </a:ext>
              </a:extLst>
            </p:cNvPr>
            <p:cNvSpPr/>
            <p:nvPr/>
          </p:nvSpPr>
          <p:spPr>
            <a:xfrm>
              <a:off x="2618327" y="6671604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96" name="Rectángulo 95">
              <a:extLst>
                <a:ext uri="{FF2B5EF4-FFF2-40B4-BE49-F238E27FC236}">
                  <a16:creationId xmlns:a16="http://schemas.microsoft.com/office/drawing/2014/main" id="{E1A9C05A-E9F5-40BA-9B89-F4925868A6E2}"/>
                </a:ext>
              </a:extLst>
            </p:cNvPr>
            <p:cNvSpPr/>
            <p:nvPr/>
          </p:nvSpPr>
          <p:spPr>
            <a:xfrm>
              <a:off x="2698547" y="6590190"/>
              <a:ext cx="125637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Tarjeta de Crédito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7" name="Rectángulo 96">
              <a:extLst>
                <a:ext uri="{FF2B5EF4-FFF2-40B4-BE49-F238E27FC236}">
                  <a16:creationId xmlns:a16="http://schemas.microsoft.com/office/drawing/2014/main" id="{FDB9D3DA-79A0-4743-B169-42B0206C7917}"/>
                </a:ext>
              </a:extLst>
            </p:cNvPr>
            <p:cNvSpPr/>
            <p:nvPr/>
          </p:nvSpPr>
          <p:spPr>
            <a:xfrm>
              <a:off x="2734595" y="6796948"/>
              <a:ext cx="125637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Pago Completo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8" name="Rectángulo 97">
              <a:extLst>
                <a:ext uri="{FF2B5EF4-FFF2-40B4-BE49-F238E27FC236}">
                  <a16:creationId xmlns:a16="http://schemas.microsoft.com/office/drawing/2014/main" id="{C23ACB03-E850-4859-963B-A4D496E13724}"/>
                </a:ext>
              </a:extLst>
            </p:cNvPr>
            <p:cNvSpPr/>
            <p:nvPr/>
          </p:nvSpPr>
          <p:spPr>
            <a:xfrm>
              <a:off x="2618327" y="6872424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</p:grpSp>
      <p:sp>
        <p:nvSpPr>
          <p:cNvPr id="83" name="Rectángulo 82">
            <a:extLst>
              <a:ext uri="{FF2B5EF4-FFF2-40B4-BE49-F238E27FC236}">
                <a16:creationId xmlns:a16="http://schemas.microsoft.com/office/drawing/2014/main" id="{FF1B5714-D46E-4962-9BD8-8C3EB344E93F}"/>
              </a:ext>
            </a:extLst>
          </p:cNvPr>
          <p:cNvSpPr/>
          <p:nvPr/>
        </p:nvSpPr>
        <p:spPr>
          <a:xfrm>
            <a:off x="551357" y="63750"/>
            <a:ext cx="4148168" cy="107830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07000"/>
              </a:lnSpc>
              <a:spcAft>
                <a:spcPts val="726"/>
              </a:spcAft>
            </a:pPr>
            <a:r>
              <a:rPr lang="es-CL" sz="5988" dirty="0">
                <a:solidFill>
                  <a:schemeClr val="bg1"/>
                </a:solidFill>
                <a:latin typeface="Angelface" pitchFamily="50" charset="0"/>
                <a:ea typeface="Calibri" panose="020F0502020204030204" pitchFamily="34" charset="0"/>
                <a:cs typeface="Times New Roman" panose="02020603050405020304" pitchFamily="18" charset="0"/>
              </a:rPr>
              <a:t>Ordenes de Venta</a:t>
            </a:r>
            <a:endParaRPr lang="es-CL" sz="6532" dirty="0">
              <a:solidFill>
                <a:schemeClr val="bg1"/>
              </a:solidFill>
              <a:latin typeface="Angelface" pitchFamily="50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101" name="Rectángulo: esquinas redondeadas 100">
            <a:extLst>
              <a:ext uri="{FF2B5EF4-FFF2-40B4-BE49-F238E27FC236}">
                <a16:creationId xmlns:a16="http://schemas.microsoft.com/office/drawing/2014/main" id="{0A155951-9671-4EA6-9BA5-4894C98CB333}"/>
              </a:ext>
            </a:extLst>
          </p:cNvPr>
          <p:cNvSpPr/>
          <p:nvPr/>
        </p:nvSpPr>
        <p:spPr>
          <a:xfrm>
            <a:off x="473237" y="1582469"/>
            <a:ext cx="4223447" cy="604994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111" name="Rectángulo: esquinas redondeadas 110">
            <a:extLst>
              <a:ext uri="{FF2B5EF4-FFF2-40B4-BE49-F238E27FC236}">
                <a16:creationId xmlns:a16="http://schemas.microsoft.com/office/drawing/2014/main" id="{2F0F5CEE-A183-4B39-8715-F1C8F735566B}"/>
              </a:ext>
            </a:extLst>
          </p:cNvPr>
          <p:cNvSpPr/>
          <p:nvPr/>
        </p:nvSpPr>
        <p:spPr>
          <a:xfrm>
            <a:off x="524368" y="3850804"/>
            <a:ext cx="4115236" cy="1279658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113" name="Rectángulo: esquinas redondeadas 112">
            <a:extLst>
              <a:ext uri="{FF2B5EF4-FFF2-40B4-BE49-F238E27FC236}">
                <a16:creationId xmlns:a16="http://schemas.microsoft.com/office/drawing/2014/main" id="{907035ED-50C6-4207-BD92-D5027B05F656}"/>
              </a:ext>
            </a:extLst>
          </p:cNvPr>
          <p:cNvSpPr/>
          <p:nvPr/>
        </p:nvSpPr>
        <p:spPr>
          <a:xfrm>
            <a:off x="521789" y="6431097"/>
            <a:ext cx="4115236" cy="762266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</p:spTree>
    <p:extLst>
      <p:ext uri="{BB962C8B-B14F-4D97-AF65-F5344CB8AC3E}">
        <p14:creationId xmlns:p14="http://schemas.microsoft.com/office/powerpoint/2010/main" val="3976329371"/>
      </p:ext>
    </p:extLst>
  </p:cSld>
  <p:clrMapOvr>
    <a:masterClrMapping/>
  </p:clrMapOvr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4" name="Imagen 113">
            <a:extLst>
              <a:ext uri="{FF2B5EF4-FFF2-40B4-BE49-F238E27FC236}">
                <a16:creationId xmlns:a16="http://schemas.microsoft.com/office/drawing/2014/main" id="{E2C72D66-3C05-40F4-818E-4CB8631B94FA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26633" t="9514" r="29569" b="27352"/>
          <a:stretch/>
        </p:blipFill>
        <p:spPr>
          <a:xfrm rot="16200000">
            <a:off x="2185505" y="-1998928"/>
            <a:ext cx="697876" cy="5068891"/>
          </a:xfrm>
          <a:prstGeom prst="rect">
            <a:avLst/>
          </a:prstGeom>
        </p:spPr>
      </p:pic>
      <p:sp>
        <p:nvSpPr>
          <p:cNvPr id="112" name="Rectángulo: esquinas redondeadas 111">
            <a:extLst>
              <a:ext uri="{FF2B5EF4-FFF2-40B4-BE49-F238E27FC236}">
                <a16:creationId xmlns:a16="http://schemas.microsoft.com/office/drawing/2014/main" id="{E115D612-3661-42A9-A486-91A7B88EA55F}"/>
              </a:ext>
            </a:extLst>
          </p:cNvPr>
          <p:cNvSpPr/>
          <p:nvPr/>
        </p:nvSpPr>
        <p:spPr>
          <a:xfrm>
            <a:off x="440504" y="6367648"/>
            <a:ext cx="4290148" cy="890633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110" name="Rectángulo: esquinas redondeadas 109">
            <a:extLst>
              <a:ext uri="{FF2B5EF4-FFF2-40B4-BE49-F238E27FC236}">
                <a16:creationId xmlns:a16="http://schemas.microsoft.com/office/drawing/2014/main" id="{9B78243E-FF09-471B-A928-593DCFE6BCF1}"/>
              </a:ext>
            </a:extLst>
          </p:cNvPr>
          <p:cNvSpPr/>
          <p:nvPr/>
        </p:nvSpPr>
        <p:spPr>
          <a:xfrm>
            <a:off x="440505" y="3776826"/>
            <a:ext cx="4290148" cy="1439386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84" name="Rectángulo: esquinas redondeadas 83">
            <a:extLst>
              <a:ext uri="{FF2B5EF4-FFF2-40B4-BE49-F238E27FC236}">
                <a16:creationId xmlns:a16="http://schemas.microsoft.com/office/drawing/2014/main" id="{AD7414DD-8DE6-45B8-8112-9BDDF0B186AF}"/>
              </a:ext>
            </a:extLst>
          </p:cNvPr>
          <p:cNvSpPr/>
          <p:nvPr/>
        </p:nvSpPr>
        <p:spPr>
          <a:xfrm>
            <a:off x="420001" y="1536627"/>
            <a:ext cx="4310651" cy="697874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2" name="Rectángulo: esquinas redondeadas 1">
            <a:extLst>
              <a:ext uri="{FF2B5EF4-FFF2-40B4-BE49-F238E27FC236}">
                <a16:creationId xmlns:a16="http://schemas.microsoft.com/office/drawing/2014/main" id="{99FF4510-806D-4AC7-8D73-69B355A697B8}"/>
              </a:ext>
            </a:extLst>
          </p:cNvPr>
          <p:cNvSpPr/>
          <p:nvPr/>
        </p:nvSpPr>
        <p:spPr>
          <a:xfrm>
            <a:off x="1308997" y="1142665"/>
            <a:ext cx="1021080" cy="217998"/>
          </a:xfrm>
          <a:prstGeom prst="roundRect">
            <a:avLst>
              <a:gd name="adj" fmla="val 0"/>
            </a:avLst>
          </a:prstGeom>
          <a:noFill/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4" name="Rectángulo 3">
            <a:extLst>
              <a:ext uri="{FF2B5EF4-FFF2-40B4-BE49-F238E27FC236}">
                <a16:creationId xmlns:a16="http://schemas.microsoft.com/office/drawing/2014/main" id="{2AFB77A1-E7B9-4F47-9144-3CC7BDF7EE3D}"/>
              </a:ext>
            </a:extLst>
          </p:cNvPr>
          <p:cNvSpPr/>
          <p:nvPr/>
        </p:nvSpPr>
        <p:spPr>
          <a:xfrm>
            <a:off x="440504" y="1056234"/>
            <a:ext cx="1021080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N.º Pedido</a:t>
            </a:r>
            <a:endParaRPr lang="es-CL" dirty="0">
              <a:effectLst/>
              <a:latin typeface="Akazan Lt" panose="02000506020000020003" pitchFamily="2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5" name="Rectángulo: esquinas redondeadas 4">
            <a:extLst>
              <a:ext uri="{FF2B5EF4-FFF2-40B4-BE49-F238E27FC236}">
                <a16:creationId xmlns:a16="http://schemas.microsoft.com/office/drawing/2014/main" id="{2842A9BB-0E44-4F1E-97DD-EF7322732B51}"/>
              </a:ext>
            </a:extLst>
          </p:cNvPr>
          <p:cNvSpPr/>
          <p:nvPr/>
        </p:nvSpPr>
        <p:spPr>
          <a:xfrm>
            <a:off x="3675604" y="1142059"/>
            <a:ext cx="1021080" cy="217998"/>
          </a:xfrm>
          <a:prstGeom prst="roundRect">
            <a:avLst>
              <a:gd name="adj" fmla="val 0"/>
            </a:avLst>
          </a:prstGeom>
          <a:noFill/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6" name="Rectángulo 5">
            <a:extLst>
              <a:ext uri="{FF2B5EF4-FFF2-40B4-BE49-F238E27FC236}">
                <a16:creationId xmlns:a16="http://schemas.microsoft.com/office/drawing/2014/main" id="{7F3D37A6-278E-4B2C-8776-6E7C1A84784E}"/>
              </a:ext>
            </a:extLst>
          </p:cNvPr>
          <p:cNvSpPr/>
          <p:nvPr/>
        </p:nvSpPr>
        <p:spPr>
          <a:xfrm>
            <a:off x="3079506" y="1063864"/>
            <a:ext cx="1021080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Fecha</a:t>
            </a:r>
          </a:p>
        </p:txBody>
      </p:sp>
      <p:grpSp>
        <p:nvGrpSpPr>
          <p:cNvPr id="17" name="Grupo 16">
            <a:extLst>
              <a:ext uri="{FF2B5EF4-FFF2-40B4-BE49-F238E27FC236}">
                <a16:creationId xmlns:a16="http://schemas.microsoft.com/office/drawing/2014/main" id="{A1221EF0-FDFE-48C3-A647-6370BEFC3A9F}"/>
              </a:ext>
            </a:extLst>
          </p:cNvPr>
          <p:cNvGrpSpPr/>
          <p:nvPr/>
        </p:nvGrpSpPr>
        <p:grpSpPr>
          <a:xfrm>
            <a:off x="428996" y="1535416"/>
            <a:ext cx="4190338" cy="715275"/>
            <a:chOff x="461175" y="1120552"/>
            <a:chExt cx="4190338" cy="715275"/>
          </a:xfrm>
        </p:grpSpPr>
        <p:sp>
          <p:nvSpPr>
            <p:cNvPr id="8" name="Rectángulo 7">
              <a:extLst>
                <a:ext uri="{FF2B5EF4-FFF2-40B4-BE49-F238E27FC236}">
                  <a16:creationId xmlns:a16="http://schemas.microsoft.com/office/drawing/2014/main" id="{9A52EE84-0DE8-4F26-AD5E-3CE20593F425}"/>
                </a:ext>
              </a:extLst>
            </p:cNvPr>
            <p:cNvSpPr/>
            <p:nvPr/>
          </p:nvSpPr>
          <p:spPr>
            <a:xfrm>
              <a:off x="477077" y="1120552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Cliente: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" name="Rectángulo 8">
              <a:extLst>
                <a:ext uri="{FF2B5EF4-FFF2-40B4-BE49-F238E27FC236}">
                  <a16:creationId xmlns:a16="http://schemas.microsoft.com/office/drawing/2014/main" id="{0293D1B7-439B-4947-A5F0-41627F3784A1}"/>
                </a:ext>
              </a:extLst>
            </p:cNvPr>
            <p:cNvSpPr/>
            <p:nvPr/>
          </p:nvSpPr>
          <p:spPr>
            <a:xfrm>
              <a:off x="461175" y="1452518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Teléfono: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10" name="Rectángulo 9">
              <a:extLst>
                <a:ext uri="{FF2B5EF4-FFF2-40B4-BE49-F238E27FC236}">
                  <a16:creationId xmlns:a16="http://schemas.microsoft.com/office/drawing/2014/main" id="{18CEE0AE-BC72-4F64-89A2-783C42213717}"/>
                </a:ext>
              </a:extLst>
            </p:cNvPr>
            <p:cNvSpPr/>
            <p:nvPr/>
          </p:nvSpPr>
          <p:spPr>
            <a:xfrm>
              <a:off x="2542395" y="1460468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Celular: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12" name="Conector recto 11">
              <a:extLst>
                <a:ext uri="{FF2B5EF4-FFF2-40B4-BE49-F238E27FC236}">
                  <a16:creationId xmlns:a16="http://schemas.microsoft.com/office/drawing/2014/main" id="{44FD2E21-B38E-48E6-8AF0-3E3DE6E69487}"/>
                </a:ext>
              </a:extLst>
            </p:cNvPr>
            <p:cNvCxnSpPr/>
            <p:nvPr/>
          </p:nvCxnSpPr>
          <p:spPr>
            <a:xfrm>
              <a:off x="1089328" y="1380954"/>
              <a:ext cx="3562185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Conector recto 12">
              <a:extLst>
                <a:ext uri="{FF2B5EF4-FFF2-40B4-BE49-F238E27FC236}">
                  <a16:creationId xmlns:a16="http://schemas.microsoft.com/office/drawing/2014/main" id="{FF0615F5-297B-42CC-9227-B689F664423A}"/>
                </a:ext>
              </a:extLst>
            </p:cNvPr>
            <p:cNvCxnSpPr>
              <a:cxnSpLocks/>
            </p:cNvCxnSpPr>
            <p:nvPr/>
          </p:nvCxnSpPr>
          <p:spPr>
            <a:xfrm>
              <a:off x="1194019" y="1700333"/>
              <a:ext cx="1348376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" name="Conector recto 14">
              <a:extLst>
                <a:ext uri="{FF2B5EF4-FFF2-40B4-BE49-F238E27FC236}">
                  <a16:creationId xmlns:a16="http://schemas.microsoft.com/office/drawing/2014/main" id="{BD48C7B8-5CAC-4F82-9216-C8AB344C1EF2}"/>
                </a:ext>
              </a:extLst>
            </p:cNvPr>
            <p:cNvCxnSpPr>
              <a:cxnSpLocks/>
            </p:cNvCxnSpPr>
            <p:nvPr/>
          </p:nvCxnSpPr>
          <p:spPr>
            <a:xfrm>
              <a:off x="3228230" y="1700333"/>
              <a:ext cx="1423283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7" name="Grupo 26">
            <a:extLst>
              <a:ext uri="{FF2B5EF4-FFF2-40B4-BE49-F238E27FC236}">
                <a16:creationId xmlns:a16="http://schemas.microsoft.com/office/drawing/2014/main" id="{D011FB4B-7475-4BE9-A358-6DA41A8D12AD}"/>
              </a:ext>
            </a:extLst>
          </p:cNvPr>
          <p:cNvGrpSpPr/>
          <p:nvPr/>
        </p:nvGrpSpPr>
        <p:grpSpPr>
          <a:xfrm>
            <a:off x="899417" y="2332501"/>
            <a:ext cx="3359980" cy="319046"/>
            <a:chOff x="864702" y="1908569"/>
            <a:chExt cx="3359980" cy="319046"/>
          </a:xfrm>
        </p:grpSpPr>
        <p:sp>
          <p:nvSpPr>
            <p:cNvPr id="19" name="Rectángulo: esquinas redondeadas 18">
              <a:extLst>
                <a:ext uri="{FF2B5EF4-FFF2-40B4-BE49-F238E27FC236}">
                  <a16:creationId xmlns:a16="http://schemas.microsoft.com/office/drawing/2014/main" id="{90C1F828-0023-4BD0-AE55-1A1D3BABD5CA}"/>
                </a:ext>
              </a:extLst>
            </p:cNvPr>
            <p:cNvSpPr/>
            <p:nvPr/>
          </p:nvSpPr>
          <p:spPr>
            <a:xfrm>
              <a:off x="888509" y="1931042"/>
              <a:ext cx="3336173" cy="267576"/>
            </a:xfrm>
            <a:prstGeom prst="roundRect">
              <a:avLst>
                <a:gd name="adj" fmla="val 3808"/>
              </a:avLst>
            </a:prstGeom>
            <a:solidFill>
              <a:srgbClr val="E5EBF7"/>
            </a:solidFill>
            <a:ln w="6350"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20" name="Rectángulo 19">
              <a:extLst>
                <a:ext uri="{FF2B5EF4-FFF2-40B4-BE49-F238E27FC236}">
                  <a16:creationId xmlns:a16="http://schemas.microsoft.com/office/drawing/2014/main" id="{56986F0A-658A-4DCF-8EF6-0F185C7C5060}"/>
                </a:ext>
              </a:extLst>
            </p:cNvPr>
            <p:cNvSpPr/>
            <p:nvPr/>
          </p:nvSpPr>
          <p:spPr>
            <a:xfrm>
              <a:off x="864702" y="1910995"/>
              <a:ext cx="140708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Tipo de Servicio: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21" name="Rectángulo 20">
              <a:extLst>
                <a:ext uri="{FF2B5EF4-FFF2-40B4-BE49-F238E27FC236}">
                  <a16:creationId xmlns:a16="http://schemas.microsoft.com/office/drawing/2014/main" id="{6492D76D-BD6D-4616-9DE0-599FC92A6658}"/>
                </a:ext>
              </a:extLst>
            </p:cNvPr>
            <p:cNvSpPr/>
            <p:nvPr/>
          </p:nvSpPr>
          <p:spPr>
            <a:xfrm>
              <a:off x="1993616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2" name="Rectángulo 21">
              <a:extLst>
                <a:ext uri="{FF2B5EF4-FFF2-40B4-BE49-F238E27FC236}">
                  <a16:creationId xmlns:a16="http://schemas.microsoft.com/office/drawing/2014/main" id="{BE82BD38-E445-4696-A0AB-597A418C5665}"/>
                </a:ext>
              </a:extLst>
            </p:cNvPr>
            <p:cNvSpPr/>
            <p:nvPr/>
          </p:nvSpPr>
          <p:spPr>
            <a:xfrm>
              <a:off x="2072635" y="1908569"/>
              <a:ext cx="654616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Costura</a:t>
              </a:r>
            </a:p>
          </p:txBody>
        </p:sp>
        <p:sp>
          <p:nvSpPr>
            <p:cNvPr id="23" name="Rectángulo 22">
              <a:extLst>
                <a:ext uri="{FF2B5EF4-FFF2-40B4-BE49-F238E27FC236}">
                  <a16:creationId xmlns:a16="http://schemas.microsoft.com/office/drawing/2014/main" id="{68F4B250-3831-418F-BFC4-D431DBC2CA70}"/>
                </a:ext>
              </a:extLst>
            </p:cNvPr>
            <p:cNvSpPr/>
            <p:nvPr/>
          </p:nvSpPr>
          <p:spPr>
            <a:xfrm>
              <a:off x="2660329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4" name="Rectángulo 23">
              <a:extLst>
                <a:ext uri="{FF2B5EF4-FFF2-40B4-BE49-F238E27FC236}">
                  <a16:creationId xmlns:a16="http://schemas.microsoft.com/office/drawing/2014/main" id="{4AA89D6B-DBBA-402D-AEBE-71E144A67F00}"/>
                </a:ext>
              </a:extLst>
            </p:cNvPr>
            <p:cNvSpPr/>
            <p:nvPr/>
          </p:nvSpPr>
          <p:spPr>
            <a:xfrm>
              <a:off x="2750460" y="1915094"/>
              <a:ext cx="81676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Confección</a:t>
              </a:r>
            </a:p>
          </p:txBody>
        </p:sp>
        <p:sp>
          <p:nvSpPr>
            <p:cNvPr id="25" name="Rectángulo 24">
              <a:extLst>
                <a:ext uri="{FF2B5EF4-FFF2-40B4-BE49-F238E27FC236}">
                  <a16:creationId xmlns:a16="http://schemas.microsoft.com/office/drawing/2014/main" id="{E35C0224-B0B5-4F53-8A83-F99AB3741D53}"/>
                </a:ext>
              </a:extLst>
            </p:cNvPr>
            <p:cNvSpPr/>
            <p:nvPr/>
          </p:nvSpPr>
          <p:spPr>
            <a:xfrm>
              <a:off x="3522045" y="2000787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6" name="Rectángulo 25">
              <a:extLst>
                <a:ext uri="{FF2B5EF4-FFF2-40B4-BE49-F238E27FC236}">
                  <a16:creationId xmlns:a16="http://schemas.microsoft.com/office/drawing/2014/main" id="{6D0BC1E9-E235-4F61-AC23-ACA0B4CF88CA}"/>
                </a:ext>
              </a:extLst>
            </p:cNvPr>
            <p:cNvSpPr/>
            <p:nvPr/>
          </p:nvSpPr>
          <p:spPr>
            <a:xfrm>
              <a:off x="3612029" y="1915094"/>
              <a:ext cx="552402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Otros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sp>
        <p:nvSpPr>
          <p:cNvPr id="28" name="Rectángulo 27">
            <a:extLst>
              <a:ext uri="{FF2B5EF4-FFF2-40B4-BE49-F238E27FC236}">
                <a16:creationId xmlns:a16="http://schemas.microsoft.com/office/drawing/2014/main" id="{68588BD4-AE96-4CF9-9C4B-24A6D79FE99D}"/>
              </a:ext>
            </a:extLst>
          </p:cNvPr>
          <p:cNvSpPr/>
          <p:nvPr/>
        </p:nvSpPr>
        <p:spPr>
          <a:xfrm>
            <a:off x="354701" y="2633649"/>
            <a:ext cx="2183733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Descripción del Servicio:</a:t>
            </a:r>
            <a:endParaRPr lang="es-CL" dirty="0">
              <a:effectLst/>
              <a:latin typeface="Akazan Lt" panose="02000506020000020003" pitchFamily="2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pic>
        <p:nvPicPr>
          <p:cNvPr id="30" name="Imagen 29">
            <a:extLst>
              <a:ext uri="{FF2B5EF4-FFF2-40B4-BE49-F238E27FC236}">
                <a16:creationId xmlns:a16="http://schemas.microsoft.com/office/drawing/2014/main" id="{3E931A31-DC47-4A40-8DA9-8FC83A9306DD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203" t="66278" r="8673" b="23449"/>
          <a:stretch/>
        </p:blipFill>
        <p:spPr>
          <a:xfrm>
            <a:off x="440505" y="2944813"/>
            <a:ext cx="4301657" cy="738769"/>
          </a:xfrm>
          <a:prstGeom prst="rect">
            <a:avLst/>
          </a:prstGeom>
        </p:spPr>
      </p:pic>
      <p:grpSp>
        <p:nvGrpSpPr>
          <p:cNvPr id="76" name="Grupo 75">
            <a:extLst>
              <a:ext uri="{FF2B5EF4-FFF2-40B4-BE49-F238E27FC236}">
                <a16:creationId xmlns:a16="http://schemas.microsoft.com/office/drawing/2014/main" id="{EBD2F4EC-A8BF-4680-A871-AD5F1ACFA33A}"/>
              </a:ext>
            </a:extLst>
          </p:cNvPr>
          <p:cNvGrpSpPr/>
          <p:nvPr/>
        </p:nvGrpSpPr>
        <p:grpSpPr>
          <a:xfrm>
            <a:off x="513147" y="3825721"/>
            <a:ext cx="4187950" cy="1277269"/>
            <a:chOff x="425691" y="4023521"/>
            <a:chExt cx="4187950" cy="1277269"/>
          </a:xfrm>
        </p:grpSpPr>
        <p:sp>
          <p:nvSpPr>
            <p:cNvPr id="39" name="Rectángulo 38">
              <a:extLst>
                <a:ext uri="{FF2B5EF4-FFF2-40B4-BE49-F238E27FC236}">
                  <a16:creationId xmlns:a16="http://schemas.microsoft.com/office/drawing/2014/main" id="{02E4A93C-8F9C-4884-B2B6-80528735D3E3}"/>
                </a:ext>
              </a:extLst>
            </p:cNvPr>
            <p:cNvSpPr/>
            <p:nvPr/>
          </p:nvSpPr>
          <p:spPr>
            <a:xfrm>
              <a:off x="425691" y="4023521"/>
              <a:ext cx="118105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Ficha de Medidas</a:t>
              </a:r>
            </a:p>
          </p:txBody>
        </p:sp>
        <p:sp>
          <p:nvSpPr>
            <p:cNvPr id="41" name="Rectángulo 40">
              <a:extLst>
                <a:ext uri="{FF2B5EF4-FFF2-40B4-BE49-F238E27FC236}">
                  <a16:creationId xmlns:a16="http://schemas.microsoft.com/office/drawing/2014/main" id="{92B9E128-7B4C-45E7-9BA8-B9EA85687B92}"/>
                </a:ext>
              </a:extLst>
            </p:cNvPr>
            <p:cNvSpPr/>
            <p:nvPr/>
          </p:nvSpPr>
          <p:spPr>
            <a:xfrm>
              <a:off x="754528" y="4254831"/>
              <a:ext cx="66475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H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ombros</a:t>
              </a:r>
            </a:p>
          </p:txBody>
        </p:sp>
        <p:grpSp>
          <p:nvGrpSpPr>
            <p:cNvPr id="53" name="Grupo 52">
              <a:extLst>
                <a:ext uri="{FF2B5EF4-FFF2-40B4-BE49-F238E27FC236}">
                  <a16:creationId xmlns:a16="http://schemas.microsoft.com/office/drawing/2014/main" id="{F280F20A-CEEA-4B75-946C-268CF551042A}"/>
                </a:ext>
              </a:extLst>
            </p:cNvPr>
            <p:cNvGrpSpPr/>
            <p:nvPr/>
          </p:nvGrpSpPr>
          <p:grpSpPr>
            <a:xfrm>
              <a:off x="499785" y="4324233"/>
              <a:ext cx="319496" cy="903494"/>
              <a:chOff x="499785" y="4324233"/>
              <a:chExt cx="319496" cy="903494"/>
            </a:xfrm>
          </p:grpSpPr>
          <p:sp>
            <p:nvSpPr>
              <p:cNvPr id="40" name="Rectángulo 39">
                <a:extLst>
                  <a:ext uri="{FF2B5EF4-FFF2-40B4-BE49-F238E27FC236}">
                    <a16:creationId xmlns:a16="http://schemas.microsoft.com/office/drawing/2014/main" id="{E47B04F6-4E0C-443A-9D7F-51CC3A6E8167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 dirty="0"/>
              </a:p>
            </p:txBody>
          </p:sp>
          <p:sp>
            <p:nvSpPr>
              <p:cNvPr id="42" name="Rectángulo 41">
                <a:extLst>
                  <a:ext uri="{FF2B5EF4-FFF2-40B4-BE49-F238E27FC236}">
                    <a16:creationId xmlns:a16="http://schemas.microsoft.com/office/drawing/2014/main" id="{E0D8D7D1-E8A9-477D-BB59-7D4037A10AD8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3" name="Rectángulo 42">
                <a:extLst>
                  <a:ext uri="{FF2B5EF4-FFF2-40B4-BE49-F238E27FC236}">
                    <a16:creationId xmlns:a16="http://schemas.microsoft.com/office/drawing/2014/main" id="{F11EEA12-BB2F-4295-96AC-15AABB2EB594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4" name="Rectángulo 43">
                <a:extLst>
                  <a:ext uri="{FF2B5EF4-FFF2-40B4-BE49-F238E27FC236}">
                    <a16:creationId xmlns:a16="http://schemas.microsoft.com/office/drawing/2014/main" id="{4CA8619C-54F1-4E1B-8AD0-2AB97850AF39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5" name="Rectángulo 44">
                <a:extLst>
                  <a:ext uri="{FF2B5EF4-FFF2-40B4-BE49-F238E27FC236}">
                    <a16:creationId xmlns:a16="http://schemas.microsoft.com/office/drawing/2014/main" id="{A892E23F-412E-4C2B-BF07-19DEFB875F6D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48" name="Rectángulo 47">
              <a:extLst>
                <a:ext uri="{FF2B5EF4-FFF2-40B4-BE49-F238E27FC236}">
                  <a16:creationId xmlns:a16="http://schemas.microsoft.com/office/drawing/2014/main" id="{F61B7A8A-9FD8-4CD0-98C1-D19A7D442815}"/>
                </a:ext>
              </a:extLst>
            </p:cNvPr>
            <p:cNvSpPr/>
            <p:nvPr/>
          </p:nvSpPr>
          <p:spPr>
            <a:xfrm>
              <a:off x="754528" y="4446790"/>
              <a:ext cx="66475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Busto</a:t>
              </a:r>
            </a:p>
          </p:txBody>
        </p:sp>
        <p:sp>
          <p:nvSpPr>
            <p:cNvPr id="49" name="Rectángulo 48">
              <a:extLst>
                <a:ext uri="{FF2B5EF4-FFF2-40B4-BE49-F238E27FC236}">
                  <a16:creationId xmlns:a16="http://schemas.microsoft.com/office/drawing/2014/main" id="{CB2C72A1-AB47-4A03-B163-24BB2C1F201C}"/>
                </a:ext>
              </a:extLst>
            </p:cNvPr>
            <p:cNvSpPr/>
            <p:nvPr/>
          </p:nvSpPr>
          <p:spPr>
            <a:xfrm>
              <a:off x="754528" y="4627222"/>
              <a:ext cx="934027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Larg</a:t>
              </a: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 Espalda</a:t>
              </a:r>
            </a:p>
          </p:txBody>
        </p:sp>
        <p:sp>
          <p:nvSpPr>
            <p:cNvPr id="50" name="Rectángulo 49">
              <a:extLst>
                <a:ext uri="{FF2B5EF4-FFF2-40B4-BE49-F238E27FC236}">
                  <a16:creationId xmlns:a16="http://schemas.microsoft.com/office/drawing/2014/main" id="{C5BC14CB-F47E-4D58-8F68-DDE41F381913}"/>
                </a:ext>
              </a:extLst>
            </p:cNvPr>
            <p:cNvSpPr/>
            <p:nvPr/>
          </p:nvSpPr>
          <p:spPr>
            <a:xfrm>
              <a:off x="754528" y="4819750"/>
              <a:ext cx="934027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Busto</a:t>
              </a:r>
            </a:p>
          </p:txBody>
        </p:sp>
        <p:sp>
          <p:nvSpPr>
            <p:cNvPr id="52" name="Rectángulo 51">
              <a:extLst>
                <a:ext uri="{FF2B5EF4-FFF2-40B4-BE49-F238E27FC236}">
                  <a16:creationId xmlns:a16="http://schemas.microsoft.com/office/drawing/2014/main" id="{39884370-F146-4FD9-9DE4-63D0F5CF1CFD}"/>
                </a:ext>
              </a:extLst>
            </p:cNvPr>
            <p:cNvSpPr/>
            <p:nvPr/>
          </p:nvSpPr>
          <p:spPr>
            <a:xfrm>
              <a:off x="763644" y="5019073"/>
              <a:ext cx="54205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</a:t>
              </a:r>
            </a:p>
          </p:txBody>
        </p:sp>
        <p:grpSp>
          <p:nvGrpSpPr>
            <p:cNvPr id="54" name="Grupo 53">
              <a:extLst>
                <a:ext uri="{FF2B5EF4-FFF2-40B4-BE49-F238E27FC236}">
                  <a16:creationId xmlns:a16="http://schemas.microsoft.com/office/drawing/2014/main" id="{899D3852-9FE5-4802-ABAC-63F149199D1B}"/>
                </a:ext>
              </a:extLst>
            </p:cNvPr>
            <p:cNvGrpSpPr/>
            <p:nvPr/>
          </p:nvGrpSpPr>
          <p:grpSpPr>
            <a:xfrm>
              <a:off x="1603520" y="4324233"/>
              <a:ext cx="319496" cy="903494"/>
              <a:chOff x="499785" y="4324233"/>
              <a:chExt cx="319496" cy="903494"/>
            </a:xfrm>
          </p:grpSpPr>
          <p:sp>
            <p:nvSpPr>
              <p:cNvPr id="55" name="Rectángulo 54">
                <a:extLst>
                  <a:ext uri="{FF2B5EF4-FFF2-40B4-BE49-F238E27FC236}">
                    <a16:creationId xmlns:a16="http://schemas.microsoft.com/office/drawing/2014/main" id="{B9500116-F8A0-4B60-A41D-DDA61DAD96E1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6" name="Rectángulo 55">
                <a:extLst>
                  <a:ext uri="{FF2B5EF4-FFF2-40B4-BE49-F238E27FC236}">
                    <a16:creationId xmlns:a16="http://schemas.microsoft.com/office/drawing/2014/main" id="{32936542-49CC-49B3-82EB-7BF61A120F45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7" name="Rectángulo 56">
                <a:extLst>
                  <a:ext uri="{FF2B5EF4-FFF2-40B4-BE49-F238E27FC236}">
                    <a16:creationId xmlns:a16="http://schemas.microsoft.com/office/drawing/2014/main" id="{8750774D-2064-4D64-A3A9-4DF20C839018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8" name="Rectángulo 57">
                <a:extLst>
                  <a:ext uri="{FF2B5EF4-FFF2-40B4-BE49-F238E27FC236}">
                    <a16:creationId xmlns:a16="http://schemas.microsoft.com/office/drawing/2014/main" id="{83283F80-022F-44A8-A5C5-F600B41761E0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9" name="Rectángulo 58">
                <a:extLst>
                  <a:ext uri="{FF2B5EF4-FFF2-40B4-BE49-F238E27FC236}">
                    <a16:creationId xmlns:a16="http://schemas.microsoft.com/office/drawing/2014/main" id="{B3B65F57-430F-44F5-B56A-77EC86B78C32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60" name="Rectángulo 59">
              <a:extLst>
                <a:ext uri="{FF2B5EF4-FFF2-40B4-BE49-F238E27FC236}">
                  <a16:creationId xmlns:a16="http://schemas.microsoft.com/office/drawing/2014/main" id="{6466DA8E-C652-4658-9DE6-CC4010FF4254}"/>
                </a:ext>
              </a:extLst>
            </p:cNvPr>
            <p:cNvSpPr/>
            <p:nvPr/>
          </p:nvSpPr>
          <p:spPr>
            <a:xfrm>
              <a:off x="1857045" y="4249221"/>
              <a:ext cx="140225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Frente </a:t>
              </a:r>
            </a:p>
          </p:txBody>
        </p:sp>
        <p:sp>
          <p:nvSpPr>
            <p:cNvPr id="61" name="Rectángulo 60">
              <a:extLst>
                <a:ext uri="{FF2B5EF4-FFF2-40B4-BE49-F238E27FC236}">
                  <a16:creationId xmlns:a16="http://schemas.microsoft.com/office/drawing/2014/main" id="{31371062-0AD6-4B71-A228-5A8B2CD3F31E}"/>
                </a:ext>
              </a:extLst>
            </p:cNvPr>
            <p:cNvSpPr/>
            <p:nvPr/>
          </p:nvSpPr>
          <p:spPr>
            <a:xfrm>
              <a:off x="1857045" y="4448480"/>
              <a:ext cx="1327750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Costado</a:t>
              </a:r>
            </a:p>
          </p:txBody>
        </p:sp>
        <p:sp>
          <p:nvSpPr>
            <p:cNvPr id="62" name="Rectángulo 61">
              <a:extLst>
                <a:ext uri="{FF2B5EF4-FFF2-40B4-BE49-F238E27FC236}">
                  <a16:creationId xmlns:a16="http://schemas.microsoft.com/office/drawing/2014/main" id="{5A4E51EF-8D78-4EC7-9B0F-BE0BEA9BB197}"/>
                </a:ext>
              </a:extLst>
            </p:cNvPr>
            <p:cNvSpPr/>
            <p:nvPr/>
          </p:nvSpPr>
          <p:spPr>
            <a:xfrm>
              <a:off x="1867696" y="4627222"/>
              <a:ext cx="60857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Cadera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63" name="Rectángulo 62">
              <a:extLst>
                <a:ext uri="{FF2B5EF4-FFF2-40B4-BE49-F238E27FC236}">
                  <a16:creationId xmlns:a16="http://schemas.microsoft.com/office/drawing/2014/main" id="{14010947-628E-4464-9589-CBFF26BCD86C}"/>
                </a:ext>
              </a:extLst>
            </p:cNvPr>
            <p:cNvSpPr/>
            <p:nvPr/>
          </p:nvSpPr>
          <p:spPr>
            <a:xfrm>
              <a:off x="1867696" y="4813319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Rodilla</a:t>
              </a:r>
            </a:p>
          </p:txBody>
        </p:sp>
        <p:sp>
          <p:nvSpPr>
            <p:cNvPr id="64" name="Rectángulo 63">
              <a:extLst>
                <a:ext uri="{FF2B5EF4-FFF2-40B4-BE49-F238E27FC236}">
                  <a16:creationId xmlns:a16="http://schemas.microsoft.com/office/drawing/2014/main" id="{B9F5A617-31DA-4B42-AA9F-20464752E28F}"/>
                </a:ext>
              </a:extLst>
            </p:cNvPr>
            <p:cNvSpPr/>
            <p:nvPr/>
          </p:nvSpPr>
          <p:spPr>
            <a:xfrm>
              <a:off x="1862655" y="5016100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Rodilla</a:t>
              </a:r>
            </a:p>
          </p:txBody>
        </p:sp>
        <p:grpSp>
          <p:nvGrpSpPr>
            <p:cNvPr id="65" name="Grupo 64">
              <a:extLst>
                <a:ext uri="{FF2B5EF4-FFF2-40B4-BE49-F238E27FC236}">
                  <a16:creationId xmlns:a16="http://schemas.microsoft.com/office/drawing/2014/main" id="{320CD5EF-93F7-494C-8D7A-6A0B8DEABED7}"/>
                </a:ext>
              </a:extLst>
            </p:cNvPr>
            <p:cNvGrpSpPr/>
            <p:nvPr/>
          </p:nvGrpSpPr>
          <p:grpSpPr>
            <a:xfrm>
              <a:off x="3122565" y="4330398"/>
              <a:ext cx="319496" cy="903494"/>
              <a:chOff x="499785" y="4324233"/>
              <a:chExt cx="319496" cy="903494"/>
            </a:xfrm>
          </p:grpSpPr>
          <p:sp>
            <p:nvSpPr>
              <p:cNvPr id="66" name="Rectángulo 65">
                <a:extLst>
                  <a:ext uri="{FF2B5EF4-FFF2-40B4-BE49-F238E27FC236}">
                    <a16:creationId xmlns:a16="http://schemas.microsoft.com/office/drawing/2014/main" id="{F5AFC7C4-3C8D-4234-9F99-591641CB149C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7" name="Rectángulo 66">
                <a:extLst>
                  <a:ext uri="{FF2B5EF4-FFF2-40B4-BE49-F238E27FC236}">
                    <a16:creationId xmlns:a16="http://schemas.microsoft.com/office/drawing/2014/main" id="{672EC4D9-7968-40EF-8E37-0AB1B0B57B4D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8" name="Rectángulo 67">
                <a:extLst>
                  <a:ext uri="{FF2B5EF4-FFF2-40B4-BE49-F238E27FC236}">
                    <a16:creationId xmlns:a16="http://schemas.microsoft.com/office/drawing/2014/main" id="{79992F34-89A5-437A-A008-60DF00CD58FB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9" name="Rectángulo 68">
                <a:extLst>
                  <a:ext uri="{FF2B5EF4-FFF2-40B4-BE49-F238E27FC236}">
                    <a16:creationId xmlns:a16="http://schemas.microsoft.com/office/drawing/2014/main" id="{5A44A7C8-1EF2-4BA3-A253-805C71A8205A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70" name="Rectángulo 69">
                <a:extLst>
                  <a:ext uri="{FF2B5EF4-FFF2-40B4-BE49-F238E27FC236}">
                    <a16:creationId xmlns:a16="http://schemas.microsoft.com/office/drawing/2014/main" id="{9FCEB1F4-D108-40F4-9C61-46A7811EF12A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71" name="Rectángulo 70">
              <a:extLst>
                <a:ext uri="{FF2B5EF4-FFF2-40B4-BE49-F238E27FC236}">
                  <a16:creationId xmlns:a16="http://schemas.microsoft.com/office/drawing/2014/main" id="{7667203C-F86F-4632-8695-E8C8F777376B}"/>
                </a:ext>
              </a:extLst>
            </p:cNvPr>
            <p:cNvSpPr/>
            <p:nvPr/>
          </p:nvSpPr>
          <p:spPr>
            <a:xfrm>
              <a:off x="3391445" y="4257235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Pantalones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2" name="Rectángulo 71">
              <a:extLst>
                <a:ext uri="{FF2B5EF4-FFF2-40B4-BE49-F238E27FC236}">
                  <a16:creationId xmlns:a16="http://schemas.microsoft.com/office/drawing/2014/main" id="{58BFB19A-50EB-45F1-A3CE-85D479F6FF63}"/>
                </a:ext>
              </a:extLst>
            </p:cNvPr>
            <p:cNvSpPr/>
            <p:nvPr/>
          </p:nvSpPr>
          <p:spPr>
            <a:xfrm>
              <a:off x="3392643" y="4443247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Falda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3" name="Rectángulo 72">
              <a:extLst>
                <a:ext uri="{FF2B5EF4-FFF2-40B4-BE49-F238E27FC236}">
                  <a16:creationId xmlns:a16="http://schemas.microsoft.com/office/drawing/2014/main" id="{1D61C0AB-6E23-4955-B604-F5425931A240}"/>
                </a:ext>
              </a:extLst>
            </p:cNvPr>
            <p:cNvSpPr/>
            <p:nvPr/>
          </p:nvSpPr>
          <p:spPr>
            <a:xfrm>
              <a:off x="3388231" y="4632248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Brazos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4" name="Rectángulo 73">
              <a:extLst>
                <a:ext uri="{FF2B5EF4-FFF2-40B4-BE49-F238E27FC236}">
                  <a16:creationId xmlns:a16="http://schemas.microsoft.com/office/drawing/2014/main" id="{82FFD66E-2E43-472B-9751-82F25D60E63F}"/>
                </a:ext>
              </a:extLst>
            </p:cNvPr>
            <p:cNvSpPr/>
            <p:nvPr/>
          </p:nvSpPr>
          <p:spPr>
            <a:xfrm>
              <a:off x="3391445" y="4824776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Brazos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5" name="Rectángulo 74">
              <a:extLst>
                <a:ext uri="{FF2B5EF4-FFF2-40B4-BE49-F238E27FC236}">
                  <a16:creationId xmlns:a16="http://schemas.microsoft.com/office/drawing/2014/main" id="{567DC8AA-44AB-4858-80A5-59093DB9B205}"/>
                </a:ext>
              </a:extLst>
            </p:cNvPr>
            <p:cNvSpPr/>
            <p:nvPr/>
          </p:nvSpPr>
          <p:spPr>
            <a:xfrm>
              <a:off x="3392014" y="5019687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Puños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77" name="Grupo 76">
            <a:extLst>
              <a:ext uri="{FF2B5EF4-FFF2-40B4-BE49-F238E27FC236}">
                <a16:creationId xmlns:a16="http://schemas.microsoft.com/office/drawing/2014/main" id="{E1C409F8-653D-4D9B-BD5A-C6F51AAA093A}"/>
              </a:ext>
            </a:extLst>
          </p:cNvPr>
          <p:cNvGrpSpPr/>
          <p:nvPr/>
        </p:nvGrpSpPr>
        <p:grpSpPr>
          <a:xfrm>
            <a:off x="827247" y="5284367"/>
            <a:ext cx="3869438" cy="314947"/>
            <a:chOff x="846774" y="1908569"/>
            <a:chExt cx="3869438" cy="314947"/>
          </a:xfrm>
        </p:grpSpPr>
        <p:sp>
          <p:nvSpPr>
            <p:cNvPr id="78" name="Rectángulo: esquinas redondeadas 77">
              <a:extLst>
                <a:ext uri="{FF2B5EF4-FFF2-40B4-BE49-F238E27FC236}">
                  <a16:creationId xmlns:a16="http://schemas.microsoft.com/office/drawing/2014/main" id="{2060D2E5-A165-4593-B293-BEB07BBA723F}"/>
                </a:ext>
              </a:extLst>
            </p:cNvPr>
            <p:cNvSpPr/>
            <p:nvPr/>
          </p:nvSpPr>
          <p:spPr>
            <a:xfrm>
              <a:off x="888509" y="1931042"/>
              <a:ext cx="3548063" cy="267576"/>
            </a:xfrm>
            <a:prstGeom prst="roundRect">
              <a:avLst>
                <a:gd name="adj" fmla="val 3808"/>
              </a:avLst>
            </a:prstGeom>
            <a:solidFill>
              <a:srgbClr val="E5EBF7"/>
            </a:solidFill>
            <a:ln w="6350"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79" name="Rectángulo 78">
              <a:extLst>
                <a:ext uri="{FF2B5EF4-FFF2-40B4-BE49-F238E27FC236}">
                  <a16:creationId xmlns:a16="http://schemas.microsoft.com/office/drawing/2014/main" id="{E7877A37-7626-4D32-BC91-E7815A0457B0}"/>
                </a:ext>
              </a:extLst>
            </p:cNvPr>
            <p:cNvSpPr/>
            <p:nvPr/>
          </p:nvSpPr>
          <p:spPr>
            <a:xfrm>
              <a:off x="846774" y="1910995"/>
              <a:ext cx="140708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Material Utilizado</a:t>
              </a:r>
            </a:p>
          </p:txBody>
        </p:sp>
        <p:sp>
          <p:nvSpPr>
            <p:cNvPr id="80" name="Rectángulo 79">
              <a:extLst>
                <a:ext uri="{FF2B5EF4-FFF2-40B4-BE49-F238E27FC236}">
                  <a16:creationId xmlns:a16="http://schemas.microsoft.com/office/drawing/2014/main" id="{EED52FFC-D234-4972-9362-CCA8BD8E1E1D}"/>
                </a:ext>
              </a:extLst>
            </p:cNvPr>
            <p:cNvSpPr/>
            <p:nvPr/>
          </p:nvSpPr>
          <p:spPr>
            <a:xfrm>
              <a:off x="1951784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81" name="Rectángulo 80">
              <a:extLst>
                <a:ext uri="{FF2B5EF4-FFF2-40B4-BE49-F238E27FC236}">
                  <a16:creationId xmlns:a16="http://schemas.microsoft.com/office/drawing/2014/main" id="{810D7B33-A378-48EE-81DB-D80ABF08CAFF}"/>
                </a:ext>
              </a:extLst>
            </p:cNvPr>
            <p:cNvSpPr/>
            <p:nvPr/>
          </p:nvSpPr>
          <p:spPr>
            <a:xfrm>
              <a:off x="2018850" y="1908569"/>
              <a:ext cx="1230415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Traído por cliente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82" name="Rectángulo 81">
              <a:extLst>
                <a:ext uri="{FF2B5EF4-FFF2-40B4-BE49-F238E27FC236}">
                  <a16:creationId xmlns:a16="http://schemas.microsoft.com/office/drawing/2014/main" id="{C6BA340D-8998-4AB9-89C7-B008C984CE74}"/>
                </a:ext>
              </a:extLst>
            </p:cNvPr>
            <p:cNvSpPr/>
            <p:nvPr/>
          </p:nvSpPr>
          <p:spPr>
            <a:xfrm>
              <a:off x="3114635" y="2000787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85" name="Rectángulo 84">
              <a:extLst>
                <a:ext uri="{FF2B5EF4-FFF2-40B4-BE49-F238E27FC236}">
                  <a16:creationId xmlns:a16="http://schemas.microsoft.com/office/drawing/2014/main" id="{E804BDC5-B8E3-4BEE-B9A1-7A7F9FE1772F}"/>
                </a:ext>
              </a:extLst>
            </p:cNvPr>
            <p:cNvSpPr/>
            <p:nvPr/>
          </p:nvSpPr>
          <p:spPr>
            <a:xfrm>
              <a:off x="3194974" y="1908569"/>
              <a:ext cx="152123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Comprado por uno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pic>
        <p:nvPicPr>
          <p:cNvPr id="86" name="Imagen 85">
            <a:extLst>
              <a:ext uri="{FF2B5EF4-FFF2-40B4-BE49-F238E27FC236}">
                <a16:creationId xmlns:a16="http://schemas.microsoft.com/office/drawing/2014/main" id="{5E40D706-1789-41B8-8B26-B918DFB9E15B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203" t="66278" r="8673" b="23356"/>
          <a:stretch/>
        </p:blipFill>
        <p:spPr>
          <a:xfrm>
            <a:off x="420002" y="5572807"/>
            <a:ext cx="4301657" cy="745544"/>
          </a:xfrm>
          <a:prstGeom prst="rect">
            <a:avLst/>
          </a:prstGeom>
        </p:spPr>
      </p:pic>
      <p:grpSp>
        <p:nvGrpSpPr>
          <p:cNvPr id="99" name="Grupo 98">
            <a:extLst>
              <a:ext uri="{FF2B5EF4-FFF2-40B4-BE49-F238E27FC236}">
                <a16:creationId xmlns:a16="http://schemas.microsoft.com/office/drawing/2014/main" id="{A495B0AB-2D8A-4029-A820-29583E476264}"/>
              </a:ext>
            </a:extLst>
          </p:cNvPr>
          <p:cNvGrpSpPr/>
          <p:nvPr/>
        </p:nvGrpSpPr>
        <p:grpSpPr>
          <a:xfrm>
            <a:off x="513886" y="6402346"/>
            <a:ext cx="4328637" cy="751470"/>
            <a:chOff x="507023" y="6357999"/>
            <a:chExt cx="4328637" cy="751470"/>
          </a:xfrm>
        </p:grpSpPr>
        <p:sp>
          <p:nvSpPr>
            <p:cNvPr id="88" name="Rectángulo 87">
              <a:extLst>
                <a:ext uri="{FF2B5EF4-FFF2-40B4-BE49-F238E27FC236}">
                  <a16:creationId xmlns:a16="http://schemas.microsoft.com/office/drawing/2014/main" id="{CABB359B-7FAA-4851-BFBB-C7E16CD1F9CA}"/>
                </a:ext>
              </a:extLst>
            </p:cNvPr>
            <p:cNvSpPr/>
            <p:nvPr/>
          </p:nvSpPr>
          <p:spPr>
            <a:xfrm>
              <a:off x="507023" y="6357999"/>
              <a:ext cx="1590222" cy="34394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6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Formas de Pago</a:t>
              </a:r>
              <a:endParaRPr lang="es-CL" sz="16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89" name="Rectángulo 88">
              <a:extLst>
                <a:ext uri="{FF2B5EF4-FFF2-40B4-BE49-F238E27FC236}">
                  <a16:creationId xmlns:a16="http://schemas.microsoft.com/office/drawing/2014/main" id="{5C3FB13F-67AB-4E67-B8DB-16F6AEF462D6}"/>
                </a:ext>
              </a:extLst>
            </p:cNvPr>
            <p:cNvSpPr/>
            <p:nvPr/>
          </p:nvSpPr>
          <p:spPr>
            <a:xfrm>
              <a:off x="508665" y="6755574"/>
              <a:ext cx="118105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Total a Pagar: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90" name="Conector recto 89">
              <a:extLst>
                <a:ext uri="{FF2B5EF4-FFF2-40B4-BE49-F238E27FC236}">
                  <a16:creationId xmlns:a16="http://schemas.microsoft.com/office/drawing/2014/main" id="{E991F5D5-602F-41C6-A05E-4F641BA735F5}"/>
                </a:ext>
              </a:extLst>
            </p:cNvPr>
            <p:cNvCxnSpPr>
              <a:cxnSpLocks/>
            </p:cNvCxnSpPr>
            <p:nvPr/>
          </p:nvCxnSpPr>
          <p:spPr>
            <a:xfrm>
              <a:off x="1405339" y="6956676"/>
              <a:ext cx="1125661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3" name="Rectángulo 92">
              <a:extLst>
                <a:ext uri="{FF2B5EF4-FFF2-40B4-BE49-F238E27FC236}">
                  <a16:creationId xmlns:a16="http://schemas.microsoft.com/office/drawing/2014/main" id="{6EBF0BAA-1830-4082-9014-C97DF0F57357}"/>
                </a:ext>
              </a:extLst>
            </p:cNvPr>
            <p:cNvSpPr/>
            <p:nvPr/>
          </p:nvSpPr>
          <p:spPr>
            <a:xfrm>
              <a:off x="2618328" y="6480608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94" name="Rectángulo 93">
              <a:extLst>
                <a:ext uri="{FF2B5EF4-FFF2-40B4-BE49-F238E27FC236}">
                  <a16:creationId xmlns:a16="http://schemas.microsoft.com/office/drawing/2014/main" id="{6B27A875-5C49-4CE4-884A-53A0A9CD71C2}"/>
                </a:ext>
              </a:extLst>
            </p:cNvPr>
            <p:cNvSpPr/>
            <p:nvPr/>
          </p:nvSpPr>
          <p:spPr>
            <a:xfrm>
              <a:off x="2698547" y="6392360"/>
              <a:ext cx="213711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50% Adel</a:t>
              </a: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anto / 50% Entrega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5" name="Rectángulo 94">
              <a:extLst>
                <a:ext uri="{FF2B5EF4-FFF2-40B4-BE49-F238E27FC236}">
                  <a16:creationId xmlns:a16="http://schemas.microsoft.com/office/drawing/2014/main" id="{796D9CDE-CE6A-44BC-B977-018DBDB7ADB1}"/>
                </a:ext>
              </a:extLst>
            </p:cNvPr>
            <p:cNvSpPr/>
            <p:nvPr/>
          </p:nvSpPr>
          <p:spPr>
            <a:xfrm>
              <a:off x="2618327" y="6671604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96" name="Rectángulo 95">
              <a:extLst>
                <a:ext uri="{FF2B5EF4-FFF2-40B4-BE49-F238E27FC236}">
                  <a16:creationId xmlns:a16="http://schemas.microsoft.com/office/drawing/2014/main" id="{E1A9C05A-E9F5-40BA-9B89-F4925868A6E2}"/>
                </a:ext>
              </a:extLst>
            </p:cNvPr>
            <p:cNvSpPr/>
            <p:nvPr/>
          </p:nvSpPr>
          <p:spPr>
            <a:xfrm>
              <a:off x="2698547" y="6590190"/>
              <a:ext cx="125637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Tarjeta de Crédito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7" name="Rectángulo 96">
              <a:extLst>
                <a:ext uri="{FF2B5EF4-FFF2-40B4-BE49-F238E27FC236}">
                  <a16:creationId xmlns:a16="http://schemas.microsoft.com/office/drawing/2014/main" id="{FDB9D3DA-79A0-4743-B169-42B0206C7917}"/>
                </a:ext>
              </a:extLst>
            </p:cNvPr>
            <p:cNvSpPr/>
            <p:nvPr/>
          </p:nvSpPr>
          <p:spPr>
            <a:xfrm>
              <a:off x="2734595" y="6796948"/>
              <a:ext cx="125637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Pago Completo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8" name="Rectángulo 97">
              <a:extLst>
                <a:ext uri="{FF2B5EF4-FFF2-40B4-BE49-F238E27FC236}">
                  <a16:creationId xmlns:a16="http://schemas.microsoft.com/office/drawing/2014/main" id="{C23ACB03-E850-4859-963B-A4D496E13724}"/>
                </a:ext>
              </a:extLst>
            </p:cNvPr>
            <p:cNvSpPr/>
            <p:nvPr/>
          </p:nvSpPr>
          <p:spPr>
            <a:xfrm>
              <a:off x="2618327" y="6872424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</p:grpSp>
      <p:sp>
        <p:nvSpPr>
          <p:cNvPr id="83" name="Rectángulo 82">
            <a:extLst>
              <a:ext uri="{FF2B5EF4-FFF2-40B4-BE49-F238E27FC236}">
                <a16:creationId xmlns:a16="http://schemas.microsoft.com/office/drawing/2014/main" id="{FF1B5714-D46E-4962-9BD8-8C3EB344E93F}"/>
              </a:ext>
            </a:extLst>
          </p:cNvPr>
          <p:cNvSpPr/>
          <p:nvPr/>
        </p:nvSpPr>
        <p:spPr>
          <a:xfrm>
            <a:off x="551357" y="63750"/>
            <a:ext cx="4148168" cy="107830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07000"/>
              </a:lnSpc>
              <a:spcAft>
                <a:spcPts val="726"/>
              </a:spcAft>
            </a:pPr>
            <a:r>
              <a:rPr lang="es-CL" sz="5988" dirty="0">
                <a:solidFill>
                  <a:schemeClr val="bg1"/>
                </a:solidFill>
                <a:latin typeface="Angelface" pitchFamily="50" charset="0"/>
                <a:ea typeface="Calibri" panose="020F0502020204030204" pitchFamily="34" charset="0"/>
                <a:cs typeface="Times New Roman" panose="02020603050405020304" pitchFamily="18" charset="0"/>
              </a:rPr>
              <a:t>Ordenes de Venta</a:t>
            </a:r>
            <a:endParaRPr lang="es-CL" sz="6532" dirty="0">
              <a:solidFill>
                <a:schemeClr val="bg1"/>
              </a:solidFill>
              <a:latin typeface="Angelface" pitchFamily="50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101" name="Rectángulo: esquinas redondeadas 100">
            <a:extLst>
              <a:ext uri="{FF2B5EF4-FFF2-40B4-BE49-F238E27FC236}">
                <a16:creationId xmlns:a16="http://schemas.microsoft.com/office/drawing/2014/main" id="{0A155951-9671-4EA6-9BA5-4894C98CB333}"/>
              </a:ext>
            </a:extLst>
          </p:cNvPr>
          <p:cNvSpPr/>
          <p:nvPr/>
        </p:nvSpPr>
        <p:spPr>
          <a:xfrm>
            <a:off x="473237" y="1582469"/>
            <a:ext cx="4223447" cy="604994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111" name="Rectángulo: esquinas redondeadas 110">
            <a:extLst>
              <a:ext uri="{FF2B5EF4-FFF2-40B4-BE49-F238E27FC236}">
                <a16:creationId xmlns:a16="http://schemas.microsoft.com/office/drawing/2014/main" id="{2F0F5CEE-A183-4B39-8715-F1C8F735566B}"/>
              </a:ext>
            </a:extLst>
          </p:cNvPr>
          <p:cNvSpPr/>
          <p:nvPr/>
        </p:nvSpPr>
        <p:spPr>
          <a:xfrm>
            <a:off x="524368" y="3850804"/>
            <a:ext cx="4115236" cy="1279658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113" name="Rectángulo: esquinas redondeadas 112">
            <a:extLst>
              <a:ext uri="{FF2B5EF4-FFF2-40B4-BE49-F238E27FC236}">
                <a16:creationId xmlns:a16="http://schemas.microsoft.com/office/drawing/2014/main" id="{907035ED-50C6-4207-BD92-D5027B05F656}"/>
              </a:ext>
            </a:extLst>
          </p:cNvPr>
          <p:cNvSpPr/>
          <p:nvPr/>
        </p:nvSpPr>
        <p:spPr>
          <a:xfrm>
            <a:off x="521789" y="6431097"/>
            <a:ext cx="4115236" cy="762266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</p:spTree>
    <p:extLst>
      <p:ext uri="{BB962C8B-B14F-4D97-AF65-F5344CB8AC3E}">
        <p14:creationId xmlns:p14="http://schemas.microsoft.com/office/powerpoint/2010/main" val="1489514430"/>
      </p:ext>
    </p:extLst>
  </p:cSld>
  <p:clrMapOvr>
    <a:masterClrMapping/>
  </p:clrMapOvr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4" name="Imagen 113">
            <a:extLst>
              <a:ext uri="{FF2B5EF4-FFF2-40B4-BE49-F238E27FC236}">
                <a16:creationId xmlns:a16="http://schemas.microsoft.com/office/drawing/2014/main" id="{E2C72D66-3C05-40F4-818E-4CB8631B94FA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26633" t="9514" r="29569" b="27352"/>
          <a:stretch/>
        </p:blipFill>
        <p:spPr>
          <a:xfrm rot="16200000">
            <a:off x="2185505" y="-1998928"/>
            <a:ext cx="697876" cy="5068891"/>
          </a:xfrm>
          <a:prstGeom prst="rect">
            <a:avLst/>
          </a:prstGeom>
        </p:spPr>
      </p:pic>
      <p:sp>
        <p:nvSpPr>
          <p:cNvPr id="112" name="Rectángulo: esquinas redondeadas 111">
            <a:extLst>
              <a:ext uri="{FF2B5EF4-FFF2-40B4-BE49-F238E27FC236}">
                <a16:creationId xmlns:a16="http://schemas.microsoft.com/office/drawing/2014/main" id="{E115D612-3661-42A9-A486-91A7B88EA55F}"/>
              </a:ext>
            </a:extLst>
          </p:cNvPr>
          <p:cNvSpPr/>
          <p:nvPr/>
        </p:nvSpPr>
        <p:spPr>
          <a:xfrm>
            <a:off x="440504" y="6367648"/>
            <a:ext cx="4290148" cy="890633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110" name="Rectángulo: esquinas redondeadas 109">
            <a:extLst>
              <a:ext uri="{FF2B5EF4-FFF2-40B4-BE49-F238E27FC236}">
                <a16:creationId xmlns:a16="http://schemas.microsoft.com/office/drawing/2014/main" id="{9B78243E-FF09-471B-A928-593DCFE6BCF1}"/>
              </a:ext>
            </a:extLst>
          </p:cNvPr>
          <p:cNvSpPr/>
          <p:nvPr/>
        </p:nvSpPr>
        <p:spPr>
          <a:xfrm>
            <a:off x="440505" y="3776826"/>
            <a:ext cx="4290148" cy="1439386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84" name="Rectángulo: esquinas redondeadas 83">
            <a:extLst>
              <a:ext uri="{FF2B5EF4-FFF2-40B4-BE49-F238E27FC236}">
                <a16:creationId xmlns:a16="http://schemas.microsoft.com/office/drawing/2014/main" id="{AD7414DD-8DE6-45B8-8112-9BDDF0B186AF}"/>
              </a:ext>
            </a:extLst>
          </p:cNvPr>
          <p:cNvSpPr/>
          <p:nvPr/>
        </p:nvSpPr>
        <p:spPr>
          <a:xfrm>
            <a:off x="420001" y="1536627"/>
            <a:ext cx="4310651" cy="697874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2" name="Rectángulo: esquinas redondeadas 1">
            <a:extLst>
              <a:ext uri="{FF2B5EF4-FFF2-40B4-BE49-F238E27FC236}">
                <a16:creationId xmlns:a16="http://schemas.microsoft.com/office/drawing/2014/main" id="{99FF4510-806D-4AC7-8D73-69B355A697B8}"/>
              </a:ext>
            </a:extLst>
          </p:cNvPr>
          <p:cNvSpPr/>
          <p:nvPr/>
        </p:nvSpPr>
        <p:spPr>
          <a:xfrm>
            <a:off x="1308997" y="1142665"/>
            <a:ext cx="1021080" cy="217998"/>
          </a:xfrm>
          <a:prstGeom prst="roundRect">
            <a:avLst>
              <a:gd name="adj" fmla="val 0"/>
            </a:avLst>
          </a:prstGeom>
          <a:noFill/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4" name="Rectángulo 3">
            <a:extLst>
              <a:ext uri="{FF2B5EF4-FFF2-40B4-BE49-F238E27FC236}">
                <a16:creationId xmlns:a16="http://schemas.microsoft.com/office/drawing/2014/main" id="{2AFB77A1-E7B9-4F47-9144-3CC7BDF7EE3D}"/>
              </a:ext>
            </a:extLst>
          </p:cNvPr>
          <p:cNvSpPr/>
          <p:nvPr/>
        </p:nvSpPr>
        <p:spPr>
          <a:xfrm>
            <a:off x="440504" y="1056234"/>
            <a:ext cx="1021080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N.º Pedido</a:t>
            </a:r>
            <a:endParaRPr lang="es-CL" dirty="0">
              <a:effectLst/>
              <a:latin typeface="Akazan Lt" panose="02000506020000020003" pitchFamily="2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5" name="Rectángulo: esquinas redondeadas 4">
            <a:extLst>
              <a:ext uri="{FF2B5EF4-FFF2-40B4-BE49-F238E27FC236}">
                <a16:creationId xmlns:a16="http://schemas.microsoft.com/office/drawing/2014/main" id="{2842A9BB-0E44-4F1E-97DD-EF7322732B51}"/>
              </a:ext>
            </a:extLst>
          </p:cNvPr>
          <p:cNvSpPr/>
          <p:nvPr/>
        </p:nvSpPr>
        <p:spPr>
          <a:xfrm>
            <a:off x="3675604" y="1142059"/>
            <a:ext cx="1021080" cy="217998"/>
          </a:xfrm>
          <a:prstGeom prst="roundRect">
            <a:avLst>
              <a:gd name="adj" fmla="val 0"/>
            </a:avLst>
          </a:prstGeom>
          <a:noFill/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6" name="Rectángulo 5">
            <a:extLst>
              <a:ext uri="{FF2B5EF4-FFF2-40B4-BE49-F238E27FC236}">
                <a16:creationId xmlns:a16="http://schemas.microsoft.com/office/drawing/2014/main" id="{7F3D37A6-278E-4B2C-8776-6E7C1A84784E}"/>
              </a:ext>
            </a:extLst>
          </p:cNvPr>
          <p:cNvSpPr/>
          <p:nvPr/>
        </p:nvSpPr>
        <p:spPr>
          <a:xfrm>
            <a:off x="3079506" y="1063864"/>
            <a:ext cx="1021080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Fecha</a:t>
            </a:r>
          </a:p>
        </p:txBody>
      </p:sp>
      <p:grpSp>
        <p:nvGrpSpPr>
          <p:cNvPr id="17" name="Grupo 16">
            <a:extLst>
              <a:ext uri="{FF2B5EF4-FFF2-40B4-BE49-F238E27FC236}">
                <a16:creationId xmlns:a16="http://schemas.microsoft.com/office/drawing/2014/main" id="{A1221EF0-FDFE-48C3-A647-6370BEFC3A9F}"/>
              </a:ext>
            </a:extLst>
          </p:cNvPr>
          <p:cNvGrpSpPr/>
          <p:nvPr/>
        </p:nvGrpSpPr>
        <p:grpSpPr>
          <a:xfrm>
            <a:off x="428996" y="1535416"/>
            <a:ext cx="4190338" cy="715275"/>
            <a:chOff x="461175" y="1120552"/>
            <a:chExt cx="4190338" cy="715275"/>
          </a:xfrm>
        </p:grpSpPr>
        <p:sp>
          <p:nvSpPr>
            <p:cNvPr id="8" name="Rectángulo 7">
              <a:extLst>
                <a:ext uri="{FF2B5EF4-FFF2-40B4-BE49-F238E27FC236}">
                  <a16:creationId xmlns:a16="http://schemas.microsoft.com/office/drawing/2014/main" id="{9A52EE84-0DE8-4F26-AD5E-3CE20593F425}"/>
                </a:ext>
              </a:extLst>
            </p:cNvPr>
            <p:cNvSpPr/>
            <p:nvPr/>
          </p:nvSpPr>
          <p:spPr>
            <a:xfrm>
              <a:off x="477077" y="1120552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Cliente: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" name="Rectángulo 8">
              <a:extLst>
                <a:ext uri="{FF2B5EF4-FFF2-40B4-BE49-F238E27FC236}">
                  <a16:creationId xmlns:a16="http://schemas.microsoft.com/office/drawing/2014/main" id="{0293D1B7-439B-4947-A5F0-41627F3784A1}"/>
                </a:ext>
              </a:extLst>
            </p:cNvPr>
            <p:cNvSpPr/>
            <p:nvPr/>
          </p:nvSpPr>
          <p:spPr>
            <a:xfrm>
              <a:off x="461175" y="1452518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Teléfono: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10" name="Rectángulo 9">
              <a:extLst>
                <a:ext uri="{FF2B5EF4-FFF2-40B4-BE49-F238E27FC236}">
                  <a16:creationId xmlns:a16="http://schemas.microsoft.com/office/drawing/2014/main" id="{18CEE0AE-BC72-4F64-89A2-783C42213717}"/>
                </a:ext>
              </a:extLst>
            </p:cNvPr>
            <p:cNvSpPr/>
            <p:nvPr/>
          </p:nvSpPr>
          <p:spPr>
            <a:xfrm>
              <a:off x="2542395" y="1460468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Celular: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12" name="Conector recto 11">
              <a:extLst>
                <a:ext uri="{FF2B5EF4-FFF2-40B4-BE49-F238E27FC236}">
                  <a16:creationId xmlns:a16="http://schemas.microsoft.com/office/drawing/2014/main" id="{44FD2E21-B38E-48E6-8AF0-3E3DE6E69487}"/>
                </a:ext>
              </a:extLst>
            </p:cNvPr>
            <p:cNvCxnSpPr/>
            <p:nvPr/>
          </p:nvCxnSpPr>
          <p:spPr>
            <a:xfrm>
              <a:off x="1089328" y="1380954"/>
              <a:ext cx="3562185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Conector recto 12">
              <a:extLst>
                <a:ext uri="{FF2B5EF4-FFF2-40B4-BE49-F238E27FC236}">
                  <a16:creationId xmlns:a16="http://schemas.microsoft.com/office/drawing/2014/main" id="{FF0615F5-297B-42CC-9227-B689F664423A}"/>
                </a:ext>
              </a:extLst>
            </p:cNvPr>
            <p:cNvCxnSpPr>
              <a:cxnSpLocks/>
            </p:cNvCxnSpPr>
            <p:nvPr/>
          </p:nvCxnSpPr>
          <p:spPr>
            <a:xfrm>
              <a:off x="1194019" y="1700333"/>
              <a:ext cx="1348376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" name="Conector recto 14">
              <a:extLst>
                <a:ext uri="{FF2B5EF4-FFF2-40B4-BE49-F238E27FC236}">
                  <a16:creationId xmlns:a16="http://schemas.microsoft.com/office/drawing/2014/main" id="{BD48C7B8-5CAC-4F82-9216-C8AB344C1EF2}"/>
                </a:ext>
              </a:extLst>
            </p:cNvPr>
            <p:cNvCxnSpPr>
              <a:cxnSpLocks/>
            </p:cNvCxnSpPr>
            <p:nvPr/>
          </p:nvCxnSpPr>
          <p:spPr>
            <a:xfrm>
              <a:off x="3228230" y="1700333"/>
              <a:ext cx="1423283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7" name="Grupo 26">
            <a:extLst>
              <a:ext uri="{FF2B5EF4-FFF2-40B4-BE49-F238E27FC236}">
                <a16:creationId xmlns:a16="http://schemas.microsoft.com/office/drawing/2014/main" id="{D011FB4B-7475-4BE9-A358-6DA41A8D12AD}"/>
              </a:ext>
            </a:extLst>
          </p:cNvPr>
          <p:cNvGrpSpPr/>
          <p:nvPr/>
        </p:nvGrpSpPr>
        <p:grpSpPr>
          <a:xfrm>
            <a:off x="899417" y="2332501"/>
            <a:ext cx="3359980" cy="319046"/>
            <a:chOff x="864702" y="1908569"/>
            <a:chExt cx="3359980" cy="319046"/>
          </a:xfrm>
        </p:grpSpPr>
        <p:sp>
          <p:nvSpPr>
            <p:cNvPr id="19" name="Rectángulo: esquinas redondeadas 18">
              <a:extLst>
                <a:ext uri="{FF2B5EF4-FFF2-40B4-BE49-F238E27FC236}">
                  <a16:creationId xmlns:a16="http://schemas.microsoft.com/office/drawing/2014/main" id="{90C1F828-0023-4BD0-AE55-1A1D3BABD5CA}"/>
                </a:ext>
              </a:extLst>
            </p:cNvPr>
            <p:cNvSpPr/>
            <p:nvPr/>
          </p:nvSpPr>
          <p:spPr>
            <a:xfrm>
              <a:off x="888509" y="1931042"/>
              <a:ext cx="3336173" cy="267576"/>
            </a:xfrm>
            <a:prstGeom prst="roundRect">
              <a:avLst>
                <a:gd name="adj" fmla="val 3808"/>
              </a:avLst>
            </a:prstGeom>
            <a:solidFill>
              <a:srgbClr val="E5EBF7"/>
            </a:solidFill>
            <a:ln w="6350"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20" name="Rectángulo 19">
              <a:extLst>
                <a:ext uri="{FF2B5EF4-FFF2-40B4-BE49-F238E27FC236}">
                  <a16:creationId xmlns:a16="http://schemas.microsoft.com/office/drawing/2014/main" id="{56986F0A-658A-4DCF-8EF6-0F185C7C5060}"/>
                </a:ext>
              </a:extLst>
            </p:cNvPr>
            <p:cNvSpPr/>
            <p:nvPr/>
          </p:nvSpPr>
          <p:spPr>
            <a:xfrm>
              <a:off x="864702" y="1910995"/>
              <a:ext cx="140708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Tipo de Servicio: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21" name="Rectángulo 20">
              <a:extLst>
                <a:ext uri="{FF2B5EF4-FFF2-40B4-BE49-F238E27FC236}">
                  <a16:creationId xmlns:a16="http://schemas.microsoft.com/office/drawing/2014/main" id="{6492D76D-BD6D-4616-9DE0-599FC92A6658}"/>
                </a:ext>
              </a:extLst>
            </p:cNvPr>
            <p:cNvSpPr/>
            <p:nvPr/>
          </p:nvSpPr>
          <p:spPr>
            <a:xfrm>
              <a:off x="1993616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2" name="Rectángulo 21">
              <a:extLst>
                <a:ext uri="{FF2B5EF4-FFF2-40B4-BE49-F238E27FC236}">
                  <a16:creationId xmlns:a16="http://schemas.microsoft.com/office/drawing/2014/main" id="{BE82BD38-E445-4696-A0AB-597A418C5665}"/>
                </a:ext>
              </a:extLst>
            </p:cNvPr>
            <p:cNvSpPr/>
            <p:nvPr/>
          </p:nvSpPr>
          <p:spPr>
            <a:xfrm>
              <a:off x="2072635" y="1908569"/>
              <a:ext cx="654616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Costura</a:t>
              </a:r>
            </a:p>
          </p:txBody>
        </p:sp>
        <p:sp>
          <p:nvSpPr>
            <p:cNvPr id="23" name="Rectángulo 22">
              <a:extLst>
                <a:ext uri="{FF2B5EF4-FFF2-40B4-BE49-F238E27FC236}">
                  <a16:creationId xmlns:a16="http://schemas.microsoft.com/office/drawing/2014/main" id="{68F4B250-3831-418F-BFC4-D431DBC2CA70}"/>
                </a:ext>
              </a:extLst>
            </p:cNvPr>
            <p:cNvSpPr/>
            <p:nvPr/>
          </p:nvSpPr>
          <p:spPr>
            <a:xfrm>
              <a:off x="2660329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4" name="Rectángulo 23">
              <a:extLst>
                <a:ext uri="{FF2B5EF4-FFF2-40B4-BE49-F238E27FC236}">
                  <a16:creationId xmlns:a16="http://schemas.microsoft.com/office/drawing/2014/main" id="{4AA89D6B-DBBA-402D-AEBE-71E144A67F00}"/>
                </a:ext>
              </a:extLst>
            </p:cNvPr>
            <p:cNvSpPr/>
            <p:nvPr/>
          </p:nvSpPr>
          <p:spPr>
            <a:xfrm>
              <a:off x="2750460" y="1915094"/>
              <a:ext cx="81676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Confección</a:t>
              </a:r>
            </a:p>
          </p:txBody>
        </p:sp>
        <p:sp>
          <p:nvSpPr>
            <p:cNvPr id="25" name="Rectángulo 24">
              <a:extLst>
                <a:ext uri="{FF2B5EF4-FFF2-40B4-BE49-F238E27FC236}">
                  <a16:creationId xmlns:a16="http://schemas.microsoft.com/office/drawing/2014/main" id="{E35C0224-B0B5-4F53-8A83-F99AB3741D53}"/>
                </a:ext>
              </a:extLst>
            </p:cNvPr>
            <p:cNvSpPr/>
            <p:nvPr/>
          </p:nvSpPr>
          <p:spPr>
            <a:xfrm>
              <a:off x="3522045" y="2000787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6" name="Rectángulo 25">
              <a:extLst>
                <a:ext uri="{FF2B5EF4-FFF2-40B4-BE49-F238E27FC236}">
                  <a16:creationId xmlns:a16="http://schemas.microsoft.com/office/drawing/2014/main" id="{6D0BC1E9-E235-4F61-AC23-ACA0B4CF88CA}"/>
                </a:ext>
              </a:extLst>
            </p:cNvPr>
            <p:cNvSpPr/>
            <p:nvPr/>
          </p:nvSpPr>
          <p:spPr>
            <a:xfrm>
              <a:off x="3612029" y="1915094"/>
              <a:ext cx="552402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Otros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sp>
        <p:nvSpPr>
          <p:cNvPr id="28" name="Rectángulo 27">
            <a:extLst>
              <a:ext uri="{FF2B5EF4-FFF2-40B4-BE49-F238E27FC236}">
                <a16:creationId xmlns:a16="http://schemas.microsoft.com/office/drawing/2014/main" id="{68588BD4-AE96-4CF9-9C4B-24A6D79FE99D}"/>
              </a:ext>
            </a:extLst>
          </p:cNvPr>
          <p:cNvSpPr/>
          <p:nvPr/>
        </p:nvSpPr>
        <p:spPr>
          <a:xfrm>
            <a:off x="354701" y="2633649"/>
            <a:ext cx="2183733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Descripción del Servicio:</a:t>
            </a:r>
            <a:endParaRPr lang="es-CL" dirty="0">
              <a:effectLst/>
              <a:latin typeface="Akazan Lt" panose="02000506020000020003" pitchFamily="2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pic>
        <p:nvPicPr>
          <p:cNvPr id="30" name="Imagen 29">
            <a:extLst>
              <a:ext uri="{FF2B5EF4-FFF2-40B4-BE49-F238E27FC236}">
                <a16:creationId xmlns:a16="http://schemas.microsoft.com/office/drawing/2014/main" id="{3E931A31-DC47-4A40-8DA9-8FC83A9306DD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203" t="66278" r="8673" b="23449"/>
          <a:stretch/>
        </p:blipFill>
        <p:spPr>
          <a:xfrm>
            <a:off x="440505" y="2944813"/>
            <a:ext cx="4301657" cy="738769"/>
          </a:xfrm>
          <a:prstGeom prst="rect">
            <a:avLst/>
          </a:prstGeom>
        </p:spPr>
      </p:pic>
      <p:grpSp>
        <p:nvGrpSpPr>
          <p:cNvPr id="76" name="Grupo 75">
            <a:extLst>
              <a:ext uri="{FF2B5EF4-FFF2-40B4-BE49-F238E27FC236}">
                <a16:creationId xmlns:a16="http://schemas.microsoft.com/office/drawing/2014/main" id="{EBD2F4EC-A8BF-4680-A871-AD5F1ACFA33A}"/>
              </a:ext>
            </a:extLst>
          </p:cNvPr>
          <p:cNvGrpSpPr/>
          <p:nvPr/>
        </p:nvGrpSpPr>
        <p:grpSpPr>
          <a:xfrm>
            <a:off x="513147" y="3825721"/>
            <a:ext cx="4187950" cy="1277269"/>
            <a:chOff x="425691" y="4023521"/>
            <a:chExt cx="4187950" cy="1277269"/>
          </a:xfrm>
        </p:grpSpPr>
        <p:sp>
          <p:nvSpPr>
            <p:cNvPr id="39" name="Rectángulo 38">
              <a:extLst>
                <a:ext uri="{FF2B5EF4-FFF2-40B4-BE49-F238E27FC236}">
                  <a16:creationId xmlns:a16="http://schemas.microsoft.com/office/drawing/2014/main" id="{02E4A93C-8F9C-4884-B2B6-80528735D3E3}"/>
                </a:ext>
              </a:extLst>
            </p:cNvPr>
            <p:cNvSpPr/>
            <p:nvPr/>
          </p:nvSpPr>
          <p:spPr>
            <a:xfrm>
              <a:off x="425691" y="4023521"/>
              <a:ext cx="118105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Ficha de Medidas</a:t>
              </a:r>
            </a:p>
          </p:txBody>
        </p:sp>
        <p:sp>
          <p:nvSpPr>
            <p:cNvPr id="41" name="Rectángulo 40">
              <a:extLst>
                <a:ext uri="{FF2B5EF4-FFF2-40B4-BE49-F238E27FC236}">
                  <a16:creationId xmlns:a16="http://schemas.microsoft.com/office/drawing/2014/main" id="{92B9E128-7B4C-45E7-9BA8-B9EA85687B92}"/>
                </a:ext>
              </a:extLst>
            </p:cNvPr>
            <p:cNvSpPr/>
            <p:nvPr/>
          </p:nvSpPr>
          <p:spPr>
            <a:xfrm>
              <a:off x="754528" y="4254831"/>
              <a:ext cx="66475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H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ombros</a:t>
              </a:r>
            </a:p>
          </p:txBody>
        </p:sp>
        <p:grpSp>
          <p:nvGrpSpPr>
            <p:cNvPr id="53" name="Grupo 52">
              <a:extLst>
                <a:ext uri="{FF2B5EF4-FFF2-40B4-BE49-F238E27FC236}">
                  <a16:creationId xmlns:a16="http://schemas.microsoft.com/office/drawing/2014/main" id="{F280F20A-CEEA-4B75-946C-268CF551042A}"/>
                </a:ext>
              </a:extLst>
            </p:cNvPr>
            <p:cNvGrpSpPr/>
            <p:nvPr/>
          </p:nvGrpSpPr>
          <p:grpSpPr>
            <a:xfrm>
              <a:off x="499785" y="4324233"/>
              <a:ext cx="319496" cy="903494"/>
              <a:chOff x="499785" y="4324233"/>
              <a:chExt cx="319496" cy="903494"/>
            </a:xfrm>
          </p:grpSpPr>
          <p:sp>
            <p:nvSpPr>
              <p:cNvPr id="40" name="Rectángulo 39">
                <a:extLst>
                  <a:ext uri="{FF2B5EF4-FFF2-40B4-BE49-F238E27FC236}">
                    <a16:creationId xmlns:a16="http://schemas.microsoft.com/office/drawing/2014/main" id="{E47B04F6-4E0C-443A-9D7F-51CC3A6E8167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 dirty="0"/>
              </a:p>
            </p:txBody>
          </p:sp>
          <p:sp>
            <p:nvSpPr>
              <p:cNvPr id="42" name="Rectángulo 41">
                <a:extLst>
                  <a:ext uri="{FF2B5EF4-FFF2-40B4-BE49-F238E27FC236}">
                    <a16:creationId xmlns:a16="http://schemas.microsoft.com/office/drawing/2014/main" id="{E0D8D7D1-E8A9-477D-BB59-7D4037A10AD8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3" name="Rectángulo 42">
                <a:extLst>
                  <a:ext uri="{FF2B5EF4-FFF2-40B4-BE49-F238E27FC236}">
                    <a16:creationId xmlns:a16="http://schemas.microsoft.com/office/drawing/2014/main" id="{F11EEA12-BB2F-4295-96AC-15AABB2EB594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4" name="Rectángulo 43">
                <a:extLst>
                  <a:ext uri="{FF2B5EF4-FFF2-40B4-BE49-F238E27FC236}">
                    <a16:creationId xmlns:a16="http://schemas.microsoft.com/office/drawing/2014/main" id="{4CA8619C-54F1-4E1B-8AD0-2AB97850AF39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5" name="Rectángulo 44">
                <a:extLst>
                  <a:ext uri="{FF2B5EF4-FFF2-40B4-BE49-F238E27FC236}">
                    <a16:creationId xmlns:a16="http://schemas.microsoft.com/office/drawing/2014/main" id="{A892E23F-412E-4C2B-BF07-19DEFB875F6D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48" name="Rectángulo 47">
              <a:extLst>
                <a:ext uri="{FF2B5EF4-FFF2-40B4-BE49-F238E27FC236}">
                  <a16:creationId xmlns:a16="http://schemas.microsoft.com/office/drawing/2014/main" id="{F61B7A8A-9FD8-4CD0-98C1-D19A7D442815}"/>
                </a:ext>
              </a:extLst>
            </p:cNvPr>
            <p:cNvSpPr/>
            <p:nvPr/>
          </p:nvSpPr>
          <p:spPr>
            <a:xfrm>
              <a:off x="754528" y="4446790"/>
              <a:ext cx="66475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Busto</a:t>
              </a:r>
            </a:p>
          </p:txBody>
        </p:sp>
        <p:sp>
          <p:nvSpPr>
            <p:cNvPr id="49" name="Rectángulo 48">
              <a:extLst>
                <a:ext uri="{FF2B5EF4-FFF2-40B4-BE49-F238E27FC236}">
                  <a16:creationId xmlns:a16="http://schemas.microsoft.com/office/drawing/2014/main" id="{CB2C72A1-AB47-4A03-B163-24BB2C1F201C}"/>
                </a:ext>
              </a:extLst>
            </p:cNvPr>
            <p:cNvSpPr/>
            <p:nvPr/>
          </p:nvSpPr>
          <p:spPr>
            <a:xfrm>
              <a:off x="754528" y="4627222"/>
              <a:ext cx="934027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Larg</a:t>
              </a: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 Espalda</a:t>
              </a:r>
            </a:p>
          </p:txBody>
        </p:sp>
        <p:sp>
          <p:nvSpPr>
            <p:cNvPr id="50" name="Rectángulo 49">
              <a:extLst>
                <a:ext uri="{FF2B5EF4-FFF2-40B4-BE49-F238E27FC236}">
                  <a16:creationId xmlns:a16="http://schemas.microsoft.com/office/drawing/2014/main" id="{C5BC14CB-F47E-4D58-8F68-DDE41F381913}"/>
                </a:ext>
              </a:extLst>
            </p:cNvPr>
            <p:cNvSpPr/>
            <p:nvPr/>
          </p:nvSpPr>
          <p:spPr>
            <a:xfrm>
              <a:off x="754528" y="4819750"/>
              <a:ext cx="934027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Busto</a:t>
              </a:r>
            </a:p>
          </p:txBody>
        </p:sp>
        <p:sp>
          <p:nvSpPr>
            <p:cNvPr id="52" name="Rectángulo 51">
              <a:extLst>
                <a:ext uri="{FF2B5EF4-FFF2-40B4-BE49-F238E27FC236}">
                  <a16:creationId xmlns:a16="http://schemas.microsoft.com/office/drawing/2014/main" id="{39884370-F146-4FD9-9DE4-63D0F5CF1CFD}"/>
                </a:ext>
              </a:extLst>
            </p:cNvPr>
            <p:cNvSpPr/>
            <p:nvPr/>
          </p:nvSpPr>
          <p:spPr>
            <a:xfrm>
              <a:off x="763644" y="5019073"/>
              <a:ext cx="54205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</a:t>
              </a:r>
            </a:p>
          </p:txBody>
        </p:sp>
        <p:grpSp>
          <p:nvGrpSpPr>
            <p:cNvPr id="54" name="Grupo 53">
              <a:extLst>
                <a:ext uri="{FF2B5EF4-FFF2-40B4-BE49-F238E27FC236}">
                  <a16:creationId xmlns:a16="http://schemas.microsoft.com/office/drawing/2014/main" id="{899D3852-9FE5-4802-ABAC-63F149199D1B}"/>
                </a:ext>
              </a:extLst>
            </p:cNvPr>
            <p:cNvGrpSpPr/>
            <p:nvPr/>
          </p:nvGrpSpPr>
          <p:grpSpPr>
            <a:xfrm>
              <a:off x="1603520" y="4324233"/>
              <a:ext cx="319496" cy="903494"/>
              <a:chOff x="499785" y="4324233"/>
              <a:chExt cx="319496" cy="903494"/>
            </a:xfrm>
          </p:grpSpPr>
          <p:sp>
            <p:nvSpPr>
              <p:cNvPr id="55" name="Rectángulo 54">
                <a:extLst>
                  <a:ext uri="{FF2B5EF4-FFF2-40B4-BE49-F238E27FC236}">
                    <a16:creationId xmlns:a16="http://schemas.microsoft.com/office/drawing/2014/main" id="{B9500116-F8A0-4B60-A41D-DDA61DAD96E1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6" name="Rectángulo 55">
                <a:extLst>
                  <a:ext uri="{FF2B5EF4-FFF2-40B4-BE49-F238E27FC236}">
                    <a16:creationId xmlns:a16="http://schemas.microsoft.com/office/drawing/2014/main" id="{32936542-49CC-49B3-82EB-7BF61A120F45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7" name="Rectángulo 56">
                <a:extLst>
                  <a:ext uri="{FF2B5EF4-FFF2-40B4-BE49-F238E27FC236}">
                    <a16:creationId xmlns:a16="http://schemas.microsoft.com/office/drawing/2014/main" id="{8750774D-2064-4D64-A3A9-4DF20C839018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8" name="Rectángulo 57">
                <a:extLst>
                  <a:ext uri="{FF2B5EF4-FFF2-40B4-BE49-F238E27FC236}">
                    <a16:creationId xmlns:a16="http://schemas.microsoft.com/office/drawing/2014/main" id="{83283F80-022F-44A8-A5C5-F600B41761E0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9" name="Rectángulo 58">
                <a:extLst>
                  <a:ext uri="{FF2B5EF4-FFF2-40B4-BE49-F238E27FC236}">
                    <a16:creationId xmlns:a16="http://schemas.microsoft.com/office/drawing/2014/main" id="{B3B65F57-430F-44F5-B56A-77EC86B78C32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60" name="Rectángulo 59">
              <a:extLst>
                <a:ext uri="{FF2B5EF4-FFF2-40B4-BE49-F238E27FC236}">
                  <a16:creationId xmlns:a16="http://schemas.microsoft.com/office/drawing/2014/main" id="{6466DA8E-C652-4658-9DE6-CC4010FF4254}"/>
                </a:ext>
              </a:extLst>
            </p:cNvPr>
            <p:cNvSpPr/>
            <p:nvPr/>
          </p:nvSpPr>
          <p:spPr>
            <a:xfrm>
              <a:off x="1857045" y="4249221"/>
              <a:ext cx="140225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Frente </a:t>
              </a:r>
            </a:p>
          </p:txBody>
        </p:sp>
        <p:sp>
          <p:nvSpPr>
            <p:cNvPr id="61" name="Rectángulo 60">
              <a:extLst>
                <a:ext uri="{FF2B5EF4-FFF2-40B4-BE49-F238E27FC236}">
                  <a16:creationId xmlns:a16="http://schemas.microsoft.com/office/drawing/2014/main" id="{31371062-0AD6-4B71-A228-5A8B2CD3F31E}"/>
                </a:ext>
              </a:extLst>
            </p:cNvPr>
            <p:cNvSpPr/>
            <p:nvPr/>
          </p:nvSpPr>
          <p:spPr>
            <a:xfrm>
              <a:off x="1857045" y="4448480"/>
              <a:ext cx="1327750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Costado</a:t>
              </a:r>
            </a:p>
          </p:txBody>
        </p:sp>
        <p:sp>
          <p:nvSpPr>
            <p:cNvPr id="62" name="Rectángulo 61">
              <a:extLst>
                <a:ext uri="{FF2B5EF4-FFF2-40B4-BE49-F238E27FC236}">
                  <a16:creationId xmlns:a16="http://schemas.microsoft.com/office/drawing/2014/main" id="{5A4E51EF-8D78-4EC7-9B0F-BE0BEA9BB197}"/>
                </a:ext>
              </a:extLst>
            </p:cNvPr>
            <p:cNvSpPr/>
            <p:nvPr/>
          </p:nvSpPr>
          <p:spPr>
            <a:xfrm>
              <a:off x="1867696" y="4627222"/>
              <a:ext cx="60857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Cadera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63" name="Rectángulo 62">
              <a:extLst>
                <a:ext uri="{FF2B5EF4-FFF2-40B4-BE49-F238E27FC236}">
                  <a16:creationId xmlns:a16="http://schemas.microsoft.com/office/drawing/2014/main" id="{14010947-628E-4464-9589-CBFF26BCD86C}"/>
                </a:ext>
              </a:extLst>
            </p:cNvPr>
            <p:cNvSpPr/>
            <p:nvPr/>
          </p:nvSpPr>
          <p:spPr>
            <a:xfrm>
              <a:off x="1867696" y="4813319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Rodilla</a:t>
              </a:r>
            </a:p>
          </p:txBody>
        </p:sp>
        <p:sp>
          <p:nvSpPr>
            <p:cNvPr id="64" name="Rectángulo 63">
              <a:extLst>
                <a:ext uri="{FF2B5EF4-FFF2-40B4-BE49-F238E27FC236}">
                  <a16:creationId xmlns:a16="http://schemas.microsoft.com/office/drawing/2014/main" id="{B9F5A617-31DA-4B42-AA9F-20464752E28F}"/>
                </a:ext>
              </a:extLst>
            </p:cNvPr>
            <p:cNvSpPr/>
            <p:nvPr/>
          </p:nvSpPr>
          <p:spPr>
            <a:xfrm>
              <a:off x="1862655" y="5016100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Rodilla</a:t>
              </a:r>
            </a:p>
          </p:txBody>
        </p:sp>
        <p:grpSp>
          <p:nvGrpSpPr>
            <p:cNvPr id="65" name="Grupo 64">
              <a:extLst>
                <a:ext uri="{FF2B5EF4-FFF2-40B4-BE49-F238E27FC236}">
                  <a16:creationId xmlns:a16="http://schemas.microsoft.com/office/drawing/2014/main" id="{320CD5EF-93F7-494C-8D7A-6A0B8DEABED7}"/>
                </a:ext>
              </a:extLst>
            </p:cNvPr>
            <p:cNvGrpSpPr/>
            <p:nvPr/>
          </p:nvGrpSpPr>
          <p:grpSpPr>
            <a:xfrm>
              <a:off x="3122565" y="4330398"/>
              <a:ext cx="319496" cy="903494"/>
              <a:chOff x="499785" y="4324233"/>
              <a:chExt cx="319496" cy="903494"/>
            </a:xfrm>
          </p:grpSpPr>
          <p:sp>
            <p:nvSpPr>
              <p:cNvPr id="66" name="Rectángulo 65">
                <a:extLst>
                  <a:ext uri="{FF2B5EF4-FFF2-40B4-BE49-F238E27FC236}">
                    <a16:creationId xmlns:a16="http://schemas.microsoft.com/office/drawing/2014/main" id="{F5AFC7C4-3C8D-4234-9F99-591641CB149C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7" name="Rectángulo 66">
                <a:extLst>
                  <a:ext uri="{FF2B5EF4-FFF2-40B4-BE49-F238E27FC236}">
                    <a16:creationId xmlns:a16="http://schemas.microsoft.com/office/drawing/2014/main" id="{672EC4D9-7968-40EF-8E37-0AB1B0B57B4D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8" name="Rectángulo 67">
                <a:extLst>
                  <a:ext uri="{FF2B5EF4-FFF2-40B4-BE49-F238E27FC236}">
                    <a16:creationId xmlns:a16="http://schemas.microsoft.com/office/drawing/2014/main" id="{79992F34-89A5-437A-A008-60DF00CD58FB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9" name="Rectángulo 68">
                <a:extLst>
                  <a:ext uri="{FF2B5EF4-FFF2-40B4-BE49-F238E27FC236}">
                    <a16:creationId xmlns:a16="http://schemas.microsoft.com/office/drawing/2014/main" id="{5A44A7C8-1EF2-4BA3-A253-805C71A8205A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70" name="Rectángulo 69">
                <a:extLst>
                  <a:ext uri="{FF2B5EF4-FFF2-40B4-BE49-F238E27FC236}">
                    <a16:creationId xmlns:a16="http://schemas.microsoft.com/office/drawing/2014/main" id="{9FCEB1F4-D108-40F4-9C61-46A7811EF12A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71" name="Rectángulo 70">
              <a:extLst>
                <a:ext uri="{FF2B5EF4-FFF2-40B4-BE49-F238E27FC236}">
                  <a16:creationId xmlns:a16="http://schemas.microsoft.com/office/drawing/2014/main" id="{7667203C-F86F-4632-8695-E8C8F777376B}"/>
                </a:ext>
              </a:extLst>
            </p:cNvPr>
            <p:cNvSpPr/>
            <p:nvPr/>
          </p:nvSpPr>
          <p:spPr>
            <a:xfrm>
              <a:off x="3391445" y="4257235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Pantalones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2" name="Rectángulo 71">
              <a:extLst>
                <a:ext uri="{FF2B5EF4-FFF2-40B4-BE49-F238E27FC236}">
                  <a16:creationId xmlns:a16="http://schemas.microsoft.com/office/drawing/2014/main" id="{58BFB19A-50EB-45F1-A3CE-85D479F6FF63}"/>
                </a:ext>
              </a:extLst>
            </p:cNvPr>
            <p:cNvSpPr/>
            <p:nvPr/>
          </p:nvSpPr>
          <p:spPr>
            <a:xfrm>
              <a:off x="3392643" y="4443247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Falda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3" name="Rectángulo 72">
              <a:extLst>
                <a:ext uri="{FF2B5EF4-FFF2-40B4-BE49-F238E27FC236}">
                  <a16:creationId xmlns:a16="http://schemas.microsoft.com/office/drawing/2014/main" id="{1D61C0AB-6E23-4955-B604-F5425931A240}"/>
                </a:ext>
              </a:extLst>
            </p:cNvPr>
            <p:cNvSpPr/>
            <p:nvPr/>
          </p:nvSpPr>
          <p:spPr>
            <a:xfrm>
              <a:off x="3388231" y="4632248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Brazos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4" name="Rectángulo 73">
              <a:extLst>
                <a:ext uri="{FF2B5EF4-FFF2-40B4-BE49-F238E27FC236}">
                  <a16:creationId xmlns:a16="http://schemas.microsoft.com/office/drawing/2014/main" id="{82FFD66E-2E43-472B-9751-82F25D60E63F}"/>
                </a:ext>
              </a:extLst>
            </p:cNvPr>
            <p:cNvSpPr/>
            <p:nvPr/>
          </p:nvSpPr>
          <p:spPr>
            <a:xfrm>
              <a:off x="3391445" y="4824776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Brazos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5" name="Rectángulo 74">
              <a:extLst>
                <a:ext uri="{FF2B5EF4-FFF2-40B4-BE49-F238E27FC236}">
                  <a16:creationId xmlns:a16="http://schemas.microsoft.com/office/drawing/2014/main" id="{567DC8AA-44AB-4858-80A5-59093DB9B205}"/>
                </a:ext>
              </a:extLst>
            </p:cNvPr>
            <p:cNvSpPr/>
            <p:nvPr/>
          </p:nvSpPr>
          <p:spPr>
            <a:xfrm>
              <a:off x="3392014" y="5019687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Puños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77" name="Grupo 76">
            <a:extLst>
              <a:ext uri="{FF2B5EF4-FFF2-40B4-BE49-F238E27FC236}">
                <a16:creationId xmlns:a16="http://schemas.microsoft.com/office/drawing/2014/main" id="{E1C409F8-653D-4D9B-BD5A-C6F51AAA093A}"/>
              </a:ext>
            </a:extLst>
          </p:cNvPr>
          <p:cNvGrpSpPr/>
          <p:nvPr/>
        </p:nvGrpSpPr>
        <p:grpSpPr>
          <a:xfrm>
            <a:off x="827247" y="5284367"/>
            <a:ext cx="3869438" cy="314947"/>
            <a:chOff x="846774" y="1908569"/>
            <a:chExt cx="3869438" cy="314947"/>
          </a:xfrm>
        </p:grpSpPr>
        <p:sp>
          <p:nvSpPr>
            <p:cNvPr id="78" name="Rectángulo: esquinas redondeadas 77">
              <a:extLst>
                <a:ext uri="{FF2B5EF4-FFF2-40B4-BE49-F238E27FC236}">
                  <a16:creationId xmlns:a16="http://schemas.microsoft.com/office/drawing/2014/main" id="{2060D2E5-A165-4593-B293-BEB07BBA723F}"/>
                </a:ext>
              </a:extLst>
            </p:cNvPr>
            <p:cNvSpPr/>
            <p:nvPr/>
          </p:nvSpPr>
          <p:spPr>
            <a:xfrm>
              <a:off x="888509" y="1931042"/>
              <a:ext cx="3548063" cy="267576"/>
            </a:xfrm>
            <a:prstGeom prst="roundRect">
              <a:avLst>
                <a:gd name="adj" fmla="val 3808"/>
              </a:avLst>
            </a:prstGeom>
            <a:solidFill>
              <a:srgbClr val="E5EBF7"/>
            </a:solidFill>
            <a:ln w="6350"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79" name="Rectángulo 78">
              <a:extLst>
                <a:ext uri="{FF2B5EF4-FFF2-40B4-BE49-F238E27FC236}">
                  <a16:creationId xmlns:a16="http://schemas.microsoft.com/office/drawing/2014/main" id="{E7877A37-7626-4D32-BC91-E7815A0457B0}"/>
                </a:ext>
              </a:extLst>
            </p:cNvPr>
            <p:cNvSpPr/>
            <p:nvPr/>
          </p:nvSpPr>
          <p:spPr>
            <a:xfrm>
              <a:off x="846774" y="1910995"/>
              <a:ext cx="140708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Material Utilizado</a:t>
              </a:r>
            </a:p>
          </p:txBody>
        </p:sp>
        <p:sp>
          <p:nvSpPr>
            <p:cNvPr id="80" name="Rectángulo 79">
              <a:extLst>
                <a:ext uri="{FF2B5EF4-FFF2-40B4-BE49-F238E27FC236}">
                  <a16:creationId xmlns:a16="http://schemas.microsoft.com/office/drawing/2014/main" id="{EED52FFC-D234-4972-9362-CCA8BD8E1E1D}"/>
                </a:ext>
              </a:extLst>
            </p:cNvPr>
            <p:cNvSpPr/>
            <p:nvPr/>
          </p:nvSpPr>
          <p:spPr>
            <a:xfrm>
              <a:off x="1951784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81" name="Rectángulo 80">
              <a:extLst>
                <a:ext uri="{FF2B5EF4-FFF2-40B4-BE49-F238E27FC236}">
                  <a16:creationId xmlns:a16="http://schemas.microsoft.com/office/drawing/2014/main" id="{810D7B33-A378-48EE-81DB-D80ABF08CAFF}"/>
                </a:ext>
              </a:extLst>
            </p:cNvPr>
            <p:cNvSpPr/>
            <p:nvPr/>
          </p:nvSpPr>
          <p:spPr>
            <a:xfrm>
              <a:off x="2018850" y="1908569"/>
              <a:ext cx="1230415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Traído por cliente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82" name="Rectángulo 81">
              <a:extLst>
                <a:ext uri="{FF2B5EF4-FFF2-40B4-BE49-F238E27FC236}">
                  <a16:creationId xmlns:a16="http://schemas.microsoft.com/office/drawing/2014/main" id="{C6BA340D-8998-4AB9-89C7-B008C984CE74}"/>
                </a:ext>
              </a:extLst>
            </p:cNvPr>
            <p:cNvSpPr/>
            <p:nvPr/>
          </p:nvSpPr>
          <p:spPr>
            <a:xfrm>
              <a:off x="3114635" y="2000787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85" name="Rectángulo 84">
              <a:extLst>
                <a:ext uri="{FF2B5EF4-FFF2-40B4-BE49-F238E27FC236}">
                  <a16:creationId xmlns:a16="http://schemas.microsoft.com/office/drawing/2014/main" id="{E804BDC5-B8E3-4BEE-B9A1-7A7F9FE1772F}"/>
                </a:ext>
              </a:extLst>
            </p:cNvPr>
            <p:cNvSpPr/>
            <p:nvPr/>
          </p:nvSpPr>
          <p:spPr>
            <a:xfrm>
              <a:off x="3194974" y="1908569"/>
              <a:ext cx="152123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Comprado por uno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pic>
        <p:nvPicPr>
          <p:cNvPr id="86" name="Imagen 85">
            <a:extLst>
              <a:ext uri="{FF2B5EF4-FFF2-40B4-BE49-F238E27FC236}">
                <a16:creationId xmlns:a16="http://schemas.microsoft.com/office/drawing/2014/main" id="{5E40D706-1789-41B8-8B26-B918DFB9E15B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203" t="66278" r="8673" b="23356"/>
          <a:stretch/>
        </p:blipFill>
        <p:spPr>
          <a:xfrm>
            <a:off x="420002" y="5572807"/>
            <a:ext cx="4301657" cy="745544"/>
          </a:xfrm>
          <a:prstGeom prst="rect">
            <a:avLst/>
          </a:prstGeom>
        </p:spPr>
      </p:pic>
      <p:grpSp>
        <p:nvGrpSpPr>
          <p:cNvPr id="99" name="Grupo 98">
            <a:extLst>
              <a:ext uri="{FF2B5EF4-FFF2-40B4-BE49-F238E27FC236}">
                <a16:creationId xmlns:a16="http://schemas.microsoft.com/office/drawing/2014/main" id="{A495B0AB-2D8A-4029-A820-29583E476264}"/>
              </a:ext>
            </a:extLst>
          </p:cNvPr>
          <p:cNvGrpSpPr/>
          <p:nvPr/>
        </p:nvGrpSpPr>
        <p:grpSpPr>
          <a:xfrm>
            <a:off x="513886" y="6402346"/>
            <a:ext cx="4328637" cy="751470"/>
            <a:chOff x="507023" y="6357999"/>
            <a:chExt cx="4328637" cy="751470"/>
          </a:xfrm>
        </p:grpSpPr>
        <p:sp>
          <p:nvSpPr>
            <p:cNvPr id="88" name="Rectángulo 87">
              <a:extLst>
                <a:ext uri="{FF2B5EF4-FFF2-40B4-BE49-F238E27FC236}">
                  <a16:creationId xmlns:a16="http://schemas.microsoft.com/office/drawing/2014/main" id="{CABB359B-7FAA-4851-BFBB-C7E16CD1F9CA}"/>
                </a:ext>
              </a:extLst>
            </p:cNvPr>
            <p:cNvSpPr/>
            <p:nvPr/>
          </p:nvSpPr>
          <p:spPr>
            <a:xfrm>
              <a:off x="507023" y="6357999"/>
              <a:ext cx="1590222" cy="34394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6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Formas de Pago</a:t>
              </a:r>
              <a:endParaRPr lang="es-CL" sz="16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89" name="Rectángulo 88">
              <a:extLst>
                <a:ext uri="{FF2B5EF4-FFF2-40B4-BE49-F238E27FC236}">
                  <a16:creationId xmlns:a16="http://schemas.microsoft.com/office/drawing/2014/main" id="{5C3FB13F-67AB-4E67-B8DB-16F6AEF462D6}"/>
                </a:ext>
              </a:extLst>
            </p:cNvPr>
            <p:cNvSpPr/>
            <p:nvPr/>
          </p:nvSpPr>
          <p:spPr>
            <a:xfrm>
              <a:off x="508665" y="6755574"/>
              <a:ext cx="118105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Total a Pagar: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90" name="Conector recto 89">
              <a:extLst>
                <a:ext uri="{FF2B5EF4-FFF2-40B4-BE49-F238E27FC236}">
                  <a16:creationId xmlns:a16="http://schemas.microsoft.com/office/drawing/2014/main" id="{E991F5D5-602F-41C6-A05E-4F641BA735F5}"/>
                </a:ext>
              </a:extLst>
            </p:cNvPr>
            <p:cNvCxnSpPr>
              <a:cxnSpLocks/>
            </p:cNvCxnSpPr>
            <p:nvPr/>
          </p:nvCxnSpPr>
          <p:spPr>
            <a:xfrm>
              <a:off x="1405339" y="6956676"/>
              <a:ext cx="1125661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3" name="Rectángulo 92">
              <a:extLst>
                <a:ext uri="{FF2B5EF4-FFF2-40B4-BE49-F238E27FC236}">
                  <a16:creationId xmlns:a16="http://schemas.microsoft.com/office/drawing/2014/main" id="{6EBF0BAA-1830-4082-9014-C97DF0F57357}"/>
                </a:ext>
              </a:extLst>
            </p:cNvPr>
            <p:cNvSpPr/>
            <p:nvPr/>
          </p:nvSpPr>
          <p:spPr>
            <a:xfrm>
              <a:off x="2618328" y="6480608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94" name="Rectángulo 93">
              <a:extLst>
                <a:ext uri="{FF2B5EF4-FFF2-40B4-BE49-F238E27FC236}">
                  <a16:creationId xmlns:a16="http://schemas.microsoft.com/office/drawing/2014/main" id="{6B27A875-5C49-4CE4-884A-53A0A9CD71C2}"/>
                </a:ext>
              </a:extLst>
            </p:cNvPr>
            <p:cNvSpPr/>
            <p:nvPr/>
          </p:nvSpPr>
          <p:spPr>
            <a:xfrm>
              <a:off x="2698547" y="6392360"/>
              <a:ext cx="213711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50% Adel</a:t>
              </a: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anto / 50% Entrega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5" name="Rectángulo 94">
              <a:extLst>
                <a:ext uri="{FF2B5EF4-FFF2-40B4-BE49-F238E27FC236}">
                  <a16:creationId xmlns:a16="http://schemas.microsoft.com/office/drawing/2014/main" id="{796D9CDE-CE6A-44BC-B977-018DBDB7ADB1}"/>
                </a:ext>
              </a:extLst>
            </p:cNvPr>
            <p:cNvSpPr/>
            <p:nvPr/>
          </p:nvSpPr>
          <p:spPr>
            <a:xfrm>
              <a:off x="2618327" y="6671604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96" name="Rectángulo 95">
              <a:extLst>
                <a:ext uri="{FF2B5EF4-FFF2-40B4-BE49-F238E27FC236}">
                  <a16:creationId xmlns:a16="http://schemas.microsoft.com/office/drawing/2014/main" id="{E1A9C05A-E9F5-40BA-9B89-F4925868A6E2}"/>
                </a:ext>
              </a:extLst>
            </p:cNvPr>
            <p:cNvSpPr/>
            <p:nvPr/>
          </p:nvSpPr>
          <p:spPr>
            <a:xfrm>
              <a:off x="2698547" y="6590190"/>
              <a:ext cx="125637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Tarjeta de Crédito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7" name="Rectángulo 96">
              <a:extLst>
                <a:ext uri="{FF2B5EF4-FFF2-40B4-BE49-F238E27FC236}">
                  <a16:creationId xmlns:a16="http://schemas.microsoft.com/office/drawing/2014/main" id="{FDB9D3DA-79A0-4743-B169-42B0206C7917}"/>
                </a:ext>
              </a:extLst>
            </p:cNvPr>
            <p:cNvSpPr/>
            <p:nvPr/>
          </p:nvSpPr>
          <p:spPr>
            <a:xfrm>
              <a:off x="2734595" y="6796948"/>
              <a:ext cx="125637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Pago Completo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8" name="Rectángulo 97">
              <a:extLst>
                <a:ext uri="{FF2B5EF4-FFF2-40B4-BE49-F238E27FC236}">
                  <a16:creationId xmlns:a16="http://schemas.microsoft.com/office/drawing/2014/main" id="{C23ACB03-E850-4859-963B-A4D496E13724}"/>
                </a:ext>
              </a:extLst>
            </p:cNvPr>
            <p:cNvSpPr/>
            <p:nvPr/>
          </p:nvSpPr>
          <p:spPr>
            <a:xfrm>
              <a:off x="2618327" y="6872424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</p:grpSp>
      <p:sp>
        <p:nvSpPr>
          <p:cNvPr id="83" name="Rectángulo 82">
            <a:extLst>
              <a:ext uri="{FF2B5EF4-FFF2-40B4-BE49-F238E27FC236}">
                <a16:creationId xmlns:a16="http://schemas.microsoft.com/office/drawing/2014/main" id="{FF1B5714-D46E-4962-9BD8-8C3EB344E93F}"/>
              </a:ext>
            </a:extLst>
          </p:cNvPr>
          <p:cNvSpPr/>
          <p:nvPr/>
        </p:nvSpPr>
        <p:spPr>
          <a:xfrm>
            <a:off x="551357" y="63750"/>
            <a:ext cx="4148168" cy="107830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07000"/>
              </a:lnSpc>
              <a:spcAft>
                <a:spcPts val="726"/>
              </a:spcAft>
            </a:pPr>
            <a:r>
              <a:rPr lang="es-CL" sz="5988" dirty="0">
                <a:solidFill>
                  <a:schemeClr val="bg1"/>
                </a:solidFill>
                <a:latin typeface="Angelface" pitchFamily="50" charset="0"/>
                <a:ea typeface="Calibri" panose="020F0502020204030204" pitchFamily="34" charset="0"/>
                <a:cs typeface="Times New Roman" panose="02020603050405020304" pitchFamily="18" charset="0"/>
              </a:rPr>
              <a:t>Ordenes de Venta</a:t>
            </a:r>
            <a:endParaRPr lang="es-CL" sz="6532" dirty="0">
              <a:solidFill>
                <a:schemeClr val="bg1"/>
              </a:solidFill>
              <a:latin typeface="Angelface" pitchFamily="50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101" name="Rectángulo: esquinas redondeadas 100">
            <a:extLst>
              <a:ext uri="{FF2B5EF4-FFF2-40B4-BE49-F238E27FC236}">
                <a16:creationId xmlns:a16="http://schemas.microsoft.com/office/drawing/2014/main" id="{0A155951-9671-4EA6-9BA5-4894C98CB333}"/>
              </a:ext>
            </a:extLst>
          </p:cNvPr>
          <p:cNvSpPr/>
          <p:nvPr/>
        </p:nvSpPr>
        <p:spPr>
          <a:xfrm>
            <a:off x="473237" y="1582469"/>
            <a:ext cx="4223447" cy="604994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111" name="Rectángulo: esquinas redondeadas 110">
            <a:extLst>
              <a:ext uri="{FF2B5EF4-FFF2-40B4-BE49-F238E27FC236}">
                <a16:creationId xmlns:a16="http://schemas.microsoft.com/office/drawing/2014/main" id="{2F0F5CEE-A183-4B39-8715-F1C8F735566B}"/>
              </a:ext>
            </a:extLst>
          </p:cNvPr>
          <p:cNvSpPr/>
          <p:nvPr/>
        </p:nvSpPr>
        <p:spPr>
          <a:xfrm>
            <a:off x="524368" y="3850804"/>
            <a:ext cx="4115236" cy="1279658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113" name="Rectángulo: esquinas redondeadas 112">
            <a:extLst>
              <a:ext uri="{FF2B5EF4-FFF2-40B4-BE49-F238E27FC236}">
                <a16:creationId xmlns:a16="http://schemas.microsoft.com/office/drawing/2014/main" id="{907035ED-50C6-4207-BD92-D5027B05F656}"/>
              </a:ext>
            </a:extLst>
          </p:cNvPr>
          <p:cNvSpPr/>
          <p:nvPr/>
        </p:nvSpPr>
        <p:spPr>
          <a:xfrm>
            <a:off x="521789" y="6431097"/>
            <a:ext cx="4115236" cy="762266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</p:spTree>
    <p:extLst>
      <p:ext uri="{BB962C8B-B14F-4D97-AF65-F5344CB8AC3E}">
        <p14:creationId xmlns:p14="http://schemas.microsoft.com/office/powerpoint/2010/main" val="1441101869"/>
      </p:ext>
    </p:extLst>
  </p:cSld>
  <p:clrMapOvr>
    <a:masterClrMapping/>
  </p:clrMapOvr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4" name="Imagen 113">
            <a:extLst>
              <a:ext uri="{FF2B5EF4-FFF2-40B4-BE49-F238E27FC236}">
                <a16:creationId xmlns:a16="http://schemas.microsoft.com/office/drawing/2014/main" id="{E2C72D66-3C05-40F4-818E-4CB8631B94FA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26633" t="9514" r="29569" b="27352"/>
          <a:stretch/>
        </p:blipFill>
        <p:spPr>
          <a:xfrm rot="16200000">
            <a:off x="2185505" y="-1998928"/>
            <a:ext cx="697876" cy="5068891"/>
          </a:xfrm>
          <a:prstGeom prst="rect">
            <a:avLst/>
          </a:prstGeom>
        </p:spPr>
      </p:pic>
      <p:sp>
        <p:nvSpPr>
          <p:cNvPr id="112" name="Rectángulo: esquinas redondeadas 111">
            <a:extLst>
              <a:ext uri="{FF2B5EF4-FFF2-40B4-BE49-F238E27FC236}">
                <a16:creationId xmlns:a16="http://schemas.microsoft.com/office/drawing/2014/main" id="{E115D612-3661-42A9-A486-91A7B88EA55F}"/>
              </a:ext>
            </a:extLst>
          </p:cNvPr>
          <p:cNvSpPr/>
          <p:nvPr/>
        </p:nvSpPr>
        <p:spPr>
          <a:xfrm>
            <a:off x="440504" y="6367648"/>
            <a:ext cx="4290148" cy="890633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110" name="Rectángulo: esquinas redondeadas 109">
            <a:extLst>
              <a:ext uri="{FF2B5EF4-FFF2-40B4-BE49-F238E27FC236}">
                <a16:creationId xmlns:a16="http://schemas.microsoft.com/office/drawing/2014/main" id="{9B78243E-FF09-471B-A928-593DCFE6BCF1}"/>
              </a:ext>
            </a:extLst>
          </p:cNvPr>
          <p:cNvSpPr/>
          <p:nvPr/>
        </p:nvSpPr>
        <p:spPr>
          <a:xfrm>
            <a:off x="440505" y="3776826"/>
            <a:ext cx="4290148" cy="1439386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84" name="Rectángulo: esquinas redondeadas 83">
            <a:extLst>
              <a:ext uri="{FF2B5EF4-FFF2-40B4-BE49-F238E27FC236}">
                <a16:creationId xmlns:a16="http://schemas.microsoft.com/office/drawing/2014/main" id="{AD7414DD-8DE6-45B8-8112-9BDDF0B186AF}"/>
              </a:ext>
            </a:extLst>
          </p:cNvPr>
          <p:cNvSpPr/>
          <p:nvPr/>
        </p:nvSpPr>
        <p:spPr>
          <a:xfrm>
            <a:off x="420001" y="1536627"/>
            <a:ext cx="4310651" cy="697874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2" name="Rectángulo: esquinas redondeadas 1">
            <a:extLst>
              <a:ext uri="{FF2B5EF4-FFF2-40B4-BE49-F238E27FC236}">
                <a16:creationId xmlns:a16="http://schemas.microsoft.com/office/drawing/2014/main" id="{99FF4510-806D-4AC7-8D73-69B355A697B8}"/>
              </a:ext>
            </a:extLst>
          </p:cNvPr>
          <p:cNvSpPr/>
          <p:nvPr/>
        </p:nvSpPr>
        <p:spPr>
          <a:xfrm>
            <a:off x="1308997" y="1142665"/>
            <a:ext cx="1021080" cy="217998"/>
          </a:xfrm>
          <a:prstGeom prst="roundRect">
            <a:avLst>
              <a:gd name="adj" fmla="val 0"/>
            </a:avLst>
          </a:prstGeom>
          <a:noFill/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4" name="Rectángulo 3">
            <a:extLst>
              <a:ext uri="{FF2B5EF4-FFF2-40B4-BE49-F238E27FC236}">
                <a16:creationId xmlns:a16="http://schemas.microsoft.com/office/drawing/2014/main" id="{2AFB77A1-E7B9-4F47-9144-3CC7BDF7EE3D}"/>
              </a:ext>
            </a:extLst>
          </p:cNvPr>
          <p:cNvSpPr/>
          <p:nvPr/>
        </p:nvSpPr>
        <p:spPr>
          <a:xfrm>
            <a:off x="440504" y="1056234"/>
            <a:ext cx="1021080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N.º Pedido</a:t>
            </a:r>
            <a:endParaRPr lang="es-CL" dirty="0">
              <a:effectLst/>
              <a:latin typeface="Akazan Lt" panose="02000506020000020003" pitchFamily="2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5" name="Rectángulo: esquinas redondeadas 4">
            <a:extLst>
              <a:ext uri="{FF2B5EF4-FFF2-40B4-BE49-F238E27FC236}">
                <a16:creationId xmlns:a16="http://schemas.microsoft.com/office/drawing/2014/main" id="{2842A9BB-0E44-4F1E-97DD-EF7322732B51}"/>
              </a:ext>
            </a:extLst>
          </p:cNvPr>
          <p:cNvSpPr/>
          <p:nvPr/>
        </p:nvSpPr>
        <p:spPr>
          <a:xfrm>
            <a:off x="3675604" y="1142059"/>
            <a:ext cx="1021080" cy="217998"/>
          </a:xfrm>
          <a:prstGeom prst="roundRect">
            <a:avLst>
              <a:gd name="adj" fmla="val 0"/>
            </a:avLst>
          </a:prstGeom>
          <a:noFill/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6" name="Rectángulo 5">
            <a:extLst>
              <a:ext uri="{FF2B5EF4-FFF2-40B4-BE49-F238E27FC236}">
                <a16:creationId xmlns:a16="http://schemas.microsoft.com/office/drawing/2014/main" id="{7F3D37A6-278E-4B2C-8776-6E7C1A84784E}"/>
              </a:ext>
            </a:extLst>
          </p:cNvPr>
          <p:cNvSpPr/>
          <p:nvPr/>
        </p:nvSpPr>
        <p:spPr>
          <a:xfrm>
            <a:off x="3079506" y="1063864"/>
            <a:ext cx="1021080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Fecha</a:t>
            </a:r>
          </a:p>
        </p:txBody>
      </p:sp>
      <p:grpSp>
        <p:nvGrpSpPr>
          <p:cNvPr id="17" name="Grupo 16">
            <a:extLst>
              <a:ext uri="{FF2B5EF4-FFF2-40B4-BE49-F238E27FC236}">
                <a16:creationId xmlns:a16="http://schemas.microsoft.com/office/drawing/2014/main" id="{A1221EF0-FDFE-48C3-A647-6370BEFC3A9F}"/>
              </a:ext>
            </a:extLst>
          </p:cNvPr>
          <p:cNvGrpSpPr/>
          <p:nvPr/>
        </p:nvGrpSpPr>
        <p:grpSpPr>
          <a:xfrm>
            <a:off x="428996" y="1535416"/>
            <a:ext cx="4190338" cy="715275"/>
            <a:chOff x="461175" y="1120552"/>
            <a:chExt cx="4190338" cy="715275"/>
          </a:xfrm>
        </p:grpSpPr>
        <p:sp>
          <p:nvSpPr>
            <p:cNvPr id="8" name="Rectángulo 7">
              <a:extLst>
                <a:ext uri="{FF2B5EF4-FFF2-40B4-BE49-F238E27FC236}">
                  <a16:creationId xmlns:a16="http://schemas.microsoft.com/office/drawing/2014/main" id="{9A52EE84-0DE8-4F26-AD5E-3CE20593F425}"/>
                </a:ext>
              </a:extLst>
            </p:cNvPr>
            <p:cNvSpPr/>
            <p:nvPr/>
          </p:nvSpPr>
          <p:spPr>
            <a:xfrm>
              <a:off x="477077" y="1120552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Cliente: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" name="Rectángulo 8">
              <a:extLst>
                <a:ext uri="{FF2B5EF4-FFF2-40B4-BE49-F238E27FC236}">
                  <a16:creationId xmlns:a16="http://schemas.microsoft.com/office/drawing/2014/main" id="{0293D1B7-439B-4947-A5F0-41627F3784A1}"/>
                </a:ext>
              </a:extLst>
            </p:cNvPr>
            <p:cNvSpPr/>
            <p:nvPr/>
          </p:nvSpPr>
          <p:spPr>
            <a:xfrm>
              <a:off x="461175" y="1452518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Teléfono: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10" name="Rectángulo 9">
              <a:extLst>
                <a:ext uri="{FF2B5EF4-FFF2-40B4-BE49-F238E27FC236}">
                  <a16:creationId xmlns:a16="http://schemas.microsoft.com/office/drawing/2014/main" id="{18CEE0AE-BC72-4F64-89A2-783C42213717}"/>
                </a:ext>
              </a:extLst>
            </p:cNvPr>
            <p:cNvSpPr/>
            <p:nvPr/>
          </p:nvSpPr>
          <p:spPr>
            <a:xfrm>
              <a:off x="2542395" y="1460468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Celular: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12" name="Conector recto 11">
              <a:extLst>
                <a:ext uri="{FF2B5EF4-FFF2-40B4-BE49-F238E27FC236}">
                  <a16:creationId xmlns:a16="http://schemas.microsoft.com/office/drawing/2014/main" id="{44FD2E21-B38E-48E6-8AF0-3E3DE6E69487}"/>
                </a:ext>
              </a:extLst>
            </p:cNvPr>
            <p:cNvCxnSpPr/>
            <p:nvPr/>
          </p:nvCxnSpPr>
          <p:spPr>
            <a:xfrm>
              <a:off x="1089328" y="1380954"/>
              <a:ext cx="3562185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Conector recto 12">
              <a:extLst>
                <a:ext uri="{FF2B5EF4-FFF2-40B4-BE49-F238E27FC236}">
                  <a16:creationId xmlns:a16="http://schemas.microsoft.com/office/drawing/2014/main" id="{FF0615F5-297B-42CC-9227-B689F664423A}"/>
                </a:ext>
              </a:extLst>
            </p:cNvPr>
            <p:cNvCxnSpPr>
              <a:cxnSpLocks/>
            </p:cNvCxnSpPr>
            <p:nvPr/>
          </p:nvCxnSpPr>
          <p:spPr>
            <a:xfrm>
              <a:off x="1194019" y="1700333"/>
              <a:ext cx="1348376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" name="Conector recto 14">
              <a:extLst>
                <a:ext uri="{FF2B5EF4-FFF2-40B4-BE49-F238E27FC236}">
                  <a16:creationId xmlns:a16="http://schemas.microsoft.com/office/drawing/2014/main" id="{BD48C7B8-5CAC-4F82-9216-C8AB344C1EF2}"/>
                </a:ext>
              </a:extLst>
            </p:cNvPr>
            <p:cNvCxnSpPr>
              <a:cxnSpLocks/>
            </p:cNvCxnSpPr>
            <p:nvPr/>
          </p:nvCxnSpPr>
          <p:spPr>
            <a:xfrm>
              <a:off x="3228230" y="1700333"/>
              <a:ext cx="1423283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7" name="Grupo 26">
            <a:extLst>
              <a:ext uri="{FF2B5EF4-FFF2-40B4-BE49-F238E27FC236}">
                <a16:creationId xmlns:a16="http://schemas.microsoft.com/office/drawing/2014/main" id="{D011FB4B-7475-4BE9-A358-6DA41A8D12AD}"/>
              </a:ext>
            </a:extLst>
          </p:cNvPr>
          <p:cNvGrpSpPr/>
          <p:nvPr/>
        </p:nvGrpSpPr>
        <p:grpSpPr>
          <a:xfrm>
            <a:off x="899417" y="2332501"/>
            <a:ext cx="3359980" cy="319046"/>
            <a:chOff x="864702" y="1908569"/>
            <a:chExt cx="3359980" cy="319046"/>
          </a:xfrm>
        </p:grpSpPr>
        <p:sp>
          <p:nvSpPr>
            <p:cNvPr id="19" name="Rectángulo: esquinas redondeadas 18">
              <a:extLst>
                <a:ext uri="{FF2B5EF4-FFF2-40B4-BE49-F238E27FC236}">
                  <a16:creationId xmlns:a16="http://schemas.microsoft.com/office/drawing/2014/main" id="{90C1F828-0023-4BD0-AE55-1A1D3BABD5CA}"/>
                </a:ext>
              </a:extLst>
            </p:cNvPr>
            <p:cNvSpPr/>
            <p:nvPr/>
          </p:nvSpPr>
          <p:spPr>
            <a:xfrm>
              <a:off x="888509" y="1931042"/>
              <a:ext cx="3336173" cy="267576"/>
            </a:xfrm>
            <a:prstGeom prst="roundRect">
              <a:avLst>
                <a:gd name="adj" fmla="val 3808"/>
              </a:avLst>
            </a:prstGeom>
            <a:solidFill>
              <a:srgbClr val="E5EBF7"/>
            </a:solidFill>
            <a:ln w="6350"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20" name="Rectángulo 19">
              <a:extLst>
                <a:ext uri="{FF2B5EF4-FFF2-40B4-BE49-F238E27FC236}">
                  <a16:creationId xmlns:a16="http://schemas.microsoft.com/office/drawing/2014/main" id="{56986F0A-658A-4DCF-8EF6-0F185C7C5060}"/>
                </a:ext>
              </a:extLst>
            </p:cNvPr>
            <p:cNvSpPr/>
            <p:nvPr/>
          </p:nvSpPr>
          <p:spPr>
            <a:xfrm>
              <a:off x="864702" y="1910995"/>
              <a:ext cx="140708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Tipo de Servicio: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21" name="Rectángulo 20">
              <a:extLst>
                <a:ext uri="{FF2B5EF4-FFF2-40B4-BE49-F238E27FC236}">
                  <a16:creationId xmlns:a16="http://schemas.microsoft.com/office/drawing/2014/main" id="{6492D76D-BD6D-4616-9DE0-599FC92A6658}"/>
                </a:ext>
              </a:extLst>
            </p:cNvPr>
            <p:cNvSpPr/>
            <p:nvPr/>
          </p:nvSpPr>
          <p:spPr>
            <a:xfrm>
              <a:off x="1993616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2" name="Rectángulo 21">
              <a:extLst>
                <a:ext uri="{FF2B5EF4-FFF2-40B4-BE49-F238E27FC236}">
                  <a16:creationId xmlns:a16="http://schemas.microsoft.com/office/drawing/2014/main" id="{BE82BD38-E445-4696-A0AB-597A418C5665}"/>
                </a:ext>
              </a:extLst>
            </p:cNvPr>
            <p:cNvSpPr/>
            <p:nvPr/>
          </p:nvSpPr>
          <p:spPr>
            <a:xfrm>
              <a:off x="2072635" y="1908569"/>
              <a:ext cx="654616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Costura</a:t>
              </a:r>
            </a:p>
          </p:txBody>
        </p:sp>
        <p:sp>
          <p:nvSpPr>
            <p:cNvPr id="23" name="Rectángulo 22">
              <a:extLst>
                <a:ext uri="{FF2B5EF4-FFF2-40B4-BE49-F238E27FC236}">
                  <a16:creationId xmlns:a16="http://schemas.microsoft.com/office/drawing/2014/main" id="{68F4B250-3831-418F-BFC4-D431DBC2CA70}"/>
                </a:ext>
              </a:extLst>
            </p:cNvPr>
            <p:cNvSpPr/>
            <p:nvPr/>
          </p:nvSpPr>
          <p:spPr>
            <a:xfrm>
              <a:off x="2660329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4" name="Rectángulo 23">
              <a:extLst>
                <a:ext uri="{FF2B5EF4-FFF2-40B4-BE49-F238E27FC236}">
                  <a16:creationId xmlns:a16="http://schemas.microsoft.com/office/drawing/2014/main" id="{4AA89D6B-DBBA-402D-AEBE-71E144A67F00}"/>
                </a:ext>
              </a:extLst>
            </p:cNvPr>
            <p:cNvSpPr/>
            <p:nvPr/>
          </p:nvSpPr>
          <p:spPr>
            <a:xfrm>
              <a:off x="2750460" y="1915094"/>
              <a:ext cx="81676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Confección</a:t>
              </a:r>
            </a:p>
          </p:txBody>
        </p:sp>
        <p:sp>
          <p:nvSpPr>
            <p:cNvPr id="25" name="Rectángulo 24">
              <a:extLst>
                <a:ext uri="{FF2B5EF4-FFF2-40B4-BE49-F238E27FC236}">
                  <a16:creationId xmlns:a16="http://schemas.microsoft.com/office/drawing/2014/main" id="{E35C0224-B0B5-4F53-8A83-F99AB3741D53}"/>
                </a:ext>
              </a:extLst>
            </p:cNvPr>
            <p:cNvSpPr/>
            <p:nvPr/>
          </p:nvSpPr>
          <p:spPr>
            <a:xfrm>
              <a:off x="3522045" y="2000787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6" name="Rectángulo 25">
              <a:extLst>
                <a:ext uri="{FF2B5EF4-FFF2-40B4-BE49-F238E27FC236}">
                  <a16:creationId xmlns:a16="http://schemas.microsoft.com/office/drawing/2014/main" id="{6D0BC1E9-E235-4F61-AC23-ACA0B4CF88CA}"/>
                </a:ext>
              </a:extLst>
            </p:cNvPr>
            <p:cNvSpPr/>
            <p:nvPr/>
          </p:nvSpPr>
          <p:spPr>
            <a:xfrm>
              <a:off x="3612029" y="1915094"/>
              <a:ext cx="552402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Otros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sp>
        <p:nvSpPr>
          <p:cNvPr id="28" name="Rectángulo 27">
            <a:extLst>
              <a:ext uri="{FF2B5EF4-FFF2-40B4-BE49-F238E27FC236}">
                <a16:creationId xmlns:a16="http://schemas.microsoft.com/office/drawing/2014/main" id="{68588BD4-AE96-4CF9-9C4B-24A6D79FE99D}"/>
              </a:ext>
            </a:extLst>
          </p:cNvPr>
          <p:cNvSpPr/>
          <p:nvPr/>
        </p:nvSpPr>
        <p:spPr>
          <a:xfrm>
            <a:off x="354701" y="2633649"/>
            <a:ext cx="2183733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Descripción del Servicio:</a:t>
            </a:r>
            <a:endParaRPr lang="es-CL" dirty="0">
              <a:effectLst/>
              <a:latin typeface="Akazan Lt" panose="02000506020000020003" pitchFamily="2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pic>
        <p:nvPicPr>
          <p:cNvPr id="30" name="Imagen 29">
            <a:extLst>
              <a:ext uri="{FF2B5EF4-FFF2-40B4-BE49-F238E27FC236}">
                <a16:creationId xmlns:a16="http://schemas.microsoft.com/office/drawing/2014/main" id="{3E931A31-DC47-4A40-8DA9-8FC83A9306DD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203" t="66278" r="8673" b="23449"/>
          <a:stretch/>
        </p:blipFill>
        <p:spPr>
          <a:xfrm>
            <a:off x="440505" y="2944813"/>
            <a:ext cx="4301657" cy="738769"/>
          </a:xfrm>
          <a:prstGeom prst="rect">
            <a:avLst/>
          </a:prstGeom>
        </p:spPr>
      </p:pic>
      <p:grpSp>
        <p:nvGrpSpPr>
          <p:cNvPr id="76" name="Grupo 75">
            <a:extLst>
              <a:ext uri="{FF2B5EF4-FFF2-40B4-BE49-F238E27FC236}">
                <a16:creationId xmlns:a16="http://schemas.microsoft.com/office/drawing/2014/main" id="{EBD2F4EC-A8BF-4680-A871-AD5F1ACFA33A}"/>
              </a:ext>
            </a:extLst>
          </p:cNvPr>
          <p:cNvGrpSpPr/>
          <p:nvPr/>
        </p:nvGrpSpPr>
        <p:grpSpPr>
          <a:xfrm>
            <a:off x="513147" y="3825721"/>
            <a:ext cx="4187950" cy="1277269"/>
            <a:chOff x="425691" y="4023521"/>
            <a:chExt cx="4187950" cy="1277269"/>
          </a:xfrm>
        </p:grpSpPr>
        <p:sp>
          <p:nvSpPr>
            <p:cNvPr id="39" name="Rectángulo 38">
              <a:extLst>
                <a:ext uri="{FF2B5EF4-FFF2-40B4-BE49-F238E27FC236}">
                  <a16:creationId xmlns:a16="http://schemas.microsoft.com/office/drawing/2014/main" id="{02E4A93C-8F9C-4884-B2B6-80528735D3E3}"/>
                </a:ext>
              </a:extLst>
            </p:cNvPr>
            <p:cNvSpPr/>
            <p:nvPr/>
          </p:nvSpPr>
          <p:spPr>
            <a:xfrm>
              <a:off x="425691" y="4023521"/>
              <a:ext cx="118105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Ficha de Medidas</a:t>
              </a:r>
            </a:p>
          </p:txBody>
        </p:sp>
        <p:sp>
          <p:nvSpPr>
            <p:cNvPr id="41" name="Rectángulo 40">
              <a:extLst>
                <a:ext uri="{FF2B5EF4-FFF2-40B4-BE49-F238E27FC236}">
                  <a16:creationId xmlns:a16="http://schemas.microsoft.com/office/drawing/2014/main" id="{92B9E128-7B4C-45E7-9BA8-B9EA85687B92}"/>
                </a:ext>
              </a:extLst>
            </p:cNvPr>
            <p:cNvSpPr/>
            <p:nvPr/>
          </p:nvSpPr>
          <p:spPr>
            <a:xfrm>
              <a:off x="754528" y="4254831"/>
              <a:ext cx="66475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H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ombros</a:t>
              </a:r>
            </a:p>
          </p:txBody>
        </p:sp>
        <p:grpSp>
          <p:nvGrpSpPr>
            <p:cNvPr id="53" name="Grupo 52">
              <a:extLst>
                <a:ext uri="{FF2B5EF4-FFF2-40B4-BE49-F238E27FC236}">
                  <a16:creationId xmlns:a16="http://schemas.microsoft.com/office/drawing/2014/main" id="{F280F20A-CEEA-4B75-946C-268CF551042A}"/>
                </a:ext>
              </a:extLst>
            </p:cNvPr>
            <p:cNvGrpSpPr/>
            <p:nvPr/>
          </p:nvGrpSpPr>
          <p:grpSpPr>
            <a:xfrm>
              <a:off x="499785" y="4324233"/>
              <a:ext cx="319496" cy="903494"/>
              <a:chOff x="499785" y="4324233"/>
              <a:chExt cx="319496" cy="903494"/>
            </a:xfrm>
          </p:grpSpPr>
          <p:sp>
            <p:nvSpPr>
              <p:cNvPr id="40" name="Rectángulo 39">
                <a:extLst>
                  <a:ext uri="{FF2B5EF4-FFF2-40B4-BE49-F238E27FC236}">
                    <a16:creationId xmlns:a16="http://schemas.microsoft.com/office/drawing/2014/main" id="{E47B04F6-4E0C-443A-9D7F-51CC3A6E8167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 dirty="0"/>
              </a:p>
            </p:txBody>
          </p:sp>
          <p:sp>
            <p:nvSpPr>
              <p:cNvPr id="42" name="Rectángulo 41">
                <a:extLst>
                  <a:ext uri="{FF2B5EF4-FFF2-40B4-BE49-F238E27FC236}">
                    <a16:creationId xmlns:a16="http://schemas.microsoft.com/office/drawing/2014/main" id="{E0D8D7D1-E8A9-477D-BB59-7D4037A10AD8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3" name="Rectángulo 42">
                <a:extLst>
                  <a:ext uri="{FF2B5EF4-FFF2-40B4-BE49-F238E27FC236}">
                    <a16:creationId xmlns:a16="http://schemas.microsoft.com/office/drawing/2014/main" id="{F11EEA12-BB2F-4295-96AC-15AABB2EB594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4" name="Rectángulo 43">
                <a:extLst>
                  <a:ext uri="{FF2B5EF4-FFF2-40B4-BE49-F238E27FC236}">
                    <a16:creationId xmlns:a16="http://schemas.microsoft.com/office/drawing/2014/main" id="{4CA8619C-54F1-4E1B-8AD0-2AB97850AF39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5" name="Rectángulo 44">
                <a:extLst>
                  <a:ext uri="{FF2B5EF4-FFF2-40B4-BE49-F238E27FC236}">
                    <a16:creationId xmlns:a16="http://schemas.microsoft.com/office/drawing/2014/main" id="{A892E23F-412E-4C2B-BF07-19DEFB875F6D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48" name="Rectángulo 47">
              <a:extLst>
                <a:ext uri="{FF2B5EF4-FFF2-40B4-BE49-F238E27FC236}">
                  <a16:creationId xmlns:a16="http://schemas.microsoft.com/office/drawing/2014/main" id="{F61B7A8A-9FD8-4CD0-98C1-D19A7D442815}"/>
                </a:ext>
              </a:extLst>
            </p:cNvPr>
            <p:cNvSpPr/>
            <p:nvPr/>
          </p:nvSpPr>
          <p:spPr>
            <a:xfrm>
              <a:off x="754528" y="4446790"/>
              <a:ext cx="66475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Busto</a:t>
              </a:r>
            </a:p>
          </p:txBody>
        </p:sp>
        <p:sp>
          <p:nvSpPr>
            <p:cNvPr id="49" name="Rectángulo 48">
              <a:extLst>
                <a:ext uri="{FF2B5EF4-FFF2-40B4-BE49-F238E27FC236}">
                  <a16:creationId xmlns:a16="http://schemas.microsoft.com/office/drawing/2014/main" id="{CB2C72A1-AB47-4A03-B163-24BB2C1F201C}"/>
                </a:ext>
              </a:extLst>
            </p:cNvPr>
            <p:cNvSpPr/>
            <p:nvPr/>
          </p:nvSpPr>
          <p:spPr>
            <a:xfrm>
              <a:off x="754528" y="4627222"/>
              <a:ext cx="934027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Larg</a:t>
              </a: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 Espalda</a:t>
              </a:r>
            </a:p>
          </p:txBody>
        </p:sp>
        <p:sp>
          <p:nvSpPr>
            <p:cNvPr id="50" name="Rectángulo 49">
              <a:extLst>
                <a:ext uri="{FF2B5EF4-FFF2-40B4-BE49-F238E27FC236}">
                  <a16:creationId xmlns:a16="http://schemas.microsoft.com/office/drawing/2014/main" id="{C5BC14CB-F47E-4D58-8F68-DDE41F381913}"/>
                </a:ext>
              </a:extLst>
            </p:cNvPr>
            <p:cNvSpPr/>
            <p:nvPr/>
          </p:nvSpPr>
          <p:spPr>
            <a:xfrm>
              <a:off x="754528" y="4819750"/>
              <a:ext cx="934027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Busto</a:t>
              </a:r>
            </a:p>
          </p:txBody>
        </p:sp>
        <p:sp>
          <p:nvSpPr>
            <p:cNvPr id="52" name="Rectángulo 51">
              <a:extLst>
                <a:ext uri="{FF2B5EF4-FFF2-40B4-BE49-F238E27FC236}">
                  <a16:creationId xmlns:a16="http://schemas.microsoft.com/office/drawing/2014/main" id="{39884370-F146-4FD9-9DE4-63D0F5CF1CFD}"/>
                </a:ext>
              </a:extLst>
            </p:cNvPr>
            <p:cNvSpPr/>
            <p:nvPr/>
          </p:nvSpPr>
          <p:spPr>
            <a:xfrm>
              <a:off x="763644" y="5019073"/>
              <a:ext cx="54205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</a:t>
              </a:r>
            </a:p>
          </p:txBody>
        </p:sp>
        <p:grpSp>
          <p:nvGrpSpPr>
            <p:cNvPr id="54" name="Grupo 53">
              <a:extLst>
                <a:ext uri="{FF2B5EF4-FFF2-40B4-BE49-F238E27FC236}">
                  <a16:creationId xmlns:a16="http://schemas.microsoft.com/office/drawing/2014/main" id="{899D3852-9FE5-4802-ABAC-63F149199D1B}"/>
                </a:ext>
              </a:extLst>
            </p:cNvPr>
            <p:cNvGrpSpPr/>
            <p:nvPr/>
          </p:nvGrpSpPr>
          <p:grpSpPr>
            <a:xfrm>
              <a:off x="1603520" y="4324233"/>
              <a:ext cx="319496" cy="903494"/>
              <a:chOff x="499785" y="4324233"/>
              <a:chExt cx="319496" cy="903494"/>
            </a:xfrm>
          </p:grpSpPr>
          <p:sp>
            <p:nvSpPr>
              <p:cNvPr id="55" name="Rectángulo 54">
                <a:extLst>
                  <a:ext uri="{FF2B5EF4-FFF2-40B4-BE49-F238E27FC236}">
                    <a16:creationId xmlns:a16="http://schemas.microsoft.com/office/drawing/2014/main" id="{B9500116-F8A0-4B60-A41D-DDA61DAD96E1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6" name="Rectángulo 55">
                <a:extLst>
                  <a:ext uri="{FF2B5EF4-FFF2-40B4-BE49-F238E27FC236}">
                    <a16:creationId xmlns:a16="http://schemas.microsoft.com/office/drawing/2014/main" id="{32936542-49CC-49B3-82EB-7BF61A120F45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7" name="Rectángulo 56">
                <a:extLst>
                  <a:ext uri="{FF2B5EF4-FFF2-40B4-BE49-F238E27FC236}">
                    <a16:creationId xmlns:a16="http://schemas.microsoft.com/office/drawing/2014/main" id="{8750774D-2064-4D64-A3A9-4DF20C839018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8" name="Rectángulo 57">
                <a:extLst>
                  <a:ext uri="{FF2B5EF4-FFF2-40B4-BE49-F238E27FC236}">
                    <a16:creationId xmlns:a16="http://schemas.microsoft.com/office/drawing/2014/main" id="{83283F80-022F-44A8-A5C5-F600B41761E0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9" name="Rectángulo 58">
                <a:extLst>
                  <a:ext uri="{FF2B5EF4-FFF2-40B4-BE49-F238E27FC236}">
                    <a16:creationId xmlns:a16="http://schemas.microsoft.com/office/drawing/2014/main" id="{B3B65F57-430F-44F5-B56A-77EC86B78C32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60" name="Rectángulo 59">
              <a:extLst>
                <a:ext uri="{FF2B5EF4-FFF2-40B4-BE49-F238E27FC236}">
                  <a16:creationId xmlns:a16="http://schemas.microsoft.com/office/drawing/2014/main" id="{6466DA8E-C652-4658-9DE6-CC4010FF4254}"/>
                </a:ext>
              </a:extLst>
            </p:cNvPr>
            <p:cNvSpPr/>
            <p:nvPr/>
          </p:nvSpPr>
          <p:spPr>
            <a:xfrm>
              <a:off x="1857045" y="4249221"/>
              <a:ext cx="140225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Frente </a:t>
              </a:r>
            </a:p>
          </p:txBody>
        </p:sp>
        <p:sp>
          <p:nvSpPr>
            <p:cNvPr id="61" name="Rectángulo 60">
              <a:extLst>
                <a:ext uri="{FF2B5EF4-FFF2-40B4-BE49-F238E27FC236}">
                  <a16:creationId xmlns:a16="http://schemas.microsoft.com/office/drawing/2014/main" id="{31371062-0AD6-4B71-A228-5A8B2CD3F31E}"/>
                </a:ext>
              </a:extLst>
            </p:cNvPr>
            <p:cNvSpPr/>
            <p:nvPr/>
          </p:nvSpPr>
          <p:spPr>
            <a:xfrm>
              <a:off x="1857045" y="4448480"/>
              <a:ext cx="1327750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Costado</a:t>
              </a:r>
            </a:p>
          </p:txBody>
        </p:sp>
        <p:sp>
          <p:nvSpPr>
            <p:cNvPr id="62" name="Rectángulo 61">
              <a:extLst>
                <a:ext uri="{FF2B5EF4-FFF2-40B4-BE49-F238E27FC236}">
                  <a16:creationId xmlns:a16="http://schemas.microsoft.com/office/drawing/2014/main" id="{5A4E51EF-8D78-4EC7-9B0F-BE0BEA9BB197}"/>
                </a:ext>
              </a:extLst>
            </p:cNvPr>
            <p:cNvSpPr/>
            <p:nvPr/>
          </p:nvSpPr>
          <p:spPr>
            <a:xfrm>
              <a:off x="1867696" y="4627222"/>
              <a:ext cx="60857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Cadera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63" name="Rectángulo 62">
              <a:extLst>
                <a:ext uri="{FF2B5EF4-FFF2-40B4-BE49-F238E27FC236}">
                  <a16:creationId xmlns:a16="http://schemas.microsoft.com/office/drawing/2014/main" id="{14010947-628E-4464-9589-CBFF26BCD86C}"/>
                </a:ext>
              </a:extLst>
            </p:cNvPr>
            <p:cNvSpPr/>
            <p:nvPr/>
          </p:nvSpPr>
          <p:spPr>
            <a:xfrm>
              <a:off x="1867696" y="4813319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Rodilla</a:t>
              </a:r>
            </a:p>
          </p:txBody>
        </p:sp>
        <p:sp>
          <p:nvSpPr>
            <p:cNvPr id="64" name="Rectángulo 63">
              <a:extLst>
                <a:ext uri="{FF2B5EF4-FFF2-40B4-BE49-F238E27FC236}">
                  <a16:creationId xmlns:a16="http://schemas.microsoft.com/office/drawing/2014/main" id="{B9F5A617-31DA-4B42-AA9F-20464752E28F}"/>
                </a:ext>
              </a:extLst>
            </p:cNvPr>
            <p:cNvSpPr/>
            <p:nvPr/>
          </p:nvSpPr>
          <p:spPr>
            <a:xfrm>
              <a:off x="1862655" y="5016100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Rodilla</a:t>
              </a:r>
            </a:p>
          </p:txBody>
        </p:sp>
        <p:grpSp>
          <p:nvGrpSpPr>
            <p:cNvPr id="65" name="Grupo 64">
              <a:extLst>
                <a:ext uri="{FF2B5EF4-FFF2-40B4-BE49-F238E27FC236}">
                  <a16:creationId xmlns:a16="http://schemas.microsoft.com/office/drawing/2014/main" id="{320CD5EF-93F7-494C-8D7A-6A0B8DEABED7}"/>
                </a:ext>
              </a:extLst>
            </p:cNvPr>
            <p:cNvGrpSpPr/>
            <p:nvPr/>
          </p:nvGrpSpPr>
          <p:grpSpPr>
            <a:xfrm>
              <a:off x="3122565" y="4330398"/>
              <a:ext cx="319496" cy="903494"/>
              <a:chOff x="499785" y="4324233"/>
              <a:chExt cx="319496" cy="903494"/>
            </a:xfrm>
          </p:grpSpPr>
          <p:sp>
            <p:nvSpPr>
              <p:cNvPr id="66" name="Rectángulo 65">
                <a:extLst>
                  <a:ext uri="{FF2B5EF4-FFF2-40B4-BE49-F238E27FC236}">
                    <a16:creationId xmlns:a16="http://schemas.microsoft.com/office/drawing/2014/main" id="{F5AFC7C4-3C8D-4234-9F99-591641CB149C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7" name="Rectángulo 66">
                <a:extLst>
                  <a:ext uri="{FF2B5EF4-FFF2-40B4-BE49-F238E27FC236}">
                    <a16:creationId xmlns:a16="http://schemas.microsoft.com/office/drawing/2014/main" id="{672EC4D9-7968-40EF-8E37-0AB1B0B57B4D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8" name="Rectángulo 67">
                <a:extLst>
                  <a:ext uri="{FF2B5EF4-FFF2-40B4-BE49-F238E27FC236}">
                    <a16:creationId xmlns:a16="http://schemas.microsoft.com/office/drawing/2014/main" id="{79992F34-89A5-437A-A008-60DF00CD58FB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9" name="Rectángulo 68">
                <a:extLst>
                  <a:ext uri="{FF2B5EF4-FFF2-40B4-BE49-F238E27FC236}">
                    <a16:creationId xmlns:a16="http://schemas.microsoft.com/office/drawing/2014/main" id="{5A44A7C8-1EF2-4BA3-A253-805C71A8205A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70" name="Rectángulo 69">
                <a:extLst>
                  <a:ext uri="{FF2B5EF4-FFF2-40B4-BE49-F238E27FC236}">
                    <a16:creationId xmlns:a16="http://schemas.microsoft.com/office/drawing/2014/main" id="{9FCEB1F4-D108-40F4-9C61-46A7811EF12A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71" name="Rectángulo 70">
              <a:extLst>
                <a:ext uri="{FF2B5EF4-FFF2-40B4-BE49-F238E27FC236}">
                  <a16:creationId xmlns:a16="http://schemas.microsoft.com/office/drawing/2014/main" id="{7667203C-F86F-4632-8695-E8C8F777376B}"/>
                </a:ext>
              </a:extLst>
            </p:cNvPr>
            <p:cNvSpPr/>
            <p:nvPr/>
          </p:nvSpPr>
          <p:spPr>
            <a:xfrm>
              <a:off x="3391445" y="4257235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Pantalones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2" name="Rectángulo 71">
              <a:extLst>
                <a:ext uri="{FF2B5EF4-FFF2-40B4-BE49-F238E27FC236}">
                  <a16:creationId xmlns:a16="http://schemas.microsoft.com/office/drawing/2014/main" id="{58BFB19A-50EB-45F1-A3CE-85D479F6FF63}"/>
                </a:ext>
              </a:extLst>
            </p:cNvPr>
            <p:cNvSpPr/>
            <p:nvPr/>
          </p:nvSpPr>
          <p:spPr>
            <a:xfrm>
              <a:off x="3392643" y="4443247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Falda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3" name="Rectángulo 72">
              <a:extLst>
                <a:ext uri="{FF2B5EF4-FFF2-40B4-BE49-F238E27FC236}">
                  <a16:creationId xmlns:a16="http://schemas.microsoft.com/office/drawing/2014/main" id="{1D61C0AB-6E23-4955-B604-F5425931A240}"/>
                </a:ext>
              </a:extLst>
            </p:cNvPr>
            <p:cNvSpPr/>
            <p:nvPr/>
          </p:nvSpPr>
          <p:spPr>
            <a:xfrm>
              <a:off x="3388231" y="4632248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Brazos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4" name="Rectángulo 73">
              <a:extLst>
                <a:ext uri="{FF2B5EF4-FFF2-40B4-BE49-F238E27FC236}">
                  <a16:creationId xmlns:a16="http://schemas.microsoft.com/office/drawing/2014/main" id="{82FFD66E-2E43-472B-9751-82F25D60E63F}"/>
                </a:ext>
              </a:extLst>
            </p:cNvPr>
            <p:cNvSpPr/>
            <p:nvPr/>
          </p:nvSpPr>
          <p:spPr>
            <a:xfrm>
              <a:off x="3391445" y="4824776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Brazos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5" name="Rectángulo 74">
              <a:extLst>
                <a:ext uri="{FF2B5EF4-FFF2-40B4-BE49-F238E27FC236}">
                  <a16:creationId xmlns:a16="http://schemas.microsoft.com/office/drawing/2014/main" id="{567DC8AA-44AB-4858-80A5-59093DB9B205}"/>
                </a:ext>
              </a:extLst>
            </p:cNvPr>
            <p:cNvSpPr/>
            <p:nvPr/>
          </p:nvSpPr>
          <p:spPr>
            <a:xfrm>
              <a:off x="3392014" y="5019687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Puños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77" name="Grupo 76">
            <a:extLst>
              <a:ext uri="{FF2B5EF4-FFF2-40B4-BE49-F238E27FC236}">
                <a16:creationId xmlns:a16="http://schemas.microsoft.com/office/drawing/2014/main" id="{E1C409F8-653D-4D9B-BD5A-C6F51AAA093A}"/>
              </a:ext>
            </a:extLst>
          </p:cNvPr>
          <p:cNvGrpSpPr/>
          <p:nvPr/>
        </p:nvGrpSpPr>
        <p:grpSpPr>
          <a:xfrm>
            <a:off x="827247" y="5284367"/>
            <a:ext cx="3869438" cy="314947"/>
            <a:chOff x="846774" y="1908569"/>
            <a:chExt cx="3869438" cy="314947"/>
          </a:xfrm>
        </p:grpSpPr>
        <p:sp>
          <p:nvSpPr>
            <p:cNvPr id="78" name="Rectángulo: esquinas redondeadas 77">
              <a:extLst>
                <a:ext uri="{FF2B5EF4-FFF2-40B4-BE49-F238E27FC236}">
                  <a16:creationId xmlns:a16="http://schemas.microsoft.com/office/drawing/2014/main" id="{2060D2E5-A165-4593-B293-BEB07BBA723F}"/>
                </a:ext>
              </a:extLst>
            </p:cNvPr>
            <p:cNvSpPr/>
            <p:nvPr/>
          </p:nvSpPr>
          <p:spPr>
            <a:xfrm>
              <a:off x="888509" y="1931042"/>
              <a:ext cx="3548063" cy="267576"/>
            </a:xfrm>
            <a:prstGeom prst="roundRect">
              <a:avLst>
                <a:gd name="adj" fmla="val 3808"/>
              </a:avLst>
            </a:prstGeom>
            <a:solidFill>
              <a:srgbClr val="E5EBF7"/>
            </a:solidFill>
            <a:ln w="6350"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79" name="Rectángulo 78">
              <a:extLst>
                <a:ext uri="{FF2B5EF4-FFF2-40B4-BE49-F238E27FC236}">
                  <a16:creationId xmlns:a16="http://schemas.microsoft.com/office/drawing/2014/main" id="{E7877A37-7626-4D32-BC91-E7815A0457B0}"/>
                </a:ext>
              </a:extLst>
            </p:cNvPr>
            <p:cNvSpPr/>
            <p:nvPr/>
          </p:nvSpPr>
          <p:spPr>
            <a:xfrm>
              <a:off x="846774" y="1910995"/>
              <a:ext cx="140708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Material Utilizado</a:t>
              </a:r>
            </a:p>
          </p:txBody>
        </p:sp>
        <p:sp>
          <p:nvSpPr>
            <p:cNvPr id="80" name="Rectángulo 79">
              <a:extLst>
                <a:ext uri="{FF2B5EF4-FFF2-40B4-BE49-F238E27FC236}">
                  <a16:creationId xmlns:a16="http://schemas.microsoft.com/office/drawing/2014/main" id="{EED52FFC-D234-4972-9362-CCA8BD8E1E1D}"/>
                </a:ext>
              </a:extLst>
            </p:cNvPr>
            <p:cNvSpPr/>
            <p:nvPr/>
          </p:nvSpPr>
          <p:spPr>
            <a:xfrm>
              <a:off x="1951784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81" name="Rectángulo 80">
              <a:extLst>
                <a:ext uri="{FF2B5EF4-FFF2-40B4-BE49-F238E27FC236}">
                  <a16:creationId xmlns:a16="http://schemas.microsoft.com/office/drawing/2014/main" id="{810D7B33-A378-48EE-81DB-D80ABF08CAFF}"/>
                </a:ext>
              </a:extLst>
            </p:cNvPr>
            <p:cNvSpPr/>
            <p:nvPr/>
          </p:nvSpPr>
          <p:spPr>
            <a:xfrm>
              <a:off x="2018850" y="1908569"/>
              <a:ext cx="1230415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Traído por cliente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82" name="Rectángulo 81">
              <a:extLst>
                <a:ext uri="{FF2B5EF4-FFF2-40B4-BE49-F238E27FC236}">
                  <a16:creationId xmlns:a16="http://schemas.microsoft.com/office/drawing/2014/main" id="{C6BA340D-8998-4AB9-89C7-B008C984CE74}"/>
                </a:ext>
              </a:extLst>
            </p:cNvPr>
            <p:cNvSpPr/>
            <p:nvPr/>
          </p:nvSpPr>
          <p:spPr>
            <a:xfrm>
              <a:off x="3114635" y="2000787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85" name="Rectángulo 84">
              <a:extLst>
                <a:ext uri="{FF2B5EF4-FFF2-40B4-BE49-F238E27FC236}">
                  <a16:creationId xmlns:a16="http://schemas.microsoft.com/office/drawing/2014/main" id="{E804BDC5-B8E3-4BEE-B9A1-7A7F9FE1772F}"/>
                </a:ext>
              </a:extLst>
            </p:cNvPr>
            <p:cNvSpPr/>
            <p:nvPr/>
          </p:nvSpPr>
          <p:spPr>
            <a:xfrm>
              <a:off x="3194974" y="1908569"/>
              <a:ext cx="152123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Comprado por uno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pic>
        <p:nvPicPr>
          <p:cNvPr id="86" name="Imagen 85">
            <a:extLst>
              <a:ext uri="{FF2B5EF4-FFF2-40B4-BE49-F238E27FC236}">
                <a16:creationId xmlns:a16="http://schemas.microsoft.com/office/drawing/2014/main" id="{5E40D706-1789-41B8-8B26-B918DFB9E15B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203" t="66278" r="8673" b="23356"/>
          <a:stretch/>
        </p:blipFill>
        <p:spPr>
          <a:xfrm>
            <a:off x="420002" y="5572807"/>
            <a:ext cx="4301657" cy="745544"/>
          </a:xfrm>
          <a:prstGeom prst="rect">
            <a:avLst/>
          </a:prstGeom>
        </p:spPr>
      </p:pic>
      <p:grpSp>
        <p:nvGrpSpPr>
          <p:cNvPr id="99" name="Grupo 98">
            <a:extLst>
              <a:ext uri="{FF2B5EF4-FFF2-40B4-BE49-F238E27FC236}">
                <a16:creationId xmlns:a16="http://schemas.microsoft.com/office/drawing/2014/main" id="{A495B0AB-2D8A-4029-A820-29583E476264}"/>
              </a:ext>
            </a:extLst>
          </p:cNvPr>
          <p:cNvGrpSpPr/>
          <p:nvPr/>
        </p:nvGrpSpPr>
        <p:grpSpPr>
          <a:xfrm>
            <a:off x="513886" y="6402346"/>
            <a:ext cx="4328637" cy="751470"/>
            <a:chOff x="507023" y="6357999"/>
            <a:chExt cx="4328637" cy="751470"/>
          </a:xfrm>
        </p:grpSpPr>
        <p:sp>
          <p:nvSpPr>
            <p:cNvPr id="88" name="Rectángulo 87">
              <a:extLst>
                <a:ext uri="{FF2B5EF4-FFF2-40B4-BE49-F238E27FC236}">
                  <a16:creationId xmlns:a16="http://schemas.microsoft.com/office/drawing/2014/main" id="{CABB359B-7FAA-4851-BFBB-C7E16CD1F9CA}"/>
                </a:ext>
              </a:extLst>
            </p:cNvPr>
            <p:cNvSpPr/>
            <p:nvPr/>
          </p:nvSpPr>
          <p:spPr>
            <a:xfrm>
              <a:off x="507023" y="6357999"/>
              <a:ext cx="1590222" cy="34394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6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Formas de Pago</a:t>
              </a:r>
              <a:endParaRPr lang="es-CL" sz="16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89" name="Rectángulo 88">
              <a:extLst>
                <a:ext uri="{FF2B5EF4-FFF2-40B4-BE49-F238E27FC236}">
                  <a16:creationId xmlns:a16="http://schemas.microsoft.com/office/drawing/2014/main" id="{5C3FB13F-67AB-4E67-B8DB-16F6AEF462D6}"/>
                </a:ext>
              </a:extLst>
            </p:cNvPr>
            <p:cNvSpPr/>
            <p:nvPr/>
          </p:nvSpPr>
          <p:spPr>
            <a:xfrm>
              <a:off x="508665" y="6755574"/>
              <a:ext cx="118105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Total a Pagar: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90" name="Conector recto 89">
              <a:extLst>
                <a:ext uri="{FF2B5EF4-FFF2-40B4-BE49-F238E27FC236}">
                  <a16:creationId xmlns:a16="http://schemas.microsoft.com/office/drawing/2014/main" id="{E991F5D5-602F-41C6-A05E-4F641BA735F5}"/>
                </a:ext>
              </a:extLst>
            </p:cNvPr>
            <p:cNvCxnSpPr>
              <a:cxnSpLocks/>
            </p:cNvCxnSpPr>
            <p:nvPr/>
          </p:nvCxnSpPr>
          <p:spPr>
            <a:xfrm>
              <a:off x="1405339" y="6956676"/>
              <a:ext cx="1125661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3" name="Rectángulo 92">
              <a:extLst>
                <a:ext uri="{FF2B5EF4-FFF2-40B4-BE49-F238E27FC236}">
                  <a16:creationId xmlns:a16="http://schemas.microsoft.com/office/drawing/2014/main" id="{6EBF0BAA-1830-4082-9014-C97DF0F57357}"/>
                </a:ext>
              </a:extLst>
            </p:cNvPr>
            <p:cNvSpPr/>
            <p:nvPr/>
          </p:nvSpPr>
          <p:spPr>
            <a:xfrm>
              <a:off x="2618328" y="6480608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94" name="Rectángulo 93">
              <a:extLst>
                <a:ext uri="{FF2B5EF4-FFF2-40B4-BE49-F238E27FC236}">
                  <a16:creationId xmlns:a16="http://schemas.microsoft.com/office/drawing/2014/main" id="{6B27A875-5C49-4CE4-884A-53A0A9CD71C2}"/>
                </a:ext>
              </a:extLst>
            </p:cNvPr>
            <p:cNvSpPr/>
            <p:nvPr/>
          </p:nvSpPr>
          <p:spPr>
            <a:xfrm>
              <a:off x="2698547" y="6392360"/>
              <a:ext cx="213711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50% Adel</a:t>
              </a: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anto / 50% Entrega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5" name="Rectángulo 94">
              <a:extLst>
                <a:ext uri="{FF2B5EF4-FFF2-40B4-BE49-F238E27FC236}">
                  <a16:creationId xmlns:a16="http://schemas.microsoft.com/office/drawing/2014/main" id="{796D9CDE-CE6A-44BC-B977-018DBDB7ADB1}"/>
                </a:ext>
              </a:extLst>
            </p:cNvPr>
            <p:cNvSpPr/>
            <p:nvPr/>
          </p:nvSpPr>
          <p:spPr>
            <a:xfrm>
              <a:off x="2618327" y="6671604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96" name="Rectángulo 95">
              <a:extLst>
                <a:ext uri="{FF2B5EF4-FFF2-40B4-BE49-F238E27FC236}">
                  <a16:creationId xmlns:a16="http://schemas.microsoft.com/office/drawing/2014/main" id="{E1A9C05A-E9F5-40BA-9B89-F4925868A6E2}"/>
                </a:ext>
              </a:extLst>
            </p:cNvPr>
            <p:cNvSpPr/>
            <p:nvPr/>
          </p:nvSpPr>
          <p:spPr>
            <a:xfrm>
              <a:off x="2698547" y="6590190"/>
              <a:ext cx="125637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Tarjeta de Crédito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7" name="Rectángulo 96">
              <a:extLst>
                <a:ext uri="{FF2B5EF4-FFF2-40B4-BE49-F238E27FC236}">
                  <a16:creationId xmlns:a16="http://schemas.microsoft.com/office/drawing/2014/main" id="{FDB9D3DA-79A0-4743-B169-42B0206C7917}"/>
                </a:ext>
              </a:extLst>
            </p:cNvPr>
            <p:cNvSpPr/>
            <p:nvPr/>
          </p:nvSpPr>
          <p:spPr>
            <a:xfrm>
              <a:off x="2734595" y="6796948"/>
              <a:ext cx="125637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Pago Completo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8" name="Rectángulo 97">
              <a:extLst>
                <a:ext uri="{FF2B5EF4-FFF2-40B4-BE49-F238E27FC236}">
                  <a16:creationId xmlns:a16="http://schemas.microsoft.com/office/drawing/2014/main" id="{C23ACB03-E850-4859-963B-A4D496E13724}"/>
                </a:ext>
              </a:extLst>
            </p:cNvPr>
            <p:cNvSpPr/>
            <p:nvPr/>
          </p:nvSpPr>
          <p:spPr>
            <a:xfrm>
              <a:off x="2618327" y="6872424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</p:grpSp>
      <p:sp>
        <p:nvSpPr>
          <p:cNvPr id="83" name="Rectángulo 82">
            <a:extLst>
              <a:ext uri="{FF2B5EF4-FFF2-40B4-BE49-F238E27FC236}">
                <a16:creationId xmlns:a16="http://schemas.microsoft.com/office/drawing/2014/main" id="{FF1B5714-D46E-4962-9BD8-8C3EB344E93F}"/>
              </a:ext>
            </a:extLst>
          </p:cNvPr>
          <p:cNvSpPr/>
          <p:nvPr/>
        </p:nvSpPr>
        <p:spPr>
          <a:xfrm>
            <a:off x="551357" y="63750"/>
            <a:ext cx="4148168" cy="107830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07000"/>
              </a:lnSpc>
              <a:spcAft>
                <a:spcPts val="726"/>
              </a:spcAft>
            </a:pPr>
            <a:r>
              <a:rPr lang="es-CL" sz="5988" dirty="0">
                <a:solidFill>
                  <a:schemeClr val="bg1"/>
                </a:solidFill>
                <a:latin typeface="Angelface" pitchFamily="50" charset="0"/>
                <a:ea typeface="Calibri" panose="020F0502020204030204" pitchFamily="34" charset="0"/>
                <a:cs typeface="Times New Roman" panose="02020603050405020304" pitchFamily="18" charset="0"/>
              </a:rPr>
              <a:t>Ordenes de Venta</a:t>
            </a:r>
            <a:endParaRPr lang="es-CL" sz="6532" dirty="0">
              <a:solidFill>
                <a:schemeClr val="bg1"/>
              </a:solidFill>
              <a:latin typeface="Angelface" pitchFamily="50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101" name="Rectángulo: esquinas redondeadas 100">
            <a:extLst>
              <a:ext uri="{FF2B5EF4-FFF2-40B4-BE49-F238E27FC236}">
                <a16:creationId xmlns:a16="http://schemas.microsoft.com/office/drawing/2014/main" id="{0A155951-9671-4EA6-9BA5-4894C98CB333}"/>
              </a:ext>
            </a:extLst>
          </p:cNvPr>
          <p:cNvSpPr/>
          <p:nvPr/>
        </p:nvSpPr>
        <p:spPr>
          <a:xfrm>
            <a:off x="473237" y="1582469"/>
            <a:ext cx="4223447" cy="604994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111" name="Rectángulo: esquinas redondeadas 110">
            <a:extLst>
              <a:ext uri="{FF2B5EF4-FFF2-40B4-BE49-F238E27FC236}">
                <a16:creationId xmlns:a16="http://schemas.microsoft.com/office/drawing/2014/main" id="{2F0F5CEE-A183-4B39-8715-F1C8F735566B}"/>
              </a:ext>
            </a:extLst>
          </p:cNvPr>
          <p:cNvSpPr/>
          <p:nvPr/>
        </p:nvSpPr>
        <p:spPr>
          <a:xfrm>
            <a:off x="524368" y="3850804"/>
            <a:ext cx="4115236" cy="1279658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113" name="Rectángulo: esquinas redondeadas 112">
            <a:extLst>
              <a:ext uri="{FF2B5EF4-FFF2-40B4-BE49-F238E27FC236}">
                <a16:creationId xmlns:a16="http://schemas.microsoft.com/office/drawing/2014/main" id="{907035ED-50C6-4207-BD92-D5027B05F656}"/>
              </a:ext>
            </a:extLst>
          </p:cNvPr>
          <p:cNvSpPr/>
          <p:nvPr/>
        </p:nvSpPr>
        <p:spPr>
          <a:xfrm>
            <a:off x="521789" y="6431097"/>
            <a:ext cx="4115236" cy="762266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</p:spTree>
    <p:extLst>
      <p:ext uri="{BB962C8B-B14F-4D97-AF65-F5344CB8AC3E}">
        <p14:creationId xmlns:p14="http://schemas.microsoft.com/office/powerpoint/2010/main" val="2720712380"/>
      </p:ext>
    </p:extLst>
  </p:cSld>
  <p:clrMapOvr>
    <a:masterClrMapping/>
  </p:clrMapOvr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4" name="Imagen 113">
            <a:extLst>
              <a:ext uri="{FF2B5EF4-FFF2-40B4-BE49-F238E27FC236}">
                <a16:creationId xmlns:a16="http://schemas.microsoft.com/office/drawing/2014/main" id="{E2C72D66-3C05-40F4-818E-4CB8631B94FA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26633" t="9514" r="29569" b="27352"/>
          <a:stretch/>
        </p:blipFill>
        <p:spPr>
          <a:xfrm rot="16200000">
            <a:off x="2185505" y="-1998928"/>
            <a:ext cx="697876" cy="5068891"/>
          </a:xfrm>
          <a:prstGeom prst="rect">
            <a:avLst/>
          </a:prstGeom>
        </p:spPr>
      </p:pic>
      <p:sp>
        <p:nvSpPr>
          <p:cNvPr id="112" name="Rectángulo: esquinas redondeadas 111">
            <a:extLst>
              <a:ext uri="{FF2B5EF4-FFF2-40B4-BE49-F238E27FC236}">
                <a16:creationId xmlns:a16="http://schemas.microsoft.com/office/drawing/2014/main" id="{E115D612-3661-42A9-A486-91A7B88EA55F}"/>
              </a:ext>
            </a:extLst>
          </p:cNvPr>
          <p:cNvSpPr/>
          <p:nvPr/>
        </p:nvSpPr>
        <p:spPr>
          <a:xfrm>
            <a:off x="440504" y="6367648"/>
            <a:ext cx="4290148" cy="890633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110" name="Rectángulo: esquinas redondeadas 109">
            <a:extLst>
              <a:ext uri="{FF2B5EF4-FFF2-40B4-BE49-F238E27FC236}">
                <a16:creationId xmlns:a16="http://schemas.microsoft.com/office/drawing/2014/main" id="{9B78243E-FF09-471B-A928-593DCFE6BCF1}"/>
              </a:ext>
            </a:extLst>
          </p:cNvPr>
          <p:cNvSpPr/>
          <p:nvPr/>
        </p:nvSpPr>
        <p:spPr>
          <a:xfrm>
            <a:off x="440505" y="3776826"/>
            <a:ext cx="4290148" cy="1439386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84" name="Rectángulo: esquinas redondeadas 83">
            <a:extLst>
              <a:ext uri="{FF2B5EF4-FFF2-40B4-BE49-F238E27FC236}">
                <a16:creationId xmlns:a16="http://schemas.microsoft.com/office/drawing/2014/main" id="{AD7414DD-8DE6-45B8-8112-9BDDF0B186AF}"/>
              </a:ext>
            </a:extLst>
          </p:cNvPr>
          <p:cNvSpPr/>
          <p:nvPr/>
        </p:nvSpPr>
        <p:spPr>
          <a:xfrm>
            <a:off x="420001" y="1536627"/>
            <a:ext cx="4310651" cy="697874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2" name="Rectángulo: esquinas redondeadas 1">
            <a:extLst>
              <a:ext uri="{FF2B5EF4-FFF2-40B4-BE49-F238E27FC236}">
                <a16:creationId xmlns:a16="http://schemas.microsoft.com/office/drawing/2014/main" id="{99FF4510-806D-4AC7-8D73-69B355A697B8}"/>
              </a:ext>
            </a:extLst>
          </p:cNvPr>
          <p:cNvSpPr/>
          <p:nvPr/>
        </p:nvSpPr>
        <p:spPr>
          <a:xfrm>
            <a:off x="1308997" y="1142665"/>
            <a:ext cx="1021080" cy="217998"/>
          </a:xfrm>
          <a:prstGeom prst="roundRect">
            <a:avLst>
              <a:gd name="adj" fmla="val 0"/>
            </a:avLst>
          </a:prstGeom>
          <a:noFill/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4" name="Rectángulo 3">
            <a:extLst>
              <a:ext uri="{FF2B5EF4-FFF2-40B4-BE49-F238E27FC236}">
                <a16:creationId xmlns:a16="http://schemas.microsoft.com/office/drawing/2014/main" id="{2AFB77A1-E7B9-4F47-9144-3CC7BDF7EE3D}"/>
              </a:ext>
            </a:extLst>
          </p:cNvPr>
          <p:cNvSpPr/>
          <p:nvPr/>
        </p:nvSpPr>
        <p:spPr>
          <a:xfrm>
            <a:off x="440504" y="1056234"/>
            <a:ext cx="1021080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N.º Pedido</a:t>
            </a:r>
            <a:endParaRPr lang="es-CL" dirty="0">
              <a:effectLst/>
              <a:latin typeface="Akazan Lt" panose="02000506020000020003" pitchFamily="2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5" name="Rectángulo: esquinas redondeadas 4">
            <a:extLst>
              <a:ext uri="{FF2B5EF4-FFF2-40B4-BE49-F238E27FC236}">
                <a16:creationId xmlns:a16="http://schemas.microsoft.com/office/drawing/2014/main" id="{2842A9BB-0E44-4F1E-97DD-EF7322732B51}"/>
              </a:ext>
            </a:extLst>
          </p:cNvPr>
          <p:cNvSpPr/>
          <p:nvPr/>
        </p:nvSpPr>
        <p:spPr>
          <a:xfrm>
            <a:off x="3675604" y="1142059"/>
            <a:ext cx="1021080" cy="217998"/>
          </a:xfrm>
          <a:prstGeom prst="roundRect">
            <a:avLst>
              <a:gd name="adj" fmla="val 0"/>
            </a:avLst>
          </a:prstGeom>
          <a:noFill/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6" name="Rectángulo 5">
            <a:extLst>
              <a:ext uri="{FF2B5EF4-FFF2-40B4-BE49-F238E27FC236}">
                <a16:creationId xmlns:a16="http://schemas.microsoft.com/office/drawing/2014/main" id="{7F3D37A6-278E-4B2C-8776-6E7C1A84784E}"/>
              </a:ext>
            </a:extLst>
          </p:cNvPr>
          <p:cNvSpPr/>
          <p:nvPr/>
        </p:nvSpPr>
        <p:spPr>
          <a:xfrm>
            <a:off x="3079506" y="1063864"/>
            <a:ext cx="1021080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Fecha</a:t>
            </a:r>
          </a:p>
        </p:txBody>
      </p:sp>
      <p:grpSp>
        <p:nvGrpSpPr>
          <p:cNvPr id="17" name="Grupo 16">
            <a:extLst>
              <a:ext uri="{FF2B5EF4-FFF2-40B4-BE49-F238E27FC236}">
                <a16:creationId xmlns:a16="http://schemas.microsoft.com/office/drawing/2014/main" id="{A1221EF0-FDFE-48C3-A647-6370BEFC3A9F}"/>
              </a:ext>
            </a:extLst>
          </p:cNvPr>
          <p:cNvGrpSpPr/>
          <p:nvPr/>
        </p:nvGrpSpPr>
        <p:grpSpPr>
          <a:xfrm>
            <a:off x="428996" y="1535416"/>
            <a:ext cx="4190338" cy="715275"/>
            <a:chOff x="461175" y="1120552"/>
            <a:chExt cx="4190338" cy="715275"/>
          </a:xfrm>
        </p:grpSpPr>
        <p:sp>
          <p:nvSpPr>
            <p:cNvPr id="8" name="Rectángulo 7">
              <a:extLst>
                <a:ext uri="{FF2B5EF4-FFF2-40B4-BE49-F238E27FC236}">
                  <a16:creationId xmlns:a16="http://schemas.microsoft.com/office/drawing/2014/main" id="{9A52EE84-0DE8-4F26-AD5E-3CE20593F425}"/>
                </a:ext>
              </a:extLst>
            </p:cNvPr>
            <p:cNvSpPr/>
            <p:nvPr/>
          </p:nvSpPr>
          <p:spPr>
            <a:xfrm>
              <a:off x="477077" y="1120552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Cliente: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" name="Rectángulo 8">
              <a:extLst>
                <a:ext uri="{FF2B5EF4-FFF2-40B4-BE49-F238E27FC236}">
                  <a16:creationId xmlns:a16="http://schemas.microsoft.com/office/drawing/2014/main" id="{0293D1B7-439B-4947-A5F0-41627F3784A1}"/>
                </a:ext>
              </a:extLst>
            </p:cNvPr>
            <p:cNvSpPr/>
            <p:nvPr/>
          </p:nvSpPr>
          <p:spPr>
            <a:xfrm>
              <a:off x="461175" y="1452518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Teléfono: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10" name="Rectángulo 9">
              <a:extLst>
                <a:ext uri="{FF2B5EF4-FFF2-40B4-BE49-F238E27FC236}">
                  <a16:creationId xmlns:a16="http://schemas.microsoft.com/office/drawing/2014/main" id="{18CEE0AE-BC72-4F64-89A2-783C42213717}"/>
                </a:ext>
              </a:extLst>
            </p:cNvPr>
            <p:cNvSpPr/>
            <p:nvPr/>
          </p:nvSpPr>
          <p:spPr>
            <a:xfrm>
              <a:off x="2542395" y="1460468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Celular: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12" name="Conector recto 11">
              <a:extLst>
                <a:ext uri="{FF2B5EF4-FFF2-40B4-BE49-F238E27FC236}">
                  <a16:creationId xmlns:a16="http://schemas.microsoft.com/office/drawing/2014/main" id="{44FD2E21-B38E-48E6-8AF0-3E3DE6E69487}"/>
                </a:ext>
              </a:extLst>
            </p:cNvPr>
            <p:cNvCxnSpPr/>
            <p:nvPr/>
          </p:nvCxnSpPr>
          <p:spPr>
            <a:xfrm>
              <a:off x="1089328" y="1380954"/>
              <a:ext cx="3562185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Conector recto 12">
              <a:extLst>
                <a:ext uri="{FF2B5EF4-FFF2-40B4-BE49-F238E27FC236}">
                  <a16:creationId xmlns:a16="http://schemas.microsoft.com/office/drawing/2014/main" id="{FF0615F5-297B-42CC-9227-B689F664423A}"/>
                </a:ext>
              </a:extLst>
            </p:cNvPr>
            <p:cNvCxnSpPr>
              <a:cxnSpLocks/>
            </p:cNvCxnSpPr>
            <p:nvPr/>
          </p:nvCxnSpPr>
          <p:spPr>
            <a:xfrm>
              <a:off x="1194019" y="1700333"/>
              <a:ext cx="1348376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" name="Conector recto 14">
              <a:extLst>
                <a:ext uri="{FF2B5EF4-FFF2-40B4-BE49-F238E27FC236}">
                  <a16:creationId xmlns:a16="http://schemas.microsoft.com/office/drawing/2014/main" id="{BD48C7B8-5CAC-4F82-9216-C8AB344C1EF2}"/>
                </a:ext>
              </a:extLst>
            </p:cNvPr>
            <p:cNvCxnSpPr>
              <a:cxnSpLocks/>
            </p:cNvCxnSpPr>
            <p:nvPr/>
          </p:nvCxnSpPr>
          <p:spPr>
            <a:xfrm>
              <a:off x="3228230" y="1700333"/>
              <a:ext cx="1423283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7" name="Grupo 26">
            <a:extLst>
              <a:ext uri="{FF2B5EF4-FFF2-40B4-BE49-F238E27FC236}">
                <a16:creationId xmlns:a16="http://schemas.microsoft.com/office/drawing/2014/main" id="{D011FB4B-7475-4BE9-A358-6DA41A8D12AD}"/>
              </a:ext>
            </a:extLst>
          </p:cNvPr>
          <p:cNvGrpSpPr/>
          <p:nvPr/>
        </p:nvGrpSpPr>
        <p:grpSpPr>
          <a:xfrm>
            <a:off x="899417" y="2332501"/>
            <a:ext cx="3359980" cy="319046"/>
            <a:chOff x="864702" y="1908569"/>
            <a:chExt cx="3359980" cy="319046"/>
          </a:xfrm>
        </p:grpSpPr>
        <p:sp>
          <p:nvSpPr>
            <p:cNvPr id="19" name="Rectángulo: esquinas redondeadas 18">
              <a:extLst>
                <a:ext uri="{FF2B5EF4-FFF2-40B4-BE49-F238E27FC236}">
                  <a16:creationId xmlns:a16="http://schemas.microsoft.com/office/drawing/2014/main" id="{90C1F828-0023-4BD0-AE55-1A1D3BABD5CA}"/>
                </a:ext>
              </a:extLst>
            </p:cNvPr>
            <p:cNvSpPr/>
            <p:nvPr/>
          </p:nvSpPr>
          <p:spPr>
            <a:xfrm>
              <a:off x="888509" y="1931042"/>
              <a:ext cx="3336173" cy="267576"/>
            </a:xfrm>
            <a:prstGeom prst="roundRect">
              <a:avLst>
                <a:gd name="adj" fmla="val 3808"/>
              </a:avLst>
            </a:prstGeom>
            <a:solidFill>
              <a:srgbClr val="E5EBF7"/>
            </a:solidFill>
            <a:ln w="6350"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20" name="Rectángulo 19">
              <a:extLst>
                <a:ext uri="{FF2B5EF4-FFF2-40B4-BE49-F238E27FC236}">
                  <a16:creationId xmlns:a16="http://schemas.microsoft.com/office/drawing/2014/main" id="{56986F0A-658A-4DCF-8EF6-0F185C7C5060}"/>
                </a:ext>
              </a:extLst>
            </p:cNvPr>
            <p:cNvSpPr/>
            <p:nvPr/>
          </p:nvSpPr>
          <p:spPr>
            <a:xfrm>
              <a:off x="864702" y="1910995"/>
              <a:ext cx="140708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Tipo de Servicio: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21" name="Rectángulo 20">
              <a:extLst>
                <a:ext uri="{FF2B5EF4-FFF2-40B4-BE49-F238E27FC236}">
                  <a16:creationId xmlns:a16="http://schemas.microsoft.com/office/drawing/2014/main" id="{6492D76D-BD6D-4616-9DE0-599FC92A6658}"/>
                </a:ext>
              </a:extLst>
            </p:cNvPr>
            <p:cNvSpPr/>
            <p:nvPr/>
          </p:nvSpPr>
          <p:spPr>
            <a:xfrm>
              <a:off x="1993616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2" name="Rectángulo 21">
              <a:extLst>
                <a:ext uri="{FF2B5EF4-FFF2-40B4-BE49-F238E27FC236}">
                  <a16:creationId xmlns:a16="http://schemas.microsoft.com/office/drawing/2014/main" id="{BE82BD38-E445-4696-A0AB-597A418C5665}"/>
                </a:ext>
              </a:extLst>
            </p:cNvPr>
            <p:cNvSpPr/>
            <p:nvPr/>
          </p:nvSpPr>
          <p:spPr>
            <a:xfrm>
              <a:off x="2072635" y="1908569"/>
              <a:ext cx="654616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Costura</a:t>
              </a:r>
            </a:p>
          </p:txBody>
        </p:sp>
        <p:sp>
          <p:nvSpPr>
            <p:cNvPr id="23" name="Rectángulo 22">
              <a:extLst>
                <a:ext uri="{FF2B5EF4-FFF2-40B4-BE49-F238E27FC236}">
                  <a16:creationId xmlns:a16="http://schemas.microsoft.com/office/drawing/2014/main" id="{68F4B250-3831-418F-BFC4-D431DBC2CA70}"/>
                </a:ext>
              </a:extLst>
            </p:cNvPr>
            <p:cNvSpPr/>
            <p:nvPr/>
          </p:nvSpPr>
          <p:spPr>
            <a:xfrm>
              <a:off x="2660329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4" name="Rectángulo 23">
              <a:extLst>
                <a:ext uri="{FF2B5EF4-FFF2-40B4-BE49-F238E27FC236}">
                  <a16:creationId xmlns:a16="http://schemas.microsoft.com/office/drawing/2014/main" id="{4AA89D6B-DBBA-402D-AEBE-71E144A67F00}"/>
                </a:ext>
              </a:extLst>
            </p:cNvPr>
            <p:cNvSpPr/>
            <p:nvPr/>
          </p:nvSpPr>
          <p:spPr>
            <a:xfrm>
              <a:off x="2750460" y="1915094"/>
              <a:ext cx="81676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Confección</a:t>
              </a:r>
            </a:p>
          </p:txBody>
        </p:sp>
        <p:sp>
          <p:nvSpPr>
            <p:cNvPr id="25" name="Rectángulo 24">
              <a:extLst>
                <a:ext uri="{FF2B5EF4-FFF2-40B4-BE49-F238E27FC236}">
                  <a16:creationId xmlns:a16="http://schemas.microsoft.com/office/drawing/2014/main" id="{E35C0224-B0B5-4F53-8A83-F99AB3741D53}"/>
                </a:ext>
              </a:extLst>
            </p:cNvPr>
            <p:cNvSpPr/>
            <p:nvPr/>
          </p:nvSpPr>
          <p:spPr>
            <a:xfrm>
              <a:off x="3522045" y="2000787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6" name="Rectángulo 25">
              <a:extLst>
                <a:ext uri="{FF2B5EF4-FFF2-40B4-BE49-F238E27FC236}">
                  <a16:creationId xmlns:a16="http://schemas.microsoft.com/office/drawing/2014/main" id="{6D0BC1E9-E235-4F61-AC23-ACA0B4CF88CA}"/>
                </a:ext>
              </a:extLst>
            </p:cNvPr>
            <p:cNvSpPr/>
            <p:nvPr/>
          </p:nvSpPr>
          <p:spPr>
            <a:xfrm>
              <a:off x="3612029" y="1915094"/>
              <a:ext cx="552402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Otros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sp>
        <p:nvSpPr>
          <p:cNvPr id="28" name="Rectángulo 27">
            <a:extLst>
              <a:ext uri="{FF2B5EF4-FFF2-40B4-BE49-F238E27FC236}">
                <a16:creationId xmlns:a16="http://schemas.microsoft.com/office/drawing/2014/main" id="{68588BD4-AE96-4CF9-9C4B-24A6D79FE99D}"/>
              </a:ext>
            </a:extLst>
          </p:cNvPr>
          <p:cNvSpPr/>
          <p:nvPr/>
        </p:nvSpPr>
        <p:spPr>
          <a:xfrm>
            <a:off x="354701" y="2633649"/>
            <a:ext cx="2183733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Descripción del Servicio:</a:t>
            </a:r>
            <a:endParaRPr lang="es-CL" dirty="0">
              <a:effectLst/>
              <a:latin typeface="Akazan Lt" panose="02000506020000020003" pitchFamily="2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pic>
        <p:nvPicPr>
          <p:cNvPr id="30" name="Imagen 29">
            <a:extLst>
              <a:ext uri="{FF2B5EF4-FFF2-40B4-BE49-F238E27FC236}">
                <a16:creationId xmlns:a16="http://schemas.microsoft.com/office/drawing/2014/main" id="{3E931A31-DC47-4A40-8DA9-8FC83A9306DD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203" t="66278" r="8673" b="23449"/>
          <a:stretch/>
        </p:blipFill>
        <p:spPr>
          <a:xfrm>
            <a:off x="440505" y="2944813"/>
            <a:ext cx="4301657" cy="738769"/>
          </a:xfrm>
          <a:prstGeom prst="rect">
            <a:avLst/>
          </a:prstGeom>
        </p:spPr>
      </p:pic>
      <p:grpSp>
        <p:nvGrpSpPr>
          <p:cNvPr id="76" name="Grupo 75">
            <a:extLst>
              <a:ext uri="{FF2B5EF4-FFF2-40B4-BE49-F238E27FC236}">
                <a16:creationId xmlns:a16="http://schemas.microsoft.com/office/drawing/2014/main" id="{EBD2F4EC-A8BF-4680-A871-AD5F1ACFA33A}"/>
              </a:ext>
            </a:extLst>
          </p:cNvPr>
          <p:cNvGrpSpPr/>
          <p:nvPr/>
        </p:nvGrpSpPr>
        <p:grpSpPr>
          <a:xfrm>
            <a:off x="513147" y="3825721"/>
            <a:ext cx="4187950" cy="1277269"/>
            <a:chOff x="425691" y="4023521"/>
            <a:chExt cx="4187950" cy="1277269"/>
          </a:xfrm>
        </p:grpSpPr>
        <p:sp>
          <p:nvSpPr>
            <p:cNvPr id="39" name="Rectángulo 38">
              <a:extLst>
                <a:ext uri="{FF2B5EF4-FFF2-40B4-BE49-F238E27FC236}">
                  <a16:creationId xmlns:a16="http://schemas.microsoft.com/office/drawing/2014/main" id="{02E4A93C-8F9C-4884-B2B6-80528735D3E3}"/>
                </a:ext>
              </a:extLst>
            </p:cNvPr>
            <p:cNvSpPr/>
            <p:nvPr/>
          </p:nvSpPr>
          <p:spPr>
            <a:xfrm>
              <a:off x="425691" y="4023521"/>
              <a:ext cx="118105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Ficha de Medidas</a:t>
              </a:r>
            </a:p>
          </p:txBody>
        </p:sp>
        <p:sp>
          <p:nvSpPr>
            <p:cNvPr id="41" name="Rectángulo 40">
              <a:extLst>
                <a:ext uri="{FF2B5EF4-FFF2-40B4-BE49-F238E27FC236}">
                  <a16:creationId xmlns:a16="http://schemas.microsoft.com/office/drawing/2014/main" id="{92B9E128-7B4C-45E7-9BA8-B9EA85687B92}"/>
                </a:ext>
              </a:extLst>
            </p:cNvPr>
            <p:cNvSpPr/>
            <p:nvPr/>
          </p:nvSpPr>
          <p:spPr>
            <a:xfrm>
              <a:off x="754528" y="4254831"/>
              <a:ext cx="66475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H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ombros</a:t>
              </a:r>
            </a:p>
          </p:txBody>
        </p:sp>
        <p:grpSp>
          <p:nvGrpSpPr>
            <p:cNvPr id="53" name="Grupo 52">
              <a:extLst>
                <a:ext uri="{FF2B5EF4-FFF2-40B4-BE49-F238E27FC236}">
                  <a16:creationId xmlns:a16="http://schemas.microsoft.com/office/drawing/2014/main" id="{F280F20A-CEEA-4B75-946C-268CF551042A}"/>
                </a:ext>
              </a:extLst>
            </p:cNvPr>
            <p:cNvGrpSpPr/>
            <p:nvPr/>
          </p:nvGrpSpPr>
          <p:grpSpPr>
            <a:xfrm>
              <a:off x="499785" y="4324233"/>
              <a:ext cx="319496" cy="903494"/>
              <a:chOff x="499785" y="4324233"/>
              <a:chExt cx="319496" cy="903494"/>
            </a:xfrm>
          </p:grpSpPr>
          <p:sp>
            <p:nvSpPr>
              <p:cNvPr id="40" name="Rectángulo 39">
                <a:extLst>
                  <a:ext uri="{FF2B5EF4-FFF2-40B4-BE49-F238E27FC236}">
                    <a16:creationId xmlns:a16="http://schemas.microsoft.com/office/drawing/2014/main" id="{E47B04F6-4E0C-443A-9D7F-51CC3A6E8167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 dirty="0"/>
              </a:p>
            </p:txBody>
          </p:sp>
          <p:sp>
            <p:nvSpPr>
              <p:cNvPr id="42" name="Rectángulo 41">
                <a:extLst>
                  <a:ext uri="{FF2B5EF4-FFF2-40B4-BE49-F238E27FC236}">
                    <a16:creationId xmlns:a16="http://schemas.microsoft.com/office/drawing/2014/main" id="{E0D8D7D1-E8A9-477D-BB59-7D4037A10AD8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3" name="Rectángulo 42">
                <a:extLst>
                  <a:ext uri="{FF2B5EF4-FFF2-40B4-BE49-F238E27FC236}">
                    <a16:creationId xmlns:a16="http://schemas.microsoft.com/office/drawing/2014/main" id="{F11EEA12-BB2F-4295-96AC-15AABB2EB594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4" name="Rectángulo 43">
                <a:extLst>
                  <a:ext uri="{FF2B5EF4-FFF2-40B4-BE49-F238E27FC236}">
                    <a16:creationId xmlns:a16="http://schemas.microsoft.com/office/drawing/2014/main" id="{4CA8619C-54F1-4E1B-8AD0-2AB97850AF39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5" name="Rectángulo 44">
                <a:extLst>
                  <a:ext uri="{FF2B5EF4-FFF2-40B4-BE49-F238E27FC236}">
                    <a16:creationId xmlns:a16="http://schemas.microsoft.com/office/drawing/2014/main" id="{A892E23F-412E-4C2B-BF07-19DEFB875F6D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48" name="Rectángulo 47">
              <a:extLst>
                <a:ext uri="{FF2B5EF4-FFF2-40B4-BE49-F238E27FC236}">
                  <a16:creationId xmlns:a16="http://schemas.microsoft.com/office/drawing/2014/main" id="{F61B7A8A-9FD8-4CD0-98C1-D19A7D442815}"/>
                </a:ext>
              </a:extLst>
            </p:cNvPr>
            <p:cNvSpPr/>
            <p:nvPr/>
          </p:nvSpPr>
          <p:spPr>
            <a:xfrm>
              <a:off x="754528" y="4446790"/>
              <a:ext cx="66475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Busto</a:t>
              </a:r>
            </a:p>
          </p:txBody>
        </p:sp>
        <p:sp>
          <p:nvSpPr>
            <p:cNvPr id="49" name="Rectángulo 48">
              <a:extLst>
                <a:ext uri="{FF2B5EF4-FFF2-40B4-BE49-F238E27FC236}">
                  <a16:creationId xmlns:a16="http://schemas.microsoft.com/office/drawing/2014/main" id="{CB2C72A1-AB47-4A03-B163-24BB2C1F201C}"/>
                </a:ext>
              </a:extLst>
            </p:cNvPr>
            <p:cNvSpPr/>
            <p:nvPr/>
          </p:nvSpPr>
          <p:spPr>
            <a:xfrm>
              <a:off x="754528" y="4627222"/>
              <a:ext cx="934027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Larg</a:t>
              </a: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 Espalda</a:t>
              </a:r>
            </a:p>
          </p:txBody>
        </p:sp>
        <p:sp>
          <p:nvSpPr>
            <p:cNvPr id="50" name="Rectángulo 49">
              <a:extLst>
                <a:ext uri="{FF2B5EF4-FFF2-40B4-BE49-F238E27FC236}">
                  <a16:creationId xmlns:a16="http://schemas.microsoft.com/office/drawing/2014/main" id="{C5BC14CB-F47E-4D58-8F68-DDE41F381913}"/>
                </a:ext>
              </a:extLst>
            </p:cNvPr>
            <p:cNvSpPr/>
            <p:nvPr/>
          </p:nvSpPr>
          <p:spPr>
            <a:xfrm>
              <a:off x="754528" y="4819750"/>
              <a:ext cx="934027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Busto</a:t>
              </a:r>
            </a:p>
          </p:txBody>
        </p:sp>
        <p:sp>
          <p:nvSpPr>
            <p:cNvPr id="52" name="Rectángulo 51">
              <a:extLst>
                <a:ext uri="{FF2B5EF4-FFF2-40B4-BE49-F238E27FC236}">
                  <a16:creationId xmlns:a16="http://schemas.microsoft.com/office/drawing/2014/main" id="{39884370-F146-4FD9-9DE4-63D0F5CF1CFD}"/>
                </a:ext>
              </a:extLst>
            </p:cNvPr>
            <p:cNvSpPr/>
            <p:nvPr/>
          </p:nvSpPr>
          <p:spPr>
            <a:xfrm>
              <a:off x="763644" y="5019073"/>
              <a:ext cx="54205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</a:t>
              </a:r>
            </a:p>
          </p:txBody>
        </p:sp>
        <p:grpSp>
          <p:nvGrpSpPr>
            <p:cNvPr id="54" name="Grupo 53">
              <a:extLst>
                <a:ext uri="{FF2B5EF4-FFF2-40B4-BE49-F238E27FC236}">
                  <a16:creationId xmlns:a16="http://schemas.microsoft.com/office/drawing/2014/main" id="{899D3852-9FE5-4802-ABAC-63F149199D1B}"/>
                </a:ext>
              </a:extLst>
            </p:cNvPr>
            <p:cNvGrpSpPr/>
            <p:nvPr/>
          </p:nvGrpSpPr>
          <p:grpSpPr>
            <a:xfrm>
              <a:off x="1603520" y="4324233"/>
              <a:ext cx="319496" cy="903494"/>
              <a:chOff x="499785" y="4324233"/>
              <a:chExt cx="319496" cy="903494"/>
            </a:xfrm>
          </p:grpSpPr>
          <p:sp>
            <p:nvSpPr>
              <p:cNvPr id="55" name="Rectángulo 54">
                <a:extLst>
                  <a:ext uri="{FF2B5EF4-FFF2-40B4-BE49-F238E27FC236}">
                    <a16:creationId xmlns:a16="http://schemas.microsoft.com/office/drawing/2014/main" id="{B9500116-F8A0-4B60-A41D-DDA61DAD96E1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6" name="Rectángulo 55">
                <a:extLst>
                  <a:ext uri="{FF2B5EF4-FFF2-40B4-BE49-F238E27FC236}">
                    <a16:creationId xmlns:a16="http://schemas.microsoft.com/office/drawing/2014/main" id="{32936542-49CC-49B3-82EB-7BF61A120F45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7" name="Rectángulo 56">
                <a:extLst>
                  <a:ext uri="{FF2B5EF4-FFF2-40B4-BE49-F238E27FC236}">
                    <a16:creationId xmlns:a16="http://schemas.microsoft.com/office/drawing/2014/main" id="{8750774D-2064-4D64-A3A9-4DF20C839018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8" name="Rectángulo 57">
                <a:extLst>
                  <a:ext uri="{FF2B5EF4-FFF2-40B4-BE49-F238E27FC236}">
                    <a16:creationId xmlns:a16="http://schemas.microsoft.com/office/drawing/2014/main" id="{83283F80-022F-44A8-A5C5-F600B41761E0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9" name="Rectángulo 58">
                <a:extLst>
                  <a:ext uri="{FF2B5EF4-FFF2-40B4-BE49-F238E27FC236}">
                    <a16:creationId xmlns:a16="http://schemas.microsoft.com/office/drawing/2014/main" id="{B3B65F57-430F-44F5-B56A-77EC86B78C32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60" name="Rectángulo 59">
              <a:extLst>
                <a:ext uri="{FF2B5EF4-FFF2-40B4-BE49-F238E27FC236}">
                  <a16:creationId xmlns:a16="http://schemas.microsoft.com/office/drawing/2014/main" id="{6466DA8E-C652-4658-9DE6-CC4010FF4254}"/>
                </a:ext>
              </a:extLst>
            </p:cNvPr>
            <p:cNvSpPr/>
            <p:nvPr/>
          </p:nvSpPr>
          <p:spPr>
            <a:xfrm>
              <a:off x="1857045" y="4249221"/>
              <a:ext cx="140225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Frente </a:t>
              </a:r>
            </a:p>
          </p:txBody>
        </p:sp>
        <p:sp>
          <p:nvSpPr>
            <p:cNvPr id="61" name="Rectángulo 60">
              <a:extLst>
                <a:ext uri="{FF2B5EF4-FFF2-40B4-BE49-F238E27FC236}">
                  <a16:creationId xmlns:a16="http://schemas.microsoft.com/office/drawing/2014/main" id="{31371062-0AD6-4B71-A228-5A8B2CD3F31E}"/>
                </a:ext>
              </a:extLst>
            </p:cNvPr>
            <p:cNvSpPr/>
            <p:nvPr/>
          </p:nvSpPr>
          <p:spPr>
            <a:xfrm>
              <a:off x="1857045" y="4448480"/>
              <a:ext cx="1327750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Costado</a:t>
              </a:r>
            </a:p>
          </p:txBody>
        </p:sp>
        <p:sp>
          <p:nvSpPr>
            <p:cNvPr id="62" name="Rectángulo 61">
              <a:extLst>
                <a:ext uri="{FF2B5EF4-FFF2-40B4-BE49-F238E27FC236}">
                  <a16:creationId xmlns:a16="http://schemas.microsoft.com/office/drawing/2014/main" id="{5A4E51EF-8D78-4EC7-9B0F-BE0BEA9BB197}"/>
                </a:ext>
              </a:extLst>
            </p:cNvPr>
            <p:cNvSpPr/>
            <p:nvPr/>
          </p:nvSpPr>
          <p:spPr>
            <a:xfrm>
              <a:off x="1867696" y="4627222"/>
              <a:ext cx="60857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Cadera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63" name="Rectángulo 62">
              <a:extLst>
                <a:ext uri="{FF2B5EF4-FFF2-40B4-BE49-F238E27FC236}">
                  <a16:creationId xmlns:a16="http://schemas.microsoft.com/office/drawing/2014/main" id="{14010947-628E-4464-9589-CBFF26BCD86C}"/>
                </a:ext>
              </a:extLst>
            </p:cNvPr>
            <p:cNvSpPr/>
            <p:nvPr/>
          </p:nvSpPr>
          <p:spPr>
            <a:xfrm>
              <a:off x="1867696" y="4813319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Rodilla</a:t>
              </a:r>
            </a:p>
          </p:txBody>
        </p:sp>
        <p:sp>
          <p:nvSpPr>
            <p:cNvPr id="64" name="Rectángulo 63">
              <a:extLst>
                <a:ext uri="{FF2B5EF4-FFF2-40B4-BE49-F238E27FC236}">
                  <a16:creationId xmlns:a16="http://schemas.microsoft.com/office/drawing/2014/main" id="{B9F5A617-31DA-4B42-AA9F-20464752E28F}"/>
                </a:ext>
              </a:extLst>
            </p:cNvPr>
            <p:cNvSpPr/>
            <p:nvPr/>
          </p:nvSpPr>
          <p:spPr>
            <a:xfrm>
              <a:off x="1862655" y="5016100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Rodilla</a:t>
              </a:r>
            </a:p>
          </p:txBody>
        </p:sp>
        <p:grpSp>
          <p:nvGrpSpPr>
            <p:cNvPr id="65" name="Grupo 64">
              <a:extLst>
                <a:ext uri="{FF2B5EF4-FFF2-40B4-BE49-F238E27FC236}">
                  <a16:creationId xmlns:a16="http://schemas.microsoft.com/office/drawing/2014/main" id="{320CD5EF-93F7-494C-8D7A-6A0B8DEABED7}"/>
                </a:ext>
              </a:extLst>
            </p:cNvPr>
            <p:cNvGrpSpPr/>
            <p:nvPr/>
          </p:nvGrpSpPr>
          <p:grpSpPr>
            <a:xfrm>
              <a:off x="3122565" y="4330398"/>
              <a:ext cx="319496" cy="903494"/>
              <a:chOff x="499785" y="4324233"/>
              <a:chExt cx="319496" cy="903494"/>
            </a:xfrm>
          </p:grpSpPr>
          <p:sp>
            <p:nvSpPr>
              <p:cNvPr id="66" name="Rectángulo 65">
                <a:extLst>
                  <a:ext uri="{FF2B5EF4-FFF2-40B4-BE49-F238E27FC236}">
                    <a16:creationId xmlns:a16="http://schemas.microsoft.com/office/drawing/2014/main" id="{F5AFC7C4-3C8D-4234-9F99-591641CB149C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7" name="Rectángulo 66">
                <a:extLst>
                  <a:ext uri="{FF2B5EF4-FFF2-40B4-BE49-F238E27FC236}">
                    <a16:creationId xmlns:a16="http://schemas.microsoft.com/office/drawing/2014/main" id="{672EC4D9-7968-40EF-8E37-0AB1B0B57B4D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8" name="Rectángulo 67">
                <a:extLst>
                  <a:ext uri="{FF2B5EF4-FFF2-40B4-BE49-F238E27FC236}">
                    <a16:creationId xmlns:a16="http://schemas.microsoft.com/office/drawing/2014/main" id="{79992F34-89A5-437A-A008-60DF00CD58FB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9" name="Rectángulo 68">
                <a:extLst>
                  <a:ext uri="{FF2B5EF4-FFF2-40B4-BE49-F238E27FC236}">
                    <a16:creationId xmlns:a16="http://schemas.microsoft.com/office/drawing/2014/main" id="{5A44A7C8-1EF2-4BA3-A253-805C71A8205A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70" name="Rectángulo 69">
                <a:extLst>
                  <a:ext uri="{FF2B5EF4-FFF2-40B4-BE49-F238E27FC236}">
                    <a16:creationId xmlns:a16="http://schemas.microsoft.com/office/drawing/2014/main" id="{9FCEB1F4-D108-40F4-9C61-46A7811EF12A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71" name="Rectángulo 70">
              <a:extLst>
                <a:ext uri="{FF2B5EF4-FFF2-40B4-BE49-F238E27FC236}">
                  <a16:creationId xmlns:a16="http://schemas.microsoft.com/office/drawing/2014/main" id="{7667203C-F86F-4632-8695-E8C8F777376B}"/>
                </a:ext>
              </a:extLst>
            </p:cNvPr>
            <p:cNvSpPr/>
            <p:nvPr/>
          </p:nvSpPr>
          <p:spPr>
            <a:xfrm>
              <a:off x="3391445" y="4257235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Pantalones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2" name="Rectángulo 71">
              <a:extLst>
                <a:ext uri="{FF2B5EF4-FFF2-40B4-BE49-F238E27FC236}">
                  <a16:creationId xmlns:a16="http://schemas.microsoft.com/office/drawing/2014/main" id="{58BFB19A-50EB-45F1-A3CE-85D479F6FF63}"/>
                </a:ext>
              </a:extLst>
            </p:cNvPr>
            <p:cNvSpPr/>
            <p:nvPr/>
          </p:nvSpPr>
          <p:spPr>
            <a:xfrm>
              <a:off x="3392643" y="4443247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Falda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3" name="Rectángulo 72">
              <a:extLst>
                <a:ext uri="{FF2B5EF4-FFF2-40B4-BE49-F238E27FC236}">
                  <a16:creationId xmlns:a16="http://schemas.microsoft.com/office/drawing/2014/main" id="{1D61C0AB-6E23-4955-B604-F5425931A240}"/>
                </a:ext>
              </a:extLst>
            </p:cNvPr>
            <p:cNvSpPr/>
            <p:nvPr/>
          </p:nvSpPr>
          <p:spPr>
            <a:xfrm>
              <a:off x="3388231" y="4632248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Brazos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4" name="Rectángulo 73">
              <a:extLst>
                <a:ext uri="{FF2B5EF4-FFF2-40B4-BE49-F238E27FC236}">
                  <a16:creationId xmlns:a16="http://schemas.microsoft.com/office/drawing/2014/main" id="{82FFD66E-2E43-472B-9751-82F25D60E63F}"/>
                </a:ext>
              </a:extLst>
            </p:cNvPr>
            <p:cNvSpPr/>
            <p:nvPr/>
          </p:nvSpPr>
          <p:spPr>
            <a:xfrm>
              <a:off x="3391445" y="4824776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Brazos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5" name="Rectángulo 74">
              <a:extLst>
                <a:ext uri="{FF2B5EF4-FFF2-40B4-BE49-F238E27FC236}">
                  <a16:creationId xmlns:a16="http://schemas.microsoft.com/office/drawing/2014/main" id="{567DC8AA-44AB-4858-80A5-59093DB9B205}"/>
                </a:ext>
              </a:extLst>
            </p:cNvPr>
            <p:cNvSpPr/>
            <p:nvPr/>
          </p:nvSpPr>
          <p:spPr>
            <a:xfrm>
              <a:off x="3392014" y="5019687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Puños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77" name="Grupo 76">
            <a:extLst>
              <a:ext uri="{FF2B5EF4-FFF2-40B4-BE49-F238E27FC236}">
                <a16:creationId xmlns:a16="http://schemas.microsoft.com/office/drawing/2014/main" id="{E1C409F8-653D-4D9B-BD5A-C6F51AAA093A}"/>
              </a:ext>
            </a:extLst>
          </p:cNvPr>
          <p:cNvGrpSpPr/>
          <p:nvPr/>
        </p:nvGrpSpPr>
        <p:grpSpPr>
          <a:xfrm>
            <a:off x="827247" y="5284367"/>
            <a:ext cx="3869438" cy="314947"/>
            <a:chOff x="846774" y="1908569"/>
            <a:chExt cx="3869438" cy="314947"/>
          </a:xfrm>
        </p:grpSpPr>
        <p:sp>
          <p:nvSpPr>
            <p:cNvPr id="78" name="Rectángulo: esquinas redondeadas 77">
              <a:extLst>
                <a:ext uri="{FF2B5EF4-FFF2-40B4-BE49-F238E27FC236}">
                  <a16:creationId xmlns:a16="http://schemas.microsoft.com/office/drawing/2014/main" id="{2060D2E5-A165-4593-B293-BEB07BBA723F}"/>
                </a:ext>
              </a:extLst>
            </p:cNvPr>
            <p:cNvSpPr/>
            <p:nvPr/>
          </p:nvSpPr>
          <p:spPr>
            <a:xfrm>
              <a:off x="888509" y="1931042"/>
              <a:ext cx="3548063" cy="267576"/>
            </a:xfrm>
            <a:prstGeom prst="roundRect">
              <a:avLst>
                <a:gd name="adj" fmla="val 3808"/>
              </a:avLst>
            </a:prstGeom>
            <a:solidFill>
              <a:srgbClr val="E5EBF7"/>
            </a:solidFill>
            <a:ln w="6350"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79" name="Rectángulo 78">
              <a:extLst>
                <a:ext uri="{FF2B5EF4-FFF2-40B4-BE49-F238E27FC236}">
                  <a16:creationId xmlns:a16="http://schemas.microsoft.com/office/drawing/2014/main" id="{E7877A37-7626-4D32-BC91-E7815A0457B0}"/>
                </a:ext>
              </a:extLst>
            </p:cNvPr>
            <p:cNvSpPr/>
            <p:nvPr/>
          </p:nvSpPr>
          <p:spPr>
            <a:xfrm>
              <a:off x="846774" y="1910995"/>
              <a:ext cx="140708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Material Utilizado</a:t>
              </a:r>
            </a:p>
          </p:txBody>
        </p:sp>
        <p:sp>
          <p:nvSpPr>
            <p:cNvPr id="80" name="Rectángulo 79">
              <a:extLst>
                <a:ext uri="{FF2B5EF4-FFF2-40B4-BE49-F238E27FC236}">
                  <a16:creationId xmlns:a16="http://schemas.microsoft.com/office/drawing/2014/main" id="{EED52FFC-D234-4972-9362-CCA8BD8E1E1D}"/>
                </a:ext>
              </a:extLst>
            </p:cNvPr>
            <p:cNvSpPr/>
            <p:nvPr/>
          </p:nvSpPr>
          <p:spPr>
            <a:xfrm>
              <a:off x="1951784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81" name="Rectángulo 80">
              <a:extLst>
                <a:ext uri="{FF2B5EF4-FFF2-40B4-BE49-F238E27FC236}">
                  <a16:creationId xmlns:a16="http://schemas.microsoft.com/office/drawing/2014/main" id="{810D7B33-A378-48EE-81DB-D80ABF08CAFF}"/>
                </a:ext>
              </a:extLst>
            </p:cNvPr>
            <p:cNvSpPr/>
            <p:nvPr/>
          </p:nvSpPr>
          <p:spPr>
            <a:xfrm>
              <a:off x="2018850" y="1908569"/>
              <a:ext cx="1230415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Traído por cliente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82" name="Rectángulo 81">
              <a:extLst>
                <a:ext uri="{FF2B5EF4-FFF2-40B4-BE49-F238E27FC236}">
                  <a16:creationId xmlns:a16="http://schemas.microsoft.com/office/drawing/2014/main" id="{C6BA340D-8998-4AB9-89C7-B008C984CE74}"/>
                </a:ext>
              </a:extLst>
            </p:cNvPr>
            <p:cNvSpPr/>
            <p:nvPr/>
          </p:nvSpPr>
          <p:spPr>
            <a:xfrm>
              <a:off x="3114635" y="2000787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85" name="Rectángulo 84">
              <a:extLst>
                <a:ext uri="{FF2B5EF4-FFF2-40B4-BE49-F238E27FC236}">
                  <a16:creationId xmlns:a16="http://schemas.microsoft.com/office/drawing/2014/main" id="{E804BDC5-B8E3-4BEE-B9A1-7A7F9FE1772F}"/>
                </a:ext>
              </a:extLst>
            </p:cNvPr>
            <p:cNvSpPr/>
            <p:nvPr/>
          </p:nvSpPr>
          <p:spPr>
            <a:xfrm>
              <a:off x="3194974" y="1908569"/>
              <a:ext cx="152123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Comprado por uno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pic>
        <p:nvPicPr>
          <p:cNvPr id="86" name="Imagen 85">
            <a:extLst>
              <a:ext uri="{FF2B5EF4-FFF2-40B4-BE49-F238E27FC236}">
                <a16:creationId xmlns:a16="http://schemas.microsoft.com/office/drawing/2014/main" id="{5E40D706-1789-41B8-8B26-B918DFB9E15B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203" t="66278" r="8673" b="23356"/>
          <a:stretch/>
        </p:blipFill>
        <p:spPr>
          <a:xfrm>
            <a:off x="420002" y="5572807"/>
            <a:ext cx="4301657" cy="745544"/>
          </a:xfrm>
          <a:prstGeom prst="rect">
            <a:avLst/>
          </a:prstGeom>
        </p:spPr>
      </p:pic>
      <p:grpSp>
        <p:nvGrpSpPr>
          <p:cNvPr id="99" name="Grupo 98">
            <a:extLst>
              <a:ext uri="{FF2B5EF4-FFF2-40B4-BE49-F238E27FC236}">
                <a16:creationId xmlns:a16="http://schemas.microsoft.com/office/drawing/2014/main" id="{A495B0AB-2D8A-4029-A820-29583E476264}"/>
              </a:ext>
            </a:extLst>
          </p:cNvPr>
          <p:cNvGrpSpPr/>
          <p:nvPr/>
        </p:nvGrpSpPr>
        <p:grpSpPr>
          <a:xfrm>
            <a:off x="513886" y="6402346"/>
            <a:ext cx="4328637" cy="751470"/>
            <a:chOff x="507023" y="6357999"/>
            <a:chExt cx="4328637" cy="751470"/>
          </a:xfrm>
        </p:grpSpPr>
        <p:sp>
          <p:nvSpPr>
            <p:cNvPr id="88" name="Rectángulo 87">
              <a:extLst>
                <a:ext uri="{FF2B5EF4-FFF2-40B4-BE49-F238E27FC236}">
                  <a16:creationId xmlns:a16="http://schemas.microsoft.com/office/drawing/2014/main" id="{CABB359B-7FAA-4851-BFBB-C7E16CD1F9CA}"/>
                </a:ext>
              </a:extLst>
            </p:cNvPr>
            <p:cNvSpPr/>
            <p:nvPr/>
          </p:nvSpPr>
          <p:spPr>
            <a:xfrm>
              <a:off x="507023" y="6357999"/>
              <a:ext cx="1590222" cy="34394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6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Formas de Pago</a:t>
              </a:r>
              <a:endParaRPr lang="es-CL" sz="16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89" name="Rectángulo 88">
              <a:extLst>
                <a:ext uri="{FF2B5EF4-FFF2-40B4-BE49-F238E27FC236}">
                  <a16:creationId xmlns:a16="http://schemas.microsoft.com/office/drawing/2014/main" id="{5C3FB13F-67AB-4E67-B8DB-16F6AEF462D6}"/>
                </a:ext>
              </a:extLst>
            </p:cNvPr>
            <p:cNvSpPr/>
            <p:nvPr/>
          </p:nvSpPr>
          <p:spPr>
            <a:xfrm>
              <a:off x="508665" y="6755574"/>
              <a:ext cx="118105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Total a Pagar: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90" name="Conector recto 89">
              <a:extLst>
                <a:ext uri="{FF2B5EF4-FFF2-40B4-BE49-F238E27FC236}">
                  <a16:creationId xmlns:a16="http://schemas.microsoft.com/office/drawing/2014/main" id="{E991F5D5-602F-41C6-A05E-4F641BA735F5}"/>
                </a:ext>
              </a:extLst>
            </p:cNvPr>
            <p:cNvCxnSpPr>
              <a:cxnSpLocks/>
            </p:cNvCxnSpPr>
            <p:nvPr/>
          </p:nvCxnSpPr>
          <p:spPr>
            <a:xfrm>
              <a:off x="1405339" y="6956676"/>
              <a:ext cx="1125661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3" name="Rectángulo 92">
              <a:extLst>
                <a:ext uri="{FF2B5EF4-FFF2-40B4-BE49-F238E27FC236}">
                  <a16:creationId xmlns:a16="http://schemas.microsoft.com/office/drawing/2014/main" id="{6EBF0BAA-1830-4082-9014-C97DF0F57357}"/>
                </a:ext>
              </a:extLst>
            </p:cNvPr>
            <p:cNvSpPr/>
            <p:nvPr/>
          </p:nvSpPr>
          <p:spPr>
            <a:xfrm>
              <a:off x="2618328" y="6480608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94" name="Rectángulo 93">
              <a:extLst>
                <a:ext uri="{FF2B5EF4-FFF2-40B4-BE49-F238E27FC236}">
                  <a16:creationId xmlns:a16="http://schemas.microsoft.com/office/drawing/2014/main" id="{6B27A875-5C49-4CE4-884A-53A0A9CD71C2}"/>
                </a:ext>
              </a:extLst>
            </p:cNvPr>
            <p:cNvSpPr/>
            <p:nvPr/>
          </p:nvSpPr>
          <p:spPr>
            <a:xfrm>
              <a:off x="2698547" y="6392360"/>
              <a:ext cx="213711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50% Adel</a:t>
              </a: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anto / 50% Entrega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5" name="Rectángulo 94">
              <a:extLst>
                <a:ext uri="{FF2B5EF4-FFF2-40B4-BE49-F238E27FC236}">
                  <a16:creationId xmlns:a16="http://schemas.microsoft.com/office/drawing/2014/main" id="{796D9CDE-CE6A-44BC-B977-018DBDB7ADB1}"/>
                </a:ext>
              </a:extLst>
            </p:cNvPr>
            <p:cNvSpPr/>
            <p:nvPr/>
          </p:nvSpPr>
          <p:spPr>
            <a:xfrm>
              <a:off x="2618327" y="6671604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96" name="Rectángulo 95">
              <a:extLst>
                <a:ext uri="{FF2B5EF4-FFF2-40B4-BE49-F238E27FC236}">
                  <a16:creationId xmlns:a16="http://schemas.microsoft.com/office/drawing/2014/main" id="{E1A9C05A-E9F5-40BA-9B89-F4925868A6E2}"/>
                </a:ext>
              </a:extLst>
            </p:cNvPr>
            <p:cNvSpPr/>
            <p:nvPr/>
          </p:nvSpPr>
          <p:spPr>
            <a:xfrm>
              <a:off x="2698547" y="6590190"/>
              <a:ext cx="125637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Tarjeta de Crédito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7" name="Rectángulo 96">
              <a:extLst>
                <a:ext uri="{FF2B5EF4-FFF2-40B4-BE49-F238E27FC236}">
                  <a16:creationId xmlns:a16="http://schemas.microsoft.com/office/drawing/2014/main" id="{FDB9D3DA-79A0-4743-B169-42B0206C7917}"/>
                </a:ext>
              </a:extLst>
            </p:cNvPr>
            <p:cNvSpPr/>
            <p:nvPr/>
          </p:nvSpPr>
          <p:spPr>
            <a:xfrm>
              <a:off x="2734595" y="6796948"/>
              <a:ext cx="125637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Pago Completo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8" name="Rectángulo 97">
              <a:extLst>
                <a:ext uri="{FF2B5EF4-FFF2-40B4-BE49-F238E27FC236}">
                  <a16:creationId xmlns:a16="http://schemas.microsoft.com/office/drawing/2014/main" id="{C23ACB03-E850-4859-963B-A4D496E13724}"/>
                </a:ext>
              </a:extLst>
            </p:cNvPr>
            <p:cNvSpPr/>
            <p:nvPr/>
          </p:nvSpPr>
          <p:spPr>
            <a:xfrm>
              <a:off x="2618327" y="6872424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</p:grpSp>
      <p:sp>
        <p:nvSpPr>
          <p:cNvPr id="83" name="Rectángulo 82">
            <a:extLst>
              <a:ext uri="{FF2B5EF4-FFF2-40B4-BE49-F238E27FC236}">
                <a16:creationId xmlns:a16="http://schemas.microsoft.com/office/drawing/2014/main" id="{FF1B5714-D46E-4962-9BD8-8C3EB344E93F}"/>
              </a:ext>
            </a:extLst>
          </p:cNvPr>
          <p:cNvSpPr/>
          <p:nvPr/>
        </p:nvSpPr>
        <p:spPr>
          <a:xfrm>
            <a:off x="551357" y="63750"/>
            <a:ext cx="4148168" cy="107830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07000"/>
              </a:lnSpc>
              <a:spcAft>
                <a:spcPts val="726"/>
              </a:spcAft>
            </a:pPr>
            <a:r>
              <a:rPr lang="es-CL" sz="5988" dirty="0">
                <a:solidFill>
                  <a:schemeClr val="bg1"/>
                </a:solidFill>
                <a:latin typeface="Angelface" pitchFamily="50" charset="0"/>
                <a:ea typeface="Calibri" panose="020F0502020204030204" pitchFamily="34" charset="0"/>
                <a:cs typeface="Times New Roman" panose="02020603050405020304" pitchFamily="18" charset="0"/>
              </a:rPr>
              <a:t>Ordenes de Venta</a:t>
            </a:r>
            <a:endParaRPr lang="es-CL" sz="6532" dirty="0">
              <a:solidFill>
                <a:schemeClr val="bg1"/>
              </a:solidFill>
              <a:latin typeface="Angelface" pitchFamily="50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101" name="Rectángulo: esquinas redondeadas 100">
            <a:extLst>
              <a:ext uri="{FF2B5EF4-FFF2-40B4-BE49-F238E27FC236}">
                <a16:creationId xmlns:a16="http://schemas.microsoft.com/office/drawing/2014/main" id="{0A155951-9671-4EA6-9BA5-4894C98CB333}"/>
              </a:ext>
            </a:extLst>
          </p:cNvPr>
          <p:cNvSpPr/>
          <p:nvPr/>
        </p:nvSpPr>
        <p:spPr>
          <a:xfrm>
            <a:off x="473237" y="1582469"/>
            <a:ext cx="4223447" cy="604994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111" name="Rectángulo: esquinas redondeadas 110">
            <a:extLst>
              <a:ext uri="{FF2B5EF4-FFF2-40B4-BE49-F238E27FC236}">
                <a16:creationId xmlns:a16="http://schemas.microsoft.com/office/drawing/2014/main" id="{2F0F5CEE-A183-4B39-8715-F1C8F735566B}"/>
              </a:ext>
            </a:extLst>
          </p:cNvPr>
          <p:cNvSpPr/>
          <p:nvPr/>
        </p:nvSpPr>
        <p:spPr>
          <a:xfrm>
            <a:off x="524368" y="3850804"/>
            <a:ext cx="4115236" cy="1279658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113" name="Rectángulo: esquinas redondeadas 112">
            <a:extLst>
              <a:ext uri="{FF2B5EF4-FFF2-40B4-BE49-F238E27FC236}">
                <a16:creationId xmlns:a16="http://schemas.microsoft.com/office/drawing/2014/main" id="{907035ED-50C6-4207-BD92-D5027B05F656}"/>
              </a:ext>
            </a:extLst>
          </p:cNvPr>
          <p:cNvSpPr/>
          <p:nvPr/>
        </p:nvSpPr>
        <p:spPr>
          <a:xfrm>
            <a:off x="521789" y="6431097"/>
            <a:ext cx="4115236" cy="762266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</p:spTree>
    <p:extLst>
      <p:ext uri="{BB962C8B-B14F-4D97-AF65-F5344CB8AC3E}">
        <p14:creationId xmlns:p14="http://schemas.microsoft.com/office/powerpoint/2010/main" val="3105499391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Imagen 3">
            <a:extLst>
              <a:ext uri="{FF2B5EF4-FFF2-40B4-BE49-F238E27FC236}">
                <a16:creationId xmlns:a16="http://schemas.microsoft.com/office/drawing/2014/main" id="{3B6E9DD4-43F5-4AB4-A10D-63CAFE8F680F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26633" t="9514" r="29569" b="27352"/>
          <a:stretch/>
        </p:blipFill>
        <p:spPr>
          <a:xfrm rot="16200000">
            <a:off x="2149115" y="-1890490"/>
            <a:ext cx="770655" cy="5068891"/>
          </a:xfrm>
          <a:prstGeom prst="rect">
            <a:avLst/>
          </a:prstGeom>
        </p:spPr>
      </p:pic>
      <p:sp>
        <p:nvSpPr>
          <p:cNvPr id="2" name="Rectángulo 1">
            <a:extLst>
              <a:ext uri="{FF2B5EF4-FFF2-40B4-BE49-F238E27FC236}">
                <a16:creationId xmlns:a16="http://schemas.microsoft.com/office/drawing/2014/main" id="{5FF4130D-8E24-4806-A055-2DA2400931F8}"/>
              </a:ext>
            </a:extLst>
          </p:cNvPr>
          <p:cNvSpPr/>
          <p:nvPr/>
        </p:nvSpPr>
        <p:spPr>
          <a:xfrm>
            <a:off x="460358" y="151294"/>
            <a:ext cx="4148168" cy="107830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07000"/>
              </a:lnSpc>
              <a:spcAft>
                <a:spcPts val="726"/>
              </a:spcAft>
            </a:pPr>
            <a:r>
              <a:rPr lang="es-CL" sz="5988" dirty="0">
                <a:solidFill>
                  <a:schemeClr val="bg1"/>
                </a:solidFill>
                <a:latin typeface="Angelface" pitchFamily="50" charset="0"/>
                <a:ea typeface="Calibri" panose="020F0502020204030204" pitchFamily="34" charset="0"/>
                <a:cs typeface="Times New Roman" panose="02020603050405020304" pitchFamily="18" charset="0"/>
              </a:rPr>
              <a:t>Notas Importantes</a:t>
            </a:r>
            <a:endParaRPr lang="es-CL" sz="6532" dirty="0">
              <a:solidFill>
                <a:schemeClr val="bg1"/>
              </a:solidFill>
              <a:latin typeface="Angelface" pitchFamily="50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pic>
        <p:nvPicPr>
          <p:cNvPr id="6" name="Imagen 5">
            <a:extLst>
              <a:ext uri="{FF2B5EF4-FFF2-40B4-BE49-F238E27FC236}">
                <a16:creationId xmlns:a16="http://schemas.microsoft.com/office/drawing/2014/main" id="{BD81768A-EDAA-4934-9777-5987DB4A149C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4681"/>
          <a:stretch/>
        </p:blipFill>
        <p:spPr>
          <a:xfrm>
            <a:off x="-3" y="1336936"/>
            <a:ext cx="5068888" cy="6135752"/>
          </a:xfrm>
          <a:prstGeom prst="rect">
            <a:avLst/>
          </a:prstGeom>
        </p:spPr>
      </p:pic>
      <p:grpSp>
        <p:nvGrpSpPr>
          <p:cNvPr id="15" name="Grupo 14">
            <a:extLst>
              <a:ext uri="{FF2B5EF4-FFF2-40B4-BE49-F238E27FC236}">
                <a16:creationId xmlns:a16="http://schemas.microsoft.com/office/drawing/2014/main" id="{BA7AEC23-A8DE-4454-B0E5-82F792EF3FE7}"/>
              </a:ext>
            </a:extLst>
          </p:cNvPr>
          <p:cNvGrpSpPr/>
          <p:nvPr/>
        </p:nvGrpSpPr>
        <p:grpSpPr>
          <a:xfrm>
            <a:off x="261115" y="1404690"/>
            <a:ext cx="838147" cy="763232"/>
            <a:chOff x="4086430" y="6492913"/>
            <a:chExt cx="838147" cy="763232"/>
          </a:xfrm>
        </p:grpSpPr>
        <p:pic>
          <p:nvPicPr>
            <p:cNvPr id="12" name="Imagen 11">
              <a:extLst>
                <a:ext uri="{FF2B5EF4-FFF2-40B4-BE49-F238E27FC236}">
                  <a16:creationId xmlns:a16="http://schemas.microsoft.com/office/drawing/2014/main" id="{4F7A3C5C-BBE5-4281-96C0-2394A41887FB}"/>
                </a:ext>
              </a:extLst>
            </p:cNvPr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 rot="17432542">
              <a:off x="4271630" y="6455101"/>
              <a:ext cx="615136" cy="690759"/>
            </a:xfrm>
            <a:prstGeom prst="rect">
              <a:avLst/>
            </a:prstGeom>
          </p:spPr>
        </p:pic>
        <p:pic>
          <p:nvPicPr>
            <p:cNvPr id="11" name="Imagen 10">
              <a:extLst>
                <a:ext uri="{FF2B5EF4-FFF2-40B4-BE49-F238E27FC236}">
                  <a16:creationId xmlns:a16="http://schemas.microsoft.com/office/drawing/2014/main" id="{1723F99B-1F55-4675-B804-4FA0B30A589A}"/>
                </a:ext>
              </a:extLst>
            </p:cNvPr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 rot="1860930">
              <a:off x="4291161" y="6848635"/>
              <a:ext cx="439875" cy="407510"/>
            </a:xfrm>
            <a:prstGeom prst="rect">
              <a:avLst/>
            </a:prstGeom>
          </p:spPr>
        </p:pic>
        <p:pic>
          <p:nvPicPr>
            <p:cNvPr id="10" name="Imagen 9">
              <a:extLst>
                <a:ext uri="{FF2B5EF4-FFF2-40B4-BE49-F238E27FC236}">
                  <a16:creationId xmlns:a16="http://schemas.microsoft.com/office/drawing/2014/main" id="{D939105C-F1C0-43D9-82EB-BD8290F8ECDC}"/>
                </a:ext>
              </a:extLst>
            </p:cNvPr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4086430" y="6708838"/>
              <a:ext cx="492767" cy="499152"/>
            </a:xfrm>
            <a:prstGeom prst="rect">
              <a:avLst/>
            </a:prstGeom>
          </p:spPr>
        </p:pic>
      </p:grpSp>
      <p:pic>
        <p:nvPicPr>
          <p:cNvPr id="14" name="Imagen 13">
            <a:extLst>
              <a:ext uri="{FF2B5EF4-FFF2-40B4-BE49-F238E27FC236}">
                <a16:creationId xmlns:a16="http://schemas.microsoft.com/office/drawing/2014/main" id="{7BDE9AF2-3376-4ED2-A499-992797E7FE6C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4291958" y="5130093"/>
            <a:ext cx="633136" cy="2313906"/>
          </a:xfrm>
          <a:prstGeom prst="rect">
            <a:avLst/>
          </a:prstGeom>
        </p:spPr>
      </p:pic>
      <p:pic>
        <p:nvPicPr>
          <p:cNvPr id="16" name="Imagen 15">
            <a:extLst>
              <a:ext uri="{FF2B5EF4-FFF2-40B4-BE49-F238E27FC236}">
                <a16:creationId xmlns:a16="http://schemas.microsoft.com/office/drawing/2014/main" id="{D7989835-0F92-45C8-82A6-647ECB83EC51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26633" t="9514" r="29569" b="27352"/>
          <a:stretch/>
        </p:blipFill>
        <p:spPr>
          <a:xfrm rot="16200000">
            <a:off x="2460388" y="4951172"/>
            <a:ext cx="148115" cy="506889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446953082"/>
      </p:ext>
    </p:extLst>
  </p:cSld>
  <p:clrMapOvr>
    <a:masterClrMapping/>
  </p:clrMapOvr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4" name="Imagen 113">
            <a:extLst>
              <a:ext uri="{FF2B5EF4-FFF2-40B4-BE49-F238E27FC236}">
                <a16:creationId xmlns:a16="http://schemas.microsoft.com/office/drawing/2014/main" id="{E2C72D66-3C05-40F4-818E-4CB8631B94FA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26633" t="9514" r="29569" b="27352"/>
          <a:stretch/>
        </p:blipFill>
        <p:spPr>
          <a:xfrm rot="16200000">
            <a:off x="2185505" y="-1998928"/>
            <a:ext cx="697876" cy="5068891"/>
          </a:xfrm>
          <a:prstGeom prst="rect">
            <a:avLst/>
          </a:prstGeom>
        </p:spPr>
      </p:pic>
      <p:sp>
        <p:nvSpPr>
          <p:cNvPr id="112" name="Rectángulo: esquinas redondeadas 111">
            <a:extLst>
              <a:ext uri="{FF2B5EF4-FFF2-40B4-BE49-F238E27FC236}">
                <a16:creationId xmlns:a16="http://schemas.microsoft.com/office/drawing/2014/main" id="{E115D612-3661-42A9-A486-91A7B88EA55F}"/>
              </a:ext>
            </a:extLst>
          </p:cNvPr>
          <p:cNvSpPr/>
          <p:nvPr/>
        </p:nvSpPr>
        <p:spPr>
          <a:xfrm>
            <a:off x="440504" y="6367648"/>
            <a:ext cx="4290148" cy="890633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110" name="Rectángulo: esquinas redondeadas 109">
            <a:extLst>
              <a:ext uri="{FF2B5EF4-FFF2-40B4-BE49-F238E27FC236}">
                <a16:creationId xmlns:a16="http://schemas.microsoft.com/office/drawing/2014/main" id="{9B78243E-FF09-471B-A928-593DCFE6BCF1}"/>
              </a:ext>
            </a:extLst>
          </p:cNvPr>
          <p:cNvSpPr/>
          <p:nvPr/>
        </p:nvSpPr>
        <p:spPr>
          <a:xfrm>
            <a:off x="440505" y="3776826"/>
            <a:ext cx="4290148" cy="1439386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84" name="Rectángulo: esquinas redondeadas 83">
            <a:extLst>
              <a:ext uri="{FF2B5EF4-FFF2-40B4-BE49-F238E27FC236}">
                <a16:creationId xmlns:a16="http://schemas.microsoft.com/office/drawing/2014/main" id="{AD7414DD-8DE6-45B8-8112-9BDDF0B186AF}"/>
              </a:ext>
            </a:extLst>
          </p:cNvPr>
          <p:cNvSpPr/>
          <p:nvPr/>
        </p:nvSpPr>
        <p:spPr>
          <a:xfrm>
            <a:off x="420001" y="1536627"/>
            <a:ext cx="4310651" cy="697874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2" name="Rectángulo: esquinas redondeadas 1">
            <a:extLst>
              <a:ext uri="{FF2B5EF4-FFF2-40B4-BE49-F238E27FC236}">
                <a16:creationId xmlns:a16="http://schemas.microsoft.com/office/drawing/2014/main" id="{99FF4510-806D-4AC7-8D73-69B355A697B8}"/>
              </a:ext>
            </a:extLst>
          </p:cNvPr>
          <p:cNvSpPr/>
          <p:nvPr/>
        </p:nvSpPr>
        <p:spPr>
          <a:xfrm>
            <a:off x="1308997" y="1142665"/>
            <a:ext cx="1021080" cy="217998"/>
          </a:xfrm>
          <a:prstGeom prst="roundRect">
            <a:avLst>
              <a:gd name="adj" fmla="val 0"/>
            </a:avLst>
          </a:prstGeom>
          <a:noFill/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4" name="Rectángulo 3">
            <a:extLst>
              <a:ext uri="{FF2B5EF4-FFF2-40B4-BE49-F238E27FC236}">
                <a16:creationId xmlns:a16="http://schemas.microsoft.com/office/drawing/2014/main" id="{2AFB77A1-E7B9-4F47-9144-3CC7BDF7EE3D}"/>
              </a:ext>
            </a:extLst>
          </p:cNvPr>
          <p:cNvSpPr/>
          <p:nvPr/>
        </p:nvSpPr>
        <p:spPr>
          <a:xfrm>
            <a:off x="440504" y="1056234"/>
            <a:ext cx="1021080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N.º Pedido</a:t>
            </a:r>
            <a:endParaRPr lang="es-CL" dirty="0">
              <a:effectLst/>
              <a:latin typeface="Akazan Lt" panose="02000506020000020003" pitchFamily="2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5" name="Rectángulo: esquinas redondeadas 4">
            <a:extLst>
              <a:ext uri="{FF2B5EF4-FFF2-40B4-BE49-F238E27FC236}">
                <a16:creationId xmlns:a16="http://schemas.microsoft.com/office/drawing/2014/main" id="{2842A9BB-0E44-4F1E-97DD-EF7322732B51}"/>
              </a:ext>
            </a:extLst>
          </p:cNvPr>
          <p:cNvSpPr/>
          <p:nvPr/>
        </p:nvSpPr>
        <p:spPr>
          <a:xfrm>
            <a:off x="3675604" y="1142059"/>
            <a:ext cx="1021080" cy="217998"/>
          </a:xfrm>
          <a:prstGeom prst="roundRect">
            <a:avLst>
              <a:gd name="adj" fmla="val 0"/>
            </a:avLst>
          </a:prstGeom>
          <a:noFill/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6" name="Rectángulo 5">
            <a:extLst>
              <a:ext uri="{FF2B5EF4-FFF2-40B4-BE49-F238E27FC236}">
                <a16:creationId xmlns:a16="http://schemas.microsoft.com/office/drawing/2014/main" id="{7F3D37A6-278E-4B2C-8776-6E7C1A84784E}"/>
              </a:ext>
            </a:extLst>
          </p:cNvPr>
          <p:cNvSpPr/>
          <p:nvPr/>
        </p:nvSpPr>
        <p:spPr>
          <a:xfrm>
            <a:off x="3079506" y="1063864"/>
            <a:ext cx="1021080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Fecha</a:t>
            </a:r>
          </a:p>
        </p:txBody>
      </p:sp>
      <p:grpSp>
        <p:nvGrpSpPr>
          <p:cNvPr id="17" name="Grupo 16">
            <a:extLst>
              <a:ext uri="{FF2B5EF4-FFF2-40B4-BE49-F238E27FC236}">
                <a16:creationId xmlns:a16="http://schemas.microsoft.com/office/drawing/2014/main" id="{A1221EF0-FDFE-48C3-A647-6370BEFC3A9F}"/>
              </a:ext>
            </a:extLst>
          </p:cNvPr>
          <p:cNvGrpSpPr/>
          <p:nvPr/>
        </p:nvGrpSpPr>
        <p:grpSpPr>
          <a:xfrm>
            <a:off x="428996" y="1535416"/>
            <a:ext cx="4190338" cy="715275"/>
            <a:chOff x="461175" y="1120552"/>
            <a:chExt cx="4190338" cy="715275"/>
          </a:xfrm>
        </p:grpSpPr>
        <p:sp>
          <p:nvSpPr>
            <p:cNvPr id="8" name="Rectángulo 7">
              <a:extLst>
                <a:ext uri="{FF2B5EF4-FFF2-40B4-BE49-F238E27FC236}">
                  <a16:creationId xmlns:a16="http://schemas.microsoft.com/office/drawing/2014/main" id="{9A52EE84-0DE8-4F26-AD5E-3CE20593F425}"/>
                </a:ext>
              </a:extLst>
            </p:cNvPr>
            <p:cNvSpPr/>
            <p:nvPr/>
          </p:nvSpPr>
          <p:spPr>
            <a:xfrm>
              <a:off x="477077" y="1120552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Cliente: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" name="Rectángulo 8">
              <a:extLst>
                <a:ext uri="{FF2B5EF4-FFF2-40B4-BE49-F238E27FC236}">
                  <a16:creationId xmlns:a16="http://schemas.microsoft.com/office/drawing/2014/main" id="{0293D1B7-439B-4947-A5F0-41627F3784A1}"/>
                </a:ext>
              </a:extLst>
            </p:cNvPr>
            <p:cNvSpPr/>
            <p:nvPr/>
          </p:nvSpPr>
          <p:spPr>
            <a:xfrm>
              <a:off x="461175" y="1452518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Teléfono: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10" name="Rectángulo 9">
              <a:extLst>
                <a:ext uri="{FF2B5EF4-FFF2-40B4-BE49-F238E27FC236}">
                  <a16:creationId xmlns:a16="http://schemas.microsoft.com/office/drawing/2014/main" id="{18CEE0AE-BC72-4F64-89A2-783C42213717}"/>
                </a:ext>
              </a:extLst>
            </p:cNvPr>
            <p:cNvSpPr/>
            <p:nvPr/>
          </p:nvSpPr>
          <p:spPr>
            <a:xfrm>
              <a:off x="2542395" y="1460468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Celular: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12" name="Conector recto 11">
              <a:extLst>
                <a:ext uri="{FF2B5EF4-FFF2-40B4-BE49-F238E27FC236}">
                  <a16:creationId xmlns:a16="http://schemas.microsoft.com/office/drawing/2014/main" id="{44FD2E21-B38E-48E6-8AF0-3E3DE6E69487}"/>
                </a:ext>
              </a:extLst>
            </p:cNvPr>
            <p:cNvCxnSpPr/>
            <p:nvPr/>
          </p:nvCxnSpPr>
          <p:spPr>
            <a:xfrm>
              <a:off x="1089328" y="1380954"/>
              <a:ext cx="3562185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Conector recto 12">
              <a:extLst>
                <a:ext uri="{FF2B5EF4-FFF2-40B4-BE49-F238E27FC236}">
                  <a16:creationId xmlns:a16="http://schemas.microsoft.com/office/drawing/2014/main" id="{FF0615F5-297B-42CC-9227-B689F664423A}"/>
                </a:ext>
              </a:extLst>
            </p:cNvPr>
            <p:cNvCxnSpPr>
              <a:cxnSpLocks/>
            </p:cNvCxnSpPr>
            <p:nvPr/>
          </p:nvCxnSpPr>
          <p:spPr>
            <a:xfrm>
              <a:off x="1194019" y="1700333"/>
              <a:ext cx="1348376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" name="Conector recto 14">
              <a:extLst>
                <a:ext uri="{FF2B5EF4-FFF2-40B4-BE49-F238E27FC236}">
                  <a16:creationId xmlns:a16="http://schemas.microsoft.com/office/drawing/2014/main" id="{BD48C7B8-5CAC-4F82-9216-C8AB344C1EF2}"/>
                </a:ext>
              </a:extLst>
            </p:cNvPr>
            <p:cNvCxnSpPr>
              <a:cxnSpLocks/>
            </p:cNvCxnSpPr>
            <p:nvPr/>
          </p:nvCxnSpPr>
          <p:spPr>
            <a:xfrm>
              <a:off x="3228230" y="1700333"/>
              <a:ext cx="1423283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7" name="Grupo 26">
            <a:extLst>
              <a:ext uri="{FF2B5EF4-FFF2-40B4-BE49-F238E27FC236}">
                <a16:creationId xmlns:a16="http://schemas.microsoft.com/office/drawing/2014/main" id="{D011FB4B-7475-4BE9-A358-6DA41A8D12AD}"/>
              </a:ext>
            </a:extLst>
          </p:cNvPr>
          <p:cNvGrpSpPr/>
          <p:nvPr/>
        </p:nvGrpSpPr>
        <p:grpSpPr>
          <a:xfrm>
            <a:off x="899417" y="2332501"/>
            <a:ext cx="3359980" cy="319046"/>
            <a:chOff x="864702" y="1908569"/>
            <a:chExt cx="3359980" cy="319046"/>
          </a:xfrm>
        </p:grpSpPr>
        <p:sp>
          <p:nvSpPr>
            <p:cNvPr id="19" name="Rectángulo: esquinas redondeadas 18">
              <a:extLst>
                <a:ext uri="{FF2B5EF4-FFF2-40B4-BE49-F238E27FC236}">
                  <a16:creationId xmlns:a16="http://schemas.microsoft.com/office/drawing/2014/main" id="{90C1F828-0023-4BD0-AE55-1A1D3BABD5CA}"/>
                </a:ext>
              </a:extLst>
            </p:cNvPr>
            <p:cNvSpPr/>
            <p:nvPr/>
          </p:nvSpPr>
          <p:spPr>
            <a:xfrm>
              <a:off x="888509" y="1931042"/>
              <a:ext cx="3336173" cy="267576"/>
            </a:xfrm>
            <a:prstGeom prst="roundRect">
              <a:avLst>
                <a:gd name="adj" fmla="val 3808"/>
              </a:avLst>
            </a:prstGeom>
            <a:solidFill>
              <a:srgbClr val="E5EBF7"/>
            </a:solidFill>
            <a:ln w="6350"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20" name="Rectángulo 19">
              <a:extLst>
                <a:ext uri="{FF2B5EF4-FFF2-40B4-BE49-F238E27FC236}">
                  <a16:creationId xmlns:a16="http://schemas.microsoft.com/office/drawing/2014/main" id="{56986F0A-658A-4DCF-8EF6-0F185C7C5060}"/>
                </a:ext>
              </a:extLst>
            </p:cNvPr>
            <p:cNvSpPr/>
            <p:nvPr/>
          </p:nvSpPr>
          <p:spPr>
            <a:xfrm>
              <a:off x="864702" y="1910995"/>
              <a:ext cx="140708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Tipo de Servicio: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21" name="Rectángulo 20">
              <a:extLst>
                <a:ext uri="{FF2B5EF4-FFF2-40B4-BE49-F238E27FC236}">
                  <a16:creationId xmlns:a16="http://schemas.microsoft.com/office/drawing/2014/main" id="{6492D76D-BD6D-4616-9DE0-599FC92A6658}"/>
                </a:ext>
              </a:extLst>
            </p:cNvPr>
            <p:cNvSpPr/>
            <p:nvPr/>
          </p:nvSpPr>
          <p:spPr>
            <a:xfrm>
              <a:off x="1993616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2" name="Rectángulo 21">
              <a:extLst>
                <a:ext uri="{FF2B5EF4-FFF2-40B4-BE49-F238E27FC236}">
                  <a16:creationId xmlns:a16="http://schemas.microsoft.com/office/drawing/2014/main" id="{BE82BD38-E445-4696-A0AB-597A418C5665}"/>
                </a:ext>
              </a:extLst>
            </p:cNvPr>
            <p:cNvSpPr/>
            <p:nvPr/>
          </p:nvSpPr>
          <p:spPr>
            <a:xfrm>
              <a:off x="2072635" y="1908569"/>
              <a:ext cx="654616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Costura</a:t>
              </a:r>
            </a:p>
          </p:txBody>
        </p:sp>
        <p:sp>
          <p:nvSpPr>
            <p:cNvPr id="23" name="Rectángulo 22">
              <a:extLst>
                <a:ext uri="{FF2B5EF4-FFF2-40B4-BE49-F238E27FC236}">
                  <a16:creationId xmlns:a16="http://schemas.microsoft.com/office/drawing/2014/main" id="{68F4B250-3831-418F-BFC4-D431DBC2CA70}"/>
                </a:ext>
              </a:extLst>
            </p:cNvPr>
            <p:cNvSpPr/>
            <p:nvPr/>
          </p:nvSpPr>
          <p:spPr>
            <a:xfrm>
              <a:off x="2660329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4" name="Rectángulo 23">
              <a:extLst>
                <a:ext uri="{FF2B5EF4-FFF2-40B4-BE49-F238E27FC236}">
                  <a16:creationId xmlns:a16="http://schemas.microsoft.com/office/drawing/2014/main" id="{4AA89D6B-DBBA-402D-AEBE-71E144A67F00}"/>
                </a:ext>
              </a:extLst>
            </p:cNvPr>
            <p:cNvSpPr/>
            <p:nvPr/>
          </p:nvSpPr>
          <p:spPr>
            <a:xfrm>
              <a:off x="2750460" y="1915094"/>
              <a:ext cx="81676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Confección</a:t>
              </a:r>
            </a:p>
          </p:txBody>
        </p:sp>
        <p:sp>
          <p:nvSpPr>
            <p:cNvPr id="25" name="Rectángulo 24">
              <a:extLst>
                <a:ext uri="{FF2B5EF4-FFF2-40B4-BE49-F238E27FC236}">
                  <a16:creationId xmlns:a16="http://schemas.microsoft.com/office/drawing/2014/main" id="{E35C0224-B0B5-4F53-8A83-F99AB3741D53}"/>
                </a:ext>
              </a:extLst>
            </p:cNvPr>
            <p:cNvSpPr/>
            <p:nvPr/>
          </p:nvSpPr>
          <p:spPr>
            <a:xfrm>
              <a:off x="3522045" y="2000787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6" name="Rectángulo 25">
              <a:extLst>
                <a:ext uri="{FF2B5EF4-FFF2-40B4-BE49-F238E27FC236}">
                  <a16:creationId xmlns:a16="http://schemas.microsoft.com/office/drawing/2014/main" id="{6D0BC1E9-E235-4F61-AC23-ACA0B4CF88CA}"/>
                </a:ext>
              </a:extLst>
            </p:cNvPr>
            <p:cNvSpPr/>
            <p:nvPr/>
          </p:nvSpPr>
          <p:spPr>
            <a:xfrm>
              <a:off x="3612029" y="1915094"/>
              <a:ext cx="552402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Otros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sp>
        <p:nvSpPr>
          <p:cNvPr id="28" name="Rectángulo 27">
            <a:extLst>
              <a:ext uri="{FF2B5EF4-FFF2-40B4-BE49-F238E27FC236}">
                <a16:creationId xmlns:a16="http://schemas.microsoft.com/office/drawing/2014/main" id="{68588BD4-AE96-4CF9-9C4B-24A6D79FE99D}"/>
              </a:ext>
            </a:extLst>
          </p:cNvPr>
          <p:cNvSpPr/>
          <p:nvPr/>
        </p:nvSpPr>
        <p:spPr>
          <a:xfrm>
            <a:off x="354701" y="2633649"/>
            <a:ext cx="2183733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Descripción del Servicio:</a:t>
            </a:r>
            <a:endParaRPr lang="es-CL" dirty="0">
              <a:effectLst/>
              <a:latin typeface="Akazan Lt" panose="02000506020000020003" pitchFamily="2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pic>
        <p:nvPicPr>
          <p:cNvPr id="30" name="Imagen 29">
            <a:extLst>
              <a:ext uri="{FF2B5EF4-FFF2-40B4-BE49-F238E27FC236}">
                <a16:creationId xmlns:a16="http://schemas.microsoft.com/office/drawing/2014/main" id="{3E931A31-DC47-4A40-8DA9-8FC83A9306DD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203" t="66278" r="8673" b="23449"/>
          <a:stretch/>
        </p:blipFill>
        <p:spPr>
          <a:xfrm>
            <a:off x="440505" y="2944813"/>
            <a:ext cx="4301657" cy="738769"/>
          </a:xfrm>
          <a:prstGeom prst="rect">
            <a:avLst/>
          </a:prstGeom>
        </p:spPr>
      </p:pic>
      <p:grpSp>
        <p:nvGrpSpPr>
          <p:cNvPr id="76" name="Grupo 75">
            <a:extLst>
              <a:ext uri="{FF2B5EF4-FFF2-40B4-BE49-F238E27FC236}">
                <a16:creationId xmlns:a16="http://schemas.microsoft.com/office/drawing/2014/main" id="{EBD2F4EC-A8BF-4680-A871-AD5F1ACFA33A}"/>
              </a:ext>
            </a:extLst>
          </p:cNvPr>
          <p:cNvGrpSpPr/>
          <p:nvPr/>
        </p:nvGrpSpPr>
        <p:grpSpPr>
          <a:xfrm>
            <a:off x="513147" y="3825721"/>
            <a:ext cx="4187950" cy="1277269"/>
            <a:chOff x="425691" y="4023521"/>
            <a:chExt cx="4187950" cy="1277269"/>
          </a:xfrm>
        </p:grpSpPr>
        <p:sp>
          <p:nvSpPr>
            <p:cNvPr id="39" name="Rectángulo 38">
              <a:extLst>
                <a:ext uri="{FF2B5EF4-FFF2-40B4-BE49-F238E27FC236}">
                  <a16:creationId xmlns:a16="http://schemas.microsoft.com/office/drawing/2014/main" id="{02E4A93C-8F9C-4884-B2B6-80528735D3E3}"/>
                </a:ext>
              </a:extLst>
            </p:cNvPr>
            <p:cNvSpPr/>
            <p:nvPr/>
          </p:nvSpPr>
          <p:spPr>
            <a:xfrm>
              <a:off x="425691" y="4023521"/>
              <a:ext cx="118105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Ficha de Medidas</a:t>
              </a:r>
            </a:p>
          </p:txBody>
        </p:sp>
        <p:sp>
          <p:nvSpPr>
            <p:cNvPr id="41" name="Rectángulo 40">
              <a:extLst>
                <a:ext uri="{FF2B5EF4-FFF2-40B4-BE49-F238E27FC236}">
                  <a16:creationId xmlns:a16="http://schemas.microsoft.com/office/drawing/2014/main" id="{92B9E128-7B4C-45E7-9BA8-B9EA85687B92}"/>
                </a:ext>
              </a:extLst>
            </p:cNvPr>
            <p:cNvSpPr/>
            <p:nvPr/>
          </p:nvSpPr>
          <p:spPr>
            <a:xfrm>
              <a:off x="754528" y="4254831"/>
              <a:ext cx="66475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H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ombros</a:t>
              </a:r>
            </a:p>
          </p:txBody>
        </p:sp>
        <p:grpSp>
          <p:nvGrpSpPr>
            <p:cNvPr id="53" name="Grupo 52">
              <a:extLst>
                <a:ext uri="{FF2B5EF4-FFF2-40B4-BE49-F238E27FC236}">
                  <a16:creationId xmlns:a16="http://schemas.microsoft.com/office/drawing/2014/main" id="{F280F20A-CEEA-4B75-946C-268CF551042A}"/>
                </a:ext>
              </a:extLst>
            </p:cNvPr>
            <p:cNvGrpSpPr/>
            <p:nvPr/>
          </p:nvGrpSpPr>
          <p:grpSpPr>
            <a:xfrm>
              <a:off x="499785" y="4324233"/>
              <a:ext cx="319496" cy="903494"/>
              <a:chOff x="499785" y="4324233"/>
              <a:chExt cx="319496" cy="903494"/>
            </a:xfrm>
          </p:grpSpPr>
          <p:sp>
            <p:nvSpPr>
              <p:cNvPr id="40" name="Rectángulo 39">
                <a:extLst>
                  <a:ext uri="{FF2B5EF4-FFF2-40B4-BE49-F238E27FC236}">
                    <a16:creationId xmlns:a16="http://schemas.microsoft.com/office/drawing/2014/main" id="{E47B04F6-4E0C-443A-9D7F-51CC3A6E8167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 dirty="0"/>
              </a:p>
            </p:txBody>
          </p:sp>
          <p:sp>
            <p:nvSpPr>
              <p:cNvPr id="42" name="Rectángulo 41">
                <a:extLst>
                  <a:ext uri="{FF2B5EF4-FFF2-40B4-BE49-F238E27FC236}">
                    <a16:creationId xmlns:a16="http://schemas.microsoft.com/office/drawing/2014/main" id="{E0D8D7D1-E8A9-477D-BB59-7D4037A10AD8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3" name="Rectángulo 42">
                <a:extLst>
                  <a:ext uri="{FF2B5EF4-FFF2-40B4-BE49-F238E27FC236}">
                    <a16:creationId xmlns:a16="http://schemas.microsoft.com/office/drawing/2014/main" id="{F11EEA12-BB2F-4295-96AC-15AABB2EB594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4" name="Rectángulo 43">
                <a:extLst>
                  <a:ext uri="{FF2B5EF4-FFF2-40B4-BE49-F238E27FC236}">
                    <a16:creationId xmlns:a16="http://schemas.microsoft.com/office/drawing/2014/main" id="{4CA8619C-54F1-4E1B-8AD0-2AB97850AF39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5" name="Rectángulo 44">
                <a:extLst>
                  <a:ext uri="{FF2B5EF4-FFF2-40B4-BE49-F238E27FC236}">
                    <a16:creationId xmlns:a16="http://schemas.microsoft.com/office/drawing/2014/main" id="{A892E23F-412E-4C2B-BF07-19DEFB875F6D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48" name="Rectángulo 47">
              <a:extLst>
                <a:ext uri="{FF2B5EF4-FFF2-40B4-BE49-F238E27FC236}">
                  <a16:creationId xmlns:a16="http://schemas.microsoft.com/office/drawing/2014/main" id="{F61B7A8A-9FD8-4CD0-98C1-D19A7D442815}"/>
                </a:ext>
              </a:extLst>
            </p:cNvPr>
            <p:cNvSpPr/>
            <p:nvPr/>
          </p:nvSpPr>
          <p:spPr>
            <a:xfrm>
              <a:off x="754528" y="4446790"/>
              <a:ext cx="66475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Busto</a:t>
              </a:r>
            </a:p>
          </p:txBody>
        </p:sp>
        <p:sp>
          <p:nvSpPr>
            <p:cNvPr id="49" name="Rectángulo 48">
              <a:extLst>
                <a:ext uri="{FF2B5EF4-FFF2-40B4-BE49-F238E27FC236}">
                  <a16:creationId xmlns:a16="http://schemas.microsoft.com/office/drawing/2014/main" id="{CB2C72A1-AB47-4A03-B163-24BB2C1F201C}"/>
                </a:ext>
              </a:extLst>
            </p:cNvPr>
            <p:cNvSpPr/>
            <p:nvPr/>
          </p:nvSpPr>
          <p:spPr>
            <a:xfrm>
              <a:off x="754528" y="4627222"/>
              <a:ext cx="934027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Larg</a:t>
              </a: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 Espalda</a:t>
              </a:r>
            </a:p>
          </p:txBody>
        </p:sp>
        <p:sp>
          <p:nvSpPr>
            <p:cNvPr id="50" name="Rectángulo 49">
              <a:extLst>
                <a:ext uri="{FF2B5EF4-FFF2-40B4-BE49-F238E27FC236}">
                  <a16:creationId xmlns:a16="http://schemas.microsoft.com/office/drawing/2014/main" id="{C5BC14CB-F47E-4D58-8F68-DDE41F381913}"/>
                </a:ext>
              </a:extLst>
            </p:cNvPr>
            <p:cNvSpPr/>
            <p:nvPr/>
          </p:nvSpPr>
          <p:spPr>
            <a:xfrm>
              <a:off x="754528" y="4819750"/>
              <a:ext cx="934027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Busto</a:t>
              </a:r>
            </a:p>
          </p:txBody>
        </p:sp>
        <p:sp>
          <p:nvSpPr>
            <p:cNvPr id="52" name="Rectángulo 51">
              <a:extLst>
                <a:ext uri="{FF2B5EF4-FFF2-40B4-BE49-F238E27FC236}">
                  <a16:creationId xmlns:a16="http://schemas.microsoft.com/office/drawing/2014/main" id="{39884370-F146-4FD9-9DE4-63D0F5CF1CFD}"/>
                </a:ext>
              </a:extLst>
            </p:cNvPr>
            <p:cNvSpPr/>
            <p:nvPr/>
          </p:nvSpPr>
          <p:spPr>
            <a:xfrm>
              <a:off x="763644" y="5019073"/>
              <a:ext cx="54205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</a:t>
              </a:r>
            </a:p>
          </p:txBody>
        </p:sp>
        <p:grpSp>
          <p:nvGrpSpPr>
            <p:cNvPr id="54" name="Grupo 53">
              <a:extLst>
                <a:ext uri="{FF2B5EF4-FFF2-40B4-BE49-F238E27FC236}">
                  <a16:creationId xmlns:a16="http://schemas.microsoft.com/office/drawing/2014/main" id="{899D3852-9FE5-4802-ABAC-63F149199D1B}"/>
                </a:ext>
              </a:extLst>
            </p:cNvPr>
            <p:cNvGrpSpPr/>
            <p:nvPr/>
          </p:nvGrpSpPr>
          <p:grpSpPr>
            <a:xfrm>
              <a:off x="1603520" y="4324233"/>
              <a:ext cx="319496" cy="903494"/>
              <a:chOff x="499785" y="4324233"/>
              <a:chExt cx="319496" cy="903494"/>
            </a:xfrm>
          </p:grpSpPr>
          <p:sp>
            <p:nvSpPr>
              <p:cNvPr id="55" name="Rectángulo 54">
                <a:extLst>
                  <a:ext uri="{FF2B5EF4-FFF2-40B4-BE49-F238E27FC236}">
                    <a16:creationId xmlns:a16="http://schemas.microsoft.com/office/drawing/2014/main" id="{B9500116-F8A0-4B60-A41D-DDA61DAD96E1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6" name="Rectángulo 55">
                <a:extLst>
                  <a:ext uri="{FF2B5EF4-FFF2-40B4-BE49-F238E27FC236}">
                    <a16:creationId xmlns:a16="http://schemas.microsoft.com/office/drawing/2014/main" id="{32936542-49CC-49B3-82EB-7BF61A120F45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7" name="Rectángulo 56">
                <a:extLst>
                  <a:ext uri="{FF2B5EF4-FFF2-40B4-BE49-F238E27FC236}">
                    <a16:creationId xmlns:a16="http://schemas.microsoft.com/office/drawing/2014/main" id="{8750774D-2064-4D64-A3A9-4DF20C839018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8" name="Rectángulo 57">
                <a:extLst>
                  <a:ext uri="{FF2B5EF4-FFF2-40B4-BE49-F238E27FC236}">
                    <a16:creationId xmlns:a16="http://schemas.microsoft.com/office/drawing/2014/main" id="{83283F80-022F-44A8-A5C5-F600B41761E0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9" name="Rectángulo 58">
                <a:extLst>
                  <a:ext uri="{FF2B5EF4-FFF2-40B4-BE49-F238E27FC236}">
                    <a16:creationId xmlns:a16="http://schemas.microsoft.com/office/drawing/2014/main" id="{B3B65F57-430F-44F5-B56A-77EC86B78C32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60" name="Rectángulo 59">
              <a:extLst>
                <a:ext uri="{FF2B5EF4-FFF2-40B4-BE49-F238E27FC236}">
                  <a16:creationId xmlns:a16="http://schemas.microsoft.com/office/drawing/2014/main" id="{6466DA8E-C652-4658-9DE6-CC4010FF4254}"/>
                </a:ext>
              </a:extLst>
            </p:cNvPr>
            <p:cNvSpPr/>
            <p:nvPr/>
          </p:nvSpPr>
          <p:spPr>
            <a:xfrm>
              <a:off x="1857045" y="4249221"/>
              <a:ext cx="140225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Frente </a:t>
              </a:r>
            </a:p>
          </p:txBody>
        </p:sp>
        <p:sp>
          <p:nvSpPr>
            <p:cNvPr id="61" name="Rectángulo 60">
              <a:extLst>
                <a:ext uri="{FF2B5EF4-FFF2-40B4-BE49-F238E27FC236}">
                  <a16:creationId xmlns:a16="http://schemas.microsoft.com/office/drawing/2014/main" id="{31371062-0AD6-4B71-A228-5A8B2CD3F31E}"/>
                </a:ext>
              </a:extLst>
            </p:cNvPr>
            <p:cNvSpPr/>
            <p:nvPr/>
          </p:nvSpPr>
          <p:spPr>
            <a:xfrm>
              <a:off x="1857045" y="4448480"/>
              <a:ext cx="1327750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Costado</a:t>
              </a:r>
            </a:p>
          </p:txBody>
        </p:sp>
        <p:sp>
          <p:nvSpPr>
            <p:cNvPr id="62" name="Rectángulo 61">
              <a:extLst>
                <a:ext uri="{FF2B5EF4-FFF2-40B4-BE49-F238E27FC236}">
                  <a16:creationId xmlns:a16="http://schemas.microsoft.com/office/drawing/2014/main" id="{5A4E51EF-8D78-4EC7-9B0F-BE0BEA9BB197}"/>
                </a:ext>
              </a:extLst>
            </p:cNvPr>
            <p:cNvSpPr/>
            <p:nvPr/>
          </p:nvSpPr>
          <p:spPr>
            <a:xfrm>
              <a:off x="1867696" y="4627222"/>
              <a:ext cx="60857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Cadera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63" name="Rectángulo 62">
              <a:extLst>
                <a:ext uri="{FF2B5EF4-FFF2-40B4-BE49-F238E27FC236}">
                  <a16:creationId xmlns:a16="http://schemas.microsoft.com/office/drawing/2014/main" id="{14010947-628E-4464-9589-CBFF26BCD86C}"/>
                </a:ext>
              </a:extLst>
            </p:cNvPr>
            <p:cNvSpPr/>
            <p:nvPr/>
          </p:nvSpPr>
          <p:spPr>
            <a:xfrm>
              <a:off x="1867696" y="4813319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Rodilla</a:t>
              </a:r>
            </a:p>
          </p:txBody>
        </p:sp>
        <p:sp>
          <p:nvSpPr>
            <p:cNvPr id="64" name="Rectángulo 63">
              <a:extLst>
                <a:ext uri="{FF2B5EF4-FFF2-40B4-BE49-F238E27FC236}">
                  <a16:creationId xmlns:a16="http://schemas.microsoft.com/office/drawing/2014/main" id="{B9F5A617-31DA-4B42-AA9F-20464752E28F}"/>
                </a:ext>
              </a:extLst>
            </p:cNvPr>
            <p:cNvSpPr/>
            <p:nvPr/>
          </p:nvSpPr>
          <p:spPr>
            <a:xfrm>
              <a:off x="1862655" y="5016100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Rodilla</a:t>
              </a:r>
            </a:p>
          </p:txBody>
        </p:sp>
        <p:grpSp>
          <p:nvGrpSpPr>
            <p:cNvPr id="65" name="Grupo 64">
              <a:extLst>
                <a:ext uri="{FF2B5EF4-FFF2-40B4-BE49-F238E27FC236}">
                  <a16:creationId xmlns:a16="http://schemas.microsoft.com/office/drawing/2014/main" id="{320CD5EF-93F7-494C-8D7A-6A0B8DEABED7}"/>
                </a:ext>
              </a:extLst>
            </p:cNvPr>
            <p:cNvGrpSpPr/>
            <p:nvPr/>
          </p:nvGrpSpPr>
          <p:grpSpPr>
            <a:xfrm>
              <a:off x="3122565" y="4330398"/>
              <a:ext cx="319496" cy="903494"/>
              <a:chOff x="499785" y="4324233"/>
              <a:chExt cx="319496" cy="903494"/>
            </a:xfrm>
          </p:grpSpPr>
          <p:sp>
            <p:nvSpPr>
              <p:cNvPr id="66" name="Rectángulo 65">
                <a:extLst>
                  <a:ext uri="{FF2B5EF4-FFF2-40B4-BE49-F238E27FC236}">
                    <a16:creationId xmlns:a16="http://schemas.microsoft.com/office/drawing/2014/main" id="{F5AFC7C4-3C8D-4234-9F99-591641CB149C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7" name="Rectángulo 66">
                <a:extLst>
                  <a:ext uri="{FF2B5EF4-FFF2-40B4-BE49-F238E27FC236}">
                    <a16:creationId xmlns:a16="http://schemas.microsoft.com/office/drawing/2014/main" id="{672EC4D9-7968-40EF-8E37-0AB1B0B57B4D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8" name="Rectángulo 67">
                <a:extLst>
                  <a:ext uri="{FF2B5EF4-FFF2-40B4-BE49-F238E27FC236}">
                    <a16:creationId xmlns:a16="http://schemas.microsoft.com/office/drawing/2014/main" id="{79992F34-89A5-437A-A008-60DF00CD58FB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9" name="Rectángulo 68">
                <a:extLst>
                  <a:ext uri="{FF2B5EF4-FFF2-40B4-BE49-F238E27FC236}">
                    <a16:creationId xmlns:a16="http://schemas.microsoft.com/office/drawing/2014/main" id="{5A44A7C8-1EF2-4BA3-A253-805C71A8205A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70" name="Rectángulo 69">
                <a:extLst>
                  <a:ext uri="{FF2B5EF4-FFF2-40B4-BE49-F238E27FC236}">
                    <a16:creationId xmlns:a16="http://schemas.microsoft.com/office/drawing/2014/main" id="{9FCEB1F4-D108-40F4-9C61-46A7811EF12A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71" name="Rectángulo 70">
              <a:extLst>
                <a:ext uri="{FF2B5EF4-FFF2-40B4-BE49-F238E27FC236}">
                  <a16:creationId xmlns:a16="http://schemas.microsoft.com/office/drawing/2014/main" id="{7667203C-F86F-4632-8695-E8C8F777376B}"/>
                </a:ext>
              </a:extLst>
            </p:cNvPr>
            <p:cNvSpPr/>
            <p:nvPr/>
          </p:nvSpPr>
          <p:spPr>
            <a:xfrm>
              <a:off x="3391445" y="4257235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Pantalones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2" name="Rectángulo 71">
              <a:extLst>
                <a:ext uri="{FF2B5EF4-FFF2-40B4-BE49-F238E27FC236}">
                  <a16:creationId xmlns:a16="http://schemas.microsoft.com/office/drawing/2014/main" id="{58BFB19A-50EB-45F1-A3CE-85D479F6FF63}"/>
                </a:ext>
              </a:extLst>
            </p:cNvPr>
            <p:cNvSpPr/>
            <p:nvPr/>
          </p:nvSpPr>
          <p:spPr>
            <a:xfrm>
              <a:off x="3392643" y="4443247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Falda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3" name="Rectángulo 72">
              <a:extLst>
                <a:ext uri="{FF2B5EF4-FFF2-40B4-BE49-F238E27FC236}">
                  <a16:creationId xmlns:a16="http://schemas.microsoft.com/office/drawing/2014/main" id="{1D61C0AB-6E23-4955-B604-F5425931A240}"/>
                </a:ext>
              </a:extLst>
            </p:cNvPr>
            <p:cNvSpPr/>
            <p:nvPr/>
          </p:nvSpPr>
          <p:spPr>
            <a:xfrm>
              <a:off x="3388231" y="4632248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Brazos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4" name="Rectángulo 73">
              <a:extLst>
                <a:ext uri="{FF2B5EF4-FFF2-40B4-BE49-F238E27FC236}">
                  <a16:creationId xmlns:a16="http://schemas.microsoft.com/office/drawing/2014/main" id="{82FFD66E-2E43-472B-9751-82F25D60E63F}"/>
                </a:ext>
              </a:extLst>
            </p:cNvPr>
            <p:cNvSpPr/>
            <p:nvPr/>
          </p:nvSpPr>
          <p:spPr>
            <a:xfrm>
              <a:off x="3391445" y="4824776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Brazos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5" name="Rectángulo 74">
              <a:extLst>
                <a:ext uri="{FF2B5EF4-FFF2-40B4-BE49-F238E27FC236}">
                  <a16:creationId xmlns:a16="http://schemas.microsoft.com/office/drawing/2014/main" id="{567DC8AA-44AB-4858-80A5-59093DB9B205}"/>
                </a:ext>
              </a:extLst>
            </p:cNvPr>
            <p:cNvSpPr/>
            <p:nvPr/>
          </p:nvSpPr>
          <p:spPr>
            <a:xfrm>
              <a:off x="3392014" y="5019687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Puños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77" name="Grupo 76">
            <a:extLst>
              <a:ext uri="{FF2B5EF4-FFF2-40B4-BE49-F238E27FC236}">
                <a16:creationId xmlns:a16="http://schemas.microsoft.com/office/drawing/2014/main" id="{E1C409F8-653D-4D9B-BD5A-C6F51AAA093A}"/>
              </a:ext>
            </a:extLst>
          </p:cNvPr>
          <p:cNvGrpSpPr/>
          <p:nvPr/>
        </p:nvGrpSpPr>
        <p:grpSpPr>
          <a:xfrm>
            <a:off x="827247" y="5284367"/>
            <a:ext cx="3869438" cy="314947"/>
            <a:chOff x="846774" y="1908569"/>
            <a:chExt cx="3869438" cy="314947"/>
          </a:xfrm>
        </p:grpSpPr>
        <p:sp>
          <p:nvSpPr>
            <p:cNvPr id="78" name="Rectángulo: esquinas redondeadas 77">
              <a:extLst>
                <a:ext uri="{FF2B5EF4-FFF2-40B4-BE49-F238E27FC236}">
                  <a16:creationId xmlns:a16="http://schemas.microsoft.com/office/drawing/2014/main" id="{2060D2E5-A165-4593-B293-BEB07BBA723F}"/>
                </a:ext>
              </a:extLst>
            </p:cNvPr>
            <p:cNvSpPr/>
            <p:nvPr/>
          </p:nvSpPr>
          <p:spPr>
            <a:xfrm>
              <a:off x="888509" y="1931042"/>
              <a:ext cx="3548063" cy="267576"/>
            </a:xfrm>
            <a:prstGeom prst="roundRect">
              <a:avLst>
                <a:gd name="adj" fmla="val 3808"/>
              </a:avLst>
            </a:prstGeom>
            <a:solidFill>
              <a:srgbClr val="E5EBF7"/>
            </a:solidFill>
            <a:ln w="6350"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79" name="Rectángulo 78">
              <a:extLst>
                <a:ext uri="{FF2B5EF4-FFF2-40B4-BE49-F238E27FC236}">
                  <a16:creationId xmlns:a16="http://schemas.microsoft.com/office/drawing/2014/main" id="{E7877A37-7626-4D32-BC91-E7815A0457B0}"/>
                </a:ext>
              </a:extLst>
            </p:cNvPr>
            <p:cNvSpPr/>
            <p:nvPr/>
          </p:nvSpPr>
          <p:spPr>
            <a:xfrm>
              <a:off x="846774" y="1910995"/>
              <a:ext cx="140708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Material Utilizado</a:t>
              </a:r>
            </a:p>
          </p:txBody>
        </p:sp>
        <p:sp>
          <p:nvSpPr>
            <p:cNvPr id="80" name="Rectángulo 79">
              <a:extLst>
                <a:ext uri="{FF2B5EF4-FFF2-40B4-BE49-F238E27FC236}">
                  <a16:creationId xmlns:a16="http://schemas.microsoft.com/office/drawing/2014/main" id="{EED52FFC-D234-4972-9362-CCA8BD8E1E1D}"/>
                </a:ext>
              </a:extLst>
            </p:cNvPr>
            <p:cNvSpPr/>
            <p:nvPr/>
          </p:nvSpPr>
          <p:spPr>
            <a:xfrm>
              <a:off x="1951784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81" name="Rectángulo 80">
              <a:extLst>
                <a:ext uri="{FF2B5EF4-FFF2-40B4-BE49-F238E27FC236}">
                  <a16:creationId xmlns:a16="http://schemas.microsoft.com/office/drawing/2014/main" id="{810D7B33-A378-48EE-81DB-D80ABF08CAFF}"/>
                </a:ext>
              </a:extLst>
            </p:cNvPr>
            <p:cNvSpPr/>
            <p:nvPr/>
          </p:nvSpPr>
          <p:spPr>
            <a:xfrm>
              <a:off x="2018850" y="1908569"/>
              <a:ext cx="1230415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Traído por cliente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82" name="Rectángulo 81">
              <a:extLst>
                <a:ext uri="{FF2B5EF4-FFF2-40B4-BE49-F238E27FC236}">
                  <a16:creationId xmlns:a16="http://schemas.microsoft.com/office/drawing/2014/main" id="{C6BA340D-8998-4AB9-89C7-B008C984CE74}"/>
                </a:ext>
              </a:extLst>
            </p:cNvPr>
            <p:cNvSpPr/>
            <p:nvPr/>
          </p:nvSpPr>
          <p:spPr>
            <a:xfrm>
              <a:off x="3114635" y="2000787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85" name="Rectángulo 84">
              <a:extLst>
                <a:ext uri="{FF2B5EF4-FFF2-40B4-BE49-F238E27FC236}">
                  <a16:creationId xmlns:a16="http://schemas.microsoft.com/office/drawing/2014/main" id="{E804BDC5-B8E3-4BEE-B9A1-7A7F9FE1772F}"/>
                </a:ext>
              </a:extLst>
            </p:cNvPr>
            <p:cNvSpPr/>
            <p:nvPr/>
          </p:nvSpPr>
          <p:spPr>
            <a:xfrm>
              <a:off x="3194974" y="1908569"/>
              <a:ext cx="152123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Comprado por uno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pic>
        <p:nvPicPr>
          <p:cNvPr id="86" name="Imagen 85">
            <a:extLst>
              <a:ext uri="{FF2B5EF4-FFF2-40B4-BE49-F238E27FC236}">
                <a16:creationId xmlns:a16="http://schemas.microsoft.com/office/drawing/2014/main" id="{5E40D706-1789-41B8-8B26-B918DFB9E15B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203" t="66278" r="8673" b="23356"/>
          <a:stretch/>
        </p:blipFill>
        <p:spPr>
          <a:xfrm>
            <a:off x="420002" y="5572807"/>
            <a:ext cx="4301657" cy="745544"/>
          </a:xfrm>
          <a:prstGeom prst="rect">
            <a:avLst/>
          </a:prstGeom>
        </p:spPr>
      </p:pic>
      <p:grpSp>
        <p:nvGrpSpPr>
          <p:cNvPr id="99" name="Grupo 98">
            <a:extLst>
              <a:ext uri="{FF2B5EF4-FFF2-40B4-BE49-F238E27FC236}">
                <a16:creationId xmlns:a16="http://schemas.microsoft.com/office/drawing/2014/main" id="{A495B0AB-2D8A-4029-A820-29583E476264}"/>
              </a:ext>
            </a:extLst>
          </p:cNvPr>
          <p:cNvGrpSpPr/>
          <p:nvPr/>
        </p:nvGrpSpPr>
        <p:grpSpPr>
          <a:xfrm>
            <a:off x="513886" y="6402346"/>
            <a:ext cx="4328637" cy="751470"/>
            <a:chOff x="507023" y="6357999"/>
            <a:chExt cx="4328637" cy="751470"/>
          </a:xfrm>
        </p:grpSpPr>
        <p:sp>
          <p:nvSpPr>
            <p:cNvPr id="88" name="Rectángulo 87">
              <a:extLst>
                <a:ext uri="{FF2B5EF4-FFF2-40B4-BE49-F238E27FC236}">
                  <a16:creationId xmlns:a16="http://schemas.microsoft.com/office/drawing/2014/main" id="{CABB359B-7FAA-4851-BFBB-C7E16CD1F9CA}"/>
                </a:ext>
              </a:extLst>
            </p:cNvPr>
            <p:cNvSpPr/>
            <p:nvPr/>
          </p:nvSpPr>
          <p:spPr>
            <a:xfrm>
              <a:off x="507023" y="6357999"/>
              <a:ext cx="1590222" cy="34394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6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Formas de Pago</a:t>
              </a:r>
              <a:endParaRPr lang="es-CL" sz="16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89" name="Rectángulo 88">
              <a:extLst>
                <a:ext uri="{FF2B5EF4-FFF2-40B4-BE49-F238E27FC236}">
                  <a16:creationId xmlns:a16="http://schemas.microsoft.com/office/drawing/2014/main" id="{5C3FB13F-67AB-4E67-B8DB-16F6AEF462D6}"/>
                </a:ext>
              </a:extLst>
            </p:cNvPr>
            <p:cNvSpPr/>
            <p:nvPr/>
          </p:nvSpPr>
          <p:spPr>
            <a:xfrm>
              <a:off x="508665" y="6755574"/>
              <a:ext cx="118105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Total a Pagar: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90" name="Conector recto 89">
              <a:extLst>
                <a:ext uri="{FF2B5EF4-FFF2-40B4-BE49-F238E27FC236}">
                  <a16:creationId xmlns:a16="http://schemas.microsoft.com/office/drawing/2014/main" id="{E991F5D5-602F-41C6-A05E-4F641BA735F5}"/>
                </a:ext>
              </a:extLst>
            </p:cNvPr>
            <p:cNvCxnSpPr>
              <a:cxnSpLocks/>
            </p:cNvCxnSpPr>
            <p:nvPr/>
          </p:nvCxnSpPr>
          <p:spPr>
            <a:xfrm>
              <a:off x="1405339" y="6956676"/>
              <a:ext cx="1125661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3" name="Rectángulo 92">
              <a:extLst>
                <a:ext uri="{FF2B5EF4-FFF2-40B4-BE49-F238E27FC236}">
                  <a16:creationId xmlns:a16="http://schemas.microsoft.com/office/drawing/2014/main" id="{6EBF0BAA-1830-4082-9014-C97DF0F57357}"/>
                </a:ext>
              </a:extLst>
            </p:cNvPr>
            <p:cNvSpPr/>
            <p:nvPr/>
          </p:nvSpPr>
          <p:spPr>
            <a:xfrm>
              <a:off x="2618328" y="6480608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94" name="Rectángulo 93">
              <a:extLst>
                <a:ext uri="{FF2B5EF4-FFF2-40B4-BE49-F238E27FC236}">
                  <a16:creationId xmlns:a16="http://schemas.microsoft.com/office/drawing/2014/main" id="{6B27A875-5C49-4CE4-884A-53A0A9CD71C2}"/>
                </a:ext>
              </a:extLst>
            </p:cNvPr>
            <p:cNvSpPr/>
            <p:nvPr/>
          </p:nvSpPr>
          <p:spPr>
            <a:xfrm>
              <a:off x="2698547" y="6392360"/>
              <a:ext cx="213711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50% Adel</a:t>
              </a: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anto / 50% Entrega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5" name="Rectángulo 94">
              <a:extLst>
                <a:ext uri="{FF2B5EF4-FFF2-40B4-BE49-F238E27FC236}">
                  <a16:creationId xmlns:a16="http://schemas.microsoft.com/office/drawing/2014/main" id="{796D9CDE-CE6A-44BC-B977-018DBDB7ADB1}"/>
                </a:ext>
              </a:extLst>
            </p:cNvPr>
            <p:cNvSpPr/>
            <p:nvPr/>
          </p:nvSpPr>
          <p:spPr>
            <a:xfrm>
              <a:off x="2618327" y="6671604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96" name="Rectángulo 95">
              <a:extLst>
                <a:ext uri="{FF2B5EF4-FFF2-40B4-BE49-F238E27FC236}">
                  <a16:creationId xmlns:a16="http://schemas.microsoft.com/office/drawing/2014/main" id="{E1A9C05A-E9F5-40BA-9B89-F4925868A6E2}"/>
                </a:ext>
              </a:extLst>
            </p:cNvPr>
            <p:cNvSpPr/>
            <p:nvPr/>
          </p:nvSpPr>
          <p:spPr>
            <a:xfrm>
              <a:off x="2698547" y="6590190"/>
              <a:ext cx="125637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Tarjeta de Crédito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7" name="Rectángulo 96">
              <a:extLst>
                <a:ext uri="{FF2B5EF4-FFF2-40B4-BE49-F238E27FC236}">
                  <a16:creationId xmlns:a16="http://schemas.microsoft.com/office/drawing/2014/main" id="{FDB9D3DA-79A0-4743-B169-42B0206C7917}"/>
                </a:ext>
              </a:extLst>
            </p:cNvPr>
            <p:cNvSpPr/>
            <p:nvPr/>
          </p:nvSpPr>
          <p:spPr>
            <a:xfrm>
              <a:off x="2734595" y="6796948"/>
              <a:ext cx="125637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Pago Completo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8" name="Rectángulo 97">
              <a:extLst>
                <a:ext uri="{FF2B5EF4-FFF2-40B4-BE49-F238E27FC236}">
                  <a16:creationId xmlns:a16="http://schemas.microsoft.com/office/drawing/2014/main" id="{C23ACB03-E850-4859-963B-A4D496E13724}"/>
                </a:ext>
              </a:extLst>
            </p:cNvPr>
            <p:cNvSpPr/>
            <p:nvPr/>
          </p:nvSpPr>
          <p:spPr>
            <a:xfrm>
              <a:off x="2618327" y="6872424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</p:grpSp>
      <p:sp>
        <p:nvSpPr>
          <p:cNvPr id="83" name="Rectángulo 82">
            <a:extLst>
              <a:ext uri="{FF2B5EF4-FFF2-40B4-BE49-F238E27FC236}">
                <a16:creationId xmlns:a16="http://schemas.microsoft.com/office/drawing/2014/main" id="{FF1B5714-D46E-4962-9BD8-8C3EB344E93F}"/>
              </a:ext>
            </a:extLst>
          </p:cNvPr>
          <p:cNvSpPr/>
          <p:nvPr/>
        </p:nvSpPr>
        <p:spPr>
          <a:xfrm>
            <a:off x="551357" y="63750"/>
            <a:ext cx="4148168" cy="107830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07000"/>
              </a:lnSpc>
              <a:spcAft>
                <a:spcPts val="726"/>
              </a:spcAft>
            </a:pPr>
            <a:r>
              <a:rPr lang="es-CL" sz="5988" dirty="0">
                <a:solidFill>
                  <a:schemeClr val="bg1"/>
                </a:solidFill>
                <a:latin typeface="Angelface" pitchFamily="50" charset="0"/>
                <a:ea typeface="Calibri" panose="020F0502020204030204" pitchFamily="34" charset="0"/>
                <a:cs typeface="Times New Roman" panose="02020603050405020304" pitchFamily="18" charset="0"/>
              </a:rPr>
              <a:t>Ordenes de Venta</a:t>
            </a:r>
            <a:endParaRPr lang="es-CL" sz="6532" dirty="0">
              <a:solidFill>
                <a:schemeClr val="bg1"/>
              </a:solidFill>
              <a:latin typeface="Angelface" pitchFamily="50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101" name="Rectángulo: esquinas redondeadas 100">
            <a:extLst>
              <a:ext uri="{FF2B5EF4-FFF2-40B4-BE49-F238E27FC236}">
                <a16:creationId xmlns:a16="http://schemas.microsoft.com/office/drawing/2014/main" id="{0A155951-9671-4EA6-9BA5-4894C98CB333}"/>
              </a:ext>
            </a:extLst>
          </p:cNvPr>
          <p:cNvSpPr/>
          <p:nvPr/>
        </p:nvSpPr>
        <p:spPr>
          <a:xfrm>
            <a:off x="473237" y="1582469"/>
            <a:ext cx="4223447" cy="604994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111" name="Rectángulo: esquinas redondeadas 110">
            <a:extLst>
              <a:ext uri="{FF2B5EF4-FFF2-40B4-BE49-F238E27FC236}">
                <a16:creationId xmlns:a16="http://schemas.microsoft.com/office/drawing/2014/main" id="{2F0F5CEE-A183-4B39-8715-F1C8F735566B}"/>
              </a:ext>
            </a:extLst>
          </p:cNvPr>
          <p:cNvSpPr/>
          <p:nvPr/>
        </p:nvSpPr>
        <p:spPr>
          <a:xfrm>
            <a:off x="524368" y="3850804"/>
            <a:ext cx="4115236" cy="1279658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113" name="Rectángulo: esquinas redondeadas 112">
            <a:extLst>
              <a:ext uri="{FF2B5EF4-FFF2-40B4-BE49-F238E27FC236}">
                <a16:creationId xmlns:a16="http://schemas.microsoft.com/office/drawing/2014/main" id="{907035ED-50C6-4207-BD92-D5027B05F656}"/>
              </a:ext>
            </a:extLst>
          </p:cNvPr>
          <p:cNvSpPr/>
          <p:nvPr/>
        </p:nvSpPr>
        <p:spPr>
          <a:xfrm>
            <a:off x="521789" y="6431097"/>
            <a:ext cx="4115236" cy="762266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</p:spTree>
    <p:extLst>
      <p:ext uri="{BB962C8B-B14F-4D97-AF65-F5344CB8AC3E}">
        <p14:creationId xmlns:p14="http://schemas.microsoft.com/office/powerpoint/2010/main" val="2561915188"/>
      </p:ext>
    </p:extLst>
  </p:cSld>
  <p:clrMapOvr>
    <a:masterClrMapping/>
  </p:clrMapOvr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4" name="Imagen 113">
            <a:extLst>
              <a:ext uri="{FF2B5EF4-FFF2-40B4-BE49-F238E27FC236}">
                <a16:creationId xmlns:a16="http://schemas.microsoft.com/office/drawing/2014/main" id="{E2C72D66-3C05-40F4-818E-4CB8631B94FA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26633" t="9514" r="29569" b="27352"/>
          <a:stretch/>
        </p:blipFill>
        <p:spPr>
          <a:xfrm rot="16200000">
            <a:off x="2185505" y="-1998928"/>
            <a:ext cx="697876" cy="5068891"/>
          </a:xfrm>
          <a:prstGeom prst="rect">
            <a:avLst/>
          </a:prstGeom>
        </p:spPr>
      </p:pic>
      <p:sp>
        <p:nvSpPr>
          <p:cNvPr id="112" name="Rectángulo: esquinas redondeadas 111">
            <a:extLst>
              <a:ext uri="{FF2B5EF4-FFF2-40B4-BE49-F238E27FC236}">
                <a16:creationId xmlns:a16="http://schemas.microsoft.com/office/drawing/2014/main" id="{E115D612-3661-42A9-A486-91A7B88EA55F}"/>
              </a:ext>
            </a:extLst>
          </p:cNvPr>
          <p:cNvSpPr/>
          <p:nvPr/>
        </p:nvSpPr>
        <p:spPr>
          <a:xfrm>
            <a:off x="440504" y="6367648"/>
            <a:ext cx="4290148" cy="890633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110" name="Rectángulo: esquinas redondeadas 109">
            <a:extLst>
              <a:ext uri="{FF2B5EF4-FFF2-40B4-BE49-F238E27FC236}">
                <a16:creationId xmlns:a16="http://schemas.microsoft.com/office/drawing/2014/main" id="{9B78243E-FF09-471B-A928-593DCFE6BCF1}"/>
              </a:ext>
            </a:extLst>
          </p:cNvPr>
          <p:cNvSpPr/>
          <p:nvPr/>
        </p:nvSpPr>
        <p:spPr>
          <a:xfrm>
            <a:off x="440505" y="3776826"/>
            <a:ext cx="4290148" cy="1439386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84" name="Rectángulo: esquinas redondeadas 83">
            <a:extLst>
              <a:ext uri="{FF2B5EF4-FFF2-40B4-BE49-F238E27FC236}">
                <a16:creationId xmlns:a16="http://schemas.microsoft.com/office/drawing/2014/main" id="{AD7414DD-8DE6-45B8-8112-9BDDF0B186AF}"/>
              </a:ext>
            </a:extLst>
          </p:cNvPr>
          <p:cNvSpPr/>
          <p:nvPr/>
        </p:nvSpPr>
        <p:spPr>
          <a:xfrm>
            <a:off x="420001" y="1536627"/>
            <a:ext cx="4310651" cy="697874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2" name="Rectángulo: esquinas redondeadas 1">
            <a:extLst>
              <a:ext uri="{FF2B5EF4-FFF2-40B4-BE49-F238E27FC236}">
                <a16:creationId xmlns:a16="http://schemas.microsoft.com/office/drawing/2014/main" id="{99FF4510-806D-4AC7-8D73-69B355A697B8}"/>
              </a:ext>
            </a:extLst>
          </p:cNvPr>
          <p:cNvSpPr/>
          <p:nvPr/>
        </p:nvSpPr>
        <p:spPr>
          <a:xfrm>
            <a:off x="1308997" y="1142665"/>
            <a:ext cx="1021080" cy="217998"/>
          </a:xfrm>
          <a:prstGeom prst="roundRect">
            <a:avLst>
              <a:gd name="adj" fmla="val 0"/>
            </a:avLst>
          </a:prstGeom>
          <a:noFill/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4" name="Rectángulo 3">
            <a:extLst>
              <a:ext uri="{FF2B5EF4-FFF2-40B4-BE49-F238E27FC236}">
                <a16:creationId xmlns:a16="http://schemas.microsoft.com/office/drawing/2014/main" id="{2AFB77A1-E7B9-4F47-9144-3CC7BDF7EE3D}"/>
              </a:ext>
            </a:extLst>
          </p:cNvPr>
          <p:cNvSpPr/>
          <p:nvPr/>
        </p:nvSpPr>
        <p:spPr>
          <a:xfrm>
            <a:off x="440504" y="1056234"/>
            <a:ext cx="1021080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N.º Pedido</a:t>
            </a:r>
            <a:endParaRPr lang="es-CL" dirty="0">
              <a:effectLst/>
              <a:latin typeface="Akazan Lt" panose="02000506020000020003" pitchFamily="2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5" name="Rectángulo: esquinas redondeadas 4">
            <a:extLst>
              <a:ext uri="{FF2B5EF4-FFF2-40B4-BE49-F238E27FC236}">
                <a16:creationId xmlns:a16="http://schemas.microsoft.com/office/drawing/2014/main" id="{2842A9BB-0E44-4F1E-97DD-EF7322732B51}"/>
              </a:ext>
            </a:extLst>
          </p:cNvPr>
          <p:cNvSpPr/>
          <p:nvPr/>
        </p:nvSpPr>
        <p:spPr>
          <a:xfrm>
            <a:off x="3675604" y="1142059"/>
            <a:ext cx="1021080" cy="217998"/>
          </a:xfrm>
          <a:prstGeom prst="roundRect">
            <a:avLst>
              <a:gd name="adj" fmla="val 0"/>
            </a:avLst>
          </a:prstGeom>
          <a:noFill/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6" name="Rectángulo 5">
            <a:extLst>
              <a:ext uri="{FF2B5EF4-FFF2-40B4-BE49-F238E27FC236}">
                <a16:creationId xmlns:a16="http://schemas.microsoft.com/office/drawing/2014/main" id="{7F3D37A6-278E-4B2C-8776-6E7C1A84784E}"/>
              </a:ext>
            </a:extLst>
          </p:cNvPr>
          <p:cNvSpPr/>
          <p:nvPr/>
        </p:nvSpPr>
        <p:spPr>
          <a:xfrm>
            <a:off x="3079506" y="1063864"/>
            <a:ext cx="1021080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Fecha</a:t>
            </a:r>
          </a:p>
        </p:txBody>
      </p:sp>
      <p:grpSp>
        <p:nvGrpSpPr>
          <p:cNvPr id="17" name="Grupo 16">
            <a:extLst>
              <a:ext uri="{FF2B5EF4-FFF2-40B4-BE49-F238E27FC236}">
                <a16:creationId xmlns:a16="http://schemas.microsoft.com/office/drawing/2014/main" id="{A1221EF0-FDFE-48C3-A647-6370BEFC3A9F}"/>
              </a:ext>
            </a:extLst>
          </p:cNvPr>
          <p:cNvGrpSpPr/>
          <p:nvPr/>
        </p:nvGrpSpPr>
        <p:grpSpPr>
          <a:xfrm>
            <a:off x="428996" y="1535416"/>
            <a:ext cx="4190338" cy="715275"/>
            <a:chOff x="461175" y="1120552"/>
            <a:chExt cx="4190338" cy="715275"/>
          </a:xfrm>
        </p:grpSpPr>
        <p:sp>
          <p:nvSpPr>
            <p:cNvPr id="8" name="Rectángulo 7">
              <a:extLst>
                <a:ext uri="{FF2B5EF4-FFF2-40B4-BE49-F238E27FC236}">
                  <a16:creationId xmlns:a16="http://schemas.microsoft.com/office/drawing/2014/main" id="{9A52EE84-0DE8-4F26-AD5E-3CE20593F425}"/>
                </a:ext>
              </a:extLst>
            </p:cNvPr>
            <p:cNvSpPr/>
            <p:nvPr/>
          </p:nvSpPr>
          <p:spPr>
            <a:xfrm>
              <a:off x="477077" y="1120552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Cliente: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" name="Rectángulo 8">
              <a:extLst>
                <a:ext uri="{FF2B5EF4-FFF2-40B4-BE49-F238E27FC236}">
                  <a16:creationId xmlns:a16="http://schemas.microsoft.com/office/drawing/2014/main" id="{0293D1B7-439B-4947-A5F0-41627F3784A1}"/>
                </a:ext>
              </a:extLst>
            </p:cNvPr>
            <p:cNvSpPr/>
            <p:nvPr/>
          </p:nvSpPr>
          <p:spPr>
            <a:xfrm>
              <a:off x="461175" y="1452518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Teléfono: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10" name="Rectángulo 9">
              <a:extLst>
                <a:ext uri="{FF2B5EF4-FFF2-40B4-BE49-F238E27FC236}">
                  <a16:creationId xmlns:a16="http://schemas.microsoft.com/office/drawing/2014/main" id="{18CEE0AE-BC72-4F64-89A2-783C42213717}"/>
                </a:ext>
              </a:extLst>
            </p:cNvPr>
            <p:cNvSpPr/>
            <p:nvPr/>
          </p:nvSpPr>
          <p:spPr>
            <a:xfrm>
              <a:off x="2542395" y="1460468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Celular: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12" name="Conector recto 11">
              <a:extLst>
                <a:ext uri="{FF2B5EF4-FFF2-40B4-BE49-F238E27FC236}">
                  <a16:creationId xmlns:a16="http://schemas.microsoft.com/office/drawing/2014/main" id="{44FD2E21-B38E-48E6-8AF0-3E3DE6E69487}"/>
                </a:ext>
              </a:extLst>
            </p:cNvPr>
            <p:cNvCxnSpPr/>
            <p:nvPr/>
          </p:nvCxnSpPr>
          <p:spPr>
            <a:xfrm>
              <a:off x="1089328" y="1380954"/>
              <a:ext cx="3562185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Conector recto 12">
              <a:extLst>
                <a:ext uri="{FF2B5EF4-FFF2-40B4-BE49-F238E27FC236}">
                  <a16:creationId xmlns:a16="http://schemas.microsoft.com/office/drawing/2014/main" id="{FF0615F5-297B-42CC-9227-B689F664423A}"/>
                </a:ext>
              </a:extLst>
            </p:cNvPr>
            <p:cNvCxnSpPr>
              <a:cxnSpLocks/>
            </p:cNvCxnSpPr>
            <p:nvPr/>
          </p:nvCxnSpPr>
          <p:spPr>
            <a:xfrm>
              <a:off x="1194019" y="1700333"/>
              <a:ext cx="1348376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" name="Conector recto 14">
              <a:extLst>
                <a:ext uri="{FF2B5EF4-FFF2-40B4-BE49-F238E27FC236}">
                  <a16:creationId xmlns:a16="http://schemas.microsoft.com/office/drawing/2014/main" id="{BD48C7B8-5CAC-4F82-9216-C8AB344C1EF2}"/>
                </a:ext>
              </a:extLst>
            </p:cNvPr>
            <p:cNvCxnSpPr>
              <a:cxnSpLocks/>
            </p:cNvCxnSpPr>
            <p:nvPr/>
          </p:nvCxnSpPr>
          <p:spPr>
            <a:xfrm>
              <a:off x="3228230" y="1700333"/>
              <a:ext cx="1423283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7" name="Grupo 26">
            <a:extLst>
              <a:ext uri="{FF2B5EF4-FFF2-40B4-BE49-F238E27FC236}">
                <a16:creationId xmlns:a16="http://schemas.microsoft.com/office/drawing/2014/main" id="{D011FB4B-7475-4BE9-A358-6DA41A8D12AD}"/>
              </a:ext>
            </a:extLst>
          </p:cNvPr>
          <p:cNvGrpSpPr/>
          <p:nvPr/>
        </p:nvGrpSpPr>
        <p:grpSpPr>
          <a:xfrm>
            <a:off x="899417" y="2332501"/>
            <a:ext cx="3359980" cy="319046"/>
            <a:chOff x="864702" y="1908569"/>
            <a:chExt cx="3359980" cy="319046"/>
          </a:xfrm>
        </p:grpSpPr>
        <p:sp>
          <p:nvSpPr>
            <p:cNvPr id="19" name="Rectángulo: esquinas redondeadas 18">
              <a:extLst>
                <a:ext uri="{FF2B5EF4-FFF2-40B4-BE49-F238E27FC236}">
                  <a16:creationId xmlns:a16="http://schemas.microsoft.com/office/drawing/2014/main" id="{90C1F828-0023-4BD0-AE55-1A1D3BABD5CA}"/>
                </a:ext>
              </a:extLst>
            </p:cNvPr>
            <p:cNvSpPr/>
            <p:nvPr/>
          </p:nvSpPr>
          <p:spPr>
            <a:xfrm>
              <a:off x="888509" y="1931042"/>
              <a:ext cx="3336173" cy="267576"/>
            </a:xfrm>
            <a:prstGeom prst="roundRect">
              <a:avLst>
                <a:gd name="adj" fmla="val 3808"/>
              </a:avLst>
            </a:prstGeom>
            <a:solidFill>
              <a:srgbClr val="E5EBF7"/>
            </a:solidFill>
            <a:ln w="6350"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20" name="Rectángulo 19">
              <a:extLst>
                <a:ext uri="{FF2B5EF4-FFF2-40B4-BE49-F238E27FC236}">
                  <a16:creationId xmlns:a16="http://schemas.microsoft.com/office/drawing/2014/main" id="{56986F0A-658A-4DCF-8EF6-0F185C7C5060}"/>
                </a:ext>
              </a:extLst>
            </p:cNvPr>
            <p:cNvSpPr/>
            <p:nvPr/>
          </p:nvSpPr>
          <p:spPr>
            <a:xfrm>
              <a:off x="864702" y="1910995"/>
              <a:ext cx="140708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Tipo de Servicio: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21" name="Rectángulo 20">
              <a:extLst>
                <a:ext uri="{FF2B5EF4-FFF2-40B4-BE49-F238E27FC236}">
                  <a16:creationId xmlns:a16="http://schemas.microsoft.com/office/drawing/2014/main" id="{6492D76D-BD6D-4616-9DE0-599FC92A6658}"/>
                </a:ext>
              </a:extLst>
            </p:cNvPr>
            <p:cNvSpPr/>
            <p:nvPr/>
          </p:nvSpPr>
          <p:spPr>
            <a:xfrm>
              <a:off x="1993616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2" name="Rectángulo 21">
              <a:extLst>
                <a:ext uri="{FF2B5EF4-FFF2-40B4-BE49-F238E27FC236}">
                  <a16:creationId xmlns:a16="http://schemas.microsoft.com/office/drawing/2014/main" id="{BE82BD38-E445-4696-A0AB-597A418C5665}"/>
                </a:ext>
              </a:extLst>
            </p:cNvPr>
            <p:cNvSpPr/>
            <p:nvPr/>
          </p:nvSpPr>
          <p:spPr>
            <a:xfrm>
              <a:off x="2072635" y="1908569"/>
              <a:ext cx="654616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Costura</a:t>
              </a:r>
            </a:p>
          </p:txBody>
        </p:sp>
        <p:sp>
          <p:nvSpPr>
            <p:cNvPr id="23" name="Rectángulo 22">
              <a:extLst>
                <a:ext uri="{FF2B5EF4-FFF2-40B4-BE49-F238E27FC236}">
                  <a16:creationId xmlns:a16="http://schemas.microsoft.com/office/drawing/2014/main" id="{68F4B250-3831-418F-BFC4-D431DBC2CA70}"/>
                </a:ext>
              </a:extLst>
            </p:cNvPr>
            <p:cNvSpPr/>
            <p:nvPr/>
          </p:nvSpPr>
          <p:spPr>
            <a:xfrm>
              <a:off x="2660329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4" name="Rectángulo 23">
              <a:extLst>
                <a:ext uri="{FF2B5EF4-FFF2-40B4-BE49-F238E27FC236}">
                  <a16:creationId xmlns:a16="http://schemas.microsoft.com/office/drawing/2014/main" id="{4AA89D6B-DBBA-402D-AEBE-71E144A67F00}"/>
                </a:ext>
              </a:extLst>
            </p:cNvPr>
            <p:cNvSpPr/>
            <p:nvPr/>
          </p:nvSpPr>
          <p:spPr>
            <a:xfrm>
              <a:off x="2750460" y="1915094"/>
              <a:ext cx="81676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Confección</a:t>
              </a:r>
            </a:p>
          </p:txBody>
        </p:sp>
        <p:sp>
          <p:nvSpPr>
            <p:cNvPr id="25" name="Rectángulo 24">
              <a:extLst>
                <a:ext uri="{FF2B5EF4-FFF2-40B4-BE49-F238E27FC236}">
                  <a16:creationId xmlns:a16="http://schemas.microsoft.com/office/drawing/2014/main" id="{E35C0224-B0B5-4F53-8A83-F99AB3741D53}"/>
                </a:ext>
              </a:extLst>
            </p:cNvPr>
            <p:cNvSpPr/>
            <p:nvPr/>
          </p:nvSpPr>
          <p:spPr>
            <a:xfrm>
              <a:off x="3522045" y="2000787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6" name="Rectángulo 25">
              <a:extLst>
                <a:ext uri="{FF2B5EF4-FFF2-40B4-BE49-F238E27FC236}">
                  <a16:creationId xmlns:a16="http://schemas.microsoft.com/office/drawing/2014/main" id="{6D0BC1E9-E235-4F61-AC23-ACA0B4CF88CA}"/>
                </a:ext>
              </a:extLst>
            </p:cNvPr>
            <p:cNvSpPr/>
            <p:nvPr/>
          </p:nvSpPr>
          <p:spPr>
            <a:xfrm>
              <a:off x="3612029" y="1915094"/>
              <a:ext cx="552402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Otros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sp>
        <p:nvSpPr>
          <p:cNvPr id="28" name="Rectángulo 27">
            <a:extLst>
              <a:ext uri="{FF2B5EF4-FFF2-40B4-BE49-F238E27FC236}">
                <a16:creationId xmlns:a16="http://schemas.microsoft.com/office/drawing/2014/main" id="{68588BD4-AE96-4CF9-9C4B-24A6D79FE99D}"/>
              </a:ext>
            </a:extLst>
          </p:cNvPr>
          <p:cNvSpPr/>
          <p:nvPr/>
        </p:nvSpPr>
        <p:spPr>
          <a:xfrm>
            <a:off x="354701" y="2633649"/>
            <a:ext cx="2183733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Descripción del Servicio:</a:t>
            </a:r>
            <a:endParaRPr lang="es-CL" dirty="0">
              <a:effectLst/>
              <a:latin typeface="Akazan Lt" panose="02000506020000020003" pitchFamily="2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pic>
        <p:nvPicPr>
          <p:cNvPr id="30" name="Imagen 29">
            <a:extLst>
              <a:ext uri="{FF2B5EF4-FFF2-40B4-BE49-F238E27FC236}">
                <a16:creationId xmlns:a16="http://schemas.microsoft.com/office/drawing/2014/main" id="{3E931A31-DC47-4A40-8DA9-8FC83A9306DD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203" t="66278" r="8673" b="23449"/>
          <a:stretch/>
        </p:blipFill>
        <p:spPr>
          <a:xfrm>
            <a:off x="440505" y="2944813"/>
            <a:ext cx="4301657" cy="738769"/>
          </a:xfrm>
          <a:prstGeom prst="rect">
            <a:avLst/>
          </a:prstGeom>
        </p:spPr>
      </p:pic>
      <p:grpSp>
        <p:nvGrpSpPr>
          <p:cNvPr id="76" name="Grupo 75">
            <a:extLst>
              <a:ext uri="{FF2B5EF4-FFF2-40B4-BE49-F238E27FC236}">
                <a16:creationId xmlns:a16="http://schemas.microsoft.com/office/drawing/2014/main" id="{EBD2F4EC-A8BF-4680-A871-AD5F1ACFA33A}"/>
              </a:ext>
            </a:extLst>
          </p:cNvPr>
          <p:cNvGrpSpPr/>
          <p:nvPr/>
        </p:nvGrpSpPr>
        <p:grpSpPr>
          <a:xfrm>
            <a:off x="513147" y="3825721"/>
            <a:ext cx="4187950" cy="1277269"/>
            <a:chOff x="425691" y="4023521"/>
            <a:chExt cx="4187950" cy="1277269"/>
          </a:xfrm>
        </p:grpSpPr>
        <p:sp>
          <p:nvSpPr>
            <p:cNvPr id="39" name="Rectángulo 38">
              <a:extLst>
                <a:ext uri="{FF2B5EF4-FFF2-40B4-BE49-F238E27FC236}">
                  <a16:creationId xmlns:a16="http://schemas.microsoft.com/office/drawing/2014/main" id="{02E4A93C-8F9C-4884-B2B6-80528735D3E3}"/>
                </a:ext>
              </a:extLst>
            </p:cNvPr>
            <p:cNvSpPr/>
            <p:nvPr/>
          </p:nvSpPr>
          <p:spPr>
            <a:xfrm>
              <a:off x="425691" y="4023521"/>
              <a:ext cx="118105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Ficha de Medidas</a:t>
              </a:r>
            </a:p>
          </p:txBody>
        </p:sp>
        <p:sp>
          <p:nvSpPr>
            <p:cNvPr id="41" name="Rectángulo 40">
              <a:extLst>
                <a:ext uri="{FF2B5EF4-FFF2-40B4-BE49-F238E27FC236}">
                  <a16:creationId xmlns:a16="http://schemas.microsoft.com/office/drawing/2014/main" id="{92B9E128-7B4C-45E7-9BA8-B9EA85687B92}"/>
                </a:ext>
              </a:extLst>
            </p:cNvPr>
            <p:cNvSpPr/>
            <p:nvPr/>
          </p:nvSpPr>
          <p:spPr>
            <a:xfrm>
              <a:off x="754528" y="4254831"/>
              <a:ext cx="66475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H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ombros</a:t>
              </a:r>
            </a:p>
          </p:txBody>
        </p:sp>
        <p:grpSp>
          <p:nvGrpSpPr>
            <p:cNvPr id="53" name="Grupo 52">
              <a:extLst>
                <a:ext uri="{FF2B5EF4-FFF2-40B4-BE49-F238E27FC236}">
                  <a16:creationId xmlns:a16="http://schemas.microsoft.com/office/drawing/2014/main" id="{F280F20A-CEEA-4B75-946C-268CF551042A}"/>
                </a:ext>
              </a:extLst>
            </p:cNvPr>
            <p:cNvGrpSpPr/>
            <p:nvPr/>
          </p:nvGrpSpPr>
          <p:grpSpPr>
            <a:xfrm>
              <a:off x="499785" y="4324233"/>
              <a:ext cx="319496" cy="903494"/>
              <a:chOff x="499785" y="4324233"/>
              <a:chExt cx="319496" cy="903494"/>
            </a:xfrm>
          </p:grpSpPr>
          <p:sp>
            <p:nvSpPr>
              <p:cNvPr id="40" name="Rectángulo 39">
                <a:extLst>
                  <a:ext uri="{FF2B5EF4-FFF2-40B4-BE49-F238E27FC236}">
                    <a16:creationId xmlns:a16="http://schemas.microsoft.com/office/drawing/2014/main" id="{E47B04F6-4E0C-443A-9D7F-51CC3A6E8167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 dirty="0"/>
              </a:p>
            </p:txBody>
          </p:sp>
          <p:sp>
            <p:nvSpPr>
              <p:cNvPr id="42" name="Rectángulo 41">
                <a:extLst>
                  <a:ext uri="{FF2B5EF4-FFF2-40B4-BE49-F238E27FC236}">
                    <a16:creationId xmlns:a16="http://schemas.microsoft.com/office/drawing/2014/main" id="{E0D8D7D1-E8A9-477D-BB59-7D4037A10AD8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3" name="Rectángulo 42">
                <a:extLst>
                  <a:ext uri="{FF2B5EF4-FFF2-40B4-BE49-F238E27FC236}">
                    <a16:creationId xmlns:a16="http://schemas.microsoft.com/office/drawing/2014/main" id="{F11EEA12-BB2F-4295-96AC-15AABB2EB594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4" name="Rectángulo 43">
                <a:extLst>
                  <a:ext uri="{FF2B5EF4-FFF2-40B4-BE49-F238E27FC236}">
                    <a16:creationId xmlns:a16="http://schemas.microsoft.com/office/drawing/2014/main" id="{4CA8619C-54F1-4E1B-8AD0-2AB97850AF39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5" name="Rectángulo 44">
                <a:extLst>
                  <a:ext uri="{FF2B5EF4-FFF2-40B4-BE49-F238E27FC236}">
                    <a16:creationId xmlns:a16="http://schemas.microsoft.com/office/drawing/2014/main" id="{A892E23F-412E-4C2B-BF07-19DEFB875F6D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48" name="Rectángulo 47">
              <a:extLst>
                <a:ext uri="{FF2B5EF4-FFF2-40B4-BE49-F238E27FC236}">
                  <a16:creationId xmlns:a16="http://schemas.microsoft.com/office/drawing/2014/main" id="{F61B7A8A-9FD8-4CD0-98C1-D19A7D442815}"/>
                </a:ext>
              </a:extLst>
            </p:cNvPr>
            <p:cNvSpPr/>
            <p:nvPr/>
          </p:nvSpPr>
          <p:spPr>
            <a:xfrm>
              <a:off x="754528" y="4446790"/>
              <a:ext cx="66475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Busto</a:t>
              </a:r>
            </a:p>
          </p:txBody>
        </p:sp>
        <p:sp>
          <p:nvSpPr>
            <p:cNvPr id="49" name="Rectángulo 48">
              <a:extLst>
                <a:ext uri="{FF2B5EF4-FFF2-40B4-BE49-F238E27FC236}">
                  <a16:creationId xmlns:a16="http://schemas.microsoft.com/office/drawing/2014/main" id="{CB2C72A1-AB47-4A03-B163-24BB2C1F201C}"/>
                </a:ext>
              </a:extLst>
            </p:cNvPr>
            <p:cNvSpPr/>
            <p:nvPr/>
          </p:nvSpPr>
          <p:spPr>
            <a:xfrm>
              <a:off x="754528" y="4627222"/>
              <a:ext cx="934027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Larg</a:t>
              </a: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 Espalda</a:t>
              </a:r>
            </a:p>
          </p:txBody>
        </p:sp>
        <p:sp>
          <p:nvSpPr>
            <p:cNvPr id="50" name="Rectángulo 49">
              <a:extLst>
                <a:ext uri="{FF2B5EF4-FFF2-40B4-BE49-F238E27FC236}">
                  <a16:creationId xmlns:a16="http://schemas.microsoft.com/office/drawing/2014/main" id="{C5BC14CB-F47E-4D58-8F68-DDE41F381913}"/>
                </a:ext>
              </a:extLst>
            </p:cNvPr>
            <p:cNvSpPr/>
            <p:nvPr/>
          </p:nvSpPr>
          <p:spPr>
            <a:xfrm>
              <a:off x="754528" y="4819750"/>
              <a:ext cx="934027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Busto</a:t>
              </a:r>
            </a:p>
          </p:txBody>
        </p:sp>
        <p:sp>
          <p:nvSpPr>
            <p:cNvPr id="52" name="Rectángulo 51">
              <a:extLst>
                <a:ext uri="{FF2B5EF4-FFF2-40B4-BE49-F238E27FC236}">
                  <a16:creationId xmlns:a16="http://schemas.microsoft.com/office/drawing/2014/main" id="{39884370-F146-4FD9-9DE4-63D0F5CF1CFD}"/>
                </a:ext>
              </a:extLst>
            </p:cNvPr>
            <p:cNvSpPr/>
            <p:nvPr/>
          </p:nvSpPr>
          <p:spPr>
            <a:xfrm>
              <a:off x="763644" y="5019073"/>
              <a:ext cx="54205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</a:t>
              </a:r>
            </a:p>
          </p:txBody>
        </p:sp>
        <p:grpSp>
          <p:nvGrpSpPr>
            <p:cNvPr id="54" name="Grupo 53">
              <a:extLst>
                <a:ext uri="{FF2B5EF4-FFF2-40B4-BE49-F238E27FC236}">
                  <a16:creationId xmlns:a16="http://schemas.microsoft.com/office/drawing/2014/main" id="{899D3852-9FE5-4802-ABAC-63F149199D1B}"/>
                </a:ext>
              </a:extLst>
            </p:cNvPr>
            <p:cNvGrpSpPr/>
            <p:nvPr/>
          </p:nvGrpSpPr>
          <p:grpSpPr>
            <a:xfrm>
              <a:off x="1603520" y="4324233"/>
              <a:ext cx="319496" cy="903494"/>
              <a:chOff x="499785" y="4324233"/>
              <a:chExt cx="319496" cy="903494"/>
            </a:xfrm>
          </p:grpSpPr>
          <p:sp>
            <p:nvSpPr>
              <p:cNvPr id="55" name="Rectángulo 54">
                <a:extLst>
                  <a:ext uri="{FF2B5EF4-FFF2-40B4-BE49-F238E27FC236}">
                    <a16:creationId xmlns:a16="http://schemas.microsoft.com/office/drawing/2014/main" id="{B9500116-F8A0-4B60-A41D-DDA61DAD96E1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6" name="Rectángulo 55">
                <a:extLst>
                  <a:ext uri="{FF2B5EF4-FFF2-40B4-BE49-F238E27FC236}">
                    <a16:creationId xmlns:a16="http://schemas.microsoft.com/office/drawing/2014/main" id="{32936542-49CC-49B3-82EB-7BF61A120F45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7" name="Rectángulo 56">
                <a:extLst>
                  <a:ext uri="{FF2B5EF4-FFF2-40B4-BE49-F238E27FC236}">
                    <a16:creationId xmlns:a16="http://schemas.microsoft.com/office/drawing/2014/main" id="{8750774D-2064-4D64-A3A9-4DF20C839018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8" name="Rectángulo 57">
                <a:extLst>
                  <a:ext uri="{FF2B5EF4-FFF2-40B4-BE49-F238E27FC236}">
                    <a16:creationId xmlns:a16="http://schemas.microsoft.com/office/drawing/2014/main" id="{83283F80-022F-44A8-A5C5-F600B41761E0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9" name="Rectángulo 58">
                <a:extLst>
                  <a:ext uri="{FF2B5EF4-FFF2-40B4-BE49-F238E27FC236}">
                    <a16:creationId xmlns:a16="http://schemas.microsoft.com/office/drawing/2014/main" id="{B3B65F57-430F-44F5-B56A-77EC86B78C32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60" name="Rectángulo 59">
              <a:extLst>
                <a:ext uri="{FF2B5EF4-FFF2-40B4-BE49-F238E27FC236}">
                  <a16:creationId xmlns:a16="http://schemas.microsoft.com/office/drawing/2014/main" id="{6466DA8E-C652-4658-9DE6-CC4010FF4254}"/>
                </a:ext>
              </a:extLst>
            </p:cNvPr>
            <p:cNvSpPr/>
            <p:nvPr/>
          </p:nvSpPr>
          <p:spPr>
            <a:xfrm>
              <a:off x="1857045" y="4249221"/>
              <a:ext cx="140225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Frente </a:t>
              </a:r>
            </a:p>
          </p:txBody>
        </p:sp>
        <p:sp>
          <p:nvSpPr>
            <p:cNvPr id="61" name="Rectángulo 60">
              <a:extLst>
                <a:ext uri="{FF2B5EF4-FFF2-40B4-BE49-F238E27FC236}">
                  <a16:creationId xmlns:a16="http://schemas.microsoft.com/office/drawing/2014/main" id="{31371062-0AD6-4B71-A228-5A8B2CD3F31E}"/>
                </a:ext>
              </a:extLst>
            </p:cNvPr>
            <p:cNvSpPr/>
            <p:nvPr/>
          </p:nvSpPr>
          <p:spPr>
            <a:xfrm>
              <a:off x="1857045" y="4448480"/>
              <a:ext cx="1327750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Costado</a:t>
              </a:r>
            </a:p>
          </p:txBody>
        </p:sp>
        <p:sp>
          <p:nvSpPr>
            <p:cNvPr id="62" name="Rectángulo 61">
              <a:extLst>
                <a:ext uri="{FF2B5EF4-FFF2-40B4-BE49-F238E27FC236}">
                  <a16:creationId xmlns:a16="http://schemas.microsoft.com/office/drawing/2014/main" id="{5A4E51EF-8D78-4EC7-9B0F-BE0BEA9BB197}"/>
                </a:ext>
              </a:extLst>
            </p:cNvPr>
            <p:cNvSpPr/>
            <p:nvPr/>
          </p:nvSpPr>
          <p:spPr>
            <a:xfrm>
              <a:off x="1867696" y="4627222"/>
              <a:ext cx="60857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Cadera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63" name="Rectángulo 62">
              <a:extLst>
                <a:ext uri="{FF2B5EF4-FFF2-40B4-BE49-F238E27FC236}">
                  <a16:creationId xmlns:a16="http://schemas.microsoft.com/office/drawing/2014/main" id="{14010947-628E-4464-9589-CBFF26BCD86C}"/>
                </a:ext>
              </a:extLst>
            </p:cNvPr>
            <p:cNvSpPr/>
            <p:nvPr/>
          </p:nvSpPr>
          <p:spPr>
            <a:xfrm>
              <a:off x="1867696" y="4813319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Rodilla</a:t>
              </a:r>
            </a:p>
          </p:txBody>
        </p:sp>
        <p:sp>
          <p:nvSpPr>
            <p:cNvPr id="64" name="Rectángulo 63">
              <a:extLst>
                <a:ext uri="{FF2B5EF4-FFF2-40B4-BE49-F238E27FC236}">
                  <a16:creationId xmlns:a16="http://schemas.microsoft.com/office/drawing/2014/main" id="{B9F5A617-31DA-4B42-AA9F-20464752E28F}"/>
                </a:ext>
              </a:extLst>
            </p:cNvPr>
            <p:cNvSpPr/>
            <p:nvPr/>
          </p:nvSpPr>
          <p:spPr>
            <a:xfrm>
              <a:off x="1862655" y="5016100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Rodilla</a:t>
              </a:r>
            </a:p>
          </p:txBody>
        </p:sp>
        <p:grpSp>
          <p:nvGrpSpPr>
            <p:cNvPr id="65" name="Grupo 64">
              <a:extLst>
                <a:ext uri="{FF2B5EF4-FFF2-40B4-BE49-F238E27FC236}">
                  <a16:creationId xmlns:a16="http://schemas.microsoft.com/office/drawing/2014/main" id="{320CD5EF-93F7-494C-8D7A-6A0B8DEABED7}"/>
                </a:ext>
              </a:extLst>
            </p:cNvPr>
            <p:cNvGrpSpPr/>
            <p:nvPr/>
          </p:nvGrpSpPr>
          <p:grpSpPr>
            <a:xfrm>
              <a:off x="3122565" y="4330398"/>
              <a:ext cx="319496" cy="903494"/>
              <a:chOff x="499785" y="4324233"/>
              <a:chExt cx="319496" cy="903494"/>
            </a:xfrm>
          </p:grpSpPr>
          <p:sp>
            <p:nvSpPr>
              <p:cNvPr id="66" name="Rectángulo 65">
                <a:extLst>
                  <a:ext uri="{FF2B5EF4-FFF2-40B4-BE49-F238E27FC236}">
                    <a16:creationId xmlns:a16="http://schemas.microsoft.com/office/drawing/2014/main" id="{F5AFC7C4-3C8D-4234-9F99-591641CB149C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7" name="Rectángulo 66">
                <a:extLst>
                  <a:ext uri="{FF2B5EF4-FFF2-40B4-BE49-F238E27FC236}">
                    <a16:creationId xmlns:a16="http://schemas.microsoft.com/office/drawing/2014/main" id="{672EC4D9-7968-40EF-8E37-0AB1B0B57B4D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8" name="Rectángulo 67">
                <a:extLst>
                  <a:ext uri="{FF2B5EF4-FFF2-40B4-BE49-F238E27FC236}">
                    <a16:creationId xmlns:a16="http://schemas.microsoft.com/office/drawing/2014/main" id="{79992F34-89A5-437A-A008-60DF00CD58FB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9" name="Rectángulo 68">
                <a:extLst>
                  <a:ext uri="{FF2B5EF4-FFF2-40B4-BE49-F238E27FC236}">
                    <a16:creationId xmlns:a16="http://schemas.microsoft.com/office/drawing/2014/main" id="{5A44A7C8-1EF2-4BA3-A253-805C71A8205A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70" name="Rectángulo 69">
                <a:extLst>
                  <a:ext uri="{FF2B5EF4-FFF2-40B4-BE49-F238E27FC236}">
                    <a16:creationId xmlns:a16="http://schemas.microsoft.com/office/drawing/2014/main" id="{9FCEB1F4-D108-40F4-9C61-46A7811EF12A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71" name="Rectángulo 70">
              <a:extLst>
                <a:ext uri="{FF2B5EF4-FFF2-40B4-BE49-F238E27FC236}">
                  <a16:creationId xmlns:a16="http://schemas.microsoft.com/office/drawing/2014/main" id="{7667203C-F86F-4632-8695-E8C8F777376B}"/>
                </a:ext>
              </a:extLst>
            </p:cNvPr>
            <p:cNvSpPr/>
            <p:nvPr/>
          </p:nvSpPr>
          <p:spPr>
            <a:xfrm>
              <a:off x="3391445" y="4257235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Pantalones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2" name="Rectángulo 71">
              <a:extLst>
                <a:ext uri="{FF2B5EF4-FFF2-40B4-BE49-F238E27FC236}">
                  <a16:creationId xmlns:a16="http://schemas.microsoft.com/office/drawing/2014/main" id="{58BFB19A-50EB-45F1-A3CE-85D479F6FF63}"/>
                </a:ext>
              </a:extLst>
            </p:cNvPr>
            <p:cNvSpPr/>
            <p:nvPr/>
          </p:nvSpPr>
          <p:spPr>
            <a:xfrm>
              <a:off x="3392643" y="4443247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Falda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3" name="Rectángulo 72">
              <a:extLst>
                <a:ext uri="{FF2B5EF4-FFF2-40B4-BE49-F238E27FC236}">
                  <a16:creationId xmlns:a16="http://schemas.microsoft.com/office/drawing/2014/main" id="{1D61C0AB-6E23-4955-B604-F5425931A240}"/>
                </a:ext>
              </a:extLst>
            </p:cNvPr>
            <p:cNvSpPr/>
            <p:nvPr/>
          </p:nvSpPr>
          <p:spPr>
            <a:xfrm>
              <a:off x="3388231" y="4632248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Brazos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4" name="Rectángulo 73">
              <a:extLst>
                <a:ext uri="{FF2B5EF4-FFF2-40B4-BE49-F238E27FC236}">
                  <a16:creationId xmlns:a16="http://schemas.microsoft.com/office/drawing/2014/main" id="{82FFD66E-2E43-472B-9751-82F25D60E63F}"/>
                </a:ext>
              </a:extLst>
            </p:cNvPr>
            <p:cNvSpPr/>
            <p:nvPr/>
          </p:nvSpPr>
          <p:spPr>
            <a:xfrm>
              <a:off x="3391445" y="4824776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Brazos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5" name="Rectángulo 74">
              <a:extLst>
                <a:ext uri="{FF2B5EF4-FFF2-40B4-BE49-F238E27FC236}">
                  <a16:creationId xmlns:a16="http://schemas.microsoft.com/office/drawing/2014/main" id="{567DC8AA-44AB-4858-80A5-59093DB9B205}"/>
                </a:ext>
              </a:extLst>
            </p:cNvPr>
            <p:cNvSpPr/>
            <p:nvPr/>
          </p:nvSpPr>
          <p:spPr>
            <a:xfrm>
              <a:off x="3392014" y="5019687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Puños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77" name="Grupo 76">
            <a:extLst>
              <a:ext uri="{FF2B5EF4-FFF2-40B4-BE49-F238E27FC236}">
                <a16:creationId xmlns:a16="http://schemas.microsoft.com/office/drawing/2014/main" id="{E1C409F8-653D-4D9B-BD5A-C6F51AAA093A}"/>
              </a:ext>
            </a:extLst>
          </p:cNvPr>
          <p:cNvGrpSpPr/>
          <p:nvPr/>
        </p:nvGrpSpPr>
        <p:grpSpPr>
          <a:xfrm>
            <a:off x="827247" y="5284367"/>
            <a:ext cx="3869438" cy="314947"/>
            <a:chOff x="846774" y="1908569"/>
            <a:chExt cx="3869438" cy="314947"/>
          </a:xfrm>
        </p:grpSpPr>
        <p:sp>
          <p:nvSpPr>
            <p:cNvPr id="78" name="Rectángulo: esquinas redondeadas 77">
              <a:extLst>
                <a:ext uri="{FF2B5EF4-FFF2-40B4-BE49-F238E27FC236}">
                  <a16:creationId xmlns:a16="http://schemas.microsoft.com/office/drawing/2014/main" id="{2060D2E5-A165-4593-B293-BEB07BBA723F}"/>
                </a:ext>
              </a:extLst>
            </p:cNvPr>
            <p:cNvSpPr/>
            <p:nvPr/>
          </p:nvSpPr>
          <p:spPr>
            <a:xfrm>
              <a:off x="888509" y="1931042"/>
              <a:ext cx="3548063" cy="267576"/>
            </a:xfrm>
            <a:prstGeom prst="roundRect">
              <a:avLst>
                <a:gd name="adj" fmla="val 3808"/>
              </a:avLst>
            </a:prstGeom>
            <a:solidFill>
              <a:srgbClr val="E5EBF7"/>
            </a:solidFill>
            <a:ln w="6350"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79" name="Rectángulo 78">
              <a:extLst>
                <a:ext uri="{FF2B5EF4-FFF2-40B4-BE49-F238E27FC236}">
                  <a16:creationId xmlns:a16="http://schemas.microsoft.com/office/drawing/2014/main" id="{E7877A37-7626-4D32-BC91-E7815A0457B0}"/>
                </a:ext>
              </a:extLst>
            </p:cNvPr>
            <p:cNvSpPr/>
            <p:nvPr/>
          </p:nvSpPr>
          <p:spPr>
            <a:xfrm>
              <a:off x="846774" y="1910995"/>
              <a:ext cx="140708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Material Utilizado</a:t>
              </a:r>
            </a:p>
          </p:txBody>
        </p:sp>
        <p:sp>
          <p:nvSpPr>
            <p:cNvPr id="80" name="Rectángulo 79">
              <a:extLst>
                <a:ext uri="{FF2B5EF4-FFF2-40B4-BE49-F238E27FC236}">
                  <a16:creationId xmlns:a16="http://schemas.microsoft.com/office/drawing/2014/main" id="{EED52FFC-D234-4972-9362-CCA8BD8E1E1D}"/>
                </a:ext>
              </a:extLst>
            </p:cNvPr>
            <p:cNvSpPr/>
            <p:nvPr/>
          </p:nvSpPr>
          <p:spPr>
            <a:xfrm>
              <a:off x="1951784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81" name="Rectángulo 80">
              <a:extLst>
                <a:ext uri="{FF2B5EF4-FFF2-40B4-BE49-F238E27FC236}">
                  <a16:creationId xmlns:a16="http://schemas.microsoft.com/office/drawing/2014/main" id="{810D7B33-A378-48EE-81DB-D80ABF08CAFF}"/>
                </a:ext>
              </a:extLst>
            </p:cNvPr>
            <p:cNvSpPr/>
            <p:nvPr/>
          </p:nvSpPr>
          <p:spPr>
            <a:xfrm>
              <a:off x="2018850" y="1908569"/>
              <a:ext cx="1230415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Traído por cliente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82" name="Rectángulo 81">
              <a:extLst>
                <a:ext uri="{FF2B5EF4-FFF2-40B4-BE49-F238E27FC236}">
                  <a16:creationId xmlns:a16="http://schemas.microsoft.com/office/drawing/2014/main" id="{C6BA340D-8998-4AB9-89C7-B008C984CE74}"/>
                </a:ext>
              </a:extLst>
            </p:cNvPr>
            <p:cNvSpPr/>
            <p:nvPr/>
          </p:nvSpPr>
          <p:spPr>
            <a:xfrm>
              <a:off x="3114635" y="2000787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85" name="Rectángulo 84">
              <a:extLst>
                <a:ext uri="{FF2B5EF4-FFF2-40B4-BE49-F238E27FC236}">
                  <a16:creationId xmlns:a16="http://schemas.microsoft.com/office/drawing/2014/main" id="{E804BDC5-B8E3-4BEE-B9A1-7A7F9FE1772F}"/>
                </a:ext>
              </a:extLst>
            </p:cNvPr>
            <p:cNvSpPr/>
            <p:nvPr/>
          </p:nvSpPr>
          <p:spPr>
            <a:xfrm>
              <a:off x="3194974" y="1908569"/>
              <a:ext cx="152123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Comprado por uno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pic>
        <p:nvPicPr>
          <p:cNvPr id="86" name="Imagen 85">
            <a:extLst>
              <a:ext uri="{FF2B5EF4-FFF2-40B4-BE49-F238E27FC236}">
                <a16:creationId xmlns:a16="http://schemas.microsoft.com/office/drawing/2014/main" id="{5E40D706-1789-41B8-8B26-B918DFB9E15B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203" t="66278" r="8673" b="23356"/>
          <a:stretch/>
        </p:blipFill>
        <p:spPr>
          <a:xfrm>
            <a:off x="420002" y="5572807"/>
            <a:ext cx="4301657" cy="745544"/>
          </a:xfrm>
          <a:prstGeom prst="rect">
            <a:avLst/>
          </a:prstGeom>
        </p:spPr>
      </p:pic>
      <p:grpSp>
        <p:nvGrpSpPr>
          <p:cNvPr id="99" name="Grupo 98">
            <a:extLst>
              <a:ext uri="{FF2B5EF4-FFF2-40B4-BE49-F238E27FC236}">
                <a16:creationId xmlns:a16="http://schemas.microsoft.com/office/drawing/2014/main" id="{A495B0AB-2D8A-4029-A820-29583E476264}"/>
              </a:ext>
            </a:extLst>
          </p:cNvPr>
          <p:cNvGrpSpPr/>
          <p:nvPr/>
        </p:nvGrpSpPr>
        <p:grpSpPr>
          <a:xfrm>
            <a:off x="513886" y="6402346"/>
            <a:ext cx="4328637" cy="751470"/>
            <a:chOff x="507023" y="6357999"/>
            <a:chExt cx="4328637" cy="751470"/>
          </a:xfrm>
        </p:grpSpPr>
        <p:sp>
          <p:nvSpPr>
            <p:cNvPr id="88" name="Rectángulo 87">
              <a:extLst>
                <a:ext uri="{FF2B5EF4-FFF2-40B4-BE49-F238E27FC236}">
                  <a16:creationId xmlns:a16="http://schemas.microsoft.com/office/drawing/2014/main" id="{CABB359B-7FAA-4851-BFBB-C7E16CD1F9CA}"/>
                </a:ext>
              </a:extLst>
            </p:cNvPr>
            <p:cNvSpPr/>
            <p:nvPr/>
          </p:nvSpPr>
          <p:spPr>
            <a:xfrm>
              <a:off x="507023" y="6357999"/>
              <a:ext cx="1590222" cy="34394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6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Formas de Pago</a:t>
              </a:r>
              <a:endParaRPr lang="es-CL" sz="16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89" name="Rectángulo 88">
              <a:extLst>
                <a:ext uri="{FF2B5EF4-FFF2-40B4-BE49-F238E27FC236}">
                  <a16:creationId xmlns:a16="http://schemas.microsoft.com/office/drawing/2014/main" id="{5C3FB13F-67AB-4E67-B8DB-16F6AEF462D6}"/>
                </a:ext>
              </a:extLst>
            </p:cNvPr>
            <p:cNvSpPr/>
            <p:nvPr/>
          </p:nvSpPr>
          <p:spPr>
            <a:xfrm>
              <a:off x="508665" y="6755574"/>
              <a:ext cx="118105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Total a Pagar: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90" name="Conector recto 89">
              <a:extLst>
                <a:ext uri="{FF2B5EF4-FFF2-40B4-BE49-F238E27FC236}">
                  <a16:creationId xmlns:a16="http://schemas.microsoft.com/office/drawing/2014/main" id="{E991F5D5-602F-41C6-A05E-4F641BA735F5}"/>
                </a:ext>
              </a:extLst>
            </p:cNvPr>
            <p:cNvCxnSpPr>
              <a:cxnSpLocks/>
            </p:cNvCxnSpPr>
            <p:nvPr/>
          </p:nvCxnSpPr>
          <p:spPr>
            <a:xfrm>
              <a:off x="1405339" y="6956676"/>
              <a:ext cx="1125661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3" name="Rectángulo 92">
              <a:extLst>
                <a:ext uri="{FF2B5EF4-FFF2-40B4-BE49-F238E27FC236}">
                  <a16:creationId xmlns:a16="http://schemas.microsoft.com/office/drawing/2014/main" id="{6EBF0BAA-1830-4082-9014-C97DF0F57357}"/>
                </a:ext>
              </a:extLst>
            </p:cNvPr>
            <p:cNvSpPr/>
            <p:nvPr/>
          </p:nvSpPr>
          <p:spPr>
            <a:xfrm>
              <a:off x="2618328" y="6480608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94" name="Rectángulo 93">
              <a:extLst>
                <a:ext uri="{FF2B5EF4-FFF2-40B4-BE49-F238E27FC236}">
                  <a16:creationId xmlns:a16="http://schemas.microsoft.com/office/drawing/2014/main" id="{6B27A875-5C49-4CE4-884A-53A0A9CD71C2}"/>
                </a:ext>
              </a:extLst>
            </p:cNvPr>
            <p:cNvSpPr/>
            <p:nvPr/>
          </p:nvSpPr>
          <p:spPr>
            <a:xfrm>
              <a:off x="2698547" y="6392360"/>
              <a:ext cx="213711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50% Adel</a:t>
              </a: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anto / 50% Entrega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5" name="Rectángulo 94">
              <a:extLst>
                <a:ext uri="{FF2B5EF4-FFF2-40B4-BE49-F238E27FC236}">
                  <a16:creationId xmlns:a16="http://schemas.microsoft.com/office/drawing/2014/main" id="{796D9CDE-CE6A-44BC-B977-018DBDB7ADB1}"/>
                </a:ext>
              </a:extLst>
            </p:cNvPr>
            <p:cNvSpPr/>
            <p:nvPr/>
          </p:nvSpPr>
          <p:spPr>
            <a:xfrm>
              <a:off x="2618327" y="6671604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96" name="Rectángulo 95">
              <a:extLst>
                <a:ext uri="{FF2B5EF4-FFF2-40B4-BE49-F238E27FC236}">
                  <a16:creationId xmlns:a16="http://schemas.microsoft.com/office/drawing/2014/main" id="{E1A9C05A-E9F5-40BA-9B89-F4925868A6E2}"/>
                </a:ext>
              </a:extLst>
            </p:cNvPr>
            <p:cNvSpPr/>
            <p:nvPr/>
          </p:nvSpPr>
          <p:spPr>
            <a:xfrm>
              <a:off x="2698547" y="6590190"/>
              <a:ext cx="125637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Tarjeta de Crédito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7" name="Rectángulo 96">
              <a:extLst>
                <a:ext uri="{FF2B5EF4-FFF2-40B4-BE49-F238E27FC236}">
                  <a16:creationId xmlns:a16="http://schemas.microsoft.com/office/drawing/2014/main" id="{FDB9D3DA-79A0-4743-B169-42B0206C7917}"/>
                </a:ext>
              </a:extLst>
            </p:cNvPr>
            <p:cNvSpPr/>
            <p:nvPr/>
          </p:nvSpPr>
          <p:spPr>
            <a:xfrm>
              <a:off x="2734595" y="6796948"/>
              <a:ext cx="125637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Pago Completo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8" name="Rectángulo 97">
              <a:extLst>
                <a:ext uri="{FF2B5EF4-FFF2-40B4-BE49-F238E27FC236}">
                  <a16:creationId xmlns:a16="http://schemas.microsoft.com/office/drawing/2014/main" id="{C23ACB03-E850-4859-963B-A4D496E13724}"/>
                </a:ext>
              </a:extLst>
            </p:cNvPr>
            <p:cNvSpPr/>
            <p:nvPr/>
          </p:nvSpPr>
          <p:spPr>
            <a:xfrm>
              <a:off x="2618327" y="6872424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</p:grpSp>
      <p:sp>
        <p:nvSpPr>
          <p:cNvPr id="83" name="Rectángulo 82">
            <a:extLst>
              <a:ext uri="{FF2B5EF4-FFF2-40B4-BE49-F238E27FC236}">
                <a16:creationId xmlns:a16="http://schemas.microsoft.com/office/drawing/2014/main" id="{FF1B5714-D46E-4962-9BD8-8C3EB344E93F}"/>
              </a:ext>
            </a:extLst>
          </p:cNvPr>
          <p:cNvSpPr/>
          <p:nvPr/>
        </p:nvSpPr>
        <p:spPr>
          <a:xfrm>
            <a:off x="551357" y="63750"/>
            <a:ext cx="4148168" cy="107830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07000"/>
              </a:lnSpc>
              <a:spcAft>
                <a:spcPts val="726"/>
              </a:spcAft>
            </a:pPr>
            <a:r>
              <a:rPr lang="es-CL" sz="5988" dirty="0">
                <a:solidFill>
                  <a:schemeClr val="bg1"/>
                </a:solidFill>
                <a:latin typeface="Angelface" pitchFamily="50" charset="0"/>
                <a:ea typeface="Calibri" panose="020F0502020204030204" pitchFamily="34" charset="0"/>
                <a:cs typeface="Times New Roman" panose="02020603050405020304" pitchFamily="18" charset="0"/>
              </a:rPr>
              <a:t>Ordenes de Venta</a:t>
            </a:r>
            <a:endParaRPr lang="es-CL" sz="6532" dirty="0">
              <a:solidFill>
                <a:schemeClr val="bg1"/>
              </a:solidFill>
              <a:latin typeface="Angelface" pitchFamily="50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101" name="Rectángulo: esquinas redondeadas 100">
            <a:extLst>
              <a:ext uri="{FF2B5EF4-FFF2-40B4-BE49-F238E27FC236}">
                <a16:creationId xmlns:a16="http://schemas.microsoft.com/office/drawing/2014/main" id="{0A155951-9671-4EA6-9BA5-4894C98CB333}"/>
              </a:ext>
            </a:extLst>
          </p:cNvPr>
          <p:cNvSpPr/>
          <p:nvPr/>
        </p:nvSpPr>
        <p:spPr>
          <a:xfrm>
            <a:off x="473237" y="1582469"/>
            <a:ext cx="4223447" cy="604994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111" name="Rectángulo: esquinas redondeadas 110">
            <a:extLst>
              <a:ext uri="{FF2B5EF4-FFF2-40B4-BE49-F238E27FC236}">
                <a16:creationId xmlns:a16="http://schemas.microsoft.com/office/drawing/2014/main" id="{2F0F5CEE-A183-4B39-8715-F1C8F735566B}"/>
              </a:ext>
            </a:extLst>
          </p:cNvPr>
          <p:cNvSpPr/>
          <p:nvPr/>
        </p:nvSpPr>
        <p:spPr>
          <a:xfrm>
            <a:off x="524368" y="3850804"/>
            <a:ext cx="4115236" cy="1279658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113" name="Rectángulo: esquinas redondeadas 112">
            <a:extLst>
              <a:ext uri="{FF2B5EF4-FFF2-40B4-BE49-F238E27FC236}">
                <a16:creationId xmlns:a16="http://schemas.microsoft.com/office/drawing/2014/main" id="{907035ED-50C6-4207-BD92-D5027B05F656}"/>
              </a:ext>
            </a:extLst>
          </p:cNvPr>
          <p:cNvSpPr/>
          <p:nvPr/>
        </p:nvSpPr>
        <p:spPr>
          <a:xfrm>
            <a:off x="521789" y="6431097"/>
            <a:ext cx="4115236" cy="762266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</p:spTree>
    <p:extLst>
      <p:ext uri="{BB962C8B-B14F-4D97-AF65-F5344CB8AC3E}">
        <p14:creationId xmlns:p14="http://schemas.microsoft.com/office/powerpoint/2010/main" val="3106638418"/>
      </p:ext>
    </p:extLst>
  </p:cSld>
  <p:clrMapOvr>
    <a:masterClrMapping/>
  </p:clrMapOvr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4" name="Imagen 113">
            <a:extLst>
              <a:ext uri="{FF2B5EF4-FFF2-40B4-BE49-F238E27FC236}">
                <a16:creationId xmlns:a16="http://schemas.microsoft.com/office/drawing/2014/main" id="{E2C72D66-3C05-40F4-818E-4CB8631B94FA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26633" t="9514" r="29569" b="27352"/>
          <a:stretch/>
        </p:blipFill>
        <p:spPr>
          <a:xfrm rot="16200000">
            <a:off x="2185505" y="-1998928"/>
            <a:ext cx="697876" cy="5068891"/>
          </a:xfrm>
          <a:prstGeom prst="rect">
            <a:avLst/>
          </a:prstGeom>
        </p:spPr>
      </p:pic>
      <p:sp>
        <p:nvSpPr>
          <p:cNvPr id="112" name="Rectángulo: esquinas redondeadas 111">
            <a:extLst>
              <a:ext uri="{FF2B5EF4-FFF2-40B4-BE49-F238E27FC236}">
                <a16:creationId xmlns:a16="http://schemas.microsoft.com/office/drawing/2014/main" id="{E115D612-3661-42A9-A486-91A7B88EA55F}"/>
              </a:ext>
            </a:extLst>
          </p:cNvPr>
          <p:cNvSpPr/>
          <p:nvPr/>
        </p:nvSpPr>
        <p:spPr>
          <a:xfrm>
            <a:off x="440504" y="6367648"/>
            <a:ext cx="4290148" cy="890633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110" name="Rectángulo: esquinas redondeadas 109">
            <a:extLst>
              <a:ext uri="{FF2B5EF4-FFF2-40B4-BE49-F238E27FC236}">
                <a16:creationId xmlns:a16="http://schemas.microsoft.com/office/drawing/2014/main" id="{9B78243E-FF09-471B-A928-593DCFE6BCF1}"/>
              </a:ext>
            </a:extLst>
          </p:cNvPr>
          <p:cNvSpPr/>
          <p:nvPr/>
        </p:nvSpPr>
        <p:spPr>
          <a:xfrm>
            <a:off x="440505" y="3776826"/>
            <a:ext cx="4290148" cy="1439386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84" name="Rectángulo: esquinas redondeadas 83">
            <a:extLst>
              <a:ext uri="{FF2B5EF4-FFF2-40B4-BE49-F238E27FC236}">
                <a16:creationId xmlns:a16="http://schemas.microsoft.com/office/drawing/2014/main" id="{AD7414DD-8DE6-45B8-8112-9BDDF0B186AF}"/>
              </a:ext>
            </a:extLst>
          </p:cNvPr>
          <p:cNvSpPr/>
          <p:nvPr/>
        </p:nvSpPr>
        <p:spPr>
          <a:xfrm>
            <a:off x="420001" y="1536627"/>
            <a:ext cx="4310651" cy="697874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2" name="Rectángulo: esquinas redondeadas 1">
            <a:extLst>
              <a:ext uri="{FF2B5EF4-FFF2-40B4-BE49-F238E27FC236}">
                <a16:creationId xmlns:a16="http://schemas.microsoft.com/office/drawing/2014/main" id="{99FF4510-806D-4AC7-8D73-69B355A697B8}"/>
              </a:ext>
            </a:extLst>
          </p:cNvPr>
          <p:cNvSpPr/>
          <p:nvPr/>
        </p:nvSpPr>
        <p:spPr>
          <a:xfrm>
            <a:off x="1308997" y="1142665"/>
            <a:ext cx="1021080" cy="217998"/>
          </a:xfrm>
          <a:prstGeom prst="roundRect">
            <a:avLst>
              <a:gd name="adj" fmla="val 0"/>
            </a:avLst>
          </a:prstGeom>
          <a:noFill/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4" name="Rectángulo 3">
            <a:extLst>
              <a:ext uri="{FF2B5EF4-FFF2-40B4-BE49-F238E27FC236}">
                <a16:creationId xmlns:a16="http://schemas.microsoft.com/office/drawing/2014/main" id="{2AFB77A1-E7B9-4F47-9144-3CC7BDF7EE3D}"/>
              </a:ext>
            </a:extLst>
          </p:cNvPr>
          <p:cNvSpPr/>
          <p:nvPr/>
        </p:nvSpPr>
        <p:spPr>
          <a:xfrm>
            <a:off x="440504" y="1056234"/>
            <a:ext cx="1021080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N.º Pedido</a:t>
            </a:r>
            <a:endParaRPr lang="es-CL" dirty="0">
              <a:effectLst/>
              <a:latin typeface="Akazan Lt" panose="02000506020000020003" pitchFamily="2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5" name="Rectángulo: esquinas redondeadas 4">
            <a:extLst>
              <a:ext uri="{FF2B5EF4-FFF2-40B4-BE49-F238E27FC236}">
                <a16:creationId xmlns:a16="http://schemas.microsoft.com/office/drawing/2014/main" id="{2842A9BB-0E44-4F1E-97DD-EF7322732B51}"/>
              </a:ext>
            </a:extLst>
          </p:cNvPr>
          <p:cNvSpPr/>
          <p:nvPr/>
        </p:nvSpPr>
        <p:spPr>
          <a:xfrm>
            <a:off x="3675604" y="1142059"/>
            <a:ext cx="1021080" cy="217998"/>
          </a:xfrm>
          <a:prstGeom prst="roundRect">
            <a:avLst>
              <a:gd name="adj" fmla="val 0"/>
            </a:avLst>
          </a:prstGeom>
          <a:noFill/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6" name="Rectángulo 5">
            <a:extLst>
              <a:ext uri="{FF2B5EF4-FFF2-40B4-BE49-F238E27FC236}">
                <a16:creationId xmlns:a16="http://schemas.microsoft.com/office/drawing/2014/main" id="{7F3D37A6-278E-4B2C-8776-6E7C1A84784E}"/>
              </a:ext>
            </a:extLst>
          </p:cNvPr>
          <p:cNvSpPr/>
          <p:nvPr/>
        </p:nvSpPr>
        <p:spPr>
          <a:xfrm>
            <a:off x="3079506" y="1063864"/>
            <a:ext cx="1021080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Fecha</a:t>
            </a:r>
          </a:p>
        </p:txBody>
      </p:sp>
      <p:grpSp>
        <p:nvGrpSpPr>
          <p:cNvPr id="17" name="Grupo 16">
            <a:extLst>
              <a:ext uri="{FF2B5EF4-FFF2-40B4-BE49-F238E27FC236}">
                <a16:creationId xmlns:a16="http://schemas.microsoft.com/office/drawing/2014/main" id="{A1221EF0-FDFE-48C3-A647-6370BEFC3A9F}"/>
              </a:ext>
            </a:extLst>
          </p:cNvPr>
          <p:cNvGrpSpPr/>
          <p:nvPr/>
        </p:nvGrpSpPr>
        <p:grpSpPr>
          <a:xfrm>
            <a:off x="428996" y="1535416"/>
            <a:ext cx="4190338" cy="715275"/>
            <a:chOff x="461175" y="1120552"/>
            <a:chExt cx="4190338" cy="715275"/>
          </a:xfrm>
        </p:grpSpPr>
        <p:sp>
          <p:nvSpPr>
            <p:cNvPr id="8" name="Rectángulo 7">
              <a:extLst>
                <a:ext uri="{FF2B5EF4-FFF2-40B4-BE49-F238E27FC236}">
                  <a16:creationId xmlns:a16="http://schemas.microsoft.com/office/drawing/2014/main" id="{9A52EE84-0DE8-4F26-AD5E-3CE20593F425}"/>
                </a:ext>
              </a:extLst>
            </p:cNvPr>
            <p:cNvSpPr/>
            <p:nvPr/>
          </p:nvSpPr>
          <p:spPr>
            <a:xfrm>
              <a:off x="477077" y="1120552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Cliente: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" name="Rectángulo 8">
              <a:extLst>
                <a:ext uri="{FF2B5EF4-FFF2-40B4-BE49-F238E27FC236}">
                  <a16:creationId xmlns:a16="http://schemas.microsoft.com/office/drawing/2014/main" id="{0293D1B7-439B-4947-A5F0-41627F3784A1}"/>
                </a:ext>
              </a:extLst>
            </p:cNvPr>
            <p:cNvSpPr/>
            <p:nvPr/>
          </p:nvSpPr>
          <p:spPr>
            <a:xfrm>
              <a:off x="461175" y="1452518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Teléfono: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10" name="Rectángulo 9">
              <a:extLst>
                <a:ext uri="{FF2B5EF4-FFF2-40B4-BE49-F238E27FC236}">
                  <a16:creationId xmlns:a16="http://schemas.microsoft.com/office/drawing/2014/main" id="{18CEE0AE-BC72-4F64-89A2-783C42213717}"/>
                </a:ext>
              </a:extLst>
            </p:cNvPr>
            <p:cNvSpPr/>
            <p:nvPr/>
          </p:nvSpPr>
          <p:spPr>
            <a:xfrm>
              <a:off x="2542395" y="1460468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Celular: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12" name="Conector recto 11">
              <a:extLst>
                <a:ext uri="{FF2B5EF4-FFF2-40B4-BE49-F238E27FC236}">
                  <a16:creationId xmlns:a16="http://schemas.microsoft.com/office/drawing/2014/main" id="{44FD2E21-B38E-48E6-8AF0-3E3DE6E69487}"/>
                </a:ext>
              </a:extLst>
            </p:cNvPr>
            <p:cNvCxnSpPr/>
            <p:nvPr/>
          </p:nvCxnSpPr>
          <p:spPr>
            <a:xfrm>
              <a:off x="1089328" y="1380954"/>
              <a:ext cx="3562185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Conector recto 12">
              <a:extLst>
                <a:ext uri="{FF2B5EF4-FFF2-40B4-BE49-F238E27FC236}">
                  <a16:creationId xmlns:a16="http://schemas.microsoft.com/office/drawing/2014/main" id="{FF0615F5-297B-42CC-9227-B689F664423A}"/>
                </a:ext>
              </a:extLst>
            </p:cNvPr>
            <p:cNvCxnSpPr>
              <a:cxnSpLocks/>
            </p:cNvCxnSpPr>
            <p:nvPr/>
          </p:nvCxnSpPr>
          <p:spPr>
            <a:xfrm>
              <a:off x="1194019" y="1700333"/>
              <a:ext cx="1348376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" name="Conector recto 14">
              <a:extLst>
                <a:ext uri="{FF2B5EF4-FFF2-40B4-BE49-F238E27FC236}">
                  <a16:creationId xmlns:a16="http://schemas.microsoft.com/office/drawing/2014/main" id="{BD48C7B8-5CAC-4F82-9216-C8AB344C1EF2}"/>
                </a:ext>
              </a:extLst>
            </p:cNvPr>
            <p:cNvCxnSpPr>
              <a:cxnSpLocks/>
            </p:cNvCxnSpPr>
            <p:nvPr/>
          </p:nvCxnSpPr>
          <p:spPr>
            <a:xfrm>
              <a:off x="3228230" y="1700333"/>
              <a:ext cx="1423283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7" name="Grupo 26">
            <a:extLst>
              <a:ext uri="{FF2B5EF4-FFF2-40B4-BE49-F238E27FC236}">
                <a16:creationId xmlns:a16="http://schemas.microsoft.com/office/drawing/2014/main" id="{D011FB4B-7475-4BE9-A358-6DA41A8D12AD}"/>
              </a:ext>
            </a:extLst>
          </p:cNvPr>
          <p:cNvGrpSpPr/>
          <p:nvPr/>
        </p:nvGrpSpPr>
        <p:grpSpPr>
          <a:xfrm>
            <a:off x="899417" y="2332501"/>
            <a:ext cx="3359980" cy="319046"/>
            <a:chOff x="864702" y="1908569"/>
            <a:chExt cx="3359980" cy="319046"/>
          </a:xfrm>
        </p:grpSpPr>
        <p:sp>
          <p:nvSpPr>
            <p:cNvPr id="19" name="Rectángulo: esquinas redondeadas 18">
              <a:extLst>
                <a:ext uri="{FF2B5EF4-FFF2-40B4-BE49-F238E27FC236}">
                  <a16:creationId xmlns:a16="http://schemas.microsoft.com/office/drawing/2014/main" id="{90C1F828-0023-4BD0-AE55-1A1D3BABD5CA}"/>
                </a:ext>
              </a:extLst>
            </p:cNvPr>
            <p:cNvSpPr/>
            <p:nvPr/>
          </p:nvSpPr>
          <p:spPr>
            <a:xfrm>
              <a:off x="888509" y="1931042"/>
              <a:ext cx="3336173" cy="267576"/>
            </a:xfrm>
            <a:prstGeom prst="roundRect">
              <a:avLst>
                <a:gd name="adj" fmla="val 3808"/>
              </a:avLst>
            </a:prstGeom>
            <a:solidFill>
              <a:srgbClr val="E5EBF7"/>
            </a:solidFill>
            <a:ln w="6350"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20" name="Rectángulo 19">
              <a:extLst>
                <a:ext uri="{FF2B5EF4-FFF2-40B4-BE49-F238E27FC236}">
                  <a16:creationId xmlns:a16="http://schemas.microsoft.com/office/drawing/2014/main" id="{56986F0A-658A-4DCF-8EF6-0F185C7C5060}"/>
                </a:ext>
              </a:extLst>
            </p:cNvPr>
            <p:cNvSpPr/>
            <p:nvPr/>
          </p:nvSpPr>
          <p:spPr>
            <a:xfrm>
              <a:off x="864702" y="1910995"/>
              <a:ext cx="140708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Tipo de Servicio: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21" name="Rectángulo 20">
              <a:extLst>
                <a:ext uri="{FF2B5EF4-FFF2-40B4-BE49-F238E27FC236}">
                  <a16:creationId xmlns:a16="http://schemas.microsoft.com/office/drawing/2014/main" id="{6492D76D-BD6D-4616-9DE0-599FC92A6658}"/>
                </a:ext>
              </a:extLst>
            </p:cNvPr>
            <p:cNvSpPr/>
            <p:nvPr/>
          </p:nvSpPr>
          <p:spPr>
            <a:xfrm>
              <a:off x="1993616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2" name="Rectángulo 21">
              <a:extLst>
                <a:ext uri="{FF2B5EF4-FFF2-40B4-BE49-F238E27FC236}">
                  <a16:creationId xmlns:a16="http://schemas.microsoft.com/office/drawing/2014/main" id="{BE82BD38-E445-4696-A0AB-597A418C5665}"/>
                </a:ext>
              </a:extLst>
            </p:cNvPr>
            <p:cNvSpPr/>
            <p:nvPr/>
          </p:nvSpPr>
          <p:spPr>
            <a:xfrm>
              <a:off x="2072635" y="1908569"/>
              <a:ext cx="654616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Costura</a:t>
              </a:r>
            </a:p>
          </p:txBody>
        </p:sp>
        <p:sp>
          <p:nvSpPr>
            <p:cNvPr id="23" name="Rectángulo 22">
              <a:extLst>
                <a:ext uri="{FF2B5EF4-FFF2-40B4-BE49-F238E27FC236}">
                  <a16:creationId xmlns:a16="http://schemas.microsoft.com/office/drawing/2014/main" id="{68F4B250-3831-418F-BFC4-D431DBC2CA70}"/>
                </a:ext>
              </a:extLst>
            </p:cNvPr>
            <p:cNvSpPr/>
            <p:nvPr/>
          </p:nvSpPr>
          <p:spPr>
            <a:xfrm>
              <a:off x="2660329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4" name="Rectángulo 23">
              <a:extLst>
                <a:ext uri="{FF2B5EF4-FFF2-40B4-BE49-F238E27FC236}">
                  <a16:creationId xmlns:a16="http://schemas.microsoft.com/office/drawing/2014/main" id="{4AA89D6B-DBBA-402D-AEBE-71E144A67F00}"/>
                </a:ext>
              </a:extLst>
            </p:cNvPr>
            <p:cNvSpPr/>
            <p:nvPr/>
          </p:nvSpPr>
          <p:spPr>
            <a:xfrm>
              <a:off x="2750460" y="1915094"/>
              <a:ext cx="81676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Confección</a:t>
              </a:r>
            </a:p>
          </p:txBody>
        </p:sp>
        <p:sp>
          <p:nvSpPr>
            <p:cNvPr id="25" name="Rectángulo 24">
              <a:extLst>
                <a:ext uri="{FF2B5EF4-FFF2-40B4-BE49-F238E27FC236}">
                  <a16:creationId xmlns:a16="http://schemas.microsoft.com/office/drawing/2014/main" id="{E35C0224-B0B5-4F53-8A83-F99AB3741D53}"/>
                </a:ext>
              </a:extLst>
            </p:cNvPr>
            <p:cNvSpPr/>
            <p:nvPr/>
          </p:nvSpPr>
          <p:spPr>
            <a:xfrm>
              <a:off x="3522045" y="2000787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6" name="Rectángulo 25">
              <a:extLst>
                <a:ext uri="{FF2B5EF4-FFF2-40B4-BE49-F238E27FC236}">
                  <a16:creationId xmlns:a16="http://schemas.microsoft.com/office/drawing/2014/main" id="{6D0BC1E9-E235-4F61-AC23-ACA0B4CF88CA}"/>
                </a:ext>
              </a:extLst>
            </p:cNvPr>
            <p:cNvSpPr/>
            <p:nvPr/>
          </p:nvSpPr>
          <p:spPr>
            <a:xfrm>
              <a:off x="3612029" y="1915094"/>
              <a:ext cx="552402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Otros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sp>
        <p:nvSpPr>
          <p:cNvPr id="28" name="Rectángulo 27">
            <a:extLst>
              <a:ext uri="{FF2B5EF4-FFF2-40B4-BE49-F238E27FC236}">
                <a16:creationId xmlns:a16="http://schemas.microsoft.com/office/drawing/2014/main" id="{68588BD4-AE96-4CF9-9C4B-24A6D79FE99D}"/>
              </a:ext>
            </a:extLst>
          </p:cNvPr>
          <p:cNvSpPr/>
          <p:nvPr/>
        </p:nvSpPr>
        <p:spPr>
          <a:xfrm>
            <a:off x="354701" y="2633649"/>
            <a:ext cx="2183733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Descripción del Servicio:</a:t>
            </a:r>
            <a:endParaRPr lang="es-CL" dirty="0">
              <a:effectLst/>
              <a:latin typeface="Akazan Lt" panose="02000506020000020003" pitchFamily="2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pic>
        <p:nvPicPr>
          <p:cNvPr id="30" name="Imagen 29">
            <a:extLst>
              <a:ext uri="{FF2B5EF4-FFF2-40B4-BE49-F238E27FC236}">
                <a16:creationId xmlns:a16="http://schemas.microsoft.com/office/drawing/2014/main" id="{3E931A31-DC47-4A40-8DA9-8FC83A9306DD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203" t="66278" r="8673" b="23449"/>
          <a:stretch/>
        </p:blipFill>
        <p:spPr>
          <a:xfrm>
            <a:off x="440505" y="2944813"/>
            <a:ext cx="4301657" cy="738769"/>
          </a:xfrm>
          <a:prstGeom prst="rect">
            <a:avLst/>
          </a:prstGeom>
        </p:spPr>
      </p:pic>
      <p:grpSp>
        <p:nvGrpSpPr>
          <p:cNvPr id="76" name="Grupo 75">
            <a:extLst>
              <a:ext uri="{FF2B5EF4-FFF2-40B4-BE49-F238E27FC236}">
                <a16:creationId xmlns:a16="http://schemas.microsoft.com/office/drawing/2014/main" id="{EBD2F4EC-A8BF-4680-A871-AD5F1ACFA33A}"/>
              </a:ext>
            </a:extLst>
          </p:cNvPr>
          <p:cNvGrpSpPr/>
          <p:nvPr/>
        </p:nvGrpSpPr>
        <p:grpSpPr>
          <a:xfrm>
            <a:off x="513147" y="3825721"/>
            <a:ext cx="4187950" cy="1277269"/>
            <a:chOff x="425691" y="4023521"/>
            <a:chExt cx="4187950" cy="1277269"/>
          </a:xfrm>
        </p:grpSpPr>
        <p:sp>
          <p:nvSpPr>
            <p:cNvPr id="39" name="Rectángulo 38">
              <a:extLst>
                <a:ext uri="{FF2B5EF4-FFF2-40B4-BE49-F238E27FC236}">
                  <a16:creationId xmlns:a16="http://schemas.microsoft.com/office/drawing/2014/main" id="{02E4A93C-8F9C-4884-B2B6-80528735D3E3}"/>
                </a:ext>
              </a:extLst>
            </p:cNvPr>
            <p:cNvSpPr/>
            <p:nvPr/>
          </p:nvSpPr>
          <p:spPr>
            <a:xfrm>
              <a:off x="425691" y="4023521"/>
              <a:ext cx="118105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Ficha de Medidas</a:t>
              </a:r>
            </a:p>
          </p:txBody>
        </p:sp>
        <p:sp>
          <p:nvSpPr>
            <p:cNvPr id="41" name="Rectángulo 40">
              <a:extLst>
                <a:ext uri="{FF2B5EF4-FFF2-40B4-BE49-F238E27FC236}">
                  <a16:creationId xmlns:a16="http://schemas.microsoft.com/office/drawing/2014/main" id="{92B9E128-7B4C-45E7-9BA8-B9EA85687B92}"/>
                </a:ext>
              </a:extLst>
            </p:cNvPr>
            <p:cNvSpPr/>
            <p:nvPr/>
          </p:nvSpPr>
          <p:spPr>
            <a:xfrm>
              <a:off x="754528" y="4254831"/>
              <a:ext cx="66475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H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ombros</a:t>
              </a:r>
            </a:p>
          </p:txBody>
        </p:sp>
        <p:grpSp>
          <p:nvGrpSpPr>
            <p:cNvPr id="53" name="Grupo 52">
              <a:extLst>
                <a:ext uri="{FF2B5EF4-FFF2-40B4-BE49-F238E27FC236}">
                  <a16:creationId xmlns:a16="http://schemas.microsoft.com/office/drawing/2014/main" id="{F280F20A-CEEA-4B75-946C-268CF551042A}"/>
                </a:ext>
              </a:extLst>
            </p:cNvPr>
            <p:cNvGrpSpPr/>
            <p:nvPr/>
          </p:nvGrpSpPr>
          <p:grpSpPr>
            <a:xfrm>
              <a:off x="499785" y="4324233"/>
              <a:ext cx="319496" cy="903494"/>
              <a:chOff x="499785" y="4324233"/>
              <a:chExt cx="319496" cy="903494"/>
            </a:xfrm>
          </p:grpSpPr>
          <p:sp>
            <p:nvSpPr>
              <p:cNvPr id="40" name="Rectángulo 39">
                <a:extLst>
                  <a:ext uri="{FF2B5EF4-FFF2-40B4-BE49-F238E27FC236}">
                    <a16:creationId xmlns:a16="http://schemas.microsoft.com/office/drawing/2014/main" id="{E47B04F6-4E0C-443A-9D7F-51CC3A6E8167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 dirty="0"/>
              </a:p>
            </p:txBody>
          </p:sp>
          <p:sp>
            <p:nvSpPr>
              <p:cNvPr id="42" name="Rectángulo 41">
                <a:extLst>
                  <a:ext uri="{FF2B5EF4-FFF2-40B4-BE49-F238E27FC236}">
                    <a16:creationId xmlns:a16="http://schemas.microsoft.com/office/drawing/2014/main" id="{E0D8D7D1-E8A9-477D-BB59-7D4037A10AD8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3" name="Rectángulo 42">
                <a:extLst>
                  <a:ext uri="{FF2B5EF4-FFF2-40B4-BE49-F238E27FC236}">
                    <a16:creationId xmlns:a16="http://schemas.microsoft.com/office/drawing/2014/main" id="{F11EEA12-BB2F-4295-96AC-15AABB2EB594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4" name="Rectángulo 43">
                <a:extLst>
                  <a:ext uri="{FF2B5EF4-FFF2-40B4-BE49-F238E27FC236}">
                    <a16:creationId xmlns:a16="http://schemas.microsoft.com/office/drawing/2014/main" id="{4CA8619C-54F1-4E1B-8AD0-2AB97850AF39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5" name="Rectángulo 44">
                <a:extLst>
                  <a:ext uri="{FF2B5EF4-FFF2-40B4-BE49-F238E27FC236}">
                    <a16:creationId xmlns:a16="http://schemas.microsoft.com/office/drawing/2014/main" id="{A892E23F-412E-4C2B-BF07-19DEFB875F6D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48" name="Rectángulo 47">
              <a:extLst>
                <a:ext uri="{FF2B5EF4-FFF2-40B4-BE49-F238E27FC236}">
                  <a16:creationId xmlns:a16="http://schemas.microsoft.com/office/drawing/2014/main" id="{F61B7A8A-9FD8-4CD0-98C1-D19A7D442815}"/>
                </a:ext>
              </a:extLst>
            </p:cNvPr>
            <p:cNvSpPr/>
            <p:nvPr/>
          </p:nvSpPr>
          <p:spPr>
            <a:xfrm>
              <a:off x="754528" y="4446790"/>
              <a:ext cx="66475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Busto</a:t>
              </a:r>
            </a:p>
          </p:txBody>
        </p:sp>
        <p:sp>
          <p:nvSpPr>
            <p:cNvPr id="49" name="Rectángulo 48">
              <a:extLst>
                <a:ext uri="{FF2B5EF4-FFF2-40B4-BE49-F238E27FC236}">
                  <a16:creationId xmlns:a16="http://schemas.microsoft.com/office/drawing/2014/main" id="{CB2C72A1-AB47-4A03-B163-24BB2C1F201C}"/>
                </a:ext>
              </a:extLst>
            </p:cNvPr>
            <p:cNvSpPr/>
            <p:nvPr/>
          </p:nvSpPr>
          <p:spPr>
            <a:xfrm>
              <a:off x="754528" y="4627222"/>
              <a:ext cx="934027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Larg</a:t>
              </a: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 Espalda</a:t>
              </a:r>
            </a:p>
          </p:txBody>
        </p:sp>
        <p:sp>
          <p:nvSpPr>
            <p:cNvPr id="50" name="Rectángulo 49">
              <a:extLst>
                <a:ext uri="{FF2B5EF4-FFF2-40B4-BE49-F238E27FC236}">
                  <a16:creationId xmlns:a16="http://schemas.microsoft.com/office/drawing/2014/main" id="{C5BC14CB-F47E-4D58-8F68-DDE41F381913}"/>
                </a:ext>
              </a:extLst>
            </p:cNvPr>
            <p:cNvSpPr/>
            <p:nvPr/>
          </p:nvSpPr>
          <p:spPr>
            <a:xfrm>
              <a:off x="754528" y="4819750"/>
              <a:ext cx="934027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Busto</a:t>
              </a:r>
            </a:p>
          </p:txBody>
        </p:sp>
        <p:sp>
          <p:nvSpPr>
            <p:cNvPr id="52" name="Rectángulo 51">
              <a:extLst>
                <a:ext uri="{FF2B5EF4-FFF2-40B4-BE49-F238E27FC236}">
                  <a16:creationId xmlns:a16="http://schemas.microsoft.com/office/drawing/2014/main" id="{39884370-F146-4FD9-9DE4-63D0F5CF1CFD}"/>
                </a:ext>
              </a:extLst>
            </p:cNvPr>
            <p:cNvSpPr/>
            <p:nvPr/>
          </p:nvSpPr>
          <p:spPr>
            <a:xfrm>
              <a:off x="763644" y="5019073"/>
              <a:ext cx="54205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</a:t>
              </a:r>
            </a:p>
          </p:txBody>
        </p:sp>
        <p:grpSp>
          <p:nvGrpSpPr>
            <p:cNvPr id="54" name="Grupo 53">
              <a:extLst>
                <a:ext uri="{FF2B5EF4-FFF2-40B4-BE49-F238E27FC236}">
                  <a16:creationId xmlns:a16="http://schemas.microsoft.com/office/drawing/2014/main" id="{899D3852-9FE5-4802-ABAC-63F149199D1B}"/>
                </a:ext>
              </a:extLst>
            </p:cNvPr>
            <p:cNvGrpSpPr/>
            <p:nvPr/>
          </p:nvGrpSpPr>
          <p:grpSpPr>
            <a:xfrm>
              <a:off x="1603520" y="4324233"/>
              <a:ext cx="319496" cy="903494"/>
              <a:chOff x="499785" y="4324233"/>
              <a:chExt cx="319496" cy="903494"/>
            </a:xfrm>
          </p:grpSpPr>
          <p:sp>
            <p:nvSpPr>
              <p:cNvPr id="55" name="Rectángulo 54">
                <a:extLst>
                  <a:ext uri="{FF2B5EF4-FFF2-40B4-BE49-F238E27FC236}">
                    <a16:creationId xmlns:a16="http://schemas.microsoft.com/office/drawing/2014/main" id="{B9500116-F8A0-4B60-A41D-DDA61DAD96E1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6" name="Rectángulo 55">
                <a:extLst>
                  <a:ext uri="{FF2B5EF4-FFF2-40B4-BE49-F238E27FC236}">
                    <a16:creationId xmlns:a16="http://schemas.microsoft.com/office/drawing/2014/main" id="{32936542-49CC-49B3-82EB-7BF61A120F45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7" name="Rectángulo 56">
                <a:extLst>
                  <a:ext uri="{FF2B5EF4-FFF2-40B4-BE49-F238E27FC236}">
                    <a16:creationId xmlns:a16="http://schemas.microsoft.com/office/drawing/2014/main" id="{8750774D-2064-4D64-A3A9-4DF20C839018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8" name="Rectángulo 57">
                <a:extLst>
                  <a:ext uri="{FF2B5EF4-FFF2-40B4-BE49-F238E27FC236}">
                    <a16:creationId xmlns:a16="http://schemas.microsoft.com/office/drawing/2014/main" id="{83283F80-022F-44A8-A5C5-F600B41761E0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9" name="Rectángulo 58">
                <a:extLst>
                  <a:ext uri="{FF2B5EF4-FFF2-40B4-BE49-F238E27FC236}">
                    <a16:creationId xmlns:a16="http://schemas.microsoft.com/office/drawing/2014/main" id="{B3B65F57-430F-44F5-B56A-77EC86B78C32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60" name="Rectángulo 59">
              <a:extLst>
                <a:ext uri="{FF2B5EF4-FFF2-40B4-BE49-F238E27FC236}">
                  <a16:creationId xmlns:a16="http://schemas.microsoft.com/office/drawing/2014/main" id="{6466DA8E-C652-4658-9DE6-CC4010FF4254}"/>
                </a:ext>
              </a:extLst>
            </p:cNvPr>
            <p:cNvSpPr/>
            <p:nvPr/>
          </p:nvSpPr>
          <p:spPr>
            <a:xfrm>
              <a:off x="1857045" y="4249221"/>
              <a:ext cx="140225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Frente </a:t>
              </a:r>
            </a:p>
          </p:txBody>
        </p:sp>
        <p:sp>
          <p:nvSpPr>
            <p:cNvPr id="61" name="Rectángulo 60">
              <a:extLst>
                <a:ext uri="{FF2B5EF4-FFF2-40B4-BE49-F238E27FC236}">
                  <a16:creationId xmlns:a16="http://schemas.microsoft.com/office/drawing/2014/main" id="{31371062-0AD6-4B71-A228-5A8B2CD3F31E}"/>
                </a:ext>
              </a:extLst>
            </p:cNvPr>
            <p:cNvSpPr/>
            <p:nvPr/>
          </p:nvSpPr>
          <p:spPr>
            <a:xfrm>
              <a:off x="1857045" y="4448480"/>
              <a:ext cx="1327750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Costado</a:t>
              </a:r>
            </a:p>
          </p:txBody>
        </p:sp>
        <p:sp>
          <p:nvSpPr>
            <p:cNvPr id="62" name="Rectángulo 61">
              <a:extLst>
                <a:ext uri="{FF2B5EF4-FFF2-40B4-BE49-F238E27FC236}">
                  <a16:creationId xmlns:a16="http://schemas.microsoft.com/office/drawing/2014/main" id="{5A4E51EF-8D78-4EC7-9B0F-BE0BEA9BB197}"/>
                </a:ext>
              </a:extLst>
            </p:cNvPr>
            <p:cNvSpPr/>
            <p:nvPr/>
          </p:nvSpPr>
          <p:spPr>
            <a:xfrm>
              <a:off x="1867696" y="4627222"/>
              <a:ext cx="60857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Cadera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63" name="Rectángulo 62">
              <a:extLst>
                <a:ext uri="{FF2B5EF4-FFF2-40B4-BE49-F238E27FC236}">
                  <a16:creationId xmlns:a16="http://schemas.microsoft.com/office/drawing/2014/main" id="{14010947-628E-4464-9589-CBFF26BCD86C}"/>
                </a:ext>
              </a:extLst>
            </p:cNvPr>
            <p:cNvSpPr/>
            <p:nvPr/>
          </p:nvSpPr>
          <p:spPr>
            <a:xfrm>
              <a:off x="1867696" y="4813319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Rodilla</a:t>
              </a:r>
            </a:p>
          </p:txBody>
        </p:sp>
        <p:sp>
          <p:nvSpPr>
            <p:cNvPr id="64" name="Rectángulo 63">
              <a:extLst>
                <a:ext uri="{FF2B5EF4-FFF2-40B4-BE49-F238E27FC236}">
                  <a16:creationId xmlns:a16="http://schemas.microsoft.com/office/drawing/2014/main" id="{B9F5A617-31DA-4B42-AA9F-20464752E28F}"/>
                </a:ext>
              </a:extLst>
            </p:cNvPr>
            <p:cNvSpPr/>
            <p:nvPr/>
          </p:nvSpPr>
          <p:spPr>
            <a:xfrm>
              <a:off x="1862655" y="5016100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Rodilla</a:t>
              </a:r>
            </a:p>
          </p:txBody>
        </p:sp>
        <p:grpSp>
          <p:nvGrpSpPr>
            <p:cNvPr id="65" name="Grupo 64">
              <a:extLst>
                <a:ext uri="{FF2B5EF4-FFF2-40B4-BE49-F238E27FC236}">
                  <a16:creationId xmlns:a16="http://schemas.microsoft.com/office/drawing/2014/main" id="{320CD5EF-93F7-494C-8D7A-6A0B8DEABED7}"/>
                </a:ext>
              </a:extLst>
            </p:cNvPr>
            <p:cNvGrpSpPr/>
            <p:nvPr/>
          </p:nvGrpSpPr>
          <p:grpSpPr>
            <a:xfrm>
              <a:off x="3122565" y="4330398"/>
              <a:ext cx="319496" cy="903494"/>
              <a:chOff x="499785" y="4324233"/>
              <a:chExt cx="319496" cy="903494"/>
            </a:xfrm>
          </p:grpSpPr>
          <p:sp>
            <p:nvSpPr>
              <p:cNvPr id="66" name="Rectángulo 65">
                <a:extLst>
                  <a:ext uri="{FF2B5EF4-FFF2-40B4-BE49-F238E27FC236}">
                    <a16:creationId xmlns:a16="http://schemas.microsoft.com/office/drawing/2014/main" id="{F5AFC7C4-3C8D-4234-9F99-591641CB149C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7" name="Rectángulo 66">
                <a:extLst>
                  <a:ext uri="{FF2B5EF4-FFF2-40B4-BE49-F238E27FC236}">
                    <a16:creationId xmlns:a16="http://schemas.microsoft.com/office/drawing/2014/main" id="{672EC4D9-7968-40EF-8E37-0AB1B0B57B4D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8" name="Rectángulo 67">
                <a:extLst>
                  <a:ext uri="{FF2B5EF4-FFF2-40B4-BE49-F238E27FC236}">
                    <a16:creationId xmlns:a16="http://schemas.microsoft.com/office/drawing/2014/main" id="{79992F34-89A5-437A-A008-60DF00CD58FB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9" name="Rectángulo 68">
                <a:extLst>
                  <a:ext uri="{FF2B5EF4-FFF2-40B4-BE49-F238E27FC236}">
                    <a16:creationId xmlns:a16="http://schemas.microsoft.com/office/drawing/2014/main" id="{5A44A7C8-1EF2-4BA3-A253-805C71A8205A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70" name="Rectángulo 69">
                <a:extLst>
                  <a:ext uri="{FF2B5EF4-FFF2-40B4-BE49-F238E27FC236}">
                    <a16:creationId xmlns:a16="http://schemas.microsoft.com/office/drawing/2014/main" id="{9FCEB1F4-D108-40F4-9C61-46A7811EF12A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71" name="Rectángulo 70">
              <a:extLst>
                <a:ext uri="{FF2B5EF4-FFF2-40B4-BE49-F238E27FC236}">
                  <a16:creationId xmlns:a16="http://schemas.microsoft.com/office/drawing/2014/main" id="{7667203C-F86F-4632-8695-E8C8F777376B}"/>
                </a:ext>
              </a:extLst>
            </p:cNvPr>
            <p:cNvSpPr/>
            <p:nvPr/>
          </p:nvSpPr>
          <p:spPr>
            <a:xfrm>
              <a:off x="3391445" y="4257235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Pantalones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2" name="Rectángulo 71">
              <a:extLst>
                <a:ext uri="{FF2B5EF4-FFF2-40B4-BE49-F238E27FC236}">
                  <a16:creationId xmlns:a16="http://schemas.microsoft.com/office/drawing/2014/main" id="{58BFB19A-50EB-45F1-A3CE-85D479F6FF63}"/>
                </a:ext>
              </a:extLst>
            </p:cNvPr>
            <p:cNvSpPr/>
            <p:nvPr/>
          </p:nvSpPr>
          <p:spPr>
            <a:xfrm>
              <a:off x="3392643" y="4443247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Falda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3" name="Rectángulo 72">
              <a:extLst>
                <a:ext uri="{FF2B5EF4-FFF2-40B4-BE49-F238E27FC236}">
                  <a16:creationId xmlns:a16="http://schemas.microsoft.com/office/drawing/2014/main" id="{1D61C0AB-6E23-4955-B604-F5425931A240}"/>
                </a:ext>
              </a:extLst>
            </p:cNvPr>
            <p:cNvSpPr/>
            <p:nvPr/>
          </p:nvSpPr>
          <p:spPr>
            <a:xfrm>
              <a:off x="3388231" y="4632248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Brazos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4" name="Rectángulo 73">
              <a:extLst>
                <a:ext uri="{FF2B5EF4-FFF2-40B4-BE49-F238E27FC236}">
                  <a16:creationId xmlns:a16="http://schemas.microsoft.com/office/drawing/2014/main" id="{82FFD66E-2E43-472B-9751-82F25D60E63F}"/>
                </a:ext>
              </a:extLst>
            </p:cNvPr>
            <p:cNvSpPr/>
            <p:nvPr/>
          </p:nvSpPr>
          <p:spPr>
            <a:xfrm>
              <a:off x="3391445" y="4824776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Brazos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5" name="Rectángulo 74">
              <a:extLst>
                <a:ext uri="{FF2B5EF4-FFF2-40B4-BE49-F238E27FC236}">
                  <a16:creationId xmlns:a16="http://schemas.microsoft.com/office/drawing/2014/main" id="{567DC8AA-44AB-4858-80A5-59093DB9B205}"/>
                </a:ext>
              </a:extLst>
            </p:cNvPr>
            <p:cNvSpPr/>
            <p:nvPr/>
          </p:nvSpPr>
          <p:spPr>
            <a:xfrm>
              <a:off x="3392014" y="5019687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Puños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77" name="Grupo 76">
            <a:extLst>
              <a:ext uri="{FF2B5EF4-FFF2-40B4-BE49-F238E27FC236}">
                <a16:creationId xmlns:a16="http://schemas.microsoft.com/office/drawing/2014/main" id="{E1C409F8-653D-4D9B-BD5A-C6F51AAA093A}"/>
              </a:ext>
            </a:extLst>
          </p:cNvPr>
          <p:cNvGrpSpPr/>
          <p:nvPr/>
        </p:nvGrpSpPr>
        <p:grpSpPr>
          <a:xfrm>
            <a:off x="827247" y="5284367"/>
            <a:ext cx="3869438" cy="314947"/>
            <a:chOff x="846774" y="1908569"/>
            <a:chExt cx="3869438" cy="314947"/>
          </a:xfrm>
        </p:grpSpPr>
        <p:sp>
          <p:nvSpPr>
            <p:cNvPr id="78" name="Rectángulo: esquinas redondeadas 77">
              <a:extLst>
                <a:ext uri="{FF2B5EF4-FFF2-40B4-BE49-F238E27FC236}">
                  <a16:creationId xmlns:a16="http://schemas.microsoft.com/office/drawing/2014/main" id="{2060D2E5-A165-4593-B293-BEB07BBA723F}"/>
                </a:ext>
              </a:extLst>
            </p:cNvPr>
            <p:cNvSpPr/>
            <p:nvPr/>
          </p:nvSpPr>
          <p:spPr>
            <a:xfrm>
              <a:off x="888509" y="1931042"/>
              <a:ext cx="3548063" cy="267576"/>
            </a:xfrm>
            <a:prstGeom prst="roundRect">
              <a:avLst>
                <a:gd name="adj" fmla="val 3808"/>
              </a:avLst>
            </a:prstGeom>
            <a:solidFill>
              <a:srgbClr val="E5EBF7"/>
            </a:solidFill>
            <a:ln w="6350"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79" name="Rectángulo 78">
              <a:extLst>
                <a:ext uri="{FF2B5EF4-FFF2-40B4-BE49-F238E27FC236}">
                  <a16:creationId xmlns:a16="http://schemas.microsoft.com/office/drawing/2014/main" id="{E7877A37-7626-4D32-BC91-E7815A0457B0}"/>
                </a:ext>
              </a:extLst>
            </p:cNvPr>
            <p:cNvSpPr/>
            <p:nvPr/>
          </p:nvSpPr>
          <p:spPr>
            <a:xfrm>
              <a:off x="846774" y="1910995"/>
              <a:ext cx="140708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Material Utilizado</a:t>
              </a:r>
            </a:p>
          </p:txBody>
        </p:sp>
        <p:sp>
          <p:nvSpPr>
            <p:cNvPr id="80" name="Rectángulo 79">
              <a:extLst>
                <a:ext uri="{FF2B5EF4-FFF2-40B4-BE49-F238E27FC236}">
                  <a16:creationId xmlns:a16="http://schemas.microsoft.com/office/drawing/2014/main" id="{EED52FFC-D234-4972-9362-CCA8BD8E1E1D}"/>
                </a:ext>
              </a:extLst>
            </p:cNvPr>
            <p:cNvSpPr/>
            <p:nvPr/>
          </p:nvSpPr>
          <p:spPr>
            <a:xfrm>
              <a:off x="1951784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81" name="Rectángulo 80">
              <a:extLst>
                <a:ext uri="{FF2B5EF4-FFF2-40B4-BE49-F238E27FC236}">
                  <a16:creationId xmlns:a16="http://schemas.microsoft.com/office/drawing/2014/main" id="{810D7B33-A378-48EE-81DB-D80ABF08CAFF}"/>
                </a:ext>
              </a:extLst>
            </p:cNvPr>
            <p:cNvSpPr/>
            <p:nvPr/>
          </p:nvSpPr>
          <p:spPr>
            <a:xfrm>
              <a:off x="2018850" y="1908569"/>
              <a:ext cx="1230415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Traído por cliente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82" name="Rectángulo 81">
              <a:extLst>
                <a:ext uri="{FF2B5EF4-FFF2-40B4-BE49-F238E27FC236}">
                  <a16:creationId xmlns:a16="http://schemas.microsoft.com/office/drawing/2014/main" id="{C6BA340D-8998-4AB9-89C7-B008C984CE74}"/>
                </a:ext>
              </a:extLst>
            </p:cNvPr>
            <p:cNvSpPr/>
            <p:nvPr/>
          </p:nvSpPr>
          <p:spPr>
            <a:xfrm>
              <a:off x="3114635" y="2000787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85" name="Rectángulo 84">
              <a:extLst>
                <a:ext uri="{FF2B5EF4-FFF2-40B4-BE49-F238E27FC236}">
                  <a16:creationId xmlns:a16="http://schemas.microsoft.com/office/drawing/2014/main" id="{E804BDC5-B8E3-4BEE-B9A1-7A7F9FE1772F}"/>
                </a:ext>
              </a:extLst>
            </p:cNvPr>
            <p:cNvSpPr/>
            <p:nvPr/>
          </p:nvSpPr>
          <p:spPr>
            <a:xfrm>
              <a:off x="3194974" y="1908569"/>
              <a:ext cx="152123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Comprado por uno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pic>
        <p:nvPicPr>
          <p:cNvPr id="86" name="Imagen 85">
            <a:extLst>
              <a:ext uri="{FF2B5EF4-FFF2-40B4-BE49-F238E27FC236}">
                <a16:creationId xmlns:a16="http://schemas.microsoft.com/office/drawing/2014/main" id="{5E40D706-1789-41B8-8B26-B918DFB9E15B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203" t="66278" r="8673" b="23356"/>
          <a:stretch/>
        </p:blipFill>
        <p:spPr>
          <a:xfrm>
            <a:off x="420002" y="5572807"/>
            <a:ext cx="4301657" cy="745544"/>
          </a:xfrm>
          <a:prstGeom prst="rect">
            <a:avLst/>
          </a:prstGeom>
        </p:spPr>
      </p:pic>
      <p:grpSp>
        <p:nvGrpSpPr>
          <p:cNvPr id="99" name="Grupo 98">
            <a:extLst>
              <a:ext uri="{FF2B5EF4-FFF2-40B4-BE49-F238E27FC236}">
                <a16:creationId xmlns:a16="http://schemas.microsoft.com/office/drawing/2014/main" id="{A495B0AB-2D8A-4029-A820-29583E476264}"/>
              </a:ext>
            </a:extLst>
          </p:cNvPr>
          <p:cNvGrpSpPr/>
          <p:nvPr/>
        </p:nvGrpSpPr>
        <p:grpSpPr>
          <a:xfrm>
            <a:off x="513886" y="6402346"/>
            <a:ext cx="4328637" cy="751470"/>
            <a:chOff x="507023" y="6357999"/>
            <a:chExt cx="4328637" cy="751470"/>
          </a:xfrm>
        </p:grpSpPr>
        <p:sp>
          <p:nvSpPr>
            <p:cNvPr id="88" name="Rectángulo 87">
              <a:extLst>
                <a:ext uri="{FF2B5EF4-FFF2-40B4-BE49-F238E27FC236}">
                  <a16:creationId xmlns:a16="http://schemas.microsoft.com/office/drawing/2014/main" id="{CABB359B-7FAA-4851-BFBB-C7E16CD1F9CA}"/>
                </a:ext>
              </a:extLst>
            </p:cNvPr>
            <p:cNvSpPr/>
            <p:nvPr/>
          </p:nvSpPr>
          <p:spPr>
            <a:xfrm>
              <a:off x="507023" y="6357999"/>
              <a:ext cx="1590222" cy="34394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6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Formas de Pago</a:t>
              </a:r>
              <a:endParaRPr lang="es-CL" sz="16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89" name="Rectángulo 88">
              <a:extLst>
                <a:ext uri="{FF2B5EF4-FFF2-40B4-BE49-F238E27FC236}">
                  <a16:creationId xmlns:a16="http://schemas.microsoft.com/office/drawing/2014/main" id="{5C3FB13F-67AB-4E67-B8DB-16F6AEF462D6}"/>
                </a:ext>
              </a:extLst>
            </p:cNvPr>
            <p:cNvSpPr/>
            <p:nvPr/>
          </p:nvSpPr>
          <p:spPr>
            <a:xfrm>
              <a:off x="508665" y="6755574"/>
              <a:ext cx="118105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Total a Pagar: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90" name="Conector recto 89">
              <a:extLst>
                <a:ext uri="{FF2B5EF4-FFF2-40B4-BE49-F238E27FC236}">
                  <a16:creationId xmlns:a16="http://schemas.microsoft.com/office/drawing/2014/main" id="{E991F5D5-602F-41C6-A05E-4F641BA735F5}"/>
                </a:ext>
              </a:extLst>
            </p:cNvPr>
            <p:cNvCxnSpPr>
              <a:cxnSpLocks/>
            </p:cNvCxnSpPr>
            <p:nvPr/>
          </p:nvCxnSpPr>
          <p:spPr>
            <a:xfrm>
              <a:off x="1405339" y="6956676"/>
              <a:ext cx="1125661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3" name="Rectángulo 92">
              <a:extLst>
                <a:ext uri="{FF2B5EF4-FFF2-40B4-BE49-F238E27FC236}">
                  <a16:creationId xmlns:a16="http://schemas.microsoft.com/office/drawing/2014/main" id="{6EBF0BAA-1830-4082-9014-C97DF0F57357}"/>
                </a:ext>
              </a:extLst>
            </p:cNvPr>
            <p:cNvSpPr/>
            <p:nvPr/>
          </p:nvSpPr>
          <p:spPr>
            <a:xfrm>
              <a:off x="2618328" y="6480608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94" name="Rectángulo 93">
              <a:extLst>
                <a:ext uri="{FF2B5EF4-FFF2-40B4-BE49-F238E27FC236}">
                  <a16:creationId xmlns:a16="http://schemas.microsoft.com/office/drawing/2014/main" id="{6B27A875-5C49-4CE4-884A-53A0A9CD71C2}"/>
                </a:ext>
              </a:extLst>
            </p:cNvPr>
            <p:cNvSpPr/>
            <p:nvPr/>
          </p:nvSpPr>
          <p:spPr>
            <a:xfrm>
              <a:off x="2698547" y="6392360"/>
              <a:ext cx="213711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50% Adel</a:t>
              </a: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anto / 50% Entrega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5" name="Rectángulo 94">
              <a:extLst>
                <a:ext uri="{FF2B5EF4-FFF2-40B4-BE49-F238E27FC236}">
                  <a16:creationId xmlns:a16="http://schemas.microsoft.com/office/drawing/2014/main" id="{796D9CDE-CE6A-44BC-B977-018DBDB7ADB1}"/>
                </a:ext>
              </a:extLst>
            </p:cNvPr>
            <p:cNvSpPr/>
            <p:nvPr/>
          </p:nvSpPr>
          <p:spPr>
            <a:xfrm>
              <a:off x="2618327" y="6671604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96" name="Rectángulo 95">
              <a:extLst>
                <a:ext uri="{FF2B5EF4-FFF2-40B4-BE49-F238E27FC236}">
                  <a16:creationId xmlns:a16="http://schemas.microsoft.com/office/drawing/2014/main" id="{E1A9C05A-E9F5-40BA-9B89-F4925868A6E2}"/>
                </a:ext>
              </a:extLst>
            </p:cNvPr>
            <p:cNvSpPr/>
            <p:nvPr/>
          </p:nvSpPr>
          <p:spPr>
            <a:xfrm>
              <a:off x="2698547" y="6590190"/>
              <a:ext cx="125637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Tarjeta de Crédito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7" name="Rectángulo 96">
              <a:extLst>
                <a:ext uri="{FF2B5EF4-FFF2-40B4-BE49-F238E27FC236}">
                  <a16:creationId xmlns:a16="http://schemas.microsoft.com/office/drawing/2014/main" id="{FDB9D3DA-79A0-4743-B169-42B0206C7917}"/>
                </a:ext>
              </a:extLst>
            </p:cNvPr>
            <p:cNvSpPr/>
            <p:nvPr/>
          </p:nvSpPr>
          <p:spPr>
            <a:xfrm>
              <a:off x="2734595" y="6796948"/>
              <a:ext cx="125637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Pago Completo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8" name="Rectángulo 97">
              <a:extLst>
                <a:ext uri="{FF2B5EF4-FFF2-40B4-BE49-F238E27FC236}">
                  <a16:creationId xmlns:a16="http://schemas.microsoft.com/office/drawing/2014/main" id="{C23ACB03-E850-4859-963B-A4D496E13724}"/>
                </a:ext>
              </a:extLst>
            </p:cNvPr>
            <p:cNvSpPr/>
            <p:nvPr/>
          </p:nvSpPr>
          <p:spPr>
            <a:xfrm>
              <a:off x="2618327" y="6872424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</p:grpSp>
      <p:sp>
        <p:nvSpPr>
          <p:cNvPr id="83" name="Rectángulo 82">
            <a:extLst>
              <a:ext uri="{FF2B5EF4-FFF2-40B4-BE49-F238E27FC236}">
                <a16:creationId xmlns:a16="http://schemas.microsoft.com/office/drawing/2014/main" id="{FF1B5714-D46E-4962-9BD8-8C3EB344E93F}"/>
              </a:ext>
            </a:extLst>
          </p:cNvPr>
          <p:cNvSpPr/>
          <p:nvPr/>
        </p:nvSpPr>
        <p:spPr>
          <a:xfrm>
            <a:off x="551357" y="63750"/>
            <a:ext cx="4148168" cy="107830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07000"/>
              </a:lnSpc>
              <a:spcAft>
                <a:spcPts val="726"/>
              </a:spcAft>
            </a:pPr>
            <a:r>
              <a:rPr lang="es-CL" sz="5988" dirty="0">
                <a:solidFill>
                  <a:schemeClr val="bg1"/>
                </a:solidFill>
                <a:latin typeface="Angelface" pitchFamily="50" charset="0"/>
                <a:ea typeface="Calibri" panose="020F0502020204030204" pitchFamily="34" charset="0"/>
                <a:cs typeface="Times New Roman" panose="02020603050405020304" pitchFamily="18" charset="0"/>
              </a:rPr>
              <a:t>Ordenes de Venta</a:t>
            </a:r>
            <a:endParaRPr lang="es-CL" sz="6532" dirty="0">
              <a:solidFill>
                <a:schemeClr val="bg1"/>
              </a:solidFill>
              <a:latin typeface="Angelface" pitchFamily="50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101" name="Rectángulo: esquinas redondeadas 100">
            <a:extLst>
              <a:ext uri="{FF2B5EF4-FFF2-40B4-BE49-F238E27FC236}">
                <a16:creationId xmlns:a16="http://schemas.microsoft.com/office/drawing/2014/main" id="{0A155951-9671-4EA6-9BA5-4894C98CB333}"/>
              </a:ext>
            </a:extLst>
          </p:cNvPr>
          <p:cNvSpPr/>
          <p:nvPr/>
        </p:nvSpPr>
        <p:spPr>
          <a:xfrm>
            <a:off x="473237" y="1582469"/>
            <a:ext cx="4223447" cy="604994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111" name="Rectángulo: esquinas redondeadas 110">
            <a:extLst>
              <a:ext uri="{FF2B5EF4-FFF2-40B4-BE49-F238E27FC236}">
                <a16:creationId xmlns:a16="http://schemas.microsoft.com/office/drawing/2014/main" id="{2F0F5CEE-A183-4B39-8715-F1C8F735566B}"/>
              </a:ext>
            </a:extLst>
          </p:cNvPr>
          <p:cNvSpPr/>
          <p:nvPr/>
        </p:nvSpPr>
        <p:spPr>
          <a:xfrm>
            <a:off x="524368" y="3850804"/>
            <a:ext cx="4115236" cy="1279658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113" name="Rectángulo: esquinas redondeadas 112">
            <a:extLst>
              <a:ext uri="{FF2B5EF4-FFF2-40B4-BE49-F238E27FC236}">
                <a16:creationId xmlns:a16="http://schemas.microsoft.com/office/drawing/2014/main" id="{907035ED-50C6-4207-BD92-D5027B05F656}"/>
              </a:ext>
            </a:extLst>
          </p:cNvPr>
          <p:cNvSpPr/>
          <p:nvPr/>
        </p:nvSpPr>
        <p:spPr>
          <a:xfrm>
            <a:off x="521789" y="6431097"/>
            <a:ext cx="4115236" cy="762266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</p:spTree>
    <p:extLst>
      <p:ext uri="{BB962C8B-B14F-4D97-AF65-F5344CB8AC3E}">
        <p14:creationId xmlns:p14="http://schemas.microsoft.com/office/powerpoint/2010/main" val="1821478571"/>
      </p:ext>
    </p:extLst>
  </p:cSld>
  <p:clrMapOvr>
    <a:masterClrMapping/>
  </p:clrMapOvr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4" name="Imagen 113">
            <a:extLst>
              <a:ext uri="{FF2B5EF4-FFF2-40B4-BE49-F238E27FC236}">
                <a16:creationId xmlns:a16="http://schemas.microsoft.com/office/drawing/2014/main" id="{E2C72D66-3C05-40F4-818E-4CB8631B94FA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26633" t="9514" r="29569" b="27352"/>
          <a:stretch/>
        </p:blipFill>
        <p:spPr>
          <a:xfrm rot="16200000">
            <a:off x="2185505" y="-1998928"/>
            <a:ext cx="697876" cy="5068891"/>
          </a:xfrm>
          <a:prstGeom prst="rect">
            <a:avLst/>
          </a:prstGeom>
        </p:spPr>
      </p:pic>
      <p:sp>
        <p:nvSpPr>
          <p:cNvPr id="112" name="Rectángulo: esquinas redondeadas 111">
            <a:extLst>
              <a:ext uri="{FF2B5EF4-FFF2-40B4-BE49-F238E27FC236}">
                <a16:creationId xmlns:a16="http://schemas.microsoft.com/office/drawing/2014/main" id="{E115D612-3661-42A9-A486-91A7B88EA55F}"/>
              </a:ext>
            </a:extLst>
          </p:cNvPr>
          <p:cNvSpPr/>
          <p:nvPr/>
        </p:nvSpPr>
        <p:spPr>
          <a:xfrm>
            <a:off x="440504" y="6367648"/>
            <a:ext cx="4290148" cy="890633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110" name="Rectángulo: esquinas redondeadas 109">
            <a:extLst>
              <a:ext uri="{FF2B5EF4-FFF2-40B4-BE49-F238E27FC236}">
                <a16:creationId xmlns:a16="http://schemas.microsoft.com/office/drawing/2014/main" id="{9B78243E-FF09-471B-A928-593DCFE6BCF1}"/>
              </a:ext>
            </a:extLst>
          </p:cNvPr>
          <p:cNvSpPr/>
          <p:nvPr/>
        </p:nvSpPr>
        <p:spPr>
          <a:xfrm>
            <a:off x="440505" y="3776826"/>
            <a:ext cx="4290148" cy="1439386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84" name="Rectángulo: esquinas redondeadas 83">
            <a:extLst>
              <a:ext uri="{FF2B5EF4-FFF2-40B4-BE49-F238E27FC236}">
                <a16:creationId xmlns:a16="http://schemas.microsoft.com/office/drawing/2014/main" id="{AD7414DD-8DE6-45B8-8112-9BDDF0B186AF}"/>
              </a:ext>
            </a:extLst>
          </p:cNvPr>
          <p:cNvSpPr/>
          <p:nvPr/>
        </p:nvSpPr>
        <p:spPr>
          <a:xfrm>
            <a:off x="420001" y="1536627"/>
            <a:ext cx="4310651" cy="697874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2" name="Rectángulo: esquinas redondeadas 1">
            <a:extLst>
              <a:ext uri="{FF2B5EF4-FFF2-40B4-BE49-F238E27FC236}">
                <a16:creationId xmlns:a16="http://schemas.microsoft.com/office/drawing/2014/main" id="{99FF4510-806D-4AC7-8D73-69B355A697B8}"/>
              </a:ext>
            </a:extLst>
          </p:cNvPr>
          <p:cNvSpPr/>
          <p:nvPr/>
        </p:nvSpPr>
        <p:spPr>
          <a:xfrm>
            <a:off x="1308997" y="1142665"/>
            <a:ext cx="1021080" cy="217998"/>
          </a:xfrm>
          <a:prstGeom prst="roundRect">
            <a:avLst>
              <a:gd name="adj" fmla="val 0"/>
            </a:avLst>
          </a:prstGeom>
          <a:noFill/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4" name="Rectángulo 3">
            <a:extLst>
              <a:ext uri="{FF2B5EF4-FFF2-40B4-BE49-F238E27FC236}">
                <a16:creationId xmlns:a16="http://schemas.microsoft.com/office/drawing/2014/main" id="{2AFB77A1-E7B9-4F47-9144-3CC7BDF7EE3D}"/>
              </a:ext>
            </a:extLst>
          </p:cNvPr>
          <p:cNvSpPr/>
          <p:nvPr/>
        </p:nvSpPr>
        <p:spPr>
          <a:xfrm>
            <a:off x="440504" y="1056234"/>
            <a:ext cx="1021080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N.º Pedido</a:t>
            </a:r>
            <a:endParaRPr lang="es-CL" dirty="0">
              <a:effectLst/>
              <a:latin typeface="Akazan Lt" panose="02000506020000020003" pitchFamily="2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5" name="Rectángulo: esquinas redondeadas 4">
            <a:extLst>
              <a:ext uri="{FF2B5EF4-FFF2-40B4-BE49-F238E27FC236}">
                <a16:creationId xmlns:a16="http://schemas.microsoft.com/office/drawing/2014/main" id="{2842A9BB-0E44-4F1E-97DD-EF7322732B51}"/>
              </a:ext>
            </a:extLst>
          </p:cNvPr>
          <p:cNvSpPr/>
          <p:nvPr/>
        </p:nvSpPr>
        <p:spPr>
          <a:xfrm>
            <a:off x="3675604" y="1142059"/>
            <a:ext cx="1021080" cy="217998"/>
          </a:xfrm>
          <a:prstGeom prst="roundRect">
            <a:avLst>
              <a:gd name="adj" fmla="val 0"/>
            </a:avLst>
          </a:prstGeom>
          <a:noFill/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6" name="Rectángulo 5">
            <a:extLst>
              <a:ext uri="{FF2B5EF4-FFF2-40B4-BE49-F238E27FC236}">
                <a16:creationId xmlns:a16="http://schemas.microsoft.com/office/drawing/2014/main" id="{7F3D37A6-278E-4B2C-8776-6E7C1A84784E}"/>
              </a:ext>
            </a:extLst>
          </p:cNvPr>
          <p:cNvSpPr/>
          <p:nvPr/>
        </p:nvSpPr>
        <p:spPr>
          <a:xfrm>
            <a:off x="3079506" y="1063864"/>
            <a:ext cx="1021080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Fecha</a:t>
            </a:r>
          </a:p>
        </p:txBody>
      </p:sp>
      <p:grpSp>
        <p:nvGrpSpPr>
          <p:cNvPr id="17" name="Grupo 16">
            <a:extLst>
              <a:ext uri="{FF2B5EF4-FFF2-40B4-BE49-F238E27FC236}">
                <a16:creationId xmlns:a16="http://schemas.microsoft.com/office/drawing/2014/main" id="{A1221EF0-FDFE-48C3-A647-6370BEFC3A9F}"/>
              </a:ext>
            </a:extLst>
          </p:cNvPr>
          <p:cNvGrpSpPr/>
          <p:nvPr/>
        </p:nvGrpSpPr>
        <p:grpSpPr>
          <a:xfrm>
            <a:off x="428996" y="1535416"/>
            <a:ext cx="4190338" cy="715275"/>
            <a:chOff x="461175" y="1120552"/>
            <a:chExt cx="4190338" cy="715275"/>
          </a:xfrm>
        </p:grpSpPr>
        <p:sp>
          <p:nvSpPr>
            <p:cNvPr id="8" name="Rectángulo 7">
              <a:extLst>
                <a:ext uri="{FF2B5EF4-FFF2-40B4-BE49-F238E27FC236}">
                  <a16:creationId xmlns:a16="http://schemas.microsoft.com/office/drawing/2014/main" id="{9A52EE84-0DE8-4F26-AD5E-3CE20593F425}"/>
                </a:ext>
              </a:extLst>
            </p:cNvPr>
            <p:cNvSpPr/>
            <p:nvPr/>
          </p:nvSpPr>
          <p:spPr>
            <a:xfrm>
              <a:off x="477077" y="1120552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Cliente: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" name="Rectángulo 8">
              <a:extLst>
                <a:ext uri="{FF2B5EF4-FFF2-40B4-BE49-F238E27FC236}">
                  <a16:creationId xmlns:a16="http://schemas.microsoft.com/office/drawing/2014/main" id="{0293D1B7-439B-4947-A5F0-41627F3784A1}"/>
                </a:ext>
              </a:extLst>
            </p:cNvPr>
            <p:cNvSpPr/>
            <p:nvPr/>
          </p:nvSpPr>
          <p:spPr>
            <a:xfrm>
              <a:off x="461175" y="1452518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Teléfono: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10" name="Rectángulo 9">
              <a:extLst>
                <a:ext uri="{FF2B5EF4-FFF2-40B4-BE49-F238E27FC236}">
                  <a16:creationId xmlns:a16="http://schemas.microsoft.com/office/drawing/2014/main" id="{18CEE0AE-BC72-4F64-89A2-783C42213717}"/>
                </a:ext>
              </a:extLst>
            </p:cNvPr>
            <p:cNvSpPr/>
            <p:nvPr/>
          </p:nvSpPr>
          <p:spPr>
            <a:xfrm>
              <a:off x="2542395" y="1460468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Celular: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12" name="Conector recto 11">
              <a:extLst>
                <a:ext uri="{FF2B5EF4-FFF2-40B4-BE49-F238E27FC236}">
                  <a16:creationId xmlns:a16="http://schemas.microsoft.com/office/drawing/2014/main" id="{44FD2E21-B38E-48E6-8AF0-3E3DE6E69487}"/>
                </a:ext>
              </a:extLst>
            </p:cNvPr>
            <p:cNvCxnSpPr/>
            <p:nvPr/>
          </p:nvCxnSpPr>
          <p:spPr>
            <a:xfrm>
              <a:off x="1089328" y="1380954"/>
              <a:ext cx="3562185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Conector recto 12">
              <a:extLst>
                <a:ext uri="{FF2B5EF4-FFF2-40B4-BE49-F238E27FC236}">
                  <a16:creationId xmlns:a16="http://schemas.microsoft.com/office/drawing/2014/main" id="{FF0615F5-297B-42CC-9227-B689F664423A}"/>
                </a:ext>
              </a:extLst>
            </p:cNvPr>
            <p:cNvCxnSpPr>
              <a:cxnSpLocks/>
            </p:cNvCxnSpPr>
            <p:nvPr/>
          </p:nvCxnSpPr>
          <p:spPr>
            <a:xfrm>
              <a:off x="1194019" y="1700333"/>
              <a:ext cx="1348376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" name="Conector recto 14">
              <a:extLst>
                <a:ext uri="{FF2B5EF4-FFF2-40B4-BE49-F238E27FC236}">
                  <a16:creationId xmlns:a16="http://schemas.microsoft.com/office/drawing/2014/main" id="{BD48C7B8-5CAC-4F82-9216-C8AB344C1EF2}"/>
                </a:ext>
              </a:extLst>
            </p:cNvPr>
            <p:cNvCxnSpPr>
              <a:cxnSpLocks/>
            </p:cNvCxnSpPr>
            <p:nvPr/>
          </p:nvCxnSpPr>
          <p:spPr>
            <a:xfrm>
              <a:off x="3228230" y="1700333"/>
              <a:ext cx="1423283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7" name="Grupo 26">
            <a:extLst>
              <a:ext uri="{FF2B5EF4-FFF2-40B4-BE49-F238E27FC236}">
                <a16:creationId xmlns:a16="http://schemas.microsoft.com/office/drawing/2014/main" id="{D011FB4B-7475-4BE9-A358-6DA41A8D12AD}"/>
              </a:ext>
            </a:extLst>
          </p:cNvPr>
          <p:cNvGrpSpPr/>
          <p:nvPr/>
        </p:nvGrpSpPr>
        <p:grpSpPr>
          <a:xfrm>
            <a:off x="899417" y="2332501"/>
            <a:ext cx="3359980" cy="319046"/>
            <a:chOff x="864702" y="1908569"/>
            <a:chExt cx="3359980" cy="319046"/>
          </a:xfrm>
        </p:grpSpPr>
        <p:sp>
          <p:nvSpPr>
            <p:cNvPr id="19" name="Rectángulo: esquinas redondeadas 18">
              <a:extLst>
                <a:ext uri="{FF2B5EF4-FFF2-40B4-BE49-F238E27FC236}">
                  <a16:creationId xmlns:a16="http://schemas.microsoft.com/office/drawing/2014/main" id="{90C1F828-0023-4BD0-AE55-1A1D3BABD5CA}"/>
                </a:ext>
              </a:extLst>
            </p:cNvPr>
            <p:cNvSpPr/>
            <p:nvPr/>
          </p:nvSpPr>
          <p:spPr>
            <a:xfrm>
              <a:off x="888509" y="1931042"/>
              <a:ext cx="3336173" cy="267576"/>
            </a:xfrm>
            <a:prstGeom prst="roundRect">
              <a:avLst>
                <a:gd name="adj" fmla="val 3808"/>
              </a:avLst>
            </a:prstGeom>
            <a:solidFill>
              <a:srgbClr val="E5EBF7"/>
            </a:solidFill>
            <a:ln w="6350"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20" name="Rectángulo 19">
              <a:extLst>
                <a:ext uri="{FF2B5EF4-FFF2-40B4-BE49-F238E27FC236}">
                  <a16:creationId xmlns:a16="http://schemas.microsoft.com/office/drawing/2014/main" id="{56986F0A-658A-4DCF-8EF6-0F185C7C5060}"/>
                </a:ext>
              </a:extLst>
            </p:cNvPr>
            <p:cNvSpPr/>
            <p:nvPr/>
          </p:nvSpPr>
          <p:spPr>
            <a:xfrm>
              <a:off x="864702" y="1910995"/>
              <a:ext cx="140708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Tipo de Servicio: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21" name="Rectángulo 20">
              <a:extLst>
                <a:ext uri="{FF2B5EF4-FFF2-40B4-BE49-F238E27FC236}">
                  <a16:creationId xmlns:a16="http://schemas.microsoft.com/office/drawing/2014/main" id="{6492D76D-BD6D-4616-9DE0-599FC92A6658}"/>
                </a:ext>
              </a:extLst>
            </p:cNvPr>
            <p:cNvSpPr/>
            <p:nvPr/>
          </p:nvSpPr>
          <p:spPr>
            <a:xfrm>
              <a:off x="1993616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2" name="Rectángulo 21">
              <a:extLst>
                <a:ext uri="{FF2B5EF4-FFF2-40B4-BE49-F238E27FC236}">
                  <a16:creationId xmlns:a16="http://schemas.microsoft.com/office/drawing/2014/main" id="{BE82BD38-E445-4696-A0AB-597A418C5665}"/>
                </a:ext>
              </a:extLst>
            </p:cNvPr>
            <p:cNvSpPr/>
            <p:nvPr/>
          </p:nvSpPr>
          <p:spPr>
            <a:xfrm>
              <a:off x="2072635" y="1908569"/>
              <a:ext cx="654616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Costura</a:t>
              </a:r>
            </a:p>
          </p:txBody>
        </p:sp>
        <p:sp>
          <p:nvSpPr>
            <p:cNvPr id="23" name="Rectángulo 22">
              <a:extLst>
                <a:ext uri="{FF2B5EF4-FFF2-40B4-BE49-F238E27FC236}">
                  <a16:creationId xmlns:a16="http://schemas.microsoft.com/office/drawing/2014/main" id="{68F4B250-3831-418F-BFC4-D431DBC2CA70}"/>
                </a:ext>
              </a:extLst>
            </p:cNvPr>
            <p:cNvSpPr/>
            <p:nvPr/>
          </p:nvSpPr>
          <p:spPr>
            <a:xfrm>
              <a:off x="2660329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4" name="Rectángulo 23">
              <a:extLst>
                <a:ext uri="{FF2B5EF4-FFF2-40B4-BE49-F238E27FC236}">
                  <a16:creationId xmlns:a16="http://schemas.microsoft.com/office/drawing/2014/main" id="{4AA89D6B-DBBA-402D-AEBE-71E144A67F00}"/>
                </a:ext>
              </a:extLst>
            </p:cNvPr>
            <p:cNvSpPr/>
            <p:nvPr/>
          </p:nvSpPr>
          <p:spPr>
            <a:xfrm>
              <a:off x="2750460" y="1915094"/>
              <a:ext cx="81676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Confección</a:t>
              </a:r>
            </a:p>
          </p:txBody>
        </p:sp>
        <p:sp>
          <p:nvSpPr>
            <p:cNvPr id="25" name="Rectángulo 24">
              <a:extLst>
                <a:ext uri="{FF2B5EF4-FFF2-40B4-BE49-F238E27FC236}">
                  <a16:creationId xmlns:a16="http://schemas.microsoft.com/office/drawing/2014/main" id="{E35C0224-B0B5-4F53-8A83-F99AB3741D53}"/>
                </a:ext>
              </a:extLst>
            </p:cNvPr>
            <p:cNvSpPr/>
            <p:nvPr/>
          </p:nvSpPr>
          <p:spPr>
            <a:xfrm>
              <a:off x="3522045" y="2000787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6" name="Rectángulo 25">
              <a:extLst>
                <a:ext uri="{FF2B5EF4-FFF2-40B4-BE49-F238E27FC236}">
                  <a16:creationId xmlns:a16="http://schemas.microsoft.com/office/drawing/2014/main" id="{6D0BC1E9-E235-4F61-AC23-ACA0B4CF88CA}"/>
                </a:ext>
              </a:extLst>
            </p:cNvPr>
            <p:cNvSpPr/>
            <p:nvPr/>
          </p:nvSpPr>
          <p:spPr>
            <a:xfrm>
              <a:off x="3612029" y="1915094"/>
              <a:ext cx="552402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Otros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sp>
        <p:nvSpPr>
          <p:cNvPr id="28" name="Rectángulo 27">
            <a:extLst>
              <a:ext uri="{FF2B5EF4-FFF2-40B4-BE49-F238E27FC236}">
                <a16:creationId xmlns:a16="http://schemas.microsoft.com/office/drawing/2014/main" id="{68588BD4-AE96-4CF9-9C4B-24A6D79FE99D}"/>
              </a:ext>
            </a:extLst>
          </p:cNvPr>
          <p:cNvSpPr/>
          <p:nvPr/>
        </p:nvSpPr>
        <p:spPr>
          <a:xfrm>
            <a:off x="354701" y="2633649"/>
            <a:ext cx="2183733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Descripción del Servicio:</a:t>
            </a:r>
            <a:endParaRPr lang="es-CL" dirty="0">
              <a:effectLst/>
              <a:latin typeface="Akazan Lt" panose="02000506020000020003" pitchFamily="2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pic>
        <p:nvPicPr>
          <p:cNvPr id="30" name="Imagen 29">
            <a:extLst>
              <a:ext uri="{FF2B5EF4-FFF2-40B4-BE49-F238E27FC236}">
                <a16:creationId xmlns:a16="http://schemas.microsoft.com/office/drawing/2014/main" id="{3E931A31-DC47-4A40-8DA9-8FC83A9306DD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203" t="66278" r="8673" b="23449"/>
          <a:stretch/>
        </p:blipFill>
        <p:spPr>
          <a:xfrm>
            <a:off x="440505" y="2944813"/>
            <a:ext cx="4301657" cy="738769"/>
          </a:xfrm>
          <a:prstGeom prst="rect">
            <a:avLst/>
          </a:prstGeom>
        </p:spPr>
      </p:pic>
      <p:grpSp>
        <p:nvGrpSpPr>
          <p:cNvPr id="76" name="Grupo 75">
            <a:extLst>
              <a:ext uri="{FF2B5EF4-FFF2-40B4-BE49-F238E27FC236}">
                <a16:creationId xmlns:a16="http://schemas.microsoft.com/office/drawing/2014/main" id="{EBD2F4EC-A8BF-4680-A871-AD5F1ACFA33A}"/>
              </a:ext>
            </a:extLst>
          </p:cNvPr>
          <p:cNvGrpSpPr/>
          <p:nvPr/>
        </p:nvGrpSpPr>
        <p:grpSpPr>
          <a:xfrm>
            <a:off x="513147" y="3825721"/>
            <a:ext cx="4187950" cy="1277269"/>
            <a:chOff x="425691" y="4023521"/>
            <a:chExt cx="4187950" cy="1277269"/>
          </a:xfrm>
        </p:grpSpPr>
        <p:sp>
          <p:nvSpPr>
            <p:cNvPr id="39" name="Rectángulo 38">
              <a:extLst>
                <a:ext uri="{FF2B5EF4-FFF2-40B4-BE49-F238E27FC236}">
                  <a16:creationId xmlns:a16="http://schemas.microsoft.com/office/drawing/2014/main" id="{02E4A93C-8F9C-4884-B2B6-80528735D3E3}"/>
                </a:ext>
              </a:extLst>
            </p:cNvPr>
            <p:cNvSpPr/>
            <p:nvPr/>
          </p:nvSpPr>
          <p:spPr>
            <a:xfrm>
              <a:off x="425691" y="4023521"/>
              <a:ext cx="118105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Ficha de Medidas</a:t>
              </a:r>
            </a:p>
          </p:txBody>
        </p:sp>
        <p:sp>
          <p:nvSpPr>
            <p:cNvPr id="41" name="Rectángulo 40">
              <a:extLst>
                <a:ext uri="{FF2B5EF4-FFF2-40B4-BE49-F238E27FC236}">
                  <a16:creationId xmlns:a16="http://schemas.microsoft.com/office/drawing/2014/main" id="{92B9E128-7B4C-45E7-9BA8-B9EA85687B92}"/>
                </a:ext>
              </a:extLst>
            </p:cNvPr>
            <p:cNvSpPr/>
            <p:nvPr/>
          </p:nvSpPr>
          <p:spPr>
            <a:xfrm>
              <a:off x="754528" y="4254831"/>
              <a:ext cx="66475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H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ombros</a:t>
              </a:r>
            </a:p>
          </p:txBody>
        </p:sp>
        <p:grpSp>
          <p:nvGrpSpPr>
            <p:cNvPr id="53" name="Grupo 52">
              <a:extLst>
                <a:ext uri="{FF2B5EF4-FFF2-40B4-BE49-F238E27FC236}">
                  <a16:creationId xmlns:a16="http://schemas.microsoft.com/office/drawing/2014/main" id="{F280F20A-CEEA-4B75-946C-268CF551042A}"/>
                </a:ext>
              </a:extLst>
            </p:cNvPr>
            <p:cNvGrpSpPr/>
            <p:nvPr/>
          </p:nvGrpSpPr>
          <p:grpSpPr>
            <a:xfrm>
              <a:off x="499785" y="4324233"/>
              <a:ext cx="319496" cy="903494"/>
              <a:chOff x="499785" y="4324233"/>
              <a:chExt cx="319496" cy="903494"/>
            </a:xfrm>
          </p:grpSpPr>
          <p:sp>
            <p:nvSpPr>
              <p:cNvPr id="40" name="Rectángulo 39">
                <a:extLst>
                  <a:ext uri="{FF2B5EF4-FFF2-40B4-BE49-F238E27FC236}">
                    <a16:creationId xmlns:a16="http://schemas.microsoft.com/office/drawing/2014/main" id="{E47B04F6-4E0C-443A-9D7F-51CC3A6E8167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 dirty="0"/>
              </a:p>
            </p:txBody>
          </p:sp>
          <p:sp>
            <p:nvSpPr>
              <p:cNvPr id="42" name="Rectángulo 41">
                <a:extLst>
                  <a:ext uri="{FF2B5EF4-FFF2-40B4-BE49-F238E27FC236}">
                    <a16:creationId xmlns:a16="http://schemas.microsoft.com/office/drawing/2014/main" id="{E0D8D7D1-E8A9-477D-BB59-7D4037A10AD8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3" name="Rectángulo 42">
                <a:extLst>
                  <a:ext uri="{FF2B5EF4-FFF2-40B4-BE49-F238E27FC236}">
                    <a16:creationId xmlns:a16="http://schemas.microsoft.com/office/drawing/2014/main" id="{F11EEA12-BB2F-4295-96AC-15AABB2EB594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4" name="Rectángulo 43">
                <a:extLst>
                  <a:ext uri="{FF2B5EF4-FFF2-40B4-BE49-F238E27FC236}">
                    <a16:creationId xmlns:a16="http://schemas.microsoft.com/office/drawing/2014/main" id="{4CA8619C-54F1-4E1B-8AD0-2AB97850AF39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5" name="Rectángulo 44">
                <a:extLst>
                  <a:ext uri="{FF2B5EF4-FFF2-40B4-BE49-F238E27FC236}">
                    <a16:creationId xmlns:a16="http://schemas.microsoft.com/office/drawing/2014/main" id="{A892E23F-412E-4C2B-BF07-19DEFB875F6D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48" name="Rectángulo 47">
              <a:extLst>
                <a:ext uri="{FF2B5EF4-FFF2-40B4-BE49-F238E27FC236}">
                  <a16:creationId xmlns:a16="http://schemas.microsoft.com/office/drawing/2014/main" id="{F61B7A8A-9FD8-4CD0-98C1-D19A7D442815}"/>
                </a:ext>
              </a:extLst>
            </p:cNvPr>
            <p:cNvSpPr/>
            <p:nvPr/>
          </p:nvSpPr>
          <p:spPr>
            <a:xfrm>
              <a:off x="754528" y="4446790"/>
              <a:ext cx="66475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Busto</a:t>
              </a:r>
            </a:p>
          </p:txBody>
        </p:sp>
        <p:sp>
          <p:nvSpPr>
            <p:cNvPr id="49" name="Rectángulo 48">
              <a:extLst>
                <a:ext uri="{FF2B5EF4-FFF2-40B4-BE49-F238E27FC236}">
                  <a16:creationId xmlns:a16="http://schemas.microsoft.com/office/drawing/2014/main" id="{CB2C72A1-AB47-4A03-B163-24BB2C1F201C}"/>
                </a:ext>
              </a:extLst>
            </p:cNvPr>
            <p:cNvSpPr/>
            <p:nvPr/>
          </p:nvSpPr>
          <p:spPr>
            <a:xfrm>
              <a:off x="754528" y="4627222"/>
              <a:ext cx="934027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Larg</a:t>
              </a: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 Espalda</a:t>
              </a:r>
            </a:p>
          </p:txBody>
        </p:sp>
        <p:sp>
          <p:nvSpPr>
            <p:cNvPr id="50" name="Rectángulo 49">
              <a:extLst>
                <a:ext uri="{FF2B5EF4-FFF2-40B4-BE49-F238E27FC236}">
                  <a16:creationId xmlns:a16="http://schemas.microsoft.com/office/drawing/2014/main" id="{C5BC14CB-F47E-4D58-8F68-DDE41F381913}"/>
                </a:ext>
              </a:extLst>
            </p:cNvPr>
            <p:cNvSpPr/>
            <p:nvPr/>
          </p:nvSpPr>
          <p:spPr>
            <a:xfrm>
              <a:off x="754528" y="4819750"/>
              <a:ext cx="934027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Busto</a:t>
              </a:r>
            </a:p>
          </p:txBody>
        </p:sp>
        <p:sp>
          <p:nvSpPr>
            <p:cNvPr id="52" name="Rectángulo 51">
              <a:extLst>
                <a:ext uri="{FF2B5EF4-FFF2-40B4-BE49-F238E27FC236}">
                  <a16:creationId xmlns:a16="http://schemas.microsoft.com/office/drawing/2014/main" id="{39884370-F146-4FD9-9DE4-63D0F5CF1CFD}"/>
                </a:ext>
              </a:extLst>
            </p:cNvPr>
            <p:cNvSpPr/>
            <p:nvPr/>
          </p:nvSpPr>
          <p:spPr>
            <a:xfrm>
              <a:off x="763644" y="5019073"/>
              <a:ext cx="54205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</a:t>
              </a:r>
            </a:p>
          </p:txBody>
        </p:sp>
        <p:grpSp>
          <p:nvGrpSpPr>
            <p:cNvPr id="54" name="Grupo 53">
              <a:extLst>
                <a:ext uri="{FF2B5EF4-FFF2-40B4-BE49-F238E27FC236}">
                  <a16:creationId xmlns:a16="http://schemas.microsoft.com/office/drawing/2014/main" id="{899D3852-9FE5-4802-ABAC-63F149199D1B}"/>
                </a:ext>
              </a:extLst>
            </p:cNvPr>
            <p:cNvGrpSpPr/>
            <p:nvPr/>
          </p:nvGrpSpPr>
          <p:grpSpPr>
            <a:xfrm>
              <a:off x="1603520" y="4324233"/>
              <a:ext cx="319496" cy="903494"/>
              <a:chOff x="499785" y="4324233"/>
              <a:chExt cx="319496" cy="903494"/>
            </a:xfrm>
          </p:grpSpPr>
          <p:sp>
            <p:nvSpPr>
              <p:cNvPr id="55" name="Rectángulo 54">
                <a:extLst>
                  <a:ext uri="{FF2B5EF4-FFF2-40B4-BE49-F238E27FC236}">
                    <a16:creationId xmlns:a16="http://schemas.microsoft.com/office/drawing/2014/main" id="{B9500116-F8A0-4B60-A41D-DDA61DAD96E1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6" name="Rectángulo 55">
                <a:extLst>
                  <a:ext uri="{FF2B5EF4-FFF2-40B4-BE49-F238E27FC236}">
                    <a16:creationId xmlns:a16="http://schemas.microsoft.com/office/drawing/2014/main" id="{32936542-49CC-49B3-82EB-7BF61A120F45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7" name="Rectángulo 56">
                <a:extLst>
                  <a:ext uri="{FF2B5EF4-FFF2-40B4-BE49-F238E27FC236}">
                    <a16:creationId xmlns:a16="http://schemas.microsoft.com/office/drawing/2014/main" id="{8750774D-2064-4D64-A3A9-4DF20C839018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8" name="Rectángulo 57">
                <a:extLst>
                  <a:ext uri="{FF2B5EF4-FFF2-40B4-BE49-F238E27FC236}">
                    <a16:creationId xmlns:a16="http://schemas.microsoft.com/office/drawing/2014/main" id="{83283F80-022F-44A8-A5C5-F600B41761E0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9" name="Rectángulo 58">
                <a:extLst>
                  <a:ext uri="{FF2B5EF4-FFF2-40B4-BE49-F238E27FC236}">
                    <a16:creationId xmlns:a16="http://schemas.microsoft.com/office/drawing/2014/main" id="{B3B65F57-430F-44F5-B56A-77EC86B78C32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60" name="Rectángulo 59">
              <a:extLst>
                <a:ext uri="{FF2B5EF4-FFF2-40B4-BE49-F238E27FC236}">
                  <a16:creationId xmlns:a16="http://schemas.microsoft.com/office/drawing/2014/main" id="{6466DA8E-C652-4658-9DE6-CC4010FF4254}"/>
                </a:ext>
              </a:extLst>
            </p:cNvPr>
            <p:cNvSpPr/>
            <p:nvPr/>
          </p:nvSpPr>
          <p:spPr>
            <a:xfrm>
              <a:off x="1857045" y="4249221"/>
              <a:ext cx="140225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Frente </a:t>
              </a:r>
            </a:p>
          </p:txBody>
        </p:sp>
        <p:sp>
          <p:nvSpPr>
            <p:cNvPr id="61" name="Rectángulo 60">
              <a:extLst>
                <a:ext uri="{FF2B5EF4-FFF2-40B4-BE49-F238E27FC236}">
                  <a16:creationId xmlns:a16="http://schemas.microsoft.com/office/drawing/2014/main" id="{31371062-0AD6-4B71-A228-5A8B2CD3F31E}"/>
                </a:ext>
              </a:extLst>
            </p:cNvPr>
            <p:cNvSpPr/>
            <p:nvPr/>
          </p:nvSpPr>
          <p:spPr>
            <a:xfrm>
              <a:off x="1857045" y="4448480"/>
              <a:ext cx="1327750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Costado</a:t>
              </a:r>
            </a:p>
          </p:txBody>
        </p:sp>
        <p:sp>
          <p:nvSpPr>
            <p:cNvPr id="62" name="Rectángulo 61">
              <a:extLst>
                <a:ext uri="{FF2B5EF4-FFF2-40B4-BE49-F238E27FC236}">
                  <a16:creationId xmlns:a16="http://schemas.microsoft.com/office/drawing/2014/main" id="{5A4E51EF-8D78-4EC7-9B0F-BE0BEA9BB197}"/>
                </a:ext>
              </a:extLst>
            </p:cNvPr>
            <p:cNvSpPr/>
            <p:nvPr/>
          </p:nvSpPr>
          <p:spPr>
            <a:xfrm>
              <a:off x="1867696" y="4627222"/>
              <a:ext cx="60857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Cadera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63" name="Rectángulo 62">
              <a:extLst>
                <a:ext uri="{FF2B5EF4-FFF2-40B4-BE49-F238E27FC236}">
                  <a16:creationId xmlns:a16="http://schemas.microsoft.com/office/drawing/2014/main" id="{14010947-628E-4464-9589-CBFF26BCD86C}"/>
                </a:ext>
              </a:extLst>
            </p:cNvPr>
            <p:cNvSpPr/>
            <p:nvPr/>
          </p:nvSpPr>
          <p:spPr>
            <a:xfrm>
              <a:off x="1867696" y="4813319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Rodilla</a:t>
              </a:r>
            </a:p>
          </p:txBody>
        </p:sp>
        <p:sp>
          <p:nvSpPr>
            <p:cNvPr id="64" name="Rectángulo 63">
              <a:extLst>
                <a:ext uri="{FF2B5EF4-FFF2-40B4-BE49-F238E27FC236}">
                  <a16:creationId xmlns:a16="http://schemas.microsoft.com/office/drawing/2014/main" id="{B9F5A617-31DA-4B42-AA9F-20464752E28F}"/>
                </a:ext>
              </a:extLst>
            </p:cNvPr>
            <p:cNvSpPr/>
            <p:nvPr/>
          </p:nvSpPr>
          <p:spPr>
            <a:xfrm>
              <a:off x="1862655" y="5016100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Rodilla</a:t>
              </a:r>
            </a:p>
          </p:txBody>
        </p:sp>
        <p:grpSp>
          <p:nvGrpSpPr>
            <p:cNvPr id="65" name="Grupo 64">
              <a:extLst>
                <a:ext uri="{FF2B5EF4-FFF2-40B4-BE49-F238E27FC236}">
                  <a16:creationId xmlns:a16="http://schemas.microsoft.com/office/drawing/2014/main" id="{320CD5EF-93F7-494C-8D7A-6A0B8DEABED7}"/>
                </a:ext>
              </a:extLst>
            </p:cNvPr>
            <p:cNvGrpSpPr/>
            <p:nvPr/>
          </p:nvGrpSpPr>
          <p:grpSpPr>
            <a:xfrm>
              <a:off x="3122565" y="4330398"/>
              <a:ext cx="319496" cy="903494"/>
              <a:chOff x="499785" y="4324233"/>
              <a:chExt cx="319496" cy="903494"/>
            </a:xfrm>
          </p:grpSpPr>
          <p:sp>
            <p:nvSpPr>
              <p:cNvPr id="66" name="Rectángulo 65">
                <a:extLst>
                  <a:ext uri="{FF2B5EF4-FFF2-40B4-BE49-F238E27FC236}">
                    <a16:creationId xmlns:a16="http://schemas.microsoft.com/office/drawing/2014/main" id="{F5AFC7C4-3C8D-4234-9F99-591641CB149C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7" name="Rectángulo 66">
                <a:extLst>
                  <a:ext uri="{FF2B5EF4-FFF2-40B4-BE49-F238E27FC236}">
                    <a16:creationId xmlns:a16="http://schemas.microsoft.com/office/drawing/2014/main" id="{672EC4D9-7968-40EF-8E37-0AB1B0B57B4D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8" name="Rectángulo 67">
                <a:extLst>
                  <a:ext uri="{FF2B5EF4-FFF2-40B4-BE49-F238E27FC236}">
                    <a16:creationId xmlns:a16="http://schemas.microsoft.com/office/drawing/2014/main" id="{79992F34-89A5-437A-A008-60DF00CD58FB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9" name="Rectángulo 68">
                <a:extLst>
                  <a:ext uri="{FF2B5EF4-FFF2-40B4-BE49-F238E27FC236}">
                    <a16:creationId xmlns:a16="http://schemas.microsoft.com/office/drawing/2014/main" id="{5A44A7C8-1EF2-4BA3-A253-805C71A8205A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70" name="Rectángulo 69">
                <a:extLst>
                  <a:ext uri="{FF2B5EF4-FFF2-40B4-BE49-F238E27FC236}">
                    <a16:creationId xmlns:a16="http://schemas.microsoft.com/office/drawing/2014/main" id="{9FCEB1F4-D108-40F4-9C61-46A7811EF12A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71" name="Rectángulo 70">
              <a:extLst>
                <a:ext uri="{FF2B5EF4-FFF2-40B4-BE49-F238E27FC236}">
                  <a16:creationId xmlns:a16="http://schemas.microsoft.com/office/drawing/2014/main" id="{7667203C-F86F-4632-8695-E8C8F777376B}"/>
                </a:ext>
              </a:extLst>
            </p:cNvPr>
            <p:cNvSpPr/>
            <p:nvPr/>
          </p:nvSpPr>
          <p:spPr>
            <a:xfrm>
              <a:off x="3391445" y="4257235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Pantalones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2" name="Rectángulo 71">
              <a:extLst>
                <a:ext uri="{FF2B5EF4-FFF2-40B4-BE49-F238E27FC236}">
                  <a16:creationId xmlns:a16="http://schemas.microsoft.com/office/drawing/2014/main" id="{58BFB19A-50EB-45F1-A3CE-85D479F6FF63}"/>
                </a:ext>
              </a:extLst>
            </p:cNvPr>
            <p:cNvSpPr/>
            <p:nvPr/>
          </p:nvSpPr>
          <p:spPr>
            <a:xfrm>
              <a:off x="3392643" y="4443247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Falda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3" name="Rectángulo 72">
              <a:extLst>
                <a:ext uri="{FF2B5EF4-FFF2-40B4-BE49-F238E27FC236}">
                  <a16:creationId xmlns:a16="http://schemas.microsoft.com/office/drawing/2014/main" id="{1D61C0AB-6E23-4955-B604-F5425931A240}"/>
                </a:ext>
              </a:extLst>
            </p:cNvPr>
            <p:cNvSpPr/>
            <p:nvPr/>
          </p:nvSpPr>
          <p:spPr>
            <a:xfrm>
              <a:off x="3388231" y="4632248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Brazos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4" name="Rectángulo 73">
              <a:extLst>
                <a:ext uri="{FF2B5EF4-FFF2-40B4-BE49-F238E27FC236}">
                  <a16:creationId xmlns:a16="http://schemas.microsoft.com/office/drawing/2014/main" id="{82FFD66E-2E43-472B-9751-82F25D60E63F}"/>
                </a:ext>
              </a:extLst>
            </p:cNvPr>
            <p:cNvSpPr/>
            <p:nvPr/>
          </p:nvSpPr>
          <p:spPr>
            <a:xfrm>
              <a:off x="3391445" y="4824776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Brazos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5" name="Rectángulo 74">
              <a:extLst>
                <a:ext uri="{FF2B5EF4-FFF2-40B4-BE49-F238E27FC236}">
                  <a16:creationId xmlns:a16="http://schemas.microsoft.com/office/drawing/2014/main" id="{567DC8AA-44AB-4858-80A5-59093DB9B205}"/>
                </a:ext>
              </a:extLst>
            </p:cNvPr>
            <p:cNvSpPr/>
            <p:nvPr/>
          </p:nvSpPr>
          <p:spPr>
            <a:xfrm>
              <a:off x="3392014" y="5019687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Puños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77" name="Grupo 76">
            <a:extLst>
              <a:ext uri="{FF2B5EF4-FFF2-40B4-BE49-F238E27FC236}">
                <a16:creationId xmlns:a16="http://schemas.microsoft.com/office/drawing/2014/main" id="{E1C409F8-653D-4D9B-BD5A-C6F51AAA093A}"/>
              </a:ext>
            </a:extLst>
          </p:cNvPr>
          <p:cNvGrpSpPr/>
          <p:nvPr/>
        </p:nvGrpSpPr>
        <p:grpSpPr>
          <a:xfrm>
            <a:off x="827247" y="5284367"/>
            <a:ext cx="3869438" cy="314947"/>
            <a:chOff x="846774" y="1908569"/>
            <a:chExt cx="3869438" cy="314947"/>
          </a:xfrm>
        </p:grpSpPr>
        <p:sp>
          <p:nvSpPr>
            <p:cNvPr id="78" name="Rectángulo: esquinas redondeadas 77">
              <a:extLst>
                <a:ext uri="{FF2B5EF4-FFF2-40B4-BE49-F238E27FC236}">
                  <a16:creationId xmlns:a16="http://schemas.microsoft.com/office/drawing/2014/main" id="{2060D2E5-A165-4593-B293-BEB07BBA723F}"/>
                </a:ext>
              </a:extLst>
            </p:cNvPr>
            <p:cNvSpPr/>
            <p:nvPr/>
          </p:nvSpPr>
          <p:spPr>
            <a:xfrm>
              <a:off x="888509" y="1931042"/>
              <a:ext cx="3548063" cy="267576"/>
            </a:xfrm>
            <a:prstGeom prst="roundRect">
              <a:avLst>
                <a:gd name="adj" fmla="val 3808"/>
              </a:avLst>
            </a:prstGeom>
            <a:solidFill>
              <a:srgbClr val="E5EBF7"/>
            </a:solidFill>
            <a:ln w="6350"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79" name="Rectángulo 78">
              <a:extLst>
                <a:ext uri="{FF2B5EF4-FFF2-40B4-BE49-F238E27FC236}">
                  <a16:creationId xmlns:a16="http://schemas.microsoft.com/office/drawing/2014/main" id="{E7877A37-7626-4D32-BC91-E7815A0457B0}"/>
                </a:ext>
              </a:extLst>
            </p:cNvPr>
            <p:cNvSpPr/>
            <p:nvPr/>
          </p:nvSpPr>
          <p:spPr>
            <a:xfrm>
              <a:off x="846774" y="1910995"/>
              <a:ext cx="140708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Material Utilizado</a:t>
              </a:r>
            </a:p>
          </p:txBody>
        </p:sp>
        <p:sp>
          <p:nvSpPr>
            <p:cNvPr id="80" name="Rectángulo 79">
              <a:extLst>
                <a:ext uri="{FF2B5EF4-FFF2-40B4-BE49-F238E27FC236}">
                  <a16:creationId xmlns:a16="http://schemas.microsoft.com/office/drawing/2014/main" id="{EED52FFC-D234-4972-9362-CCA8BD8E1E1D}"/>
                </a:ext>
              </a:extLst>
            </p:cNvPr>
            <p:cNvSpPr/>
            <p:nvPr/>
          </p:nvSpPr>
          <p:spPr>
            <a:xfrm>
              <a:off x="1951784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81" name="Rectángulo 80">
              <a:extLst>
                <a:ext uri="{FF2B5EF4-FFF2-40B4-BE49-F238E27FC236}">
                  <a16:creationId xmlns:a16="http://schemas.microsoft.com/office/drawing/2014/main" id="{810D7B33-A378-48EE-81DB-D80ABF08CAFF}"/>
                </a:ext>
              </a:extLst>
            </p:cNvPr>
            <p:cNvSpPr/>
            <p:nvPr/>
          </p:nvSpPr>
          <p:spPr>
            <a:xfrm>
              <a:off x="2018850" y="1908569"/>
              <a:ext cx="1230415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Traído por cliente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82" name="Rectángulo 81">
              <a:extLst>
                <a:ext uri="{FF2B5EF4-FFF2-40B4-BE49-F238E27FC236}">
                  <a16:creationId xmlns:a16="http://schemas.microsoft.com/office/drawing/2014/main" id="{C6BA340D-8998-4AB9-89C7-B008C984CE74}"/>
                </a:ext>
              </a:extLst>
            </p:cNvPr>
            <p:cNvSpPr/>
            <p:nvPr/>
          </p:nvSpPr>
          <p:spPr>
            <a:xfrm>
              <a:off x="3114635" y="2000787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85" name="Rectángulo 84">
              <a:extLst>
                <a:ext uri="{FF2B5EF4-FFF2-40B4-BE49-F238E27FC236}">
                  <a16:creationId xmlns:a16="http://schemas.microsoft.com/office/drawing/2014/main" id="{E804BDC5-B8E3-4BEE-B9A1-7A7F9FE1772F}"/>
                </a:ext>
              </a:extLst>
            </p:cNvPr>
            <p:cNvSpPr/>
            <p:nvPr/>
          </p:nvSpPr>
          <p:spPr>
            <a:xfrm>
              <a:off x="3194974" y="1908569"/>
              <a:ext cx="152123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Comprado por uno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pic>
        <p:nvPicPr>
          <p:cNvPr id="86" name="Imagen 85">
            <a:extLst>
              <a:ext uri="{FF2B5EF4-FFF2-40B4-BE49-F238E27FC236}">
                <a16:creationId xmlns:a16="http://schemas.microsoft.com/office/drawing/2014/main" id="{5E40D706-1789-41B8-8B26-B918DFB9E15B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203" t="66278" r="8673" b="23356"/>
          <a:stretch/>
        </p:blipFill>
        <p:spPr>
          <a:xfrm>
            <a:off x="420002" y="5572807"/>
            <a:ext cx="4301657" cy="745544"/>
          </a:xfrm>
          <a:prstGeom prst="rect">
            <a:avLst/>
          </a:prstGeom>
        </p:spPr>
      </p:pic>
      <p:grpSp>
        <p:nvGrpSpPr>
          <p:cNvPr id="99" name="Grupo 98">
            <a:extLst>
              <a:ext uri="{FF2B5EF4-FFF2-40B4-BE49-F238E27FC236}">
                <a16:creationId xmlns:a16="http://schemas.microsoft.com/office/drawing/2014/main" id="{A495B0AB-2D8A-4029-A820-29583E476264}"/>
              </a:ext>
            </a:extLst>
          </p:cNvPr>
          <p:cNvGrpSpPr/>
          <p:nvPr/>
        </p:nvGrpSpPr>
        <p:grpSpPr>
          <a:xfrm>
            <a:off x="513886" y="6402346"/>
            <a:ext cx="4328637" cy="751470"/>
            <a:chOff x="507023" y="6357999"/>
            <a:chExt cx="4328637" cy="751470"/>
          </a:xfrm>
        </p:grpSpPr>
        <p:sp>
          <p:nvSpPr>
            <p:cNvPr id="88" name="Rectángulo 87">
              <a:extLst>
                <a:ext uri="{FF2B5EF4-FFF2-40B4-BE49-F238E27FC236}">
                  <a16:creationId xmlns:a16="http://schemas.microsoft.com/office/drawing/2014/main" id="{CABB359B-7FAA-4851-BFBB-C7E16CD1F9CA}"/>
                </a:ext>
              </a:extLst>
            </p:cNvPr>
            <p:cNvSpPr/>
            <p:nvPr/>
          </p:nvSpPr>
          <p:spPr>
            <a:xfrm>
              <a:off x="507023" y="6357999"/>
              <a:ext cx="1590222" cy="34394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6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Formas de Pago</a:t>
              </a:r>
              <a:endParaRPr lang="es-CL" sz="16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89" name="Rectángulo 88">
              <a:extLst>
                <a:ext uri="{FF2B5EF4-FFF2-40B4-BE49-F238E27FC236}">
                  <a16:creationId xmlns:a16="http://schemas.microsoft.com/office/drawing/2014/main" id="{5C3FB13F-67AB-4E67-B8DB-16F6AEF462D6}"/>
                </a:ext>
              </a:extLst>
            </p:cNvPr>
            <p:cNvSpPr/>
            <p:nvPr/>
          </p:nvSpPr>
          <p:spPr>
            <a:xfrm>
              <a:off x="508665" y="6755574"/>
              <a:ext cx="118105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Total a Pagar: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90" name="Conector recto 89">
              <a:extLst>
                <a:ext uri="{FF2B5EF4-FFF2-40B4-BE49-F238E27FC236}">
                  <a16:creationId xmlns:a16="http://schemas.microsoft.com/office/drawing/2014/main" id="{E991F5D5-602F-41C6-A05E-4F641BA735F5}"/>
                </a:ext>
              </a:extLst>
            </p:cNvPr>
            <p:cNvCxnSpPr>
              <a:cxnSpLocks/>
            </p:cNvCxnSpPr>
            <p:nvPr/>
          </p:nvCxnSpPr>
          <p:spPr>
            <a:xfrm>
              <a:off x="1405339" y="6956676"/>
              <a:ext cx="1125661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3" name="Rectángulo 92">
              <a:extLst>
                <a:ext uri="{FF2B5EF4-FFF2-40B4-BE49-F238E27FC236}">
                  <a16:creationId xmlns:a16="http://schemas.microsoft.com/office/drawing/2014/main" id="{6EBF0BAA-1830-4082-9014-C97DF0F57357}"/>
                </a:ext>
              </a:extLst>
            </p:cNvPr>
            <p:cNvSpPr/>
            <p:nvPr/>
          </p:nvSpPr>
          <p:spPr>
            <a:xfrm>
              <a:off x="2618328" y="6480608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94" name="Rectángulo 93">
              <a:extLst>
                <a:ext uri="{FF2B5EF4-FFF2-40B4-BE49-F238E27FC236}">
                  <a16:creationId xmlns:a16="http://schemas.microsoft.com/office/drawing/2014/main" id="{6B27A875-5C49-4CE4-884A-53A0A9CD71C2}"/>
                </a:ext>
              </a:extLst>
            </p:cNvPr>
            <p:cNvSpPr/>
            <p:nvPr/>
          </p:nvSpPr>
          <p:spPr>
            <a:xfrm>
              <a:off x="2698547" y="6392360"/>
              <a:ext cx="213711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50% Adel</a:t>
              </a: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anto / 50% Entrega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5" name="Rectángulo 94">
              <a:extLst>
                <a:ext uri="{FF2B5EF4-FFF2-40B4-BE49-F238E27FC236}">
                  <a16:creationId xmlns:a16="http://schemas.microsoft.com/office/drawing/2014/main" id="{796D9CDE-CE6A-44BC-B977-018DBDB7ADB1}"/>
                </a:ext>
              </a:extLst>
            </p:cNvPr>
            <p:cNvSpPr/>
            <p:nvPr/>
          </p:nvSpPr>
          <p:spPr>
            <a:xfrm>
              <a:off x="2618327" y="6671604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96" name="Rectángulo 95">
              <a:extLst>
                <a:ext uri="{FF2B5EF4-FFF2-40B4-BE49-F238E27FC236}">
                  <a16:creationId xmlns:a16="http://schemas.microsoft.com/office/drawing/2014/main" id="{E1A9C05A-E9F5-40BA-9B89-F4925868A6E2}"/>
                </a:ext>
              </a:extLst>
            </p:cNvPr>
            <p:cNvSpPr/>
            <p:nvPr/>
          </p:nvSpPr>
          <p:spPr>
            <a:xfrm>
              <a:off x="2698547" y="6590190"/>
              <a:ext cx="125637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Tarjeta de Crédito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7" name="Rectángulo 96">
              <a:extLst>
                <a:ext uri="{FF2B5EF4-FFF2-40B4-BE49-F238E27FC236}">
                  <a16:creationId xmlns:a16="http://schemas.microsoft.com/office/drawing/2014/main" id="{FDB9D3DA-79A0-4743-B169-42B0206C7917}"/>
                </a:ext>
              </a:extLst>
            </p:cNvPr>
            <p:cNvSpPr/>
            <p:nvPr/>
          </p:nvSpPr>
          <p:spPr>
            <a:xfrm>
              <a:off x="2734595" y="6796948"/>
              <a:ext cx="125637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Pago Completo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8" name="Rectángulo 97">
              <a:extLst>
                <a:ext uri="{FF2B5EF4-FFF2-40B4-BE49-F238E27FC236}">
                  <a16:creationId xmlns:a16="http://schemas.microsoft.com/office/drawing/2014/main" id="{C23ACB03-E850-4859-963B-A4D496E13724}"/>
                </a:ext>
              </a:extLst>
            </p:cNvPr>
            <p:cNvSpPr/>
            <p:nvPr/>
          </p:nvSpPr>
          <p:spPr>
            <a:xfrm>
              <a:off x="2618327" y="6872424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</p:grpSp>
      <p:sp>
        <p:nvSpPr>
          <p:cNvPr id="83" name="Rectángulo 82">
            <a:extLst>
              <a:ext uri="{FF2B5EF4-FFF2-40B4-BE49-F238E27FC236}">
                <a16:creationId xmlns:a16="http://schemas.microsoft.com/office/drawing/2014/main" id="{FF1B5714-D46E-4962-9BD8-8C3EB344E93F}"/>
              </a:ext>
            </a:extLst>
          </p:cNvPr>
          <p:cNvSpPr/>
          <p:nvPr/>
        </p:nvSpPr>
        <p:spPr>
          <a:xfrm>
            <a:off x="551357" y="63750"/>
            <a:ext cx="4148168" cy="107830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07000"/>
              </a:lnSpc>
              <a:spcAft>
                <a:spcPts val="726"/>
              </a:spcAft>
            </a:pPr>
            <a:r>
              <a:rPr lang="es-CL" sz="5988" dirty="0">
                <a:solidFill>
                  <a:schemeClr val="bg1"/>
                </a:solidFill>
                <a:latin typeface="Angelface" pitchFamily="50" charset="0"/>
                <a:ea typeface="Calibri" panose="020F0502020204030204" pitchFamily="34" charset="0"/>
                <a:cs typeface="Times New Roman" panose="02020603050405020304" pitchFamily="18" charset="0"/>
              </a:rPr>
              <a:t>Ordenes de Venta</a:t>
            </a:r>
            <a:endParaRPr lang="es-CL" sz="6532" dirty="0">
              <a:solidFill>
                <a:schemeClr val="bg1"/>
              </a:solidFill>
              <a:latin typeface="Angelface" pitchFamily="50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101" name="Rectángulo: esquinas redondeadas 100">
            <a:extLst>
              <a:ext uri="{FF2B5EF4-FFF2-40B4-BE49-F238E27FC236}">
                <a16:creationId xmlns:a16="http://schemas.microsoft.com/office/drawing/2014/main" id="{0A155951-9671-4EA6-9BA5-4894C98CB333}"/>
              </a:ext>
            </a:extLst>
          </p:cNvPr>
          <p:cNvSpPr/>
          <p:nvPr/>
        </p:nvSpPr>
        <p:spPr>
          <a:xfrm>
            <a:off x="473237" y="1582469"/>
            <a:ext cx="4223447" cy="604994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111" name="Rectángulo: esquinas redondeadas 110">
            <a:extLst>
              <a:ext uri="{FF2B5EF4-FFF2-40B4-BE49-F238E27FC236}">
                <a16:creationId xmlns:a16="http://schemas.microsoft.com/office/drawing/2014/main" id="{2F0F5CEE-A183-4B39-8715-F1C8F735566B}"/>
              </a:ext>
            </a:extLst>
          </p:cNvPr>
          <p:cNvSpPr/>
          <p:nvPr/>
        </p:nvSpPr>
        <p:spPr>
          <a:xfrm>
            <a:off x="524368" y="3850804"/>
            <a:ext cx="4115236" cy="1279658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113" name="Rectángulo: esquinas redondeadas 112">
            <a:extLst>
              <a:ext uri="{FF2B5EF4-FFF2-40B4-BE49-F238E27FC236}">
                <a16:creationId xmlns:a16="http://schemas.microsoft.com/office/drawing/2014/main" id="{907035ED-50C6-4207-BD92-D5027B05F656}"/>
              </a:ext>
            </a:extLst>
          </p:cNvPr>
          <p:cNvSpPr/>
          <p:nvPr/>
        </p:nvSpPr>
        <p:spPr>
          <a:xfrm>
            <a:off x="521789" y="6431097"/>
            <a:ext cx="4115236" cy="762266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</p:spTree>
    <p:extLst>
      <p:ext uri="{BB962C8B-B14F-4D97-AF65-F5344CB8AC3E}">
        <p14:creationId xmlns:p14="http://schemas.microsoft.com/office/powerpoint/2010/main" val="96276518"/>
      </p:ext>
    </p:extLst>
  </p:cSld>
  <p:clrMapOvr>
    <a:masterClrMapping/>
  </p:clrMapOvr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4" name="Imagen 113">
            <a:extLst>
              <a:ext uri="{FF2B5EF4-FFF2-40B4-BE49-F238E27FC236}">
                <a16:creationId xmlns:a16="http://schemas.microsoft.com/office/drawing/2014/main" id="{E2C72D66-3C05-40F4-818E-4CB8631B94FA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26633" t="9514" r="29569" b="27352"/>
          <a:stretch/>
        </p:blipFill>
        <p:spPr>
          <a:xfrm rot="16200000">
            <a:off x="2185505" y="-1998928"/>
            <a:ext cx="697876" cy="5068891"/>
          </a:xfrm>
          <a:prstGeom prst="rect">
            <a:avLst/>
          </a:prstGeom>
        </p:spPr>
      </p:pic>
      <p:sp>
        <p:nvSpPr>
          <p:cNvPr id="112" name="Rectángulo: esquinas redondeadas 111">
            <a:extLst>
              <a:ext uri="{FF2B5EF4-FFF2-40B4-BE49-F238E27FC236}">
                <a16:creationId xmlns:a16="http://schemas.microsoft.com/office/drawing/2014/main" id="{E115D612-3661-42A9-A486-91A7B88EA55F}"/>
              </a:ext>
            </a:extLst>
          </p:cNvPr>
          <p:cNvSpPr/>
          <p:nvPr/>
        </p:nvSpPr>
        <p:spPr>
          <a:xfrm>
            <a:off x="440504" y="6367648"/>
            <a:ext cx="4290148" cy="890633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110" name="Rectángulo: esquinas redondeadas 109">
            <a:extLst>
              <a:ext uri="{FF2B5EF4-FFF2-40B4-BE49-F238E27FC236}">
                <a16:creationId xmlns:a16="http://schemas.microsoft.com/office/drawing/2014/main" id="{9B78243E-FF09-471B-A928-593DCFE6BCF1}"/>
              </a:ext>
            </a:extLst>
          </p:cNvPr>
          <p:cNvSpPr/>
          <p:nvPr/>
        </p:nvSpPr>
        <p:spPr>
          <a:xfrm>
            <a:off x="440505" y="3776826"/>
            <a:ext cx="4290148" cy="1439386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84" name="Rectángulo: esquinas redondeadas 83">
            <a:extLst>
              <a:ext uri="{FF2B5EF4-FFF2-40B4-BE49-F238E27FC236}">
                <a16:creationId xmlns:a16="http://schemas.microsoft.com/office/drawing/2014/main" id="{AD7414DD-8DE6-45B8-8112-9BDDF0B186AF}"/>
              </a:ext>
            </a:extLst>
          </p:cNvPr>
          <p:cNvSpPr/>
          <p:nvPr/>
        </p:nvSpPr>
        <p:spPr>
          <a:xfrm>
            <a:off x="420001" y="1536627"/>
            <a:ext cx="4310651" cy="697874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2" name="Rectángulo: esquinas redondeadas 1">
            <a:extLst>
              <a:ext uri="{FF2B5EF4-FFF2-40B4-BE49-F238E27FC236}">
                <a16:creationId xmlns:a16="http://schemas.microsoft.com/office/drawing/2014/main" id="{99FF4510-806D-4AC7-8D73-69B355A697B8}"/>
              </a:ext>
            </a:extLst>
          </p:cNvPr>
          <p:cNvSpPr/>
          <p:nvPr/>
        </p:nvSpPr>
        <p:spPr>
          <a:xfrm>
            <a:off x="1308997" y="1142665"/>
            <a:ext cx="1021080" cy="217998"/>
          </a:xfrm>
          <a:prstGeom prst="roundRect">
            <a:avLst>
              <a:gd name="adj" fmla="val 0"/>
            </a:avLst>
          </a:prstGeom>
          <a:noFill/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4" name="Rectángulo 3">
            <a:extLst>
              <a:ext uri="{FF2B5EF4-FFF2-40B4-BE49-F238E27FC236}">
                <a16:creationId xmlns:a16="http://schemas.microsoft.com/office/drawing/2014/main" id="{2AFB77A1-E7B9-4F47-9144-3CC7BDF7EE3D}"/>
              </a:ext>
            </a:extLst>
          </p:cNvPr>
          <p:cNvSpPr/>
          <p:nvPr/>
        </p:nvSpPr>
        <p:spPr>
          <a:xfrm>
            <a:off x="440504" y="1056234"/>
            <a:ext cx="1021080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N.º Pedido</a:t>
            </a:r>
            <a:endParaRPr lang="es-CL" dirty="0">
              <a:effectLst/>
              <a:latin typeface="Akazan Lt" panose="02000506020000020003" pitchFamily="2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5" name="Rectángulo: esquinas redondeadas 4">
            <a:extLst>
              <a:ext uri="{FF2B5EF4-FFF2-40B4-BE49-F238E27FC236}">
                <a16:creationId xmlns:a16="http://schemas.microsoft.com/office/drawing/2014/main" id="{2842A9BB-0E44-4F1E-97DD-EF7322732B51}"/>
              </a:ext>
            </a:extLst>
          </p:cNvPr>
          <p:cNvSpPr/>
          <p:nvPr/>
        </p:nvSpPr>
        <p:spPr>
          <a:xfrm>
            <a:off x="3675604" y="1142059"/>
            <a:ext cx="1021080" cy="217998"/>
          </a:xfrm>
          <a:prstGeom prst="roundRect">
            <a:avLst>
              <a:gd name="adj" fmla="val 0"/>
            </a:avLst>
          </a:prstGeom>
          <a:noFill/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6" name="Rectángulo 5">
            <a:extLst>
              <a:ext uri="{FF2B5EF4-FFF2-40B4-BE49-F238E27FC236}">
                <a16:creationId xmlns:a16="http://schemas.microsoft.com/office/drawing/2014/main" id="{7F3D37A6-278E-4B2C-8776-6E7C1A84784E}"/>
              </a:ext>
            </a:extLst>
          </p:cNvPr>
          <p:cNvSpPr/>
          <p:nvPr/>
        </p:nvSpPr>
        <p:spPr>
          <a:xfrm>
            <a:off x="3079506" y="1063864"/>
            <a:ext cx="1021080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Fecha</a:t>
            </a:r>
          </a:p>
        </p:txBody>
      </p:sp>
      <p:grpSp>
        <p:nvGrpSpPr>
          <p:cNvPr id="17" name="Grupo 16">
            <a:extLst>
              <a:ext uri="{FF2B5EF4-FFF2-40B4-BE49-F238E27FC236}">
                <a16:creationId xmlns:a16="http://schemas.microsoft.com/office/drawing/2014/main" id="{A1221EF0-FDFE-48C3-A647-6370BEFC3A9F}"/>
              </a:ext>
            </a:extLst>
          </p:cNvPr>
          <p:cNvGrpSpPr/>
          <p:nvPr/>
        </p:nvGrpSpPr>
        <p:grpSpPr>
          <a:xfrm>
            <a:off x="428996" y="1535416"/>
            <a:ext cx="4190338" cy="715275"/>
            <a:chOff x="461175" y="1120552"/>
            <a:chExt cx="4190338" cy="715275"/>
          </a:xfrm>
        </p:grpSpPr>
        <p:sp>
          <p:nvSpPr>
            <p:cNvPr id="8" name="Rectángulo 7">
              <a:extLst>
                <a:ext uri="{FF2B5EF4-FFF2-40B4-BE49-F238E27FC236}">
                  <a16:creationId xmlns:a16="http://schemas.microsoft.com/office/drawing/2014/main" id="{9A52EE84-0DE8-4F26-AD5E-3CE20593F425}"/>
                </a:ext>
              </a:extLst>
            </p:cNvPr>
            <p:cNvSpPr/>
            <p:nvPr/>
          </p:nvSpPr>
          <p:spPr>
            <a:xfrm>
              <a:off x="477077" y="1120552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Cliente: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" name="Rectángulo 8">
              <a:extLst>
                <a:ext uri="{FF2B5EF4-FFF2-40B4-BE49-F238E27FC236}">
                  <a16:creationId xmlns:a16="http://schemas.microsoft.com/office/drawing/2014/main" id="{0293D1B7-439B-4947-A5F0-41627F3784A1}"/>
                </a:ext>
              </a:extLst>
            </p:cNvPr>
            <p:cNvSpPr/>
            <p:nvPr/>
          </p:nvSpPr>
          <p:spPr>
            <a:xfrm>
              <a:off x="461175" y="1452518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Teléfono: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10" name="Rectángulo 9">
              <a:extLst>
                <a:ext uri="{FF2B5EF4-FFF2-40B4-BE49-F238E27FC236}">
                  <a16:creationId xmlns:a16="http://schemas.microsoft.com/office/drawing/2014/main" id="{18CEE0AE-BC72-4F64-89A2-783C42213717}"/>
                </a:ext>
              </a:extLst>
            </p:cNvPr>
            <p:cNvSpPr/>
            <p:nvPr/>
          </p:nvSpPr>
          <p:spPr>
            <a:xfrm>
              <a:off x="2542395" y="1460468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Celular: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12" name="Conector recto 11">
              <a:extLst>
                <a:ext uri="{FF2B5EF4-FFF2-40B4-BE49-F238E27FC236}">
                  <a16:creationId xmlns:a16="http://schemas.microsoft.com/office/drawing/2014/main" id="{44FD2E21-B38E-48E6-8AF0-3E3DE6E69487}"/>
                </a:ext>
              </a:extLst>
            </p:cNvPr>
            <p:cNvCxnSpPr/>
            <p:nvPr/>
          </p:nvCxnSpPr>
          <p:spPr>
            <a:xfrm>
              <a:off x="1089328" y="1380954"/>
              <a:ext cx="3562185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Conector recto 12">
              <a:extLst>
                <a:ext uri="{FF2B5EF4-FFF2-40B4-BE49-F238E27FC236}">
                  <a16:creationId xmlns:a16="http://schemas.microsoft.com/office/drawing/2014/main" id="{FF0615F5-297B-42CC-9227-B689F664423A}"/>
                </a:ext>
              </a:extLst>
            </p:cNvPr>
            <p:cNvCxnSpPr>
              <a:cxnSpLocks/>
            </p:cNvCxnSpPr>
            <p:nvPr/>
          </p:nvCxnSpPr>
          <p:spPr>
            <a:xfrm>
              <a:off x="1194019" y="1700333"/>
              <a:ext cx="1348376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" name="Conector recto 14">
              <a:extLst>
                <a:ext uri="{FF2B5EF4-FFF2-40B4-BE49-F238E27FC236}">
                  <a16:creationId xmlns:a16="http://schemas.microsoft.com/office/drawing/2014/main" id="{BD48C7B8-5CAC-4F82-9216-C8AB344C1EF2}"/>
                </a:ext>
              </a:extLst>
            </p:cNvPr>
            <p:cNvCxnSpPr>
              <a:cxnSpLocks/>
            </p:cNvCxnSpPr>
            <p:nvPr/>
          </p:nvCxnSpPr>
          <p:spPr>
            <a:xfrm>
              <a:off x="3228230" y="1700333"/>
              <a:ext cx="1423283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7" name="Grupo 26">
            <a:extLst>
              <a:ext uri="{FF2B5EF4-FFF2-40B4-BE49-F238E27FC236}">
                <a16:creationId xmlns:a16="http://schemas.microsoft.com/office/drawing/2014/main" id="{D011FB4B-7475-4BE9-A358-6DA41A8D12AD}"/>
              </a:ext>
            </a:extLst>
          </p:cNvPr>
          <p:cNvGrpSpPr/>
          <p:nvPr/>
        </p:nvGrpSpPr>
        <p:grpSpPr>
          <a:xfrm>
            <a:off x="899417" y="2332501"/>
            <a:ext cx="3359980" cy="319046"/>
            <a:chOff x="864702" y="1908569"/>
            <a:chExt cx="3359980" cy="319046"/>
          </a:xfrm>
        </p:grpSpPr>
        <p:sp>
          <p:nvSpPr>
            <p:cNvPr id="19" name="Rectángulo: esquinas redondeadas 18">
              <a:extLst>
                <a:ext uri="{FF2B5EF4-FFF2-40B4-BE49-F238E27FC236}">
                  <a16:creationId xmlns:a16="http://schemas.microsoft.com/office/drawing/2014/main" id="{90C1F828-0023-4BD0-AE55-1A1D3BABD5CA}"/>
                </a:ext>
              </a:extLst>
            </p:cNvPr>
            <p:cNvSpPr/>
            <p:nvPr/>
          </p:nvSpPr>
          <p:spPr>
            <a:xfrm>
              <a:off x="888509" y="1931042"/>
              <a:ext cx="3336173" cy="267576"/>
            </a:xfrm>
            <a:prstGeom prst="roundRect">
              <a:avLst>
                <a:gd name="adj" fmla="val 3808"/>
              </a:avLst>
            </a:prstGeom>
            <a:solidFill>
              <a:srgbClr val="E5EBF7"/>
            </a:solidFill>
            <a:ln w="6350"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20" name="Rectángulo 19">
              <a:extLst>
                <a:ext uri="{FF2B5EF4-FFF2-40B4-BE49-F238E27FC236}">
                  <a16:creationId xmlns:a16="http://schemas.microsoft.com/office/drawing/2014/main" id="{56986F0A-658A-4DCF-8EF6-0F185C7C5060}"/>
                </a:ext>
              </a:extLst>
            </p:cNvPr>
            <p:cNvSpPr/>
            <p:nvPr/>
          </p:nvSpPr>
          <p:spPr>
            <a:xfrm>
              <a:off x="864702" y="1910995"/>
              <a:ext cx="140708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Tipo de Servicio: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21" name="Rectángulo 20">
              <a:extLst>
                <a:ext uri="{FF2B5EF4-FFF2-40B4-BE49-F238E27FC236}">
                  <a16:creationId xmlns:a16="http://schemas.microsoft.com/office/drawing/2014/main" id="{6492D76D-BD6D-4616-9DE0-599FC92A6658}"/>
                </a:ext>
              </a:extLst>
            </p:cNvPr>
            <p:cNvSpPr/>
            <p:nvPr/>
          </p:nvSpPr>
          <p:spPr>
            <a:xfrm>
              <a:off x="1993616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2" name="Rectángulo 21">
              <a:extLst>
                <a:ext uri="{FF2B5EF4-FFF2-40B4-BE49-F238E27FC236}">
                  <a16:creationId xmlns:a16="http://schemas.microsoft.com/office/drawing/2014/main" id="{BE82BD38-E445-4696-A0AB-597A418C5665}"/>
                </a:ext>
              </a:extLst>
            </p:cNvPr>
            <p:cNvSpPr/>
            <p:nvPr/>
          </p:nvSpPr>
          <p:spPr>
            <a:xfrm>
              <a:off x="2072635" y="1908569"/>
              <a:ext cx="654616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Costura</a:t>
              </a:r>
            </a:p>
          </p:txBody>
        </p:sp>
        <p:sp>
          <p:nvSpPr>
            <p:cNvPr id="23" name="Rectángulo 22">
              <a:extLst>
                <a:ext uri="{FF2B5EF4-FFF2-40B4-BE49-F238E27FC236}">
                  <a16:creationId xmlns:a16="http://schemas.microsoft.com/office/drawing/2014/main" id="{68F4B250-3831-418F-BFC4-D431DBC2CA70}"/>
                </a:ext>
              </a:extLst>
            </p:cNvPr>
            <p:cNvSpPr/>
            <p:nvPr/>
          </p:nvSpPr>
          <p:spPr>
            <a:xfrm>
              <a:off x="2660329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4" name="Rectángulo 23">
              <a:extLst>
                <a:ext uri="{FF2B5EF4-FFF2-40B4-BE49-F238E27FC236}">
                  <a16:creationId xmlns:a16="http://schemas.microsoft.com/office/drawing/2014/main" id="{4AA89D6B-DBBA-402D-AEBE-71E144A67F00}"/>
                </a:ext>
              </a:extLst>
            </p:cNvPr>
            <p:cNvSpPr/>
            <p:nvPr/>
          </p:nvSpPr>
          <p:spPr>
            <a:xfrm>
              <a:off x="2750460" y="1915094"/>
              <a:ext cx="81676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Confección</a:t>
              </a:r>
            </a:p>
          </p:txBody>
        </p:sp>
        <p:sp>
          <p:nvSpPr>
            <p:cNvPr id="25" name="Rectángulo 24">
              <a:extLst>
                <a:ext uri="{FF2B5EF4-FFF2-40B4-BE49-F238E27FC236}">
                  <a16:creationId xmlns:a16="http://schemas.microsoft.com/office/drawing/2014/main" id="{E35C0224-B0B5-4F53-8A83-F99AB3741D53}"/>
                </a:ext>
              </a:extLst>
            </p:cNvPr>
            <p:cNvSpPr/>
            <p:nvPr/>
          </p:nvSpPr>
          <p:spPr>
            <a:xfrm>
              <a:off x="3522045" y="2000787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6" name="Rectángulo 25">
              <a:extLst>
                <a:ext uri="{FF2B5EF4-FFF2-40B4-BE49-F238E27FC236}">
                  <a16:creationId xmlns:a16="http://schemas.microsoft.com/office/drawing/2014/main" id="{6D0BC1E9-E235-4F61-AC23-ACA0B4CF88CA}"/>
                </a:ext>
              </a:extLst>
            </p:cNvPr>
            <p:cNvSpPr/>
            <p:nvPr/>
          </p:nvSpPr>
          <p:spPr>
            <a:xfrm>
              <a:off x="3612029" y="1915094"/>
              <a:ext cx="552402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Otros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sp>
        <p:nvSpPr>
          <p:cNvPr id="28" name="Rectángulo 27">
            <a:extLst>
              <a:ext uri="{FF2B5EF4-FFF2-40B4-BE49-F238E27FC236}">
                <a16:creationId xmlns:a16="http://schemas.microsoft.com/office/drawing/2014/main" id="{68588BD4-AE96-4CF9-9C4B-24A6D79FE99D}"/>
              </a:ext>
            </a:extLst>
          </p:cNvPr>
          <p:cNvSpPr/>
          <p:nvPr/>
        </p:nvSpPr>
        <p:spPr>
          <a:xfrm>
            <a:off x="354701" y="2633649"/>
            <a:ext cx="2183733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Descripción del Servicio:</a:t>
            </a:r>
            <a:endParaRPr lang="es-CL" dirty="0">
              <a:effectLst/>
              <a:latin typeface="Akazan Lt" panose="02000506020000020003" pitchFamily="2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pic>
        <p:nvPicPr>
          <p:cNvPr id="30" name="Imagen 29">
            <a:extLst>
              <a:ext uri="{FF2B5EF4-FFF2-40B4-BE49-F238E27FC236}">
                <a16:creationId xmlns:a16="http://schemas.microsoft.com/office/drawing/2014/main" id="{3E931A31-DC47-4A40-8DA9-8FC83A9306DD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203" t="66278" r="8673" b="23449"/>
          <a:stretch/>
        </p:blipFill>
        <p:spPr>
          <a:xfrm>
            <a:off x="440505" y="2944813"/>
            <a:ext cx="4301657" cy="738769"/>
          </a:xfrm>
          <a:prstGeom prst="rect">
            <a:avLst/>
          </a:prstGeom>
        </p:spPr>
      </p:pic>
      <p:grpSp>
        <p:nvGrpSpPr>
          <p:cNvPr id="76" name="Grupo 75">
            <a:extLst>
              <a:ext uri="{FF2B5EF4-FFF2-40B4-BE49-F238E27FC236}">
                <a16:creationId xmlns:a16="http://schemas.microsoft.com/office/drawing/2014/main" id="{EBD2F4EC-A8BF-4680-A871-AD5F1ACFA33A}"/>
              </a:ext>
            </a:extLst>
          </p:cNvPr>
          <p:cNvGrpSpPr/>
          <p:nvPr/>
        </p:nvGrpSpPr>
        <p:grpSpPr>
          <a:xfrm>
            <a:off x="513147" y="3825721"/>
            <a:ext cx="4187950" cy="1277269"/>
            <a:chOff x="425691" y="4023521"/>
            <a:chExt cx="4187950" cy="1277269"/>
          </a:xfrm>
        </p:grpSpPr>
        <p:sp>
          <p:nvSpPr>
            <p:cNvPr id="39" name="Rectángulo 38">
              <a:extLst>
                <a:ext uri="{FF2B5EF4-FFF2-40B4-BE49-F238E27FC236}">
                  <a16:creationId xmlns:a16="http://schemas.microsoft.com/office/drawing/2014/main" id="{02E4A93C-8F9C-4884-B2B6-80528735D3E3}"/>
                </a:ext>
              </a:extLst>
            </p:cNvPr>
            <p:cNvSpPr/>
            <p:nvPr/>
          </p:nvSpPr>
          <p:spPr>
            <a:xfrm>
              <a:off x="425691" y="4023521"/>
              <a:ext cx="118105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Ficha de Medidas</a:t>
              </a:r>
            </a:p>
          </p:txBody>
        </p:sp>
        <p:sp>
          <p:nvSpPr>
            <p:cNvPr id="41" name="Rectángulo 40">
              <a:extLst>
                <a:ext uri="{FF2B5EF4-FFF2-40B4-BE49-F238E27FC236}">
                  <a16:creationId xmlns:a16="http://schemas.microsoft.com/office/drawing/2014/main" id="{92B9E128-7B4C-45E7-9BA8-B9EA85687B92}"/>
                </a:ext>
              </a:extLst>
            </p:cNvPr>
            <p:cNvSpPr/>
            <p:nvPr/>
          </p:nvSpPr>
          <p:spPr>
            <a:xfrm>
              <a:off x="754528" y="4254831"/>
              <a:ext cx="66475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H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ombros</a:t>
              </a:r>
            </a:p>
          </p:txBody>
        </p:sp>
        <p:grpSp>
          <p:nvGrpSpPr>
            <p:cNvPr id="53" name="Grupo 52">
              <a:extLst>
                <a:ext uri="{FF2B5EF4-FFF2-40B4-BE49-F238E27FC236}">
                  <a16:creationId xmlns:a16="http://schemas.microsoft.com/office/drawing/2014/main" id="{F280F20A-CEEA-4B75-946C-268CF551042A}"/>
                </a:ext>
              </a:extLst>
            </p:cNvPr>
            <p:cNvGrpSpPr/>
            <p:nvPr/>
          </p:nvGrpSpPr>
          <p:grpSpPr>
            <a:xfrm>
              <a:off x="499785" y="4324233"/>
              <a:ext cx="319496" cy="903494"/>
              <a:chOff x="499785" y="4324233"/>
              <a:chExt cx="319496" cy="903494"/>
            </a:xfrm>
          </p:grpSpPr>
          <p:sp>
            <p:nvSpPr>
              <p:cNvPr id="40" name="Rectángulo 39">
                <a:extLst>
                  <a:ext uri="{FF2B5EF4-FFF2-40B4-BE49-F238E27FC236}">
                    <a16:creationId xmlns:a16="http://schemas.microsoft.com/office/drawing/2014/main" id="{E47B04F6-4E0C-443A-9D7F-51CC3A6E8167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 dirty="0"/>
              </a:p>
            </p:txBody>
          </p:sp>
          <p:sp>
            <p:nvSpPr>
              <p:cNvPr id="42" name="Rectángulo 41">
                <a:extLst>
                  <a:ext uri="{FF2B5EF4-FFF2-40B4-BE49-F238E27FC236}">
                    <a16:creationId xmlns:a16="http://schemas.microsoft.com/office/drawing/2014/main" id="{E0D8D7D1-E8A9-477D-BB59-7D4037A10AD8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3" name="Rectángulo 42">
                <a:extLst>
                  <a:ext uri="{FF2B5EF4-FFF2-40B4-BE49-F238E27FC236}">
                    <a16:creationId xmlns:a16="http://schemas.microsoft.com/office/drawing/2014/main" id="{F11EEA12-BB2F-4295-96AC-15AABB2EB594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4" name="Rectángulo 43">
                <a:extLst>
                  <a:ext uri="{FF2B5EF4-FFF2-40B4-BE49-F238E27FC236}">
                    <a16:creationId xmlns:a16="http://schemas.microsoft.com/office/drawing/2014/main" id="{4CA8619C-54F1-4E1B-8AD0-2AB97850AF39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5" name="Rectángulo 44">
                <a:extLst>
                  <a:ext uri="{FF2B5EF4-FFF2-40B4-BE49-F238E27FC236}">
                    <a16:creationId xmlns:a16="http://schemas.microsoft.com/office/drawing/2014/main" id="{A892E23F-412E-4C2B-BF07-19DEFB875F6D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48" name="Rectángulo 47">
              <a:extLst>
                <a:ext uri="{FF2B5EF4-FFF2-40B4-BE49-F238E27FC236}">
                  <a16:creationId xmlns:a16="http://schemas.microsoft.com/office/drawing/2014/main" id="{F61B7A8A-9FD8-4CD0-98C1-D19A7D442815}"/>
                </a:ext>
              </a:extLst>
            </p:cNvPr>
            <p:cNvSpPr/>
            <p:nvPr/>
          </p:nvSpPr>
          <p:spPr>
            <a:xfrm>
              <a:off x="754528" y="4446790"/>
              <a:ext cx="66475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Busto</a:t>
              </a:r>
            </a:p>
          </p:txBody>
        </p:sp>
        <p:sp>
          <p:nvSpPr>
            <p:cNvPr id="49" name="Rectángulo 48">
              <a:extLst>
                <a:ext uri="{FF2B5EF4-FFF2-40B4-BE49-F238E27FC236}">
                  <a16:creationId xmlns:a16="http://schemas.microsoft.com/office/drawing/2014/main" id="{CB2C72A1-AB47-4A03-B163-24BB2C1F201C}"/>
                </a:ext>
              </a:extLst>
            </p:cNvPr>
            <p:cNvSpPr/>
            <p:nvPr/>
          </p:nvSpPr>
          <p:spPr>
            <a:xfrm>
              <a:off x="754528" y="4627222"/>
              <a:ext cx="934027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Larg</a:t>
              </a: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 Espalda</a:t>
              </a:r>
            </a:p>
          </p:txBody>
        </p:sp>
        <p:sp>
          <p:nvSpPr>
            <p:cNvPr id="50" name="Rectángulo 49">
              <a:extLst>
                <a:ext uri="{FF2B5EF4-FFF2-40B4-BE49-F238E27FC236}">
                  <a16:creationId xmlns:a16="http://schemas.microsoft.com/office/drawing/2014/main" id="{C5BC14CB-F47E-4D58-8F68-DDE41F381913}"/>
                </a:ext>
              </a:extLst>
            </p:cNvPr>
            <p:cNvSpPr/>
            <p:nvPr/>
          </p:nvSpPr>
          <p:spPr>
            <a:xfrm>
              <a:off x="754528" y="4819750"/>
              <a:ext cx="934027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Busto</a:t>
              </a:r>
            </a:p>
          </p:txBody>
        </p:sp>
        <p:sp>
          <p:nvSpPr>
            <p:cNvPr id="52" name="Rectángulo 51">
              <a:extLst>
                <a:ext uri="{FF2B5EF4-FFF2-40B4-BE49-F238E27FC236}">
                  <a16:creationId xmlns:a16="http://schemas.microsoft.com/office/drawing/2014/main" id="{39884370-F146-4FD9-9DE4-63D0F5CF1CFD}"/>
                </a:ext>
              </a:extLst>
            </p:cNvPr>
            <p:cNvSpPr/>
            <p:nvPr/>
          </p:nvSpPr>
          <p:spPr>
            <a:xfrm>
              <a:off x="763644" y="5019073"/>
              <a:ext cx="54205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</a:t>
              </a:r>
            </a:p>
          </p:txBody>
        </p:sp>
        <p:grpSp>
          <p:nvGrpSpPr>
            <p:cNvPr id="54" name="Grupo 53">
              <a:extLst>
                <a:ext uri="{FF2B5EF4-FFF2-40B4-BE49-F238E27FC236}">
                  <a16:creationId xmlns:a16="http://schemas.microsoft.com/office/drawing/2014/main" id="{899D3852-9FE5-4802-ABAC-63F149199D1B}"/>
                </a:ext>
              </a:extLst>
            </p:cNvPr>
            <p:cNvGrpSpPr/>
            <p:nvPr/>
          </p:nvGrpSpPr>
          <p:grpSpPr>
            <a:xfrm>
              <a:off x="1603520" y="4324233"/>
              <a:ext cx="319496" cy="903494"/>
              <a:chOff x="499785" y="4324233"/>
              <a:chExt cx="319496" cy="903494"/>
            </a:xfrm>
          </p:grpSpPr>
          <p:sp>
            <p:nvSpPr>
              <p:cNvPr id="55" name="Rectángulo 54">
                <a:extLst>
                  <a:ext uri="{FF2B5EF4-FFF2-40B4-BE49-F238E27FC236}">
                    <a16:creationId xmlns:a16="http://schemas.microsoft.com/office/drawing/2014/main" id="{B9500116-F8A0-4B60-A41D-DDA61DAD96E1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6" name="Rectángulo 55">
                <a:extLst>
                  <a:ext uri="{FF2B5EF4-FFF2-40B4-BE49-F238E27FC236}">
                    <a16:creationId xmlns:a16="http://schemas.microsoft.com/office/drawing/2014/main" id="{32936542-49CC-49B3-82EB-7BF61A120F45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7" name="Rectángulo 56">
                <a:extLst>
                  <a:ext uri="{FF2B5EF4-FFF2-40B4-BE49-F238E27FC236}">
                    <a16:creationId xmlns:a16="http://schemas.microsoft.com/office/drawing/2014/main" id="{8750774D-2064-4D64-A3A9-4DF20C839018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8" name="Rectángulo 57">
                <a:extLst>
                  <a:ext uri="{FF2B5EF4-FFF2-40B4-BE49-F238E27FC236}">
                    <a16:creationId xmlns:a16="http://schemas.microsoft.com/office/drawing/2014/main" id="{83283F80-022F-44A8-A5C5-F600B41761E0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9" name="Rectángulo 58">
                <a:extLst>
                  <a:ext uri="{FF2B5EF4-FFF2-40B4-BE49-F238E27FC236}">
                    <a16:creationId xmlns:a16="http://schemas.microsoft.com/office/drawing/2014/main" id="{B3B65F57-430F-44F5-B56A-77EC86B78C32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60" name="Rectángulo 59">
              <a:extLst>
                <a:ext uri="{FF2B5EF4-FFF2-40B4-BE49-F238E27FC236}">
                  <a16:creationId xmlns:a16="http://schemas.microsoft.com/office/drawing/2014/main" id="{6466DA8E-C652-4658-9DE6-CC4010FF4254}"/>
                </a:ext>
              </a:extLst>
            </p:cNvPr>
            <p:cNvSpPr/>
            <p:nvPr/>
          </p:nvSpPr>
          <p:spPr>
            <a:xfrm>
              <a:off x="1857045" y="4249221"/>
              <a:ext cx="140225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Frente </a:t>
              </a:r>
            </a:p>
          </p:txBody>
        </p:sp>
        <p:sp>
          <p:nvSpPr>
            <p:cNvPr id="61" name="Rectángulo 60">
              <a:extLst>
                <a:ext uri="{FF2B5EF4-FFF2-40B4-BE49-F238E27FC236}">
                  <a16:creationId xmlns:a16="http://schemas.microsoft.com/office/drawing/2014/main" id="{31371062-0AD6-4B71-A228-5A8B2CD3F31E}"/>
                </a:ext>
              </a:extLst>
            </p:cNvPr>
            <p:cNvSpPr/>
            <p:nvPr/>
          </p:nvSpPr>
          <p:spPr>
            <a:xfrm>
              <a:off x="1857045" y="4448480"/>
              <a:ext cx="1327750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Costado</a:t>
              </a:r>
            </a:p>
          </p:txBody>
        </p:sp>
        <p:sp>
          <p:nvSpPr>
            <p:cNvPr id="62" name="Rectángulo 61">
              <a:extLst>
                <a:ext uri="{FF2B5EF4-FFF2-40B4-BE49-F238E27FC236}">
                  <a16:creationId xmlns:a16="http://schemas.microsoft.com/office/drawing/2014/main" id="{5A4E51EF-8D78-4EC7-9B0F-BE0BEA9BB197}"/>
                </a:ext>
              </a:extLst>
            </p:cNvPr>
            <p:cNvSpPr/>
            <p:nvPr/>
          </p:nvSpPr>
          <p:spPr>
            <a:xfrm>
              <a:off x="1867696" y="4627222"/>
              <a:ext cx="60857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Cadera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63" name="Rectángulo 62">
              <a:extLst>
                <a:ext uri="{FF2B5EF4-FFF2-40B4-BE49-F238E27FC236}">
                  <a16:creationId xmlns:a16="http://schemas.microsoft.com/office/drawing/2014/main" id="{14010947-628E-4464-9589-CBFF26BCD86C}"/>
                </a:ext>
              </a:extLst>
            </p:cNvPr>
            <p:cNvSpPr/>
            <p:nvPr/>
          </p:nvSpPr>
          <p:spPr>
            <a:xfrm>
              <a:off x="1867696" y="4813319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Rodilla</a:t>
              </a:r>
            </a:p>
          </p:txBody>
        </p:sp>
        <p:sp>
          <p:nvSpPr>
            <p:cNvPr id="64" name="Rectángulo 63">
              <a:extLst>
                <a:ext uri="{FF2B5EF4-FFF2-40B4-BE49-F238E27FC236}">
                  <a16:creationId xmlns:a16="http://schemas.microsoft.com/office/drawing/2014/main" id="{B9F5A617-31DA-4B42-AA9F-20464752E28F}"/>
                </a:ext>
              </a:extLst>
            </p:cNvPr>
            <p:cNvSpPr/>
            <p:nvPr/>
          </p:nvSpPr>
          <p:spPr>
            <a:xfrm>
              <a:off x="1862655" y="5016100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Rodilla</a:t>
              </a:r>
            </a:p>
          </p:txBody>
        </p:sp>
        <p:grpSp>
          <p:nvGrpSpPr>
            <p:cNvPr id="65" name="Grupo 64">
              <a:extLst>
                <a:ext uri="{FF2B5EF4-FFF2-40B4-BE49-F238E27FC236}">
                  <a16:creationId xmlns:a16="http://schemas.microsoft.com/office/drawing/2014/main" id="{320CD5EF-93F7-494C-8D7A-6A0B8DEABED7}"/>
                </a:ext>
              </a:extLst>
            </p:cNvPr>
            <p:cNvGrpSpPr/>
            <p:nvPr/>
          </p:nvGrpSpPr>
          <p:grpSpPr>
            <a:xfrm>
              <a:off x="3122565" y="4330398"/>
              <a:ext cx="319496" cy="903494"/>
              <a:chOff x="499785" y="4324233"/>
              <a:chExt cx="319496" cy="903494"/>
            </a:xfrm>
          </p:grpSpPr>
          <p:sp>
            <p:nvSpPr>
              <p:cNvPr id="66" name="Rectángulo 65">
                <a:extLst>
                  <a:ext uri="{FF2B5EF4-FFF2-40B4-BE49-F238E27FC236}">
                    <a16:creationId xmlns:a16="http://schemas.microsoft.com/office/drawing/2014/main" id="{F5AFC7C4-3C8D-4234-9F99-591641CB149C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7" name="Rectángulo 66">
                <a:extLst>
                  <a:ext uri="{FF2B5EF4-FFF2-40B4-BE49-F238E27FC236}">
                    <a16:creationId xmlns:a16="http://schemas.microsoft.com/office/drawing/2014/main" id="{672EC4D9-7968-40EF-8E37-0AB1B0B57B4D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8" name="Rectángulo 67">
                <a:extLst>
                  <a:ext uri="{FF2B5EF4-FFF2-40B4-BE49-F238E27FC236}">
                    <a16:creationId xmlns:a16="http://schemas.microsoft.com/office/drawing/2014/main" id="{79992F34-89A5-437A-A008-60DF00CD58FB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9" name="Rectángulo 68">
                <a:extLst>
                  <a:ext uri="{FF2B5EF4-FFF2-40B4-BE49-F238E27FC236}">
                    <a16:creationId xmlns:a16="http://schemas.microsoft.com/office/drawing/2014/main" id="{5A44A7C8-1EF2-4BA3-A253-805C71A8205A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70" name="Rectángulo 69">
                <a:extLst>
                  <a:ext uri="{FF2B5EF4-FFF2-40B4-BE49-F238E27FC236}">
                    <a16:creationId xmlns:a16="http://schemas.microsoft.com/office/drawing/2014/main" id="{9FCEB1F4-D108-40F4-9C61-46A7811EF12A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71" name="Rectángulo 70">
              <a:extLst>
                <a:ext uri="{FF2B5EF4-FFF2-40B4-BE49-F238E27FC236}">
                  <a16:creationId xmlns:a16="http://schemas.microsoft.com/office/drawing/2014/main" id="{7667203C-F86F-4632-8695-E8C8F777376B}"/>
                </a:ext>
              </a:extLst>
            </p:cNvPr>
            <p:cNvSpPr/>
            <p:nvPr/>
          </p:nvSpPr>
          <p:spPr>
            <a:xfrm>
              <a:off x="3391445" y="4257235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Pantalones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2" name="Rectángulo 71">
              <a:extLst>
                <a:ext uri="{FF2B5EF4-FFF2-40B4-BE49-F238E27FC236}">
                  <a16:creationId xmlns:a16="http://schemas.microsoft.com/office/drawing/2014/main" id="{58BFB19A-50EB-45F1-A3CE-85D479F6FF63}"/>
                </a:ext>
              </a:extLst>
            </p:cNvPr>
            <p:cNvSpPr/>
            <p:nvPr/>
          </p:nvSpPr>
          <p:spPr>
            <a:xfrm>
              <a:off x="3392643" y="4443247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Falda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3" name="Rectángulo 72">
              <a:extLst>
                <a:ext uri="{FF2B5EF4-FFF2-40B4-BE49-F238E27FC236}">
                  <a16:creationId xmlns:a16="http://schemas.microsoft.com/office/drawing/2014/main" id="{1D61C0AB-6E23-4955-B604-F5425931A240}"/>
                </a:ext>
              </a:extLst>
            </p:cNvPr>
            <p:cNvSpPr/>
            <p:nvPr/>
          </p:nvSpPr>
          <p:spPr>
            <a:xfrm>
              <a:off x="3388231" y="4632248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Brazos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4" name="Rectángulo 73">
              <a:extLst>
                <a:ext uri="{FF2B5EF4-FFF2-40B4-BE49-F238E27FC236}">
                  <a16:creationId xmlns:a16="http://schemas.microsoft.com/office/drawing/2014/main" id="{82FFD66E-2E43-472B-9751-82F25D60E63F}"/>
                </a:ext>
              </a:extLst>
            </p:cNvPr>
            <p:cNvSpPr/>
            <p:nvPr/>
          </p:nvSpPr>
          <p:spPr>
            <a:xfrm>
              <a:off x="3391445" y="4824776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Brazos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5" name="Rectángulo 74">
              <a:extLst>
                <a:ext uri="{FF2B5EF4-FFF2-40B4-BE49-F238E27FC236}">
                  <a16:creationId xmlns:a16="http://schemas.microsoft.com/office/drawing/2014/main" id="{567DC8AA-44AB-4858-80A5-59093DB9B205}"/>
                </a:ext>
              </a:extLst>
            </p:cNvPr>
            <p:cNvSpPr/>
            <p:nvPr/>
          </p:nvSpPr>
          <p:spPr>
            <a:xfrm>
              <a:off x="3392014" y="5019687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Puños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77" name="Grupo 76">
            <a:extLst>
              <a:ext uri="{FF2B5EF4-FFF2-40B4-BE49-F238E27FC236}">
                <a16:creationId xmlns:a16="http://schemas.microsoft.com/office/drawing/2014/main" id="{E1C409F8-653D-4D9B-BD5A-C6F51AAA093A}"/>
              </a:ext>
            </a:extLst>
          </p:cNvPr>
          <p:cNvGrpSpPr/>
          <p:nvPr/>
        </p:nvGrpSpPr>
        <p:grpSpPr>
          <a:xfrm>
            <a:off x="827247" y="5284367"/>
            <a:ext cx="3869438" cy="314947"/>
            <a:chOff x="846774" y="1908569"/>
            <a:chExt cx="3869438" cy="314947"/>
          </a:xfrm>
        </p:grpSpPr>
        <p:sp>
          <p:nvSpPr>
            <p:cNvPr id="78" name="Rectángulo: esquinas redondeadas 77">
              <a:extLst>
                <a:ext uri="{FF2B5EF4-FFF2-40B4-BE49-F238E27FC236}">
                  <a16:creationId xmlns:a16="http://schemas.microsoft.com/office/drawing/2014/main" id="{2060D2E5-A165-4593-B293-BEB07BBA723F}"/>
                </a:ext>
              </a:extLst>
            </p:cNvPr>
            <p:cNvSpPr/>
            <p:nvPr/>
          </p:nvSpPr>
          <p:spPr>
            <a:xfrm>
              <a:off x="888509" y="1931042"/>
              <a:ext cx="3548063" cy="267576"/>
            </a:xfrm>
            <a:prstGeom prst="roundRect">
              <a:avLst>
                <a:gd name="adj" fmla="val 3808"/>
              </a:avLst>
            </a:prstGeom>
            <a:solidFill>
              <a:srgbClr val="E5EBF7"/>
            </a:solidFill>
            <a:ln w="6350"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79" name="Rectángulo 78">
              <a:extLst>
                <a:ext uri="{FF2B5EF4-FFF2-40B4-BE49-F238E27FC236}">
                  <a16:creationId xmlns:a16="http://schemas.microsoft.com/office/drawing/2014/main" id="{E7877A37-7626-4D32-BC91-E7815A0457B0}"/>
                </a:ext>
              </a:extLst>
            </p:cNvPr>
            <p:cNvSpPr/>
            <p:nvPr/>
          </p:nvSpPr>
          <p:spPr>
            <a:xfrm>
              <a:off x="846774" y="1910995"/>
              <a:ext cx="140708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Material Utilizado</a:t>
              </a:r>
            </a:p>
          </p:txBody>
        </p:sp>
        <p:sp>
          <p:nvSpPr>
            <p:cNvPr id="80" name="Rectángulo 79">
              <a:extLst>
                <a:ext uri="{FF2B5EF4-FFF2-40B4-BE49-F238E27FC236}">
                  <a16:creationId xmlns:a16="http://schemas.microsoft.com/office/drawing/2014/main" id="{EED52FFC-D234-4972-9362-CCA8BD8E1E1D}"/>
                </a:ext>
              </a:extLst>
            </p:cNvPr>
            <p:cNvSpPr/>
            <p:nvPr/>
          </p:nvSpPr>
          <p:spPr>
            <a:xfrm>
              <a:off x="1951784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81" name="Rectángulo 80">
              <a:extLst>
                <a:ext uri="{FF2B5EF4-FFF2-40B4-BE49-F238E27FC236}">
                  <a16:creationId xmlns:a16="http://schemas.microsoft.com/office/drawing/2014/main" id="{810D7B33-A378-48EE-81DB-D80ABF08CAFF}"/>
                </a:ext>
              </a:extLst>
            </p:cNvPr>
            <p:cNvSpPr/>
            <p:nvPr/>
          </p:nvSpPr>
          <p:spPr>
            <a:xfrm>
              <a:off x="2018850" y="1908569"/>
              <a:ext cx="1230415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Traído por cliente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82" name="Rectángulo 81">
              <a:extLst>
                <a:ext uri="{FF2B5EF4-FFF2-40B4-BE49-F238E27FC236}">
                  <a16:creationId xmlns:a16="http://schemas.microsoft.com/office/drawing/2014/main" id="{C6BA340D-8998-4AB9-89C7-B008C984CE74}"/>
                </a:ext>
              </a:extLst>
            </p:cNvPr>
            <p:cNvSpPr/>
            <p:nvPr/>
          </p:nvSpPr>
          <p:spPr>
            <a:xfrm>
              <a:off x="3114635" y="2000787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85" name="Rectángulo 84">
              <a:extLst>
                <a:ext uri="{FF2B5EF4-FFF2-40B4-BE49-F238E27FC236}">
                  <a16:creationId xmlns:a16="http://schemas.microsoft.com/office/drawing/2014/main" id="{E804BDC5-B8E3-4BEE-B9A1-7A7F9FE1772F}"/>
                </a:ext>
              </a:extLst>
            </p:cNvPr>
            <p:cNvSpPr/>
            <p:nvPr/>
          </p:nvSpPr>
          <p:spPr>
            <a:xfrm>
              <a:off x="3194974" y="1908569"/>
              <a:ext cx="152123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Comprado por uno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pic>
        <p:nvPicPr>
          <p:cNvPr id="86" name="Imagen 85">
            <a:extLst>
              <a:ext uri="{FF2B5EF4-FFF2-40B4-BE49-F238E27FC236}">
                <a16:creationId xmlns:a16="http://schemas.microsoft.com/office/drawing/2014/main" id="{5E40D706-1789-41B8-8B26-B918DFB9E15B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203" t="66278" r="8673" b="23356"/>
          <a:stretch/>
        </p:blipFill>
        <p:spPr>
          <a:xfrm>
            <a:off x="420002" y="5572807"/>
            <a:ext cx="4301657" cy="745544"/>
          </a:xfrm>
          <a:prstGeom prst="rect">
            <a:avLst/>
          </a:prstGeom>
        </p:spPr>
      </p:pic>
      <p:grpSp>
        <p:nvGrpSpPr>
          <p:cNvPr id="99" name="Grupo 98">
            <a:extLst>
              <a:ext uri="{FF2B5EF4-FFF2-40B4-BE49-F238E27FC236}">
                <a16:creationId xmlns:a16="http://schemas.microsoft.com/office/drawing/2014/main" id="{A495B0AB-2D8A-4029-A820-29583E476264}"/>
              </a:ext>
            </a:extLst>
          </p:cNvPr>
          <p:cNvGrpSpPr/>
          <p:nvPr/>
        </p:nvGrpSpPr>
        <p:grpSpPr>
          <a:xfrm>
            <a:off x="513886" y="6402346"/>
            <a:ext cx="4328637" cy="751470"/>
            <a:chOff x="507023" y="6357999"/>
            <a:chExt cx="4328637" cy="751470"/>
          </a:xfrm>
        </p:grpSpPr>
        <p:sp>
          <p:nvSpPr>
            <p:cNvPr id="88" name="Rectángulo 87">
              <a:extLst>
                <a:ext uri="{FF2B5EF4-FFF2-40B4-BE49-F238E27FC236}">
                  <a16:creationId xmlns:a16="http://schemas.microsoft.com/office/drawing/2014/main" id="{CABB359B-7FAA-4851-BFBB-C7E16CD1F9CA}"/>
                </a:ext>
              </a:extLst>
            </p:cNvPr>
            <p:cNvSpPr/>
            <p:nvPr/>
          </p:nvSpPr>
          <p:spPr>
            <a:xfrm>
              <a:off x="507023" y="6357999"/>
              <a:ext cx="1590222" cy="34394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6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Formas de Pago</a:t>
              </a:r>
              <a:endParaRPr lang="es-CL" sz="16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89" name="Rectángulo 88">
              <a:extLst>
                <a:ext uri="{FF2B5EF4-FFF2-40B4-BE49-F238E27FC236}">
                  <a16:creationId xmlns:a16="http://schemas.microsoft.com/office/drawing/2014/main" id="{5C3FB13F-67AB-4E67-B8DB-16F6AEF462D6}"/>
                </a:ext>
              </a:extLst>
            </p:cNvPr>
            <p:cNvSpPr/>
            <p:nvPr/>
          </p:nvSpPr>
          <p:spPr>
            <a:xfrm>
              <a:off x="508665" y="6755574"/>
              <a:ext cx="118105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Total a Pagar: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90" name="Conector recto 89">
              <a:extLst>
                <a:ext uri="{FF2B5EF4-FFF2-40B4-BE49-F238E27FC236}">
                  <a16:creationId xmlns:a16="http://schemas.microsoft.com/office/drawing/2014/main" id="{E991F5D5-602F-41C6-A05E-4F641BA735F5}"/>
                </a:ext>
              </a:extLst>
            </p:cNvPr>
            <p:cNvCxnSpPr>
              <a:cxnSpLocks/>
            </p:cNvCxnSpPr>
            <p:nvPr/>
          </p:nvCxnSpPr>
          <p:spPr>
            <a:xfrm>
              <a:off x="1405339" y="6956676"/>
              <a:ext cx="1125661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3" name="Rectángulo 92">
              <a:extLst>
                <a:ext uri="{FF2B5EF4-FFF2-40B4-BE49-F238E27FC236}">
                  <a16:creationId xmlns:a16="http://schemas.microsoft.com/office/drawing/2014/main" id="{6EBF0BAA-1830-4082-9014-C97DF0F57357}"/>
                </a:ext>
              </a:extLst>
            </p:cNvPr>
            <p:cNvSpPr/>
            <p:nvPr/>
          </p:nvSpPr>
          <p:spPr>
            <a:xfrm>
              <a:off x="2618328" y="6480608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94" name="Rectángulo 93">
              <a:extLst>
                <a:ext uri="{FF2B5EF4-FFF2-40B4-BE49-F238E27FC236}">
                  <a16:creationId xmlns:a16="http://schemas.microsoft.com/office/drawing/2014/main" id="{6B27A875-5C49-4CE4-884A-53A0A9CD71C2}"/>
                </a:ext>
              </a:extLst>
            </p:cNvPr>
            <p:cNvSpPr/>
            <p:nvPr/>
          </p:nvSpPr>
          <p:spPr>
            <a:xfrm>
              <a:off x="2698547" y="6392360"/>
              <a:ext cx="213711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50% Adel</a:t>
              </a: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anto / 50% Entrega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5" name="Rectángulo 94">
              <a:extLst>
                <a:ext uri="{FF2B5EF4-FFF2-40B4-BE49-F238E27FC236}">
                  <a16:creationId xmlns:a16="http://schemas.microsoft.com/office/drawing/2014/main" id="{796D9CDE-CE6A-44BC-B977-018DBDB7ADB1}"/>
                </a:ext>
              </a:extLst>
            </p:cNvPr>
            <p:cNvSpPr/>
            <p:nvPr/>
          </p:nvSpPr>
          <p:spPr>
            <a:xfrm>
              <a:off x="2618327" y="6671604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96" name="Rectángulo 95">
              <a:extLst>
                <a:ext uri="{FF2B5EF4-FFF2-40B4-BE49-F238E27FC236}">
                  <a16:creationId xmlns:a16="http://schemas.microsoft.com/office/drawing/2014/main" id="{E1A9C05A-E9F5-40BA-9B89-F4925868A6E2}"/>
                </a:ext>
              </a:extLst>
            </p:cNvPr>
            <p:cNvSpPr/>
            <p:nvPr/>
          </p:nvSpPr>
          <p:spPr>
            <a:xfrm>
              <a:off x="2698547" y="6590190"/>
              <a:ext cx="125637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Tarjeta de Crédito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7" name="Rectángulo 96">
              <a:extLst>
                <a:ext uri="{FF2B5EF4-FFF2-40B4-BE49-F238E27FC236}">
                  <a16:creationId xmlns:a16="http://schemas.microsoft.com/office/drawing/2014/main" id="{FDB9D3DA-79A0-4743-B169-42B0206C7917}"/>
                </a:ext>
              </a:extLst>
            </p:cNvPr>
            <p:cNvSpPr/>
            <p:nvPr/>
          </p:nvSpPr>
          <p:spPr>
            <a:xfrm>
              <a:off x="2734595" y="6796948"/>
              <a:ext cx="125637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Pago Completo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8" name="Rectángulo 97">
              <a:extLst>
                <a:ext uri="{FF2B5EF4-FFF2-40B4-BE49-F238E27FC236}">
                  <a16:creationId xmlns:a16="http://schemas.microsoft.com/office/drawing/2014/main" id="{C23ACB03-E850-4859-963B-A4D496E13724}"/>
                </a:ext>
              </a:extLst>
            </p:cNvPr>
            <p:cNvSpPr/>
            <p:nvPr/>
          </p:nvSpPr>
          <p:spPr>
            <a:xfrm>
              <a:off x="2618327" y="6872424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</p:grpSp>
      <p:sp>
        <p:nvSpPr>
          <p:cNvPr id="83" name="Rectángulo 82">
            <a:extLst>
              <a:ext uri="{FF2B5EF4-FFF2-40B4-BE49-F238E27FC236}">
                <a16:creationId xmlns:a16="http://schemas.microsoft.com/office/drawing/2014/main" id="{FF1B5714-D46E-4962-9BD8-8C3EB344E93F}"/>
              </a:ext>
            </a:extLst>
          </p:cNvPr>
          <p:cNvSpPr/>
          <p:nvPr/>
        </p:nvSpPr>
        <p:spPr>
          <a:xfrm>
            <a:off x="551357" y="63750"/>
            <a:ext cx="4148168" cy="107830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07000"/>
              </a:lnSpc>
              <a:spcAft>
                <a:spcPts val="726"/>
              </a:spcAft>
            </a:pPr>
            <a:r>
              <a:rPr lang="es-CL" sz="5988" dirty="0">
                <a:solidFill>
                  <a:schemeClr val="bg1"/>
                </a:solidFill>
                <a:latin typeface="Angelface" pitchFamily="50" charset="0"/>
                <a:ea typeface="Calibri" panose="020F0502020204030204" pitchFamily="34" charset="0"/>
                <a:cs typeface="Times New Roman" panose="02020603050405020304" pitchFamily="18" charset="0"/>
              </a:rPr>
              <a:t>Ordenes de Venta</a:t>
            </a:r>
            <a:endParaRPr lang="es-CL" sz="6532" dirty="0">
              <a:solidFill>
                <a:schemeClr val="bg1"/>
              </a:solidFill>
              <a:latin typeface="Angelface" pitchFamily="50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101" name="Rectángulo: esquinas redondeadas 100">
            <a:extLst>
              <a:ext uri="{FF2B5EF4-FFF2-40B4-BE49-F238E27FC236}">
                <a16:creationId xmlns:a16="http://schemas.microsoft.com/office/drawing/2014/main" id="{0A155951-9671-4EA6-9BA5-4894C98CB333}"/>
              </a:ext>
            </a:extLst>
          </p:cNvPr>
          <p:cNvSpPr/>
          <p:nvPr/>
        </p:nvSpPr>
        <p:spPr>
          <a:xfrm>
            <a:off x="473237" y="1582469"/>
            <a:ext cx="4223447" cy="604994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111" name="Rectángulo: esquinas redondeadas 110">
            <a:extLst>
              <a:ext uri="{FF2B5EF4-FFF2-40B4-BE49-F238E27FC236}">
                <a16:creationId xmlns:a16="http://schemas.microsoft.com/office/drawing/2014/main" id="{2F0F5CEE-A183-4B39-8715-F1C8F735566B}"/>
              </a:ext>
            </a:extLst>
          </p:cNvPr>
          <p:cNvSpPr/>
          <p:nvPr/>
        </p:nvSpPr>
        <p:spPr>
          <a:xfrm>
            <a:off x="524368" y="3850804"/>
            <a:ext cx="4115236" cy="1279658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113" name="Rectángulo: esquinas redondeadas 112">
            <a:extLst>
              <a:ext uri="{FF2B5EF4-FFF2-40B4-BE49-F238E27FC236}">
                <a16:creationId xmlns:a16="http://schemas.microsoft.com/office/drawing/2014/main" id="{907035ED-50C6-4207-BD92-D5027B05F656}"/>
              </a:ext>
            </a:extLst>
          </p:cNvPr>
          <p:cNvSpPr/>
          <p:nvPr/>
        </p:nvSpPr>
        <p:spPr>
          <a:xfrm>
            <a:off x="521789" y="6431097"/>
            <a:ext cx="4115236" cy="762266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</p:spTree>
    <p:extLst>
      <p:ext uri="{BB962C8B-B14F-4D97-AF65-F5344CB8AC3E}">
        <p14:creationId xmlns:p14="http://schemas.microsoft.com/office/powerpoint/2010/main" val="1631632382"/>
      </p:ext>
    </p:extLst>
  </p:cSld>
  <p:clrMapOvr>
    <a:masterClrMapping/>
  </p:clrMapOvr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4" name="Imagen 113">
            <a:extLst>
              <a:ext uri="{FF2B5EF4-FFF2-40B4-BE49-F238E27FC236}">
                <a16:creationId xmlns:a16="http://schemas.microsoft.com/office/drawing/2014/main" id="{E2C72D66-3C05-40F4-818E-4CB8631B94FA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26633" t="9514" r="29569" b="27352"/>
          <a:stretch/>
        </p:blipFill>
        <p:spPr>
          <a:xfrm rot="16200000">
            <a:off x="2185505" y="-1998928"/>
            <a:ext cx="697876" cy="5068891"/>
          </a:xfrm>
          <a:prstGeom prst="rect">
            <a:avLst/>
          </a:prstGeom>
        </p:spPr>
      </p:pic>
      <p:sp>
        <p:nvSpPr>
          <p:cNvPr id="112" name="Rectángulo: esquinas redondeadas 111">
            <a:extLst>
              <a:ext uri="{FF2B5EF4-FFF2-40B4-BE49-F238E27FC236}">
                <a16:creationId xmlns:a16="http://schemas.microsoft.com/office/drawing/2014/main" id="{E115D612-3661-42A9-A486-91A7B88EA55F}"/>
              </a:ext>
            </a:extLst>
          </p:cNvPr>
          <p:cNvSpPr/>
          <p:nvPr/>
        </p:nvSpPr>
        <p:spPr>
          <a:xfrm>
            <a:off x="440504" y="6367648"/>
            <a:ext cx="4290148" cy="890633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110" name="Rectángulo: esquinas redondeadas 109">
            <a:extLst>
              <a:ext uri="{FF2B5EF4-FFF2-40B4-BE49-F238E27FC236}">
                <a16:creationId xmlns:a16="http://schemas.microsoft.com/office/drawing/2014/main" id="{9B78243E-FF09-471B-A928-593DCFE6BCF1}"/>
              </a:ext>
            </a:extLst>
          </p:cNvPr>
          <p:cNvSpPr/>
          <p:nvPr/>
        </p:nvSpPr>
        <p:spPr>
          <a:xfrm>
            <a:off x="440505" y="3776826"/>
            <a:ext cx="4290148" cy="1439386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84" name="Rectángulo: esquinas redondeadas 83">
            <a:extLst>
              <a:ext uri="{FF2B5EF4-FFF2-40B4-BE49-F238E27FC236}">
                <a16:creationId xmlns:a16="http://schemas.microsoft.com/office/drawing/2014/main" id="{AD7414DD-8DE6-45B8-8112-9BDDF0B186AF}"/>
              </a:ext>
            </a:extLst>
          </p:cNvPr>
          <p:cNvSpPr/>
          <p:nvPr/>
        </p:nvSpPr>
        <p:spPr>
          <a:xfrm>
            <a:off x="420001" y="1536627"/>
            <a:ext cx="4310651" cy="697874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2" name="Rectángulo: esquinas redondeadas 1">
            <a:extLst>
              <a:ext uri="{FF2B5EF4-FFF2-40B4-BE49-F238E27FC236}">
                <a16:creationId xmlns:a16="http://schemas.microsoft.com/office/drawing/2014/main" id="{99FF4510-806D-4AC7-8D73-69B355A697B8}"/>
              </a:ext>
            </a:extLst>
          </p:cNvPr>
          <p:cNvSpPr/>
          <p:nvPr/>
        </p:nvSpPr>
        <p:spPr>
          <a:xfrm>
            <a:off x="1308997" y="1142665"/>
            <a:ext cx="1021080" cy="217998"/>
          </a:xfrm>
          <a:prstGeom prst="roundRect">
            <a:avLst>
              <a:gd name="adj" fmla="val 0"/>
            </a:avLst>
          </a:prstGeom>
          <a:noFill/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4" name="Rectángulo 3">
            <a:extLst>
              <a:ext uri="{FF2B5EF4-FFF2-40B4-BE49-F238E27FC236}">
                <a16:creationId xmlns:a16="http://schemas.microsoft.com/office/drawing/2014/main" id="{2AFB77A1-E7B9-4F47-9144-3CC7BDF7EE3D}"/>
              </a:ext>
            </a:extLst>
          </p:cNvPr>
          <p:cNvSpPr/>
          <p:nvPr/>
        </p:nvSpPr>
        <p:spPr>
          <a:xfrm>
            <a:off x="440504" y="1056234"/>
            <a:ext cx="1021080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N.º Pedido</a:t>
            </a:r>
            <a:endParaRPr lang="es-CL" dirty="0">
              <a:effectLst/>
              <a:latin typeface="Akazan Lt" panose="02000506020000020003" pitchFamily="2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5" name="Rectángulo: esquinas redondeadas 4">
            <a:extLst>
              <a:ext uri="{FF2B5EF4-FFF2-40B4-BE49-F238E27FC236}">
                <a16:creationId xmlns:a16="http://schemas.microsoft.com/office/drawing/2014/main" id="{2842A9BB-0E44-4F1E-97DD-EF7322732B51}"/>
              </a:ext>
            </a:extLst>
          </p:cNvPr>
          <p:cNvSpPr/>
          <p:nvPr/>
        </p:nvSpPr>
        <p:spPr>
          <a:xfrm>
            <a:off x="3675604" y="1142059"/>
            <a:ext cx="1021080" cy="217998"/>
          </a:xfrm>
          <a:prstGeom prst="roundRect">
            <a:avLst>
              <a:gd name="adj" fmla="val 0"/>
            </a:avLst>
          </a:prstGeom>
          <a:noFill/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6" name="Rectángulo 5">
            <a:extLst>
              <a:ext uri="{FF2B5EF4-FFF2-40B4-BE49-F238E27FC236}">
                <a16:creationId xmlns:a16="http://schemas.microsoft.com/office/drawing/2014/main" id="{7F3D37A6-278E-4B2C-8776-6E7C1A84784E}"/>
              </a:ext>
            </a:extLst>
          </p:cNvPr>
          <p:cNvSpPr/>
          <p:nvPr/>
        </p:nvSpPr>
        <p:spPr>
          <a:xfrm>
            <a:off x="3079506" y="1063864"/>
            <a:ext cx="1021080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Fecha</a:t>
            </a:r>
          </a:p>
        </p:txBody>
      </p:sp>
      <p:grpSp>
        <p:nvGrpSpPr>
          <p:cNvPr id="17" name="Grupo 16">
            <a:extLst>
              <a:ext uri="{FF2B5EF4-FFF2-40B4-BE49-F238E27FC236}">
                <a16:creationId xmlns:a16="http://schemas.microsoft.com/office/drawing/2014/main" id="{A1221EF0-FDFE-48C3-A647-6370BEFC3A9F}"/>
              </a:ext>
            </a:extLst>
          </p:cNvPr>
          <p:cNvGrpSpPr/>
          <p:nvPr/>
        </p:nvGrpSpPr>
        <p:grpSpPr>
          <a:xfrm>
            <a:off x="428996" y="1535416"/>
            <a:ext cx="4190338" cy="715275"/>
            <a:chOff x="461175" y="1120552"/>
            <a:chExt cx="4190338" cy="715275"/>
          </a:xfrm>
        </p:grpSpPr>
        <p:sp>
          <p:nvSpPr>
            <p:cNvPr id="8" name="Rectángulo 7">
              <a:extLst>
                <a:ext uri="{FF2B5EF4-FFF2-40B4-BE49-F238E27FC236}">
                  <a16:creationId xmlns:a16="http://schemas.microsoft.com/office/drawing/2014/main" id="{9A52EE84-0DE8-4F26-AD5E-3CE20593F425}"/>
                </a:ext>
              </a:extLst>
            </p:cNvPr>
            <p:cNvSpPr/>
            <p:nvPr/>
          </p:nvSpPr>
          <p:spPr>
            <a:xfrm>
              <a:off x="477077" y="1120552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Cliente: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" name="Rectángulo 8">
              <a:extLst>
                <a:ext uri="{FF2B5EF4-FFF2-40B4-BE49-F238E27FC236}">
                  <a16:creationId xmlns:a16="http://schemas.microsoft.com/office/drawing/2014/main" id="{0293D1B7-439B-4947-A5F0-41627F3784A1}"/>
                </a:ext>
              </a:extLst>
            </p:cNvPr>
            <p:cNvSpPr/>
            <p:nvPr/>
          </p:nvSpPr>
          <p:spPr>
            <a:xfrm>
              <a:off x="461175" y="1452518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Teléfono: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10" name="Rectángulo 9">
              <a:extLst>
                <a:ext uri="{FF2B5EF4-FFF2-40B4-BE49-F238E27FC236}">
                  <a16:creationId xmlns:a16="http://schemas.microsoft.com/office/drawing/2014/main" id="{18CEE0AE-BC72-4F64-89A2-783C42213717}"/>
                </a:ext>
              </a:extLst>
            </p:cNvPr>
            <p:cNvSpPr/>
            <p:nvPr/>
          </p:nvSpPr>
          <p:spPr>
            <a:xfrm>
              <a:off x="2542395" y="1460468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Celular: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12" name="Conector recto 11">
              <a:extLst>
                <a:ext uri="{FF2B5EF4-FFF2-40B4-BE49-F238E27FC236}">
                  <a16:creationId xmlns:a16="http://schemas.microsoft.com/office/drawing/2014/main" id="{44FD2E21-B38E-48E6-8AF0-3E3DE6E69487}"/>
                </a:ext>
              </a:extLst>
            </p:cNvPr>
            <p:cNvCxnSpPr/>
            <p:nvPr/>
          </p:nvCxnSpPr>
          <p:spPr>
            <a:xfrm>
              <a:off x="1089328" y="1380954"/>
              <a:ext cx="3562185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Conector recto 12">
              <a:extLst>
                <a:ext uri="{FF2B5EF4-FFF2-40B4-BE49-F238E27FC236}">
                  <a16:creationId xmlns:a16="http://schemas.microsoft.com/office/drawing/2014/main" id="{FF0615F5-297B-42CC-9227-B689F664423A}"/>
                </a:ext>
              </a:extLst>
            </p:cNvPr>
            <p:cNvCxnSpPr>
              <a:cxnSpLocks/>
            </p:cNvCxnSpPr>
            <p:nvPr/>
          </p:nvCxnSpPr>
          <p:spPr>
            <a:xfrm>
              <a:off x="1194019" y="1700333"/>
              <a:ext cx="1348376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" name="Conector recto 14">
              <a:extLst>
                <a:ext uri="{FF2B5EF4-FFF2-40B4-BE49-F238E27FC236}">
                  <a16:creationId xmlns:a16="http://schemas.microsoft.com/office/drawing/2014/main" id="{BD48C7B8-5CAC-4F82-9216-C8AB344C1EF2}"/>
                </a:ext>
              </a:extLst>
            </p:cNvPr>
            <p:cNvCxnSpPr>
              <a:cxnSpLocks/>
            </p:cNvCxnSpPr>
            <p:nvPr/>
          </p:nvCxnSpPr>
          <p:spPr>
            <a:xfrm>
              <a:off x="3228230" y="1700333"/>
              <a:ext cx="1423283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7" name="Grupo 26">
            <a:extLst>
              <a:ext uri="{FF2B5EF4-FFF2-40B4-BE49-F238E27FC236}">
                <a16:creationId xmlns:a16="http://schemas.microsoft.com/office/drawing/2014/main" id="{D011FB4B-7475-4BE9-A358-6DA41A8D12AD}"/>
              </a:ext>
            </a:extLst>
          </p:cNvPr>
          <p:cNvGrpSpPr/>
          <p:nvPr/>
        </p:nvGrpSpPr>
        <p:grpSpPr>
          <a:xfrm>
            <a:off x="899417" y="2332501"/>
            <a:ext cx="3359980" cy="319046"/>
            <a:chOff x="864702" y="1908569"/>
            <a:chExt cx="3359980" cy="319046"/>
          </a:xfrm>
        </p:grpSpPr>
        <p:sp>
          <p:nvSpPr>
            <p:cNvPr id="19" name="Rectángulo: esquinas redondeadas 18">
              <a:extLst>
                <a:ext uri="{FF2B5EF4-FFF2-40B4-BE49-F238E27FC236}">
                  <a16:creationId xmlns:a16="http://schemas.microsoft.com/office/drawing/2014/main" id="{90C1F828-0023-4BD0-AE55-1A1D3BABD5CA}"/>
                </a:ext>
              </a:extLst>
            </p:cNvPr>
            <p:cNvSpPr/>
            <p:nvPr/>
          </p:nvSpPr>
          <p:spPr>
            <a:xfrm>
              <a:off x="888509" y="1931042"/>
              <a:ext cx="3336173" cy="267576"/>
            </a:xfrm>
            <a:prstGeom prst="roundRect">
              <a:avLst>
                <a:gd name="adj" fmla="val 3808"/>
              </a:avLst>
            </a:prstGeom>
            <a:solidFill>
              <a:srgbClr val="E5EBF7"/>
            </a:solidFill>
            <a:ln w="6350"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20" name="Rectángulo 19">
              <a:extLst>
                <a:ext uri="{FF2B5EF4-FFF2-40B4-BE49-F238E27FC236}">
                  <a16:creationId xmlns:a16="http://schemas.microsoft.com/office/drawing/2014/main" id="{56986F0A-658A-4DCF-8EF6-0F185C7C5060}"/>
                </a:ext>
              </a:extLst>
            </p:cNvPr>
            <p:cNvSpPr/>
            <p:nvPr/>
          </p:nvSpPr>
          <p:spPr>
            <a:xfrm>
              <a:off x="864702" y="1910995"/>
              <a:ext cx="140708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Tipo de Servicio: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21" name="Rectángulo 20">
              <a:extLst>
                <a:ext uri="{FF2B5EF4-FFF2-40B4-BE49-F238E27FC236}">
                  <a16:creationId xmlns:a16="http://schemas.microsoft.com/office/drawing/2014/main" id="{6492D76D-BD6D-4616-9DE0-599FC92A6658}"/>
                </a:ext>
              </a:extLst>
            </p:cNvPr>
            <p:cNvSpPr/>
            <p:nvPr/>
          </p:nvSpPr>
          <p:spPr>
            <a:xfrm>
              <a:off x="1993616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2" name="Rectángulo 21">
              <a:extLst>
                <a:ext uri="{FF2B5EF4-FFF2-40B4-BE49-F238E27FC236}">
                  <a16:creationId xmlns:a16="http://schemas.microsoft.com/office/drawing/2014/main" id="{BE82BD38-E445-4696-A0AB-597A418C5665}"/>
                </a:ext>
              </a:extLst>
            </p:cNvPr>
            <p:cNvSpPr/>
            <p:nvPr/>
          </p:nvSpPr>
          <p:spPr>
            <a:xfrm>
              <a:off x="2072635" y="1908569"/>
              <a:ext cx="654616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Costura</a:t>
              </a:r>
            </a:p>
          </p:txBody>
        </p:sp>
        <p:sp>
          <p:nvSpPr>
            <p:cNvPr id="23" name="Rectángulo 22">
              <a:extLst>
                <a:ext uri="{FF2B5EF4-FFF2-40B4-BE49-F238E27FC236}">
                  <a16:creationId xmlns:a16="http://schemas.microsoft.com/office/drawing/2014/main" id="{68F4B250-3831-418F-BFC4-D431DBC2CA70}"/>
                </a:ext>
              </a:extLst>
            </p:cNvPr>
            <p:cNvSpPr/>
            <p:nvPr/>
          </p:nvSpPr>
          <p:spPr>
            <a:xfrm>
              <a:off x="2660329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4" name="Rectángulo 23">
              <a:extLst>
                <a:ext uri="{FF2B5EF4-FFF2-40B4-BE49-F238E27FC236}">
                  <a16:creationId xmlns:a16="http://schemas.microsoft.com/office/drawing/2014/main" id="{4AA89D6B-DBBA-402D-AEBE-71E144A67F00}"/>
                </a:ext>
              </a:extLst>
            </p:cNvPr>
            <p:cNvSpPr/>
            <p:nvPr/>
          </p:nvSpPr>
          <p:spPr>
            <a:xfrm>
              <a:off x="2750460" y="1915094"/>
              <a:ext cx="81676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Confección</a:t>
              </a:r>
            </a:p>
          </p:txBody>
        </p:sp>
        <p:sp>
          <p:nvSpPr>
            <p:cNvPr id="25" name="Rectángulo 24">
              <a:extLst>
                <a:ext uri="{FF2B5EF4-FFF2-40B4-BE49-F238E27FC236}">
                  <a16:creationId xmlns:a16="http://schemas.microsoft.com/office/drawing/2014/main" id="{E35C0224-B0B5-4F53-8A83-F99AB3741D53}"/>
                </a:ext>
              </a:extLst>
            </p:cNvPr>
            <p:cNvSpPr/>
            <p:nvPr/>
          </p:nvSpPr>
          <p:spPr>
            <a:xfrm>
              <a:off x="3522045" y="2000787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6" name="Rectángulo 25">
              <a:extLst>
                <a:ext uri="{FF2B5EF4-FFF2-40B4-BE49-F238E27FC236}">
                  <a16:creationId xmlns:a16="http://schemas.microsoft.com/office/drawing/2014/main" id="{6D0BC1E9-E235-4F61-AC23-ACA0B4CF88CA}"/>
                </a:ext>
              </a:extLst>
            </p:cNvPr>
            <p:cNvSpPr/>
            <p:nvPr/>
          </p:nvSpPr>
          <p:spPr>
            <a:xfrm>
              <a:off x="3612029" y="1915094"/>
              <a:ext cx="552402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Otros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sp>
        <p:nvSpPr>
          <p:cNvPr id="28" name="Rectángulo 27">
            <a:extLst>
              <a:ext uri="{FF2B5EF4-FFF2-40B4-BE49-F238E27FC236}">
                <a16:creationId xmlns:a16="http://schemas.microsoft.com/office/drawing/2014/main" id="{68588BD4-AE96-4CF9-9C4B-24A6D79FE99D}"/>
              </a:ext>
            </a:extLst>
          </p:cNvPr>
          <p:cNvSpPr/>
          <p:nvPr/>
        </p:nvSpPr>
        <p:spPr>
          <a:xfrm>
            <a:off x="354701" y="2633649"/>
            <a:ext cx="2183733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Descripción del Servicio:</a:t>
            </a:r>
            <a:endParaRPr lang="es-CL" dirty="0">
              <a:effectLst/>
              <a:latin typeface="Akazan Lt" panose="02000506020000020003" pitchFamily="2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pic>
        <p:nvPicPr>
          <p:cNvPr id="30" name="Imagen 29">
            <a:extLst>
              <a:ext uri="{FF2B5EF4-FFF2-40B4-BE49-F238E27FC236}">
                <a16:creationId xmlns:a16="http://schemas.microsoft.com/office/drawing/2014/main" id="{3E931A31-DC47-4A40-8DA9-8FC83A9306DD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203" t="66278" r="8673" b="23449"/>
          <a:stretch/>
        </p:blipFill>
        <p:spPr>
          <a:xfrm>
            <a:off x="440505" y="2944813"/>
            <a:ext cx="4301657" cy="738769"/>
          </a:xfrm>
          <a:prstGeom prst="rect">
            <a:avLst/>
          </a:prstGeom>
        </p:spPr>
      </p:pic>
      <p:grpSp>
        <p:nvGrpSpPr>
          <p:cNvPr id="76" name="Grupo 75">
            <a:extLst>
              <a:ext uri="{FF2B5EF4-FFF2-40B4-BE49-F238E27FC236}">
                <a16:creationId xmlns:a16="http://schemas.microsoft.com/office/drawing/2014/main" id="{EBD2F4EC-A8BF-4680-A871-AD5F1ACFA33A}"/>
              </a:ext>
            </a:extLst>
          </p:cNvPr>
          <p:cNvGrpSpPr/>
          <p:nvPr/>
        </p:nvGrpSpPr>
        <p:grpSpPr>
          <a:xfrm>
            <a:off x="513147" y="3825721"/>
            <a:ext cx="4187950" cy="1277269"/>
            <a:chOff x="425691" y="4023521"/>
            <a:chExt cx="4187950" cy="1277269"/>
          </a:xfrm>
        </p:grpSpPr>
        <p:sp>
          <p:nvSpPr>
            <p:cNvPr id="39" name="Rectángulo 38">
              <a:extLst>
                <a:ext uri="{FF2B5EF4-FFF2-40B4-BE49-F238E27FC236}">
                  <a16:creationId xmlns:a16="http://schemas.microsoft.com/office/drawing/2014/main" id="{02E4A93C-8F9C-4884-B2B6-80528735D3E3}"/>
                </a:ext>
              </a:extLst>
            </p:cNvPr>
            <p:cNvSpPr/>
            <p:nvPr/>
          </p:nvSpPr>
          <p:spPr>
            <a:xfrm>
              <a:off x="425691" y="4023521"/>
              <a:ext cx="118105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Ficha de Medidas</a:t>
              </a:r>
            </a:p>
          </p:txBody>
        </p:sp>
        <p:sp>
          <p:nvSpPr>
            <p:cNvPr id="41" name="Rectángulo 40">
              <a:extLst>
                <a:ext uri="{FF2B5EF4-FFF2-40B4-BE49-F238E27FC236}">
                  <a16:creationId xmlns:a16="http://schemas.microsoft.com/office/drawing/2014/main" id="{92B9E128-7B4C-45E7-9BA8-B9EA85687B92}"/>
                </a:ext>
              </a:extLst>
            </p:cNvPr>
            <p:cNvSpPr/>
            <p:nvPr/>
          </p:nvSpPr>
          <p:spPr>
            <a:xfrm>
              <a:off x="754528" y="4254831"/>
              <a:ext cx="66475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H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ombros</a:t>
              </a:r>
            </a:p>
          </p:txBody>
        </p:sp>
        <p:grpSp>
          <p:nvGrpSpPr>
            <p:cNvPr id="53" name="Grupo 52">
              <a:extLst>
                <a:ext uri="{FF2B5EF4-FFF2-40B4-BE49-F238E27FC236}">
                  <a16:creationId xmlns:a16="http://schemas.microsoft.com/office/drawing/2014/main" id="{F280F20A-CEEA-4B75-946C-268CF551042A}"/>
                </a:ext>
              </a:extLst>
            </p:cNvPr>
            <p:cNvGrpSpPr/>
            <p:nvPr/>
          </p:nvGrpSpPr>
          <p:grpSpPr>
            <a:xfrm>
              <a:off x="499785" y="4324233"/>
              <a:ext cx="319496" cy="903494"/>
              <a:chOff x="499785" y="4324233"/>
              <a:chExt cx="319496" cy="903494"/>
            </a:xfrm>
          </p:grpSpPr>
          <p:sp>
            <p:nvSpPr>
              <p:cNvPr id="40" name="Rectángulo 39">
                <a:extLst>
                  <a:ext uri="{FF2B5EF4-FFF2-40B4-BE49-F238E27FC236}">
                    <a16:creationId xmlns:a16="http://schemas.microsoft.com/office/drawing/2014/main" id="{E47B04F6-4E0C-443A-9D7F-51CC3A6E8167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 dirty="0"/>
              </a:p>
            </p:txBody>
          </p:sp>
          <p:sp>
            <p:nvSpPr>
              <p:cNvPr id="42" name="Rectángulo 41">
                <a:extLst>
                  <a:ext uri="{FF2B5EF4-FFF2-40B4-BE49-F238E27FC236}">
                    <a16:creationId xmlns:a16="http://schemas.microsoft.com/office/drawing/2014/main" id="{E0D8D7D1-E8A9-477D-BB59-7D4037A10AD8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3" name="Rectángulo 42">
                <a:extLst>
                  <a:ext uri="{FF2B5EF4-FFF2-40B4-BE49-F238E27FC236}">
                    <a16:creationId xmlns:a16="http://schemas.microsoft.com/office/drawing/2014/main" id="{F11EEA12-BB2F-4295-96AC-15AABB2EB594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4" name="Rectángulo 43">
                <a:extLst>
                  <a:ext uri="{FF2B5EF4-FFF2-40B4-BE49-F238E27FC236}">
                    <a16:creationId xmlns:a16="http://schemas.microsoft.com/office/drawing/2014/main" id="{4CA8619C-54F1-4E1B-8AD0-2AB97850AF39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5" name="Rectángulo 44">
                <a:extLst>
                  <a:ext uri="{FF2B5EF4-FFF2-40B4-BE49-F238E27FC236}">
                    <a16:creationId xmlns:a16="http://schemas.microsoft.com/office/drawing/2014/main" id="{A892E23F-412E-4C2B-BF07-19DEFB875F6D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48" name="Rectángulo 47">
              <a:extLst>
                <a:ext uri="{FF2B5EF4-FFF2-40B4-BE49-F238E27FC236}">
                  <a16:creationId xmlns:a16="http://schemas.microsoft.com/office/drawing/2014/main" id="{F61B7A8A-9FD8-4CD0-98C1-D19A7D442815}"/>
                </a:ext>
              </a:extLst>
            </p:cNvPr>
            <p:cNvSpPr/>
            <p:nvPr/>
          </p:nvSpPr>
          <p:spPr>
            <a:xfrm>
              <a:off x="754528" y="4446790"/>
              <a:ext cx="66475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Busto</a:t>
              </a:r>
            </a:p>
          </p:txBody>
        </p:sp>
        <p:sp>
          <p:nvSpPr>
            <p:cNvPr id="49" name="Rectángulo 48">
              <a:extLst>
                <a:ext uri="{FF2B5EF4-FFF2-40B4-BE49-F238E27FC236}">
                  <a16:creationId xmlns:a16="http://schemas.microsoft.com/office/drawing/2014/main" id="{CB2C72A1-AB47-4A03-B163-24BB2C1F201C}"/>
                </a:ext>
              </a:extLst>
            </p:cNvPr>
            <p:cNvSpPr/>
            <p:nvPr/>
          </p:nvSpPr>
          <p:spPr>
            <a:xfrm>
              <a:off x="754528" y="4627222"/>
              <a:ext cx="934027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Larg</a:t>
              </a: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 Espalda</a:t>
              </a:r>
            </a:p>
          </p:txBody>
        </p:sp>
        <p:sp>
          <p:nvSpPr>
            <p:cNvPr id="50" name="Rectángulo 49">
              <a:extLst>
                <a:ext uri="{FF2B5EF4-FFF2-40B4-BE49-F238E27FC236}">
                  <a16:creationId xmlns:a16="http://schemas.microsoft.com/office/drawing/2014/main" id="{C5BC14CB-F47E-4D58-8F68-DDE41F381913}"/>
                </a:ext>
              </a:extLst>
            </p:cNvPr>
            <p:cNvSpPr/>
            <p:nvPr/>
          </p:nvSpPr>
          <p:spPr>
            <a:xfrm>
              <a:off x="754528" y="4819750"/>
              <a:ext cx="934027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Busto</a:t>
              </a:r>
            </a:p>
          </p:txBody>
        </p:sp>
        <p:sp>
          <p:nvSpPr>
            <p:cNvPr id="52" name="Rectángulo 51">
              <a:extLst>
                <a:ext uri="{FF2B5EF4-FFF2-40B4-BE49-F238E27FC236}">
                  <a16:creationId xmlns:a16="http://schemas.microsoft.com/office/drawing/2014/main" id="{39884370-F146-4FD9-9DE4-63D0F5CF1CFD}"/>
                </a:ext>
              </a:extLst>
            </p:cNvPr>
            <p:cNvSpPr/>
            <p:nvPr/>
          </p:nvSpPr>
          <p:spPr>
            <a:xfrm>
              <a:off x="763644" y="5019073"/>
              <a:ext cx="54205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</a:t>
              </a:r>
            </a:p>
          </p:txBody>
        </p:sp>
        <p:grpSp>
          <p:nvGrpSpPr>
            <p:cNvPr id="54" name="Grupo 53">
              <a:extLst>
                <a:ext uri="{FF2B5EF4-FFF2-40B4-BE49-F238E27FC236}">
                  <a16:creationId xmlns:a16="http://schemas.microsoft.com/office/drawing/2014/main" id="{899D3852-9FE5-4802-ABAC-63F149199D1B}"/>
                </a:ext>
              </a:extLst>
            </p:cNvPr>
            <p:cNvGrpSpPr/>
            <p:nvPr/>
          </p:nvGrpSpPr>
          <p:grpSpPr>
            <a:xfrm>
              <a:off x="1603520" y="4324233"/>
              <a:ext cx="319496" cy="903494"/>
              <a:chOff x="499785" y="4324233"/>
              <a:chExt cx="319496" cy="903494"/>
            </a:xfrm>
          </p:grpSpPr>
          <p:sp>
            <p:nvSpPr>
              <p:cNvPr id="55" name="Rectángulo 54">
                <a:extLst>
                  <a:ext uri="{FF2B5EF4-FFF2-40B4-BE49-F238E27FC236}">
                    <a16:creationId xmlns:a16="http://schemas.microsoft.com/office/drawing/2014/main" id="{B9500116-F8A0-4B60-A41D-DDA61DAD96E1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6" name="Rectángulo 55">
                <a:extLst>
                  <a:ext uri="{FF2B5EF4-FFF2-40B4-BE49-F238E27FC236}">
                    <a16:creationId xmlns:a16="http://schemas.microsoft.com/office/drawing/2014/main" id="{32936542-49CC-49B3-82EB-7BF61A120F45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7" name="Rectángulo 56">
                <a:extLst>
                  <a:ext uri="{FF2B5EF4-FFF2-40B4-BE49-F238E27FC236}">
                    <a16:creationId xmlns:a16="http://schemas.microsoft.com/office/drawing/2014/main" id="{8750774D-2064-4D64-A3A9-4DF20C839018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8" name="Rectángulo 57">
                <a:extLst>
                  <a:ext uri="{FF2B5EF4-FFF2-40B4-BE49-F238E27FC236}">
                    <a16:creationId xmlns:a16="http://schemas.microsoft.com/office/drawing/2014/main" id="{83283F80-022F-44A8-A5C5-F600B41761E0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9" name="Rectángulo 58">
                <a:extLst>
                  <a:ext uri="{FF2B5EF4-FFF2-40B4-BE49-F238E27FC236}">
                    <a16:creationId xmlns:a16="http://schemas.microsoft.com/office/drawing/2014/main" id="{B3B65F57-430F-44F5-B56A-77EC86B78C32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60" name="Rectángulo 59">
              <a:extLst>
                <a:ext uri="{FF2B5EF4-FFF2-40B4-BE49-F238E27FC236}">
                  <a16:creationId xmlns:a16="http://schemas.microsoft.com/office/drawing/2014/main" id="{6466DA8E-C652-4658-9DE6-CC4010FF4254}"/>
                </a:ext>
              </a:extLst>
            </p:cNvPr>
            <p:cNvSpPr/>
            <p:nvPr/>
          </p:nvSpPr>
          <p:spPr>
            <a:xfrm>
              <a:off x="1857045" y="4249221"/>
              <a:ext cx="140225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Frente </a:t>
              </a:r>
            </a:p>
          </p:txBody>
        </p:sp>
        <p:sp>
          <p:nvSpPr>
            <p:cNvPr id="61" name="Rectángulo 60">
              <a:extLst>
                <a:ext uri="{FF2B5EF4-FFF2-40B4-BE49-F238E27FC236}">
                  <a16:creationId xmlns:a16="http://schemas.microsoft.com/office/drawing/2014/main" id="{31371062-0AD6-4B71-A228-5A8B2CD3F31E}"/>
                </a:ext>
              </a:extLst>
            </p:cNvPr>
            <p:cNvSpPr/>
            <p:nvPr/>
          </p:nvSpPr>
          <p:spPr>
            <a:xfrm>
              <a:off x="1857045" y="4448480"/>
              <a:ext cx="1327750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Costado</a:t>
              </a:r>
            </a:p>
          </p:txBody>
        </p:sp>
        <p:sp>
          <p:nvSpPr>
            <p:cNvPr id="62" name="Rectángulo 61">
              <a:extLst>
                <a:ext uri="{FF2B5EF4-FFF2-40B4-BE49-F238E27FC236}">
                  <a16:creationId xmlns:a16="http://schemas.microsoft.com/office/drawing/2014/main" id="{5A4E51EF-8D78-4EC7-9B0F-BE0BEA9BB197}"/>
                </a:ext>
              </a:extLst>
            </p:cNvPr>
            <p:cNvSpPr/>
            <p:nvPr/>
          </p:nvSpPr>
          <p:spPr>
            <a:xfrm>
              <a:off x="1867696" y="4627222"/>
              <a:ext cx="60857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Cadera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63" name="Rectángulo 62">
              <a:extLst>
                <a:ext uri="{FF2B5EF4-FFF2-40B4-BE49-F238E27FC236}">
                  <a16:creationId xmlns:a16="http://schemas.microsoft.com/office/drawing/2014/main" id="{14010947-628E-4464-9589-CBFF26BCD86C}"/>
                </a:ext>
              </a:extLst>
            </p:cNvPr>
            <p:cNvSpPr/>
            <p:nvPr/>
          </p:nvSpPr>
          <p:spPr>
            <a:xfrm>
              <a:off x="1867696" y="4813319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Rodilla</a:t>
              </a:r>
            </a:p>
          </p:txBody>
        </p:sp>
        <p:sp>
          <p:nvSpPr>
            <p:cNvPr id="64" name="Rectángulo 63">
              <a:extLst>
                <a:ext uri="{FF2B5EF4-FFF2-40B4-BE49-F238E27FC236}">
                  <a16:creationId xmlns:a16="http://schemas.microsoft.com/office/drawing/2014/main" id="{B9F5A617-31DA-4B42-AA9F-20464752E28F}"/>
                </a:ext>
              </a:extLst>
            </p:cNvPr>
            <p:cNvSpPr/>
            <p:nvPr/>
          </p:nvSpPr>
          <p:spPr>
            <a:xfrm>
              <a:off x="1862655" y="5016100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Rodilla</a:t>
              </a:r>
            </a:p>
          </p:txBody>
        </p:sp>
        <p:grpSp>
          <p:nvGrpSpPr>
            <p:cNvPr id="65" name="Grupo 64">
              <a:extLst>
                <a:ext uri="{FF2B5EF4-FFF2-40B4-BE49-F238E27FC236}">
                  <a16:creationId xmlns:a16="http://schemas.microsoft.com/office/drawing/2014/main" id="{320CD5EF-93F7-494C-8D7A-6A0B8DEABED7}"/>
                </a:ext>
              </a:extLst>
            </p:cNvPr>
            <p:cNvGrpSpPr/>
            <p:nvPr/>
          </p:nvGrpSpPr>
          <p:grpSpPr>
            <a:xfrm>
              <a:off x="3122565" y="4330398"/>
              <a:ext cx="319496" cy="903494"/>
              <a:chOff x="499785" y="4324233"/>
              <a:chExt cx="319496" cy="903494"/>
            </a:xfrm>
          </p:grpSpPr>
          <p:sp>
            <p:nvSpPr>
              <p:cNvPr id="66" name="Rectángulo 65">
                <a:extLst>
                  <a:ext uri="{FF2B5EF4-FFF2-40B4-BE49-F238E27FC236}">
                    <a16:creationId xmlns:a16="http://schemas.microsoft.com/office/drawing/2014/main" id="{F5AFC7C4-3C8D-4234-9F99-591641CB149C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7" name="Rectángulo 66">
                <a:extLst>
                  <a:ext uri="{FF2B5EF4-FFF2-40B4-BE49-F238E27FC236}">
                    <a16:creationId xmlns:a16="http://schemas.microsoft.com/office/drawing/2014/main" id="{672EC4D9-7968-40EF-8E37-0AB1B0B57B4D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8" name="Rectángulo 67">
                <a:extLst>
                  <a:ext uri="{FF2B5EF4-FFF2-40B4-BE49-F238E27FC236}">
                    <a16:creationId xmlns:a16="http://schemas.microsoft.com/office/drawing/2014/main" id="{79992F34-89A5-437A-A008-60DF00CD58FB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9" name="Rectángulo 68">
                <a:extLst>
                  <a:ext uri="{FF2B5EF4-FFF2-40B4-BE49-F238E27FC236}">
                    <a16:creationId xmlns:a16="http://schemas.microsoft.com/office/drawing/2014/main" id="{5A44A7C8-1EF2-4BA3-A253-805C71A8205A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70" name="Rectángulo 69">
                <a:extLst>
                  <a:ext uri="{FF2B5EF4-FFF2-40B4-BE49-F238E27FC236}">
                    <a16:creationId xmlns:a16="http://schemas.microsoft.com/office/drawing/2014/main" id="{9FCEB1F4-D108-40F4-9C61-46A7811EF12A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71" name="Rectángulo 70">
              <a:extLst>
                <a:ext uri="{FF2B5EF4-FFF2-40B4-BE49-F238E27FC236}">
                  <a16:creationId xmlns:a16="http://schemas.microsoft.com/office/drawing/2014/main" id="{7667203C-F86F-4632-8695-E8C8F777376B}"/>
                </a:ext>
              </a:extLst>
            </p:cNvPr>
            <p:cNvSpPr/>
            <p:nvPr/>
          </p:nvSpPr>
          <p:spPr>
            <a:xfrm>
              <a:off x="3391445" y="4257235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Pantalones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2" name="Rectángulo 71">
              <a:extLst>
                <a:ext uri="{FF2B5EF4-FFF2-40B4-BE49-F238E27FC236}">
                  <a16:creationId xmlns:a16="http://schemas.microsoft.com/office/drawing/2014/main" id="{58BFB19A-50EB-45F1-A3CE-85D479F6FF63}"/>
                </a:ext>
              </a:extLst>
            </p:cNvPr>
            <p:cNvSpPr/>
            <p:nvPr/>
          </p:nvSpPr>
          <p:spPr>
            <a:xfrm>
              <a:off x="3392643" y="4443247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Falda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3" name="Rectángulo 72">
              <a:extLst>
                <a:ext uri="{FF2B5EF4-FFF2-40B4-BE49-F238E27FC236}">
                  <a16:creationId xmlns:a16="http://schemas.microsoft.com/office/drawing/2014/main" id="{1D61C0AB-6E23-4955-B604-F5425931A240}"/>
                </a:ext>
              </a:extLst>
            </p:cNvPr>
            <p:cNvSpPr/>
            <p:nvPr/>
          </p:nvSpPr>
          <p:spPr>
            <a:xfrm>
              <a:off x="3388231" y="4632248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Brazos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4" name="Rectángulo 73">
              <a:extLst>
                <a:ext uri="{FF2B5EF4-FFF2-40B4-BE49-F238E27FC236}">
                  <a16:creationId xmlns:a16="http://schemas.microsoft.com/office/drawing/2014/main" id="{82FFD66E-2E43-472B-9751-82F25D60E63F}"/>
                </a:ext>
              </a:extLst>
            </p:cNvPr>
            <p:cNvSpPr/>
            <p:nvPr/>
          </p:nvSpPr>
          <p:spPr>
            <a:xfrm>
              <a:off x="3391445" y="4824776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Brazos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5" name="Rectángulo 74">
              <a:extLst>
                <a:ext uri="{FF2B5EF4-FFF2-40B4-BE49-F238E27FC236}">
                  <a16:creationId xmlns:a16="http://schemas.microsoft.com/office/drawing/2014/main" id="{567DC8AA-44AB-4858-80A5-59093DB9B205}"/>
                </a:ext>
              </a:extLst>
            </p:cNvPr>
            <p:cNvSpPr/>
            <p:nvPr/>
          </p:nvSpPr>
          <p:spPr>
            <a:xfrm>
              <a:off x="3392014" y="5019687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Puños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77" name="Grupo 76">
            <a:extLst>
              <a:ext uri="{FF2B5EF4-FFF2-40B4-BE49-F238E27FC236}">
                <a16:creationId xmlns:a16="http://schemas.microsoft.com/office/drawing/2014/main" id="{E1C409F8-653D-4D9B-BD5A-C6F51AAA093A}"/>
              </a:ext>
            </a:extLst>
          </p:cNvPr>
          <p:cNvGrpSpPr/>
          <p:nvPr/>
        </p:nvGrpSpPr>
        <p:grpSpPr>
          <a:xfrm>
            <a:off x="827247" y="5284367"/>
            <a:ext cx="3869438" cy="314947"/>
            <a:chOff x="846774" y="1908569"/>
            <a:chExt cx="3869438" cy="314947"/>
          </a:xfrm>
        </p:grpSpPr>
        <p:sp>
          <p:nvSpPr>
            <p:cNvPr id="78" name="Rectángulo: esquinas redondeadas 77">
              <a:extLst>
                <a:ext uri="{FF2B5EF4-FFF2-40B4-BE49-F238E27FC236}">
                  <a16:creationId xmlns:a16="http://schemas.microsoft.com/office/drawing/2014/main" id="{2060D2E5-A165-4593-B293-BEB07BBA723F}"/>
                </a:ext>
              </a:extLst>
            </p:cNvPr>
            <p:cNvSpPr/>
            <p:nvPr/>
          </p:nvSpPr>
          <p:spPr>
            <a:xfrm>
              <a:off x="888509" y="1931042"/>
              <a:ext cx="3548063" cy="267576"/>
            </a:xfrm>
            <a:prstGeom prst="roundRect">
              <a:avLst>
                <a:gd name="adj" fmla="val 3808"/>
              </a:avLst>
            </a:prstGeom>
            <a:solidFill>
              <a:srgbClr val="E5EBF7"/>
            </a:solidFill>
            <a:ln w="6350"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79" name="Rectángulo 78">
              <a:extLst>
                <a:ext uri="{FF2B5EF4-FFF2-40B4-BE49-F238E27FC236}">
                  <a16:creationId xmlns:a16="http://schemas.microsoft.com/office/drawing/2014/main" id="{E7877A37-7626-4D32-BC91-E7815A0457B0}"/>
                </a:ext>
              </a:extLst>
            </p:cNvPr>
            <p:cNvSpPr/>
            <p:nvPr/>
          </p:nvSpPr>
          <p:spPr>
            <a:xfrm>
              <a:off x="846774" y="1910995"/>
              <a:ext cx="140708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Material Utilizado</a:t>
              </a:r>
            </a:p>
          </p:txBody>
        </p:sp>
        <p:sp>
          <p:nvSpPr>
            <p:cNvPr id="80" name="Rectángulo 79">
              <a:extLst>
                <a:ext uri="{FF2B5EF4-FFF2-40B4-BE49-F238E27FC236}">
                  <a16:creationId xmlns:a16="http://schemas.microsoft.com/office/drawing/2014/main" id="{EED52FFC-D234-4972-9362-CCA8BD8E1E1D}"/>
                </a:ext>
              </a:extLst>
            </p:cNvPr>
            <p:cNvSpPr/>
            <p:nvPr/>
          </p:nvSpPr>
          <p:spPr>
            <a:xfrm>
              <a:off x="1951784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81" name="Rectángulo 80">
              <a:extLst>
                <a:ext uri="{FF2B5EF4-FFF2-40B4-BE49-F238E27FC236}">
                  <a16:creationId xmlns:a16="http://schemas.microsoft.com/office/drawing/2014/main" id="{810D7B33-A378-48EE-81DB-D80ABF08CAFF}"/>
                </a:ext>
              </a:extLst>
            </p:cNvPr>
            <p:cNvSpPr/>
            <p:nvPr/>
          </p:nvSpPr>
          <p:spPr>
            <a:xfrm>
              <a:off x="2018850" y="1908569"/>
              <a:ext cx="1230415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Traído por cliente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82" name="Rectángulo 81">
              <a:extLst>
                <a:ext uri="{FF2B5EF4-FFF2-40B4-BE49-F238E27FC236}">
                  <a16:creationId xmlns:a16="http://schemas.microsoft.com/office/drawing/2014/main" id="{C6BA340D-8998-4AB9-89C7-B008C984CE74}"/>
                </a:ext>
              </a:extLst>
            </p:cNvPr>
            <p:cNvSpPr/>
            <p:nvPr/>
          </p:nvSpPr>
          <p:spPr>
            <a:xfrm>
              <a:off x="3114635" y="2000787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85" name="Rectángulo 84">
              <a:extLst>
                <a:ext uri="{FF2B5EF4-FFF2-40B4-BE49-F238E27FC236}">
                  <a16:creationId xmlns:a16="http://schemas.microsoft.com/office/drawing/2014/main" id="{E804BDC5-B8E3-4BEE-B9A1-7A7F9FE1772F}"/>
                </a:ext>
              </a:extLst>
            </p:cNvPr>
            <p:cNvSpPr/>
            <p:nvPr/>
          </p:nvSpPr>
          <p:spPr>
            <a:xfrm>
              <a:off x="3194974" y="1908569"/>
              <a:ext cx="152123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Comprado por uno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pic>
        <p:nvPicPr>
          <p:cNvPr id="86" name="Imagen 85">
            <a:extLst>
              <a:ext uri="{FF2B5EF4-FFF2-40B4-BE49-F238E27FC236}">
                <a16:creationId xmlns:a16="http://schemas.microsoft.com/office/drawing/2014/main" id="{5E40D706-1789-41B8-8B26-B918DFB9E15B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203" t="66278" r="8673" b="23356"/>
          <a:stretch/>
        </p:blipFill>
        <p:spPr>
          <a:xfrm>
            <a:off x="420002" y="5572807"/>
            <a:ext cx="4301657" cy="745544"/>
          </a:xfrm>
          <a:prstGeom prst="rect">
            <a:avLst/>
          </a:prstGeom>
        </p:spPr>
      </p:pic>
      <p:grpSp>
        <p:nvGrpSpPr>
          <p:cNvPr id="99" name="Grupo 98">
            <a:extLst>
              <a:ext uri="{FF2B5EF4-FFF2-40B4-BE49-F238E27FC236}">
                <a16:creationId xmlns:a16="http://schemas.microsoft.com/office/drawing/2014/main" id="{A495B0AB-2D8A-4029-A820-29583E476264}"/>
              </a:ext>
            </a:extLst>
          </p:cNvPr>
          <p:cNvGrpSpPr/>
          <p:nvPr/>
        </p:nvGrpSpPr>
        <p:grpSpPr>
          <a:xfrm>
            <a:off x="513886" y="6402346"/>
            <a:ext cx="4328637" cy="751470"/>
            <a:chOff x="507023" y="6357999"/>
            <a:chExt cx="4328637" cy="751470"/>
          </a:xfrm>
        </p:grpSpPr>
        <p:sp>
          <p:nvSpPr>
            <p:cNvPr id="88" name="Rectángulo 87">
              <a:extLst>
                <a:ext uri="{FF2B5EF4-FFF2-40B4-BE49-F238E27FC236}">
                  <a16:creationId xmlns:a16="http://schemas.microsoft.com/office/drawing/2014/main" id="{CABB359B-7FAA-4851-BFBB-C7E16CD1F9CA}"/>
                </a:ext>
              </a:extLst>
            </p:cNvPr>
            <p:cNvSpPr/>
            <p:nvPr/>
          </p:nvSpPr>
          <p:spPr>
            <a:xfrm>
              <a:off x="507023" y="6357999"/>
              <a:ext cx="1590222" cy="34394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6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Formas de Pago</a:t>
              </a:r>
              <a:endParaRPr lang="es-CL" sz="16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89" name="Rectángulo 88">
              <a:extLst>
                <a:ext uri="{FF2B5EF4-FFF2-40B4-BE49-F238E27FC236}">
                  <a16:creationId xmlns:a16="http://schemas.microsoft.com/office/drawing/2014/main" id="{5C3FB13F-67AB-4E67-B8DB-16F6AEF462D6}"/>
                </a:ext>
              </a:extLst>
            </p:cNvPr>
            <p:cNvSpPr/>
            <p:nvPr/>
          </p:nvSpPr>
          <p:spPr>
            <a:xfrm>
              <a:off x="508665" y="6755574"/>
              <a:ext cx="118105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Total a Pagar: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90" name="Conector recto 89">
              <a:extLst>
                <a:ext uri="{FF2B5EF4-FFF2-40B4-BE49-F238E27FC236}">
                  <a16:creationId xmlns:a16="http://schemas.microsoft.com/office/drawing/2014/main" id="{E991F5D5-602F-41C6-A05E-4F641BA735F5}"/>
                </a:ext>
              </a:extLst>
            </p:cNvPr>
            <p:cNvCxnSpPr>
              <a:cxnSpLocks/>
            </p:cNvCxnSpPr>
            <p:nvPr/>
          </p:nvCxnSpPr>
          <p:spPr>
            <a:xfrm>
              <a:off x="1405339" y="6956676"/>
              <a:ext cx="1125661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3" name="Rectángulo 92">
              <a:extLst>
                <a:ext uri="{FF2B5EF4-FFF2-40B4-BE49-F238E27FC236}">
                  <a16:creationId xmlns:a16="http://schemas.microsoft.com/office/drawing/2014/main" id="{6EBF0BAA-1830-4082-9014-C97DF0F57357}"/>
                </a:ext>
              </a:extLst>
            </p:cNvPr>
            <p:cNvSpPr/>
            <p:nvPr/>
          </p:nvSpPr>
          <p:spPr>
            <a:xfrm>
              <a:off x="2618328" y="6480608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94" name="Rectángulo 93">
              <a:extLst>
                <a:ext uri="{FF2B5EF4-FFF2-40B4-BE49-F238E27FC236}">
                  <a16:creationId xmlns:a16="http://schemas.microsoft.com/office/drawing/2014/main" id="{6B27A875-5C49-4CE4-884A-53A0A9CD71C2}"/>
                </a:ext>
              </a:extLst>
            </p:cNvPr>
            <p:cNvSpPr/>
            <p:nvPr/>
          </p:nvSpPr>
          <p:spPr>
            <a:xfrm>
              <a:off x="2698547" y="6392360"/>
              <a:ext cx="213711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50% Adel</a:t>
              </a: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anto / 50% Entrega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5" name="Rectángulo 94">
              <a:extLst>
                <a:ext uri="{FF2B5EF4-FFF2-40B4-BE49-F238E27FC236}">
                  <a16:creationId xmlns:a16="http://schemas.microsoft.com/office/drawing/2014/main" id="{796D9CDE-CE6A-44BC-B977-018DBDB7ADB1}"/>
                </a:ext>
              </a:extLst>
            </p:cNvPr>
            <p:cNvSpPr/>
            <p:nvPr/>
          </p:nvSpPr>
          <p:spPr>
            <a:xfrm>
              <a:off x="2618327" y="6671604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96" name="Rectángulo 95">
              <a:extLst>
                <a:ext uri="{FF2B5EF4-FFF2-40B4-BE49-F238E27FC236}">
                  <a16:creationId xmlns:a16="http://schemas.microsoft.com/office/drawing/2014/main" id="{E1A9C05A-E9F5-40BA-9B89-F4925868A6E2}"/>
                </a:ext>
              </a:extLst>
            </p:cNvPr>
            <p:cNvSpPr/>
            <p:nvPr/>
          </p:nvSpPr>
          <p:spPr>
            <a:xfrm>
              <a:off x="2698547" y="6590190"/>
              <a:ext cx="125637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Tarjeta de Crédito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7" name="Rectángulo 96">
              <a:extLst>
                <a:ext uri="{FF2B5EF4-FFF2-40B4-BE49-F238E27FC236}">
                  <a16:creationId xmlns:a16="http://schemas.microsoft.com/office/drawing/2014/main" id="{FDB9D3DA-79A0-4743-B169-42B0206C7917}"/>
                </a:ext>
              </a:extLst>
            </p:cNvPr>
            <p:cNvSpPr/>
            <p:nvPr/>
          </p:nvSpPr>
          <p:spPr>
            <a:xfrm>
              <a:off x="2734595" y="6796948"/>
              <a:ext cx="125637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Pago Completo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8" name="Rectángulo 97">
              <a:extLst>
                <a:ext uri="{FF2B5EF4-FFF2-40B4-BE49-F238E27FC236}">
                  <a16:creationId xmlns:a16="http://schemas.microsoft.com/office/drawing/2014/main" id="{C23ACB03-E850-4859-963B-A4D496E13724}"/>
                </a:ext>
              </a:extLst>
            </p:cNvPr>
            <p:cNvSpPr/>
            <p:nvPr/>
          </p:nvSpPr>
          <p:spPr>
            <a:xfrm>
              <a:off x="2618327" y="6872424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</p:grpSp>
      <p:sp>
        <p:nvSpPr>
          <p:cNvPr id="83" name="Rectángulo 82">
            <a:extLst>
              <a:ext uri="{FF2B5EF4-FFF2-40B4-BE49-F238E27FC236}">
                <a16:creationId xmlns:a16="http://schemas.microsoft.com/office/drawing/2014/main" id="{FF1B5714-D46E-4962-9BD8-8C3EB344E93F}"/>
              </a:ext>
            </a:extLst>
          </p:cNvPr>
          <p:cNvSpPr/>
          <p:nvPr/>
        </p:nvSpPr>
        <p:spPr>
          <a:xfrm>
            <a:off x="551357" y="63750"/>
            <a:ext cx="4148168" cy="107830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07000"/>
              </a:lnSpc>
              <a:spcAft>
                <a:spcPts val="726"/>
              </a:spcAft>
            </a:pPr>
            <a:r>
              <a:rPr lang="es-CL" sz="5988" dirty="0">
                <a:solidFill>
                  <a:schemeClr val="bg1"/>
                </a:solidFill>
                <a:latin typeface="Angelface" pitchFamily="50" charset="0"/>
                <a:ea typeface="Calibri" panose="020F0502020204030204" pitchFamily="34" charset="0"/>
                <a:cs typeface="Times New Roman" panose="02020603050405020304" pitchFamily="18" charset="0"/>
              </a:rPr>
              <a:t>Ordenes de Venta</a:t>
            </a:r>
            <a:endParaRPr lang="es-CL" sz="6532" dirty="0">
              <a:solidFill>
                <a:schemeClr val="bg1"/>
              </a:solidFill>
              <a:latin typeface="Angelface" pitchFamily="50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101" name="Rectángulo: esquinas redondeadas 100">
            <a:extLst>
              <a:ext uri="{FF2B5EF4-FFF2-40B4-BE49-F238E27FC236}">
                <a16:creationId xmlns:a16="http://schemas.microsoft.com/office/drawing/2014/main" id="{0A155951-9671-4EA6-9BA5-4894C98CB333}"/>
              </a:ext>
            </a:extLst>
          </p:cNvPr>
          <p:cNvSpPr/>
          <p:nvPr/>
        </p:nvSpPr>
        <p:spPr>
          <a:xfrm>
            <a:off x="473237" y="1582469"/>
            <a:ext cx="4223447" cy="604994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111" name="Rectángulo: esquinas redondeadas 110">
            <a:extLst>
              <a:ext uri="{FF2B5EF4-FFF2-40B4-BE49-F238E27FC236}">
                <a16:creationId xmlns:a16="http://schemas.microsoft.com/office/drawing/2014/main" id="{2F0F5CEE-A183-4B39-8715-F1C8F735566B}"/>
              </a:ext>
            </a:extLst>
          </p:cNvPr>
          <p:cNvSpPr/>
          <p:nvPr/>
        </p:nvSpPr>
        <p:spPr>
          <a:xfrm>
            <a:off x="524368" y="3850804"/>
            <a:ext cx="4115236" cy="1279658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113" name="Rectángulo: esquinas redondeadas 112">
            <a:extLst>
              <a:ext uri="{FF2B5EF4-FFF2-40B4-BE49-F238E27FC236}">
                <a16:creationId xmlns:a16="http://schemas.microsoft.com/office/drawing/2014/main" id="{907035ED-50C6-4207-BD92-D5027B05F656}"/>
              </a:ext>
            </a:extLst>
          </p:cNvPr>
          <p:cNvSpPr/>
          <p:nvPr/>
        </p:nvSpPr>
        <p:spPr>
          <a:xfrm>
            <a:off x="521789" y="6431097"/>
            <a:ext cx="4115236" cy="762266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</p:spTree>
    <p:extLst>
      <p:ext uri="{BB962C8B-B14F-4D97-AF65-F5344CB8AC3E}">
        <p14:creationId xmlns:p14="http://schemas.microsoft.com/office/powerpoint/2010/main" val="414697963"/>
      </p:ext>
    </p:extLst>
  </p:cSld>
  <p:clrMapOvr>
    <a:masterClrMapping/>
  </p:clrMapOvr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4" name="Imagen 113">
            <a:extLst>
              <a:ext uri="{FF2B5EF4-FFF2-40B4-BE49-F238E27FC236}">
                <a16:creationId xmlns:a16="http://schemas.microsoft.com/office/drawing/2014/main" id="{E2C72D66-3C05-40F4-818E-4CB8631B94FA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26633" t="9514" r="29569" b="27352"/>
          <a:stretch/>
        </p:blipFill>
        <p:spPr>
          <a:xfrm rot="16200000">
            <a:off x="2185505" y="-1998928"/>
            <a:ext cx="697876" cy="5068891"/>
          </a:xfrm>
          <a:prstGeom prst="rect">
            <a:avLst/>
          </a:prstGeom>
        </p:spPr>
      </p:pic>
      <p:sp>
        <p:nvSpPr>
          <p:cNvPr id="112" name="Rectángulo: esquinas redondeadas 111">
            <a:extLst>
              <a:ext uri="{FF2B5EF4-FFF2-40B4-BE49-F238E27FC236}">
                <a16:creationId xmlns:a16="http://schemas.microsoft.com/office/drawing/2014/main" id="{E115D612-3661-42A9-A486-91A7B88EA55F}"/>
              </a:ext>
            </a:extLst>
          </p:cNvPr>
          <p:cNvSpPr/>
          <p:nvPr/>
        </p:nvSpPr>
        <p:spPr>
          <a:xfrm>
            <a:off x="440504" y="6367648"/>
            <a:ext cx="4290148" cy="890633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110" name="Rectángulo: esquinas redondeadas 109">
            <a:extLst>
              <a:ext uri="{FF2B5EF4-FFF2-40B4-BE49-F238E27FC236}">
                <a16:creationId xmlns:a16="http://schemas.microsoft.com/office/drawing/2014/main" id="{9B78243E-FF09-471B-A928-593DCFE6BCF1}"/>
              </a:ext>
            </a:extLst>
          </p:cNvPr>
          <p:cNvSpPr/>
          <p:nvPr/>
        </p:nvSpPr>
        <p:spPr>
          <a:xfrm>
            <a:off x="440505" y="3776826"/>
            <a:ext cx="4290148" cy="1439386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84" name="Rectángulo: esquinas redondeadas 83">
            <a:extLst>
              <a:ext uri="{FF2B5EF4-FFF2-40B4-BE49-F238E27FC236}">
                <a16:creationId xmlns:a16="http://schemas.microsoft.com/office/drawing/2014/main" id="{AD7414DD-8DE6-45B8-8112-9BDDF0B186AF}"/>
              </a:ext>
            </a:extLst>
          </p:cNvPr>
          <p:cNvSpPr/>
          <p:nvPr/>
        </p:nvSpPr>
        <p:spPr>
          <a:xfrm>
            <a:off x="420001" y="1536627"/>
            <a:ext cx="4310651" cy="697874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2" name="Rectángulo: esquinas redondeadas 1">
            <a:extLst>
              <a:ext uri="{FF2B5EF4-FFF2-40B4-BE49-F238E27FC236}">
                <a16:creationId xmlns:a16="http://schemas.microsoft.com/office/drawing/2014/main" id="{99FF4510-806D-4AC7-8D73-69B355A697B8}"/>
              </a:ext>
            </a:extLst>
          </p:cNvPr>
          <p:cNvSpPr/>
          <p:nvPr/>
        </p:nvSpPr>
        <p:spPr>
          <a:xfrm>
            <a:off x="1308997" y="1142665"/>
            <a:ext cx="1021080" cy="217998"/>
          </a:xfrm>
          <a:prstGeom prst="roundRect">
            <a:avLst>
              <a:gd name="adj" fmla="val 0"/>
            </a:avLst>
          </a:prstGeom>
          <a:noFill/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4" name="Rectángulo 3">
            <a:extLst>
              <a:ext uri="{FF2B5EF4-FFF2-40B4-BE49-F238E27FC236}">
                <a16:creationId xmlns:a16="http://schemas.microsoft.com/office/drawing/2014/main" id="{2AFB77A1-E7B9-4F47-9144-3CC7BDF7EE3D}"/>
              </a:ext>
            </a:extLst>
          </p:cNvPr>
          <p:cNvSpPr/>
          <p:nvPr/>
        </p:nvSpPr>
        <p:spPr>
          <a:xfrm>
            <a:off x="440504" y="1056234"/>
            <a:ext cx="1021080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N.º Pedido</a:t>
            </a:r>
            <a:endParaRPr lang="es-CL" dirty="0">
              <a:effectLst/>
              <a:latin typeface="Akazan Lt" panose="02000506020000020003" pitchFamily="2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5" name="Rectángulo: esquinas redondeadas 4">
            <a:extLst>
              <a:ext uri="{FF2B5EF4-FFF2-40B4-BE49-F238E27FC236}">
                <a16:creationId xmlns:a16="http://schemas.microsoft.com/office/drawing/2014/main" id="{2842A9BB-0E44-4F1E-97DD-EF7322732B51}"/>
              </a:ext>
            </a:extLst>
          </p:cNvPr>
          <p:cNvSpPr/>
          <p:nvPr/>
        </p:nvSpPr>
        <p:spPr>
          <a:xfrm>
            <a:off x="3675604" y="1142059"/>
            <a:ext cx="1021080" cy="217998"/>
          </a:xfrm>
          <a:prstGeom prst="roundRect">
            <a:avLst>
              <a:gd name="adj" fmla="val 0"/>
            </a:avLst>
          </a:prstGeom>
          <a:noFill/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6" name="Rectángulo 5">
            <a:extLst>
              <a:ext uri="{FF2B5EF4-FFF2-40B4-BE49-F238E27FC236}">
                <a16:creationId xmlns:a16="http://schemas.microsoft.com/office/drawing/2014/main" id="{7F3D37A6-278E-4B2C-8776-6E7C1A84784E}"/>
              </a:ext>
            </a:extLst>
          </p:cNvPr>
          <p:cNvSpPr/>
          <p:nvPr/>
        </p:nvSpPr>
        <p:spPr>
          <a:xfrm>
            <a:off x="3079506" y="1063864"/>
            <a:ext cx="1021080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Fecha</a:t>
            </a:r>
          </a:p>
        </p:txBody>
      </p:sp>
      <p:grpSp>
        <p:nvGrpSpPr>
          <p:cNvPr id="17" name="Grupo 16">
            <a:extLst>
              <a:ext uri="{FF2B5EF4-FFF2-40B4-BE49-F238E27FC236}">
                <a16:creationId xmlns:a16="http://schemas.microsoft.com/office/drawing/2014/main" id="{A1221EF0-FDFE-48C3-A647-6370BEFC3A9F}"/>
              </a:ext>
            </a:extLst>
          </p:cNvPr>
          <p:cNvGrpSpPr/>
          <p:nvPr/>
        </p:nvGrpSpPr>
        <p:grpSpPr>
          <a:xfrm>
            <a:off x="428996" y="1535416"/>
            <a:ext cx="4190338" cy="715275"/>
            <a:chOff x="461175" y="1120552"/>
            <a:chExt cx="4190338" cy="715275"/>
          </a:xfrm>
        </p:grpSpPr>
        <p:sp>
          <p:nvSpPr>
            <p:cNvPr id="8" name="Rectángulo 7">
              <a:extLst>
                <a:ext uri="{FF2B5EF4-FFF2-40B4-BE49-F238E27FC236}">
                  <a16:creationId xmlns:a16="http://schemas.microsoft.com/office/drawing/2014/main" id="{9A52EE84-0DE8-4F26-AD5E-3CE20593F425}"/>
                </a:ext>
              </a:extLst>
            </p:cNvPr>
            <p:cNvSpPr/>
            <p:nvPr/>
          </p:nvSpPr>
          <p:spPr>
            <a:xfrm>
              <a:off x="477077" y="1120552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Cliente: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" name="Rectángulo 8">
              <a:extLst>
                <a:ext uri="{FF2B5EF4-FFF2-40B4-BE49-F238E27FC236}">
                  <a16:creationId xmlns:a16="http://schemas.microsoft.com/office/drawing/2014/main" id="{0293D1B7-439B-4947-A5F0-41627F3784A1}"/>
                </a:ext>
              </a:extLst>
            </p:cNvPr>
            <p:cNvSpPr/>
            <p:nvPr/>
          </p:nvSpPr>
          <p:spPr>
            <a:xfrm>
              <a:off x="461175" y="1452518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Teléfono: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10" name="Rectángulo 9">
              <a:extLst>
                <a:ext uri="{FF2B5EF4-FFF2-40B4-BE49-F238E27FC236}">
                  <a16:creationId xmlns:a16="http://schemas.microsoft.com/office/drawing/2014/main" id="{18CEE0AE-BC72-4F64-89A2-783C42213717}"/>
                </a:ext>
              </a:extLst>
            </p:cNvPr>
            <p:cNvSpPr/>
            <p:nvPr/>
          </p:nvSpPr>
          <p:spPr>
            <a:xfrm>
              <a:off x="2542395" y="1460468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Celular: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12" name="Conector recto 11">
              <a:extLst>
                <a:ext uri="{FF2B5EF4-FFF2-40B4-BE49-F238E27FC236}">
                  <a16:creationId xmlns:a16="http://schemas.microsoft.com/office/drawing/2014/main" id="{44FD2E21-B38E-48E6-8AF0-3E3DE6E69487}"/>
                </a:ext>
              </a:extLst>
            </p:cNvPr>
            <p:cNvCxnSpPr/>
            <p:nvPr/>
          </p:nvCxnSpPr>
          <p:spPr>
            <a:xfrm>
              <a:off x="1089328" y="1380954"/>
              <a:ext cx="3562185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Conector recto 12">
              <a:extLst>
                <a:ext uri="{FF2B5EF4-FFF2-40B4-BE49-F238E27FC236}">
                  <a16:creationId xmlns:a16="http://schemas.microsoft.com/office/drawing/2014/main" id="{FF0615F5-297B-42CC-9227-B689F664423A}"/>
                </a:ext>
              </a:extLst>
            </p:cNvPr>
            <p:cNvCxnSpPr>
              <a:cxnSpLocks/>
            </p:cNvCxnSpPr>
            <p:nvPr/>
          </p:nvCxnSpPr>
          <p:spPr>
            <a:xfrm>
              <a:off x="1194019" y="1700333"/>
              <a:ext cx="1348376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" name="Conector recto 14">
              <a:extLst>
                <a:ext uri="{FF2B5EF4-FFF2-40B4-BE49-F238E27FC236}">
                  <a16:creationId xmlns:a16="http://schemas.microsoft.com/office/drawing/2014/main" id="{BD48C7B8-5CAC-4F82-9216-C8AB344C1EF2}"/>
                </a:ext>
              </a:extLst>
            </p:cNvPr>
            <p:cNvCxnSpPr>
              <a:cxnSpLocks/>
            </p:cNvCxnSpPr>
            <p:nvPr/>
          </p:nvCxnSpPr>
          <p:spPr>
            <a:xfrm>
              <a:off x="3228230" y="1700333"/>
              <a:ext cx="1423283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7" name="Grupo 26">
            <a:extLst>
              <a:ext uri="{FF2B5EF4-FFF2-40B4-BE49-F238E27FC236}">
                <a16:creationId xmlns:a16="http://schemas.microsoft.com/office/drawing/2014/main" id="{D011FB4B-7475-4BE9-A358-6DA41A8D12AD}"/>
              </a:ext>
            </a:extLst>
          </p:cNvPr>
          <p:cNvGrpSpPr/>
          <p:nvPr/>
        </p:nvGrpSpPr>
        <p:grpSpPr>
          <a:xfrm>
            <a:off x="899417" y="2332501"/>
            <a:ext cx="3359980" cy="319046"/>
            <a:chOff x="864702" y="1908569"/>
            <a:chExt cx="3359980" cy="319046"/>
          </a:xfrm>
        </p:grpSpPr>
        <p:sp>
          <p:nvSpPr>
            <p:cNvPr id="19" name="Rectángulo: esquinas redondeadas 18">
              <a:extLst>
                <a:ext uri="{FF2B5EF4-FFF2-40B4-BE49-F238E27FC236}">
                  <a16:creationId xmlns:a16="http://schemas.microsoft.com/office/drawing/2014/main" id="{90C1F828-0023-4BD0-AE55-1A1D3BABD5CA}"/>
                </a:ext>
              </a:extLst>
            </p:cNvPr>
            <p:cNvSpPr/>
            <p:nvPr/>
          </p:nvSpPr>
          <p:spPr>
            <a:xfrm>
              <a:off x="888509" y="1931042"/>
              <a:ext cx="3336173" cy="267576"/>
            </a:xfrm>
            <a:prstGeom prst="roundRect">
              <a:avLst>
                <a:gd name="adj" fmla="val 3808"/>
              </a:avLst>
            </a:prstGeom>
            <a:solidFill>
              <a:srgbClr val="E5EBF7"/>
            </a:solidFill>
            <a:ln w="6350"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20" name="Rectángulo 19">
              <a:extLst>
                <a:ext uri="{FF2B5EF4-FFF2-40B4-BE49-F238E27FC236}">
                  <a16:creationId xmlns:a16="http://schemas.microsoft.com/office/drawing/2014/main" id="{56986F0A-658A-4DCF-8EF6-0F185C7C5060}"/>
                </a:ext>
              </a:extLst>
            </p:cNvPr>
            <p:cNvSpPr/>
            <p:nvPr/>
          </p:nvSpPr>
          <p:spPr>
            <a:xfrm>
              <a:off x="864702" y="1910995"/>
              <a:ext cx="140708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Tipo de Servicio: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21" name="Rectángulo 20">
              <a:extLst>
                <a:ext uri="{FF2B5EF4-FFF2-40B4-BE49-F238E27FC236}">
                  <a16:creationId xmlns:a16="http://schemas.microsoft.com/office/drawing/2014/main" id="{6492D76D-BD6D-4616-9DE0-599FC92A6658}"/>
                </a:ext>
              </a:extLst>
            </p:cNvPr>
            <p:cNvSpPr/>
            <p:nvPr/>
          </p:nvSpPr>
          <p:spPr>
            <a:xfrm>
              <a:off x="1993616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2" name="Rectángulo 21">
              <a:extLst>
                <a:ext uri="{FF2B5EF4-FFF2-40B4-BE49-F238E27FC236}">
                  <a16:creationId xmlns:a16="http://schemas.microsoft.com/office/drawing/2014/main" id="{BE82BD38-E445-4696-A0AB-597A418C5665}"/>
                </a:ext>
              </a:extLst>
            </p:cNvPr>
            <p:cNvSpPr/>
            <p:nvPr/>
          </p:nvSpPr>
          <p:spPr>
            <a:xfrm>
              <a:off x="2072635" y="1908569"/>
              <a:ext cx="654616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Costura</a:t>
              </a:r>
            </a:p>
          </p:txBody>
        </p:sp>
        <p:sp>
          <p:nvSpPr>
            <p:cNvPr id="23" name="Rectángulo 22">
              <a:extLst>
                <a:ext uri="{FF2B5EF4-FFF2-40B4-BE49-F238E27FC236}">
                  <a16:creationId xmlns:a16="http://schemas.microsoft.com/office/drawing/2014/main" id="{68F4B250-3831-418F-BFC4-D431DBC2CA70}"/>
                </a:ext>
              </a:extLst>
            </p:cNvPr>
            <p:cNvSpPr/>
            <p:nvPr/>
          </p:nvSpPr>
          <p:spPr>
            <a:xfrm>
              <a:off x="2660329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4" name="Rectángulo 23">
              <a:extLst>
                <a:ext uri="{FF2B5EF4-FFF2-40B4-BE49-F238E27FC236}">
                  <a16:creationId xmlns:a16="http://schemas.microsoft.com/office/drawing/2014/main" id="{4AA89D6B-DBBA-402D-AEBE-71E144A67F00}"/>
                </a:ext>
              </a:extLst>
            </p:cNvPr>
            <p:cNvSpPr/>
            <p:nvPr/>
          </p:nvSpPr>
          <p:spPr>
            <a:xfrm>
              <a:off x="2750460" y="1915094"/>
              <a:ext cx="81676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Confección</a:t>
              </a:r>
            </a:p>
          </p:txBody>
        </p:sp>
        <p:sp>
          <p:nvSpPr>
            <p:cNvPr id="25" name="Rectángulo 24">
              <a:extLst>
                <a:ext uri="{FF2B5EF4-FFF2-40B4-BE49-F238E27FC236}">
                  <a16:creationId xmlns:a16="http://schemas.microsoft.com/office/drawing/2014/main" id="{E35C0224-B0B5-4F53-8A83-F99AB3741D53}"/>
                </a:ext>
              </a:extLst>
            </p:cNvPr>
            <p:cNvSpPr/>
            <p:nvPr/>
          </p:nvSpPr>
          <p:spPr>
            <a:xfrm>
              <a:off x="3522045" y="2000787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6" name="Rectángulo 25">
              <a:extLst>
                <a:ext uri="{FF2B5EF4-FFF2-40B4-BE49-F238E27FC236}">
                  <a16:creationId xmlns:a16="http://schemas.microsoft.com/office/drawing/2014/main" id="{6D0BC1E9-E235-4F61-AC23-ACA0B4CF88CA}"/>
                </a:ext>
              </a:extLst>
            </p:cNvPr>
            <p:cNvSpPr/>
            <p:nvPr/>
          </p:nvSpPr>
          <p:spPr>
            <a:xfrm>
              <a:off x="3612029" y="1915094"/>
              <a:ext cx="552402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Otros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sp>
        <p:nvSpPr>
          <p:cNvPr id="28" name="Rectángulo 27">
            <a:extLst>
              <a:ext uri="{FF2B5EF4-FFF2-40B4-BE49-F238E27FC236}">
                <a16:creationId xmlns:a16="http://schemas.microsoft.com/office/drawing/2014/main" id="{68588BD4-AE96-4CF9-9C4B-24A6D79FE99D}"/>
              </a:ext>
            </a:extLst>
          </p:cNvPr>
          <p:cNvSpPr/>
          <p:nvPr/>
        </p:nvSpPr>
        <p:spPr>
          <a:xfrm>
            <a:off x="354701" y="2633649"/>
            <a:ext cx="2183733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Descripción del Servicio:</a:t>
            </a:r>
            <a:endParaRPr lang="es-CL" dirty="0">
              <a:effectLst/>
              <a:latin typeface="Akazan Lt" panose="02000506020000020003" pitchFamily="2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pic>
        <p:nvPicPr>
          <p:cNvPr id="30" name="Imagen 29">
            <a:extLst>
              <a:ext uri="{FF2B5EF4-FFF2-40B4-BE49-F238E27FC236}">
                <a16:creationId xmlns:a16="http://schemas.microsoft.com/office/drawing/2014/main" id="{3E931A31-DC47-4A40-8DA9-8FC83A9306DD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203" t="66278" r="8673" b="23449"/>
          <a:stretch/>
        </p:blipFill>
        <p:spPr>
          <a:xfrm>
            <a:off x="440505" y="2944813"/>
            <a:ext cx="4301657" cy="738769"/>
          </a:xfrm>
          <a:prstGeom prst="rect">
            <a:avLst/>
          </a:prstGeom>
        </p:spPr>
      </p:pic>
      <p:grpSp>
        <p:nvGrpSpPr>
          <p:cNvPr id="76" name="Grupo 75">
            <a:extLst>
              <a:ext uri="{FF2B5EF4-FFF2-40B4-BE49-F238E27FC236}">
                <a16:creationId xmlns:a16="http://schemas.microsoft.com/office/drawing/2014/main" id="{EBD2F4EC-A8BF-4680-A871-AD5F1ACFA33A}"/>
              </a:ext>
            </a:extLst>
          </p:cNvPr>
          <p:cNvGrpSpPr/>
          <p:nvPr/>
        </p:nvGrpSpPr>
        <p:grpSpPr>
          <a:xfrm>
            <a:off x="513147" y="3825721"/>
            <a:ext cx="4187950" cy="1277269"/>
            <a:chOff x="425691" y="4023521"/>
            <a:chExt cx="4187950" cy="1277269"/>
          </a:xfrm>
        </p:grpSpPr>
        <p:sp>
          <p:nvSpPr>
            <p:cNvPr id="39" name="Rectángulo 38">
              <a:extLst>
                <a:ext uri="{FF2B5EF4-FFF2-40B4-BE49-F238E27FC236}">
                  <a16:creationId xmlns:a16="http://schemas.microsoft.com/office/drawing/2014/main" id="{02E4A93C-8F9C-4884-B2B6-80528735D3E3}"/>
                </a:ext>
              </a:extLst>
            </p:cNvPr>
            <p:cNvSpPr/>
            <p:nvPr/>
          </p:nvSpPr>
          <p:spPr>
            <a:xfrm>
              <a:off x="425691" y="4023521"/>
              <a:ext cx="118105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Ficha de Medidas</a:t>
              </a:r>
            </a:p>
          </p:txBody>
        </p:sp>
        <p:sp>
          <p:nvSpPr>
            <p:cNvPr id="41" name="Rectángulo 40">
              <a:extLst>
                <a:ext uri="{FF2B5EF4-FFF2-40B4-BE49-F238E27FC236}">
                  <a16:creationId xmlns:a16="http://schemas.microsoft.com/office/drawing/2014/main" id="{92B9E128-7B4C-45E7-9BA8-B9EA85687B92}"/>
                </a:ext>
              </a:extLst>
            </p:cNvPr>
            <p:cNvSpPr/>
            <p:nvPr/>
          </p:nvSpPr>
          <p:spPr>
            <a:xfrm>
              <a:off x="754528" y="4254831"/>
              <a:ext cx="66475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H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ombros</a:t>
              </a:r>
            </a:p>
          </p:txBody>
        </p:sp>
        <p:grpSp>
          <p:nvGrpSpPr>
            <p:cNvPr id="53" name="Grupo 52">
              <a:extLst>
                <a:ext uri="{FF2B5EF4-FFF2-40B4-BE49-F238E27FC236}">
                  <a16:creationId xmlns:a16="http://schemas.microsoft.com/office/drawing/2014/main" id="{F280F20A-CEEA-4B75-946C-268CF551042A}"/>
                </a:ext>
              </a:extLst>
            </p:cNvPr>
            <p:cNvGrpSpPr/>
            <p:nvPr/>
          </p:nvGrpSpPr>
          <p:grpSpPr>
            <a:xfrm>
              <a:off x="499785" y="4324233"/>
              <a:ext cx="319496" cy="903494"/>
              <a:chOff x="499785" y="4324233"/>
              <a:chExt cx="319496" cy="903494"/>
            </a:xfrm>
          </p:grpSpPr>
          <p:sp>
            <p:nvSpPr>
              <p:cNvPr id="40" name="Rectángulo 39">
                <a:extLst>
                  <a:ext uri="{FF2B5EF4-FFF2-40B4-BE49-F238E27FC236}">
                    <a16:creationId xmlns:a16="http://schemas.microsoft.com/office/drawing/2014/main" id="{E47B04F6-4E0C-443A-9D7F-51CC3A6E8167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 dirty="0"/>
              </a:p>
            </p:txBody>
          </p:sp>
          <p:sp>
            <p:nvSpPr>
              <p:cNvPr id="42" name="Rectángulo 41">
                <a:extLst>
                  <a:ext uri="{FF2B5EF4-FFF2-40B4-BE49-F238E27FC236}">
                    <a16:creationId xmlns:a16="http://schemas.microsoft.com/office/drawing/2014/main" id="{E0D8D7D1-E8A9-477D-BB59-7D4037A10AD8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3" name="Rectángulo 42">
                <a:extLst>
                  <a:ext uri="{FF2B5EF4-FFF2-40B4-BE49-F238E27FC236}">
                    <a16:creationId xmlns:a16="http://schemas.microsoft.com/office/drawing/2014/main" id="{F11EEA12-BB2F-4295-96AC-15AABB2EB594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4" name="Rectángulo 43">
                <a:extLst>
                  <a:ext uri="{FF2B5EF4-FFF2-40B4-BE49-F238E27FC236}">
                    <a16:creationId xmlns:a16="http://schemas.microsoft.com/office/drawing/2014/main" id="{4CA8619C-54F1-4E1B-8AD0-2AB97850AF39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5" name="Rectángulo 44">
                <a:extLst>
                  <a:ext uri="{FF2B5EF4-FFF2-40B4-BE49-F238E27FC236}">
                    <a16:creationId xmlns:a16="http://schemas.microsoft.com/office/drawing/2014/main" id="{A892E23F-412E-4C2B-BF07-19DEFB875F6D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48" name="Rectángulo 47">
              <a:extLst>
                <a:ext uri="{FF2B5EF4-FFF2-40B4-BE49-F238E27FC236}">
                  <a16:creationId xmlns:a16="http://schemas.microsoft.com/office/drawing/2014/main" id="{F61B7A8A-9FD8-4CD0-98C1-D19A7D442815}"/>
                </a:ext>
              </a:extLst>
            </p:cNvPr>
            <p:cNvSpPr/>
            <p:nvPr/>
          </p:nvSpPr>
          <p:spPr>
            <a:xfrm>
              <a:off x="754528" y="4446790"/>
              <a:ext cx="66475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Busto</a:t>
              </a:r>
            </a:p>
          </p:txBody>
        </p:sp>
        <p:sp>
          <p:nvSpPr>
            <p:cNvPr id="49" name="Rectángulo 48">
              <a:extLst>
                <a:ext uri="{FF2B5EF4-FFF2-40B4-BE49-F238E27FC236}">
                  <a16:creationId xmlns:a16="http://schemas.microsoft.com/office/drawing/2014/main" id="{CB2C72A1-AB47-4A03-B163-24BB2C1F201C}"/>
                </a:ext>
              </a:extLst>
            </p:cNvPr>
            <p:cNvSpPr/>
            <p:nvPr/>
          </p:nvSpPr>
          <p:spPr>
            <a:xfrm>
              <a:off x="754528" y="4627222"/>
              <a:ext cx="934027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Larg</a:t>
              </a: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 Espalda</a:t>
              </a:r>
            </a:p>
          </p:txBody>
        </p:sp>
        <p:sp>
          <p:nvSpPr>
            <p:cNvPr id="50" name="Rectángulo 49">
              <a:extLst>
                <a:ext uri="{FF2B5EF4-FFF2-40B4-BE49-F238E27FC236}">
                  <a16:creationId xmlns:a16="http://schemas.microsoft.com/office/drawing/2014/main" id="{C5BC14CB-F47E-4D58-8F68-DDE41F381913}"/>
                </a:ext>
              </a:extLst>
            </p:cNvPr>
            <p:cNvSpPr/>
            <p:nvPr/>
          </p:nvSpPr>
          <p:spPr>
            <a:xfrm>
              <a:off x="754528" y="4819750"/>
              <a:ext cx="934027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Busto</a:t>
              </a:r>
            </a:p>
          </p:txBody>
        </p:sp>
        <p:sp>
          <p:nvSpPr>
            <p:cNvPr id="52" name="Rectángulo 51">
              <a:extLst>
                <a:ext uri="{FF2B5EF4-FFF2-40B4-BE49-F238E27FC236}">
                  <a16:creationId xmlns:a16="http://schemas.microsoft.com/office/drawing/2014/main" id="{39884370-F146-4FD9-9DE4-63D0F5CF1CFD}"/>
                </a:ext>
              </a:extLst>
            </p:cNvPr>
            <p:cNvSpPr/>
            <p:nvPr/>
          </p:nvSpPr>
          <p:spPr>
            <a:xfrm>
              <a:off x="763644" y="5019073"/>
              <a:ext cx="54205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</a:t>
              </a:r>
            </a:p>
          </p:txBody>
        </p:sp>
        <p:grpSp>
          <p:nvGrpSpPr>
            <p:cNvPr id="54" name="Grupo 53">
              <a:extLst>
                <a:ext uri="{FF2B5EF4-FFF2-40B4-BE49-F238E27FC236}">
                  <a16:creationId xmlns:a16="http://schemas.microsoft.com/office/drawing/2014/main" id="{899D3852-9FE5-4802-ABAC-63F149199D1B}"/>
                </a:ext>
              </a:extLst>
            </p:cNvPr>
            <p:cNvGrpSpPr/>
            <p:nvPr/>
          </p:nvGrpSpPr>
          <p:grpSpPr>
            <a:xfrm>
              <a:off x="1603520" y="4324233"/>
              <a:ext cx="319496" cy="903494"/>
              <a:chOff x="499785" y="4324233"/>
              <a:chExt cx="319496" cy="903494"/>
            </a:xfrm>
          </p:grpSpPr>
          <p:sp>
            <p:nvSpPr>
              <p:cNvPr id="55" name="Rectángulo 54">
                <a:extLst>
                  <a:ext uri="{FF2B5EF4-FFF2-40B4-BE49-F238E27FC236}">
                    <a16:creationId xmlns:a16="http://schemas.microsoft.com/office/drawing/2014/main" id="{B9500116-F8A0-4B60-A41D-DDA61DAD96E1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6" name="Rectángulo 55">
                <a:extLst>
                  <a:ext uri="{FF2B5EF4-FFF2-40B4-BE49-F238E27FC236}">
                    <a16:creationId xmlns:a16="http://schemas.microsoft.com/office/drawing/2014/main" id="{32936542-49CC-49B3-82EB-7BF61A120F45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7" name="Rectángulo 56">
                <a:extLst>
                  <a:ext uri="{FF2B5EF4-FFF2-40B4-BE49-F238E27FC236}">
                    <a16:creationId xmlns:a16="http://schemas.microsoft.com/office/drawing/2014/main" id="{8750774D-2064-4D64-A3A9-4DF20C839018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8" name="Rectángulo 57">
                <a:extLst>
                  <a:ext uri="{FF2B5EF4-FFF2-40B4-BE49-F238E27FC236}">
                    <a16:creationId xmlns:a16="http://schemas.microsoft.com/office/drawing/2014/main" id="{83283F80-022F-44A8-A5C5-F600B41761E0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9" name="Rectángulo 58">
                <a:extLst>
                  <a:ext uri="{FF2B5EF4-FFF2-40B4-BE49-F238E27FC236}">
                    <a16:creationId xmlns:a16="http://schemas.microsoft.com/office/drawing/2014/main" id="{B3B65F57-430F-44F5-B56A-77EC86B78C32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60" name="Rectángulo 59">
              <a:extLst>
                <a:ext uri="{FF2B5EF4-FFF2-40B4-BE49-F238E27FC236}">
                  <a16:creationId xmlns:a16="http://schemas.microsoft.com/office/drawing/2014/main" id="{6466DA8E-C652-4658-9DE6-CC4010FF4254}"/>
                </a:ext>
              </a:extLst>
            </p:cNvPr>
            <p:cNvSpPr/>
            <p:nvPr/>
          </p:nvSpPr>
          <p:spPr>
            <a:xfrm>
              <a:off x="1857045" y="4249221"/>
              <a:ext cx="140225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Frente </a:t>
              </a:r>
            </a:p>
          </p:txBody>
        </p:sp>
        <p:sp>
          <p:nvSpPr>
            <p:cNvPr id="61" name="Rectángulo 60">
              <a:extLst>
                <a:ext uri="{FF2B5EF4-FFF2-40B4-BE49-F238E27FC236}">
                  <a16:creationId xmlns:a16="http://schemas.microsoft.com/office/drawing/2014/main" id="{31371062-0AD6-4B71-A228-5A8B2CD3F31E}"/>
                </a:ext>
              </a:extLst>
            </p:cNvPr>
            <p:cNvSpPr/>
            <p:nvPr/>
          </p:nvSpPr>
          <p:spPr>
            <a:xfrm>
              <a:off x="1857045" y="4448480"/>
              <a:ext cx="1327750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Costado</a:t>
              </a:r>
            </a:p>
          </p:txBody>
        </p:sp>
        <p:sp>
          <p:nvSpPr>
            <p:cNvPr id="62" name="Rectángulo 61">
              <a:extLst>
                <a:ext uri="{FF2B5EF4-FFF2-40B4-BE49-F238E27FC236}">
                  <a16:creationId xmlns:a16="http://schemas.microsoft.com/office/drawing/2014/main" id="{5A4E51EF-8D78-4EC7-9B0F-BE0BEA9BB197}"/>
                </a:ext>
              </a:extLst>
            </p:cNvPr>
            <p:cNvSpPr/>
            <p:nvPr/>
          </p:nvSpPr>
          <p:spPr>
            <a:xfrm>
              <a:off x="1867696" y="4627222"/>
              <a:ext cx="60857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Cadera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63" name="Rectángulo 62">
              <a:extLst>
                <a:ext uri="{FF2B5EF4-FFF2-40B4-BE49-F238E27FC236}">
                  <a16:creationId xmlns:a16="http://schemas.microsoft.com/office/drawing/2014/main" id="{14010947-628E-4464-9589-CBFF26BCD86C}"/>
                </a:ext>
              </a:extLst>
            </p:cNvPr>
            <p:cNvSpPr/>
            <p:nvPr/>
          </p:nvSpPr>
          <p:spPr>
            <a:xfrm>
              <a:off x="1867696" y="4813319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Rodilla</a:t>
              </a:r>
            </a:p>
          </p:txBody>
        </p:sp>
        <p:sp>
          <p:nvSpPr>
            <p:cNvPr id="64" name="Rectángulo 63">
              <a:extLst>
                <a:ext uri="{FF2B5EF4-FFF2-40B4-BE49-F238E27FC236}">
                  <a16:creationId xmlns:a16="http://schemas.microsoft.com/office/drawing/2014/main" id="{B9F5A617-31DA-4B42-AA9F-20464752E28F}"/>
                </a:ext>
              </a:extLst>
            </p:cNvPr>
            <p:cNvSpPr/>
            <p:nvPr/>
          </p:nvSpPr>
          <p:spPr>
            <a:xfrm>
              <a:off x="1862655" y="5016100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Rodilla</a:t>
              </a:r>
            </a:p>
          </p:txBody>
        </p:sp>
        <p:grpSp>
          <p:nvGrpSpPr>
            <p:cNvPr id="65" name="Grupo 64">
              <a:extLst>
                <a:ext uri="{FF2B5EF4-FFF2-40B4-BE49-F238E27FC236}">
                  <a16:creationId xmlns:a16="http://schemas.microsoft.com/office/drawing/2014/main" id="{320CD5EF-93F7-494C-8D7A-6A0B8DEABED7}"/>
                </a:ext>
              </a:extLst>
            </p:cNvPr>
            <p:cNvGrpSpPr/>
            <p:nvPr/>
          </p:nvGrpSpPr>
          <p:grpSpPr>
            <a:xfrm>
              <a:off x="3122565" y="4330398"/>
              <a:ext cx="319496" cy="903494"/>
              <a:chOff x="499785" y="4324233"/>
              <a:chExt cx="319496" cy="903494"/>
            </a:xfrm>
          </p:grpSpPr>
          <p:sp>
            <p:nvSpPr>
              <p:cNvPr id="66" name="Rectángulo 65">
                <a:extLst>
                  <a:ext uri="{FF2B5EF4-FFF2-40B4-BE49-F238E27FC236}">
                    <a16:creationId xmlns:a16="http://schemas.microsoft.com/office/drawing/2014/main" id="{F5AFC7C4-3C8D-4234-9F99-591641CB149C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7" name="Rectángulo 66">
                <a:extLst>
                  <a:ext uri="{FF2B5EF4-FFF2-40B4-BE49-F238E27FC236}">
                    <a16:creationId xmlns:a16="http://schemas.microsoft.com/office/drawing/2014/main" id="{672EC4D9-7968-40EF-8E37-0AB1B0B57B4D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8" name="Rectángulo 67">
                <a:extLst>
                  <a:ext uri="{FF2B5EF4-FFF2-40B4-BE49-F238E27FC236}">
                    <a16:creationId xmlns:a16="http://schemas.microsoft.com/office/drawing/2014/main" id="{79992F34-89A5-437A-A008-60DF00CD58FB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9" name="Rectángulo 68">
                <a:extLst>
                  <a:ext uri="{FF2B5EF4-FFF2-40B4-BE49-F238E27FC236}">
                    <a16:creationId xmlns:a16="http://schemas.microsoft.com/office/drawing/2014/main" id="{5A44A7C8-1EF2-4BA3-A253-805C71A8205A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70" name="Rectángulo 69">
                <a:extLst>
                  <a:ext uri="{FF2B5EF4-FFF2-40B4-BE49-F238E27FC236}">
                    <a16:creationId xmlns:a16="http://schemas.microsoft.com/office/drawing/2014/main" id="{9FCEB1F4-D108-40F4-9C61-46A7811EF12A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71" name="Rectángulo 70">
              <a:extLst>
                <a:ext uri="{FF2B5EF4-FFF2-40B4-BE49-F238E27FC236}">
                  <a16:creationId xmlns:a16="http://schemas.microsoft.com/office/drawing/2014/main" id="{7667203C-F86F-4632-8695-E8C8F777376B}"/>
                </a:ext>
              </a:extLst>
            </p:cNvPr>
            <p:cNvSpPr/>
            <p:nvPr/>
          </p:nvSpPr>
          <p:spPr>
            <a:xfrm>
              <a:off x="3391445" y="4257235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Pantalones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2" name="Rectángulo 71">
              <a:extLst>
                <a:ext uri="{FF2B5EF4-FFF2-40B4-BE49-F238E27FC236}">
                  <a16:creationId xmlns:a16="http://schemas.microsoft.com/office/drawing/2014/main" id="{58BFB19A-50EB-45F1-A3CE-85D479F6FF63}"/>
                </a:ext>
              </a:extLst>
            </p:cNvPr>
            <p:cNvSpPr/>
            <p:nvPr/>
          </p:nvSpPr>
          <p:spPr>
            <a:xfrm>
              <a:off x="3392643" y="4443247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Falda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3" name="Rectángulo 72">
              <a:extLst>
                <a:ext uri="{FF2B5EF4-FFF2-40B4-BE49-F238E27FC236}">
                  <a16:creationId xmlns:a16="http://schemas.microsoft.com/office/drawing/2014/main" id="{1D61C0AB-6E23-4955-B604-F5425931A240}"/>
                </a:ext>
              </a:extLst>
            </p:cNvPr>
            <p:cNvSpPr/>
            <p:nvPr/>
          </p:nvSpPr>
          <p:spPr>
            <a:xfrm>
              <a:off x="3388231" y="4632248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Brazos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4" name="Rectángulo 73">
              <a:extLst>
                <a:ext uri="{FF2B5EF4-FFF2-40B4-BE49-F238E27FC236}">
                  <a16:creationId xmlns:a16="http://schemas.microsoft.com/office/drawing/2014/main" id="{82FFD66E-2E43-472B-9751-82F25D60E63F}"/>
                </a:ext>
              </a:extLst>
            </p:cNvPr>
            <p:cNvSpPr/>
            <p:nvPr/>
          </p:nvSpPr>
          <p:spPr>
            <a:xfrm>
              <a:off x="3391445" y="4824776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Brazos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5" name="Rectángulo 74">
              <a:extLst>
                <a:ext uri="{FF2B5EF4-FFF2-40B4-BE49-F238E27FC236}">
                  <a16:creationId xmlns:a16="http://schemas.microsoft.com/office/drawing/2014/main" id="{567DC8AA-44AB-4858-80A5-59093DB9B205}"/>
                </a:ext>
              </a:extLst>
            </p:cNvPr>
            <p:cNvSpPr/>
            <p:nvPr/>
          </p:nvSpPr>
          <p:spPr>
            <a:xfrm>
              <a:off x="3392014" y="5019687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Puños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77" name="Grupo 76">
            <a:extLst>
              <a:ext uri="{FF2B5EF4-FFF2-40B4-BE49-F238E27FC236}">
                <a16:creationId xmlns:a16="http://schemas.microsoft.com/office/drawing/2014/main" id="{E1C409F8-653D-4D9B-BD5A-C6F51AAA093A}"/>
              </a:ext>
            </a:extLst>
          </p:cNvPr>
          <p:cNvGrpSpPr/>
          <p:nvPr/>
        </p:nvGrpSpPr>
        <p:grpSpPr>
          <a:xfrm>
            <a:off x="827247" y="5284367"/>
            <a:ext cx="3869438" cy="314947"/>
            <a:chOff x="846774" y="1908569"/>
            <a:chExt cx="3869438" cy="314947"/>
          </a:xfrm>
        </p:grpSpPr>
        <p:sp>
          <p:nvSpPr>
            <p:cNvPr id="78" name="Rectángulo: esquinas redondeadas 77">
              <a:extLst>
                <a:ext uri="{FF2B5EF4-FFF2-40B4-BE49-F238E27FC236}">
                  <a16:creationId xmlns:a16="http://schemas.microsoft.com/office/drawing/2014/main" id="{2060D2E5-A165-4593-B293-BEB07BBA723F}"/>
                </a:ext>
              </a:extLst>
            </p:cNvPr>
            <p:cNvSpPr/>
            <p:nvPr/>
          </p:nvSpPr>
          <p:spPr>
            <a:xfrm>
              <a:off x="888509" y="1931042"/>
              <a:ext cx="3548063" cy="267576"/>
            </a:xfrm>
            <a:prstGeom prst="roundRect">
              <a:avLst>
                <a:gd name="adj" fmla="val 3808"/>
              </a:avLst>
            </a:prstGeom>
            <a:solidFill>
              <a:srgbClr val="E5EBF7"/>
            </a:solidFill>
            <a:ln w="6350"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79" name="Rectángulo 78">
              <a:extLst>
                <a:ext uri="{FF2B5EF4-FFF2-40B4-BE49-F238E27FC236}">
                  <a16:creationId xmlns:a16="http://schemas.microsoft.com/office/drawing/2014/main" id="{E7877A37-7626-4D32-BC91-E7815A0457B0}"/>
                </a:ext>
              </a:extLst>
            </p:cNvPr>
            <p:cNvSpPr/>
            <p:nvPr/>
          </p:nvSpPr>
          <p:spPr>
            <a:xfrm>
              <a:off x="846774" y="1910995"/>
              <a:ext cx="140708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Material Utilizado</a:t>
              </a:r>
            </a:p>
          </p:txBody>
        </p:sp>
        <p:sp>
          <p:nvSpPr>
            <p:cNvPr id="80" name="Rectángulo 79">
              <a:extLst>
                <a:ext uri="{FF2B5EF4-FFF2-40B4-BE49-F238E27FC236}">
                  <a16:creationId xmlns:a16="http://schemas.microsoft.com/office/drawing/2014/main" id="{EED52FFC-D234-4972-9362-CCA8BD8E1E1D}"/>
                </a:ext>
              </a:extLst>
            </p:cNvPr>
            <p:cNvSpPr/>
            <p:nvPr/>
          </p:nvSpPr>
          <p:spPr>
            <a:xfrm>
              <a:off x="1951784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81" name="Rectángulo 80">
              <a:extLst>
                <a:ext uri="{FF2B5EF4-FFF2-40B4-BE49-F238E27FC236}">
                  <a16:creationId xmlns:a16="http://schemas.microsoft.com/office/drawing/2014/main" id="{810D7B33-A378-48EE-81DB-D80ABF08CAFF}"/>
                </a:ext>
              </a:extLst>
            </p:cNvPr>
            <p:cNvSpPr/>
            <p:nvPr/>
          </p:nvSpPr>
          <p:spPr>
            <a:xfrm>
              <a:off x="2018850" y="1908569"/>
              <a:ext cx="1230415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Traído por cliente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82" name="Rectángulo 81">
              <a:extLst>
                <a:ext uri="{FF2B5EF4-FFF2-40B4-BE49-F238E27FC236}">
                  <a16:creationId xmlns:a16="http://schemas.microsoft.com/office/drawing/2014/main" id="{C6BA340D-8998-4AB9-89C7-B008C984CE74}"/>
                </a:ext>
              </a:extLst>
            </p:cNvPr>
            <p:cNvSpPr/>
            <p:nvPr/>
          </p:nvSpPr>
          <p:spPr>
            <a:xfrm>
              <a:off x="3114635" y="2000787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85" name="Rectángulo 84">
              <a:extLst>
                <a:ext uri="{FF2B5EF4-FFF2-40B4-BE49-F238E27FC236}">
                  <a16:creationId xmlns:a16="http://schemas.microsoft.com/office/drawing/2014/main" id="{E804BDC5-B8E3-4BEE-B9A1-7A7F9FE1772F}"/>
                </a:ext>
              </a:extLst>
            </p:cNvPr>
            <p:cNvSpPr/>
            <p:nvPr/>
          </p:nvSpPr>
          <p:spPr>
            <a:xfrm>
              <a:off x="3194974" y="1908569"/>
              <a:ext cx="152123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Comprado por uno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pic>
        <p:nvPicPr>
          <p:cNvPr id="86" name="Imagen 85">
            <a:extLst>
              <a:ext uri="{FF2B5EF4-FFF2-40B4-BE49-F238E27FC236}">
                <a16:creationId xmlns:a16="http://schemas.microsoft.com/office/drawing/2014/main" id="{5E40D706-1789-41B8-8B26-B918DFB9E15B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203" t="66278" r="8673" b="23356"/>
          <a:stretch/>
        </p:blipFill>
        <p:spPr>
          <a:xfrm>
            <a:off x="420002" y="5572807"/>
            <a:ext cx="4301657" cy="745544"/>
          </a:xfrm>
          <a:prstGeom prst="rect">
            <a:avLst/>
          </a:prstGeom>
        </p:spPr>
      </p:pic>
      <p:grpSp>
        <p:nvGrpSpPr>
          <p:cNvPr id="99" name="Grupo 98">
            <a:extLst>
              <a:ext uri="{FF2B5EF4-FFF2-40B4-BE49-F238E27FC236}">
                <a16:creationId xmlns:a16="http://schemas.microsoft.com/office/drawing/2014/main" id="{A495B0AB-2D8A-4029-A820-29583E476264}"/>
              </a:ext>
            </a:extLst>
          </p:cNvPr>
          <p:cNvGrpSpPr/>
          <p:nvPr/>
        </p:nvGrpSpPr>
        <p:grpSpPr>
          <a:xfrm>
            <a:off x="513886" y="6402346"/>
            <a:ext cx="4328637" cy="751470"/>
            <a:chOff x="507023" y="6357999"/>
            <a:chExt cx="4328637" cy="751470"/>
          </a:xfrm>
        </p:grpSpPr>
        <p:sp>
          <p:nvSpPr>
            <p:cNvPr id="88" name="Rectángulo 87">
              <a:extLst>
                <a:ext uri="{FF2B5EF4-FFF2-40B4-BE49-F238E27FC236}">
                  <a16:creationId xmlns:a16="http://schemas.microsoft.com/office/drawing/2014/main" id="{CABB359B-7FAA-4851-BFBB-C7E16CD1F9CA}"/>
                </a:ext>
              </a:extLst>
            </p:cNvPr>
            <p:cNvSpPr/>
            <p:nvPr/>
          </p:nvSpPr>
          <p:spPr>
            <a:xfrm>
              <a:off x="507023" y="6357999"/>
              <a:ext cx="1590222" cy="34394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6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Formas de Pago</a:t>
              </a:r>
              <a:endParaRPr lang="es-CL" sz="16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89" name="Rectángulo 88">
              <a:extLst>
                <a:ext uri="{FF2B5EF4-FFF2-40B4-BE49-F238E27FC236}">
                  <a16:creationId xmlns:a16="http://schemas.microsoft.com/office/drawing/2014/main" id="{5C3FB13F-67AB-4E67-B8DB-16F6AEF462D6}"/>
                </a:ext>
              </a:extLst>
            </p:cNvPr>
            <p:cNvSpPr/>
            <p:nvPr/>
          </p:nvSpPr>
          <p:spPr>
            <a:xfrm>
              <a:off x="508665" y="6755574"/>
              <a:ext cx="118105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Total a Pagar: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90" name="Conector recto 89">
              <a:extLst>
                <a:ext uri="{FF2B5EF4-FFF2-40B4-BE49-F238E27FC236}">
                  <a16:creationId xmlns:a16="http://schemas.microsoft.com/office/drawing/2014/main" id="{E991F5D5-602F-41C6-A05E-4F641BA735F5}"/>
                </a:ext>
              </a:extLst>
            </p:cNvPr>
            <p:cNvCxnSpPr>
              <a:cxnSpLocks/>
            </p:cNvCxnSpPr>
            <p:nvPr/>
          </p:nvCxnSpPr>
          <p:spPr>
            <a:xfrm>
              <a:off x="1405339" y="6956676"/>
              <a:ext cx="1125661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3" name="Rectángulo 92">
              <a:extLst>
                <a:ext uri="{FF2B5EF4-FFF2-40B4-BE49-F238E27FC236}">
                  <a16:creationId xmlns:a16="http://schemas.microsoft.com/office/drawing/2014/main" id="{6EBF0BAA-1830-4082-9014-C97DF0F57357}"/>
                </a:ext>
              </a:extLst>
            </p:cNvPr>
            <p:cNvSpPr/>
            <p:nvPr/>
          </p:nvSpPr>
          <p:spPr>
            <a:xfrm>
              <a:off x="2618328" y="6480608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94" name="Rectángulo 93">
              <a:extLst>
                <a:ext uri="{FF2B5EF4-FFF2-40B4-BE49-F238E27FC236}">
                  <a16:creationId xmlns:a16="http://schemas.microsoft.com/office/drawing/2014/main" id="{6B27A875-5C49-4CE4-884A-53A0A9CD71C2}"/>
                </a:ext>
              </a:extLst>
            </p:cNvPr>
            <p:cNvSpPr/>
            <p:nvPr/>
          </p:nvSpPr>
          <p:spPr>
            <a:xfrm>
              <a:off x="2698547" y="6392360"/>
              <a:ext cx="213711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50% Adel</a:t>
              </a: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anto / 50% Entrega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5" name="Rectángulo 94">
              <a:extLst>
                <a:ext uri="{FF2B5EF4-FFF2-40B4-BE49-F238E27FC236}">
                  <a16:creationId xmlns:a16="http://schemas.microsoft.com/office/drawing/2014/main" id="{796D9CDE-CE6A-44BC-B977-018DBDB7ADB1}"/>
                </a:ext>
              </a:extLst>
            </p:cNvPr>
            <p:cNvSpPr/>
            <p:nvPr/>
          </p:nvSpPr>
          <p:spPr>
            <a:xfrm>
              <a:off x="2618327" y="6671604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96" name="Rectángulo 95">
              <a:extLst>
                <a:ext uri="{FF2B5EF4-FFF2-40B4-BE49-F238E27FC236}">
                  <a16:creationId xmlns:a16="http://schemas.microsoft.com/office/drawing/2014/main" id="{E1A9C05A-E9F5-40BA-9B89-F4925868A6E2}"/>
                </a:ext>
              </a:extLst>
            </p:cNvPr>
            <p:cNvSpPr/>
            <p:nvPr/>
          </p:nvSpPr>
          <p:spPr>
            <a:xfrm>
              <a:off x="2698547" y="6590190"/>
              <a:ext cx="125637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Tarjeta de Crédito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7" name="Rectángulo 96">
              <a:extLst>
                <a:ext uri="{FF2B5EF4-FFF2-40B4-BE49-F238E27FC236}">
                  <a16:creationId xmlns:a16="http://schemas.microsoft.com/office/drawing/2014/main" id="{FDB9D3DA-79A0-4743-B169-42B0206C7917}"/>
                </a:ext>
              </a:extLst>
            </p:cNvPr>
            <p:cNvSpPr/>
            <p:nvPr/>
          </p:nvSpPr>
          <p:spPr>
            <a:xfrm>
              <a:off x="2734595" y="6796948"/>
              <a:ext cx="125637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Pago Completo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8" name="Rectángulo 97">
              <a:extLst>
                <a:ext uri="{FF2B5EF4-FFF2-40B4-BE49-F238E27FC236}">
                  <a16:creationId xmlns:a16="http://schemas.microsoft.com/office/drawing/2014/main" id="{C23ACB03-E850-4859-963B-A4D496E13724}"/>
                </a:ext>
              </a:extLst>
            </p:cNvPr>
            <p:cNvSpPr/>
            <p:nvPr/>
          </p:nvSpPr>
          <p:spPr>
            <a:xfrm>
              <a:off x="2618327" y="6872424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</p:grpSp>
      <p:sp>
        <p:nvSpPr>
          <p:cNvPr id="83" name="Rectángulo 82">
            <a:extLst>
              <a:ext uri="{FF2B5EF4-FFF2-40B4-BE49-F238E27FC236}">
                <a16:creationId xmlns:a16="http://schemas.microsoft.com/office/drawing/2014/main" id="{FF1B5714-D46E-4962-9BD8-8C3EB344E93F}"/>
              </a:ext>
            </a:extLst>
          </p:cNvPr>
          <p:cNvSpPr/>
          <p:nvPr/>
        </p:nvSpPr>
        <p:spPr>
          <a:xfrm>
            <a:off x="551357" y="63750"/>
            <a:ext cx="4148168" cy="107830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07000"/>
              </a:lnSpc>
              <a:spcAft>
                <a:spcPts val="726"/>
              </a:spcAft>
            </a:pPr>
            <a:r>
              <a:rPr lang="es-CL" sz="5988" dirty="0">
                <a:solidFill>
                  <a:schemeClr val="bg1"/>
                </a:solidFill>
                <a:latin typeface="Angelface" pitchFamily="50" charset="0"/>
                <a:ea typeface="Calibri" panose="020F0502020204030204" pitchFamily="34" charset="0"/>
                <a:cs typeface="Times New Roman" panose="02020603050405020304" pitchFamily="18" charset="0"/>
              </a:rPr>
              <a:t>Ordenes de Venta</a:t>
            </a:r>
            <a:endParaRPr lang="es-CL" sz="6532" dirty="0">
              <a:solidFill>
                <a:schemeClr val="bg1"/>
              </a:solidFill>
              <a:latin typeface="Angelface" pitchFamily="50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101" name="Rectángulo: esquinas redondeadas 100">
            <a:extLst>
              <a:ext uri="{FF2B5EF4-FFF2-40B4-BE49-F238E27FC236}">
                <a16:creationId xmlns:a16="http://schemas.microsoft.com/office/drawing/2014/main" id="{0A155951-9671-4EA6-9BA5-4894C98CB333}"/>
              </a:ext>
            </a:extLst>
          </p:cNvPr>
          <p:cNvSpPr/>
          <p:nvPr/>
        </p:nvSpPr>
        <p:spPr>
          <a:xfrm>
            <a:off x="473237" y="1582469"/>
            <a:ext cx="4223447" cy="604994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111" name="Rectángulo: esquinas redondeadas 110">
            <a:extLst>
              <a:ext uri="{FF2B5EF4-FFF2-40B4-BE49-F238E27FC236}">
                <a16:creationId xmlns:a16="http://schemas.microsoft.com/office/drawing/2014/main" id="{2F0F5CEE-A183-4B39-8715-F1C8F735566B}"/>
              </a:ext>
            </a:extLst>
          </p:cNvPr>
          <p:cNvSpPr/>
          <p:nvPr/>
        </p:nvSpPr>
        <p:spPr>
          <a:xfrm>
            <a:off x="524368" y="3850804"/>
            <a:ext cx="4115236" cy="1279658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113" name="Rectángulo: esquinas redondeadas 112">
            <a:extLst>
              <a:ext uri="{FF2B5EF4-FFF2-40B4-BE49-F238E27FC236}">
                <a16:creationId xmlns:a16="http://schemas.microsoft.com/office/drawing/2014/main" id="{907035ED-50C6-4207-BD92-D5027B05F656}"/>
              </a:ext>
            </a:extLst>
          </p:cNvPr>
          <p:cNvSpPr/>
          <p:nvPr/>
        </p:nvSpPr>
        <p:spPr>
          <a:xfrm>
            <a:off x="521789" y="6431097"/>
            <a:ext cx="4115236" cy="762266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</p:spTree>
    <p:extLst>
      <p:ext uri="{BB962C8B-B14F-4D97-AF65-F5344CB8AC3E}">
        <p14:creationId xmlns:p14="http://schemas.microsoft.com/office/powerpoint/2010/main" val="3521024245"/>
      </p:ext>
    </p:extLst>
  </p:cSld>
  <p:clrMapOvr>
    <a:masterClrMapping/>
  </p:clrMapOvr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4" name="Imagen 113">
            <a:extLst>
              <a:ext uri="{FF2B5EF4-FFF2-40B4-BE49-F238E27FC236}">
                <a16:creationId xmlns:a16="http://schemas.microsoft.com/office/drawing/2014/main" id="{E2C72D66-3C05-40F4-818E-4CB8631B94FA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26633" t="9514" r="29569" b="27352"/>
          <a:stretch/>
        </p:blipFill>
        <p:spPr>
          <a:xfrm rot="16200000">
            <a:off x="2185505" y="-1998928"/>
            <a:ext cx="697876" cy="5068891"/>
          </a:xfrm>
          <a:prstGeom prst="rect">
            <a:avLst/>
          </a:prstGeom>
        </p:spPr>
      </p:pic>
      <p:sp>
        <p:nvSpPr>
          <p:cNvPr id="112" name="Rectángulo: esquinas redondeadas 111">
            <a:extLst>
              <a:ext uri="{FF2B5EF4-FFF2-40B4-BE49-F238E27FC236}">
                <a16:creationId xmlns:a16="http://schemas.microsoft.com/office/drawing/2014/main" id="{E115D612-3661-42A9-A486-91A7B88EA55F}"/>
              </a:ext>
            </a:extLst>
          </p:cNvPr>
          <p:cNvSpPr/>
          <p:nvPr/>
        </p:nvSpPr>
        <p:spPr>
          <a:xfrm>
            <a:off x="440504" y="6367648"/>
            <a:ext cx="4290148" cy="890633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110" name="Rectángulo: esquinas redondeadas 109">
            <a:extLst>
              <a:ext uri="{FF2B5EF4-FFF2-40B4-BE49-F238E27FC236}">
                <a16:creationId xmlns:a16="http://schemas.microsoft.com/office/drawing/2014/main" id="{9B78243E-FF09-471B-A928-593DCFE6BCF1}"/>
              </a:ext>
            </a:extLst>
          </p:cNvPr>
          <p:cNvSpPr/>
          <p:nvPr/>
        </p:nvSpPr>
        <p:spPr>
          <a:xfrm>
            <a:off x="440505" y="3776826"/>
            <a:ext cx="4290148" cy="1439386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84" name="Rectángulo: esquinas redondeadas 83">
            <a:extLst>
              <a:ext uri="{FF2B5EF4-FFF2-40B4-BE49-F238E27FC236}">
                <a16:creationId xmlns:a16="http://schemas.microsoft.com/office/drawing/2014/main" id="{AD7414DD-8DE6-45B8-8112-9BDDF0B186AF}"/>
              </a:ext>
            </a:extLst>
          </p:cNvPr>
          <p:cNvSpPr/>
          <p:nvPr/>
        </p:nvSpPr>
        <p:spPr>
          <a:xfrm>
            <a:off x="420001" y="1536627"/>
            <a:ext cx="4310651" cy="697874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2" name="Rectángulo: esquinas redondeadas 1">
            <a:extLst>
              <a:ext uri="{FF2B5EF4-FFF2-40B4-BE49-F238E27FC236}">
                <a16:creationId xmlns:a16="http://schemas.microsoft.com/office/drawing/2014/main" id="{99FF4510-806D-4AC7-8D73-69B355A697B8}"/>
              </a:ext>
            </a:extLst>
          </p:cNvPr>
          <p:cNvSpPr/>
          <p:nvPr/>
        </p:nvSpPr>
        <p:spPr>
          <a:xfrm>
            <a:off x="1308997" y="1142665"/>
            <a:ext cx="1021080" cy="217998"/>
          </a:xfrm>
          <a:prstGeom prst="roundRect">
            <a:avLst>
              <a:gd name="adj" fmla="val 0"/>
            </a:avLst>
          </a:prstGeom>
          <a:noFill/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4" name="Rectángulo 3">
            <a:extLst>
              <a:ext uri="{FF2B5EF4-FFF2-40B4-BE49-F238E27FC236}">
                <a16:creationId xmlns:a16="http://schemas.microsoft.com/office/drawing/2014/main" id="{2AFB77A1-E7B9-4F47-9144-3CC7BDF7EE3D}"/>
              </a:ext>
            </a:extLst>
          </p:cNvPr>
          <p:cNvSpPr/>
          <p:nvPr/>
        </p:nvSpPr>
        <p:spPr>
          <a:xfrm>
            <a:off x="440504" y="1056234"/>
            <a:ext cx="1021080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N.º Pedido</a:t>
            </a:r>
            <a:endParaRPr lang="es-CL" dirty="0">
              <a:effectLst/>
              <a:latin typeface="Akazan Lt" panose="02000506020000020003" pitchFamily="2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5" name="Rectángulo: esquinas redondeadas 4">
            <a:extLst>
              <a:ext uri="{FF2B5EF4-FFF2-40B4-BE49-F238E27FC236}">
                <a16:creationId xmlns:a16="http://schemas.microsoft.com/office/drawing/2014/main" id="{2842A9BB-0E44-4F1E-97DD-EF7322732B51}"/>
              </a:ext>
            </a:extLst>
          </p:cNvPr>
          <p:cNvSpPr/>
          <p:nvPr/>
        </p:nvSpPr>
        <p:spPr>
          <a:xfrm>
            <a:off x="3675604" y="1142059"/>
            <a:ext cx="1021080" cy="217998"/>
          </a:xfrm>
          <a:prstGeom prst="roundRect">
            <a:avLst>
              <a:gd name="adj" fmla="val 0"/>
            </a:avLst>
          </a:prstGeom>
          <a:noFill/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6" name="Rectángulo 5">
            <a:extLst>
              <a:ext uri="{FF2B5EF4-FFF2-40B4-BE49-F238E27FC236}">
                <a16:creationId xmlns:a16="http://schemas.microsoft.com/office/drawing/2014/main" id="{7F3D37A6-278E-4B2C-8776-6E7C1A84784E}"/>
              </a:ext>
            </a:extLst>
          </p:cNvPr>
          <p:cNvSpPr/>
          <p:nvPr/>
        </p:nvSpPr>
        <p:spPr>
          <a:xfrm>
            <a:off x="3079506" y="1063864"/>
            <a:ext cx="1021080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Fecha</a:t>
            </a:r>
          </a:p>
        </p:txBody>
      </p:sp>
      <p:grpSp>
        <p:nvGrpSpPr>
          <p:cNvPr id="17" name="Grupo 16">
            <a:extLst>
              <a:ext uri="{FF2B5EF4-FFF2-40B4-BE49-F238E27FC236}">
                <a16:creationId xmlns:a16="http://schemas.microsoft.com/office/drawing/2014/main" id="{A1221EF0-FDFE-48C3-A647-6370BEFC3A9F}"/>
              </a:ext>
            </a:extLst>
          </p:cNvPr>
          <p:cNvGrpSpPr/>
          <p:nvPr/>
        </p:nvGrpSpPr>
        <p:grpSpPr>
          <a:xfrm>
            <a:off x="428996" y="1535416"/>
            <a:ext cx="4190338" cy="715275"/>
            <a:chOff x="461175" y="1120552"/>
            <a:chExt cx="4190338" cy="715275"/>
          </a:xfrm>
        </p:grpSpPr>
        <p:sp>
          <p:nvSpPr>
            <p:cNvPr id="8" name="Rectángulo 7">
              <a:extLst>
                <a:ext uri="{FF2B5EF4-FFF2-40B4-BE49-F238E27FC236}">
                  <a16:creationId xmlns:a16="http://schemas.microsoft.com/office/drawing/2014/main" id="{9A52EE84-0DE8-4F26-AD5E-3CE20593F425}"/>
                </a:ext>
              </a:extLst>
            </p:cNvPr>
            <p:cNvSpPr/>
            <p:nvPr/>
          </p:nvSpPr>
          <p:spPr>
            <a:xfrm>
              <a:off x="477077" y="1120552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Cliente: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" name="Rectángulo 8">
              <a:extLst>
                <a:ext uri="{FF2B5EF4-FFF2-40B4-BE49-F238E27FC236}">
                  <a16:creationId xmlns:a16="http://schemas.microsoft.com/office/drawing/2014/main" id="{0293D1B7-439B-4947-A5F0-41627F3784A1}"/>
                </a:ext>
              </a:extLst>
            </p:cNvPr>
            <p:cNvSpPr/>
            <p:nvPr/>
          </p:nvSpPr>
          <p:spPr>
            <a:xfrm>
              <a:off x="461175" y="1452518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Teléfono: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10" name="Rectángulo 9">
              <a:extLst>
                <a:ext uri="{FF2B5EF4-FFF2-40B4-BE49-F238E27FC236}">
                  <a16:creationId xmlns:a16="http://schemas.microsoft.com/office/drawing/2014/main" id="{18CEE0AE-BC72-4F64-89A2-783C42213717}"/>
                </a:ext>
              </a:extLst>
            </p:cNvPr>
            <p:cNvSpPr/>
            <p:nvPr/>
          </p:nvSpPr>
          <p:spPr>
            <a:xfrm>
              <a:off x="2542395" y="1460468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Celular: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12" name="Conector recto 11">
              <a:extLst>
                <a:ext uri="{FF2B5EF4-FFF2-40B4-BE49-F238E27FC236}">
                  <a16:creationId xmlns:a16="http://schemas.microsoft.com/office/drawing/2014/main" id="{44FD2E21-B38E-48E6-8AF0-3E3DE6E69487}"/>
                </a:ext>
              </a:extLst>
            </p:cNvPr>
            <p:cNvCxnSpPr/>
            <p:nvPr/>
          </p:nvCxnSpPr>
          <p:spPr>
            <a:xfrm>
              <a:off x="1089328" y="1380954"/>
              <a:ext cx="3562185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Conector recto 12">
              <a:extLst>
                <a:ext uri="{FF2B5EF4-FFF2-40B4-BE49-F238E27FC236}">
                  <a16:creationId xmlns:a16="http://schemas.microsoft.com/office/drawing/2014/main" id="{FF0615F5-297B-42CC-9227-B689F664423A}"/>
                </a:ext>
              </a:extLst>
            </p:cNvPr>
            <p:cNvCxnSpPr>
              <a:cxnSpLocks/>
            </p:cNvCxnSpPr>
            <p:nvPr/>
          </p:nvCxnSpPr>
          <p:spPr>
            <a:xfrm>
              <a:off x="1194019" y="1700333"/>
              <a:ext cx="1348376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" name="Conector recto 14">
              <a:extLst>
                <a:ext uri="{FF2B5EF4-FFF2-40B4-BE49-F238E27FC236}">
                  <a16:creationId xmlns:a16="http://schemas.microsoft.com/office/drawing/2014/main" id="{BD48C7B8-5CAC-4F82-9216-C8AB344C1EF2}"/>
                </a:ext>
              </a:extLst>
            </p:cNvPr>
            <p:cNvCxnSpPr>
              <a:cxnSpLocks/>
            </p:cNvCxnSpPr>
            <p:nvPr/>
          </p:nvCxnSpPr>
          <p:spPr>
            <a:xfrm>
              <a:off x="3228230" y="1700333"/>
              <a:ext cx="1423283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7" name="Grupo 26">
            <a:extLst>
              <a:ext uri="{FF2B5EF4-FFF2-40B4-BE49-F238E27FC236}">
                <a16:creationId xmlns:a16="http://schemas.microsoft.com/office/drawing/2014/main" id="{D011FB4B-7475-4BE9-A358-6DA41A8D12AD}"/>
              </a:ext>
            </a:extLst>
          </p:cNvPr>
          <p:cNvGrpSpPr/>
          <p:nvPr/>
        </p:nvGrpSpPr>
        <p:grpSpPr>
          <a:xfrm>
            <a:off x="899417" y="2332501"/>
            <a:ext cx="3359980" cy="319046"/>
            <a:chOff x="864702" y="1908569"/>
            <a:chExt cx="3359980" cy="319046"/>
          </a:xfrm>
        </p:grpSpPr>
        <p:sp>
          <p:nvSpPr>
            <p:cNvPr id="19" name="Rectángulo: esquinas redondeadas 18">
              <a:extLst>
                <a:ext uri="{FF2B5EF4-FFF2-40B4-BE49-F238E27FC236}">
                  <a16:creationId xmlns:a16="http://schemas.microsoft.com/office/drawing/2014/main" id="{90C1F828-0023-4BD0-AE55-1A1D3BABD5CA}"/>
                </a:ext>
              </a:extLst>
            </p:cNvPr>
            <p:cNvSpPr/>
            <p:nvPr/>
          </p:nvSpPr>
          <p:spPr>
            <a:xfrm>
              <a:off x="888509" y="1931042"/>
              <a:ext cx="3336173" cy="267576"/>
            </a:xfrm>
            <a:prstGeom prst="roundRect">
              <a:avLst>
                <a:gd name="adj" fmla="val 3808"/>
              </a:avLst>
            </a:prstGeom>
            <a:solidFill>
              <a:srgbClr val="E5EBF7"/>
            </a:solidFill>
            <a:ln w="6350"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20" name="Rectángulo 19">
              <a:extLst>
                <a:ext uri="{FF2B5EF4-FFF2-40B4-BE49-F238E27FC236}">
                  <a16:creationId xmlns:a16="http://schemas.microsoft.com/office/drawing/2014/main" id="{56986F0A-658A-4DCF-8EF6-0F185C7C5060}"/>
                </a:ext>
              </a:extLst>
            </p:cNvPr>
            <p:cNvSpPr/>
            <p:nvPr/>
          </p:nvSpPr>
          <p:spPr>
            <a:xfrm>
              <a:off x="864702" y="1910995"/>
              <a:ext cx="140708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Tipo de Servicio: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21" name="Rectángulo 20">
              <a:extLst>
                <a:ext uri="{FF2B5EF4-FFF2-40B4-BE49-F238E27FC236}">
                  <a16:creationId xmlns:a16="http://schemas.microsoft.com/office/drawing/2014/main" id="{6492D76D-BD6D-4616-9DE0-599FC92A6658}"/>
                </a:ext>
              </a:extLst>
            </p:cNvPr>
            <p:cNvSpPr/>
            <p:nvPr/>
          </p:nvSpPr>
          <p:spPr>
            <a:xfrm>
              <a:off x="1993616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2" name="Rectángulo 21">
              <a:extLst>
                <a:ext uri="{FF2B5EF4-FFF2-40B4-BE49-F238E27FC236}">
                  <a16:creationId xmlns:a16="http://schemas.microsoft.com/office/drawing/2014/main" id="{BE82BD38-E445-4696-A0AB-597A418C5665}"/>
                </a:ext>
              </a:extLst>
            </p:cNvPr>
            <p:cNvSpPr/>
            <p:nvPr/>
          </p:nvSpPr>
          <p:spPr>
            <a:xfrm>
              <a:off x="2072635" y="1908569"/>
              <a:ext cx="654616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Costura</a:t>
              </a:r>
            </a:p>
          </p:txBody>
        </p:sp>
        <p:sp>
          <p:nvSpPr>
            <p:cNvPr id="23" name="Rectángulo 22">
              <a:extLst>
                <a:ext uri="{FF2B5EF4-FFF2-40B4-BE49-F238E27FC236}">
                  <a16:creationId xmlns:a16="http://schemas.microsoft.com/office/drawing/2014/main" id="{68F4B250-3831-418F-BFC4-D431DBC2CA70}"/>
                </a:ext>
              </a:extLst>
            </p:cNvPr>
            <p:cNvSpPr/>
            <p:nvPr/>
          </p:nvSpPr>
          <p:spPr>
            <a:xfrm>
              <a:off x="2660329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4" name="Rectángulo 23">
              <a:extLst>
                <a:ext uri="{FF2B5EF4-FFF2-40B4-BE49-F238E27FC236}">
                  <a16:creationId xmlns:a16="http://schemas.microsoft.com/office/drawing/2014/main" id="{4AA89D6B-DBBA-402D-AEBE-71E144A67F00}"/>
                </a:ext>
              </a:extLst>
            </p:cNvPr>
            <p:cNvSpPr/>
            <p:nvPr/>
          </p:nvSpPr>
          <p:spPr>
            <a:xfrm>
              <a:off x="2750460" y="1915094"/>
              <a:ext cx="81676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Confección</a:t>
              </a:r>
            </a:p>
          </p:txBody>
        </p:sp>
        <p:sp>
          <p:nvSpPr>
            <p:cNvPr id="25" name="Rectángulo 24">
              <a:extLst>
                <a:ext uri="{FF2B5EF4-FFF2-40B4-BE49-F238E27FC236}">
                  <a16:creationId xmlns:a16="http://schemas.microsoft.com/office/drawing/2014/main" id="{E35C0224-B0B5-4F53-8A83-F99AB3741D53}"/>
                </a:ext>
              </a:extLst>
            </p:cNvPr>
            <p:cNvSpPr/>
            <p:nvPr/>
          </p:nvSpPr>
          <p:spPr>
            <a:xfrm>
              <a:off x="3522045" y="2000787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6" name="Rectángulo 25">
              <a:extLst>
                <a:ext uri="{FF2B5EF4-FFF2-40B4-BE49-F238E27FC236}">
                  <a16:creationId xmlns:a16="http://schemas.microsoft.com/office/drawing/2014/main" id="{6D0BC1E9-E235-4F61-AC23-ACA0B4CF88CA}"/>
                </a:ext>
              </a:extLst>
            </p:cNvPr>
            <p:cNvSpPr/>
            <p:nvPr/>
          </p:nvSpPr>
          <p:spPr>
            <a:xfrm>
              <a:off x="3612029" y="1915094"/>
              <a:ext cx="552402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Otros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sp>
        <p:nvSpPr>
          <p:cNvPr id="28" name="Rectángulo 27">
            <a:extLst>
              <a:ext uri="{FF2B5EF4-FFF2-40B4-BE49-F238E27FC236}">
                <a16:creationId xmlns:a16="http://schemas.microsoft.com/office/drawing/2014/main" id="{68588BD4-AE96-4CF9-9C4B-24A6D79FE99D}"/>
              </a:ext>
            </a:extLst>
          </p:cNvPr>
          <p:cNvSpPr/>
          <p:nvPr/>
        </p:nvSpPr>
        <p:spPr>
          <a:xfrm>
            <a:off x="354701" y="2633649"/>
            <a:ext cx="2183733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Descripción del Servicio:</a:t>
            </a:r>
            <a:endParaRPr lang="es-CL" dirty="0">
              <a:effectLst/>
              <a:latin typeface="Akazan Lt" panose="02000506020000020003" pitchFamily="2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pic>
        <p:nvPicPr>
          <p:cNvPr id="30" name="Imagen 29">
            <a:extLst>
              <a:ext uri="{FF2B5EF4-FFF2-40B4-BE49-F238E27FC236}">
                <a16:creationId xmlns:a16="http://schemas.microsoft.com/office/drawing/2014/main" id="{3E931A31-DC47-4A40-8DA9-8FC83A9306DD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203" t="66278" r="8673" b="23449"/>
          <a:stretch/>
        </p:blipFill>
        <p:spPr>
          <a:xfrm>
            <a:off x="440505" y="2944813"/>
            <a:ext cx="4301657" cy="738769"/>
          </a:xfrm>
          <a:prstGeom prst="rect">
            <a:avLst/>
          </a:prstGeom>
        </p:spPr>
      </p:pic>
      <p:grpSp>
        <p:nvGrpSpPr>
          <p:cNvPr id="76" name="Grupo 75">
            <a:extLst>
              <a:ext uri="{FF2B5EF4-FFF2-40B4-BE49-F238E27FC236}">
                <a16:creationId xmlns:a16="http://schemas.microsoft.com/office/drawing/2014/main" id="{EBD2F4EC-A8BF-4680-A871-AD5F1ACFA33A}"/>
              </a:ext>
            </a:extLst>
          </p:cNvPr>
          <p:cNvGrpSpPr/>
          <p:nvPr/>
        </p:nvGrpSpPr>
        <p:grpSpPr>
          <a:xfrm>
            <a:off x="513147" y="3825721"/>
            <a:ext cx="4187950" cy="1277269"/>
            <a:chOff x="425691" y="4023521"/>
            <a:chExt cx="4187950" cy="1277269"/>
          </a:xfrm>
        </p:grpSpPr>
        <p:sp>
          <p:nvSpPr>
            <p:cNvPr id="39" name="Rectángulo 38">
              <a:extLst>
                <a:ext uri="{FF2B5EF4-FFF2-40B4-BE49-F238E27FC236}">
                  <a16:creationId xmlns:a16="http://schemas.microsoft.com/office/drawing/2014/main" id="{02E4A93C-8F9C-4884-B2B6-80528735D3E3}"/>
                </a:ext>
              </a:extLst>
            </p:cNvPr>
            <p:cNvSpPr/>
            <p:nvPr/>
          </p:nvSpPr>
          <p:spPr>
            <a:xfrm>
              <a:off x="425691" y="4023521"/>
              <a:ext cx="118105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Ficha de Medidas</a:t>
              </a:r>
            </a:p>
          </p:txBody>
        </p:sp>
        <p:sp>
          <p:nvSpPr>
            <p:cNvPr id="41" name="Rectángulo 40">
              <a:extLst>
                <a:ext uri="{FF2B5EF4-FFF2-40B4-BE49-F238E27FC236}">
                  <a16:creationId xmlns:a16="http://schemas.microsoft.com/office/drawing/2014/main" id="{92B9E128-7B4C-45E7-9BA8-B9EA85687B92}"/>
                </a:ext>
              </a:extLst>
            </p:cNvPr>
            <p:cNvSpPr/>
            <p:nvPr/>
          </p:nvSpPr>
          <p:spPr>
            <a:xfrm>
              <a:off x="754528" y="4254831"/>
              <a:ext cx="66475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H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ombros</a:t>
              </a:r>
            </a:p>
          </p:txBody>
        </p:sp>
        <p:grpSp>
          <p:nvGrpSpPr>
            <p:cNvPr id="53" name="Grupo 52">
              <a:extLst>
                <a:ext uri="{FF2B5EF4-FFF2-40B4-BE49-F238E27FC236}">
                  <a16:creationId xmlns:a16="http://schemas.microsoft.com/office/drawing/2014/main" id="{F280F20A-CEEA-4B75-946C-268CF551042A}"/>
                </a:ext>
              </a:extLst>
            </p:cNvPr>
            <p:cNvGrpSpPr/>
            <p:nvPr/>
          </p:nvGrpSpPr>
          <p:grpSpPr>
            <a:xfrm>
              <a:off x="499785" y="4324233"/>
              <a:ext cx="319496" cy="903494"/>
              <a:chOff x="499785" y="4324233"/>
              <a:chExt cx="319496" cy="903494"/>
            </a:xfrm>
          </p:grpSpPr>
          <p:sp>
            <p:nvSpPr>
              <p:cNvPr id="40" name="Rectángulo 39">
                <a:extLst>
                  <a:ext uri="{FF2B5EF4-FFF2-40B4-BE49-F238E27FC236}">
                    <a16:creationId xmlns:a16="http://schemas.microsoft.com/office/drawing/2014/main" id="{E47B04F6-4E0C-443A-9D7F-51CC3A6E8167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 dirty="0"/>
              </a:p>
            </p:txBody>
          </p:sp>
          <p:sp>
            <p:nvSpPr>
              <p:cNvPr id="42" name="Rectángulo 41">
                <a:extLst>
                  <a:ext uri="{FF2B5EF4-FFF2-40B4-BE49-F238E27FC236}">
                    <a16:creationId xmlns:a16="http://schemas.microsoft.com/office/drawing/2014/main" id="{E0D8D7D1-E8A9-477D-BB59-7D4037A10AD8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3" name="Rectángulo 42">
                <a:extLst>
                  <a:ext uri="{FF2B5EF4-FFF2-40B4-BE49-F238E27FC236}">
                    <a16:creationId xmlns:a16="http://schemas.microsoft.com/office/drawing/2014/main" id="{F11EEA12-BB2F-4295-96AC-15AABB2EB594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4" name="Rectángulo 43">
                <a:extLst>
                  <a:ext uri="{FF2B5EF4-FFF2-40B4-BE49-F238E27FC236}">
                    <a16:creationId xmlns:a16="http://schemas.microsoft.com/office/drawing/2014/main" id="{4CA8619C-54F1-4E1B-8AD0-2AB97850AF39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5" name="Rectángulo 44">
                <a:extLst>
                  <a:ext uri="{FF2B5EF4-FFF2-40B4-BE49-F238E27FC236}">
                    <a16:creationId xmlns:a16="http://schemas.microsoft.com/office/drawing/2014/main" id="{A892E23F-412E-4C2B-BF07-19DEFB875F6D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48" name="Rectángulo 47">
              <a:extLst>
                <a:ext uri="{FF2B5EF4-FFF2-40B4-BE49-F238E27FC236}">
                  <a16:creationId xmlns:a16="http://schemas.microsoft.com/office/drawing/2014/main" id="{F61B7A8A-9FD8-4CD0-98C1-D19A7D442815}"/>
                </a:ext>
              </a:extLst>
            </p:cNvPr>
            <p:cNvSpPr/>
            <p:nvPr/>
          </p:nvSpPr>
          <p:spPr>
            <a:xfrm>
              <a:off x="754528" y="4446790"/>
              <a:ext cx="66475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Busto</a:t>
              </a:r>
            </a:p>
          </p:txBody>
        </p:sp>
        <p:sp>
          <p:nvSpPr>
            <p:cNvPr id="49" name="Rectángulo 48">
              <a:extLst>
                <a:ext uri="{FF2B5EF4-FFF2-40B4-BE49-F238E27FC236}">
                  <a16:creationId xmlns:a16="http://schemas.microsoft.com/office/drawing/2014/main" id="{CB2C72A1-AB47-4A03-B163-24BB2C1F201C}"/>
                </a:ext>
              </a:extLst>
            </p:cNvPr>
            <p:cNvSpPr/>
            <p:nvPr/>
          </p:nvSpPr>
          <p:spPr>
            <a:xfrm>
              <a:off x="754528" y="4627222"/>
              <a:ext cx="934027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Larg</a:t>
              </a: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 Espalda</a:t>
              </a:r>
            </a:p>
          </p:txBody>
        </p:sp>
        <p:sp>
          <p:nvSpPr>
            <p:cNvPr id="50" name="Rectángulo 49">
              <a:extLst>
                <a:ext uri="{FF2B5EF4-FFF2-40B4-BE49-F238E27FC236}">
                  <a16:creationId xmlns:a16="http://schemas.microsoft.com/office/drawing/2014/main" id="{C5BC14CB-F47E-4D58-8F68-DDE41F381913}"/>
                </a:ext>
              </a:extLst>
            </p:cNvPr>
            <p:cNvSpPr/>
            <p:nvPr/>
          </p:nvSpPr>
          <p:spPr>
            <a:xfrm>
              <a:off x="754528" y="4819750"/>
              <a:ext cx="934027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Busto</a:t>
              </a:r>
            </a:p>
          </p:txBody>
        </p:sp>
        <p:sp>
          <p:nvSpPr>
            <p:cNvPr id="52" name="Rectángulo 51">
              <a:extLst>
                <a:ext uri="{FF2B5EF4-FFF2-40B4-BE49-F238E27FC236}">
                  <a16:creationId xmlns:a16="http://schemas.microsoft.com/office/drawing/2014/main" id="{39884370-F146-4FD9-9DE4-63D0F5CF1CFD}"/>
                </a:ext>
              </a:extLst>
            </p:cNvPr>
            <p:cNvSpPr/>
            <p:nvPr/>
          </p:nvSpPr>
          <p:spPr>
            <a:xfrm>
              <a:off x="763644" y="5019073"/>
              <a:ext cx="54205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</a:t>
              </a:r>
            </a:p>
          </p:txBody>
        </p:sp>
        <p:grpSp>
          <p:nvGrpSpPr>
            <p:cNvPr id="54" name="Grupo 53">
              <a:extLst>
                <a:ext uri="{FF2B5EF4-FFF2-40B4-BE49-F238E27FC236}">
                  <a16:creationId xmlns:a16="http://schemas.microsoft.com/office/drawing/2014/main" id="{899D3852-9FE5-4802-ABAC-63F149199D1B}"/>
                </a:ext>
              </a:extLst>
            </p:cNvPr>
            <p:cNvGrpSpPr/>
            <p:nvPr/>
          </p:nvGrpSpPr>
          <p:grpSpPr>
            <a:xfrm>
              <a:off x="1603520" y="4324233"/>
              <a:ext cx="319496" cy="903494"/>
              <a:chOff x="499785" y="4324233"/>
              <a:chExt cx="319496" cy="903494"/>
            </a:xfrm>
          </p:grpSpPr>
          <p:sp>
            <p:nvSpPr>
              <p:cNvPr id="55" name="Rectángulo 54">
                <a:extLst>
                  <a:ext uri="{FF2B5EF4-FFF2-40B4-BE49-F238E27FC236}">
                    <a16:creationId xmlns:a16="http://schemas.microsoft.com/office/drawing/2014/main" id="{B9500116-F8A0-4B60-A41D-DDA61DAD96E1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6" name="Rectángulo 55">
                <a:extLst>
                  <a:ext uri="{FF2B5EF4-FFF2-40B4-BE49-F238E27FC236}">
                    <a16:creationId xmlns:a16="http://schemas.microsoft.com/office/drawing/2014/main" id="{32936542-49CC-49B3-82EB-7BF61A120F45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7" name="Rectángulo 56">
                <a:extLst>
                  <a:ext uri="{FF2B5EF4-FFF2-40B4-BE49-F238E27FC236}">
                    <a16:creationId xmlns:a16="http://schemas.microsoft.com/office/drawing/2014/main" id="{8750774D-2064-4D64-A3A9-4DF20C839018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8" name="Rectángulo 57">
                <a:extLst>
                  <a:ext uri="{FF2B5EF4-FFF2-40B4-BE49-F238E27FC236}">
                    <a16:creationId xmlns:a16="http://schemas.microsoft.com/office/drawing/2014/main" id="{83283F80-022F-44A8-A5C5-F600B41761E0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9" name="Rectángulo 58">
                <a:extLst>
                  <a:ext uri="{FF2B5EF4-FFF2-40B4-BE49-F238E27FC236}">
                    <a16:creationId xmlns:a16="http://schemas.microsoft.com/office/drawing/2014/main" id="{B3B65F57-430F-44F5-B56A-77EC86B78C32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60" name="Rectángulo 59">
              <a:extLst>
                <a:ext uri="{FF2B5EF4-FFF2-40B4-BE49-F238E27FC236}">
                  <a16:creationId xmlns:a16="http://schemas.microsoft.com/office/drawing/2014/main" id="{6466DA8E-C652-4658-9DE6-CC4010FF4254}"/>
                </a:ext>
              </a:extLst>
            </p:cNvPr>
            <p:cNvSpPr/>
            <p:nvPr/>
          </p:nvSpPr>
          <p:spPr>
            <a:xfrm>
              <a:off x="1857045" y="4249221"/>
              <a:ext cx="140225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Frente </a:t>
              </a:r>
            </a:p>
          </p:txBody>
        </p:sp>
        <p:sp>
          <p:nvSpPr>
            <p:cNvPr id="61" name="Rectángulo 60">
              <a:extLst>
                <a:ext uri="{FF2B5EF4-FFF2-40B4-BE49-F238E27FC236}">
                  <a16:creationId xmlns:a16="http://schemas.microsoft.com/office/drawing/2014/main" id="{31371062-0AD6-4B71-A228-5A8B2CD3F31E}"/>
                </a:ext>
              </a:extLst>
            </p:cNvPr>
            <p:cNvSpPr/>
            <p:nvPr/>
          </p:nvSpPr>
          <p:spPr>
            <a:xfrm>
              <a:off x="1857045" y="4448480"/>
              <a:ext cx="1327750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Costado</a:t>
              </a:r>
            </a:p>
          </p:txBody>
        </p:sp>
        <p:sp>
          <p:nvSpPr>
            <p:cNvPr id="62" name="Rectángulo 61">
              <a:extLst>
                <a:ext uri="{FF2B5EF4-FFF2-40B4-BE49-F238E27FC236}">
                  <a16:creationId xmlns:a16="http://schemas.microsoft.com/office/drawing/2014/main" id="{5A4E51EF-8D78-4EC7-9B0F-BE0BEA9BB197}"/>
                </a:ext>
              </a:extLst>
            </p:cNvPr>
            <p:cNvSpPr/>
            <p:nvPr/>
          </p:nvSpPr>
          <p:spPr>
            <a:xfrm>
              <a:off x="1867696" y="4627222"/>
              <a:ext cx="60857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Cadera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63" name="Rectángulo 62">
              <a:extLst>
                <a:ext uri="{FF2B5EF4-FFF2-40B4-BE49-F238E27FC236}">
                  <a16:creationId xmlns:a16="http://schemas.microsoft.com/office/drawing/2014/main" id="{14010947-628E-4464-9589-CBFF26BCD86C}"/>
                </a:ext>
              </a:extLst>
            </p:cNvPr>
            <p:cNvSpPr/>
            <p:nvPr/>
          </p:nvSpPr>
          <p:spPr>
            <a:xfrm>
              <a:off x="1867696" y="4813319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Rodilla</a:t>
              </a:r>
            </a:p>
          </p:txBody>
        </p:sp>
        <p:sp>
          <p:nvSpPr>
            <p:cNvPr id="64" name="Rectángulo 63">
              <a:extLst>
                <a:ext uri="{FF2B5EF4-FFF2-40B4-BE49-F238E27FC236}">
                  <a16:creationId xmlns:a16="http://schemas.microsoft.com/office/drawing/2014/main" id="{B9F5A617-31DA-4B42-AA9F-20464752E28F}"/>
                </a:ext>
              </a:extLst>
            </p:cNvPr>
            <p:cNvSpPr/>
            <p:nvPr/>
          </p:nvSpPr>
          <p:spPr>
            <a:xfrm>
              <a:off x="1862655" y="5016100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Rodilla</a:t>
              </a:r>
            </a:p>
          </p:txBody>
        </p:sp>
        <p:grpSp>
          <p:nvGrpSpPr>
            <p:cNvPr id="65" name="Grupo 64">
              <a:extLst>
                <a:ext uri="{FF2B5EF4-FFF2-40B4-BE49-F238E27FC236}">
                  <a16:creationId xmlns:a16="http://schemas.microsoft.com/office/drawing/2014/main" id="{320CD5EF-93F7-494C-8D7A-6A0B8DEABED7}"/>
                </a:ext>
              </a:extLst>
            </p:cNvPr>
            <p:cNvGrpSpPr/>
            <p:nvPr/>
          </p:nvGrpSpPr>
          <p:grpSpPr>
            <a:xfrm>
              <a:off x="3122565" y="4330398"/>
              <a:ext cx="319496" cy="903494"/>
              <a:chOff x="499785" y="4324233"/>
              <a:chExt cx="319496" cy="903494"/>
            </a:xfrm>
          </p:grpSpPr>
          <p:sp>
            <p:nvSpPr>
              <p:cNvPr id="66" name="Rectángulo 65">
                <a:extLst>
                  <a:ext uri="{FF2B5EF4-FFF2-40B4-BE49-F238E27FC236}">
                    <a16:creationId xmlns:a16="http://schemas.microsoft.com/office/drawing/2014/main" id="{F5AFC7C4-3C8D-4234-9F99-591641CB149C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7" name="Rectángulo 66">
                <a:extLst>
                  <a:ext uri="{FF2B5EF4-FFF2-40B4-BE49-F238E27FC236}">
                    <a16:creationId xmlns:a16="http://schemas.microsoft.com/office/drawing/2014/main" id="{672EC4D9-7968-40EF-8E37-0AB1B0B57B4D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8" name="Rectángulo 67">
                <a:extLst>
                  <a:ext uri="{FF2B5EF4-FFF2-40B4-BE49-F238E27FC236}">
                    <a16:creationId xmlns:a16="http://schemas.microsoft.com/office/drawing/2014/main" id="{79992F34-89A5-437A-A008-60DF00CD58FB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9" name="Rectángulo 68">
                <a:extLst>
                  <a:ext uri="{FF2B5EF4-FFF2-40B4-BE49-F238E27FC236}">
                    <a16:creationId xmlns:a16="http://schemas.microsoft.com/office/drawing/2014/main" id="{5A44A7C8-1EF2-4BA3-A253-805C71A8205A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70" name="Rectángulo 69">
                <a:extLst>
                  <a:ext uri="{FF2B5EF4-FFF2-40B4-BE49-F238E27FC236}">
                    <a16:creationId xmlns:a16="http://schemas.microsoft.com/office/drawing/2014/main" id="{9FCEB1F4-D108-40F4-9C61-46A7811EF12A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71" name="Rectángulo 70">
              <a:extLst>
                <a:ext uri="{FF2B5EF4-FFF2-40B4-BE49-F238E27FC236}">
                  <a16:creationId xmlns:a16="http://schemas.microsoft.com/office/drawing/2014/main" id="{7667203C-F86F-4632-8695-E8C8F777376B}"/>
                </a:ext>
              </a:extLst>
            </p:cNvPr>
            <p:cNvSpPr/>
            <p:nvPr/>
          </p:nvSpPr>
          <p:spPr>
            <a:xfrm>
              <a:off x="3391445" y="4257235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Pantalones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2" name="Rectángulo 71">
              <a:extLst>
                <a:ext uri="{FF2B5EF4-FFF2-40B4-BE49-F238E27FC236}">
                  <a16:creationId xmlns:a16="http://schemas.microsoft.com/office/drawing/2014/main" id="{58BFB19A-50EB-45F1-A3CE-85D479F6FF63}"/>
                </a:ext>
              </a:extLst>
            </p:cNvPr>
            <p:cNvSpPr/>
            <p:nvPr/>
          </p:nvSpPr>
          <p:spPr>
            <a:xfrm>
              <a:off x="3392643" y="4443247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Falda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3" name="Rectángulo 72">
              <a:extLst>
                <a:ext uri="{FF2B5EF4-FFF2-40B4-BE49-F238E27FC236}">
                  <a16:creationId xmlns:a16="http://schemas.microsoft.com/office/drawing/2014/main" id="{1D61C0AB-6E23-4955-B604-F5425931A240}"/>
                </a:ext>
              </a:extLst>
            </p:cNvPr>
            <p:cNvSpPr/>
            <p:nvPr/>
          </p:nvSpPr>
          <p:spPr>
            <a:xfrm>
              <a:off x="3388231" y="4632248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Brazos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4" name="Rectángulo 73">
              <a:extLst>
                <a:ext uri="{FF2B5EF4-FFF2-40B4-BE49-F238E27FC236}">
                  <a16:creationId xmlns:a16="http://schemas.microsoft.com/office/drawing/2014/main" id="{82FFD66E-2E43-472B-9751-82F25D60E63F}"/>
                </a:ext>
              </a:extLst>
            </p:cNvPr>
            <p:cNvSpPr/>
            <p:nvPr/>
          </p:nvSpPr>
          <p:spPr>
            <a:xfrm>
              <a:off x="3391445" y="4824776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Brazos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5" name="Rectángulo 74">
              <a:extLst>
                <a:ext uri="{FF2B5EF4-FFF2-40B4-BE49-F238E27FC236}">
                  <a16:creationId xmlns:a16="http://schemas.microsoft.com/office/drawing/2014/main" id="{567DC8AA-44AB-4858-80A5-59093DB9B205}"/>
                </a:ext>
              </a:extLst>
            </p:cNvPr>
            <p:cNvSpPr/>
            <p:nvPr/>
          </p:nvSpPr>
          <p:spPr>
            <a:xfrm>
              <a:off x="3392014" y="5019687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Puños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77" name="Grupo 76">
            <a:extLst>
              <a:ext uri="{FF2B5EF4-FFF2-40B4-BE49-F238E27FC236}">
                <a16:creationId xmlns:a16="http://schemas.microsoft.com/office/drawing/2014/main" id="{E1C409F8-653D-4D9B-BD5A-C6F51AAA093A}"/>
              </a:ext>
            </a:extLst>
          </p:cNvPr>
          <p:cNvGrpSpPr/>
          <p:nvPr/>
        </p:nvGrpSpPr>
        <p:grpSpPr>
          <a:xfrm>
            <a:off x="827247" y="5284367"/>
            <a:ext cx="3869438" cy="314947"/>
            <a:chOff x="846774" y="1908569"/>
            <a:chExt cx="3869438" cy="314947"/>
          </a:xfrm>
        </p:grpSpPr>
        <p:sp>
          <p:nvSpPr>
            <p:cNvPr id="78" name="Rectángulo: esquinas redondeadas 77">
              <a:extLst>
                <a:ext uri="{FF2B5EF4-FFF2-40B4-BE49-F238E27FC236}">
                  <a16:creationId xmlns:a16="http://schemas.microsoft.com/office/drawing/2014/main" id="{2060D2E5-A165-4593-B293-BEB07BBA723F}"/>
                </a:ext>
              </a:extLst>
            </p:cNvPr>
            <p:cNvSpPr/>
            <p:nvPr/>
          </p:nvSpPr>
          <p:spPr>
            <a:xfrm>
              <a:off x="888509" y="1931042"/>
              <a:ext cx="3548063" cy="267576"/>
            </a:xfrm>
            <a:prstGeom prst="roundRect">
              <a:avLst>
                <a:gd name="adj" fmla="val 3808"/>
              </a:avLst>
            </a:prstGeom>
            <a:solidFill>
              <a:srgbClr val="E5EBF7"/>
            </a:solidFill>
            <a:ln w="6350"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79" name="Rectángulo 78">
              <a:extLst>
                <a:ext uri="{FF2B5EF4-FFF2-40B4-BE49-F238E27FC236}">
                  <a16:creationId xmlns:a16="http://schemas.microsoft.com/office/drawing/2014/main" id="{E7877A37-7626-4D32-BC91-E7815A0457B0}"/>
                </a:ext>
              </a:extLst>
            </p:cNvPr>
            <p:cNvSpPr/>
            <p:nvPr/>
          </p:nvSpPr>
          <p:spPr>
            <a:xfrm>
              <a:off x="846774" y="1910995"/>
              <a:ext cx="140708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Material Utilizado</a:t>
              </a:r>
            </a:p>
          </p:txBody>
        </p:sp>
        <p:sp>
          <p:nvSpPr>
            <p:cNvPr id="80" name="Rectángulo 79">
              <a:extLst>
                <a:ext uri="{FF2B5EF4-FFF2-40B4-BE49-F238E27FC236}">
                  <a16:creationId xmlns:a16="http://schemas.microsoft.com/office/drawing/2014/main" id="{EED52FFC-D234-4972-9362-CCA8BD8E1E1D}"/>
                </a:ext>
              </a:extLst>
            </p:cNvPr>
            <p:cNvSpPr/>
            <p:nvPr/>
          </p:nvSpPr>
          <p:spPr>
            <a:xfrm>
              <a:off x="1951784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81" name="Rectángulo 80">
              <a:extLst>
                <a:ext uri="{FF2B5EF4-FFF2-40B4-BE49-F238E27FC236}">
                  <a16:creationId xmlns:a16="http://schemas.microsoft.com/office/drawing/2014/main" id="{810D7B33-A378-48EE-81DB-D80ABF08CAFF}"/>
                </a:ext>
              </a:extLst>
            </p:cNvPr>
            <p:cNvSpPr/>
            <p:nvPr/>
          </p:nvSpPr>
          <p:spPr>
            <a:xfrm>
              <a:off x="2018850" y="1908569"/>
              <a:ext cx="1230415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Traído por cliente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82" name="Rectángulo 81">
              <a:extLst>
                <a:ext uri="{FF2B5EF4-FFF2-40B4-BE49-F238E27FC236}">
                  <a16:creationId xmlns:a16="http://schemas.microsoft.com/office/drawing/2014/main" id="{C6BA340D-8998-4AB9-89C7-B008C984CE74}"/>
                </a:ext>
              </a:extLst>
            </p:cNvPr>
            <p:cNvSpPr/>
            <p:nvPr/>
          </p:nvSpPr>
          <p:spPr>
            <a:xfrm>
              <a:off x="3114635" y="2000787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85" name="Rectángulo 84">
              <a:extLst>
                <a:ext uri="{FF2B5EF4-FFF2-40B4-BE49-F238E27FC236}">
                  <a16:creationId xmlns:a16="http://schemas.microsoft.com/office/drawing/2014/main" id="{E804BDC5-B8E3-4BEE-B9A1-7A7F9FE1772F}"/>
                </a:ext>
              </a:extLst>
            </p:cNvPr>
            <p:cNvSpPr/>
            <p:nvPr/>
          </p:nvSpPr>
          <p:spPr>
            <a:xfrm>
              <a:off x="3194974" y="1908569"/>
              <a:ext cx="152123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Comprado por uno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pic>
        <p:nvPicPr>
          <p:cNvPr id="86" name="Imagen 85">
            <a:extLst>
              <a:ext uri="{FF2B5EF4-FFF2-40B4-BE49-F238E27FC236}">
                <a16:creationId xmlns:a16="http://schemas.microsoft.com/office/drawing/2014/main" id="{5E40D706-1789-41B8-8B26-B918DFB9E15B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203" t="66278" r="8673" b="23356"/>
          <a:stretch/>
        </p:blipFill>
        <p:spPr>
          <a:xfrm>
            <a:off x="420002" y="5572807"/>
            <a:ext cx="4301657" cy="745544"/>
          </a:xfrm>
          <a:prstGeom prst="rect">
            <a:avLst/>
          </a:prstGeom>
        </p:spPr>
      </p:pic>
      <p:grpSp>
        <p:nvGrpSpPr>
          <p:cNvPr id="99" name="Grupo 98">
            <a:extLst>
              <a:ext uri="{FF2B5EF4-FFF2-40B4-BE49-F238E27FC236}">
                <a16:creationId xmlns:a16="http://schemas.microsoft.com/office/drawing/2014/main" id="{A495B0AB-2D8A-4029-A820-29583E476264}"/>
              </a:ext>
            </a:extLst>
          </p:cNvPr>
          <p:cNvGrpSpPr/>
          <p:nvPr/>
        </p:nvGrpSpPr>
        <p:grpSpPr>
          <a:xfrm>
            <a:off x="513886" y="6402346"/>
            <a:ext cx="4328637" cy="751470"/>
            <a:chOff x="507023" y="6357999"/>
            <a:chExt cx="4328637" cy="751470"/>
          </a:xfrm>
        </p:grpSpPr>
        <p:sp>
          <p:nvSpPr>
            <p:cNvPr id="88" name="Rectángulo 87">
              <a:extLst>
                <a:ext uri="{FF2B5EF4-FFF2-40B4-BE49-F238E27FC236}">
                  <a16:creationId xmlns:a16="http://schemas.microsoft.com/office/drawing/2014/main" id="{CABB359B-7FAA-4851-BFBB-C7E16CD1F9CA}"/>
                </a:ext>
              </a:extLst>
            </p:cNvPr>
            <p:cNvSpPr/>
            <p:nvPr/>
          </p:nvSpPr>
          <p:spPr>
            <a:xfrm>
              <a:off x="507023" y="6357999"/>
              <a:ext cx="1590222" cy="34394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6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Formas de Pago</a:t>
              </a:r>
              <a:endParaRPr lang="es-CL" sz="16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89" name="Rectángulo 88">
              <a:extLst>
                <a:ext uri="{FF2B5EF4-FFF2-40B4-BE49-F238E27FC236}">
                  <a16:creationId xmlns:a16="http://schemas.microsoft.com/office/drawing/2014/main" id="{5C3FB13F-67AB-4E67-B8DB-16F6AEF462D6}"/>
                </a:ext>
              </a:extLst>
            </p:cNvPr>
            <p:cNvSpPr/>
            <p:nvPr/>
          </p:nvSpPr>
          <p:spPr>
            <a:xfrm>
              <a:off x="508665" y="6755574"/>
              <a:ext cx="118105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Total a Pagar: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90" name="Conector recto 89">
              <a:extLst>
                <a:ext uri="{FF2B5EF4-FFF2-40B4-BE49-F238E27FC236}">
                  <a16:creationId xmlns:a16="http://schemas.microsoft.com/office/drawing/2014/main" id="{E991F5D5-602F-41C6-A05E-4F641BA735F5}"/>
                </a:ext>
              </a:extLst>
            </p:cNvPr>
            <p:cNvCxnSpPr>
              <a:cxnSpLocks/>
            </p:cNvCxnSpPr>
            <p:nvPr/>
          </p:nvCxnSpPr>
          <p:spPr>
            <a:xfrm>
              <a:off x="1405339" y="6956676"/>
              <a:ext cx="1125661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3" name="Rectángulo 92">
              <a:extLst>
                <a:ext uri="{FF2B5EF4-FFF2-40B4-BE49-F238E27FC236}">
                  <a16:creationId xmlns:a16="http://schemas.microsoft.com/office/drawing/2014/main" id="{6EBF0BAA-1830-4082-9014-C97DF0F57357}"/>
                </a:ext>
              </a:extLst>
            </p:cNvPr>
            <p:cNvSpPr/>
            <p:nvPr/>
          </p:nvSpPr>
          <p:spPr>
            <a:xfrm>
              <a:off x="2618328" y="6480608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94" name="Rectángulo 93">
              <a:extLst>
                <a:ext uri="{FF2B5EF4-FFF2-40B4-BE49-F238E27FC236}">
                  <a16:creationId xmlns:a16="http://schemas.microsoft.com/office/drawing/2014/main" id="{6B27A875-5C49-4CE4-884A-53A0A9CD71C2}"/>
                </a:ext>
              </a:extLst>
            </p:cNvPr>
            <p:cNvSpPr/>
            <p:nvPr/>
          </p:nvSpPr>
          <p:spPr>
            <a:xfrm>
              <a:off x="2698547" y="6392360"/>
              <a:ext cx="213711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50% Adel</a:t>
              </a: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anto / 50% Entrega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5" name="Rectángulo 94">
              <a:extLst>
                <a:ext uri="{FF2B5EF4-FFF2-40B4-BE49-F238E27FC236}">
                  <a16:creationId xmlns:a16="http://schemas.microsoft.com/office/drawing/2014/main" id="{796D9CDE-CE6A-44BC-B977-018DBDB7ADB1}"/>
                </a:ext>
              </a:extLst>
            </p:cNvPr>
            <p:cNvSpPr/>
            <p:nvPr/>
          </p:nvSpPr>
          <p:spPr>
            <a:xfrm>
              <a:off x="2618327" y="6671604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96" name="Rectángulo 95">
              <a:extLst>
                <a:ext uri="{FF2B5EF4-FFF2-40B4-BE49-F238E27FC236}">
                  <a16:creationId xmlns:a16="http://schemas.microsoft.com/office/drawing/2014/main" id="{E1A9C05A-E9F5-40BA-9B89-F4925868A6E2}"/>
                </a:ext>
              </a:extLst>
            </p:cNvPr>
            <p:cNvSpPr/>
            <p:nvPr/>
          </p:nvSpPr>
          <p:spPr>
            <a:xfrm>
              <a:off x="2698547" y="6590190"/>
              <a:ext cx="125637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Tarjeta de Crédito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7" name="Rectángulo 96">
              <a:extLst>
                <a:ext uri="{FF2B5EF4-FFF2-40B4-BE49-F238E27FC236}">
                  <a16:creationId xmlns:a16="http://schemas.microsoft.com/office/drawing/2014/main" id="{FDB9D3DA-79A0-4743-B169-42B0206C7917}"/>
                </a:ext>
              </a:extLst>
            </p:cNvPr>
            <p:cNvSpPr/>
            <p:nvPr/>
          </p:nvSpPr>
          <p:spPr>
            <a:xfrm>
              <a:off x="2734595" y="6796948"/>
              <a:ext cx="125637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Pago Completo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8" name="Rectángulo 97">
              <a:extLst>
                <a:ext uri="{FF2B5EF4-FFF2-40B4-BE49-F238E27FC236}">
                  <a16:creationId xmlns:a16="http://schemas.microsoft.com/office/drawing/2014/main" id="{C23ACB03-E850-4859-963B-A4D496E13724}"/>
                </a:ext>
              </a:extLst>
            </p:cNvPr>
            <p:cNvSpPr/>
            <p:nvPr/>
          </p:nvSpPr>
          <p:spPr>
            <a:xfrm>
              <a:off x="2618327" y="6872424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</p:grpSp>
      <p:sp>
        <p:nvSpPr>
          <p:cNvPr id="83" name="Rectángulo 82">
            <a:extLst>
              <a:ext uri="{FF2B5EF4-FFF2-40B4-BE49-F238E27FC236}">
                <a16:creationId xmlns:a16="http://schemas.microsoft.com/office/drawing/2014/main" id="{FF1B5714-D46E-4962-9BD8-8C3EB344E93F}"/>
              </a:ext>
            </a:extLst>
          </p:cNvPr>
          <p:cNvSpPr/>
          <p:nvPr/>
        </p:nvSpPr>
        <p:spPr>
          <a:xfrm>
            <a:off x="551357" y="63750"/>
            <a:ext cx="4148168" cy="107830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07000"/>
              </a:lnSpc>
              <a:spcAft>
                <a:spcPts val="726"/>
              </a:spcAft>
            </a:pPr>
            <a:r>
              <a:rPr lang="es-CL" sz="5988" dirty="0">
                <a:solidFill>
                  <a:schemeClr val="bg1"/>
                </a:solidFill>
                <a:latin typeface="Angelface" pitchFamily="50" charset="0"/>
                <a:ea typeface="Calibri" panose="020F0502020204030204" pitchFamily="34" charset="0"/>
                <a:cs typeface="Times New Roman" panose="02020603050405020304" pitchFamily="18" charset="0"/>
              </a:rPr>
              <a:t>Ordenes de Venta</a:t>
            </a:r>
            <a:endParaRPr lang="es-CL" sz="6532" dirty="0">
              <a:solidFill>
                <a:schemeClr val="bg1"/>
              </a:solidFill>
              <a:latin typeface="Angelface" pitchFamily="50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101" name="Rectángulo: esquinas redondeadas 100">
            <a:extLst>
              <a:ext uri="{FF2B5EF4-FFF2-40B4-BE49-F238E27FC236}">
                <a16:creationId xmlns:a16="http://schemas.microsoft.com/office/drawing/2014/main" id="{0A155951-9671-4EA6-9BA5-4894C98CB333}"/>
              </a:ext>
            </a:extLst>
          </p:cNvPr>
          <p:cNvSpPr/>
          <p:nvPr/>
        </p:nvSpPr>
        <p:spPr>
          <a:xfrm>
            <a:off x="473237" y="1582469"/>
            <a:ext cx="4223447" cy="604994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111" name="Rectángulo: esquinas redondeadas 110">
            <a:extLst>
              <a:ext uri="{FF2B5EF4-FFF2-40B4-BE49-F238E27FC236}">
                <a16:creationId xmlns:a16="http://schemas.microsoft.com/office/drawing/2014/main" id="{2F0F5CEE-A183-4B39-8715-F1C8F735566B}"/>
              </a:ext>
            </a:extLst>
          </p:cNvPr>
          <p:cNvSpPr/>
          <p:nvPr/>
        </p:nvSpPr>
        <p:spPr>
          <a:xfrm>
            <a:off x="524368" y="3850804"/>
            <a:ext cx="4115236" cy="1279658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113" name="Rectángulo: esquinas redondeadas 112">
            <a:extLst>
              <a:ext uri="{FF2B5EF4-FFF2-40B4-BE49-F238E27FC236}">
                <a16:creationId xmlns:a16="http://schemas.microsoft.com/office/drawing/2014/main" id="{907035ED-50C6-4207-BD92-D5027B05F656}"/>
              </a:ext>
            </a:extLst>
          </p:cNvPr>
          <p:cNvSpPr/>
          <p:nvPr/>
        </p:nvSpPr>
        <p:spPr>
          <a:xfrm>
            <a:off x="521789" y="6431097"/>
            <a:ext cx="4115236" cy="762266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</p:spTree>
    <p:extLst>
      <p:ext uri="{BB962C8B-B14F-4D97-AF65-F5344CB8AC3E}">
        <p14:creationId xmlns:p14="http://schemas.microsoft.com/office/powerpoint/2010/main" val="2757600286"/>
      </p:ext>
    </p:extLst>
  </p:cSld>
  <p:clrMapOvr>
    <a:masterClrMapping/>
  </p:clrMapOvr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4" name="Imagen 113">
            <a:extLst>
              <a:ext uri="{FF2B5EF4-FFF2-40B4-BE49-F238E27FC236}">
                <a16:creationId xmlns:a16="http://schemas.microsoft.com/office/drawing/2014/main" id="{E2C72D66-3C05-40F4-818E-4CB8631B94FA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26633" t="9514" r="29569" b="27352"/>
          <a:stretch/>
        </p:blipFill>
        <p:spPr>
          <a:xfrm rot="16200000">
            <a:off x="2185505" y="-1998928"/>
            <a:ext cx="697876" cy="5068891"/>
          </a:xfrm>
          <a:prstGeom prst="rect">
            <a:avLst/>
          </a:prstGeom>
        </p:spPr>
      </p:pic>
      <p:sp>
        <p:nvSpPr>
          <p:cNvPr id="112" name="Rectángulo: esquinas redondeadas 111">
            <a:extLst>
              <a:ext uri="{FF2B5EF4-FFF2-40B4-BE49-F238E27FC236}">
                <a16:creationId xmlns:a16="http://schemas.microsoft.com/office/drawing/2014/main" id="{E115D612-3661-42A9-A486-91A7B88EA55F}"/>
              </a:ext>
            </a:extLst>
          </p:cNvPr>
          <p:cNvSpPr/>
          <p:nvPr/>
        </p:nvSpPr>
        <p:spPr>
          <a:xfrm>
            <a:off x="440504" y="6367648"/>
            <a:ext cx="4290148" cy="890633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110" name="Rectángulo: esquinas redondeadas 109">
            <a:extLst>
              <a:ext uri="{FF2B5EF4-FFF2-40B4-BE49-F238E27FC236}">
                <a16:creationId xmlns:a16="http://schemas.microsoft.com/office/drawing/2014/main" id="{9B78243E-FF09-471B-A928-593DCFE6BCF1}"/>
              </a:ext>
            </a:extLst>
          </p:cNvPr>
          <p:cNvSpPr/>
          <p:nvPr/>
        </p:nvSpPr>
        <p:spPr>
          <a:xfrm>
            <a:off x="440505" y="3776826"/>
            <a:ext cx="4290148" cy="1439386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84" name="Rectángulo: esquinas redondeadas 83">
            <a:extLst>
              <a:ext uri="{FF2B5EF4-FFF2-40B4-BE49-F238E27FC236}">
                <a16:creationId xmlns:a16="http://schemas.microsoft.com/office/drawing/2014/main" id="{AD7414DD-8DE6-45B8-8112-9BDDF0B186AF}"/>
              </a:ext>
            </a:extLst>
          </p:cNvPr>
          <p:cNvSpPr/>
          <p:nvPr/>
        </p:nvSpPr>
        <p:spPr>
          <a:xfrm>
            <a:off x="420001" y="1536627"/>
            <a:ext cx="4310651" cy="697874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2" name="Rectángulo: esquinas redondeadas 1">
            <a:extLst>
              <a:ext uri="{FF2B5EF4-FFF2-40B4-BE49-F238E27FC236}">
                <a16:creationId xmlns:a16="http://schemas.microsoft.com/office/drawing/2014/main" id="{99FF4510-806D-4AC7-8D73-69B355A697B8}"/>
              </a:ext>
            </a:extLst>
          </p:cNvPr>
          <p:cNvSpPr/>
          <p:nvPr/>
        </p:nvSpPr>
        <p:spPr>
          <a:xfrm>
            <a:off x="1308997" y="1142665"/>
            <a:ext cx="1021080" cy="217998"/>
          </a:xfrm>
          <a:prstGeom prst="roundRect">
            <a:avLst>
              <a:gd name="adj" fmla="val 0"/>
            </a:avLst>
          </a:prstGeom>
          <a:noFill/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4" name="Rectángulo 3">
            <a:extLst>
              <a:ext uri="{FF2B5EF4-FFF2-40B4-BE49-F238E27FC236}">
                <a16:creationId xmlns:a16="http://schemas.microsoft.com/office/drawing/2014/main" id="{2AFB77A1-E7B9-4F47-9144-3CC7BDF7EE3D}"/>
              </a:ext>
            </a:extLst>
          </p:cNvPr>
          <p:cNvSpPr/>
          <p:nvPr/>
        </p:nvSpPr>
        <p:spPr>
          <a:xfrm>
            <a:off x="440504" y="1056234"/>
            <a:ext cx="1021080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N.º Pedido</a:t>
            </a:r>
            <a:endParaRPr lang="es-CL" dirty="0">
              <a:effectLst/>
              <a:latin typeface="Akazan Lt" panose="02000506020000020003" pitchFamily="2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5" name="Rectángulo: esquinas redondeadas 4">
            <a:extLst>
              <a:ext uri="{FF2B5EF4-FFF2-40B4-BE49-F238E27FC236}">
                <a16:creationId xmlns:a16="http://schemas.microsoft.com/office/drawing/2014/main" id="{2842A9BB-0E44-4F1E-97DD-EF7322732B51}"/>
              </a:ext>
            </a:extLst>
          </p:cNvPr>
          <p:cNvSpPr/>
          <p:nvPr/>
        </p:nvSpPr>
        <p:spPr>
          <a:xfrm>
            <a:off x="3675604" y="1142059"/>
            <a:ext cx="1021080" cy="217998"/>
          </a:xfrm>
          <a:prstGeom prst="roundRect">
            <a:avLst>
              <a:gd name="adj" fmla="val 0"/>
            </a:avLst>
          </a:prstGeom>
          <a:noFill/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6" name="Rectángulo 5">
            <a:extLst>
              <a:ext uri="{FF2B5EF4-FFF2-40B4-BE49-F238E27FC236}">
                <a16:creationId xmlns:a16="http://schemas.microsoft.com/office/drawing/2014/main" id="{7F3D37A6-278E-4B2C-8776-6E7C1A84784E}"/>
              </a:ext>
            </a:extLst>
          </p:cNvPr>
          <p:cNvSpPr/>
          <p:nvPr/>
        </p:nvSpPr>
        <p:spPr>
          <a:xfrm>
            <a:off x="3079506" y="1063864"/>
            <a:ext cx="1021080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Fecha</a:t>
            </a:r>
          </a:p>
        </p:txBody>
      </p:sp>
      <p:grpSp>
        <p:nvGrpSpPr>
          <p:cNvPr id="17" name="Grupo 16">
            <a:extLst>
              <a:ext uri="{FF2B5EF4-FFF2-40B4-BE49-F238E27FC236}">
                <a16:creationId xmlns:a16="http://schemas.microsoft.com/office/drawing/2014/main" id="{A1221EF0-FDFE-48C3-A647-6370BEFC3A9F}"/>
              </a:ext>
            </a:extLst>
          </p:cNvPr>
          <p:cNvGrpSpPr/>
          <p:nvPr/>
        </p:nvGrpSpPr>
        <p:grpSpPr>
          <a:xfrm>
            <a:off x="428996" y="1535416"/>
            <a:ext cx="4190338" cy="715275"/>
            <a:chOff x="461175" y="1120552"/>
            <a:chExt cx="4190338" cy="715275"/>
          </a:xfrm>
        </p:grpSpPr>
        <p:sp>
          <p:nvSpPr>
            <p:cNvPr id="8" name="Rectángulo 7">
              <a:extLst>
                <a:ext uri="{FF2B5EF4-FFF2-40B4-BE49-F238E27FC236}">
                  <a16:creationId xmlns:a16="http://schemas.microsoft.com/office/drawing/2014/main" id="{9A52EE84-0DE8-4F26-AD5E-3CE20593F425}"/>
                </a:ext>
              </a:extLst>
            </p:cNvPr>
            <p:cNvSpPr/>
            <p:nvPr/>
          </p:nvSpPr>
          <p:spPr>
            <a:xfrm>
              <a:off x="477077" y="1120552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Cliente: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" name="Rectángulo 8">
              <a:extLst>
                <a:ext uri="{FF2B5EF4-FFF2-40B4-BE49-F238E27FC236}">
                  <a16:creationId xmlns:a16="http://schemas.microsoft.com/office/drawing/2014/main" id="{0293D1B7-439B-4947-A5F0-41627F3784A1}"/>
                </a:ext>
              </a:extLst>
            </p:cNvPr>
            <p:cNvSpPr/>
            <p:nvPr/>
          </p:nvSpPr>
          <p:spPr>
            <a:xfrm>
              <a:off x="461175" y="1452518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Teléfono: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10" name="Rectángulo 9">
              <a:extLst>
                <a:ext uri="{FF2B5EF4-FFF2-40B4-BE49-F238E27FC236}">
                  <a16:creationId xmlns:a16="http://schemas.microsoft.com/office/drawing/2014/main" id="{18CEE0AE-BC72-4F64-89A2-783C42213717}"/>
                </a:ext>
              </a:extLst>
            </p:cNvPr>
            <p:cNvSpPr/>
            <p:nvPr/>
          </p:nvSpPr>
          <p:spPr>
            <a:xfrm>
              <a:off x="2542395" y="1460468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Celular: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12" name="Conector recto 11">
              <a:extLst>
                <a:ext uri="{FF2B5EF4-FFF2-40B4-BE49-F238E27FC236}">
                  <a16:creationId xmlns:a16="http://schemas.microsoft.com/office/drawing/2014/main" id="{44FD2E21-B38E-48E6-8AF0-3E3DE6E69487}"/>
                </a:ext>
              </a:extLst>
            </p:cNvPr>
            <p:cNvCxnSpPr/>
            <p:nvPr/>
          </p:nvCxnSpPr>
          <p:spPr>
            <a:xfrm>
              <a:off x="1089328" y="1380954"/>
              <a:ext cx="3562185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Conector recto 12">
              <a:extLst>
                <a:ext uri="{FF2B5EF4-FFF2-40B4-BE49-F238E27FC236}">
                  <a16:creationId xmlns:a16="http://schemas.microsoft.com/office/drawing/2014/main" id="{FF0615F5-297B-42CC-9227-B689F664423A}"/>
                </a:ext>
              </a:extLst>
            </p:cNvPr>
            <p:cNvCxnSpPr>
              <a:cxnSpLocks/>
            </p:cNvCxnSpPr>
            <p:nvPr/>
          </p:nvCxnSpPr>
          <p:spPr>
            <a:xfrm>
              <a:off x="1194019" y="1700333"/>
              <a:ext cx="1348376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" name="Conector recto 14">
              <a:extLst>
                <a:ext uri="{FF2B5EF4-FFF2-40B4-BE49-F238E27FC236}">
                  <a16:creationId xmlns:a16="http://schemas.microsoft.com/office/drawing/2014/main" id="{BD48C7B8-5CAC-4F82-9216-C8AB344C1EF2}"/>
                </a:ext>
              </a:extLst>
            </p:cNvPr>
            <p:cNvCxnSpPr>
              <a:cxnSpLocks/>
            </p:cNvCxnSpPr>
            <p:nvPr/>
          </p:nvCxnSpPr>
          <p:spPr>
            <a:xfrm>
              <a:off x="3228230" y="1700333"/>
              <a:ext cx="1423283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7" name="Grupo 26">
            <a:extLst>
              <a:ext uri="{FF2B5EF4-FFF2-40B4-BE49-F238E27FC236}">
                <a16:creationId xmlns:a16="http://schemas.microsoft.com/office/drawing/2014/main" id="{D011FB4B-7475-4BE9-A358-6DA41A8D12AD}"/>
              </a:ext>
            </a:extLst>
          </p:cNvPr>
          <p:cNvGrpSpPr/>
          <p:nvPr/>
        </p:nvGrpSpPr>
        <p:grpSpPr>
          <a:xfrm>
            <a:off x="899417" y="2332501"/>
            <a:ext cx="3359980" cy="319046"/>
            <a:chOff x="864702" y="1908569"/>
            <a:chExt cx="3359980" cy="319046"/>
          </a:xfrm>
        </p:grpSpPr>
        <p:sp>
          <p:nvSpPr>
            <p:cNvPr id="19" name="Rectángulo: esquinas redondeadas 18">
              <a:extLst>
                <a:ext uri="{FF2B5EF4-FFF2-40B4-BE49-F238E27FC236}">
                  <a16:creationId xmlns:a16="http://schemas.microsoft.com/office/drawing/2014/main" id="{90C1F828-0023-4BD0-AE55-1A1D3BABD5CA}"/>
                </a:ext>
              </a:extLst>
            </p:cNvPr>
            <p:cNvSpPr/>
            <p:nvPr/>
          </p:nvSpPr>
          <p:spPr>
            <a:xfrm>
              <a:off x="888509" y="1931042"/>
              <a:ext cx="3336173" cy="267576"/>
            </a:xfrm>
            <a:prstGeom prst="roundRect">
              <a:avLst>
                <a:gd name="adj" fmla="val 3808"/>
              </a:avLst>
            </a:prstGeom>
            <a:solidFill>
              <a:srgbClr val="E5EBF7"/>
            </a:solidFill>
            <a:ln w="6350"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20" name="Rectángulo 19">
              <a:extLst>
                <a:ext uri="{FF2B5EF4-FFF2-40B4-BE49-F238E27FC236}">
                  <a16:creationId xmlns:a16="http://schemas.microsoft.com/office/drawing/2014/main" id="{56986F0A-658A-4DCF-8EF6-0F185C7C5060}"/>
                </a:ext>
              </a:extLst>
            </p:cNvPr>
            <p:cNvSpPr/>
            <p:nvPr/>
          </p:nvSpPr>
          <p:spPr>
            <a:xfrm>
              <a:off x="864702" y="1910995"/>
              <a:ext cx="140708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Tipo de Servicio: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21" name="Rectángulo 20">
              <a:extLst>
                <a:ext uri="{FF2B5EF4-FFF2-40B4-BE49-F238E27FC236}">
                  <a16:creationId xmlns:a16="http://schemas.microsoft.com/office/drawing/2014/main" id="{6492D76D-BD6D-4616-9DE0-599FC92A6658}"/>
                </a:ext>
              </a:extLst>
            </p:cNvPr>
            <p:cNvSpPr/>
            <p:nvPr/>
          </p:nvSpPr>
          <p:spPr>
            <a:xfrm>
              <a:off x="1993616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2" name="Rectángulo 21">
              <a:extLst>
                <a:ext uri="{FF2B5EF4-FFF2-40B4-BE49-F238E27FC236}">
                  <a16:creationId xmlns:a16="http://schemas.microsoft.com/office/drawing/2014/main" id="{BE82BD38-E445-4696-A0AB-597A418C5665}"/>
                </a:ext>
              </a:extLst>
            </p:cNvPr>
            <p:cNvSpPr/>
            <p:nvPr/>
          </p:nvSpPr>
          <p:spPr>
            <a:xfrm>
              <a:off x="2072635" y="1908569"/>
              <a:ext cx="654616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Costura</a:t>
              </a:r>
            </a:p>
          </p:txBody>
        </p:sp>
        <p:sp>
          <p:nvSpPr>
            <p:cNvPr id="23" name="Rectángulo 22">
              <a:extLst>
                <a:ext uri="{FF2B5EF4-FFF2-40B4-BE49-F238E27FC236}">
                  <a16:creationId xmlns:a16="http://schemas.microsoft.com/office/drawing/2014/main" id="{68F4B250-3831-418F-BFC4-D431DBC2CA70}"/>
                </a:ext>
              </a:extLst>
            </p:cNvPr>
            <p:cNvSpPr/>
            <p:nvPr/>
          </p:nvSpPr>
          <p:spPr>
            <a:xfrm>
              <a:off x="2660329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4" name="Rectángulo 23">
              <a:extLst>
                <a:ext uri="{FF2B5EF4-FFF2-40B4-BE49-F238E27FC236}">
                  <a16:creationId xmlns:a16="http://schemas.microsoft.com/office/drawing/2014/main" id="{4AA89D6B-DBBA-402D-AEBE-71E144A67F00}"/>
                </a:ext>
              </a:extLst>
            </p:cNvPr>
            <p:cNvSpPr/>
            <p:nvPr/>
          </p:nvSpPr>
          <p:spPr>
            <a:xfrm>
              <a:off x="2750460" y="1915094"/>
              <a:ext cx="81676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Confección</a:t>
              </a:r>
            </a:p>
          </p:txBody>
        </p:sp>
        <p:sp>
          <p:nvSpPr>
            <p:cNvPr id="25" name="Rectángulo 24">
              <a:extLst>
                <a:ext uri="{FF2B5EF4-FFF2-40B4-BE49-F238E27FC236}">
                  <a16:creationId xmlns:a16="http://schemas.microsoft.com/office/drawing/2014/main" id="{E35C0224-B0B5-4F53-8A83-F99AB3741D53}"/>
                </a:ext>
              </a:extLst>
            </p:cNvPr>
            <p:cNvSpPr/>
            <p:nvPr/>
          </p:nvSpPr>
          <p:spPr>
            <a:xfrm>
              <a:off x="3522045" y="2000787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6" name="Rectángulo 25">
              <a:extLst>
                <a:ext uri="{FF2B5EF4-FFF2-40B4-BE49-F238E27FC236}">
                  <a16:creationId xmlns:a16="http://schemas.microsoft.com/office/drawing/2014/main" id="{6D0BC1E9-E235-4F61-AC23-ACA0B4CF88CA}"/>
                </a:ext>
              </a:extLst>
            </p:cNvPr>
            <p:cNvSpPr/>
            <p:nvPr/>
          </p:nvSpPr>
          <p:spPr>
            <a:xfrm>
              <a:off x="3612029" y="1915094"/>
              <a:ext cx="552402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Otros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sp>
        <p:nvSpPr>
          <p:cNvPr id="28" name="Rectángulo 27">
            <a:extLst>
              <a:ext uri="{FF2B5EF4-FFF2-40B4-BE49-F238E27FC236}">
                <a16:creationId xmlns:a16="http://schemas.microsoft.com/office/drawing/2014/main" id="{68588BD4-AE96-4CF9-9C4B-24A6D79FE99D}"/>
              </a:ext>
            </a:extLst>
          </p:cNvPr>
          <p:cNvSpPr/>
          <p:nvPr/>
        </p:nvSpPr>
        <p:spPr>
          <a:xfrm>
            <a:off x="354701" y="2633649"/>
            <a:ext cx="2183733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Descripción del Servicio:</a:t>
            </a:r>
            <a:endParaRPr lang="es-CL" dirty="0">
              <a:effectLst/>
              <a:latin typeface="Akazan Lt" panose="02000506020000020003" pitchFamily="2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pic>
        <p:nvPicPr>
          <p:cNvPr id="30" name="Imagen 29">
            <a:extLst>
              <a:ext uri="{FF2B5EF4-FFF2-40B4-BE49-F238E27FC236}">
                <a16:creationId xmlns:a16="http://schemas.microsoft.com/office/drawing/2014/main" id="{3E931A31-DC47-4A40-8DA9-8FC83A9306DD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203" t="66278" r="8673" b="23449"/>
          <a:stretch/>
        </p:blipFill>
        <p:spPr>
          <a:xfrm>
            <a:off x="440505" y="2944813"/>
            <a:ext cx="4301657" cy="738769"/>
          </a:xfrm>
          <a:prstGeom prst="rect">
            <a:avLst/>
          </a:prstGeom>
        </p:spPr>
      </p:pic>
      <p:grpSp>
        <p:nvGrpSpPr>
          <p:cNvPr id="76" name="Grupo 75">
            <a:extLst>
              <a:ext uri="{FF2B5EF4-FFF2-40B4-BE49-F238E27FC236}">
                <a16:creationId xmlns:a16="http://schemas.microsoft.com/office/drawing/2014/main" id="{EBD2F4EC-A8BF-4680-A871-AD5F1ACFA33A}"/>
              </a:ext>
            </a:extLst>
          </p:cNvPr>
          <p:cNvGrpSpPr/>
          <p:nvPr/>
        </p:nvGrpSpPr>
        <p:grpSpPr>
          <a:xfrm>
            <a:off x="513147" y="3825721"/>
            <a:ext cx="4187950" cy="1277269"/>
            <a:chOff x="425691" y="4023521"/>
            <a:chExt cx="4187950" cy="1277269"/>
          </a:xfrm>
        </p:grpSpPr>
        <p:sp>
          <p:nvSpPr>
            <p:cNvPr id="39" name="Rectángulo 38">
              <a:extLst>
                <a:ext uri="{FF2B5EF4-FFF2-40B4-BE49-F238E27FC236}">
                  <a16:creationId xmlns:a16="http://schemas.microsoft.com/office/drawing/2014/main" id="{02E4A93C-8F9C-4884-B2B6-80528735D3E3}"/>
                </a:ext>
              </a:extLst>
            </p:cNvPr>
            <p:cNvSpPr/>
            <p:nvPr/>
          </p:nvSpPr>
          <p:spPr>
            <a:xfrm>
              <a:off x="425691" y="4023521"/>
              <a:ext cx="118105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Ficha de Medidas</a:t>
              </a:r>
            </a:p>
          </p:txBody>
        </p:sp>
        <p:sp>
          <p:nvSpPr>
            <p:cNvPr id="41" name="Rectángulo 40">
              <a:extLst>
                <a:ext uri="{FF2B5EF4-FFF2-40B4-BE49-F238E27FC236}">
                  <a16:creationId xmlns:a16="http://schemas.microsoft.com/office/drawing/2014/main" id="{92B9E128-7B4C-45E7-9BA8-B9EA85687B92}"/>
                </a:ext>
              </a:extLst>
            </p:cNvPr>
            <p:cNvSpPr/>
            <p:nvPr/>
          </p:nvSpPr>
          <p:spPr>
            <a:xfrm>
              <a:off x="754528" y="4254831"/>
              <a:ext cx="66475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H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ombros</a:t>
              </a:r>
            </a:p>
          </p:txBody>
        </p:sp>
        <p:grpSp>
          <p:nvGrpSpPr>
            <p:cNvPr id="53" name="Grupo 52">
              <a:extLst>
                <a:ext uri="{FF2B5EF4-FFF2-40B4-BE49-F238E27FC236}">
                  <a16:creationId xmlns:a16="http://schemas.microsoft.com/office/drawing/2014/main" id="{F280F20A-CEEA-4B75-946C-268CF551042A}"/>
                </a:ext>
              </a:extLst>
            </p:cNvPr>
            <p:cNvGrpSpPr/>
            <p:nvPr/>
          </p:nvGrpSpPr>
          <p:grpSpPr>
            <a:xfrm>
              <a:off x="499785" y="4324233"/>
              <a:ext cx="319496" cy="903494"/>
              <a:chOff x="499785" y="4324233"/>
              <a:chExt cx="319496" cy="903494"/>
            </a:xfrm>
          </p:grpSpPr>
          <p:sp>
            <p:nvSpPr>
              <p:cNvPr id="40" name="Rectángulo 39">
                <a:extLst>
                  <a:ext uri="{FF2B5EF4-FFF2-40B4-BE49-F238E27FC236}">
                    <a16:creationId xmlns:a16="http://schemas.microsoft.com/office/drawing/2014/main" id="{E47B04F6-4E0C-443A-9D7F-51CC3A6E8167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 dirty="0"/>
              </a:p>
            </p:txBody>
          </p:sp>
          <p:sp>
            <p:nvSpPr>
              <p:cNvPr id="42" name="Rectángulo 41">
                <a:extLst>
                  <a:ext uri="{FF2B5EF4-FFF2-40B4-BE49-F238E27FC236}">
                    <a16:creationId xmlns:a16="http://schemas.microsoft.com/office/drawing/2014/main" id="{E0D8D7D1-E8A9-477D-BB59-7D4037A10AD8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3" name="Rectángulo 42">
                <a:extLst>
                  <a:ext uri="{FF2B5EF4-FFF2-40B4-BE49-F238E27FC236}">
                    <a16:creationId xmlns:a16="http://schemas.microsoft.com/office/drawing/2014/main" id="{F11EEA12-BB2F-4295-96AC-15AABB2EB594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4" name="Rectángulo 43">
                <a:extLst>
                  <a:ext uri="{FF2B5EF4-FFF2-40B4-BE49-F238E27FC236}">
                    <a16:creationId xmlns:a16="http://schemas.microsoft.com/office/drawing/2014/main" id="{4CA8619C-54F1-4E1B-8AD0-2AB97850AF39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5" name="Rectángulo 44">
                <a:extLst>
                  <a:ext uri="{FF2B5EF4-FFF2-40B4-BE49-F238E27FC236}">
                    <a16:creationId xmlns:a16="http://schemas.microsoft.com/office/drawing/2014/main" id="{A892E23F-412E-4C2B-BF07-19DEFB875F6D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48" name="Rectángulo 47">
              <a:extLst>
                <a:ext uri="{FF2B5EF4-FFF2-40B4-BE49-F238E27FC236}">
                  <a16:creationId xmlns:a16="http://schemas.microsoft.com/office/drawing/2014/main" id="{F61B7A8A-9FD8-4CD0-98C1-D19A7D442815}"/>
                </a:ext>
              </a:extLst>
            </p:cNvPr>
            <p:cNvSpPr/>
            <p:nvPr/>
          </p:nvSpPr>
          <p:spPr>
            <a:xfrm>
              <a:off x="754528" y="4446790"/>
              <a:ext cx="66475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Busto</a:t>
              </a:r>
            </a:p>
          </p:txBody>
        </p:sp>
        <p:sp>
          <p:nvSpPr>
            <p:cNvPr id="49" name="Rectángulo 48">
              <a:extLst>
                <a:ext uri="{FF2B5EF4-FFF2-40B4-BE49-F238E27FC236}">
                  <a16:creationId xmlns:a16="http://schemas.microsoft.com/office/drawing/2014/main" id="{CB2C72A1-AB47-4A03-B163-24BB2C1F201C}"/>
                </a:ext>
              </a:extLst>
            </p:cNvPr>
            <p:cNvSpPr/>
            <p:nvPr/>
          </p:nvSpPr>
          <p:spPr>
            <a:xfrm>
              <a:off x="754528" y="4627222"/>
              <a:ext cx="934027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Larg</a:t>
              </a: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 Espalda</a:t>
              </a:r>
            </a:p>
          </p:txBody>
        </p:sp>
        <p:sp>
          <p:nvSpPr>
            <p:cNvPr id="50" name="Rectángulo 49">
              <a:extLst>
                <a:ext uri="{FF2B5EF4-FFF2-40B4-BE49-F238E27FC236}">
                  <a16:creationId xmlns:a16="http://schemas.microsoft.com/office/drawing/2014/main" id="{C5BC14CB-F47E-4D58-8F68-DDE41F381913}"/>
                </a:ext>
              </a:extLst>
            </p:cNvPr>
            <p:cNvSpPr/>
            <p:nvPr/>
          </p:nvSpPr>
          <p:spPr>
            <a:xfrm>
              <a:off x="754528" y="4819750"/>
              <a:ext cx="934027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Busto</a:t>
              </a:r>
            </a:p>
          </p:txBody>
        </p:sp>
        <p:sp>
          <p:nvSpPr>
            <p:cNvPr id="52" name="Rectángulo 51">
              <a:extLst>
                <a:ext uri="{FF2B5EF4-FFF2-40B4-BE49-F238E27FC236}">
                  <a16:creationId xmlns:a16="http://schemas.microsoft.com/office/drawing/2014/main" id="{39884370-F146-4FD9-9DE4-63D0F5CF1CFD}"/>
                </a:ext>
              </a:extLst>
            </p:cNvPr>
            <p:cNvSpPr/>
            <p:nvPr/>
          </p:nvSpPr>
          <p:spPr>
            <a:xfrm>
              <a:off x="763644" y="5019073"/>
              <a:ext cx="54205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</a:t>
              </a:r>
            </a:p>
          </p:txBody>
        </p:sp>
        <p:grpSp>
          <p:nvGrpSpPr>
            <p:cNvPr id="54" name="Grupo 53">
              <a:extLst>
                <a:ext uri="{FF2B5EF4-FFF2-40B4-BE49-F238E27FC236}">
                  <a16:creationId xmlns:a16="http://schemas.microsoft.com/office/drawing/2014/main" id="{899D3852-9FE5-4802-ABAC-63F149199D1B}"/>
                </a:ext>
              </a:extLst>
            </p:cNvPr>
            <p:cNvGrpSpPr/>
            <p:nvPr/>
          </p:nvGrpSpPr>
          <p:grpSpPr>
            <a:xfrm>
              <a:off x="1603520" y="4324233"/>
              <a:ext cx="319496" cy="903494"/>
              <a:chOff x="499785" y="4324233"/>
              <a:chExt cx="319496" cy="903494"/>
            </a:xfrm>
          </p:grpSpPr>
          <p:sp>
            <p:nvSpPr>
              <p:cNvPr id="55" name="Rectángulo 54">
                <a:extLst>
                  <a:ext uri="{FF2B5EF4-FFF2-40B4-BE49-F238E27FC236}">
                    <a16:creationId xmlns:a16="http://schemas.microsoft.com/office/drawing/2014/main" id="{B9500116-F8A0-4B60-A41D-DDA61DAD96E1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6" name="Rectángulo 55">
                <a:extLst>
                  <a:ext uri="{FF2B5EF4-FFF2-40B4-BE49-F238E27FC236}">
                    <a16:creationId xmlns:a16="http://schemas.microsoft.com/office/drawing/2014/main" id="{32936542-49CC-49B3-82EB-7BF61A120F45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7" name="Rectángulo 56">
                <a:extLst>
                  <a:ext uri="{FF2B5EF4-FFF2-40B4-BE49-F238E27FC236}">
                    <a16:creationId xmlns:a16="http://schemas.microsoft.com/office/drawing/2014/main" id="{8750774D-2064-4D64-A3A9-4DF20C839018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8" name="Rectángulo 57">
                <a:extLst>
                  <a:ext uri="{FF2B5EF4-FFF2-40B4-BE49-F238E27FC236}">
                    <a16:creationId xmlns:a16="http://schemas.microsoft.com/office/drawing/2014/main" id="{83283F80-022F-44A8-A5C5-F600B41761E0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9" name="Rectángulo 58">
                <a:extLst>
                  <a:ext uri="{FF2B5EF4-FFF2-40B4-BE49-F238E27FC236}">
                    <a16:creationId xmlns:a16="http://schemas.microsoft.com/office/drawing/2014/main" id="{B3B65F57-430F-44F5-B56A-77EC86B78C32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60" name="Rectángulo 59">
              <a:extLst>
                <a:ext uri="{FF2B5EF4-FFF2-40B4-BE49-F238E27FC236}">
                  <a16:creationId xmlns:a16="http://schemas.microsoft.com/office/drawing/2014/main" id="{6466DA8E-C652-4658-9DE6-CC4010FF4254}"/>
                </a:ext>
              </a:extLst>
            </p:cNvPr>
            <p:cNvSpPr/>
            <p:nvPr/>
          </p:nvSpPr>
          <p:spPr>
            <a:xfrm>
              <a:off x="1857045" y="4249221"/>
              <a:ext cx="140225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Frente </a:t>
              </a:r>
            </a:p>
          </p:txBody>
        </p:sp>
        <p:sp>
          <p:nvSpPr>
            <p:cNvPr id="61" name="Rectángulo 60">
              <a:extLst>
                <a:ext uri="{FF2B5EF4-FFF2-40B4-BE49-F238E27FC236}">
                  <a16:creationId xmlns:a16="http://schemas.microsoft.com/office/drawing/2014/main" id="{31371062-0AD6-4B71-A228-5A8B2CD3F31E}"/>
                </a:ext>
              </a:extLst>
            </p:cNvPr>
            <p:cNvSpPr/>
            <p:nvPr/>
          </p:nvSpPr>
          <p:spPr>
            <a:xfrm>
              <a:off x="1857045" y="4448480"/>
              <a:ext cx="1327750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Costado</a:t>
              </a:r>
            </a:p>
          </p:txBody>
        </p:sp>
        <p:sp>
          <p:nvSpPr>
            <p:cNvPr id="62" name="Rectángulo 61">
              <a:extLst>
                <a:ext uri="{FF2B5EF4-FFF2-40B4-BE49-F238E27FC236}">
                  <a16:creationId xmlns:a16="http://schemas.microsoft.com/office/drawing/2014/main" id="{5A4E51EF-8D78-4EC7-9B0F-BE0BEA9BB197}"/>
                </a:ext>
              </a:extLst>
            </p:cNvPr>
            <p:cNvSpPr/>
            <p:nvPr/>
          </p:nvSpPr>
          <p:spPr>
            <a:xfrm>
              <a:off x="1867696" y="4627222"/>
              <a:ext cx="60857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Cadera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63" name="Rectángulo 62">
              <a:extLst>
                <a:ext uri="{FF2B5EF4-FFF2-40B4-BE49-F238E27FC236}">
                  <a16:creationId xmlns:a16="http://schemas.microsoft.com/office/drawing/2014/main" id="{14010947-628E-4464-9589-CBFF26BCD86C}"/>
                </a:ext>
              </a:extLst>
            </p:cNvPr>
            <p:cNvSpPr/>
            <p:nvPr/>
          </p:nvSpPr>
          <p:spPr>
            <a:xfrm>
              <a:off x="1867696" y="4813319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Rodilla</a:t>
              </a:r>
            </a:p>
          </p:txBody>
        </p:sp>
        <p:sp>
          <p:nvSpPr>
            <p:cNvPr id="64" name="Rectángulo 63">
              <a:extLst>
                <a:ext uri="{FF2B5EF4-FFF2-40B4-BE49-F238E27FC236}">
                  <a16:creationId xmlns:a16="http://schemas.microsoft.com/office/drawing/2014/main" id="{B9F5A617-31DA-4B42-AA9F-20464752E28F}"/>
                </a:ext>
              </a:extLst>
            </p:cNvPr>
            <p:cNvSpPr/>
            <p:nvPr/>
          </p:nvSpPr>
          <p:spPr>
            <a:xfrm>
              <a:off x="1862655" y="5016100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Rodilla</a:t>
              </a:r>
            </a:p>
          </p:txBody>
        </p:sp>
        <p:grpSp>
          <p:nvGrpSpPr>
            <p:cNvPr id="65" name="Grupo 64">
              <a:extLst>
                <a:ext uri="{FF2B5EF4-FFF2-40B4-BE49-F238E27FC236}">
                  <a16:creationId xmlns:a16="http://schemas.microsoft.com/office/drawing/2014/main" id="{320CD5EF-93F7-494C-8D7A-6A0B8DEABED7}"/>
                </a:ext>
              </a:extLst>
            </p:cNvPr>
            <p:cNvGrpSpPr/>
            <p:nvPr/>
          </p:nvGrpSpPr>
          <p:grpSpPr>
            <a:xfrm>
              <a:off x="3122565" y="4330398"/>
              <a:ext cx="319496" cy="903494"/>
              <a:chOff x="499785" y="4324233"/>
              <a:chExt cx="319496" cy="903494"/>
            </a:xfrm>
          </p:grpSpPr>
          <p:sp>
            <p:nvSpPr>
              <p:cNvPr id="66" name="Rectángulo 65">
                <a:extLst>
                  <a:ext uri="{FF2B5EF4-FFF2-40B4-BE49-F238E27FC236}">
                    <a16:creationId xmlns:a16="http://schemas.microsoft.com/office/drawing/2014/main" id="{F5AFC7C4-3C8D-4234-9F99-591641CB149C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7" name="Rectángulo 66">
                <a:extLst>
                  <a:ext uri="{FF2B5EF4-FFF2-40B4-BE49-F238E27FC236}">
                    <a16:creationId xmlns:a16="http://schemas.microsoft.com/office/drawing/2014/main" id="{672EC4D9-7968-40EF-8E37-0AB1B0B57B4D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8" name="Rectángulo 67">
                <a:extLst>
                  <a:ext uri="{FF2B5EF4-FFF2-40B4-BE49-F238E27FC236}">
                    <a16:creationId xmlns:a16="http://schemas.microsoft.com/office/drawing/2014/main" id="{79992F34-89A5-437A-A008-60DF00CD58FB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9" name="Rectángulo 68">
                <a:extLst>
                  <a:ext uri="{FF2B5EF4-FFF2-40B4-BE49-F238E27FC236}">
                    <a16:creationId xmlns:a16="http://schemas.microsoft.com/office/drawing/2014/main" id="{5A44A7C8-1EF2-4BA3-A253-805C71A8205A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70" name="Rectángulo 69">
                <a:extLst>
                  <a:ext uri="{FF2B5EF4-FFF2-40B4-BE49-F238E27FC236}">
                    <a16:creationId xmlns:a16="http://schemas.microsoft.com/office/drawing/2014/main" id="{9FCEB1F4-D108-40F4-9C61-46A7811EF12A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71" name="Rectángulo 70">
              <a:extLst>
                <a:ext uri="{FF2B5EF4-FFF2-40B4-BE49-F238E27FC236}">
                  <a16:creationId xmlns:a16="http://schemas.microsoft.com/office/drawing/2014/main" id="{7667203C-F86F-4632-8695-E8C8F777376B}"/>
                </a:ext>
              </a:extLst>
            </p:cNvPr>
            <p:cNvSpPr/>
            <p:nvPr/>
          </p:nvSpPr>
          <p:spPr>
            <a:xfrm>
              <a:off x="3391445" y="4257235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Pantalones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2" name="Rectángulo 71">
              <a:extLst>
                <a:ext uri="{FF2B5EF4-FFF2-40B4-BE49-F238E27FC236}">
                  <a16:creationId xmlns:a16="http://schemas.microsoft.com/office/drawing/2014/main" id="{58BFB19A-50EB-45F1-A3CE-85D479F6FF63}"/>
                </a:ext>
              </a:extLst>
            </p:cNvPr>
            <p:cNvSpPr/>
            <p:nvPr/>
          </p:nvSpPr>
          <p:spPr>
            <a:xfrm>
              <a:off x="3392643" y="4443247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Falda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3" name="Rectángulo 72">
              <a:extLst>
                <a:ext uri="{FF2B5EF4-FFF2-40B4-BE49-F238E27FC236}">
                  <a16:creationId xmlns:a16="http://schemas.microsoft.com/office/drawing/2014/main" id="{1D61C0AB-6E23-4955-B604-F5425931A240}"/>
                </a:ext>
              </a:extLst>
            </p:cNvPr>
            <p:cNvSpPr/>
            <p:nvPr/>
          </p:nvSpPr>
          <p:spPr>
            <a:xfrm>
              <a:off x="3388231" y="4632248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Brazos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4" name="Rectángulo 73">
              <a:extLst>
                <a:ext uri="{FF2B5EF4-FFF2-40B4-BE49-F238E27FC236}">
                  <a16:creationId xmlns:a16="http://schemas.microsoft.com/office/drawing/2014/main" id="{82FFD66E-2E43-472B-9751-82F25D60E63F}"/>
                </a:ext>
              </a:extLst>
            </p:cNvPr>
            <p:cNvSpPr/>
            <p:nvPr/>
          </p:nvSpPr>
          <p:spPr>
            <a:xfrm>
              <a:off x="3391445" y="4824776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Brazos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5" name="Rectángulo 74">
              <a:extLst>
                <a:ext uri="{FF2B5EF4-FFF2-40B4-BE49-F238E27FC236}">
                  <a16:creationId xmlns:a16="http://schemas.microsoft.com/office/drawing/2014/main" id="{567DC8AA-44AB-4858-80A5-59093DB9B205}"/>
                </a:ext>
              </a:extLst>
            </p:cNvPr>
            <p:cNvSpPr/>
            <p:nvPr/>
          </p:nvSpPr>
          <p:spPr>
            <a:xfrm>
              <a:off x="3392014" y="5019687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Puños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77" name="Grupo 76">
            <a:extLst>
              <a:ext uri="{FF2B5EF4-FFF2-40B4-BE49-F238E27FC236}">
                <a16:creationId xmlns:a16="http://schemas.microsoft.com/office/drawing/2014/main" id="{E1C409F8-653D-4D9B-BD5A-C6F51AAA093A}"/>
              </a:ext>
            </a:extLst>
          </p:cNvPr>
          <p:cNvGrpSpPr/>
          <p:nvPr/>
        </p:nvGrpSpPr>
        <p:grpSpPr>
          <a:xfrm>
            <a:off x="827247" y="5284367"/>
            <a:ext cx="3869438" cy="314947"/>
            <a:chOff x="846774" y="1908569"/>
            <a:chExt cx="3869438" cy="314947"/>
          </a:xfrm>
        </p:grpSpPr>
        <p:sp>
          <p:nvSpPr>
            <p:cNvPr id="78" name="Rectángulo: esquinas redondeadas 77">
              <a:extLst>
                <a:ext uri="{FF2B5EF4-FFF2-40B4-BE49-F238E27FC236}">
                  <a16:creationId xmlns:a16="http://schemas.microsoft.com/office/drawing/2014/main" id="{2060D2E5-A165-4593-B293-BEB07BBA723F}"/>
                </a:ext>
              </a:extLst>
            </p:cNvPr>
            <p:cNvSpPr/>
            <p:nvPr/>
          </p:nvSpPr>
          <p:spPr>
            <a:xfrm>
              <a:off x="888509" y="1931042"/>
              <a:ext cx="3548063" cy="267576"/>
            </a:xfrm>
            <a:prstGeom prst="roundRect">
              <a:avLst>
                <a:gd name="adj" fmla="val 3808"/>
              </a:avLst>
            </a:prstGeom>
            <a:solidFill>
              <a:srgbClr val="E5EBF7"/>
            </a:solidFill>
            <a:ln w="6350"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79" name="Rectángulo 78">
              <a:extLst>
                <a:ext uri="{FF2B5EF4-FFF2-40B4-BE49-F238E27FC236}">
                  <a16:creationId xmlns:a16="http://schemas.microsoft.com/office/drawing/2014/main" id="{E7877A37-7626-4D32-BC91-E7815A0457B0}"/>
                </a:ext>
              </a:extLst>
            </p:cNvPr>
            <p:cNvSpPr/>
            <p:nvPr/>
          </p:nvSpPr>
          <p:spPr>
            <a:xfrm>
              <a:off x="846774" y="1910995"/>
              <a:ext cx="140708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Material Utilizado</a:t>
              </a:r>
            </a:p>
          </p:txBody>
        </p:sp>
        <p:sp>
          <p:nvSpPr>
            <p:cNvPr id="80" name="Rectángulo 79">
              <a:extLst>
                <a:ext uri="{FF2B5EF4-FFF2-40B4-BE49-F238E27FC236}">
                  <a16:creationId xmlns:a16="http://schemas.microsoft.com/office/drawing/2014/main" id="{EED52FFC-D234-4972-9362-CCA8BD8E1E1D}"/>
                </a:ext>
              </a:extLst>
            </p:cNvPr>
            <p:cNvSpPr/>
            <p:nvPr/>
          </p:nvSpPr>
          <p:spPr>
            <a:xfrm>
              <a:off x="1951784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81" name="Rectángulo 80">
              <a:extLst>
                <a:ext uri="{FF2B5EF4-FFF2-40B4-BE49-F238E27FC236}">
                  <a16:creationId xmlns:a16="http://schemas.microsoft.com/office/drawing/2014/main" id="{810D7B33-A378-48EE-81DB-D80ABF08CAFF}"/>
                </a:ext>
              </a:extLst>
            </p:cNvPr>
            <p:cNvSpPr/>
            <p:nvPr/>
          </p:nvSpPr>
          <p:spPr>
            <a:xfrm>
              <a:off x="2018850" y="1908569"/>
              <a:ext cx="1230415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Traído por cliente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82" name="Rectángulo 81">
              <a:extLst>
                <a:ext uri="{FF2B5EF4-FFF2-40B4-BE49-F238E27FC236}">
                  <a16:creationId xmlns:a16="http://schemas.microsoft.com/office/drawing/2014/main" id="{C6BA340D-8998-4AB9-89C7-B008C984CE74}"/>
                </a:ext>
              </a:extLst>
            </p:cNvPr>
            <p:cNvSpPr/>
            <p:nvPr/>
          </p:nvSpPr>
          <p:spPr>
            <a:xfrm>
              <a:off x="3114635" y="2000787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85" name="Rectángulo 84">
              <a:extLst>
                <a:ext uri="{FF2B5EF4-FFF2-40B4-BE49-F238E27FC236}">
                  <a16:creationId xmlns:a16="http://schemas.microsoft.com/office/drawing/2014/main" id="{E804BDC5-B8E3-4BEE-B9A1-7A7F9FE1772F}"/>
                </a:ext>
              </a:extLst>
            </p:cNvPr>
            <p:cNvSpPr/>
            <p:nvPr/>
          </p:nvSpPr>
          <p:spPr>
            <a:xfrm>
              <a:off x="3194974" y="1908569"/>
              <a:ext cx="152123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Comprado por uno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pic>
        <p:nvPicPr>
          <p:cNvPr id="86" name="Imagen 85">
            <a:extLst>
              <a:ext uri="{FF2B5EF4-FFF2-40B4-BE49-F238E27FC236}">
                <a16:creationId xmlns:a16="http://schemas.microsoft.com/office/drawing/2014/main" id="{5E40D706-1789-41B8-8B26-B918DFB9E15B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203" t="66278" r="8673" b="23356"/>
          <a:stretch/>
        </p:blipFill>
        <p:spPr>
          <a:xfrm>
            <a:off x="420002" y="5572807"/>
            <a:ext cx="4301657" cy="745544"/>
          </a:xfrm>
          <a:prstGeom prst="rect">
            <a:avLst/>
          </a:prstGeom>
        </p:spPr>
      </p:pic>
      <p:grpSp>
        <p:nvGrpSpPr>
          <p:cNvPr id="99" name="Grupo 98">
            <a:extLst>
              <a:ext uri="{FF2B5EF4-FFF2-40B4-BE49-F238E27FC236}">
                <a16:creationId xmlns:a16="http://schemas.microsoft.com/office/drawing/2014/main" id="{A495B0AB-2D8A-4029-A820-29583E476264}"/>
              </a:ext>
            </a:extLst>
          </p:cNvPr>
          <p:cNvGrpSpPr/>
          <p:nvPr/>
        </p:nvGrpSpPr>
        <p:grpSpPr>
          <a:xfrm>
            <a:off x="513886" y="6402346"/>
            <a:ext cx="4328637" cy="751470"/>
            <a:chOff x="507023" y="6357999"/>
            <a:chExt cx="4328637" cy="751470"/>
          </a:xfrm>
        </p:grpSpPr>
        <p:sp>
          <p:nvSpPr>
            <p:cNvPr id="88" name="Rectángulo 87">
              <a:extLst>
                <a:ext uri="{FF2B5EF4-FFF2-40B4-BE49-F238E27FC236}">
                  <a16:creationId xmlns:a16="http://schemas.microsoft.com/office/drawing/2014/main" id="{CABB359B-7FAA-4851-BFBB-C7E16CD1F9CA}"/>
                </a:ext>
              </a:extLst>
            </p:cNvPr>
            <p:cNvSpPr/>
            <p:nvPr/>
          </p:nvSpPr>
          <p:spPr>
            <a:xfrm>
              <a:off x="507023" y="6357999"/>
              <a:ext cx="1590222" cy="34394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6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Formas de Pago</a:t>
              </a:r>
              <a:endParaRPr lang="es-CL" sz="16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89" name="Rectángulo 88">
              <a:extLst>
                <a:ext uri="{FF2B5EF4-FFF2-40B4-BE49-F238E27FC236}">
                  <a16:creationId xmlns:a16="http://schemas.microsoft.com/office/drawing/2014/main" id="{5C3FB13F-67AB-4E67-B8DB-16F6AEF462D6}"/>
                </a:ext>
              </a:extLst>
            </p:cNvPr>
            <p:cNvSpPr/>
            <p:nvPr/>
          </p:nvSpPr>
          <p:spPr>
            <a:xfrm>
              <a:off x="508665" y="6755574"/>
              <a:ext cx="118105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Total a Pagar: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90" name="Conector recto 89">
              <a:extLst>
                <a:ext uri="{FF2B5EF4-FFF2-40B4-BE49-F238E27FC236}">
                  <a16:creationId xmlns:a16="http://schemas.microsoft.com/office/drawing/2014/main" id="{E991F5D5-602F-41C6-A05E-4F641BA735F5}"/>
                </a:ext>
              </a:extLst>
            </p:cNvPr>
            <p:cNvCxnSpPr>
              <a:cxnSpLocks/>
            </p:cNvCxnSpPr>
            <p:nvPr/>
          </p:nvCxnSpPr>
          <p:spPr>
            <a:xfrm>
              <a:off x="1405339" y="6956676"/>
              <a:ext cx="1125661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3" name="Rectángulo 92">
              <a:extLst>
                <a:ext uri="{FF2B5EF4-FFF2-40B4-BE49-F238E27FC236}">
                  <a16:creationId xmlns:a16="http://schemas.microsoft.com/office/drawing/2014/main" id="{6EBF0BAA-1830-4082-9014-C97DF0F57357}"/>
                </a:ext>
              </a:extLst>
            </p:cNvPr>
            <p:cNvSpPr/>
            <p:nvPr/>
          </p:nvSpPr>
          <p:spPr>
            <a:xfrm>
              <a:off x="2618328" y="6480608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94" name="Rectángulo 93">
              <a:extLst>
                <a:ext uri="{FF2B5EF4-FFF2-40B4-BE49-F238E27FC236}">
                  <a16:creationId xmlns:a16="http://schemas.microsoft.com/office/drawing/2014/main" id="{6B27A875-5C49-4CE4-884A-53A0A9CD71C2}"/>
                </a:ext>
              </a:extLst>
            </p:cNvPr>
            <p:cNvSpPr/>
            <p:nvPr/>
          </p:nvSpPr>
          <p:spPr>
            <a:xfrm>
              <a:off x="2698547" y="6392360"/>
              <a:ext cx="213711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50% Adel</a:t>
              </a: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anto / 50% Entrega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5" name="Rectángulo 94">
              <a:extLst>
                <a:ext uri="{FF2B5EF4-FFF2-40B4-BE49-F238E27FC236}">
                  <a16:creationId xmlns:a16="http://schemas.microsoft.com/office/drawing/2014/main" id="{796D9CDE-CE6A-44BC-B977-018DBDB7ADB1}"/>
                </a:ext>
              </a:extLst>
            </p:cNvPr>
            <p:cNvSpPr/>
            <p:nvPr/>
          </p:nvSpPr>
          <p:spPr>
            <a:xfrm>
              <a:off x="2618327" y="6671604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96" name="Rectángulo 95">
              <a:extLst>
                <a:ext uri="{FF2B5EF4-FFF2-40B4-BE49-F238E27FC236}">
                  <a16:creationId xmlns:a16="http://schemas.microsoft.com/office/drawing/2014/main" id="{E1A9C05A-E9F5-40BA-9B89-F4925868A6E2}"/>
                </a:ext>
              </a:extLst>
            </p:cNvPr>
            <p:cNvSpPr/>
            <p:nvPr/>
          </p:nvSpPr>
          <p:spPr>
            <a:xfrm>
              <a:off x="2698547" y="6590190"/>
              <a:ext cx="125637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Tarjeta de Crédito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7" name="Rectángulo 96">
              <a:extLst>
                <a:ext uri="{FF2B5EF4-FFF2-40B4-BE49-F238E27FC236}">
                  <a16:creationId xmlns:a16="http://schemas.microsoft.com/office/drawing/2014/main" id="{FDB9D3DA-79A0-4743-B169-42B0206C7917}"/>
                </a:ext>
              </a:extLst>
            </p:cNvPr>
            <p:cNvSpPr/>
            <p:nvPr/>
          </p:nvSpPr>
          <p:spPr>
            <a:xfrm>
              <a:off x="2734595" y="6796948"/>
              <a:ext cx="125637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Pago Completo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8" name="Rectángulo 97">
              <a:extLst>
                <a:ext uri="{FF2B5EF4-FFF2-40B4-BE49-F238E27FC236}">
                  <a16:creationId xmlns:a16="http://schemas.microsoft.com/office/drawing/2014/main" id="{C23ACB03-E850-4859-963B-A4D496E13724}"/>
                </a:ext>
              </a:extLst>
            </p:cNvPr>
            <p:cNvSpPr/>
            <p:nvPr/>
          </p:nvSpPr>
          <p:spPr>
            <a:xfrm>
              <a:off x="2618327" y="6872424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</p:grpSp>
      <p:sp>
        <p:nvSpPr>
          <p:cNvPr id="83" name="Rectángulo 82">
            <a:extLst>
              <a:ext uri="{FF2B5EF4-FFF2-40B4-BE49-F238E27FC236}">
                <a16:creationId xmlns:a16="http://schemas.microsoft.com/office/drawing/2014/main" id="{FF1B5714-D46E-4962-9BD8-8C3EB344E93F}"/>
              </a:ext>
            </a:extLst>
          </p:cNvPr>
          <p:cNvSpPr/>
          <p:nvPr/>
        </p:nvSpPr>
        <p:spPr>
          <a:xfrm>
            <a:off x="551357" y="63750"/>
            <a:ext cx="4148168" cy="107830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07000"/>
              </a:lnSpc>
              <a:spcAft>
                <a:spcPts val="726"/>
              </a:spcAft>
            </a:pPr>
            <a:r>
              <a:rPr lang="es-CL" sz="5988" dirty="0">
                <a:solidFill>
                  <a:schemeClr val="bg1"/>
                </a:solidFill>
                <a:latin typeface="Angelface" pitchFamily="50" charset="0"/>
                <a:ea typeface="Calibri" panose="020F0502020204030204" pitchFamily="34" charset="0"/>
                <a:cs typeface="Times New Roman" panose="02020603050405020304" pitchFamily="18" charset="0"/>
              </a:rPr>
              <a:t>Ordenes de Venta</a:t>
            </a:r>
            <a:endParaRPr lang="es-CL" sz="6532" dirty="0">
              <a:solidFill>
                <a:schemeClr val="bg1"/>
              </a:solidFill>
              <a:latin typeface="Angelface" pitchFamily="50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101" name="Rectángulo: esquinas redondeadas 100">
            <a:extLst>
              <a:ext uri="{FF2B5EF4-FFF2-40B4-BE49-F238E27FC236}">
                <a16:creationId xmlns:a16="http://schemas.microsoft.com/office/drawing/2014/main" id="{0A155951-9671-4EA6-9BA5-4894C98CB333}"/>
              </a:ext>
            </a:extLst>
          </p:cNvPr>
          <p:cNvSpPr/>
          <p:nvPr/>
        </p:nvSpPr>
        <p:spPr>
          <a:xfrm>
            <a:off x="473237" y="1582469"/>
            <a:ext cx="4223447" cy="604994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111" name="Rectángulo: esquinas redondeadas 110">
            <a:extLst>
              <a:ext uri="{FF2B5EF4-FFF2-40B4-BE49-F238E27FC236}">
                <a16:creationId xmlns:a16="http://schemas.microsoft.com/office/drawing/2014/main" id="{2F0F5CEE-A183-4B39-8715-F1C8F735566B}"/>
              </a:ext>
            </a:extLst>
          </p:cNvPr>
          <p:cNvSpPr/>
          <p:nvPr/>
        </p:nvSpPr>
        <p:spPr>
          <a:xfrm>
            <a:off x="524368" y="3850804"/>
            <a:ext cx="4115236" cy="1279658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113" name="Rectángulo: esquinas redondeadas 112">
            <a:extLst>
              <a:ext uri="{FF2B5EF4-FFF2-40B4-BE49-F238E27FC236}">
                <a16:creationId xmlns:a16="http://schemas.microsoft.com/office/drawing/2014/main" id="{907035ED-50C6-4207-BD92-D5027B05F656}"/>
              </a:ext>
            </a:extLst>
          </p:cNvPr>
          <p:cNvSpPr/>
          <p:nvPr/>
        </p:nvSpPr>
        <p:spPr>
          <a:xfrm>
            <a:off x="521789" y="6431097"/>
            <a:ext cx="4115236" cy="762266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</p:spTree>
    <p:extLst>
      <p:ext uri="{BB962C8B-B14F-4D97-AF65-F5344CB8AC3E}">
        <p14:creationId xmlns:p14="http://schemas.microsoft.com/office/powerpoint/2010/main" val="25278215"/>
      </p:ext>
    </p:extLst>
  </p:cSld>
  <p:clrMapOvr>
    <a:masterClrMapping/>
  </p:clrMapOvr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4" name="Imagen 113">
            <a:extLst>
              <a:ext uri="{FF2B5EF4-FFF2-40B4-BE49-F238E27FC236}">
                <a16:creationId xmlns:a16="http://schemas.microsoft.com/office/drawing/2014/main" id="{E2C72D66-3C05-40F4-818E-4CB8631B94FA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26633" t="9514" r="29569" b="27352"/>
          <a:stretch/>
        </p:blipFill>
        <p:spPr>
          <a:xfrm rot="16200000">
            <a:off x="2185505" y="-1998928"/>
            <a:ext cx="697876" cy="5068891"/>
          </a:xfrm>
          <a:prstGeom prst="rect">
            <a:avLst/>
          </a:prstGeom>
        </p:spPr>
      </p:pic>
      <p:sp>
        <p:nvSpPr>
          <p:cNvPr id="112" name="Rectángulo: esquinas redondeadas 111">
            <a:extLst>
              <a:ext uri="{FF2B5EF4-FFF2-40B4-BE49-F238E27FC236}">
                <a16:creationId xmlns:a16="http://schemas.microsoft.com/office/drawing/2014/main" id="{E115D612-3661-42A9-A486-91A7B88EA55F}"/>
              </a:ext>
            </a:extLst>
          </p:cNvPr>
          <p:cNvSpPr/>
          <p:nvPr/>
        </p:nvSpPr>
        <p:spPr>
          <a:xfrm>
            <a:off x="440504" y="6367648"/>
            <a:ext cx="4290148" cy="890633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110" name="Rectángulo: esquinas redondeadas 109">
            <a:extLst>
              <a:ext uri="{FF2B5EF4-FFF2-40B4-BE49-F238E27FC236}">
                <a16:creationId xmlns:a16="http://schemas.microsoft.com/office/drawing/2014/main" id="{9B78243E-FF09-471B-A928-593DCFE6BCF1}"/>
              </a:ext>
            </a:extLst>
          </p:cNvPr>
          <p:cNvSpPr/>
          <p:nvPr/>
        </p:nvSpPr>
        <p:spPr>
          <a:xfrm>
            <a:off x="440505" y="3776826"/>
            <a:ext cx="4290148" cy="1439386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84" name="Rectángulo: esquinas redondeadas 83">
            <a:extLst>
              <a:ext uri="{FF2B5EF4-FFF2-40B4-BE49-F238E27FC236}">
                <a16:creationId xmlns:a16="http://schemas.microsoft.com/office/drawing/2014/main" id="{AD7414DD-8DE6-45B8-8112-9BDDF0B186AF}"/>
              </a:ext>
            </a:extLst>
          </p:cNvPr>
          <p:cNvSpPr/>
          <p:nvPr/>
        </p:nvSpPr>
        <p:spPr>
          <a:xfrm>
            <a:off x="420001" y="1536627"/>
            <a:ext cx="4310651" cy="697874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2" name="Rectángulo: esquinas redondeadas 1">
            <a:extLst>
              <a:ext uri="{FF2B5EF4-FFF2-40B4-BE49-F238E27FC236}">
                <a16:creationId xmlns:a16="http://schemas.microsoft.com/office/drawing/2014/main" id="{99FF4510-806D-4AC7-8D73-69B355A697B8}"/>
              </a:ext>
            </a:extLst>
          </p:cNvPr>
          <p:cNvSpPr/>
          <p:nvPr/>
        </p:nvSpPr>
        <p:spPr>
          <a:xfrm>
            <a:off x="1308997" y="1142665"/>
            <a:ext cx="1021080" cy="217998"/>
          </a:xfrm>
          <a:prstGeom prst="roundRect">
            <a:avLst>
              <a:gd name="adj" fmla="val 0"/>
            </a:avLst>
          </a:prstGeom>
          <a:noFill/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4" name="Rectángulo 3">
            <a:extLst>
              <a:ext uri="{FF2B5EF4-FFF2-40B4-BE49-F238E27FC236}">
                <a16:creationId xmlns:a16="http://schemas.microsoft.com/office/drawing/2014/main" id="{2AFB77A1-E7B9-4F47-9144-3CC7BDF7EE3D}"/>
              </a:ext>
            </a:extLst>
          </p:cNvPr>
          <p:cNvSpPr/>
          <p:nvPr/>
        </p:nvSpPr>
        <p:spPr>
          <a:xfrm>
            <a:off x="440504" y="1056234"/>
            <a:ext cx="1021080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N.º Pedido</a:t>
            </a:r>
            <a:endParaRPr lang="es-CL" dirty="0">
              <a:effectLst/>
              <a:latin typeface="Akazan Lt" panose="02000506020000020003" pitchFamily="2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5" name="Rectángulo: esquinas redondeadas 4">
            <a:extLst>
              <a:ext uri="{FF2B5EF4-FFF2-40B4-BE49-F238E27FC236}">
                <a16:creationId xmlns:a16="http://schemas.microsoft.com/office/drawing/2014/main" id="{2842A9BB-0E44-4F1E-97DD-EF7322732B51}"/>
              </a:ext>
            </a:extLst>
          </p:cNvPr>
          <p:cNvSpPr/>
          <p:nvPr/>
        </p:nvSpPr>
        <p:spPr>
          <a:xfrm>
            <a:off x="3675604" y="1142059"/>
            <a:ext cx="1021080" cy="217998"/>
          </a:xfrm>
          <a:prstGeom prst="roundRect">
            <a:avLst>
              <a:gd name="adj" fmla="val 0"/>
            </a:avLst>
          </a:prstGeom>
          <a:noFill/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6" name="Rectángulo 5">
            <a:extLst>
              <a:ext uri="{FF2B5EF4-FFF2-40B4-BE49-F238E27FC236}">
                <a16:creationId xmlns:a16="http://schemas.microsoft.com/office/drawing/2014/main" id="{7F3D37A6-278E-4B2C-8776-6E7C1A84784E}"/>
              </a:ext>
            </a:extLst>
          </p:cNvPr>
          <p:cNvSpPr/>
          <p:nvPr/>
        </p:nvSpPr>
        <p:spPr>
          <a:xfrm>
            <a:off x="3079506" y="1063864"/>
            <a:ext cx="1021080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Fecha</a:t>
            </a:r>
          </a:p>
        </p:txBody>
      </p:sp>
      <p:grpSp>
        <p:nvGrpSpPr>
          <p:cNvPr id="17" name="Grupo 16">
            <a:extLst>
              <a:ext uri="{FF2B5EF4-FFF2-40B4-BE49-F238E27FC236}">
                <a16:creationId xmlns:a16="http://schemas.microsoft.com/office/drawing/2014/main" id="{A1221EF0-FDFE-48C3-A647-6370BEFC3A9F}"/>
              </a:ext>
            </a:extLst>
          </p:cNvPr>
          <p:cNvGrpSpPr/>
          <p:nvPr/>
        </p:nvGrpSpPr>
        <p:grpSpPr>
          <a:xfrm>
            <a:off x="428996" y="1535416"/>
            <a:ext cx="4190338" cy="715275"/>
            <a:chOff x="461175" y="1120552"/>
            <a:chExt cx="4190338" cy="715275"/>
          </a:xfrm>
        </p:grpSpPr>
        <p:sp>
          <p:nvSpPr>
            <p:cNvPr id="8" name="Rectángulo 7">
              <a:extLst>
                <a:ext uri="{FF2B5EF4-FFF2-40B4-BE49-F238E27FC236}">
                  <a16:creationId xmlns:a16="http://schemas.microsoft.com/office/drawing/2014/main" id="{9A52EE84-0DE8-4F26-AD5E-3CE20593F425}"/>
                </a:ext>
              </a:extLst>
            </p:cNvPr>
            <p:cNvSpPr/>
            <p:nvPr/>
          </p:nvSpPr>
          <p:spPr>
            <a:xfrm>
              <a:off x="477077" y="1120552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Cliente: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" name="Rectángulo 8">
              <a:extLst>
                <a:ext uri="{FF2B5EF4-FFF2-40B4-BE49-F238E27FC236}">
                  <a16:creationId xmlns:a16="http://schemas.microsoft.com/office/drawing/2014/main" id="{0293D1B7-439B-4947-A5F0-41627F3784A1}"/>
                </a:ext>
              </a:extLst>
            </p:cNvPr>
            <p:cNvSpPr/>
            <p:nvPr/>
          </p:nvSpPr>
          <p:spPr>
            <a:xfrm>
              <a:off x="461175" y="1452518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Teléfono: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10" name="Rectángulo 9">
              <a:extLst>
                <a:ext uri="{FF2B5EF4-FFF2-40B4-BE49-F238E27FC236}">
                  <a16:creationId xmlns:a16="http://schemas.microsoft.com/office/drawing/2014/main" id="{18CEE0AE-BC72-4F64-89A2-783C42213717}"/>
                </a:ext>
              </a:extLst>
            </p:cNvPr>
            <p:cNvSpPr/>
            <p:nvPr/>
          </p:nvSpPr>
          <p:spPr>
            <a:xfrm>
              <a:off x="2542395" y="1460468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Celular: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12" name="Conector recto 11">
              <a:extLst>
                <a:ext uri="{FF2B5EF4-FFF2-40B4-BE49-F238E27FC236}">
                  <a16:creationId xmlns:a16="http://schemas.microsoft.com/office/drawing/2014/main" id="{44FD2E21-B38E-48E6-8AF0-3E3DE6E69487}"/>
                </a:ext>
              </a:extLst>
            </p:cNvPr>
            <p:cNvCxnSpPr/>
            <p:nvPr/>
          </p:nvCxnSpPr>
          <p:spPr>
            <a:xfrm>
              <a:off x="1089328" y="1380954"/>
              <a:ext cx="3562185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Conector recto 12">
              <a:extLst>
                <a:ext uri="{FF2B5EF4-FFF2-40B4-BE49-F238E27FC236}">
                  <a16:creationId xmlns:a16="http://schemas.microsoft.com/office/drawing/2014/main" id="{FF0615F5-297B-42CC-9227-B689F664423A}"/>
                </a:ext>
              </a:extLst>
            </p:cNvPr>
            <p:cNvCxnSpPr>
              <a:cxnSpLocks/>
            </p:cNvCxnSpPr>
            <p:nvPr/>
          </p:nvCxnSpPr>
          <p:spPr>
            <a:xfrm>
              <a:off x="1194019" y="1700333"/>
              <a:ext cx="1348376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" name="Conector recto 14">
              <a:extLst>
                <a:ext uri="{FF2B5EF4-FFF2-40B4-BE49-F238E27FC236}">
                  <a16:creationId xmlns:a16="http://schemas.microsoft.com/office/drawing/2014/main" id="{BD48C7B8-5CAC-4F82-9216-C8AB344C1EF2}"/>
                </a:ext>
              </a:extLst>
            </p:cNvPr>
            <p:cNvCxnSpPr>
              <a:cxnSpLocks/>
            </p:cNvCxnSpPr>
            <p:nvPr/>
          </p:nvCxnSpPr>
          <p:spPr>
            <a:xfrm>
              <a:off x="3228230" y="1700333"/>
              <a:ext cx="1423283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7" name="Grupo 26">
            <a:extLst>
              <a:ext uri="{FF2B5EF4-FFF2-40B4-BE49-F238E27FC236}">
                <a16:creationId xmlns:a16="http://schemas.microsoft.com/office/drawing/2014/main" id="{D011FB4B-7475-4BE9-A358-6DA41A8D12AD}"/>
              </a:ext>
            </a:extLst>
          </p:cNvPr>
          <p:cNvGrpSpPr/>
          <p:nvPr/>
        </p:nvGrpSpPr>
        <p:grpSpPr>
          <a:xfrm>
            <a:off x="899417" y="2332501"/>
            <a:ext cx="3359980" cy="319046"/>
            <a:chOff x="864702" y="1908569"/>
            <a:chExt cx="3359980" cy="319046"/>
          </a:xfrm>
        </p:grpSpPr>
        <p:sp>
          <p:nvSpPr>
            <p:cNvPr id="19" name="Rectángulo: esquinas redondeadas 18">
              <a:extLst>
                <a:ext uri="{FF2B5EF4-FFF2-40B4-BE49-F238E27FC236}">
                  <a16:creationId xmlns:a16="http://schemas.microsoft.com/office/drawing/2014/main" id="{90C1F828-0023-4BD0-AE55-1A1D3BABD5CA}"/>
                </a:ext>
              </a:extLst>
            </p:cNvPr>
            <p:cNvSpPr/>
            <p:nvPr/>
          </p:nvSpPr>
          <p:spPr>
            <a:xfrm>
              <a:off x="888509" y="1931042"/>
              <a:ext cx="3336173" cy="267576"/>
            </a:xfrm>
            <a:prstGeom prst="roundRect">
              <a:avLst>
                <a:gd name="adj" fmla="val 3808"/>
              </a:avLst>
            </a:prstGeom>
            <a:solidFill>
              <a:srgbClr val="E5EBF7"/>
            </a:solidFill>
            <a:ln w="6350"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20" name="Rectángulo 19">
              <a:extLst>
                <a:ext uri="{FF2B5EF4-FFF2-40B4-BE49-F238E27FC236}">
                  <a16:creationId xmlns:a16="http://schemas.microsoft.com/office/drawing/2014/main" id="{56986F0A-658A-4DCF-8EF6-0F185C7C5060}"/>
                </a:ext>
              </a:extLst>
            </p:cNvPr>
            <p:cNvSpPr/>
            <p:nvPr/>
          </p:nvSpPr>
          <p:spPr>
            <a:xfrm>
              <a:off x="864702" y="1910995"/>
              <a:ext cx="140708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Tipo de Servicio: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21" name="Rectángulo 20">
              <a:extLst>
                <a:ext uri="{FF2B5EF4-FFF2-40B4-BE49-F238E27FC236}">
                  <a16:creationId xmlns:a16="http://schemas.microsoft.com/office/drawing/2014/main" id="{6492D76D-BD6D-4616-9DE0-599FC92A6658}"/>
                </a:ext>
              </a:extLst>
            </p:cNvPr>
            <p:cNvSpPr/>
            <p:nvPr/>
          </p:nvSpPr>
          <p:spPr>
            <a:xfrm>
              <a:off x="1993616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2" name="Rectángulo 21">
              <a:extLst>
                <a:ext uri="{FF2B5EF4-FFF2-40B4-BE49-F238E27FC236}">
                  <a16:creationId xmlns:a16="http://schemas.microsoft.com/office/drawing/2014/main" id="{BE82BD38-E445-4696-A0AB-597A418C5665}"/>
                </a:ext>
              </a:extLst>
            </p:cNvPr>
            <p:cNvSpPr/>
            <p:nvPr/>
          </p:nvSpPr>
          <p:spPr>
            <a:xfrm>
              <a:off x="2072635" y="1908569"/>
              <a:ext cx="654616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Costura</a:t>
              </a:r>
            </a:p>
          </p:txBody>
        </p:sp>
        <p:sp>
          <p:nvSpPr>
            <p:cNvPr id="23" name="Rectángulo 22">
              <a:extLst>
                <a:ext uri="{FF2B5EF4-FFF2-40B4-BE49-F238E27FC236}">
                  <a16:creationId xmlns:a16="http://schemas.microsoft.com/office/drawing/2014/main" id="{68F4B250-3831-418F-BFC4-D431DBC2CA70}"/>
                </a:ext>
              </a:extLst>
            </p:cNvPr>
            <p:cNvSpPr/>
            <p:nvPr/>
          </p:nvSpPr>
          <p:spPr>
            <a:xfrm>
              <a:off x="2660329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4" name="Rectángulo 23">
              <a:extLst>
                <a:ext uri="{FF2B5EF4-FFF2-40B4-BE49-F238E27FC236}">
                  <a16:creationId xmlns:a16="http://schemas.microsoft.com/office/drawing/2014/main" id="{4AA89D6B-DBBA-402D-AEBE-71E144A67F00}"/>
                </a:ext>
              </a:extLst>
            </p:cNvPr>
            <p:cNvSpPr/>
            <p:nvPr/>
          </p:nvSpPr>
          <p:spPr>
            <a:xfrm>
              <a:off x="2750460" y="1915094"/>
              <a:ext cx="81676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Confección</a:t>
              </a:r>
            </a:p>
          </p:txBody>
        </p:sp>
        <p:sp>
          <p:nvSpPr>
            <p:cNvPr id="25" name="Rectángulo 24">
              <a:extLst>
                <a:ext uri="{FF2B5EF4-FFF2-40B4-BE49-F238E27FC236}">
                  <a16:creationId xmlns:a16="http://schemas.microsoft.com/office/drawing/2014/main" id="{E35C0224-B0B5-4F53-8A83-F99AB3741D53}"/>
                </a:ext>
              </a:extLst>
            </p:cNvPr>
            <p:cNvSpPr/>
            <p:nvPr/>
          </p:nvSpPr>
          <p:spPr>
            <a:xfrm>
              <a:off x="3522045" y="2000787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6" name="Rectángulo 25">
              <a:extLst>
                <a:ext uri="{FF2B5EF4-FFF2-40B4-BE49-F238E27FC236}">
                  <a16:creationId xmlns:a16="http://schemas.microsoft.com/office/drawing/2014/main" id="{6D0BC1E9-E235-4F61-AC23-ACA0B4CF88CA}"/>
                </a:ext>
              </a:extLst>
            </p:cNvPr>
            <p:cNvSpPr/>
            <p:nvPr/>
          </p:nvSpPr>
          <p:spPr>
            <a:xfrm>
              <a:off x="3612029" y="1915094"/>
              <a:ext cx="552402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Otros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sp>
        <p:nvSpPr>
          <p:cNvPr id="28" name="Rectángulo 27">
            <a:extLst>
              <a:ext uri="{FF2B5EF4-FFF2-40B4-BE49-F238E27FC236}">
                <a16:creationId xmlns:a16="http://schemas.microsoft.com/office/drawing/2014/main" id="{68588BD4-AE96-4CF9-9C4B-24A6D79FE99D}"/>
              </a:ext>
            </a:extLst>
          </p:cNvPr>
          <p:cNvSpPr/>
          <p:nvPr/>
        </p:nvSpPr>
        <p:spPr>
          <a:xfrm>
            <a:off x="354701" y="2633649"/>
            <a:ext cx="2183733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Descripción del Servicio:</a:t>
            </a:r>
            <a:endParaRPr lang="es-CL" dirty="0">
              <a:effectLst/>
              <a:latin typeface="Akazan Lt" panose="02000506020000020003" pitchFamily="2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pic>
        <p:nvPicPr>
          <p:cNvPr id="30" name="Imagen 29">
            <a:extLst>
              <a:ext uri="{FF2B5EF4-FFF2-40B4-BE49-F238E27FC236}">
                <a16:creationId xmlns:a16="http://schemas.microsoft.com/office/drawing/2014/main" id="{3E931A31-DC47-4A40-8DA9-8FC83A9306DD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203" t="66278" r="8673" b="23449"/>
          <a:stretch/>
        </p:blipFill>
        <p:spPr>
          <a:xfrm>
            <a:off x="440505" y="2944813"/>
            <a:ext cx="4301657" cy="738769"/>
          </a:xfrm>
          <a:prstGeom prst="rect">
            <a:avLst/>
          </a:prstGeom>
        </p:spPr>
      </p:pic>
      <p:grpSp>
        <p:nvGrpSpPr>
          <p:cNvPr id="76" name="Grupo 75">
            <a:extLst>
              <a:ext uri="{FF2B5EF4-FFF2-40B4-BE49-F238E27FC236}">
                <a16:creationId xmlns:a16="http://schemas.microsoft.com/office/drawing/2014/main" id="{EBD2F4EC-A8BF-4680-A871-AD5F1ACFA33A}"/>
              </a:ext>
            </a:extLst>
          </p:cNvPr>
          <p:cNvGrpSpPr/>
          <p:nvPr/>
        </p:nvGrpSpPr>
        <p:grpSpPr>
          <a:xfrm>
            <a:off x="513147" y="3825721"/>
            <a:ext cx="4187950" cy="1277269"/>
            <a:chOff x="425691" y="4023521"/>
            <a:chExt cx="4187950" cy="1277269"/>
          </a:xfrm>
        </p:grpSpPr>
        <p:sp>
          <p:nvSpPr>
            <p:cNvPr id="39" name="Rectángulo 38">
              <a:extLst>
                <a:ext uri="{FF2B5EF4-FFF2-40B4-BE49-F238E27FC236}">
                  <a16:creationId xmlns:a16="http://schemas.microsoft.com/office/drawing/2014/main" id="{02E4A93C-8F9C-4884-B2B6-80528735D3E3}"/>
                </a:ext>
              </a:extLst>
            </p:cNvPr>
            <p:cNvSpPr/>
            <p:nvPr/>
          </p:nvSpPr>
          <p:spPr>
            <a:xfrm>
              <a:off x="425691" y="4023521"/>
              <a:ext cx="118105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Ficha de Medidas</a:t>
              </a:r>
            </a:p>
          </p:txBody>
        </p:sp>
        <p:sp>
          <p:nvSpPr>
            <p:cNvPr id="41" name="Rectángulo 40">
              <a:extLst>
                <a:ext uri="{FF2B5EF4-FFF2-40B4-BE49-F238E27FC236}">
                  <a16:creationId xmlns:a16="http://schemas.microsoft.com/office/drawing/2014/main" id="{92B9E128-7B4C-45E7-9BA8-B9EA85687B92}"/>
                </a:ext>
              </a:extLst>
            </p:cNvPr>
            <p:cNvSpPr/>
            <p:nvPr/>
          </p:nvSpPr>
          <p:spPr>
            <a:xfrm>
              <a:off x="754528" y="4254831"/>
              <a:ext cx="66475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H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ombros</a:t>
              </a:r>
            </a:p>
          </p:txBody>
        </p:sp>
        <p:grpSp>
          <p:nvGrpSpPr>
            <p:cNvPr id="53" name="Grupo 52">
              <a:extLst>
                <a:ext uri="{FF2B5EF4-FFF2-40B4-BE49-F238E27FC236}">
                  <a16:creationId xmlns:a16="http://schemas.microsoft.com/office/drawing/2014/main" id="{F280F20A-CEEA-4B75-946C-268CF551042A}"/>
                </a:ext>
              </a:extLst>
            </p:cNvPr>
            <p:cNvGrpSpPr/>
            <p:nvPr/>
          </p:nvGrpSpPr>
          <p:grpSpPr>
            <a:xfrm>
              <a:off x="499785" y="4324233"/>
              <a:ext cx="319496" cy="903494"/>
              <a:chOff x="499785" y="4324233"/>
              <a:chExt cx="319496" cy="903494"/>
            </a:xfrm>
          </p:grpSpPr>
          <p:sp>
            <p:nvSpPr>
              <p:cNvPr id="40" name="Rectángulo 39">
                <a:extLst>
                  <a:ext uri="{FF2B5EF4-FFF2-40B4-BE49-F238E27FC236}">
                    <a16:creationId xmlns:a16="http://schemas.microsoft.com/office/drawing/2014/main" id="{E47B04F6-4E0C-443A-9D7F-51CC3A6E8167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 dirty="0"/>
              </a:p>
            </p:txBody>
          </p:sp>
          <p:sp>
            <p:nvSpPr>
              <p:cNvPr id="42" name="Rectángulo 41">
                <a:extLst>
                  <a:ext uri="{FF2B5EF4-FFF2-40B4-BE49-F238E27FC236}">
                    <a16:creationId xmlns:a16="http://schemas.microsoft.com/office/drawing/2014/main" id="{E0D8D7D1-E8A9-477D-BB59-7D4037A10AD8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3" name="Rectángulo 42">
                <a:extLst>
                  <a:ext uri="{FF2B5EF4-FFF2-40B4-BE49-F238E27FC236}">
                    <a16:creationId xmlns:a16="http://schemas.microsoft.com/office/drawing/2014/main" id="{F11EEA12-BB2F-4295-96AC-15AABB2EB594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4" name="Rectángulo 43">
                <a:extLst>
                  <a:ext uri="{FF2B5EF4-FFF2-40B4-BE49-F238E27FC236}">
                    <a16:creationId xmlns:a16="http://schemas.microsoft.com/office/drawing/2014/main" id="{4CA8619C-54F1-4E1B-8AD0-2AB97850AF39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5" name="Rectángulo 44">
                <a:extLst>
                  <a:ext uri="{FF2B5EF4-FFF2-40B4-BE49-F238E27FC236}">
                    <a16:creationId xmlns:a16="http://schemas.microsoft.com/office/drawing/2014/main" id="{A892E23F-412E-4C2B-BF07-19DEFB875F6D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48" name="Rectángulo 47">
              <a:extLst>
                <a:ext uri="{FF2B5EF4-FFF2-40B4-BE49-F238E27FC236}">
                  <a16:creationId xmlns:a16="http://schemas.microsoft.com/office/drawing/2014/main" id="{F61B7A8A-9FD8-4CD0-98C1-D19A7D442815}"/>
                </a:ext>
              </a:extLst>
            </p:cNvPr>
            <p:cNvSpPr/>
            <p:nvPr/>
          </p:nvSpPr>
          <p:spPr>
            <a:xfrm>
              <a:off x="754528" y="4446790"/>
              <a:ext cx="66475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Busto</a:t>
              </a:r>
            </a:p>
          </p:txBody>
        </p:sp>
        <p:sp>
          <p:nvSpPr>
            <p:cNvPr id="49" name="Rectángulo 48">
              <a:extLst>
                <a:ext uri="{FF2B5EF4-FFF2-40B4-BE49-F238E27FC236}">
                  <a16:creationId xmlns:a16="http://schemas.microsoft.com/office/drawing/2014/main" id="{CB2C72A1-AB47-4A03-B163-24BB2C1F201C}"/>
                </a:ext>
              </a:extLst>
            </p:cNvPr>
            <p:cNvSpPr/>
            <p:nvPr/>
          </p:nvSpPr>
          <p:spPr>
            <a:xfrm>
              <a:off x="754528" y="4627222"/>
              <a:ext cx="934027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Larg</a:t>
              </a: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 Espalda</a:t>
              </a:r>
            </a:p>
          </p:txBody>
        </p:sp>
        <p:sp>
          <p:nvSpPr>
            <p:cNvPr id="50" name="Rectángulo 49">
              <a:extLst>
                <a:ext uri="{FF2B5EF4-FFF2-40B4-BE49-F238E27FC236}">
                  <a16:creationId xmlns:a16="http://schemas.microsoft.com/office/drawing/2014/main" id="{C5BC14CB-F47E-4D58-8F68-DDE41F381913}"/>
                </a:ext>
              </a:extLst>
            </p:cNvPr>
            <p:cNvSpPr/>
            <p:nvPr/>
          </p:nvSpPr>
          <p:spPr>
            <a:xfrm>
              <a:off x="754528" y="4819750"/>
              <a:ext cx="934027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Busto</a:t>
              </a:r>
            </a:p>
          </p:txBody>
        </p:sp>
        <p:sp>
          <p:nvSpPr>
            <p:cNvPr id="52" name="Rectángulo 51">
              <a:extLst>
                <a:ext uri="{FF2B5EF4-FFF2-40B4-BE49-F238E27FC236}">
                  <a16:creationId xmlns:a16="http://schemas.microsoft.com/office/drawing/2014/main" id="{39884370-F146-4FD9-9DE4-63D0F5CF1CFD}"/>
                </a:ext>
              </a:extLst>
            </p:cNvPr>
            <p:cNvSpPr/>
            <p:nvPr/>
          </p:nvSpPr>
          <p:spPr>
            <a:xfrm>
              <a:off x="763644" y="5019073"/>
              <a:ext cx="54205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</a:t>
              </a:r>
            </a:p>
          </p:txBody>
        </p:sp>
        <p:grpSp>
          <p:nvGrpSpPr>
            <p:cNvPr id="54" name="Grupo 53">
              <a:extLst>
                <a:ext uri="{FF2B5EF4-FFF2-40B4-BE49-F238E27FC236}">
                  <a16:creationId xmlns:a16="http://schemas.microsoft.com/office/drawing/2014/main" id="{899D3852-9FE5-4802-ABAC-63F149199D1B}"/>
                </a:ext>
              </a:extLst>
            </p:cNvPr>
            <p:cNvGrpSpPr/>
            <p:nvPr/>
          </p:nvGrpSpPr>
          <p:grpSpPr>
            <a:xfrm>
              <a:off x="1603520" y="4324233"/>
              <a:ext cx="319496" cy="903494"/>
              <a:chOff x="499785" y="4324233"/>
              <a:chExt cx="319496" cy="903494"/>
            </a:xfrm>
          </p:grpSpPr>
          <p:sp>
            <p:nvSpPr>
              <p:cNvPr id="55" name="Rectángulo 54">
                <a:extLst>
                  <a:ext uri="{FF2B5EF4-FFF2-40B4-BE49-F238E27FC236}">
                    <a16:creationId xmlns:a16="http://schemas.microsoft.com/office/drawing/2014/main" id="{B9500116-F8A0-4B60-A41D-DDA61DAD96E1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6" name="Rectángulo 55">
                <a:extLst>
                  <a:ext uri="{FF2B5EF4-FFF2-40B4-BE49-F238E27FC236}">
                    <a16:creationId xmlns:a16="http://schemas.microsoft.com/office/drawing/2014/main" id="{32936542-49CC-49B3-82EB-7BF61A120F45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7" name="Rectángulo 56">
                <a:extLst>
                  <a:ext uri="{FF2B5EF4-FFF2-40B4-BE49-F238E27FC236}">
                    <a16:creationId xmlns:a16="http://schemas.microsoft.com/office/drawing/2014/main" id="{8750774D-2064-4D64-A3A9-4DF20C839018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8" name="Rectángulo 57">
                <a:extLst>
                  <a:ext uri="{FF2B5EF4-FFF2-40B4-BE49-F238E27FC236}">
                    <a16:creationId xmlns:a16="http://schemas.microsoft.com/office/drawing/2014/main" id="{83283F80-022F-44A8-A5C5-F600B41761E0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9" name="Rectángulo 58">
                <a:extLst>
                  <a:ext uri="{FF2B5EF4-FFF2-40B4-BE49-F238E27FC236}">
                    <a16:creationId xmlns:a16="http://schemas.microsoft.com/office/drawing/2014/main" id="{B3B65F57-430F-44F5-B56A-77EC86B78C32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60" name="Rectángulo 59">
              <a:extLst>
                <a:ext uri="{FF2B5EF4-FFF2-40B4-BE49-F238E27FC236}">
                  <a16:creationId xmlns:a16="http://schemas.microsoft.com/office/drawing/2014/main" id="{6466DA8E-C652-4658-9DE6-CC4010FF4254}"/>
                </a:ext>
              </a:extLst>
            </p:cNvPr>
            <p:cNvSpPr/>
            <p:nvPr/>
          </p:nvSpPr>
          <p:spPr>
            <a:xfrm>
              <a:off x="1857045" y="4249221"/>
              <a:ext cx="140225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Frente </a:t>
              </a:r>
            </a:p>
          </p:txBody>
        </p:sp>
        <p:sp>
          <p:nvSpPr>
            <p:cNvPr id="61" name="Rectángulo 60">
              <a:extLst>
                <a:ext uri="{FF2B5EF4-FFF2-40B4-BE49-F238E27FC236}">
                  <a16:creationId xmlns:a16="http://schemas.microsoft.com/office/drawing/2014/main" id="{31371062-0AD6-4B71-A228-5A8B2CD3F31E}"/>
                </a:ext>
              </a:extLst>
            </p:cNvPr>
            <p:cNvSpPr/>
            <p:nvPr/>
          </p:nvSpPr>
          <p:spPr>
            <a:xfrm>
              <a:off x="1857045" y="4448480"/>
              <a:ext cx="1327750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Costado</a:t>
              </a:r>
            </a:p>
          </p:txBody>
        </p:sp>
        <p:sp>
          <p:nvSpPr>
            <p:cNvPr id="62" name="Rectángulo 61">
              <a:extLst>
                <a:ext uri="{FF2B5EF4-FFF2-40B4-BE49-F238E27FC236}">
                  <a16:creationId xmlns:a16="http://schemas.microsoft.com/office/drawing/2014/main" id="{5A4E51EF-8D78-4EC7-9B0F-BE0BEA9BB197}"/>
                </a:ext>
              </a:extLst>
            </p:cNvPr>
            <p:cNvSpPr/>
            <p:nvPr/>
          </p:nvSpPr>
          <p:spPr>
            <a:xfrm>
              <a:off x="1867696" y="4627222"/>
              <a:ext cx="60857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Cadera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63" name="Rectángulo 62">
              <a:extLst>
                <a:ext uri="{FF2B5EF4-FFF2-40B4-BE49-F238E27FC236}">
                  <a16:creationId xmlns:a16="http://schemas.microsoft.com/office/drawing/2014/main" id="{14010947-628E-4464-9589-CBFF26BCD86C}"/>
                </a:ext>
              </a:extLst>
            </p:cNvPr>
            <p:cNvSpPr/>
            <p:nvPr/>
          </p:nvSpPr>
          <p:spPr>
            <a:xfrm>
              <a:off x="1867696" y="4813319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Rodilla</a:t>
              </a:r>
            </a:p>
          </p:txBody>
        </p:sp>
        <p:sp>
          <p:nvSpPr>
            <p:cNvPr id="64" name="Rectángulo 63">
              <a:extLst>
                <a:ext uri="{FF2B5EF4-FFF2-40B4-BE49-F238E27FC236}">
                  <a16:creationId xmlns:a16="http://schemas.microsoft.com/office/drawing/2014/main" id="{B9F5A617-31DA-4B42-AA9F-20464752E28F}"/>
                </a:ext>
              </a:extLst>
            </p:cNvPr>
            <p:cNvSpPr/>
            <p:nvPr/>
          </p:nvSpPr>
          <p:spPr>
            <a:xfrm>
              <a:off x="1862655" y="5016100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Rodilla</a:t>
              </a:r>
            </a:p>
          </p:txBody>
        </p:sp>
        <p:grpSp>
          <p:nvGrpSpPr>
            <p:cNvPr id="65" name="Grupo 64">
              <a:extLst>
                <a:ext uri="{FF2B5EF4-FFF2-40B4-BE49-F238E27FC236}">
                  <a16:creationId xmlns:a16="http://schemas.microsoft.com/office/drawing/2014/main" id="{320CD5EF-93F7-494C-8D7A-6A0B8DEABED7}"/>
                </a:ext>
              </a:extLst>
            </p:cNvPr>
            <p:cNvGrpSpPr/>
            <p:nvPr/>
          </p:nvGrpSpPr>
          <p:grpSpPr>
            <a:xfrm>
              <a:off x="3122565" y="4330398"/>
              <a:ext cx="319496" cy="903494"/>
              <a:chOff x="499785" y="4324233"/>
              <a:chExt cx="319496" cy="903494"/>
            </a:xfrm>
          </p:grpSpPr>
          <p:sp>
            <p:nvSpPr>
              <p:cNvPr id="66" name="Rectángulo 65">
                <a:extLst>
                  <a:ext uri="{FF2B5EF4-FFF2-40B4-BE49-F238E27FC236}">
                    <a16:creationId xmlns:a16="http://schemas.microsoft.com/office/drawing/2014/main" id="{F5AFC7C4-3C8D-4234-9F99-591641CB149C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7" name="Rectángulo 66">
                <a:extLst>
                  <a:ext uri="{FF2B5EF4-FFF2-40B4-BE49-F238E27FC236}">
                    <a16:creationId xmlns:a16="http://schemas.microsoft.com/office/drawing/2014/main" id="{672EC4D9-7968-40EF-8E37-0AB1B0B57B4D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8" name="Rectángulo 67">
                <a:extLst>
                  <a:ext uri="{FF2B5EF4-FFF2-40B4-BE49-F238E27FC236}">
                    <a16:creationId xmlns:a16="http://schemas.microsoft.com/office/drawing/2014/main" id="{79992F34-89A5-437A-A008-60DF00CD58FB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9" name="Rectángulo 68">
                <a:extLst>
                  <a:ext uri="{FF2B5EF4-FFF2-40B4-BE49-F238E27FC236}">
                    <a16:creationId xmlns:a16="http://schemas.microsoft.com/office/drawing/2014/main" id="{5A44A7C8-1EF2-4BA3-A253-805C71A8205A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70" name="Rectángulo 69">
                <a:extLst>
                  <a:ext uri="{FF2B5EF4-FFF2-40B4-BE49-F238E27FC236}">
                    <a16:creationId xmlns:a16="http://schemas.microsoft.com/office/drawing/2014/main" id="{9FCEB1F4-D108-40F4-9C61-46A7811EF12A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71" name="Rectángulo 70">
              <a:extLst>
                <a:ext uri="{FF2B5EF4-FFF2-40B4-BE49-F238E27FC236}">
                  <a16:creationId xmlns:a16="http://schemas.microsoft.com/office/drawing/2014/main" id="{7667203C-F86F-4632-8695-E8C8F777376B}"/>
                </a:ext>
              </a:extLst>
            </p:cNvPr>
            <p:cNvSpPr/>
            <p:nvPr/>
          </p:nvSpPr>
          <p:spPr>
            <a:xfrm>
              <a:off x="3391445" y="4257235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Pantalones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2" name="Rectángulo 71">
              <a:extLst>
                <a:ext uri="{FF2B5EF4-FFF2-40B4-BE49-F238E27FC236}">
                  <a16:creationId xmlns:a16="http://schemas.microsoft.com/office/drawing/2014/main" id="{58BFB19A-50EB-45F1-A3CE-85D479F6FF63}"/>
                </a:ext>
              </a:extLst>
            </p:cNvPr>
            <p:cNvSpPr/>
            <p:nvPr/>
          </p:nvSpPr>
          <p:spPr>
            <a:xfrm>
              <a:off x="3392643" y="4443247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Falda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3" name="Rectángulo 72">
              <a:extLst>
                <a:ext uri="{FF2B5EF4-FFF2-40B4-BE49-F238E27FC236}">
                  <a16:creationId xmlns:a16="http://schemas.microsoft.com/office/drawing/2014/main" id="{1D61C0AB-6E23-4955-B604-F5425931A240}"/>
                </a:ext>
              </a:extLst>
            </p:cNvPr>
            <p:cNvSpPr/>
            <p:nvPr/>
          </p:nvSpPr>
          <p:spPr>
            <a:xfrm>
              <a:off x="3388231" y="4632248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Brazos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4" name="Rectángulo 73">
              <a:extLst>
                <a:ext uri="{FF2B5EF4-FFF2-40B4-BE49-F238E27FC236}">
                  <a16:creationId xmlns:a16="http://schemas.microsoft.com/office/drawing/2014/main" id="{82FFD66E-2E43-472B-9751-82F25D60E63F}"/>
                </a:ext>
              </a:extLst>
            </p:cNvPr>
            <p:cNvSpPr/>
            <p:nvPr/>
          </p:nvSpPr>
          <p:spPr>
            <a:xfrm>
              <a:off x="3391445" y="4824776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Brazos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5" name="Rectángulo 74">
              <a:extLst>
                <a:ext uri="{FF2B5EF4-FFF2-40B4-BE49-F238E27FC236}">
                  <a16:creationId xmlns:a16="http://schemas.microsoft.com/office/drawing/2014/main" id="{567DC8AA-44AB-4858-80A5-59093DB9B205}"/>
                </a:ext>
              </a:extLst>
            </p:cNvPr>
            <p:cNvSpPr/>
            <p:nvPr/>
          </p:nvSpPr>
          <p:spPr>
            <a:xfrm>
              <a:off x="3392014" y="5019687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Puños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77" name="Grupo 76">
            <a:extLst>
              <a:ext uri="{FF2B5EF4-FFF2-40B4-BE49-F238E27FC236}">
                <a16:creationId xmlns:a16="http://schemas.microsoft.com/office/drawing/2014/main" id="{E1C409F8-653D-4D9B-BD5A-C6F51AAA093A}"/>
              </a:ext>
            </a:extLst>
          </p:cNvPr>
          <p:cNvGrpSpPr/>
          <p:nvPr/>
        </p:nvGrpSpPr>
        <p:grpSpPr>
          <a:xfrm>
            <a:off x="827247" y="5284367"/>
            <a:ext cx="3869438" cy="314947"/>
            <a:chOff x="846774" y="1908569"/>
            <a:chExt cx="3869438" cy="314947"/>
          </a:xfrm>
        </p:grpSpPr>
        <p:sp>
          <p:nvSpPr>
            <p:cNvPr id="78" name="Rectángulo: esquinas redondeadas 77">
              <a:extLst>
                <a:ext uri="{FF2B5EF4-FFF2-40B4-BE49-F238E27FC236}">
                  <a16:creationId xmlns:a16="http://schemas.microsoft.com/office/drawing/2014/main" id="{2060D2E5-A165-4593-B293-BEB07BBA723F}"/>
                </a:ext>
              </a:extLst>
            </p:cNvPr>
            <p:cNvSpPr/>
            <p:nvPr/>
          </p:nvSpPr>
          <p:spPr>
            <a:xfrm>
              <a:off x="888509" y="1931042"/>
              <a:ext cx="3548063" cy="267576"/>
            </a:xfrm>
            <a:prstGeom prst="roundRect">
              <a:avLst>
                <a:gd name="adj" fmla="val 3808"/>
              </a:avLst>
            </a:prstGeom>
            <a:solidFill>
              <a:srgbClr val="E5EBF7"/>
            </a:solidFill>
            <a:ln w="6350"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79" name="Rectángulo 78">
              <a:extLst>
                <a:ext uri="{FF2B5EF4-FFF2-40B4-BE49-F238E27FC236}">
                  <a16:creationId xmlns:a16="http://schemas.microsoft.com/office/drawing/2014/main" id="{E7877A37-7626-4D32-BC91-E7815A0457B0}"/>
                </a:ext>
              </a:extLst>
            </p:cNvPr>
            <p:cNvSpPr/>
            <p:nvPr/>
          </p:nvSpPr>
          <p:spPr>
            <a:xfrm>
              <a:off x="846774" y="1910995"/>
              <a:ext cx="140708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Material Utilizado</a:t>
              </a:r>
            </a:p>
          </p:txBody>
        </p:sp>
        <p:sp>
          <p:nvSpPr>
            <p:cNvPr id="80" name="Rectángulo 79">
              <a:extLst>
                <a:ext uri="{FF2B5EF4-FFF2-40B4-BE49-F238E27FC236}">
                  <a16:creationId xmlns:a16="http://schemas.microsoft.com/office/drawing/2014/main" id="{EED52FFC-D234-4972-9362-CCA8BD8E1E1D}"/>
                </a:ext>
              </a:extLst>
            </p:cNvPr>
            <p:cNvSpPr/>
            <p:nvPr/>
          </p:nvSpPr>
          <p:spPr>
            <a:xfrm>
              <a:off x="1951784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81" name="Rectángulo 80">
              <a:extLst>
                <a:ext uri="{FF2B5EF4-FFF2-40B4-BE49-F238E27FC236}">
                  <a16:creationId xmlns:a16="http://schemas.microsoft.com/office/drawing/2014/main" id="{810D7B33-A378-48EE-81DB-D80ABF08CAFF}"/>
                </a:ext>
              </a:extLst>
            </p:cNvPr>
            <p:cNvSpPr/>
            <p:nvPr/>
          </p:nvSpPr>
          <p:spPr>
            <a:xfrm>
              <a:off x="2018850" y="1908569"/>
              <a:ext cx="1230415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Traído por cliente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82" name="Rectángulo 81">
              <a:extLst>
                <a:ext uri="{FF2B5EF4-FFF2-40B4-BE49-F238E27FC236}">
                  <a16:creationId xmlns:a16="http://schemas.microsoft.com/office/drawing/2014/main" id="{C6BA340D-8998-4AB9-89C7-B008C984CE74}"/>
                </a:ext>
              </a:extLst>
            </p:cNvPr>
            <p:cNvSpPr/>
            <p:nvPr/>
          </p:nvSpPr>
          <p:spPr>
            <a:xfrm>
              <a:off x="3114635" y="2000787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85" name="Rectángulo 84">
              <a:extLst>
                <a:ext uri="{FF2B5EF4-FFF2-40B4-BE49-F238E27FC236}">
                  <a16:creationId xmlns:a16="http://schemas.microsoft.com/office/drawing/2014/main" id="{E804BDC5-B8E3-4BEE-B9A1-7A7F9FE1772F}"/>
                </a:ext>
              </a:extLst>
            </p:cNvPr>
            <p:cNvSpPr/>
            <p:nvPr/>
          </p:nvSpPr>
          <p:spPr>
            <a:xfrm>
              <a:off x="3194974" y="1908569"/>
              <a:ext cx="152123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Comprado por uno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pic>
        <p:nvPicPr>
          <p:cNvPr id="86" name="Imagen 85">
            <a:extLst>
              <a:ext uri="{FF2B5EF4-FFF2-40B4-BE49-F238E27FC236}">
                <a16:creationId xmlns:a16="http://schemas.microsoft.com/office/drawing/2014/main" id="{5E40D706-1789-41B8-8B26-B918DFB9E15B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203" t="66278" r="8673" b="23356"/>
          <a:stretch/>
        </p:blipFill>
        <p:spPr>
          <a:xfrm>
            <a:off x="420002" y="5572807"/>
            <a:ext cx="4301657" cy="745544"/>
          </a:xfrm>
          <a:prstGeom prst="rect">
            <a:avLst/>
          </a:prstGeom>
        </p:spPr>
      </p:pic>
      <p:grpSp>
        <p:nvGrpSpPr>
          <p:cNvPr id="99" name="Grupo 98">
            <a:extLst>
              <a:ext uri="{FF2B5EF4-FFF2-40B4-BE49-F238E27FC236}">
                <a16:creationId xmlns:a16="http://schemas.microsoft.com/office/drawing/2014/main" id="{A495B0AB-2D8A-4029-A820-29583E476264}"/>
              </a:ext>
            </a:extLst>
          </p:cNvPr>
          <p:cNvGrpSpPr/>
          <p:nvPr/>
        </p:nvGrpSpPr>
        <p:grpSpPr>
          <a:xfrm>
            <a:off x="513886" y="6402346"/>
            <a:ext cx="4328637" cy="751470"/>
            <a:chOff x="507023" y="6357999"/>
            <a:chExt cx="4328637" cy="751470"/>
          </a:xfrm>
        </p:grpSpPr>
        <p:sp>
          <p:nvSpPr>
            <p:cNvPr id="88" name="Rectángulo 87">
              <a:extLst>
                <a:ext uri="{FF2B5EF4-FFF2-40B4-BE49-F238E27FC236}">
                  <a16:creationId xmlns:a16="http://schemas.microsoft.com/office/drawing/2014/main" id="{CABB359B-7FAA-4851-BFBB-C7E16CD1F9CA}"/>
                </a:ext>
              </a:extLst>
            </p:cNvPr>
            <p:cNvSpPr/>
            <p:nvPr/>
          </p:nvSpPr>
          <p:spPr>
            <a:xfrm>
              <a:off x="507023" y="6357999"/>
              <a:ext cx="1590222" cy="34394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6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Formas de Pago</a:t>
              </a:r>
              <a:endParaRPr lang="es-CL" sz="16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89" name="Rectángulo 88">
              <a:extLst>
                <a:ext uri="{FF2B5EF4-FFF2-40B4-BE49-F238E27FC236}">
                  <a16:creationId xmlns:a16="http://schemas.microsoft.com/office/drawing/2014/main" id="{5C3FB13F-67AB-4E67-B8DB-16F6AEF462D6}"/>
                </a:ext>
              </a:extLst>
            </p:cNvPr>
            <p:cNvSpPr/>
            <p:nvPr/>
          </p:nvSpPr>
          <p:spPr>
            <a:xfrm>
              <a:off x="508665" y="6755574"/>
              <a:ext cx="118105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Total a Pagar: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90" name="Conector recto 89">
              <a:extLst>
                <a:ext uri="{FF2B5EF4-FFF2-40B4-BE49-F238E27FC236}">
                  <a16:creationId xmlns:a16="http://schemas.microsoft.com/office/drawing/2014/main" id="{E991F5D5-602F-41C6-A05E-4F641BA735F5}"/>
                </a:ext>
              </a:extLst>
            </p:cNvPr>
            <p:cNvCxnSpPr>
              <a:cxnSpLocks/>
            </p:cNvCxnSpPr>
            <p:nvPr/>
          </p:nvCxnSpPr>
          <p:spPr>
            <a:xfrm>
              <a:off x="1405339" y="6956676"/>
              <a:ext cx="1125661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3" name="Rectángulo 92">
              <a:extLst>
                <a:ext uri="{FF2B5EF4-FFF2-40B4-BE49-F238E27FC236}">
                  <a16:creationId xmlns:a16="http://schemas.microsoft.com/office/drawing/2014/main" id="{6EBF0BAA-1830-4082-9014-C97DF0F57357}"/>
                </a:ext>
              </a:extLst>
            </p:cNvPr>
            <p:cNvSpPr/>
            <p:nvPr/>
          </p:nvSpPr>
          <p:spPr>
            <a:xfrm>
              <a:off x="2618328" y="6480608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94" name="Rectángulo 93">
              <a:extLst>
                <a:ext uri="{FF2B5EF4-FFF2-40B4-BE49-F238E27FC236}">
                  <a16:creationId xmlns:a16="http://schemas.microsoft.com/office/drawing/2014/main" id="{6B27A875-5C49-4CE4-884A-53A0A9CD71C2}"/>
                </a:ext>
              </a:extLst>
            </p:cNvPr>
            <p:cNvSpPr/>
            <p:nvPr/>
          </p:nvSpPr>
          <p:spPr>
            <a:xfrm>
              <a:off x="2698547" y="6392360"/>
              <a:ext cx="213711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50% Adel</a:t>
              </a: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anto / 50% Entrega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5" name="Rectángulo 94">
              <a:extLst>
                <a:ext uri="{FF2B5EF4-FFF2-40B4-BE49-F238E27FC236}">
                  <a16:creationId xmlns:a16="http://schemas.microsoft.com/office/drawing/2014/main" id="{796D9CDE-CE6A-44BC-B977-018DBDB7ADB1}"/>
                </a:ext>
              </a:extLst>
            </p:cNvPr>
            <p:cNvSpPr/>
            <p:nvPr/>
          </p:nvSpPr>
          <p:spPr>
            <a:xfrm>
              <a:off x="2618327" y="6671604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96" name="Rectángulo 95">
              <a:extLst>
                <a:ext uri="{FF2B5EF4-FFF2-40B4-BE49-F238E27FC236}">
                  <a16:creationId xmlns:a16="http://schemas.microsoft.com/office/drawing/2014/main" id="{E1A9C05A-E9F5-40BA-9B89-F4925868A6E2}"/>
                </a:ext>
              </a:extLst>
            </p:cNvPr>
            <p:cNvSpPr/>
            <p:nvPr/>
          </p:nvSpPr>
          <p:spPr>
            <a:xfrm>
              <a:off x="2698547" y="6590190"/>
              <a:ext cx="125637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Tarjeta de Crédito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7" name="Rectángulo 96">
              <a:extLst>
                <a:ext uri="{FF2B5EF4-FFF2-40B4-BE49-F238E27FC236}">
                  <a16:creationId xmlns:a16="http://schemas.microsoft.com/office/drawing/2014/main" id="{FDB9D3DA-79A0-4743-B169-42B0206C7917}"/>
                </a:ext>
              </a:extLst>
            </p:cNvPr>
            <p:cNvSpPr/>
            <p:nvPr/>
          </p:nvSpPr>
          <p:spPr>
            <a:xfrm>
              <a:off x="2734595" y="6796948"/>
              <a:ext cx="125637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Pago Completo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8" name="Rectángulo 97">
              <a:extLst>
                <a:ext uri="{FF2B5EF4-FFF2-40B4-BE49-F238E27FC236}">
                  <a16:creationId xmlns:a16="http://schemas.microsoft.com/office/drawing/2014/main" id="{C23ACB03-E850-4859-963B-A4D496E13724}"/>
                </a:ext>
              </a:extLst>
            </p:cNvPr>
            <p:cNvSpPr/>
            <p:nvPr/>
          </p:nvSpPr>
          <p:spPr>
            <a:xfrm>
              <a:off x="2618327" y="6872424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</p:grpSp>
      <p:sp>
        <p:nvSpPr>
          <p:cNvPr id="83" name="Rectángulo 82">
            <a:extLst>
              <a:ext uri="{FF2B5EF4-FFF2-40B4-BE49-F238E27FC236}">
                <a16:creationId xmlns:a16="http://schemas.microsoft.com/office/drawing/2014/main" id="{FF1B5714-D46E-4962-9BD8-8C3EB344E93F}"/>
              </a:ext>
            </a:extLst>
          </p:cNvPr>
          <p:cNvSpPr/>
          <p:nvPr/>
        </p:nvSpPr>
        <p:spPr>
          <a:xfrm>
            <a:off x="551357" y="63750"/>
            <a:ext cx="4148168" cy="107830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07000"/>
              </a:lnSpc>
              <a:spcAft>
                <a:spcPts val="726"/>
              </a:spcAft>
            </a:pPr>
            <a:r>
              <a:rPr lang="es-CL" sz="5988" dirty="0">
                <a:solidFill>
                  <a:schemeClr val="bg1"/>
                </a:solidFill>
                <a:latin typeface="Angelface" pitchFamily="50" charset="0"/>
                <a:ea typeface="Calibri" panose="020F0502020204030204" pitchFamily="34" charset="0"/>
                <a:cs typeface="Times New Roman" panose="02020603050405020304" pitchFamily="18" charset="0"/>
              </a:rPr>
              <a:t>Ordenes de Venta</a:t>
            </a:r>
            <a:endParaRPr lang="es-CL" sz="6532" dirty="0">
              <a:solidFill>
                <a:schemeClr val="bg1"/>
              </a:solidFill>
              <a:latin typeface="Angelface" pitchFamily="50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101" name="Rectángulo: esquinas redondeadas 100">
            <a:extLst>
              <a:ext uri="{FF2B5EF4-FFF2-40B4-BE49-F238E27FC236}">
                <a16:creationId xmlns:a16="http://schemas.microsoft.com/office/drawing/2014/main" id="{0A155951-9671-4EA6-9BA5-4894C98CB333}"/>
              </a:ext>
            </a:extLst>
          </p:cNvPr>
          <p:cNvSpPr/>
          <p:nvPr/>
        </p:nvSpPr>
        <p:spPr>
          <a:xfrm>
            <a:off x="473237" y="1582469"/>
            <a:ext cx="4223447" cy="604994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111" name="Rectángulo: esquinas redondeadas 110">
            <a:extLst>
              <a:ext uri="{FF2B5EF4-FFF2-40B4-BE49-F238E27FC236}">
                <a16:creationId xmlns:a16="http://schemas.microsoft.com/office/drawing/2014/main" id="{2F0F5CEE-A183-4B39-8715-F1C8F735566B}"/>
              </a:ext>
            </a:extLst>
          </p:cNvPr>
          <p:cNvSpPr/>
          <p:nvPr/>
        </p:nvSpPr>
        <p:spPr>
          <a:xfrm>
            <a:off x="524368" y="3850804"/>
            <a:ext cx="4115236" cy="1279658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113" name="Rectángulo: esquinas redondeadas 112">
            <a:extLst>
              <a:ext uri="{FF2B5EF4-FFF2-40B4-BE49-F238E27FC236}">
                <a16:creationId xmlns:a16="http://schemas.microsoft.com/office/drawing/2014/main" id="{907035ED-50C6-4207-BD92-D5027B05F656}"/>
              </a:ext>
            </a:extLst>
          </p:cNvPr>
          <p:cNvSpPr/>
          <p:nvPr/>
        </p:nvSpPr>
        <p:spPr>
          <a:xfrm>
            <a:off x="521789" y="6431097"/>
            <a:ext cx="4115236" cy="762266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</p:spTree>
    <p:extLst>
      <p:ext uri="{BB962C8B-B14F-4D97-AF65-F5344CB8AC3E}">
        <p14:creationId xmlns:p14="http://schemas.microsoft.com/office/powerpoint/2010/main" val="58021414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Imagen 3">
            <a:extLst>
              <a:ext uri="{FF2B5EF4-FFF2-40B4-BE49-F238E27FC236}">
                <a16:creationId xmlns:a16="http://schemas.microsoft.com/office/drawing/2014/main" id="{3B6E9DD4-43F5-4AB4-A10D-63CAFE8F680F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26633" t="9514" r="29569" b="27352"/>
          <a:stretch/>
        </p:blipFill>
        <p:spPr>
          <a:xfrm rot="16200000">
            <a:off x="2149115" y="-1890490"/>
            <a:ext cx="770655" cy="5068891"/>
          </a:xfrm>
          <a:prstGeom prst="rect">
            <a:avLst/>
          </a:prstGeom>
        </p:spPr>
      </p:pic>
      <p:sp>
        <p:nvSpPr>
          <p:cNvPr id="2" name="Rectángulo 1">
            <a:extLst>
              <a:ext uri="{FF2B5EF4-FFF2-40B4-BE49-F238E27FC236}">
                <a16:creationId xmlns:a16="http://schemas.microsoft.com/office/drawing/2014/main" id="{5FF4130D-8E24-4806-A055-2DA2400931F8}"/>
              </a:ext>
            </a:extLst>
          </p:cNvPr>
          <p:cNvSpPr/>
          <p:nvPr/>
        </p:nvSpPr>
        <p:spPr>
          <a:xfrm>
            <a:off x="460358" y="151294"/>
            <a:ext cx="4148168" cy="107830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07000"/>
              </a:lnSpc>
              <a:spcAft>
                <a:spcPts val="726"/>
              </a:spcAft>
            </a:pPr>
            <a:r>
              <a:rPr lang="es-CL" sz="5988" dirty="0">
                <a:solidFill>
                  <a:schemeClr val="bg1"/>
                </a:solidFill>
                <a:latin typeface="Angelface" pitchFamily="50" charset="0"/>
                <a:ea typeface="Calibri" panose="020F0502020204030204" pitchFamily="34" charset="0"/>
                <a:cs typeface="Times New Roman" panose="02020603050405020304" pitchFamily="18" charset="0"/>
              </a:rPr>
              <a:t>Notas Importantes</a:t>
            </a:r>
            <a:endParaRPr lang="es-CL" sz="6532" dirty="0">
              <a:solidFill>
                <a:schemeClr val="bg1"/>
              </a:solidFill>
              <a:latin typeface="Angelface" pitchFamily="50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pic>
        <p:nvPicPr>
          <p:cNvPr id="6" name="Imagen 5">
            <a:extLst>
              <a:ext uri="{FF2B5EF4-FFF2-40B4-BE49-F238E27FC236}">
                <a16:creationId xmlns:a16="http://schemas.microsoft.com/office/drawing/2014/main" id="{BD81768A-EDAA-4934-9777-5987DB4A149C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4681"/>
          <a:stretch/>
        </p:blipFill>
        <p:spPr>
          <a:xfrm>
            <a:off x="-3" y="1336936"/>
            <a:ext cx="5068888" cy="6135752"/>
          </a:xfrm>
          <a:prstGeom prst="rect">
            <a:avLst/>
          </a:prstGeom>
        </p:spPr>
      </p:pic>
      <p:grpSp>
        <p:nvGrpSpPr>
          <p:cNvPr id="15" name="Grupo 14">
            <a:extLst>
              <a:ext uri="{FF2B5EF4-FFF2-40B4-BE49-F238E27FC236}">
                <a16:creationId xmlns:a16="http://schemas.microsoft.com/office/drawing/2014/main" id="{BA7AEC23-A8DE-4454-B0E5-82F792EF3FE7}"/>
              </a:ext>
            </a:extLst>
          </p:cNvPr>
          <p:cNvGrpSpPr/>
          <p:nvPr/>
        </p:nvGrpSpPr>
        <p:grpSpPr>
          <a:xfrm>
            <a:off x="261115" y="1404690"/>
            <a:ext cx="838147" cy="763232"/>
            <a:chOff x="4086430" y="6492913"/>
            <a:chExt cx="838147" cy="763232"/>
          </a:xfrm>
        </p:grpSpPr>
        <p:pic>
          <p:nvPicPr>
            <p:cNvPr id="12" name="Imagen 11">
              <a:extLst>
                <a:ext uri="{FF2B5EF4-FFF2-40B4-BE49-F238E27FC236}">
                  <a16:creationId xmlns:a16="http://schemas.microsoft.com/office/drawing/2014/main" id="{4F7A3C5C-BBE5-4281-96C0-2394A41887FB}"/>
                </a:ext>
              </a:extLst>
            </p:cNvPr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 rot="17432542">
              <a:off x="4271630" y="6455101"/>
              <a:ext cx="615136" cy="690759"/>
            </a:xfrm>
            <a:prstGeom prst="rect">
              <a:avLst/>
            </a:prstGeom>
          </p:spPr>
        </p:pic>
        <p:pic>
          <p:nvPicPr>
            <p:cNvPr id="11" name="Imagen 10">
              <a:extLst>
                <a:ext uri="{FF2B5EF4-FFF2-40B4-BE49-F238E27FC236}">
                  <a16:creationId xmlns:a16="http://schemas.microsoft.com/office/drawing/2014/main" id="{1723F99B-1F55-4675-B804-4FA0B30A589A}"/>
                </a:ext>
              </a:extLst>
            </p:cNvPr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 rot="1860930">
              <a:off x="4291161" y="6848635"/>
              <a:ext cx="439875" cy="407510"/>
            </a:xfrm>
            <a:prstGeom prst="rect">
              <a:avLst/>
            </a:prstGeom>
          </p:spPr>
        </p:pic>
        <p:pic>
          <p:nvPicPr>
            <p:cNvPr id="10" name="Imagen 9">
              <a:extLst>
                <a:ext uri="{FF2B5EF4-FFF2-40B4-BE49-F238E27FC236}">
                  <a16:creationId xmlns:a16="http://schemas.microsoft.com/office/drawing/2014/main" id="{D939105C-F1C0-43D9-82EB-BD8290F8ECDC}"/>
                </a:ext>
              </a:extLst>
            </p:cNvPr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4086430" y="6708838"/>
              <a:ext cx="492767" cy="499152"/>
            </a:xfrm>
            <a:prstGeom prst="rect">
              <a:avLst/>
            </a:prstGeom>
          </p:spPr>
        </p:pic>
      </p:grpSp>
      <p:pic>
        <p:nvPicPr>
          <p:cNvPr id="14" name="Imagen 13">
            <a:extLst>
              <a:ext uri="{FF2B5EF4-FFF2-40B4-BE49-F238E27FC236}">
                <a16:creationId xmlns:a16="http://schemas.microsoft.com/office/drawing/2014/main" id="{7BDE9AF2-3376-4ED2-A499-992797E7FE6C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4291958" y="5130093"/>
            <a:ext cx="633136" cy="2313906"/>
          </a:xfrm>
          <a:prstGeom prst="rect">
            <a:avLst/>
          </a:prstGeom>
        </p:spPr>
      </p:pic>
      <p:pic>
        <p:nvPicPr>
          <p:cNvPr id="16" name="Imagen 15">
            <a:extLst>
              <a:ext uri="{FF2B5EF4-FFF2-40B4-BE49-F238E27FC236}">
                <a16:creationId xmlns:a16="http://schemas.microsoft.com/office/drawing/2014/main" id="{D7989835-0F92-45C8-82A6-647ECB83EC51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26633" t="9514" r="29569" b="27352"/>
          <a:stretch/>
        </p:blipFill>
        <p:spPr>
          <a:xfrm rot="16200000">
            <a:off x="2460388" y="4951172"/>
            <a:ext cx="148115" cy="506889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64471159"/>
      </p:ext>
    </p:extLst>
  </p:cSld>
  <p:clrMapOvr>
    <a:masterClrMapping/>
  </p:clrMapOvr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4" name="Imagen 113">
            <a:extLst>
              <a:ext uri="{FF2B5EF4-FFF2-40B4-BE49-F238E27FC236}">
                <a16:creationId xmlns:a16="http://schemas.microsoft.com/office/drawing/2014/main" id="{E2C72D66-3C05-40F4-818E-4CB8631B94FA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26633" t="9514" r="29569" b="27352"/>
          <a:stretch/>
        </p:blipFill>
        <p:spPr>
          <a:xfrm rot="16200000">
            <a:off x="2185505" y="-1998928"/>
            <a:ext cx="697876" cy="5068891"/>
          </a:xfrm>
          <a:prstGeom prst="rect">
            <a:avLst/>
          </a:prstGeom>
        </p:spPr>
      </p:pic>
      <p:sp>
        <p:nvSpPr>
          <p:cNvPr id="112" name="Rectángulo: esquinas redondeadas 111">
            <a:extLst>
              <a:ext uri="{FF2B5EF4-FFF2-40B4-BE49-F238E27FC236}">
                <a16:creationId xmlns:a16="http://schemas.microsoft.com/office/drawing/2014/main" id="{E115D612-3661-42A9-A486-91A7B88EA55F}"/>
              </a:ext>
            </a:extLst>
          </p:cNvPr>
          <p:cNvSpPr/>
          <p:nvPr/>
        </p:nvSpPr>
        <p:spPr>
          <a:xfrm>
            <a:off x="440504" y="6367648"/>
            <a:ext cx="4290148" cy="890633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110" name="Rectángulo: esquinas redondeadas 109">
            <a:extLst>
              <a:ext uri="{FF2B5EF4-FFF2-40B4-BE49-F238E27FC236}">
                <a16:creationId xmlns:a16="http://schemas.microsoft.com/office/drawing/2014/main" id="{9B78243E-FF09-471B-A928-593DCFE6BCF1}"/>
              </a:ext>
            </a:extLst>
          </p:cNvPr>
          <p:cNvSpPr/>
          <p:nvPr/>
        </p:nvSpPr>
        <p:spPr>
          <a:xfrm>
            <a:off x="440505" y="3776826"/>
            <a:ext cx="4290148" cy="1439386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84" name="Rectángulo: esquinas redondeadas 83">
            <a:extLst>
              <a:ext uri="{FF2B5EF4-FFF2-40B4-BE49-F238E27FC236}">
                <a16:creationId xmlns:a16="http://schemas.microsoft.com/office/drawing/2014/main" id="{AD7414DD-8DE6-45B8-8112-9BDDF0B186AF}"/>
              </a:ext>
            </a:extLst>
          </p:cNvPr>
          <p:cNvSpPr/>
          <p:nvPr/>
        </p:nvSpPr>
        <p:spPr>
          <a:xfrm>
            <a:off x="420001" y="1536627"/>
            <a:ext cx="4310651" cy="697874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2" name="Rectángulo: esquinas redondeadas 1">
            <a:extLst>
              <a:ext uri="{FF2B5EF4-FFF2-40B4-BE49-F238E27FC236}">
                <a16:creationId xmlns:a16="http://schemas.microsoft.com/office/drawing/2014/main" id="{99FF4510-806D-4AC7-8D73-69B355A697B8}"/>
              </a:ext>
            </a:extLst>
          </p:cNvPr>
          <p:cNvSpPr/>
          <p:nvPr/>
        </p:nvSpPr>
        <p:spPr>
          <a:xfrm>
            <a:off x="1308997" y="1142665"/>
            <a:ext cx="1021080" cy="217998"/>
          </a:xfrm>
          <a:prstGeom prst="roundRect">
            <a:avLst>
              <a:gd name="adj" fmla="val 0"/>
            </a:avLst>
          </a:prstGeom>
          <a:noFill/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4" name="Rectángulo 3">
            <a:extLst>
              <a:ext uri="{FF2B5EF4-FFF2-40B4-BE49-F238E27FC236}">
                <a16:creationId xmlns:a16="http://schemas.microsoft.com/office/drawing/2014/main" id="{2AFB77A1-E7B9-4F47-9144-3CC7BDF7EE3D}"/>
              </a:ext>
            </a:extLst>
          </p:cNvPr>
          <p:cNvSpPr/>
          <p:nvPr/>
        </p:nvSpPr>
        <p:spPr>
          <a:xfrm>
            <a:off x="440504" y="1056234"/>
            <a:ext cx="1021080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N.º Pedido</a:t>
            </a:r>
            <a:endParaRPr lang="es-CL" dirty="0">
              <a:effectLst/>
              <a:latin typeface="Akazan Lt" panose="02000506020000020003" pitchFamily="2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5" name="Rectángulo: esquinas redondeadas 4">
            <a:extLst>
              <a:ext uri="{FF2B5EF4-FFF2-40B4-BE49-F238E27FC236}">
                <a16:creationId xmlns:a16="http://schemas.microsoft.com/office/drawing/2014/main" id="{2842A9BB-0E44-4F1E-97DD-EF7322732B51}"/>
              </a:ext>
            </a:extLst>
          </p:cNvPr>
          <p:cNvSpPr/>
          <p:nvPr/>
        </p:nvSpPr>
        <p:spPr>
          <a:xfrm>
            <a:off x="3675604" y="1142059"/>
            <a:ext cx="1021080" cy="217998"/>
          </a:xfrm>
          <a:prstGeom prst="roundRect">
            <a:avLst>
              <a:gd name="adj" fmla="val 0"/>
            </a:avLst>
          </a:prstGeom>
          <a:noFill/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6" name="Rectángulo 5">
            <a:extLst>
              <a:ext uri="{FF2B5EF4-FFF2-40B4-BE49-F238E27FC236}">
                <a16:creationId xmlns:a16="http://schemas.microsoft.com/office/drawing/2014/main" id="{7F3D37A6-278E-4B2C-8776-6E7C1A84784E}"/>
              </a:ext>
            </a:extLst>
          </p:cNvPr>
          <p:cNvSpPr/>
          <p:nvPr/>
        </p:nvSpPr>
        <p:spPr>
          <a:xfrm>
            <a:off x="3079506" y="1063864"/>
            <a:ext cx="1021080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Fecha</a:t>
            </a:r>
          </a:p>
        </p:txBody>
      </p:sp>
      <p:grpSp>
        <p:nvGrpSpPr>
          <p:cNvPr id="17" name="Grupo 16">
            <a:extLst>
              <a:ext uri="{FF2B5EF4-FFF2-40B4-BE49-F238E27FC236}">
                <a16:creationId xmlns:a16="http://schemas.microsoft.com/office/drawing/2014/main" id="{A1221EF0-FDFE-48C3-A647-6370BEFC3A9F}"/>
              </a:ext>
            </a:extLst>
          </p:cNvPr>
          <p:cNvGrpSpPr/>
          <p:nvPr/>
        </p:nvGrpSpPr>
        <p:grpSpPr>
          <a:xfrm>
            <a:off x="428996" y="1535416"/>
            <a:ext cx="4190338" cy="715275"/>
            <a:chOff x="461175" y="1120552"/>
            <a:chExt cx="4190338" cy="715275"/>
          </a:xfrm>
        </p:grpSpPr>
        <p:sp>
          <p:nvSpPr>
            <p:cNvPr id="8" name="Rectángulo 7">
              <a:extLst>
                <a:ext uri="{FF2B5EF4-FFF2-40B4-BE49-F238E27FC236}">
                  <a16:creationId xmlns:a16="http://schemas.microsoft.com/office/drawing/2014/main" id="{9A52EE84-0DE8-4F26-AD5E-3CE20593F425}"/>
                </a:ext>
              </a:extLst>
            </p:cNvPr>
            <p:cNvSpPr/>
            <p:nvPr/>
          </p:nvSpPr>
          <p:spPr>
            <a:xfrm>
              <a:off x="477077" y="1120552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Cliente: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" name="Rectángulo 8">
              <a:extLst>
                <a:ext uri="{FF2B5EF4-FFF2-40B4-BE49-F238E27FC236}">
                  <a16:creationId xmlns:a16="http://schemas.microsoft.com/office/drawing/2014/main" id="{0293D1B7-439B-4947-A5F0-41627F3784A1}"/>
                </a:ext>
              </a:extLst>
            </p:cNvPr>
            <p:cNvSpPr/>
            <p:nvPr/>
          </p:nvSpPr>
          <p:spPr>
            <a:xfrm>
              <a:off x="461175" y="1452518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Teléfono: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10" name="Rectángulo 9">
              <a:extLst>
                <a:ext uri="{FF2B5EF4-FFF2-40B4-BE49-F238E27FC236}">
                  <a16:creationId xmlns:a16="http://schemas.microsoft.com/office/drawing/2014/main" id="{18CEE0AE-BC72-4F64-89A2-783C42213717}"/>
                </a:ext>
              </a:extLst>
            </p:cNvPr>
            <p:cNvSpPr/>
            <p:nvPr/>
          </p:nvSpPr>
          <p:spPr>
            <a:xfrm>
              <a:off x="2542395" y="1460468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Celular: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12" name="Conector recto 11">
              <a:extLst>
                <a:ext uri="{FF2B5EF4-FFF2-40B4-BE49-F238E27FC236}">
                  <a16:creationId xmlns:a16="http://schemas.microsoft.com/office/drawing/2014/main" id="{44FD2E21-B38E-48E6-8AF0-3E3DE6E69487}"/>
                </a:ext>
              </a:extLst>
            </p:cNvPr>
            <p:cNvCxnSpPr/>
            <p:nvPr/>
          </p:nvCxnSpPr>
          <p:spPr>
            <a:xfrm>
              <a:off x="1089328" y="1380954"/>
              <a:ext cx="3562185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Conector recto 12">
              <a:extLst>
                <a:ext uri="{FF2B5EF4-FFF2-40B4-BE49-F238E27FC236}">
                  <a16:creationId xmlns:a16="http://schemas.microsoft.com/office/drawing/2014/main" id="{FF0615F5-297B-42CC-9227-B689F664423A}"/>
                </a:ext>
              </a:extLst>
            </p:cNvPr>
            <p:cNvCxnSpPr>
              <a:cxnSpLocks/>
            </p:cNvCxnSpPr>
            <p:nvPr/>
          </p:nvCxnSpPr>
          <p:spPr>
            <a:xfrm>
              <a:off x="1194019" y="1700333"/>
              <a:ext cx="1348376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" name="Conector recto 14">
              <a:extLst>
                <a:ext uri="{FF2B5EF4-FFF2-40B4-BE49-F238E27FC236}">
                  <a16:creationId xmlns:a16="http://schemas.microsoft.com/office/drawing/2014/main" id="{BD48C7B8-5CAC-4F82-9216-C8AB344C1EF2}"/>
                </a:ext>
              </a:extLst>
            </p:cNvPr>
            <p:cNvCxnSpPr>
              <a:cxnSpLocks/>
            </p:cNvCxnSpPr>
            <p:nvPr/>
          </p:nvCxnSpPr>
          <p:spPr>
            <a:xfrm>
              <a:off x="3228230" y="1700333"/>
              <a:ext cx="1423283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7" name="Grupo 26">
            <a:extLst>
              <a:ext uri="{FF2B5EF4-FFF2-40B4-BE49-F238E27FC236}">
                <a16:creationId xmlns:a16="http://schemas.microsoft.com/office/drawing/2014/main" id="{D011FB4B-7475-4BE9-A358-6DA41A8D12AD}"/>
              </a:ext>
            </a:extLst>
          </p:cNvPr>
          <p:cNvGrpSpPr/>
          <p:nvPr/>
        </p:nvGrpSpPr>
        <p:grpSpPr>
          <a:xfrm>
            <a:off x="899417" y="2332501"/>
            <a:ext cx="3359980" cy="319046"/>
            <a:chOff x="864702" y="1908569"/>
            <a:chExt cx="3359980" cy="319046"/>
          </a:xfrm>
        </p:grpSpPr>
        <p:sp>
          <p:nvSpPr>
            <p:cNvPr id="19" name="Rectángulo: esquinas redondeadas 18">
              <a:extLst>
                <a:ext uri="{FF2B5EF4-FFF2-40B4-BE49-F238E27FC236}">
                  <a16:creationId xmlns:a16="http://schemas.microsoft.com/office/drawing/2014/main" id="{90C1F828-0023-4BD0-AE55-1A1D3BABD5CA}"/>
                </a:ext>
              </a:extLst>
            </p:cNvPr>
            <p:cNvSpPr/>
            <p:nvPr/>
          </p:nvSpPr>
          <p:spPr>
            <a:xfrm>
              <a:off x="888509" y="1931042"/>
              <a:ext cx="3336173" cy="267576"/>
            </a:xfrm>
            <a:prstGeom prst="roundRect">
              <a:avLst>
                <a:gd name="adj" fmla="val 3808"/>
              </a:avLst>
            </a:prstGeom>
            <a:solidFill>
              <a:srgbClr val="E5EBF7"/>
            </a:solidFill>
            <a:ln w="6350"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20" name="Rectángulo 19">
              <a:extLst>
                <a:ext uri="{FF2B5EF4-FFF2-40B4-BE49-F238E27FC236}">
                  <a16:creationId xmlns:a16="http://schemas.microsoft.com/office/drawing/2014/main" id="{56986F0A-658A-4DCF-8EF6-0F185C7C5060}"/>
                </a:ext>
              </a:extLst>
            </p:cNvPr>
            <p:cNvSpPr/>
            <p:nvPr/>
          </p:nvSpPr>
          <p:spPr>
            <a:xfrm>
              <a:off x="864702" y="1910995"/>
              <a:ext cx="140708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Tipo de Servicio: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21" name="Rectángulo 20">
              <a:extLst>
                <a:ext uri="{FF2B5EF4-FFF2-40B4-BE49-F238E27FC236}">
                  <a16:creationId xmlns:a16="http://schemas.microsoft.com/office/drawing/2014/main" id="{6492D76D-BD6D-4616-9DE0-599FC92A6658}"/>
                </a:ext>
              </a:extLst>
            </p:cNvPr>
            <p:cNvSpPr/>
            <p:nvPr/>
          </p:nvSpPr>
          <p:spPr>
            <a:xfrm>
              <a:off x="1993616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2" name="Rectángulo 21">
              <a:extLst>
                <a:ext uri="{FF2B5EF4-FFF2-40B4-BE49-F238E27FC236}">
                  <a16:creationId xmlns:a16="http://schemas.microsoft.com/office/drawing/2014/main" id="{BE82BD38-E445-4696-A0AB-597A418C5665}"/>
                </a:ext>
              </a:extLst>
            </p:cNvPr>
            <p:cNvSpPr/>
            <p:nvPr/>
          </p:nvSpPr>
          <p:spPr>
            <a:xfrm>
              <a:off x="2072635" y="1908569"/>
              <a:ext cx="654616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Costura</a:t>
              </a:r>
            </a:p>
          </p:txBody>
        </p:sp>
        <p:sp>
          <p:nvSpPr>
            <p:cNvPr id="23" name="Rectángulo 22">
              <a:extLst>
                <a:ext uri="{FF2B5EF4-FFF2-40B4-BE49-F238E27FC236}">
                  <a16:creationId xmlns:a16="http://schemas.microsoft.com/office/drawing/2014/main" id="{68F4B250-3831-418F-BFC4-D431DBC2CA70}"/>
                </a:ext>
              </a:extLst>
            </p:cNvPr>
            <p:cNvSpPr/>
            <p:nvPr/>
          </p:nvSpPr>
          <p:spPr>
            <a:xfrm>
              <a:off x="2660329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4" name="Rectángulo 23">
              <a:extLst>
                <a:ext uri="{FF2B5EF4-FFF2-40B4-BE49-F238E27FC236}">
                  <a16:creationId xmlns:a16="http://schemas.microsoft.com/office/drawing/2014/main" id="{4AA89D6B-DBBA-402D-AEBE-71E144A67F00}"/>
                </a:ext>
              </a:extLst>
            </p:cNvPr>
            <p:cNvSpPr/>
            <p:nvPr/>
          </p:nvSpPr>
          <p:spPr>
            <a:xfrm>
              <a:off x="2750460" y="1915094"/>
              <a:ext cx="81676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Confección</a:t>
              </a:r>
            </a:p>
          </p:txBody>
        </p:sp>
        <p:sp>
          <p:nvSpPr>
            <p:cNvPr id="25" name="Rectángulo 24">
              <a:extLst>
                <a:ext uri="{FF2B5EF4-FFF2-40B4-BE49-F238E27FC236}">
                  <a16:creationId xmlns:a16="http://schemas.microsoft.com/office/drawing/2014/main" id="{E35C0224-B0B5-4F53-8A83-F99AB3741D53}"/>
                </a:ext>
              </a:extLst>
            </p:cNvPr>
            <p:cNvSpPr/>
            <p:nvPr/>
          </p:nvSpPr>
          <p:spPr>
            <a:xfrm>
              <a:off x="3522045" y="2000787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6" name="Rectángulo 25">
              <a:extLst>
                <a:ext uri="{FF2B5EF4-FFF2-40B4-BE49-F238E27FC236}">
                  <a16:creationId xmlns:a16="http://schemas.microsoft.com/office/drawing/2014/main" id="{6D0BC1E9-E235-4F61-AC23-ACA0B4CF88CA}"/>
                </a:ext>
              </a:extLst>
            </p:cNvPr>
            <p:cNvSpPr/>
            <p:nvPr/>
          </p:nvSpPr>
          <p:spPr>
            <a:xfrm>
              <a:off x="3612029" y="1915094"/>
              <a:ext cx="552402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Otros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sp>
        <p:nvSpPr>
          <p:cNvPr id="28" name="Rectángulo 27">
            <a:extLst>
              <a:ext uri="{FF2B5EF4-FFF2-40B4-BE49-F238E27FC236}">
                <a16:creationId xmlns:a16="http://schemas.microsoft.com/office/drawing/2014/main" id="{68588BD4-AE96-4CF9-9C4B-24A6D79FE99D}"/>
              </a:ext>
            </a:extLst>
          </p:cNvPr>
          <p:cNvSpPr/>
          <p:nvPr/>
        </p:nvSpPr>
        <p:spPr>
          <a:xfrm>
            <a:off x="354701" y="2633649"/>
            <a:ext cx="2183733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Descripción del Servicio:</a:t>
            </a:r>
            <a:endParaRPr lang="es-CL" dirty="0">
              <a:effectLst/>
              <a:latin typeface="Akazan Lt" panose="02000506020000020003" pitchFamily="2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pic>
        <p:nvPicPr>
          <p:cNvPr id="30" name="Imagen 29">
            <a:extLst>
              <a:ext uri="{FF2B5EF4-FFF2-40B4-BE49-F238E27FC236}">
                <a16:creationId xmlns:a16="http://schemas.microsoft.com/office/drawing/2014/main" id="{3E931A31-DC47-4A40-8DA9-8FC83A9306DD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203" t="66278" r="8673" b="23449"/>
          <a:stretch/>
        </p:blipFill>
        <p:spPr>
          <a:xfrm>
            <a:off x="440505" y="2944813"/>
            <a:ext cx="4301657" cy="738769"/>
          </a:xfrm>
          <a:prstGeom prst="rect">
            <a:avLst/>
          </a:prstGeom>
        </p:spPr>
      </p:pic>
      <p:grpSp>
        <p:nvGrpSpPr>
          <p:cNvPr id="76" name="Grupo 75">
            <a:extLst>
              <a:ext uri="{FF2B5EF4-FFF2-40B4-BE49-F238E27FC236}">
                <a16:creationId xmlns:a16="http://schemas.microsoft.com/office/drawing/2014/main" id="{EBD2F4EC-A8BF-4680-A871-AD5F1ACFA33A}"/>
              </a:ext>
            </a:extLst>
          </p:cNvPr>
          <p:cNvGrpSpPr/>
          <p:nvPr/>
        </p:nvGrpSpPr>
        <p:grpSpPr>
          <a:xfrm>
            <a:off x="513147" y="3825721"/>
            <a:ext cx="4187950" cy="1277269"/>
            <a:chOff x="425691" y="4023521"/>
            <a:chExt cx="4187950" cy="1277269"/>
          </a:xfrm>
        </p:grpSpPr>
        <p:sp>
          <p:nvSpPr>
            <p:cNvPr id="39" name="Rectángulo 38">
              <a:extLst>
                <a:ext uri="{FF2B5EF4-FFF2-40B4-BE49-F238E27FC236}">
                  <a16:creationId xmlns:a16="http://schemas.microsoft.com/office/drawing/2014/main" id="{02E4A93C-8F9C-4884-B2B6-80528735D3E3}"/>
                </a:ext>
              </a:extLst>
            </p:cNvPr>
            <p:cNvSpPr/>
            <p:nvPr/>
          </p:nvSpPr>
          <p:spPr>
            <a:xfrm>
              <a:off x="425691" y="4023521"/>
              <a:ext cx="118105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Ficha de Medidas</a:t>
              </a:r>
            </a:p>
          </p:txBody>
        </p:sp>
        <p:sp>
          <p:nvSpPr>
            <p:cNvPr id="41" name="Rectángulo 40">
              <a:extLst>
                <a:ext uri="{FF2B5EF4-FFF2-40B4-BE49-F238E27FC236}">
                  <a16:creationId xmlns:a16="http://schemas.microsoft.com/office/drawing/2014/main" id="{92B9E128-7B4C-45E7-9BA8-B9EA85687B92}"/>
                </a:ext>
              </a:extLst>
            </p:cNvPr>
            <p:cNvSpPr/>
            <p:nvPr/>
          </p:nvSpPr>
          <p:spPr>
            <a:xfrm>
              <a:off x="754528" y="4254831"/>
              <a:ext cx="66475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H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ombros</a:t>
              </a:r>
            </a:p>
          </p:txBody>
        </p:sp>
        <p:grpSp>
          <p:nvGrpSpPr>
            <p:cNvPr id="53" name="Grupo 52">
              <a:extLst>
                <a:ext uri="{FF2B5EF4-FFF2-40B4-BE49-F238E27FC236}">
                  <a16:creationId xmlns:a16="http://schemas.microsoft.com/office/drawing/2014/main" id="{F280F20A-CEEA-4B75-946C-268CF551042A}"/>
                </a:ext>
              </a:extLst>
            </p:cNvPr>
            <p:cNvGrpSpPr/>
            <p:nvPr/>
          </p:nvGrpSpPr>
          <p:grpSpPr>
            <a:xfrm>
              <a:off x="499785" y="4324233"/>
              <a:ext cx="319496" cy="903494"/>
              <a:chOff x="499785" y="4324233"/>
              <a:chExt cx="319496" cy="903494"/>
            </a:xfrm>
          </p:grpSpPr>
          <p:sp>
            <p:nvSpPr>
              <p:cNvPr id="40" name="Rectángulo 39">
                <a:extLst>
                  <a:ext uri="{FF2B5EF4-FFF2-40B4-BE49-F238E27FC236}">
                    <a16:creationId xmlns:a16="http://schemas.microsoft.com/office/drawing/2014/main" id="{E47B04F6-4E0C-443A-9D7F-51CC3A6E8167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 dirty="0"/>
              </a:p>
            </p:txBody>
          </p:sp>
          <p:sp>
            <p:nvSpPr>
              <p:cNvPr id="42" name="Rectángulo 41">
                <a:extLst>
                  <a:ext uri="{FF2B5EF4-FFF2-40B4-BE49-F238E27FC236}">
                    <a16:creationId xmlns:a16="http://schemas.microsoft.com/office/drawing/2014/main" id="{E0D8D7D1-E8A9-477D-BB59-7D4037A10AD8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3" name="Rectángulo 42">
                <a:extLst>
                  <a:ext uri="{FF2B5EF4-FFF2-40B4-BE49-F238E27FC236}">
                    <a16:creationId xmlns:a16="http://schemas.microsoft.com/office/drawing/2014/main" id="{F11EEA12-BB2F-4295-96AC-15AABB2EB594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4" name="Rectángulo 43">
                <a:extLst>
                  <a:ext uri="{FF2B5EF4-FFF2-40B4-BE49-F238E27FC236}">
                    <a16:creationId xmlns:a16="http://schemas.microsoft.com/office/drawing/2014/main" id="{4CA8619C-54F1-4E1B-8AD0-2AB97850AF39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5" name="Rectángulo 44">
                <a:extLst>
                  <a:ext uri="{FF2B5EF4-FFF2-40B4-BE49-F238E27FC236}">
                    <a16:creationId xmlns:a16="http://schemas.microsoft.com/office/drawing/2014/main" id="{A892E23F-412E-4C2B-BF07-19DEFB875F6D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48" name="Rectángulo 47">
              <a:extLst>
                <a:ext uri="{FF2B5EF4-FFF2-40B4-BE49-F238E27FC236}">
                  <a16:creationId xmlns:a16="http://schemas.microsoft.com/office/drawing/2014/main" id="{F61B7A8A-9FD8-4CD0-98C1-D19A7D442815}"/>
                </a:ext>
              </a:extLst>
            </p:cNvPr>
            <p:cNvSpPr/>
            <p:nvPr/>
          </p:nvSpPr>
          <p:spPr>
            <a:xfrm>
              <a:off x="754528" y="4446790"/>
              <a:ext cx="66475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Busto</a:t>
              </a:r>
            </a:p>
          </p:txBody>
        </p:sp>
        <p:sp>
          <p:nvSpPr>
            <p:cNvPr id="49" name="Rectángulo 48">
              <a:extLst>
                <a:ext uri="{FF2B5EF4-FFF2-40B4-BE49-F238E27FC236}">
                  <a16:creationId xmlns:a16="http://schemas.microsoft.com/office/drawing/2014/main" id="{CB2C72A1-AB47-4A03-B163-24BB2C1F201C}"/>
                </a:ext>
              </a:extLst>
            </p:cNvPr>
            <p:cNvSpPr/>
            <p:nvPr/>
          </p:nvSpPr>
          <p:spPr>
            <a:xfrm>
              <a:off x="754528" y="4627222"/>
              <a:ext cx="934027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Larg</a:t>
              </a: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 Espalda</a:t>
              </a:r>
            </a:p>
          </p:txBody>
        </p:sp>
        <p:sp>
          <p:nvSpPr>
            <p:cNvPr id="50" name="Rectángulo 49">
              <a:extLst>
                <a:ext uri="{FF2B5EF4-FFF2-40B4-BE49-F238E27FC236}">
                  <a16:creationId xmlns:a16="http://schemas.microsoft.com/office/drawing/2014/main" id="{C5BC14CB-F47E-4D58-8F68-DDE41F381913}"/>
                </a:ext>
              </a:extLst>
            </p:cNvPr>
            <p:cNvSpPr/>
            <p:nvPr/>
          </p:nvSpPr>
          <p:spPr>
            <a:xfrm>
              <a:off x="754528" y="4819750"/>
              <a:ext cx="934027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Busto</a:t>
              </a:r>
            </a:p>
          </p:txBody>
        </p:sp>
        <p:sp>
          <p:nvSpPr>
            <p:cNvPr id="52" name="Rectángulo 51">
              <a:extLst>
                <a:ext uri="{FF2B5EF4-FFF2-40B4-BE49-F238E27FC236}">
                  <a16:creationId xmlns:a16="http://schemas.microsoft.com/office/drawing/2014/main" id="{39884370-F146-4FD9-9DE4-63D0F5CF1CFD}"/>
                </a:ext>
              </a:extLst>
            </p:cNvPr>
            <p:cNvSpPr/>
            <p:nvPr/>
          </p:nvSpPr>
          <p:spPr>
            <a:xfrm>
              <a:off x="763644" y="5019073"/>
              <a:ext cx="54205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</a:t>
              </a:r>
            </a:p>
          </p:txBody>
        </p:sp>
        <p:grpSp>
          <p:nvGrpSpPr>
            <p:cNvPr id="54" name="Grupo 53">
              <a:extLst>
                <a:ext uri="{FF2B5EF4-FFF2-40B4-BE49-F238E27FC236}">
                  <a16:creationId xmlns:a16="http://schemas.microsoft.com/office/drawing/2014/main" id="{899D3852-9FE5-4802-ABAC-63F149199D1B}"/>
                </a:ext>
              </a:extLst>
            </p:cNvPr>
            <p:cNvGrpSpPr/>
            <p:nvPr/>
          </p:nvGrpSpPr>
          <p:grpSpPr>
            <a:xfrm>
              <a:off x="1603520" y="4324233"/>
              <a:ext cx="319496" cy="903494"/>
              <a:chOff x="499785" y="4324233"/>
              <a:chExt cx="319496" cy="903494"/>
            </a:xfrm>
          </p:grpSpPr>
          <p:sp>
            <p:nvSpPr>
              <p:cNvPr id="55" name="Rectángulo 54">
                <a:extLst>
                  <a:ext uri="{FF2B5EF4-FFF2-40B4-BE49-F238E27FC236}">
                    <a16:creationId xmlns:a16="http://schemas.microsoft.com/office/drawing/2014/main" id="{B9500116-F8A0-4B60-A41D-DDA61DAD96E1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6" name="Rectángulo 55">
                <a:extLst>
                  <a:ext uri="{FF2B5EF4-FFF2-40B4-BE49-F238E27FC236}">
                    <a16:creationId xmlns:a16="http://schemas.microsoft.com/office/drawing/2014/main" id="{32936542-49CC-49B3-82EB-7BF61A120F45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7" name="Rectángulo 56">
                <a:extLst>
                  <a:ext uri="{FF2B5EF4-FFF2-40B4-BE49-F238E27FC236}">
                    <a16:creationId xmlns:a16="http://schemas.microsoft.com/office/drawing/2014/main" id="{8750774D-2064-4D64-A3A9-4DF20C839018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8" name="Rectángulo 57">
                <a:extLst>
                  <a:ext uri="{FF2B5EF4-FFF2-40B4-BE49-F238E27FC236}">
                    <a16:creationId xmlns:a16="http://schemas.microsoft.com/office/drawing/2014/main" id="{83283F80-022F-44A8-A5C5-F600B41761E0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9" name="Rectángulo 58">
                <a:extLst>
                  <a:ext uri="{FF2B5EF4-FFF2-40B4-BE49-F238E27FC236}">
                    <a16:creationId xmlns:a16="http://schemas.microsoft.com/office/drawing/2014/main" id="{B3B65F57-430F-44F5-B56A-77EC86B78C32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60" name="Rectángulo 59">
              <a:extLst>
                <a:ext uri="{FF2B5EF4-FFF2-40B4-BE49-F238E27FC236}">
                  <a16:creationId xmlns:a16="http://schemas.microsoft.com/office/drawing/2014/main" id="{6466DA8E-C652-4658-9DE6-CC4010FF4254}"/>
                </a:ext>
              </a:extLst>
            </p:cNvPr>
            <p:cNvSpPr/>
            <p:nvPr/>
          </p:nvSpPr>
          <p:spPr>
            <a:xfrm>
              <a:off x="1857045" y="4249221"/>
              <a:ext cx="140225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Frente </a:t>
              </a:r>
            </a:p>
          </p:txBody>
        </p:sp>
        <p:sp>
          <p:nvSpPr>
            <p:cNvPr id="61" name="Rectángulo 60">
              <a:extLst>
                <a:ext uri="{FF2B5EF4-FFF2-40B4-BE49-F238E27FC236}">
                  <a16:creationId xmlns:a16="http://schemas.microsoft.com/office/drawing/2014/main" id="{31371062-0AD6-4B71-A228-5A8B2CD3F31E}"/>
                </a:ext>
              </a:extLst>
            </p:cNvPr>
            <p:cNvSpPr/>
            <p:nvPr/>
          </p:nvSpPr>
          <p:spPr>
            <a:xfrm>
              <a:off x="1857045" y="4448480"/>
              <a:ext cx="1327750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Costado</a:t>
              </a:r>
            </a:p>
          </p:txBody>
        </p:sp>
        <p:sp>
          <p:nvSpPr>
            <p:cNvPr id="62" name="Rectángulo 61">
              <a:extLst>
                <a:ext uri="{FF2B5EF4-FFF2-40B4-BE49-F238E27FC236}">
                  <a16:creationId xmlns:a16="http://schemas.microsoft.com/office/drawing/2014/main" id="{5A4E51EF-8D78-4EC7-9B0F-BE0BEA9BB197}"/>
                </a:ext>
              </a:extLst>
            </p:cNvPr>
            <p:cNvSpPr/>
            <p:nvPr/>
          </p:nvSpPr>
          <p:spPr>
            <a:xfrm>
              <a:off x="1867696" y="4627222"/>
              <a:ext cx="60857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Cadera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63" name="Rectángulo 62">
              <a:extLst>
                <a:ext uri="{FF2B5EF4-FFF2-40B4-BE49-F238E27FC236}">
                  <a16:creationId xmlns:a16="http://schemas.microsoft.com/office/drawing/2014/main" id="{14010947-628E-4464-9589-CBFF26BCD86C}"/>
                </a:ext>
              </a:extLst>
            </p:cNvPr>
            <p:cNvSpPr/>
            <p:nvPr/>
          </p:nvSpPr>
          <p:spPr>
            <a:xfrm>
              <a:off x="1867696" y="4813319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Rodilla</a:t>
              </a:r>
            </a:p>
          </p:txBody>
        </p:sp>
        <p:sp>
          <p:nvSpPr>
            <p:cNvPr id="64" name="Rectángulo 63">
              <a:extLst>
                <a:ext uri="{FF2B5EF4-FFF2-40B4-BE49-F238E27FC236}">
                  <a16:creationId xmlns:a16="http://schemas.microsoft.com/office/drawing/2014/main" id="{B9F5A617-31DA-4B42-AA9F-20464752E28F}"/>
                </a:ext>
              </a:extLst>
            </p:cNvPr>
            <p:cNvSpPr/>
            <p:nvPr/>
          </p:nvSpPr>
          <p:spPr>
            <a:xfrm>
              <a:off x="1862655" y="5016100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Rodilla</a:t>
              </a:r>
            </a:p>
          </p:txBody>
        </p:sp>
        <p:grpSp>
          <p:nvGrpSpPr>
            <p:cNvPr id="65" name="Grupo 64">
              <a:extLst>
                <a:ext uri="{FF2B5EF4-FFF2-40B4-BE49-F238E27FC236}">
                  <a16:creationId xmlns:a16="http://schemas.microsoft.com/office/drawing/2014/main" id="{320CD5EF-93F7-494C-8D7A-6A0B8DEABED7}"/>
                </a:ext>
              </a:extLst>
            </p:cNvPr>
            <p:cNvGrpSpPr/>
            <p:nvPr/>
          </p:nvGrpSpPr>
          <p:grpSpPr>
            <a:xfrm>
              <a:off x="3122565" y="4330398"/>
              <a:ext cx="319496" cy="903494"/>
              <a:chOff x="499785" y="4324233"/>
              <a:chExt cx="319496" cy="903494"/>
            </a:xfrm>
          </p:grpSpPr>
          <p:sp>
            <p:nvSpPr>
              <p:cNvPr id="66" name="Rectángulo 65">
                <a:extLst>
                  <a:ext uri="{FF2B5EF4-FFF2-40B4-BE49-F238E27FC236}">
                    <a16:creationId xmlns:a16="http://schemas.microsoft.com/office/drawing/2014/main" id="{F5AFC7C4-3C8D-4234-9F99-591641CB149C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7" name="Rectángulo 66">
                <a:extLst>
                  <a:ext uri="{FF2B5EF4-FFF2-40B4-BE49-F238E27FC236}">
                    <a16:creationId xmlns:a16="http://schemas.microsoft.com/office/drawing/2014/main" id="{672EC4D9-7968-40EF-8E37-0AB1B0B57B4D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8" name="Rectángulo 67">
                <a:extLst>
                  <a:ext uri="{FF2B5EF4-FFF2-40B4-BE49-F238E27FC236}">
                    <a16:creationId xmlns:a16="http://schemas.microsoft.com/office/drawing/2014/main" id="{79992F34-89A5-437A-A008-60DF00CD58FB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9" name="Rectángulo 68">
                <a:extLst>
                  <a:ext uri="{FF2B5EF4-FFF2-40B4-BE49-F238E27FC236}">
                    <a16:creationId xmlns:a16="http://schemas.microsoft.com/office/drawing/2014/main" id="{5A44A7C8-1EF2-4BA3-A253-805C71A8205A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70" name="Rectángulo 69">
                <a:extLst>
                  <a:ext uri="{FF2B5EF4-FFF2-40B4-BE49-F238E27FC236}">
                    <a16:creationId xmlns:a16="http://schemas.microsoft.com/office/drawing/2014/main" id="{9FCEB1F4-D108-40F4-9C61-46A7811EF12A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71" name="Rectángulo 70">
              <a:extLst>
                <a:ext uri="{FF2B5EF4-FFF2-40B4-BE49-F238E27FC236}">
                  <a16:creationId xmlns:a16="http://schemas.microsoft.com/office/drawing/2014/main" id="{7667203C-F86F-4632-8695-E8C8F777376B}"/>
                </a:ext>
              </a:extLst>
            </p:cNvPr>
            <p:cNvSpPr/>
            <p:nvPr/>
          </p:nvSpPr>
          <p:spPr>
            <a:xfrm>
              <a:off x="3391445" y="4257235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Pantalones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2" name="Rectángulo 71">
              <a:extLst>
                <a:ext uri="{FF2B5EF4-FFF2-40B4-BE49-F238E27FC236}">
                  <a16:creationId xmlns:a16="http://schemas.microsoft.com/office/drawing/2014/main" id="{58BFB19A-50EB-45F1-A3CE-85D479F6FF63}"/>
                </a:ext>
              </a:extLst>
            </p:cNvPr>
            <p:cNvSpPr/>
            <p:nvPr/>
          </p:nvSpPr>
          <p:spPr>
            <a:xfrm>
              <a:off x="3392643" y="4443247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Falda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3" name="Rectángulo 72">
              <a:extLst>
                <a:ext uri="{FF2B5EF4-FFF2-40B4-BE49-F238E27FC236}">
                  <a16:creationId xmlns:a16="http://schemas.microsoft.com/office/drawing/2014/main" id="{1D61C0AB-6E23-4955-B604-F5425931A240}"/>
                </a:ext>
              </a:extLst>
            </p:cNvPr>
            <p:cNvSpPr/>
            <p:nvPr/>
          </p:nvSpPr>
          <p:spPr>
            <a:xfrm>
              <a:off x="3388231" y="4632248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Brazos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4" name="Rectángulo 73">
              <a:extLst>
                <a:ext uri="{FF2B5EF4-FFF2-40B4-BE49-F238E27FC236}">
                  <a16:creationId xmlns:a16="http://schemas.microsoft.com/office/drawing/2014/main" id="{82FFD66E-2E43-472B-9751-82F25D60E63F}"/>
                </a:ext>
              </a:extLst>
            </p:cNvPr>
            <p:cNvSpPr/>
            <p:nvPr/>
          </p:nvSpPr>
          <p:spPr>
            <a:xfrm>
              <a:off x="3391445" y="4824776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Brazos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5" name="Rectángulo 74">
              <a:extLst>
                <a:ext uri="{FF2B5EF4-FFF2-40B4-BE49-F238E27FC236}">
                  <a16:creationId xmlns:a16="http://schemas.microsoft.com/office/drawing/2014/main" id="{567DC8AA-44AB-4858-80A5-59093DB9B205}"/>
                </a:ext>
              </a:extLst>
            </p:cNvPr>
            <p:cNvSpPr/>
            <p:nvPr/>
          </p:nvSpPr>
          <p:spPr>
            <a:xfrm>
              <a:off x="3392014" y="5019687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Puños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77" name="Grupo 76">
            <a:extLst>
              <a:ext uri="{FF2B5EF4-FFF2-40B4-BE49-F238E27FC236}">
                <a16:creationId xmlns:a16="http://schemas.microsoft.com/office/drawing/2014/main" id="{E1C409F8-653D-4D9B-BD5A-C6F51AAA093A}"/>
              </a:ext>
            </a:extLst>
          </p:cNvPr>
          <p:cNvGrpSpPr/>
          <p:nvPr/>
        </p:nvGrpSpPr>
        <p:grpSpPr>
          <a:xfrm>
            <a:off x="827247" y="5284367"/>
            <a:ext cx="3869438" cy="314947"/>
            <a:chOff x="846774" y="1908569"/>
            <a:chExt cx="3869438" cy="314947"/>
          </a:xfrm>
        </p:grpSpPr>
        <p:sp>
          <p:nvSpPr>
            <p:cNvPr id="78" name="Rectángulo: esquinas redondeadas 77">
              <a:extLst>
                <a:ext uri="{FF2B5EF4-FFF2-40B4-BE49-F238E27FC236}">
                  <a16:creationId xmlns:a16="http://schemas.microsoft.com/office/drawing/2014/main" id="{2060D2E5-A165-4593-B293-BEB07BBA723F}"/>
                </a:ext>
              </a:extLst>
            </p:cNvPr>
            <p:cNvSpPr/>
            <p:nvPr/>
          </p:nvSpPr>
          <p:spPr>
            <a:xfrm>
              <a:off x="888509" y="1931042"/>
              <a:ext cx="3548063" cy="267576"/>
            </a:xfrm>
            <a:prstGeom prst="roundRect">
              <a:avLst>
                <a:gd name="adj" fmla="val 3808"/>
              </a:avLst>
            </a:prstGeom>
            <a:solidFill>
              <a:srgbClr val="E5EBF7"/>
            </a:solidFill>
            <a:ln w="6350"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79" name="Rectángulo 78">
              <a:extLst>
                <a:ext uri="{FF2B5EF4-FFF2-40B4-BE49-F238E27FC236}">
                  <a16:creationId xmlns:a16="http://schemas.microsoft.com/office/drawing/2014/main" id="{E7877A37-7626-4D32-BC91-E7815A0457B0}"/>
                </a:ext>
              </a:extLst>
            </p:cNvPr>
            <p:cNvSpPr/>
            <p:nvPr/>
          </p:nvSpPr>
          <p:spPr>
            <a:xfrm>
              <a:off x="846774" y="1910995"/>
              <a:ext cx="140708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Material Utilizado</a:t>
              </a:r>
            </a:p>
          </p:txBody>
        </p:sp>
        <p:sp>
          <p:nvSpPr>
            <p:cNvPr id="80" name="Rectángulo 79">
              <a:extLst>
                <a:ext uri="{FF2B5EF4-FFF2-40B4-BE49-F238E27FC236}">
                  <a16:creationId xmlns:a16="http://schemas.microsoft.com/office/drawing/2014/main" id="{EED52FFC-D234-4972-9362-CCA8BD8E1E1D}"/>
                </a:ext>
              </a:extLst>
            </p:cNvPr>
            <p:cNvSpPr/>
            <p:nvPr/>
          </p:nvSpPr>
          <p:spPr>
            <a:xfrm>
              <a:off x="1951784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81" name="Rectángulo 80">
              <a:extLst>
                <a:ext uri="{FF2B5EF4-FFF2-40B4-BE49-F238E27FC236}">
                  <a16:creationId xmlns:a16="http://schemas.microsoft.com/office/drawing/2014/main" id="{810D7B33-A378-48EE-81DB-D80ABF08CAFF}"/>
                </a:ext>
              </a:extLst>
            </p:cNvPr>
            <p:cNvSpPr/>
            <p:nvPr/>
          </p:nvSpPr>
          <p:spPr>
            <a:xfrm>
              <a:off x="2018850" y="1908569"/>
              <a:ext cx="1230415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Traído por cliente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82" name="Rectángulo 81">
              <a:extLst>
                <a:ext uri="{FF2B5EF4-FFF2-40B4-BE49-F238E27FC236}">
                  <a16:creationId xmlns:a16="http://schemas.microsoft.com/office/drawing/2014/main" id="{C6BA340D-8998-4AB9-89C7-B008C984CE74}"/>
                </a:ext>
              </a:extLst>
            </p:cNvPr>
            <p:cNvSpPr/>
            <p:nvPr/>
          </p:nvSpPr>
          <p:spPr>
            <a:xfrm>
              <a:off x="3114635" y="2000787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85" name="Rectángulo 84">
              <a:extLst>
                <a:ext uri="{FF2B5EF4-FFF2-40B4-BE49-F238E27FC236}">
                  <a16:creationId xmlns:a16="http://schemas.microsoft.com/office/drawing/2014/main" id="{E804BDC5-B8E3-4BEE-B9A1-7A7F9FE1772F}"/>
                </a:ext>
              </a:extLst>
            </p:cNvPr>
            <p:cNvSpPr/>
            <p:nvPr/>
          </p:nvSpPr>
          <p:spPr>
            <a:xfrm>
              <a:off x="3194974" y="1908569"/>
              <a:ext cx="152123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Comprado por uno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pic>
        <p:nvPicPr>
          <p:cNvPr id="86" name="Imagen 85">
            <a:extLst>
              <a:ext uri="{FF2B5EF4-FFF2-40B4-BE49-F238E27FC236}">
                <a16:creationId xmlns:a16="http://schemas.microsoft.com/office/drawing/2014/main" id="{5E40D706-1789-41B8-8B26-B918DFB9E15B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203" t="66278" r="8673" b="23356"/>
          <a:stretch/>
        </p:blipFill>
        <p:spPr>
          <a:xfrm>
            <a:off x="420002" y="5572807"/>
            <a:ext cx="4301657" cy="745544"/>
          </a:xfrm>
          <a:prstGeom prst="rect">
            <a:avLst/>
          </a:prstGeom>
        </p:spPr>
      </p:pic>
      <p:grpSp>
        <p:nvGrpSpPr>
          <p:cNvPr id="99" name="Grupo 98">
            <a:extLst>
              <a:ext uri="{FF2B5EF4-FFF2-40B4-BE49-F238E27FC236}">
                <a16:creationId xmlns:a16="http://schemas.microsoft.com/office/drawing/2014/main" id="{A495B0AB-2D8A-4029-A820-29583E476264}"/>
              </a:ext>
            </a:extLst>
          </p:cNvPr>
          <p:cNvGrpSpPr/>
          <p:nvPr/>
        </p:nvGrpSpPr>
        <p:grpSpPr>
          <a:xfrm>
            <a:off x="513886" y="6402346"/>
            <a:ext cx="4328637" cy="751470"/>
            <a:chOff x="507023" y="6357999"/>
            <a:chExt cx="4328637" cy="751470"/>
          </a:xfrm>
        </p:grpSpPr>
        <p:sp>
          <p:nvSpPr>
            <p:cNvPr id="88" name="Rectángulo 87">
              <a:extLst>
                <a:ext uri="{FF2B5EF4-FFF2-40B4-BE49-F238E27FC236}">
                  <a16:creationId xmlns:a16="http://schemas.microsoft.com/office/drawing/2014/main" id="{CABB359B-7FAA-4851-BFBB-C7E16CD1F9CA}"/>
                </a:ext>
              </a:extLst>
            </p:cNvPr>
            <p:cNvSpPr/>
            <p:nvPr/>
          </p:nvSpPr>
          <p:spPr>
            <a:xfrm>
              <a:off x="507023" y="6357999"/>
              <a:ext cx="1590222" cy="34394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6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Formas de Pago</a:t>
              </a:r>
              <a:endParaRPr lang="es-CL" sz="16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89" name="Rectángulo 88">
              <a:extLst>
                <a:ext uri="{FF2B5EF4-FFF2-40B4-BE49-F238E27FC236}">
                  <a16:creationId xmlns:a16="http://schemas.microsoft.com/office/drawing/2014/main" id="{5C3FB13F-67AB-4E67-B8DB-16F6AEF462D6}"/>
                </a:ext>
              </a:extLst>
            </p:cNvPr>
            <p:cNvSpPr/>
            <p:nvPr/>
          </p:nvSpPr>
          <p:spPr>
            <a:xfrm>
              <a:off x="508665" y="6755574"/>
              <a:ext cx="118105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Total a Pagar: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90" name="Conector recto 89">
              <a:extLst>
                <a:ext uri="{FF2B5EF4-FFF2-40B4-BE49-F238E27FC236}">
                  <a16:creationId xmlns:a16="http://schemas.microsoft.com/office/drawing/2014/main" id="{E991F5D5-602F-41C6-A05E-4F641BA735F5}"/>
                </a:ext>
              </a:extLst>
            </p:cNvPr>
            <p:cNvCxnSpPr>
              <a:cxnSpLocks/>
            </p:cNvCxnSpPr>
            <p:nvPr/>
          </p:nvCxnSpPr>
          <p:spPr>
            <a:xfrm>
              <a:off x="1405339" y="6956676"/>
              <a:ext cx="1125661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3" name="Rectángulo 92">
              <a:extLst>
                <a:ext uri="{FF2B5EF4-FFF2-40B4-BE49-F238E27FC236}">
                  <a16:creationId xmlns:a16="http://schemas.microsoft.com/office/drawing/2014/main" id="{6EBF0BAA-1830-4082-9014-C97DF0F57357}"/>
                </a:ext>
              </a:extLst>
            </p:cNvPr>
            <p:cNvSpPr/>
            <p:nvPr/>
          </p:nvSpPr>
          <p:spPr>
            <a:xfrm>
              <a:off x="2618328" y="6480608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94" name="Rectángulo 93">
              <a:extLst>
                <a:ext uri="{FF2B5EF4-FFF2-40B4-BE49-F238E27FC236}">
                  <a16:creationId xmlns:a16="http://schemas.microsoft.com/office/drawing/2014/main" id="{6B27A875-5C49-4CE4-884A-53A0A9CD71C2}"/>
                </a:ext>
              </a:extLst>
            </p:cNvPr>
            <p:cNvSpPr/>
            <p:nvPr/>
          </p:nvSpPr>
          <p:spPr>
            <a:xfrm>
              <a:off x="2698547" y="6392360"/>
              <a:ext cx="213711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50% Adel</a:t>
              </a: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anto / 50% Entrega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5" name="Rectángulo 94">
              <a:extLst>
                <a:ext uri="{FF2B5EF4-FFF2-40B4-BE49-F238E27FC236}">
                  <a16:creationId xmlns:a16="http://schemas.microsoft.com/office/drawing/2014/main" id="{796D9CDE-CE6A-44BC-B977-018DBDB7ADB1}"/>
                </a:ext>
              </a:extLst>
            </p:cNvPr>
            <p:cNvSpPr/>
            <p:nvPr/>
          </p:nvSpPr>
          <p:spPr>
            <a:xfrm>
              <a:off x="2618327" y="6671604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96" name="Rectángulo 95">
              <a:extLst>
                <a:ext uri="{FF2B5EF4-FFF2-40B4-BE49-F238E27FC236}">
                  <a16:creationId xmlns:a16="http://schemas.microsoft.com/office/drawing/2014/main" id="{E1A9C05A-E9F5-40BA-9B89-F4925868A6E2}"/>
                </a:ext>
              </a:extLst>
            </p:cNvPr>
            <p:cNvSpPr/>
            <p:nvPr/>
          </p:nvSpPr>
          <p:spPr>
            <a:xfrm>
              <a:off x="2698547" y="6590190"/>
              <a:ext cx="125637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Tarjeta de Crédito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7" name="Rectángulo 96">
              <a:extLst>
                <a:ext uri="{FF2B5EF4-FFF2-40B4-BE49-F238E27FC236}">
                  <a16:creationId xmlns:a16="http://schemas.microsoft.com/office/drawing/2014/main" id="{FDB9D3DA-79A0-4743-B169-42B0206C7917}"/>
                </a:ext>
              </a:extLst>
            </p:cNvPr>
            <p:cNvSpPr/>
            <p:nvPr/>
          </p:nvSpPr>
          <p:spPr>
            <a:xfrm>
              <a:off x="2734595" y="6796948"/>
              <a:ext cx="125637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Pago Completo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8" name="Rectángulo 97">
              <a:extLst>
                <a:ext uri="{FF2B5EF4-FFF2-40B4-BE49-F238E27FC236}">
                  <a16:creationId xmlns:a16="http://schemas.microsoft.com/office/drawing/2014/main" id="{C23ACB03-E850-4859-963B-A4D496E13724}"/>
                </a:ext>
              </a:extLst>
            </p:cNvPr>
            <p:cNvSpPr/>
            <p:nvPr/>
          </p:nvSpPr>
          <p:spPr>
            <a:xfrm>
              <a:off x="2618327" y="6872424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</p:grpSp>
      <p:sp>
        <p:nvSpPr>
          <p:cNvPr id="83" name="Rectángulo 82">
            <a:extLst>
              <a:ext uri="{FF2B5EF4-FFF2-40B4-BE49-F238E27FC236}">
                <a16:creationId xmlns:a16="http://schemas.microsoft.com/office/drawing/2014/main" id="{FF1B5714-D46E-4962-9BD8-8C3EB344E93F}"/>
              </a:ext>
            </a:extLst>
          </p:cNvPr>
          <p:cNvSpPr/>
          <p:nvPr/>
        </p:nvSpPr>
        <p:spPr>
          <a:xfrm>
            <a:off x="551357" y="63750"/>
            <a:ext cx="4148168" cy="107830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07000"/>
              </a:lnSpc>
              <a:spcAft>
                <a:spcPts val="726"/>
              </a:spcAft>
            </a:pPr>
            <a:r>
              <a:rPr lang="es-CL" sz="5988" dirty="0">
                <a:solidFill>
                  <a:schemeClr val="bg1"/>
                </a:solidFill>
                <a:latin typeface="Angelface" pitchFamily="50" charset="0"/>
                <a:ea typeface="Calibri" panose="020F0502020204030204" pitchFamily="34" charset="0"/>
                <a:cs typeface="Times New Roman" panose="02020603050405020304" pitchFamily="18" charset="0"/>
              </a:rPr>
              <a:t>Ordenes de Venta</a:t>
            </a:r>
            <a:endParaRPr lang="es-CL" sz="6532" dirty="0">
              <a:solidFill>
                <a:schemeClr val="bg1"/>
              </a:solidFill>
              <a:latin typeface="Angelface" pitchFamily="50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101" name="Rectángulo: esquinas redondeadas 100">
            <a:extLst>
              <a:ext uri="{FF2B5EF4-FFF2-40B4-BE49-F238E27FC236}">
                <a16:creationId xmlns:a16="http://schemas.microsoft.com/office/drawing/2014/main" id="{0A155951-9671-4EA6-9BA5-4894C98CB333}"/>
              </a:ext>
            </a:extLst>
          </p:cNvPr>
          <p:cNvSpPr/>
          <p:nvPr/>
        </p:nvSpPr>
        <p:spPr>
          <a:xfrm>
            <a:off x="473237" y="1582469"/>
            <a:ext cx="4223447" cy="604994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111" name="Rectángulo: esquinas redondeadas 110">
            <a:extLst>
              <a:ext uri="{FF2B5EF4-FFF2-40B4-BE49-F238E27FC236}">
                <a16:creationId xmlns:a16="http://schemas.microsoft.com/office/drawing/2014/main" id="{2F0F5CEE-A183-4B39-8715-F1C8F735566B}"/>
              </a:ext>
            </a:extLst>
          </p:cNvPr>
          <p:cNvSpPr/>
          <p:nvPr/>
        </p:nvSpPr>
        <p:spPr>
          <a:xfrm>
            <a:off x="524368" y="3850804"/>
            <a:ext cx="4115236" cy="1279658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113" name="Rectángulo: esquinas redondeadas 112">
            <a:extLst>
              <a:ext uri="{FF2B5EF4-FFF2-40B4-BE49-F238E27FC236}">
                <a16:creationId xmlns:a16="http://schemas.microsoft.com/office/drawing/2014/main" id="{907035ED-50C6-4207-BD92-D5027B05F656}"/>
              </a:ext>
            </a:extLst>
          </p:cNvPr>
          <p:cNvSpPr/>
          <p:nvPr/>
        </p:nvSpPr>
        <p:spPr>
          <a:xfrm>
            <a:off x="521789" y="6431097"/>
            <a:ext cx="4115236" cy="762266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</p:spTree>
    <p:extLst>
      <p:ext uri="{BB962C8B-B14F-4D97-AF65-F5344CB8AC3E}">
        <p14:creationId xmlns:p14="http://schemas.microsoft.com/office/powerpoint/2010/main" val="446908648"/>
      </p:ext>
    </p:extLst>
  </p:cSld>
  <p:clrMapOvr>
    <a:masterClrMapping/>
  </p:clrMapOvr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4" name="Imagen 113">
            <a:extLst>
              <a:ext uri="{FF2B5EF4-FFF2-40B4-BE49-F238E27FC236}">
                <a16:creationId xmlns:a16="http://schemas.microsoft.com/office/drawing/2014/main" id="{E2C72D66-3C05-40F4-818E-4CB8631B94FA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26633" t="9514" r="29569" b="27352"/>
          <a:stretch/>
        </p:blipFill>
        <p:spPr>
          <a:xfrm rot="16200000">
            <a:off x="2185505" y="-1998928"/>
            <a:ext cx="697876" cy="5068891"/>
          </a:xfrm>
          <a:prstGeom prst="rect">
            <a:avLst/>
          </a:prstGeom>
        </p:spPr>
      </p:pic>
      <p:sp>
        <p:nvSpPr>
          <p:cNvPr id="112" name="Rectángulo: esquinas redondeadas 111">
            <a:extLst>
              <a:ext uri="{FF2B5EF4-FFF2-40B4-BE49-F238E27FC236}">
                <a16:creationId xmlns:a16="http://schemas.microsoft.com/office/drawing/2014/main" id="{E115D612-3661-42A9-A486-91A7B88EA55F}"/>
              </a:ext>
            </a:extLst>
          </p:cNvPr>
          <p:cNvSpPr/>
          <p:nvPr/>
        </p:nvSpPr>
        <p:spPr>
          <a:xfrm>
            <a:off x="440504" y="6367648"/>
            <a:ext cx="4290148" cy="890633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110" name="Rectángulo: esquinas redondeadas 109">
            <a:extLst>
              <a:ext uri="{FF2B5EF4-FFF2-40B4-BE49-F238E27FC236}">
                <a16:creationId xmlns:a16="http://schemas.microsoft.com/office/drawing/2014/main" id="{9B78243E-FF09-471B-A928-593DCFE6BCF1}"/>
              </a:ext>
            </a:extLst>
          </p:cNvPr>
          <p:cNvSpPr/>
          <p:nvPr/>
        </p:nvSpPr>
        <p:spPr>
          <a:xfrm>
            <a:off x="440505" y="3776826"/>
            <a:ext cx="4290148" cy="1439386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84" name="Rectángulo: esquinas redondeadas 83">
            <a:extLst>
              <a:ext uri="{FF2B5EF4-FFF2-40B4-BE49-F238E27FC236}">
                <a16:creationId xmlns:a16="http://schemas.microsoft.com/office/drawing/2014/main" id="{AD7414DD-8DE6-45B8-8112-9BDDF0B186AF}"/>
              </a:ext>
            </a:extLst>
          </p:cNvPr>
          <p:cNvSpPr/>
          <p:nvPr/>
        </p:nvSpPr>
        <p:spPr>
          <a:xfrm>
            <a:off x="420001" y="1536627"/>
            <a:ext cx="4310651" cy="697874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2" name="Rectángulo: esquinas redondeadas 1">
            <a:extLst>
              <a:ext uri="{FF2B5EF4-FFF2-40B4-BE49-F238E27FC236}">
                <a16:creationId xmlns:a16="http://schemas.microsoft.com/office/drawing/2014/main" id="{99FF4510-806D-4AC7-8D73-69B355A697B8}"/>
              </a:ext>
            </a:extLst>
          </p:cNvPr>
          <p:cNvSpPr/>
          <p:nvPr/>
        </p:nvSpPr>
        <p:spPr>
          <a:xfrm>
            <a:off x="1308997" y="1142665"/>
            <a:ext cx="1021080" cy="217998"/>
          </a:xfrm>
          <a:prstGeom prst="roundRect">
            <a:avLst>
              <a:gd name="adj" fmla="val 0"/>
            </a:avLst>
          </a:prstGeom>
          <a:noFill/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4" name="Rectángulo 3">
            <a:extLst>
              <a:ext uri="{FF2B5EF4-FFF2-40B4-BE49-F238E27FC236}">
                <a16:creationId xmlns:a16="http://schemas.microsoft.com/office/drawing/2014/main" id="{2AFB77A1-E7B9-4F47-9144-3CC7BDF7EE3D}"/>
              </a:ext>
            </a:extLst>
          </p:cNvPr>
          <p:cNvSpPr/>
          <p:nvPr/>
        </p:nvSpPr>
        <p:spPr>
          <a:xfrm>
            <a:off x="440504" y="1056234"/>
            <a:ext cx="1021080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N.º Pedido</a:t>
            </a:r>
            <a:endParaRPr lang="es-CL" dirty="0">
              <a:effectLst/>
              <a:latin typeface="Akazan Lt" panose="02000506020000020003" pitchFamily="2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5" name="Rectángulo: esquinas redondeadas 4">
            <a:extLst>
              <a:ext uri="{FF2B5EF4-FFF2-40B4-BE49-F238E27FC236}">
                <a16:creationId xmlns:a16="http://schemas.microsoft.com/office/drawing/2014/main" id="{2842A9BB-0E44-4F1E-97DD-EF7322732B51}"/>
              </a:ext>
            </a:extLst>
          </p:cNvPr>
          <p:cNvSpPr/>
          <p:nvPr/>
        </p:nvSpPr>
        <p:spPr>
          <a:xfrm>
            <a:off x="3675604" y="1142059"/>
            <a:ext cx="1021080" cy="217998"/>
          </a:xfrm>
          <a:prstGeom prst="roundRect">
            <a:avLst>
              <a:gd name="adj" fmla="val 0"/>
            </a:avLst>
          </a:prstGeom>
          <a:noFill/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6" name="Rectángulo 5">
            <a:extLst>
              <a:ext uri="{FF2B5EF4-FFF2-40B4-BE49-F238E27FC236}">
                <a16:creationId xmlns:a16="http://schemas.microsoft.com/office/drawing/2014/main" id="{7F3D37A6-278E-4B2C-8776-6E7C1A84784E}"/>
              </a:ext>
            </a:extLst>
          </p:cNvPr>
          <p:cNvSpPr/>
          <p:nvPr/>
        </p:nvSpPr>
        <p:spPr>
          <a:xfrm>
            <a:off x="3079506" y="1063864"/>
            <a:ext cx="1021080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Fecha</a:t>
            </a:r>
          </a:p>
        </p:txBody>
      </p:sp>
      <p:grpSp>
        <p:nvGrpSpPr>
          <p:cNvPr id="17" name="Grupo 16">
            <a:extLst>
              <a:ext uri="{FF2B5EF4-FFF2-40B4-BE49-F238E27FC236}">
                <a16:creationId xmlns:a16="http://schemas.microsoft.com/office/drawing/2014/main" id="{A1221EF0-FDFE-48C3-A647-6370BEFC3A9F}"/>
              </a:ext>
            </a:extLst>
          </p:cNvPr>
          <p:cNvGrpSpPr/>
          <p:nvPr/>
        </p:nvGrpSpPr>
        <p:grpSpPr>
          <a:xfrm>
            <a:off x="428996" y="1535416"/>
            <a:ext cx="4190338" cy="715275"/>
            <a:chOff x="461175" y="1120552"/>
            <a:chExt cx="4190338" cy="715275"/>
          </a:xfrm>
        </p:grpSpPr>
        <p:sp>
          <p:nvSpPr>
            <p:cNvPr id="8" name="Rectángulo 7">
              <a:extLst>
                <a:ext uri="{FF2B5EF4-FFF2-40B4-BE49-F238E27FC236}">
                  <a16:creationId xmlns:a16="http://schemas.microsoft.com/office/drawing/2014/main" id="{9A52EE84-0DE8-4F26-AD5E-3CE20593F425}"/>
                </a:ext>
              </a:extLst>
            </p:cNvPr>
            <p:cNvSpPr/>
            <p:nvPr/>
          </p:nvSpPr>
          <p:spPr>
            <a:xfrm>
              <a:off x="477077" y="1120552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Cliente: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" name="Rectángulo 8">
              <a:extLst>
                <a:ext uri="{FF2B5EF4-FFF2-40B4-BE49-F238E27FC236}">
                  <a16:creationId xmlns:a16="http://schemas.microsoft.com/office/drawing/2014/main" id="{0293D1B7-439B-4947-A5F0-41627F3784A1}"/>
                </a:ext>
              </a:extLst>
            </p:cNvPr>
            <p:cNvSpPr/>
            <p:nvPr/>
          </p:nvSpPr>
          <p:spPr>
            <a:xfrm>
              <a:off x="461175" y="1452518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Teléfono: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10" name="Rectángulo 9">
              <a:extLst>
                <a:ext uri="{FF2B5EF4-FFF2-40B4-BE49-F238E27FC236}">
                  <a16:creationId xmlns:a16="http://schemas.microsoft.com/office/drawing/2014/main" id="{18CEE0AE-BC72-4F64-89A2-783C42213717}"/>
                </a:ext>
              </a:extLst>
            </p:cNvPr>
            <p:cNvSpPr/>
            <p:nvPr/>
          </p:nvSpPr>
          <p:spPr>
            <a:xfrm>
              <a:off x="2542395" y="1460468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Celular: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12" name="Conector recto 11">
              <a:extLst>
                <a:ext uri="{FF2B5EF4-FFF2-40B4-BE49-F238E27FC236}">
                  <a16:creationId xmlns:a16="http://schemas.microsoft.com/office/drawing/2014/main" id="{44FD2E21-B38E-48E6-8AF0-3E3DE6E69487}"/>
                </a:ext>
              </a:extLst>
            </p:cNvPr>
            <p:cNvCxnSpPr/>
            <p:nvPr/>
          </p:nvCxnSpPr>
          <p:spPr>
            <a:xfrm>
              <a:off x="1089328" y="1380954"/>
              <a:ext cx="3562185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Conector recto 12">
              <a:extLst>
                <a:ext uri="{FF2B5EF4-FFF2-40B4-BE49-F238E27FC236}">
                  <a16:creationId xmlns:a16="http://schemas.microsoft.com/office/drawing/2014/main" id="{FF0615F5-297B-42CC-9227-B689F664423A}"/>
                </a:ext>
              </a:extLst>
            </p:cNvPr>
            <p:cNvCxnSpPr>
              <a:cxnSpLocks/>
            </p:cNvCxnSpPr>
            <p:nvPr/>
          </p:nvCxnSpPr>
          <p:spPr>
            <a:xfrm>
              <a:off x="1194019" y="1700333"/>
              <a:ext cx="1348376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" name="Conector recto 14">
              <a:extLst>
                <a:ext uri="{FF2B5EF4-FFF2-40B4-BE49-F238E27FC236}">
                  <a16:creationId xmlns:a16="http://schemas.microsoft.com/office/drawing/2014/main" id="{BD48C7B8-5CAC-4F82-9216-C8AB344C1EF2}"/>
                </a:ext>
              </a:extLst>
            </p:cNvPr>
            <p:cNvCxnSpPr>
              <a:cxnSpLocks/>
            </p:cNvCxnSpPr>
            <p:nvPr/>
          </p:nvCxnSpPr>
          <p:spPr>
            <a:xfrm>
              <a:off x="3228230" y="1700333"/>
              <a:ext cx="1423283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7" name="Grupo 26">
            <a:extLst>
              <a:ext uri="{FF2B5EF4-FFF2-40B4-BE49-F238E27FC236}">
                <a16:creationId xmlns:a16="http://schemas.microsoft.com/office/drawing/2014/main" id="{D011FB4B-7475-4BE9-A358-6DA41A8D12AD}"/>
              </a:ext>
            </a:extLst>
          </p:cNvPr>
          <p:cNvGrpSpPr/>
          <p:nvPr/>
        </p:nvGrpSpPr>
        <p:grpSpPr>
          <a:xfrm>
            <a:off x="899417" y="2332501"/>
            <a:ext cx="3359980" cy="319046"/>
            <a:chOff x="864702" y="1908569"/>
            <a:chExt cx="3359980" cy="319046"/>
          </a:xfrm>
        </p:grpSpPr>
        <p:sp>
          <p:nvSpPr>
            <p:cNvPr id="19" name="Rectángulo: esquinas redondeadas 18">
              <a:extLst>
                <a:ext uri="{FF2B5EF4-FFF2-40B4-BE49-F238E27FC236}">
                  <a16:creationId xmlns:a16="http://schemas.microsoft.com/office/drawing/2014/main" id="{90C1F828-0023-4BD0-AE55-1A1D3BABD5CA}"/>
                </a:ext>
              </a:extLst>
            </p:cNvPr>
            <p:cNvSpPr/>
            <p:nvPr/>
          </p:nvSpPr>
          <p:spPr>
            <a:xfrm>
              <a:off x="888509" y="1931042"/>
              <a:ext cx="3336173" cy="267576"/>
            </a:xfrm>
            <a:prstGeom prst="roundRect">
              <a:avLst>
                <a:gd name="adj" fmla="val 3808"/>
              </a:avLst>
            </a:prstGeom>
            <a:solidFill>
              <a:srgbClr val="E5EBF7"/>
            </a:solidFill>
            <a:ln w="6350"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20" name="Rectángulo 19">
              <a:extLst>
                <a:ext uri="{FF2B5EF4-FFF2-40B4-BE49-F238E27FC236}">
                  <a16:creationId xmlns:a16="http://schemas.microsoft.com/office/drawing/2014/main" id="{56986F0A-658A-4DCF-8EF6-0F185C7C5060}"/>
                </a:ext>
              </a:extLst>
            </p:cNvPr>
            <p:cNvSpPr/>
            <p:nvPr/>
          </p:nvSpPr>
          <p:spPr>
            <a:xfrm>
              <a:off x="864702" y="1910995"/>
              <a:ext cx="140708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Tipo de Servicio: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21" name="Rectángulo 20">
              <a:extLst>
                <a:ext uri="{FF2B5EF4-FFF2-40B4-BE49-F238E27FC236}">
                  <a16:creationId xmlns:a16="http://schemas.microsoft.com/office/drawing/2014/main" id="{6492D76D-BD6D-4616-9DE0-599FC92A6658}"/>
                </a:ext>
              </a:extLst>
            </p:cNvPr>
            <p:cNvSpPr/>
            <p:nvPr/>
          </p:nvSpPr>
          <p:spPr>
            <a:xfrm>
              <a:off x="1993616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2" name="Rectángulo 21">
              <a:extLst>
                <a:ext uri="{FF2B5EF4-FFF2-40B4-BE49-F238E27FC236}">
                  <a16:creationId xmlns:a16="http://schemas.microsoft.com/office/drawing/2014/main" id="{BE82BD38-E445-4696-A0AB-597A418C5665}"/>
                </a:ext>
              </a:extLst>
            </p:cNvPr>
            <p:cNvSpPr/>
            <p:nvPr/>
          </p:nvSpPr>
          <p:spPr>
            <a:xfrm>
              <a:off x="2072635" y="1908569"/>
              <a:ext cx="654616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Costura</a:t>
              </a:r>
            </a:p>
          </p:txBody>
        </p:sp>
        <p:sp>
          <p:nvSpPr>
            <p:cNvPr id="23" name="Rectángulo 22">
              <a:extLst>
                <a:ext uri="{FF2B5EF4-FFF2-40B4-BE49-F238E27FC236}">
                  <a16:creationId xmlns:a16="http://schemas.microsoft.com/office/drawing/2014/main" id="{68F4B250-3831-418F-BFC4-D431DBC2CA70}"/>
                </a:ext>
              </a:extLst>
            </p:cNvPr>
            <p:cNvSpPr/>
            <p:nvPr/>
          </p:nvSpPr>
          <p:spPr>
            <a:xfrm>
              <a:off x="2660329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4" name="Rectángulo 23">
              <a:extLst>
                <a:ext uri="{FF2B5EF4-FFF2-40B4-BE49-F238E27FC236}">
                  <a16:creationId xmlns:a16="http://schemas.microsoft.com/office/drawing/2014/main" id="{4AA89D6B-DBBA-402D-AEBE-71E144A67F00}"/>
                </a:ext>
              </a:extLst>
            </p:cNvPr>
            <p:cNvSpPr/>
            <p:nvPr/>
          </p:nvSpPr>
          <p:spPr>
            <a:xfrm>
              <a:off x="2750460" y="1915094"/>
              <a:ext cx="81676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Confección</a:t>
              </a:r>
            </a:p>
          </p:txBody>
        </p:sp>
        <p:sp>
          <p:nvSpPr>
            <p:cNvPr id="25" name="Rectángulo 24">
              <a:extLst>
                <a:ext uri="{FF2B5EF4-FFF2-40B4-BE49-F238E27FC236}">
                  <a16:creationId xmlns:a16="http://schemas.microsoft.com/office/drawing/2014/main" id="{E35C0224-B0B5-4F53-8A83-F99AB3741D53}"/>
                </a:ext>
              </a:extLst>
            </p:cNvPr>
            <p:cNvSpPr/>
            <p:nvPr/>
          </p:nvSpPr>
          <p:spPr>
            <a:xfrm>
              <a:off x="3522045" y="2000787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6" name="Rectángulo 25">
              <a:extLst>
                <a:ext uri="{FF2B5EF4-FFF2-40B4-BE49-F238E27FC236}">
                  <a16:creationId xmlns:a16="http://schemas.microsoft.com/office/drawing/2014/main" id="{6D0BC1E9-E235-4F61-AC23-ACA0B4CF88CA}"/>
                </a:ext>
              </a:extLst>
            </p:cNvPr>
            <p:cNvSpPr/>
            <p:nvPr/>
          </p:nvSpPr>
          <p:spPr>
            <a:xfrm>
              <a:off x="3612029" y="1915094"/>
              <a:ext cx="552402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Otros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sp>
        <p:nvSpPr>
          <p:cNvPr id="28" name="Rectángulo 27">
            <a:extLst>
              <a:ext uri="{FF2B5EF4-FFF2-40B4-BE49-F238E27FC236}">
                <a16:creationId xmlns:a16="http://schemas.microsoft.com/office/drawing/2014/main" id="{68588BD4-AE96-4CF9-9C4B-24A6D79FE99D}"/>
              </a:ext>
            </a:extLst>
          </p:cNvPr>
          <p:cNvSpPr/>
          <p:nvPr/>
        </p:nvSpPr>
        <p:spPr>
          <a:xfrm>
            <a:off x="354701" y="2633649"/>
            <a:ext cx="2183733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Descripción del Servicio:</a:t>
            </a:r>
            <a:endParaRPr lang="es-CL" dirty="0">
              <a:effectLst/>
              <a:latin typeface="Akazan Lt" panose="02000506020000020003" pitchFamily="2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pic>
        <p:nvPicPr>
          <p:cNvPr id="30" name="Imagen 29">
            <a:extLst>
              <a:ext uri="{FF2B5EF4-FFF2-40B4-BE49-F238E27FC236}">
                <a16:creationId xmlns:a16="http://schemas.microsoft.com/office/drawing/2014/main" id="{3E931A31-DC47-4A40-8DA9-8FC83A9306DD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203" t="66278" r="8673" b="23449"/>
          <a:stretch/>
        </p:blipFill>
        <p:spPr>
          <a:xfrm>
            <a:off x="440505" y="2944813"/>
            <a:ext cx="4301657" cy="738769"/>
          </a:xfrm>
          <a:prstGeom prst="rect">
            <a:avLst/>
          </a:prstGeom>
        </p:spPr>
      </p:pic>
      <p:grpSp>
        <p:nvGrpSpPr>
          <p:cNvPr id="76" name="Grupo 75">
            <a:extLst>
              <a:ext uri="{FF2B5EF4-FFF2-40B4-BE49-F238E27FC236}">
                <a16:creationId xmlns:a16="http://schemas.microsoft.com/office/drawing/2014/main" id="{EBD2F4EC-A8BF-4680-A871-AD5F1ACFA33A}"/>
              </a:ext>
            </a:extLst>
          </p:cNvPr>
          <p:cNvGrpSpPr/>
          <p:nvPr/>
        </p:nvGrpSpPr>
        <p:grpSpPr>
          <a:xfrm>
            <a:off x="513147" y="3825721"/>
            <a:ext cx="4187950" cy="1277269"/>
            <a:chOff x="425691" y="4023521"/>
            <a:chExt cx="4187950" cy="1277269"/>
          </a:xfrm>
        </p:grpSpPr>
        <p:sp>
          <p:nvSpPr>
            <p:cNvPr id="39" name="Rectángulo 38">
              <a:extLst>
                <a:ext uri="{FF2B5EF4-FFF2-40B4-BE49-F238E27FC236}">
                  <a16:creationId xmlns:a16="http://schemas.microsoft.com/office/drawing/2014/main" id="{02E4A93C-8F9C-4884-B2B6-80528735D3E3}"/>
                </a:ext>
              </a:extLst>
            </p:cNvPr>
            <p:cNvSpPr/>
            <p:nvPr/>
          </p:nvSpPr>
          <p:spPr>
            <a:xfrm>
              <a:off x="425691" y="4023521"/>
              <a:ext cx="118105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Ficha de Medidas</a:t>
              </a:r>
            </a:p>
          </p:txBody>
        </p:sp>
        <p:sp>
          <p:nvSpPr>
            <p:cNvPr id="41" name="Rectángulo 40">
              <a:extLst>
                <a:ext uri="{FF2B5EF4-FFF2-40B4-BE49-F238E27FC236}">
                  <a16:creationId xmlns:a16="http://schemas.microsoft.com/office/drawing/2014/main" id="{92B9E128-7B4C-45E7-9BA8-B9EA85687B92}"/>
                </a:ext>
              </a:extLst>
            </p:cNvPr>
            <p:cNvSpPr/>
            <p:nvPr/>
          </p:nvSpPr>
          <p:spPr>
            <a:xfrm>
              <a:off x="754528" y="4254831"/>
              <a:ext cx="66475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H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ombros</a:t>
              </a:r>
            </a:p>
          </p:txBody>
        </p:sp>
        <p:grpSp>
          <p:nvGrpSpPr>
            <p:cNvPr id="53" name="Grupo 52">
              <a:extLst>
                <a:ext uri="{FF2B5EF4-FFF2-40B4-BE49-F238E27FC236}">
                  <a16:creationId xmlns:a16="http://schemas.microsoft.com/office/drawing/2014/main" id="{F280F20A-CEEA-4B75-946C-268CF551042A}"/>
                </a:ext>
              </a:extLst>
            </p:cNvPr>
            <p:cNvGrpSpPr/>
            <p:nvPr/>
          </p:nvGrpSpPr>
          <p:grpSpPr>
            <a:xfrm>
              <a:off x="499785" y="4324233"/>
              <a:ext cx="319496" cy="903494"/>
              <a:chOff x="499785" y="4324233"/>
              <a:chExt cx="319496" cy="903494"/>
            </a:xfrm>
          </p:grpSpPr>
          <p:sp>
            <p:nvSpPr>
              <p:cNvPr id="40" name="Rectángulo 39">
                <a:extLst>
                  <a:ext uri="{FF2B5EF4-FFF2-40B4-BE49-F238E27FC236}">
                    <a16:creationId xmlns:a16="http://schemas.microsoft.com/office/drawing/2014/main" id="{E47B04F6-4E0C-443A-9D7F-51CC3A6E8167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 dirty="0"/>
              </a:p>
            </p:txBody>
          </p:sp>
          <p:sp>
            <p:nvSpPr>
              <p:cNvPr id="42" name="Rectángulo 41">
                <a:extLst>
                  <a:ext uri="{FF2B5EF4-FFF2-40B4-BE49-F238E27FC236}">
                    <a16:creationId xmlns:a16="http://schemas.microsoft.com/office/drawing/2014/main" id="{E0D8D7D1-E8A9-477D-BB59-7D4037A10AD8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3" name="Rectángulo 42">
                <a:extLst>
                  <a:ext uri="{FF2B5EF4-FFF2-40B4-BE49-F238E27FC236}">
                    <a16:creationId xmlns:a16="http://schemas.microsoft.com/office/drawing/2014/main" id="{F11EEA12-BB2F-4295-96AC-15AABB2EB594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4" name="Rectángulo 43">
                <a:extLst>
                  <a:ext uri="{FF2B5EF4-FFF2-40B4-BE49-F238E27FC236}">
                    <a16:creationId xmlns:a16="http://schemas.microsoft.com/office/drawing/2014/main" id="{4CA8619C-54F1-4E1B-8AD0-2AB97850AF39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5" name="Rectángulo 44">
                <a:extLst>
                  <a:ext uri="{FF2B5EF4-FFF2-40B4-BE49-F238E27FC236}">
                    <a16:creationId xmlns:a16="http://schemas.microsoft.com/office/drawing/2014/main" id="{A892E23F-412E-4C2B-BF07-19DEFB875F6D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48" name="Rectángulo 47">
              <a:extLst>
                <a:ext uri="{FF2B5EF4-FFF2-40B4-BE49-F238E27FC236}">
                  <a16:creationId xmlns:a16="http://schemas.microsoft.com/office/drawing/2014/main" id="{F61B7A8A-9FD8-4CD0-98C1-D19A7D442815}"/>
                </a:ext>
              </a:extLst>
            </p:cNvPr>
            <p:cNvSpPr/>
            <p:nvPr/>
          </p:nvSpPr>
          <p:spPr>
            <a:xfrm>
              <a:off x="754528" y="4446790"/>
              <a:ext cx="66475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Busto</a:t>
              </a:r>
            </a:p>
          </p:txBody>
        </p:sp>
        <p:sp>
          <p:nvSpPr>
            <p:cNvPr id="49" name="Rectángulo 48">
              <a:extLst>
                <a:ext uri="{FF2B5EF4-FFF2-40B4-BE49-F238E27FC236}">
                  <a16:creationId xmlns:a16="http://schemas.microsoft.com/office/drawing/2014/main" id="{CB2C72A1-AB47-4A03-B163-24BB2C1F201C}"/>
                </a:ext>
              </a:extLst>
            </p:cNvPr>
            <p:cNvSpPr/>
            <p:nvPr/>
          </p:nvSpPr>
          <p:spPr>
            <a:xfrm>
              <a:off x="754528" y="4627222"/>
              <a:ext cx="934027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Larg</a:t>
              </a: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 Espalda</a:t>
              </a:r>
            </a:p>
          </p:txBody>
        </p:sp>
        <p:sp>
          <p:nvSpPr>
            <p:cNvPr id="50" name="Rectángulo 49">
              <a:extLst>
                <a:ext uri="{FF2B5EF4-FFF2-40B4-BE49-F238E27FC236}">
                  <a16:creationId xmlns:a16="http://schemas.microsoft.com/office/drawing/2014/main" id="{C5BC14CB-F47E-4D58-8F68-DDE41F381913}"/>
                </a:ext>
              </a:extLst>
            </p:cNvPr>
            <p:cNvSpPr/>
            <p:nvPr/>
          </p:nvSpPr>
          <p:spPr>
            <a:xfrm>
              <a:off x="754528" y="4819750"/>
              <a:ext cx="934027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Busto</a:t>
              </a:r>
            </a:p>
          </p:txBody>
        </p:sp>
        <p:sp>
          <p:nvSpPr>
            <p:cNvPr id="52" name="Rectángulo 51">
              <a:extLst>
                <a:ext uri="{FF2B5EF4-FFF2-40B4-BE49-F238E27FC236}">
                  <a16:creationId xmlns:a16="http://schemas.microsoft.com/office/drawing/2014/main" id="{39884370-F146-4FD9-9DE4-63D0F5CF1CFD}"/>
                </a:ext>
              </a:extLst>
            </p:cNvPr>
            <p:cNvSpPr/>
            <p:nvPr/>
          </p:nvSpPr>
          <p:spPr>
            <a:xfrm>
              <a:off x="763644" y="5019073"/>
              <a:ext cx="54205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</a:t>
              </a:r>
            </a:p>
          </p:txBody>
        </p:sp>
        <p:grpSp>
          <p:nvGrpSpPr>
            <p:cNvPr id="54" name="Grupo 53">
              <a:extLst>
                <a:ext uri="{FF2B5EF4-FFF2-40B4-BE49-F238E27FC236}">
                  <a16:creationId xmlns:a16="http://schemas.microsoft.com/office/drawing/2014/main" id="{899D3852-9FE5-4802-ABAC-63F149199D1B}"/>
                </a:ext>
              </a:extLst>
            </p:cNvPr>
            <p:cNvGrpSpPr/>
            <p:nvPr/>
          </p:nvGrpSpPr>
          <p:grpSpPr>
            <a:xfrm>
              <a:off x="1603520" y="4324233"/>
              <a:ext cx="319496" cy="903494"/>
              <a:chOff x="499785" y="4324233"/>
              <a:chExt cx="319496" cy="903494"/>
            </a:xfrm>
          </p:grpSpPr>
          <p:sp>
            <p:nvSpPr>
              <p:cNvPr id="55" name="Rectángulo 54">
                <a:extLst>
                  <a:ext uri="{FF2B5EF4-FFF2-40B4-BE49-F238E27FC236}">
                    <a16:creationId xmlns:a16="http://schemas.microsoft.com/office/drawing/2014/main" id="{B9500116-F8A0-4B60-A41D-DDA61DAD96E1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6" name="Rectángulo 55">
                <a:extLst>
                  <a:ext uri="{FF2B5EF4-FFF2-40B4-BE49-F238E27FC236}">
                    <a16:creationId xmlns:a16="http://schemas.microsoft.com/office/drawing/2014/main" id="{32936542-49CC-49B3-82EB-7BF61A120F45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7" name="Rectángulo 56">
                <a:extLst>
                  <a:ext uri="{FF2B5EF4-FFF2-40B4-BE49-F238E27FC236}">
                    <a16:creationId xmlns:a16="http://schemas.microsoft.com/office/drawing/2014/main" id="{8750774D-2064-4D64-A3A9-4DF20C839018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8" name="Rectángulo 57">
                <a:extLst>
                  <a:ext uri="{FF2B5EF4-FFF2-40B4-BE49-F238E27FC236}">
                    <a16:creationId xmlns:a16="http://schemas.microsoft.com/office/drawing/2014/main" id="{83283F80-022F-44A8-A5C5-F600B41761E0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9" name="Rectángulo 58">
                <a:extLst>
                  <a:ext uri="{FF2B5EF4-FFF2-40B4-BE49-F238E27FC236}">
                    <a16:creationId xmlns:a16="http://schemas.microsoft.com/office/drawing/2014/main" id="{B3B65F57-430F-44F5-B56A-77EC86B78C32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60" name="Rectángulo 59">
              <a:extLst>
                <a:ext uri="{FF2B5EF4-FFF2-40B4-BE49-F238E27FC236}">
                  <a16:creationId xmlns:a16="http://schemas.microsoft.com/office/drawing/2014/main" id="{6466DA8E-C652-4658-9DE6-CC4010FF4254}"/>
                </a:ext>
              </a:extLst>
            </p:cNvPr>
            <p:cNvSpPr/>
            <p:nvPr/>
          </p:nvSpPr>
          <p:spPr>
            <a:xfrm>
              <a:off x="1857045" y="4249221"/>
              <a:ext cx="140225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Frente </a:t>
              </a:r>
            </a:p>
          </p:txBody>
        </p:sp>
        <p:sp>
          <p:nvSpPr>
            <p:cNvPr id="61" name="Rectángulo 60">
              <a:extLst>
                <a:ext uri="{FF2B5EF4-FFF2-40B4-BE49-F238E27FC236}">
                  <a16:creationId xmlns:a16="http://schemas.microsoft.com/office/drawing/2014/main" id="{31371062-0AD6-4B71-A228-5A8B2CD3F31E}"/>
                </a:ext>
              </a:extLst>
            </p:cNvPr>
            <p:cNvSpPr/>
            <p:nvPr/>
          </p:nvSpPr>
          <p:spPr>
            <a:xfrm>
              <a:off x="1857045" y="4448480"/>
              <a:ext cx="1327750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Costado</a:t>
              </a:r>
            </a:p>
          </p:txBody>
        </p:sp>
        <p:sp>
          <p:nvSpPr>
            <p:cNvPr id="62" name="Rectángulo 61">
              <a:extLst>
                <a:ext uri="{FF2B5EF4-FFF2-40B4-BE49-F238E27FC236}">
                  <a16:creationId xmlns:a16="http://schemas.microsoft.com/office/drawing/2014/main" id="{5A4E51EF-8D78-4EC7-9B0F-BE0BEA9BB197}"/>
                </a:ext>
              </a:extLst>
            </p:cNvPr>
            <p:cNvSpPr/>
            <p:nvPr/>
          </p:nvSpPr>
          <p:spPr>
            <a:xfrm>
              <a:off x="1867696" y="4627222"/>
              <a:ext cx="60857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Cadera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63" name="Rectángulo 62">
              <a:extLst>
                <a:ext uri="{FF2B5EF4-FFF2-40B4-BE49-F238E27FC236}">
                  <a16:creationId xmlns:a16="http://schemas.microsoft.com/office/drawing/2014/main" id="{14010947-628E-4464-9589-CBFF26BCD86C}"/>
                </a:ext>
              </a:extLst>
            </p:cNvPr>
            <p:cNvSpPr/>
            <p:nvPr/>
          </p:nvSpPr>
          <p:spPr>
            <a:xfrm>
              <a:off x="1867696" y="4813319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Rodilla</a:t>
              </a:r>
            </a:p>
          </p:txBody>
        </p:sp>
        <p:sp>
          <p:nvSpPr>
            <p:cNvPr id="64" name="Rectángulo 63">
              <a:extLst>
                <a:ext uri="{FF2B5EF4-FFF2-40B4-BE49-F238E27FC236}">
                  <a16:creationId xmlns:a16="http://schemas.microsoft.com/office/drawing/2014/main" id="{B9F5A617-31DA-4B42-AA9F-20464752E28F}"/>
                </a:ext>
              </a:extLst>
            </p:cNvPr>
            <p:cNvSpPr/>
            <p:nvPr/>
          </p:nvSpPr>
          <p:spPr>
            <a:xfrm>
              <a:off x="1862655" y="5016100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Rodilla</a:t>
              </a:r>
            </a:p>
          </p:txBody>
        </p:sp>
        <p:grpSp>
          <p:nvGrpSpPr>
            <p:cNvPr id="65" name="Grupo 64">
              <a:extLst>
                <a:ext uri="{FF2B5EF4-FFF2-40B4-BE49-F238E27FC236}">
                  <a16:creationId xmlns:a16="http://schemas.microsoft.com/office/drawing/2014/main" id="{320CD5EF-93F7-494C-8D7A-6A0B8DEABED7}"/>
                </a:ext>
              </a:extLst>
            </p:cNvPr>
            <p:cNvGrpSpPr/>
            <p:nvPr/>
          </p:nvGrpSpPr>
          <p:grpSpPr>
            <a:xfrm>
              <a:off x="3122565" y="4330398"/>
              <a:ext cx="319496" cy="903494"/>
              <a:chOff x="499785" y="4324233"/>
              <a:chExt cx="319496" cy="903494"/>
            </a:xfrm>
          </p:grpSpPr>
          <p:sp>
            <p:nvSpPr>
              <p:cNvPr id="66" name="Rectángulo 65">
                <a:extLst>
                  <a:ext uri="{FF2B5EF4-FFF2-40B4-BE49-F238E27FC236}">
                    <a16:creationId xmlns:a16="http://schemas.microsoft.com/office/drawing/2014/main" id="{F5AFC7C4-3C8D-4234-9F99-591641CB149C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7" name="Rectángulo 66">
                <a:extLst>
                  <a:ext uri="{FF2B5EF4-FFF2-40B4-BE49-F238E27FC236}">
                    <a16:creationId xmlns:a16="http://schemas.microsoft.com/office/drawing/2014/main" id="{672EC4D9-7968-40EF-8E37-0AB1B0B57B4D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8" name="Rectángulo 67">
                <a:extLst>
                  <a:ext uri="{FF2B5EF4-FFF2-40B4-BE49-F238E27FC236}">
                    <a16:creationId xmlns:a16="http://schemas.microsoft.com/office/drawing/2014/main" id="{79992F34-89A5-437A-A008-60DF00CD58FB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9" name="Rectángulo 68">
                <a:extLst>
                  <a:ext uri="{FF2B5EF4-FFF2-40B4-BE49-F238E27FC236}">
                    <a16:creationId xmlns:a16="http://schemas.microsoft.com/office/drawing/2014/main" id="{5A44A7C8-1EF2-4BA3-A253-805C71A8205A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70" name="Rectángulo 69">
                <a:extLst>
                  <a:ext uri="{FF2B5EF4-FFF2-40B4-BE49-F238E27FC236}">
                    <a16:creationId xmlns:a16="http://schemas.microsoft.com/office/drawing/2014/main" id="{9FCEB1F4-D108-40F4-9C61-46A7811EF12A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71" name="Rectángulo 70">
              <a:extLst>
                <a:ext uri="{FF2B5EF4-FFF2-40B4-BE49-F238E27FC236}">
                  <a16:creationId xmlns:a16="http://schemas.microsoft.com/office/drawing/2014/main" id="{7667203C-F86F-4632-8695-E8C8F777376B}"/>
                </a:ext>
              </a:extLst>
            </p:cNvPr>
            <p:cNvSpPr/>
            <p:nvPr/>
          </p:nvSpPr>
          <p:spPr>
            <a:xfrm>
              <a:off x="3391445" y="4257235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Pantalones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2" name="Rectángulo 71">
              <a:extLst>
                <a:ext uri="{FF2B5EF4-FFF2-40B4-BE49-F238E27FC236}">
                  <a16:creationId xmlns:a16="http://schemas.microsoft.com/office/drawing/2014/main" id="{58BFB19A-50EB-45F1-A3CE-85D479F6FF63}"/>
                </a:ext>
              </a:extLst>
            </p:cNvPr>
            <p:cNvSpPr/>
            <p:nvPr/>
          </p:nvSpPr>
          <p:spPr>
            <a:xfrm>
              <a:off x="3392643" y="4443247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Falda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3" name="Rectángulo 72">
              <a:extLst>
                <a:ext uri="{FF2B5EF4-FFF2-40B4-BE49-F238E27FC236}">
                  <a16:creationId xmlns:a16="http://schemas.microsoft.com/office/drawing/2014/main" id="{1D61C0AB-6E23-4955-B604-F5425931A240}"/>
                </a:ext>
              </a:extLst>
            </p:cNvPr>
            <p:cNvSpPr/>
            <p:nvPr/>
          </p:nvSpPr>
          <p:spPr>
            <a:xfrm>
              <a:off x="3388231" y="4632248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Brazos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4" name="Rectángulo 73">
              <a:extLst>
                <a:ext uri="{FF2B5EF4-FFF2-40B4-BE49-F238E27FC236}">
                  <a16:creationId xmlns:a16="http://schemas.microsoft.com/office/drawing/2014/main" id="{82FFD66E-2E43-472B-9751-82F25D60E63F}"/>
                </a:ext>
              </a:extLst>
            </p:cNvPr>
            <p:cNvSpPr/>
            <p:nvPr/>
          </p:nvSpPr>
          <p:spPr>
            <a:xfrm>
              <a:off x="3391445" y="4824776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Brazos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5" name="Rectángulo 74">
              <a:extLst>
                <a:ext uri="{FF2B5EF4-FFF2-40B4-BE49-F238E27FC236}">
                  <a16:creationId xmlns:a16="http://schemas.microsoft.com/office/drawing/2014/main" id="{567DC8AA-44AB-4858-80A5-59093DB9B205}"/>
                </a:ext>
              </a:extLst>
            </p:cNvPr>
            <p:cNvSpPr/>
            <p:nvPr/>
          </p:nvSpPr>
          <p:spPr>
            <a:xfrm>
              <a:off x="3392014" y="5019687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Puños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77" name="Grupo 76">
            <a:extLst>
              <a:ext uri="{FF2B5EF4-FFF2-40B4-BE49-F238E27FC236}">
                <a16:creationId xmlns:a16="http://schemas.microsoft.com/office/drawing/2014/main" id="{E1C409F8-653D-4D9B-BD5A-C6F51AAA093A}"/>
              </a:ext>
            </a:extLst>
          </p:cNvPr>
          <p:cNvGrpSpPr/>
          <p:nvPr/>
        </p:nvGrpSpPr>
        <p:grpSpPr>
          <a:xfrm>
            <a:off x="827247" y="5284367"/>
            <a:ext cx="3869438" cy="314947"/>
            <a:chOff x="846774" y="1908569"/>
            <a:chExt cx="3869438" cy="314947"/>
          </a:xfrm>
        </p:grpSpPr>
        <p:sp>
          <p:nvSpPr>
            <p:cNvPr id="78" name="Rectángulo: esquinas redondeadas 77">
              <a:extLst>
                <a:ext uri="{FF2B5EF4-FFF2-40B4-BE49-F238E27FC236}">
                  <a16:creationId xmlns:a16="http://schemas.microsoft.com/office/drawing/2014/main" id="{2060D2E5-A165-4593-B293-BEB07BBA723F}"/>
                </a:ext>
              </a:extLst>
            </p:cNvPr>
            <p:cNvSpPr/>
            <p:nvPr/>
          </p:nvSpPr>
          <p:spPr>
            <a:xfrm>
              <a:off x="888509" y="1931042"/>
              <a:ext cx="3548063" cy="267576"/>
            </a:xfrm>
            <a:prstGeom prst="roundRect">
              <a:avLst>
                <a:gd name="adj" fmla="val 3808"/>
              </a:avLst>
            </a:prstGeom>
            <a:solidFill>
              <a:srgbClr val="E5EBF7"/>
            </a:solidFill>
            <a:ln w="6350"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79" name="Rectángulo 78">
              <a:extLst>
                <a:ext uri="{FF2B5EF4-FFF2-40B4-BE49-F238E27FC236}">
                  <a16:creationId xmlns:a16="http://schemas.microsoft.com/office/drawing/2014/main" id="{E7877A37-7626-4D32-BC91-E7815A0457B0}"/>
                </a:ext>
              </a:extLst>
            </p:cNvPr>
            <p:cNvSpPr/>
            <p:nvPr/>
          </p:nvSpPr>
          <p:spPr>
            <a:xfrm>
              <a:off x="846774" y="1910995"/>
              <a:ext cx="140708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Material Utilizado</a:t>
              </a:r>
            </a:p>
          </p:txBody>
        </p:sp>
        <p:sp>
          <p:nvSpPr>
            <p:cNvPr id="80" name="Rectángulo 79">
              <a:extLst>
                <a:ext uri="{FF2B5EF4-FFF2-40B4-BE49-F238E27FC236}">
                  <a16:creationId xmlns:a16="http://schemas.microsoft.com/office/drawing/2014/main" id="{EED52FFC-D234-4972-9362-CCA8BD8E1E1D}"/>
                </a:ext>
              </a:extLst>
            </p:cNvPr>
            <p:cNvSpPr/>
            <p:nvPr/>
          </p:nvSpPr>
          <p:spPr>
            <a:xfrm>
              <a:off x="1951784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81" name="Rectángulo 80">
              <a:extLst>
                <a:ext uri="{FF2B5EF4-FFF2-40B4-BE49-F238E27FC236}">
                  <a16:creationId xmlns:a16="http://schemas.microsoft.com/office/drawing/2014/main" id="{810D7B33-A378-48EE-81DB-D80ABF08CAFF}"/>
                </a:ext>
              </a:extLst>
            </p:cNvPr>
            <p:cNvSpPr/>
            <p:nvPr/>
          </p:nvSpPr>
          <p:spPr>
            <a:xfrm>
              <a:off x="2018850" y="1908569"/>
              <a:ext cx="1230415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Traído por cliente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82" name="Rectángulo 81">
              <a:extLst>
                <a:ext uri="{FF2B5EF4-FFF2-40B4-BE49-F238E27FC236}">
                  <a16:creationId xmlns:a16="http://schemas.microsoft.com/office/drawing/2014/main" id="{C6BA340D-8998-4AB9-89C7-B008C984CE74}"/>
                </a:ext>
              </a:extLst>
            </p:cNvPr>
            <p:cNvSpPr/>
            <p:nvPr/>
          </p:nvSpPr>
          <p:spPr>
            <a:xfrm>
              <a:off x="3114635" y="2000787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85" name="Rectángulo 84">
              <a:extLst>
                <a:ext uri="{FF2B5EF4-FFF2-40B4-BE49-F238E27FC236}">
                  <a16:creationId xmlns:a16="http://schemas.microsoft.com/office/drawing/2014/main" id="{E804BDC5-B8E3-4BEE-B9A1-7A7F9FE1772F}"/>
                </a:ext>
              </a:extLst>
            </p:cNvPr>
            <p:cNvSpPr/>
            <p:nvPr/>
          </p:nvSpPr>
          <p:spPr>
            <a:xfrm>
              <a:off x="3194974" y="1908569"/>
              <a:ext cx="152123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Comprado por uno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pic>
        <p:nvPicPr>
          <p:cNvPr id="86" name="Imagen 85">
            <a:extLst>
              <a:ext uri="{FF2B5EF4-FFF2-40B4-BE49-F238E27FC236}">
                <a16:creationId xmlns:a16="http://schemas.microsoft.com/office/drawing/2014/main" id="{5E40D706-1789-41B8-8B26-B918DFB9E15B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203" t="66278" r="8673" b="23356"/>
          <a:stretch/>
        </p:blipFill>
        <p:spPr>
          <a:xfrm>
            <a:off x="420002" y="5572807"/>
            <a:ext cx="4301657" cy="745544"/>
          </a:xfrm>
          <a:prstGeom prst="rect">
            <a:avLst/>
          </a:prstGeom>
        </p:spPr>
      </p:pic>
      <p:grpSp>
        <p:nvGrpSpPr>
          <p:cNvPr id="99" name="Grupo 98">
            <a:extLst>
              <a:ext uri="{FF2B5EF4-FFF2-40B4-BE49-F238E27FC236}">
                <a16:creationId xmlns:a16="http://schemas.microsoft.com/office/drawing/2014/main" id="{A495B0AB-2D8A-4029-A820-29583E476264}"/>
              </a:ext>
            </a:extLst>
          </p:cNvPr>
          <p:cNvGrpSpPr/>
          <p:nvPr/>
        </p:nvGrpSpPr>
        <p:grpSpPr>
          <a:xfrm>
            <a:off x="513886" y="6402346"/>
            <a:ext cx="4328637" cy="751470"/>
            <a:chOff x="507023" y="6357999"/>
            <a:chExt cx="4328637" cy="751470"/>
          </a:xfrm>
        </p:grpSpPr>
        <p:sp>
          <p:nvSpPr>
            <p:cNvPr id="88" name="Rectángulo 87">
              <a:extLst>
                <a:ext uri="{FF2B5EF4-FFF2-40B4-BE49-F238E27FC236}">
                  <a16:creationId xmlns:a16="http://schemas.microsoft.com/office/drawing/2014/main" id="{CABB359B-7FAA-4851-BFBB-C7E16CD1F9CA}"/>
                </a:ext>
              </a:extLst>
            </p:cNvPr>
            <p:cNvSpPr/>
            <p:nvPr/>
          </p:nvSpPr>
          <p:spPr>
            <a:xfrm>
              <a:off x="507023" y="6357999"/>
              <a:ext cx="1590222" cy="34394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6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Formas de Pago</a:t>
              </a:r>
              <a:endParaRPr lang="es-CL" sz="16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89" name="Rectángulo 88">
              <a:extLst>
                <a:ext uri="{FF2B5EF4-FFF2-40B4-BE49-F238E27FC236}">
                  <a16:creationId xmlns:a16="http://schemas.microsoft.com/office/drawing/2014/main" id="{5C3FB13F-67AB-4E67-B8DB-16F6AEF462D6}"/>
                </a:ext>
              </a:extLst>
            </p:cNvPr>
            <p:cNvSpPr/>
            <p:nvPr/>
          </p:nvSpPr>
          <p:spPr>
            <a:xfrm>
              <a:off x="508665" y="6755574"/>
              <a:ext cx="118105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Total a Pagar: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90" name="Conector recto 89">
              <a:extLst>
                <a:ext uri="{FF2B5EF4-FFF2-40B4-BE49-F238E27FC236}">
                  <a16:creationId xmlns:a16="http://schemas.microsoft.com/office/drawing/2014/main" id="{E991F5D5-602F-41C6-A05E-4F641BA735F5}"/>
                </a:ext>
              </a:extLst>
            </p:cNvPr>
            <p:cNvCxnSpPr>
              <a:cxnSpLocks/>
            </p:cNvCxnSpPr>
            <p:nvPr/>
          </p:nvCxnSpPr>
          <p:spPr>
            <a:xfrm>
              <a:off x="1405339" y="6956676"/>
              <a:ext cx="1125661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3" name="Rectángulo 92">
              <a:extLst>
                <a:ext uri="{FF2B5EF4-FFF2-40B4-BE49-F238E27FC236}">
                  <a16:creationId xmlns:a16="http://schemas.microsoft.com/office/drawing/2014/main" id="{6EBF0BAA-1830-4082-9014-C97DF0F57357}"/>
                </a:ext>
              </a:extLst>
            </p:cNvPr>
            <p:cNvSpPr/>
            <p:nvPr/>
          </p:nvSpPr>
          <p:spPr>
            <a:xfrm>
              <a:off x="2618328" y="6480608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94" name="Rectángulo 93">
              <a:extLst>
                <a:ext uri="{FF2B5EF4-FFF2-40B4-BE49-F238E27FC236}">
                  <a16:creationId xmlns:a16="http://schemas.microsoft.com/office/drawing/2014/main" id="{6B27A875-5C49-4CE4-884A-53A0A9CD71C2}"/>
                </a:ext>
              </a:extLst>
            </p:cNvPr>
            <p:cNvSpPr/>
            <p:nvPr/>
          </p:nvSpPr>
          <p:spPr>
            <a:xfrm>
              <a:off x="2698547" y="6392360"/>
              <a:ext cx="213711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50% Adel</a:t>
              </a: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anto / 50% Entrega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5" name="Rectángulo 94">
              <a:extLst>
                <a:ext uri="{FF2B5EF4-FFF2-40B4-BE49-F238E27FC236}">
                  <a16:creationId xmlns:a16="http://schemas.microsoft.com/office/drawing/2014/main" id="{796D9CDE-CE6A-44BC-B977-018DBDB7ADB1}"/>
                </a:ext>
              </a:extLst>
            </p:cNvPr>
            <p:cNvSpPr/>
            <p:nvPr/>
          </p:nvSpPr>
          <p:spPr>
            <a:xfrm>
              <a:off x="2618327" y="6671604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96" name="Rectángulo 95">
              <a:extLst>
                <a:ext uri="{FF2B5EF4-FFF2-40B4-BE49-F238E27FC236}">
                  <a16:creationId xmlns:a16="http://schemas.microsoft.com/office/drawing/2014/main" id="{E1A9C05A-E9F5-40BA-9B89-F4925868A6E2}"/>
                </a:ext>
              </a:extLst>
            </p:cNvPr>
            <p:cNvSpPr/>
            <p:nvPr/>
          </p:nvSpPr>
          <p:spPr>
            <a:xfrm>
              <a:off x="2698547" y="6590190"/>
              <a:ext cx="125637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Tarjeta de Crédito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7" name="Rectángulo 96">
              <a:extLst>
                <a:ext uri="{FF2B5EF4-FFF2-40B4-BE49-F238E27FC236}">
                  <a16:creationId xmlns:a16="http://schemas.microsoft.com/office/drawing/2014/main" id="{FDB9D3DA-79A0-4743-B169-42B0206C7917}"/>
                </a:ext>
              </a:extLst>
            </p:cNvPr>
            <p:cNvSpPr/>
            <p:nvPr/>
          </p:nvSpPr>
          <p:spPr>
            <a:xfrm>
              <a:off x="2734595" y="6796948"/>
              <a:ext cx="125637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Pago Completo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8" name="Rectángulo 97">
              <a:extLst>
                <a:ext uri="{FF2B5EF4-FFF2-40B4-BE49-F238E27FC236}">
                  <a16:creationId xmlns:a16="http://schemas.microsoft.com/office/drawing/2014/main" id="{C23ACB03-E850-4859-963B-A4D496E13724}"/>
                </a:ext>
              </a:extLst>
            </p:cNvPr>
            <p:cNvSpPr/>
            <p:nvPr/>
          </p:nvSpPr>
          <p:spPr>
            <a:xfrm>
              <a:off x="2618327" y="6872424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</p:grpSp>
      <p:sp>
        <p:nvSpPr>
          <p:cNvPr id="83" name="Rectángulo 82">
            <a:extLst>
              <a:ext uri="{FF2B5EF4-FFF2-40B4-BE49-F238E27FC236}">
                <a16:creationId xmlns:a16="http://schemas.microsoft.com/office/drawing/2014/main" id="{FF1B5714-D46E-4962-9BD8-8C3EB344E93F}"/>
              </a:ext>
            </a:extLst>
          </p:cNvPr>
          <p:cNvSpPr/>
          <p:nvPr/>
        </p:nvSpPr>
        <p:spPr>
          <a:xfrm>
            <a:off x="551357" y="63750"/>
            <a:ext cx="4148168" cy="107830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07000"/>
              </a:lnSpc>
              <a:spcAft>
                <a:spcPts val="726"/>
              </a:spcAft>
            </a:pPr>
            <a:r>
              <a:rPr lang="es-CL" sz="5988" dirty="0">
                <a:solidFill>
                  <a:schemeClr val="bg1"/>
                </a:solidFill>
                <a:latin typeface="Angelface" pitchFamily="50" charset="0"/>
                <a:ea typeface="Calibri" panose="020F0502020204030204" pitchFamily="34" charset="0"/>
                <a:cs typeface="Times New Roman" panose="02020603050405020304" pitchFamily="18" charset="0"/>
              </a:rPr>
              <a:t>Ordenes de Venta</a:t>
            </a:r>
            <a:endParaRPr lang="es-CL" sz="6532" dirty="0">
              <a:solidFill>
                <a:schemeClr val="bg1"/>
              </a:solidFill>
              <a:latin typeface="Angelface" pitchFamily="50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101" name="Rectángulo: esquinas redondeadas 100">
            <a:extLst>
              <a:ext uri="{FF2B5EF4-FFF2-40B4-BE49-F238E27FC236}">
                <a16:creationId xmlns:a16="http://schemas.microsoft.com/office/drawing/2014/main" id="{0A155951-9671-4EA6-9BA5-4894C98CB333}"/>
              </a:ext>
            </a:extLst>
          </p:cNvPr>
          <p:cNvSpPr/>
          <p:nvPr/>
        </p:nvSpPr>
        <p:spPr>
          <a:xfrm>
            <a:off x="473237" y="1582469"/>
            <a:ext cx="4223447" cy="604994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111" name="Rectángulo: esquinas redondeadas 110">
            <a:extLst>
              <a:ext uri="{FF2B5EF4-FFF2-40B4-BE49-F238E27FC236}">
                <a16:creationId xmlns:a16="http://schemas.microsoft.com/office/drawing/2014/main" id="{2F0F5CEE-A183-4B39-8715-F1C8F735566B}"/>
              </a:ext>
            </a:extLst>
          </p:cNvPr>
          <p:cNvSpPr/>
          <p:nvPr/>
        </p:nvSpPr>
        <p:spPr>
          <a:xfrm>
            <a:off x="524368" y="3850804"/>
            <a:ext cx="4115236" cy="1279658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113" name="Rectángulo: esquinas redondeadas 112">
            <a:extLst>
              <a:ext uri="{FF2B5EF4-FFF2-40B4-BE49-F238E27FC236}">
                <a16:creationId xmlns:a16="http://schemas.microsoft.com/office/drawing/2014/main" id="{907035ED-50C6-4207-BD92-D5027B05F656}"/>
              </a:ext>
            </a:extLst>
          </p:cNvPr>
          <p:cNvSpPr/>
          <p:nvPr/>
        </p:nvSpPr>
        <p:spPr>
          <a:xfrm>
            <a:off x="521789" y="6431097"/>
            <a:ext cx="4115236" cy="762266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</p:spTree>
    <p:extLst>
      <p:ext uri="{BB962C8B-B14F-4D97-AF65-F5344CB8AC3E}">
        <p14:creationId xmlns:p14="http://schemas.microsoft.com/office/powerpoint/2010/main" val="507946215"/>
      </p:ext>
    </p:extLst>
  </p:cSld>
  <p:clrMapOvr>
    <a:masterClrMapping/>
  </p:clrMapOvr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4" name="Imagen 113">
            <a:extLst>
              <a:ext uri="{FF2B5EF4-FFF2-40B4-BE49-F238E27FC236}">
                <a16:creationId xmlns:a16="http://schemas.microsoft.com/office/drawing/2014/main" id="{E2C72D66-3C05-40F4-818E-4CB8631B94FA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26633" t="9514" r="29569" b="27352"/>
          <a:stretch/>
        </p:blipFill>
        <p:spPr>
          <a:xfrm rot="16200000">
            <a:off x="2185505" y="-1998928"/>
            <a:ext cx="697876" cy="5068891"/>
          </a:xfrm>
          <a:prstGeom prst="rect">
            <a:avLst/>
          </a:prstGeom>
        </p:spPr>
      </p:pic>
      <p:sp>
        <p:nvSpPr>
          <p:cNvPr id="112" name="Rectángulo: esquinas redondeadas 111">
            <a:extLst>
              <a:ext uri="{FF2B5EF4-FFF2-40B4-BE49-F238E27FC236}">
                <a16:creationId xmlns:a16="http://schemas.microsoft.com/office/drawing/2014/main" id="{E115D612-3661-42A9-A486-91A7B88EA55F}"/>
              </a:ext>
            </a:extLst>
          </p:cNvPr>
          <p:cNvSpPr/>
          <p:nvPr/>
        </p:nvSpPr>
        <p:spPr>
          <a:xfrm>
            <a:off x="440504" y="6367648"/>
            <a:ext cx="4290148" cy="890633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110" name="Rectángulo: esquinas redondeadas 109">
            <a:extLst>
              <a:ext uri="{FF2B5EF4-FFF2-40B4-BE49-F238E27FC236}">
                <a16:creationId xmlns:a16="http://schemas.microsoft.com/office/drawing/2014/main" id="{9B78243E-FF09-471B-A928-593DCFE6BCF1}"/>
              </a:ext>
            </a:extLst>
          </p:cNvPr>
          <p:cNvSpPr/>
          <p:nvPr/>
        </p:nvSpPr>
        <p:spPr>
          <a:xfrm>
            <a:off x="440505" y="3776826"/>
            <a:ext cx="4290148" cy="1439386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84" name="Rectángulo: esquinas redondeadas 83">
            <a:extLst>
              <a:ext uri="{FF2B5EF4-FFF2-40B4-BE49-F238E27FC236}">
                <a16:creationId xmlns:a16="http://schemas.microsoft.com/office/drawing/2014/main" id="{AD7414DD-8DE6-45B8-8112-9BDDF0B186AF}"/>
              </a:ext>
            </a:extLst>
          </p:cNvPr>
          <p:cNvSpPr/>
          <p:nvPr/>
        </p:nvSpPr>
        <p:spPr>
          <a:xfrm>
            <a:off x="420001" y="1536627"/>
            <a:ext cx="4310651" cy="697874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2" name="Rectángulo: esquinas redondeadas 1">
            <a:extLst>
              <a:ext uri="{FF2B5EF4-FFF2-40B4-BE49-F238E27FC236}">
                <a16:creationId xmlns:a16="http://schemas.microsoft.com/office/drawing/2014/main" id="{99FF4510-806D-4AC7-8D73-69B355A697B8}"/>
              </a:ext>
            </a:extLst>
          </p:cNvPr>
          <p:cNvSpPr/>
          <p:nvPr/>
        </p:nvSpPr>
        <p:spPr>
          <a:xfrm>
            <a:off x="1308997" y="1142665"/>
            <a:ext cx="1021080" cy="217998"/>
          </a:xfrm>
          <a:prstGeom prst="roundRect">
            <a:avLst>
              <a:gd name="adj" fmla="val 0"/>
            </a:avLst>
          </a:prstGeom>
          <a:noFill/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4" name="Rectángulo 3">
            <a:extLst>
              <a:ext uri="{FF2B5EF4-FFF2-40B4-BE49-F238E27FC236}">
                <a16:creationId xmlns:a16="http://schemas.microsoft.com/office/drawing/2014/main" id="{2AFB77A1-E7B9-4F47-9144-3CC7BDF7EE3D}"/>
              </a:ext>
            </a:extLst>
          </p:cNvPr>
          <p:cNvSpPr/>
          <p:nvPr/>
        </p:nvSpPr>
        <p:spPr>
          <a:xfrm>
            <a:off x="440504" y="1056234"/>
            <a:ext cx="1021080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N.º Pedido</a:t>
            </a:r>
            <a:endParaRPr lang="es-CL" dirty="0">
              <a:effectLst/>
              <a:latin typeface="Akazan Lt" panose="02000506020000020003" pitchFamily="2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5" name="Rectángulo: esquinas redondeadas 4">
            <a:extLst>
              <a:ext uri="{FF2B5EF4-FFF2-40B4-BE49-F238E27FC236}">
                <a16:creationId xmlns:a16="http://schemas.microsoft.com/office/drawing/2014/main" id="{2842A9BB-0E44-4F1E-97DD-EF7322732B51}"/>
              </a:ext>
            </a:extLst>
          </p:cNvPr>
          <p:cNvSpPr/>
          <p:nvPr/>
        </p:nvSpPr>
        <p:spPr>
          <a:xfrm>
            <a:off x="3675604" y="1142059"/>
            <a:ext cx="1021080" cy="217998"/>
          </a:xfrm>
          <a:prstGeom prst="roundRect">
            <a:avLst>
              <a:gd name="adj" fmla="val 0"/>
            </a:avLst>
          </a:prstGeom>
          <a:noFill/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6" name="Rectángulo 5">
            <a:extLst>
              <a:ext uri="{FF2B5EF4-FFF2-40B4-BE49-F238E27FC236}">
                <a16:creationId xmlns:a16="http://schemas.microsoft.com/office/drawing/2014/main" id="{7F3D37A6-278E-4B2C-8776-6E7C1A84784E}"/>
              </a:ext>
            </a:extLst>
          </p:cNvPr>
          <p:cNvSpPr/>
          <p:nvPr/>
        </p:nvSpPr>
        <p:spPr>
          <a:xfrm>
            <a:off x="3079506" y="1063864"/>
            <a:ext cx="1021080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Fecha</a:t>
            </a:r>
          </a:p>
        </p:txBody>
      </p:sp>
      <p:grpSp>
        <p:nvGrpSpPr>
          <p:cNvPr id="17" name="Grupo 16">
            <a:extLst>
              <a:ext uri="{FF2B5EF4-FFF2-40B4-BE49-F238E27FC236}">
                <a16:creationId xmlns:a16="http://schemas.microsoft.com/office/drawing/2014/main" id="{A1221EF0-FDFE-48C3-A647-6370BEFC3A9F}"/>
              </a:ext>
            </a:extLst>
          </p:cNvPr>
          <p:cNvGrpSpPr/>
          <p:nvPr/>
        </p:nvGrpSpPr>
        <p:grpSpPr>
          <a:xfrm>
            <a:off x="428996" y="1535416"/>
            <a:ext cx="4190338" cy="715275"/>
            <a:chOff x="461175" y="1120552"/>
            <a:chExt cx="4190338" cy="715275"/>
          </a:xfrm>
        </p:grpSpPr>
        <p:sp>
          <p:nvSpPr>
            <p:cNvPr id="8" name="Rectángulo 7">
              <a:extLst>
                <a:ext uri="{FF2B5EF4-FFF2-40B4-BE49-F238E27FC236}">
                  <a16:creationId xmlns:a16="http://schemas.microsoft.com/office/drawing/2014/main" id="{9A52EE84-0DE8-4F26-AD5E-3CE20593F425}"/>
                </a:ext>
              </a:extLst>
            </p:cNvPr>
            <p:cNvSpPr/>
            <p:nvPr/>
          </p:nvSpPr>
          <p:spPr>
            <a:xfrm>
              <a:off x="477077" y="1120552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Cliente: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" name="Rectángulo 8">
              <a:extLst>
                <a:ext uri="{FF2B5EF4-FFF2-40B4-BE49-F238E27FC236}">
                  <a16:creationId xmlns:a16="http://schemas.microsoft.com/office/drawing/2014/main" id="{0293D1B7-439B-4947-A5F0-41627F3784A1}"/>
                </a:ext>
              </a:extLst>
            </p:cNvPr>
            <p:cNvSpPr/>
            <p:nvPr/>
          </p:nvSpPr>
          <p:spPr>
            <a:xfrm>
              <a:off x="461175" y="1452518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Teléfono: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10" name="Rectángulo 9">
              <a:extLst>
                <a:ext uri="{FF2B5EF4-FFF2-40B4-BE49-F238E27FC236}">
                  <a16:creationId xmlns:a16="http://schemas.microsoft.com/office/drawing/2014/main" id="{18CEE0AE-BC72-4F64-89A2-783C42213717}"/>
                </a:ext>
              </a:extLst>
            </p:cNvPr>
            <p:cNvSpPr/>
            <p:nvPr/>
          </p:nvSpPr>
          <p:spPr>
            <a:xfrm>
              <a:off x="2542395" y="1460468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Celular: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12" name="Conector recto 11">
              <a:extLst>
                <a:ext uri="{FF2B5EF4-FFF2-40B4-BE49-F238E27FC236}">
                  <a16:creationId xmlns:a16="http://schemas.microsoft.com/office/drawing/2014/main" id="{44FD2E21-B38E-48E6-8AF0-3E3DE6E69487}"/>
                </a:ext>
              </a:extLst>
            </p:cNvPr>
            <p:cNvCxnSpPr/>
            <p:nvPr/>
          </p:nvCxnSpPr>
          <p:spPr>
            <a:xfrm>
              <a:off x="1089328" y="1380954"/>
              <a:ext cx="3562185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Conector recto 12">
              <a:extLst>
                <a:ext uri="{FF2B5EF4-FFF2-40B4-BE49-F238E27FC236}">
                  <a16:creationId xmlns:a16="http://schemas.microsoft.com/office/drawing/2014/main" id="{FF0615F5-297B-42CC-9227-B689F664423A}"/>
                </a:ext>
              </a:extLst>
            </p:cNvPr>
            <p:cNvCxnSpPr>
              <a:cxnSpLocks/>
            </p:cNvCxnSpPr>
            <p:nvPr/>
          </p:nvCxnSpPr>
          <p:spPr>
            <a:xfrm>
              <a:off x="1194019" y="1700333"/>
              <a:ext cx="1348376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" name="Conector recto 14">
              <a:extLst>
                <a:ext uri="{FF2B5EF4-FFF2-40B4-BE49-F238E27FC236}">
                  <a16:creationId xmlns:a16="http://schemas.microsoft.com/office/drawing/2014/main" id="{BD48C7B8-5CAC-4F82-9216-C8AB344C1EF2}"/>
                </a:ext>
              </a:extLst>
            </p:cNvPr>
            <p:cNvCxnSpPr>
              <a:cxnSpLocks/>
            </p:cNvCxnSpPr>
            <p:nvPr/>
          </p:nvCxnSpPr>
          <p:spPr>
            <a:xfrm>
              <a:off x="3228230" y="1700333"/>
              <a:ext cx="1423283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7" name="Grupo 26">
            <a:extLst>
              <a:ext uri="{FF2B5EF4-FFF2-40B4-BE49-F238E27FC236}">
                <a16:creationId xmlns:a16="http://schemas.microsoft.com/office/drawing/2014/main" id="{D011FB4B-7475-4BE9-A358-6DA41A8D12AD}"/>
              </a:ext>
            </a:extLst>
          </p:cNvPr>
          <p:cNvGrpSpPr/>
          <p:nvPr/>
        </p:nvGrpSpPr>
        <p:grpSpPr>
          <a:xfrm>
            <a:off x="899417" y="2332501"/>
            <a:ext cx="3359980" cy="319046"/>
            <a:chOff x="864702" y="1908569"/>
            <a:chExt cx="3359980" cy="319046"/>
          </a:xfrm>
        </p:grpSpPr>
        <p:sp>
          <p:nvSpPr>
            <p:cNvPr id="19" name="Rectángulo: esquinas redondeadas 18">
              <a:extLst>
                <a:ext uri="{FF2B5EF4-FFF2-40B4-BE49-F238E27FC236}">
                  <a16:creationId xmlns:a16="http://schemas.microsoft.com/office/drawing/2014/main" id="{90C1F828-0023-4BD0-AE55-1A1D3BABD5CA}"/>
                </a:ext>
              </a:extLst>
            </p:cNvPr>
            <p:cNvSpPr/>
            <p:nvPr/>
          </p:nvSpPr>
          <p:spPr>
            <a:xfrm>
              <a:off x="888509" y="1931042"/>
              <a:ext cx="3336173" cy="267576"/>
            </a:xfrm>
            <a:prstGeom prst="roundRect">
              <a:avLst>
                <a:gd name="adj" fmla="val 3808"/>
              </a:avLst>
            </a:prstGeom>
            <a:solidFill>
              <a:srgbClr val="E5EBF7"/>
            </a:solidFill>
            <a:ln w="6350"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20" name="Rectángulo 19">
              <a:extLst>
                <a:ext uri="{FF2B5EF4-FFF2-40B4-BE49-F238E27FC236}">
                  <a16:creationId xmlns:a16="http://schemas.microsoft.com/office/drawing/2014/main" id="{56986F0A-658A-4DCF-8EF6-0F185C7C5060}"/>
                </a:ext>
              </a:extLst>
            </p:cNvPr>
            <p:cNvSpPr/>
            <p:nvPr/>
          </p:nvSpPr>
          <p:spPr>
            <a:xfrm>
              <a:off x="864702" y="1910995"/>
              <a:ext cx="140708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Tipo de Servicio: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21" name="Rectángulo 20">
              <a:extLst>
                <a:ext uri="{FF2B5EF4-FFF2-40B4-BE49-F238E27FC236}">
                  <a16:creationId xmlns:a16="http://schemas.microsoft.com/office/drawing/2014/main" id="{6492D76D-BD6D-4616-9DE0-599FC92A6658}"/>
                </a:ext>
              </a:extLst>
            </p:cNvPr>
            <p:cNvSpPr/>
            <p:nvPr/>
          </p:nvSpPr>
          <p:spPr>
            <a:xfrm>
              <a:off x="1993616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2" name="Rectángulo 21">
              <a:extLst>
                <a:ext uri="{FF2B5EF4-FFF2-40B4-BE49-F238E27FC236}">
                  <a16:creationId xmlns:a16="http://schemas.microsoft.com/office/drawing/2014/main" id="{BE82BD38-E445-4696-A0AB-597A418C5665}"/>
                </a:ext>
              </a:extLst>
            </p:cNvPr>
            <p:cNvSpPr/>
            <p:nvPr/>
          </p:nvSpPr>
          <p:spPr>
            <a:xfrm>
              <a:off x="2072635" y="1908569"/>
              <a:ext cx="654616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Costura</a:t>
              </a:r>
            </a:p>
          </p:txBody>
        </p:sp>
        <p:sp>
          <p:nvSpPr>
            <p:cNvPr id="23" name="Rectángulo 22">
              <a:extLst>
                <a:ext uri="{FF2B5EF4-FFF2-40B4-BE49-F238E27FC236}">
                  <a16:creationId xmlns:a16="http://schemas.microsoft.com/office/drawing/2014/main" id="{68F4B250-3831-418F-BFC4-D431DBC2CA70}"/>
                </a:ext>
              </a:extLst>
            </p:cNvPr>
            <p:cNvSpPr/>
            <p:nvPr/>
          </p:nvSpPr>
          <p:spPr>
            <a:xfrm>
              <a:off x="2660329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4" name="Rectángulo 23">
              <a:extLst>
                <a:ext uri="{FF2B5EF4-FFF2-40B4-BE49-F238E27FC236}">
                  <a16:creationId xmlns:a16="http://schemas.microsoft.com/office/drawing/2014/main" id="{4AA89D6B-DBBA-402D-AEBE-71E144A67F00}"/>
                </a:ext>
              </a:extLst>
            </p:cNvPr>
            <p:cNvSpPr/>
            <p:nvPr/>
          </p:nvSpPr>
          <p:spPr>
            <a:xfrm>
              <a:off x="2750460" y="1915094"/>
              <a:ext cx="81676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Confección</a:t>
              </a:r>
            </a:p>
          </p:txBody>
        </p:sp>
        <p:sp>
          <p:nvSpPr>
            <p:cNvPr id="25" name="Rectángulo 24">
              <a:extLst>
                <a:ext uri="{FF2B5EF4-FFF2-40B4-BE49-F238E27FC236}">
                  <a16:creationId xmlns:a16="http://schemas.microsoft.com/office/drawing/2014/main" id="{E35C0224-B0B5-4F53-8A83-F99AB3741D53}"/>
                </a:ext>
              </a:extLst>
            </p:cNvPr>
            <p:cNvSpPr/>
            <p:nvPr/>
          </p:nvSpPr>
          <p:spPr>
            <a:xfrm>
              <a:off x="3522045" y="2000787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6" name="Rectángulo 25">
              <a:extLst>
                <a:ext uri="{FF2B5EF4-FFF2-40B4-BE49-F238E27FC236}">
                  <a16:creationId xmlns:a16="http://schemas.microsoft.com/office/drawing/2014/main" id="{6D0BC1E9-E235-4F61-AC23-ACA0B4CF88CA}"/>
                </a:ext>
              </a:extLst>
            </p:cNvPr>
            <p:cNvSpPr/>
            <p:nvPr/>
          </p:nvSpPr>
          <p:spPr>
            <a:xfrm>
              <a:off x="3612029" y="1915094"/>
              <a:ext cx="552402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Otros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sp>
        <p:nvSpPr>
          <p:cNvPr id="28" name="Rectángulo 27">
            <a:extLst>
              <a:ext uri="{FF2B5EF4-FFF2-40B4-BE49-F238E27FC236}">
                <a16:creationId xmlns:a16="http://schemas.microsoft.com/office/drawing/2014/main" id="{68588BD4-AE96-4CF9-9C4B-24A6D79FE99D}"/>
              </a:ext>
            </a:extLst>
          </p:cNvPr>
          <p:cNvSpPr/>
          <p:nvPr/>
        </p:nvSpPr>
        <p:spPr>
          <a:xfrm>
            <a:off x="354701" y="2633649"/>
            <a:ext cx="2183733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Descripción del Servicio:</a:t>
            </a:r>
            <a:endParaRPr lang="es-CL" dirty="0">
              <a:effectLst/>
              <a:latin typeface="Akazan Lt" panose="02000506020000020003" pitchFamily="2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pic>
        <p:nvPicPr>
          <p:cNvPr id="30" name="Imagen 29">
            <a:extLst>
              <a:ext uri="{FF2B5EF4-FFF2-40B4-BE49-F238E27FC236}">
                <a16:creationId xmlns:a16="http://schemas.microsoft.com/office/drawing/2014/main" id="{3E931A31-DC47-4A40-8DA9-8FC83A9306DD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203" t="66278" r="8673" b="23449"/>
          <a:stretch/>
        </p:blipFill>
        <p:spPr>
          <a:xfrm>
            <a:off x="440505" y="2944813"/>
            <a:ext cx="4301657" cy="738769"/>
          </a:xfrm>
          <a:prstGeom prst="rect">
            <a:avLst/>
          </a:prstGeom>
        </p:spPr>
      </p:pic>
      <p:grpSp>
        <p:nvGrpSpPr>
          <p:cNvPr id="76" name="Grupo 75">
            <a:extLst>
              <a:ext uri="{FF2B5EF4-FFF2-40B4-BE49-F238E27FC236}">
                <a16:creationId xmlns:a16="http://schemas.microsoft.com/office/drawing/2014/main" id="{EBD2F4EC-A8BF-4680-A871-AD5F1ACFA33A}"/>
              </a:ext>
            </a:extLst>
          </p:cNvPr>
          <p:cNvGrpSpPr/>
          <p:nvPr/>
        </p:nvGrpSpPr>
        <p:grpSpPr>
          <a:xfrm>
            <a:off x="513147" y="3825721"/>
            <a:ext cx="4187950" cy="1277269"/>
            <a:chOff x="425691" y="4023521"/>
            <a:chExt cx="4187950" cy="1277269"/>
          </a:xfrm>
        </p:grpSpPr>
        <p:sp>
          <p:nvSpPr>
            <p:cNvPr id="39" name="Rectángulo 38">
              <a:extLst>
                <a:ext uri="{FF2B5EF4-FFF2-40B4-BE49-F238E27FC236}">
                  <a16:creationId xmlns:a16="http://schemas.microsoft.com/office/drawing/2014/main" id="{02E4A93C-8F9C-4884-B2B6-80528735D3E3}"/>
                </a:ext>
              </a:extLst>
            </p:cNvPr>
            <p:cNvSpPr/>
            <p:nvPr/>
          </p:nvSpPr>
          <p:spPr>
            <a:xfrm>
              <a:off x="425691" y="4023521"/>
              <a:ext cx="118105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Ficha de Medidas</a:t>
              </a:r>
            </a:p>
          </p:txBody>
        </p:sp>
        <p:sp>
          <p:nvSpPr>
            <p:cNvPr id="41" name="Rectángulo 40">
              <a:extLst>
                <a:ext uri="{FF2B5EF4-FFF2-40B4-BE49-F238E27FC236}">
                  <a16:creationId xmlns:a16="http://schemas.microsoft.com/office/drawing/2014/main" id="{92B9E128-7B4C-45E7-9BA8-B9EA85687B92}"/>
                </a:ext>
              </a:extLst>
            </p:cNvPr>
            <p:cNvSpPr/>
            <p:nvPr/>
          </p:nvSpPr>
          <p:spPr>
            <a:xfrm>
              <a:off x="754528" y="4254831"/>
              <a:ext cx="66475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H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ombros</a:t>
              </a:r>
            </a:p>
          </p:txBody>
        </p:sp>
        <p:grpSp>
          <p:nvGrpSpPr>
            <p:cNvPr id="53" name="Grupo 52">
              <a:extLst>
                <a:ext uri="{FF2B5EF4-FFF2-40B4-BE49-F238E27FC236}">
                  <a16:creationId xmlns:a16="http://schemas.microsoft.com/office/drawing/2014/main" id="{F280F20A-CEEA-4B75-946C-268CF551042A}"/>
                </a:ext>
              </a:extLst>
            </p:cNvPr>
            <p:cNvGrpSpPr/>
            <p:nvPr/>
          </p:nvGrpSpPr>
          <p:grpSpPr>
            <a:xfrm>
              <a:off x="499785" y="4324233"/>
              <a:ext cx="319496" cy="903494"/>
              <a:chOff x="499785" y="4324233"/>
              <a:chExt cx="319496" cy="903494"/>
            </a:xfrm>
          </p:grpSpPr>
          <p:sp>
            <p:nvSpPr>
              <p:cNvPr id="40" name="Rectángulo 39">
                <a:extLst>
                  <a:ext uri="{FF2B5EF4-FFF2-40B4-BE49-F238E27FC236}">
                    <a16:creationId xmlns:a16="http://schemas.microsoft.com/office/drawing/2014/main" id="{E47B04F6-4E0C-443A-9D7F-51CC3A6E8167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 dirty="0"/>
              </a:p>
            </p:txBody>
          </p:sp>
          <p:sp>
            <p:nvSpPr>
              <p:cNvPr id="42" name="Rectángulo 41">
                <a:extLst>
                  <a:ext uri="{FF2B5EF4-FFF2-40B4-BE49-F238E27FC236}">
                    <a16:creationId xmlns:a16="http://schemas.microsoft.com/office/drawing/2014/main" id="{E0D8D7D1-E8A9-477D-BB59-7D4037A10AD8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3" name="Rectángulo 42">
                <a:extLst>
                  <a:ext uri="{FF2B5EF4-FFF2-40B4-BE49-F238E27FC236}">
                    <a16:creationId xmlns:a16="http://schemas.microsoft.com/office/drawing/2014/main" id="{F11EEA12-BB2F-4295-96AC-15AABB2EB594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4" name="Rectángulo 43">
                <a:extLst>
                  <a:ext uri="{FF2B5EF4-FFF2-40B4-BE49-F238E27FC236}">
                    <a16:creationId xmlns:a16="http://schemas.microsoft.com/office/drawing/2014/main" id="{4CA8619C-54F1-4E1B-8AD0-2AB97850AF39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5" name="Rectángulo 44">
                <a:extLst>
                  <a:ext uri="{FF2B5EF4-FFF2-40B4-BE49-F238E27FC236}">
                    <a16:creationId xmlns:a16="http://schemas.microsoft.com/office/drawing/2014/main" id="{A892E23F-412E-4C2B-BF07-19DEFB875F6D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48" name="Rectángulo 47">
              <a:extLst>
                <a:ext uri="{FF2B5EF4-FFF2-40B4-BE49-F238E27FC236}">
                  <a16:creationId xmlns:a16="http://schemas.microsoft.com/office/drawing/2014/main" id="{F61B7A8A-9FD8-4CD0-98C1-D19A7D442815}"/>
                </a:ext>
              </a:extLst>
            </p:cNvPr>
            <p:cNvSpPr/>
            <p:nvPr/>
          </p:nvSpPr>
          <p:spPr>
            <a:xfrm>
              <a:off x="754528" y="4446790"/>
              <a:ext cx="66475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Busto</a:t>
              </a:r>
            </a:p>
          </p:txBody>
        </p:sp>
        <p:sp>
          <p:nvSpPr>
            <p:cNvPr id="49" name="Rectángulo 48">
              <a:extLst>
                <a:ext uri="{FF2B5EF4-FFF2-40B4-BE49-F238E27FC236}">
                  <a16:creationId xmlns:a16="http://schemas.microsoft.com/office/drawing/2014/main" id="{CB2C72A1-AB47-4A03-B163-24BB2C1F201C}"/>
                </a:ext>
              </a:extLst>
            </p:cNvPr>
            <p:cNvSpPr/>
            <p:nvPr/>
          </p:nvSpPr>
          <p:spPr>
            <a:xfrm>
              <a:off x="754528" y="4627222"/>
              <a:ext cx="934027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Larg</a:t>
              </a: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 Espalda</a:t>
              </a:r>
            </a:p>
          </p:txBody>
        </p:sp>
        <p:sp>
          <p:nvSpPr>
            <p:cNvPr id="50" name="Rectángulo 49">
              <a:extLst>
                <a:ext uri="{FF2B5EF4-FFF2-40B4-BE49-F238E27FC236}">
                  <a16:creationId xmlns:a16="http://schemas.microsoft.com/office/drawing/2014/main" id="{C5BC14CB-F47E-4D58-8F68-DDE41F381913}"/>
                </a:ext>
              </a:extLst>
            </p:cNvPr>
            <p:cNvSpPr/>
            <p:nvPr/>
          </p:nvSpPr>
          <p:spPr>
            <a:xfrm>
              <a:off x="754528" y="4819750"/>
              <a:ext cx="934027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Busto</a:t>
              </a:r>
            </a:p>
          </p:txBody>
        </p:sp>
        <p:sp>
          <p:nvSpPr>
            <p:cNvPr id="52" name="Rectángulo 51">
              <a:extLst>
                <a:ext uri="{FF2B5EF4-FFF2-40B4-BE49-F238E27FC236}">
                  <a16:creationId xmlns:a16="http://schemas.microsoft.com/office/drawing/2014/main" id="{39884370-F146-4FD9-9DE4-63D0F5CF1CFD}"/>
                </a:ext>
              </a:extLst>
            </p:cNvPr>
            <p:cNvSpPr/>
            <p:nvPr/>
          </p:nvSpPr>
          <p:spPr>
            <a:xfrm>
              <a:off x="763644" y="5019073"/>
              <a:ext cx="54205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</a:t>
              </a:r>
            </a:p>
          </p:txBody>
        </p:sp>
        <p:grpSp>
          <p:nvGrpSpPr>
            <p:cNvPr id="54" name="Grupo 53">
              <a:extLst>
                <a:ext uri="{FF2B5EF4-FFF2-40B4-BE49-F238E27FC236}">
                  <a16:creationId xmlns:a16="http://schemas.microsoft.com/office/drawing/2014/main" id="{899D3852-9FE5-4802-ABAC-63F149199D1B}"/>
                </a:ext>
              </a:extLst>
            </p:cNvPr>
            <p:cNvGrpSpPr/>
            <p:nvPr/>
          </p:nvGrpSpPr>
          <p:grpSpPr>
            <a:xfrm>
              <a:off x="1603520" y="4324233"/>
              <a:ext cx="319496" cy="903494"/>
              <a:chOff x="499785" y="4324233"/>
              <a:chExt cx="319496" cy="903494"/>
            </a:xfrm>
          </p:grpSpPr>
          <p:sp>
            <p:nvSpPr>
              <p:cNvPr id="55" name="Rectángulo 54">
                <a:extLst>
                  <a:ext uri="{FF2B5EF4-FFF2-40B4-BE49-F238E27FC236}">
                    <a16:creationId xmlns:a16="http://schemas.microsoft.com/office/drawing/2014/main" id="{B9500116-F8A0-4B60-A41D-DDA61DAD96E1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6" name="Rectángulo 55">
                <a:extLst>
                  <a:ext uri="{FF2B5EF4-FFF2-40B4-BE49-F238E27FC236}">
                    <a16:creationId xmlns:a16="http://schemas.microsoft.com/office/drawing/2014/main" id="{32936542-49CC-49B3-82EB-7BF61A120F45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7" name="Rectángulo 56">
                <a:extLst>
                  <a:ext uri="{FF2B5EF4-FFF2-40B4-BE49-F238E27FC236}">
                    <a16:creationId xmlns:a16="http://schemas.microsoft.com/office/drawing/2014/main" id="{8750774D-2064-4D64-A3A9-4DF20C839018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8" name="Rectángulo 57">
                <a:extLst>
                  <a:ext uri="{FF2B5EF4-FFF2-40B4-BE49-F238E27FC236}">
                    <a16:creationId xmlns:a16="http://schemas.microsoft.com/office/drawing/2014/main" id="{83283F80-022F-44A8-A5C5-F600B41761E0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9" name="Rectángulo 58">
                <a:extLst>
                  <a:ext uri="{FF2B5EF4-FFF2-40B4-BE49-F238E27FC236}">
                    <a16:creationId xmlns:a16="http://schemas.microsoft.com/office/drawing/2014/main" id="{B3B65F57-430F-44F5-B56A-77EC86B78C32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60" name="Rectángulo 59">
              <a:extLst>
                <a:ext uri="{FF2B5EF4-FFF2-40B4-BE49-F238E27FC236}">
                  <a16:creationId xmlns:a16="http://schemas.microsoft.com/office/drawing/2014/main" id="{6466DA8E-C652-4658-9DE6-CC4010FF4254}"/>
                </a:ext>
              </a:extLst>
            </p:cNvPr>
            <p:cNvSpPr/>
            <p:nvPr/>
          </p:nvSpPr>
          <p:spPr>
            <a:xfrm>
              <a:off x="1857045" y="4249221"/>
              <a:ext cx="140225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Frente </a:t>
              </a:r>
            </a:p>
          </p:txBody>
        </p:sp>
        <p:sp>
          <p:nvSpPr>
            <p:cNvPr id="61" name="Rectángulo 60">
              <a:extLst>
                <a:ext uri="{FF2B5EF4-FFF2-40B4-BE49-F238E27FC236}">
                  <a16:creationId xmlns:a16="http://schemas.microsoft.com/office/drawing/2014/main" id="{31371062-0AD6-4B71-A228-5A8B2CD3F31E}"/>
                </a:ext>
              </a:extLst>
            </p:cNvPr>
            <p:cNvSpPr/>
            <p:nvPr/>
          </p:nvSpPr>
          <p:spPr>
            <a:xfrm>
              <a:off x="1857045" y="4448480"/>
              <a:ext cx="1327750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Costado</a:t>
              </a:r>
            </a:p>
          </p:txBody>
        </p:sp>
        <p:sp>
          <p:nvSpPr>
            <p:cNvPr id="62" name="Rectángulo 61">
              <a:extLst>
                <a:ext uri="{FF2B5EF4-FFF2-40B4-BE49-F238E27FC236}">
                  <a16:creationId xmlns:a16="http://schemas.microsoft.com/office/drawing/2014/main" id="{5A4E51EF-8D78-4EC7-9B0F-BE0BEA9BB197}"/>
                </a:ext>
              </a:extLst>
            </p:cNvPr>
            <p:cNvSpPr/>
            <p:nvPr/>
          </p:nvSpPr>
          <p:spPr>
            <a:xfrm>
              <a:off x="1867696" y="4627222"/>
              <a:ext cx="60857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Cadera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63" name="Rectángulo 62">
              <a:extLst>
                <a:ext uri="{FF2B5EF4-FFF2-40B4-BE49-F238E27FC236}">
                  <a16:creationId xmlns:a16="http://schemas.microsoft.com/office/drawing/2014/main" id="{14010947-628E-4464-9589-CBFF26BCD86C}"/>
                </a:ext>
              </a:extLst>
            </p:cNvPr>
            <p:cNvSpPr/>
            <p:nvPr/>
          </p:nvSpPr>
          <p:spPr>
            <a:xfrm>
              <a:off x="1867696" y="4813319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Rodilla</a:t>
              </a:r>
            </a:p>
          </p:txBody>
        </p:sp>
        <p:sp>
          <p:nvSpPr>
            <p:cNvPr id="64" name="Rectángulo 63">
              <a:extLst>
                <a:ext uri="{FF2B5EF4-FFF2-40B4-BE49-F238E27FC236}">
                  <a16:creationId xmlns:a16="http://schemas.microsoft.com/office/drawing/2014/main" id="{B9F5A617-31DA-4B42-AA9F-20464752E28F}"/>
                </a:ext>
              </a:extLst>
            </p:cNvPr>
            <p:cNvSpPr/>
            <p:nvPr/>
          </p:nvSpPr>
          <p:spPr>
            <a:xfrm>
              <a:off x="1862655" y="5016100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Rodilla</a:t>
              </a:r>
            </a:p>
          </p:txBody>
        </p:sp>
        <p:grpSp>
          <p:nvGrpSpPr>
            <p:cNvPr id="65" name="Grupo 64">
              <a:extLst>
                <a:ext uri="{FF2B5EF4-FFF2-40B4-BE49-F238E27FC236}">
                  <a16:creationId xmlns:a16="http://schemas.microsoft.com/office/drawing/2014/main" id="{320CD5EF-93F7-494C-8D7A-6A0B8DEABED7}"/>
                </a:ext>
              </a:extLst>
            </p:cNvPr>
            <p:cNvGrpSpPr/>
            <p:nvPr/>
          </p:nvGrpSpPr>
          <p:grpSpPr>
            <a:xfrm>
              <a:off x="3122565" y="4330398"/>
              <a:ext cx="319496" cy="903494"/>
              <a:chOff x="499785" y="4324233"/>
              <a:chExt cx="319496" cy="903494"/>
            </a:xfrm>
          </p:grpSpPr>
          <p:sp>
            <p:nvSpPr>
              <p:cNvPr id="66" name="Rectángulo 65">
                <a:extLst>
                  <a:ext uri="{FF2B5EF4-FFF2-40B4-BE49-F238E27FC236}">
                    <a16:creationId xmlns:a16="http://schemas.microsoft.com/office/drawing/2014/main" id="{F5AFC7C4-3C8D-4234-9F99-591641CB149C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7" name="Rectángulo 66">
                <a:extLst>
                  <a:ext uri="{FF2B5EF4-FFF2-40B4-BE49-F238E27FC236}">
                    <a16:creationId xmlns:a16="http://schemas.microsoft.com/office/drawing/2014/main" id="{672EC4D9-7968-40EF-8E37-0AB1B0B57B4D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8" name="Rectángulo 67">
                <a:extLst>
                  <a:ext uri="{FF2B5EF4-FFF2-40B4-BE49-F238E27FC236}">
                    <a16:creationId xmlns:a16="http://schemas.microsoft.com/office/drawing/2014/main" id="{79992F34-89A5-437A-A008-60DF00CD58FB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9" name="Rectángulo 68">
                <a:extLst>
                  <a:ext uri="{FF2B5EF4-FFF2-40B4-BE49-F238E27FC236}">
                    <a16:creationId xmlns:a16="http://schemas.microsoft.com/office/drawing/2014/main" id="{5A44A7C8-1EF2-4BA3-A253-805C71A8205A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70" name="Rectángulo 69">
                <a:extLst>
                  <a:ext uri="{FF2B5EF4-FFF2-40B4-BE49-F238E27FC236}">
                    <a16:creationId xmlns:a16="http://schemas.microsoft.com/office/drawing/2014/main" id="{9FCEB1F4-D108-40F4-9C61-46A7811EF12A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71" name="Rectángulo 70">
              <a:extLst>
                <a:ext uri="{FF2B5EF4-FFF2-40B4-BE49-F238E27FC236}">
                  <a16:creationId xmlns:a16="http://schemas.microsoft.com/office/drawing/2014/main" id="{7667203C-F86F-4632-8695-E8C8F777376B}"/>
                </a:ext>
              </a:extLst>
            </p:cNvPr>
            <p:cNvSpPr/>
            <p:nvPr/>
          </p:nvSpPr>
          <p:spPr>
            <a:xfrm>
              <a:off x="3391445" y="4257235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Pantalones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2" name="Rectángulo 71">
              <a:extLst>
                <a:ext uri="{FF2B5EF4-FFF2-40B4-BE49-F238E27FC236}">
                  <a16:creationId xmlns:a16="http://schemas.microsoft.com/office/drawing/2014/main" id="{58BFB19A-50EB-45F1-A3CE-85D479F6FF63}"/>
                </a:ext>
              </a:extLst>
            </p:cNvPr>
            <p:cNvSpPr/>
            <p:nvPr/>
          </p:nvSpPr>
          <p:spPr>
            <a:xfrm>
              <a:off x="3392643" y="4443247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Falda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3" name="Rectángulo 72">
              <a:extLst>
                <a:ext uri="{FF2B5EF4-FFF2-40B4-BE49-F238E27FC236}">
                  <a16:creationId xmlns:a16="http://schemas.microsoft.com/office/drawing/2014/main" id="{1D61C0AB-6E23-4955-B604-F5425931A240}"/>
                </a:ext>
              </a:extLst>
            </p:cNvPr>
            <p:cNvSpPr/>
            <p:nvPr/>
          </p:nvSpPr>
          <p:spPr>
            <a:xfrm>
              <a:off x="3388231" y="4632248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Brazos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4" name="Rectángulo 73">
              <a:extLst>
                <a:ext uri="{FF2B5EF4-FFF2-40B4-BE49-F238E27FC236}">
                  <a16:creationId xmlns:a16="http://schemas.microsoft.com/office/drawing/2014/main" id="{82FFD66E-2E43-472B-9751-82F25D60E63F}"/>
                </a:ext>
              </a:extLst>
            </p:cNvPr>
            <p:cNvSpPr/>
            <p:nvPr/>
          </p:nvSpPr>
          <p:spPr>
            <a:xfrm>
              <a:off x="3391445" y="4824776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Brazos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5" name="Rectángulo 74">
              <a:extLst>
                <a:ext uri="{FF2B5EF4-FFF2-40B4-BE49-F238E27FC236}">
                  <a16:creationId xmlns:a16="http://schemas.microsoft.com/office/drawing/2014/main" id="{567DC8AA-44AB-4858-80A5-59093DB9B205}"/>
                </a:ext>
              </a:extLst>
            </p:cNvPr>
            <p:cNvSpPr/>
            <p:nvPr/>
          </p:nvSpPr>
          <p:spPr>
            <a:xfrm>
              <a:off x="3392014" y="5019687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Puños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77" name="Grupo 76">
            <a:extLst>
              <a:ext uri="{FF2B5EF4-FFF2-40B4-BE49-F238E27FC236}">
                <a16:creationId xmlns:a16="http://schemas.microsoft.com/office/drawing/2014/main" id="{E1C409F8-653D-4D9B-BD5A-C6F51AAA093A}"/>
              </a:ext>
            </a:extLst>
          </p:cNvPr>
          <p:cNvGrpSpPr/>
          <p:nvPr/>
        </p:nvGrpSpPr>
        <p:grpSpPr>
          <a:xfrm>
            <a:off x="827247" y="5284367"/>
            <a:ext cx="3869438" cy="314947"/>
            <a:chOff x="846774" y="1908569"/>
            <a:chExt cx="3869438" cy="314947"/>
          </a:xfrm>
        </p:grpSpPr>
        <p:sp>
          <p:nvSpPr>
            <p:cNvPr id="78" name="Rectángulo: esquinas redondeadas 77">
              <a:extLst>
                <a:ext uri="{FF2B5EF4-FFF2-40B4-BE49-F238E27FC236}">
                  <a16:creationId xmlns:a16="http://schemas.microsoft.com/office/drawing/2014/main" id="{2060D2E5-A165-4593-B293-BEB07BBA723F}"/>
                </a:ext>
              </a:extLst>
            </p:cNvPr>
            <p:cNvSpPr/>
            <p:nvPr/>
          </p:nvSpPr>
          <p:spPr>
            <a:xfrm>
              <a:off x="888509" y="1931042"/>
              <a:ext cx="3548063" cy="267576"/>
            </a:xfrm>
            <a:prstGeom prst="roundRect">
              <a:avLst>
                <a:gd name="adj" fmla="val 3808"/>
              </a:avLst>
            </a:prstGeom>
            <a:solidFill>
              <a:srgbClr val="E5EBF7"/>
            </a:solidFill>
            <a:ln w="6350"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79" name="Rectángulo 78">
              <a:extLst>
                <a:ext uri="{FF2B5EF4-FFF2-40B4-BE49-F238E27FC236}">
                  <a16:creationId xmlns:a16="http://schemas.microsoft.com/office/drawing/2014/main" id="{E7877A37-7626-4D32-BC91-E7815A0457B0}"/>
                </a:ext>
              </a:extLst>
            </p:cNvPr>
            <p:cNvSpPr/>
            <p:nvPr/>
          </p:nvSpPr>
          <p:spPr>
            <a:xfrm>
              <a:off x="846774" y="1910995"/>
              <a:ext cx="140708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Material Utilizado</a:t>
              </a:r>
            </a:p>
          </p:txBody>
        </p:sp>
        <p:sp>
          <p:nvSpPr>
            <p:cNvPr id="80" name="Rectángulo 79">
              <a:extLst>
                <a:ext uri="{FF2B5EF4-FFF2-40B4-BE49-F238E27FC236}">
                  <a16:creationId xmlns:a16="http://schemas.microsoft.com/office/drawing/2014/main" id="{EED52FFC-D234-4972-9362-CCA8BD8E1E1D}"/>
                </a:ext>
              </a:extLst>
            </p:cNvPr>
            <p:cNvSpPr/>
            <p:nvPr/>
          </p:nvSpPr>
          <p:spPr>
            <a:xfrm>
              <a:off x="1951784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81" name="Rectángulo 80">
              <a:extLst>
                <a:ext uri="{FF2B5EF4-FFF2-40B4-BE49-F238E27FC236}">
                  <a16:creationId xmlns:a16="http://schemas.microsoft.com/office/drawing/2014/main" id="{810D7B33-A378-48EE-81DB-D80ABF08CAFF}"/>
                </a:ext>
              </a:extLst>
            </p:cNvPr>
            <p:cNvSpPr/>
            <p:nvPr/>
          </p:nvSpPr>
          <p:spPr>
            <a:xfrm>
              <a:off x="2018850" y="1908569"/>
              <a:ext cx="1230415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Traído por cliente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82" name="Rectángulo 81">
              <a:extLst>
                <a:ext uri="{FF2B5EF4-FFF2-40B4-BE49-F238E27FC236}">
                  <a16:creationId xmlns:a16="http://schemas.microsoft.com/office/drawing/2014/main" id="{C6BA340D-8998-4AB9-89C7-B008C984CE74}"/>
                </a:ext>
              </a:extLst>
            </p:cNvPr>
            <p:cNvSpPr/>
            <p:nvPr/>
          </p:nvSpPr>
          <p:spPr>
            <a:xfrm>
              <a:off x="3114635" y="2000787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85" name="Rectángulo 84">
              <a:extLst>
                <a:ext uri="{FF2B5EF4-FFF2-40B4-BE49-F238E27FC236}">
                  <a16:creationId xmlns:a16="http://schemas.microsoft.com/office/drawing/2014/main" id="{E804BDC5-B8E3-4BEE-B9A1-7A7F9FE1772F}"/>
                </a:ext>
              </a:extLst>
            </p:cNvPr>
            <p:cNvSpPr/>
            <p:nvPr/>
          </p:nvSpPr>
          <p:spPr>
            <a:xfrm>
              <a:off x="3194974" y="1908569"/>
              <a:ext cx="152123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Comprado por uno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pic>
        <p:nvPicPr>
          <p:cNvPr id="86" name="Imagen 85">
            <a:extLst>
              <a:ext uri="{FF2B5EF4-FFF2-40B4-BE49-F238E27FC236}">
                <a16:creationId xmlns:a16="http://schemas.microsoft.com/office/drawing/2014/main" id="{5E40D706-1789-41B8-8B26-B918DFB9E15B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203" t="66278" r="8673" b="23356"/>
          <a:stretch/>
        </p:blipFill>
        <p:spPr>
          <a:xfrm>
            <a:off x="420002" y="5572807"/>
            <a:ext cx="4301657" cy="745544"/>
          </a:xfrm>
          <a:prstGeom prst="rect">
            <a:avLst/>
          </a:prstGeom>
        </p:spPr>
      </p:pic>
      <p:grpSp>
        <p:nvGrpSpPr>
          <p:cNvPr id="99" name="Grupo 98">
            <a:extLst>
              <a:ext uri="{FF2B5EF4-FFF2-40B4-BE49-F238E27FC236}">
                <a16:creationId xmlns:a16="http://schemas.microsoft.com/office/drawing/2014/main" id="{A495B0AB-2D8A-4029-A820-29583E476264}"/>
              </a:ext>
            </a:extLst>
          </p:cNvPr>
          <p:cNvGrpSpPr/>
          <p:nvPr/>
        </p:nvGrpSpPr>
        <p:grpSpPr>
          <a:xfrm>
            <a:off x="513886" y="6402346"/>
            <a:ext cx="4328637" cy="751470"/>
            <a:chOff x="507023" y="6357999"/>
            <a:chExt cx="4328637" cy="751470"/>
          </a:xfrm>
        </p:grpSpPr>
        <p:sp>
          <p:nvSpPr>
            <p:cNvPr id="88" name="Rectángulo 87">
              <a:extLst>
                <a:ext uri="{FF2B5EF4-FFF2-40B4-BE49-F238E27FC236}">
                  <a16:creationId xmlns:a16="http://schemas.microsoft.com/office/drawing/2014/main" id="{CABB359B-7FAA-4851-BFBB-C7E16CD1F9CA}"/>
                </a:ext>
              </a:extLst>
            </p:cNvPr>
            <p:cNvSpPr/>
            <p:nvPr/>
          </p:nvSpPr>
          <p:spPr>
            <a:xfrm>
              <a:off x="507023" y="6357999"/>
              <a:ext cx="1590222" cy="34394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6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Formas de Pago</a:t>
              </a:r>
              <a:endParaRPr lang="es-CL" sz="16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89" name="Rectángulo 88">
              <a:extLst>
                <a:ext uri="{FF2B5EF4-FFF2-40B4-BE49-F238E27FC236}">
                  <a16:creationId xmlns:a16="http://schemas.microsoft.com/office/drawing/2014/main" id="{5C3FB13F-67AB-4E67-B8DB-16F6AEF462D6}"/>
                </a:ext>
              </a:extLst>
            </p:cNvPr>
            <p:cNvSpPr/>
            <p:nvPr/>
          </p:nvSpPr>
          <p:spPr>
            <a:xfrm>
              <a:off x="508665" y="6755574"/>
              <a:ext cx="118105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Total a Pagar: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90" name="Conector recto 89">
              <a:extLst>
                <a:ext uri="{FF2B5EF4-FFF2-40B4-BE49-F238E27FC236}">
                  <a16:creationId xmlns:a16="http://schemas.microsoft.com/office/drawing/2014/main" id="{E991F5D5-602F-41C6-A05E-4F641BA735F5}"/>
                </a:ext>
              </a:extLst>
            </p:cNvPr>
            <p:cNvCxnSpPr>
              <a:cxnSpLocks/>
            </p:cNvCxnSpPr>
            <p:nvPr/>
          </p:nvCxnSpPr>
          <p:spPr>
            <a:xfrm>
              <a:off x="1405339" y="6956676"/>
              <a:ext cx="1125661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3" name="Rectángulo 92">
              <a:extLst>
                <a:ext uri="{FF2B5EF4-FFF2-40B4-BE49-F238E27FC236}">
                  <a16:creationId xmlns:a16="http://schemas.microsoft.com/office/drawing/2014/main" id="{6EBF0BAA-1830-4082-9014-C97DF0F57357}"/>
                </a:ext>
              </a:extLst>
            </p:cNvPr>
            <p:cNvSpPr/>
            <p:nvPr/>
          </p:nvSpPr>
          <p:spPr>
            <a:xfrm>
              <a:off x="2618328" y="6480608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94" name="Rectángulo 93">
              <a:extLst>
                <a:ext uri="{FF2B5EF4-FFF2-40B4-BE49-F238E27FC236}">
                  <a16:creationId xmlns:a16="http://schemas.microsoft.com/office/drawing/2014/main" id="{6B27A875-5C49-4CE4-884A-53A0A9CD71C2}"/>
                </a:ext>
              </a:extLst>
            </p:cNvPr>
            <p:cNvSpPr/>
            <p:nvPr/>
          </p:nvSpPr>
          <p:spPr>
            <a:xfrm>
              <a:off x="2698547" y="6392360"/>
              <a:ext cx="213711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50% Adel</a:t>
              </a: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anto / 50% Entrega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5" name="Rectángulo 94">
              <a:extLst>
                <a:ext uri="{FF2B5EF4-FFF2-40B4-BE49-F238E27FC236}">
                  <a16:creationId xmlns:a16="http://schemas.microsoft.com/office/drawing/2014/main" id="{796D9CDE-CE6A-44BC-B977-018DBDB7ADB1}"/>
                </a:ext>
              </a:extLst>
            </p:cNvPr>
            <p:cNvSpPr/>
            <p:nvPr/>
          </p:nvSpPr>
          <p:spPr>
            <a:xfrm>
              <a:off x="2618327" y="6671604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96" name="Rectángulo 95">
              <a:extLst>
                <a:ext uri="{FF2B5EF4-FFF2-40B4-BE49-F238E27FC236}">
                  <a16:creationId xmlns:a16="http://schemas.microsoft.com/office/drawing/2014/main" id="{E1A9C05A-E9F5-40BA-9B89-F4925868A6E2}"/>
                </a:ext>
              </a:extLst>
            </p:cNvPr>
            <p:cNvSpPr/>
            <p:nvPr/>
          </p:nvSpPr>
          <p:spPr>
            <a:xfrm>
              <a:off x="2698547" y="6590190"/>
              <a:ext cx="125637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Tarjeta de Crédito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7" name="Rectángulo 96">
              <a:extLst>
                <a:ext uri="{FF2B5EF4-FFF2-40B4-BE49-F238E27FC236}">
                  <a16:creationId xmlns:a16="http://schemas.microsoft.com/office/drawing/2014/main" id="{FDB9D3DA-79A0-4743-B169-42B0206C7917}"/>
                </a:ext>
              </a:extLst>
            </p:cNvPr>
            <p:cNvSpPr/>
            <p:nvPr/>
          </p:nvSpPr>
          <p:spPr>
            <a:xfrm>
              <a:off x="2734595" y="6796948"/>
              <a:ext cx="125637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Pago Completo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8" name="Rectángulo 97">
              <a:extLst>
                <a:ext uri="{FF2B5EF4-FFF2-40B4-BE49-F238E27FC236}">
                  <a16:creationId xmlns:a16="http://schemas.microsoft.com/office/drawing/2014/main" id="{C23ACB03-E850-4859-963B-A4D496E13724}"/>
                </a:ext>
              </a:extLst>
            </p:cNvPr>
            <p:cNvSpPr/>
            <p:nvPr/>
          </p:nvSpPr>
          <p:spPr>
            <a:xfrm>
              <a:off x="2618327" y="6872424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</p:grpSp>
      <p:sp>
        <p:nvSpPr>
          <p:cNvPr id="83" name="Rectángulo 82">
            <a:extLst>
              <a:ext uri="{FF2B5EF4-FFF2-40B4-BE49-F238E27FC236}">
                <a16:creationId xmlns:a16="http://schemas.microsoft.com/office/drawing/2014/main" id="{FF1B5714-D46E-4962-9BD8-8C3EB344E93F}"/>
              </a:ext>
            </a:extLst>
          </p:cNvPr>
          <p:cNvSpPr/>
          <p:nvPr/>
        </p:nvSpPr>
        <p:spPr>
          <a:xfrm>
            <a:off x="551357" y="63750"/>
            <a:ext cx="4148168" cy="107830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07000"/>
              </a:lnSpc>
              <a:spcAft>
                <a:spcPts val="726"/>
              </a:spcAft>
            </a:pPr>
            <a:r>
              <a:rPr lang="es-CL" sz="5988" dirty="0">
                <a:solidFill>
                  <a:schemeClr val="bg1"/>
                </a:solidFill>
                <a:latin typeface="Angelface" pitchFamily="50" charset="0"/>
                <a:ea typeface="Calibri" panose="020F0502020204030204" pitchFamily="34" charset="0"/>
                <a:cs typeface="Times New Roman" panose="02020603050405020304" pitchFamily="18" charset="0"/>
              </a:rPr>
              <a:t>Ordenes de Venta</a:t>
            </a:r>
            <a:endParaRPr lang="es-CL" sz="6532" dirty="0">
              <a:solidFill>
                <a:schemeClr val="bg1"/>
              </a:solidFill>
              <a:latin typeface="Angelface" pitchFamily="50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101" name="Rectángulo: esquinas redondeadas 100">
            <a:extLst>
              <a:ext uri="{FF2B5EF4-FFF2-40B4-BE49-F238E27FC236}">
                <a16:creationId xmlns:a16="http://schemas.microsoft.com/office/drawing/2014/main" id="{0A155951-9671-4EA6-9BA5-4894C98CB333}"/>
              </a:ext>
            </a:extLst>
          </p:cNvPr>
          <p:cNvSpPr/>
          <p:nvPr/>
        </p:nvSpPr>
        <p:spPr>
          <a:xfrm>
            <a:off x="473237" y="1582469"/>
            <a:ext cx="4223447" cy="604994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111" name="Rectángulo: esquinas redondeadas 110">
            <a:extLst>
              <a:ext uri="{FF2B5EF4-FFF2-40B4-BE49-F238E27FC236}">
                <a16:creationId xmlns:a16="http://schemas.microsoft.com/office/drawing/2014/main" id="{2F0F5CEE-A183-4B39-8715-F1C8F735566B}"/>
              </a:ext>
            </a:extLst>
          </p:cNvPr>
          <p:cNvSpPr/>
          <p:nvPr/>
        </p:nvSpPr>
        <p:spPr>
          <a:xfrm>
            <a:off x="524368" y="3850804"/>
            <a:ext cx="4115236" cy="1279658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113" name="Rectángulo: esquinas redondeadas 112">
            <a:extLst>
              <a:ext uri="{FF2B5EF4-FFF2-40B4-BE49-F238E27FC236}">
                <a16:creationId xmlns:a16="http://schemas.microsoft.com/office/drawing/2014/main" id="{907035ED-50C6-4207-BD92-D5027B05F656}"/>
              </a:ext>
            </a:extLst>
          </p:cNvPr>
          <p:cNvSpPr/>
          <p:nvPr/>
        </p:nvSpPr>
        <p:spPr>
          <a:xfrm>
            <a:off x="521789" y="6431097"/>
            <a:ext cx="4115236" cy="762266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</p:spTree>
    <p:extLst>
      <p:ext uri="{BB962C8B-B14F-4D97-AF65-F5344CB8AC3E}">
        <p14:creationId xmlns:p14="http://schemas.microsoft.com/office/powerpoint/2010/main" val="3229491916"/>
      </p:ext>
    </p:extLst>
  </p:cSld>
  <p:clrMapOvr>
    <a:masterClrMapping/>
  </p:clrMapOvr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4" name="Imagen 113">
            <a:extLst>
              <a:ext uri="{FF2B5EF4-FFF2-40B4-BE49-F238E27FC236}">
                <a16:creationId xmlns:a16="http://schemas.microsoft.com/office/drawing/2014/main" id="{E2C72D66-3C05-40F4-818E-4CB8631B94FA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26633" t="9514" r="29569" b="27352"/>
          <a:stretch/>
        </p:blipFill>
        <p:spPr>
          <a:xfrm rot="16200000">
            <a:off x="2185505" y="-1998928"/>
            <a:ext cx="697876" cy="5068891"/>
          </a:xfrm>
          <a:prstGeom prst="rect">
            <a:avLst/>
          </a:prstGeom>
        </p:spPr>
      </p:pic>
      <p:sp>
        <p:nvSpPr>
          <p:cNvPr id="112" name="Rectángulo: esquinas redondeadas 111">
            <a:extLst>
              <a:ext uri="{FF2B5EF4-FFF2-40B4-BE49-F238E27FC236}">
                <a16:creationId xmlns:a16="http://schemas.microsoft.com/office/drawing/2014/main" id="{E115D612-3661-42A9-A486-91A7B88EA55F}"/>
              </a:ext>
            </a:extLst>
          </p:cNvPr>
          <p:cNvSpPr/>
          <p:nvPr/>
        </p:nvSpPr>
        <p:spPr>
          <a:xfrm>
            <a:off x="440504" y="6367648"/>
            <a:ext cx="4290148" cy="890633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110" name="Rectángulo: esquinas redondeadas 109">
            <a:extLst>
              <a:ext uri="{FF2B5EF4-FFF2-40B4-BE49-F238E27FC236}">
                <a16:creationId xmlns:a16="http://schemas.microsoft.com/office/drawing/2014/main" id="{9B78243E-FF09-471B-A928-593DCFE6BCF1}"/>
              </a:ext>
            </a:extLst>
          </p:cNvPr>
          <p:cNvSpPr/>
          <p:nvPr/>
        </p:nvSpPr>
        <p:spPr>
          <a:xfrm>
            <a:off x="440505" y="3776826"/>
            <a:ext cx="4290148" cy="1439386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84" name="Rectángulo: esquinas redondeadas 83">
            <a:extLst>
              <a:ext uri="{FF2B5EF4-FFF2-40B4-BE49-F238E27FC236}">
                <a16:creationId xmlns:a16="http://schemas.microsoft.com/office/drawing/2014/main" id="{AD7414DD-8DE6-45B8-8112-9BDDF0B186AF}"/>
              </a:ext>
            </a:extLst>
          </p:cNvPr>
          <p:cNvSpPr/>
          <p:nvPr/>
        </p:nvSpPr>
        <p:spPr>
          <a:xfrm>
            <a:off x="420001" y="1536627"/>
            <a:ext cx="4310651" cy="697874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2" name="Rectángulo: esquinas redondeadas 1">
            <a:extLst>
              <a:ext uri="{FF2B5EF4-FFF2-40B4-BE49-F238E27FC236}">
                <a16:creationId xmlns:a16="http://schemas.microsoft.com/office/drawing/2014/main" id="{99FF4510-806D-4AC7-8D73-69B355A697B8}"/>
              </a:ext>
            </a:extLst>
          </p:cNvPr>
          <p:cNvSpPr/>
          <p:nvPr/>
        </p:nvSpPr>
        <p:spPr>
          <a:xfrm>
            <a:off x="1308997" y="1142665"/>
            <a:ext cx="1021080" cy="217998"/>
          </a:xfrm>
          <a:prstGeom prst="roundRect">
            <a:avLst>
              <a:gd name="adj" fmla="val 0"/>
            </a:avLst>
          </a:prstGeom>
          <a:noFill/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4" name="Rectángulo 3">
            <a:extLst>
              <a:ext uri="{FF2B5EF4-FFF2-40B4-BE49-F238E27FC236}">
                <a16:creationId xmlns:a16="http://schemas.microsoft.com/office/drawing/2014/main" id="{2AFB77A1-E7B9-4F47-9144-3CC7BDF7EE3D}"/>
              </a:ext>
            </a:extLst>
          </p:cNvPr>
          <p:cNvSpPr/>
          <p:nvPr/>
        </p:nvSpPr>
        <p:spPr>
          <a:xfrm>
            <a:off x="440504" y="1056234"/>
            <a:ext cx="1021080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N.º Pedido</a:t>
            </a:r>
            <a:endParaRPr lang="es-CL" dirty="0">
              <a:effectLst/>
              <a:latin typeface="Akazan Lt" panose="02000506020000020003" pitchFamily="2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5" name="Rectángulo: esquinas redondeadas 4">
            <a:extLst>
              <a:ext uri="{FF2B5EF4-FFF2-40B4-BE49-F238E27FC236}">
                <a16:creationId xmlns:a16="http://schemas.microsoft.com/office/drawing/2014/main" id="{2842A9BB-0E44-4F1E-97DD-EF7322732B51}"/>
              </a:ext>
            </a:extLst>
          </p:cNvPr>
          <p:cNvSpPr/>
          <p:nvPr/>
        </p:nvSpPr>
        <p:spPr>
          <a:xfrm>
            <a:off x="3675604" y="1142059"/>
            <a:ext cx="1021080" cy="217998"/>
          </a:xfrm>
          <a:prstGeom prst="roundRect">
            <a:avLst>
              <a:gd name="adj" fmla="val 0"/>
            </a:avLst>
          </a:prstGeom>
          <a:noFill/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6" name="Rectángulo 5">
            <a:extLst>
              <a:ext uri="{FF2B5EF4-FFF2-40B4-BE49-F238E27FC236}">
                <a16:creationId xmlns:a16="http://schemas.microsoft.com/office/drawing/2014/main" id="{7F3D37A6-278E-4B2C-8776-6E7C1A84784E}"/>
              </a:ext>
            </a:extLst>
          </p:cNvPr>
          <p:cNvSpPr/>
          <p:nvPr/>
        </p:nvSpPr>
        <p:spPr>
          <a:xfrm>
            <a:off x="3079506" y="1063864"/>
            <a:ext cx="1021080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Fecha</a:t>
            </a:r>
          </a:p>
        </p:txBody>
      </p:sp>
      <p:grpSp>
        <p:nvGrpSpPr>
          <p:cNvPr id="17" name="Grupo 16">
            <a:extLst>
              <a:ext uri="{FF2B5EF4-FFF2-40B4-BE49-F238E27FC236}">
                <a16:creationId xmlns:a16="http://schemas.microsoft.com/office/drawing/2014/main" id="{A1221EF0-FDFE-48C3-A647-6370BEFC3A9F}"/>
              </a:ext>
            </a:extLst>
          </p:cNvPr>
          <p:cNvGrpSpPr/>
          <p:nvPr/>
        </p:nvGrpSpPr>
        <p:grpSpPr>
          <a:xfrm>
            <a:off x="428996" y="1535416"/>
            <a:ext cx="4190338" cy="715275"/>
            <a:chOff x="461175" y="1120552"/>
            <a:chExt cx="4190338" cy="715275"/>
          </a:xfrm>
        </p:grpSpPr>
        <p:sp>
          <p:nvSpPr>
            <p:cNvPr id="8" name="Rectángulo 7">
              <a:extLst>
                <a:ext uri="{FF2B5EF4-FFF2-40B4-BE49-F238E27FC236}">
                  <a16:creationId xmlns:a16="http://schemas.microsoft.com/office/drawing/2014/main" id="{9A52EE84-0DE8-4F26-AD5E-3CE20593F425}"/>
                </a:ext>
              </a:extLst>
            </p:cNvPr>
            <p:cNvSpPr/>
            <p:nvPr/>
          </p:nvSpPr>
          <p:spPr>
            <a:xfrm>
              <a:off x="477077" y="1120552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Cliente: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" name="Rectángulo 8">
              <a:extLst>
                <a:ext uri="{FF2B5EF4-FFF2-40B4-BE49-F238E27FC236}">
                  <a16:creationId xmlns:a16="http://schemas.microsoft.com/office/drawing/2014/main" id="{0293D1B7-439B-4947-A5F0-41627F3784A1}"/>
                </a:ext>
              </a:extLst>
            </p:cNvPr>
            <p:cNvSpPr/>
            <p:nvPr/>
          </p:nvSpPr>
          <p:spPr>
            <a:xfrm>
              <a:off x="461175" y="1452518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Teléfono: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10" name="Rectángulo 9">
              <a:extLst>
                <a:ext uri="{FF2B5EF4-FFF2-40B4-BE49-F238E27FC236}">
                  <a16:creationId xmlns:a16="http://schemas.microsoft.com/office/drawing/2014/main" id="{18CEE0AE-BC72-4F64-89A2-783C42213717}"/>
                </a:ext>
              </a:extLst>
            </p:cNvPr>
            <p:cNvSpPr/>
            <p:nvPr/>
          </p:nvSpPr>
          <p:spPr>
            <a:xfrm>
              <a:off x="2542395" y="1460468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Celular: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12" name="Conector recto 11">
              <a:extLst>
                <a:ext uri="{FF2B5EF4-FFF2-40B4-BE49-F238E27FC236}">
                  <a16:creationId xmlns:a16="http://schemas.microsoft.com/office/drawing/2014/main" id="{44FD2E21-B38E-48E6-8AF0-3E3DE6E69487}"/>
                </a:ext>
              </a:extLst>
            </p:cNvPr>
            <p:cNvCxnSpPr/>
            <p:nvPr/>
          </p:nvCxnSpPr>
          <p:spPr>
            <a:xfrm>
              <a:off x="1089328" y="1380954"/>
              <a:ext cx="3562185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Conector recto 12">
              <a:extLst>
                <a:ext uri="{FF2B5EF4-FFF2-40B4-BE49-F238E27FC236}">
                  <a16:creationId xmlns:a16="http://schemas.microsoft.com/office/drawing/2014/main" id="{FF0615F5-297B-42CC-9227-B689F664423A}"/>
                </a:ext>
              </a:extLst>
            </p:cNvPr>
            <p:cNvCxnSpPr>
              <a:cxnSpLocks/>
            </p:cNvCxnSpPr>
            <p:nvPr/>
          </p:nvCxnSpPr>
          <p:spPr>
            <a:xfrm>
              <a:off x="1194019" y="1700333"/>
              <a:ext cx="1348376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" name="Conector recto 14">
              <a:extLst>
                <a:ext uri="{FF2B5EF4-FFF2-40B4-BE49-F238E27FC236}">
                  <a16:creationId xmlns:a16="http://schemas.microsoft.com/office/drawing/2014/main" id="{BD48C7B8-5CAC-4F82-9216-C8AB344C1EF2}"/>
                </a:ext>
              </a:extLst>
            </p:cNvPr>
            <p:cNvCxnSpPr>
              <a:cxnSpLocks/>
            </p:cNvCxnSpPr>
            <p:nvPr/>
          </p:nvCxnSpPr>
          <p:spPr>
            <a:xfrm>
              <a:off x="3228230" y="1700333"/>
              <a:ext cx="1423283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7" name="Grupo 26">
            <a:extLst>
              <a:ext uri="{FF2B5EF4-FFF2-40B4-BE49-F238E27FC236}">
                <a16:creationId xmlns:a16="http://schemas.microsoft.com/office/drawing/2014/main" id="{D011FB4B-7475-4BE9-A358-6DA41A8D12AD}"/>
              </a:ext>
            </a:extLst>
          </p:cNvPr>
          <p:cNvGrpSpPr/>
          <p:nvPr/>
        </p:nvGrpSpPr>
        <p:grpSpPr>
          <a:xfrm>
            <a:off x="899417" y="2332501"/>
            <a:ext cx="3359980" cy="319046"/>
            <a:chOff x="864702" y="1908569"/>
            <a:chExt cx="3359980" cy="319046"/>
          </a:xfrm>
        </p:grpSpPr>
        <p:sp>
          <p:nvSpPr>
            <p:cNvPr id="19" name="Rectángulo: esquinas redondeadas 18">
              <a:extLst>
                <a:ext uri="{FF2B5EF4-FFF2-40B4-BE49-F238E27FC236}">
                  <a16:creationId xmlns:a16="http://schemas.microsoft.com/office/drawing/2014/main" id="{90C1F828-0023-4BD0-AE55-1A1D3BABD5CA}"/>
                </a:ext>
              </a:extLst>
            </p:cNvPr>
            <p:cNvSpPr/>
            <p:nvPr/>
          </p:nvSpPr>
          <p:spPr>
            <a:xfrm>
              <a:off x="888509" y="1931042"/>
              <a:ext cx="3336173" cy="267576"/>
            </a:xfrm>
            <a:prstGeom prst="roundRect">
              <a:avLst>
                <a:gd name="adj" fmla="val 3808"/>
              </a:avLst>
            </a:prstGeom>
            <a:solidFill>
              <a:srgbClr val="E5EBF7"/>
            </a:solidFill>
            <a:ln w="6350"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20" name="Rectángulo 19">
              <a:extLst>
                <a:ext uri="{FF2B5EF4-FFF2-40B4-BE49-F238E27FC236}">
                  <a16:creationId xmlns:a16="http://schemas.microsoft.com/office/drawing/2014/main" id="{56986F0A-658A-4DCF-8EF6-0F185C7C5060}"/>
                </a:ext>
              </a:extLst>
            </p:cNvPr>
            <p:cNvSpPr/>
            <p:nvPr/>
          </p:nvSpPr>
          <p:spPr>
            <a:xfrm>
              <a:off x="864702" y="1910995"/>
              <a:ext cx="140708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Tipo de Servicio: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21" name="Rectángulo 20">
              <a:extLst>
                <a:ext uri="{FF2B5EF4-FFF2-40B4-BE49-F238E27FC236}">
                  <a16:creationId xmlns:a16="http://schemas.microsoft.com/office/drawing/2014/main" id="{6492D76D-BD6D-4616-9DE0-599FC92A6658}"/>
                </a:ext>
              </a:extLst>
            </p:cNvPr>
            <p:cNvSpPr/>
            <p:nvPr/>
          </p:nvSpPr>
          <p:spPr>
            <a:xfrm>
              <a:off x="1993616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2" name="Rectángulo 21">
              <a:extLst>
                <a:ext uri="{FF2B5EF4-FFF2-40B4-BE49-F238E27FC236}">
                  <a16:creationId xmlns:a16="http://schemas.microsoft.com/office/drawing/2014/main" id="{BE82BD38-E445-4696-A0AB-597A418C5665}"/>
                </a:ext>
              </a:extLst>
            </p:cNvPr>
            <p:cNvSpPr/>
            <p:nvPr/>
          </p:nvSpPr>
          <p:spPr>
            <a:xfrm>
              <a:off x="2072635" y="1908569"/>
              <a:ext cx="654616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Costura</a:t>
              </a:r>
            </a:p>
          </p:txBody>
        </p:sp>
        <p:sp>
          <p:nvSpPr>
            <p:cNvPr id="23" name="Rectángulo 22">
              <a:extLst>
                <a:ext uri="{FF2B5EF4-FFF2-40B4-BE49-F238E27FC236}">
                  <a16:creationId xmlns:a16="http://schemas.microsoft.com/office/drawing/2014/main" id="{68F4B250-3831-418F-BFC4-D431DBC2CA70}"/>
                </a:ext>
              </a:extLst>
            </p:cNvPr>
            <p:cNvSpPr/>
            <p:nvPr/>
          </p:nvSpPr>
          <p:spPr>
            <a:xfrm>
              <a:off x="2660329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4" name="Rectángulo 23">
              <a:extLst>
                <a:ext uri="{FF2B5EF4-FFF2-40B4-BE49-F238E27FC236}">
                  <a16:creationId xmlns:a16="http://schemas.microsoft.com/office/drawing/2014/main" id="{4AA89D6B-DBBA-402D-AEBE-71E144A67F00}"/>
                </a:ext>
              </a:extLst>
            </p:cNvPr>
            <p:cNvSpPr/>
            <p:nvPr/>
          </p:nvSpPr>
          <p:spPr>
            <a:xfrm>
              <a:off x="2750460" y="1915094"/>
              <a:ext cx="81676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Confección</a:t>
              </a:r>
            </a:p>
          </p:txBody>
        </p:sp>
        <p:sp>
          <p:nvSpPr>
            <p:cNvPr id="25" name="Rectángulo 24">
              <a:extLst>
                <a:ext uri="{FF2B5EF4-FFF2-40B4-BE49-F238E27FC236}">
                  <a16:creationId xmlns:a16="http://schemas.microsoft.com/office/drawing/2014/main" id="{E35C0224-B0B5-4F53-8A83-F99AB3741D53}"/>
                </a:ext>
              </a:extLst>
            </p:cNvPr>
            <p:cNvSpPr/>
            <p:nvPr/>
          </p:nvSpPr>
          <p:spPr>
            <a:xfrm>
              <a:off x="3522045" y="2000787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6" name="Rectángulo 25">
              <a:extLst>
                <a:ext uri="{FF2B5EF4-FFF2-40B4-BE49-F238E27FC236}">
                  <a16:creationId xmlns:a16="http://schemas.microsoft.com/office/drawing/2014/main" id="{6D0BC1E9-E235-4F61-AC23-ACA0B4CF88CA}"/>
                </a:ext>
              </a:extLst>
            </p:cNvPr>
            <p:cNvSpPr/>
            <p:nvPr/>
          </p:nvSpPr>
          <p:spPr>
            <a:xfrm>
              <a:off x="3612029" y="1915094"/>
              <a:ext cx="552402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Otros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sp>
        <p:nvSpPr>
          <p:cNvPr id="28" name="Rectángulo 27">
            <a:extLst>
              <a:ext uri="{FF2B5EF4-FFF2-40B4-BE49-F238E27FC236}">
                <a16:creationId xmlns:a16="http://schemas.microsoft.com/office/drawing/2014/main" id="{68588BD4-AE96-4CF9-9C4B-24A6D79FE99D}"/>
              </a:ext>
            </a:extLst>
          </p:cNvPr>
          <p:cNvSpPr/>
          <p:nvPr/>
        </p:nvSpPr>
        <p:spPr>
          <a:xfrm>
            <a:off x="354701" y="2633649"/>
            <a:ext cx="2183733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Descripción del Servicio:</a:t>
            </a:r>
            <a:endParaRPr lang="es-CL" dirty="0">
              <a:effectLst/>
              <a:latin typeface="Akazan Lt" panose="02000506020000020003" pitchFamily="2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pic>
        <p:nvPicPr>
          <p:cNvPr id="30" name="Imagen 29">
            <a:extLst>
              <a:ext uri="{FF2B5EF4-FFF2-40B4-BE49-F238E27FC236}">
                <a16:creationId xmlns:a16="http://schemas.microsoft.com/office/drawing/2014/main" id="{3E931A31-DC47-4A40-8DA9-8FC83A9306DD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203" t="66278" r="8673" b="23449"/>
          <a:stretch/>
        </p:blipFill>
        <p:spPr>
          <a:xfrm>
            <a:off x="440505" y="2944813"/>
            <a:ext cx="4301657" cy="738769"/>
          </a:xfrm>
          <a:prstGeom prst="rect">
            <a:avLst/>
          </a:prstGeom>
        </p:spPr>
      </p:pic>
      <p:grpSp>
        <p:nvGrpSpPr>
          <p:cNvPr id="76" name="Grupo 75">
            <a:extLst>
              <a:ext uri="{FF2B5EF4-FFF2-40B4-BE49-F238E27FC236}">
                <a16:creationId xmlns:a16="http://schemas.microsoft.com/office/drawing/2014/main" id="{EBD2F4EC-A8BF-4680-A871-AD5F1ACFA33A}"/>
              </a:ext>
            </a:extLst>
          </p:cNvPr>
          <p:cNvGrpSpPr/>
          <p:nvPr/>
        </p:nvGrpSpPr>
        <p:grpSpPr>
          <a:xfrm>
            <a:off x="513147" y="3825721"/>
            <a:ext cx="4187950" cy="1277269"/>
            <a:chOff x="425691" y="4023521"/>
            <a:chExt cx="4187950" cy="1277269"/>
          </a:xfrm>
        </p:grpSpPr>
        <p:sp>
          <p:nvSpPr>
            <p:cNvPr id="39" name="Rectángulo 38">
              <a:extLst>
                <a:ext uri="{FF2B5EF4-FFF2-40B4-BE49-F238E27FC236}">
                  <a16:creationId xmlns:a16="http://schemas.microsoft.com/office/drawing/2014/main" id="{02E4A93C-8F9C-4884-B2B6-80528735D3E3}"/>
                </a:ext>
              </a:extLst>
            </p:cNvPr>
            <p:cNvSpPr/>
            <p:nvPr/>
          </p:nvSpPr>
          <p:spPr>
            <a:xfrm>
              <a:off x="425691" y="4023521"/>
              <a:ext cx="118105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Ficha de Medidas</a:t>
              </a:r>
            </a:p>
          </p:txBody>
        </p:sp>
        <p:sp>
          <p:nvSpPr>
            <p:cNvPr id="41" name="Rectángulo 40">
              <a:extLst>
                <a:ext uri="{FF2B5EF4-FFF2-40B4-BE49-F238E27FC236}">
                  <a16:creationId xmlns:a16="http://schemas.microsoft.com/office/drawing/2014/main" id="{92B9E128-7B4C-45E7-9BA8-B9EA85687B92}"/>
                </a:ext>
              </a:extLst>
            </p:cNvPr>
            <p:cNvSpPr/>
            <p:nvPr/>
          </p:nvSpPr>
          <p:spPr>
            <a:xfrm>
              <a:off x="754528" y="4254831"/>
              <a:ext cx="66475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H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ombros</a:t>
              </a:r>
            </a:p>
          </p:txBody>
        </p:sp>
        <p:grpSp>
          <p:nvGrpSpPr>
            <p:cNvPr id="53" name="Grupo 52">
              <a:extLst>
                <a:ext uri="{FF2B5EF4-FFF2-40B4-BE49-F238E27FC236}">
                  <a16:creationId xmlns:a16="http://schemas.microsoft.com/office/drawing/2014/main" id="{F280F20A-CEEA-4B75-946C-268CF551042A}"/>
                </a:ext>
              </a:extLst>
            </p:cNvPr>
            <p:cNvGrpSpPr/>
            <p:nvPr/>
          </p:nvGrpSpPr>
          <p:grpSpPr>
            <a:xfrm>
              <a:off x="499785" y="4324233"/>
              <a:ext cx="319496" cy="903494"/>
              <a:chOff x="499785" y="4324233"/>
              <a:chExt cx="319496" cy="903494"/>
            </a:xfrm>
          </p:grpSpPr>
          <p:sp>
            <p:nvSpPr>
              <p:cNvPr id="40" name="Rectángulo 39">
                <a:extLst>
                  <a:ext uri="{FF2B5EF4-FFF2-40B4-BE49-F238E27FC236}">
                    <a16:creationId xmlns:a16="http://schemas.microsoft.com/office/drawing/2014/main" id="{E47B04F6-4E0C-443A-9D7F-51CC3A6E8167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 dirty="0"/>
              </a:p>
            </p:txBody>
          </p:sp>
          <p:sp>
            <p:nvSpPr>
              <p:cNvPr id="42" name="Rectángulo 41">
                <a:extLst>
                  <a:ext uri="{FF2B5EF4-FFF2-40B4-BE49-F238E27FC236}">
                    <a16:creationId xmlns:a16="http://schemas.microsoft.com/office/drawing/2014/main" id="{E0D8D7D1-E8A9-477D-BB59-7D4037A10AD8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3" name="Rectángulo 42">
                <a:extLst>
                  <a:ext uri="{FF2B5EF4-FFF2-40B4-BE49-F238E27FC236}">
                    <a16:creationId xmlns:a16="http://schemas.microsoft.com/office/drawing/2014/main" id="{F11EEA12-BB2F-4295-96AC-15AABB2EB594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4" name="Rectángulo 43">
                <a:extLst>
                  <a:ext uri="{FF2B5EF4-FFF2-40B4-BE49-F238E27FC236}">
                    <a16:creationId xmlns:a16="http://schemas.microsoft.com/office/drawing/2014/main" id="{4CA8619C-54F1-4E1B-8AD0-2AB97850AF39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5" name="Rectángulo 44">
                <a:extLst>
                  <a:ext uri="{FF2B5EF4-FFF2-40B4-BE49-F238E27FC236}">
                    <a16:creationId xmlns:a16="http://schemas.microsoft.com/office/drawing/2014/main" id="{A892E23F-412E-4C2B-BF07-19DEFB875F6D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48" name="Rectángulo 47">
              <a:extLst>
                <a:ext uri="{FF2B5EF4-FFF2-40B4-BE49-F238E27FC236}">
                  <a16:creationId xmlns:a16="http://schemas.microsoft.com/office/drawing/2014/main" id="{F61B7A8A-9FD8-4CD0-98C1-D19A7D442815}"/>
                </a:ext>
              </a:extLst>
            </p:cNvPr>
            <p:cNvSpPr/>
            <p:nvPr/>
          </p:nvSpPr>
          <p:spPr>
            <a:xfrm>
              <a:off x="754528" y="4446790"/>
              <a:ext cx="66475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Busto</a:t>
              </a:r>
            </a:p>
          </p:txBody>
        </p:sp>
        <p:sp>
          <p:nvSpPr>
            <p:cNvPr id="49" name="Rectángulo 48">
              <a:extLst>
                <a:ext uri="{FF2B5EF4-FFF2-40B4-BE49-F238E27FC236}">
                  <a16:creationId xmlns:a16="http://schemas.microsoft.com/office/drawing/2014/main" id="{CB2C72A1-AB47-4A03-B163-24BB2C1F201C}"/>
                </a:ext>
              </a:extLst>
            </p:cNvPr>
            <p:cNvSpPr/>
            <p:nvPr/>
          </p:nvSpPr>
          <p:spPr>
            <a:xfrm>
              <a:off x="754528" y="4627222"/>
              <a:ext cx="934027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Larg</a:t>
              </a: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 Espalda</a:t>
              </a:r>
            </a:p>
          </p:txBody>
        </p:sp>
        <p:sp>
          <p:nvSpPr>
            <p:cNvPr id="50" name="Rectángulo 49">
              <a:extLst>
                <a:ext uri="{FF2B5EF4-FFF2-40B4-BE49-F238E27FC236}">
                  <a16:creationId xmlns:a16="http://schemas.microsoft.com/office/drawing/2014/main" id="{C5BC14CB-F47E-4D58-8F68-DDE41F381913}"/>
                </a:ext>
              </a:extLst>
            </p:cNvPr>
            <p:cNvSpPr/>
            <p:nvPr/>
          </p:nvSpPr>
          <p:spPr>
            <a:xfrm>
              <a:off x="754528" y="4819750"/>
              <a:ext cx="934027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Busto</a:t>
              </a:r>
            </a:p>
          </p:txBody>
        </p:sp>
        <p:sp>
          <p:nvSpPr>
            <p:cNvPr id="52" name="Rectángulo 51">
              <a:extLst>
                <a:ext uri="{FF2B5EF4-FFF2-40B4-BE49-F238E27FC236}">
                  <a16:creationId xmlns:a16="http://schemas.microsoft.com/office/drawing/2014/main" id="{39884370-F146-4FD9-9DE4-63D0F5CF1CFD}"/>
                </a:ext>
              </a:extLst>
            </p:cNvPr>
            <p:cNvSpPr/>
            <p:nvPr/>
          </p:nvSpPr>
          <p:spPr>
            <a:xfrm>
              <a:off x="763644" y="5019073"/>
              <a:ext cx="54205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</a:t>
              </a:r>
            </a:p>
          </p:txBody>
        </p:sp>
        <p:grpSp>
          <p:nvGrpSpPr>
            <p:cNvPr id="54" name="Grupo 53">
              <a:extLst>
                <a:ext uri="{FF2B5EF4-FFF2-40B4-BE49-F238E27FC236}">
                  <a16:creationId xmlns:a16="http://schemas.microsoft.com/office/drawing/2014/main" id="{899D3852-9FE5-4802-ABAC-63F149199D1B}"/>
                </a:ext>
              </a:extLst>
            </p:cNvPr>
            <p:cNvGrpSpPr/>
            <p:nvPr/>
          </p:nvGrpSpPr>
          <p:grpSpPr>
            <a:xfrm>
              <a:off x="1603520" y="4324233"/>
              <a:ext cx="319496" cy="903494"/>
              <a:chOff x="499785" y="4324233"/>
              <a:chExt cx="319496" cy="903494"/>
            </a:xfrm>
          </p:grpSpPr>
          <p:sp>
            <p:nvSpPr>
              <p:cNvPr id="55" name="Rectángulo 54">
                <a:extLst>
                  <a:ext uri="{FF2B5EF4-FFF2-40B4-BE49-F238E27FC236}">
                    <a16:creationId xmlns:a16="http://schemas.microsoft.com/office/drawing/2014/main" id="{B9500116-F8A0-4B60-A41D-DDA61DAD96E1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6" name="Rectángulo 55">
                <a:extLst>
                  <a:ext uri="{FF2B5EF4-FFF2-40B4-BE49-F238E27FC236}">
                    <a16:creationId xmlns:a16="http://schemas.microsoft.com/office/drawing/2014/main" id="{32936542-49CC-49B3-82EB-7BF61A120F45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7" name="Rectángulo 56">
                <a:extLst>
                  <a:ext uri="{FF2B5EF4-FFF2-40B4-BE49-F238E27FC236}">
                    <a16:creationId xmlns:a16="http://schemas.microsoft.com/office/drawing/2014/main" id="{8750774D-2064-4D64-A3A9-4DF20C839018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8" name="Rectángulo 57">
                <a:extLst>
                  <a:ext uri="{FF2B5EF4-FFF2-40B4-BE49-F238E27FC236}">
                    <a16:creationId xmlns:a16="http://schemas.microsoft.com/office/drawing/2014/main" id="{83283F80-022F-44A8-A5C5-F600B41761E0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9" name="Rectángulo 58">
                <a:extLst>
                  <a:ext uri="{FF2B5EF4-FFF2-40B4-BE49-F238E27FC236}">
                    <a16:creationId xmlns:a16="http://schemas.microsoft.com/office/drawing/2014/main" id="{B3B65F57-430F-44F5-B56A-77EC86B78C32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60" name="Rectángulo 59">
              <a:extLst>
                <a:ext uri="{FF2B5EF4-FFF2-40B4-BE49-F238E27FC236}">
                  <a16:creationId xmlns:a16="http://schemas.microsoft.com/office/drawing/2014/main" id="{6466DA8E-C652-4658-9DE6-CC4010FF4254}"/>
                </a:ext>
              </a:extLst>
            </p:cNvPr>
            <p:cNvSpPr/>
            <p:nvPr/>
          </p:nvSpPr>
          <p:spPr>
            <a:xfrm>
              <a:off x="1857045" y="4249221"/>
              <a:ext cx="140225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Frente </a:t>
              </a:r>
            </a:p>
          </p:txBody>
        </p:sp>
        <p:sp>
          <p:nvSpPr>
            <p:cNvPr id="61" name="Rectángulo 60">
              <a:extLst>
                <a:ext uri="{FF2B5EF4-FFF2-40B4-BE49-F238E27FC236}">
                  <a16:creationId xmlns:a16="http://schemas.microsoft.com/office/drawing/2014/main" id="{31371062-0AD6-4B71-A228-5A8B2CD3F31E}"/>
                </a:ext>
              </a:extLst>
            </p:cNvPr>
            <p:cNvSpPr/>
            <p:nvPr/>
          </p:nvSpPr>
          <p:spPr>
            <a:xfrm>
              <a:off x="1857045" y="4448480"/>
              <a:ext cx="1327750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Costado</a:t>
              </a:r>
            </a:p>
          </p:txBody>
        </p:sp>
        <p:sp>
          <p:nvSpPr>
            <p:cNvPr id="62" name="Rectángulo 61">
              <a:extLst>
                <a:ext uri="{FF2B5EF4-FFF2-40B4-BE49-F238E27FC236}">
                  <a16:creationId xmlns:a16="http://schemas.microsoft.com/office/drawing/2014/main" id="{5A4E51EF-8D78-4EC7-9B0F-BE0BEA9BB197}"/>
                </a:ext>
              </a:extLst>
            </p:cNvPr>
            <p:cNvSpPr/>
            <p:nvPr/>
          </p:nvSpPr>
          <p:spPr>
            <a:xfrm>
              <a:off x="1867696" y="4627222"/>
              <a:ext cx="60857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Cadera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63" name="Rectángulo 62">
              <a:extLst>
                <a:ext uri="{FF2B5EF4-FFF2-40B4-BE49-F238E27FC236}">
                  <a16:creationId xmlns:a16="http://schemas.microsoft.com/office/drawing/2014/main" id="{14010947-628E-4464-9589-CBFF26BCD86C}"/>
                </a:ext>
              </a:extLst>
            </p:cNvPr>
            <p:cNvSpPr/>
            <p:nvPr/>
          </p:nvSpPr>
          <p:spPr>
            <a:xfrm>
              <a:off x="1867696" y="4813319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Rodilla</a:t>
              </a:r>
            </a:p>
          </p:txBody>
        </p:sp>
        <p:sp>
          <p:nvSpPr>
            <p:cNvPr id="64" name="Rectángulo 63">
              <a:extLst>
                <a:ext uri="{FF2B5EF4-FFF2-40B4-BE49-F238E27FC236}">
                  <a16:creationId xmlns:a16="http://schemas.microsoft.com/office/drawing/2014/main" id="{B9F5A617-31DA-4B42-AA9F-20464752E28F}"/>
                </a:ext>
              </a:extLst>
            </p:cNvPr>
            <p:cNvSpPr/>
            <p:nvPr/>
          </p:nvSpPr>
          <p:spPr>
            <a:xfrm>
              <a:off x="1862655" y="5016100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Rodilla</a:t>
              </a:r>
            </a:p>
          </p:txBody>
        </p:sp>
        <p:grpSp>
          <p:nvGrpSpPr>
            <p:cNvPr id="65" name="Grupo 64">
              <a:extLst>
                <a:ext uri="{FF2B5EF4-FFF2-40B4-BE49-F238E27FC236}">
                  <a16:creationId xmlns:a16="http://schemas.microsoft.com/office/drawing/2014/main" id="{320CD5EF-93F7-494C-8D7A-6A0B8DEABED7}"/>
                </a:ext>
              </a:extLst>
            </p:cNvPr>
            <p:cNvGrpSpPr/>
            <p:nvPr/>
          </p:nvGrpSpPr>
          <p:grpSpPr>
            <a:xfrm>
              <a:off x="3122565" y="4330398"/>
              <a:ext cx="319496" cy="903494"/>
              <a:chOff x="499785" y="4324233"/>
              <a:chExt cx="319496" cy="903494"/>
            </a:xfrm>
          </p:grpSpPr>
          <p:sp>
            <p:nvSpPr>
              <p:cNvPr id="66" name="Rectángulo 65">
                <a:extLst>
                  <a:ext uri="{FF2B5EF4-FFF2-40B4-BE49-F238E27FC236}">
                    <a16:creationId xmlns:a16="http://schemas.microsoft.com/office/drawing/2014/main" id="{F5AFC7C4-3C8D-4234-9F99-591641CB149C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7" name="Rectángulo 66">
                <a:extLst>
                  <a:ext uri="{FF2B5EF4-FFF2-40B4-BE49-F238E27FC236}">
                    <a16:creationId xmlns:a16="http://schemas.microsoft.com/office/drawing/2014/main" id="{672EC4D9-7968-40EF-8E37-0AB1B0B57B4D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8" name="Rectángulo 67">
                <a:extLst>
                  <a:ext uri="{FF2B5EF4-FFF2-40B4-BE49-F238E27FC236}">
                    <a16:creationId xmlns:a16="http://schemas.microsoft.com/office/drawing/2014/main" id="{79992F34-89A5-437A-A008-60DF00CD58FB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9" name="Rectángulo 68">
                <a:extLst>
                  <a:ext uri="{FF2B5EF4-FFF2-40B4-BE49-F238E27FC236}">
                    <a16:creationId xmlns:a16="http://schemas.microsoft.com/office/drawing/2014/main" id="{5A44A7C8-1EF2-4BA3-A253-805C71A8205A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70" name="Rectángulo 69">
                <a:extLst>
                  <a:ext uri="{FF2B5EF4-FFF2-40B4-BE49-F238E27FC236}">
                    <a16:creationId xmlns:a16="http://schemas.microsoft.com/office/drawing/2014/main" id="{9FCEB1F4-D108-40F4-9C61-46A7811EF12A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71" name="Rectángulo 70">
              <a:extLst>
                <a:ext uri="{FF2B5EF4-FFF2-40B4-BE49-F238E27FC236}">
                  <a16:creationId xmlns:a16="http://schemas.microsoft.com/office/drawing/2014/main" id="{7667203C-F86F-4632-8695-E8C8F777376B}"/>
                </a:ext>
              </a:extLst>
            </p:cNvPr>
            <p:cNvSpPr/>
            <p:nvPr/>
          </p:nvSpPr>
          <p:spPr>
            <a:xfrm>
              <a:off x="3391445" y="4257235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Pantalones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2" name="Rectángulo 71">
              <a:extLst>
                <a:ext uri="{FF2B5EF4-FFF2-40B4-BE49-F238E27FC236}">
                  <a16:creationId xmlns:a16="http://schemas.microsoft.com/office/drawing/2014/main" id="{58BFB19A-50EB-45F1-A3CE-85D479F6FF63}"/>
                </a:ext>
              </a:extLst>
            </p:cNvPr>
            <p:cNvSpPr/>
            <p:nvPr/>
          </p:nvSpPr>
          <p:spPr>
            <a:xfrm>
              <a:off x="3392643" y="4443247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Falda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3" name="Rectángulo 72">
              <a:extLst>
                <a:ext uri="{FF2B5EF4-FFF2-40B4-BE49-F238E27FC236}">
                  <a16:creationId xmlns:a16="http://schemas.microsoft.com/office/drawing/2014/main" id="{1D61C0AB-6E23-4955-B604-F5425931A240}"/>
                </a:ext>
              </a:extLst>
            </p:cNvPr>
            <p:cNvSpPr/>
            <p:nvPr/>
          </p:nvSpPr>
          <p:spPr>
            <a:xfrm>
              <a:off x="3388231" y="4632248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Brazos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4" name="Rectángulo 73">
              <a:extLst>
                <a:ext uri="{FF2B5EF4-FFF2-40B4-BE49-F238E27FC236}">
                  <a16:creationId xmlns:a16="http://schemas.microsoft.com/office/drawing/2014/main" id="{82FFD66E-2E43-472B-9751-82F25D60E63F}"/>
                </a:ext>
              </a:extLst>
            </p:cNvPr>
            <p:cNvSpPr/>
            <p:nvPr/>
          </p:nvSpPr>
          <p:spPr>
            <a:xfrm>
              <a:off x="3391445" y="4824776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Brazos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5" name="Rectángulo 74">
              <a:extLst>
                <a:ext uri="{FF2B5EF4-FFF2-40B4-BE49-F238E27FC236}">
                  <a16:creationId xmlns:a16="http://schemas.microsoft.com/office/drawing/2014/main" id="{567DC8AA-44AB-4858-80A5-59093DB9B205}"/>
                </a:ext>
              </a:extLst>
            </p:cNvPr>
            <p:cNvSpPr/>
            <p:nvPr/>
          </p:nvSpPr>
          <p:spPr>
            <a:xfrm>
              <a:off x="3392014" y="5019687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Puños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77" name="Grupo 76">
            <a:extLst>
              <a:ext uri="{FF2B5EF4-FFF2-40B4-BE49-F238E27FC236}">
                <a16:creationId xmlns:a16="http://schemas.microsoft.com/office/drawing/2014/main" id="{E1C409F8-653D-4D9B-BD5A-C6F51AAA093A}"/>
              </a:ext>
            </a:extLst>
          </p:cNvPr>
          <p:cNvGrpSpPr/>
          <p:nvPr/>
        </p:nvGrpSpPr>
        <p:grpSpPr>
          <a:xfrm>
            <a:off x="827247" y="5284367"/>
            <a:ext cx="3869438" cy="314947"/>
            <a:chOff x="846774" y="1908569"/>
            <a:chExt cx="3869438" cy="314947"/>
          </a:xfrm>
        </p:grpSpPr>
        <p:sp>
          <p:nvSpPr>
            <p:cNvPr id="78" name="Rectángulo: esquinas redondeadas 77">
              <a:extLst>
                <a:ext uri="{FF2B5EF4-FFF2-40B4-BE49-F238E27FC236}">
                  <a16:creationId xmlns:a16="http://schemas.microsoft.com/office/drawing/2014/main" id="{2060D2E5-A165-4593-B293-BEB07BBA723F}"/>
                </a:ext>
              </a:extLst>
            </p:cNvPr>
            <p:cNvSpPr/>
            <p:nvPr/>
          </p:nvSpPr>
          <p:spPr>
            <a:xfrm>
              <a:off x="888509" y="1931042"/>
              <a:ext cx="3548063" cy="267576"/>
            </a:xfrm>
            <a:prstGeom prst="roundRect">
              <a:avLst>
                <a:gd name="adj" fmla="val 3808"/>
              </a:avLst>
            </a:prstGeom>
            <a:solidFill>
              <a:srgbClr val="E5EBF7"/>
            </a:solidFill>
            <a:ln w="6350"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79" name="Rectángulo 78">
              <a:extLst>
                <a:ext uri="{FF2B5EF4-FFF2-40B4-BE49-F238E27FC236}">
                  <a16:creationId xmlns:a16="http://schemas.microsoft.com/office/drawing/2014/main" id="{E7877A37-7626-4D32-BC91-E7815A0457B0}"/>
                </a:ext>
              </a:extLst>
            </p:cNvPr>
            <p:cNvSpPr/>
            <p:nvPr/>
          </p:nvSpPr>
          <p:spPr>
            <a:xfrm>
              <a:off x="846774" y="1910995"/>
              <a:ext cx="140708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Material Utilizado</a:t>
              </a:r>
            </a:p>
          </p:txBody>
        </p:sp>
        <p:sp>
          <p:nvSpPr>
            <p:cNvPr id="80" name="Rectángulo 79">
              <a:extLst>
                <a:ext uri="{FF2B5EF4-FFF2-40B4-BE49-F238E27FC236}">
                  <a16:creationId xmlns:a16="http://schemas.microsoft.com/office/drawing/2014/main" id="{EED52FFC-D234-4972-9362-CCA8BD8E1E1D}"/>
                </a:ext>
              </a:extLst>
            </p:cNvPr>
            <p:cNvSpPr/>
            <p:nvPr/>
          </p:nvSpPr>
          <p:spPr>
            <a:xfrm>
              <a:off x="1951784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81" name="Rectángulo 80">
              <a:extLst>
                <a:ext uri="{FF2B5EF4-FFF2-40B4-BE49-F238E27FC236}">
                  <a16:creationId xmlns:a16="http://schemas.microsoft.com/office/drawing/2014/main" id="{810D7B33-A378-48EE-81DB-D80ABF08CAFF}"/>
                </a:ext>
              </a:extLst>
            </p:cNvPr>
            <p:cNvSpPr/>
            <p:nvPr/>
          </p:nvSpPr>
          <p:spPr>
            <a:xfrm>
              <a:off x="2018850" y="1908569"/>
              <a:ext cx="1230415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Traído por cliente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82" name="Rectángulo 81">
              <a:extLst>
                <a:ext uri="{FF2B5EF4-FFF2-40B4-BE49-F238E27FC236}">
                  <a16:creationId xmlns:a16="http://schemas.microsoft.com/office/drawing/2014/main" id="{C6BA340D-8998-4AB9-89C7-B008C984CE74}"/>
                </a:ext>
              </a:extLst>
            </p:cNvPr>
            <p:cNvSpPr/>
            <p:nvPr/>
          </p:nvSpPr>
          <p:spPr>
            <a:xfrm>
              <a:off x="3114635" y="2000787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85" name="Rectángulo 84">
              <a:extLst>
                <a:ext uri="{FF2B5EF4-FFF2-40B4-BE49-F238E27FC236}">
                  <a16:creationId xmlns:a16="http://schemas.microsoft.com/office/drawing/2014/main" id="{E804BDC5-B8E3-4BEE-B9A1-7A7F9FE1772F}"/>
                </a:ext>
              </a:extLst>
            </p:cNvPr>
            <p:cNvSpPr/>
            <p:nvPr/>
          </p:nvSpPr>
          <p:spPr>
            <a:xfrm>
              <a:off x="3194974" y="1908569"/>
              <a:ext cx="152123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Comprado por uno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pic>
        <p:nvPicPr>
          <p:cNvPr id="86" name="Imagen 85">
            <a:extLst>
              <a:ext uri="{FF2B5EF4-FFF2-40B4-BE49-F238E27FC236}">
                <a16:creationId xmlns:a16="http://schemas.microsoft.com/office/drawing/2014/main" id="{5E40D706-1789-41B8-8B26-B918DFB9E15B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203" t="66278" r="8673" b="23356"/>
          <a:stretch/>
        </p:blipFill>
        <p:spPr>
          <a:xfrm>
            <a:off x="420002" y="5572807"/>
            <a:ext cx="4301657" cy="745544"/>
          </a:xfrm>
          <a:prstGeom prst="rect">
            <a:avLst/>
          </a:prstGeom>
        </p:spPr>
      </p:pic>
      <p:grpSp>
        <p:nvGrpSpPr>
          <p:cNvPr id="99" name="Grupo 98">
            <a:extLst>
              <a:ext uri="{FF2B5EF4-FFF2-40B4-BE49-F238E27FC236}">
                <a16:creationId xmlns:a16="http://schemas.microsoft.com/office/drawing/2014/main" id="{A495B0AB-2D8A-4029-A820-29583E476264}"/>
              </a:ext>
            </a:extLst>
          </p:cNvPr>
          <p:cNvGrpSpPr/>
          <p:nvPr/>
        </p:nvGrpSpPr>
        <p:grpSpPr>
          <a:xfrm>
            <a:off x="513886" y="6402346"/>
            <a:ext cx="4328637" cy="751470"/>
            <a:chOff x="507023" y="6357999"/>
            <a:chExt cx="4328637" cy="751470"/>
          </a:xfrm>
        </p:grpSpPr>
        <p:sp>
          <p:nvSpPr>
            <p:cNvPr id="88" name="Rectángulo 87">
              <a:extLst>
                <a:ext uri="{FF2B5EF4-FFF2-40B4-BE49-F238E27FC236}">
                  <a16:creationId xmlns:a16="http://schemas.microsoft.com/office/drawing/2014/main" id="{CABB359B-7FAA-4851-BFBB-C7E16CD1F9CA}"/>
                </a:ext>
              </a:extLst>
            </p:cNvPr>
            <p:cNvSpPr/>
            <p:nvPr/>
          </p:nvSpPr>
          <p:spPr>
            <a:xfrm>
              <a:off x="507023" y="6357999"/>
              <a:ext cx="1590222" cy="34394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6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Formas de Pago</a:t>
              </a:r>
              <a:endParaRPr lang="es-CL" sz="16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89" name="Rectángulo 88">
              <a:extLst>
                <a:ext uri="{FF2B5EF4-FFF2-40B4-BE49-F238E27FC236}">
                  <a16:creationId xmlns:a16="http://schemas.microsoft.com/office/drawing/2014/main" id="{5C3FB13F-67AB-4E67-B8DB-16F6AEF462D6}"/>
                </a:ext>
              </a:extLst>
            </p:cNvPr>
            <p:cNvSpPr/>
            <p:nvPr/>
          </p:nvSpPr>
          <p:spPr>
            <a:xfrm>
              <a:off x="508665" y="6755574"/>
              <a:ext cx="118105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Total a Pagar: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90" name="Conector recto 89">
              <a:extLst>
                <a:ext uri="{FF2B5EF4-FFF2-40B4-BE49-F238E27FC236}">
                  <a16:creationId xmlns:a16="http://schemas.microsoft.com/office/drawing/2014/main" id="{E991F5D5-602F-41C6-A05E-4F641BA735F5}"/>
                </a:ext>
              </a:extLst>
            </p:cNvPr>
            <p:cNvCxnSpPr>
              <a:cxnSpLocks/>
            </p:cNvCxnSpPr>
            <p:nvPr/>
          </p:nvCxnSpPr>
          <p:spPr>
            <a:xfrm>
              <a:off x="1405339" y="6956676"/>
              <a:ext cx="1125661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3" name="Rectángulo 92">
              <a:extLst>
                <a:ext uri="{FF2B5EF4-FFF2-40B4-BE49-F238E27FC236}">
                  <a16:creationId xmlns:a16="http://schemas.microsoft.com/office/drawing/2014/main" id="{6EBF0BAA-1830-4082-9014-C97DF0F57357}"/>
                </a:ext>
              </a:extLst>
            </p:cNvPr>
            <p:cNvSpPr/>
            <p:nvPr/>
          </p:nvSpPr>
          <p:spPr>
            <a:xfrm>
              <a:off x="2618328" y="6480608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94" name="Rectángulo 93">
              <a:extLst>
                <a:ext uri="{FF2B5EF4-FFF2-40B4-BE49-F238E27FC236}">
                  <a16:creationId xmlns:a16="http://schemas.microsoft.com/office/drawing/2014/main" id="{6B27A875-5C49-4CE4-884A-53A0A9CD71C2}"/>
                </a:ext>
              </a:extLst>
            </p:cNvPr>
            <p:cNvSpPr/>
            <p:nvPr/>
          </p:nvSpPr>
          <p:spPr>
            <a:xfrm>
              <a:off x="2698547" y="6392360"/>
              <a:ext cx="213711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50% Adel</a:t>
              </a: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anto / 50% Entrega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5" name="Rectángulo 94">
              <a:extLst>
                <a:ext uri="{FF2B5EF4-FFF2-40B4-BE49-F238E27FC236}">
                  <a16:creationId xmlns:a16="http://schemas.microsoft.com/office/drawing/2014/main" id="{796D9CDE-CE6A-44BC-B977-018DBDB7ADB1}"/>
                </a:ext>
              </a:extLst>
            </p:cNvPr>
            <p:cNvSpPr/>
            <p:nvPr/>
          </p:nvSpPr>
          <p:spPr>
            <a:xfrm>
              <a:off x="2618327" y="6671604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96" name="Rectángulo 95">
              <a:extLst>
                <a:ext uri="{FF2B5EF4-FFF2-40B4-BE49-F238E27FC236}">
                  <a16:creationId xmlns:a16="http://schemas.microsoft.com/office/drawing/2014/main" id="{E1A9C05A-E9F5-40BA-9B89-F4925868A6E2}"/>
                </a:ext>
              </a:extLst>
            </p:cNvPr>
            <p:cNvSpPr/>
            <p:nvPr/>
          </p:nvSpPr>
          <p:spPr>
            <a:xfrm>
              <a:off x="2698547" y="6590190"/>
              <a:ext cx="125637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Tarjeta de Crédito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7" name="Rectángulo 96">
              <a:extLst>
                <a:ext uri="{FF2B5EF4-FFF2-40B4-BE49-F238E27FC236}">
                  <a16:creationId xmlns:a16="http://schemas.microsoft.com/office/drawing/2014/main" id="{FDB9D3DA-79A0-4743-B169-42B0206C7917}"/>
                </a:ext>
              </a:extLst>
            </p:cNvPr>
            <p:cNvSpPr/>
            <p:nvPr/>
          </p:nvSpPr>
          <p:spPr>
            <a:xfrm>
              <a:off x="2734595" y="6796948"/>
              <a:ext cx="125637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Pago Completo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8" name="Rectángulo 97">
              <a:extLst>
                <a:ext uri="{FF2B5EF4-FFF2-40B4-BE49-F238E27FC236}">
                  <a16:creationId xmlns:a16="http://schemas.microsoft.com/office/drawing/2014/main" id="{C23ACB03-E850-4859-963B-A4D496E13724}"/>
                </a:ext>
              </a:extLst>
            </p:cNvPr>
            <p:cNvSpPr/>
            <p:nvPr/>
          </p:nvSpPr>
          <p:spPr>
            <a:xfrm>
              <a:off x="2618327" y="6872424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</p:grpSp>
      <p:sp>
        <p:nvSpPr>
          <p:cNvPr id="83" name="Rectángulo 82">
            <a:extLst>
              <a:ext uri="{FF2B5EF4-FFF2-40B4-BE49-F238E27FC236}">
                <a16:creationId xmlns:a16="http://schemas.microsoft.com/office/drawing/2014/main" id="{FF1B5714-D46E-4962-9BD8-8C3EB344E93F}"/>
              </a:ext>
            </a:extLst>
          </p:cNvPr>
          <p:cNvSpPr/>
          <p:nvPr/>
        </p:nvSpPr>
        <p:spPr>
          <a:xfrm>
            <a:off x="551357" y="63750"/>
            <a:ext cx="4148168" cy="107830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07000"/>
              </a:lnSpc>
              <a:spcAft>
                <a:spcPts val="726"/>
              </a:spcAft>
            </a:pPr>
            <a:r>
              <a:rPr lang="es-CL" sz="5988" dirty="0">
                <a:solidFill>
                  <a:schemeClr val="bg1"/>
                </a:solidFill>
                <a:latin typeface="Angelface" pitchFamily="50" charset="0"/>
                <a:ea typeface="Calibri" panose="020F0502020204030204" pitchFamily="34" charset="0"/>
                <a:cs typeface="Times New Roman" panose="02020603050405020304" pitchFamily="18" charset="0"/>
              </a:rPr>
              <a:t>Ordenes de Venta</a:t>
            </a:r>
            <a:endParaRPr lang="es-CL" sz="6532" dirty="0">
              <a:solidFill>
                <a:schemeClr val="bg1"/>
              </a:solidFill>
              <a:latin typeface="Angelface" pitchFamily="50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101" name="Rectángulo: esquinas redondeadas 100">
            <a:extLst>
              <a:ext uri="{FF2B5EF4-FFF2-40B4-BE49-F238E27FC236}">
                <a16:creationId xmlns:a16="http://schemas.microsoft.com/office/drawing/2014/main" id="{0A155951-9671-4EA6-9BA5-4894C98CB333}"/>
              </a:ext>
            </a:extLst>
          </p:cNvPr>
          <p:cNvSpPr/>
          <p:nvPr/>
        </p:nvSpPr>
        <p:spPr>
          <a:xfrm>
            <a:off x="473237" y="1582469"/>
            <a:ext cx="4223447" cy="604994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111" name="Rectángulo: esquinas redondeadas 110">
            <a:extLst>
              <a:ext uri="{FF2B5EF4-FFF2-40B4-BE49-F238E27FC236}">
                <a16:creationId xmlns:a16="http://schemas.microsoft.com/office/drawing/2014/main" id="{2F0F5CEE-A183-4B39-8715-F1C8F735566B}"/>
              </a:ext>
            </a:extLst>
          </p:cNvPr>
          <p:cNvSpPr/>
          <p:nvPr/>
        </p:nvSpPr>
        <p:spPr>
          <a:xfrm>
            <a:off x="524368" y="3850804"/>
            <a:ext cx="4115236" cy="1279658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113" name="Rectángulo: esquinas redondeadas 112">
            <a:extLst>
              <a:ext uri="{FF2B5EF4-FFF2-40B4-BE49-F238E27FC236}">
                <a16:creationId xmlns:a16="http://schemas.microsoft.com/office/drawing/2014/main" id="{907035ED-50C6-4207-BD92-D5027B05F656}"/>
              </a:ext>
            </a:extLst>
          </p:cNvPr>
          <p:cNvSpPr/>
          <p:nvPr/>
        </p:nvSpPr>
        <p:spPr>
          <a:xfrm>
            <a:off x="521789" y="6431097"/>
            <a:ext cx="4115236" cy="762266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</p:spTree>
    <p:extLst>
      <p:ext uri="{BB962C8B-B14F-4D97-AF65-F5344CB8AC3E}">
        <p14:creationId xmlns:p14="http://schemas.microsoft.com/office/powerpoint/2010/main" val="2168125586"/>
      </p:ext>
    </p:extLst>
  </p:cSld>
  <p:clrMapOvr>
    <a:masterClrMapping/>
  </p:clrMapOvr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4" name="Imagen 113">
            <a:extLst>
              <a:ext uri="{FF2B5EF4-FFF2-40B4-BE49-F238E27FC236}">
                <a16:creationId xmlns:a16="http://schemas.microsoft.com/office/drawing/2014/main" id="{E2C72D66-3C05-40F4-818E-4CB8631B94FA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26633" t="9514" r="29569" b="27352"/>
          <a:stretch/>
        </p:blipFill>
        <p:spPr>
          <a:xfrm rot="16200000">
            <a:off x="2185505" y="-1998928"/>
            <a:ext cx="697876" cy="5068891"/>
          </a:xfrm>
          <a:prstGeom prst="rect">
            <a:avLst/>
          </a:prstGeom>
        </p:spPr>
      </p:pic>
      <p:sp>
        <p:nvSpPr>
          <p:cNvPr id="112" name="Rectángulo: esquinas redondeadas 111">
            <a:extLst>
              <a:ext uri="{FF2B5EF4-FFF2-40B4-BE49-F238E27FC236}">
                <a16:creationId xmlns:a16="http://schemas.microsoft.com/office/drawing/2014/main" id="{E115D612-3661-42A9-A486-91A7B88EA55F}"/>
              </a:ext>
            </a:extLst>
          </p:cNvPr>
          <p:cNvSpPr/>
          <p:nvPr/>
        </p:nvSpPr>
        <p:spPr>
          <a:xfrm>
            <a:off x="440504" y="6367648"/>
            <a:ext cx="4290148" cy="890633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110" name="Rectángulo: esquinas redondeadas 109">
            <a:extLst>
              <a:ext uri="{FF2B5EF4-FFF2-40B4-BE49-F238E27FC236}">
                <a16:creationId xmlns:a16="http://schemas.microsoft.com/office/drawing/2014/main" id="{9B78243E-FF09-471B-A928-593DCFE6BCF1}"/>
              </a:ext>
            </a:extLst>
          </p:cNvPr>
          <p:cNvSpPr/>
          <p:nvPr/>
        </p:nvSpPr>
        <p:spPr>
          <a:xfrm>
            <a:off x="440505" y="3776826"/>
            <a:ext cx="4290148" cy="1439386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84" name="Rectángulo: esquinas redondeadas 83">
            <a:extLst>
              <a:ext uri="{FF2B5EF4-FFF2-40B4-BE49-F238E27FC236}">
                <a16:creationId xmlns:a16="http://schemas.microsoft.com/office/drawing/2014/main" id="{AD7414DD-8DE6-45B8-8112-9BDDF0B186AF}"/>
              </a:ext>
            </a:extLst>
          </p:cNvPr>
          <p:cNvSpPr/>
          <p:nvPr/>
        </p:nvSpPr>
        <p:spPr>
          <a:xfrm>
            <a:off x="420001" y="1536627"/>
            <a:ext cx="4310651" cy="697874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2" name="Rectángulo: esquinas redondeadas 1">
            <a:extLst>
              <a:ext uri="{FF2B5EF4-FFF2-40B4-BE49-F238E27FC236}">
                <a16:creationId xmlns:a16="http://schemas.microsoft.com/office/drawing/2014/main" id="{99FF4510-806D-4AC7-8D73-69B355A697B8}"/>
              </a:ext>
            </a:extLst>
          </p:cNvPr>
          <p:cNvSpPr/>
          <p:nvPr/>
        </p:nvSpPr>
        <p:spPr>
          <a:xfrm>
            <a:off x="1308997" y="1142665"/>
            <a:ext cx="1021080" cy="217998"/>
          </a:xfrm>
          <a:prstGeom prst="roundRect">
            <a:avLst>
              <a:gd name="adj" fmla="val 0"/>
            </a:avLst>
          </a:prstGeom>
          <a:noFill/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4" name="Rectángulo 3">
            <a:extLst>
              <a:ext uri="{FF2B5EF4-FFF2-40B4-BE49-F238E27FC236}">
                <a16:creationId xmlns:a16="http://schemas.microsoft.com/office/drawing/2014/main" id="{2AFB77A1-E7B9-4F47-9144-3CC7BDF7EE3D}"/>
              </a:ext>
            </a:extLst>
          </p:cNvPr>
          <p:cNvSpPr/>
          <p:nvPr/>
        </p:nvSpPr>
        <p:spPr>
          <a:xfrm>
            <a:off x="440504" y="1056234"/>
            <a:ext cx="1021080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N.º Pedido</a:t>
            </a:r>
            <a:endParaRPr lang="es-CL" dirty="0">
              <a:effectLst/>
              <a:latin typeface="Akazan Lt" panose="02000506020000020003" pitchFamily="2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5" name="Rectángulo: esquinas redondeadas 4">
            <a:extLst>
              <a:ext uri="{FF2B5EF4-FFF2-40B4-BE49-F238E27FC236}">
                <a16:creationId xmlns:a16="http://schemas.microsoft.com/office/drawing/2014/main" id="{2842A9BB-0E44-4F1E-97DD-EF7322732B51}"/>
              </a:ext>
            </a:extLst>
          </p:cNvPr>
          <p:cNvSpPr/>
          <p:nvPr/>
        </p:nvSpPr>
        <p:spPr>
          <a:xfrm>
            <a:off x="3675604" y="1142059"/>
            <a:ext cx="1021080" cy="217998"/>
          </a:xfrm>
          <a:prstGeom prst="roundRect">
            <a:avLst>
              <a:gd name="adj" fmla="val 0"/>
            </a:avLst>
          </a:prstGeom>
          <a:noFill/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6" name="Rectángulo 5">
            <a:extLst>
              <a:ext uri="{FF2B5EF4-FFF2-40B4-BE49-F238E27FC236}">
                <a16:creationId xmlns:a16="http://schemas.microsoft.com/office/drawing/2014/main" id="{7F3D37A6-278E-4B2C-8776-6E7C1A84784E}"/>
              </a:ext>
            </a:extLst>
          </p:cNvPr>
          <p:cNvSpPr/>
          <p:nvPr/>
        </p:nvSpPr>
        <p:spPr>
          <a:xfrm>
            <a:off x="3079506" y="1063864"/>
            <a:ext cx="1021080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Fecha</a:t>
            </a:r>
          </a:p>
        </p:txBody>
      </p:sp>
      <p:grpSp>
        <p:nvGrpSpPr>
          <p:cNvPr id="17" name="Grupo 16">
            <a:extLst>
              <a:ext uri="{FF2B5EF4-FFF2-40B4-BE49-F238E27FC236}">
                <a16:creationId xmlns:a16="http://schemas.microsoft.com/office/drawing/2014/main" id="{A1221EF0-FDFE-48C3-A647-6370BEFC3A9F}"/>
              </a:ext>
            </a:extLst>
          </p:cNvPr>
          <p:cNvGrpSpPr/>
          <p:nvPr/>
        </p:nvGrpSpPr>
        <p:grpSpPr>
          <a:xfrm>
            <a:off x="428996" y="1535416"/>
            <a:ext cx="4190338" cy="715275"/>
            <a:chOff x="461175" y="1120552"/>
            <a:chExt cx="4190338" cy="715275"/>
          </a:xfrm>
        </p:grpSpPr>
        <p:sp>
          <p:nvSpPr>
            <p:cNvPr id="8" name="Rectángulo 7">
              <a:extLst>
                <a:ext uri="{FF2B5EF4-FFF2-40B4-BE49-F238E27FC236}">
                  <a16:creationId xmlns:a16="http://schemas.microsoft.com/office/drawing/2014/main" id="{9A52EE84-0DE8-4F26-AD5E-3CE20593F425}"/>
                </a:ext>
              </a:extLst>
            </p:cNvPr>
            <p:cNvSpPr/>
            <p:nvPr/>
          </p:nvSpPr>
          <p:spPr>
            <a:xfrm>
              <a:off x="477077" y="1120552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Cliente: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" name="Rectángulo 8">
              <a:extLst>
                <a:ext uri="{FF2B5EF4-FFF2-40B4-BE49-F238E27FC236}">
                  <a16:creationId xmlns:a16="http://schemas.microsoft.com/office/drawing/2014/main" id="{0293D1B7-439B-4947-A5F0-41627F3784A1}"/>
                </a:ext>
              </a:extLst>
            </p:cNvPr>
            <p:cNvSpPr/>
            <p:nvPr/>
          </p:nvSpPr>
          <p:spPr>
            <a:xfrm>
              <a:off x="461175" y="1452518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Teléfono: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10" name="Rectángulo 9">
              <a:extLst>
                <a:ext uri="{FF2B5EF4-FFF2-40B4-BE49-F238E27FC236}">
                  <a16:creationId xmlns:a16="http://schemas.microsoft.com/office/drawing/2014/main" id="{18CEE0AE-BC72-4F64-89A2-783C42213717}"/>
                </a:ext>
              </a:extLst>
            </p:cNvPr>
            <p:cNvSpPr/>
            <p:nvPr/>
          </p:nvSpPr>
          <p:spPr>
            <a:xfrm>
              <a:off x="2542395" y="1460468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Celular: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12" name="Conector recto 11">
              <a:extLst>
                <a:ext uri="{FF2B5EF4-FFF2-40B4-BE49-F238E27FC236}">
                  <a16:creationId xmlns:a16="http://schemas.microsoft.com/office/drawing/2014/main" id="{44FD2E21-B38E-48E6-8AF0-3E3DE6E69487}"/>
                </a:ext>
              </a:extLst>
            </p:cNvPr>
            <p:cNvCxnSpPr/>
            <p:nvPr/>
          </p:nvCxnSpPr>
          <p:spPr>
            <a:xfrm>
              <a:off x="1089328" y="1380954"/>
              <a:ext cx="3562185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Conector recto 12">
              <a:extLst>
                <a:ext uri="{FF2B5EF4-FFF2-40B4-BE49-F238E27FC236}">
                  <a16:creationId xmlns:a16="http://schemas.microsoft.com/office/drawing/2014/main" id="{FF0615F5-297B-42CC-9227-B689F664423A}"/>
                </a:ext>
              </a:extLst>
            </p:cNvPr>
            <p:cNvCxnSpPr>
              <a:cxnSpLocks/>
            </p:cNvCxnSpPr>
            <p:nvPr/>
          </p:nvCxnSpPr>
          <p:spPr>
            <a:xfrm>
              <a:off x="1194019" y="1700333"/>
              <a:ext cx="1348376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" name="Conector recto 14">
              <a:extLst>
                <a:ext uri="{FF2B5EF4-FFF2-40B4-BE49-F238E27FC236}">
                  <a16:creationId xmlns:a16="http://schemas.microsoft.com/office/drawing/2014/main" id="{BD48C7B8-5CAC-4F82-9216-C8AB344C1EF2}"/>
                </a:ext>
              </a:extLst>
            </p:cNvPr>
            <p:cNvCxnSpPr>
              <a:cxnSpLocks/>
            </p:cNvCxnSpPr>
            <p:nvPr/>
          </p:nvCxnSpPr>
          <p:spPr>
            <a:xfrm>
              <a:off x="3228230" y="1700333"/>
              <a:ext cx="1423283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7" name="Grupo 26">
            <a:extLst>
              <a:ext uri="{FF2B5EF4-FFF2-40B4-BE49-F238E27FC236}">
                <a16:creationId xmlns:a16="http://schemas.microsoft.com/office/drawing/2014/main" id="{D011FB4B-7475-4BE9-A358-6DA41A8D12AD}"/>
              </a:ext>
            </a:extLst>
          </p:cNvPr>
          <p:cNvGrpSpPr/>
          <p:nvPr/>
        </p:nvGrpSpPr>
        <p:grpSpPr>
          <a:xfrm>
            <a:off x="899417" y="2332501"/>
            <a:ext cx="3359980" cy="319046"/>
            <a:chOff x="864702" y="1908569"/>
            <a:chExt cx="3359980" cy="319046"/>
          </a:xfrm>
        </p:grpSpPr>
        <p:sp>
          <p:nvSpPr>
            <p:cNvPr id="19" name="Rectángulo: esquinas redondeadas 18">
              <a:extLst>
                <a:ext uri="{FF2B5EF4-FFF2-40B4-BE49-F238E27FC236}">
                  <a16:creationId xmlns:a16="http://schemas.microsoft.com/office/drawing/2014/main" id="{90C1F828-0023-4BD0-AE55-1A1D3BABD5CA}"/>
                </a:ext>
              </a:extLst>
            </p:cNvPr>
            <p:cNvSpPr/>
            <p:nvPr/>
          </p:nvSpPr>
          <p:spPr>
            <a:xfrm>
              <a:off x="888509" y="1931042"/>
              <a:ext cx="3336173" cy="267576"/>
            </a:xfrm>
            <a:prstGeom prst="roundRect">
              <a:avLst>
                <a:gd name="adj" fmla="val 3808"/>
              </a:avLst>
            </a:prstGeom>
            <a:solidFill>
              <a:srgbClr val="E5EBF7"/>
            </a:solidFill>
            <a:ln w="6350"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20" name="Rectángulo 19">
              <a:extLst>
                <a:ext uri="{FF2B5EF4-FFF2-40B4-BE49-F238E27FC236}">
                  <a16:creationId xmlns:a16="http://schemas.microsoft.com/office/drawing/2014/main" id="{56986F0A-658A-4DCF-8EF6-0F185C7C5060}"/>
                </a:ext>
              </a:extLst>
            </p:cNvPr>
            <p:cNvSpPr/>
            <p:nvPr/>
          </p:nvSpPr>
          <p:spPr>
            <a:xfrm>
              <a:off x="864702" y="1910995"/>
              <a:ext cx="140708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Tipo de Servicio: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21" name="Rectángulo 20">
              <a:extLst>
                <a:ext uri="{FF2B5EF4-FFF2-40B4-BE49-F238E27FC236}">
                  <a16:creationId xmlns:a16="http://schemas.microsoft.com/office/drawing/2014/main" id="{6492D76D-BD6D-4616-9DE0-599FC92A6658}"/>
                </a:ext>
              </a:extLst>
            </p:cNvPr>
            <p:cNvSpPr/>
            <p:nvPr/>
          </p:nvSpPr>
          <p:spPr>
            <a:xfrm>
              <a:off x="1993616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2" name="Rectángulo 21">
              <a:extLst>
                <a:ext uri="{FF2B5EF4-FFF2-40B4-BE49-F238E27FC236}">
                  <a16:creationId xmlns:a16="http://schemas.microsoft.com/office/drawing/2014/main" id="{BE82BD38-E445-4696-A0AB-597A418C5665}"/>
                </a:ext>
              </a:extLst>
            </p:cNvPr>
            <p:cNvSpPr/>
            <p:nvPr/>
          </p:nvSpPr>
          <p:spPr>
            <a:xfrm>
              <a:off x="2072635" y="1908569"/>
              <a:ext cx="654616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Costura</a:t>
              </a:r>
            </a:p>
          </p:txBody>
        </p:sp>
        <p:sp>
          <p:nvSpPr>
            <p:cNvPr id="23" name="Rectángulo 22">
              <a:extLst>
                <a:ext uri="{FF2B5EF4-FFF2-40B4-BE49-F238E27FC236}">
                  <a16:creationId xmlns:a16="http://schemas.microsoft.com/office/drawing/2014/main" id="{68F4B250-3831-418F-BFC4-D431DBC2CA70}"/>
                </a:ext>
              </a:extLst>
            </p:cNvPr>
            <p:cNvSpPr/>
            <p:nvPr/>
          </p:nvSpPr>
          <p:spPr>
            <a:xfrm>
              <a:off x="2660329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4" name="Rectángulo 23">
              <a:extLst>
                <a:ext uri="{FF2B5EF4-FFF2-40B4-BE49-F238E27FC236}">
                  <a16:creationId xmlns:a16="http://schemas.microsoft.com/office/drawing/2014/main" id="{4AA89D6B-DBBA-402D-AEBE-71E144A67F00}"/>
                </a:ext>
              </a:extLst>
            </p:cNvPr>
            <p:cNvSpPr/>
            <p:nvPr/>
          </p:nvSpPr>
          <p:spPr>
            <a:xfrm>
              <a:off x="2750460" y="1915094"/>
              <a:ext cx="81676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Confección</a:t>
              </a:r>
            </a:p>
          </p:txBody>
        </p:sp>
        <p:sp>
          <p:nvSpPr>
            <p:cNvPr id="25" name="Rectángulo 24">
              <a:extLst>
                <a:ext uri="{FF2B5EF4-FFF2-40B4-BE49-F238E27FC236}">
                  <a16:creationId xmlns:a16="http://schemas.microsoft.com/office/drawing/2014/main" id="{E35C0224-B0B5-4F53-8A83-F99AB3741D53}"/>
                </a:ext>
              </a:extLst>
            </p:cNvPr>
            <p:cNvSpPr/>
            <p:nvPr/>
          </p:nvSpPr>
          <p:spPr>
            <a:xfrm>
              <a:off x="3522045" y="2000787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6" name="Rectángulo 25">
              <a:extLst>
                <a:ext uri="{FF2B5EF4-FFF2-40B4-BE49-F238E27FC236}">
                  <a16:creationId xmlns:a16="http://schemas.microsoft.com/office/drawing/2014/main" id="{6D0BC1E9-E235-4F61-AC23-ACA0B4CF88CA}"/>
                </a:ext>
              </a:extLst>
            </p:cNvPr>
            <p:cNvSpPr/>
            <p:nvPr/>
          </p:nvSpPr>
          <p:spPr>
            <a:xfrm>
              <a:off x="3612029" y="1915094"/>
              <a:ext cx="552402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Otros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sp>
        <p:nvSpPr>
          <p:cNvPr id="28" name="Rectángulo 27">
            <a:extLst>
              <a:ext uri="{FF2B5EF4-FFF2-40B4-BE49-F238E27FC236}">
                <a16:creationId xmlns:a16="http://schemas.microsoft.com/office/drawing/2014/main" id="{68588BD4-AE96-4CF9-9C4B-24A6D79FE99D}"/>
              </a:ext>
            </a:extLst>
          </p:cNvPr>
          <p:cNvSpPr/>
          <p:nvPr/>
        </p:nvSpPr>
        <p:spPr>
          <a:xfrm>
            <a:off x="354701" y="2633649"/>
            <a:ext cx="2183733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Descripción del Servicio:</a:t>
            </a:r>
            <a:endParaRPr lang="es-CL" dirty="0">
              <a:effectLst/>
              <a:latin typeface="Akazan Lt" panose="02000506020000020003" pitchFamily="2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pic>
        <p:nvPicPr>
          <p:cNvPr id="30" name="Imagen 29">
            <a:extLst>
              <a:ext uri="{FF2B5EF4-FFF2-40B4-BE49-F238E27FC236}">
                <a16:creationId xmlns:a16="http://schemas.microsoft.com/office/drawing/2014/main" id="{3E931A31-DC47-4A40-8DA9-8FC83A9306DD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203" t="66278" r="8673" b="23449"/>
          <a:stretch/>
        </p:blipFill>
        <p:spPr>
          <a:xfrm>
            <a:off x="440505" y="2944813"/>
            <a:ext cx="4301657" cy="738769"/>
          </a:xfrm>
          <a:prstGeom prst="rect">
            <a:avLst/>
          </a:prstGeom>
        </p:spPr>
      </p:pic>
      <p:grpSp>
        <p:nvGrpSpPr>
          <p:cNvPr id="76" name="Grupo 75">
            <a:extLst>
              <a:ext uri="{FF2B5EF4-FFF2-40B4-BE49-F238E27FC236}">
                <a16:creationId xmlns:a16="http://schemas.microsoft.com/office/drawing/2014/main" id="{EBD2F4EC-A8BF-4680-A871-AD5F1ACFA33A}"/>
              </a:ext>
            </a:extLst>
          </p:cNvPr>
          <p:cNvGrpSpPr/>
          <p:nvPr/>
        </p:nvGrpSpPr>
        <p:grpSpPr>
          <a:xfrm>
            <a:off x="513147" y="3825721"/>
            <a:ext cx="4187950" cy="1277269"/>
            <a:chOff x="425691" y="4023521"/>
            <a:chExt cx="4187950" cy="1277269"/>
          </a:xfrm>
        </p:grpSpPr>
        <p:sp>
          <p:nvSpPr>
            <p:cNvPr id="39" name="Rectángulo 38">
              <a:extLst>
                <a:ext uri="{FF2B5EF4-FFF2-40B4-BE49-F238E27FC236}">
                  <a16:creationId xmlns:a16="http://schemas.microsoft.com/office/drawing/2014/main" id="{02E4A93C-8F9C-4884-B2B6-80528735D3E3}"/>
                </a:ext>
              </a:extLst>
            </p:cNvPr>
            <p:cNvSpPr/>
            <p:nvPr/>
          </p:nvSpPr>
          <p:spPr>
            <a:xfrm>
              <a:off x="425691" y="4023521"/>
              <a:ext cx="118105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Ficha de Medidas</a:t>
              </a:r>
            </a:p>
          </p:txBody>
        </p:sp>
        <p:sp>
          <p:nvSpPr>
            <p:cNvPr id="41" name="Rectángulo 40">
              <a:extLst>
                <a:ext uri="{FF2B5EF4-FFF2-40B4-BE49-F238E27FC236}">
                  <a16:creationId xmlns:a16="http://schemas.microsoft.com/office/drawing/2014/main" id="{92B9E128-7B4C-45E7-9BA8-B9EA85687B92}"/>
                </a:ext>
              </a:extLst>
            </p:cNvPr>
            <p:cNvSpPr/>
            <p:nvPr/>
          </p:nvSpPr>
          <p:spPr>
            <a:xfrm>
              <a:off x="754528" y="4254831"/>
              <a:ext cx="66475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H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ombros</a:t>
              </a:r>
            </a:p>
          </p:txBody>
        </p:sp>
        <p:grpSp>
          <p:nvGrpSpPr>
            <p:cNvPr id="53" name="Grupo 52">
              <a:extLst>
                <a:ext uri="{FF2B5EF4-FFF2-40B4-BE49-F238E27FC236}">
                  <a16:creationId xmlns:a16="http://schemas.microsoft.com/office/drawing/2014/main" id="{F280F20A-CEEA-4B75-946C-268CF551042A}"/>
                </a:ext>
              </a:extLst>
            </p:cNvPr>
            <p:cNvGrpSpPr/>
            <p:nvPr/>
          </p:nvGrpSpPr>
          <p:grpSpPr>
            <a:xfrm>
              <a:off x="499785" y="4324233"/>
              <a:ext cx="319496" cy="903494"/>
              <a:chOff x="499785" y="4324233"/>
              <a:chExt cx="319496" cy="903494"/>
            </a:xfrm>
          </p:grpSpPr>
          <p:sp>
            <p:nvSpPr>
              <p:cNvPr id="40" name="Rectángulo 39">
                <a:extLst>
                  <a:ext uri="{FF2B5EF4-FFF2-40B4-BE49-F238E27FC236}">
                    <a16:creationId xmlns:a16="http://schemas.microsoft.com/office/drawing/2014/main" id="{E47B04F6-4E0C-443A-9D7F-51CC3A6E8167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 dirty="0"/>
              </a:p>
            </p:txBody>
          </p:sp>
          <p:sp>
            <p:nvSpPr>
              <p:cNvPr id="42" name="Rectángulo 41">
                <a:extLst>
                  <a:ext uri="{FF2B5EF4-FFF2-40B4-BE49-F238E27FC236}">
                    <a16:creationId xmlns:a16="http://schemas.microsoft.com/office/drawing/2014/main" id="{E0D8D7D1-E8A9-477D-BB59-7D4037A10AD8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3" name="Rectángulo 42">
                <a:extLst>
                  <a:ext uri="{FF2B5EF4-FFF2-40B4-BE49-F238E27FC236}">
                    <a16:creationId xmlns:a16="http://schemas.microsoft.com/office/drawing/2014/main" id="{F11EEA12-BB2F-4295-96AC-15AABB2EB594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4" name="Rectángulo 43">
                <a:extLst>
                  <a:ext uri="{FF2B5EF4-FFF2-40B4-BE49-F238E27FC236}">
                    <a16:creationId xmlns:a16="http://schemas.microsoft.com/office/drawing/2014/main" id="{4CA8619C-54F1-4E1B-8AD0-2AB97850AF39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5" name="Rectángulo 44">
                <a:extLst>
                  <a:ext uri="{FF2B5EF4-FFF2-40B4-BE49-F238E27FC236}">
                    <a16:creationId xmlns:a16="http://schemas.microsoft.com/office/drawing/2014/main" id="{A892E23F-412E-4C2B-BF07-19DEFB875F6D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48" name="Rectángulo 47">
              <a:extLst>
                <a:ext uri="{FF2B5EF4-FFF2-40B4-BE49-F238E27FC236}">
                  <a16:creationId xmlns:a16="http://schemas.microsoft.com/office/drawing/2014/main" id="{F61B7A8A-9FD8-4CD0-98C1-D19A7D442815}"/>
                </a:ext>
              </a:extLst>
            </p:cNvPr>
            <p:cNvSpPr/>
            <p:nvPr/>
          </p:nvSpPr>
          <p:spPr>
            <a:xfrm>
              <a:off x="754528" y="4446790"/>
              <a:ext cx="66475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Busto</a:t>
              </a:r>
            </a:p>
          </p:txBody>
        </p:sp>
        <p:sp>
          <p:nvSpPr>
            <p:cNvPr id="49" name="Rectángulo 48">
              <a:extLst>
                <a:ext uri="{FF2B5EF4-FFF2-40B4-BE49-F238E27FC236}">
                  <a16:creationId xmlns:a16="http://schemas.microsoft.com/office/drawing/2014/main" id="{CB2C72A1-AB47-4A03-B163-24BB2C1F201C}"/>
                </a:ext>
              </a:extLst>
            </p:cNvPr>
            <p:cNvSpPr/>
            <p:nvPr/>
          </p:nvSpPr>
          <p:spPr>
            <a:xfrm>
              <a:off x="754528" y="4627222"/>
              <a:ext cx="934027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Larg</a:t>
              </a: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 Espalda</a:t>
              </a:r>
            </a:p>
          </p:txBody>
        </p:sp>
        <p:sp>
          <p:nvSpPr>
            <p:cNvPr id="50" name="Rectángulo 49">
              <a:extLst>
                <a:ext uri="{FF2B5EF4-FFF2-40B4-BE49-F238E27FC236}">
                  <a16:creationId xmlns:a16="http://schemas.microsoft.com/office/drawing/2014/main" id="{C5BC14CB-F47E-4D58-8F68-DDE41F381913}"/>
                </a:ext>
              </a:extLst>
            </p:cNvPr>
            <p:cNvSpPr/>
            <p:nvPr/>
          </p:nvSpPr>
          <p:spPr>
            <a:xfrm>
              <a:off x="754528" y="4819750"/>
              <a:ext cx="934027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Busto</a:t>
              </a:r>
            </a:p>
          </p:txBody>
        </p:sp>
        <p:sp>
          <p:nvSpPr>
            <p:cNvPr id="52" name="Rectángulo 51">
              <a:extLst>
                <a:ext uri="{FF2B5EF4-FFF2-40B4-BE49-F238E27FC236}">
                  <a16:creationId xmlns:a16="http://schemas.microsoft.com/office/drawing/2014/main" id="{39884370-F146-4FD9-9DE4-63D0F5CF1CFD}"/>
                </a:ext>
              </a:extLst>
            </p:cNvPr>
            <p:cNvSpPr/>
            <p:nvPr/>
          </p:nvSpPr>
          <p:spPr>
            <a:xfrm>
              <a:off x="763644" y="5019073"/>
              <a:ext cx="54205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</a:t>
              </a:r>
            </a:p>
          </p:txBody>
        </p:sp>
        <p:grpSp>
          <p:nvGrpSpPr>
            <p:cNvPr id="54" name="Grupo 53">
              <a:extLst>
                <a:ext uri="{FF2B5EF4-FFF2-40B4-BE49-F238E27FC236}">
                  <a16:creationId xmlns:a16="http://schemas.microsoft.com/office/drawing/2014/main" id="{899D3852-9FE5-4802-ABAC-63F149199D1B}"/>
                </a:ext>
              </a:extLst>
            </p:cNvPr>
            <p:cNvGrpSpPr/>
            <p:nvPr/>
          </p:nvGrpSpPr>
          <p:grpSpPr>
            <a:xfrm>
              <a:off x="1603520" y="4324233"/>
              <a:ext cx="319496" cy="903494"/>
              <a:chOff x="499785" y="4324233"/>
              <a:chExt cx="319496" cy="903494"/>
            </a:xfrm>
          </p:grpSpPr>
          <p:sp>
            <p:nvSpPr>
              <p:cNvPr id="55" name="Rectángulo 54">
                <a:extLst>
                  <a:ext uri="{FF2B5EF4-FFF2-40B4-BE49-F238E27FC236}">
                    <a16:creationId xmlns:a16="http://schemas.microsoft.com/office/drawing/2014/main" id="{B9500116-F8A0-4B60-A41D-DDA61DAD96E1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6" name="Rectángulo 55">
                <a:extLst>
                  <a:ext uri="{FF2B5EF4-FFF2-40B4-BE49-F238E27FC236}">
                    <a16:creationId xmlns:a16="http://schemas.microsoft.com/office/drawing/2014/main" id="{32936542-49CC-49B3-82EB-7BF61A120F45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7" name="Rectángulo 56">
                <a:extLst>
                  <a:ext uri="{FF2B5EF4-FFF2-40B4-BE49-F238E27FC236}">
                    <a16:creationId xmlns:a16="http://schemas.microsoft.com/office/drawing/2014/main" id="{8750774D-2064-4D64-A3A9-4DF20C839018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8" name="Rectángulo 57">
                <a:extLst>
                  <a:ext uri="{FF2B5EF4-FFF2-40B4-BE49-F238E27FC236}">
                    <a16:creationId xmlns:a16="http://schemas.microsoft.com/office/drawing/2014/main" id="{83283F80-022F-44A8-A5C5-F600B41761E0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9" name="Rectángulo 58">
                <a:extLst>
                  <a:ext uri="{FF2B5EF4-FFF2-40B4-BE49-F238E27FC236}">
                    <a16:creationId xmlns:a16="http://schemas.microsoft.com/office/drawing/2014/main" id="{B3B65F57-430F-44F5-B56A-77EC86B78C32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60" name="Rectángulo 59">
              <a:extLst>
                <a:ext uri="{FF2B5EF4-FFF2-40B4-BE49-F238E27FC236}">
                  <a16:creationId xmlns:a16="http://schemas.microsoft.com/office/drawing/2014/main" id="{6466DA8E-C652-4658-9DE6-CC4010FF4254}"/>
                </a:ext>
              </a:extLst>
            </p:cNvPr>
            <p:cNvSpPr/>
            <p:nvPr/>
          </p:nvSpPr>
          <p:spPr>
            <a:xfrm>
              <a:off x="1857045" y="4249221"/>
              <a:ext cx="140225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Frente </a:t>
              </a:r>
            </a:p>
          </p:txBody>
        </p:sp>
        <p:sp>
          <p:nvSpPr>
            <p:cNvPr id="61" name="Rectángulo 60">
              <a:extLst>
                <a:ext uri="{FF2B5EF4-FFF2-40B4-BE49-F238E27FC236}">
                  <a16:creationId xmlns:a16="http://schemas.microsoft.com/office/drawing/2014/main" id="{31371062-0AD6-4B71-A228-5A8B2CD3F31E}"/>
                </a:ext>
              </a:extLst>
            </p:cNvPr>
            <p:cNvSpPr/>
            <p:nvPr/>
          </p:nvSpPr>
          <p:spPr>
            <a:xfrm>
              <a:off x="1857045" y="4448480"/>
              <a:ext cx="1327750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Costado</a:t>
              </a:r>
            </a:p>
          </p:txBody>
        </p:sp>
        <p:sp>
          <p:nvSpPr>
            <p:cNvPr id="62" name="Rectángulo 61">
              <a:extLst>
                <a:ext uri="{FF2B5EF4-FFF2-40B4-BE49-F238E27FC236}">
                  <a16:creationId xmlns:a16="http://schemas.microsoft.com/office/drawing/2014/main" id="{5A4E51EF-8D78-4EC7-9B0F-BE0BEA9BB197}"/>
                </a:ext>
              </a:extLst>
            </p:cNvPr>
            <p:cNvSpPr/>
            <p:nvPr/>
          </p:nvSpPr>
          <p:spPr>
            <a:xfrm>
              <a:off x="1867696" y="4627222"/>
              <a:ext cx="60857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Cadera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63" name="Rectángulo 62">
              <a:extLst>
                <a:ext uri="{FF2B5EF4-FFF2-40B4-BE49-F238E27FC236}">
                  <a16:creationId xmlns:a16="http://schemas.microsoft.com/office/drawing/2014/main" id="{14010947-628E-4464-9589-CBFF26BCD86C}"/>
                </a:ext>
              </a:extLst>
            </p:cNvPr>
            <p:cNvSpPr/>
            <p:nvPr/>
          </p:nvSpPr>
          <p:spPr>
            <a:xfrm>
              <a:off x="1867696" y="4813319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Rodilla</a:t>
              </a:r>
            </a:p>
          </p:txBody>
        </p:sp>
        <p:sp>
          <p:nvSpPr>
            <p:cNvPr id="64" name="Rectángulo 63">
              <a:extLst>
                <a:ext uri="{FF2B5EF4-FFF2-40B4-BE49-F238E27FC236}">
                  <a16:creationId xmlns:a16="http://schemas.microsoft.com/office/drawing/2014/main" id="{B9F5A617-31DA-4B42-AA9F-20464752E28F}"/>
                </a:ext>
              </a:extLst>
            </p:cNvPr>
            <p:cNvSpPr/>
            <p:nvPr/>
          </p:nvSpPr>
          <p:spPr>
            <a:xfrm>
              <a:off x="1862655" y="5016100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Rodilla</a:t>
              </a:r>
            </a:p>
          </p:txBody>
        </p:sp>
        <p:grpSp>
          <p:nvGrpSpPr>
            <p:cNvPr id="65" name="Grupo 64">
              <a:extLst>
                <a:ext uri="{FF2B5EF4-FFF2-40B4-BE49-F238E27FC236}">
                  <a16:creationId xmlns:a16="http://schemas.microsoft.com/office/drawing/2014/main" id="{320CD5EF-93F7-494C-8D7A-6A0B8DEABED7}"/>
                </a:ext>
              </a:extLst>
            </p:cNvPr>
            <p:cNvGrpSpPr/>
            <p:nvPr/>
          </p:nvGrpSpPr>
          <p:grpSpPr>
            <a:xfrm>
              <a:off x="3122565" y="4330398"/>
              <a:ext cx="319496" cy="903494"/>
              <a:chOff x="499785" y="4324233"/>
              <a:chExt cx="319496" cy="903494"/>
            </a:xfrm>
          </p:grpSpPr>
          <p:sp>
            <p:nvSpPr>
              <p:cNvPr id="66" name="Rectángulo 65">
                <a:extLst>
                  <a:ext uri="{FF2B5EF4-FFF2-40B4-BE49-F238E27FC236}">
                    <a16:creationId xmlns:a16="http://schemas.microsoft.com/office/drawing/2014/main" id="{F5AFC7C4-3C8D-4234-9F99-591641CB149C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7" name="Rectángulo 66">
                <a:extLst>
                  <a:ext uri="{FF2B5EF4-FFF2-40B4-BE49-F238E27FC236}">
                    <a16:creationId xmlns:a16="http://schemas.microsoft.com/office/drawing/2014/main" id="{672EC4D9-7968-40EF-8E37-0AB1B0B57B4D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8" name="Rectángulo 67">
                <a:extLst>
                  <a:ext uri="{FF2B5EF4-FFF2-40B4-BE49-F238E27FC236}">
                    <a16:creationId xmlns:a16="http://schemas.microsoft.com/office/drawing/2014/main" id="{79992F34-89A5-437A-A008-60DF00CD58FB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9" name="Rectángulo 68">
                <a:extLst>
                  <a:ext uri="{FF2B5EF4-FFF2-40B4-BE49-F238E27FC236}">
                    <a16:creationId xmlns:a16="http://schemas.microsoft.com/office/drawing/2014/main" id="{5A44A7C8-1EF2-4BA3-A253-805C71A8205A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70" name="Rectángulo 69">
                <a:extLst>
                  <a:ext uri="{FF2B5EF4-FFF2-40B4-BE49-F238E27FC236}">
                    <a16:creationId xmlns:a16="http://schemas.microsoft.com/office/drawing/2014/main" id="{9FCEB1F4-D108-40F4-9C61-46A7811EF12A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71" name="Rectángulo 70">
              <a:extLst>
                <a:ext uri="{FF2B5EF4-FFF2-40B4-BE49-F238E27FC236}">
                  <a16:creationId xmlns:a16="http://schemas.microsoft.com/office/drawing/2014/main" id="{7667203C-F86F-4632-8695-E8C8F777376B}"/>
                </a:ext>
              </a:extLst>
            </p:cNvPr>
            <p:cNvSpPr/>
            <p:nvPr/>
          </p:nvSpPr>
          <p:spPr>
            <a:xfrm>
              <a:off x="3391445" y="4257235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Pantalones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2" name="Rectángulo 71">
              <a:extLst>
                <a:ext uri="{FF2B5EF4-FFF2-40B4-BE49-F238E27FC236}">
                  <a16:creationId xmlns:a16="http://schemas.microsoft.com/office/drawing/2014/main" id="{58BFB19A-50EB-45F1-A3CE-85D479F6FF63}"/>
                </a:ext>
              </a:extLst>
            </p:cNvPr>
            <p:cNvSpPr/>
            <p:nvPr/>
          </p:nvSpPr>
          <p:spPr>
            <a:xfrm>
              <a:off x="3392643" y="4443247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Falda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3" name="Rectángulo 72">
              <a:extLst>
                <a:ext uri="{FF2B5EF4-FFF2-40B4-BE49-F238E27FC236}">
                  <a16:creationId xmlns:a16="http://schemas.microsoft.com/office/drawing/2014/main" id="{1D61C0AB-6E23-4955-B604-F5425931A240}"/>
                </a:ext>
              </a:extLst>
            </p:cNvPr>
            <p:cNvSpPr/>
            <p:nvPr/>
          </p:nvSpPr>
          <p:spPr>
            <a:xfrm>
              <a:off x="3388231" y="4632248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Brazos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4" name="Rectángulo 73">
              <a:extLst>
                <a:ext uri="{FF2B5EF4-FFF2-40B4-BE49-F238E27FC236}">
                  <a16:creationId xmlns:a16="http://schemas.microsoft.com/office/drawing/2014/main" id="{82FFD66E-2E43-472B-9751-82F25D60E63F}"/>
                </a:ext>
              </a:extLst>
            </p:cNvPr>
            <p:cNvSpPr/>
            <p:nvPr/>
          </p:nvSpPr>
          <p:spPr>
            <a:xfrm>
              <a:off x="3391445" y="4824776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Brazos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5" name="Rectángulo 74">
              <a:extLst>
                <a:ext uri="{FF2B5EF4-FFF2-40B4-BE49-F238E27FC236}">
                  <a16:creationId xmlns:a16="http://schemas.microsoft.com/office/drawing/2014/main" id="{567DC8AA-44AB-4858-80A5-59093DB9B205}"/>
                </a:ext>
              </a:extLst>
            </p:cNvPr>
            <p:cNvSpPr/>
            <p:nvPr/>
          </p:nvSpPr>
          <p:spPr>
            <a:xfrm>
              <a:off x="3392014" y="5019687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Puños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77" name="Grupo 76">
            <a:extLst>
              <a:ext uri="{FF2B5EF4-FFF2-40B4-BE49-F238E27FC236}">
                <a16:creationId xmlns:a16="http://schemas.microsoft.com/office/drawing/2014/main" id="{E1C409F8-653D-4D9B-BD5A-C6F51AAA093A}"/>
              </a:ext>
            </a:extLst>
          </p:cNvPr>
          <p:cNvGrpSpPr/>
          <p:nvPr/>
        </p:nvGrpSpPr>
        <p:grpSpPr>
          <a:xfrm>
            <a:off x="827247" y="5284367"/>
            <a:ext cx="3869438" cy="314947"/>
            <a:chOff x="846774" y="1908569"/>
            <a:chExt cx="3869438" cy="314947"/>
          </a:xfrm>
        </p:grpSpPr>
        <p:sp>
          <p:nvSpPr>
            <p:cNvPr id="78" name="Rectángulo: esquinas redondeadas 77">
              <a:extLst>
                <a:ext uri="{FF2B5EF4-FFF2-40B4-BE49-F238E27FC236}">
                  <a16:creationId xmlns:a16="http://schemas.microsoft.com/office/drawing/2014/main" id="{2060D2E5-A165-4593-B293-BEB07BBA723F}"/>
                </a:ext>
              </a:extLst>
            </p:cNvPr>
            <p:cNvSpPr/>
            <p:nvPr/>
          </p:nvSpPr>
          <p:spPr>
            <a:xfrm>
              <a:off x="888509" y="1931042"/>
              <a:ext cx="3548063" cy="267576"/>
            </a:xfrm>
            <a:prstGeom prst="roundRect">
              <a:avLst>
                <a:gd name="adj" fmla="val 3808"/>
              </a:avLst>
            </a:prstGeom>
            <a:solidFill>
              <a:srgbClr val="E5EBF7"/>
            </a:solidFill>
            <a:ln w="6350"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79" name="Rectángulo 78">
              <a:extLst>
                <a:ext uri="{FF2B5EF4-FFF2-40B4-BE49-F238E27FC236}">
                  <a16:creationId xmlns:a16="http://schemas.microsoft.com/office/drawing/2014/main" id="{E7877A37-7626-4D32-BC91-E7815A0457B0}"/>
                </a:ext>
              </a:extLst>
            </p:cNvPr>
            <p:cNvSpPr/>
            <p:nvPr/>
          </p:nvSpPr>
          <p:spPr>
            <a:xfrm>
              <a:off x="846774" y="1910995"/>
              <a:ext cx="140708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Material Utilizado</a:t>
              </a:r>
            </a:p>
          </p:txBody>
        </p:sp>
        <p:sp>
          <p:nvSpPr>
            <p:cNvPr id="80" name="Rectángulo 79">
              <a:extLst>
                <a:ext uri="{FF2B5EF4-FFF2-40B4-BE49-F238E27FC236}">
                  <a16:creationId xmlns:a16="http://schemas.microsoft.com/office/drawing/2014/main" id="{EED52FFC-D234-4972-9362-CCA8BD8E1E1D}"/>
                </a:ext>
              </a:extLst>
            </p:cNvPr>
            <p:cNvSpPr/>
            <p:nvPr/>
          </p:nvSpPr>
          <p:spPr>
            <a:xfrm>
              <a:off x="1951784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81" name="Rectángulo 80">
              <a:extLst>
                <a:ext uri="{FF2B5EF4-FFF2-40B4-BE49-F238E27FC236}">
                  <a16:creationId xmlns:a16="http://schemas.microsoft.com/office/drawing/2014/main" id="{810D7B33-A378-48EE-81DB-D80ABF08CAFF}"/>
                </a:ext>
              </a:extLst>
            </p:cNvPr>
            <p:cNvSpPr/>
            <p:nvPr/>
          </p:nvSpPr>
          <p:spPr>
            <a:xfrm>
              <a:off x="2018850" y="1908569"/>
              <a:ext cx="1230415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Traído por cliente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82" name="Rectángulo 81">
              <a:extLst>
                <a:ext uri="{FF2B5EF4-FFF2-40B4-BE49-F238E27FC236}">
                  <a16:creationId xmlns:a16="http://schemas.microsoft.com/office/drawing/2014/main" id="{C6BA340D-8998-4AB9-89C7-B008C984CE74}"/>
                </a:ext>
              </a:extLst>
            </p:cNvPr>
            <p:cNvSpPr/>
            <p:nvPr/>
          </p:nvSpPr>
          <p:spPr>
            <a:xfrm>
              <a:off x="3114635" y="2000787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85" name="Rectángulo 84">
              <a:extLst>
                <a:ext uri="{FF2B5EF4-FFF2-40B4-BE49-F238E27FC236}">
                  <a16:creationId xmlns:a16="http://schemas.microsoft.com/office/drawing/2014/main" id="{E804BDC5-B8E3-4BEE-B9A1-7A7F9FE1772F}"/>
                </a:ext>
              </a:extLst>
            </p:cNvPr>
            <p:cNvSpPr/>
            <p:nvPr/>
          </p:nvSpPr>
          <p:spPr>
            <a:xfrm>
              <a:off x="3194974" y="1908569"/>
              <a:ext cx="152123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Comprado por uno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pic>
        <p:nvPicPr>
          <p:cNvPr id="86" name="Imagen 85">
            <a:extLst>
              <a:ext uri="{FF2B5EF4-FFF2-40B4-BE49-F238E27FC236}">
                <a16:creationId xmlns:a16="http://schemas.microsoft.com/office/drawing/2014/main" id="{5E40D706-1789-41B8-8B26-B918DFB9E15B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203" t="66278" r="8673" b="23356"/>
          <a:stretch/>
        </p:blipFill>
        <p:spPr>
          <a:xfrm>
            <a:off x="420002" y="5572807"/>
            <a:ext cx="4301657" cy="745544"/>
          </a:xfrm>
          <a:prstGeom prst="rect">
            <a:avLst/>
          </a:prstGeom>
        </p:spPr>
      </p:pic>
      <p:grpSp>
        <p:nvGrpSpPr>
          <p:cNvPr id="99" name="Grupo 98">
            <a:extLst>
              <a:ext uri="{FF2B5EF4-FFF2-40B4-BE49-F238E27FC236}">
                <a16:creationId xmlns:a16="http://schemas.microsoft.com/office/drawing/2014/main" id="{A495B0AB-2D8A-4029-A820-29583E476264}"/>
              </a:ext>
            </a:extLst>
          </p:cNvPr>
          <p:cNvGrpSpPr/>
          <p:nvPr/>
        </p:nvGrpSpPr>
        <p:grpSpPr>
          <a:xfrm>
            <a:off x="513886" y="6402346"/>
            <a:ext cx="4328637" cy="751470"/>
            <a:chOff x="507023" y="6357999"/>
            <a:chExt cx="4328637" cy="751470"/>
          </a:xfrm>
        </p:grpSpPr>
        <p:sp>
          <p:nvSpPr>
            <p:cNvPr id="88" name="Rectángulo 87">
              <a:extLst>
                <a:ext uri="{FF2B5EF4-FFF2-40B4-BE49-F238E27FC236}">
                  <a16:creationId xmlns:a16="http://schemas.microsoft.com/office/drawing/2014/main" id="{CABB359B-7FAA-4851-BFBB-C7E16CD1F9CA}"/>
                </a:ext>
              </a:extLst>
            </p:cNvPr>
            <p:cNvSpPr/>
            <p:nvPr/>
          </p:nvSpPr>
          <p:spPr>
            <a:xfrm>
              <a:off x="507023" y="6357999"/>
              <a:ext cx="1590222" cy="34394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6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Formas de Pago</a:t>
              </a:r>
              <a:endParaRPr lang="es-CL" sz="16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89" name="Rectángulo 88">
              <a:extLst>
                <a:ext uri="{FF2B5EF4-FFF2-40B4-BE49-F238E27FC236}">
                  <a16:creationId xmlns:a16="http://schemas.microsoft.com/office/drawing/2014/main" id="{5C3FB13F-67AB-4E67-B8DB-16F6AEF462D6}"/>
                </a:ext>
              </a:extLst>
            </p:cNvPr>
            <p:cNvSpPr/>
            <p:nvPr/>
          </p:nvSpPr>
          <p:spPr>
            <a:xfrm>
              <a:off x="508665" y="6755574"/>
              <a:ext cx="118105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Total a Pagar: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90" name="Conector recto 89">
              <a:extLst>
                <a:ext uri="{FF2B5EF4-FFF2-40B4-BE49-F238E27FC236}">
                  <a16:creationId xmlns:a16="http://schemas.microsoft.com/office/drawing/2014/main" id="{E991F5D5-602F-41C6-A05E-4F641BA735F5}"/>
                </a:ext>
              </a:extLst>
            </p:cNvPr>
            <p:cNvCxnSpPr>
              <a:cxnSpLocks/>
            </p:cNvCxnSpPr>
            <p:nvPr/>
          </p:nvCxnSpPr>
          <p:spPr>
            <a:xfrm>
              <a:off x="1405339" y="6956676"/>
              <a:ext cx="1125661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3" name="Rectángulo 92">
              <a:extLst>
                <a:ext uri="{FF2B5EF4-FFF2-40B4-BE49-F238E27FC236}">
                  <a16:creationId xmlns:a16="http://schemas.microsoft.com/office/drawing/2014/main" id="{6EBF0BAA-1830-4082-9014-C97DF0F57357}"/>
                </a:ext>
              </a:extLst>
            </p:cNvPr>
            <p:cNvSpPr/>
            <p:nvPr/>
          </p:nvSpPr>
          <p:spPr>
            <a:xfrm>
              <a:off x="2618328" y="6480608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94" name="Rectángulo 93">
              <a:extLst>
                <a:ext uri="{FF2B5EF4-FFF2-40B4-BE49-F238E27FC236}">
                  <a16:creationId xmlns:a16="http://schemas.microsoft.com/office/drawing/2014/main" id="{6B27A875-5C49-4CE4-884A-53A0A9CD71C2}"/>
                </a:ext>
              </a:extLst>
            </p:cNvPr>
            <p:cNvSpPr/>
            <p:nvPr/>
          </p:nvSpPr>
          <p:spPr>
            <a:xfrm>
              <a:off x="2698547" y="6392360"/>
              <a:ext cx="213711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50% Adel</a:t>
              </a: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anto / 50% Entrega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5" name="Rectángulo 94">
              <a:extLst>
                <a:ext uri="{FF2B5EF4-FFF2-40B4-BE49-F238E27FC236}">
                  <a16:creationId xmlns:a16="http://schemas.microsoft.com/office/drawing/2014/main" id="{796D9CDE-CE6A-44BC-B977-018DBDB7ADB1}"/>
                </a:ext>
              </a:extLst>
            </p:cNvPr>
            <p:cNvSpPr/>
            <p:nvPr/>
          </p:nvSpPr>
          <p:spPr>
            <a:xfrm>
              <a:off x="2618327" y="6671604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96" name="Rectángulo 95">
              <a:extLst>
                <a:ext uri="{FF2B5EF4-FFF2-40B4-BE49-F238E27FC236}">
                  <a16:creationId xmlns:a16="http://schemas.microsoft.com/office/drawing/2014/main" id="{E1A9C05A-E9F5-40BA-9B89-F4925868A6E2}"/>
                </a:ext>
              </a:extLst>
            </p:cNvPr>
            <p:cNvSpPr/>
            <p:nvPr/>
          </p:nvSpPr>
          <p:spPr>
            <a:xfrm>
              <a:off x="2698547" y="6590190"/>
              <a:ext cx="125637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Tarjeta de Crédito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7" name="Rectángulo 96">
              <a:extLst>
                <a:ext uri="{FF2B5EF4-FFF2-40B4-BE49-F238E27FC236}">
                  <a16:creationId xmlns:a16="http://schemas.microsoft.com/office/drawing/2014/main" id="{FDB9D3DA-79A0-4743-B169-42B0206C7917}"/>
                </a:ext>
              </a:extLst>
            </p:cNvPr>
            <p:cNvSpPr/>
            <p:nvPr/>
          </p:nvSpPr>
          <p:spPr>
            <a:xfrm>
              <a:off x="2734595" y="6796948"/>
              <a:ext cx="125637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Pago Completo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8" name="Rectángulo 97">
              <a:extLst>
                <a:ext uri="{FF2B5EF4-FFF2-40B4-BE49-F238E27FC236}">
                  <a16:creationId xmlns:a16="http://schemas.microsoft.com/office/drawing/2014/main" id="{C23ACB03-E850-4859-963B-A4D496E13724}"/>
                </a:ext>
              </a:extLst>
            </p:cNvPr>
            <p:cNvSpPr/>
            <p:nvPr/>
          </p:nvSpPr>
          <p:spPr>
            <a:xfrm>
              <a:off x="2618327" y="6872424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</p:grpSp>
      <p:sp>
        <p:nvSpPr>
          <p:cNvPr id="83" name="Rectángulo 82">
            <a:extLst>
              <a:ext uri="{FF2B5EF4-FFF2-40B4-BE49-F238E27FC236}">
                <a16:creationId xmlns:a16="http://schemas.microsoft.com/office/drawing/2014/main" id="{FF1B5714-D46E-4962-9BD8-8C3EB344E93F}"/>
              </a:ext>
            </a:extLst>
          </p:cNvPr>
          <p:cNvSpPr/>
          <p:nvPr/>
        </p:nvSpPr>
        <p:spPr>
          <a:xfrm>
            <a:off x="551357" y="63750"/>
            <a:ext cx="4148168" cy="107830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07000"/>
              </a:lnSpc>
              <a:spcAft>
                <a:spcPts val="726"/>
              </a:spcAft>
            </a:pPr>
            <a:r>
              <a:rPr lang="es-CL" sz="5988" dirty="0">
                <a:solidFill>
                  <a:schemeClr val="bg1"/>
                </a:solidFill>
                <a:latin typeface="Angelface" pitchFamily="50" charset="0"/>
                <a:ea typeface="Calibri" panose="020F0502020204030204" pitchFamily="34" charset="0"/>
                <a:cs typeface="Times New Roman" panose="02020603050405020304" pitchFamily="18" charset="0"/>
              </a:rPr>
              <a:t>Ordenes de Venta</a:t>
            </a:r>
            <a:endParaRPr lang="es-CL" sz="6532" dirty="0">
              <a:solidFill>
                <a:schemeClr val="bg1"/>
              </a:solidFill>
              <a:latin typeface="Angelface" pitchFamily="50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101" name="Rectángulo: esquinas redondeadas 100">
            <a:extLst>
              <a:ext uri="{FF2B5EF4-FFF2-40B4-BE49-F238E27FC236}">
                <a16:creationId xmlns:a16="http://schemas.microsoft.com/office/drawing/2014/main" id="{0A155951-9671-4EA6-9BA5-4894C98CB333}"/>
              </a:ext>
            </a:extLst>
          </p:cNvPr>
          <p:cNvSpPr/>
          <p:nvPr/>
        </p:nvSpPr>
        <p:spPr>
          <a:xfrm>
            <a:off x="473237" y="1582469"/>
            <a:ext cx="4223447" cy="604994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111" name="Rectángulo: esquinas redondeadas 110">
            <a:extLst>
              <a:ext uri="{FF2B5EF4-FFF2-40B4-BE49-F238E27FC236}">
                <a16:creationId xmlns:a16="http://schemas.microsoft.com/office/drawing/2014/main" id="{2F0F5CEE-A183-4B39-8715-F1C8F735566B}"/>
              </a:ext>
            </a:extLst>
          </p:cNvPr>
          <p:cNvSpPr/>
          <p:nvPr/>
        </p:nvSpPr>
        <p:spPr>
          <a:xfrm>
            <a:off x="524368" y="3850804"/>
            <a:ext cx="4115236" cy="1279658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113" name="Rectángulo: esquinas redondeadas 112">
            <a:extLst>
              <a:ext uri="{FF2B5EF4-FFF2-40B4-BE49-F238E27FC236}">
                <a16:creationId xmlns:a16="http://schemas.microsoft.com/office/drawing/2014/main" id="{907035ED-50C6-4207-BD92-D5027B05F656}"/>
              </a:ext>
            </a:extLst>
          </p:cNvPr>
          <p:cNvSpPr/>
          <p:nvPr/>
        </p:nvSpPr>
        <p:spPr>
          <a:xfrm>
            <a:off x="521789" y="6431097"/>
            <a:ext cx="4115236" cy="762266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</p:spTree>
    <p:extLst>
      <p:ext uri="{BB962C8B-B14F-4D97-AF65-F5344CB8AC3E}">
        <p14:creationId xmlns:p14="http://schemas.microsoft.com/office/powerpoint/2010/main" val="576448009"/>
      </p:ext>
    </p:extLst>
  </p:cSld>
  <p:clrMapOvr>
    <a:masterClrMapping/>
  </p:clrMapOvr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4" name="Imagen 113">
            <a:extLst>
              <a:ext uri="{FF2B5EF4-FFF2-40B4-BE49-F238E27FC236}">
                <a16:creationId xmlns:a16="http://schemas.microsoft.com/office/drawing/2014/main" id="{E2C72D66-3C05-40F4-818E-4CB8631B94FA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26633" t="9514" r="29569" b="27352"/>
          <a:stretch/>
        </p:blipFill>
        <p:spPr>
          <a:xfrm rot="16200000">
            <a:off x="2185505" y="-1998928"/>
            <a:ext cx="697876" cy="5068891"/>
          </a:xfrm>
          <a:prstGeom prst="rect">
            <a:avLst/>
          </a:prstGeom>
        </p:spPr>
      </p:pic>
      <p:sp>
        <p:nvSpPr>
          <p:cNvPr id="112" name="Rectángulo: esquinas redondeadas 111">
            <a:extLst>
              <a:ext uri="{FF2B5EF4-FFF2-40B4-BE49-F238E27FC236}">
                <a16:creationId xmlns:a16="http://schemas.microsoft.com/office/drawing/2014/main" id="{E115D612-3661-42A9-A486-91A7B88EA55F}"/>
              </a:ext>
            </a:extLst>
          </p:cNvPr>
          <p:cNvSpPr/>
          <p:nvPr/>
        </p:nvSpPr>
        <p:spPr>
          <a:xfrm>
            <a:off x="440504" y="6367648"/>
            <a:ext cx="4290148" cy="890633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110" name="Rectángulo: esquinas redondeadas 109">
            <a:extLst>
              <a:ext uri="{FF2B5EF4-FFF2-40B4-BE49-F238E27FC236}">
                <a16:creationId xmlns:a16="http://schemas.microsoft.com/office/drawing/2014/main" id="{9B78243E-FF09-471B-A928-593DCFE6BCF1}"/>
              </a:ext>
            </a:extLst>
          </p:cNvPr>
          <p:cNvSpPr/>
          <p:nvPr/>
        </p:nvSpPr>
        <p:spPr>
          <a:xfrm>
            <a:off x="440505" y="3776826"/>
            <a:ext cx="4290148" cy="1439386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84" name="Rectángulo: esquinas redondeadas 83">
            <a:extLst>
              <a:ext uri="{FF2B5EF4-FFF2-40B4-BE49-F238E27FC236}">
                <a16:creationId xmlns:a16="http://schemas.microsoft.com/office/drawing/2014/main" id="{AD7414DD-8DE6-45B8-8112-9BDDF0B186AF}"/>
              </a:ext>
            </a:extLst>
          </p:cNvPr>
          <p:cNvSpPr/>
          <p:nvPr/>
        </p:nvSpPr>
        <p:spPr>
          <a:xfrm>
            <a:off x="420001" y="1536627"/>
            <a:ext cx="4310651" cy="697874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2" name="Rectángulo: esquinas redondeadas 1">
            <a:extLst>
              <a:ext uri="{FF2B5EF4-FFF2-40B4-BE49-F238E27FC236}">
                <a16:creationId xmlns:a16="http://schemas.microsoft.com/office/drawing/2014/main" id="{99FF4510-806D-4AC7-8D73-69B355A697B8}"/>
              </a:ext>
            </a:extLst>
          </p:cNvPr>
          <p:cNvSpPr/>
          <p:nvPr/>
        </p:nvSpPr>
        <p:spPr>
          <a:xfrm>
            <a:off x="1308997" y="1142665"/>
            <a:ext cx="1021080" cy="217998"/>
          </a:xfrm>
          <a:prstGeom prst="roundRect">
            <a:avLst>
              <a:gd name="adj" fmla="val 0"/>
            </a:avLst>
          </a:prstGeom>
          <a:noFill/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4" name="Rectángulo 3">
            <a:extLst>
              <a:ext uri="{FF2B5EF4-FFF2-40B4-BE49-F238E27FC236}">
                <a16:creationId xmlns:a16="http://schemas.microsoft.com/office/drawing/2014/main" id="{2AFB77A1-E7B9-4F47-9144-3CC7BDF7EE3D}"/>
              </a:ext>
            </a:extLst>
          </p:cNvPr>
          <p:cNvSpPr/>
          <p:nvPr/>
        </p:nvSpPr>
        <p:spPr>
          <a:xfrm>
            <a:off x="440504" y="1056234"/>
            <a:ext cx="1021080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N.º Pedido</a:t>
            </a:r>
            <a:endParaRPr lang="es-CL" dirty="0">
              <a:effectLst/>
              <a:latin typeface="Akazan Lt" panose="02000506020000020003" pitchFamily="2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5" name="Rectángulo: esquinas redondeadas 4">
            <a:extLst>
              <a:ext uri="{FF2B5EF4-FFF2-40B4-BE49-F238E27FC236}">
                <a16:creationId xmlns:a16="http://schemas.microsoft.com/office/drawing/2014/main" id="{2842A9BB-0E44-4F1E-97DD-EF7322732B51}"/>
              </a:ext>
            </a:extLst>
          </p:cNvPr>
          <p:cNvSpPr/>
          <p:nvPr/>
        </p:nvSpPr>
        <p:spPr>
          <a:xfrm>
            <a:off x="3675604" y="1142059"/>
            <a:ext cx="1021080" cy="217998"/>
          </a:xfrm>
          <a:prstGeom prst="roundRect">
            <a:avLst>
              <a:gd name="adj" fmla="val 0"/>
            </a:avLst>
          </a:prstGeom>
          <a:noFill/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6" name="Rectángulo 5">
            <a:extLst>
              <a:ext uri="{FF2B5EF4-FFF2-40B4-BE49-F238E27FC236}">
                <a16:creationId xmlns:a16="http://schemas.microsoft.com/office/drawing/2014/main" id="{7F3D37A6-278E-4B2C-8776-6E7C1A84784E}"/>
              </a:ext>
            </a:extLst>
          </p:cNvPr>
          <p:cNvSpPr/>
          <p:nvPr/>
        </p:nvSpPr>
        <p:spPr>
          <a:xfrm>
            <a:off x="3079506" y="1063864"/>
            <a:ext cx="1021080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Fecha</a:t>
            </a:r>
          </a:p>
        </p:txBody>
      </p:sp>
      <p:grpSp>
        <p:nvGrpSpPr>
          <p:cNvPr id="17" name="Grupo 16">
            <a:extLst>
              <a:ext uri="{FF2B5EF4-FFF2-40B4-BE49-F238E27FC236}">
                <a16:creationId xmlns:a16="http://schemas.microsoft.com/office/drawing/2014/main" id="{A1221EF0-FDFE-48C3-A647-6370BEFC3A9F}"/>
              </a:ext>
            </a:extLst>
          </p:cNvPr>
          <p:cNvGrpSpPr/>
          <p:nvPr/>
        </p:nvGrpSpPr>
        <p:grpSpPr>
          <a:xfrm>
            <a:off x="428996" y="1535416"/>
            <a:ext cx="4190338" cy="715275"/>
            <a:chOff x="461175" y="1120552"/>
            <a:chExt cx="4190338" cy="715275"/>
          </a:xfrm>
        </p:grpSpPr>
        <p:sp>
          <p:nvSpPr>
            <p:cNvPr id="8" name="Rectángulo 7">
              <a:extLst>
                <a:ext uri="{FF2B5EF4-FFF2-40B4-BE49-F238E27FC236}">
                  <a16:creationId xmlns:a16="http://schemas.microsoft.com/office/drawing/2014/main" id="{9A52EE84-0DE8-4F26-AD5E-3CE20593F425}"/>
                </a:ext>
              </a:extLst>
            </p:cNvPr>
            <p:cNvSpPr/>
            <p:nvPr/>
          </p:nvSpPr>
          <p:spPr>
            <a:xfrm>
              <a:off x="477077" y="1120552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Cliente: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" name="Rectángulo 8">
              <a:extLst>
                <a:ext uri="{FF2B5EF4-FFF2-40B4-BE49-F238E27FC236}">
                  <a16:creationId xmlns:a16="http://schemas.microsoft.com/office/drawing/2014/main" id="{0293D1B7-439B-4947-A5F0-41627F3784A1}"/>
                </a:ext>
              </a:extLst>
            </p:cNvPr>
            <p:cNvSpPr/>
            <p:nvPr/>
          </p:nvSpPr>
          <p:spPr>
            <a:xfrm>
              <a:off x="461175" y="1452518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Teléfono: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10" name="Rectángulo 9">
              <a:extLst>
                <a:ext uri="{FF2B5EF4-FFF2-40B4-BE49-F238E27FC236}">
                  <a16:creationId xmlns:a16="http://schemas.microsoft.com/office/drawing/2014/main" id="{18CEE0AE-BC72-4F64-89A2-783C42213717}"/>
                </a:ext>
              </a:extLst>
            </p:cNvPr>
            <p:cNvSpPr/>
            <p:nvPr/>
          </p:nvSpPr>
          <p:spPr>
            <a:xfrm>
              <a:off x="2542395" y="1460468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Celular: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12" name="Conector recto 11">
              <a:extLst>
                <a:ext uri="{FF2B5EF4-FFF2-40B4-BE49-F238E27FC236}">
                  <a16:creationId xmlns:a16="http://schemas.microsoft.com/office/drawing/2014/main" id="{44FD2E21-B38E-48E6-8AF0-3E3DE6E69487}"/>
                </a:ext>
              </a:extLst>
            </p:cNvPr>
            <p:cNvCxnSpPr/>
            <p:nvPr/>
          </p:nvCxnSpPr>
          <p:spPr>
            <a:xfrm>
              <a:off x="1089328" y="1380954"/>
              <a:ext cx="3562185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Conector recto 12">
              <a:extLst>
                <a:ext uri="{FF2B5EF4-FFF2-40B4-BE49-F238E27FC236}">
                  <a16:creationId xmlns:a16="http://schemas.microsoft.com/office/drawing/2014/main" id="{FF0615F5-297B-42CC-9227-B689F664423A}"/>
                </a:ext>
              </a:extLst>
            </p:cNvPr>
            <p:cNvCxnSpPr>
              <a:cxnSpLocks/>
            </p:cNvCxnSpPr>
            <p:nvPr/>
          </p:nvCxnSpPr>
          <p:spPr>
            <a:xfrm>
              <a:off x="1194019" y="1700333"/>
              <a:ext cx="1348376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" name="Conector recto 14">
              <a:extLst>
                <a:ext uri="{FF2B5EF4-FFF2-40B4-BE49-F238E27FC236}">
                  <a16:creationId xmlns:a16="http://schemas.microsoft.com/office/drawing/2014/main" id="{BD48C7B8-5CAC-4F82-9216-C8AB344C1EF2}"/>
                </a:ext>
              </a:extLst>
            </p:cNvPr>
            <p:cNvCxnSpPr>
              <a:cxnSpLocks/>
            </p:cNvCxnSpPr>
            <p:nvPr/>
          </p:nvCxnSpPr>
          <p:spPr>
            <a:xfrm>
              <a:off x="3228230" y="1700333"/>
              <a:ext cx="1423283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7" name="Grupo 26">
            <a:extLst>
              <a:ext uri="{FF2B5EF4-FFF2-40B4-BE49-F238E27FC236}">
                <a16:creationId xmlns:a16="http://schemas.microsoft.com/office/drawing/2014/main" id="{D011FB4B-7475-4BE9-A358-6DA41A8D12AD}"/>
              </a:ext>
            </a:extLst>
          </p:cNvPr>
          <p:cNvGrpSpPr/>
          <p:nvPr/>
        </p:nvGrpSpPr>
        <p:grpSpPr>
          <a:xfrm>
            <a:off x="899417" y="2332501"/>
            <a:ext cx="3359980" cy="319046"/>
            <a:chOff x="864702" y="1908569"/>
            <a:chExt cx="3359980" cy="319046"/>
          </a:xfrm>
        </p:grpSpPr>
        <p:sp>
          <p:nvSpPr>
            <p:cNvPr id="19" name="Rectángulo: esquinas redondeadas 18">
              <a:extLst>
                <a:ext uri="{FF2B5EF4-FFF2-40B4-BE49-F238E27FC236}">
                  <a16:creationId xmlns:a16="http://schemas.microsoft.com/office/drawing/2014/main" id="{90C1F828-0023-4BD0-AE55-1A1D3BABD5CA}"/>
                </a:ext>
              </a:extLst>
            </p:cNvPr>
            <p:cNvSpPr/>
            <p:nvPr/>
          </p:nvSpPr>
          <p:spPr>
            <a:xfrm>
              <a:off x="888509" y="1931042"/>
              <a:ext cx="3336173" cy="267576"/>
            </a:xfrm>
            <a:prstGeom prst="roundRect">
              <a:avLst>
                <a:gd name="adj" fmla="val 3808"/>
              </a:avLst>
            </a:prstGeom>
            <a:solidFill>
              <a:srgbClr val="E5EBF7"/>
            </a:solidFill>
            <a:ln w="6350"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20" name="Rectángulo 19">
              <a:extLst>
                <a:ext uri="{FF2B5EF4-FFF2-40B4-BE49-F238E27FC236}">
                  <a16:creationId xmlns:a16="http://schemas.microsoft.com/office/drawing/2014/main" id="{56986F0A-658A-4DCF-8EF6-0F185C7C5060}"/>
                </a:ext>
              </a:extLst>
            </p:cNvPr>
            <p:cNvSpPr/>
            <p:nvPr/>
          </p:nvSpPr>
          <p:spPr>
            <a:xfrm>
              <a:off x="864702" y="1910995"/>
              <a:ext cx="140708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Tipo de Servicio: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21" name="Rectángulo 20">
              <a:extLst>
                <a:ext uri="{FF2B5EF4-FFF2-40B4-BE49-F238E27FC236}">
                  <a16:creationId xmlns:a16="http://schemas.microsoft.com/office/drawing/2014/main" id="{6492D76D-BD6D-4616-9DE0-599FC92A6658}"/>
                </a:ext>
              </a:extLst>
            </p:cNvPr>
            <p:cNvSpPr/>
            <p:nvPr/>
          </p:nvSpPr>
          <p:spPr>
            <a:xfrm>
              <a:off x="1993616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2" name="Rectángulo 21">
              <a:extLst>
                <a:ext uri="{FF2B5EF4-FFF2-40B4-BE49-F238E27FC236}">
                  <a16:creationId xmlns:a16="http://schemas.microsoft.com/office/drawing/2014/main" id="{BE82BD38-E445-4696-A0AB-597A418C5665}"/>
                </a:ext>
              </a:extLst>
            </p:cNvPr>
            <p:cNvSpPr/>
            <p:nvPr/>
          </p:nvSpPr>
          <p:spPr>
            <a:xfrm>
              <a:off x="2072635" y="1908569"/>
              <a:ext cx="654616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Costura</a:t>
              </a:r>
            </a:p>
          </p:txBody>
        </p:sp>
        <p:sp>
          <p:nvSpPr>
            <p:cNvPr id="23" name="Rectángulo 22">
              <a:extLst>
                <a:ext uri="{FF2B5EF4-FFF2-40B4-BE49-F238E27FC236}">
                  <a16:creationId xmlns:a16="http://schemas.microsoft.com/office/drawing/2014/main" id="{68F4B250-3831-418F-BFC4-D431DBC2CA70}"/>
                </a:ext>
              </a:extLst>
            </p:cNvPr>
            <p:cNvSpPr/>
            <p:nvPr/>
          </p:nvSpPr>
          <p:spPr>
            <a:xfrm>
              <a:off x="2660329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4" name="Rectángulo 23">
              <a:extLst>
                <a:ext uri="{FF2B5EF4-FFF2-40B4-BE49-F238E27FC236}">
                  <a16:creationId xmlns:a16="http://schemas.microsoft.com/office/drawing/2014/main" id="{4AA89D6B-DBBA-402D-AEBE-71E144A67F00}"/>
                </a:ext>
              </a:extLst>
            </p:cNvPr>
            <p:cNvSpPr/>
            <p:nvPr/>
          </p:nvSpPr>
          <p:spPr>
            <a:xfrm>
              <a:off x="2750460" y="1915094"/>
              <a:ext cx="81676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Confección</a:t>
              </a:r>
            </a:p>
          </p:txBody>
        </p:sp>
        <p:sp>
          <p:nvSpPr>
            <p:cNvPr id="25" name="Rectángulo 24">
              <a:extLst>
                <a:ext uri="{FF2B5EF4-FFF2-40B4-BE49-F238E27FC236}">
                  <a16:creationId xmlns:a16="http://schemas.microsoft.com/office/drawing/2014/main" id="{E35C0224-B0B5-4F53-8A83-F99AB3741D53}"/>
                </a:ext>
              </a:extLst>
            </p:cNvPr>
            <p:cNvSpPr/>
            <p:nvPr/>
          </p:nvSpPr>
          <p:spPr>
            <a:xfrm>
              <a:off x="3522045" y="2000787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6" name="Rectángulo 25">
              <a:extLst>
                <a:ext uri="{FF2B5EF4-FFF2-40B4-BE49-F238E27FC236}">
                  <a16:creationId xmlns:a16="http://schemas.microsoft.com/office/drawing/2014/main" id="{6D0BC1E9-E235-4F61-AC23-ACA0B4CF88CA}"/>
                </a:ext>
              </a:extLst>
            </p:cNvPr>
            <p:cNvSpPr/>
            <p:nvPr/>
          </p:nvSpPr>
          <p:spPr>
            <a:xfrm>
              <a:off x="3612029" y="1915094"/>
              <a:ext cx="552402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Otros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sp>
        <p:nvSpPr>
          <p:cNvPr id="28" name="Rectángulo 27">
            <a:extLst>
              <a:ext uri="{FF2B5EF4-FFF2-40B4-BE49-F238E27FC236}">
                <a16:creationId xmlns:a16="http://schemas.microsoft.com/office/drawing/2014/main" id="{68588BD4-AE96-4CF9-9C4B-24A6D79FE99D}"/>
              </a:ext>
            </a:extLst>
          </p:cNvPr>
          <p:cNvSpPr/>
          <p:nvPr/>
        </p:nvSpPr>
        <p:spPr>
          <a:xfrm>
            <a:off x="354701" y="2633649"/>
            <a:ext cx="2183733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Descripción del Servicio:</a:t>
            </a:r>
            <a:endParaRPr lang="es-CL" dirty="0">
              <a:effectLst/>
              <a:latin typeface="Akazan Lt" panose="02000506020000020003" pitchFamily="2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pic>
        <p:nvPicPr>
          <p:cNvPr id="30" name="Imagen 29">
            <a:extLst>
              <a:ext uri="{FF2B5EF4-FFF2-40B4-BE49-F238E27FC236}">
                <a16:creationId xmlns:a16="http://schemas.microsoft.com/office/drawing/2014/main" id="{3E931A31-DC47-4A40-8DA9-8FC83A9306DD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203" t="66278" r="8673" b="23449"/>
          <a:stretch/>
        </p:blipFill>
        <p:spPr>
          <a:xfrm>
            <a:off x="440505" y="2944813"/>
            <a:ext cx="4301657" cy="738769"/>
          </a:xfrm>
          <a:prstGeom prst="rect">
            <a:avLst/>
          </a:prstGeom>
        </p:spPr>
      </p:pic>
      <p:grpSp>
        <p:nvGrpSpPr>
          <p:cNvPr id="76" name="Grupo 75">
            <a:extLst>
              <a:ext uri="{FF2B5EF4-FFF2-40B4-BE49-F238E27FC236}">
                <a16:creationId xmlns:a16="http://schemas.microsoft.com/office/drawing/2014/main" id="{EBD2F4EC-A8BF-4680-A871-AD5F1ACFA33A}"/>
              </a:ext>
            </a:extLst>
          </p:cNvPr>
          <p:cNvGrpSpPr/>
          <p:nvPr/>
        </p:nvGrpSpPr>
        <p:grpSpPr>
          <a:xfrm>
            <a:off x="513147" y="3825721"/>
            <a:ext cx="4187950" cy="1277269"/>
            <a:chOff x="425691" y="4023521"/>
            <a:chExt cx="4187950" cy="1277269"/>
          </a:xfrm>
        </p:grpSpPr>
        <p:sp>
          <p:nvSpPr>
            <p:cNvPr id="39" name="Rectángulo 38">
              <a:extLst>
                <a:ext uri="{FF2B5EF4-FFF2-40B4-BE49-F238E27FC236}">
                  <a16:creationId xmlns:a16="http://schemas.microsoft.com/office/drawing/2014/main" id="{02E4A93C-8F9C-4884-B2B6-80528735D3E3}"/>
                </a:ext>
              </a:extLst>
            </p:cNvPr>
            <p:cNvSpPr/>
            <p:nvPr/>
          </p:nvSpPr>
          <p:spPr>
            <a:xfrm>
              <a:off x="425691" y="4023521"/>
              <a:ext cx="118105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Ficha de Medidas</a:t>
              </a:r>
            </a:p>
          </p:txBody>
        </p:sp>
        <p:sp>
          <p:nvSpPr>
            <p:cNvPr id="41" name="Rectángulo 40">
              <a:extLst>
                <a:ext uri="{FF2B5EF4-FFF2-40B4-BE49-F238E27FC236}">
                  <a16:creationId xmlns:a16="http://schemas.microsoft.com/office/drawing/2014/main" id="{92B9E128-7B4C-45E7-9BA8-B9EA85687B92}"/>
                </a:ext>
              </a:extLst>
            </p:cNvPr>
            <p:cNvSpPr/>
            <p:nvPr/>
          </p:nvSpPr>
          <p:spPr>
            <a:xfrm>
              <a:off x="754528" y="4254831"/>
              <a:ext cx="66475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H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ombros</a:t>
              </a:r>
            </a:p>
          </p:txBody>
        </p:sp>
        <p:grpSp>
          <p:nvGrpSpPr>
            <p:cNvPr id="53" name="Grupo 52">
              <a:extLst>
                <a:ext uri="{FF2B5EF4-FFF2-40B4-BE49-F238E27FC236}">
                  <a16:creationId xmlns:a16="http://schemas.microsoft.com/office/drawing/2014/main" id="{F280F20A-CEEA-4B75-946C-268CF551042A}"/>
                </a:ext>
              </a:extLst>
            </p:cNvPr>
            <p:cNvGrpSpPr/>
            <p:nvPr/>
          </p:nvGrpSpPr>
          <p:grpSpPr>
            <a:xfrm>
              <a:off x="499785" y="4324233"/>
              <a:ext cx="319496" cy="903494"/>
              <a:chOff x="499785" y="4324233"/>
              <a:chExt cx="319496" cy="903494"/>
            </a:xfrm>
          </p:grpSpPr>
          <p:sp>
            <p:nvSpPr>
              <p:cNvPr id="40" name="Rectángulo 39">
                <a:extLst>
                  <a:ext uri="{FF2B5EF4-FFF2-40B4-BE49-F238E27FC236}">
                    <a16:creationId xmlns:a16="http://schemas.microsoft.com/office/drawing/2014/main" id="{E47B04F6-4E0C-443A-9D7F-51CC3A6E8167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 dirty="0"/>
              </a:p>
            </p:txBody>
          </p:sp>
          <p:sp>
            <p:nvSpPr>
              <p:cNvPr id="42" name="Rectángulo 41">
                <a:extLst>
                  <a:ext uri="{FF2B5EF4-FFF2-40B4-BE49-F238E27FC236}">
                    <a16:creationId xmlns:a16="http://schemas.microsoft.com/office/drawing/2014/main" id="{E0D8D7D1-E8A9-477D-BB59-7D4037A10AD8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3" name="Rectángulo 42">
                <a:extLst>
                  <a:ext uri="{FF2B5EF4-FFF2-40B4-BE49-F238E27FC236}">
                    <a16:creationId xmlns:a16="http://schemas.microsoft.com/office/drawing/2014/main" id="{F11EEA12-BB2F-4295-96AC-15AABB2EB594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4" name="Rectángulo 43">
                <a:extLst>
                  <a:ext uri="{FF2B5EF4-FFF2-40B4-BE49-F238E27FC236}">
                    <a16:creationId xmlns:a16="http://schemas.microsoft.com/office/drawing/2014/main" id="{4CA8619C-54F1-4E1B-8AD0-2AB97850AF39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5" name="Rectángulo 44">
                <a:extLst>
                  <a:ext uri="{FF2B5EF4-FFF2-40B4-BE49-F238E27FC236}">
                    <a16:creationId xmlns:a16="http://schemas.microsoft.com/office/drawing/2014/main" id="{A892E23F-412E-4C2B-BF07-19DEFB875F6D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48" name="Rectángulo 47">
              <a:extLst>
                <a:ext uri="{FF2B5EF4-FFF2-40B4-BE49-F238E27FC236}">
                  <a16:creationId xmlns:a16="http://schemas.microsoft.com/office/drawing/2014/main" id="{F61B7A8A-9FD8-4CD0-98C1-D19A7D442815}"/>
                </a:ext>
              </a:extLst>
            </p:cNvPr>
            <p:cNvSpPr/>
            <p:nvPr/>
          </p:nvSpPr>
          <p:spPr>
            <a:xfrm>
              <a:off x="754528" y="4446790"/>
              <a:ext cx="66475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Busto</a:t>
              </a:r>
            </a:p>
          </p:txBody>
        </p:sp>
        <p:sp>
          <p:nvSpPr>
            <p:cNvPr id="49" name="Rectángulo 48">
              <a:extLst>
                <a:ext uri="{FF2B5EF4-FFF2-40B4-BE49-F238E27FC236}">
                  <a16:creationId xmlns:a16="http://schemas.microsoft.com/office/drawing/2014/main" id="{CB2C72A1-AB47-4A03-B163-24BB2C1F201C}"/>
                </a:ext>
              </a:extLst>
            </p:cNvPr>
            <p:cNvSpPr/>
            <p:nvPr/>
          </p:nvSpPr>
          <p:spPr>
            <a:xfrm>
              <a:off x="754528" y="4627222"/>
              <a:ext cx="934027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Larg</a:t>
              </a: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 Espalda</a:t>
              </a:r>
            </a:p>
          </p:txBody>
        </p:sp>
        <p:sp>
          <p:nvSpPr>
            <p:cNvPr id="50" name="Rectángulo 49">
              <a:extLst>
                <a:ext uri="{FF2B5EF4-FFF2-40B4-BE49-F238E27FC236}">
                  <a16:creationId xmlns:a16="http://schemas.microsoft.com/office/drawing/2014/main" id="{C5BC14CB-F47E-4D58-8F68-DDE41F381913}"/>
                </a:ext>
              </a:extLst>
            </p:cNvPr>
            <p:cNvSpPr/>
            <p:nvPr/>
          </p:nvSpPr>
          <p:spPr>
            <a:xfrm>
              <a:off x="754528" y="4819750"/>
              <a:ext cx="934027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Busto</a:t>
              </a:r>
            </a:p>
          </p:txBody>
        </p:sp>
        <p:sp>
          <p:nvSpPr>
            <p:cNvPr id="52" name="Rectángulo 51">
              <a:extLst>
                <a:ext uri="{FF2B5EF4-FFF2-40B4-BE49-F238E27FC236}">
                  <a16:creationId xmlns:a16="http://schemas.microsoft.com/office/drawing/2014/main" id="{39884370-F146-4FD9-9DE4-63D0F5CF1CFD}"/>
                </a:ext>
              </a:extLst>
            </p:cNvPr>
            <p:cNvSpPr/>
            <p:nvPr/>
          </p:nvSpPr>
          <p:spPr>
            <a:xfrm>
              <a:off x="763644" y="5019073"/>
              <a:ext cx="54205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</a:t>
              </a:r>
            </a:p>
          </p:txBody>
        </p:sp>
        <p:grpSp>
          <p:nvGrpSpPr>
            <p:cNvPr id="54" name="Grupo 53">
              <a:extLst>
                <a:ext uri="{FF2B5EF4-FFF2-40B4-BE49-F238E27FC236}">
                  <a16:creationId xmlns:a16="http://schemas.microsoft.com/office/drawing/2014/main" id="{899D3852-9FE5-4802-ABAC-63F149199D1B}"/>
                </a:ext>
              </a:extLst>
            </p:cNvPr>
            <p:cNvGrpSpPr/>
            <p:nvPr/>
          </p:nvGrpSpPr>
          <p:grpSpPr>
            <a:xfrm>
              <a:off x="1603520" y="4324233"/>
              <a:ext cx="319496" cy="903494"/>
              <a:chOff x="499785" y="4324233"/>
              <a:chExt cx="319496" cy="903494"/>
            </a:xfrm>
          </p:grpSpPr>
          <p:sp>
            <p:nvSpPr>
              <p:cNvPr id="55" name="Rectángulo 54">
                <a:extLst>
                  <a:ext uri="{FF2B5EF4-FFF2-40B4-BE49-F238E27FC236}">
                    <a16:creationId xmlns:a16="http://schemas.microsoft.com/office/drawing/2014/main" id="{B9500116-F8A0-4B60-A41D-DDA61DAD96E1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6" name="Rectángulo 55">
                <a:extLst>
                  <a:ext uri="{FF2B5EF4-FFF2-40B4-BE49-F238E27FC236}">
                    <a16:creationId xmlns:a16="http://schemas.microsoft.com/office/drawing/2014/main" id="{32936542-49CC-49B3-82EB-7BF61A120F45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7" name="Rectángulo 56">
                <a:extLst>
                  <a:ext uri="{FF2B5EF4-FFF2-40B4-BE49-F238E27FC236}">
                    <a16:creationId xmlns:a16="http://schemas.microsoft.com/office/drawing/2014/main" id="{8750774D-2064-4D64-A3A9-4DF20C839018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8" name="Rectángulo 57">
                <a:extLst>
                  <a:ext uri="{FF2B5EF4-FFF2-40B4-BE49-F238E27FC236}">
                    <a16:creationId xmlns:a16="http://schemas.microsoft.com/office/drawing/2014/main" id="{83283F80-022F-44A8-A5C5-F600B41761E0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9" name="Rectángulo 58">
                <a:extLst>
                  <a:ext uri="{FF2B5EF4-FFF2-40B4-BE49-F238E27FC236}">
                    <a16:creationId xmlns:a16="http://schemas.microsoft.com/office/drawing/2014/main" id="{B3B65F57-430F-44F5-B56A-77EC86B78C32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60" name="Rectángulo 59">
              <a:extLst>
                <a:ext uri="{FF2B5EF4-FFF2-40B4-BE49-F238E27FC236}">
                  <a16:creationId xmlns:a16="http://schemas.microsoft.com/office/drawing/2014/main" id="{6466DA8E-C652-4658-9DE6-CC4010FF4254}"/>
                </a:ext>
              </a:extLst>
            </p:cNvPr>
            <p:cNvSpPr/>
            <p:nvPr/>
          </p:nvSpPr>
          <p:spPr>
            <a:xfrm>
              <a:off x="1857045" y="4249221"/>
              <a:ext cx="140225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Frente </a:t>
              </a:r>
            </a:p>
          </p:txBody>
        </p:sp>
        <p:sp>
          <p:nvSpPr>
            <p:cNvPr id="61" name="Rectángulo 60">
              <a:extLst>
                <a:ext uri="{FF2B5EF4-FFF2-40B4-BE49-F238E27FC236}">
                  <a16:creationId xmlns:a16="http://schemas.microsoft.com/office/drawing/2014/main" id="{31371062-0AD6-4B71-A228-5A8B2CD3F31E}"/>
                </a:ext>
              </a:extLst>
            </p:cNvPr>
            <p:cNvSpPr/>
            <p:nvPr/>
          </p:nvSpPr>
          <p:spPr>
            <a:xfrm>
              <a:off x="1857045" y="4448480"/>
              <a:ext cx="1327750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Costado</a:t>
              </a:r>
            </a:p>
          </p:txBody>
        </p:sp>
        <p:sp>
          <p:nvSpPr>
            <p:cNvPr id="62" name="Rectángulo 61">
              <a:extLst>
                <a:ext uri="{FF2B5EF4-FFF2-40B4-BE49-F238E27FC236}">
                  <a16:creationId xmlns:a16="http://schemas.microsoft.com/office/drawing/2014/main" id="{5A4E51EF-8D78-4EC7-9B0F-BE0BEA9BB197}"/>
                </a:ext>
              </a:extLst>
            </p:cNvPr>
            <p:cNvSpPr/>
            <p:nvPr/>
          </p:nvSpPr>
          <p:spPr>
            <a:xfrm>
              <a:off x="1867696" y="4627222"/>
              <a:ext cx="60857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Cadera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63" name="Rectángulo 62">
              <a:extLst>
                <a:ext uri="{FF2B5EF4-FFF2-40B4-BE49-F238E27FC236}">
                  <a16:creationId xmlns:a16="http://schemas.microsoft.com/office/drawing/2014/main" id="{14010947-628E-4464-9589-CBFF26BCD86C}"/>
                </a:ext>
              </a:extLst>
            </p:cNvPr>
            <p:cNvSpPr/>
            <p:nvPr/>
          </p:nvSpPr>
          <p:spPr>
            <a:xfrm>
              <a:off x="1867696" y="4813319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Rodilla</a:t>
              </a:r>
            </a:p>
          </p:txBody>
        </p:sp>
        <p:sp>
          <p:nvSpPr>
            <p:cNvPr id="64" name="Rectángulo 63">
              <a:extLst>
                <a:ext uri="{FF2B5EF4-FFF2-40B4-BE49-F238E27FC236}">
                  <a16:creationId xmlns:a16="http://schemas.microsoft.com/office/drawing/2014/main" id="{B9F5A617-31DA-4B42-AA9F-20464752E28F}"/>
                </a:ext>
              </a:extLst>
            </p:cNvPr>
            <p:cNvSpPr/>
            <p:nvPr/>
          </p:nvSpPr>
          <p:spPr>
            <a:xfrm>
              <a:off x="1862655" y="5016100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Rodilla</a:t>
              </a:r>
            </a:p>
          </p:txBody>
        </p:sp>
        <p:grpSp>
          <p:nvGrpSpPr>
            <p:cNvPr id="65" name="Grupo 64">
              <a:extLst>
                <a:ext uri="{FF2B5EF4-FFF2-40B4-BE49-F238E27FC236}">
                  <a16:creationId xmlns:a16="http://schemas.microsoft.com/office/drawing/2014/main" id="{320CD5EF-93F7-494C-8D7A-6A0B8DEABED7}"/>
                </a:ext>
              </a:extLst>
            </p:cNvPr>
            <p:cNvGrpSpPr/>
            <p:nvPr/>
          </p:nvGrpSpPr>
          <p:grpSpPr>
            <a:xfrm>
              <a:off x="3122565" y="4330398"/>
              <a:ext cx="319496" cy="903494"/>
              <a:chOff x="499785" y="4324233"/>
              <a:chExt cx="319496" cy="903494"/>
            </a:xfrm>
          </p:grpSpPr>
          <p:sp>
            <p:nvSpPr>
              <p:cNvPr id="66" name="Rectángulo 65">
                <a:extLst>
                  <a:ext uri="{FF2B5EF4-FFF2-40B4-BE49-F238E27FC236}">
                    <a16:creationId xmlns:a16="http://schemas.microsoft.com/office/drawing/2014/main" id="{F5AFC7C4-3C8D-4234-9F99-591641CB149C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7" name="Rectángulo 66">
                <a:extLst>
                  <a:ext uri="{FF2B5EF4-FFF2-40B4-BE49-F238E27FC236}">
                    <a16:creationId xmlns:a16="http://schemas.microsoft.com/office/drawing/2014/main" id="{672EC4D9-7968-40EF-8E37-0AB1B0B57B4D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8" name="Rectángulo 67">
                <a:extLst>
                  <a:ext uri="{FF2B5EF4-FFF2-40B4-BE49-F238E27FC236}">
                    <a16:creationId xmlns:a16="http://schemas.microsoft.com/office/drawing/2014/main" id="{79992F34-89A5-437A-A008-60DF00CD58FB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9" name="Rectángulo 68">
                <a:extLst>
                  <a:ext uri="{FF2B5EF4-FFF2-40B4-BE49-F238E27FC236}">
                    <a16:creationId xmlns:a16="http://schemas.microsoft.com/office/drawing/2014/main" id="{5A44A7C8-1EF2-4BA3-A253-805C71A8205A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70" name="Rectángulo 69">
                <a:extLst>
                  <a:ext uri="{FF2B5EF4-FFF2-40B4-BE49-F238E27FC236}">
                    <a16:creationId xmlns:a16="http://schemas.microsoft.com/office/drawing/2014/main" id="{9FCEB1F4-D108-40F4-9C61-46A7811EF12A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71" name="Rectángulo 70">
              <a:extLst>
                <a:ext uri="{FF2B5EF4-FFF2-40B4-BE49-F238E27FC236}">
                  <a16:creationId xmlns:a16="http://schemas.microsoft.com/office/drawing/2014/main" id="{7667203C-F86F-4632-8695-E8C8F777376B}"/>
                </a:ext>
              </a:extLst>
            </p:cNvPr>
            <p:cNvSpPr/>
            <p:nvPr/>
          </p:nvSpPr>
          <p:spPr>
            <a:xfrm>
              <a:off x="3391445" y="4257235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Pantalones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2" name="Rectángulo 71">
              <a:extLst>
                <a:ext uri="{FF2B5EF4-FFF2-40B4-BE49-F238E27FC236}">
                  <a16:creationId xmlns:a16="http://schemas.microsoft.com/office/drawing/2014/main" id="{58BFB19A-50EB-45F1-A3CE-85D479F6FF63}"/>
                </a:ext>
              </a:extLst>
            </p:cNvPr>
            <p:cNvSpPr/>
            <p:nvPr/>
          </p:nvSpPr>
          <p:spPr>
            <a:xfrm>
              <a:off x="3392643" y="4443247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Falda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3" name="Rectángulo 72">
              <a:extLst>
                <a:ext uri="{FF2B5EF4-FFF2-40B4-BE49-F238E27FC236}">
                  <a16:creationId xmlns:a16="http://schemas.microsoft.com/office/drawing/2014/main" id="{1D61C0AB-6E23-4955-B604-F5425931A240}"/>
                </a:ext>
              </a:extLst>
            </p:cNvPr>
            <p:cNvSpPr/>
            <p:nvPr/>
          </p:nvSpPr>
          <p:spPr>
            <a:xfrm>
              <a:off x="3388231" y="4632248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Brazos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4" name="Rectángulo 73">
              <a:extLst>
                <a:ext uri="{FF2B5EF4-FFF2-40B4-BE49-F238E27FC236}">
                  <a16:creationId xmlns:a16="http://schemas.microsoft.com/office/drawing/2014/main" id="{82FFD66E-2E43-472B-9751-82F25D60E63F}"/>
                </a:ext>
              </a:extLst>
            </p:cNvPr>
            <p:cNvSpPr/>
            <p:nvPr/>
          </p:nvSpPr>
          <p:spPr>
            <a:xfrm>
              <a:off x="3391445" y="4824776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Brazos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5" name="Rectángulo 74">
              <a:extLst>
                <a:ext uri="{FF2B5EF4-FFF2-40B4-BE49-F238E27FC236}">
                  <a16:creationId xmlns:a16="http://schemas.microsoft.com/office/drawing/2014/main" id="{567DC8AA-44AB-4858-80A5-59093DB9B205}"/>
                </a:ext>
              </a:extLst>
            </p:cNvPr>
            <p:cNvSpPr/>
            <p:nvPr/>
          </p:nvSpPr>
          <p:spPr>
            <a:xfrm>
              <a:off x="3392014" y="5019687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Puños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77" name="Grupo 76">
            <a:extLst>
              <a:ext uri="{FF2B5EF4-FFF2-40B4-BE49-F238E27FC236}">
                <a16:creationId xmlns:a16="http://schemas.microsoft.com/office/drawing/2014/main" id="{E1C409F8-653D-4D9B-BD5A-C6F51AAA093A}"/>
              </a:ext>
            </a:extLst>
          </p:cNvPr>
          <p:cNvGrpSpPr/>
          <p:nvPr/>
        </p:nvGrpSpPr>
        <p:grpSpPr>
          <a:xfrm>
            <a:off x="827247" y="5284367"/>
            <a:ext cx="3869438" cy="314947"/>
            <a:chOff x="846774" y="1908569"/>
            <a:chExt cx="3869438" cy="314947"/>
          </a:xfrm>
        </p:grpSpPr>
        <p:sp>
          <p:nvSpPr>
            <p:cNvPr id="78" name="Rectángulo: esquinas redondeadas 77">
              <a:extLst>
                <a:ext uri="{FF2B5EF4-FFF2-40B4-BE49-F238E27FC236}">
                  <a16:creationId xmlns:a16="http://schemas.microsoft.com/office/drawing/2014/main" id="{2060D2E5-A165-4593-B293-BEB07BBA723F}"/>
                </a:ext>
              </a:extLst>
            </p:cNvPr>
            <p:cNvSpPr/>
            <p:nvPr/>
          </p:nvSpPr>
          <p:spPr>
            <a:xfrm>
              <a:off x="888509" y="1931042"/>
              <a:ext cx="3548063" cy="267576"/>
            </a:xfrm>
            <a:prstGeom prst="roundRect">
              <a:avLst>
                <a:gd name="adj" fmla="val 3808"/>
              </a:avLst>
            </a:prstGeom>
            <a:solidFill>
              <a:srgbClr val="E5EBF7"/>
            </a:solidFill>
            <a:ln w="6350"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79" name="Rectángulo 78">
              <a:extLst>
                <a:ext uri="{FF2B5EF4-FFF2-40B4-BE49-F238E27FC236}">
                  <a16:creationId xmlns:a16="http://schemas.microsoft.com/office/drawing/2014/main" id="{E7877A37-7626-4D32-BC91-E7815A0457B0}"/>
                </a:ext>
              </a:extLst>
            </p:cNvPr>
            <p:cNvSpPr/>
            <p:nvPr/>
          </p:nvSpPr>
          <p:spPr>
            <a:xfrm>
              <a:off x="846774" y="1910995"/>
              <a:ext cx="140708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Material Utilizado</a:t>
              </a:r>
            </a:p>
          </p:txBody>
        </p:sp>
        <p:sp>
          <p:nvSpPr>
            <p:cNvPr id="80" name="Rectángulo 79">
              <a:extLst>
                <a:ext uri="{FF2B5EF4-FFF2-40B4-BE49-F238E27FC236}">
                  <a16:creationId xmlns:a16="http://schemas.microsoft.com/office/drawing/2014/main" id="{EED52FFC-D234-4972-9362-CCA8BD8E1E1D}"/>
                </a:ext>
              </a:extLst>
            </p:cNvPr>
            <p:cNvSpPr/>
            <p:nvPr/>
          </p:nvSpPr>
          <p:spPr>
            <a:xfrm>
              <a:off x="1951784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81" name="Rectángulo 80">
              <a:extLst>
                <a:ext uri="{FF2B5EF4-FFF2-40B4-BE49-F238E27FC236}">
                  <a16:creationId xmlns:a16="http://schemas.microsoft.com/office/drawing/2014/main" id="{810D7B33-A378-48EE-81DB-D80ABF08CAFF}"/>
                </a:ext>
              </a:extLst>
            </p:cNvPr>
            <p:cNvSpPr/>
            <p:nvPr/>
          </p:nvSpPr>
          <p:spPr>
            <a:xfrm>
              <a:off x="2018850" y="1908569"/>
              <a:ext cx="1230415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Traído por cliente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82" name="Rectángulo 81">
              <a:extLst>
                <a:ext uri="{FF2B5EF4-FFF2-40B4-BE49-F238E27FC236}">
                  <a16:creationId xmlns:a16="http://schemas.microsoft.com/office/drawing/2014/main" id="{C6BA340D-8998-4AB9-89C7-B008C984CE74}"/>
                </a:ext>
              </a:extLst>
            </p:cNvPr>
            <p:cNvSpPr/>
            <p:nvPr/>
          </p:nvSpPr>
          <p:spPr>
            <a:xfrm>
              <a:off x="3114635" y="2000787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85" name="Rectángulo 84">
              <a:extLst>
                <a:ext uri="{FF2B5EF4-FFF2-40B4-BE49-F238E27FC236}">
                  <a16:creationId xmlns:a16="http://schemas.microsoft.com/office/drawing/2014/main" id="{E804BDC5-B8E3-4BEE-B9A1-7A7F9FE1772F}"/>
                </a:ext>
              </a:extLst>
            </p:cNvPr>
            <p:cNvSpPr/>
            <p:nvPr/>
          </p:nvSpPr>
          <p:spPr>
            <a:xfrm>
              <a:off x="3194974" y="1908569"/>
              <a:ext cx="152123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Comprado por uno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pic>
        <p:nvPicPr>
          <p:cNvPr id="86" name="Imagen 85">
            <a:extLst>
              <a:ext uri="{FF2B5EF4-FFF2-40B4-BE49-F238E27FC236}">
                <a16:creationId xmlns:a16="http://schemas.microsoft.com/office/drawing/2014/main" id="{5E40D706-1789-41B8-8B26-B918DFB9E15B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203" t="66278" r="8673" b="23356"/>
          <a:stretch/>
        </p:blipFill>
        <p:spPr>
          <a:xfrm>
            <a:off x="420002" y="5572807"/>
            <a:ext cx="4301657" cy="745544"/>
          </a:xfrm>
          <a:prstGeom prst="rect">
            <a:avLst/>
          </a:prstGeom>
        </p:spPr>
      </p:pic>
      <p:grpSp>
        <p:nvGrpSpPr>
          <p:cNvPr id="99" name="Grupo 98">
            <a:extLst>
              <a:ext uri="{FF2B5EF4-FFF2-40B4-BE49-F238E27FC236}">
                <a16:creationId xmlns:a16="http://schemas.microsoft.com/office/drawing/2014/main" id="{A495B0AB-2D8A-4029-A820-29583E476264}"/>
              </a:ext>
            </a:extLst>
          </p:cNvPr>
          <p:cNvGrpSpPr/>
          <p:nvPr/>
        </p:nvGrpSpPr>
        <p:grpSpPr>
          <a:xfrm>
            <a:off x="513886" y="6402346"/>
            <a:ext cx="4328637" cy="751470"/>
            <a:chOff x="507023" y="6357999"/>
            <a:chExt cx="4328637" cy="751470"/>
          </a:xfrm>
        </p:grpSpPr>
        <p:sp>
          <p:nvSpPr>
            <p:cNvPr id="88" name="Rectángulo 87">
              <a:extLst>
                <a:ext uri="{FF2B5EF4-FFF2-40B4-BE49-F238E27FC236}">
                  <a16:creationId xmlns:a16="http://schemas.microsoft.com/office/drawing/2014/main" id="{CABB359B-7FAA-4851-BFBB-C7E16CD1F9CA}"/>
                </a:ext>
              </a:extLst>
            </p:cNvPr>
            <p:cNvSpPr/>
            <p:nvPr/>
          </p:nvSpPr>
          <p:spPr>
            <a:xfrm>
              <a:off x="507023" y="6357999"/>
              <a:ext cx="1590222" cy="34394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6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Formas de Pago</a:t>
              </a:r>
              <a:endParaRPr lang="es-CL" sz="16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89" name="Rectángulo 88">
              <a:extLst>
                <a:ext uri="{FF2B5EF4-FFF2-40B4-BE49-F238E27FC236}">
                  <a16:creationId xmlns:a16="http://schemas.microsoft.com/office/drawing/2014/main" id="{5C3FB13F-67AB-4E67-B8DB-16F6AEF462D6}"/>
                </a:ext>
              </a:extLst>
            </p:cNvPr>
            <p:cNvSpPr/>
            <p:nvPr/>
          </p:nvSpPr>
          <p:spPr>
            <a:xfrm>
              <a:off x="508665" y="6755574"/>
              <a:ext cx="118105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Total a Pagar: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90" name="Conector recto 89">
              <a:extLst>
                <a:ext uri="{FF2B5EF4-FFF2-40B4-BE49-F238E27FC236}">
                  <a16:creationId xmlns:a16="http://schemas.microsoft.com/office/drawing/2014/main" id="{E991F5D5-602F-41C6-A05E-4F641BA735F5}"/>
                </a:ext>
              </a:extLst>
            </p:cNvPr>
            <p:cNvCxnSpPr>
              <a:cxnSpLocks/>
            </p:cNvCxnSpPr>
            <p:nvPr/>
          </p:nvCxnSpPr>
          <p:spPr>
            <a:xfrm>
              <a:off x="1405339" y="6956676"/>
              <a:ext cx="1125661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3" name="Rectángulo 92">
              <a:extLst>
                <a:ext uri="{FF2B5EF4-FFF2-40B4-BE49-F238E27FC236}">
                  <a16:creationId xmlns:a16="http://schemas.microsoft.com/office/drawing/2014/main" id="{6EBF0BAA-1830-4082-9014-C97DF0F57357}"/>
                </a:ext>
              </a:extLst>
            </p:cNvPr>
            <p:cNvSpPr/>
            <p:nvPr/>
          </p:nvSpPr>
          <p:spPr>
            <a:xfrm>
              <a:off x="2618328" y="6480608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94" name="Rectángulo 93">
              <a:extLst>
                <a:ext uri="{FF2B5EF4-FFF2-40B4-BE49-F238E27FC236}">
                  <a16:creationId xmlns:a16="http://schemas.microsoft.com/office/drawing/2014/main" id="{6B27A875-5C49-4CE4-884A-53A0A9CD71C2}"/>
                </a:ext>
              </a:extLst>
            </p:cNvPr>
            <p:cNvSpPr/>
            <p:nvPr/>
          </p:nvSpPr>
          <p:spPr>
            <a:xfrm>
              <a:off x="2698547" y="6392360"/>
              <a:ext cx="213711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50% Adel</a:t>
              </a: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anto / 50% Entrega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5" name="Rectángulo 94">
              <a:extLst>
                <a:ext uri="{FF2B5EF4-FFF2-40B4-BE49-F238E27FC236}">
                  <a16:creationId xmlns:a16="http://schemas.microsoft.com/office/drawing/2014/main" id="{796D9CDE-CE6A-44BC-B977-018DBDB7ADB1}"/>
                </a:ext>
              </a:extLst>
            </p:cNvPr>
            <p:cNvSpPr/>
            <p:nvPr/>
          </p:nvSpPr>
          <p:spPr>
            <a:xfrm>
              <a:off x="2618327" y="6671604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96" name="Rectángulo 95">
              <a:extLst>
                <a:ext uri="{FF2B5EF4-FFF2-40B4-BE49-F238E27FC236}">
                  <a16:creationId xmlns:a16="http://schemas.microsoft.com/office/drawing/2014/main" id="{E1A9C05A-E9F5-40BA-9B89-F4925868A6E2}"/>
                </a:ext>
              </a:extLst>
            </p:cNvPr>
            <p:cNvSpPr/>
            <p:nvPr/>
          </p:nvSpPr>
          <p:spPr>
            <a:xfrm>
              <a:off x="2698547" y="6590190"/>
              <a:ext cx="125637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Tarjeta de Crédito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7" name="Rectángulo 96">
              <a:extLst>
                <a:ext uri="{FF2B5EF4-FFF2-40B4-BE49-F238E27FC236}">
                  <a16:creationId xmlns:a16="http://schemas.microsoft.com/office/drawing/2014/main" id="{FDB9D3DA-79A0-4743-B169-42B0206C7917}"/>
                </a:ext>
              </a:extLst>
            </p:cNvPr>
            <p:cNvSpPr/>
            <p:nvPr/>
          </p:nvSpPr>
          <p:spPr>
            <a:xfrm>
              <a:off x="2734595" y="6796948"/>
              <a:ext cx="125637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Pago Completo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8" name="Rectángulo 97">
              <a:extLst>
                <a:ext uri="{FF2B5EF4-FFF2-40B4-BE49-F238E27FC236}">
                  <a16:creationId xmlns:a16="http://schemas.microsoft.com/office/drawing/2014/main" id="{C23ACB03-E850-4859-963B-A4D496E13724}"/>
                </a:ext>
              </a:extLst>
            </p:cNvPr>
            <p:cNvSpPr/>
            <p:nvPr/>
          </p:nvSpPr>
          <p:spPr>
            <a:xfrm>
              <a:off x="2618327" y="6872424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</p:grpSp>
      <p:sp>
        <p:nvSpPr>
          <p:cNvPr id="83" name="Rectángulo 82">
            <a:extLst>
              <a:ext uri="{FF2B5EF4-FFF2-40B4-BE49-F238E27FC236}">
                <a16:creationId xmlns:a16="http://schemas.microsoft.com/office/drawing/2014/main" id="{FF1B5714-D46E-4962-9BD8-8C3EB344E93F}"/>
              </a:ext>
            </a:extLst>
          </p:cNvPr>
          <p:cNvSpPr/>
          <p:nvPr/>
        </p:nvSpPr>
        <p:spPr>
          <a:xfrm>
            <a:off x="551357" y="63750"/>
            <a:ext cx="4148168" cy="107830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07000"/>
              </a:lnSpc>
              <a:spcAft>
                <a:spcPts val="726"/>
              </a:spcAft>
            </a:pPr>
            <a:r>
              <a:rPr lang="es-CL" sz="5988" dirty="0">
                <a:solidFill>
                  <a:schemeClr val="bg1"/>
                </a:solidFill>
                <a:latin typeface="Angelface" pitchFamily="50" charset="0"/>
                <a:ea typeface="Calibri" panose="020F0502020204030204" pitchFamily="34" charset="0"/>
                <a:cs typeface="Times New Roman" panose="02020603050405020304" pitchFamily="18" charset="0"/>
              </a:rPr>
              <a:t>Ordenes de Venta</a:t>
            </a:r>
            <a:endParaRPr lang="es-CL" sz="6532" dirty="0">
              <a:solidFill>
                <a:schemeClr val="bg1"/>
              </a:solidFill>
              <a:latin typeface="Angelface" pitchFamily="50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101" name="Rectángulo: esquinas redondeadas 100">
            <a:extLst>
              <a:ext uri="{FF2B5EF4-FFF2-40B4-BE49-F238E27FC236}">
                <a16:creationId xmlns:a16="http://schemas.microsoft.com/office/drawing/2014/main" id="{0A155951-9671-4EA6-9BA5-4894C98CB333}"/>
              </a:ext>
            </a:extLst>
          </p:cNvPr>
          <p:cNvSpPr/>
          <p:nvPr/>
        </p:nvSpPr>
        <p:spPr>
          <a:xfrm>
            <a:off x="473237" y="1582469"/>
            <a:ext cx="4223447" cy="604994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111" name="Rectángulo: esquinas redondeadas 110">
            <a:extLst>
              <a:ext uri="{FF2B5EF4-FFF2-40B4-BE49-F238E27FC236}">
                <a16:creationId xmlns:a16="http://schemas.microsoft.com/office/drawing/2014/main" id="{2F0F5CEE-A183-4B39-8715-F1C8F735566B}"/>
              </a:ext>
            </a:extLst>
          </p:cNvPr>
          <p:cNvSpPr/>
          <p:nvPr/>
        </p:nvSpPr>
        <p:spPr>
          <a:xfrm>
            <a:off x="524368" y="3850804"/>
            <a:ext cx="4115236" cy="1279658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113" name="Rectángulo: esquinas redondeadas 112">
            <a:extLst>
              <a:ext uri="{FF2B5EF4-FFF2-40B4-BE49-F238E27FC236}">
                <a16:creationId xmlns:a16="http://schemas.microsoft.com/office/drawing/2014/main" id="{907035ED-50C6-4207-BD92-D5027B05F656}"/>
              </a:ext>
            </a:extLst>
          </p:cNvPr>
          <p:cNvSpPr/>
          <p:nvPr/>
        </p:nvSpPr>
        <p:spPr>
          <a:xfrm>
            <a:off x="521789" y="6431097"/>
            <a:ext cx="4115236" cy="762266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</p:spTree>
    <p:extLst>
      <p:ext uri="{BB962C8B-B14F-4D97-AF65-F5344CB8AC3E}">
        <p14:creationId xmlns:p14="http://schemas.microsoft.com/office/powerpoint/2010/main" val="1675671049"/>
      </p:ext>
    </p:extLst>
  </p:cSld>
  <p:clrMapOvr>
    <a:masterClrMapping/>
  </p:clrMapOvr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4" name="Imagen 113">
            <a:extLst>
              <a:ext uri="{FF2B5EF4-FFF2-40B4-BE49-F238E27FC236}">
                <a16:creationId xmlns:a16="http://schemas.microsoft.com/office/drawing/2014/main" id="{E2C72D66-3C05-40F4-818E-4CB8631B94FA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26633" t="9514" r="29569" b="27352"/>
          <a:stretch/>
        </p:blipFill>
        <p:spPr>
          <a:xfrm rot="16200000">
            <a:off x="2185505" y="-1998928"/>
            <a:ext cx="697876" cy="5068891"/>
          </a:xfrm>
          <a:prstGeom prst="rect">
            <a:avLst/>
          </a:prstGeom>
        </p:spPr>
      </p:pic>
      <p:sp>
        <p:nvSpPr>
          <p:cNvPr id="112" name="Rectángulo: esquinas redondeadas 111">
            <a:extLst>
              <a:ext uri="{FF2B5EF4-FFF2-40B4-BE49-F238E27FC236}">
                <a16:creationId xmlns:a16="http://schemas.microsoft.com/office/drawing/2014/main" id="{E115D612-3661-42A9-A486-91A7B88EA55F}"/>
              </a:ext>
            </a:extLst>
          </p:cNvPr>
          <p:cNvSpPr/>
          <p:nvPr/>
        </p:nvSpPr>
        <p:spPr>
          <a:xfrm>
            <a:off x="440504" y="6367648"/>
            <a:ext cx="4290148" cy="890633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110" name="Rectángulo: esquinas redondeadas 109">
            <a:extLst>
              <a:ext uri="{FF2B5EF4-FFF2-40B4-BE49-F238E27FC236}">
                <a16:creationId xmlns:a16="http://schemas.microsoft.com/office/drawing/2014/main" id="{9B78243E-FF09-471B-A928-593DCFE6BCF1}"/>
              </a:ext>
            </a:extLst>
          </p:cNvPr>
          <p:cNvSpPr/>
          <p:nvPr/>
        </p:nvSpPr>
        <p:spPr>
          <a:xfrm>
            <a:off x="440505" y="3776826"/>
            <a:ext cx="4290148" cy="1439386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84" name="Rectángulo: esquinas redondeadas 83">
            <a:extLst>
              <a:ext uri="{FF2B5EF4-FFF2-40B4-BE49-F238E27FC236}">
                <a16:creationId xmlns:a16="http://schemas.microsoft.com/office/drawing/2014/main" id="{AD7414DD-8DE6-45B8-8112-9BDDF0B186AF}"/>
              </a:ext>
            </a:extLst>
          </p:cNvPr>
          <p:cNvSpPr/>
          <p:nvPr/>
        </p:nvSpPr>
        <p:spPr>
          <a:xfrm>
            <a:off x="420001" y="1536627"/>
            <a:ext cx="4310651" cy="697874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2" name="Rectángulo: esquinas redondeadas 1">
            <a:extLst>
              <a:ext uri="{FF2B5EF4-FFF2-40B4-BE49-F238E27FC236}">
                <a16:creationId xmlns:a16="http://schemas.microsoft.com/office/drawing/2014/main" id="{99FF4510-806D-4AC7-8D73-69B355A697B8}"/>
              </a:ext>
            </a:extLst>
          </p:cNvPr>
          <p:cNvSpPr/>
          <p:nvPr/>
        </p:nvSpPr>
        <p:spPr>
          <a:xfrm>
            <a:off x="1308997" y="1142665"/>
            <a:ext cx="1021080" cy="217998"/>
          </a:xfrm>
          <a:prstGeom prst="roundRect">
            <a:avLst>
              <a:gd name="adj" fmla="val 0"/>
            </a:avLst>
          </a:prstGeom>
          <a:noFill/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4" name="Rectángulo 3">
            <a:extLst>
              <a:ext uri="{FF2B5EF4-FFF2-40B4-BE49-F238E27FC236}">
                <a16:creationId xmlns:a16="http://schemas.microsoft.com/office/drawing/2014/main" id="{2AFB77A1-E7B9-4F47-9144-3CC7BDF7EE3D}"/>
              </a:ext>
            </a:extLst>
          </p:cNvPr>
          <p:cNvSpPr/>
          <p:nvPr/>
        </p:nvSpPr>
        <p:spPr>
          <a:xfrm>
            <a:off x="440504" y="1056234"/>
            <a:ext cx="1021080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N.º Pedido</a:t>
            </a:r>
            <a:endParaRPr lang="es-CL" dirty="0">
              <a:effectLst/>
              <a:latin typeface="Akazan Lt" panose="02000506020000020003" pitchFamily="2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5" name="Rectángulo: esquinas redondeadas 4">
            <a:extLst>
              <a:ext uri="{FF2B5EF4-FFF2-40B4-BE49-F238E27FC236}">
                <a16:creationId xmlns:a16="http://schemas.microsoft.com/office/drawing/2014/main" id="{2842A9BB-0E44-4F1E-97DD-EF7322732B51}"/>
              </a:ext>
            </a:extLst>
          </p:cNvPr>
          <p:cNvSpPr/>
          <p:nvPr/>
        </p:nvSpPr>
        <p:spPr>
          <a:xfrm>
            <a:off x="3675604" y="1142059"/>
            <a:ext cx="1021080" cy="217998"/>
          </a:xfrm>
          <a:prstGeom prst="roundRect">
            <a:avLst>
              <a:gd name="adj" fmla="val 0"/>
            </a:avLst>
          </a:prstGeom>
          <a:noFill/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6" name="Rectángulo 5">
            <a:extLst>
              <a:ext uri="{FF2B5EF4-FFF2-40B4-BE49-F238E27FC236}">
                <a16:creationId xmlns:a16="http://schemas.microsoft.com/office/drawing/2014/main" id="{7F3D37A6-278E-4B2C-8776-6E7C1A84784E}"/>
              </a:ext>
            </a:extLst>
          </p:cNvPr>
          <p:cNvSpPr/>
          <p:nvPr/>
        </p:nvSpPr>
        <p:spPr>
          <a:xfrm>
            <a:off x="3079506" y="1063864"/>
            <a:ext cx="1021080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Fecha</a:t>
            </a:r>
          </a:p>
        </p:txBody>
      </p:sp>
      <p:grpSp>
        <p:nvGrpSpPr>
          <p:cNvPr id="17" name="Grupo 16">
            <a:extLst>
              <a:ext uri="{FF2B5EF4-FFF2-40B4-BE49-F238E27FC236}">
                <a16:creationId xmlns:a16="http://schemas.microsoft.com/office/drawing/2014/main" id="{A1221EF0-FDFE-48C3-A647-6370BEFC3A9F}"/>
              </a:ext>
            </a:extLst>
          </p:cNvPr>
          <p:cNvGrpSpPr/>
          <p:nvPr/>
        </p:nvGrpSpPr>
        <p:grpSpPr>
          <a:xfrm>
            <a:off x="428996" y="1535416"/>
            <a:ext cx="4190338" cy="715275"/>
            <a:chOff x="461175" y="1120552"/>
            <a:chExt cx="4190338" cy="715275"/>
          </a:xfrm>
        </p:grpSpPr>
        <p:sp>
          <p:nvSpPr>
            <p:cNvPr id="8" name="Rectángulo 7">
              <a:extLst>
                <a:ext uri="{FF2B5EF4-FFF2-40B4-BE49-F238E27FC236}">
                  <a16:creationId xmlns:a16="http://schemas.microsoft.com/office/drawing/2014/main" id="{9A52EE84-0DE8-4F26-AD5E-3CE20593F425}"/>
                </a:ext>
              </a:extLst>
            </p:cNvPr>
            <p:cNvSpPr/>
            <p:nvPr/>
          </p:nvSpPr>
          <p:spPr>
            <a:xfrm>
              <a:off x="477077" y="1120552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Cliente: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" name="Rectángulo 8">
              <a:extLst>
                <a:ext uri="{FF2B5EF4-FFF2-40B4-BE49-F238E27FC236}">
                  <a16:creationId xmlns:a16="http://schemas.microsoft.com/office/drawing/2014/main" id="{0293D1B7-439B-4947-A5F0-41627F3784A1}"/>
                </a:ext>
              </a:extLst>
            </p:cNvPr>
            <p:cNvSpPr/>
            <p:nvPr/>
          </p:nvSpPr>
          <p:spPr>
            <a:xfrm>
              <a:off x="461175" y="1452518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Teléfono: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10" name="Rectángulo 9">
              <a:extLst>
                <a:ext uri="{FF2B5EF4-FFF2-40B4-BE49-F238E27FC236}">
                  <a16:creationId xmlns:a16="http://schemas.microsoft.com/office/drawing/2014/main" id="{18CEE0AE-BC72-4F64-89A2-783C42213717}"/>
                </a:ext>
              </a:extLst>
            </p:cNvPr>
            <p:cNvSpPr/>
            <p:nvPr/>
          </p:nvSpPr>
          <p:spPr>
            <a:xfrm>
              <a:off x="2542395" y="1460468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Celular: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12" name="Conector recto 11">
              <a:extLst>
                <a:ext uri="{FF2B5EF4-FFF2-40B4-BE49-F238E27FC236}">
                  <a16:creationId xmlns:a16="http://schemas.microsoft.com/office/drawing/2014/main" id="{44FD2E21-B38E-48E6-8AF0-3E3DE6E69487}"/>
                </a:ext>
              </a:extLst>
            </p:cNvPr>
            <p:cNvCxnSpPr/>
            <p:nvPr/>
          </p:nvCxnSpPr>
          <p:spPr>
            <a:xfrm>
              <a:off x="1089328" y="1380954"/>
              <a:ext cx="3562185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Conector recto 12">
              <a:extLst>
                <a:ext uri="{FF2B5EF4-FFF2-40B4-BE49-F238E27FC236}">
                  <a16:creationId xmlns:a16="http://schemas.microsoft.com/office/drawing/2014/main" id="{FF0615F5-297B-42CC-9227-B689F664423A}"/>
                </a:ext>
              </a:extLst>
            </p:cNvPr>
            <p:cNvCxnSpPr>
              <a:cxnSpLocks/>
            </p:cNvCxnSpPr>
            <p:nvPr/>
          </p:nvCxnSpPr>
          <p:spPr>
            <a:xfrm>
              <a:off x="1194019" y="1700333"/>
              <a:ext cx="1348376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" name="Conector recto 14">
              <a:extLst>
                <a:ext uri="{FF2B5EF4-FFF2-40B4-BE49-F238E27FC236}">
                  <a16:creationId xmlns:a16="http://schemas.microsoft.com/office/drawing/2014/main" id="{BD48C7B8-5CAC-4F82-9216-C8AB344C1EF2}"/>
                </a:ext>
              </a:extLst>
            </p:cNvPr>
            <p:cNvCxnSpPr>
              <a:cxnSpLocks/>
            </p:cNvCxnSpPr>
            <p:nvPr/>
          </p:nvCxnSpPr>
          <p:spPr>
            <a:xfrm>
              <a:off x="3228230" y="1700333"/>
              <a:ext cx="1423283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7" name="Grupo 26">
            <a:extLst>
              <a:ext uri="{FF2B5EF4-FFF2-40B4-BE49-F238E27FC236}">
                <a16:creationId xmlns:a16="http://schemas.microsoft.com/office/drawing/2014/main" id="{D011FB4B-7475-4BE9-A358-6DA41A8D12AD}"/>
              </a:ext>
            </a:extLst>
          </p:cNvPr>
          <p:cNvGrpSpPr/>
          <p:nvPr/>
        </p:nvGrpSpPr>
        <p:grpSpPr>
          <a:xfrm>
            <a:off x="899417" y="2332501"/>
            <a:ext cx="3359980" cy="319046"/>
            <a:chOff x="864702" y="1908569"/>
            <a:chExt cx="3359980" cy="319046"/>
          </a:xfrm>
        </p:grpSpPr>
        <p:sp>
          <p:nvSpPr>
            <p:cNvPr id="19" name="Rectángulo: esquinas redondeadas 18">
              <a:extLst>
                <a:ext uri="{FF2B5EF4-FFF2-40B4-BE49-F238E27FC236}">
                  <a16:creationId xmlns:a16="http://schemas.microsoft.com/office/drawing/2014/main" id="{90C1F828-0023-4BD0-AE55-1A1D3BABD5CA}"/>
                </a:ext>
              </a:extLst>
            </p:cNvPr>
            <p:cNvSpPr/>
            <p:nvPr/>
          </p:nvSpPr>
          <p:spPr>
            <a:xfrm>
              <a:off x="888509" y="1931042"/>
              <a:ext cx="3336173" cy="267576"/>
            </a:xfrm>
            <a:prstGeom prst="roundRect">
              <a:avLst>
                <a:gd name="adj" fmla="val 3808"/>
              </a:avLst>
            </a:prstGeom>
            <a:solidFill>
              <a:srgbClr val="E5EBF7"/>
            </a:solidFill>
            <a:ln w="6350"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20" name="Rectángulo 19">
              <a:extLst>
                <a:ext uri="{FF2B5EF4-FFF2-40B4-BE49-F238E27FC236}">
                  <a16:creationId xmlns:a16="http://schemas.microsoft.com/office/drawing/2014/main" id="{56986F0A-658A-4DCF-8EF6-0F185C7C5060}"/>
                </a:ext>
              </a:extLst>
            </p:cNvPr>
            <p:cNvSpPr/>
            <p:nvPr/>
          </p:nvSpPr>
          <p:spPr>
            <a:xfrm>
              <a:off x="864702" y="1910995"/>
              <a:ext cx="140708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Tipo de Servicio: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21" name="Rectángulo 20">
              <a:extLst>
                <a:ext uri="{FF2B5EF4-FFF2-40B4-BE49-F238E27FC236}">
                  <a16:creationId xmlns:a16="http://schemas.microsoft.com/office/drawing/2014/main" id="{6492D76D-BD6D-4616-9DE0-599FC92A6658}"/>
                </a:ext>
              </a:extLst>
            </p:cNvPr>
            <p:cNvSpPr/>
            <p:nvPr/>
          </p:nvSpPr>
          <p:spPr>
            <a:xfrm>
              <a:off x="1993616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2" name="Rectángulo 21">
              <a:extLst>
                <a:ext uri="{FF2B5EF4-FFF2-40B4-BE49-F238E27FC236}">
                  <a16:creationId xmlns:a16="http://schemas.microsoft.com/office/drawing/2014/main" id="{BE82BD38-E445-4696-A0AB-597A418C5665}"/>
                </a:ext>
              </a:extLst>
            </p:cNvPr>
            <p:cNvSpPr/>
            <p:nvPr/>
          </p:nvSpPr>
          <p:spPr>
            <a:xfrm>
              <a:off x="2072635" y="1908569"/>
              <a:ext cx="654616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Costura</a:t>
              </a:r>
            </a:p>
          </p:txBody>
        </p:sp>
        <p:sp>
          <p:nvSpPr>
            <p:cNvPr id="23" name="Rectángulo 22">
              <a:extLst>
                <a:ext uri="{FF2B5EF4-FFF2-40B4-BE49-F238E27FC236}">
                  <a16:creationId xmlns:a16="http://schemas.microsoft.com/office/drawing/2014/main" id="{68F4B250-3831-418F-BFC4-D431DBC2CA70}"/>
                </a:ext>
              </a:extLst>
            </p:cNvPr>
            <p:cNvSpPr/>
            <p:nvPr/>
          </p:nvSpPr>
          <p:spPr>
            <a:xfrm>
              <a:off x="2660329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4" name="Rectángulo 23">
              <a:extLst>
                <a:ext uri="{FF2B5EF4-FFF2-40B4-BE49-F238E27FC236}">
                  <a16:creationId xmlns:a16="http://schemas.microsoft.com/office/drawing/2014/main" id="{4AA89D6B-DBBA-402D-AEBE-71E144A67F00}"/>
                </a:ext>
              </a:extLst>
            </p:cNvPr>
            <p:cNvSpPr/>
            <p:nvPr/>
          </p:nvSpPr>
          <p:spPr>
            <a:xfrm>
              <a:off x="2750460" y="1915094"/>
              <a:ext cx="81676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Confección</a:t>
              </a:r>
            </a:p>
          </p:txBody>
        </p:sp>
        <p:sp>
          <p:nvSpPr>
            <p:cNvPr id="25" name="Rectángulo 24">
              <a:extLst>
                <a:ext uri="{FF2B5EF4-FFF2-40B4-BE49-F238E27FC236}">
                  <a16:creationId xmlns:a16="http://schemas.microsoft.com/office/drawing/2014/main" id="{E35C0224-B0B5-4F53-8A83-F99AB3741D53}"/>
                </a:ext>
              </a:extLst>
            </p:cNvPr>
            <p:cNvSpPr/>
            <p:nvPr/>
          </p:nvSpPr>
          <p:spPr>
            <a:xfrm>
              <a:off x="3522045" y="2000787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6" name="Rectángulo 25">
              <a:extLst>
                <a:ext uri="{FF2B5EF4-FFF2-40B4-BE49-F238E27FC236}">
                  <a16:creationId xmlns:a16="http://schemas.microsoft.com/office/drawing/2014/main" id="{6D0BC1E9-E235-4F61-AC23-ACA0B4CF88CA}"/>
                </a:ext>
              </a:extLst>
            </p:cNvPr>
            <p:cNvSpPr/>
            <p:nvPr/>
          </p:nvSpPr>
          <p:spPr>
            <a:xfrm>
              <a:off x="3612029" y="1915094"/>
              <a:ext cx="552402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Otros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sp>
        <p:nvSpPr>
          <p:cNvPr id="28" name="Rectángulo 27">
            <a:extLst>
              <a:ext uri="{FF2B5EF4-FFF2-40B4-BE49-F238E27FC236}">
                <a16:creationId xmlns:a16="http://schemas.microsoft.com/office/drawing/2014/main" id="{68588BD4-AE96-4CF9-9C4B-24A6D79FE99D}"/>
              </a:ext>
            </a:extLst>
          </p:cNvPr>
          <p:cNvSpPr/>
          <p:nvPr/>
        </p:nvSpPr>
        <p:spPr>
          <a:xfrm>
            <a:off x="354701" y="2633649"/>
            <a:ext cx="2183733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Descripción del Servicio:</a:t>
            </a:r>
            <a:endParaRPr lang="es-CL" dirty="0">
              <a:effectLst/>
              <a:latin typeface="Akazan Lt" panose="02000506020000020003" pitchFamily="2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pic>
        <p:nvPicPr>
          <p:cNvPr id="30" name="Imagen 29">
            <a:extLst>
              <a:ext uri="{FF2B5EF4-FFF2-40B4-BE49-F238E27FC236}">
                <a16:creationId xmlns:a16="http://schemas.microsoft.com/office/drawing/2014/main" id="{3E931A31-DC47-4A40-8DA9-8FC83A9306DD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203" t="66278" r="8673" b="23449"/>
          <a:stretch/>
        </p:blipFill>
        <p:spPr>
          <a:xfrm>
            <a:off x="440505" y="2944813"/>
            <a:ext cx="4301657" cy="738769"/>
          </a:xfrm>
          <a:prstGeom prst="rect">
            <a:avLst/>
          </a:prstGeom>
        </p:spPr>
      </p:pic>
      <p:grpSp>
        <p:nvGrpSpPr>
          <p:cNvPr id="76" name="Grupo 75">
            <a:extLst>
              <a:ext uri="{FF2B5EF4-FFF2-40B4-BE49-F238E27FC236}">
                <a16:creationId xmlns:a16="http://schemas.microsoft.com/office/drawing/2014/main" id="{EBD2F4EC-A8BF-4680-A871-AD5F1ACFA33A}"/>
              </a:ext>
            </a:extLst>
          </p:cNvPr>
          <p:cNvGrpSpPr/>
          <p:nvPr/>
        </p:nvGrpSpPr>
        <p:grpSpPr>
          <a:xfrm>
            <a:off x="513147" y="3825721"/>
            <a:ext cx="4187950" cy="1277269"/>
            <a:chOff x="425691" y="4023521"/>
            <a:chExt cx="4187950" cy="1277269"/>
          </a:xfrm>
        </p:grpSpPr>
        <p:sp>
          <p:nvSpPr>
            <p:cNvPr id="39" name="Rectángulo 38">
              <a:extLst>
                <a:ext uri="{FF2B5EF4-FFF2-40B4-BE49-F238E27FC236}">
                  <a16:creationId xmlns:a16="http://schemas.microsoft.com/office/drawing/2014/main" id="{02E4A93C-8F9C-4884-B2B6-80528735D3E3}"/>
                </a:ext>
              </a:extLst>
            </p:cNvPr>
            <p:cNvSpPr/>
            <p:nvPr/>
          </p:nvSpPr>
          <p:spPr>
            <a:xfrm>
              <a:off x="425691" y="4023521"/>
              <a:ext cx="118105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Ficha de Medidas</a:t>
              </a:r>
            </a:p>
          </p:txBody>
        </p:sp>
        <p:sp>
          <p:nvSpPr>
            <p:cNvPr id="41" name="Rectángulo 40">
              <a:extLst>
                <a:ext uri="{FF2B5EF4-FFF2-40B4-BE49-F238E27FC236}">
                  <a16:creationId xmlns:a16="http://schemas.microsoft.com/office/drawing/2014/main" id="{92B9E128-7B4C-45E7-9BA8-B9EA85687B92}"/>
                </a:ext>
              </a:extLst>
            </p:cNvPr>
            <p:cNvSpPr/>
            <p:nvPr/>
          </p:nvSpPr>
          <p:spPr>
            <a:xfrm>
              <a:off x="754528" y="4254831"/>
              <a:ext cx="66475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H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ombros</a:t>
              </a:r>
            </a:p>
          </p:txBody>
        </p:sp>
        <p:grpSp>
          <p:nvGrpSpPr>
            <p:cNvPr id="53" name="Grupo 52">
              <a:extLst>
                <a:ext uri="{FF2B5EF4-FFF2-40B4-BE49-F238E27FC236}">
                  <a16:creationId xmlns:a16="http://schemas.microsoft.com/office/drawing/2014/main" id="{F280F20A-CEEA-4B75-946C-268CF551042A}"/>
                </a:ext>
              </a:extLst>
            </p:cNvPr>
            <p:cNvGrpSpPr/>
            <p:nvPr/>
          </p:nvGrpSpPr>
          <p:grpSpPr>
            <a:xfrm>
              <a:off x="499785" y="4324233"/>
              <a:ext cx="319496" cy="903494"/>
              <a:chOff x="499785" y="4324233"/>
              <a:chExt cx="319496" cy="903494"/>
            </a:xfrm>
          </p:grpSpPr>
          <p:sp>
            <p:nvSpPr>
              <p:cNvPr id="40" name="Rectángulo 39">
                <a:extLst>
                  <a:ext uri="{FF2B5EF4-FFF2-40B4-BE49-F238E27FC236}">
                    <a16:creationId xmlns:a16="http://schemas.microsoft.com/office/drawing/2014/main" id="{E47B04F6-4E0C-443A-9D7F-51CC3A6E8167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 dirty="0"/>
              </a:p>
            </p:txBody>
          </p:sp>
          <p:sp>
            <p:nvSpPr>
              <p:cNvPr id="42" name="Rectángulo 41">
                <a:extLst>
                  <a:ext uri="{FF2B5EF4-FFF2-40B4-BE49-F238E27FC236}">
                    <a16:creationId xmlns:a16="http://schemas.microsoft.com/office/drawing/2014/main" id="{E0D8D7D1-E8A9-477D-BB59-7D4037A10AD8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3" name="Rectángulo 42">
                <a:extLst>
                  <a:ext uri="{FF2B5EF4-FFF2-40B4-BE49-F238E27FC236}">
                    <a16:creationId xmlns:a16="http://schemas.microsoft.com/office/drawing/2014/main" id="{F11EEA12-BB2F-4295-96AC-15AABB2EB594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4" name="Rectángulo 43">
                <a:extLst>
                  <a:ext uri="{FF2B5EF4-FFF2-40B4-BE49-F238E27FC236}">
                    <a16:creationId xmlns:a16="http://schemas.microsoft.com/office/drawing/2014/main" id="{4CA8619C-54F1-4E1B-8AD0-2AB97850AF39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5" name="Rectángulo 44">
                <a:extLst>
                  <a:ext uri="{FF2B5EF4-FFF2-40B4-BE49-F238E27FC236}">
                    <a16:creationId xmlns:a16="http://schemas.microsoft.com/office/drawing/2014/main" id="{A892E23F-412E-4C2B-BF07-19DEFB875F6D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48" name="Rectángulo 47">
              <a:extLst>
                <a:ext uri="{FF2B5EF4-FFF2-40B4-BE49-F238E27FC236}">
                  <a16:creationId xmlns:a16="http://schemas.microsoft.com/office/drawing/2014/main" id="{F61B7A8A-9FD8-4CD0-98C1-D19A7D442815}"/>
                </a:ext>
              </a:extLst>
            </p:cNvPr>
            <p:cNvSpPr/>
            <p:nvPr/>
          </p:nvSpPr>
          <p:spPr>
            <a:xfrm>
              <a:off x="754528" y="4446790"/>
              <a:ext cx="66475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Busto</a:t>
              </a:r>
            </a:p>
          </p:txBody>
        </p:sp>
        <p:sp>
          <p:nvSpPr>
            <p:cNvPr id="49" name="Rectángulo 48">
              <a:extLst>
                <a:ext uri="{FF2B5EF4-FFF2-40B4-BE49-F238E27FC236}">
                  <a16:creationId xmlns:a16="http://schemas.microsoft.com/office/drawing/2014/main" id="{CB2C72A1-AB47-4A03-B163-24BB2C1F201C}"/>
                </a:ext>
              </a:extLst>
            </p:cNvPr>
            <p:cNvSpPr/>
            <p:nvPr/>
          </p:nvSpPr>
          <p:spPr>
            <a:xfrm>
              <a:off x="754528" y="4627222"/>
              <a:ext cx="934027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Larg</a:t>
              </a: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 Espalda</a:t>
              </a:r>
            </a:p>
          </p:txBody>
        </p:sp>
        <p:sp>
          <p:nvSpPr>
            <p:cNvPr id="50" name="Rectángulo 49">
              <a:extLst>
                <a:ext uri="{FF2B5EF4-FFF2-40B4-BE49-F238E27FC236}">
                  <a16:creationId xmlns:a16="http://schemas.microsoft.com/office/drawing/2014/main" id="{C5BC14CB-F47E-4D58-8F68-DDE41F381913}"/>
                </a:ext>
              </a:extLst>
            </p:cNvPr>
            <p:cNvSpPr/>
            <p:nvPr/>
          </p:nvSpPr>
          <p:spPr>
            <a:xfrm>
              <a:off x="754528" y="4819750"/>
              <a:ext cx="934027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Busto</a:t>
              </a:r>
            </a:p>
          </p:txBody>
        </p:sp>
        <p:sp>
          <p:nvSpPr>
            <p:cNvPr id="52" name="Rectángulo 51">
              <a:extLst>
                <a:ext uri="{FF2B5EF4-FFF2-40B4-BE49-F238E27FC236}">
                  <a16:creationId xmlns:a16="http://schemas.microsoft.com/office/drawing/2014/main" id="{39884370-F146-4FD9-9DE4-63D0F5CF1CFD}"/>
                </a:ext>
              </a:extLst>
            </p:cNvPr>
            <p:cNvSpPr/>
            <p:nvPr/>
          </p:nvSpPr>
          <p:spPr>
            <a:xfrm>
              <a:off x="763644" y="5019073"/>
              <a:ext cx="54205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</a:t>
              </a:r>
            </a:p>
          </p:txBody>
        </p:sp>
        <p:grpSp>
          <p:nvGrpSpPr>
            <p:cNvPr id="54" name="Grupo 53">
              <a:extLst>
                <a:ext uri="{FF2B5EF4-FFF2-40B4-BE49-F238E27FC236}">
                  <a16:creationId xmlns:a16="http://schemas.microsoft.com/office/drawing/2014/main" id="{899D3852-9FE5-4802-ABAC-63F149199D1B}"/>
                </a:ext>
              </a:extLst>
            </p:cNvPr>
            <p:cNvGrpSpPr/>
            <p:nvPr/>
          </p:nvGrpSpPr>
          <p:grpSpPr>
            <a:xfrm>
              <a:off x="1603520" y="4324233"/>
              <a:ext cx="319496" cy="903494"/>
              <a:chOff x="499785" y="4324233"/>
              <a:chExt cx="319496" cy="903494"/>
            </a:xfrm>
          </p:grpSpPr>
          <p:sp>
            <p:nvSpPr>
              <p:cNvPr id="55" name="Rectángulo 54">
                <a:extLst>
                  <a:ext uri="{FF2B5EF4-FFF2-40B4-BE49-F238E27FC236}">
                    <a16:creationId xmlns:a16="http://schemas.microsoft.com/office/drawing/2014/main" id="{B9500116-F8A0-4B60-A41D-DDA61DAD96E1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6" name="Rectángulo 55">
                <a:extLst>
                  <a:ext uri="{FF2B5EF4-FFF2-40B4-BE49-F238E27FC236}">
                    <a16:creationId xmlns:a16="http://schemas.microsoft.com/office/drawing/2014/main" id="{32936542-49CC-49B3-82EB-7BF61A120F45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7" name="Rectángulo 56">
                <a:extLst>
                  <a:ext uri="{FF2B5EF4-FFF2-40B4-BE49-F238E27FC236}">
                    <a16:creationId xmlns:a16="http://schemas.microsoft.com/office/drawing/2014/main" id="{8750774D-2064-4D64-A3A9-4DF20C839018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8" name="Rectángulo 57">
                <a:extLst>
                  <a:ext uri="{FF2B5EF4-FFF2-40B4-BE49-F238E27FC236}">
                    <a16:creationId xmlns:a16="http://schemas.microsoft.com/office/drawing/2014/main" id="{83283F80-022F-44A8-A5C5-F600B41761E0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9" name="Rectángulo 58">
                <a:extLst>
                  <a:ext uri="{FF2B5EF4-FFF2-40B4-BE49-F238E27FC236}">
                    <a16:creationId xmlns:a16="http://schemas.microsoft.com/office/drawing/2014/main" id="{B3B65F57-430F-44F5-B56A-77EC86B78C32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60" name="Rectángulo 59">
              <a:extLst>
                <a:ext uri="{FF2B5EF4-FFF2-40B4-BE49-F238E27FC236}">
                  <a16:creationId xmlns:a16="http://schemas.microsoft.com/office/drawing/2014/main" id="{6466DA8E-C652-4658-9DE6-CC4010FF4254}"/>
                </a:ext>
              </a:extLst>
            </p:cNvPr>
            <p:cNvSpPr/>
            <p:nvPr/>
          </p:nvSpPr>
          <p:spPr>
            <a:xfrm>
              <a:off x="1857045" y="4249221"/>
              <a:ext cx="140225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Frente </a:t>
              </a:r>
            </a:p>
          </p:txBody>
        </p:sp>
        <p:sp>
          <p:nvSpPr>
            <p:cNvPr id="61" name="Rectángulo 60">
              <a:extLst>
                <a:ext uri="{FF2B5EF4-FFF2-40B4-BE49-F238E27FC236}">
                  <a16:creationId xmlns:a16="http://schemas.microsoft.com/office/drawing/2014/main" id="{31371062-0AD6-4B71-A228-5A8B2CD3F31E}"/>
                </a:ext>
              </a:extLst>
            </p:cNvPr>
            <p:cNvSpPr/>
            <p:nvPr/>
          </p:nvSpPr>
          <p:spPr>
            <a:xfrm>
              <a:off x="1857045" y="4448480"/>
              <a:ext cx="1327750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Costado</a:t>
              </a:r>
            </a:p>
          </p:txBody>
        </p:sp>
        <p:sp>
          <p:nvSpPr>
            <p:cNvPr id="62" name="Rectángulo 61">
              <a:extLst>
                <a:ext uri="{FF2B5EF4-FFF2-40B4-BE49-F238E27FC236}">
                  <a16:creationId xmlns:a16="http://schemas.microsoft.com/office/drawing/2014/main" id="{5A4E51EF-8D78-4EC7-9B0F-BE0BEA9BB197}"/>
                </a:ext>
              </a:extLst>
            </p:cNvPr>
            <p:cNvSpPr/>
            <p:nvPr/>
          </p:nvSpPr>
          <p:spPr>
            <a:xfrm>
              <a:off x="1867696" y="4627222"/>
              <a:ext cx="60857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Cadera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63" name="Rectángulo 62">
              <a:extLst>
                <a:ext uri="{FF2B5EF4-FFF2-40B4-BE49-F238E27FC236}">
                  <a16:creationId xmlns:a16="http://schemas.microsoft.com/office/drawing/2014/main" id="{14010947-628E-4464-9589-CBFF26BCD86C}"/>
                </a:ext>
              </a:extLst>
            </p:cNvPr>
            <p:cNvSpPr/>
            <p:nvPr/>
          </p:nvSpPr>
          <p:spPr>
            <a:xfrm>
              <a:off x="1867696" y="4813319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Rodilla</a:t>
              </a:r>
            </a:p>
          </p:txBody>
        </p:sp>
        <p:sp>
          <p:nvSpPr>
            <p:cNvPr id="64" name="Rectángulo 63">
              <a:extLst>
                <a:ext uri="{FF2B5EF4-FFF2-40B4-BE49-F238E27FC236}">
                  <a16:creationId xmlns:a16="http://schemas.microsoft.com/office/drawing/2014/main" id="{B9F5A617-31DA-4B42-AA9F-20464752E28F}"/>
                </a:ext>
              </a:extLst>
            </p:cNvPr>
            <p:cNvSpPr/>
            <p:nvPr/>
          </p:nvSpPr>
          <p:spPr>
            <a:xfrm>
              <a:off x="1862655" y="5016100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Rodilla</a:t>
              </a:r>
            </a:p>
          </p:txBody>
        </p:sp>
        <p:grpSp>
          <p:nvGrpSpPr>
            <p:cNvPr id="65" name="Grupo 64">
              <a:extLst>
                <a:ext uri="{FF2B5EF4-FFF2-40B4-BE49-F238E27FC236}">
                  <a16:creationId xmlns:a16="http://schemas.microsoft.com/office/drawing/2014/main" id="{320CD5EF-93F7-494C-8D7A-6A0B8DEABED7}"/>
                </a:ext>
              </a:extLst>
            </p:cNvPr>
            <p:cNvGrpSpPr/>
            <p:nvPr/>
          </p:nvGrpSpPr>
          <p:grpSpPr>
            <a:xfrm>
              <a:off x="3122565" y="4330398"/>
              <a:ext cx="319496" cy="903494"/>
              <a:chOff x="499785" y="4324233"/>
              <a:chExt cx="319496" cy="903494"/>
            </a:xfrm>
          </p:grpSpPr>
          <p:sp>
            <p:nvSpPr>
              <p:cNvPr id="66" name="Rectángulo 65">
                <a:extLst>
                  <a:ext uri="{FF2B5EF4-FFF2-40B4-BE49-F238E27FC236}">
                    <a16:creationId xmlns:a16="http://schemas.microsoft.com/office/drawing/2014/main" id="{F5AFC7C4-3C8D-4234-9F99-591641CB149C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7" name="Rectángulo 66">
                <a:extLst>
                  <a:ext uri="{FF2B5EF4-FFF2-40B4-BE49-F238E27FC236}">
                    <a16:creationId xmlns:a16="http://schemas.microsoft.com/office/drawing/2014/main" id="{672EC4D9-7968-40EF-8E37-0AB1B0B57B4D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8" name="Rectángulo 67">
                <a:extLst>
                  <a:ext uri="{FF2B5EF4-FFF2-40B4-BE49-F238E27FC236}">
                    <a16:creationId xmlns:a16="http://schemas.microsoft.com/office/drawing/2014/main" id="{79992F34-89A5-437A-A008-60DF00CD58FB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9" name="Rectángulo 68">
                <a:extLst>
                  <a:ext uri="{FF2B5EF4-FFF2-40B4-BE49-F238E27FC236}">
                    <a16:creationId xmlns:a16="http://schemas.microsoft.com/office/drawing/2014/main" id="{5A44A7C8-1EF2-4BA3-A253-805C71A8205A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70" name="Rectángulo 69">
                <a:extLst>
                  <a:ext uri="{FF2B5EF4-FFF2-40B4-BE49-F238E27FC236}">
                    <a16:creationId xmlns:a16="http://schemas.microsoft.com/office/drawing/2014/main" id="{9FCEB1F4-D108-40F4-9C61-46A7811EF12A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71" name="Rectángulo 70">
              <a:extLst>
                <a:ext uri="{FF2B5EF4-FFF2-40B4-BE49-F238E27FC236}">
                  <a16:creationId xmlns:a16="http://schemas.microsoft.com/office/drawing/2014/main" id="{7667203C-F86F-4632-8695-E8C8F777376B}"/>
                </a:ext>
              </a:extLst>
            </p:cNvPr>
            <p:cNvSpPr/>
            <p:nvPr/>
          </p:nvSpPr>
          <p:spPr>
            <a:xfrm>
              <a:off x="3391445" y="4257235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Pantalones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2" name="Rectángulo 71">
              <a:extLst>
                <a:ext uri="{FF2B5EF4-FFF2-40B4-BE49-F238E27FC236}">
                  <a16:creationId xmlns:a16="http://schemas.microsoft.com/office/drawing/2014/main" id="{58BFB19A-50EB-45F1-A3CE-85D479F6FF63}"/>
                </a:ext>
              </a:extLst>
            </p:cNvPr>
            <p:cNvSpPr/>
            <p:nvPr/>
          </p:nvSpPr>
          <p:spPr>
            <a:xfrm>
              <a:off x="3392643" y="4443247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Falda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3" name="Rectángulo 72">
              <a:extLst>
                <a:ext uri="{FF2B5EF4-FFF2-40B4-BE49-F238E27FC236}">
                  <a16:creationId xmlns:a16="http://schemas.microsoft.com/office/drawing/2014/main" id="{1D61C0AB-6E23-4955-B604-F5425931A240}"/>
                </a:ext>
              </a:extLst>
            </p:cNvPr>
            <p:cNvSpPr/>
            <p:nvPr/>
          </p:nvSpPr>
          <p:spPr>
            <a:xfrm>
              <a:off x="3388231" y="4632248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Brazos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4" name="Rectángulo 73">
              <a:extLst>
                <a:ext uri="{FF2B5EF4-FFF2-40B4-BE49-F238E27FC236}">
                  <a16:creationId xmlns:a16="http://schemas.microsoft.com/office/drawing/2014/main" id="{82FFD66E-2E43-472B-9751-82F25D60E63F}"/>
                </a:ext>
              </a:extLst>
            </p:cNvPr>
            <p:cNvSpPr/>
            <p:nvPr/>
          </p:nvSpPr>
          <p:spPr>
            <a:xfrm>
              <a:off x="3391445" y="4824776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Brazos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5" name="Rectángulo 74">
              <a:extLst>
                <a:ext uri="{FF2B5EF4-FFF2-40B4-BE49-F238E27FC236}">
                  <a16:creationId xmlns:a16="http://schemas.microsoft.com/office/drawing/2014/main" id="{567DC8AA-44AB-4858-80A5-59093DB9B205}"/>
                </a:ext>
              </a:extLst>
            </p:cNvPr>
            <p:cNvSpPr/>
            <p:nvPr/>
          </p:nvSpPr>
          <p:spPr>
            <a:xfrm>
              <a:off x="3392014" y="5019687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Puños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77" name="Grupo 76">
            <a:extLst>
              <a:ext uri="{FF2B5EF4-FFF2-40B4-BE49-F238E27FC236}">
                <a16:creationId xmlns:a16="http://schemas.microsoft.com/office/drawing/2014/main" id="{E1C409F8-653D-4D9B-BD5A-C6F51AAA093A}"/>
              </a:ext>
            </a:extLst>
          </p:cNvPr>
          <p:cNvGrpSpPr/>
          <p:nvPr/>
        </p:nvGrpSpPr>
        <p:grpSpPr>
          <a:xfrm>
            <a:off x="827247" y="5284367"/>
            <a:ext cx="3869438" cy="314947"/>
            <a:chOff x="846774" y="1908569"/>
            <a:chExt cx="3869438" cy="314947"/>
          </a:xfrm>
        </p:grpSpPr>
        <p:sp>
          <p:nvSpPr>
            <p:cNvPr id="78" name="Rectángulo: esquinas redondeadas 77">
              <a:extLst>
                <a:ext uri="{FF2B5EF4-FFF2-40B4-BE49-F238E27FC236}">
                  <a16:creationId xmlns:a16="http://schemas.microsoft.com/office/drawing/2014/main" id="{2060D2E5-A165-4593-B293-BEB07BBA723F}"/>
                </a:ext>
              </a:extLst>
            </p:cNvPr>
            <p:cNvSpPr/>
            <p:nvPr/>
          </p:nvSpPr>
          <p:spPr>
            <a:xfrm>
              <a:off x="888509" y="1931042"/>
              <a:ext cx="3548063" cy="267576"/>
            </a:xfrm>
            <a:prstGeom prst="roundRect">
              <a:avLst>
                <a:gd name="adj" fmla="val 3808"/>
              </a:avLst>
            </a:prstGeom>
            <a:solidFill>
              <a:srgbClr val="E5EBF7"/>
            </a:solidFill>
            <a:ln w="6350"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79" name="Rectángulo 78">
              <a:extLst>
                <a:ext uri="{FF2B5EF4-FFF2-40B4-BE49-F238E27FC236}">
                  <a16:creationId xmlns:a16="http://schemas.microsoft.com/office/drawing/2014/main" id="{E7877A37-7626-4D32-BC91-E7815A0457B0}"/>
                </a:ext>
              </a:extLst>
            </p:cNvPr>
            <p:cNvSpPr/>
            <p:nvPr/>
          </p:nvSpPr>
          <p:spPr>
            <a:xfrm>
              <a:off x="846774" y="1910995"/>
              <a:ext cx="140708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Material Utilizado</a:t>
              </a:r>
            </a:p>
          </p:txBody>
        </p:sp>
        <p:sp>
          <p:nvSpPr>
            <p:cNvPr id="80" name="Rectángulo 79">
              <a:extLst>
                <a:ext uri="{FF2B5EF4-FFF2-40B4-BE49-F238E27FC236}">
                  <a16:creationId xmlns:a16="http://schemas.microsoft.com/office/drawing/2014/main" id="{EED52FFC-D234-4972-9362-CCA8BD8E1E1D}"/>
                </a:ext>
              </a:extLst>
            </p:cNvPr>
            <p:cNvSpPr/>
            <p:nvPr/>
          </p:nvSpPr>
          <p:spPr>
            <a:xfrm>
              <a:off x="1951784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81" name="Rectángulo 80">
              <a:extLst>
                <a:ext uri="{FF2B5EF4-FFF2-40B4-BE49-F238E27FC236}">
                  <a16:creationId xmlns:a16="http://schemas.microsoft.com/office/drawing/2014/main" id="{810D7B33-A378-48EE-81DB-D80ABF08CAFF}"/>
                </a:ext>
              </a:extLst>
            </p:cNvPr>
            <p:cNvSpPr/>
            <p:nvPr/>
          </p:nvSpPr>
          <p:spPr>
            <a:xfrm>
              <a:off x="2018850" y="1908569"/>
              <a:ext cx="1230415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Traído por cliente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82" name="Rectángulo 81">
              <a:extLst>
                <a:ext uri="{FF2B5EF4-FFF2-40B4-BE49-F238E27FC236}">
                  <a16:creationId xmlns:a16="http://schemas.microsoft.com/office/drawing/2014/main" id="{C6BA340D-8998-4AB9-89C7-B008C984CE74}"/>
                </a:ext>
              </a:extLst>
            </p:cNvPr>
            <p:cNvSpPr/>
            <p:nvPr/>
          </p:nvSpPr>
          <p:spPr>
            <a:xfrm>
              <a:off x="3114635" y="2000787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85" name="Rectángulo 84">
              <a:extLst>
                <a:ext uri="{FF2B5EF4-FFF2-40B4-BE49-F238E27FC236}">
                  <a16:creationId xmlns:a16="http://schemas.microsoft.com/office/drawing/2014/main" id="{E804BDC5-B8E3-4BEE-B9A1-7A7F9FE1772F}"/>
                </a:ext>
              </a:extLst>
            </p:cNvPr>
            <p:cNvSpPr/>
            <p:nvPr/>
          </p:nvSpPr>
          <p:spPr>
            <a:xfrm>
              <a:off x="3194974" y="1908569"/>
              <a:ext cx="152123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Comprado por uno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pic>
        <p:nvPicPr>
          <p:cNvPr id="86" name="Imagen 85">
            <a:extLst>
              <a:ext uri="{FF2B5EF4-FFF2-40B4-BE49-F238E27FC236}">
                <a16:creationId xmlns:a16="http://schemas.microsoft.com/office/drawing/2014/main" id="{5E40D706-1789-41B8-8B26-B918DFB9E15B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203" t="66278" r="8673" b="23356"/>
          <a:stretch/>
        </p:blipFill>
        <p:spPr>
          <a:xfrm>
            <a:off x="420002" y="5572807"/>
            <a:ext cx="4301657" cy="745544"/>
          </a:xfrm>
          <a:prstGeom prst="rect">
            <a:avLst/>
          </a:prstGeom>
        </p:spPr>
      </p:pic>
      <p:grpSp>
        <p:nvGrpSpPr>
          <p:cNvPr id="99" name="Grupo 98">
            <a:extLst>
              <a:ext uri="{FF2B5EF4-FFF2-40B4-BE49-F238E27FC236}">
                <a16:creationId xmlns:a16="http://schemas.microsoft.com/office/drawing/2014/main" id="{A495B0AB-2D8A-4029-A820-29583E476264}"/>
              </a:ext>
            </a:extLst>
          </p:cNvPr>
          <p:cNvGrpSpPr/>
          <p:nvPr/>
        </p:nvGrpSpPr>
        <p:grpSpPr>
          <a:xfrm>
            <a:off x="513886" y="6402346"/>
            <a:ext cx="4328637" cy="751470"/>
            <a:chOff x="507023" y="6357999"/>
            <a:chExt cx="4328637" cy="751470"/>
          </a:xfrm>
        </p:grpSpPr>
        <p:sp>
          <p:nvSpPr>
            <p:cNvPr id="88" name="Rectángulo 87">
              <a:extLst>
                <a:ext uri="{FF2B5EF4-FFF2-40B4-BE49-F238E27FC236}">
                  <a16:creationId xmlns:a16="http://schemas.microsoft.com/office/drawing/2014/main" id="{CABB359B-7FAA-4851-BFBB-C7E16CD1F9CA}"/>
                </a:ext>
              </a:extLst>
            </p:cNvPr>
            <p:cNvSpPr/>
            <p:nvPr/>
          </p:nvSpPr>
          <p:spPr>
            <a:xfrm>
              <a:off x="507023" y="6357999"/>
              <a:ext cx="1590222" cy="34394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6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Formas de Pago</a:t>
              </a:r>
              <a:endParaRPr lang="es-CL" sz="16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89" name="Rectángulo 88">
              <a:extLst>
                <a:ext uri="{FF2B5EF4-FFF2-40B4-BE49-F238E27FC236}">
                  <a16:creationId xmlns:a16="http://schemas.microsoft.com/office/drawing/2014/main" id="{5C3FB13F-67AB-4E67-B8DB-16F6AEF462D6}"/>
                </a:ext>
              </a:extLst>
            </p:cNvPr>
            <p:cNvSpPr/>
            <p:nvPr/>
          </p:nvSpPr>
          <p:spPr>
            <a:xfrm>
              <a:off x="508665" y="6755574"/>
              <a:ext cx="118105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Total a Pagar: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90" name="Conector recto 89">
              <a:extLst>
                <a:ext uri="{FF2B5EF4-FFF2-40B4-BE49-F238E27FC236}">
                  <a16:creationId xmlns:a16="http://schemas.microsoft.com/office/drawing/2014/main" id="{E991F5D5-602F-41C6-A05E-4F641BA735F5}"/>
                </a:ext>
              </a:extLst>
            </p:cNvPr>
            <p:cNvCxnSpPr>
              <a:cxnSpLocks/>
            </p:cNvCxnSpPr>
            <p:nvPr/>
          </p:nvCxnSpPr>
          <p:spPr>
            <a:xfrm>
              <a:off x="1405339" y="6956676"/>
              <a:ext cx="1125661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3" name="Rectángulo 92">
              <a:extLst>
                <a:ext uri="{FF2B5EF4-FFF2-40B4-BE49-F238E27FC236}">
                  <a16:creationId xmlns:a16="http://schemas.microsoft.com/office/drawing/2014/main" id="{6EBF0BAA-1830-4082-9014-C97DF0F57357}"/>
                </a:ext>
              </a:extLst>
            </p:cNvPr>
            <p:cNvSpPr/>
            <p:nvPr/>
          </p:nvSpPr>
          <p:spPr>
            <a:xfrm>
              <a:off x="2618328" y="6480608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94" name="Rectángulo 93">
              <a:extLst>
                <a:ext uri="{FF2B5EF4-FFF2-40B4-BE49-F238E27FC236}">
                  <a16:creationId xmlns:a16="http://schemas.microsoft.com/office/drawing/2014/main" id="{6B27A875-5C49-4CE4-884A-53A0A9CD71C2}"/>
                </a:ext>
              </a:extLst>
            </p:cNvPr>
            <p:cNvSpPr/>
            <p:nvPr/>
          </p:nvSpPr>
          <p:spPr>
            <a:xfrm>
              <a:off x="2698547" y="6392360"/>
              <a:ext cx="213711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50% Adel</a:t>
              </a: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anto / 50% Entrega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5" name="Rectángulo 94">
              <a:extLst>
                <a:ext uri="{FF2B5EF4-FFF2-40B4-BE49-F238E27FC236}">
                  <a16:creationId xmlns:a16="http://schemas.microsoft.com/office/drawing/2014/main" id="{796D9CDE-CE6A-44BC-B977-018DBDB7ADB1}"/>
                </a:ext>
              </a:extLst>
            </p:cNvPr>
            <p:cNvSpPr/>
            <p:nvPr/>
          </p:nvSpPr>
          <p:spPr>
            <a:xfrm>
              <a:off x="2618327" y="6671604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96" name="Rectángulo 95">
              <a:extLst>
                <a:ext uri="{FF2B5EF4-FFF2-40B4-BE49-F238E27FC236}">
                  <a16:creationId xmlns:a16="http://schemas.microsoft.com/office/drawing/2014/main" id="{E1A9C05A-E9F5-40BA-9B89-F4925868A6E2}"/>
                </a:ext>
              </a:extLst>
            </p:cNvPr>
            <p:cNvSpPr/>
            <p:nvPr/>
          </p:nvSpPr>
          <p:spPr>
            <a:xfrm>
              <a:off x="2698547" y="6590190"/>
              <a:ext cx="125637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Tarjeta de Crédito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7" name="Rectángulo 96">
              <a:extLst>
                <a:ext uri="{FF2B5EF4-FFF2-40B4-BE49-F238E27FC236}">
                  <a16:creationId xmlns:a16="http://schemas.microsoft.com/office/drawing/2014/main" id="{FDB9D3DA-79A0-4743-B169-42B0206C7917}"/>
                </a:ext>
              </a:extLst>
            </p:cNvPr>
            <p:cNvSpPr/>
            <p:nvPr/>
          </p:nvSpPr>
          <p:spPr>
            <a:xfrm>
              <a:off x="2734595" y="6796948"/>
              <a:ext cx="125637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Pago Completo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8" name="Rectángulo 97">
              <a:extLst>
                <a:ext uri="{FF2B5EF4-FFF2-40B4-BE49-F238E27FC236}">
                  <a16:creationId xmlns:a16="http://schemas.microsoft.com/office/drawing/2014/main" id="{C23ACB03-E850-4859-963B-A4D496E13724}"/>
                </a:ext>
              </a:extLst>
            </p:cNvPr>
            <p:cNvSpPr/>
            <p:nvPr/>
          </p:nvSpPr>
          <p:spPr>
            <a:xfrm>
              <a:off x="2618327" y="6872424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</p:grpSp>
      <p:sp>
        <p:nvSpPr>
          <p:cNvPr id="83" name="Rectángulo 82">
            <a:extLst>
              <a:ext uri="{FF2B5EF4-FFF2-40B4-BE49-F238E27FC236}">
                <a16:creationId xmlns:a16="http://schemas.microsoft.com/office/drawing/2014/main" id="{FF1B5714-D46E-4962-9BD8-8C3EB344E93F}"/>
              </a:ext>
            </a:extLst>
          </p:cNvPr>
          <p:cNvSpPr/>
          <p:nvPr/>
        </p:nvSpPr>
        <p:spPr>
          <a:xfrm>
            <a:off x="551357" y="63750"/>
            <a:ext cx="4148168" cy="107830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07000"/>
              </a:lnSpc>
              <a:spcAft>
                <a:spcPts val="726"/>
              </a:spcAft>
            </a:pPr>
            <a:r>
              <a:rPr lang="es-CL" sz="5988" dirty="0">
                <a:solidFill>
                  <a:schemeClr val="bg1"/>
                </a:solidFill>
                <a:latin typeface="Angelface" pitchFamily="50" charset="0"/>
                <a:ea typeface="Calibri" panose="020F0502020204030204" pitchFamily="34" charset="0"/>
                <a:cs typeface="Times New Roman" panose="02020603050405020304" pitchFamily="18" charset="0"/>
              </a:rPr>
              <a:t>Ordenes de Venta</a:t>
            </a:r>
            <a:endParaRPr lang="es-CL" sz="6532" dirty="0">
              <a:solidFill>
                <a:schemeClr val="bg1"/>
              </a:solidFill>
              <a:latin typeface="Angelface" pitchFamily="50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101" name="Rectángulo: esquinas redondeadas 100">
            <a:extLst>
              <a:ext uri="{FF2B5EF4-FFF2-40B4-BE49-F238E27FC236}">
                <a16:creationId xmlns:a16="http://schemas.microsoft.com/office/drawing/2014/main" id="{0A155951-9671-4EA6-9BA5-4894C98CB333}"/>
              </a:ext>
            </a:extLst>
          </p:cNvPr>
          <p:cNvSpPr/>
          <p:nvPr/>
        </p:nvSpPr>
        <p:spPr>
          <a:xfrm>
            <a:off x="473237" y="1582469"/>
            <a:ext cx="4223447" cy="604994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111" name="Rectángulo: esquinas redondeadas 110">
            <a:extLst>
              <a:ext uri="{FF2B5EF4-FFF2-40B4-BE49-F238E27FC236}">
                <a16:creationId xmlns:a16="http://schemas.microsoft.com/office/drawing/2014/main" id="{2F0F5CEE-A183-4B39-8715-F1C8F735566B}"/>
              </a:ext>
            </a:extLst>
          </p:cNvPr>
          <p:cNvSpPr/>
          <p:nvPr/>
        </p:nvSpPr>
        <p:spPr>
          <a:xfrm>
            <a:off x="524368" y="3850804"/>
            <a:ext cx="4115236" cy="1279658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113" name="Rectángulo: esquinas redondeadas 112">
            <a:extLst>
              <a:ext uri="{FF2B5EF4-FFF2-40B4-BE49-F238E27FC236}">
                <a16:creationId xmlns:a16="http://schemas.microsoft.com/office/drawing/2014/main" id="{907035ED-50C6-4207-BD92-D5027B05F656}"/>
              </a:ext>
            </a:extLst>
          </p:cNvPr>
          <p:cNvSpPr/>
          <p:nvPr/>
        </p:nvSpPr>
        <p:spPr>
          <a:xfrm>
            <a:off x="521789" y="6431097"/>
            <a:ext cx="4115236" cy="762266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</p:spTree>
    <p:extLst>
      <p:ext uri="{BB962C8B-B14F-4D97-AF65-F5344CB8AC3E}">
        <p14:creationId xmlns:p14="http://schemas.microsoft.com/office/powerpoint/2010/main" val="2698587613"/>
      </p:ext>
    </p:extLst>
  </p:cSld>
  <p:clrMapOvr>
    <a:masterClrMapping/>
  </p:clrMapOvr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4" name="Imagen 113">
            <a:extLst>
              <a:ext uri="{FF2B5EF4-FFF2-40B4-BE49-F238E27FC236}">
                <a16:creationId xmlns:a16="http://schemas.microsoft.com/office/drawing/2014/main" id="{E2C72D66-3C05-40F4-818E-4CB8631B94FA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26633" t="9514" r="29569" b="27352"/>
          <a:stretch/>
        </p:blipFill>
        <p:spPr>
          <a:xfrm rot="16200000">
            <a:off x="2185505" y="-1998928"/>
            <a:ext cx="697876" cy="5068891"/>
          </a:xfrm>
          <a:prstGeom prst="rect">
            <a:avLst/>
          </a:prstGeom>
        </p:spPr>
      </p:pic>
      <p:sp>
        <p:nvSpPr>
          <p:cNvPr id="112" name="Rectángulo: esquinas redondeadas 111">
            <a:extLst>
              <a:ext uri="{FF2B5EF4-FFF2-40B4-BE49-F238E27FC236}">
                <a16:creationId xmlns:a16="http://schemas.microsoft.com/office/drawing/2014/main" id="{E115D612-3661-42A9-A486-91A7B88EA55F}"/>
              </a:ext>
            </a:extLst>
          </p:cNvPr>
          <p:cNvSpPr/>
          <p:nvPr/>
        </p:nvSpPr>
        <p:spPr>
          <a:xfrm>
            <a:off x="440504" y="6367648"/>
            <a:ext cx="4290148" cy="890633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110" name="Rectángulo: esquinas redondeadas 109">
            <a:extLst>
              <a:ext uri="{FF2B5EF4-FFF2-40B4-BE49-F238E27FC236}">
                <a16:creationId xmlns:a16="http://schemas.microsoft.com/office/drawing/2014/main" id="{9B78243E-FF09-471B-A928-593DCFE6BCF1}"/>
              </a:ext>
            </a:extLst>
          </p:cNvPr>
          <p:cNvSpPr/>
          <p:nvPr/>
        </p:nvSpPr>
        <p:spPr>
          <a:xfrm>
            <a:off x="440505" y="3776826"/>
            <a:ext cx="4290148" cy="1439386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84" name="Rectángulo: esquinas redondeadas 83">
            <a:extLst>
              <a:ext uri="{FF2B5EF4-FFF2-40B4-BE49-F238E27FC236}">
                <a16:creationId xmlns:a16="http://schemas.microsoft.com/office/drawing/2014/main" id="{AD7414DD-8DE6-45B8-8112-9BDDF0B186AF}"/>
              </a:ext>
            </a:extLst>
          </p:cNvPr>
          <p:cNvSpPr/>
          <p:nvPr/>
        </p:nvSpPr>
        <p:spPr>
          <a:xfrm>
            <a:off x="420001" y="1536627"/>
            <a:ext cx="4310651" cy="697874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2" name="Rectángulo: esquinas redondeadas 1">
            <a:extLst>
              <a:ext uri="{FF2B5EF4-FFF2-40B4-BE49-F238E27FC236}">
                <a16:creationId xmlns:a16="http://schemas.microsoft.com/office/drawing/2014/main" id="{99FF4510-806D-4AC7-8D73-69B355A697B8}"/>
              </a:ext>
            </a:extLst>
          </p:cNvPr>
          <p:cNvSpPr/>
          <p:nvPr/>
        </p:nvSpPr>
        <p:spPr>
          <a:xfrm>
            <a:off x="1308997" y="1142665"/>
            <a:ext cx="1021080" cy="217998"/>
          </a:xfrm>
          <a:prstGeom prst="roundRect">
            <a:avLst>
              <a:gd name="adj" fmla="val 0"/>
            </a:avLst>
          </a:prstGeom>
          <a:noFill/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4" name="Rectángulo 3">
            <a:extLst>
              <a:ext uri="{FF2B5EF4-FFF2-40B4-BE49-F238E27FC236}">
                <a16:creationId xmlns:a16="http://schemas.microsoft.com/office/drawing/2014/main" id="{2AFB77A1-E7B9-4F47-9144-3CC7BDF7EE3D}"/>
              </a:ext>
            </a:extLst>
          </p:cNvPr>
          <p:cNvSpPr/>
          <p:nvPr/>
        </p:nvSpPr>
        <p:spPr>
          <a:xfrm>
            <a:off x="440504" y="1056234"/>
            <a:ext cx="1021080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N.º Pedido</a:t>
            </a:r>
            <a:endParaRPr lang="es-CL" dirty="0">
              <a:effectLst/>
              <a:latin typeface="Akazan Lt" panose="02000506020000020003" pitchFamily="2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5" name="Rectángulo: esquinas redondeadas 4">
            <a:extLst>
              <a:ext uri="{FF2B5EF4-FFF2-40B4-BE49-F238E27FC236}">
                <a16:creationId xmlns:a16="http://schemas.microsoft.com/office/drawing/2014/main" id="{2842A9BB-0E44-4F1E-97DD-EF7322732B51}"/>
              </a:ext>
            </a:extLst>
          </p:cNvPr>
          <p:cNvSpPr/>
          <p:nvPr/>
        </p:nvSpPr>
        <p:spPr>
          <a:xfrm>
            <a:off x="3675604" y="1142059"/>
            <a:ext cx="1021080" cy="217998"/>
          </a:xfrm>
          <a:prstGeom prst="roundRect">
            <a:avLst>
              <a:gd name="adj" fmla="val 0"/>
            </a:avLst>
          </a:prstGeom>
          <a:noFill/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6" name="Rectángulo 5">
            <a:extLst>
              <a:ext uri="{FF2B5EF4-FFF2-40B4-BE49-F238E27FC236}">
                <a16:creationId xmlns:a16="http://schemas.microsoft.com/office/drawing/2014/main" id="{7F3D37A6-278E-4B2C-8776-6E7C1A84784E}"/>
              </a:ext>
            </a:extLst>
          </p:cNvPr>
          <p:cNvSpPr/>
          <p:nvPr/>
        </p:nvSpPr>
        <p:spPr>
          <a:xfrm>
            <a:off x="3079506" y="1063864"/>
            <a:ext cx="1021080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Fecha</a:t>
            </a:r>
          </a:p>
        </p:txBody>
      </p:sp>
      <p:grpSp>
        <p:nvGrpSpPr>
          <p:cNvPr id="17" name="Grupo 16">
            <a:extLst>
              <a:ext uri="{FF2B5EF4-FFF2-40B4-BE49-F238E27FC236}">
                <a16:creationId xmlns:a16="http://schemas.microsoft.com/office/drawing/2014/main" id="{A1221EF0-FDFE-48C3-A647-6370BEFC3A9F}"/>
              </a:ext>
            </a:extLst>
          </p:cNvPr>
          <p:cNvGrpSpPr/>
          <p:nvPr/>
        </p:nvGrpSpPr>
        <p:grpSpPr>
          <a:xfrm>
            <a:off x="428996" y="1535416"/>
            <a:ext cx="4190338" cy="715275"/>
            <a:chOff x="461175" y="1120552"/>
            <a:chExt cx="4190338" cy="715275"/>
          </a:xfrm>
        </p:grpSpPr>
        <p:sp>
          <p:nvSpPr>
            <p:cNvPr id="8" name="Rectángulo 7">
              <a:extLst>
                <a:ext uri="{FF2B5EF4-FFF2-40B4-BE49-F238E27FC236}">
                  <a16:creationId xmlns:a16="http://schemas.microsoft.com/office/drawing/2014/main" id="{9A52EE84-0DE8-4F26-AD5E-3CE20593F425}"/>
                </a:ext>
              </a:extLst>
            </p:cNvPr>
            <p:cNvSpPr/>
            <p:nvPr/>
          </p:nvSpPr>
          <p:spPr>
            <a:xfrm>
              <a:off x="477077" y="1120552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Cliente: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" name="Rectángulo 8">
              <a:extLst>
                <a:ext uri="{FF2B5EF4-FFF2-40B4-BE49-F238E27FC236}">
                  <a16:creationId xmlns:a16="http://schemas.microsoft.com/office/drawing/2014/main" id="{0293D1B7-439B-4947-A5F0-41627F3784A1}"/>
                </a:ext>
              </a:extLst>
            </p:cNvPr>
            <p:cNvSpPr/>
            <p:nvPr/>
          </p:nvSpPr>
          <p:spPr>
            <a:xfrm>
              <a:off x="461175" y="1452518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Teléfono: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10" name="Rectángulo 9">
              <a:extLst>
                <a:ext uri="{FF2B5EF4-FFF2-40B4-BE49-F238E27FC236}">
                  <a16:creationId xmlns:a16="http://schemas.microsoft.com/office/drawing/2014/main" id="{18CEE0AE-BC72-4F64-89A2-783C42213717}"/>
                </a:ext>
              </a:extLst>
            </p:cNvPr>
            <p:cNvSpPr/>
            <p:nvPr/>
          </p:nvSpPr>
          <p:spPr>
            <a:xfrm>
              <a:off x="2542395" y="1460468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Celular: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12" name="Conector recto 11">
              <a:extLst>
                <a:ext uri="{FF2B5EF4-FFF2-40B4-BE49-F238E27FC236}">
                  <a16:creationId xmlns:a16="http://schemas.microsoft.com/office/drawing/2014/main" id="{44FD2E21-B38E-48E6-8AF0-3E3DE6E69487}"/>
                </a:ext>
              </a:extLst>
            </p:cNvPr>
            <p:cNvCxnSpPr/>
            <p:nvPr/>
          </p:nvCxnSpPr>
          <p:spPr>
            <a:xfrm>
              <a:off x="1089328" y="1380954"/>
              <a:ext cx="3562185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Conector recto 12">
              <a:extLst>
                <a:ext uri="{FF2B5EF4-FFF2-40B4-BE49-F238E27FC236}">
                  <a16:creationId xmlns:a16="http://schemas.microsoft.com/office/drawing/2014/main" id="{FF0615F5-297B-42CC-9227-B689F664423A}"/>
                </a:ext>
              </a:extLst>
            </p:cNvPr>
            <p:cNvCxnSpPr>
              <a:cxnSpLocks/>
            </p:cNvCxnSpPr>
            <p:nvPr/>
          </p:nvCxnSpPr>
          <p:spPr>
            <a:xfrm>
              <a:off x="1194019" y="1700333"/>
              <a:ext cx="1348376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" name="Conector recto 14">
              <a:extLst>
                <a:ext uri="{FF2B5EF4-FFF2-40B4-BE49-F238E27FC236}">
                  <a16:creationId xmlns:a16="http://schemas.microsoft.com/office/drawing/2014/main" id="{BD48C7B8-5CAC-4F82-9216-C8AB344C1EF2}"/>
                </a:ext>
              </a:extLst>
            </p:cNvPr>
            <p:cNvCxnSpPr>
              <a:cxnSpLocks/>
            </p:cNvCxnSpPr>
            <p:nvPr/>
          </p:nvCxnSpPr>
          <p:spPr>
            <a:xfrm>
              <a:off x="3228230" y="1700333"/>
              <a:ext cx="1423283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7" name="Grupo 26">
            <a:extLst>
              <a:ext uri="{FF2B5EF4-FFF2-40B4-BE49-F238E27FC236}">
                <a16:creationId xmlns:a16="http://schemas.microsoft.com/office/drawing/2014/main" id="{D011FB4B-7475-4BE9-A358-6DA41A8D12AD}"/>
              </a:ext>
            </a:extLst>
          </p:cNvPr>
          <p:cNvGrpSpPr/>
          <p:nvPr/>
        </p:nvGrpSpPr>
        <p:grpSpPr>
          <a:xfrm>
            <a:off x="899417" y="2332501"/>
            <a:ext cx="3359980" cy="319046"/>
            <a:chOff x="864702" y="1908569"/>
            <a:chExt cx="3359980" cy="319046"/>
          </a:xfrm>
        </p:grpSpPr>
        <p:sp>
          <p:nvSpPr>
            <p:cNvPr id="19" name="Rectángulo: esquinas redondeadas 18">
              <a:extLst>
                <a:ext uri="{FF2B5EF4-FFF2-40B4-BE49-F238E27FC236}">
                  <a16:creationId xmlns:a16="http://schemas.microsoft.com/office/drawing/2014/main" id="{90C1F828-0023-4BD0-AE55-1A1D3BABD5CA}"/>
                </a:ext>
              </a:extLst>
            </p:cNvPr>
            <p:cNvSpPr/>
            <p:nvPr/>
          </p:nvSpPr>
          <p:spPr>
            <a:xfrm>
              <a:off x="888509" y="1931042"/>
              <a:ext cx="3336173" cy="267576"/>
            </a:xfrm>
            <a:prstGeom prst="roundRect">
              <a:avLst>
                <a:gd name="adj" fmla="val 3808"/>
              </a:avLst>
            </a:prstGeom>
            <a:solidFill>
              <a:srgbClr val="E5EBF7"/>
            </a:solidFill>
            <a:ln w="6350"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20" name="Rectángulo 19">
              <a:extLst>
                <a:ext uri="{FF2B5EF4-FFF2-40B4-BE49-F238E27FC236}">
                  <a16:creationId xmlns:a16="http://schemas.microsoft.com/office/drawing/2014/main" id="{56986F0A-658A-4DCF-8EF6-0F185C7C5060}"/>
                </a:ext>
              </a:extLst>
            </p:cNvPr>
            <p:cNvSpPr/>
            <p:nvPr/>
          </p:nvSpPr>
          <p:spPr>
            <a:xfrm>
              <a:off x="864702" y="1910995"/>
              <a:ext cx="140708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Tipo de Servicio: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21" name="Rectángulo 20">
              <a:extLst>
                <a:ext uri="{FF2B5EF4-FFF2-40B4-BE49-F238E27FC236}">
                  <a16:creationId xmlns:a16="http://schemas.microsoft.com/office/drawing/2014/main" id="{6492D76D-BD6D-4616-9DE0-599FC92A6658}"/>
                </a:ext>
              </a:extLst>
            </p:cNvPr>
            <p:cNvSpPr/>
            <p:nvPr/>
          </p:nvSpPr>
          <p:spPr>
            <a:xfrm>
              <a:off x="1993616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2" name="Rectángulo 21">
              <a:extLst>
                <a:ext uri="{FF2B5EF4-FFF2-40B4-BE49-F238E27FC236}">
                  <a16:creationId xmlns:a16="http://schemas.microsoft.com/office/drawing/2014/main" id="{BE82BD38-E445-4696-A0AB-597A418C5665}"/>
                </a:ext>
              </a:extLst>
            </p:cNvPr>
            <p:cNvSpPr/>
            <p:nvPr/>
          </p:nvSpPr>
          <p:spPr>
            <a:xfrm>
              <a:off x="2072635" y="1908569"/>
              <a:ext cx="654616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Costura</a:t>
              </a:r>
            </a:p>
          </p:txBody>
        </p:sp>
        <p:sp>
          <p:nvSpPr>
            <p:cNvPr id="23" name="Rectángulo 22">
              <a:extLst>
                <a:ext uri="{FF2B5EF4-FFF2-40B4-BE49-F238E27FC236}">
                  <a16:creationId xmlns:a16="http://schemas.microsoft.com/office/drawing/2014/main" id="{68F4B250-3831-418F-BFC4-D431DBC2CA70}"/>
                </a:ext>
              </a:extLst>
            </p:cNvPr>
            <p:cNvSpPr/>
            <p:nvPr/>
          </p:nvSpPr>
          <p:spPr>
            <a:xfrm>
              <a:off x="2660329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4" name="Rectángulo 23">
              <a:extLst>
                <a:ext uri="{FF2B5EF4-FFF2-40B4-BE49-F238E27FC236}">
                  <a16:creationId xmlns:a16="http://schemas.microsoft.com/office/drawing/2014/main" id="{4AA89D6B-DBBA-402D-AEBE-71E144A67F00}"/>
                </a:ext>
              </a:extLst>
            </p:cNvPr>
            <p:cNvSpPr/>
            <p:nvPr/>
          </p:nvSpPr>
          <p:spPr>
            <a:xfrm>
              <a:off x="2750460" y="1915094"/>
              <a:ext cx="81676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Confección</a:t>
              </a:r>
            </a:p>
          </p:txBody>
        </p:sp>
        <p:sp>
          <p:nvSpPr>
            <p:cNvPr id="25" name="Rectángulo 24">
              <a:extLst>
                <a:ext uri="{FF2B5EF4-FFF2-40B4-BE49-F238E27FC236}">
                  <a16:creationId xmlns:a16="http://schemas.microsoft.com/office/drawing/2014/main" id="{E35C0224-B0B5-4F53-8A83-F99AB3741D53}"/>
                </a:ext>
              </a:extLst>
            </p:cNvPr>
            <p:cNvSpPr/>
            <p:nvPr/>
          </p:nvSpPr>
          <p:spPr>
            <a:xfrm>
              <a:off x="3522045" y="2000787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6" name="Rectángulo 25">
              <a:extLst>
                <a:ext uri="{FF2B5EF4-FFF2-40B4-BE49-F238E27FC236}">
                  <a16:creationId xmlns:a16="http://schemas.microsoft.com/office/drawing/2014/main" id="{6D0BC1E9-E235-4F61-AC23-ACA0B4CF88CA}"/>
                </a:ext>
              </a:extLst>
            </p:cNvPr>
            <p:cNvSpPr/>
            <p:nvPr/>
          </p:nvSpPr>
          <p:spPr>
            <a:xfrm>
              <a:off x="3612029" y="1915094"/>
              <a:ext cx="552402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Otros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sp>
        <p:nvSpPr>
          <p:cNvPr id="28" name="Rectángulo 27">
            <a:extLst>
              <a:ext uri="{FF2B5EF4-FFF2-40B4-BE49-F238E27FC236}">
                <a16:creationId xmlns:a16="http://schemas.microsoft.com/office/drawing/2014/main" id="{68588BD4-AE96-4CF9-9C4B-24A6D79FE99D}"/>
              </a:ext>
            </a:extLst>
          </p:cNvPr>
          <p:cNvSpPr/>
          <p:nvPr/>
        </p:nvSpPr>
        <p:spPr>
          <a:xfrm>
            <a:off x="354701" y="2633649"/>
            <a:ext cx="2183733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Descripción del Servicio:</a:t>
            </a:r>
            <a:endParaRPr lang="es-CL" dirty="0">
              <a:effectLst/>
              <a:latin typeface="Akazan Lt" panose="02000506020000020003" pitchFamily="2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pic>
        <p:nvPicPr>
          <p:cNvPr id="30" name="Imagen 29">
            <a:extLst>
              <a:ext uri="{FF2B5EF4-FFF2-40B4-BE49-F238E27FC236}">
                <a16:creationId xmlns:a16="http://schemas.microsoft.com/office/drawing/2014/main" id="{3E931A31-DC47-4A40-8DA9-8FC83A9306DD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203" t="66278" r="8673" b="23449"/>
          <a:stretch/>
        </p:blipFill>
        <p:spPr>
          <a:xfrm>
            <a:off x="440505" y="2944813"/>
            <a:ext cx="4301657" cy="738769"/>
          </a:xfrm>
          <a:prstGeom prst="rect">
            <a:avLst/>
          </a:prstGeom>
        </p:spPr>
      </p:pic>
      <p:grpSp>
        <p:nvGrpSpPr>
          <p:cNvPr id="76" name="Grupo 75">
            <a:extLst>
              <a:ext uri="{FF2B5EF4-FFF2-40B4-BE49-F238E27FC236}">
                <a16:creationId xmlns:a16="http://schemas.microsoft.com/office/drawing/2014/main" id="{EBD2F4EC-A8BF-4680-A871-AD5F1ACFA33A}"/>
              </a:ext>
            </a:extLst>
          </p:cNvPr>
          <p:cNvGrpSpPr/>
          <p:nvPr/>
        </p:nvGrpSpPr>
        <p:grpSpPr>
          <a:xfrm>
            <a:off x="513147" y="3825721"/>
            <a:ext cx="4187950" cy="1277269"/>
            <a:chOff x="425691" y="4023521"/>
            <a:chExt cx="4187950" cy="1277269"/>
          </a:xfrm>
        </p:grpSpPr>
        <p:sp>
          <p:nvSpPr>
            <p:cNvPr id="39" name="Rectángulo 38">
              <a:extLst>
                <a:ext uri="{FF2B5EF4-FFF2-40B4-BE49-F238E27FC236}">
                  <a16:creationId xmlns:a16="http://schemas.microsoft.com/office/drawing/2014/main" id="{02E4A93C-8F9C-4884-B2B6-80528735D3E3}"/>
                </a:ext>
              </a:extLst>
            </p:cNvPr>
            <p:cNvSpPr/>
            <p:nvPr/>
          </p:nvSpPr>
          <p:spPr>
            <a:xfrm>
              <a:off x="425691" y="4023521"/>
              <a:ext cx="118105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Ficha de Medidas</a:t>
              </a:r>
            </a:p>
          </p:txBody>
        </p:sp>
        <p:sp>
          <p:nvSpPr>
            <p:cNvPr id="41" name="Rectángulo 40">
              <a:extLst>
                <a:ext uri="{FF2B5EF4-FFF2-40B4-BE49-F238E27FC236}">
                  <a16:creationId xmlns:a16="http://schemas.microsoft.com/office/drawing/2014/main" id="{92B9E128-7B4C-45E7-9BA8-B9EA85687B92}"/>
                </a:ext>
              </a:extLst>
            </p:cNvPr>
            <p:cNvSpPr/>
            <p:nvPr/>
          </p:nvSpPr>
          <p:spPr>
            <a:xfrm>
              <a:off x="754528" y="4254831"/>
              <a:ext cx="66475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H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ombros</a:t>
              </a:r>
            </a:p>
          </p:txBody>
        </p:sp>
        <p:grpSp>
          <p:nvGrpSpPr>
            <p:cNvPr id="53" name="Grupo 52">
              <a:extLst>
                <a:ext uri="{FF2B5EF4-FFF2-40B4-BE49-F238E27FC236}">
                  <a16:creationId xmlns:a16="http://schemas.microsoft.com/office/drawing/2014/main" id="{F280F20A-CEEA-4B75-946C-268CF551042A}"/>
                </a:ext>
              </a:extLst>
            </p:cNvPr>
            <p:cNvGrpSpPr/>
            <p:nvPr/>
          </p:nvGrpSpPr>
          <p:grpSpPr>
            <a:xfrm>
              <a:off x="499785" y="4324233"/>
              <a:ext cx="319496" cy="903494"/>
              <a:chOff x="499785" y="4324233"/>
              <a:chExt cx="319496" cy="903494"/>
            </a:xfrm>
          </p:grpSpPr>
          <p:sp>
            <p:nvSpPr>
              <p:cNvPr id="40" name="Rectángulo 39">
                <a:extLst>
                  <a:ext uri="{FF2B5EF4-FFF2-40B4-BE49-F238E27FC236}">
                    <a16:creationId xmlns:a16="http://schemas.microsoft.com/office/drawing/2014/main" id="{E47B04F6-4E0C-443A-9D7F-51CC3A6E8167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 dirty="0"/>
              </a:p>
            </p:txBody>
          </p:sp>
          <p:sp>
            <p:nvSpPr>
              <p:cNvPr id="42" name="Rectángulo 41">
                <a:extLst>
                  <a:ext uri="{FF2B5EF4-FFF2-40B4-BE49-F238E27FC236}">
                    <a16:creationId xmlns:a16="http://schemas.microsoft.com/office/drawing/2014/main" id="{E0D8D7D1-E8A9-477D-BB59-7D4037A10AD8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3" name="Rectángulo 42">
                <a:extLst>
                  <a:ext uri="{FF2B5EF4-FFF2-40B4-BE49-F238E27FC236}">
                    <a16:creationId xmlns:a16="http://schemas.microsoft.com/office/drawing/2014/main" id="{F11EEA12-BB2F-4295-96AC-15AABB2EB594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4" name="Rectángulo 43">
                <a:extLst>
                  <a:ext uri="{FF2B5EF4-FFF2-40B4-BE49-F238E27FC236}">
                    <a16:creationId xmlns:a16="http://schemas.microsoft.com/office/drawing/2014/main" id="{4CA8619C-54F1-4E1B-8AD0-2AB97850AF39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5" name="Rectángulo 44">
                <a:extLst>
                  <a:ext uri="{FF2B5EF4-FFF2-40B4-BE49-F238E27FC236}">
                    <a16:creationId xmlns:a16="http://schemas.microsoft.com/office/drawing/2014/main" id="{A892E23F-412E-4C2B-BF07-19DEFB875F6D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48" name="Rectángulo 47">
              <a:extLst>
                <a:ext uri="{FF2B5EF4-FFF2-40B4-BE49-F238E27FC236}">
                  <a16:creationId xmlns:a16="http://schemas.microsoft.com/office/drawing/2014/main" id="{F61B7A8A-9FD8-4CD0-98C1-D19A7D442815}"/>
                </a:ext>
              </a:extLst>
            </p:cNvPr>
            <p:cNvSpPr/>
            <p:nvPr/>
          </p:nvSpPr>
          <p:spPr>
            <a:xfrm>
              <a:off x="754528" y="4446790"/>
              <a:ext cx="66475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Busto</a:t>
              </a:r>
            </a:p>
          </p:txBody>
        </p:sp>
        <p:sp>
          <p:nvSpPr>
            <p:cNvPr id="49" name="Rectángulo 48">
              <a:extLst>
                <a:ext uri="{FF2B5EF4-FFF2-40B4-BE49-F238E27FC236}">
                  <a16:creationId xmlns:a16="http://schemas.microsoft.com/office/drawing/2014/main" id="{CB2C72A1-AB47-4A03-B163-24BB2C1F201C}"/>
                </a:ext>
              </a:extLst>
            </p:cNvPr>
            <p:cNvSpPr/>
            <p:nvPr/>
          </p:nvSpPr>
          <p:spPr>
            <a:xfrm>
              <a:off x="754528" y="4627222"/>
              <a:ext cx="934027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Larg</a:t>
              </a: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 Espalda</a:t>
              </a:r>
            </a:p>
          </p:txBody>
        </p:sp>
        <p:sp>
          <p:nvSpPr>
            <p:cNvPr id="50" name="Rectángulo 49">
              <a:extLst>
                <a:ext uri="{FF2B5EF4-FFF2-40B4-BE49-F238E27FC236}">
                  <a16:creationId xmlns:a16="http://schemas.microsoft.com/office/drawing/2014/main" id="{C5BC14CB-F47E-4D58-8F68-DDE41F381913}"/>
                </a:ext>
              </a:extLst>
            </p:cNvPr>
            <p:cNvSpPr/>
            <p:nvPr/>
          </p:nvSpPr>
          <p:spPr>
            <a:xfrm>
              <a:off x="754528" y="4819750"/>
              <a:ext cx="934027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Busto</a:t>
              </a:r>
            </a:p>
          </p:txBody>
        </p:sp>
        <p:sp>
          <p:nvSpPr>
            <p:cNvPr id="52" name="Rectángulo 51">
              <a:extLst>
                <a:ext uri="{FF2B5EF4-FFF2-40B4-BE49-F238E27FC236}">
                  <a16:creationId xmlns:a16="http://schemas.microsoft.com/office/drawing/2014/main" id="{39884370-F146-4FD9-9DE4-63D0F5CF1CFD}"/>
                </a:ext>
              </a:extLst>
            </p:cNvPr>
            <p:cNvSpPr/>
            <p:nvPr/>
          </p:nvSpPr>
          <p:spPr>
            <a:xfrm>
              <a:off x="763644" y="5019073"/>
              <a:ext cx="54205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</a:t>
              </a:r>
            </a:p>
          </p:txBody>
        </p:sp>
        <p:grpSp>
          <p:nvGrpSpPr>
            <p:cNvPr id="54" name="Grupo 53">
              <a:extLst>
                <a:ext uri="{FF2B5EF4-FFF2-40B4-BE49-F238E27FC236}">
                  <a16:creationId xmlns:a16="http://schemas.microsoft.com/office/drawing/2014/main" id="{899D3852-9FE5-4802-ABAC-63F149199D1B}"/>
                </a:ext>
              </a:extLst>
            </p:cNvPr>
            <p:cNvGrpSpPr/>
            <p:nvPr/>
          </p:nvGrpSpPr>
          <p:grpSpPr>
            <a:xfrm>
              <a:off x="1603520" y="4324233"/>
              <a:ext cx="319496" cy="903494"/>
              <a:chOff x="499785" y="4324233"/>
              <a:chExt cx="319496" cy="903494"/>
            </a:xfrm>
          </p:grpSpPr>
          <p:sp>
            <p:nvSpPr>
              <p:cNvPr id="55" name="Rectángulo 54">
                <a:extLst>
                  <a:ext uri="{FF2B5EF4-FFF2-40B4-BE49-F238E27FC236}">
                    <a16:creationId xmlns:a16="http://schemas.microsoft.com/office/drawing/2014/main" id="{B9500116-F8A0-4B60-A41D-DDA61DAD96E1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6" name="Rectángulo 55">
                <a:extLst>
                  <a:ext uri="{FF2B5EF4-FFF2-40B4-BE49-F238E27FC236}">
                    <a16:creationId xmlns:a16="http://schemas.microsoft.com/office/drawing/2014/main" id="{32936542-49CC-49B3-82EB-7BF61A120F45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7" name="Rectángulo 56">
                <a:extLst>
                  <a:ext uri="{FF2B5EF4-FFF2-40B4-BE49-F238E27FC236}">
                    <a16:creationId xmlns:a16="http://schemas.microsoft.com/office/drawing/2014/main" id="{8750774D-2064-4D64-A3A9-4DF20C839018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8" name="Rectángulo 57">
                <a:extLst>
                  <a:ext uri="{FF2B5EF4-FFF2-40B4-BE49-F238E27FC236}">
                    <a16:creationId xmlns:a16="http://schemas.microsoft.com/office/drawing/2014/main" id="{83283F80-022F-44A8-A5C5-F600B41761E0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9" name="Rectángulo 58">
                <a:extLst>
                  <a:ext uri="{FF2B5EF4-FFF2-40B4-BE49-F238E27FC236}">
                    <a16:creationId xmlns:a16="http://schemas.microsoft.com/office/drawing/2014/main" id="{B3B65F57-430F-44F5-B56A-77EC86B78C32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60" name="Rectángulo 59">
              <a:extLst>
                <a:ext uri="{FF2B5EF4-FFF2-40B4-BE49-F238E27FC236}">
                  <a16:creationId xmlns:a16="http://schemas.microsoft.com/office/drawing/2014/main" id="{6466DA8E-C652-4658-9DE6-CC4010FF4254}"/>
                </a:ext>
              </a:extLst>
            </p:cNvPr>
            <p:cNvSpPr/>
            <p:nvPr/>
          </p:nvSpPr>
          <p:spPr>
            <a:xfrm>
              <a:off x="1857045" y="4249221"/>
              <a:ext cx="140225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Frente </a:t>
              </a:r>
            </a:p>
          </p:txBody>
        </p:sp>
        <p:sp>
          <p:nvSpPr>
            <p:cNvPr id="61" name="Rectángulo 60">
              <a:extLst>
                <a:ext uri="{FF2B5EF4-FFF2-40B4-BE49-F238E27FC236}">
                  <a16:creationId xmlns:a16="http://schemas.microsoft.com/office/drawing/2014/main" id="{31371062-0AD6-4B71-A228-5A8B2CD3F31E}"/>
                </a:ext>
              </a:extLst>
            </p:cNvPr>
            <p:cNvSpPr/>
            <p:nvPr/>
          </p:nvSpPr>
          <p:spPr>
            <a:xfrm>
              <a:off x="1857045" y="4448480"/>
              <a:ext cx="1327750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Costado</a:t>
              </a:r>
            </a:p>
          </p:txBody>
        </p:sp>
        <p:sp>
          <p:nvSpPr>
            <p:cNvPr id="62" name="Rectángulo 61">
              <a:extLst>
                <a:ext uri="{FF2B5EF4-FFF2-40B4-BE49-F238E27FC236}">
                  <a16:creationId xmlns:a16="http://schemas.microsoft.com/office/drawing/2014/main" id="{5A4E51EF-8D78-4EC7-9B0F-BE0BEA9BB197}"/>
                </a:ext>
              </a:extLst>
            </p:cNvPr>
            <p:cNvSpPr/>
            <p:nvPr/>
          </p:nvSpPr>
          <p:spPr>
            <a:xfrm>
              <a:off x="1867696" y="4627222"/>
              <a:ext cx="60857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Cadera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63" name="Rectángulo 62">
              <a:extLst>
                <a:ext uri="{FF2B5EF4-FFF2-40B4-BE49-F238E27FC236}">
                  <a16:creationId xmlns:a16="http://schemas.microsoft.com/office/drawing/2014/main" id="{14010947-628E-4464-9589-CBFF26BCD86C}"/>
                </a:ext>
              </a:extLst>
            </p:cNvPr>
            <p:cNvSpPr/>
            <p:nvPr/>
          </p:nvSpPr>
          <p:spPr>
            <a:xfrm>
              <a:off x="1867696" y="4813319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Rodilla</a:t>
              </a:r>
            </a:p>
          </p:txBody>
        </p:sp>
        <p:sp>
          <p:nvSpPr>
            <p:cNvPr id="64" name="Rectángulo 63">
              <a:extLst>
                <a:ext uri="{FF2B5EF4-FFF2-40B4-BE49-F238E27FC236}">
                  <a16:creationId xmlns:a16="http://schemas.microsoft.com/office/drawing/2014/main" id="{B9F5A617-31DA-4B42-AA9F-20464752E28F}"/>
                </a:ext>
              </a:extLst>
            </p:cNvPr>
            <p:cNvSpPr/>
            <p:nvPr/>
          </p:nvSpPr>
          <p:spPr>
            <a:xfrm>
              <a:off x="1862655" y="5016100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Rodilla</a:t>
              </a:r>
            </a:p>
          </p:txBody>
        </p:sp>
        <p:grpSp>
          <p:nvGrpSpPr>
            <p:cNvPr id="65" name="Grupo 64">
              <a:extLst>
                <a:ext uri="{FF2B5EF4-FFF2-40B4-BE49-F238E27FC236}">
                  <a16:creationId xmlns:a16="http://schemas.microsoft.com/office/drawing/2014/main" id="{320CD5EF-93F7-494C-8D7A-6A0B8DEABED7}"/>
                </a:ext>
              </a:extLst>
            </p:cNvPr>
            <p:cNvGrpSpPr/>
            <p:nvPr/>
          </p:nvGrpSpPr>
          <p:grpSpPr>
            <a:xfrm>
              <a:off x="3122565" y="4330398"/>
              <a:ext cx="319496" cy="903494"/>
              <a:chOff x="499785" y="4324233"/>
              <a:chExt cx="319496" cy="903494"/>
            </a:xfrm>
          </p:grpSpPr>
          <p:sp>
            <p:nvSpPr>
              <p:cNvPr id="66" name="Rectángulo 65">
                <a:extLst>
                  <a:ext uri="{FF2B5EF4-FFF2-40B4-BE49-F238E27FC236}">
                    <a16:creationId xmlns:a16="http://schemas.microsoft.com/office/drawing/2014/main" id="{F5AFC7C4-3C8D-4234-9F99-591641CB149C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7" name="Rectángulo 66">
                <a:extLst>
                  <a:ext uri="{FF2B5EF4-FFF2-40B4-BE49-F238E27FC236}">
                    <a16:creationId xmlns:a16="http://schemas.microsoft.com/office/drawing/2014/main" id="{672EC4D9-7968-40EF-8E37-0AB1B0B57B4D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8" name="Rectángulo 67">
                <a:extLst>
                  <a:ext uri="{FF2B5EF4-FFF2-40B4-BE49-F238E27FC236}">
                    <a16:creationId xmlns:a16="http://schemas.microsoft.com/office/drawing/2014/main" id="{79992F34-89A5-437A-A008-60DF00CD58FB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9" name="Rectángulo 68">
                <a:extLst>
                  <a:ext uri="{FF2B5EF4-FFF2-40B4-BE49-F238E27FC236}">
                    <a16:creationId xmlns:a16="http://schemas.microsoft.com/office/drawing/2014/main" id="{5A44A7C8-1EF2-4BA3-A253-805C71A8205A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70" name="Rectángulo 69">
                <a:extLst>
                  <a:ext uri="{FF2B5EF4-FFF2-40B4-BE49-F238E27FC236}">
                    <a16:creationId xmlns:a16="http://schemas.microsoft.com/office/drawing/2014/main" id="{9FCEB1F4-D108-40F4-9C61-46A7811EF12A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71" name="Rectángulo 70">
              <a:extLst>
                <a:ext uri="{FF2B5EF4-FFF2-40B4-BE49-F238E27FC236}">
                  <a16:creationId xmlns:a16="http://schemas.microsoft.com/office/drawing/2014/main" id="{7667203C-F86F-4632-8695-E8C8F777376B}"/>
                </a:ext>
              </a:extLst>
            </p:cNvPr>
            <p:cNvSpPr/>
            <p:nvPr/>
          </p:nvSpPr>
          <p:spPr>
            <a:xfrm>
              <a:off x="3391445" y="4257235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Pantalones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2" name="Rectángulo 71">
              <a:extLst>
                <a:ext uri="{FF2B5EF4-FFF2-40B4-BE49-F238E27FC236}">
                  <a16:creationId xmlns:a16="http://schemas.microsoft.com/office/drawing/2014/main" id="{58BFB19A-50EB-45F1-A3CE-85D479F6FF63}"/>
                </a:ext>
              </a:extLst>
            </p:cNvPr>
            <p:cNvSpPr/>
            <p:nvPr/>
          </p:nvSpPr>
          <p:spPr>
            <a:xfrm>
              <a:off x="3392643" y="4443247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Falda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3" name="Rectángulo 72">
              <a:extLst>
                <a:ext uri="{FF2B5EF4-FFF2-40B4-BE49-F238E27FC236}">
                  <a16:creationId xmlns:a16="http://schemas.microsoft.com/office/drawing/2014/main" id="{1D61C0AB-6E23-4955-B604-F5425931A240}"/>
                </a:ext>
              </a:extLst>
            </p:cNvPr>
            <p:cNvSpPr/>
            <p:nvPr/>
          </p:nvSpPr>
          <p:spPr>
            <a:xfrm>
              <a:off x="3388231" y="4632248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Brazos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4" name="Rectángulo 73">
              <a:extLst>
                <a:ext uri="{FF2B5EF4-FFF2-40B4-BE49-F238E27FC236}">
                  <a16:creationId xmlns:a16="http://schemas.microsoft.com/office/drawing/2014/main" id="{82FFD66E-2E43-472B-9751-82F25D60E63F}"/>
                </a:ext>
              </a:extLst>
            </p:cNvPr>
            <p:cNvSpPr/>
            <p:nvPr/>
          </p:nvSpPr>
          <p:spPr>
            <a:xfrm>
              <a:off x="3391445" y="4824776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Brazos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5" name="Rectángulo 74">
              <a:extLst>
                <a:ext uri="{FF2B5EF4-FFF2-40B4-BE49-F238E27FC236}">
                  <a16:creationId xmlns:a16="http://schemas.microsoft.com/office/drawing/2014/main" id="{567DC8AA-44AB-4858-80A5-59093DB9B205}"/>
                </a:ext>
              </a:extLst>
            </p:cNvPr>
            <p:cNvSpPr/>
            <p:nvPr/>
          </p:nvSpPr>
          <p:spPr>
            <a:xfrm>
              <a:off x="3392014" y="5019687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Puños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77" name="Grupo 76">
            <a:extLst>
              <a:ext uri="{FF2B5EF4-FFF2-40B4-BE49-F238E27FC236}">
                <a16:creationId xmlns:a16="http://schemas.microsoft.com/office/drawing/2014/main" id="{E1C409F8-653D-4D9B-BD5A-C6F51AAA093A}"/>
              </a:ext>
            </a:extLst>
          </p:cNvPr>
          <p:cNvGrpSpPr/>
          <p:nvPr/>
        </p:nvGrpSpPr>
        <p:grpSpPr>
          <a:xfrm>
            <a:off x="827247" y="5284367"/>
            <a:ext cx="3869438" cy="314947"/>
            <a:chOff x="846774" y="1908569"/>
            <a:chExt cx="3869438" cy="314947"/>
          </a:xfrm>
        </p:grpSpPr>
        <p:sp>
          <p:nvSpPr>
            <p:cNvPr id="78" name="Rectángulo: esquinas redondeadas 77">
              <a:extLst>
                <a:ext uri="{FF2B5EF4-FFF2-40B4-BE49-F238E27FC236}">
                  <a16:creationId xmlns:a16="http://schemas.microsoft.com/office/drawing/2014/main" id="{2060D2E5-A165-4593-B293-BEB07BBA723F}"/>
                </a:ext>
              </a:extLst>
            </p:cNvPr>
            <p:cNvSpPr/>
            <p:nvPr/>
          </p:nvSpPr>
          <p:spPr>
            <a:xfrm>
              <a:off x="888509" y="1931042"/>
              <a:ext cx="3548063" cy="267576"/>
            </a:xfrm>
            <a:prstGeom prst="roundRect">
              <a:avLst>
                <a:gd name="adj" fmla="val 3808"/>
              </a:avLst>
            </a:prstGeom>
            <a:solidFill>
              <a:srgbClr val="E5EBF7"/>
            </a:solidFill>
            <a:ln w="6350"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79" name="Rectángulo 78">
              <a:extLst>
                <a:ext uri="{FF2B5EF4-FFF2-40B4-BE49-F238E27FC236}">
                  <a16:creationId xmlns:a16="http://schemas.microsoft.com/office/drawing/2014/main" id="{E7877A37-7626-4D32-BC91-E7815A0457B0}"/>
                </a:ext>
              </a:extLst>
            </p:cNvPr>
            <p:cNvSpPr/>
            <p:nvPr/>
          </p:nvSpPr>
          <p:spPr>
            <a:xfrm>
              <a:off x="846774" y="1910995"/>
              <a:ext cx="140708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Material Utilizado</a:t>
              </a:r>
            </a:p>
          </p:txBody>
        </p:sp>
        <p:sp>
          <p:nvSpPr>
            <p:cNvPr id="80" name="Rectángulo 79">
              <a:extLst>
                <a:ext uri="{FF2B5EF4-FFF2-40B4-BE49-F238E27FC236}">
                  <a16:creationId xmlns:a16="http://schemas.microsoft.com/office/drawing/2014/main" id="{EED52FFC-D234-4972-9362-CCA8BD8E1E1D}"/>
                </a:ext>
              </a:extLst>
            </p:cNvPr>
            <p:cNvSpPr/>
            <p:nvPr/>
          </p:nvSpPr>
          <p:spPr>
            <a:xfrm>
              <a:off x="1951784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81" name="Rectángulo 80">
              <a:extLst>
                <a:ext uri="{FF2B5EF4-FFF2-40B4-BE49-F238E27FC236}">
                  <a16:creationId xmlns:a16="http://schemas.microsoft.com/office/drawing/2014/main" id="{810D7B33-A378-48EE-81DB-D80ABF08CAFF}"/>
                </a:ext>
              </a:extLst>
            </p:cNvPr>
            <p:cNvSpPr/>
            <p:nvPr/>
          </p:nvSpPr>
          <p:spPr>
            <a:xfrm>
              <a:off x="2018850" y="1908569"/>
              <a:ext cx="1230415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Traído por cliente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82" name="Rectángulo 81">
              <a:extLst>
                <a:ext uri="{FF2B5EF4-FFF2-40B4-BE49-F238E27FC236}">
                  <a16:creationId xmlns:a16="http://schemas.microsoft.com/office/drawing/2014/main" id="{C6BA340D-8998-4AB9-89C7-B008C984CE74}"/>
                </a:ext>
              </a:extLst>
            </p:cNvPr>
            <p:cNvSpPr/>
            <p:nvPr/>
          </p:nvSpPr>
          <p:spPr>
            <a:xfrm>
              <a:off x="3114635" y="2000787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85" name="Rectángulo 84">
              <a:extLst>
                <a:ext uri="{FF2B5EF4-FFF2-40B4-BE49-F238E27FC236}">
                  <a16:creationId xmlns:a16="http://schemas.microsoft.com/office/drawing/2014/main" id="{E804BDC5-B8E3-4BEE-B9A1-7A7F9FE1772F}"/>
                </a:ext>
              </a:extLst>
            </p:cNvPr>
            <p:cNvSpPr/>
            <p:nvPr/>
          </p:nvSpPr>
          <p:spPr>
            <a:xfrm>
              <a:off x="3194974" y="1908569"/>
              <a:ext cx="152123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Comprado por uno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pic>
        <p:nvPicPr>
          <p:cNvPr id="86" name="Imagen 85">
            <a:extLst>
              <a:ext uri="{FF2B5EF4-FFF2-40B4-BE49-F238E27FC236}">
                <a16:creationId xmlns:a16="http://schemas.microsoft.com/office/drawing/2014/main" id="{5E40D706-1789-41B8-8B26-B918DFB9E15B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203" t="66278" r="8673" b="23356"/>
          <a:stretch/>
        </p:blipFill>
        <p:spPr>
          <a:xfrm>
            <a:off x="420002" y="5572807"/>
            <a:ext cx="4301657" cy="745544"/>
          </a:xfrm>
          <a:prstGeom prst="rect">
            <a:avLst/>
          </a:prstGeom>
        </p:spPr>
      </p:pic>
      <p:grpSp>
        <p:nvGrpSpPr>
          <p:cNvPr id="99" name="Grupo 98">
            <a:extLst>
              <a:ext uri="{FF2B5EF4-FFF2-40B4-BE49-F238E27FC236}">
                <a16:creationId xmlns:a16="http://schemas.microsoft.com/office/drawing/2014/main" id="{A495B0AB-2D8A-4029-A820-29583E476264}"/>
              </a:ext>
            </a:extLst>
          </p:cNvPr>
          <p:cNvGrpSpPr/>
          <p:nvPr/>
        </p:nvGrpSpPr>
        <p:grpSpPr>
          <a:xfrm>
            <a:off x="513886" y="6402346"/>
            <a:ext cx="4328637" cy="751470"/>
            <a:chOff x="507023" y="6357999"/>
            <a:chExt cx="4328637" cy="751470"/>
          </a:xfrm>
        </p:grpSpPr>
        <p:sp>
          <p:nvSpPr>
            <p:cNvPr id="88" name="Rectángulo 87">
              <a:extLst>
                <a:ext uri="{FF2B5EF4-FFF2-40B4-BE49-F238E27FC236}">
                  <a16:creationId xmlns:a16="http://schemas.microsoft.com/office/drawing/2014/main" id="{CABB359B-7FAA-4851-BFBB-C7E16CD1F9CA}"/>
                </a:ext>
              </a:extLst>
            </p:cNvPr>
            <p:cNvSpPr/>
            <p:nvPr/>
          </p:nvSpPr>
          <p:spPr>
            <a:xfrm>
              <a:off x="507023" y="6357999"/>
              <a:ext cx="1590222" cy="34394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6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Formas de Pago</a:t>
              </a:r>
              <a:endParaRPr lang="es-CL" sz="16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89" name="Rectángulo 88">
              <a:extLst>
                <a:ext uri="{FF2B5EF4-FFF2-40B4-BE49-F238E27FC236}">
                  <a16:creationId xmlns:a16="http://schemas.microsoft.com/office/drawing/2014/main" id="{5C3FB13F-67AB-4E67-B8DB-16F6AEF462D6}"/>
                </a:ext>
              </a:extLst>
            </p:cNvPr>
            <p:cNvSpPr/>
            <p:nvPr/>
          </p:nvSpPr>
          <p:spPr>
            <a:xfrm>
              <a:off x="508665" y="6755574"/>
              <a:ext cx="118105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Total a Pagar: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90" name="Conector recto 89">
              <a:extLst>
                <a:ext uri="{FF2B5EF4-FFF2-40B4-BE49-F238E27FC236}">
                  <a16:creationId xmlns:a16="http://schemas.microsoft.com/office/drawing/2014/main" id="{E991F5D5-602F-41C6-A05E-4F641BA735F5}"/>
                </a:ext>
              </a:extLst>
            </p:cNvPr>
            <p:cNvCxnSpPr>
              <a:cxnSpLocks/>
            </p:cNvCxnSpPr>
            <p:nvPr/>
          </p:nvCxnSpPr>
          <p:spPr>
            <a:xfrm>
              <a:off x="1405339" y="6956676"/>
              <a:ext cx="1125661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3" name="Rectángulo 92">
              <a:extLst>
                <a:ext uri="{FF2B5EF4-FFF2-40B4-BE49-F238E27FC236}">
                  <a16:creationId xmlns:a16="http://schemas.microsoft.com/office/drawing/2014/main" id="{6EBF0BAA-1830-4082-9014-C97DF0F57357}"/>
                </a:ext>
              </a:extLst>
            </p:cNvPr>
            <p:cNvSpPr/>
            <p:nvPr/>
          </p:nvSpPr>
          <p:spPr>
            <a:xfrm>
              <a:off x="2618328" y="6480608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94" name="Rectángulo 93">
              <a:extLst>
                <a:ext uri="{FF2B5EF4-FFF2-40B4-BE49-F238E27FC236}">
                  <a16:creationId xmlns:a16="http://schemas.microsoft.com/office/drawing/2014/main" id="{6B27A875-5C49-4CE4-884A-53A0A9CD71C2}"/>
                </a:ext>
              </a:extLst>
            </p:cNvPr>
            <p:cNvSpPr/>
            <p:nvPr/>
          </p:nvSpPr>
          <p:spPr>
            <a:xfrm>
              <a:off x="2698547" y="6392360"/>
              <a:ext cx="213711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50% Adel</a:t>
              </a: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anto / 50% Entrega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5" name="Rectángulo 94">
              <a:extLst>
                <a:ext uri="{FF2B5EF4-FFF2-40B4-BE49-F238E27FC236}">
                  <a16:creationId xmlns:a16="http://schemas.microsoft.com/office/drawing/2014/main" id="{796D9CDE-CE6A-44BC-B977-018DBDB7ADB1}"/>
                </a:ext>
              </a:extLst>
            </p:cNvPr>
            <p:cNvSpPr/>
            <p:nvPr/>
          </p:nvSpPr>
          <p:spPr>
            <a:xfrm>
              <a:off x="2618327" y="6671604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96" name="Rectángulo 95">
              <a:extLst>
                <a:ext uri="{FF2B5EF4-FFF2-40B4-BE49-F238E27FC236}">
                  <a16:creationId xmlns:a16="http://schemas.microsoft.com/office/drawing/2014/main" id="{E1A9C05A-E9F5-40BA-9B89-F4925868A6E2}"/>
                </a:ext>
              </a:extLst>
            </p:cNvPr>
            <p:cNvSpPr/>
            <p:nvPr/>
          </p:nvSpPr>
          <p:spPr>
            <a:xfrm>
              <a:off x="2698547" y="6590190"/>
              <a:ext cx="125637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Tarjeta de Crédito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7" name="Rectángulo 96">
              <a:extLst>
                <a:ext uri="{FF2B5EF4-FFF2-40B4-BE49-F238E27FC236}">
                  <a16:creationId xmlns:a16="http://schemas.microsoft.com/office/drawing/2014/main" id="{FDB9D3DA-79A0-4743-B169-42B0206C7917}"/>
                </a:ext>
              </a:extLst>
            </p:cNvPr>
            <p:cNvSpPr/>
            <p:nvPr/>
          </p:nvSpPr>
          <p:spPr>
            <a:xfrm>
              <a:off x="2734595" y="6796948"/>
              <a:ext cx="125637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Pago Completo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8" name="Rectángulo 97">
              <a:extLst>
                <a:ext uri="{FF2B5EF4-FFF2-40B4-BE49-F238E27FC236}">
                  <a16:creationId xmlns:a16="http://schemas.microsoft.com/office/drawing/2014/main" id="{C23ACB03-E850-4859-963B-A4D496E13724}"/>
                </a:ext>
              </a:extLst>
            </p:cNvPr>
            <p:cNvSpPr/>
            <p:nvPr/>
          </p:nvSpPr>
          <p:spPr>
            <a:xfrm>
              <a:off x="2618327" y="6872424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</p:grpSp>
      <p:sp>
        <p:nvSpPr>
          <p:cNvPr id="83" name="Rectángulo 82">
            <a:extLst>
              <a:ext uri="{FF2B5EF4-FFF2-40B4-BE49-F238E27FC236}">
                <a16:creationId xmlns:a16="http://schemas.microsoft.com/office/drawing/2014/main" id="{FF1B5714-D46E-4962-9BD8-8C3EB344E93F}"/>
              </a:ext>
            </a:extLst>
          </p:cNvPr>
          <p:cNvSpPr/>
          <p:nvPr/>
        </p:nvSpPr>
        <p:spPr>
          <a:xfrm>
            <a:off x="551357" y="63750"/>
            <a:ext cx="4148168" cy="107830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07000"/>
              </a:lnSpc>
              <a:spcAft>
                <a:spcPts val="726"/>
              </a:spcAft>
            </a:pPr>
            <a:r>
              <a:rPr lang="es-CL" sz="5988" dirty="0">
                <a:solidFill>
                  <a:schemeClr val="bg1"/>
                </a:solidFill>
                <a:latin typeface="Angelface" pitchFamily="50" charset="0"/>
                <a:ea typeface="Calibri" panose="020F0502020204030204" pitchFamily="34" charset="0"/>
                <a:cs typeface="Times New Roman" panose="02020603050405020304" pitchFamily="18" charset="0"/>
              </a:rPr>
              <a:t>Ordenes de Venta</a:t>
            </a:r>
            <a:endParaRPr lang="es-CL" sz="6532" dirty="0">
              <a:solidFill>
                <a:schemeClr val="bg1"/>
              </a:solidFill>
              <a:latin typeface="Angelface" pitchFamily="50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101" name="Rectángulo: esquinas redondeadas 100">
            <a:extLst>
              <a:ext uri="{FF2B5EF4-FFF2-40B4-BE49-F238E27FC236}">
                <a16:creationId xmlns:a16="http://schemas.microsoft.com/office/drawing/2014/main" id="{0A155951-9671-4EA6-9BA5-4894C98CB333}"/>
              </a:ext>
            </a:extLst>
          </p:cNvPr>
          <p:cNvSpPr/>
          <p:nvPr/>
        </p:nvSpPr>
        <p:spPr>
          <a:xfrm>
            <a:off x="473237" y="1582469"/>
            <a:ext cx="4223447" cy="604994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111" name="Rectángulo: esquinas redondeadas 110">
            <a:extLst>
              <a:ext uri="{FF2B5EF4-FFF2-40B4-BE49-F238E27FC236}">
                <a16:creationId xmlns:a16="http://schemas.microsoft.com/office/drawing/2014/main" id="{2F0F5CEE-A183-4B39-8715-F1C8F735566B}"/>
              </a:ext>
            </a:extLst>
          </p:cNvPr>
          <p:cNvSpPr/>
          <p:nvPr/>
        </p:nvSpPr>
        <p:spPr>
          <a:xfrm>
            <a:off x="524368" y="3850804"/>
            <a:ext cx="4115236" cy="1279658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113" name="Rectángulo: esquinas redondeadas 112">
            <a:extLst>
              <a:ext uri="{FF2B5EF4-FFF2-40B4-BE49-F238E27FC236}">
                <a16:creationId xmlns:a16="http://schemas.microsoft.com/office/drawing/2014/main" id="{907035ED-50C6-4207-BD92-D5027B05F656}"/>
              </a:ext>
            </a:extLst>
          </p:cNvPr>
          <p:cNvSpPr/>
          <p:nvPr/>
        </p:nvSpPr>
        <p:spPr>
          <a:xfrm>
            <a:off x="521789" y="6431097"/>
            <a:ext cx="4115236" cy="762266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</p:spTree>
    <p:extLst>
      <p:ext uri="{BB962C8B-B14F-4D97-AF65-F5344CB8AC3E}">
        <p14:creationId xmlns:p14="http://schemas.microsoft.com/office/powerpoint/2010/main" val="2119073463"/>
      </p:ext>
    </p:extLst>
  </p:cSld>
  <p:clrMapOvr>
    <a:masterClrMapping/>
  </p:clrMapOvr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4" name="Imagen 113">
            <a:extLst>
              <a:ext uri="{FF2B5EF4-FFF2-40B4-BE49-F238E27FC236}">
                <a16:creationId xmlns:a16="http://schemas.microsoft.com/office/drawing/2014/main" id="{E2C72D66-3C05-40F4-818E-4CB8631B94FA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26633" t="9514" r="29569" b="27352"/>
          <a:stretch/>
        </p:blipFill>
        <p:spPr>
          <a:xfrm rot="16200000">
            <a:off x="2185505" y="-1998928"/>
            <a:ext cx="697876" cy="5068891"/>
          </a:xfrm>
          <a:prstGeom prst="rect">
            <a:avLst/>
          </a:prstGeom>
        </p:spPr>
      </p:pic>
      <p:sp>
        <p:nvSpPr>
          <p:cNvPr id="112" name="Rectángulo: esquinas redondeadas 111">
            <a:extLst>
              <a:ext uri="{FF2B5EF4-FFF2-40B4-BE49-F238E27FC236}">
                <a16:creationId xmlns:a16="http://schemas.microsoft.com/office/drawing/2014/main" id="{E115D612-3661-42A9-A486-91A7B88EA55F}"/>
              </a:ext>
            </a:extLst>
          </p:cNvPr>
          <p:cNvSpPr/>
          <p:nvPr/>
        </p:nvSpPr>
        <p:spPr>
          <a:xfrm>
            <a:off x="440504" y="6367648"/>
            <a:ext cx="4290148" cy="890633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110" name="Rectángulo: esquinas redondeadas 109">
            <a:extLst>
              <a:ext uri="{FF2B5EF4-FFF2-40B4-BE49-F238E27FC236}">
                <a16:creationId xmlns:a16="http://schemas.microsoft.com/office/drawing/2014/main" id="{9B78243E-FF09-471B-A928-593DCFE6BCF1}"/>
              </a:ext>
            </a:extLst>
          </p:cNvPr>
          <p:cNvSpPr/>
          <p:nvPr/>
        </p:nvSpPr>
        <p:spPr>
          <a:xfrm>
            <a:off x="440505" y="3776826"/>
            <a:ext cx="4290148" cy="1439386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84" name="Rectángulo: esquinas redondeadas 83">
            <a:extLst>
              <a:ext uri="{FF2B5EF4-FFF2-40B4-BE49-F238E27FC236}">
                <a16:creationId xmlns:a16="http://schemas.microsoft.com/office/drawing/2014/main" id="{AD7414DD-8DE6-45B8-8112-9BDDF0B186AF}"/>
              </a:ext>
            </a:extLst>
          </p:cNvPr>
          <p:cNvSpPr/>
          <p:nvPr/>
        </p:nvSpPr>
        <p:spPr>
          <a:xfrm>
            <a:off x="420001" y="1536627"/>
            <a:ext cx="4310651" cy="697874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2" name="Rectángulo: esquinas redondeadas 1">
            <a:extLst>
              <a:ext uri="{FF2B5EF4-FFF2-40B4-BE49-F238E27FC236}">
                <a16:creationId xmlns:a16="http://schemas.microsoft.com/office/drawing/2014/main" id="{99FF4510-806D-4AC7-8D73-69B355A697B8}"/>
              </a:ext>
            </a:extLst>
          </p:cNvPr>
          <p:cNvSpPr/>
          <p:nvPr/>
        </p:nvSpPr>
        <p:spPr>
          <a:xfrm>
            <a:off x="1308997" y="1142665"/>
            <a:ext cx="1021080" cy="217998"/>
          </a:xfrm>
          <a:prstGeom prst="roundRect">
            <a:avLst>
              <a:gd name="adj" fmla="val 0"/>
            </a:avLst>
          </a:prstGeom>
          <a:noFill/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4" name="Rectángulo 3">
            <a:extLst>
              <a:ext uri="{FF2B5EF4-FFF2-40B4-BE49-F238E27FC236}">
                <a16:creationId xmlns:a16="http://schemas.microsoft.com/office/drawing/2014/main" id="{2AFB77A1-E7B9-4F47-9144-3CC7BDF7EE3D}"/>
              </a:ext>
            </a:extLst>
          </p:cNvPr>
          <p:cNvSpPr/>
          <p:nvPr/>
        </p:nvSpPr>
        <p:spPr>
          <a:xfrm>
            <a:off x="440504" y="1056234"/>
            <a:ext cx="1021080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N.º Pedido</a:t>
            </a:r>
            <a:endParaRPr lang="es-CL" dirty="0">
              <a:effectLst/>
              <a:latin typeface="Akazan Lt" panose="02000506020000020003" pitchFamily="2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5" name="Rectángulo: esquinas redondeadas 4">
            <a:extLst>
              <a:ext uri="{FF2B5EF4-FFF2-40B4-BE49-F238E27FC236}">
                <a16:creationId xmlns:a16="http://schemas.microsoft.com/office/drawing/2014/main" id="{2842A9BB-0E44-4F1E-97DD-EF7322732B51}"/>
              </a:ext>
            </a:extLst>
          </p:cNvPr>
          <p:cNvSpPr/>
          <p:nvPr/>
        </p:nvSpPr>
        <p:spPr>
          <a:xfrm>
            <a:off x="3675604" y="1142059"/>
            <a:ext cx="1021080" cy="217998"/>
          </a:xfrm>
          <a:prstGeom prst="roundRect">
            <a:avLst>
              <a:gd name="adj" fmla="val 0"/>
            </a:avLst>
          </a:prstGeom>
          <a:noFill/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6" name="Rectángulo 5">
            <a:extLst>
              <a:ext uri="{FF2B5EF4-FFF2-40B4-BE49-F238E27FC236}">
                <a16:creationId xmlns:a16="http://schemas.microsoft.com/office/drawing/2014/main" id="{7F3D37A6-278E-4B2C-8776-6E7C1A84784E}"/>
              </a:ext>
            </a:extLst>
          </p:cNvPr>
          <p:cNvSpPr/>
          <p:nvPr/>
        </p:nvSpPr>
        <p:spPr>
          <a:xfrm>
            <a:off x="3079506" y="1063864"/>
            <a:ext cx="1021080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Fecha</a:t>
            </a:r>
          </a:p>
        </p:txBody>
      </p:sp>
      <p:grpSp>
        <p:nvGrpSpPr>
          <p:cNvPr id="17" name="Grupo 16">
            <a:extLst>
              <a:ext uri="{FF2B5EF4-FFF2-40B4-BE49-F238E27FC236}">
                <a16:creationId xmlns:a16="http://schemas.microsoft.com/office/drawing/2014/main" id="{A1221EF0-FDFE-48C3-A647-6370BEFC3A9F}"/>
              </a:ext>
            </a:extLst>
          </p:cNvPr>
          <p:cNvGrpSpPr/>
          <p:nvPr/>
        </p:nvGrpSpPr>
        <p:grpSpPr>
          <a:xfrm>
            <a:off x="428996" y="1535416"/>
            <a:ext cx="4190338" cy="715275"/>
            <a:chOff x="461175" y="1120552"/>
            <a:chExt cx="4190338" cy="715275"/>
          </a:xfrm>
        </p:grpSpPr>
        <p:sp>
          <p:nvSpPr>
            <p:cNvPr id="8" name="Rectángulo 7">
              <a:extLst>
                <a:ext uri="{FF2B5EF4-FFF2-40B4-BE49-F238E27FC236}">
                  <a16:creationId xmlns:a16="http://schemas.microsoft.com/office/drawing/2014/main" id="{9A52EE84-0DE8-4F26-AD5E-3CE20593F425}"/>
                </a:ext>
              </a:extLst>
            </p:cNvPr>
            <p:cNvSpPr/>
            <p:nvPr/>
          </p:nvSpPr>
          <p:spPr>
            <a:xfrm>
              <a:off x="477077" y="1120552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Cliente: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" name="Rectángulo 8">
              <a:extLst>
                <a:ext uri="{FF2B5EF4-FFF2-40B4-BE49-F238E27FC236}">
                  <a16:creationId xmlns:a16="http://schemas.microsoft.com/office/drawing/2014/main" id="{0293D1B7-439B-4947-A5F0-41627F3784A1}"/>
                </a:ext>
              </a:extLst>
            </p:cNvPr>
            <p:cNvSpPr/>
            <p:nvPr/>
          </p:nvSpPr>
          <p:spPr>
            <a:xfrm>
              <a:off x="461175" y="1452518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Teléfono: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10" name="Rectángulo 9">
              <a:extLst>
                <a:ext uri="{FF2B5EF4-FFF2-40B4-BE49-F238E27FC236}">
                  <a16:creationId xmlns:a16="http://schemas.microsoft.com/office/drawing/2014/main" id="{18CEE0AE-BC72-4F64-89A2-783C42213717}"/>
                </a:ext>
              </a:extLst>
            </p:cNvPr>
            <p:cNvSpPr/>
            <p:nvPr/>
          </p:nvSpPr>
          <p:spPr>
            <a:xfrm>
              <a:off x="2542395" y="1460468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Celular: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12" name="Conector recto 11">
              <a:extLst>
                <a:ext uri="{FF2B5EF4-FFF2-40B4-BE49-F238E27FC236}">
                  <a16:creationId xmlns:a16="http://schemas.microsoft.com/office/drawing/2014/main" id="{44FD2E21-B38E-48E6-8AF0-3E3DE6E69487}"/>
                </a:ext>
              </a:extLst>
            </p:cNvPr>
            <p:cNvCxnSpPr/>
            <p:nvPr/>
          </p:nvCxnSpPr>
          <p:spPr>
            <a:xfrm>
              <a:off x="1089328" y="1380954"/>
              <a:ext cx="3562185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Conector recto 12">
              <a:extLst>
                <a:ext uri="{FF2B5EF4-FFF2-40B4-BE49-F238E27FC236}">
                  <a16:creationId xmlns:a16="http://schemas.microsoft.com/office/drawing/2014/main" id="{FF0615F5-297B-42CC-9227-B689F664423A}"/>
                </a:ext>
              </a:extLst>
            </p:cNvPr>
            <p:cNvCxnSpPr>
              <a:cxnSpLocks/>
            </p:cNvCxnSpPr>
            <p:nvPr/>
          </p:nvCxnSpPr>
          <p:spPr>
            <a:xfrm>
              <a:off x="1194019" y="1700333"/>
              <a:ext cx="1348376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" name="Conector recto 14">
              <a:extLst>
                <a:ext uri="{FF2B5EF4-FFF2-40B4-BE49-F238E27FC236}">
                  <a16:creationId xmlns:a16="http://schemas.microsoft.com/office/drawing/2014/main" id="{BD48C7B8-5CAC-4F82-9216-C8AB344C1EF2}"/>
                </a:ext>
              </a:extLst>
            </p:cNvPr>
            <p:cNvCxnSpPr>
              <a:cxnSpLocks/>
            </p:cNvCxnSpPr>
            <p:nvPr/>
          </p:nvCxnSpPr>
          <p:spPr>
            <a:xfrm>
              <a:off x="3228230" y="1700333"/>
              <a:ext cx="1423283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7" name="Grupo 26">
            <a:extLst>
              <a:ext uri="{FF2B5EF4-FFF2-40B4-BE49-F238E27FC236}">
                <a16:creationId xmlns:a16="http://schemas.microsoft.com/office/drawing/2014/main" id="{D011FB4B-7475-4BE9-A358-6DA41A8D12AD}"/>
              </a:ext>
            </a:extLst>
          </p:cNvPr>
          <p:cNvGrpSpPr/>
          <p:nvPr/>
        </p:nvGrpSpPr>
        <p:grpSpPr>
          <a:xfrm>
            <a:off x="899417" y="2332501"/>
            <a:ext cx="3359980" cy="319046"/>
            <a:chOff x="864702" y="1908569"/>
            <a:chExt cx="3359980" cy="319046"/>
          </a:xfrm>
        </p:grpSpPr>
        <p:sp>
          <p:nvSpPr>
            <p:cNvPr id="19" name="Rectángulo: esquinas redondeadas 18">
              <a:extLst>
                <a:ext uri="{FF2B5EF4-FFF2-40B4-BE49-F238E27FC236}">
                  <a16:creationId xmlns:a16="http://schemas.microsoft.com/office/drawing/2014/main" id="{90C1F828-0023-4BD0-AE55-1A1D3BABD5CA}"/>
                </a:ext>
              </a:extLst>
            </p:cNvPr>
            <p:cNvSpPr/>
            <p:nvPr/>
          </p:nvSpPr>
          <p:spPr>
            <a:xfrm>
              <a:off x="888509" y="1931042"/>
              <a:ext cx="3336173" cy="267576"/>
            </a:xfrm>
            <a:prstGeom prst="roundRect">
              <a:avLst>
                <a:gd name="adj" fmla="val 3808"/>
              </a:avLst>
            </a:prstGeom>
            <a:solidFill>
              <a:srgbClr val="E5EBF7"/>
            </a:solidFill>
            <a:ln w="6350"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20" name="Rectángulo 19">
              <a:extLst>
                <a:ext uri="{FF2B5EF4-FFF2-40B4-BE49-F238E27FC236}">
                  <a16:creationId xmlns:a16="http://schemas.microsoft.com/office/drawing/2014/main" id="{56986F0A-658A-4DCF-8EF6-0F185C7C5060}"/>
                </a:ext>
              </a:extLst>
            </p:cNvPr>
            <p:cNvSpPr/>
            <p:nvPr/>
          </p:nvSpPr>
          <p:spPr>
            <a:xfrm>
              <a:off x="864702" y="1910995"/>
              <a:ext cx="140708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Tipo de Servicio: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21" name="Rectángulo 20">
              <a:extLst>
                <a:ext uri="{FF2B5EF4-FFF2-40B4-BE49-F238E27FC236}">
                  <a16:creationId xmlns:a16="http://schemas.microsoft.com/office/drawing/2014/main" id="{6492D76D-BD6D-4616-9DE0-599FC92A6658}"/>
                </a:ext>
              </a:extLst>
            </p:cNvPr>
            <p:cNvSpPr/>
            <p:nvPr/>
          </p:nvSpPr>
          <p:spPr>
            <a:xfrm>
              <a:off x="1993616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2" name="Rectángulo 21">
              <a:extLst>
                <a:ext uri="{FF2B5EF4-FFF2-40B4-BE49-F238E27FC236}">
                  <a16:creationId xmlns:a16="http://schemas.microsoft.com/office/drawing/2014/main" id="{BE82BD38-E445-4696-A0AB-597A418C5665}"/>
                </a:ext>
              </a:extLst>
            </p:cNvPr>
            <p:cNvSpPr/>
            <p:nvPr/>
          </p:nvSpPr>
          <p:spPr>
            <a:xfrm>
              <a:off x="2072635" y="1908569"/>
              <a:ext cx="654616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Costura</a:t>
              </a:r>
            </a:p>
          </p:txBody>
        </p:sp>
        <p:sp>
          <p:nvSpPr>
            <p:cNvPr id="23" name="Rectángulo 22">
              <a:extLst>
                <a:ext uri="{FF2B5EF4-FFF2-40B4-BE49-F238E27FC236}">
                  <a16:creationId xmlns:a16="http://schemas.microsoft.com/office/drawing/2014/main" id="{68F4B250-3831-418F-BFC4-D431DBC2CA70}"/>
                </a:ext>
              </a:extLst>
            </p:cNvPr>
            <p:cNvSpPr/>
            <p:nvPr/>
          </p:nvSpPr>
          <p:spPr>
            <a:xfrm>
              <a:off x="2660329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4" name="Rectángulo 23">
              <a:extLst>
                <a:ext uri="{FF2B5EF4-FFF2-40B4-BE49-F238E27FC236}">
                  <a16:creationId xmlns:a16="http://schemas.microsoft.com/office/drawing/2014/main" id="{4AA89D6B-DBBA-402D-AEBE-71E144A67F00}"/>
                </a:ext>
              </a:extLst>
            </p:cNvPr>
            <p:cNvSpPr/>
            <p:nvPr/>
          </p:nvSpPr>
          <p:spPr>
            <a:xfrm>
              <a:off x="2750460" y="1915094"/>
              <a:ext cx="81676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Confección</a:t>
              </a:r>
            </a:p>
          </p:txBody>
        </p:sp>
        <p:sp>
          <p:nvSpPr>
            <p:cNvPr id="25" name="Rectángulo 24">
              <a:extLst>
                <a:ext uri="{FF2B5EF4-FFF2-40B4-BE49-F238E27FC236}">
                  <a16:creationId xmlns:a16="http://schemas.microsoft.com/office/drawing/2014/main" id="{E35C0224-B0B5-4F53-8A83-F99AB3741D53}"/>
                </a:ext>
              </a:extLst>
            </p:cNvPr>
            <p:cNvSpPr/>
            <p:nvPr/>
          </p:nvSpPr>
          <p:spPr>
            <a:xfrm>
              <a:off x="3522045" y="2000787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6" name="Rectángulo 25">
              <a:extLst>
                <a:ext uri="{FF2B5EF4-FFF2-40B4-BE49-F238E27FC236}">
                  <a16:creationId xmlns:a16="http://schemas.microsoft.com/office/drawing/2014/main" id="{6D0BC1E9-E235-4F61-AC23-ACA0B4CF88CA}"/>
                </a:ext>
              </a:extLst>
            </p:cNvPr>
            <p:cNvSpPr/>
            <p:nvPr/>
          </p:nvSpPr>
          <p:spPr>
            <a:xfrm>
              <a:off x="3612029" y="1915094"/>
              <a:ext cx="552402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Otros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sp>
        <p:nvSpPr>
          <p:cNvPr id="28" name="Rectángulo 27">
            <a:extLst>
              <a:ext uri="{FF2B5EF4-FFF2-40B4-BE49-F238E27FC236}">
                <a16:creationId xmlns:a16="http://schemas.microsoft.com/office/drawing/2014/main" id="{68588BD4-AE96-4CF9-9C4B-24A6D79FE99D}"/>
              </a:ext>
            </a:extLst>
          </p:cNvPr>
          <p:cNvSpPr/>
          <p:nvPr/>
        </p:nvSpPr>
        <p:spPr>
          <a:xfrm>
            <a:off x="354701" y="2633649"/>
            <a:ext cx="2183733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Descripción del Servicio:</a:t>
            </a:r>
            <a:endParaRPr lang="es-CL" dirty="0">
              <a:effectLst/>
              <a:latin typeface="Akazan Lt" panose="02000506020000020003" pitchFamily="2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pic>
        <p:nvPicPr>
          <p:cNvPr id="30" name="Imagen 29">
            <a:extLst>
              <a:ext uri="{FF2B5EF4-FFF2-40B4-BE49-F238E27FC236}">
                <a16:creationId xmlns:a16="http://schemas.microsoft.com/office/drawing/2014/main" id="{3E931A31-DC47-4A40-8DA9-8FC83A9306DD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203" t="66278" r="8673" b="23449"/>
          <a:stretch/>
        </p:blipFill>
        <p:spPr>
          <a:xfrm>
            <a:off x="440505" y="2944813"/>
            <a:ext cx="4301657" cy="738769"/>
          </a:xfrm>
          <a:prstGeom prst="rect">
            <a:avLst/>
          </a:prstGeom>
        </p:spPr>
      </p:pic>
      <p:grpSp>
        <p:nvGrpSpPr>
          <p:cNvPr id="76" name="Grupo 75">
            <a:extLst>
              <a:ext uri="{FF2B5EF4-FFF2-40B4-BE49-F238E27FC236}">
                <a16:creationId xmlns:a16="http://schemas.microsoft.com/office/drawing/2014/main" id="{EBD2F4EC-A8BF-4680-A871-AD5F1ACFA33A}"/>
              </a:ext>
            </a:extLst>
          </p:cNvPr>
          <p:cNvGrpSpPr/>
          <p:nvPr/>
        </p:nvGrpSpPr>
        <p:grpSpPr>
          <a:xfrm>
            <a:off x="513147" y="3825721"/>
            <a:ext cx="4187950" cy="1277269"/>
            <a:chOff x="425691" y="4023521"/>
            <a:chExt cx="4187950" cy="1277269"/>
          </a:xfrm>
        </p:grpSpPr>
        <p:sp>
          <p:nvSpPr>
            <p:cNvPr id="39" name="Rectángulo 38">
              <a:extLst>
                <a:ext uri="{FF2B5EF4-FFF2-40B4-BE49-F238E27FC236}">
                  <a16:creationId xmlns:a16="http://schemas.microsoft.com/office/drawing/2014/main" id="{02E4A93C-8F9C-4884-B2B6-80528735D3E3}"/>
                </a:ext>
              </a:extLst>
            </p:cNvPr>
            <p:cNvSpPr/>
            <p:nvPr/>
          </p:nvSpPr>
          <p:spPr>
            <a:xfrm>
              <a:off x="425691" y="4023521"/>
              <a:ext cx="118105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Ficha de Medidas</a:t>
              </a:r>
            </a:p>
          </p:txBody>
        </p:sp>
        <p:sp>
          <p:nvSpPr>
            <p:cNvPr id="41" name="Rectángulo 40">
              <a:extLst>
                <a:ext uri="{FF2B5EF4-FFF2-40B4-BE49-F238E27FC236}">
                  <a16:creationId xmlns:a16="http://schemas.microsoft.com/office/drawing/2014/main" id="{92B9E128-7B4C-45E7-9BA8-B9EA85687B92}"/>
                </a:ext>
              </a:extLst>
            </p:cNvPr>
            <p:cNvSpPr/>
            <p:nvPr/>
          </p:nvSpPr>
          <p:spPr>
            <a:xfrm>
              <a:off x="754528" y="4254831"/>
              <a:ext cx="66475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H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ombros</a:t>
              </a:r>
            </a:p>
          </p:txBody>
        </p:sp>
        <p:grpSp>
          <p:nvGrpSpPr>
            <p:cNvPr id="53" name="Grupo 52">
              <a:extLst>
                <a:ext uri="{FF2B5EF4-FFF2-40B4-BE49-F238E27FC236}">
                  <a16:creationId xmlns:a16="http://schemas.microsoft.com/office/drawing/2014/main" id="{F280F20A-CEEA-4B75-946C-268CF551042A}"/>
                </a:ext>
              </a:extLst>
            </p:cNvPr>
            <p:cNvGrpSpPr/>
            <p:nvPr/>
          </p:nvGrpSpPr>
          <p:grpSpPr>
            <a:xfrm>
              <a:off x="499785" y="4324233"/>
              <a:ext cx="319496" cy="903494"/>
              <a:chOff x="499785" y="4324233"/>
              <a:chExt cx="319496" cy="903494"/>
            </a:xfrm>
          </p:grpSpPr>
          <p:sp>
            <p:nvSpPr>
              <p:cNvPr id="40" name="Rectángulo 39">
                <a:extLst>
                  <a:ext uri="{FF2B5EF4-FFF2-40B4-BE49-F238E27FC236}">
                    <a16:creationId xmlns:a16="http://schemas.microsoft.com/office/drawing/2014/main" id="{E47B04F6-4E0C-443A-9D7F-51CC3A6E8167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 dirty="0"/>
              </a:p>
            </p:txBody>
          </p:sp>
          <p:sp>
            <p:nvSpPr>
              <p:cNvPr id="42" name="Rectángulo 41">
                <a:extLst>
                  <a:ext uri="{FF2B5EF4-FFF2-40B4-BE49-F238E27FC236}">
                    <a16:creationId xmlns:a16="http://schemas.microsoft.com/office/drawing/2014/main" id="{E0D8D7D1-E8A9-477D-BB59-7D4037A10AD8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3" name="Rectángulo 42">
                <a:extLst>
                  <a:ext uri="{FF2B5EF4-FFF2-40B4-BE49-F238E27FC236}">
                    <a16:creationId xmlns:a16="http://schemas.microsoft.com/office/drawing/2014/main" id="{F11EEA12-BB2F-4295-96AC-15AABB2EB594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4" name="Rectángulo 43">
                <a:extLst>
                  <a:ext uri="{FF2B5EF4-FFF2-40B4-BE49-F238E27FC236}">
                    <a16:creationId xmlns:a16="http://schemas.microsoft.com/office/drawing/2014/main" id="{4CA8619C-54F1-4E1B-8AD0-2AB97850AF39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5" name="Rectángulo 44">
                <a:extLst>
                  <a:ext uri="{FF2B5EF4-FFF2-40B4-BE49-F238E27FC236}">
                    <a16:creationId xmlns:a16="http://schemas.microsoft.com/office/drawing/2014/main" id="{A892E23F-412E-4C2B-BF07-19DEFB875F6D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48" name="Rectángulo 47">
              <a:extLst>
                <a:ext uri="{FF2B5EF4-FFF2-40B4-BE49-F238E27FC236}">
                  <a16:creationId xmlns:a16="http://schemas.microsoft.com/office/drawing/2014/main" id="{F61B7A8A-9FD8-4CD0-98C1-D19A7D442815}"/>
                </a:ext>
              </a:extLst>
            </p:cNvPr>
            <p:cNvSpPr/>
            <p:nvPr/>
          </p:nvSpPr>
          <p:spPr>
            <a:xfrm>
              <a:off x="754528" y="4446790"/>
              <a:ext cx="66475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Busto</a:t>
              </a:r>
            </a:p>
          </p:txBody>
        </p:sp>
        <p:sp>
          <p:nvSpPr>
            <p:cNvPr id="49" name="Rectángulo 48">
              <a:extLst>
                <a:ext uri="{FF2B5EF4-FFF2-40B4-BE49-F238E27FC236}">
                  <a16:creationId xmlns:a16="http://schemas.microsoft.com/office/drawing/2014/main" id="{CB2C72A1-AB47-4A03-B163-24BB2C1F201C}"/>
                </a:ext>
              </a:extLst>
            </p:cNvPr>
            <p:cNvSpPr/>
            <p:nvPr/>
          </p:nvSpPr>
          <p:spPr>
            <a:xfrm>
              <a:off x="754528" y="4627222"/>
              <a:ext cx="934027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Larg</a:t>
              </a: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 Espalda</a:t>
              </a:r>
            </a:p>
          </p:txBody>
        </p:sp>
        <p:sp>
          <p:nvSpPr>
            <p:cNvPr id="50" name="Rectángulo 49">
              <a:extLst>
                <a:ext uri="{FF2B5EF4-FFF2-40B4-BE49-F238E27FC236}">
                  <a16:creationId xmlns:a16="http://schemas.microsoft.com/office/drawing/2014/main" id="{C5BC14CB-F47E-4D58-8F68-DDE41F381913}"/>
                </a:ext>
              </a:extLst>
            </p:cNvPr>
            <p:cNvSpPr/>
            <p:nvPr/>
          </p:nvSpPr>
          <p:spPr>
            <a:xfrm>
              <a:off x="754528" y="4819750"/>
              <a:ext cx="934027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Busto</a:t>
              </a:r>
            </a:p>
          </p:txBody>
        </p:sp>
        <p:sp>
          <p:nvSpPr>
            <p:cNvPr id="52" name="Rectángulo 51">
              <a:extLst>
                <a:ext uri="{FF2B5EF4-FFF2-40B4-BE49-F238E27FC236}">
                  <a16:creationId xmlns:a16="http://schemas.microsoft.com/office/drawing/2014/main" id="{39884370-F146-4FD9-9DE4-63D0F5CF1CFD}"/>
                </a:ext>
              </a:extLst>
            </p:cNvPr>
            <p:cNvSpPr/>
            <p:nvPr/>
          </p:nvSpPr>
          <p:spPr>
            <a:xfrm>
              <a:off x="763644" y="5019073"/>
              <a:ext cx="54205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</a:t>
              </a:r>
            </a:p>
          </p:txBody>
        </p:sp>
        <p:grpSp>
          <p:nvGrpSpPr>
            <p:cNvPr id="54" name="Grupo 53">
              <a:extLst>
                <a:ext uri="{FF2B5EF4-FFF2-40B4-BE49-F238E27FC236}">
                  <a16:creationId xmlns:a16="http://schemas.microsoft.com/office/drawing/2014/main" id="{899D3852-9FE5-4802-ABAC-63F149199D1B}"/>
                </a:ext>
              </a:extLst>
            </p:cNvPr>
            <p:cNvGrpSpPr/>
            <p:nvPr/>
          </p:nvGrpSpPr>
          <p:grpSpPr>
            <a:xfrm>
              <a:off x="1603520" y="4324233"/>
              <a:ext cx="319496" cy="903494"/>
              <a:chOff x="499785" y="4324233"/>
              <a:chExt cx="319496" cy="903494"/>
            </a:xfrm>
          </p:grpSpPr>
          <p:sp>
            <p:nvSpPr>
              <p:cNvPr id="55" name="Rectángulo 54">
                <a:extLst>
                  <a:ext uri="{FF2B5EF4-FFF2-40B4-BE49-F238E27FC236}">
                    <a16:creationId xmlns:a16="http://schemas.microsoft.com/office/drawing/2014/main" id="{B9500116-F8A0-4B60-A41D-DDA61DAD96E1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6" name="Rectángulo 55">
                <a:extLst>
                  <a:ext uri="{FF2B5EF4-FFF2-40B4-BE49-F238E27FC236}">
                    <a16:creationId xmlns:a16="http://schemas.microsoft.com/office/drawing/2014/main" id="{32936542-49CC-49B3-82EB-7BF61A120F45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7" name="Rectángulo 56">
                <a:extLst>
                  <a:ext uri="{FF2B5EF4-FFF2-40B4-BE49-F238E27FC236}">
                    <a16:creationId xmlns:a16="http://schemas.microsoft.com/office/drawing/2014/main" id="{8750774D-2064-4D64-A3A9-4DF20C839018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8" name="Rectángulo 57">
                <a:extLst>
                  <a:ext uri="{FF2B5EF4-FFF2-40B4-BE49-F238E27FC236}">
                    <a16:creationId xmlns:a16="http://schemas.microsoft.com/office/drawing/2014/main" id="{83283F80-022F-44A8-A5C5-F600B41761E0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9" name="Rectángulo 58">
                <a:extLst>
                  <a:ext uri="{FF2B5EF4-FFF2-40B4-BE49-F238E27FC236}">
                    <a16:creationId xmlns:a16="http://schemas.microsoft.com/office/drawing/2014/main" id="{B3B65F57-430F-44F5-B56A-77EC86B78C32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60" name="Rectángulo 59">
              <a:extLst>
                <a:ext uri="{FF2B5EF4-FFF2-40B4-BE49-F238E27FC236}">
                  <a16:creationId xmlns:a16="http://schemas.microsoft.com/office/drawing/2014/main" id="{6466DA8E-C652-4658-9DE6-CC4010FF4254}"/>
                </a:ext>
              </a:extLst>
            </p:cNvPr>
            <p:cNvSpPr/>
            <p:nvPr/>
          </p:nvSpPr>
          <p:spPr>
            <a:xfrm>
              <a:off x="1857045" y="4249221"/>
              <a:ext cx="140225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Frente </a:t>
              </a:r>
            </a:p>
          </p:txBody>
        </p:sp>
        <p:sp>
          <p:nvSpPr>
            <p:cNvPr id="61" name="Rectángulo 60">
              <a:extLst>
                <a:ext uri="{FF2B5EF4-FFF2-40B4-BE49-F238E27FC236}">
                  <a16:creationId xmlns:a16="http://schemas.microsoft.com/office/drawing/2014/main" id="{31371062-0AD6-4B71-A228-5A8B2CD3F31E}"/>
                </a:ext>
              </a:extLst>
            </p:cNvPr>
            <p:cNvSpPr/>
            <p:nvPr/>
          </p:nvSpPr>
          <p:spPr>
            <a:xfrm>
              <a:off x="1857045" y="4448480"/>
              <a:ext cx="1327750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Costado</a:t>
              </a:r>
            </a:p>
          </p:txBody>
        </p:sp>
        <p:sp>
          <p:nvSpPr>
            <p:cNvPr id="62" name="Rectángulo 61">
              <a:extLst>
                <a:ext uri="{FF2B5EF4-FFF2-40B4-BE49-F238E27FC236}">
                  <a16:creationId xmlns:a16="http://schemas.microsoft.com/office/drawing/2014/main" id="{5A4E51EF-8D78-4EC7-9B0F-BE0BEA9BB197}"/>
                </a:ext>
              </a:extLst>
            </p:cNvPr>
            <p:cNvSpPr/>
            <p:nvPr/>
          </p:nvSpPr>
          <p:spPr>
            <a:xfrm>
              <a:off x="1867696" y="4627222"/>
              <a:ext cx="60857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Cadera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63" name="Rectángulo 62">
              <a:extLst>
                <a:ext uri="{FF2B5EF4-FFF2-40B4-BE49-F238E27FC236}">
                  <a16:creationId xmlns:a16="http://schemas.microsoft.com/office/drawing/2014/main" id="{14010947-628E-4464-9589-CBFF26BCD86C}"/>
                </a:ext>
              </a:extLst>
            </p:cNvPr>
            <p:cNvSpPr/>
            <p:nvPr/>
          </p:nvSpPr>
          <p:spPr>
            <a:xfrm>
              <a:off x="1867696" y="4813319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Rodilla</a:t>
              </a:r>
            </a:p>
          </p:txBody>
        </p:sp>
        <p:sp>
          <p:nvSpPr>
            <p:cNvPr id="64" name="Rectángulo 63">
              <a:extLst>
                <a:ext uri="{FF2B5EF4-FFF2-40B4-BE49-F238E27FC236}">
                  <a16:creationId xmlns:a16="http://schemas.microsoft.com/office/drawing/2014/main" id="{B9F5A617-31DA-4B42-AA9F-20464752E28F}"/>
                </a:ext>
              </a:extLst>
            </p:cNvPr>
            <p:cNvSpPr/>
            <p:nvPr/>
          </p:nvSpPr>
          <p:spPr>
            <a:xfrm>
              <a:off x="1862655" y="5016100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Rodilla</a:t>
              </a:r>
            </a:p>
          </p:txBody>
        </p:sp>
        <p:grpSp>
          <p:nvGrpSpPr>
            <p:cNvPr id="65" name="Grupo 64">
              <a:extLst>
                <a:ext uri="{FF2B5EF4-FFF2-40B4-BE49-F238E27FC236}">
                  <a16:creationId xmlns:a16="http://schemas.microsoft.com/office/drawing/2014/main" id="{320CD5EF-93F7-494C-8D7A-6A0B8DEABED7}"/>
                </a:ext>
              </a:extLst>
            </p:cNvPr>
            <p:cNvGrpSpPr/>
            <p:nvPr/>
          </p:nvGrpSpPr>
          <p:grpSpPr>
            <a:xfrm>
              <a:off x="3122565" y="4330398"/>
              <a:ext cx="319496" cy="903494"/>
              <a:chOff x="499785" y="4324233"/>
              <a:chExt cx="319496" cy="903494"/>
            </a:xfrm>
          </p:grpSpPr>
          <p:sp>
            <p:nvSpPr>
              <p:cNvPr id="66" name="Rectángulo 65">
                <a:extLst>
                  <a:ext uri="{FF2B5EF4-FFF2-40B4-BE49-F238E27FC236}">
                    <a16:creationId xmlns:a16="http://schemas.microsoft.com/office/drawing/2014/main" id="{F5AFC7C4-3C8D-4234-9F99-591641CB149C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7" name="Rectángulo 66">
                <a:extLst>
                  <a:ext uri="{FF2B5EF4-FFF2-40B4-BE49-F238E27FC236}">
                    <a16:creationId xmlns:a16="http://schemas.microsoft.com/office/drawing/2014/main" id="{672EC4D9-7968-40EF-8E37-0AB1B0B57B4D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8" name="Rectángulo 67">
                <a:extLst>
                  <a:ext uri="{FF2B5EF4-FFF2-40B4-BE49-F238E27FC236}">
                    <a16:creationId xmlns:a16="http://schemas.microsoft.com/office/drawing/2014/main" id="{79992F34-89A5-437A-A008-60DF00CD58FB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9" name="Rectángulo 68">
                <a:extLst>
                  <a:ext uri="{FF2B5EF4-FFF2-40B4-BE49-F238E27FC236}">
                    <a16:creationId xmlns:a16="http://schemas.microsoft.com/office/drawing/2014/main" id="{5A44A7C8-1EF2-4BA3-A253-805C71A8205A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70" name="Rectángulo 69">
                <a:extLst>
                  <a:ext uri="{FF2B5EF4-FFF2-40B4-BE49-F238E27FC236}">
                    <a16:creationId xmlns:a16="http://schemas.microsoft.com/office/drawing/2014/main" id="{9FCEB1F4-D108-40F4-9C61-46A7811EF12A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71" name="Rectángulo 70">
              <a:extLst>
                <a:ext uri="{FF2B5EF4-FFF2-40B4-BE49-F238E27FC236}">
                  <a16:creationId xmlns:a16="http://schemas.microsoft.com/office/drawing/2014/main" id="{7667203C-F86F-4632-8695-E8C8F777376B}"/>
                </a:ext>
              </a:extLst>
            </p:cNvPr>
            <p:cNvSpPr/>
            <p:nvPr/>
          </p:nvSpPr>
          <p:spPr>
            <a:xfrm>
              <a:off x="3391445" y="4257235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Pantalones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2" name="Rectángulo 71">
              <a:extLst>
                <a:ext uri="{FF2B5EF4-FFF2-40B4-BE49-F238E27FC236}">
                  <a16:creationId xmlns:a16="http://schemas.microsoft.com/office/drawing/2014/main" id="{58BFB19A-50EB-45F1-A3CE-85D479F6FF63}"/>
                </a:ext>
              </a:extLst>
            </p:cNvPr>
            <p:cNvSpPr/>
            <p:nvPr/>
          </p:nvSpPr>
          <p:spPr>
            <a:xfrm>
              <a:off x="3392643" y="4443247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Falda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3" name="Rectángulo 72">
              <a:extLst>
                <a:ext uri="{FF2B5EF4-FFF2-40B4-BE49-F238E27FC236}">
                  <a16:creationId xmlns:a16="http://schemas.microsoft.com/office/drawing/2014/main" id="{1D61C0AB-6E23-4955-B604-F5425931A240}"/>
                </a:ext>
              </a:extLst>
            </p:cNvPr>
            <p:cNvSpPr/>
            <p:nvPr/>
          </p:nvSpPr>
          <p:spPr>
            <a:xfrm>
              <a:off x="3388231" y="4632248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Brazos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4" name="Rectángulo 73">
              <a:extLst>
                <a:ext uri="{FF2B5EF4-FFF2-40B4-BE49-F238E27FC236}">
                  <a16:creationId xmlns:a16="http://schemas.microsoft.com/office/drawing/2014/main" id="{82FFD66E-2E43-472B-9751-82F25D60E63F}"/>
                </a:ext>
              </a:extLst>
            </p:cNvPr>
            <p:cNvSpPr/>
            <p:nvPr/>
          </p:nvSpPr>
          <p:spPr>
            <a:xfrm>
              <a:off x="3391445" y="4824776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Brazos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5" name="Rectángulo 74">
              <a:extLst>
                <a:ext uri="{FF2B5EF4-FFF2-40B4-BE49-F238E27FC236}">
                  <a16:creationId xmlns:a16="http://schemas.microsoft.com/office/drawing/2014/main" id="{567DC8AA-44AB-4858-80A5-59093DB9B205}"/>
                </a:ext>
              </a:extLst>
            </p:cNvPr>
            <p:cNvSpPr/>
            <p:nvPr/>
          </p:nvSpPr>
          <p:spPr>
            <a:xfrm>
              <a:off x="3392014" y="5019687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Puños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77" name="Grupo 76">
            <a:extLst>
              <a:ext uri="{FF2B5EF4-FFF2-40B4-BE49-F238E27FC236}">
                <a16:creationId xmlns:a16="http://schemas.microsoft.com/office/drawing/2014/main" id="{E1C409F8-653D-4D9B-BD5A-C6F51AAA093A}"/>
              </a:ext>
            </a:extLst>
          </p:cNvPr>
          <p:cNvGrpSpPr/>
          <p:nvPr/>
        </p:nvGrpSpPr>
        <p:grpSpPr>
          <a:xfrm>
            <a:off x="827247" y="5284367"/>
            <a:ext cx="3869438" cy="314947"/>
            <a:chOff x="846774" y="1908569"/>
            <a:chExt cx="3869438" cy="314947"/>
          </a:xfrm>
        </p:grpSpPr>
        <p:sp>
          <p:nvSpPr>
            <p:cNvPr id="78" name="Rectángulo: esquinas redondeadas 77">
              <a:extLst>
                <a:ext uri="{FF2B5EF4-FFF2-40B4-BE49-F238E27FC236}">
                  <a16:creationId xmlns:a16="http://schemas.microsoft.com/office/drawing/2014/main" id="{2060D2E5-A165-4593-B293-BEB07BBA723F}"/>
                </a:ext>
              </a:extLst>
            </p:cNvPr>
            <p:cNvSpPr/>
            <p:nvPr/>
          </p:nvSpPr>
          <p:spPr>
            <a:xfrm>
              <a:off x="888509" y="1931042"/>
              <a:ext cx="3548063" cy="267576"/>
            </a:xfrm>
            <a:prstGeom prst="roundRect">
              <a:avLst>
                <a:gd name="adj" fmla="val 3808"/>
              </a:avLst>
            </a:prstGeom>
            <a:solidFill>
              <a:srgbClr val="E5EBF7"/>
            </a:solidFill>
            <a:ln w="6350"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79" name="Rectángulo 78">
              <a:extLst>
                <a:ext uri="{FF2B5EF4-FFF2-40B4-BE49-F238E27FC236}">
                  <a16:creationId xmlns:a16="http://schemas.microsoft.com/office/drawing/2014/main" id="{E7877A37-7626-4D32-BC91-E7815A0457B0}"/>
                </a:ext>
              </a:extLst>
            </p:cNvPr>
            <p:cNvSpPr/>
            <p:nvPr/>
          </p:nvSpPr>
          <p:spPr>
            <a:xfrm>
              <a:off x="846774" y="1910995"/>
              <a:ext cx="140708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Material Utilizado</a:t>
              </a:r>
            </a:p>
          </p:txBody>
        </p:sp>
        <p:sp>
          <p:nvSpPr>
            <p:cNvPr id="80" name="Rectángulo 79">
              <a:extLst>
                <a:ext uri="{FF2B5EF4-FFF2-40B4-BE49-F238E27FC236}">
                  <a16:creationId xmlns:a16="http://schemas.microsoft.com/office/drawing/2014/main" id="{EED52FFC-D234-4972-9362-CCA8BD8E1E1D}"/>
                </a:ext>
              </a:extLst>
            </p:cNvPr>
            <p:cNvSpPr/>
            <p:nvPr/>
          </p:nvSpPr>
          <p:spPr>
            <a:xfrm>
              <a:off x="1951784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81" name="Rectángulo 80">
              <a:extLst>
                <a:ext uri="{FF2B5EF4-FFF2-40B4-BE49-F238E27FC236}">
                  <a16:creationId xmlns:a16="http://schemas.microsoft.com/office/drawing/2014/main" id="{810D7B33-A378-48EE-81DB-D80ABF08CAFF}"/>
                </a:ext>
              </a:extLst>
            </p:cNvPr>
            <p:cNvSpPr/>
            <p:nvPr/>
          </p:nvSpPr>
          <p:spPr>
            <a:xfrm>
              <a:off x="2018850" y="1908569"/>
              <a:ext cx="1230415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Traído por cliente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82" name="Rectángulo 81">
              <a:extLst>
                <a:ext uri="{FF2B5EF4-FFF2-40B4-BE49-F238E27FC236}">
                  <a16:creationId xmlns:a16="http://schemas.microsoft.com/office/drawing/2014/main" id="{C6BA340D-8998-4AB9-89C7-B008C984CE74}"/>
                </a:ext>
              </a:extLst>
            </p:cNvPr>
            <p:cNvSpPr/>
            <p:nvPr/>
          </p:nvSpPr>
          <p:spPr>
            <a:xfrm>
              <a:off x="3114635" y="2000787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85" name="Rectángulo 84">
              <a:extLst>
                <a:ext uri="{FF2B5EF4-FFF2-40B4-BE49-F238E27FC236}">
                  <a16:creationId xmlns:a16="http://schemas.microsoft.com/office/drawing/2014/main" id="{E804BDC5-B8E3-4BEE-B9A1-7A7F9FE1772F}"/>
                </a:ext>
              </a:extLst>
            </p:cNvPr>
            <p:cNvSpPr/>
            <p:nvPr/>
          </p:nvSpPr>
          <p:spPr>
            <a:xfrm>
              <a:off x="3194974" y="1908569"/>
              <a:ext cx="152123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Comprado por uno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pic>
        <p:nvPicPr>
          <p:cNvPr id="86" name="Imagen 85">
            <a:extLst>
              <a:ext uri="{FF2B5EF4-FFF2-40B4-BE49-F238E27FC236}">
                <a16:creationId xmlns:a16="http://schemas.microsoft.com/office/drawing/2014/main" id="{5E40D706-1789-41B8-8B26-B918DFB9E15B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203" t="66278" r="8673" b="23356"/>
          <a:stretch/>
        </p:blipFill>
        <p:spPr>
          <a:xfrm>
            <a:off x="420002" y="5572807"/>
            <a:ext cx="4301657" cy="745544"/>
          </a:xfrm>
          <a:prstGeom prst="rect">
            <a:avLst/>
          </a:prstGeom>
        </p:spPr>
      </p:pic>
      <p:grpSp>
        <p:nvGrpSpPr>
          <p:cNvPr id="99" name="Grupo 98">
            <a:extLst>
              <a:ext uri="{FF2B5EF4-FFF2-40B4-BE49-F238E27FC236}">
                <a16:creationId xmlns:a16="http://schemas.microsoft.com/office/drawing/2014/main" id="{A495B0AB-2D8A-4029-A820-29583E476264}"/>
              </a:ext>
            </a:extLst>
          </p:cNvPr>
          <p:cNvGrpSpPr/>
          <p:nvPr/>
        </p:nvGrpSpPr>
        <p:grpSpPr>
          <a:xfrm>
            <a:off x="513886" y="6402346"/>
            <a:ext cx="4328637" cy="751470"/>
            <a:chOff x="507023" y="6357999"/>
            <a:chExt cx="4328637" cy="751470"/>
          </a:xfrm>
        </p:grpSpPr>
        <p:sp>
          <p:nvSpPr>
            <p:cNvPr id="88" name="Rectángulo 87">
              <a:extLst>
                <a:ext uri="{FF2B5EF4-FFF2-40B4-BE49-F238E27FC236}">
                  <a16:creationId xmlns:a16="http://schemas.microsoft.com/office/drawing/2014/main" id="{CABB359B-7FAA-4851-BFBB-C7E16CD1F9CA}"/>
                </a:ext>
              </a:extLst>
            </p:cNvPr>
            <p:cNvSpPr/>
            <p:nvPr/>
          </p:nvSpPr>
          <p:spPr>
            <a:xfrm>
              <a:off x="507023" y="6357999"/>
              <a:ext cx="1590222" cy="34394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6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Formas de Pago</a:t>
              </a:r>
              <a:endParaRPr lang="es-CL" sz="16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89" name="Rectángulo 88">
              <a:extLst>
                <a:ext uri="{FF2B5EF4-FFF2-40B4-BE49-F238E27FC236}">
                  <a16:creationId xmlns:a16="http://schemas.microsoft.com/office/drawing/2014/main" id="{5C3FB13F-67AB-4E67-B8DB-16F6AEF462D6}"/>
                </a:ext>
              </a:extLst>
            </p:cNvPr>
            <p:cNvSpPr/>
            <p:nvPr/>
          </p:nvSpPr>
          <p:spPr>
            <a:xfrm>
              <a:off x="508665" y="6755574"/>
              <a:ext cx="118105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Total a Pagar: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90" name="Conector recto 89">
              <a:extLst>
                <a:ext uri="{FF2B5EF4-FFF2-40B4-BE49-F238E27FC236}">
                  <a16:creationId xmlns:a16="http://schemas.microsoft.com/office/drawing/2014/main" id="{E991F5D5-602F-41C6-A05E-4F641BA735F5}"/>
                </a:ext>
              </a:extLst>
            </p:cNvPr>
            <p:cNvCxnSpPr>
              <a:cxnSpLocks/>
            </p:cNvCxnSpPr>
            <p:nvPr/>
          </p:nvCxnSpPr>
          <p:spPr>
            <a:xfrm>
              <a:off x="1405339" y="6956676"/>
              <a:ext cx="1125661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3" name="Rectángulo 92">
              <a:extLst>
                <a:ext uri="{FF2B5EF4-FFF2-40B4-BE49-F238E27FC236}">
                  <a16:creationId xmlns:a16="http://schemas.microsoft.com/office/drawing/2014/main" id="{6EBF0BAA-1830-4082-9014-C97DF0F57357}"/>
                </a:ext>
              </a:extLst>
            </p:cNvPr>
            <p:cNvSpPr/>
            <p:nvPr/>
          </p:nvSpPr>
          <p:spPr>
            <a:xfrm>
              <a:off x="2618328" y="6480608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94" name="Rectángulo 93">
              <a:extLst>
                <a:ext uri="{FF2B5EF4-FFF2-40B4-BE49-F238E27FC236}">
                  <a16:creationId xmlns:a16="http://schemas.microsoft.com/office/drawing/2014/main" id="{6B27A875-5C49-4CE4-884A-53A0A9CD71C2}"/>
                </a:ext>
              </a:extLst>
            </p:cNvPr>
            <p:cNvSpPr/>
            <p:nvPr/>
          </p:nvSpPr>
          <p:spPr>
            <a:xfrm>
              <a:off x="2698547" y="6392360"/>
              <a:ext cx="213711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50% Adel</a:t>
              </a: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anto / 50% Entrega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5" name="Rectángulo 94">
              <a:extLst>
                <a:ext uri="{FF2B5EF4-FFF2-40B4-BE49-F238E27FC236}">
                  <a16:creationId xmlns:a16="http://schemas.microsoft.com/office/drawing/2014/main" id="{796D9CDE-CE6A-44BC-B977-018DBDB7ADB1}"/>
                </a:ext>
              </a:extLst>
            </p:cNvPr>
            <p:cNvSpPr/>
            <p:nvPr/>
          </p:nvSpPr>
          <p:spPr>
            <a:xfrm>
              <a:off x="2618327" y="6671604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96" name="Rectángulo 95">
              <a:extLst>
                <a:ext uri="{FF2B5EF4-FFF2-40B4-BE49-F238E27FC236}">
                  <a16:creationId xmlns:a16="http://schemas.microsoft.com/office/drawing/2014/main" id="{E1A9C05A-E9F5-40BA-9B89-F4925868A6E2}"/>
                </a:ext>
              </a:extLst>
            </p:cNvPr>
            <p:cNvSpPr/>
            <p:nvPr/>
          </p:nvSpPr>
          <p:spPr>
            <a:xfrm>
              <a:off x="2698547" y="6590190"/>
              <a:ext cx="125637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Tarjeta de Crédito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7" name="Rectángulo 96">
              <a:extLst>
                <a:ext uri="{FF2B5EF4-FFF2-40B4-BE49-F238E27FC236}">
                  <a16:creationId xmlns:a16="http://schemas.microsoft.com/office/drawing/2014/main" id="{FDB9D3DA-79A0-4743-B169-42B0206C7917}"/>
                </a:ext>
              </a:extLst>
            </p:cNvPr>
            <p:cNvSpPr/>
            <p:nvPr/>
          </p:nvSpPr>
          <p:spPr>
            <a:xfrm>
              <a:off x="2734595" y="6796948"/>
              <a:ext cx="125637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Pago Completo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8" name="Rectángulo 97">
              <a:extLst>
                <a:ext uri="{FF2B5EF4-FFF2-40B4-BE49-F238E27FC236}">
                  <a16:creationId xmlns:a16="http://schemas.microsoft.com/office/drawing/2014/main" id="{C23ACB03-E850-4859-963B-A4D496E13724}"/>
                </a:ext>
              </a:extLst>
            </p:cNvPr>
            <p:cNvSpPr/>
            <p:nvPr/>
          </p:nvSpPr>
          <p:spPr>
            <a:xfrm>
              <a:off x="2618327" y="6872424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</p:grpSp>
      <p:sp>
        <p:nvSpPr>
          <p:cNvPr id="83" name="Rectángulo 82">
            <a:extLst>
              <a:ext uri="{FF2B5EF4-FFF2-40B4-BE49-F238E27FC236}">
                <a16:creationId xmlns:a16="http://schemas.microsoft.com/office/drawing/2014/main" id="{FF1B5714-D46E-4962-9BD8-8C3EB344E93F}"/>
              </a:ext>
            </a:extLst>
          </p:cNvPr>
          <p:cNvSpPr/>
          <p:nvPr/>
        </p:nvSpPr>
        <p:spPr>
          <a:xfrm>
            <a:off x="551357" y="63750"/>
            <a:ext cx="4148168" cy="107830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07000"/>
              </a:lnSpc>
              <a:spcAft>
                <a:spcPts val="726"/>
              </a:spcAft>
            </a:pPr>
            <a:r>
              <a:rPr lang="es-CL" sz="5988" dirty="0">
                <a:solidFill>
                  <a:schemeClr val="bg1"/>
                </a:solidFill>
                <a:latin typeface="Angelface" pitchFamily="50" charset="0"/>
                <a:ea typeface="Calibri" panose="020F0502020204030204" pitchFamily="34" charset="0"/>
                <a:cs typeface="Times New Roman" panose="02020603050405020304" pitchFamily="18" charset="0"/>
              </a:rPr>
              <a:t>Ordenes de Venta</a:t>
            </a:r>
            <a:endParaRPr lang="es-CL" sz="6532" dirty="0">
              <a:solidFill>
                <a:schemeClr val="bg1"/>
              </a:solidFill>
              <a:latin typeface="Angelface" pitchFamily="50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101" name="Rectángulo: esquinas redondeadas 100">
            <a:extLst>
              <a:ext uri="{FF2B5EF4-FFF2-40B4-BE49-F238E27FC236}">
                <a16:creationId xmlns:a16="http://schemas.microsoft.com/office/drawing/2014/main" id="{0A155951-9671-4EA6-9BA5-4894C98CB333}"/>
              </a:ext>
            </a:extLst>
          </p:cNvPr>
          <p:cNvSpPr/>
          <p:nvPr/>
        </p:nvSpPr>
        <p:spPr>
          <a:xfrm>
            <a:off x="473237" y="1582469"/>
            <a:ext cx="4223447" cy="604994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111" name="Rectángulo: esquinas redondeadas 110">
            <a:extLst>
              <a:ext uri="{FF2B5EF4-FFF2-40B4-BE49-F238E27FC236}">
                <a16:creationId xmlns:a16="http://schemas.microsoft.com/office/drawing/2014/main" id="{2F0F5CEE-A183-4B39-8715-F1C8F735566B}"/>
              </a:ext>
            </a:extLst>
          </p:cNvPr>
          <p:cNvSpPr/>
          <p:nvPr/>
        </p:nvSpPr>
        <p:spPr>
          <a:xfrm>
            <a:off x="524368" y="3850804"/>
            <a:ext cx="4115236" cy="1279658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113" name="Rectángulo: esquinas redondeadas 112">
            <a:extLst>
              <a:ext uri="{FF2B5EF4-FFF2-40B4-BE49-F238E27FC236}">
                <a16:creationId xmlns:a16="http://schemas.microsoft.com/office/drawing/2014/main" id="{907035ED-50C6-4207-BD92-D5027B05F656}"/>
              </a:ext>
            </a:extLst>
          </p:cNvPr>
          <p:cNvSpPr/>
          <p:nvPr/>
        </p:nvSpPr>
        <p:spPr>
          <a:xfrm>
            <a:off x="521789" y="6431097"/>
            <a:ext cx="4115236" cy="762266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</p:spTree>
    <p:extLst>
      <p:ext uri="{BB962C8B-B14F-4D97-AF65-F5344CB8AC3E}">
        <p14:creationId xmlns:p14="http://schemas.microsoft.com/office/powerpoint/2010/main" val="1037917727"/>
      </p:ext>
    </p:extLst>
  </p:cSld>
  <p:clrMapOvr>
    <a:masterClrMapping/>
  </p:clrMapOvr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4" name="Imagen 113">
            <a:extLst>
              <a:ext uri="{FF2B5EF4-FFF2-40B4-BE49-F238E27FC236}">
                <a16:creationId xmlns:a16="http://schemas.microsoft.com/office/drawing/2014/main" id="{E2C72D66-3C05-40F4-818E-4CB8631B94FA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26633" t="9514" r="29569" b="27352"/>
          <a:stretch/>
        </p:blipFill>
        <p:spPr>
          <a:xfrm rot="16200000">
            <a:off x="2185505" y="-1998928"/>
            <a:ext cx="697876" cy="5068891"/>
          </a:xfrm>
          <a:prstGeom prst="rect">
            <a:avLst/>
          </a:prstGeom>
        </p:spPr>
      </p:pic>
      <p:sp>
        <p:nvSpPr>
          <p:cNvPr id="112" name="Rectángulo: esquinas redondeadas 111">
            <a:extLst>
              <a:ext uri="{FF2B5EF4-FFF2-40B4-BE49-F238E27FC236}">
                <a16:creationId xmlns:a16="http://schemas.microsoft.com/office/drawing/2014/main" id="{E115D612-3661-42A9-A486-91A7B88EA55F}"/>
              </a:ext>
            </a:extLst>
          </p:cNvPr>
          <p:cNvSpPr/>
          <p:nvPr/>
        </p:nvSpPr>
        <p:spPr>
          <a:xfrm>
            <a:off x="440504" y="6367648"/>
            <a:ext cx="4290148" cy="890633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110" name="Rectángulo: esquinas redondeadas 109">
            <a:extLst>
              <a:ext uri="{FF2B5EF4-FFF2-40B4-BE49-F238E27FC236}">
                <a16:creationId xmlns:a16="http://schemas.microsoft.com/office/drawing/2014/main" id="{9B78243E-FF09-471B-A928-593DCFE6BCF1}"/>
              </a:ext>
            </a:extLst>
          </p:cNvPr>
          <p:cNvSpPr/>
          <p:nvPr/>
        </p:nvSpPr>
        <p:spPr>
          <a:xfrm>
            <a:off x="440505" y="3776826"/>
            <a:ext cx="4290148" cy="1439386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84" name="Rectángulo: esquinas redondeadas 83">
            <a:extLst>
              <a:ext uri="{FF2B5EF4-FFF2-40B4-BE49-F238E27FC236}">
                <a16:creationId xmlns:a16="http://schemas.microsoft.com/office/drawing/2014/main" id="{AD7414DD-8DE6-45B8-8112-9BDDF0B186AF}"/>
              </a:ext>
            </a:extLst>
          </p:cNvPr>
          <p:cNvSpPr/>
          <p:nvPr/>
        </p:nvSpPr>
        <p:spPr>
          <a:xfrm>
            <a:off x="420001" y="1536627"/>
            <a:ext cx="4310651" cy="697874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2" name="Rectángulo: esquinas redondeadas 1">
            <a:extLst>
              <a:ext uri="{FF2B5EF4-FFF2-40B4-BE49-F238E27FC236}">
                <a16:creationId xmlns:a16="http://schemas.microsoft.com/office/drawing/2014/main" id="{99FF4510-806D-4AC7-8D73-69B355A697B8}"/>
              </a:ext>
            </a:extLst>
          </p:cNvPr>
          <p:cNvSpPr/>
          <p:nvPr/>
        </p:nvSpPr>
        <p:spPr>
          <a:xfrm>
            <a:off x="1308997" y="1142665"/>
            <a:ext cx="1021080" cy="217998"/>
          </a:xfrm>
          <a:prstGeom prst="roundRect">
            <a:avLst>
              <a:gd name="adj" fmla="val 0"/>
            </a:avLst>
          </a:prstGeom>
          <a:noFill/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4" name="Rectángulo 3">
            <a:extLst>
              <a:ext uri="{FF2B5EF4-FFF2-40B4-BE49-F238E27FC236}">
                <a16:creationId xmlns:a16="http://schemas.microsoft.com/office/drawing/2014/main" id="{2AFB77A1-E7B9-4F47-9144-3CC7BDF7EE3D}"/>
              </a:ext>
            </a:extLst>
          </p:cNvPr>
          <p:cNvSpPr/>
          <p:nvPr/>
        </p:nvSpPr>
        <p:spPr>
          <a:xfrm>
            <a:off x="440504" y="1056234"/>
            <a:ext cx="1021080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N.º Pedido</a:t>
            </a:r>
            <a:endParaRPr lang="es-CL" dirty="0">
              <a:effectLst/>
              <a:latin typeface="Akazan Lt" panose="02000506020000020003" pitchFamily="2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5" name="Rectángulo: esquinas redondeadas 4">
            <a:extLst>
              <a:ext uri="{FF2B5EF4-FFF2-40B4-BE49-F238E27FC236}">
                <a16:creationId xmlns:a16="http://schemas.microsoft.com/office/drawing/2014/main" id="{2842A9BB-0E44-4F1E-97DD-EF7322732B51}"/>
              </a:ext>
            </a:extLst>
          </p:cNvPr>
          <p:cNvSpPr/>
          <p:nvPr/>
        </p:nvSpPr>
        <p:spPr>
          <a:xfrm>
            <a:off x="3675604" y="1142059"/>
            <a:ext cx="1021080" cy="217998"/>
          </a:xfrm>
          <a:prstGeom prst="roundRect">
            <a:avLst>
              <a:gd name="adj" fmla="val 0"/>
            </a:avLst>
          </a:prstGeom>
          <a:noFill/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6" name="Rectángulo 5">
            <a:extLst>
              <a:ext uri="{FF2B5EF4-FFF2-40B4-BE49-F238E27FC236}">
                <a16:creationId xmlns:a16="http://schemas.microsoft.com/office/drawing/2014/main" id="{7F3D37A6-278E-4B2C-8776-6E7C1A84784E}"/>
              </a:ext>
            </a:extLst>
          </p:cNvPr>
          <p:cNvSpPr/>
          <p:nvPr/>
        </p:nvSpPr>
        <p:spPr>
          <a:xfrm>
            <a:off x="3079506" y="1063864"/>
            <a:ext cx="1021080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Fecha</a:t>
            </a:r>
          </a:p>
        </p:txBody>
      </p:sp>
      <p:grpSp>
        <p:nvGrpSpPr>
          <p:cNvPr id="17" name="Grupo 16">
            <a:extLst>
              <a:ext uri="{FF2B5EF4-FFF2-40B4-BE49-F238E27FC236}">
                <a16:creationId xmlns:a16="http://schemas.microsoft.com/office/drawing/2014/main" id="{A1221EF0-FDFE-48C3-A647-6370BEFC3A9F}"/>
              </a:ext>
            </a:extLst>
          </p:cNvPr>
          <p:cNvGrpSpPr/>
          <p:nvPr/>
        </p:nvGrpSpPr>
        <p:grpSpPr>
          <a:xfrm>
            <a:off x="428996" y="1535416"/>
            <a:ext cx="4190338" cy="715275"/>
            <a:chOff x="461175" y="1120552"/>
            <a:chExt cx="4190338" cy="715275"/>
          </a:xfrm>
        </p:grpSpPr>
        <p:sp>
          <p:nvSpPr>
            <p:cNvPr id="8" name="Rectángulo 7">
              <a:extLst>
                <a:ext uri="{FF2B5EF4-FFF2-40B4-BE49-F238E27FC236}">
                  <a16:creationId xmlns:a16="http://schemas.microsoft.com/office/drawing/2014/main" id="{9A52EE84-0DE8-4F26-AD5E-3CE20593F425}"/>
                </a:ext>
              </a:extLst>
            </p:cNvPr>
            <p:cNvSpPr/>
            <p:nvPr/>
          </p:nvSpPr>
          <p:spPr>
            <a:xfrm>
              <a:off x="477077" y="1120552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Cliente: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" name="Rectángulo 8">
              <a:extLst>
                <a:ext uri="{FF2B5EF4-FFF2-40B4-BE49-F238E27FC236}">
                  <a16:creationId xmlns:a16="http://schemas.microsoft.com/office/drawing/2014/main" id="{0293D1B7-439B-4947-A5F0-41627F3784A1}"/>
                </a:ext>
              </a:extLst>
            </p:cNvPr>
            <p:cNvSpPr/>
            <p:nvPr/>
          </p:nvSpPr>
          <p:spPr>
            <a:xfrm>
              <a:off x="461175" y="1452518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Teléfono: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10" name="Rectángulo 9">
              <a:extLst>
                <a:ext uri="{FF2B5EF4-FFF2-40B4-BE49-F238E27FC236}">
                  <a16:creationId xmlns:a16="http://schemas.microsoft.com/office/drawing/2014/main" id="{18CEE0AE-BC72-4F64-89A2-783C42213717}"/>
                </a:ext>
              </a:extLst>
            </p:cNvPr>
            <p:cNvSpPr/>
            <p:nvPr/>
          </p:nvSpPr>
          <p:spPr>
            <a:xfrm>
              <a:off x="2542395" y="1460468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Celular: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12" name="Conector recto 11">
              <a:extLst>
                <a:ext uri="{FF2B5EF4-FFF2-40B4-BE49-F238E27FC236}">
                  <a16:creationId xmlns:a16="http://schemas.microsoft.com/office/drawing/2014/main" id="{44FD2E21-B38E-48E6-8AF0-3E3DE6E69487}"/>
                </a:ext>
              </a:extLst>
            </p:cNvPr>
            <p:cNvCxnSpPr/>
            <p:nvPr/>
          </p:nvCxnSpPr>
          <p:spPr>
            <a:xfrm>
              <a:off x="1089328" y="1380954"/>
              <a:ext cx="3562185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Conector recto 12">
              <a:extLst>
                <a:ext uri="{FF2B5EF4-FFF2-40B4-BE49-F238E27FC236}">
                  <a16:creationId xmlns:a16="http://schemas.microsoft.com/office/drawing/2014/main" id="{FF0615F5-297B-42CC-9227-B689F664423A}"/>
                </a:ext>
              </a:extLst>
            </p:cNvPr>
            <p:cNvCxnSpPr>
              <a:cxnSpLocks/>
            </p:cNvCxnSpPr>
            <p:nvPr/>
          </p:nvCxnSpPr>
          <p:spPr>
            <a:xfrm>
              <a:off x="1194019" y="1700333"/>
              <a:ext cx="1348376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" name="Conector recto 14">
              <a:extLst>
                <a:ext uri="{FF2B5EF4-FFF2-40B4-BE49-F238E27FC236}">
                  <a16:creationId xmlns:a16="http://schemas.microsoft.com/office/drawing/2014/main" id="{BD48C7B8-5CAC-4F82-9216-C8AB344C1EF2}"/>
                </a:ext>
              </a:extLst>
            </p:cNvPr>
            <p:cNvCxnSpPr>
              <a:cxnSpLocks/>
            </p:cNvCxnSpPr>
            <p:nvPr/>
          </p:nvCxnSpPr>
          <p:spPr>
            <a:xfrm>
              <a:off x="3228230" y="1700333"/>
              <a:ext cx="1423283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7" name="Grupo 26">
            <a:extLst>
              <a:ext uri="{FF2B5EF4-FFF2-40B4-BE49-F238E27FC236}">
                <a16:creationId xmlns:a16="http://schemas.microsoft.com/office/drawing/2014/main" id="{D011FB4B-7475-4BE9-A358-6DA41A8D12AD}"/>
              </a:ext>
            </a:extLst>
          </p:cNvPr>
          <p:cNvGrpSpPr/>
          <p:nvPr/>
        </p:nvGrpSpPr>
        <p:grpSpPr>
          <a:xfrm>
            <a:off x="899417" y="2332501"/>
            <a:ext cx="3359980" cy="319046"/>
            <a:chOff x="864702" y="1908569"/>
            <a:chExt cx="3359980" cy="319046"/>
          </a:xfrm>
        </p:grpSpPr>
        <p:sp>
          <p:nvSpPr>
            <p:cNvPr id="19" name="Rectángulo: esquinas redondeadas 18">
              <a:extLst>
                <a:ext uri="{FF2B5EF4-FFF2-40B4-BE49-F238E27FC236}">
                  <a16:creationId xmlns:a16="http://schemas.microsoft.com/office/drawing/2014/main" id="{90C1F828-0023-4BD0-AE55-1A1D3BABD5CA}"/>
                </a:ext>
              </a:extLst>
            </p:cNvPr>
            <p:cNvSpPr/>
            <p:nvPr/>
          </p:nvSpPr>
          <p:spPr>
            <a:xfrm>
              <a:off x="888509" y="1931042"/>
              <a:ext cx="3336173" cy="267576"/>
            </a:xfrm>
            <a:prstGeom prst="roundRect">
              <a:avLst>
                <a:gd name="adj" fmla="val 3808"/>
              </a:avLst>
            </a:prstGeom>
            <a:solidFill>
              <a:srgbClr val="E5EBF7"/>
            </a:solidFill>
            <a:ln w="6350"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20" name="Rectángulo 19">
              <a:extLst>
                <a:ext uri="{FF2B5EF4-FFF2-40B4-BE49-F238E27FC236}">
                  <a16:creationId xmlns:a16="http://schemas.microsoft.com/office/drawing/2014/main" id="{56986F0A-658A-4DCF-8EF6-0F185C7C5060}"/>
                </a:ext>
              </a:extLst>
            </p:cNvPr>
            <p:cNvSpPr/>
            <p:nvPr/>
          </p:nvSpPr>
          <p:spPr>
            <a:xfrm>
              <a:off x="864702" y="1910995"/>
              <a:ext cx="140708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Tipo de Servicio: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21" name="Rectángulo 20">
              <a:extLst>
                <a:ext uri="{FF2B5EF4-FFF2-40B4-BE49-F238E27FC236}">
                  <a16:creationId xmlns:a16="http://schemas.microsoft.com/office/drawing/2014/main" id="{6492D76D-BD6D-4616-9DE0-599FC92A6658}"/>
                </a:ext>
              </a:extLst>
            </p:cNvPr>
            <p:cNvSpPr/>
            <p:nvPr/>
          </p:nvSpPr>
          <p:spPr>
            <a:xfrm>
              <a:off x="1993616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2" name="Rectángulo 21">
              <a:extLst>
                <a:ext uri="{FF2B5EF4-FFF2-40B4-BE49-F238E27FC236}">
                  <a16:creationId xmlns:a16="http://schemas.microsoft.com/office/drawing/2014/main" id="{BE82BD38-E445-4696-A0AB-597A418C5665}"/>
                </a:ext>
              </a:extLst>
            </p:cNvPr>
            <p:cNvSpPr/>
            <p:nvPr/>
          </p:nvSpPr>
          <p:spPr>
            <a:xfrm>
              <a:off x="2072635" y="1908569"/>
              <a:ext cx="654616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Costura</a:t>
              </a:r>
            </a:p>
          </p:txBody>
        </p:sp>
        <p:sp>
          <p:nvSpPr>
            <p:cNvPr id="23" name="Rectángulo 22">
              <a:extLst>
                <a:ext uri="{FF2B5EF4-FFF2-40B4-BE49-F238E27FC236}">
                  <a16:creationId xmlns:a16="http://schemas.microsoft.com/office/drawing/2014/main" id="{68F4B250-3831-418F-BFC4-D431DBC2CA70}"/>
                </a:ext>
              </a:extLst>
            </p:cNvPr>
            <p:cNvSpPr/>
            <p:nvPr/>
          </p:nvSpPr>
          <p:spPr>
            <a:xfrm>
              <a:off x="2660329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4" name="Rectángulo 23">
              <a:extLst>
                <a:ext uri="{FF2B5EF4-FFF2-40B4-BE49-F238E27FC236}">
                  <a16:creationId xmlns:a16="http://schemas.microsoft.com/office/drawing/2014/main" id="{4AA89D6B-DBBA-402D-AEBE-71E144A67F00}"/>
                </a:ext>
              </a:extLst>
            </p:cNvPr>
            <p:cNvSpPr/>
            <p:nvPr/>
          </p:nvSpPr>
          <p:spPr>
            <a:xfrm>
              <a:off x="2750460" y="1915094"/>
              <a:ext cx="81676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Confección</a:t>
              </a:r>
            </a:p>
          </p:txBody>
        </p:sp>
        <p:sp>
          <p:nvSpPr>
            <p:cNvPr id="25" name="Rectángulo 24">
              <a:extLst>
                <a:ext uri="{FF2B5EF4-FFF2-40B4-BE49-F238E27FC236}">
                  <a16:creationId xmlns:a16="http://schemas.microsoft.com/office/drawing/2014/main" id="{E35C0224-B0B5-4F53-8A83-F99AB3741D53}"/>
                </a:ext>
              </a:extLst>
            </p:cNvPr>
            <p:cNvSpPr/>
            <p:nvPr/>
          </p:nvSpPr>
          <p:spPr>
            <a:xfrm>
              <a:off x="3522045" y="2000787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6" name="Rectángulo 25">
              <a:extLst>
                <a:ext uri="{FF2B5EF4-FFF2-40B4-BE49-F238E27FC236}">
                  <a16:creationId xmlns:a16="http://schemas.microsoft.com/office/drawing/2014/main" id="{6D0BC1E9-E235-4F61-AC23-ACA0B4CF88CA}"/>
                </a:ext>
              </a:extLst>
            </p:cNvPr>
            <p:cNvSpPr/>
            <p:nvPr/>
          </p:nvSpPr>
          <p:spPr>
            <a:xfrm>
              <a:off x="3612029" y="1915094"/>
              <a:ext cx="552402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Otros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sp>
        <p:nvSpPr>
          <p:cNvPr id="28" name="Rectángulo 27">
            <a:extLst>
              <a:ext uri="{FF2B5EF4-FFF2-40B4-BE49-F238E27FC236}">
                <a16:creationId xmlns:a16="http://schemas.microsoft.com/office/drawing/2014/main" id="{68588BD4-AE96-4CF9-9C4B-24A6D79FE99D}"/>
              </a:ext>
            </a:extLst>
          </p:cNvPr>
          <p:cNvSpPr/>
          <p:nvPr/>
        </p:nvSpPr>
        <p:spPr>
          <a:xfrm>
            <a:off x="354701" y="2633649"/>
            <a:ext cx="2183733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Descripción del Servicio:</a:t>
            </a:r>
            <a:endParaRPr lang="es-CL" dirty="0">
              <a:effectLst/>
              <a:latin typeface="Akazan Lt" panose="02000506020000020003" pitchFamily="2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pic>
        <p:nvPicPr>
          <p:cNvPr id="30" name="Imagen 29">
            <a:extLst>
              <a:ext uri="{FF2B5EF4-FFF2-40B4-BE49-F238E27FC236}">
                <a16:creationId xmlns:a16="http://schemas.microsoft.com/office/drawing/2014/main" id="{3E931A31-DC47-4A40-8DA9-8FC83A9306DD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203" t="66278" r="8673" b="23449"/>
          <a:stretch/>
        </p:blipFill>
        <p:spPr>
          <a:xfrm>
            <a:off x="440505" y="2944813"/>
            <a:ext cx="4301657" cy="738769"/>
          </a:xfrm>
          <a:prstGeom prst="rect">
            <a:avLst/>
          </a:prstGeom>
        </p:spPr>
      </p:pic>
      <p:grpSp>
        <p:nvGrpSpPr>
          <p:cNvPr id="76" name="Grupo 75">
            <a:extLst>
              <a:ext uri="{FF2B5EF4-FFF2-40B4-BE49-F238E27FC236}">
                <a16:creationId xmlns:a16="http://schemas.microsoft.com/office/drawing/2014/main" id="{EBD2F4EC-A8BF-4680-A871-AD5F1ACFA33A}"/>
              </a:ext>
            </a:extLst>
          </p:cNvPr>
          <p:cNvGrpSpPr/>
          <p:nvPr/>
        </p:nvGrpSpPr>
        <p:grpSpPr>
          <a:xfrm>
            <a:off x="513147" y="3825721"/>
            <a:ext cx="4187950" cy="1277269"/>
            <a:chOff x="425691" y="4023521"/>
            <a:chExt cx="4187950" cy="1277269"/>
          </a:xfrm>
        </p:grpSpPr>
        <p:sp>
          <p:nvSpPr>
            <p:cNvPr id="39" name="Rectángulo 38">
              <a:extLst>
                <a:ext uri="{FF2B5EF4-FFF2-40B4-BE49-F238E27FC236}">
                  <a16:creationId xmlns:a16="http://schemas.microsoft.com/office/drawing/2014/main" id="{02E4A93C-8F9C-4884-B2B6-80528735D3E3}"/>
                </a:ext>
              </a:extLst>
            </p:cNvPr>
            <p:cNvSpPr/>
            <p:nvPr/>
          </p:nvSpPr>
          <p:spPr>
            <a:xfrm>
              <a:off x="425691" y="4023521"/>
              <a:ext cx="118105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Ficha de Medidas</a:t>
              </a:r>
            </a:p>
          </p:txBody>
        </p:sp>
        <p:sp>
          <p:nvSpPr>
            <p:cNvPr id="41" name="Rectángulo 40">
              <a:extLst>
                <a:ext uri="{FF2B5EF4-FFF2-40B4-BE49-F238E27FC236}">
                  <a16:creationId xmlns:a16="http://schemas.microsoft.com/office/drawing/2014/main" id="{92B9E128-7B4C-45E7-9BA8-B9EA85687B92}"/>
                </a:ext>
              </a:extLst>
            </p:cNvPr>
            <p:cNvSpPr/>
            <p:nvPr/>
          </p:nvSpPr>
          <p:spPr>
            <a:xfrm>
              <a:off x="754528" y="4254831"/>
              <a:ext cx="66475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H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ombros</a:t>
              </a:r>
            </a:p>
          </p:txBody>
        </p:sp>
        <p:grpSp>
          <p:nvGrpSpPr>
            <p:cNvPr id="53" name="Grupo 52">
              <a:extLst>
                <a:ext uri="{FF2B5EF4-FFF2-40B4-BE49-F238E27FC236}">
                  <a16:creationId xmlns:a16="http://schemas.microsoft.com/office/drawing/2014/main" id="{F280F20A-CEEA-4B75-946C-268CF551042A}"/>
                </a:ext>
              </a:extLst>
            </p:cNvPr>
            <p:cNvGrpSpPr/>
            <p:nvPr/>
          </p:nvGrpSpPr>
          <p:grpSpPr>
            <a:xfrm>
              <a:off x="499785" y="4324233"/>
              <a:ext cx="319496" cy="903494"/>
              <a:chOff x="499785" y="4324233"/>
              <a:chExt cx="319496" cy="903494"/>
            </a:xfrm>
          </p:grpSpPr>
          <p:sp>
            <p:nvSpPr>
              <p:cNvPr id="40" name="Rectángulo 39">
                <a:extLst>
                  <a:ext uri="{FF2B5EF4-FFF2-40B4-BE49-F238E27FC236}">
                    <a16:creationId xmlns:a16="http://schemas.microsoft.com/office/drawing/2014/main" id="{E47B04F6-4E0C-443A-9D7F-51CC3A6E8167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 dirty="0"/>
              </a:p>
            </p:txBody>
          </p:sp>
          <p:sp>
            <p:nvSpPr>
              <p:cNvPr id="42" name="Rectángulo 41">
                <a:extLst>
                  <a:ext uri="{FF2B5EF4-FFF2-40B4-BE49-F238E27FC236}">
                    <a16:creationId xmlns:a16="http://schemas.microsoft.com/office/drawing/2014/main" id="{E0D8D7D1-E8A9-477D-BB59-7D4037A10AD8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3" name="Rectángulo 42">
                <a:extLst>
                  <a:ext uri="{FF2B5EF4-FFF2-40B4-BE49-F238E27FC236}">
                    <a16:creationId xmlns:a16="http://schemas.microsoft.com/office/drawing/2014/main" id="{F11EEA12-BB2F-4295-96AC-15AABB2EB594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4" name="Rectángulo 43">
                <a:extLst>
                  <a:ext uri="{FF2B5EF4-FFF2-40B4-BE49-F238E27FC236}">
                    <a16:creationId xmlns:a16="http://schemas.microsoft.com/office/drawing/2014/main" id="{4CA8619C-54F1-4E1B-8AD0-2AB97850AF39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5" name="Rectángulo 44">
                <a:extLst>
                  <a:ext uri="{FF2B5EF4-FFF2-40B4-BE49-F238E27FC236}">
                    <a16:creationId xmlns:a16="http://schemas.microsoft.com/office/drawing/2014/main" id="{A892E23F-412E-4C2B-BF07-19DEFB875F6D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48" name="Rectángulo 47">
              <a:extLst>
                <a:ext uri="{FF2B5EF4-FFF2-40B4-BE49-F238E27FC236}">
                  <a16:creationId xmlns:a16="http://schemas.microsoft.com/office/drawing/2014/main" id="{F61B7A8A-9FD8-4CD0-98C1-D19A7D442815}"/>
                </a:ext>
              </a:extLst>
            </p:cNvPr>
            <p:cNvSpPr/>
            <p:nvPr/>
          </p:nvSpPr>
          <p:spPr>
            <a:xfrm>
              <a:off x="754528" y="4446790"/>
              <a:ext cx="66475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Busto</a:t>
              </a:r>
            </a:p>
          </p:txBody>
        </p:sp>
        <p:sp>
          <p:nvSpPr>
            <p:cNvPr id="49" name="Rectángulo 48">
              <a:extLst>
                <a:ext uri="{FF2B5EF4-FFF2-40B4-BE49-F238E27FC236}">
                  <a16:creationId xmlns:a16="http://schemas.microsoft.com/office/drawing/2014/main" id="{CB2C72A1-AB47-4A03-B163-24BB2C1F201C}"/>
                </a:ext>
              </a:extLst>
            </p:cNvPr>
            <p:cNvSpPr/>
            <p:nvPr/>
          </p:nvSpPr>
          <p:spPr>
            <a:xfrm>
              <a:off x="754528" y="4627222"/>
              <a:ext cx="934027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Larg</a:t>
              </a: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 Espalda</a:t>
              </a:r>
            </a:p>
          </p:txBody>
        </p:sp>
        <p:sp>
          <p:nvSpPr>
            <p:cNvPr id="50" name="Rectángulo 49">
              <a:extLst>
                <a:ext uri="{FF2B5EF4-FFF2-40B4-BE49-F238E27FC236}">
                  <a16:creationId xmlns:a16="http://schemas.microsoft.com/office/drawing/2014/main" id="{C5BC14CB-F47E-4D58-8F68-DDE41F381913}"/>
                </a:ext>
              </a:extLst>
            </p:cNvPr>
            <p:cNvSpPr/>
            <p:nvPr/>
          </p:nvSpPr>
          <p:spPr>
            <a:xfrm>
              <a:off x="754528" y="4819750"/>
              <a:ext cx="934027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Busto</a:t>
              </a:r>
            </a:p>
          </p:txBody>
        </p:sp>
        <p:sp>
          <p:nvSpPr>
            <p:cNvPr id="52" name="Rectángulo 51">
              <a:extLst>
                <a:ext uri="{FF2B5EF4-FFF2-40B4-BE49-F238E27FC236}">
                  <a16:creationId xmlns:a16="http://schemas.microsoft.com/office/drawing/2014/main" id="{39884370-F146-4FD9-9DE4-63D0F5CF1CFD}"/>
                </a:ext>
              </a:extLst>
            </p:cNvPr>
            <p:cNvSpPr/>
            <p:nvPr/>
          </p:nvSpPr>
          <p:spPr>
            <a:xfrm>
              <a:off x="763644" y="5019073"/>
              <a:ext cx="54205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</a:t>
              </a:r>
            </a:p>
          </p:txBody>
        </p:sp>
        <p:grpSp>
          <p:nvGrpSpPr>
            <p:cNvPr id="54" name="Grupo 53">
              <a:extLst>
                <a:ext uri="{FF2B5EF4-FFF2-40B4-BE49-F238E27FC236}">
                  <a16:creationId xmlns:a16="http://schemas.microsoft.com/office/drawing/2014/main" id="{899D3852-9FE5-4802-ABAC-63F149199D1B}"/>
                </a:ext>
              </a:extLst>
            </p:cNvPr>
            <p:cNvGrpSpPr/>
            <p:nvPr/>
          </p:nvGrpSpPr>
          <p:grpSpPr>
            <a:xfrm>
              <a:off x="1603520" y="4324233"/>
              <a:ext cx="319496" cy="903494"/>
              <a:chOff x="499785" y="4324233"/>
              <a:chExt cx="319496" cy="903494"/>
            </a:xfrm>
          </p:grpSpPr>
          <p:sp>
            <p:nvSpPr>
              <p:cNvPr id="55" name="Rectángulo 54">
                <a:extLst>
                  <a:ext uri="{FF2B5EF4-FFF2-40B4-BE49-F238E27FC236}">
                    <a16:creationId xmlns:a16="http://schemas.microsoft.com/office/drawing/2014/main" id="{B9500116-F8A0-4B60-A41D-DDA61DAD96E1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6" name="Rectángulo 55">
                <a:extLst>
                  <a:ext uri="{FF2B5EF4-FFF2-40B4-BE49-F238E27FC236}">
                    <a16:creationId xmlns:a16="http://schemas.microsoft.com/office/drawing/2014/main" id="{32936542-49CC-49B3-82EB-7BF61A120F45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7" name="Rectángulo 56">
                <a:extLst>
                  <a:ext uri="{FF2B5EF4-FFF2-40B4-BE49-F238E27FC236}">
                    <a16:creationId xmlns:a16="http://schemas.microsoft.com/office/drawing/2014/main" id="{8750774D-2064-4D64-A3A9-4DF20C839018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8" name="Rectángulo 57">
                <a:extLst>
                  <a:ext uri="{FF2B5EF4-FFF2-40B4-BE49-F238E27FC236}">
                    <a16:creationId xmlns:a16="http://schemas.microsoft.com/office/drawing/2014/main" id="{83283F80-022F-44A8-A5C5-F600B41761E0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9" name="Rectángulo 58">
                <a:extLst>
                  <a:ext uri="{FF2B5EF4-FFF2-40B4-BE49-F238E27FC236}">
                    <a16:creationId xmlns:a16="http://schemas.microsoft.com/office/drawing/2014/main" id="{B3B65F57-430F-44F5-B56A-77EC86B78C32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60" name="Rectángulo 59">
              <a:extLst>
                <a:ext uri="{FF2B5EF4-FFF2-40B4-BE49-F238E27FC236}">
                  <a16:creationId xmlns:a16="http://schemas.microsoft.com/office/drawing/2014/main" id="{6466DA8E-C652-4658-9DE6-CC4010FF4254}"/>
                </a:ext>
              </a:extLst>
            </p:cNvPr>
            <p:cNvSpPr/>
            <p:nvPr/>
          </p:nvSpPr>
          <p:spPr>
            <a:xfrm>
              <a:off x="1857045" y="4249221"/>
              <a:ext cx="140225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Frente </a:t>
              </a:r>
            </a:p>
          </p:txBody>
        </p:sp>
        <p:sp>
          <p:nvSpPr>
            <p:cNvPr id="61" name="Rectángulo 60">
              <a:extLst>
                <a:ext uri="{FF2B5EF4-FFF2-40B4-BE49-F238E27FC236}">
                  <a16:creationId xmlns:a16="http://schemas.microsoft.com/office/drawing/2014/main" id="{31371062-0AD6-4B71-A228-5A8B2CD3F31E}"/>
                </a:ext>
              </a:extLst>
            </p:cNvPr>
            <p:cNvSpPr/>
            <p:nvPr/>
          </p:nvSpPr>
          <p:spPr>
            <a:xfrm>
              <a:off x="1857045" y="4448480"/>
              <a:ext cx="1327750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Costado</a:t>
              </a:r>
            </a:p>
          </p:txBody>
        </p:sp>
        <p:sp>
          <p:nvSpPr>
            <p:cNvPr id="62" name="Rectángulo 61">
              <a:extLst>
                <a:ext uri="{FF2B5EF4-FFF2-40B4-BE49-F238E27FC236}">
                  <a16:creationId xmlns:a16="http://schemas.microsoft.com/office/drawing/2014/main" id="{5A4E51EF-8D78-4EC7-9B0F-BE0BEA9BB197}"/>
                </a:ext>
              </a:extLst>
            </p:cNvPr>
            <p:cNvSpPr/>
            <p:nvPr/>
          </p:nvSpPr>
          <p:spPr>
            <a:xfrm>
              <a:off x="1867696" y="4627222"/>
              <a:ext cx="60857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Cadera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63" name="Rectángulo 62">
              <a:extLst>
                <a:ext uri="{FF2B5EF4-FFF2-40B4-BE49-F238E27FC236}">
                  <a16:creationId xmlns:a16="http://schemas.microsoft.com/office/drawing/2014/main" id="{14010947-628E-4464-9589-CBFF26BCD86C}"/>
                </a:ext>
              </a:extLst>
            </p:cNvPr>
            <p:cNvSpPr/>
            <p:nvPr/>
          </p:nvSpPr>
          <p:spPr>
            <a:xfrm>
              <a:off x="1867696" y="4813319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Rodilla</a:t>
              </a:r>
            </a:p>
          </p:txBody>
        </p:sp>
        <p:sp>
          <p:nvSpPr>
            <p:cNvPr id="64" name="Rectángulo 63">
              <a:extLst>
                <a:ext uri="{FF2B5EF4-FFF2-40B4-BE49-F238E27FC236}">
                  <a16:creationId xmlns:a16="http://schemas.microsoft.com/office/drawing/2014/main" id="{B9F5A617-31DA-4B42-AA9F-20464752E28F}"/>
                </a:ext>
              </a:extLst>
            </p:cNvPr>
            <p:cNvSpPr/>
            <p:nvPr/>
          </p:nvSpPr>
          <p:spPr>
            <a:xfrm>
              <a:off x="1862655" y="5016100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Rodilla</a:t>
              </a:r>
            </a:p>
          </p:txBody>
        </p:sp>
        <p:grpSp>
          <p:nvGrpSpPr>
            <p:cNvPr id="65" name="Grupo 64">
              <a:extLst>
                <a:ext uri="{FF2B5EF4-FFF2-40B4-BE49-F238E27FC236}">
                  <a16:creationId xmlns:a16="http://schemas.microsoft.com/office/drawing/2014/main" id="{320CD5EF-93F7-494C-8D7A-6A0B8DEABED7}"/>
                </a:ext>
              </a:extLst>
            </p:cNvPr>
            <p:cNvGrpSpPr/>
            <p:nvPr/>
          </p:nvGrpSpPr>
          <p:grpSpPr>
            <a:xfrm>
              <a:off x="3122565" y="4330398"/>
              <a:ext cx="319496" cy="903494"/>
              <a:chOff x="499785" y="4324233"/>
              <a:chExt cx="319496" cy="903494"/>
            </a:xfrm>
          </p:grpSpPr>
          <p:sp>
            <p:nvSpPr>
              <p:cNvPr id="66" name="Rectángulo 65">
                <a:extLst>
                  <a:ext uri="{FF2B5EF4-FFF2-40B4-BE49-F238E27FC236}">
                    <a16:creationId xmlns:a16="http://schemas.microsoft.com/office/drawing/2014/main" id="{F5AFC7C4-3C8D-4234-9F99-591641CB149C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7" name="Rectángulo 66">
                <a:extLst>
                  <a:ext uri="{FF2B5EF4-FFF2-40B4-BE49-F238E27FC236}">
                    <a16:creationId xmlns:a16="http://schemas.microsoft.com/office/drawing/2014/main" id="{672EC4D9-7968-40EF-8E37-0AB1B0B57B4D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8" name="Rectángulo 67">
                <a:extLst>
                  <a:ext uri="{FF2B5EF4-FFF2-40B4-BE49-F238E27FC236}">
                    <a16:creationId xmlns:a16="http://schemas.microsoft.com/office/drawing/2014/main" id="{79992F34-89A5-437A-A008-60DF00CD58FB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9" name="Rectángulo 68">
                <a:extLst>
                  <a:ext uri="{FF2B5EF4-FFF2-40B4-BE49-F238E27FC236}">
                    <a16:creationId xmlns:a16="http://schemas.microsoft.com/office/drawing/2014/main" id="{5A44A7C8-1EF2-4BA3-A253-805C71A8205A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70" name="Rectángulo 69">
                <a:extLst>
                  <a:ext uri="{FF2B5EF4-FFF2-40B4-BE49-F238E27FC236}">
                    <a16:creationId xmlns:a16="http://schemas.microsoft.com/office/drawing/2014/main" id="{9FCEB1F4-D108-40F4-9C61-46A7811EF12A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71" name="Rectángulo 70">
              <a:extLst>
                <a:ext uri="{FF2B5EF4-FFF2-40B4-BE49-F238E27FC236}">
                  <a16:creationId xmlns:a16="http://schemas.microsoft.com/office/drawing/2014/main" id="{7667203C-F86F-4632-8695-E8C8F777376B}"/>
                </a:ext>
              </a:extLst>
            </p:cNvPr>
            <p:cNvSpPr/>
            <p:nvPr/>
          </p:nvSpPr>
          <p:spPr>
            <a:xfrm>
              <a:off x="3391445" y="4257235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Pantalones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2" name="Rectángulo 71">
              <a:extLst>
                <a:ext uri="{FF2B5EF4-FFF2-40B4-BE49-F238E27FC236}">
                  <a16:creationId xmlns:a16="http://schemas.microsoft.com/office/drawing/2014/main" id="{58BFB19A-50EB-45F1-A3CE-85D479F6FF63}"/>
                </a:ext>
              </a:extLst>
            </p:cNvPr>
            <p:cNvSpPr/>
            <p:nvPr/>
          </p:nvSpPr>
          <p:spPr>
            <a:xfrm>
              <a:off x="3392643" y="4443247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Falda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3" name="Rectángulo 72">
              <a:extLst>
                <a:ext uri="{FF2B5EF4-FFF2-40B4-BE49-F238E27FC236}">
                  <a16:creationId xmlns:a16="http://schemas.microsoft.com/office/drawing/2014/main" id="{1D61C0AB-6E23-4955-B604-F5425931A240}"/>
                </a:ext>
              </a:extLst>
            </p:cNvPr>
            <p:cNvSpPr/>
            <p:nvPr/>
          </p:nvSpPr>
          <p:spPr>
            <a:xfrm>
              <a:off x="3388231" y="4632248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Brazos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4" name="Rectángulo 73">
              <a:extLst>
                <a:ext uri="{FF2B5EF4-FFF2-40B4-BE49-F238E27FC236}">
                  <a16:creationId xmlns:a16="http://schemas.microsoft.com/office/drawing/2014/main" id="{82FFD66E-2E43-472B-9751-82F25D60E63F}"/>
                </a:ext>
              </a:extLst>
            </p:cNvPr>
            <p:cNvSpPr/>
            <p:nvPr/>
          </p:nvSpPr>
          <p:spPr>
            <a:xfrm>
              <a:off x="3391445" y="4824776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Brazos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5" name="Rectángulo 74">
              <a:extLst>
                <a:ext uri="{FF2B5EF4-FFF2-40B4-BE49-F238E27FC236}">
                  <a16:creationId xmlns:a16="http://schemas.microsoft.com/office/drawing/2014/main" id="{567DC8AA-44AB-4858-80A5-59093DB9B205}"/>
                </a:ext>
              </a:extLst>
            </p:cNvPr>
            <p:cNvSpPr/>
            <p:nvPr/>
          </p:nvSpPr>
          <p:spPr>
            <a:xfrm>
              <a:off x="3392014" y="5019687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Puños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77" name="Grupo 76">
            <a:extLst>
              <a:ext uri="{FF2B5EF4-FFF2-40B4-BE49-F238E27FC236}">
                <a16:creationId xmlns:a16="http://schemas.microsoft.com/office/drawing/2014/main" id="{E1C409F8-653D-4D9B-BD5A-C6F51AAA093A}"/>
              </a:ext>
            </a:extLst>
          </p:cNvPr>
          <p:cNvGrpSpPr/>
          <p:nvPr/>
        </p:nvGrpSpPr>
        <p:grpSpPr>
          <a:xfrm>
            <a:off x="827247" y="5284367"/>
            <a:ext cx="3869438" cy="314947"/>
            <a:chOff x="846774" y="1908569"/>
            <a:chExt cx="3869438" cy="314947"/>
          </a:xfrm>
        </p:grpSpPr>
        <p:sp>
          <p:nvSpPr>
            <p:cNvPr id="78" name="Rectángulo: esquinas redondeadas 77">
              <a:extLst>
                <a:ext uri="{FF2B5EF4-FFF2-40B4-BE49-F238E27FC236}">
                  <a16:creationId xmlns:a16="http://schemas.microsoft.com/office/drawing/2014/main" id="{2060D2E5-A165-4593-B293-BEB07BBA723F}"/>
                </a:ext>
              </a:extLst>
            </p:cNvPr>
            <p:cNvSpPr/>
            <p:nvPr/>
          </p:nvSpPr>
          <p:spPr>
            <a:xfrm>
              <a:off x="888509" y="1931042"/>
              <a:ext cx="3548063" cy="267576"/>
            </a:xfrm>
            <a:prstGeom prst="roundRect">
              <a:avLst>
                <a:gd name="adj" fmla="val 3808"/>
              </a:avLst>
            </a:prstGeom>
            <a:solidFill>
              <a:srgbClr val="E5EBF7"/>
            </a:solidFill>
            <a:ln w="6350"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79" name="Rectángulo 78">
              <a:extLst>
                <a:ext uri="{FF2B5EF4-FFF2-40B4-BE49-F238E27FC236}">
                  <a16:creationId xmlns:a16="http://schemas.microsoft.com/office/drawing/2014/main" id="{E7877A37-7626-4D32-BC91-E7815A0457B0}"/>
                </a:ext>
              </a:extLst>
            </p:cNvPr>
            <p:cNvSpPr/>
            <p:nvPr/>
          </p:nvSpPr>
          <p:spPr>
            <a:xfrm>
              <a:off x="846774" y="1910995"/>
              <a:ext cx="140708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Material Utilizado</a:t>
              </a:r>
            </a:p>
          </p:txBody>
        </p:sp>
        <p:sp>
          <p:nvSpPr>
            <p:cNvPr id="80" name="Rectángulo 79">
              <a:extLst>
                <a:ext uri="{FF2B5EF4-FFF2-40B4-BE49-F238E27FC236}">
                  <a16:creationId xmlns:a16="http://schemas.microsoft.com/office/drawing/2014/main" id="{EED52FFC-D234-4972-9362-CCA8BD8E1E1D}"/>
                </a:ext>
              </a:extLst>
            </p:cNvPr>
            <p:cNvSpPr/>
            <p:nvPr/>
          </p:nvSpPr>
          <p:spPr>
            <a:xfrm>
              <a:off x="1951784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81" name="Rectángulo 80">
              <a:extLst>
                <a:ext uri="{FF2B5EF4-FFF2-40B4-BE49-F238E27FC236}">
                  <a16:creationId xmlns:a16="http://schemas.microsoft.com/office/drawing/2014/main" id="{810D7B33-A378-48EE-81DB-D80ABF08CAFF}"/>
                </a:ext>
              </a:extLst>
            </p:cNvPr>
            <p:cNvSpPr/>
            <p:nvPr/>
          </p:nvSpPr>
          <p:spPr>
            <a:xfrm>
              <a:off x="2018850" y="1908569"/>
              <a:ext cx="1230415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Traído por cliente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82" name="Rectángulo 81">
              <a:extLst>
                <a:ext uri="{FF2B5EF4-FFF2-40B4-BE49-F238E27FC236}">
                  <a16:creationId xmlns:a16="http://schemas.microsoft.com/office/drawing/2014/main" id="{C6BA340D-8998-4AB9-89C7-B008C984CE74}"/>
                </a:ext>
              </a:extLst>
            </p:cNvPr>
            <p:cNvSpPr/>
            <p:nvPr/>
          </p:nvSpPr>
          <p:spPr>
            <a:xfrm>
              <a:off x="3114635" y="2000787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85" name="Rectángulo 84">
              <a:extLst>
                <a:ext uri="{FF2B5EF4-FFF2-40B4-BE49-F238E27FC236}">
                  <a16:creationId xmlns:a16="http://schemas.microsoft.com/office/drawing/2014/main" id="{E804BDC5-B8E3-4BEE-B9A1-7A7F9FE1772F}"/>
                </a:ext>
              </a:extLst>
            </p:cNvPr>
            <p:cNvSpPr/>
            <p:nvPr/>
          </p:nvSpPr>
          <p:spPr>
            <a:xfrm>
              <a:off x="3194974" y="1908569"/>
              <a:ext cx="152123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Comprado por uno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pic>
        <p:nvPicPr>
          <p:cNvPr id="86" name="Imagen 85">
            <a:extLst>
              <a:ext uri="{FF2B5EF4-FFF2-40B4-BE49-F238E27FC236}">
                <a16:creationId xmlns:a16="http://schemas.microsoft.com/office/drawing/2014/main" id="{5E40D706-1789-41B8-8B26-B918DFB9E15B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203" t="66278" r="8673" b="23356"/>
          <a:stretch/>
        </p:blipFill>
        <p:spPr>
          <a:xfrm>
            <a:off x="420002" y="5572807"/>
            <a:ext cx="4301657" cy="745544"/>
          </a:xfrm>
          <a:prstGeom prst="rect">
            <a:avLst/>
          </a:prstGeom>
        </p:spPr>
      </p:pic>
      <p:grpSp>
        <p:nvGrpSpPr>
          <p:cNvPr id="99" name="Grupo 98">
            <a:extLst>
              <a:ext uri="{FF2B5EF4-FFF2-40B4-BE49-F238E27FC236}">
                <a16:creationId xmlns:a16="http://schemas.microsoft.com/office/drawing/2014/main" id="{A495B0AB-2D8A-4029-A820-29583E476264}"/>
              </a:ext>
            </a:extLst>
          </p:cNvPr>
          <p:cNvGrpSpPr/>
          <p:nvPr/>
        </p:nvGrpSpPr>
        <p:grpSpPr>
          <a:xfrm>
            <a:off x="513886" y="6402346"/>
            <a:ext cx="4328637" cy="751470"/>
            <a:chOff x="507023" y="6357999"/>
            <a:chExt cx="4328637" cy="751470"/>
          </a:xfrm>
        </p:grpSpPr>
        <p:sp>
          <p:nvSpPr>
            <p:cNvPr id="88" name="Rectángulo 87">
              <a:extLst>
                <a:ext uri="{FF2B5EF4-FFF2-40B4-BE49-F238E27FC236}">
                  <a16:creationId xmlns:a16="http://schemas.microsoft.com/office/drawing/2014/main" id="{CABB359B-7FAA-4851-BFBB-C7E16CD1F9CA}"/>
                </a:ext>
              </a:extLst>
            </p:cNvPr>
            <p:cNvSpPr/>
            <p:nvPr/>
          </p:nvSpPr>
          <p:spPr>
            <a:xfrm>
              <a:off x="507023" y="6357999"/>
              <a:ext cx="1590222" cy="34394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6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Formas de Pago</a:t>
              </a:r>
              <a:endParaRPr lang="es-CL" sz="16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89" name="Rectángulo 88">
              <a:extLst>
                <a:ext uri="{FF2B5EF4-FFF2-40B4-BE49-F238E27FC236}">
                  <a16:creationId xmlns:a16="http://schemas.microsoft.com/office/drawing/2014/main" id="{5C3FB13F-67AB-4E67-B8DB-16F6AEF462D6}"/>
                </a:ext>
              </a:extLst>
            </p:cNvPr>
            <p:cNvSpPr/>
            <p:nvPr/>
          </p:nvSpPr>
          <p:spPr>
            <a:xfrm>
              <a:off x="508665" y="6755574"/>
              <a:ext cx="118105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Total a Pagar: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90" name="Conector recto 89">
              <a:extLst>
                <a:ext uri="{FF2B5EF4-FFF2-40B4-BE49-F238E27FC236}">
                  <a16:creationId xmlns:a16="http://schemas.microsoft.com/office/drawing/2014/main" id="{E991F5D5-602F-41C6-A05E-4F641BA735F5}"/>
                </a:ext>
              </a:extLst>
            </p:cNvPr>
            <p:cNvCxnSpPr>
              <a:cxnSpLocks/>
            </p:cNvCxnSpPr>
            <p:nvPr/>
          </p:nvCxnSpPr>
          <p:spPr>
            <a:xfrm>
              <a:off x="1405339" y="6956676"/>
              <a:ext cx="1125661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3" name="Rectángulo 92">
              <a:extLst>
                <a:ext uri="{FF2B5EF4-FFF2-40B4-BE49-F238E27FC236}">
                  <a16:creationId xmlns:a16="http://schemas.microsoft.com/office/drawing/2014/main" id="{6EBF0BAA-1830-4082-9014-C97DF0F57357}"/>
                </a:ext>
              </a:extLst>
            </p:cNvPr>
            <p:cNvSpPr/>
            <p:nvPr/>
          </p:nvSpPr>
          <p:spPr>
            <a:xfrm>
              <a:off x="2618328" y="6480608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94" name="Rectángulo 93">
              <a:extLst>
                <a:ext uri="{FF2B5EF4-FFF2-40B4-BE49-F238E27FC236}">
                  <a16:creationId xmlns:a16="http://schemas.microsoft.com/office/drawing/2014/main" id="{6B27A875-5C49-4CE4-884A-53A0A9CD71C2}"/>
                </a:ext>
              </a:extLst>
            </p:cNvPr>
            <p:cNvSpPr/>
            <p:nvPr/>
          </p:nvSpPr>
          <p:spPr>
            <a:xfrm>
              <a:off x="2698547" y="6392360"/>
              <a:ext cx="213711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50% Adel</a:t>
              </a: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anto / 50% Entrega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5" name="Rectángulo 94">
              <a:extLst>
                <a:ext uri="{FF2B5EF4-FFF2-40B4-BE49-F238E27FC236}">
                  <a16:creationId xmlns:a16="http://schemas.microsoft.com/office/drawing/2014/main" id="{796D9CDE-CE6A-44BC-B977-018DBDB7ADB1}"/>
                </a:ext>
              </a:extLst>
            </p:cNvPr>
            <p:cNvSpPr/>
            <p:nvPr/>
          </p:nvSpPr>
          <p:spPr>
            <a:xfrm>
              <a:off x="2618327" y="6671604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96" name="Rectángulo 95">
              <a:extLst>
                <a:ext uri="{FF2B5EF4-FFF2-40B4-BE49-F238E27FC236}">
                  <a16:creationId xmlns:a16="http://schemas.microsoft.com/office/drawing/2014/main" id="{E1A9C05A-E9F5-40BA-9B89-F4925868A6E2}"/>
                </a:ext>
              </a:extLst>
            </p:cNvPr>
            <p:cNvSpPr/>
            <p:nvPr/>
          </p:nvSpPr>
          <p:spPr>
            <a:xfrm>
              <a:off x="2698547" y="6590190"/>
              <a:ext cx="125637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Tarjeta de Crédito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7" name="Rectángulo 96">
              <a:extLst>
                <a:ext uri="{FF2B5EF4-FFF2-40B4-BE49-F238E27FC236}">
                  <a16:creationId xmlns:a16="http://schemas.microsoft.com/office/drawing/2014/main" id="{FDB9D3DA-79A0-4743-B169-42B0206C7917}"/>
                </a:ext>
              </a:extLst>
            </p:cNvPr>
            <p:cNvSpPr/>
            <p:nvPr/>
          </p:nvSpPr>
          <p:spPr>
            <a:xfrm>
              <a:off x="2734595" y="6796948"/>
              <a:ext cx="125637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Pago Completo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8" name="Rectángulo 97">
              <a:extLst>
                <a:ext uri="{FF2B5EF4-FFF2-40B4-BE49-F238E27FC236}">
                  <a16:creationId xmlns:a16="http://schemas.microsoft.com/office/drawing/2014/main" id="{C23ACB03-E850-4859-963B-A4D496E13724}"/>
                </a:ext>
              </a:extLst>
            </p:cNvPr>
            <p:cNvSpPr/>
            <p:nvPr/>
          </p:nvSpPr>
          <p:spPr>
            <a:xfrm>
              <a:off x="2618327" y="6872424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</p:grpSp>
      <p:sp>
        <p:nvSpPr>
          <p:cNvPr id="83" name="Rectángulo 82">
            <a:extLst>
              <a:ext uri="{FF2B5EF4-FFF2-40B4-BE49-F238E27FC236}">
                <a16:creationId xmlns:a16="http://schemas.microsoft.com/office/drawing/2014/main" id="{FF1B5714-D46E-4962-9BD8-8C3EB344E93F}"/>
              </a:ext>
            </a:extLst>
          </p:cNvPr>
          <p:cNvSpPr/>
          <p:nvPr/>
        </p:nvSpPr>
        <p:spPr>
          <a:xfrm>
            <a:off x="551357" y="63750"/>
            <a:ext cx="4148168" cy="107830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07000"/>
              </a:lnSpc>
              <a:spcAft>
                <a:spcPts val="726"/>
              </a:spcAft>
            </a:pPr>
            <a:r>
              <a:rPr lang="es-CL" sz="5988" dirty="0">
                <a:solidFill>
                  <a:schemeClr val="bg1"/>
                </a:solidFill>
                <a:latin typeface="Angelface" pitchFamily="50" charset="0"/>
                <a:ea typeface="Calibri" panose="020F0502020204030204" pitchFamily="34" charset="0"/>
                <a:cs typeface="Times New Roman" panose="02020603050405020304" pitchFamily="18" charset="0"/>
              </a:rPr>
              <a:t>Ordenes de Venta</a:t>
            </a:r>
            <a:endParaRPr lang="es-CL" sz="6532" dirty="0">
              <a:solidFill>
                <a:schemeClr val="bg1"/>
              </a:solidFill>
              <a:latin typeface="Angelface" pitchFamily="50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101" name="Rectángulo: esquinas redondeadas 100">
            <a:extLst>
              <a:ext uri="{FF2B5EF4-FFF2-40B4-BE49-F238E27FC236}">
                <a16:creationId xmlns:a16="http://schemas.microsoft.com/office/drawing/2014/main" id="{0A155951-9671-4EA6-9BA5-4894C98CB333}"/>
              </a:ext>
            </a:extLst>
          </p:cNvPr>
          <p:cNvSpPr/>
          <p:nvPr/>
        </p:nvSpPr>
        <p:spPr>
          <a:xfrm>
            <a:off x="473237" y="1582469"/>
            <a:ext cx="4223447" cy="604994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111" name="Rectángulo: esquinas redondeadas 110">
            <a:extLst>
              <a:ext uri="{FF2B5EF4-FFF2-40B4-BE49-F238E27FC236}">
                <a16:creationId xmlns:a16="http://schemas.microsoft.com/office/drawing/2014/main" id="{2F0F5CEE-A183-4B39-8715-F1C8F735566B}"/>
              </a:ext>
            </a:extLst>
          </p:cNvPr>
          <p:cNvSpPr/>
          <p:nvPr/>
        </p:nvSpPr>
        <p:spPr>
          <a:xfrm>
            <a:off x="524368" y="3850804"/>
            <a:ext cx="4115236" cy="1279658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113" name="Rectángulo: esquinas redondeadas 112">
            <a:extLst>
              <a:ext uri="{FF2B5EF4-FFF2-40B4-BE49-F238E27FC236}">
                <a16:creationId xmlns:a16="http://schemas.microsoft.com/office/drawing/2014/main" id="{907035ED-50C6-4207-BD92-D5027B05F656}"/>
              </a:ext>
            </a:extLst>
          </p:cNvPr>
          <p:cNvSpPr/>
          <p:nvPr/>
        </p:nvSpPr>
        <p:spPr>
          <a:xfrm>
            <a:off x="521789" y="6431097"/>
            <a:ext cx="4115236" cy="762266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</p:spTree>
    <p:extLst>
      <p:ext uri="{BB962C8B-B14F-4D97-AF65-F5344CB8AC3E}">
        <p14:creationId xmlns:p14="http://schemas.microsoft.com/office/powerpoint/2010/main" val="4010826600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ángulo 1">
            <a:extLst>
              <a:ext uri="{FF2B5EF4-FFF2-40B4-BE49-F238E27FC236}">
                <a16:creationId xmlns:a16="http://schemas.microsoft.com/office/drawing/2014/main" id="{A519C333-51A3-460A-B031-A9787891E267}"/>
              </a:ext>
            </a:extLst>
          </p:cNvPr>
          <p:cNvSpPr/>
          <p:nvPr/>
        </p:nvSpPr>
        <p:spPr>
          <a:xfrm>
            <a:off x="0" y="0"/>
            <a:ext cx="5068888" cy="7559675"/>
          </a:xfrm>
          <a:prstGeom prst="rect">
            <a:avLst/>
          </a:prstGeom>
          <a:solidFill>
            <a:srgbClr val="EFA1C4"/>
          </a:solidFill>
          <a:ln w="28575">
            <a:solidFill>
              <a:srgbClr val="A2005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3" name="CuadroTexto 2">
            <a:extLst>
              <a:ext uri="{FF2B5EF4-FFF2-40B4-BE49-F238E27FC236}">
                <a16:creationId xmlns:a16="http://schemas.microsoft.com/office/drawing/2014/main" id="{934E9FDD-1505-4354-8E09-F9F0AE1D4ACE}"/>
              </a:ext>
            </a:extLst>
          </p:cNvPr>
          <p:cNvSpPr txBox="1"/>
          <p:nvPr/>
        </p:nvSpPr>
        <p:spPr>
          <a:xfrm>
            <a:off x="1748433" y="3194482"/>
            <a:ext cx="2579695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CL" sz="8000" dirty="0" smtClean="0">
                <a:solidFill>
                  <a:schemeClr val="bg1"/>
                </a:solidFill>
                <a:latin typeface="August Script Bold free" pitchFamily="2" charset="0"/>
              </a:rPr>
              <a:t>2022 </a:t>
            </a:r>
            <a:endParaRPr lang="es-CL" sz="8000" dirty="0">
              <a:solidFill>
                <a:schemeClr val="bg1"/>
              </a:solidFill>
              <a:latin typeface="August Script Bold free" pitchFamily="2" charset="0"/>
            </a:endParaRPr>
          </a:p>
        </p:txBody>
      </p:sp>
      <p:sp>
        <p:nvSpPr>
          <p:cNvPr id="4" name="CuadroTexto 3">
            <a:extLst>
              <a:ext uri="{FF2B5EF4-FFF2-40B4-BE49-F238E27FC236}">
                <a16:creationId xmlns:a16="http://schemas.microsoft.com/office/drawing/2014/main" id="{3A75F166-996A-4068-9944-1D8CB850C678}"/>
              </a:ext>
            </a:extLst>
          </p:cNvPr>
          <p:cNvSpPr txBox="1"/>
          <p:nvPr/>
        </p:nvSpPr>
        <p:spPr>
          <a:xfrm>
            <a:off x="936451" y="2414369"/>
            <a:ext cx="2210726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CL" sz="8000" dirty="0">
                <a:solidFill>
                  <a:schemeClr val="bg1"/>
                </a:solidFill>
                <a:latin typeface="August Script Bold free" pitchFamily="2" charset="0"/>
              </a:rPr>
              <a:t>Año</a:t>
            </a:r>
          </a:p>
        </p:txBody>
      </p:sp>
      <p:sp>
        <p:nvSpPr>
          <p:cNvPr id="8" name="Rectángulo 7">
            <a:extLst>
              <a:ext uri="{FF2B5EF4-FFF2-40B4-BE49-F238E27FC236}">
                <a16:creationId xmlns:a16="http://schemas.microsoft.com/office/drawing/2014/main" id="{4E8AAB5A-9C47-4D35-8993-F0546B7E8606}"/>
              </a:ext>
            </a:extLst>
          </p:cNvPr>
          <p:cNvSpPr/>
          <p:nvPr/>
        </p:nvSpPr>
        <p:spPr>
          <a:xfrm>
            <a:off x="409075" y="577515"/>
            <a:ext cx="4195010" cy="6384759"/>
          </a:xfrm>
          <a:prstGeom prst="rect">
            <a:avLst/>
          </a:prstGeom>
          <a:noFill/>
          <a:ln w="285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pic>
        <p:nvPicPr>
          <p:cNvPr id="9" name="Imagen 8">
            <a:extLst>
              <a:ext uri="{FF2B5EF4-FFF2-40B4-BE49-F238E27FC236}">
                <a16:creationId xmlns:a16="http://schemas.microsoft.com/office/drawing/2014/main" id="{1237529E-E085-4934-821F-B5B8AE6C5F3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54912" y="5624481"/>
            <a:ext cx="1526026" cy="1636493"/>
          </a:xfrm>
          <a:prstGeom prst="rect">
            <a:avLst/>
          </a:prstGeom>
        </p:spPr>
      </p:pic>
      <p:pic>
        <p:nvPicPr>
          <p:cNvPr id="10" name="Imagen 9">
            <a:extLst>
              <a:ext uri="{FF2B5EF4-FFF2-40B4-BE49-F238E27FC236}">
                <a16:creationId xmlns:a16="http://schemas.microsoft.com/office/drawing/2014/main" id="{42B839C3-7792-40DD-A362-C2BC13CF5B98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333980" y="6642261"/>
            <a:ext cx="538922" cy="534108"/>
          </a:xfrm>
          <a:prstGeom prst="rect">
            <a:avLst/>
          </a:prstGeom>
        </p:spPr>
      </p:pic>
      <p:pic>
        <p:nvPicPr>
          <p:cNvPr id="14" name="Imagen 13">
            <a:extLst>
              <a:ext uri="{FF2B5EF4-FFF2-40B4-BE49-F238E27FC236}">
                <a16:creationId xmlns:a16="http://schemas.microsoft.com/office/drawing/2014/main" id="{86979738-5B48-4656-A961-C6E0C716FA6A}"/>
              </a:ext>
            </a:extLst>
          </p:cNvPr>
          <p:cNvPicPr>
            <a:picLocks noChangeAspect="1"/>
          </p:cNvPicPr>
          <p:nvPr/>
        </p:nvPicPr>
        <p:blipFill rotWithShape="1">
          <a:blip r:embed="rId4"/>
          <a:srcRect l="43898" t="21174"/>
          <a:stretch/>
        </p:blipFill>
        <p:spPr>
          <a:xfrm>
            <a:off x="-15621" y="-19886"/>
            <a:ext cx="1106905" cy="1187810"/>
          </a:xfrm>
          <a:prstGeom prst="rect">
            <a:avLst/>
          </a:prstGeom>
        </p:spPr>
      </p:pic>
      <p:pic>
        <p:nvPicPr>
          <p:cNvPr id="15" name="Imagen 14">
            <a:extLst>
              <a:ext uri="{FF2B5EF4-FFF2-40B4-BE49-F238E27FC236}">
                <a16:creationId xmlns:a16="http://schemas.microsoft.com/office/drawing/2014/main" id="{72F85880-F257-4CFB-A29D-C055195B9D59}"/>
              </a:ext>
            </a:extLst>
          </p:cNvPr>
          <p:cNvPicPr>
            <a:picLocks noChangeAspect="1"/>
          </p:cNvPicPr>
          <p:nvPr/>
        </p:nvPicPr>
        <p:blipFill rotWithShape="1">
          <a:blip r:embed="rId4"/>
          <a:srcRect l="43898" t="21174"/>
          <a:stretch/>
        </p:blipFill>
        <p:spPr>
          <a:xfrm rot="10800000">
            <a:off x="3977604" y="6371865"/>
            <a:ext cx="1106905" cy="118781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02428532"/>
      </p:ext>
    </p:extLst>
  </p:cSld>
  <p:clrMapOvr>
    <a:masterClrMapping/>
  </p:clrMapOvr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4" name="Imagen 113">
            <a:extLst>
              <a:ext uri="{FF2B5EF4-FFF2-40B4-BE49-F238E27FC236}">
                <a16:creationId xmlns:a16="http://schemas.microsoft.com/office/drawing/2014/main" id="{E2C72D66-3C05-40F4-818E-4CB8631B94FA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26633" t="9514" r="29569" b="27352"/>
          <a:stretch/>
        </p:blipFill>
        <p:spPr>
          <a:xfrm rot="16200000">
            <a:off x="2185505" y="-1998928"/>
            <a:ext cx="697876" cy="5068891"/>
          </a:xfrm>
          <a:prstGeom prst="rect">
            <a:avLst/>
          </a:prstGeom>
        </p:spPr>
      </p:pic>
      <p:sp>
        <p:nvSpPr>
          <p:cNvPr id="112" name="Rectángulo: esquinas redondeadas 111">
            <a:extLst>
              <a:ext uri="{FF2B5EF4-FFF2-40B4-BE49-F238E27FC236}">
                <a16:creationId xmlns:a16="http://schemas.microsoft.com/office/drawing/2014/main" id="{E115D612-3661-42A9-A486-91A7B88EA55F}"/>
              </a:ext>
            </a:extLst>
          </p:cNvPr>
          <p:cNvSpPr/>
          <p:nvPr/>
        </p:nvSpPr>
        <p:spPr>
          <a:xfrm>
            <a:off x="440504" y="6367648"/>
            <a:ext cx="4290148" cy="890633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110" name="Rectángulo: esquinas redondeadas 109">
            <a:extLst>
              <a:ext uri="{FF2B5EF4-FFF2-40B4-BE49-F238E27FC236}">
                <a16:creationId xmlns:a16="http://schemas.microsoft.com/office/drawing/2014/main" id="{9B78243E-FF09-471B-A928-593DCFE6BCF1}"/>
              </a:ext>
            </a:extLst>
          </p:cNvPr>
          <p:cNvSpPr/>
          <p:nvPr/>
        </p:nvSpPr>
        <p:spPr>
          <a:xfrm>
            <a:off x="440505" y="3776826"/>
            <a:ext cx="4290148" cy="1439386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84" name="Rectángulo: esquinas redondeadas 83">
            <a:extLst>
              <a:ext uri="{FF2B5EF4-FFF2-40B4-BE49-F238E27FC236}">
                <a16:creationId xmlns:a16="http://schemas.microsoft.com/office/drawing/2014/main" id="{AD7414DD-8DE6-45B8-8112-9BDDF0B186AF}"/>
              </a:ext>
            </a:extLst>
          </p:cNvPr>
          <p:cNvSpPr/>
          <p:nvPr/>
        </p:nvSpPr>
        <p:spPr>
          <a:xfrm>
            <a:off x="420001" y="1536627"/>
            <a:ext cx="4310651" cy="697874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2" name="Rectángulo: esquinas redondeadas 1">
            <a:extLst>
              <a:ext uri="{FF2B5EF4-FFF2-40B4-BE49-F238E27FC236}">
                <a16:creationId xmlns:a16="http://schemas.microsoft.com/office/drawing/2014/main" id="{99FF4510-806D-4AC7-8D73-69B355A697B8}"/>
              </a:ext>
            </a:extLst>
          </p:cNvPr>
          <p:cNvSpPr/>
          <p:nvPr/>
        </p:nvSpPr>
        <p:spPr>
          <a:xfrm>
            <a:off x="1308997" y="1142665"/>
            <a:ext cx="1021080" cy="217998"/>
          </a:xfrm>
          <a:prstGeom prst="roundRect">
            <a:avLst>
              <a:gd name="adj" fmla="val 0"/>
            </a:avLst>
          </a:prstGeom>
          <a:noFill/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4" name="Rectángulo 3">
            <a:extLst>
              <a:ext uri="{FF2B5EF4-FFF2-40B4-BE49-F238E27FC236}">
                <a16:creationId xmlns:a16="http://schemas.microsoft.com/office/drawing/2014/main" id="{2AFB77A1-E7B9-4F47-9144-3CC7BDF7EE3D}"/>
              </a:ext>
            </a:extLst>
          </p:cNvPr>
          <p:cNvSpPr/>
          <p:nvPr/>
        </p:nvSpPr>
        <p:spPr>
          <a:xfrm>
            <a:off x="440504" y="1056234"/>
            <a:ext cx="1021080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N.º Pedido</a:t>
            </a:r>
            <a:endParaRPr lang="es-CL" dirty="0">
              <a:effectLst/>
              <a:latin typeface="Akazan Lt" panose="02000506020000020003" pitchFamily="2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5" name="Rectángulo: esquinas redondeadas 4">
            <a:extLst>
              <a:ext uri="{FF2B5EF4-FFF2-40B4-BE49-F238E27FC236}">
                <a16:creationId xmlns:a16="http://schemas.microsoft.com/office/drawing/2014/main" id="{2842A9BB-0E44-4F1E-97DD-EF7322732B51}"/>
              </a:ext>
            </a:extLst>
          </p:cNvPr>
          <p:cNvSpPr/>
          <p:nvPr/>
        </p:nvSpPr>
        <p:spPr>
          <a:xfrm>
            <a:off x="3675604" y="1142059"/>
            <a:ext cx="1021080" cy="217998"/>
          </a:xfrm>
          <a:prstGeom prst="roundRect">
            <a:avLst>
              <a:gd name="adj" fmla="val 0"/>
            </a:avLst>
          </a:prstGeom>
          <a:noFill/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6" name="Rectángulo 5">
            <a:extLst>
              <a:ext uri="{FF2B5EF4-FFF2-40B4-BE49-F238E27FC236}">
                <a16:creationId xmlns:a16="http://schemas.microsoft.com/office/drawing/2014/main" id="{7F3D37A6-278E-4B2C-8776-6E7C1A84784E}"/>
              </a:ext>
            </a:extLst>
          </p:cNvPr>
          <p:cNvSpPr/>
          <p:nvPr/>
        </p:nvSpPr>
        <p:spPr>
          <a:xfrm>
            <a:off x="3079506" y="1063864"/>
            <a:ext cx="1021080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Fecha</a:t>
            </a:r>
          </a:p>
        </p:txBody>
      </p:sp>
      <p:grpSp>
        <p:nvGrpSpPr>
          <p:cNvPr id="17" name="Grupo 16">
            <a:extLst>
              <a:ext uri="{FF2B5EF4-FFF2-40B4-BE49-F238E27FC236}">
                <a16:creationId xmlns:a16="http://schemas.microsoft.com/office/drawing/2014/main" id="{A1221EF0-FDFE-48C3-A647-6370BEFC3A9F}"/>
              </a:ext>
            </a:extLst>
          </p:cNvPr>
          <p:cNvGrpSpPr/>
          <p:nvPr/>
        </p:nvGrpSpPr>
        <p:grpSpPr>
          <a:xfrm>
            <a:off x="428996" y="1535416"/>
            <a:ext cx="4190338" cy="715275"/>
            <a:chOff x="461175" y="1120552"/>
            <a:chExt cx="4190338" cy="715275"/>
          </a:xfrm>
        </p:grpSpPr>
        <p:sp>
          <p:nvSpPr>
            <p:cNvPr id="8" name="Rectángulo 7">
              <a:extLst>
                <a:ext uri="{FF2B5EF4-FFF2-40B4-BE49-F238E27FC236}">
                  <a16:creationId xmlns:a16="http://schemas.microsoft.com/office/drawing/2014/main" id="{9A52EE84-0DE8-4F26-AD5E-3CE20593F425}"/>
                </a:ext>
              </a:extLst>
            </p:cNvPr>
            <p:cNvSpPr/>
            <p:nvPr/>
          </p:nvSpPr>
          <p:spPr>
            <a:xfrm>
              <a:off x="477077" y="1120552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Cliente: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" name="Rectángulo 8">
              <a:extLst>
                <a:ext uri="{FF2B5EF4-FFF2-40B4-BE49-F238E27FC236}">
                  <a16:creationId xmlns:a16="http://schemas.microsoft.com/office/drawing/2014/main" id="{0293D1B7-439B-4947-A5F0-41627F3784A1}"/>
                </a:ext>
              </a:extLst>
            </p:cNvPr>
            <p:cNvSpPr/>
            <p:nvPr/>
          </p:nvSpPr>
          <p:spPr>
            <a:xfrm>
              <a:off x="461175" y="1452518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Teléfono: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10" name="Rectángulo 9">
              <a:extLst>
                <a:ext uri="{FF2B5EF4-FFF2-40B4-BE49-F238E27FC236}">
                  <a16:creationId xmlns:a16="http://schemas.microsoft.com/office/drawing/2014/main" id="{18CEE0AE-BC72-4F64-89A2-783C42213717}"/>
                </a:ext>
              </a:extLst>
            </p:cNvPr>
            <p:cNvSpPr/>
            <p:nvPr/>
          </p:nvSpPr>
          <p:spPr>
            <a:xfrm>
              <a:off x="2542395" y="1460468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Celular: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12" name="Conector recto 11">
              <a:extLst>
                <a:ext uri="{FF2B5EF4-FFF2-40B4-BE49-F238E27FC236}">
                  <a16:creationId xmlns:a16="http://schemas.microsoft.com/office/drawing/2014/main" id="{44FD2E21-B38E-48E6-8AF0-3E3DE6E69487}"/>
                </a:ext>
              </a:extLst>
            </p:cNvPr>
            <p:cNvCxnSpPr/>
            <p:nvPr/>
          </p:nvCxnSpPr>
          <p:spPr>
            <a:xfrm>
              <a:off x="1089328" y="1380954"/>
              <a:ext cx="3562185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Conector recto 12">
              <a:extLst>
                <a:ext uri="{FF2B5EF4-FFF2-40B4-BE49-F238E27FC236}">
                  <a16:creationId xmlns:a16="http://schemas.microsoft.com/office/drawing/2014/main" id="{FF0615F5-297B-42CC-9227-B689F664423A}"/>
                </a:ext>
              </a:extLst>
            </p:cNvPr>
            <p:cNvCxnSpPr>
              <a:cxnSpLocks/>
            </p:cNvCxnSpPr>
            <p:nvPr/>
          </p:nvCxnSpPr>
          <p:spPr>
            <a:xfrm>
              <a:off x="1194019" y="1700333"/>
              <a:ext cx="1348376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" name="Conector recto 14">
              <a:extLst>
                <a:ext uri="{FF2B5EF4-FFF2-40B4-BE49-F238E27FC236}">
                  <a16:creationId xmlns:a16="http://schemas.microsoft.com/office/drawing/2014/main" id="{BD48C7B8-5CAC-4F82-9216-C8AB344C1EF2}"/>
                </a:ext>
              </a:extLst>
            </p:cNvPr>
            <p:cNvCxnSpPr>
              <a:cxnSpLocks/>
            </p:cNvCxnSpPr>
            <p:nvPr/>
          </p:nvCxnSpPr>
          <p:spPr>
            <a:xfrm>
              <a:off x="3228230" y="1700333"/>
              <a:ext cx="1423283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7" name="Grupo 26">
            <a:extLst>
              <a:ext uri="{FF2B5EF4-FFF2-40B4-BE49-F238E27FC236}">
                <a16:creationId xmlns:a16="http://schemas.microsoft.com/office/drawing/2014/main" id="{D011FB4B-7475-4BE9-A358-6DA41A8D12AD}"/>
              </a:ext>
            </a:extLst>
          </p:cNvPr>
          <p:cNvGrpSpPr/>
          <p:nvPr/>
        </p:nvGrpSpPr>
        <p:grpSpPr>
          <a:xfrm>
            <a:off x="899417" y="2332501"/>
            <a:ext cx="3359980" cy="319046"/>
            <a:chOff x="864702" y="1908569"/>
            <a:chExt cx="3359980" cy="319046"/>
          </a:xfrm>
        </p:grpSpPr>
        <p:sp>
          <p:nvSpPr>
            <p:cNvPr id="19" name="Rectángulo: esquinas redondeadas 18">
              <a:extLst>
                <a:ext uri="{FF2B5EF4-FFF2-40B4-BE49-F238E27FC236}">
                  <a16:creationId xmlns:a16="http://schemas.microsoft.com/office/drawing/2014/main" id="{90C1F828-0023-4BD0-AE55-1A1D3BABD5CA}"/>
                </a:ext>
              </a:extLst>
            </p:cNvPr>
            <p:cNvSpPr/>
            <p:nvPr/>
          </p:nvSpPr>
          <p:spPr>
            <a:xfrm>
              <a:off x="888509" y="1931042"/>
              <a:ext cx="3336173" cy="267576"/>
            </a:xfrm>
            <a:prstGeom prst="roundRect">
              <a:avLst>
                <a:gd name="adj" fmla="val 3808"/>
              </a:avLst>
            </a:prstGeom>
            <a:solidFill>
              <a:srgbClr val="E5EBF7"/>
            </a:solidFill>
            <a:ln w="6350"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20" name="Rectángulo 19">
              <a:extLst>
                <a:ext uri="{FF2B5EF4-FFF2-40B4-BE49-F238E27FC236}">
                  <a16:creationId xmlns:a16="http://schemas.microsoft.com/office/drawing/2014/main" id="{56986F0A-658A-4DCF-8EF6-0F185C7C5060}"/>
                </a:ext>
              </a:extLst>
            </p:cNvPr>
            <p:cNvSpPr/>
            <p:nvPr/>
          </p:nvSpPr>
          <p:spPr>
            <a:xfrm>
              <a:off x="864702" y="1910995"/>
              <a:ext cx="140708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Tipo de Servicio: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21" name="Rectángulo 20">
              <a:extLst>
                <a:ext uri="{FF2B5EF4-FFF2-40B4-BE49-F238E27FC236}">
                  <a16:creationId xmlns:a16="http://schemas.microsoft.com/office/drawing/2014/main" id="{6492D76D-BD6D-4616-9DE0-599FC92A6658}"/>
                </a:ext>
              </a:extLst>
            </p:cNvPr>
            <p:cNvSpPr/>
            <p:nvPr/>
          </p:nvSpPr>
          <p:spPr>
            <a:xfrm>
              <a:off x="1993616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2" name="Rectángulo 21">
              <a:extLst>
                <a:ext uri="{FF2B5EF4-FFF2-40B4-BE49-F238E27FC236}">
                  <a16:creationId xmlns:a16="http://schemas.microsoft.com/office/drawing/2014/main" id="{BE82BD38-E445-4696-A0AB-597A418C5665}"/>
                </a:ext>
              </a:extLst>
            </p:cNvPr>
            <p:cNvSpPr/>
            <p:nvPr/>
          </p:nvSpPr>
          <p:spPr>
            <a:xfrm>
              <a:off x="2072635" y="1908569"/>
              <a:ext cx="654616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Costura</a:t>
              </a:r>
            </a:p>
          </p:txBody>
        </p:sp>
        <p:sp>
          <p:nvSpPr>
            <p:cNvPr id="23" name="Rectángulo 22">
              <a:extLst>
                <a:ext uri="{FF2B5EF4-FFF2-40B4-BE49-F238E27FC236}">
                  <a16:creationId xmlns:a16="http://schemas.microsoft.com/office/drawing/2014/main" id="{68F4B250-3831-418F-BFC4-D431DBC2CA70}"/>
                </a:ext>
              </a:extLst>
            </p:cNvPr>
            <p:cNvSpPr/>
            <p:nvPr/>
          </p:nvSpPr>
          <p:spPr>
            <a:xfrm>
              <a:off x="2660329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4" name="Rectángulo 23">
              <a:extLst>
                <a:ext uri="{FF2B5EF4-FFF2-40B4-BE49-F238E27FC236}">
                  <a16:creationId xmlns:a16="http://schemas.microsoft.com/office/drawing/2014/main" id="{4AA89D6B-DBBA-402D-AEBE-71E144A67F00}"/>
                </a:ext>
              </a:extLst>
            </p:cNvPr>
            <p:cNvSpPr/>
            <p:nvPr/>
          </p:nvSpPr>
          <p:spPr>
            <a:xfrm>
              <a:off x="2750460" y="1915094"/>
              <a:ext cx="81676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Confección</a:t>
              </a:r>
            </a:p>
          </p:txBody>
        </p:sp>
        <p:sp>
          <p:nvSpPr>
            <p:cNvPr id="25" name="Rectángulo 24">
              <a:extLst>
                <a:ext uri="{FF2B5EF4-FFF2-40B4-BE49-F238E27FC236}">
                  <a16:creationId xmlns:a16="http://schemas.microsoft.com/office/drawing/2014/main" id="{E35C0224-B0B5-4F53-8A83-F99AB3741D53}"/>
                </a:ext>
              </a:extLst>
            </p:cNvPr>
            <p:cNvSpPr/>
            <p:nvPr/>
          </p:nvSpPr>
          <p:spPr>
            <a:xfrm>
              <a:off x="3522045" y="2000787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6" name="Rectángulo 25">
              <a:extLst>
                <a:ext uri="{FF2B5EF4-FFF2-40B4-BE49-F238E27FC236}">
                  <a16:creationId xmlns:a16="http://schemas.microsoft.com/office/drawing/2014/main" id="{6D0BC1E9-E235-4F61-AC23-ACA0B4CF88CA}"/>
                </a:ext>
              </a:extLst>
            </p:cNvPr>
            <p:cNvSpPr/>
            <p:nvPr/>
          </p:nvSpPr>
          <p:spPr>
            <a:xfrm>
              <a:off x="3612029" y="1915094"/>
              <a:ext cx="552402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Otros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sp>
        <p:nvSpPr>
          <p:cNvPr id="28" name="Rectángulo 27">
            <a:extLst>
              <a:ext uri="{FF2B5EF4-FFF2-40B4-BE49-F238E27FC236}">
                <a16:creationId xmlns:a16="http://schemas.microsoft.com/office/drawing/2014/main" id="{68588BD4-AE96-4CF9-9C4B-24A6D79FE99D}"/>
              </a:ext>
            </a:extLst>
          </p:cNvPr>
          <p:cNvSpPr/>
          <p:nvPr/>
        </p:nvSpPr>
        <p:spPr>
          <a:xfrm>
            <a:off x="354701" y="2633649"/>
            <a:ext cx="2183733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Descripción del Servicio:</a:t>
            </a:r>
            <a:endParaRPr lang="es-CL" dirty="0">
              <a:effectLst/>
              <a:latin typeface="Akazan Lt" panose="02000506020000020003" pitchFamily="2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pic>
        <p:nvPicPr>
          <p:cNvPr id="30" name="Imagen 29">
            <a:extLst>
              <a:ext uri="{FF2B5EF4-FFF2-40B4-BE49-F238E27FC236}">
                <a16:creationId xmlns:a16="http://schemas.microsoft.com/office/drawing/2014/main" id="{3E931A31-DC47-4A40-8DA9-8FC83A9306DD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203" t="66278" r="8673" b="23449"/>
          <a:stretch/>
        </p:blipFill>
        <p:spPr>
          <a:xfrm>
            <a:off x="440505" y="2944813"/>
            <a:ext cx="4301657" cy="738769"/>
          </a:xfrm>
          <a:prstGeom prst="rect">
            <a:avLst/>
          </a:prstGeom>
        </p:spPr>
      </p:pic>
      <p:grpSp>
        <p:nvGrpSpPr>
          <p:cNvPr id="76" name="Grupo 75">
            <a:extLst>
              <a:ext uri="{FF2B5EF4-FFF2-40B4-BE49-F238E27FC236}">
                <a16:creationId xmlns:a16="http://schemas.microsoft.com/office/drawing/2014/main" id="{EBD2F4EC-A8BF-4680-A871-AD5F1ACFA33A}"/>
              </a:ext>
            </a:extLst>
          </p:cNvPr>
          <p:cNvGrpSpPr/>
          <p:nvPr/>
        </p:nvGrpSpPr>
        <p:grpSpPr>
          <a:xfrm>
            <a:off x="513147" y="3825721"/>
            <a:ext cx="4187950" cy="1277269"/>
            <a:chOff x="425691" y="4023521"/>
            <a:chExt cx="4187950" cy="1277269"/>
          </a:xfrm>
        </p:grpSpPr>
        <p:sp>
          <p:nvSpPr>
            <p:cNvPr id="39" name="Rectángulo 38">
              <a:extLst>
                <a:ext uri="{FF2B5EF4-FFF2-40B4-BE49-F238E27FC236}">
                  <a16:creationId xmlns:a16="http://schemas.microsoft.com/office/drawing/2014/main" id="{02E4A93C-8F9C-4884-B2B6-80528735D3E3}"/>
                </a:ext>
              </a:extLst>
            </p:cNvPr>
            <p:cNvSpPr/>
            <p:nvPr/>
          </p:nvSpPr>
          <p:spPr>
            <a:xfrm>
              <a:off x="425691" y="4023521"/>
              <a:ext cx="118105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Ficha de Medidas</a:t>
              </a:r>
            </a:p>
          </p:txBody>
        </p:sp>
        <p:sp>
          <p:nvSpPr>
            <p:cNvPr id="41" name="Rectángulo 40">
              <a:extLst>
                <a:ext uri="{FF2B5EF4-FFF2-40B4-BE49-F238E27FC236}">
                  <a16:creationId xmlns:a16="http://schemas.microsoft.com/office/drawing/2014/main" id="{92B9E128-7B4C-45E7-9BA8-B9EA85687B92}"/>
                </a:ext>
              </a:extLst>
            </p:cNvPr>
            <p:cNvSpPr/>
            <p:nvPr/>
          </p:nvSpPr>
          <p:spPr>
            <a:xfrm>
              <a:off x="754528" y="4254831"/>
              <a:ext cx="66475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H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ombros</a:t>
              </a:r>
            </a:p>
          </p:txBody>
        </p:sp>
        <p:grpSp>
          <p:nvGrpSpPr>
            <p:cNvPr id="53" name="Grupo 52">
              <a:extLst>
                <a:ext uri="{FF2B5EF4-FFF2-40B4-BE49-F238E27FC236}">
                  <a16:creationId xmlns:a16="http://schemas.microsoft.com/office/drawing/2014/main" id="{F280F20A-CEEA-4B75-946C-268CF551042A}"/>
                </a:ext>
              </a:extLst>
            </p:cNvPr>
            <p:cNvGrpSpPr/>
            <p:nvPr/>
          </p:nvGrpSpPr>
          <p:grpSpPr>
            <a:xfrm>
              <a:off x="499785" y="4324233"/>
              <a:ext cx="319496" cy="903494"/>
              <a:chOff x="499785" y="4324233"/>
              <a:chExt cx="319496" cy="903494"/>
            </a:xfrm>
          </p:grpSpPr>
          <p:sp>
            <p:nvSpPr>
              <p:cNvPr id="40" name="Rectángulo 39">
                <a:extLst>
                  <a:ext uri="{FF2B5EF4-FFF2-40B4-BE49-F238E27FC236}">
                    <a16:creationId xmlns:a16="http://schemas.microsoft.com/office/drawing/2014/main" id="{E47B04F6-4E0C-443A-9D7F-51CC3A6E8167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 dirty="0"/>
              </a:p>
            </p:txBody>
          </p:sp>
          <p:sp>
            <p:nvSpPr>
              <p:cNvPr id="42" name="Rectángulo 41">
                <a:extLst>
                  <a:ext uri="{FF2B5EF4-FFF2-40B4-BE49-F238E27FC236}">
                    <a16:creationId xmlns:a16="http://schemas.microsoft.com/office/drawing/2014/main" id="{E0D8D7D1-E8A9-477D-BB59-7D4037A10AD8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3" name="Rectángulo 42">
                <a:extLst>
                  <a:ext uri="{FF2B5EF4-FFF2-40B4-BE49-F238E27FC236}">
                    <a16:creationId xmlns:a16="http://schemas.microsoft.com/office/drawing/2014/main" id="{F11EEA12-BB2F-4295-96AC-15AABB2EB594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4" name="Rectángulo 43">
                <a:extLst>
                  <a:ext uri="{FF2B5EF4-FFF2-40B4-BE49-F238E27FC236}">
                    <a16:creationId xmlns:a16="http://schemas.microsoft.com/office/drawing/2014/main" id="{4CA8619C-54F1-4E1B-8AD0-2AB97850AF39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5" name="Rectángulo 44">
                <a:extLst>
                  <a:ext uri="{FF2B5EF4-FFF2-40B4-BE49-F238E27FC236}">
                    <a16:creationId xmlns:a16="http://schemas.microsoft.com/office/drawing/2014/main" id="{A892E23F-412E-4C2B-BF07-19DEFB875F6D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48" name="Rectángulo 47">
              <a:extLst>
                <a:ext uri="{FF2B5EF4-FFF2-40B4-BE49-F238E27FC236}">
                  <a16:creationId xmlns:a16="http://schemas.microsoft.com/office/drawing/2014/main" id="{F61B7A8A-9FD8-4CD0-98C1-D19A7D442815}"/>
                </a:ext>
              </a:extLst>
            </p:cNvPr>
            <p:cNvSpPr/>
            <p:nvPr/>
          </p:nvSpPr>
          <p:spPr>
            <a:xfrm>
              <a:off x="754528" y="4446790"/>
              <a:ext cx="66475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Busto</a:t>
              </a:r>
            </a:p>
          </p:txBody>
        </p:sp>
        <p:sp>
          <p:nvSpPr>
            <p:cNvPr id="49" name="Rectángulo 48">
              <a:extLst>
                <a:ext uri="{FF2B5EF4-FFF2-40B4-BE49-F238E27FC236}">
                  <a16:creationId xmlns:a16="http://schemas.microsoft.com/office/drawing/2014/main" id="{CB2C72A1-AB47-4A03-B163-24BB2C1F201C}"/>
                </a:ext>
              </a:extLst>
            </p:cNvPr>
            <p:cNvSpPr/>
            <p:nvPr/>
          </p:nvSpPr>
          <p:spPr>
            <a:xfrm>
              <a:off x="754528" y="4627222"/>
              <a:ext cx="934027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Larg</a:t>
              </a: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 Espalda</a:t>
              </a:r>
            </a:p>
          </p:txBody>
        </p:sp>
        <p:sp>
          <p:nvSpPr>
            <p:cNvPr id="50" name="Rectángulo 49">
              <a:extLst>
                <a:ext uri="{FF2B5EF4-FFF2-40B4-BE49-F238E27FC236}">
                  <a16:creationId xmlns:a16="http://schemas.microsoft.com/office/drawing/2014/main" id="{C5BC14CB-F47E-4D58-8F68-DDE41F381913}"/>
                </a:ext>
              </a:extLst>
            </p:cNvPr>
            <p:cNvSpPr/>
            <p:nvPr/>
          </p:nvSpPr>
          <p:spPr>
            <a:xfrm>
              <a:off x="754528" y="4819750"/>
              <a:ext cx="934027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Busto</a:t>
              </a:r>
            </a:p>
          </p:txBody>
        </p:sp>
        <p:sp>
          <p:nvSpPr>
            <p:cNvPr id="52" name="Rectángulo 51">
              <a:extLst>
                <a:ext uri="{FF2B5EF4-FFF2-40B4-BE49-F238E27FC236}">
                  <a16:creationId xmlns:a16="http://schemas.microsoft.com/office/drawing/2014/main" id="{39884370-F146-4FD9-9DE4-63D0F5CF1CFD}"/>
                </a:ext>
              </a:extLst>
            </p:cNvPr>
            <p:cNvSpPr/>
            <p:nvPr/>
          </p:nvSpPr>
          <p:spPr>
            <a:xfrm>
              <a:off x="763644" y="5019073"/>
              <a:ext cx="54205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</a:t>
              </a:r>
            </a:p>
          </p:txBody>
        </p:sp>
        <p:grpSp>
          <p:nvGrpSpPr>
            <p:cNvPr id="54" name="Grupo 53">
              <a:extLst>
                <a:ext uri="{FF2B5EF4-FFF2-40B4-BE49-F238E27FC236}">
                  <a16:creationId xmlns:a16="http://schemas.microsoft.com/office/drawing/2014/main" id="{899D3852-9FE5-4802-ABAC-63F149199D1B}"/>
                </a:ext>
              </a:extLst>
            </p:cNvPr>
            <p:cNvGrpSpPr/>
            <p:nvPr/>
          </p:nvGrpSpPr>
          <p:grpSpPr>
            <a:xfrm>
              <a:off x="1603520" y="4324233"/>
              <a:ext cx="319496" cy="903494"/>
              <a:chOff x="499785" y="4324233"/>
              <a:chExt cx="319496" cy="903494"/>
            </a:xfrm>
          </p:grpSpPr>
          <p:sp>
            <p:nvSpPr>
              <p:cNvPr id="55" name="Rectángulo 54">
                <a:extLst>
                  <a:ext uri="{FF2B5EF4-FFF2-40B4-BE49-F238E27FC236}">
                    <a16:creationId xmlns:a16="http://schemas.microsoft.com/office/drawing/2014/main" id="{B9500116-F8A0-4B60-A41D-DDA61DAD96E1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6" name="Rectángulo 55">
                <a:extLst>
                  <a:ext uri="{FF2B5EF4-FFF2-40B4-BE49-F238E27FC236}">
                    <a16:creationId xmlns:a16="http://schemas.microsoft.com/office/drawing/2014/main" id="{32936542-49CC-49B3-82EB-7BF61A120F45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7" name="Rectángulo 56">
                <a:extLst>
                  <a:ext uri="{FF2B5EF4-FFF2-40B4-BE49-F238E27FC236}">
                    <a16:creationId xmlns:a16="http://schemas.microsoft.com/office/drawing/2014/main" id="{8750774D-2064-4D64-A3A9-4DF20C839018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8" name="Rectángulo 57">
                <a:extLst>
                  <a:ext uri="{FF2B5EF4-FFF2-40B4-BE49-F238E27FC236}">
                    <a16:creationId xmlns:a16="http://schemas.microsoft.com/office/drawing/2014/main" id="{83283F80-022F-44A8-A5C5-F600B41761E0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9" name="Rectángulo 58">
                <a:extLst>
                  <a:ext uri="{FF2B5EF4-FFF2-40B4-BE49-F238E27FC236}">
                    <a16:creationId xmlns:a16="http://schemas.microsoft.com/office/drawing/2014/main" id="{B3B65F57-430F-44F5-B56A-77EC86B78C32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60" name="Rectángulo 59">
              <a:extLst>
                <a:ext uri="{FF2B5EF4-FFF2-40B4-BE49-F238E27FC236}">
                  <a16:creationId xmlns:a16="http://schemas.microsoft.com/office/drawing/2014/main" id="{6466DA8E-C652-4658-9DE6-CC4010FF4254}"/>
                </a:ext>
              </a:extLst>
            </p:cNvPr>
            <p:cNvSpPr/>
            <p:nvPr/>
          </p:nvSpPr>
          <p:spPr>
            <a:xfrm>
              <a:off x="1857045" y="4249221"/>
              <a:ext cx="140225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Frente </a:t>
              </a:r>
            </a:p>
          </p:txBody>
        </p:sp>
        <p:sp>
          <p:nvSpPr>
            <p:cNvPr id="61" name="Rectángulo 60">
              <a:extLst>
                <a:ext uri="{FF2B5EF4-FFF2-40B4-BE49-F238E27FC236}">
                  <a16:creationId xmlns:a16="http://schemas.microsoft.com/office/drawing/2014/main" id="{31371062-0AD6-4B71-A228-5A8B2CD3F31E}"/>
                </a:ext>
              </a:extLst>
            </p:cNvPr>
            <p:cNvSpPr/>
            <p:nvPr/>
          </p:nvSpPr>
          <p:spPr>
            <a:xfrm>
              <a:off x="1857045" y="4448480"/>
              <a:ext cx="1327750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Costado</a:t>
              </a:r>
            </a:p>
          </p:txBody>
        </p:sp>
        <p:sp>
          <p:nvSpPr>
            <p:cNvPr id="62" name="Rectángulo 61">
              <a:extLst>
                <a:ext uri="{FF2B5EF4-FFF2-40B4-BE49-F238E27FC236}">
                  <a16:creationId xmlns:a16="http://schemas.microsoft.com/office/drawing/2014/main" id="{5A4E51EF-8D78-4EC7-9B0F-BE0BEA9BB197}"/>
                </a:ext>
              </a:extLst>
            </p:cNvPr>
            <p:cNvSpPr/>
            <p:nvPr/>
          </p:nvSpPr>
          <p:spPr>
            <a:xfrm>
              <a:off x="1867696" y="4627222"/>
              <a:ext cx="60857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Cadera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63" name="Rectángulo 62">
              <a:extLst>
                <a:ext uri="{FF2B5EF4-FFF2-40B4-BE49-F238E27FC236}">
                  <a16:creationId xmlns:a16="http://schemas.microsoft.com/office/drawing/2014/main" id="{14010947-628E-4464-9589-CBFF26BCD86C}"/>
                </a:ext>
              </a:extLst>
            </p:cNvPr>
            <p:cNvSpPr/>
            <p:nvPr/>
          </p:nvSpPr>
          <p:spPr>
            <a:xfrm>
              <a:off x="1867696" y="4813319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Rodilla</a:t>
              </a:r>
            </a:p>
          </p:txBody>
        </p:sp>
        <p:sp>
          <p:nvSpPr>
            <p:cNvPr id="64" name="Rectángulo 63">
              <a:extLst>
                <a:ext uri="{FF2B5EF4-FFF2-40B4-BE49-F238E27FC236}">
                  <a16:creationId xmlns:a16="http://schemas.microsoft.com/office/drawing/2014/main" id="{B9F5A617-31DA-4B42-AA9F-20464752E28F}"/>
                </a:ext>
              </a:extLst>
            </p:cNvPr>
            <p:cNvSpPr/>
            <p:nvPr/>
          </p:nvSpPr>
          <p:spPr>
            <a:xfrm>
              <a:off x="1862655" y="5016100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Rodilla</a:t>
              </a:r>
            </a:p>
          </p:txBody>
        </p:sp>
        <p:grpSp>
          <p:nvGrpSpPr>
            <p:cNvPr id="65" name="Grupo 64">
              <a:extLst>
                <a:ext uri="{FF2B5EF4-FFF2-40B4-BE49-F238E27FC236}">
                  <a16:creationId xmlns:a16="http://schemas.microsoft.com/office/drawing/2014/main" id="{320CD5EF-93F7-494C-8D7A-6A0B8DEABED7}"/>
                </a:ext>
              </a:extLst>
            </p:cNvPr>
            <p:cNvGrpSpPr/>
            <p:nvPr/>
          </p:nvGrpSpPr>
          <p:grpSpPr>
            <a:xfrm>
              <a:off x="3122565" y="4330398"/>
              <a:ext cx="319496" cy="903494"/>
              <a:chOff x="499785" y="4324233"/>
              <a:chExt cx="319496" cy="903494"/>
            </a:xfrm>
          </p:grpSpPr>
          <p:sp>
            <p:nvSpPr>
              <p:cNvPr id="66" name="Rectángulo 65">
                <a:extLst>
                  <a:ext uri="{FF2B5EF4-FFF2-40B4-BE49-F238E27FC236}">
                    <a16:creationId xmlns:a16="http://schemas.microsoft.com/office/drawing/2014/main" id="{F5AFC7C4-3C8D-4234-9F99-591641CB149C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7" name="Rectángulo 66">
                <a:extLst>
                  <a:ext uri="{FF2B5EF4-FFF2-40B4-BE49-F238E27FC236}">
                    <a16:creationId xmlns:a16="http://schemas.microsoft.com/office/drawing/2014/main" id="{672EC4D9-7968-40EF-8E37-0AB1B0B57B4D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8" name="Rectángulo 67">
                <a:extLst>
                  <a:ext uri="{FF2B5EF4-FFF2-40B4-BE49-F238E27FC236}">
                    <a16:creationId xmlns:a16="http://schemas.microsoft.com/office/drawing/2014/main" id="{79992F34-89A5-437A-A008-60DF00CD58FB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9" name="Rectángulo 68">
                <a:extLst>
                  <a:ext uri="{FF2B5EF4-FFF2-40B4-BE49-F238E27FC236}">
                    <a16:creationId xmlns:a16="http://schemas.microsoft.com/office/drawing/2014/main" id="{5A44A7C8-1EF2-4BA3-A253-805C71A8205A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70" name="Rectángulo 69">
                <a:extLst>
                  <a:ext uri="{FF2B5EF4-FFF2-40B4-BE49-F238E27FC236}">
                    <a16:creationId xmlns:a16="http://schemas.microsoft.com/office/drawing/2014/main" id="{9FCEB1F4-D108-40F4-9C61-46A7811EF12A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71" name="Rectángulo 70">
              <a:extLst>
                <a:ext uri="{FF2B5EF4-FFF2-40B4-BE49-F238E27FC236}">
                  <a16:creationId xmlns:a16="http://schemas.microsoft.com/office/drawing/2014/main" id="{7667203C-F86F-4632-8695-E8C8F777376B}"/>
                </a:ext>
              </a:extLst>
            </p:cNvPr>
            <p:cNvSpPr/>
            <p:nvPr/>
          </p:nvSpPr>
          <p:spPr>
            <a:xfrm>
              <a:off x="3391445" y="4257235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Pantalones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2" name="Rectángulo 71">
              <a:extLst>
                <a:ext uri="{FF2B5EF4-FFF2-40B4-BE49-F238E27FC236}">
                  <a16:creationId xmlns:a16="http://schemas.microsoft.com/office/drawing/2014/main" id="{58BFB19A-50EB-45F1-A3CE-85D479F6FF63}"/>
                </a:ext>
              </a:extLst>
            </p:cNvPr>
            <p:cNvSpPr/>
            <p:nvPr/>
          </p:nvSpPr>
          <p:spPr>
            <a:xfrm>
              <a:off x="3392643" y="4443247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Falda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3" name="Rectángulo 72">
              <a:extLst>
                <a:ext uri="{FF2B5EF4-FFF2-40B4-BE49-F238E27FC236}">
                  <a16:creationId xmlns:a16="http://schemas.microsoft.com/office/drawing/2014/main" id="{1D61C0AB-6E23-4955-B604-F5425931A240}"/>
                </a:ext>
              </a:extLst>
            </p:cNvPr>
            <p:cNvSpPr/>
            <p:nvPr/>
          </p:nvSpPr>
          <p:spPr>
            <a:xfrm>
              <a:off x="3388231" y="4632248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Brazos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4" name="Rectángulo 73">
              <a:extLst>
                <a:ext uri="{FF2B5EF4-FFF2-40B4-BE49-F238E27FC236}">
                  <a16:creationId xmlns:a16="http://schemas.microsoft.com/office/drawing/2014/main" id="{82FFD66E-2E43-472B-9751-82F25D60E63F}"/>
                </a:ext>
              </a:extLst>
            </p:cNvPr>
            <p:cNvSpPr/>
            <p:nvPr/>
          </p:nvSpPr>
          <p:spPr>
            <a:xfrm>
              <a:off x="3391445" y="4824776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Brazos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5" name="Rectángulo 74">
              <a:extLst>
                <a:ext uri="{FF2B5EF4-FFF2-40B4-BE49-F238E27FC236}">
                  <a16:creationId xmlns:a16="http://schemas.microsoft.com/office/drawing/2014/main" id="{567DC8AA-44AB-4858-80A5-59093DB9B205}"/>
                </a:ext>
              </a:extLst>
            </p:cNvPr>
            <p:cNvSpPr/>
            <p:nvPr/>
          </p:nvSpPr>
          <p:spPr>
            <a:xfrm>
              <a:off x="3392014" y="5019687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Puños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77" name="Grupo 76">
            <a:extLst>
              <a:ext uri="{FF2B5EF4-FFF2-40B4-BE49-F238E27FC236}">
                <a16:creationId xmlns:a16="http://schemas.microsoft.com/office/drawing/2014/main" id="{E1C409F8-653D-4D9B-BD5A-C6F51AAA093A}"/>
              </a:ext>
            </a:extLst>
          </p:cNvPr>
          <p:cNvGrpSpPr/>
          <p:nvPr/>
        </p:nvGrpSpPr>
        <p:grpSpPr>
          <a:xfrm>
            <a:off x="827247" y="5284367"/>
            <a:ext cx="3869438" cy="314947"/>
            <a:chOff x="846774" y="1908569"/>
            <a:chExt cx="3869438" cy="314947"/>
          </a:xfrm>
        </p:grpSpPr>
        <p:sp>
          <p:nvSpPr>
            <p:cNvPr id="78" name="Rectángulo: esquinas redondeadas 77">
              <a:extLst>
                <a:ext uri="{FF2B5EF4-FFF2-40B4-BE49-F238E27FC236}">
                  <a16:creationId xmlns:a16="http://schemas.microsoft.com/office/drawing/2014/main" id="{2060D2E5-A165-4593-B293-BEB07BBA723F}"/>
                </a:ext>
              </a:extLst>
            </p:cNvPr>
            <p:cNvSpPr/>
            <p:nvPr/>
          </p:nvSpPr>
          <p:spPr>
            <a:xfrm>
              <a:off x="888509" y="1931042"/>
              <a:ext cx="3548063" cy="267576"/>
            </a:xfrm>
            <a:prstGeom prst="roundRect">
              <a:avLst>
                <a:gd name="adj" fmla="val 3808"/>
              </a:avLst>
            </a:prstGeom>
            <a:solidFill>
              <a:srgbClr val="E5EBF7"/>
            </a:solidFill>
            <a:ln w="6350"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79" name="Rectángulo 78">
              <a:extLst>
                <a:ext uri="{FF2B5EF4-FFF2-40B4-BE49-F238E27FC236}">
                  <a16:creationId xmlns:a16="http://schemas.microsoft.com/office/drawing/2014/main" id="{E7877A37-7626-4D32-BC91-E7815A0457B0}"/>
                </a:ext>
              </a:extLst>
            </p:cNvPr>
            <p:cNvSpPr/>
            <p:nvPr/>
          </p:nvSpPr>
          <p:spPr>
            <a:xfrm>
              <a:off x="846774" y="1910995"/>
              <a:ext cx="140708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Material Utilizado</a:t>
              </a:r>
            </a:p>
          </p:txBody>
        </p:sp>
        <p:sp>
          <p:nvSpPr>
            <p:cNvPr id="80" name="Rectángulo 79">
              <a:extLst>
                <a:ext uri="{FF2B5EF4-FFF2-40B4-BE49-F238E27FC236}">
                  <a16:creationId xmlns:a16="http://schemas.microsoft.com/office/drawing/2014/main" id="{EED52FFC-D234-4972-9362-CCA8BD8E1E1D}"/>
                </a:ext>
              </a:extLst>
            </p:cNvPr>
            <p:cNvSpPr/>
            <p:nvPr/>
          </p:nvSpPr>
          <p:spPr>
            <a:xfrm>
              <a:off x="1951784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81" name="Rectángulo 80">
              <a:extLst>
                <a:ext uri="{FF2B5EF4-FFF2-40B4-BE49-F238E27FC236}">
                  <a16:creationId xmlns:a16="http://schemas.microsoft.com/office/drawing/2014/main" id="{810D7B33-A378-48EE-81DB-D80ABF08CAFF}"/>
                </a:ext>
              </a:extLst>
            </p:cNvPr>
            <p:cNvSpPr/>
            <p:nvPr/>
          </p:nvSpPr>
          <p:spPr>
            <a:xfrm>
              <a:off x="2018850" y="1908569"/>
              <a:ext cx="1230415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Traído por cliente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82" name="Rectángulo 81">
              <a:extLst>
                <a:ext uri="{FF2B5EF4-FFF2-40B4-BE49-F238E27FC236}">
                  <a16:creationId xmlns:a16="http://schemas.microsoft.com/office/drawing/2014/main" id="{C6BA340D-8998-4AB9-89C7-B008C984CE74}"/>
                </a:ext>
              </a:extLst>
            </p:cNvPr>
            <p:cNvSpPr/>
            <p:nvPr/>
          </p:nvSpPr>
          <p:spPr>
            <a:xfrm>
              <a:off x="3114635" y="2000787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85" name="Rectángulo 84">
              <a:extLst>
                <a:ext uri="{FF2B5EF4-FFF2-40B4-BE49-F238E27FC236}">
                  <a16:creationId xmlns:a16="http://schemas.microsoft.com/office/drawing/2014/main" id="{E804BDC5-B8E3-4BEE-B9A1-7A7F9FE1772F}"/>
                </a:ext>
              </a:extLst>
            </p:cNvPr>
            <p:cNvSpPr/>
            <p:nvPr/>
          </p:nvSpPr>
          <p:spPr>
            <a:xfrm>
              <a:off x="3194974" y="1908569"/>
              <a:ext cx="152123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Comprado por uno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pic>
        <p:nvPicPr>
          <p:cNvPr id="86" name="Imagen 85">
            <a:extLst>
              <a:ext uri="{FF2B5EF4-FFF2-40B4-BE49-F238E27FC236}">
                <a16:creationId xmlns:a16="http://schemas.microsoft.com/office/drawing/2014/main" id="{5E40D706-1789-41B8-8B26-B918DFB9E15B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203" t="66278" r="8673" b="23356"/>
          <a:stretch/>
        </p:blipFill>
        <p:spPr>
          <a:xfrm>
            <a:off x="420002" y="5572807"/>
            <a:ext cx="4301657" cy="745544"/>
          </a:xfrm>
          <a:prstGeom prst="rect">
            <a:avLst/>
          </a:prstGeom>
        </p:spPr>
      </p:pic>
      <p:grpSp>
        <p:nvGrpSpPr>
          <p:cNvPr id="99" name="Grupo 98">
            <a:extLst>
              <a:ext uri="{FF2B5EF4-FFF2-40B4-BE49-F238E27FC236}">
                <a16:creationId xmlns:a16="http://schemas.microsoft.com/office/drawing/2014/main" id="{A495B0AB-2D8A-4029-A820-29583E476264}"/>
              </a:ext>
            </a:extLst>
          </p:cNvPr>
          <p:cNvGrpSpPr/>
          <p:nvPr/>
        </p:nvGrpSpPr>
        <p:grpSpPr>
          <a:xfrm>
            <a:off x="513886" y="6402346"/>
            <a:ext cx="4328637" cy="751470"/>
            <a:chOff x="507023" y="6357999"/>
            <a:chExt cx="4328637" cy="751470"/>
          </a:xfrm>
        </p:grpSpPr>
        <p:sp>
          <p:nvSpPr>
            <p:cNvPr id="88" name="Rectángulo 87">
              <a:extLst>
                <a:ext uri="{FF2B5EF4-FFF2-40B4-BE49-F238E27FC236}">
                  <a16:creationId xmlns:a16="http://schemas.microsoft.com/office/drawing/2014/main" id="{CABB359B-7FAA-4851-BFBB-C7E16CD1F9CA}"/>
                </a:ext>
              </a:extLst>
            </p:cNvPr>
            <p:cNvSpPr/>
            <p:nvPr/>
          </p:nvSpPr>
          <p:spPr>
            <a:xfrm>
              <a:off x="507023" y="6357999"/>
              <a:ext cx="1590222" cy="34394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6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Formas de Pago</a:t>
              </a:r>
              <a:endParaRPr lang="es-CL" sz="16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89" name="Rectángulo 88">
              <a:extLst>
                <a:ext uri="{FF2B5EF4-FFF2-40B4-BE49-F238E27FC236}">
                  <a16:creationId xmlns:a16="http://schemas.microsoft.com/office/drawing/2014/main" id="{5C3FB13F-67AB-4E67-B8DB-16F6AEF462D6}"/>
                </a:ext>
              </a:extLst>
            </p:cNvPr>
            <p:cNvSpPr/>
            <p:nvPr/>
          </p:nvSpPr>
          <p:spPr>
            <a:xfrm>
              <a:off x="508665" y="6755574"/>
              <a:ext cx="118105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Total a Pagar: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90" name="Conector recto 89">
              <a:extLst>
                <a:ext uri="{FF2B5EF4-FFF2-40B4-BE49-F238E27FC236}">
                  <a16:creationId xmlns:a16="http://schemas.microsoft.com/office/drawing/2014/main" id="{E991F5D5-602F-41C6-A05E-4F641BA735F5}"/>
                </a:ext>
              </a:extLst>
            </p:cNvPr>
            <p:cNvCxnSpPr>
              <a:cxnSpLocks/>
            </p:cNvCxnSpPr>
            <p:nvPr/>
          </p:nvCxnSpPr>
          <p:spPr>
            <a:xfrm>
              <a:off x="1405339" y="6956676"/>
              <a:ext cx="1125661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3" name="Rectángulo 92">
              <a:extLst>
                <a:ext uri="{FF2B5EF4-FFF2-40B4-BE49-F238E27FC236}">
                  <a16:creationId xmlns:a16="http://schemas.microsoft.com/office/drawing/2014/main" id="{6EBF0BAA-1830-4082-9014-C97DF0F57357}"/>
                </a:ext>
              </a:extLst>
            </p:cNvPr>
            <p:cNvSpPr/>
            <p:nvPr/>
          </p:nvSpPr>
          <p:spPr>
            <a:xfrm>
              <a:off x="2618328" y="6480608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94" name="Rectángulo 93">
              <a:extLst>
                <a:ext uri="{FF2B5EF4-FFF2-40B4-BE49-F238E27FC236}">
                  <a16:creationId xmlns:a16="http://schemas.microsoft.com/office/drawing/2014/main" id="{6B27A875-5C49-4CE4-884A-53A0A9CD71C2}"/>
                </a:ext>
              </a:extLst>
            </p:cNvPr>
            <p:cNvSpPr/>
            <p:nvPr/>
          </p:nvSpPr>
          <p:spPr>
            <a:xfrm>
              <a:off x="2698547" y="6392360"/>
              <a:ext cx="213711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50% Adel</a:t>
              </a: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anto / 50% Entrega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5" name="Rectángulo 94">
              <a:extLst>
                <a:ext uri="{FF2B5EF4-FFF2-40B4-BE49-F238E27FC236}">
                  <a16:creationId xmlns:a16="http://schemas.microsoft.com/office/drawing/2014/main" id="{796D9CDE-CE6A-44BC-B977-018DBDB7ADB1}"/>
                </a:ext>
              </a:extLst>
            </p:cNvPr>
            <p:cNvSpPr/>
            <p:nvPr/>
          </p:nvSpPr>
          <p:spPr>
            <a:xfrm>
              <a:off x="2618327" y="6671604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96" name="Rectángulo 95">
              <a:extLst>
                <a:ext uri="{FF2B5EF4-FFF2-40B4-BE49-F238E27FC236}">
                  <a16:creationId xmlns:a16="http://schemas.microsoft.com/office/drawing/2014/main" id="{E1A9C05A-E9F5-40BA-9B89-F4925868A6E2}"/>
                </a:ext>
              </a:extLst>
            </p:cNvPr>
            <p:cNvSpPr/>
            <p:nvPr/>
          </p:nvSpPr>
          <p:spPr>
            <a:xfrm>
              <a:off x="2698547" y="6590190"/>
              <a:ext cx="125637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Tarjeta de Crédito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7" name="Rectángulo 96">
              <a:extLst>
                <a:ext uri="{FF2B5EF4-FFF2-40B4-BE49-F238E27FC236}">
                  <a16:creationId xmlns:a16="http://schemas.microsoft.com/office/drawing/2014/main" id="{FDB9D3DA-79A0-4743-B169-42B0206C7917}"/>
                </a:ext>
              </a:extLst>
            </p:cNvPr>
            <p:cNvSpPr/>
            <p:nvPr/>
          </p:nvSpPr>
          <p:spPr>
            <a:xfrm>
              <a:off x="2734595" y="6796948"/>
              <a:ext cx="125637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Pago Completo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8" name="Rectángulo 97">
              <a:extLst>
                <a:ext uri="{FF2B5EF4-FFF2-40B4-BE49-F238E27FC236}">
                  <a16:creationId xmlns:a16="http://schemas.microsoft.com/office/drawing/2014/main" id="{C23ACB03-E850-4859-963B-A4D496E13724}"/>
                </a:ext>
              </a:extLst>
            </p:cNvPr>
            <p:cNvSpPr/>
            <p:nvPr/>
          </p:nvSpPr>
          <p:spPr>
            <a:xfrm>
              <a:off x="2618327" y="6872424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</p:grpSp>
      <p:sp>
        <p:nvSpPr>
          <p:cNvPr id="83" name="Rectángulo 82">
            <a:extLst>
              <a:ext uri="{FF2B5EF4-FFF2-40B4-BE49-F238E27FC236}">
                <a16:creationId xmlns:a16="http://schemas.microsoft.com/office/drawing/2014/main" id="{FF1B5714-D46E-4962-9BD8-8C3EB344E93F}"/>
              </a:ext>
            </a:extLst>
          </p:cNvPr>
          <p:cNvSpPr/>
          <p:nvPr/>
        </p:nvSpPr>
        <p:spPr>
          <a:xfrm>
            <a:off x="551357" y="63750"/>
            <a:ext cx="4148168" cy="107830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07000"/>
              </a:lnSpc>
              <a:spcAft>
                <a:spcPts val="726"/>
              </a:spcAft>
            </a:pPr>
            <a:r>
              <a:rPr lang="es-CL" sz="5988" dirty="0">
                <a:solidFill>
                  <a:schemeClr val="bg1"/>
                </a:solidFill>
                <a:latin typeface="Angelface" pitchFamily="50" charset="0"/>
                <a:ea typeface="Calibri" panose="020F0502020204030204" pitchFamily="34" charset="0"/>
                <a:cs typeface="Times New Roman" panose="02020603050405020304" pitchFamily="18" charset="0"/>
              </a:rPr>
              <a:t>Ordenes de Venta</a:t>
            </a:r>
            <a:endParaRPr lang="es-CL" sz="6532" dirty="0">
              <a:solidFill>
                <a:schemeClr val="bg1"/>
              </a:solidFill>
              <a:latin typeface="Angelface" pitchFamily="50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101" name="Rectángulo: esquinas redondeadas 100">
            <a:extLst>
              <a:ext uri="{FF2B5EF4-FFF2-40B4-BE49-F238E27FC236}">
                <a16:creationId xmlns:a16="http://schemas.microsoft.com/office/drawing/2014/main" id="{0A155951-9671-4EA6-9BA5-4894C98CB333}"/>
              </a:ext>
            </a:extLst>
          </p:cNvPr>
          <p:cNvSpPr/>
          <p:nvPr/>
        </p:nvSpPr>
        <p:spPr>
          <a:xfrm>
            <a:off x="473237" y="1582469"/>
            <a:ext cx="4223447" cy="604994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111" name="Rectángulo: esquinas redondeadas 110">
            <a:extLst>
              <a:ext uri="{FF2B5EF4-FFF2-40B4-BE49-F238E27FC236}">
                <a16:creationId xmlns:a16="http://schemas.microsoft.com/office/drawing/2014/main" id="{2F0F5CEE-A183-4B39-8715-F1C8F735566B}"/>
              </a:ext>
            </a:extLst>
          </p:cNvPr>
          <p:cNvSpPr/>
          <p:nvPr/>
        </p:nvSpPr>
        <p:spPr>
          <a:xfrm>
            <a:off x="524368" y="3850804"/>
            <a:ext cx="4115236" cy="1279658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113" name="Rectángulo: esquinas redondeadas 112">
            <a:extLst>
              <a:ext uri="{FF2B5EF4-FFF2-40B4-BE49-F238E27FC236}">
                <a16:creationId xmlns:a16="http://schemas.microsoft.com/office/drawing/2014/main" id="{907035ED-50C6-4207-BD92-D5027B05F656}"/>
              </a:ext>
            </a:extLst>
          </p:cNvPr>
          <p:cNvSpPr/>
          <p:nvPr/>
        </p:nvSpPr>
        <p:spPr>
          <a:xfrm>
            <a:off x="521789" y="6431097"/>
            <a:ext cx="4115236" cy="762266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</p:spTree>
    <p:extLst>
      <p:ext uri="{BB962C8B-B14F-4D97-AF65-F5344CB8AC3E}">
        <p14:creationId xmlns:p14="http://schemas.microsoft.com/office/powerpoint/2010/main" val="769874484"/>
      </p:ext>
    </p:extLst>
  </p:cSld>
  <p:clrMapOvr>
    <a:masterClrMapping/>
  </p:clrMapOvr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4" name="Imagen 113">
            <a:extLst>
              <a:ext uri="{FF2B5EF4-FFF2-40B4-BE49-F238E27FC236}">
                <a16:creationId xmlns:a16="http://schemas.microsoft.com/office/drawing/2014/main" id="{E2C72D66-3C05-40F4-818E-4CB8631B94FA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26633" t="9514" r="29569" b="27352"/>
          <a:stretch/>
        </p:blipFill>
        <p:spPr>
          <a:xfrm rot="16200000">
            <a:off x="2185505" y="-1998928"/>
            <a:ext cx="697876" cy="5068891"/>
          </a:xfrm>
          <a:prstGeom prst="rect">
            <a:avLst/>
          </a:prstGeom>
        </p:spPr>
      </p:pic>
      <p:sp>
        <p:nvSpPr>
          <p:cNvPr id="112" name="Rectángulo: esquinas redondeadas 111">
            <a:extLst>
              <a:ext uri="{FF2B5EF4-FFF2-40B4-BE49-F238E27FC236}">
                <a16:creationId xmlns:a16="http://schemas.microsoft.com/office/drawing/2014/main" id="{E115D612-3661-42A9-A486-91A7B88EA55F}"/>
              </a:ext>
            </a:extLst>
          </p:cNvPr>
          <p:cNvSpPr/>
          <p:nvPr/>
        </p:nvSpPr>
        <p:spPr>
          <a:xfrm>
            <a:off x="440504" y="6367648"/>
            <a:ext cx="4290148" cy="890633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110" name="Rectángulo: esquinas redondeadas 109">
            <a:extLst>
              <a:ext uri="{FF2B5EF4-FFF2-40B4-BE49-F238E27FC236}">
                <a16:creationId xmlns:a16="http://schemas.microsoft.com/office/drawing/2014/main" id="{9B78243E-FF09-471B-A928-593DCFE6BCF1}"/>
              </a:ext>
            </a:extLst>
          </p:cNvPr>
          <p:cNvSpPr/>
          <p:nvPr/>
        </p:nvSpPr>
        <p:spPr>
          <a:xfrm>
            <a:off x="440505" y="3776826"/>
            <a:ext cx="4290148" cy="1439386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84" name="Rectángulo: esquinas redondeadas 83">
            <a:extLst>
              <a:ext uri="{FF2B5EF4-FFF2-40B4-BE49-F238E27FC236}">
                <a16:creationId xmlns:a16="http://schemas.microsoft.com/office/drawing/2014/main" id="{AD7414DD-8DE6-45B8-8112-9BDDF0B186AF}"/>
              </a:ext>
            </a:extLst>
          </p:cNvPr>
          <p:cNvSpPr/>
          <p:nvPr/>
        </p:nvSpPr>
        <p:spPr>
          <a:xfrm>
            <a:off x="420001" y="1536627"/>
            <a:ext cx="4310651" cy="697874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2" name="Rectángulo: esquinas redondeadas 1">
            <a:extLst>
              <a:ext uri="{FF2B5EF4-FFF2-40B4-BE49-F238E27FC236}">
                <a16:creationId xmlns:a16="http://schemas.microsoft.com/office/drawing/2014/main" id="{99FF4510-806D-4AC7-8D73-69B355A697B8}"/>
              </a:ext>
            </a:extLst>
          </p:cNvPr>
          <p:cNvSpPr/>
          <p:nvPr/>
        </p:nvSpPr>
        <p:spPr>
          <a:xfrm>
            <a:off x="1308997" y="1142665"/>
            <a:ext cx="1021080" cy="217998"/>
          </a:xfrm>
          <a:prstGeom prst="roundRect">
            <a:avLst>
              <a:gd name="adj" fmla="val 0"/>
            </a:avLst>
          </a:prstGeom>
          <a:noFill/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4" name="Rectángulo 3">
            <a:extLst>
              <a:ext uri="{FF2B5EF4-FFF2-40B4-BE49-F238E27FC236}">
                <a16:creationId xmlns:a16="http://schemas.microsoft.com/office/drawing/2014/main" id="{2AFB77A1-E7B9-4F47-9144-3CC7BDF7EE3D}"/>
              </a:ext>
            </a:extLst>
          </p:cNvPr>
          <p:cNvSpPr/>
          <p:nvPr/>
        </p:nvSpPr>
        <p:spPr>
          <a:xfrm>
            <a:off x="440504" y="1056234"/>
            <a:ext cx="1021080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N.º Pedido</a:t>
            </a:r>
            <a:endParaRPr lang="es-CL" dirty="0">
              <a:effectLst/>
              <a:latin typeface="Akazan Lt" panose="02000506020000020003" pitchFamily="2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5" name="Rectángulo: esquinas redondeadas 4">
            <a:extLst>
              <a:ext uri="{FF2B5EF4-FFF2-40B4-BE49-F238E27FC236}">
                <a16:creationId xmlns:a16="http://schemas.microsoft.com/office/drawing/2014/main" id="{2842A9BB-0E44-4F1E-97DD-EF7322732B51}"/>
              </a:ext>
            </a:extLst>
          </p:cNvPr>
          <p:cNvSpPr/>
          <p:nvPr/>
        </p:nvSpPr>
        <p:spPr>
          <a:xfrm>
            <a:off x="3675604" y="1142059"/>
            <a:ext cx="1021080" cy="217998"/>
          </a:xfrm>
          <a:prstGeom prst="roundRect">
            <a:avLst>
              <a:gd name="adj" fmla="val 0"/>
            </a:avLst>
          </a:prstGeom>
          <a:noFill/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6" name="Rectángulo 5">
            <a:extLst>
              <a:ext uri="{FF2B5EF4-FFF2-40B4-BE49-F238E27FC236}">
                <a16:creationId xmlns:a16="http://schemas.microsoft.com/office/drawing/2014/main" id="{7F3D37A6-278E-4B2C-8776-6E7C1A84784E}"/>
              </a:ext>
            </a:extLst>
          </p:cNvPr>
          <p:cNvSpPr/>
          <p:nvPr/>
        </p:nvSpPr>
        <p:spPr>
          <a:xfrm>
            <a:off x="3079506" y="1063864"/>
            <a:ext cx="1021080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Fecha</a:t>
            </a:r>
          </a:p>
        </p:txBody>
      </p:sp>
      <p:grpSp>
        <p:nvGrpSpPr>
          <p:cNvPr id="17" name="Grupo 16">
            <a:extLst>
              <a:ext uri="{FF2B5EF4-FFF2-40B4-BE49-F238E27FC236}">
                <a16:creationId xmlns:a16="http://schemas.microsoft.com/office/drawing/2014/main" id="{A1221EF0-FDFE-48C3-A647-6370BEFC3A9F}"/>
              </a:ext>
            </a:extLst>
          </p:cNvPr>
          <p:cNvGrpSpPr/>
          <p:nvPr/>
        </p:nvGrpSpPr>
        <p:grpSpPr>
          <a:xfrm>
            <a:off x="428996" y="1535416"/>
            <a:ext cx="4190338" cy="715275"/>
            <a:chOff x="461175" y="1120552"/>
            <a:chExt cx="4190338" cy="715275"/>
          </a:xfrm>
        </p:grpSpPr>
        <p:sp>
          <p:nvSpPr>
            <p:cNvPr id="8" name="Rectángulo 7">
              <a:extLst>
                <a:ext uri="{FF2B5EF4-FFF2-40B4-BE49-F238E27FC236}">
                  <a16:creationId xmlns:a16="http://schemas.microsoft.com/office/drawing/2014/main" id="{9A52EE84-0DE8-4F26-AD5E-3CE20593F425}"/>
                </a:ext>
              </a:extLst>
            </p:cNvPr>
            <p:cNvSpPr/>
            <p:nvPr/>
          </p:nvSpPr>
          <p:spPr>
            <a:xfrm>
              <a:off x="477077" y="1120552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Cliente: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" name="Rectángulo 8">
              <a:extLst>
                <a:ext uri="{FF2B5EF4-FFF2-40B4-BE49-F238E27FC236}">
                  <a16:creationId xmlns:a16="http://schemas.microsoft.com/office/drawing/2014/main" id="{0293D1B7-439B-4947-A5F0-41627F3784A1}"/>
                </a:ext>
              </a:extLst>
            </p:cNvPr>
            <p:cNvSpPr/>
            <p:nvPr/>
          </p:nvSpPr>
          <p:spPr>
            <a:xfrm>
              <a:off x="461175" y="1452518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Teléfono: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10" name="Rectángulo 9">
              <a:extLst>
                <a:ext uri="{FF2B5EF4-FFF2-40B4-BE49-F238E27FC236}">
                  <a16:creationId xmlns:a16="http://schemas.microsoft.com/office/drawing/2014/main" id="{18CEE0AE-BC72-4F64-89A2-783C42213717}"/>
                </a:ext>
              </a:extLst>
            </p:cNvPr>
            <p:cNvSpPr/>
            <p:nvPr/>
          </p:nvSpPr>
          <p:spPr>
            <a:xfrm>
              <a:off x="2542395" y="1460468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Celular: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12" name="Conector recto 11">
              <a:extLst>
                <a:ext uri="{FF2B5EF4-FFF2-40B4-BE49-F238E27FC236}">
                  <a16:creationId xmlns:a16="http://schemas.microsoft.com/office/drawing/2014/main" id="{44FD2E21-B38E-48E6-8AF0-3E3DE6E69487}"/>
                </a:ext>
              </a:extLst>
            </p:cNvPr>
            <p:cNvCxnSpPr/>
            <p:nvPr/>
          </p:nvCxnSpPr>
          <p:spPr>
            <a:xfrm>
              <a:off x="1089328" y="1380954"/>
              <a:ext cx="3562185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Conector recto 12">
              <a:extLst>
                <a:ext uri="{FF2B5EF4-FFF2-40B4-BE49-F238E27FC236}">
                  <a16:creationId xmlns:a16="http://schemas.microsoft.com/office/drawing/2014/main" id="{FF0615F5-297B-42CC-9227-B689F664423A}"/>
                </a:ext>
              </a:extLst>
            </p:cNvPr>
            <p:cNvCxnSpPr>
              <a:cxnSpLocks/>
            </p:cNvCxnSpPr>
            <p:nvPr/>
          </p:nvCxnSpPr>
          <p:spPr>
            <a:xfrm>
              <a:off x="1194019" y="1700333"/>
              <a:ext cx="1348376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" name="Conector recto 14">
              <a:extLst>
                <a:ext uri="{FF2B5EF4-FFF2-40B4-BE49-F238E27FC236}">
                  <a16:creationId xmlns:a16="http://schemas.microsoft.com/office/drawing/2014/main" id="{BD48C7B8-5CAC-4F82-9216-C8AB344C1EF2}"/>
                </a:ext>
              </a:extLst>
            </p:cNvPr>
            <p:cNvCxnSpPr>
              <a:cxnSpLocks/>
            </p:cNvCxnSpPr>
            <p:nvPr/>
          </p:nvCxnSpPr>
          <p:spPr>
            <a:xfrm>
              <a:off x="3228230" y="1700333"/>
              <a:ext cx="1423283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7" name="Grupo 26">
            <a:extLst>
              <a:ext uri="{FF2B5EF4-FFF2-40B4-BE49-F238E27FC236}">
                <a16:creationId xmlns:a16="http://schemas.microsoft.com/office/drawing/2014/main" id="{D011FB4B-7475-4BE9-A358-6DA41A8D12AD}"/>
              </a:ext>
            </a:extLst>
          </p:cNvPr>
          <p:cNvGrpSpPr/>
          <p:nvPr/>
        </p:nvGrpSpPr>
        <p:grpSpPr>
          <a:xfrm>
            <a:off x="899417" y="2332501"/>
            <a:ext cx="3359980" cy="319046"/>
            <a:chOff x="864702" y="1908569"/>
            <a:chExt cx="3359980" cy="319046"/>
          </a:xfrm>
        </p:grpSpPr>
        <p:sp>
          <p:nvSpPr>
            <p:cNvPr id="19" name="Rectángulo: esquinas redondeadas 18">
              <a:extLst>
                <a:ext uri="{FF2B5EF4-FFF2-40B4-BE49-F238E27FC236}">
                  <a16:creationId xmlns:a16="http://schemas.microsoft.com/office/drawing/2014/main" id="{90C1F828-0023-4BD0-AE55-1A1D3BABD5CA}"/>
                </a:ext>
              </a:extLst>
            </p:cNvPr>
            <p:cNvSpPr/>
            <p:nvPr/>
          </p:nvSpPr>
          <p:spPr>
            <a:xfrm>
              <a:off x="888509" y="1931042"/>
              <a:ext cx="3336173" cy="267576"/>
            </a:xfrm>
            <a:prstGeom prst="roundRect">
              <a:avLst>
                <a:gd name="adj" fmla="val 3808"/>
              </a:avLst>
            </a:prstGeom>
            <a:solidFill>
              <a:srgbClr val="E5EBF7"/>
            </a:solidFill>
            <a:ln w="6350"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20" name="Rectángulo 19">
              <a:extLst>
                <a:ext uri="{FF2B5EF4-FFF2-40B4-BE49-F238E27FC236}">
                  <a16:creationId xmlns:a16="http://schemas.microsoft.com/office/drawing/2014/main" id="{56986F0A-658A-4DCF-8EF6-0F185C7C5060}"/>
                </a:ext>
              </a:extLst>
            </p:cNvPr>
            <p:cNvSpPr/>
            <p:nvPr/>
          </p:nvSpPr>
          <p:spPr>
            <a:xfrm>
              <a:off x="864702" y="1910995"/>
              <a:ext cx="140708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Tipo de Servicio: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21" name="Rectángulo 20">
              <a:extLst>
                <a:ext uri="{FF2B5EF4-FFF2-40B4-BE49-F238E27FC236}">
                  <a16:creationId xmlns:a16="http://schemas.microsoft.com/office/drawing/2014/main" id="{6492D76D-BD6D-4616-9DE0-599FC92A6658}"/>
                </a:ext>
              </a:extLst>
            </p:cNvPr>
            <p:cNvSpPr/>
            <p:nvPr/>
          </p:nvSpPr>
          <p:spPr>
            <a:xfrm>
              <a:off x="1993616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2" name="Rectángulo 21">
              <a:extLst>
                <a:ext uri="{FF2B5EF4-FFF2-40B4-BE49-F238E27FC236}">
                  <a16:creationId xmlns:a16="http://schemas.microsoft.com/office/drawing/2014/main" id="{BE82BD38-E445-4696-A0AB-597A418C5665}"/>
                </a:ext>
              </a:extLst>
            </p:cNvPr>
            <p:cNvSpPr/>
            <p:nvPr/>
          </p:nvSpPr>
          <p:spPr>
            <a:xfrm>
              <a:off x="2072635" y="1908569"/>
              <a:ext cx="654616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Costura</a:t>
              </a:r>
            </a:p>
          </p:txBody>
        </p:sp>
        <p:sp>
          <p:nvSpPr>
            <p:cNvPr id="23" name="Rectángulo 22">
              <a:extLst>
                <a:ext uri="{FF2B5EF4-FFF2-40B4-BE49-F238E27FC236}">
                  <a16:creationId xmlns:a16="http://schemas.microsoft.com/office/drawing/2014/main" id="{68F4B250-3831-418F-BFC4-D431DBC2CA70}"/>
                </a:ext>
              </a:extLst>
            </p:cNvPr>
            <p:cNvSpPr/>
            <p:nvPr/>
          </p:nvSpPr>
          <p:spPr>
            <a:xfrm>
              <a:off x="2660329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4" name="Rectángulo 23">
              <a:extLst>
                <a:ext uri="{FF2B5EF4-FFF2-40B4-BE49-F238E27FC236}">
                  <a16:creationId xmlns:a16="http://schemas.microsoft.com/office/drawing/2014/main" id="{4AA89D6B-DBBA-402D-AEBE-71E144A67F00}"/>
                </a:ext>
              </a:extLst>
            </p:cNvPr>
            <p:cNvSpPr/>
            <p:nvPr/>
          </p:nvSpPr>
          <p:spPr>
            <a:xfrm>
              <a:off x="2750460" y="1915094"/>
              <a:ext cx="81676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Confección</a:t>
              </a:r>
            </a:p>
          </p:txBody>
        </p:sp>
        <p:sp>
          <p:nvSpPr>
            <p:cNvPr id="25" name="Rectángulo 24">
              <a:extLst>
                <a:ext uri="{FF2B5EF4-FFF2-40B4-BE49-F238E27FC236}">
                  <a16:creationId xmlns:a16="http://schemas.microsoft.com/office/drawing/2014/main" id="{E35C0224-B0B5-4F53-8A83-F99AB3741D53}"/>
                </a:ext>
              </a:extLst>
            </p:cNvPr>
            <p:cNvSpPr/>
            <p:nvPr/>
          </p:nvSpPr>
          <p:spPr>
            <a:xfrm>
              <a:off x="3522045" y="2000787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6" name="Rectángulo 25">
              <a:extLst>
                <a:ext uri="{FF2B5EF4-FFF2-40B4-BE49-F238E27FC236}">
                  <a16:creationId xmlns:a16="http://schemas.microsoft.com/office/drawing/2014/main" id="{6D0BC1E9-E235-4F61-AC23-ACA0B4CF88CA}"/>
                </a:ext>
              </a:extLst>
            </p:cNvPr>
            <p:cNvSpPr/>
            <p:nvPr/>
          </p:nvSpPr>
          <p:spPr>
            <a:xfrm>
              <a:off x="3612029" y="1915094"/>
              <a:ext cx="552402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Otros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sp>
        <p:nvSpPr>
          <p:cNvPr id="28" name="Rectángulo 27">
            <a:extLst>
              <a:ext uri="{FF2B5EF4-FFF2-40B4-BE49-F238E27FC236}">
                <a16:creationId xmlns:a16="http://schemas.microsoft.com/office/drawing/2014/main" id="{68588BD4-AE96-4CF9-9C4B-24A6D79FE99D}"/>
              </a:ext>
            </a:extLst>
          </p:cNvPr>
          <p:cNvSpPr/>
          <p:nvPr/>
        </p:nvSpPr>
        <p:spPr>
          <a:xfrm>
            <a:off x="354701" y="2633649"/>
            <a:ext cx="2183733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Descripción del Servicio:</a:t>
            </a:r>
            <a:endParaRPr lang="es-CL" dirty="0">
              <a:effectLst/>
              <a:latin typeface="Akazan Lt" panose="02000506020000020003" pitchFamily="2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pic>
        <p:nvPicPr>
          <p:cNvPr id="30" name="Imagen 29">
            <a:extLst>
              <a:ext uri="{FF2B5EF4-FFF2-40B4-BE49-F238E27FC236}">
                <a16:creationId xmlns:a16="http://schemas.microsoft.com/office/drawing/2014/main" id="{3E931A31-DC47-4A40-8DA9-8FC83A9306DD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203" t="66278" r="8673" b="23449"/>
          <a:stretch/>
        </p:blipFill>
        <p:spPr>
          <a:xfrm>
            <a:off x="440505" y="2944813"/>
            <a:ext cx="4301657" cy="738769"/>
          </a:xfrm>
          <a:prstGeom prst="rect">
            <a:avLst/>
          </a:prstGeom>
        </p:spPr>
      </p:pic>
      <p:grpSp>
        <p:nvGrpSpPr>
          <p:cNvPr id="76" name="Grupo 75">
            <a:extLst>
              <a:ext uri="{FF2B5EF4-FFF2-40B4-BE49-F238E27FC236}">
                <a16:creationId xmlns:a16="http://schemas.microsoft.com/office/drawing/2014/main" id="{EBD2F4EC-A8BF-4680-A871-AD5F1ACFA33A}"/>
              </a:ext>
            </a:extLst>
          </p:cNvPr>
          <p:cNvGrpSpPr/>
          <p:nvPr/>
        </p:nvGrpSpPr>
        <p:grpSpPr>
          <a:xfrm>
            <a:off x="513147" y="3825721"/>
            <a:ext cx="4187950" cy="1277269"/>
            <a:chOff x="425691" y="4023521"/>
            <a:chExt cx="4187950" cy="1277269"/>
          </a:xfrm>
        </p:grpSpPr>
        <p:sp>
          <p:nvSpPr>
            <p:cNvPr id="39" name="Rectángulo 38">
              <a:extLst>
                <a:ext uri="{FF2B5EF4-FFF2-40B4-BE49-F238E27FC236}">
                  <a16:creationId xmlns:a16="http://schemas.microsoft.com/office/drawing/2014/main" id="{02E4A93C-8F9C-4884-B2B6-80528735D3E3}"/>
                </a:ext>
              </a:extLst>
            </p:cNvPr>
            <p:cNvSpPr/>
            <p:nvPr/>
          </p:nvSpPr>
          <p:spPr>
            <a:xfrm>
              <a:off x="425691" y="4023521"/>
              <a:ext cx="118105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Ficha de Medidas</a:t>
              </a:r>
            </a:p>
          </p:txBody>
        </p:sp>
        <p:sp>
          <p:nvSpPr>
            <p:cNvPr id="41" name="Rectángulo 40">
              <a:extLst>
                <a:ext uri="{FF2B5EF4-FFF2-40B4-BE49-F238E27FC236}">
                  <a16:creationId xmlns:a16="http://schemas.microsoft.com/office/drawing/2014/main" id="{92B9E128-7B4C-45E7-9BA8-B9EA85687B92}"/>
                </a:ext>
              </a:extLst>
            </p:cNvPr>
            <p:cNvSpPr/>
            <p:nvPr/>
          </p:nvSpPr>
          <p:spPr>
            <a:xfrm>
              <a:off x="754528" y="4254831"/>
              <a:ext cx="66475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H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ombros</a:t>
              </a:r>
            </a:p>
          </p:txBody>
        </p:sp>
        <p:grpSp>
          <p:nvGrpSpPr>
            <p:cNvPr id="53" name="Grupo 52">
              <a:extLst>
                <a:ext uri="{FF2B5EF4-FFF2-40B4-BE49-F238E27FC236}">
                  <a16:creationId xmlns:a16="http://schemas.microsoft.com/office/drawing/2014/main" id="{F280F20A-CEEA-4B75-946C-268CF551042A}"/>
                </a:ext>
              </a:extLst>
            </p:cNvPr>
            <p:cNvGrpSpPr/>
            <p:nvPr/>
          </p:nvGrpSpPr>
          <p:grpSpPr>
            <a:xfrm>
              <a:off x="499785" y="4324233"/>
              <a:ext cx="319496" cy="903494"/>
              <a:chOff x="499785" y="4324233"/>
              <a:chExt cx="319496" cy="903494"/>
            </a:xfrm>
          </p:grpSpPr>
          <p:sp>
            <p:nvSpPr>
              <p:cNvPr id="40" name="Rectángulo 39">
                <a:extLst>
                  <a:ext uri="{FF2B5EF4-FFF2-40B4-BE49-F238E27FC236}">
                    <a16:creationId xmlns:a16="http://schemas.microsoft.com/office/drawing/2014/main" id="{E47B04F6-4E0C-443A-9D7F-51CC3A6E8167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 dirty="0"/>
              </a:p>
            </p:txBody>
          </p:sp>
          <p:sp>
            <p:nvSpPr>
              <p:cNvPr id="42" name="Rectángulo 41">
                <a:extLst>
                  <a:ext uri="{FF2B5EF4-FFF2-40B4-BE49-F238E27FC236}">
                    <a16:creationId xmlns:a16="http://schemas.microsoft.com/office/drawing/2014/main" id="{E0D8D7D1-E8A9-477D-BB59-7D4037A10AD8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3" name="Rectángulo 42">
                <a:extLst>
                  <a:ext uri="{FF2B5EF4-FFF2-40B4-BE49-F238E27FC236}">
                    <a16:creationId xmlns:a16="http://schemas.microsoft.com/office/drawing/2014/main" id="{F11EEA12-BB2F-4295-96AC-15AABB2EB594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4" name="Rectángulo 43">
                <a:extLst>
                  <a:ext uri="{FF2B5EF4-FFF2-40B4-BE49-F238E27FC236}">
                    <a16:creationId xmlns:a16="http://schemas.microsoft.com/office/drawing/2014/main" id="{4CA8619C-54F1-4E1B-8AD0-2AB97850AF39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5" name="Rectángulo 44">
                <a:extLst>
                  <a:ext uri="{FF2B5EF4-FFF2-40B4-BE49-F238E27FC236}">
                    <a16:creationId xmlns:a16="http://schemas.microsoft.com/office/drawing/2014/main" id="{A892E23F-412E-4C2B-BF07-19DEFB875F6D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48" name="Rectángulo 47">
              <a:extLst>
                <a:ext uri="{FF2B5EF4-FFF2-40B4-BE49-F238E27FC236}">
                  <a16:creationId xmlns:a16="http://schemas.microsoft.com/office/drawing/2014/main" id="{F61B7A8A-9FD8-4CD0-98C1-D19A7D442815}"/>
                </a:ext>
              </a:extLst>
            </p:cNvPr>
            <p:cNvSpPr/>
            <p:nvPr/>
          </p:nvSpPr>
          <p:spPr>
            <a:xfrm>
              <a:off x="754528" y="4446790"/>
              <a:ext cx="66475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Busto</a:t>
              </a:r>
            </a:p>
          </p:txBody>
        </p:sp>
        <p:sp>
          <p:nvSpPr>
            <p:cNvPr id="49" name="Rectángulo 48">
              <a:extLst>
                <a:ext uri="{FF2B5EF4-FFF2-40B4-BE49-F238E27FC236}">
                  <a16:creationId xmlns:a16="http://schemas.microsoft.com/office/drawing/2014/main" id="{CB2C72A1-AB47-4A03-B163-24BB2C1F201C}"/>
                </a:ext>
              </a:extLst>
            </p:cNvPr>
            <p:cNvSpPr/>
            <p:nvPr/>
          </p:nvSpPr>
          <p:spPr>
            <a:xfrm>
              <a:off x="754528" y="4627222"/>
              <a:ext cx="934027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Larg</a:t>
              </a: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 Espalda</a:t>
              </a:r>
            </a:p>
          </p:txBody>
        </p:sp>
        <p:sp>
          <p:nvSpPr>
            <p:cNvPr id="50" name="Rectángulo 49">
              <a:extLst>
                <a:ext uri="{FF2B5EF4-FFF2-40B4-BE49-F238E27FC236}">
                  <a16:creationId xmlns:a16="http://schemas.microsoft.com/office/drawing/2014/main" id="{C5BC14CB-F47E-4D58-8F68-DDE41F381913}"/>
                </a:ext>
              </a:extLst>
            </p:cNvPr>
            <p:cNvSpPr/>
            <p:nvPr/>
          </p:nvSpPr>
          <p:spPr>
            <a:xfrm>
              <a:off x="754528" y="4819750"/>
              <a:ext cx="934027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Busto</a:t>
              </a:r>
            </a:p>
          </p:txBody>
        </p:sp>
        <p:sp>
          <p:nvSpPr>
            <p:cNvPr id="52" name="Rectángulo 51">
              <a:extLst>
                <a:ext uri="{FF2B5EF4-FFF2-40B4-BE49-F238E27FC236}">
                  <a16:creationId xmlns:a16="http://schemas.microsoft.com/office/drawing/2014/main" id="{39884370-F146-4FD9-9DE4-63D0F5CF1CFD}"/>
                </a:ext>
              </a:extLst>
            </p:cNvPr>
            <p:cNvSpPr/>
            <p:nvPr/>
          </p:nvSpPr>
          <p:spPr>
            <a:xfrm>
              <a:off x="763644" y="5019073"/>
              <a:ext cx="54205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</a:t>
              </a:r>
            </a:p>
          </p:txBody>
        </p:sp>
        <p:grpSp>
          <p:nvGrpSpPr>
            <p:cNvPr id="54" name="Grupo 53">
              <a:extLst>
                <a:ext uri="{FF2B5EF4-FFF2-40B4-BE49-F238E27FC236}">
                  <a16:creationId xmlns:a16="http://schemas.microsoft.com/office/drawing/2014/main" id="{899D3852-9FE5-4802-ABAC-63F149199D1B}"/>
                </a:ext>
              </a:extLst>
            </p:cNvPr>
            <p:cNvGrpSpPr/>
            <p:nvPr/>
          </p:nvGrpSpPr>
          <p:grpSpPr>
            <a:xfrm>
              <a:off x="1603520" y="4324233"/>
              <a:ext cx="319496" cy="903494"/>
              <a:chOff x="499785" y="4324233"/>
              <a:chExt cx="319496" cy="903494"/>
            </a:xfrm>
          </p:grpSpPr>
          <p:sp>
            <p:nvSpPr>
              <p:cNvPr id="55" name="Rectángulo 54">
                <a:extLst>
                  <a:ext uri="{FF2B5EF4-FFF2-40B4-BE49-F238E27FC236}">
                    <a16:creationId xmlns:a16="http://schemas.microsoft.com/office/drawing/2014/main" id="{B9500116-F8A0-4B60-A41D-DDA61DAD96E1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6" name="Rectángulo 55">
                <a:extLst>
                  <a:ext uri="{FF2B5EF4-FFF2-40B4-BE49-F238E27FC236}">
                    <a16:creationId xmlns:a16="http://schemas.microsoft.com/office/drawing/2014/main" id="{32936542-49CC-49B3-82EB-7BF61A120F45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7" name="Rectángulo 56">
                <a:extLst>
                  <a:ext uri="{FF2B5EF4-FFF2-40B4-BE49-F238E27FC236}">
                    <a16:creationId xmlns:a16="http://schemas.microsoft.com/office/drawing/2014/main" id="{8750774D-2064-4D64-A3A9-4DF20C839018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8" name="Rectángulo 57">
                <a:extLst>
                  <a:ext uri="{FF2B5EF4-FFF2-40B4-BE49-F238E27FC236}">
                    <a16:creationId xmlns:a16="http://schemas.microsoft.com/office/drawing/2014/main" id="{83283F80-022F-44A8-A5C5-F600B41761E0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9" name="Rectángulo 58">
                <a:extLst>
                  <a:ext uri="{FF2B5EF4-FFF2-40B4-BE49-F238E27FC236}">
                    <a16:creationId xmlns:a16="http://schemas.microsoft.com/office/drawing/2014/main" id="{B3B65F57-430F-44F5-B56A-77EC86B78C32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60" name="Rectángulo 59">
              <a:extLst>
                <a:ext uri="{FF2B5EF4-FFF2-40B4-BE49-F238E27FC236}">
                  <a16:creationId xmlns:a16="http://schemas.microsoft.com/office/drawing/2014/main" id="{6466DA8E-C652-4658-9DE6-CC4010FF4254}"/>
                </a:ext>
              </a:extLst>
            </p:cNvPr>
            <p:cNvSpPr/>
            <p:nvPr/>
          </p:nvSpPr>
          <p:spPr>
            <a:xfrm>
              <a:off x="1857045" y="4249221"/>
              <a:ext cx="140225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Frente </a:t>
              </a:r>
            </a:p>
          </p:txBody>
        </p:sp>
        <p:sp>
          <p:nvSpPr>
            <p:cNvPr id="61" name="Rectángulo 60">
              <a:extLst>
                <a:ext uri="{FF2B5EF4-FFF2-40B4-BE49-F238E27FC236}">
                  <a16:creationId xmlns:a16="http://schemas.microsoft.com/office/drawing/2014/main" id="{31371062-0AD6-4B71-A228-5A8B2CD3F31E}"/>
                </a:ext>
              </a:extLst>
            </p:cNvPr>
            <p:cNvSpPr/>
            <p:nvPr/>
          </p:nvSpPr>
          <p:spPr>
            <a:xfrm>
              <a:off x="1857045" y="4448480"/>
              <a:ext cx="1327750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Costado</a:t>
              </a:r>
            </a:p>
          </p:txBody>
        </p:sp>
        <p:sp>
          <p:nvSpPr>
            <p:cNvPr id="62" name="Rectángulo 61">
              <a:extLst>
                <a:ext uri="{FF2B5EF4-FFF2-40B4-BE49-F238E27FC236}">
                  <a16:creationId xmlns:a16="http://schemas.microsoft.com/office/drawing/2014/main" id="{5A4E51EF-8D78-4EC7-9B0F-BE0BEA9BB197}"/>
                </a:ext>
              </a:extLst>
            </p:cNvPr>
            <p:cNvSpPr/>
            <p:nvPr/>
          </p:nvSpPr>
          <p:spPr>
            <a:xfrm>
              <a:off x="1867696" y="4627222"/>
              <a:ext cx="60857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Cadera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63" name="Rectángulo 62">
              <a:extLst>
                <a:ext uri="{FF2B5EF4-FFF2-40B4-BE49-F238E27FC236}">
                  <a16:creationId xmlns:a16="http://schemas.microsoft.com/office/drawing/2014/main" id="{14010947-628E-4464-9589-CBFF26BCD86C}"/>
                </a:ext>
              </a:extLst>
            </p:cNvPr>
            <p:cNvSpPr/>
            <p:nvPr/>
          </p:nvSpPr>
          <p:spPr>
            <a:xfrm>
              <a:off x="1867696" y="4813319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Rodilla</a:t>
              </a:r>
            </a:p>
          </p:txBody>
        </p:sp>
        <p:sp>
          <p:nvSpPr>
            <p:cNvPr id="64" name="Rectángulo 63">
              <a:extLst>
                <a:ext uri="{FF2B5EF4-FFF2-40B4-BE49-F238E27FC236}">
                  <a16:creationId xmlns:a16="http://schemas.microsoft.com/office/drawing/2014/main" id="{B9F5A617-31DA-4B42-AA9F-20464752E28F}"/>
                </a:ext>
              </a:extLst>
            </p:cNvPr>
            <p:cNvSpPr/>
            <p:nvPr/>
          </p:nvSpPr>
          <p:spPr>
            <a:xfrm>
              <a:off x="1862655" y="5016100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Rodilla</a:t>
              </a:r>
            </a:p>
          </p:txBody>
        </p:sp>
        <p:grpSp>
          <p:nvGrpSpPr>
            <p:cNvPr id="65" name="Grupo 64">
              <a:extLst>
                <a:ext uri="{FF2B5EF4-FFF2-40B4-BE49-F238E27FC236}">
                  <a16:creationId xmlns:a16="http://schemas.microsoft.com/office/drawing/2014/main" id="{320CD5EF-93F7-494C-8D7A-6A0B8DEABED7}"/>
                </a:ext>
              </a:extLst>
            </p:cNvPr>
            <p:cNvGrpSpPr/>
            <p:nvPr/>
          </p:nvGrpSpPr>
          <p:grpSpPr>
            <a:xfrm>
              <a:off x="3122565" y="4330398"/>
              <a:ext cx="319496" cy="903494"/>
              <a:chOff x="499785" y="4324233"/>
              <a:chExt cx="319496" cy="903494"/>
            </a:xfrm>
          </p:grpSpPr>
          <p:sp>
            <p:nvSpPr>
              <p:cNvPr id="66" name="Rectángulo 65">
                <a:extLst>
                  <a:ext uri="{FF2B5EF4-FFF2-40B4-BE49-F238E27FC236}">
                    <a16:creationId xmlns:a16="http://schemas.microsoft.com/office/drawing/2014/main" id="{F5AFC7C4-3C8D-4234-9F99-591641CB149C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7" name="Rectángulo 66">
                <a:extLst>
                  <a:ext uri="{FF2B5EF4-FFF2-40B4-BE49-F238E27FC236}">
                    <a16:creationId xmlns:a16="http://schemas.microsoft.com/office/drawing/2014/main" id="{672EC4D9-7968-40EF-8E37-0AB1B0B57B4D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8" name="Rectángulo 67">
                <a:extLst>
                  <a:ext uri="{FF2B5EF4-FFF2-40B4-BE49-F238E27FC236}">
                    <a16:creationId xmlns:a16="http://schemas.microsoft.com/office/drawing/2014/main" id="{79992F34-89A5-437A-A008-60DF00CD58FB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9" name="Rectángulo 68">
                <a:extLst>
                  <a:ext uri="{FF2B5EF4-FFF2-40B4-BE49-F238E27FC236}">
                    <a16:creationId xmlns:a16="http://schemas.microsoft.com/office/drawing/2014/main" id="{5A44A7C8-1EF2-4BA3-A253-805C71A8205A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70" name="Rectángulo 69">
                <a:extLst>
                  <a:ext uri="{FF2B5EF4-FFF2-40B4-BE49-F238E27FC236}">
                    <a16:creationId xmlns:a16="http://schemas.microsoft.com/office/drawing/2014/main" id="{9FCEB1F4-D108-40F4-9C61-46A7811EF12A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71" name="Rectángulo 70">
              <a:extLst>
                <a:ext uri="{FF2B5EF4-FFF2-40B4-BE49-F238E27FC236}">
                  <a16:creationId xmlns:a16="http://schemas.microsoft.com/office/drawing/2014/main" id="{7667203C-F86F-4632-8695-E8C8F777376B}"/>
                </a:ext>
              </a:extLst>
            </p:cNvPr>
            <p:cNvSpPr/>
            <p:nvPr/>
          </p:nvSpPr>
          <p:spPr>
            <a:xfrm>
              <a:off x="3391445" y="4257235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Pantalones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2" name="Rectángulo 71">
              <a:extLst>
                <a:ext uri="{FF2B5EF4-FFF2-40B4-BE49-F238E27FC236}">
                  <a16:creationId xmlns:a16="http://schemas.microsoft.com/office/drawing/2014/main" id="{58BFB19A-50EB-45F1-A3CE-85D479F6FF63}"/>
                </a:ext>
              </a:extLst>
            </p:cNvPr>
            <p:cNvSpPr/>
            <p:nvPr/>
          </p:nvSpPr>
          <p:spPr>
            <a:xfrm>
              <a:off x="3392643" y="4443247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Falda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3" name="Rectángulo 72">
              <a:extLst>
                <a:ext uri="{FF2B5EF4-FFF2-40B4-BE49-F238E27FC236}">
                  <a16:creationId xmlns:a16="http://schemas.microsoft.com/office/drawing/2014/main" id="{1D61C0AB-6E23-4955-B604-F5425931A240}"/>
                </a:ext>
              </a:extLst>
            </p:cNvPr>
            <p:cNvSpPr/>
            <p:nvPr/>
          </p:nvSpPr>
          <p:spPr>
            <a:xfrm>
              <a:off x="3388231" y="4632248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Brazos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4" name="Rectángulo 73">
              <a:extLst>
                <a:ext uri="{FF2B5EF4-FFF2-40B4-BE49-F238E27FC236}">
                  <a16:creationId xmlns:a16="http://schemas.microsoft.com/office/drawing/2014/main" id="{82FFD66E-2E43-472B-9751-82F25D60E63F}"/>
                </a:ext>
              </a:extLst>
            </p:cNvPr>
            <p:cNvSpPr/>
            <p:nvPr/>
          </p:nvSpPr>
          <p:spPr>
            <a:xfrm>
              <a:off x="3391445" y="4824776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Brazos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5" name="Rectángulo 74">
              <a:extLst>
                <a:ext uri="{FF2B5EF4-FFF2-40B4-BE49-F238E27FC236}">
                  <a16:creationId xmlns:a16="http://schemas.microsoft.com/office/drawing/2014/main" id="{567DC8AA-44AB-4858-80A5-59093DB9B205}"/>
                </a:ext>
              </a:extLst>
            </p:cNvPr>
            <p:cNvSpPr/>
            <p:nvPr/>
          </p:nvSpPr>
          <p:spPr>
            <a:xfrm>
              <a:off x="3392014" y="5019687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Puños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77" name="Grupo 76">
            <a:extLst>
              <a:ext uri="{FF2B5EF4-FFF2-40B4-BE49-F238E27FC236}">
                <a16:creationId xmlns:a16="http://schemas.microsoft.com/office/drawing/2014/main" id="{E1C409F8-653D-4D9B-BD5A-C6F51AAA093A}"/>
              </a:ext>
            </a:extLst>
          </p:cNvPr>
          <p:cNvGrpSpPr/>
          <p:nvPr/>
        </p:nvGrpSpPr>
        <p:grpSpPr>
          <a:xfrm>
            <a:off x="827247" y="5284367"/>
            <a:ext cx="3869438" cy="314947"/>
            <a:chOff x="846774" y="1908569"/>
            <a:chExt cx="3869438" cy="314947"/>
          </a:xfrm>
        </p:grpSpPr>
        <p:sp>
          <p:nvSpPr>
            <p:cNvPr id="78" name="Rectángulo: esquinas redondeadas 77">
              <a:extLst>
                <a:ext uri="{FF2B5EF4-FFF2-40B4-BE49-F238E27FC236}">
                  <a16:creationId xmlns:a16="http://schemas.microsoft.com/office/drawing/2014/main" id="{2060D2E5-A165-4593-B293-BEB07BBA723F}"/>
                </a:ext>
              </a:extLst>
            </p:cNvPr>
            <p:cNvSpPr/>
            <p:nvPr/>
          </p:nvSpPr>
          <p:spPr>
            <a:xfrm>
              <a:off x="888509" y="1931042"/>
              <a:ext cx="3548063" cy="267576"/>
            </a:xfrm>
            <a:prstGeom prst="roundRect">
              <a:avLst>
                <a:gd name="adj" fmla="val 3808"/>
              </a:avLst>
            </a:prstGeom>
            <a:solidFill>
              <a:srgbClr val="E5EBF7"/>
            </a:solidFill>
            <a:ln w="6350"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79" name="Rectángulo 78">
              <a:extLst>
                <a:ext uri="{FF2B5EF4-FFF2-40B4-BE49-F238E27FC236}">
                  <a16:creationId xmlns:a16="http://schemas.microsoft.com/office/drawing/2014/main" id="{E7877A37-7626-4D32-BC91-E7815A0457B0}"/>
                </a:ext>
              </a:extLst>
            </p:cNvPr>
            <p:cNvSpPr/>
            <p:nvPr/>
          </p:nvSpPr>
          <p:spPr>
            <a:xfrm>
              <a:off x="846774" y="1910995"/>
              <a:ext cx="140708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Material Utilizado</a:t>
              </a:r>
            </a:p>
          </p:txBody>
        </p:sp>
        <p:sp>
          <p:nvSpPr>
            <p:cNvPr id="80" name="Rectángulo 79">
              <a:extLst>
                <a:ext uri="{FF2B5EF4-FFF2-40B4-BE49-F238E27FC236}">
                  <a16:creationId xmlns:a16="http://schemas.microsoft.com/office/drawing/2014/main" id="{EED52FFC-D234-4972-9362-CCA8BD8E1E1D}"/>
                </a:ext>
              </a:extLst>
            </p:cNvPr>
            <p:cNvSpPr/>
            <p:nvPr/>
          </p:nvSpPr>
          <p:spPr>
            <a:xfrm>
              <a:off x="1951784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81" name="Rectángulo 80">
              <a:extLst>
                <a:ext uri="{FF2B5EF4-FFF2-40B4-BE49-F238E27FC236}">
                  <a16:creationId xmlns:a16="http://schemas.microsoft.com/office/drawing/2014/main" id="{810D7B33-A378-48EE-81DB-D80ABF08CAFF}"/>
                </a:ext>
              </a:extLst>
            </p:cNvPr>
            <p:cNvSpPr/>
            <p:nvPr/>
          </p:nvSpPr>
          <p:spPr>
            <a:xfrm>
              <a:off x="2018850" y="1908569"/>
              <a:ext cx="1230415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Traído por cliente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82" name="Rectángulo 81">
              <a:extLst>
                <a:ext uri="{FF2B5EF4-FFF2-40B4-BE49-F238E27FC236}">
                  <a16:creationId xmlns:a16="http://schemas.microsoft.com/office/drawing/2014/main" id="{C6BA340D-8998-4AB9-89C7-B008C984CE74}"/>
                </a:ext>
              </a:extLst>
            </p:cNvPr>
            <p:cNvSpPr/>
            <p:nvPr/>
          </p:nvSpPr>
          <p:spPr>
            <a:xfrm>
              <a:off x="3114635" y="2000787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85" name="Rectángulo 84">
              <a:extLst>
                <a:ext uri="{FF2B5EF4-FFF2-40B4-BE49-F238E27FC236}">
                  <a16:creationId xmlns:a16="http://schemas.microsoft.com/office/drawing/2014/main" id="{E804BDC5-B8E3-4BEE-B9A1-7A7F9FE1772F}"/>
                </a:ext>
              </a:extLst>
            </p:cNvPr>
            <p:cNvSpPr/>
            <p:nvPr/>
          </p:nvSpPr>
          <p:spPr>
            <a:xfrm>
              <a:off x="3194974" y="1908569"/>
              <a:ext cx="152123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Comprado por uno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pic>
        <p:nvPicPr>
          <p:cNvPr id="86" name="Imagen 85">
            <a:extLst>
              <a:ext uri="{FF2B5EF4-FFF2-40B4-BE49-F238E27FC236}">
                <a16:creationId xmlns:a16="http://schemas.microsoft.com/office/drawing/2014/main" id="{5E40D706-1789-41B8-8B26-B918DFB9E15B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203" t="66278" r="8673" b="23356"/>
          <a:stretch/>
        </p:blipFill>
        <p:spPr>
          <a:xfrm>
            <a:off x="420002" y="5572807"/>
            <a:ext cx="4301657" cy="745544"/>
          </a:xfrm>
          <a:prstGeom prst="rect">
            <a:avLst/>
          </a:prstGeom>
        </p:spPr>
      </p:pic>
      <p:grpSp>
        <p:nvGrpSpPr>
          <p:cNvPr id="99" name="Grupo 98">
            <a:extLst>
              <a:ext uri="{FF2B5EF4-FFF2-40B4-BE49-F238E27FC236}">
                <a16:creationId xmlns:a16="http://schemas.microsoft.com/office/drawing/2014/main" id="{A495B0AB-2D8A-4029-A820-29583E476264}"/>
              </a:ext>
            </a:extLst>
          </p:cNvPr>
          <p:cNvGrpSpPr/>
          <p:nvPr/>
        </p:nvGrpSpPr>
        <p:grpSpPr>
          <a:xfrm>
            <a:off x="513886" y="6402346"/>
            <a:ext cx="4328637" cy="751470"/>
            <a:chOff x="507023" y="6357999"/>
            <a:chExt cx="4328637" cy="751470"/>
          </a:xfrm>
        </p:grpSpPr>
        <p:sp>
          <p:nvSpPr>
            <p:cNvPr id="88" name="Rectángulo 87">
              <a:extLst>
                <a:ext uri="{FF2B5EF4-FFF2-40B4-BE49-F238E27FC236}">
                  <a16:creationId xmlns:a16="http://schemas.microsoft.com/office/drawing/2014/main" id="{CABB359B-7FAA-4851-BFBB-C7E16CD1F9CA}"/>
                </a:ext>
              </a:extLst>
            </p:cNvPr>
            <p:cNvSpPr/>
            <p:nvPr/>
          </p:nvSpPr>
          <p:spPr>
            <a:xfrm>
              <a:off x="507023" y="6357999"/>
              <a:ext cx="1590222" cy="34394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6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Formas de Pago</a:t>
              </a:r>
              <a:endParaRPr lang="es-CL" sz="16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89" name="Rectángulo 88">
              <a:extLst>
                <a:ext uri="{FF2B5EF4-FFF2-40B4-BE49-F238E27FC236}">
                  <a16:creationId xmlns:a16="http://schemas.microsoft.com/office/drawing/2014/main" id="{5C3FB13F-67AB-4E67-B8DB-16F6AEF462D6}"/>
                </a:ext>
              </a:extLst>
            </p:cNvPr>
            <p:cNvSpPr/>
            <p:nvPr/>
          </p:nvSpPr>
          <p:spPr>
            <a:xfrm>
              <a:off x="508665" y="6755574"/>
              <a:ext cx="118105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Total a Pagar: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90" name="Conector recto 89">
              <a:extLst>
                <a:ext uri="{FF2B5EF4-FFF2-40B4-BE49-F238E27FC236}">
                  <a16:creationId xmlns:a16="http://schemas.microsoft.com/office/drawing/2014/main" id="{E991F5D5-602F-41C6-A05E-4F641BA735F5}"/>
                </a:ext>
              </a:extLst>
            </p:cNvPr>
            <p:cNvCxnSpPr>
              <a:cxnSpLocks/>
            </p:cNvCxnSpPr>
            <p:nvPr/>
          </p:nvCxnSpPr>
          <p:spPr>
            <a:xfrm>
              <a:off x="1405339" y="6956676"/>
              <a:ext cx="1125661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3" name="Rectángulo 92">
              <a:extLst>
                <a:ext uri="{FF2B5EF4-FFF2-40B4-BE49-F238E27FC236}">
                  <a16:creationId xmlns:a16="http://schemas.microsoft.com/office/drawing/2014/main" id="{6EBF0BAA-1830-4082-9014-C97DF0F57357}"/>
                </a:ext>
              </a:extLst>
            </p:cNvPr>
            <p:cNvSpPr/>
            <p:nvPr/>
          </p:nvSpPr>
          <p:spPr>
            <a:xfrm>
              <a:off x="2618328" y="6480608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94" name="Rectángulo 93">
              <a:extLst>
                <a:ext uri="{FF2B5EF4-FFF2-40B4-BE49-F238E27FC236}">
                  <a16:creationId xmlns:a16="http://schemas.microsoft.com/office/drawing/2014/main" id="{6B27A875-5C49-4CE4-884A-53A0A9CD71C2}"/>
                </a:ext>
              </a:extLst>
            </p:cNvPr>
            <p:cNvSpPr/>
            <p:nvPr/>
          </p:nvSpPr>
          <p:spPr>
            <a:xfrm>
              <a:off x="2698547" y="6392360"/>
              <a:ext cx="213711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50% Adel</a:t>
              </a: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anto / 50% Entrega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5" name="Rectángulo 94">
              <a:extLst>
                <a:ext uri="{FF2B5EF4-FFF2-40B4-BE49-F238E27FC236}">
                  <a16:creationId xmlns:a16="http://schemas.microsoft.com/office/drawing/2014/main" id="{796D9CDE-CE6A-44BC-B977-018DBDB7ADB1}"/>
                </a:ext>
              </a:extLst>
            </p:cNvPr>
            <p:cNvSpPr/>
            <p:nvPr/>
          </p:nvSpPr>
          <p:spPr>
            <a:xfrm>
              <a:off x="2618327" y="6671604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96" name="Rectángulo 95">
              <a:extLst>
                <a:ext uri="{FF2B5EF4-FFF2-40B4-BE49-F238E27FC236}">
                  <a16:creationId xmlns:a16="http://schemas.microsoft.com/office/drawing/2014/main" id="{E1A9C05A-E9F5-40BA-9B89-F4925868A6E2}"/>
                </a:ext>
              </a:extLst>
            </p:cNvPr>
            <p:cNvSpPr/>
            <p:nvPr/>
          </p:nvSpPr>
          <p:spPr>
            <a:xfrm>
              <a:off x="2698547" y="6590190"/>
              <a:ext cx="125637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Tarjeta de Crédito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7" name="Rectángulo 96">
              <a:extLst>
                <a:ext uri="{FF2B5EF4-FFF2-40B4-BE49-F238E27FC236}">
                  <a16:creationId xmlns:a16="http://schemas.microsoft.com/office/drawing/2014/main" id="{FDB9D3DA-79A0-4743-B169-42B0206C7917}"/>
                </a:ext>
              </a:extLst>
            </p:cNvPr>
            <p:cNvSpPr/>
            <p:nvPr/>
          </p:nvSpPr>
          <p:spPr>
            <a:xfrm>
              <a:off x="2734595" y="6796948"/>
              <a:ext cx="125637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Pago Completo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8" name="Rectángulo 97">
              <a:extLst>
                <a:ext uri="{FF2B5EF4-FFF2-40B4-BE49-F238E27FC236}">
                  <a16:creationId xmlns:a16="http://schemas.microsoft.com/office/drawing/2014/main" id="{C23ACB03-E850-4859-963B-A4D496E13724}"/>
                </a:ext>
              </a:extLst>
            </p:cNvPr>
            <p:cNvSpPr/>
            <p:nvPr/>
          </p:nvSpPr>
          <p:spPr>
            <a:xfrm>
              <a:off x="2618327" y="6872424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</p:grpSp>
      <p:sp>
        <p:nvSpPr>
          <p:cNvPr id="83" name="Rectángulo 82">
            <a:extLst>
              <a:ext uri="{FF2B5EF4-FFF2-40B4-BE49-F238E27FC236}">
                <a16:creationId xmlns:a16="http://schemas.microsoft.com/office/drawing/2014/main" id="{FF1B5714-D46E-4962-9BD8-8C3EB344E93F}"/>
              </a:ext>
            </a:extLst>
          </p:cNvPr>
          <p:cNvSpPr/>
          <p:nvPr/>
        </p:nvSpPr>
        <p:spPr>
          <a:xfrm>
            <a:off x="551357" y="63750"/>
            <a:ext cx="4148168" cy="107830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07000"/>
              </a:lnSpc>
              <a:spcAft>
                <a:spcPts val="726"/>
              </a:spcAft>
            </a:pPr>
            <a:r>
              <a:rPr lang="es-CL" sz="5988" dirty="0">
                <a:solidFill>
                  <a:schemeClr val="bg1"/>
                </a:solidFill>
                <a:latin typeface="Angelface" pitchFamily="50" charset="0"/>
                <a:ea typeface="Calibri" panose="020F0502020204030204" pitchFamily="34" charset="0"/>
                <a:cs typeface="Times New Roman" panose="02020603050405020304" pitchFamily="18" charset="0"/>
              </a:rPr>
              <a:t>Ordenes de Venta</a:t>
            </a:r>
            <a:endParaRPr lang="es-CL" sz="6532" dirty="0">
              <a:solidFill>
                <a:schemeClr val="bg1"/>
              </a:solidFill>
              <a:latin typeface="Angelface" pitchFamily="50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101" name="Rectángulo: esquinas redondeadas 100">
            <a:extLst>
              <a:ext uri="{FF2B5EF4-FFF2-40B4-BE49-F238E27FC236}">
                <a16:creationId xmlns:a16="http://schemas.microsoft.com/office/drawing/2014/main" id="{0A155951-9671-4EA6-9BA5-4894C98CB333}"/>
              </a:ext>
            </a:extLst>
          </p:cNvPr>
          <p:cNvSpPr/>
          <p:nvPr/>
        </p:nvSpPr>
        <p:spPr>
          <a:xfrm>
            <a:off x="473237" y="1582469"/>
            <a:ext cx="4223447" cy="604994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111" name="Rectángulo: esquinas redondeadas 110">
            <a:extLst>
              <a:ext uri="{FF2B5EF4-FFF2-40B4-BE49-F238E27FC236}">
                <a16:creationId xmlns:a16="http://schemas.microsoft.com/office/drawing/2014/main" id="{2F0F5CEE-A183-4B39-8715-F1C8F735566B}"/>
              </a:ext>
            </a:extLst>
          </p:cNvPr>
          <p:cNvSpPr/>
          <p:nvPr/>
        </p:nvSpPr>
        <p:spPr>
          <a:xfrm>
            <a:off x="524368" y="3850804"/>
            <a:ext cx="4115236" cy="1279658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113" name="Rectángulo: esquinas redondeadas 112">
            <a:extLst>
              <a:ext uri="{FF2B5EF4-FFF2-40B4-BE49-F238E27FC236}">
                <a16:creationId xmlns:a16="http://schemas.microsoft.com/office/drawing/2014/main" id="{907035ED-50C6-4207-BD92-D5027B05F656}"/>
              </a:ext>
            </a:extLst>
          </p:cNvPr>
          <p:cNvSpPr/>
          <p:nvPr/>
        </p:nvSpPr>
        <p:spPr>
          <a:xfrm>
            <a:off x="521789" y="6431097"/>
            <a:ext cx="4115236" cy="762266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</p:spTree>
    <p:extLst>
      <p:ext uri="{BB962C8B-B14F-4D97-AF65-F5344CB8AC3E}">
        <p14:creationId xmlns:p14="http://schemas.microsoft.com/office/powerpoint/2010/main" val="4252181719"/>
      </p:ext>
    </p:extLst>
  </p:cSld>
  <p:clrMapOvr>
    <a:masterClrMapping/>
  </p:clrMapOvr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4" name="Imagen 113">
            <a:extLst>
              <a:ext uri="{FF2B5EF4-FFF2-40B4-BE49-F238E27FC236}">
                <a16:creationId xmlns:a16="http://schemas.microsoft.com/office/drawing/2014/main" id="{E2C72D66-3C05-40F4-818E-4CB8631B94FA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26633" t="9514" r="29569" b="27352"/>
          <a:stretch/>
        </p:blipFill>
        <p:spPr>
          <a:xfrm rot="16200000">
            <a:off x="2185505" y="-1998928"/>
            <a:ext cx="697876" cy="5068891"/>
          </a:xfrm>
          <a:prstGeom prst="rect">
            <a:avLst/>
          </a:prstGeom>
        </p:spPr>
      </p:pic>
      <p:sp>
        <p:nvSpPr>
          <p:cNvPr id="112" name="Rectángulo: esquinas redondeadas 111">
            <a:extLst>
              <a:ext uri="{FF2B5EF4-FFF2-40B4-BE49-F238E27FC236}">
                <a16:creationId xmlns:a16="http://schemas.microsoft.com/office/drawing/2014/main" id="{E115D612-3661-42A9-A486-91A7B88EA55F}"/>
              </a:ext>
            </a:extLst>
          </p:cNvPr>
          <p:cNvSpPr/>
          <p:nvPr/>
        </p:nvSpPr>
        <p:spPr>
          <a:xfrm>
            <a:off x="440504" y="6367648"/>
            <a:ext cx="4290148" cy="890633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110" name="Rectángulo: esquinas redondeadas 109">
            <a:extLst>
              <a:ext uri="{FF2B5EF4-FFF2-40B4-BE49-F238E27FC236}">
                <a16:creationId xmlns:a16="http://schemas.microsoft.com/office/drawing/2014/main" id="{9B78243E-FF09-471B-A928-593DCFE6BCF1}"/>
              </a:ext>
            </a:extLst>
          </p:cNvPr>
          <p:cNvSpPr/>
          <p:nvPr/>
        </p:nvSpPr>
        <p:spPr>
          <a:xfrm>
            <a:off x="440505" y="3776826"/>
            <a:ext cx="4290148" cy="1439386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84" name="Rectángulo: esquinas redondeadas 83">
            <a:extLst>
              <a:ext uri="{FF2B5EF4-FFF2-40B4-BE49-F238E27FC236}">
                <a16:creationId xmlns:a16="http://schemas.microsoft.com/office/drawing/2014/main" id="{AD7414DD-8DE6-45B8-8112-9BDDF0B186AF}"/>
              </a:ext>
            </a:extLst>
          </p:cNvPr>
          <p:cNvSpPr/>
          <p:nvPr/>
        </p:nvSpPr>
        <p:spPr>
          <a:xfrm>
            <a:off x="420001" y="1536627"/>
            <a:ext cx="4310651" cy="697874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2" name="Rectángulo: esquinas redondeadas 1">
            <a:extLst>
              <a:ext uri="{FF2B5EF4-FFF2-40B4-BE49-F238E27FC236}">
                <a16:creationId xmlns:a16="http://schemas.microsoft.com/office/drawing/2014/main" id="{99FF4510-806D-4AC7-8D73-69B355A697B8}"/>
              </a:ext>
            </a:extLst>
          </p:cNvPr>
          <p:cNvSpPr/>
          <p:nvPr/>
        </p:nvSpPr>
        <p:spPr>
          <a:xfrm>
            <a:off x="1308997" y="1142665"/>
            <a:ext cx="1021080" cy="217998"/>
          </a:xfrm>
          <a:prstGeom prst="roundRect">
            <a:avLst>
              <a:gd name="adj" fmla="val 0"/>
            </a:avLst>
          </a:prstGeom>
          <a:noFill/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4" name="Rectángulo 3">
            <a:extLst>
              <a:ext uri="{FF2B5EF4-FFF2-40B4-BE49-F238E27FC236}">
                <a16:creationId xmlns:a16="http://schemas.microsoft.com/office/drawing/2014/main" id="{2AFB77A1-E7B9-4F47-9144-3CC7BDF7EE3D}"/>
              </a:ext>
            </a:extLst>
          </p:cNvPr>
          <p:cNvSpPr/>
          <p:nvPr/>
        </p:nvSpPr>
        <p:spPr>
          <a:xfrm>
            <a:off x="440504" y="1056234"/>
            <a:ext cx="1021080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N.º Pedido</a:t>
            </a:r>
            <a:endParaRPr lang="es-CL" dirty="0">
              <a:effectLst/>
              <a:latin typeface="Akazan Lt" panose="02000506020000020003" pitchFamily="2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5" name="Rectángulo: esquinas redondeadas 4">
            <a:extLst>
              <a:ext uri="{FF2B5EF4-FFF2-40B4-BE49-F238E27FC236}">
                <a16:creationId xmlns:a16="http://schemas.microsoft.com/office/drawing/2014/main" id="{2842A9BB-0E44-4F1E-97DD-EF7322732B51}"/>
              </a:ext>
            </a:extLst>
          </p:cNvPr>
          <p:cNvSpPr/>
          <p:nvPr/>
        </p:nvSpPr>
        <p:spPr>
          <a:xfrm>
            <a:off x="3675604" y="1142059"/>
            <a:ext cx="1021080" cy="217998"/>
          </a:xfrm>
          <a:prstGeom prst="roundRect">
            <a:avLst>
              <a:gd name="adj" fmla="val 0"/>
            </a:avLst>
          </a:prstGeom>
          <a:noFill/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6" name="Rectángulo 5">
            <a:extLst>
              <a:ext uri="{FF2B5EF4-FFF2-40B4-BE49-F238E27FC236}">
                <a16:creationId xmlns:a16="http://schemas.microsoft.com/office/drawing/2014/main" id="{7F3D37A6-278E-4B2C-8776-6E7C1A84784E}"/>
              </a:ext>
            </a:extLst>
          </p:cNvPr>
          <p:cNvSpPr/>
          <p:nvPr/>
        </p:nvSpPr>
        <p:spPr>
          <a:xfrm>
            <a:off x="3079506" y="1063864"/>
            <a:ext cx="1021080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Fecha</a:t>
            </a:r>
          </a:p>
        </p:txBody>
      </p:sp>
      <p:grpSp>
        <p:nvGrpSpPr>
          <p:cNvPr id="17" name="Grupo 16">
            <a:extLst>
              <a:ext uri="{FF2B5EF4-FFF2-40B4-BE49-F238E27FC236}">
                <a16:creationId xmlns:a16="http://schemas.microsoft.com/office/drawing/2014/main" id="{A1221EF0-FDFE-48C3-A647-6370BEFC3A9F}"/>
              </a:ext>
            </a:extLst>
          </p:cNvPr>
          <p:cNvGrpSpPr/>
          <p:nvPr/>
        </p:nvGrpSpPr>
        <p:grpSpPr>
          <a:xfrm>
            <a:off x="428996" y="1535416"/>
            <a:ext cx="4190338" cy="715275"/>
            <a:chOff x="461175" y="1120552"/>
            <a:chExt cx="4190338" cy="715275"/>
          </a:xfrm>
        </p:grpSpPr>
        <p:sp>
          <p:nvSpPr>
            <p:cNvPr id="8" name="Rectángulo 7">
              <a:extLst>
                <a:ext uri="{FF2B5EF4-FFF2-40B4-BE49-F238E27FC236}">
                  <a16:creationId xmlns:a16="http://schemas.microsoft.com/office/drawing/2014/main" id="{9A52EE84-0DE8-4F26-AD5E-3CE20593F425}"/>
                </a:ext>
              </a:extLst>
            </p:cNvPr>
            <p:cNvSpPr/>
            <p:nvPr/>
          </p:nvSpPr>
          <p:spPr>
            <a:xfrm>
              <a:off x="477077" y="1120552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Cliente: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" name="Rectángulo 8">
              <a:extLst>
                <a:ext uri="{FF2B5EF4-FFF2-40B4-BE49-F238E27FC236}">
                  <a16:creationId xmlns:a16="http://schemas.microsoft.com/office/drawing/2014/main" id="{0293D1B7-439B-4947-A5F0-41627F3784A1}"/>
                </a:ext>
              </a:extLst>
            </p:cNvPr>
            <p:cNvSpPr/>
            <p:nvPr/>
          </p:nvSpPr>
          <p:spPr>
            <a:xfrm>
              <a:off x="461175" y="1452518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Teléfono: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10" name="Rectángulo 9">
              <a:extLst>
                <a:ext uri="{FF2B5EF4-FFF2-40B4-BE49-F238E27FC236}">
                  <a16:creationId xmlns:a16="http://schemas.microsoft.com/office/drawing/2014/main" id="{18CEE0AE-BC72-4F64-89A2-783C42213717}"/>
                </a:ext>
              </a:extLst>
            </p:cNvPr>
            <p:cNvSpPr/>
            <p:nvPr/>
          </p:nvSpPr>
          <p:spPr>
            <a:xfrm>
              <a:off x="2542395" y="1460468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Celular: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12" name="Conector recto 11">
              <a:extLst>
                <a:ext uri="{FF2B5EF4-FFF2-40B4-BE49-F238E27FC236}">
                  <a16:creationId xmlns:a16="http://schemas.microsoft.com/office/drawing/2014/main" id="{44FD2E21-B38E-48E6-8AF0-3E3DE6E69487}"/>
                </a:ext>
              </a:extLst>
            </p:cNvPr>
            <p:cNvCxnSpPr/>
            <p:nvPr/>
          </p:nvCxnSpPr>
          <p:spPr>
            <a:xfrm>
              <a:off x="1089328" y="1380954"/>
              <a:ext cx="3562185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Conector recto 12">
              <a:extLst>
                <a:ext uri="{FF2B5EF4-FFF2-40B4-BE49-F238E27FC236}">
                  <a16:creationId xmlns:a16="http://schemas.microsoft.com/office/drawing/2014/main" id="{FF0615F5-297B-42CC-9227-B689F664423A}"/>
                </a:ext>
              </a:extLst>
            </p:cNvPr>
            <p:cNvCxnSpPr>
              <a:cxnSpLocks/>
            </p:cNvCxnSpPr>
            <p:nvPr/>
          </p:nvCxnSpPr>
          <p:spPr>
            <a:xfrm>
              <a:off x="1194019" y="1700333"/>
              <a:ext cx="1348376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" name="Conector recto 14">
              <a:extLst>
                <a:ext uri="{FF2B5EF4-FFF2-40B4-BE49-F238E27FC236}">
                  <a16:creationId xmlns:a16="http://schemas.microsoft.com/office/drawing/2014/main" id="{BD48C7B8-5CAC-4F82-9216-C8AB344C1EF2}"/>
                </a:ext>
              </a:extLst>
            </p:cNvPr>
            <p:cNvCxnSpPr>
              <a:cxnSpLocks/>
            </p:cNvCxnSpPr>
            <p:nvPr/>
          </p:nvCxnSpPr>
          <p:spPr>
            <a:xfrm>
              <a:off x="3228230" y="1700333"/>
              <a:ext cx="1423283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7" name="Grupo 26">
            <a:extLst>
              <a:ext uri="{FF2B5EF4-FFF2-40B4-BE49-F238E27FC236}">
                <a16:creationId xmlns:a16="http://schemas.microsoft.com/office/drawing/2014/main" id="{D011FB4B-7475-4BE9-A358-6DA41A8D12AD}"/>
              </a:ext>
            </a:extLst>
          </p:cNvPr>
          <p:cNvGrpSpPr/>
          <p:nvPr/>
        </p:nvGrpSpPr>
        <p:grpSpPr>
          <a:xfrm>
            <a:off x="899417" y="2332501"/>
            <a:ext cx="3359980" cy="319046"/>
            <a:chOff x="864702" y="1908569"/>
            <a:chExt cx="3359980" cy="319046"/>
          </a:xfrm>
        </p:grpSpPr>
        <p:sp>
          <p:nvSpPr>
            <p:cNvPr id="19" name="Rectángulo: esquinas redondeadas 18">
              <a:extLst>
                <a:ext uri="{FF2B5EF4-FFF2-40B4-BE49-F238E27FC236}">
                  <a16:creationId xmlns:a16="http://schemas.microsoft.com/office/drawing/2014/main" id="{90C1F828-0023-4BD0-AE55-1A1D3BABD5CA}"/>
                </a:ext>
              </a:extLst>
            </p:cNvPr>
            <p:cNvSpPr/>
            <p:nvPr/>
          </p:nvSpPr>
          <p:spPr>
            <a:xfrm>
              <a:off x="888509" y="1931042"/>
              <a:ext cx="3336173" cy="267576"/>
            </a:xfrm>
            <a:prstGeom prst="roundRect">
              <a:avLst>
                <a:gd name="adj" fmla="val 3808"/>
              </a:avLst>
            </a:prstGeom>
            <a:solidFill>
              <a:srgbClr val="E5EBF7"/>
            </a:solidFill>
            <a:ln w="6350"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20" name="Rectángulo 19">
              <a:extLst>
                <a:ext uri="{FF2B5EF4-FFF2-40B4-BE49-F238E27FC236}">
                  <a16:creationId xmlns:a16="http://schemas.microsoft.com/office/drawing/2014/main" id="{56986F0A-658A-4DCF-8EF6-0F185C7C5060}"/>
                </a:ext>
              </a:extLst>
            </p:cNvPr>
            <p:cNvSpPr/>
            <p:nvPr/>
          </p:nvSpPr>
          <p:spPr>
            <a:xfrm>
              <a:off x="864702" y="1910995"/>
              <a:ext cx="140708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Tipo de Servicio: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21" name="Rectángulo 20">
              <a:extLst>
                <a:ext uri="{FF2B5EF4-FFF2-40B4-BE49-F238E27FC236}">
                  <a16:creationId xmlns:a16="http://schemas.microsoft.com/office/drawing/2014/main" id="{6492D76D-BD6D-4616-9DE0-599FC92A6658}"/>
                </a:ext>
              </a:extLst>
            </p:cNvPr>
            <p:cNvSpPr/>
            <p:nvPr/>
          </p:nvSpPr>
          <p:spPr>
            <a:xfrm>
              <a:off x="1993616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2" name="Rectángulo 21">
              <a:extLst>
                <a:ext uri="{FF2B5EF4-FFF2-40B4-BE49-F238E27FC236}">
                  <a16:creationId xmlns:a16="http://schemas.microsoft.com/office/drawing/2014/main" id="{BE82BD38-E445-4696-A0AB-597A418C5665}"/>
                </a:ext>
              </a:extLst>
            </p:cNvPr>
            <p:cNvSpPr/>
            <p:nvPr/>
          </p:nvSpPr>
          <p:spPr>
            <a:xfrm>
              <a:off x="2072635" y="1908569"/>
              <a:ext cx="654616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Costura</a:t>
              </a:r>
            </a:p>
          </p:txBody>
        </p:sp>
        <p:sp>
          <p:nvSpPr>
            <p:cNvPr id="23" name="Rectángulo 22">
              <a:extLst>
                <a:ext uri="{FF2B5EF4-FFF2-40B4-BE49-F238E27FC236}">
                  <a16:creationId xmlns:a16="http://schemas.microsoft.com/office/drawing/2014/main" id="{68F4B250-3831-418F-BFC4-D431DBC2CA70}"/>
                </a:ext>
              </a:extLst>
            </p:cNvPr>
            <p:cNvSpPr/>
            <p:nvPr/>
          </p:nvSpPr>
          <p:spPr>
            <a:xfrm>
              <a:off x="2660329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4" name="Rectángulo 23">
              <a:extLst>
                <a:ext uri="{FF2B5EF4-FFF2-40B4-BE49-F238E27FC236}">
                  <a16:creationId xmlns:a16="http://schemas.microsoft.com/office/drawing/2014/main" id="{4AA89D6B-DBBA-402D-AEBE-71E144A67F00}"/>
                </a:ext>
              </a:extLst>
            </p:cNvPr>
            <p:cNvSpPr/>
            <p:nvPr/>
          </p:nvSpPr>
          <p:spPr>
            <a:xfrm>
              <a:off x="2750460" y="1915094"/>
              <a:ext cx="81676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Confección</a:t>
              </a:r>
            </a:p>
          </p:txBody>
        </p:sp>
        <p:sp>
          <p:nvSpPr>
            <p:cNvPr id="25" name="Rectángulo 24">
              <a:extLst>
                <a:ext uri="{FF2B5EF4-FFF2-40B4-BE49-F238E27FC236}">
                  <a16:creationId xmlns:a16="http://schemas.microsoft.com/office/drawing/2014/main" id="{E35C0224-B0B5-4F53-8A83-F99AB3741D53}"/>
                </a:ext>
              </a:extLst>
            </p:cNvPr>
            <p:cNvSpPr/>
            <p:nvPr/>
          </p:nvSpPr>
          <p:spPr>
            <a:xfrm>
              <a:off x="3522045" y="2000787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6" name="Rectángulo 25">
              <a:extLst>
                <a:ext uri="{FF2B5EF4-FFF2-40B4-BE49-F238E27FC236}">
                  <a16:creationId xmlns:a16="http://schemas.microsoft.com/office/drawing/2014/main" id="{6D0BC1E9-E235-4F61-AC23-ACA0B4CF88CA}"/>
                </a:ext>
              </a:extLst>
            </p:cNvPr>
            <p:cNvSpPr/>
            <p:nvPr/>
          </p:nvSpPr>
          <p:spPr>
            <a:xfrm>
              <a:off x="3612029" y="1915094"/>
              <a:ext cx="552402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Otros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sp>
        <p:nvSpPr>
          <p:cNvPr id="28" name="Rectángulo 27">
            <a:extLst>
              <a:ext uri="{FF2B5EF4-FFF2-40B4-BE49-F238E27FC236}">
                <a16:creationId xmlns:a16="http://schemas.microsoft.com/office/drawing/2014/main" id="{68588BD4-AE96-4CF9-9C4B-24A6D79FE99D}"/>
              </a:ext>
            </a:extLst>
          </p:cNvPr>
          <p:cNvSpPr/>
          <p:nvPr/>
        </p:nvSpPr>
        <p:spPr>
          <a:xfrm>
            <a:off x="354701" y="2633649"/>
            <a:ext cx="2183733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Descripción del Servicio:</a:t>
            </a:r>
            <a:endParaRPr lang="es-CL" dirty="0">
              <a:effectLst/>
              <a:latin typeface="Akazan Lt" panose="02000506020000020003" pitchFamily="2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pic>
        <p:nvPicPr>
          <p:cNvPr id="30" name="Imagen 29">
            <a:extLst>
              <a:ext uri="{FF2B5EF4-FFF2-40B4-BE49-F238E27FC236}">
                <a16:creationId xmlns:a16="http://schemas.microsoft.com/office/drawing/2014/main" id="{3E931A31-DC47-4A40-8DA9-8FC83A9306DD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203" t="66278" r="8673" b="23449"/>
          <a:stretch/>
        </p:blipFill>
        <p:spPr>
          <a:xfrm>
            <a:off x="440505" y="2944813"/>
            <a:ext cx="4301657" cy="738769"/>
          </a:xfrm>
          <a:prstGeom prst="rect">
            <a:avLst/>
          </a:prstGeom>
        </p:spPr>
      </p:pic>
      <p:grpSp>
        <p:nvGrpSpPr>
          <p:cNvPr id="76" name="Grupo 75">
            <a:extLst>
              <a:ext uri="{FF2B5EF4-FFF2-40B4-BE49-F238E27FC236}">
                <a16:creationId xmlns:a16="http://schemas.microsoft.com/office/drawing/2014/main" id="{EBD2F4EC-A8BF-4680-A871-AD5F1ACFA33A}"/>
              </a:ext>
            </a:extLst>
          </p:cNvPr>
          <p:cNvGrpSpPr/>
          <p:nvPr/>
        </p:nvGrpSpPr>
        <p:grpSpPr>
          <a:xfrm>
            <a:off x="513147" y="3825721"/>
            <a:ext cx="4187950" cy="1277269"/>
            <a:chOff x="425691" y="4023521"/>
            <a:chExt cx="4187950" cy="1277269"/>
          </a:xfrm>
        </p:grpSpPr>
        <p:sp>
          <p:nvSpPr>
            <p:cNvPr id="39" name="Rectángulo 38">
              <a:extLst>
                <a:ext uri="{FF2B5EF4-FFF2-40B4-BE49-F238E27FC236}">
                  <a16:creationId xmlns:a16="http://schemas.microsoft.com/office/drawing/2014/main" id="{02E4A93C-8F9C-4884-B2B6-80528735D3E3}"/>
                </a:ext>
              </a:extLst>
            </p:cNvPr>
            <p:cNvSpPr/>
            <p:nvPr/>
          </p:nvSpPr>
          <p:spPr>
            <a:xfrm>
              <a:off x="425691" y="4023521"/>
              <a:ext cx="118105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Ficha de Medidas</a:t>
              </a:r>
            </a:p>
          </p:txBody>
        </p:sp>
        <p:sp>
          <p:nvSpPr>
            <p:cNvPr id="41" name="Rectángulo 40">
              <a:extLst>
                <a:ext uri="{FF2B5EF4-FFF2-40B4-BE49-F238E27FC236}">
                  <a16:creationId xmlns:a16="http://schemas.microsoft.com/office/drawing/2014/main" id="{92B9E128-7B4C-45E7-9BA8-B9EA85687B92}"/>
                </a:ext>
              </a:extLst>
            </p:cNvPr>
            <p:cNvSpPr/>
            <p:nvPr/>
          </p:nvSpPr>
          <p:spPr>
            <a:xfrm>
              <a:off x="754528" y="4254831"/>
              <a:ext cx="66475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H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ombros</a:t>
              </a:r>
            </a:p>
          </p:txBody>
        </p:sp>
        <p:grpSp>
          <p:nvGrpSpPr>
            <p:cNvPr id="53" name="Grupo 52">
              <a:extLst>
                <a:ext uri="{FF2B5EF4-FFF2-40B4-BE49-F238E27FC236}">
                  <a16:creationId xmlns:a16="http://schemas.microsoft.com/office/drawing/2014/main" id="{F280F20A-CEEA-4B75-946C-268CF551042A}"/>
                </a:ext>
              </a:extLst>
            </p:cNvPr>
            <p:cNvGrpSpPr/>
            <p:nvPr/>
          </p:nvGrpSpPr>
          <p:grpSpPr>
            <a:xfrm>
              <a:off x="499785" y="4324233"/>
              <a:ext cx="319496" cy="903494"/>
              <a:chOff x="499785" y="4324233"/>
              <a:chExt cx="319496" cy="903494"/>
            </a:xfrm>
          </p:grpSpPr>
          <p:sp>
            <p:nvSpPr>
              <p:cNvPr id="40" name="Rectángulo 39">
                <a:extLst>
                  <a:ext uri="{FF2B5EF4-FFF2-40B4-BE49-F238E27FC236}">
                    <a16:creationId xmlns:a16="http://schemas.microsoft.com/office/drawing/2014/main" id="{E47B04F6-4E0C-443A-9D7F-51CC3A6E8167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 dirty="0"/>
              </a:p>
            </p:txBody>
          </p:sp>
          <p:sp>
            <p:nvSpPr>
              <p:cNvPr id="42" name="Rectángulo 41">
                <a:extLst>
                  <a:ext uri="{FF2B5EF4-FFF2-40B4-BE49-F238E27FC236}">
                    <a16:creationId xmlns:a16="http://schemas.microsoft.com/office/drawing/2014/main" id="{E0D8D7D1-E8A9-477D-BB59-7D4037A10AD8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3" name="Rectángulo 42">
                <a:extLst>
                  <a:ext uri="{FF2B5EF4-FFF2-40B4-BE49-F238E27FC236}">
                    <a16:creationId xmlns:a16="http://schemas.microsoft.com/office/drawing/2014/main" id="{F11EEA12-BB2F-4295-96AC-15AABB2EB594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4" name="Rectángulo 43">
                <a:extLst>
                  <a:ext uri="{FF2B5EF4-FFF2-40B4-BE49-F238E27FC236}">
                    <a16:creationId xmlns:a16="http://schemas.microsoft.com/office/drawing/2014/main" id="{4CA8619C-54F1-4E1B-8AD0-2AB97850AF39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5" name="Rectángulo 44">
                <a:extLst>
                  <a:ext uri="{FF2B5EF4-FFF2-40B4-BE49-F238E27FC236}">
                    <a16:creationId xmlns:a16="http://schemas.microsoft.com/office/drawing/2014/main" id="{A892E23F-412E-4C2B-BF07-19DEFB875F6D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48" name="Rectángulo 47">
              <a:extLst>
                <a:ext uri="{FF2B5EF4-FFF2-40B4-BE49-F238E27FC236}">
                  <a16:creationId xmlns:a16="http://schemas.microsoft.com/office/drawing/2014/main" id="{F61B7A8A-9FD8-4CD0-98C1-D19A7D442815}"/>
                </a:ext>
              </a:extLst>
            </p:cNvPr>
            <p:cNvSpPr/>
            <p:nvPr/>
          </p:nvSpPr>
          <p:spPr>
            <a:xfrm>
              <a:off x="754528" y="4446790"/>
              <a:ext cx="66475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Busto</a:t>
              </a:r>
            </a:p>
          </p:txBody>
        </p:sp>
        <p:sp>
          <p:nvSpPr>
            <p:cNvPr id="49" name="Rectángulo 48">
              <a:extLst>
                <a:ext uri="{FF2B5EF4-FFF2-40B4-BE49-F238E27FC236}">
                  <a16:creationId xmlns:a16="http://schemas.microsoft.com/office/drawing/2014/main" id="{CB2C72A1-AB47-4A03-B163-24BB2C1F201C}"/>
                </a:ext>
              </a:extLst>
            </p:cNvPr>
            <p:cNvSpPr/>
            <p:nvPr/>
          </p:nvSpPr>
          <p:spPr>
            <a:xfrm>
              <a:off x="754528" y="4627222"/>
              <a:ext cx="934027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Larg</a:t>
              </a: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 Espalda</a:t>
              </a:r>
            </a:p>
          </p:txBody>
        </p:sp>
        <p:sp>
          <p:nvSpPr>
            <p:cNvPr id="50" name="Rectángulo 49">
              <a:extLst>
                <a:ext uri="{FF2B5EF4-FFF2-40B4-BE49-F238E27FC236}">
                  <a16:creationId xmlns:a16="http://schemas.microsoft.com/office/drawing/2014/main" id="{C5BC14CB-F47E-4D58-8F68-DDE41F381913}"/>
                </a:ext>
              </a:extLst>
            </p:cNvPr>
            <p:cNvSpPr/>
            <p:nvPr/>
          </p:nvSpPr>
          <p:spPr>
            <a:xfrm>
              <a:off x="754528" y="4819750"/>
              <a:ext cx="934027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Busto</a:t>
              </a:r>
            </a:p>
          </p:txBody>
        </p:sp>
        <p:sp>
          <p:nvSpPr>
            <p:cNvPr id="52" name="Rectángulo 51">
              <a:extLst>
                <a:ext uri="{FF2B5EF4-FFF2-40B4-BE49-F238E27FC236}">
                  <a16:creationId xmlns:a16="http://schemas.microsoft.com/office/drawing/2014/main" id="{39884370-F146-4FD9-9DE4-63D0F5CF1CFD}"/>
                </a:ext>
              </a:extLst>
            </p:cNvPr>
            <p:cNvSpPr/>
            <p:nvPr/>
          </p:nvSpPr>
          <p:spPr>
            <a:xfrm>
              <a:off x="763644" y="5019073"/>
              <a:ext cx="54205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</a:t>
              </a:r>
            </a:p>
          </p:txBody>
        </p:sp>
        <p:grpSp>
          <p:nvGrpSpPr>
            <p:cNvPr id="54" name="Grupo 53">
              <a:extLst>
                <a:ext uri="{FF2B5EF4-FFF2-40B4-BE49-F238E27FC236}">
                  <a16:creationId xmlns:a16="http://schemas.microsoft.com/office/drawing/2014/main" id="{899D3852-9FE5-4802-ABAC-63F149199D1B}"/>
                </a:ext>
              </a:extLst>
            </p:cNvPr>
            <p:cNvGrpSpPr/>
            <p:nvPr/>
          </p:nvGrpSpPr>
          <p:grpSpPr>
            <a:xfrm>
              <a:off x="1603520" y="4324233"/>
              <a:ext cx="319496" cy="903494"/>
              <a:chOff x="499785" y="4324233"/>
              <a:chExt cx="319496" cy="903494"/>
            </a:xfrm>
          </p:grpSpPr>
          <p:sp>
            <p:nvSpPr>
              <p:cNvPr id="55" name="Rectángulo 54">
                <a:extLst>
                  <a:ext uri="{FF2B5EF4-FFF2-40B4-BE49-F238E27FC236}">
                    <a16:creationId xmlns:a16="http://schemas.microsoft.com/office/drawing/2014/main" id="{B9500116-F8A0-4B60-A41D-DDA61DAD96E1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6" name="Rectángulo 55">
                <a:extLst>
                  <a:ext uri="{FF2B5EF4-FFF2-40B4-BE49-F238E27FC236}">
                    <a16:creationId xmlns:a16="http://schemas.microsoft.com/office/drawing/2014/main" id="{32936542-49CC-49B3-82EB-7BF61A120F45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7" name="Rectángulo 56">
                <a:extLst>
                  <a:ext uri="{FF2B5EF4-FFF2-40B4-BE49-F238E27FC236}">
                    <a16:creationId xmlns:a16="http://schemas.microsoft.com/office/drawing/2014/main" id="{8750774D-2064-4D64-A3A9-4DF20C839018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8" name="Rectángulo 57">
                <a:extLst>
                  <a:ext uri="{FF2B5EF4-FFF2-40B4-BE49-F238E27FC236}">
                    <a16:creationId xmlns:a16="http://schemas.microsoft.com/office/drawing/2014/main" id="{83283F80-022F-44A8-A5C5-F600B41761E0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9" name="Rectángulo 58">
                <a:extLst>
                  <a:ext uri="{FF2B5EF4-FFF2-40B4-BE49-F238E27FC236}">
                    <a16:creationId xmlns:a16="http://schemas.microsoft.com/office/drawing/2014/main" id="{B3B65F57-430F-44F5-B56A-77EC86B78C32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60" name="Rectángulo 59">
              <a:extLst>
                <a:ext uri="{FF2B5EF4-FFF2-40B4-BE49-F238E27FC236}">
                  <a16:creationId xmlns:a16="http://schemas.microsoft.com/office/drawing/2014/main" id="{6466DA8E-C652-4658-9DE6-CC4010FF4254}"/>
                </a:ext>
              </a:extLst>
            </p:cNvPr>
            <p:cNvSpPr/>
            <p:nvPr/>
          </p:nvSpPr>
          <p:spPr>
            <a:xfrm>
              <a:off x="1857045" y="4249221"/>
              <a:ext cx="140225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Frente </a:t>
              </a:r>
            </a:p>
          </p:txBody>
        </p:sp>
        <p:sp>
          <p:nvSpPr>
            <p:cNvPr id="61" name="Rectángulo 60">
              <a:extLst>
                <a:ext uri="{FF2B5EF4-FFF2-40B4-BE49-F238E27FC236}">
                  <a16:creationId xmlns:a16="http://schemas.microsoft.com/office/drawing/2014/main" id="{31371062-0AD6-4B71-A228-5A8B2CD3F31E}"/>
                </a:ext>
              </a:extLst>
            </p:cNvPr>
            <p:cNvSpPr/>
            <p:nvPr/>
          </p:nvSpPr>
          <p:spPr>
            <a:xfrm>
              <a:off x="1857045" y="4448480"/>
              <a:ext cx="1327750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Costado</a:t>
              </a:r>
            </a:p>
          </p:txBody>
        </p:sp>
        <p:sp>
          <p:nvSpPr>
            <p:cNvPr id="62" name="Rectángulo 61">
              <a:extLst>
                <a:ext uri="{FF2B5EF4-FFF2-40B4-BE49-F238E27FC236}">
                  <a16:creationId xmlns:a16="http://schemas.microsoft.com/office/drawing/2014/main" id="{5A4E51EF-8D78-4EC7-9B0F-BE0BEA9BB197}"/>
                </a:ext>
              </a:extLst>
            </p:cNvPr>
            <p:cNvSpPr/>
            <p:nvPr/>
          </p:nvSpPr>
          <p:spPr>
            <a:xfrm>
              <a:off x="1867696" y="4627222"/>
              <a:ext cx="60857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Cadera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63" name="Rectángulo 62">
              <a:extLst>
                <a:ext uri="{FF2B5EF4-FFF2-40B4-BE49-F238E27FC236}">
                  <a16:creationId xmlns:a16="http://schemas.microsoft.com/office/drawing/2014/main" id="{14010947-628E-4464-9589-CBFF26BCD86C}"/>
                </a:ext>
              </a:extLst>
            </p:cNvPr>
            <p:cNvSpPr/>
            <p:nvPr/>
          </p:nvSpPr>
          <p:spPr>
            <a:xfrm>
              <a:off x="1867696" y="4813319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Rodilla</a:t>
              </a:r>
            </a:p>
          </p:txBody>
        </p:sp>
        <p:sp>
          <p:nvSpPr>
            <p:cNvPr id="64" name="Rectángulo 63">
              <a:extLst>
                <a:ext uri="{FF2B5EF4-FFF2-40B4-BE49-F238E27FC236}">
                  <a16:creationId xmlns:a16="http://schemas.microsoft.com/office/drawing/2014/main" id="{B9F5A617-31DA-4B42-AA9F-20464752E28F}"/>
                </a:ext>
              </a:extLst>
            </p:cNvPr>
            <p:cNvSpPr/>
            <p:nvPr/>
          </p:nvSpPr>
          <p:spPr>
            <a:xfrm>
              <a:off x="1862655" y="5016100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Rodilla</a:t>
              </a:r>
            </a:p>
          </p:txBody>
        </p:sp>
        <p:grpSp>
          <p:nvGrpSpPr>
            <p:cNvPr id="65" name="Grupo 64">
              <a:extLst>
                <a:ext uri="{FF2B5EF4-FFF2-40B4-BE49-F238E27FC236}">
                  <a16:creationId xmlns:a16="http://schemas.microsoft.com/office/drawing/2014/main" id="{320CD5EF-93F7-494C-8D7A-6A0B8DEABED7}"/>
                </a:ext>
              </a:extLst>
            </p:cNvPr>
            <p:cNvGrpSpPr/>
            <p:nvPr/>
          </p:nvGrpSpPr>
          <p:grpSpPr>
            <a:xfrm>
              <a:off x="3122565" y="4330398"/>
              <a:ext cx="319496" cy="903494"/>
              <a:chOff x="499785" y="4324233"/>
              <a:chExt cx="319496" cy="903494"/>
            </a:xfrm>
          </p:grpSpPr>
          <p:sp>
            <p:nvSpPr>
              <p:cNvPr id="66" name="Rectángulo 65">
                <a:extLst>
                  <a:ext uri="{FF2B5EF4-FFF2-40B4-BE49-F238E27FC236}">
                    <a16:creationId xmlns:a16="http://schemas.microsoft.com/office/drawing/2014/main" id="{F5AFC7C4-3C8D-4234-9F99-591641CB149C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7" name="Rectángulo 66">
                <a:extLst>
                  <a:ext uri="{FF2B5EF4-FFF2-40B4-BE49-F238E27FC236}">
                    <a16:creationId xmlns:a16="http://schemas.microsoft.com/office/drawing/2014/main" id="{672EC4D9-7968-40EF-8E37-0AB1B0B57B4D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8" name="Rectángulo 67">
                <a:extLst>
                  <a:ext uri="{FF2B5EF4-FFF2-40B4-BE49-F238E27FC236}">
                    <a16:creationId xmlns:a16="http://schemas.microsoft.com/office/drawing/2014/main" id="{79992F34-89A5-437A-A008-60DF00CD58FB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9" name="Rectángulo 68">
                <a:extLst>
                  <a:ext uri="{FF2B5EF4-FFF2-40B4-BE49-F238E27FC236}">
                    <a16:creationId xmlns:a16="http://schemas.microsoft.com/office/drawing/2014/main" id="{5A44A7C8-1EF2-4BA3-A253-805C71A8205A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70" name="Rectángulo 69">
                <a:extLst>
                  <a:ext uri="{FF2B5EF4-FFF2-40B4-BE49-F238E27FC236}">
                    <a16:creationId xmlns:a16="http://schemas.microsoft.com/office/drawing/2014/main" id="{9FCEB1F4-D108-40F4-9C61-46A7811EF12A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71" name="Rectángulo 70">
              <a:extLst>
                <a:ext uri="{FF2B5EF4-FFF2-40B4-BE49-F238E27FC236}">
                  <a16:creationId xmlns:a16="http://schemas.microsoft.com/office/drawing/2014/main" id="{7667203C-F86F-4632-8695-E8C8F777376B}"/>
                </a:ext>
              </a:extLst>
            </p:cNvPr>
            <p:cNvSpPr/>
            <p:nvPr/>
          </p:nvSpPr>
          <p:spPr>
            <a:xfrm>
              <a:off x="3391445" y="4257235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Pantalones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2" name="Rectángulo 71">
              <a:extLst>
                <a:ext uri="{FF2B5EF4-FFF2-40B4-BE49-F238E27FC236}">
                  <a16:creationId xmlns:a16="http://schemas.microsoft.com/office/drawing/2014/main" id="{58BFB19A-50EB-45F1-A3CE-85D479F6FF63}"/>
                </a:ext>
              </a:extLst>
            </p:cNvPr>
            <p:cNvSpPr/>
            <p:nvPr/>
          </p:nvSpPr>
          <p:spPr>
            <a:xfrm>
              <a:off x="3392643" y="4443247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Falda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3" name="Rectángulo 72">
              <a:extLst>
                <a:ext uri="{FF2B5EF4-FFF2-40B4-BE49-F238E27FC236}">
                  <a16:creationId xmlns:a16="http://schemas.microsoft.com/office/drawing/2014/main" id="{1D61C0AB-6E23-4955-B604-F5425931A240}"/>
                </a:ext>
              </a:extLst>
            </p:cNvPr>
            <p:cNvSpPr/>
            <p:nvPr/>
          </p:nvSpPr>
          <p:spPr>
            <a:xfrm>
              <a:off x="3388231" y="4632248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Brazos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4" name="Rectángulo 73">
              <a:extLst>
                <a:ext uri="{FF2B5EF4-FFF2-40B4-BE49-F238E27FC236}">
                  <a16:creationId xmlns:a16="http://schemas.microsoft.com/office/drawing/2014/main" id="{82FFD66E-2E43-472B-9751-82F25D60E63F}"/>
                </a:ext>
              </a:extLst>
            </p:cNvPr>
            <p:cNvSpPr/>
            <p:nvPr/>
          </p:nvSpPr>
          <p:spPr>
            <a:xfrm>
              <a:off x="3391445" y="4824776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Brazos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5" name="Rectángulo 74">
              <a:extLst>
                <a:ext uri="{FF2B5EF4-FFF2-40B4-BE49-F238E27FC236}">
                  <a16:creationId xmlns:a16="http://schemas.microsoft.com/office/drawing/2014/main" id="{567DC8AA-44AB-4858-80A5-59093DB9B205}"/>
                </a:ext>
              </a:extLst>
            </p:cNvPr>
            <p:cNvSpPr/>
            <p:nvPr/>
          </p:nvSpPr>
          <p:spPr>
            <a:xfrm>
              <a:off x="3392014" y="5019687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Puños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77" name="Grupo 76">
            <a:extLst>
              <a:ext uri="{FF2B5EF4-FFF2-40B4-BE49-F238E27FC236}">
                <a16:creationId xmlns:a16="http://schemas.microsoft.com/office/drawing/2014/main" id="{E1C409F8-653D-4D9B-BD5A-C6F51AAA093A}"/>
              </a:ext>
            </a:extLst>
          </p:cNvPr>
          <p:cNvGrpSpPr/>
          <p:nvPr/>
        </p:nvGrpSpPr>
        <p:grpSpPr>
          <a:xfrm>
            <a:off x="827247" y="5284367"/>
            <a:ext cx="3869438" cy="314947"/>
            <a:chOff x="846774" y="1908569"/>
            <a:chExt cx="3869438" cy="314947"/>
          </a:xfrm>
        </p:grpSpPr>
        <p:sp>
          <p:nvSpPr>
            <p:cNvPr id="78" name="Rectángulo: esquinas redondeadas 77">
              <a:extLst>
                <a:ext uri="{FF2B5EF4-FFF2-40B4-BE49-F238E27FC236}">
                  <a16:creationId xmlns:a16="http://schemas.microsoft.com/office/drawing/2014/main" id="{2060D2E5-A165-4593-B293-BEB07BBA723F}"/>
                </a:ext>
              </a:extLst>
            </p:cNvPr>
            <p:cNvSpPr/>
            <p:nvPr/>
          </p:nvSpPr>
          <p:spPr>
            <a:xfrm>
              <a:off x="888509" y="1931042"/>
              <a:ext cx="3548063" cy="267576"/>
            </a:xfrm>
            <a:prstGeom prst="roundRect">
              <a:avLst>
                <a:gd name="adj" fmla="val 3808"/>
              </a:avLst>
            </a:prstGeom>
            <a:solidFill>
              <a:srgbClr val="E5EBF7"/>
            </a:solidFill>
            <a:ln w="6350"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79" name="Rectángulo 78">
              <a:extLst>
                <a:ext uri="{FF2B5EF4-FFF2-40B4-BE49-F238E27FC236}">
                  <a16:creationId xmlns:a16="http://schemas.microsoft.com/office/drawing/2014/main" id="{E7877A37-7626-4D32-BC91-E7815A0457B0}"/>
                </a:ext>
              </a:extLst>
            </p:cNvPr>
            <p:cNvSpPr/>
            <p:nvPr/>
          </p:nvSpPr>
          <p:spPr>
            <a:xfrm>
              <a:off x="846774" y="1910995"/>
              <a:ext cx="140708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Material Utilizado</a:t>
              </a:r>
            </a:p>
          </p:txBody>
        </p:sp>
        <p:sp>
          <p:nvSpPr>
            <p:cNvPr id="80" name="Rectángulo 79">
              <a:extLst>
                <a:ext uri="{FF2B5EF4-FFF2-40B4-BE49-F238E27FC236}">
                  <a16:creationId xmlns:a16="http://schemas.microsoft.com/office/drawing/2014/main" id="{EED52FFC-D234-4972-9362-CCA8BD8E1E1D}"/>
                </a:ext>
              </a:extLst>
            </p:cNvPr>
            <p:cNvSpPr/>
            <p:nvPr/>
          </p:nvSpPr>
          <p:spPr>
            <a:xfrm>
              <a:off x="1951784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81" name="Rectángulo 80">
              <a:extLst>
                <a:ext uri="{FF2B5EF4-FFF2-40B4-BE49-F238E27FC236}">
                  <a16:creationId xmlns:a16="http://schemas.microsoft.com/office/drawing/2014/main" id="{810D7B33-A378-48EE-81DB-D80ABF08CAFF}"/>
                </a:ext>
              </a:extLst>
            </p:cNvPr>
            <p:cNvSpPr/>
            <p:nvPr/>
          </p:nvSpPr>
          <p:spPr>
            <a:xfrm>
              <a:off x="2018850" y="1908569"/>
              <a:ext cx="1230415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Traído por cliente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82" name="Rectángulo 81">
              <a:extLst>
                <a:ext uri="{FF2B5EF4-FFF2-40B4-BE49-F238E27FC236}">
                  <a16:creationId xmlns:a16="http://schemas.microsoft.com/office/drawing/2014/main" id="{C6BA340D-8998-4AB9-89C7-B008C984CE74}"/>
                </a:ext>
              </a:extLst>
            </p:cNvPr>
            <p:cNvSpPr/>
            <p:nvPr/>
          </p:nvSpPr>
          <p:spPr>
            <a:xfrm>
              <a:off x="3114635" y="2000787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85" name="Rectángulo 84">
              <a:extLst>
                <a:ext uri="{FF2B5EF4-FFF2-40B4-BE49-F238E27FC236}">
                  <a16:creationId xmlns:a16="http://schemas.microsoft.com/office/drawing/2014/main" id="{E804BDC5-B8E3-4BEE-B9A1-7A7F9FE1772F}"/>
                </a:ext>
              </a:extLst>
            </p:cNvPr>
            <p:cNvSpPr/>
            <p:nvPr/>
          </p:nvSpPr>
          <p:spPr>
            <a:xfrm>
              <a:off x="3194974" y="1908569"/>
              <a:ext cx="152123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Comprado por uno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pic>
        <p:nvPicPr>
          <p:cNvPr id="86" name="Imagen 85">
            <a:extLst>
              <a:ext uri="{FF2B5EF4-FFF2-40B4-BE49-F238E27FC236}">
                <a16:creationId xmlns:a16="http://schemas.microsoft.com/office/drawing/2014/main" id="{5E40D706-1789-41B8-8B26-B918DFB9E15B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203" t="66278" r="8673" b="23356"/>
          <a:stretch/>
        </p:blipFill>
        <p:spPr>
          <a:xfrm>
            <a:off x="420002" y="5572807"/>
            <a:ext cx="4301657" cy="745544"/>
          </a:xfrm>
          <a:prstGeom prst="rect">
            <a:avLst/>
          </a:prstGeom>
        </p:spPr>
      </p:pic>
      <p:grpSp>
        <p:nvGrpSpPr>
          <p:cNvPr id="99" name="Grupo 98">
            <a:extLst>
              <a:ext uri="{FF2B5EF4-FFF2-40B4-BE49-F238E27FC236}">
                <a16:creationId xmlns:a16="http://schemas.microsoft.com/office/drawing/2014/main" id="{A495B0AB-2D8A-4029-A820-29583E476264}"/>
              </a:ext>
            </a:extLst>
          </p:cNvPr>
          <p:cNvGrpSpPr/>
          <p:nvPr/>
        </p:nvGrpSpPr>
        <p:grpSpPr>
          <a:xfrm>
            <a:off x="513886" y="6402346"/>
            <a:ext cx="4328637" cy="751470"/>
            <a:chOff x="507023" y="6357999"/>
            <a:chExt cx="4328637" cy="751470"/>
          </a:xfrm>
        </p:grpSpPr>
        <p:sp>
          <p:nvSpPr>
            <p:cNvPr id="88" name="Rectángulo 87">
              <a:extLst>
                <a:ext uri="{FF2B5EF4-FFF2-40B4-BE49-F238E27FC236}">
                  <a16:creationId xmlns:a16="http://schemas.microsoft.com/office/drawing/2014/main" id="{CABB359B-7FAA-4851-BFBB-C7E16CD1F9CA}"/>
                </a:ext>
              </a:extLst>
            </p:cNvPr>
            <p:cNvSpPr/>
            <p:nvPr/>
          </p:nvSpPr>
          <p:spPr>
            <a:xfrm>
              <a:off x="507023" y="6357999"/>
              <a:ext cx="1590222" cy="34394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6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Formas de Pago</a:t>
              </a:r>
              <a:endParaRPr lang="es-CL" sz="16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89" name="Rectángulo 88">
              <a:extLst>
                <a:ext uri="{FF2B5EF4-FFF2-40B4-BE49-F238E27FC236}">
                  <a16:creationId xmlns:a16="http://schemas.microsoft.com/office/drawing/2014/main" id="{5C3FB13F-67AB-4E67-B8DB-16F6AEF462D6}"/>
                </a:ext>
              </a:extLst>
            </p:cNvPr>
            <p:cNvSpPr/>
            <p:nvPr/>
          </p:nvSpPr>
          <p:spPr>
            <a:xfrm>
              <a:off x="508665" y="6755574"/>
              <a:ext cx="118105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Total a Pagar: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90" name="Conector recto 89">
              <a:extLst>
                <a:ext uri="{FF2B5EF4-FFF2-40B4-BE49-F238E27FC236}">
                  <a16:creationId xmlns:a16="http://schemas.microsoft.com/office/drawing/2014/main" id="{E991F5D5-602F-41C6-A05E-4F641BA735F5}"/>
                </a:ext>
              </a:extLst>
            </p:cNvPr>
            <p:cNvCxnSpPr>
              <a:cxnSpLocks/>
            </p:cNvCxnSpPr>
            <p:nvPr/>
          </p:nvCxnSpPr>
          <p:spPr>
            <a:xfrm>
              <a:off x="1405339" y="6956676"/>
              <a:ext cx="1125661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3" name="Rectángulo 92">
              <a:extLst>
                <a:ext uri="{FF2B5EF4-FFF2-40B4-BE49-F238E27FC236}">
                  <a16:creationId xmlns:a16="http://schemas.microsoft.com/office/drawing/2014/main" id="{6EBF0BAA-1830-4082-9014-C97DF0F57357}"/>
                </a:ext>
              </a:extLst>
            </p:cNvPr>
            <p:cNvSpPr/>
            <p:nvPr/>
          </p:nvSpPr>
          <p:spPr>
            <a:xfrm>
              <a:off x="2618328" y="6480608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94" name="Rectángulo 93">
              <a:extLst>
                <a:ext uri="{FF2B5EF4-FFF2-40B4-BE49-F238E27FC236}">
                  <a16:creationId xmlns:a16="http://schemas.microsoft.com/office/drawing/2014/main" id="{6B27A875-5C49-4CE4-884A-53A0A9CD71C2}"/>
                </a:ext>
              </a:extLst>
            </p:cNvPr>
            <p:cNvSpPr/>
            <p:nvPr/>
          </p:nvSpPr>
          <p:spPr>
            <a:xfrm>
              <a:off x="2698547" y="6392360"/>
              <a:ext cx="213711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50% Adel</a:t>
              </a: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anto / 50% Entrega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5" name="Rectángulo 94">
              <a:extLst>
                <a:ext uri="{FF2B5EF4-FFF2-40B4-BE49-F238E27FC236}">
                  <a16:creationId xmlns:a16="http://schemas.microsoft.com/office/drawing/2014/main" id="{796D9CDE-CE6A-44BC-B977-018DBDB7ADB1}"/>
                </a:ext>
              </a:extLst>
            </p:cNvPr>
            <p:cNvSpPr/>
            <p:nvPr/>
          </p:nvSpPr>
          <p:spPr>
            <a:xfrm>
              <a:off x="2618327" y="6671604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96" name="Rectángulo 95">
              <a:extLst>
                <a:ext uri="{FF2B5EF4-FFF2-40B4-BE49-F238E27FC236}">
                  <a16:creationId xmlns:a16="http://schemas.microsoft.com/office/drawing/2014/main" id="{E1A9C05A-E9F5-40BA-9B89-F4925868A6E2}"/>
                </a:ext>
              </a:extLst>
            </p:cNvPr>
            <p:cNvSpPr/>
            <p:nvPr/>
          </p:nvSpPr>
          <p:spPr>
            <a:xfrm>
              <a:off x="2698547" y="6590190"/>
              <a:ext cx="125637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Tarjeta de Crédito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7" name="Rectángulo 96">
              <a:extLst>
                <a:ext uri="{FF2B5EF4-FFF2-40B4-BE49-F238E27FC236}">
                  <a16:creationId xmlns:a16="http://schemas.microsoft.com/office/drawing/2014/main" id="{FDB9D3DA-79A0-4743-B169-42B0206C7917}"/>
                </a:ext>
              </a:extLst>
            </p:cNvPr>
            <p:cNvSpPr/>
            <p:nvPr/>
          </p:nvSpPr>
          <p:spPr>
            <a:xfrm>
              <a:off x="2734595" y="6796948"/>
              <a:ext cx="125637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Pago Completo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8" name="Rectángulo 97">
              <a:extLst>
                <a:ext uri="{FF2B5EF4-FFF2-40B4-BE49-F238E27FC236}">
                  <a16:creationId xmlns:a16="http://schemas.microsoft.com/office/drawing/2014/main" id="{C23ACB03-E850-4859-963B-A4D496E13724}"/>
                </a:ext>
              </a:extLst>
            </p:cNvPr>
            <p:cNvSpPr/>
            <p:nvPr/>
          </p:nvSpPr>
          <p:spPr>
            <a:xfrm>
              <a:off x="2618327" y="6872424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</p:grpSp>
      <p:sp>
        <p:nvSpPr>
          <p:cNvPr id="83" name="Rectángulo 82">
            <a:extLst>
              <a:ext uri="{FF2B5EF4-FFF2-40B4-BE49-F238E27FC236}">
                <a16:creationId xmlns:a16="http://schemas.microsoft.com/office/drawing/2014/main" id="{FF1B5714-D46E-4962-9BD8-8C3EB344E93F}"/>
              </a:ext>
            </a:extLst>
          </p:cNvPr>
          <p:cNvSpPr/>
          <p:nvPr/>
        </p:nvSpPr>
        <p:spPr>
          <a:xfrm>
            <a:off x="551357" y="63750"/>
            <a:ext cx="4148168" cy="107830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07000"/>
              </a:lnSpc>
              <a:spcAft>
                <a:spcPts val="726"/>
              </a:spcAft>
            </a:pPr>
            <a:r>
              <a:rPr lang="es-CL" sz="5988" dirty="0">
                <a:solidFill>
                  <a:schemeClr val="bg1"/>
                </a:solidFill>
                <a:latin typeface="Angelface" pitchFamily="50" charset="0"/>
                <a:ea typeface="Calibri" panose="020F0502020204030204" pitchFamily="34" charset="0"/>
                <a:cs typeface="Times New Roman" panose="02020603050405020304" pitchFamily="18" charset="0"/>
              </a:rPr>
              <a:t>Ordenes de Venta</a:t>
            </a:r>
            <a:endParaRPr lang="es-CL" sz="6532" dirty="0">
              <a:solidFill>
                <a:schemeClr val="bg1"/>
              </a:solidFill>
              <a:latin typeface="Angelface" pitchFamily="50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101" name="Rectángulo: esquinas redondeadas 100">
            <a:extLst>
              <a:ext uri="{FF2B5EF4-FFF2-40B4-BE49-F238E27FC236}">
                <a16:creationId xmlns:a16="http://schemas.microsoft.com/office/drawing/2014/main" id="{0A155951-9671-4EA6-9BA5-4894C98CB333}"/>
              </a:ext>
            </a:extLst>
          </p:cNvPr>
          <p:cNvSpPr/>
          <p:nvPr/>
        </p:nvSpPr>
        <p:spPr>
          <a:xfrm>
            <a:off x="473237" y="1582469"/>
            <a:ext cx="4223447" cy="604994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111" name="Rectángulo: esquinas redondeadas 110">
            <a:extLst>
              <a:ext uri="{FF2B5EF4-FFF2-40B4-BE49-F238E27FC236}">
                <a16:creationId xmlns:a16="http://schemas.microsoft.com/office/drawing/2014/main" id="{2F0F5CEE-A183-4B39-8715-F1C8F735566B}"/>
              </a:ext>
            </a:extLst>
          </p:cNvPr>
          <p:cNvSpPr/>
          <p:nvPr/>
        </p:nvSpPr>
        <p:spPr>
          <a:xfrm>
            <a:off x="524368" y="3850804"/>
            <a:ext cx="4115236" cy="1279658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113" name="Rectángulo: esquinas redondeadas 112">
            <a:extLst>
              <a:ext uri="{FF2B5EF4-FFF2-40B4-BE49-F238E27FC236}">
                <a16:creationId xmlns:a16="http://schemas.microsoft.com/office/drawing/2014/main" id="{907035ED-50C6-4207-BD92-D5027B05F656}"/>
              </a:ext>
            </a:extLst>
          </p:cNvPr>
          <p:cNvSpPr/>
          <p:nvPr/>
        </p:nvSpPr>
        <p:spPr>
          <a:xfrm>
            <a:off x="521789" y="6431097"/>
            <a:ext cx="4115236" cy="762266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</p:spTree>
    <p:extLst>
      <p:ext uri="{BB962C8B-B14F-4D97-AF65-F5344CB8AC3E}">
        <p14:creationId xmlns:p14="http://schemas.microsoft.com/office/powerpoint/2010/main" val="871459250"/>
      </p:ext>
    </p:extLst>
  </p:cSld>
  <p:clrMapOvr>
    <a:masterClrMapping/>
  </p:clrMapOvr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4" name="Imagen 113">
            <a:extLst>
              <a:ext uri="{FF2B5EF4-FFF2-40B4-BE49-F238E27FC236}">
                <a16:creationId xmlns:a16="http://schemas.microsoft.com/office/drawing/2014/main" id="{E2C72D66-3C05-40F4-818E-4CB8631B94FA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26633" t="9514" r="29569" b="27352"/>
          <a:stretch/>
        </p:blipFill>
        <p:spPr>
          <a:xfrm rot="16200000">
            <a:off x="2185505" y="-1998928"/>
            <a:ext cx="697876" cy="5068891"/>
          </a:xfrm>
          <a:prstGeom prst="rect">
            <a:avLst/>
          </a:prstGeom>
        </p:spPr>
      </p:pic>
      <p:sp>
        <p:nvSpPr>
          <p:cNvPr id="112" name="Rectángulo: esquinas redondeadas 111">
            <a:extLst>
              <a:ext uri="{FF2B5EF4-FFF2-40B4-BE49-F238E27FC236}">
                <a16:creationId xmlns:a16="http://schemas.microsoft.com/office/drawing/2014/main" id="{E115D612-3661-42A9-A486-91A7B88EA55F}"/>
              </a:ext>
            </a:extLst>
          </p:cNvPr>
          <p:cNvSpPr/>
          <p:nvPr/>
        </p:nvSpPr>
        <p:spPr>
          <a:xfrm>
            <a:off x="440504" y="6367648"/>
            <a:ext cx="4290148" cy="890633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110" name="Rectángulo: esquinas redondeadas 109">
            <a:extLst>
              <a:ext uri="{FF2B5EF4-FFF2-40B4-BE49-F238E27FC236}">
                <a16:creationId xmlns:a16="http://schemas.microsoft.com/office/drawing/2014/main" id="{9B78243E-FF09-471B-A928-593DCFE6BCF1}"/>
              </a:ext>
            </a:extLst>
          </p:cNvPr>
          <p:cNvSpPr/>
          <p:nvPr/>
        </p:nvSpPr>
        <p:spPr>
          <a:xfrm>
            <a:off x="440505" y="3776826"/>
            <a:ext cx="4290148" cy="1439386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84" name="Rectángulo: esquinas redondeadas 83">
            <a:extLst>
              <a:ext uri="{FF2B5EF4-FFF2-40B4-BE49-F238E27FC236}">
                <a16:creationId xmlns:a16="http://schemas.microsoft.com/office/drawing/2014/main" id="{AD7414DD-8DE6-45B8-8112-9BDDF0B186AF}"/>
              </a:ext>
            </a:extLst>
          </p:cNvPr>
          <p:cNvSpPr/>
          <p:nvPr/>
        </p:nvSpPr>
        <p:spPr>
          <a:xfrm>
            <a:off x="420001" y="1536627"/>
            <a:ext cx="4310651" cy="697874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2" name="Rectángulo: esquinas redondeadas 1">
            <a:extLst>
              <a:ext uri="{FF2B5EF4-FFF2-40B4-BE49-F238E27FC236}">
                <a16:creationId xmlns:a16="http://schemas.microsoft.com/office/drawing/2014/main" id="{99FF4510-806D-4AC7-8D73-69B355A697B8}"/>
              </a:ext>
            </a:extLst>
          </p:cNvPr>
          <p:cNvSpPr/>
          <p:nvPr/>
        </p:nvSpPr>
        <p:spPr>
          <a:xfrm>
            <a:off x="1308997" y="1142665"/>
            <a:ext cx="1021080" cy="217998"/>
          </a:xfrm>
          <a:prstGeom prst="roundRect">
            <a:avLst>
              <a:gd name="adj" fmla="val 0"/>
            </a:avLst>
          </a:prstGeom>
          <a:noFill/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4" name="Rectángulo 3">
            <a:extLst>
              <a:ext uri="{FF2B5EF4-FFF2-40B4-BE49-F238E27FC236}">
                <a16:creationId xmlns:a16="http://schemas.microsoft.com/office/drawing/2014/main" id="{2AFB77A1-E7B9-4F47-9144-3CC7BDF7EE3D}"/>
              </a:ext>
            </a:extLst>
          </p:cNvPr>
          <p:cNvSpPr/>
          <p:nvPr/>
        </p:nvSpPr>
        <p:spPr>
          <a:xfrm>
            <a:off x="440504" y="1056234"/>
            <a:ext cx="1021080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N.º Pedido</a:t>
            </a:r>
            <a:endParaRPr lang="es-CL" dirty="0">
              <a:effectLst/>
              <a:latin typeface="Akazan Lt" panose="02000506020000020003" pitchFamily="2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5" name="Rectángulo: esquinas redondeadas 4">
            <a:extLst>
              <a:ext uri="{FF2B5EF4-FFF2-40B4-BE49-F238E27FC236}">
                <a16:creationId xmlns:a16="http://schemas.microsoft.com/office/drawing/2014/main" id="{2842A9BB-0E44-4F1E-97DD-EF7322732B51}"/>
              </a:ext>
            </a:extLst>
          </p:cNvPr>
          <p:cNvSpPr/>
          <p:nvPr/>
        </p:nvSpPr>
        <p:spPr>
          <a:xfrm>
            <a:off x="3675604" y="1142059"/>
            <a:ext cx="1021080" cy="217998"/>
          </a:xfrm>
          <a:prstGeom prst="roundRect">
            <a:avLst>
              <a:gd name="adj" fmla="val 0"/>
            </a:avLst>
          </a:prstGeom>
          <a:noFill/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6" name="Rectángulo 5">
            <a:extLst>
              <a:ext uri="{FF2B5EF4-FFF2-40B4-BE49-F238E27FC236}">
                <a16:creationId xmlns:a16="http://schemas.microsoft.com/office/drawing/2014/main" id="{7F3D37A6-278E-4B2C-8776-6E7C1A84784E}"/>
              </a:ext>
            </a:extLst>
          </p:cNvPr>
          <p:cNvSpPr/>
          <p:nvPr/>
        </p:nvSpPr>
        <p:spPr>
          <a:xfrm>
            <a:off x="3079506" y="1063864"/>
            <a:ext cx="1021080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Fecha</a:t>
            </a:r>
          </a:p>
        </p:txBody>
      </p:sp>
      <p:grpSp>
        <p:nvGrpSpPr>
          <p:cNvPr id="17" name="Grupo 16">
            <a:extLst>
              <a:ext uri="{FF2B5EF4-FFF2-40B4-BE49-F238E27FC236}">
                <a16:creationId xmlns:a16="http://schemas.microsoft.com/office/drawing/2014/main" id="{A1221EF0-FDFE-48C3-A647-6370BEFC3A9F}"/>
              </a:ext>
            </a:extLst>
          </p:cNvPr>
          <p:cNvGrpSpPr/>
          <p:nvPr/>
        </p:nvGrpSpPr>
        <p:grpSpPr>
          <a:xfrm>
            <a:off x="428996" y="1535416"/>
            <a:ext cx="4190338" cy="715275"/>
            <a:chOff x="461175" y="1120552"/>
            <a:chExt cx="4190338" cy="715275"/>
          </a:xfrm>
        </p:grpSpPr>
        <p:sp>
          <p:nvSpPr>
            <p:cNvPr id="8" name="Rectángulo 7">
              <a:extLst>
                <a:ext uri="{FF2B5EF4-FFF2-40B4-BE49-F238E27FC236}">
                  <a16:creationId xmlns:a16="http://schemas.microsoft.com/office/drawing/2014/main" id="{9A52EE84-0DE8-4F26-AD5E-3CE20593F425}"/>
                </a:ext>
              </a:extLst>
            </p:cNvPr>
            <p:cNvSpPr/>
            <p:nvPr/>
          </p:nvSpPr>
          <p:spPr>
            <a:xfrm>
              <a:off x="477077" y="1120552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Cliente: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" name="Rectángulo 8">
              <a:extLst>
                <a:ext uri="{FF2B5EF4-FFF2-40B4-BE49-F238E27FC236}">
                  <a16:creationId xmlns:a16="http://schemas.microsoft.com/office/drawing/2014/main" id="{0293D1B7-439B-4947-A5F0-41627F3784A1}"/>
                </a:ext>
              </a:extLst>
            </p:cNvPr>
            <p:cNvSpPr/>
            <p:nvPr/>
          </p:nvSpPr>
          <p:spPr>
            <a:xfrm>
              <a:off x="461175" y="1452518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Teléfono: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10" name="Rectángulo 9">
              <a:extLst>
                <a:ext uri="{FF2B5EF4-FFF2-40B4-BE49-F238E27FC236}">
                  <a16:creationId xmlns:a16="http://schemas.microsoft.com/office/drawing/2014/main" id="{18CEE0AE-BC72-4F64-89A2-783C42213717}"/>
                </a:ext>
              </a:extLst>
            </p:cNvPr>
            <p:cNvSpPr/>
            <p:nvPr/>
          </p:nvSpPr>
          <p:spPr>
            <a:xfrm>
              <a:off x="2542395" y="1460468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Celular: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12" name="Conector recto 11">
              <a:extLst>
                <a:ext uri="{FF2B5EF4-FFF2-40B4-BE49-F238E27FC236}">
                  <a16:creationId xmlns:a16="http://schemas.microsoft.com/office/drawing/2014/main" id="{44FD2E21-B38E-48E6-8AF0-3E3DE6E69487}"/>
                </a:ext>
              </a:extLst>
            </p:cNvPr>
            <p:cNvCxnSpPr/>
            <p:nvPr/>
          </p:nvCxnSpPr>
          <p:spPr>
            <a:xfrm>
              <a:off x="1089328" y="1380954"/>
              <a:ext cx="3562185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Conector recto 12">
              <a:extLst>
                <a:ext uri="{FF2B5EF4-FFF2-40B4-BE49-F238E27FC236}">
                  <a16:creationId xmlns:a16="http://schemas.microsoft.com/office/drawing/2014/main" id="{FF0615F5-297B-42CC-9227-B689F664423A}"/>
                </a:ext>
              </a:extLst>
            </p:cNvPr>
            <p:cNvCxnSpPr>
              <a:cxnSpLocks/>
            </p:cNvCxnSpPr>
            <p:nvPr/>
          </p:nvCxnSpPr>
          <p:spPr>
            <a:xfrm>
              <a:off x="1194019" y="1700333"/>
              <a:ext cx="1348376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" name="Conector recto 14">
              <a:extLst>
                <a:ext uri="{FF2B5EF4-FFF2-40B4-BE49-F238E27FC236}">
                  <a16:creationId xmlns:a16="http://schemas.microsoft.com/office/drawing/2014/main" id="{BD48C7B8-5CAC-4F82-9216-C8AB344C1EF2}"/>
                </a:ext>
              </a:extLst>
            </p:cNvPr>
            <p:cNvCxnSpPr>
              <a:cxnSpLocks/>
            </p:cNvCxnSpPr>
            <p:nvPr/>
          </p:nvCxnSpPr>
          <p:spPr>
            <a:xfrm>
              <a:off x="3228230" y="1700333"/>
              <a:ext cx="1423283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7" name="Grupo 26">
            <a:extLst>
              <a:ext uri="{FF2B5EF4-FFF2-40B4-BE49-F238E27FC236}">
                <a16:creationId xmlns:a16="http://schemas.microsoft.com/office/drawing/2014/main" id="{D011FB4B-7475-4BE9-A358-6DA41A8D12AD}"/>
              </a:ext>
            </a:extLst>
          </p:cNvPr>
          <p:cNvGrpSpPr/>
          <p:nvPr/>
        </p:nvGrpSpPr>
        <p:grpSpPr>
          <a:xfrm>
            <a:off x="899417" y="2332501"/>
            <a:ext cx="3359980" cy="319046"/>
            <a:chOff x="864702" y="1908569"/>
            <a:chExt cx="3359980" cy="319046"/>
          </a:xfrm>
        </p:grpSpPr>
        <p:sp>
          <p:nvSpPr>
            <p:cNvPr id="19" name="Rectángulo: esquinas redondeadas 18">
              <a:extLst>
                <a:ext uri="{FF2B5EF4-FFF2-40B4-BE49-F238E27FC236}">
                  <a16:creationId xmlns:a16="http://schemas.microsoft.com/office/drawing/2014/main" id="{90C1F828-0023-4BD0-AE55-1A1D3BABD5CA}"/>
                </a:ext>
              </a:extLst>
            </p:cNvPr>
            <p:cNvSpPr/>
            <p:nvPr/>
          </p:nvSpPr>
          <p:spPr>
            <a:xfrm>
              <a:off x="888509" y="1931042"/>
              <a:ext cx="3336173" cy="267576"/>
            </a:xfrm>
            <a:prstGeom prst="roundRect">
              <a:avLst>
                <a:gd name="adj" fmla="val 3808"/>
              </a:avLst>
            </a:prstGeom>
            <a:solidFill>
              <a:srgbClr val="E5EBF7"/>
            </a:solidFill>
            <a:ln w="6350"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20" name="Rectángulo 19">
              <a:extLst>
                <a:ext uri="{FF2B5EF4-FFF2-40B4-BE49-F238E27FC236}">
                  <a16:creationId xmlns:a16="http://schemas.microsoft.com/office/drawing/2014/main" id="{56986F0A-658A-4DCF-8EF6-0F185C7C5060}"/>
                </a:ext>
              </a:extLst>
            </p:cNvPr>
            <p:cNvSpPr/>
            <p:nvPr/>
          </p:nvSpPr>
          <p:spPr>
            <a:xfrm>
              <a:off x="864702" y="1910995"/>
              <a:ext cx="140708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Tipo de Servicio: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21" name="Rectángulo 20">
              <a:extLst>
                <a:ext uri="{FF2B5EF4-FFF2-40B4-BE49-F238E27FC236}">
                  <a16:creationId xmlns:a16="http://schemas.microsoft.com/office/drawing/2014/main" id="{6492D76D-BD6D-4616-9DE0-599FC92A6658}"/>
                </a:ext>
              </a:extLst>
            </p:cNvPr>
            <p:cNvSpPr/>
            <p:nvPr/>
          </p:nvSpPr>
          <p:spPr>
            <a:xfrm>
              <a:off x="1993616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2" name="Rectángulo 21">
              <a:extLst>
                <a:ext uri="{FF2B5EF4-FFF2-40B4-BE49-F238E27FC236}">
                  <a16:creationId xmlns:a16="http://schemas.microsoft.com/office/drawing/2014/main" id="{BE82BD38-E445-4696-A0AB-597A418C5665}"/>
                </a:ext>
              </a:extLst>
            </p:cNvPr>
            <p:cNvSpPr/>
            <p:nvPr/>
          </p:nvSpPr>
          <p:spPr>
            <a:xfrm>
              <a:off x="2072635" y="1908569"/>
              <a:ext cx="654616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Costura</a:t>
              </a:r>
            </a:p>
          </p:txBody>
        </p:sp>
        <p:sp>
          <p:nvSpPr>
            <p:cNvPr id="23" name="Rectángulo 22">
              <a:extLst>
                <a:ext uri="{FF2B5EF4-FFF2-40B4-BE49-F238E27FC236}">
                  <a16:creationId xmlns:a16="http://schemas.microsoft.com/office/drawing/2014/main" id="{68F4B250-3831-418F-BFC4-D431DBC2CA70}"/>
                </a:ext>
              </a:extLst>
            </p:cNvPr>
            <p:cNvSpPr/>
            <p:nvPr/>
          </p:nvSpPr>
          <p:spPr>
            <a:xfrm>
              <a:off x="2660329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4" name="Rectángulo 23">
              <a:extLst>
                <a:ext uri="{FF2B5EF4-FFF2-40B4-BE49-F238E27FC236}">
                  <a16:creationId xmlns:a16="http://schemas.microsoft.com/office/drawing/2014/main" id="{4AA89D6B-DBBA-402D-AEBE-71E144A67F00}"/>
                </a:ext>
              </a:extLst>
            </p:cNvPr>
            <p:cNvSpPr/>
            <p:nvPr/>
          </p:nvSpPr>
          <p:spPr>
            <a:xfrm>
              <a:off x="2750460" y="1915094"/>
              <a:ext cx="81676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Confección</a:t>
              </a:r>
            </a:p>
          </p:txBody>
        </p:sp>
        <p:sp>
          <p:nvSpPr>
            <p:cNvPr id="25" name="Rectángulo 24">
              <a:extLst>
                <a:ext uri="{FF2B5EF4-FFF2-40B4-BE49-F238E27FC236}">
                  <a16:creationId xmlns:a16="http://schemas.microsoft.com/office/drawing/2014/main" id="{E35C0224-B0B5-4F53-8A83-F99AB3741D53}"/>
                </a:ext>
              </a:extLst>
            </p:cNvPr>
            <p:cNvSpPr/>
            <p:nvPr/>
          </p:nvSpPr>
          <p:spPr>
            <a:xfrm>
              <a:off x="3522045" y="2000787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6" name="Rectángulo 25">
              <a:extLst>
                <a:ext uri="{FF2B5EF4-FFF2-40B4-BE49-F238E27FC236}">
                  <a16:creationId xmlns:a16="http://schemas.microsoft.com/office/drawing/2014/main" id="{6D0BC1E9-E235-4F61-AC23-ACA0B4CF88CA}"/>
                </a:ext>
              </a:extLst>
            </p:cNvPr>
            <p:cNvSpPr/>
            <p:nvPr/>
          </p:nvSpPr>
          <p:spPr>
            <a:xfrm>
              <a:off x="3612029" y="1915094"/>
              <a:ext cx="552402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Otros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sp>
        <p:nvSpPr>
          <p:cNvPr id="28" name="Rectángulo 27">
            <a:extLst>
              <a:ext uri="{FF2B5EF4-FFF2-40B4-BE49-F238E27FC236}">
                <a16:creationId xmlns:a16="http://schemas.microsoft.com/office/drawing/2014/main" id="{68588BD4-AE96-4CF9-9C4B-24A6D79FE99D}"/>
              </a:ext>
            </a:extLst>
          </p:cNvPr>
          <p:cNvSpPr/>
          <p:nvPr/>
        </p:nvSpPr>
        <p:spPr>
          <a:xfrm>
            <a:off x="354701" y="2633649"/>
            <a:ext cx="2183733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Descripción del Servicio:</a:t>
            </a:r>
            <a:endParaRPr lang="es-CL" dirty="0">
              <a:effectLst/>
              <a:latin typeface="Akazan Lt" panose="02000506020000020003" pitchFamily="2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pic>
        <p:nvPicPr>
          <p:cNvPr id="30" name="Imagen 29">
            <a:extLst>
              <a:ext uri="{FF2B5EF4-FFF2-40B4-BE49-F238E27FC236}">
                <a16:creationId xmlns:a16="http://schemas.microsoft.com/office/drawing/2014/main" id="{3E931A31-DC47-4A40-8DA9-8FC83A9306DD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203" t="66278" r="8673" b="23449"/>
          <a:stretch/>
        </p:blipFill>
        <p:spPr>
          <a:xfrm>
            <a:off x="440505" y="2944813"/>
            <a:ext cx="4301657" cy="738769"/>
          </a:xfrm>
          <a:prstGeom prst="rect">
            <a:avLst/>
          </a:prstGeom>
        </p:spPr>
      </p:pic>
      <p:grpSp>
        <p:nvGrpSpPr>
          <p:cNvPr id="76" name="Grupo 75">
            <a:extLst>
              <a:ext uri="{FF2B5EF4-FFF2-40B4-BE49-F238E27FC236}">
                <a16:creationId xmlns:a16="http://schemas.microsoft.com/office/drawing/2014/main" id="{EBD2F4EC-A8BF-4680-A871-AD5F1ACFA33A}"/>
              </a:ext>
            </a:extLst>
          </p:cNvPr>
          <p:cNvGrpSpPr/>
          <p:nvPr/>
        </p:nvGrpSpPr>
        <p:grpSpPr>
          <a:xfrm>
            <a:off x="513147" y="3825721"/>
            <a:ext cx="4187950" cy="1277269"/>
            <a:chOff x="425691" y="4023521"/>
            <a:chExt cx="4187950" cy="1277269"/>
          </a:xfrm>
        </p:grpSpPr>
        <p:sp>
          <p:nvSpPr>
            <p:cNvPr id="39" name="Rectángulo 38">
              <a:extLst>
                <a:ext uri="{FF2B5EF4-FFF2-40B4-BE49-F238E27FC236}">
                  <a16:creationId xmlns:a16="http://schemas.microsoft.com/office/drawing/2014/main" id="{02E4A93C-8F9C-4884-B2B6-80528735D3E3}"/>
                </a:ext>
              </a:extLst>
            </p:cNvPr>
            <p:cNvSpPr/>
            <p:nvPr/>
          </p:nvSpPr>
          <p:spPr>
            <a:xfrm>
              <a:off x="425691" y="4023521"/>
              <a:ext cx="118105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Ficha de Medidas</a:t>
              </a:r>
            </a:p>
          </p:txBody>
        </p:sp>
        <p:sp>
          <p:nvSpPr>
            <p:cNvPr id="41" name="Rectángulo 40">
              <a:extLst>
                <a:ext uri="{FF2B5EF4-FFF2-40B4-BE49-F238E27FC236}">
                  <a16:creationId xmlns:a16="http://schemas.microsoft.com/office/drawing/2014/main" id="{92B9E128-7B4C-45E7-9BA8-B9EA85687B92}"/>
                </a:ext>
              </a:extLst>
            </p:cNvPr>
            <p:cNvSpPr/>
            <p:nvPr/>
          </p:nvSpPr>
          <p:spPr>
            <a:xfrm>
              <a:off x="754528" y="4254831"/>
              <a:ext cx="66475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H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ombros</a:t>
              </a:r>
            </a:p>
          </p:txBody>
        </p:sp>
        <p:grpSp>
          <p:nvGrpSpPr>
            <p:cNvPr id="53" name="Grupo 52">
              <a:extLst>
                <a:ext uri="{FF2B5EF4-FFF2-40B4-BE49-F238E27FC236}">
                  <a16:creationId xmlns:a16="http://schemas.microsoft.com/office/drawing/2014/main" id="{F280F20A-CEEA-4B75-946C-268CF551042A}"/>
                </a:ext>
              </a:extLst>
            </p:cNvPr>
            <p:cNvGrpSpPr/>
            <p:nvPr/>
          </p:nvGrpSpPr>
          <p:grpSpPr>
            <a:xfrm>
              <a:off x="499785" y="4324233"/>
              <a:ext cx="319496" cy="903494"/>
              <a:chOff x="499785" y="4324233"/>
              <a:chExt cx="319496" cy="903494"/>
            </a:xfrm>
          </p:grpSpPr>
          <p:sp>
            <p:nvSpPr>
              <p:cNvPr id="40" name="Rectángulo 39">
                <a:extLst>
                  <a:ext uri="{FF2B5EF4-FFF2-40B4-BE49-F238E27FC236}">
                    <a16:creationId xmlns:a16="http://schemas.microsoft.com/office/drawing/2014/main" id="{E47B04F6-4E0C-443A-9D7F-51CC3A6E8167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 dirty="0"/>
              </a:p>
            </p:txBody>
          </p:sp>
          <p:sp>
            <p:nvSpPr>
              <p:cNvPr id="42" name="Rectángulo 41">
                <a:extLst>
                  <a:ext uri="{FF2B5EF4-FFF2-40B4-BE49-F238E27FC236}">
                    <a16:creationId xmlns:a16="http://schemas.microsoft.com/office/drawing/2014/main" id="{E0D8D7D1-E8A9-477D-BB59-7D4037A10AD8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3" name="Rectángulo 42">
                <a:extLst>
                  <a:ext uri="{FF2B5EF4-FFF2-40B4-BE49-F238E27FC236}">
                    <a16:creationId xmlns:a16="http://schemas.microsoft.com/office/drawing/2014/main" id="{F11EEA12-BB2F-4295-96AC-15AABB2EB594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4" name="Rectángulo 43">
                <a:extLst>
                  <a:ext uri="{FF2B5EF4-FFF2-40B4-BE49-F238E27FC236}">
                    <a16:creationId xmlns:a16="http://schemas.microsoft.com/office/drawing/2014/main" id="{4CA8619C-54F1-4E1B-8AD0-2AB97850AF39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5" name="Rectángulo 44">
                <a:extLst>
                  <a:ext uri="{FF2B5EF4-FFF2-40B4-BE49-F238E27FC236}">
                    <a16:creationId xmlns:a16="http://schemas.microsoft.com/office/drawing/2014/main" id="{A892E23F-412E-4C2B-BF07-19DEFB875F6D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48" name="Rectángulo 47">
              <a:extLst>
                <a:ext uri="{FF2B5EF4-FFF2-40B4-BE49-F238E27FC236}">
                  <a16:creationId xmlns:a16="http://schemas.microsoft.com/office/drawing/2014/main" id="{F61B7A8A-9FD8-4CD0-98C1-D19A7D442815}"/>
                </a:ext>
              </a:extLst>
            </p:cNvPr>
            <p:cNvSpPr/>
            <p:nvPr/>
          </p:nvSpPr>
          <p:spPr>
            <a:xfrm>
              <a:off x="754528" y="4446790"/>
              <a:ext cx="66475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Busto</a:t>
              </a:r>
            </a:p>
          </p:txBody>
        </p:sp>
        <p:sp>
          <p:nvSpPr>
            <p:cNvPr id="49" name="Rectángulo 48">
              <a:extLst>
                <a:ext uri="{FF2B5EF4-FFF2-40B4-BE49-F238E27FC236}">
                  <a16:creationId xmlns:a16="http://schemas.microsoft.com/office/drawing/2014/main" id="{CB2C72A1-AB47-4A03-B163-24BB2C1F201C}"/>
                </a:ext>
              </a:extLst>
            </p:cNvPr>
            <p:cNvSpPr/>
            <p:nvPr/>
          </p:nvSpPr>
          <p:spPr>
            <a:xfrm>
              <a:off x="754528" y="4627222"/>
              <a:ext cx="934027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Larg</a:t>
              </a: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 Espalda</a:t>
              </a:r>
            </a:p>
          </p:txBody>
        </p:sp>
        <p:sp>
          <p:nvSpPr>
            <p:cNvPr id="50" name="Rectángulo 49">
              <a:extLst>
                <a:ext uri="{FF2B5EF4-FFF2-40B4-BE49-F238E27FC236}">
                  <a16:creationId xmlns:a16="http://schemas.microsoft.com/office/drawing/2014/main" id="{C5BC14CB-F47E-4D58-8F68-DDE41F381913}"/>
                </a:ext>
              </a:extLst>
            </p:cNvPr>
            <p:cNvSpPr/>
            <p:nvPr/>
          </p:nvSpPr>
          <p:spPr>
            <a:xfrm>
              <a:off x="754528" y="4819750"/>
              <a:ext cx="934027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Busto</a:t>
              </a:r>
            </a:p>
          </p:txBody>
        </p:sp>
        <p:sp>
          <p:nvSpPr>
            <p:cNvPr id="52" name="Rectángulo 51">
              <a:extLst>
                <a:ext uri="{FF2B5EF4-FFF2-40B4-BE49-F238E27FC236}">
                  <a16:creationId xmlns:a16="http://schemas.microsoft.com/office/drawing/2014/main" id="{39884370-F146-4FD9-9DE4-63D0F5CF1CFD}"/>
                </a:ext>
              </a:extLst>
            </p:cNvPr>
            <p:cNvSpPr/>
            <p:nvPr/>
          </p:nvSpPr>
          <p:spPr>
            <a:xfrm>
              <a:off x="763644" y="5019073"/>
              <a:ext cx="54205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</a:t>
              </a:r>
            </a:p>
          </p:txBody>
        </p:sp>
        <p:grpSp>
          <p:nvGrpSpPr>
            <p:cNvPr id="54" name="Grupo 53">
              <a:extLst>
                <a:ext uri="{FF2B5EF4-FFF2-40B4-BE49-F238E27FC236}">
                  <a16:creationId xmlns:a16="http://schemas.microsoft.com/office/drawing/2014/main" id="{899D3852-9FE5-4802-ABAC-63F149199D1B}"/>
                </a:ext>
              </a:extLst>
            </p:cNvPr>
            <p:cNvGrpSpPr/>
            <p:nvPr/>
          </p:nvGrpSpPr>
          <p:grpSpPr>
            <a:xfrm>
              <a:off x="1603520" y="4324233"/>
              <a:ext cx="319496" cy="903494"/>
              <a:chOff x="499785" y="4324233"/>
              <a:chExt cx="319496" cy="903494"/>
            </a:xfrm>
          </p:grpSpPr>
          <p:sp>
            <p:nvSpPr>
              <p:cNvPr id="55" name="Rectángulo 54">
                <a:extLst>
                  <a:ext uri="{FF2B5EF4-FFF2-40B4-BE49-F238E27FC236}">
                    <a16:creationId xmlns:a16="http://schemas.microsoft.com/office/drawing/2014/main" id="{B9500116-F8A0-4B60-A41D-DDA61DAD96E1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6" name="Rectángulo 55">
                <a:extLst>
                  <a:ext uri="{FF2B5EF4-FFF2-40B4-BE49-F238E27FC236}">
                    <a16:creationId xmlns:a16="http://schemas.microsoft.com/office/drawing/2014/main" id="{32936542-49CC-49B3-82EB-7BF61A120F45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7" name="Rectángulo 56">
                <a:extLst>
                  <a:ext uri="{FF2B5EF4-FFF2-40B4-BE49-F238E27FC236}">
                    <a16:creationId xmlns:a16="http://schemas.microsoft.com/office/drawing/2014/main" id="{8750774D-2064-4D64-A3A9-4DF20C839018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8" name="Rectángulo 57">
                <a:extLst>
                  <a:ext uri="{FF2B5EF4-FFF2-40B4-BE49-F238E27FC236}">
                    <a16:creationId xmlns:a16="http://schemas.microsoft.com/office/drawing/2014/main" id="{83283F80-022F-44A8-A5C5-F600B41761E0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9" name="Rectángulo 58">
                <a:extLst>
                  <a:ext uri="{FF2B5EF4-FFF2-40B4-BE49-F238E27FC236}">
                    <a16:creationId xmlns:a16="http://schemas.microsoft.com/office/drawing/2014/main" id="{B3B65F57-430F-44F5-B56A-77EC86B78C32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60" name="Rectángulo 59">
              <a:extLst>
                <a:ext uri="{FF2B5EF4-FFF2-40B4-BE49-F238E27FC236}">
                  <a16:creationId xmlns:a16="http://schemas.microsoft.com/office/drawing/2014/main" id="{6466DA8E-C652-4658-9DE6-CC4010FF4254}"/>
                </a:ext>
              </a:extLst>
            </p:cNvPr>
            <p:cNvSpPr/>
            <p:nvPr/>
          </p:nvSpPr>
          <p:spPr>
            <a:xfrm>
              <a:off x="1857045" y="4249221"/>
              <a:ext cx="140225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Frente </a:t>
              </a:r>
            </a:p>
          </p:txBody>
        </p:sp>
        <p:sp>
          <p:nvSpPr>
            <p:cNvPr id="61" name="Rectángulo 60">
              <a:extLst>
                <a:ext uri="{FF2B5EF4-FFF2-40B4-BE49-F238E27FC236}">
                  <a16:creationId xmlns:a16="http://schemas.microsoft.com/office/drawing/2014/main" id="{31371062-0AD6-4B71-A228-5A8B2CD3F31E}"/>
                </a:ext>
              </a:extLst>
            </p:cNvPr>
            <p:cNvSpPr/>
            <p:nvPr/>
          </p:nvSpPr>
          <p:spPr>
            <a:xfrm>
              <a:off x="1857045" y="4448480"/>
              <a:ext cx="1327750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Costado</a:t>
              </a:r>
            </a:p>
          </p:txBody>
        </p:sp>
        <p:sp>
          <p:nvSpPr>
            <p:cNvPr id="62" name="Rectángulo 61">
              <a:extLst>
                <a:ext uri="{FF2B5EF4-FFF2-40B4-BE49-F238E27FC236}">
                  <a16:creationId xmlns:a16="http://schemas.microsoft.com/office/drawing/2014/main" id="{5A4E51EF-8D78-4EC7-9B0F-BE0BEA9BB197}"/>
                </a:ext>
              </a:extLst>
            </p:cNvPr>
            <p:cNvSpPr/>
            <p:nvPr/>
          </p:nvSpPr>
          <p:spPr>
            <a:xfrm>
              <a:off x="1867696" y="4627222"/>
              <a:ext cx="60857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Cadera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63" name="Rectángulo 62">
              <a:extLst>
                <a:ext uri="{FF2B5EF4-FFF2-40B4-BE49-F238E27FC236}">
                  <a16:creationId xmlns:a16="http://schemas.microsoft.com/office/drawing/2014/main" id="{14010947-628E-4464-9589-CBFF26BCD86C}"/>
                </a:ext>
              </a:extLst>
            </p:cNvPr>
            <p:cNvSpPr/>
            <p:nvPr/>
          </p:nvSpPr>
          <p:spPr>
            <a:xfrm>
              <a:off x="1867696" y="4813319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Rodilla</a:t>
              </a:r>
            </a:p>
          </p:txBody>
        </p:sp>
        <p:sp>
          <p:nvSpPr>
            <p:cNvPr id="64" name="Rectángulo 63">
              <a:extLst>
                <a:ext uri="{FF2B5EF4-FFF2-40B4-BE49-F238E27FC236}">
                  <a16:creationId xmlns:a16="http://schemas.microsoft.com/office/drawing/2014/main" id="{B9F5A617-31DA-4B42-AA9F-20464752E28F}"/>
                </a:ext>
              </a:extLst>
            </p:cNvPr>
            <p:cNvSpPr/>
            <p:nvPr/>
          </p:nvSpPr>
          <p:spPr>
            <a:xfrm>
              <a:off x="1862655" y="5016100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Rodilla</a:t>
              </a:r>
            </a:p>
          </p:txBody>
        </p:sp>
        <p:grpSp>
          <p:nvGrpSpPr>
            <p:cNvPr id="65" name="Grupo 64">
              <a:extLst>
                <a:ext uri="{FF2B5EF4-FFF2-40B4-BE49-F238E27FC236}">
                  <a16:creationId xmlns:a16="http://schemas.microsoft.com/office/drawing/2014/main" id="{320CD5EF-93F7-494C-8D7A-6A0B8DEABED7}"/>
                </a:ext>
              </a:extLst>
            </p:cNvPr>
            <p:cNvGrpSpPr/>
            <p:nvPr/>
          </p:nvGrpSpPr>
          <p:grpSpPr>
            <a:xfrm>
              <a:off x="3122565" y="4330398"/>
              <a:ext cx="319496" cy="903494"/>
              <a:chOff x="499785" y="4324233"/>
              <a:chExt cx="319496" cy="903494"/>
            </a:xfrm>
          </p:grpSpPr>
          <p:sp>
            <p:nvSpPr>
              <p:cNvPr id="66" name="Rectángulo 65">
                <a:extLst>
                  <a:ext uri="{FF2B5EF4-FFF2-40B4-BE49-F238E27FC236}">
                    <a16:creationId xmlns:a16="http://schemas.microsoft.com/office/drawing/2014/main" id="{F5AFC7C4-3C8D-4234-9F99-591641CB149C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7" name="Rectángulo 66">
                <a:extLst>
                  <a:ext uri="{FF2B5EF4-FFF2-40B4-BE49-F238E27FC236}">
                    <a16:creationId xmlns:a16="http://schemas.microsoft.com/office/drawing/2014/main" id="{672EC4D9-7968-40EF-8E37-0AB1B0B57B4D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8" name="Rectángulo 67">
                <a:extLst>
                  <a:ext uri="{FF2B5EF4-FFF2-40B4-BE49-F238E27FC236}">
                    <a16:creationId xmlns:a16="http://schemas.microsoft.com/office/drawing/2014/main" id="{79992F34-89A5-437A-A008-60DF00CD58FB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9" name="Rectángulo 68">
                <a:extLst>
                  <a:ext uri="{FF2B5EF4-FFF2-40B4-BE49-F238E27FC236}">
                    <a16:creationId xmlns:a16="http://schemas.microsoft.com/office/drawing/2014/main" id="{5A44A7C8-1EF2-4BA3-A253-805C71A8205A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70" name="Rectángulo 69">
                <a:extLst>
                  <a:ext uri="{FF2B5EF4-FFF2-40B4-BE49-F238E27FC236}">
                    <a16:creationId xmlns:a16="http://schemas.microsoft.com/office/drawing/2014/main" id="{9FCEB1F4-D108-40F4-9C61-46A7811EF12A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71" name="Rectángulo 70">
              <a:extLst>
                <a:ext uri="{FF2B5EF4-FFF2-40B4-BE49-F238E27FC236}">
                  <a16:creationId xmlns:a16="http://schemas.microsoft.com/office/drawing/2014/main" id="{7667203C-F86F-4632-8695-E8C8F777376B}"/>
                </a:ext>
              </a:extLst>
            </p:cNvPr>
            <p:cNvSpPr/>
            <p:nvPr/>
          </p:nvSpPr>
          <p:spPr>
            <a:xfrm>
              <a:off x="3391445" y="4257235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Pantalones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2" name="Rectángulo 71">
              <a:extLst>
                <a:ext uri="{FF2B5EF4-FFF2-40B4-BE49-F238E27FC236}">
                  <a16:creationId xmlns:a16="http://schemas.microsoft.com/office/drawing/2014/main" id="{58BFB19A-50EB-45F1-A3CE-85D479F6FF63}"/>
                </a:ext>
              </a:extLst>
            </p:cNvPr>
            <p:cNvSpPr/>
            <p:nvPr/>
          </p:nvSpPr>
          <p:spPr>
            <a:xfrm>
              <a:off x="3392643" y="4443247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Falda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3" name="Rectángulo 72">
              <a:extLst>
                <a:ext uri="{FF2B5EF4-FFF2-40B4-BE49-F238E27FC236}">
                  <a16:creationId xmlns:a16="http://schemas.microsoft.com/office/drawing/2014/main" id="{1D61C0AB-6E23-4955-B604-F5425931A240}"/>
                </a:ext>
              </a:extLst>
            </p:cNvPr>
            <p:cNvSpPr/>
            <p:nvPr/>
          </p:nvSpPr>
          <p:spPr>
            <a:xfrm>
              <a:off x="3388231" y="4632248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Brazos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4" name="Rectángulo 73">
              <a:extLst>
                <a:ext uri="{FF2B5EF4-FFF2-40B4-BE49-F238E27FC236}">
                  <a16:creationId xmlns:a16="http://schemas.microsoft.com/office/drawing/2014/main" id="{82FFD66E-2E43-472B-9751-82F25D60E63F}"/>
                </a:ext>
              </a:extLst>
            </p:cNvPr>
            <p:cNvSpPr/>
            <p:nvPr/>
          </p:nvSpPr>
          <p:spPr>
            <a:xfrm>
              <a:off x="3391445" y="4824776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Brazos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5" name="Rectángulo 74">
              <a:extLst>
                <a:ext uri="{FF2B5EF4-FFF2-40B4-BE49-F238E27FC236}">
                  <a16:creationId xmlns:a16="http://schemas.microsoft.com/office/drawing/2014/main" id="{567DC8AA-44AB-4858-80A5-59093DB9B205}"/>
                </a:ext>
              </a:extLst>
            </p:cNvPr>
            <p:cNvSpPr/>
            <p:nvPr/>
          </p:nvSpPr>
          <p:spPr>
            <a:xfrm>
              <a:off x="3392014" y="5019687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Puños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77" name="Grupo 76">
            <a:extLst>
              <a:ext uri="{FF2B5EF4-FFF2-40B4-BE49-F238E27FC236}">
                <a16:creationId xmlns:a16="http://schemas.microsoft.com/office/drawing/2014/main" id="{E1C409F8-653D-4D9B-BD5A-C6F51AAA093A}"/>
              </a:ext>
            </a:extLst>
          </p:cNvPr>
          <p:cNvGrpSpPr/>
          <p:nvPr/>
        </p:nvGrpSpPr>
        <p:grpSpPr>
          <a:xfrm>
            <a:off x="827247" y="5284367"/>
            <a:ext cx="3869438" cy="314947"/>
            <a:chOff x="846774" y="1908569"/>
            <a:chExt cx="3869438" cy="314947"/>
          </a:xfrm>
        </p:grpSpPr>
        <p:sp>
          <p:nvSpPr>
            <p:cNvPr id="78" name="Rectángulo: esquinas redondeadas 77">
              <a:extLst>
                <a:ext uri="{FF2B5EF4-FFF2-40B4-BE49-F238E27FC236}">
                  <a16:creationId xmlns:a16="http://schemas.microsoft.com/office/drawing/2014/main" id="{2060D2E5-A165-4593-B293-BEB07BBA723F}"/>
                </a:ext>
              </a:extLst>
            </p:cNvPr>
            <p:cNvSpPr/>
            <p:nvPr/>
          </p:nvSpPr>
          <p:spPr>
            <a:xfrm>
              <a:off x="888509" y="1931042"/>
              <a:ext cx="3548063" cy="267576"/>
            </a:xfrm>
            <a:prstGeom prst="roundRect">
              <a:avLst>
                <a:gd name="adj" fmla="val 3808"/>
              </a:avLst>
            </a:prstGeom>
            <a:solidFill>
              <a:srgbClr val="E5EBF7"/>
            </a:solidFill>
            <a:ln w="6350"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79" name="Rectángulo 78">
              <a:extLst>
                <a:ext uri="{FF2B5EF4-FFF2-40B4-BE49-F238E27FC236}">
                  <a16:creationId xmlns:a16="http://schemas.microsoft.com/office/drawing/2014/main" id="{E7877A37-7626-4D32-BC91-E7815A0457B0}"/>
                </a:ext>
              </a:extLst>
            </p:cNvPr>
            <p:cNvSpPr/>
            <p:nvPr/>
          </p:nvSpPr>
          <p:spPr>
            <a:xfrm>
              <a:off x="846774" y="1910995"/>
              <a:ext cx="140708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Material Utilizado</a:t>
              </a:r>
            </a:p>
          </p:txBody>
        </p:sp>
        <p:sp>
          <p:nvSpPr>
            <p:cNvPr id="80" name="Rectángulo 79">
              <a:extLst>
                <a:ext uri="{FF2B5EF4-FFF2-40B4-BE49-F238E27FC236}">
                  <a16:creationId xmlns:a16="http://schemas.microsoft.com/office/drawing/2014/main" id="{EED52FFC-D234-4972-9362-CCA8BD8E1E1D}"/>
                </a:ext>
              </a:extLst>
            </p:cNvPr>
            <p:cNvSpPr/>
            <p:nvPr/>
          </p:nvSpPr>
          <p:spPr>
            <a:xfrm>
              <a:off x="1951784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81" name="Rectángulo 80">
              <a:extLst>
                <a:ext uri="{FF2B5EF4-FFF2-40B4-BE49-F238E27FC236}">
                  <a16:creationId xmlns:a16="http://schemas.microsoft.com/office/drawing/2014/main" id="{810D7B33-A378-48EE-81DB-D80ABF08CAFF}"/>
                </a:ext>
              </a:extLst>
            </p:cNvPr>
            <p:cNvSpPr/>
            <p:nvPr/>
          </p:nvSpPr>
          <p:spPr>
            <a:xfrm>
              <a:off x="2018850" y="1908569"/>
              <a:ext cx="1230415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Traído por cliente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82" name="Rectángulo 81">
              <a:extLst>
                <a:ext uri="{FF2B5EF4-FFF2-40B4-BE49-F238E27FC236}">
                  <a16:creationId xmlns:a16="http://schemas.microsoft.com/office/drawing/2014/main" id="{C6BA340D-8998-4AB9-89C7-B008C984CE74}"/>
                </a:ext>
              </a:extLst>
            </p:cNvPr>
            <p:cNvSpPr/>
            <p:nvPr/>
          </p:nvSpPr>
          <p:spPr>
            <a:xfrm>
              <a:off x="3114635" y="2000787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85" name="Rectángulo 84">
              <a:extLst>
                <a:ext uri="{FF2B5EF4-FFF2-40B4-BE49-F238E27FC236}">
                  <a16:creationId xmlns:a16="http://schemas.microsoft.com/office/drawing/2014/main" id="{E804BDC5-B8E3-4BEE-B9A1-7A7F9FE1772F}"/>
                </a:ext>
              </a:extLst>
            </p:cNvPr>
            <p:cNvSpPr/>
            <p:nvPr/>
          </p:nvSpPr>
          <p:spPr>
            <a:xfrm>
              <a:off x="3194974" y="1908569"/>
              <a:ext cx="152123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Comprado por uno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pic>
        <p:nvPicPr>
          <p:cNvPr id="86" name="Imagen 85">
            <a:extLst>
              <a:ext uri="{FF2B5EF4-FFF2-40B4-BE49-F238E27FC236}">
                <a16:creationId xmlns:a16="http://schemas.microsoft.com/office/drawing/2014/main" id="{5E40D706-1789-41B8-8B26-B918DFB9E15B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203" t="66278" r="8673" b="23356"/>
          <a:stretch/>
        </p:blipFill>
        <p:spPr>
          <a:xfrm>
            <a:off x="420002" y="5572807"/>
            <a:ext cx="4301657" cy="745544"/>
          </a:xfrm>
          <a:prstGeom prst="rect">
            <a:avLst/>
          </a:prstGeom>
        </p:spPr>
      </p:pic>
      <p:grpSp>
        <p:nvGrpSpPr>
          <p:cNvPr id="99" name="Grupo 98">
            <a:extLst>
              <a:ext uri="{FF2B5EF4-FFF2-40B4-BE49-F238E27FC236}">
                <a16:creationId xmlns:a16="http://schemas.microsoft.com/office/drawing/2014/main" id="{A495B0AB-2D8A-4029-A820-29583E476264}"/>
              </a:ext>
            </a:extLst>
          </p:cNvPr>
          <p:cNvGrpSpPr/>
          <p:nvPr/>
        </p:nvGrpSpPr>
        <p:grpSpPr>
          <a:xfrm>
            <a:off x="513886" y="6402346"/>
            <a:ext cx="4328637" cy="751470"/>
            <a:chOff x="507023" y="6357999"/>
            <a:chExt cx="4328637" cy="751470"/>
          </a:xfrm>
        </p:grpSpPr>
        <p:sp>
          <p:nvSpPr>
            <p:cNvPr id="88" name="Rectángulo 87">
              <a:extLst>
                <a:ext uri="{FF2B5EF4-FFF2-40B4-BE49-F238E27FC236}">
                  <a16:creationId xmlns:a16="http://schemas.microsoft.com/office/drawing/2014/main" id="{CABB359B-7FAA-4851-BFBB-C7E16CD1F9CA}"/>
                </a:ext>
              </a:extLst>
            </p:cNvPr>
            <p:cNvSpPr/>
            <p:nvPr/>
          </p:nvSpPr>
          <p:spPr>
            <a:xfrm>
              <a:off x="507023" y="6357999"/>
              <a:ext cx="1590222" cy="34394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6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Formas de Pago</a:t>
              </a:r>
              <a:endParaRPr lang="es-CL" sz="16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89" name="Rectángulo 88">
              <a:extLst>
                <a:ext uri="{FF2B5EF4-FFF2-40B4-BE49-F238E27FC236}">
                  <a16:creationId xmlns:a16="http://schemas.microsoft.com/office/drawing/2014/main" id="{5C3FB13F-67AB-4E67-B8DB-16F6AEF462D6}"/>
                </a:ext>
              </a:extLst>
            </p:cNvPr>
            <p:cNvSpPr/>
            <p:nvPr/>
          </p:nvSpPr>
          <p:spPr>
            <a:xfrm>
              <a:off x="508665" y="6755574"/>
              <a:ext cx="118105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Total a Pagar: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90" name="Conector recto 89">
              <a:extLst>
                <a:ext uri="{FF2B5EF4-FFF2-40B4-BE49-F238E27FC236}">
                  <a16:creationId xmlns:a16="http://schemas.microsoft.com/office/drawing/2014/main" id="{E991F5D5-602F-41C6-A05E-4F641BA735F5}"/>
                </a:ext>
              </a:extLst>
            </p:cNvPr>
            <p:cNvCxnSpPr>
              <a:cxnSpLocks/>
            </p:cNvCxnSpPr>
            <p:nvPr/>
          </p:nvCxnSpPr>
          <p:spPr>
            <a:xfrm>
              <a:off x="1405339" y="6956676"/>
              <a:ext cx="1125661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3" name="Rectángulo 92">
              <a:extLst>
                <a:ext uri="{FF2B5EF4-FFF2-40B4-BE49-F238E27FC236}">
                  <a16:creationId xmlns:a16="http://schemas.microsoft.com/office/drawing/2014/main" id="{6EBF0BAA-1830-4082-9014-C97DF0F57357}"/>
                </a:ext>
              </a:extLst>
            </p:cNvPr>
            <p:cNvSpPr/>
            <p:nvPr/>
          </p:nvSpPr>
          <p:spPr>
            <a:xfrm>
              <a:off x="2618328" y="6480608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94" name="Rectángulo 93">
              <a:extLst>
                <a:ext uri="{FF2B5EF4-FFF2-40B4-BE49-F238E27FC236}">
                  <a16:creationId xmlns:a16="http://schemas.microsoft.com/office/drawing/2014/main" id="{6B27A875-5C49-4CE4-884A-53A0A9CD71C2}"/>
                </a:ext>
              </a:extLst>
            </p:cNvPr>
            <p:cNvSpPr/>
            <p:nvPr/>
          </p:nvSpPr>
          <p:spPr>
            <a:xfrm>
              <a:off x="2698547" y="6392360"/>
              <a:ext cx="213711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50% Adel</a:t>
              </a: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anto / 50% Entrega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5" name="Rectángulo 94">
              <a:extLst>
                <a:ext uri="{FF2B5EF4-FFF2-40B4-BE49-F238E27FC236}">
                  <a16:creationId xmlns:a16="http://schemas.microsoft.com/office/drawing/2014/main" id="{796D9CDE-CE6A-44BC-B977-018DBDB7ADB1}"/>
                </a:ext>
              </a:extLst>
            </p:cNvPr>
            <p:cNvSpPr/>
            <p:nvPr/>
          </p:nvSpPr>
          <p:spPr>
            <a:xfrm>
              <a:off x="2618327" y="6671604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96" name="Rectángulo 95">
              <a:extLst>
                <a:ext uri="{FF2B5EF4-FFF2-40B4-BE49-F238E27FC236}">
                  <a16:creationId xmlns:a16="http://schemas.microsoft.com/office/drawing/2014/main" id="{E1A9C05A-E9F5-40BA-9B89-F4925868A6E2}"/>
                </a:ext>
              </a:extLst>
            </p:cNvPr>
            <p:cNvSpPr/>
            <p:nvPr/>
          </p:nvSpPr>
          <p:spPr>
            <a:xfrm>
              <a:off x="2698547" y="6590190"/>
              <a:ext cx="125637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Tarjeta de Crédito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7" name="Rectángulo 96">
              <a:extLst>
                <a:ext uri="{FF2B5EF4-FFF2-40B4-BE49-F238E27FC236}">
                  <a16:creationId xmlns:a16="http://schemas.microsoft.com/office/drawing/2014/main" id="{FDB9D3DA-79A0-4743-B169-42B0206C7917}"/>
                </a:ext>
              </a:extLst>
            </p:cNvPr>
            <p:cNvSpPr/>
            <p:nvPr/>
          </p:nvSpPr>
          <p:spPr>
            <a:xfrm>
              <a:off x="2734595" y="6796948"/>
              <a:ext cx="125637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Pago Completo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8" name="Rectángulo 97">
              <a:extLst>
                <a:ext uri="{FF2B5EF4-FFF2-40B4-BE49-F238E27FC236}">
                  <a16:creationId xmlns:a16="http://schemas.microsoft.com/office/drawing/2014/main" id="{C23ACB03-E850-4859-963B-A4D496E13724}"/>
                </a:ext>
              </a:extLst>
            </p:cNvPr>
            <p:cNvSpPr/>
            <p:nvPr/>
          </p:nvSpPr>
          <p:spPr>
            <a:xfrm>
              <a:off x="2618327" y="6872424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</p:grpSp>
      <p:sp>
        <p:nvSpPr>
          <p:cNvPr id="83" name="Rectángulo 82">
            <a:extLst>
              <a:ext uri="{FF2B5EF4-FFF2-40B4-BE49-F238E27FC236}">
                <a16:creationId xmlns:a16="http://schemas.microsoft.com/office/drawing/2014/main" id="{FF1B5714-D46E-4962-9BD8-8C3EB344E93F}"/>
              </a:ext>
            </a:extLst>
          </p:cNvPr>
          <p:cNvSpPr/>
          <p:nvPr/>
        </p:nvSpPr>
        <p:spPr>
          <a:xfrm>
            <a:off x="551357" y="63750"/>
            <a:ext cx="4148168" cy="107830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07000"/>
              </a:lnSpc>
              <a:spcAft>
                <a:spcPts val="726"/>
              </a:spcAft>
            </a:pPr>
            <a:r>
              <a:rPr lang="es-CL" sz="5988" dirty="0">
                <a:solidFill>
                  <a:schemeClr val="bg1"/>
                </a:solidFill>
                <a:latin typeface="Angelface" pitchFamily="50" charset="0"/>
                <a:ea typeface="Calibri" panose="020F0502020204030204" pitchFamily="34" charset="0"/>
                <a:cs typeface="Times New Roman" panose="02020603050405020304" pitchFamily="18" charset="0"/>
              </a:rPr>
              <a:t>Ordenes de Venta</a:t>
            </a:r>
            <a:endParaRPr lang="es-CL" sz="6532" dirty="0">
              <a:solidFill>
                <a:schemeClr val="bg1"/>
              </a:solidFill>
              <a:latin typeface="Angelface" pitchFamily="50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101" name="Rectángulo: esquinas redondeadas 100">
            <a:extLst>
              <a:ext uri="{FF2B5EF4-FFF2-40B4-BE49-F238E27FC236}">
                <a16:creationId xmlns:a16="http://schemas.microsoft.com/office/drawing/2014/main" id="{0A155951-9671-4EA6-9BA5-4894C98CB333}"/>
              </a:ext>
            </a:extLst>
          </p:cNvPr>
          <p:cNvSpPr/>
          <p:nvPr/>
        </p:nvSpPr>
        <p:spPr>
          <a:xfrm>
            <a:off x="473237" y="1582469"/>
            <a:ext cx="4223447" cy="604994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111" name="Rectángulo: esquinas redondeadas 110">
            <a:extLst>
              <a:ext uri="{FF2B5EF4-FFF2-40B4-BE49-F238E27FC236}">
                <a16:creationId xmlns:a16="http://schemas.microsoft.com/office/drawing/2014/main" id="{2F0F5CEE-A183-4B39-8715-F1C8F735566B}"/>
              </a:ext>
            </a:extLst>
          </p:cNvPr>
          <p:cNvSpPr/>
          <p:nvPr/>
        </p:nvSpPr>
        <p:spPr>
          <a:xfrm>
            <a:off x="524368" y="3850804"/>
            <a:ext cx="4115236" cy="1279658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113" name="Rectángulo: esquinas redondeadas 112">
            <a:extLst>
              <a:ext uri="{FF2B5EF4-FFF2-40B4-BE49-F238E27FC236}">
                <a16:creationId xmlns:a16="http://schemas.microsoft.com/office/drawing/2014/main" id="{907035ED-50C6-4207-BD92-D5027B05F656}"/>
              </a:ext>
            </a:extLst>
          </p:cNvPr>
          <p:cNvSpPr/>
          <p:nvPr/>
        </p:nvSpPr>
        <p:spPr>
          <a:xfrm>
            <a:off x="521789" y="6431097"/>
            <a:ext cx="4115236" cy="762266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</p:spTree>
    <p:extLst>
      <p:ext uri="{BB962C8B-B14F-4D97-AF65-F5344CB8AC3E}">
        <p14:creationId xmlns:p14="http://schemas.microsoft.com/office/powerpoint/2010/main" val="358201659"/>
      </p:ext>
    </p:extLst>
  </p:cSld>
  <p:clrMapOvr>
    <a:masterClrMapping/>
  </p:clrMapOvr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4" name="Imagen 113">
            <a:extLst>
              <a:ext uri="{FF2B5EF4-FFF2-40B4-BE49-F238E27FC236}">
                <a16:creationId xmlns:a16="http://schemas.microsoft.com/office/drawing/2014/main" id="{E2C72D66-3C05-40F4-818E-4CB8631B94FA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26633" t="9514" r="29569" b="27352"/>
          <a:stretch/>
        </p:blipFill>
        <p:spPr>
          <a:xfrm rot="16200000">
            <a:off x="2185505" y="-1998928"/>
            <a:ext cx="697876" cy="5068891"/>
          </a:xfrm>
          <a:prstGeom prst="rect">
            <a:avLst/>
          </a:prstGeom>
        </p:spPr>
      </p:pic>
      <p:sp>
        <p:nvSpPr>
          <p:cNvPr id="112" name="Rectángulo: esquinas redondeadas 111">
            <a:extLst>
              <a:ext uri="{FF2B5EF4-FFF2-40B4-BE49-F238E27FC236}">
                <a16:creationId xmlns:a16="http://schemas.microsoft.com/office/drawing/2014/main" id="{E115D612-3661-42A9-A486-91A7B88EA55F}"/>
              </a:ext>
            </a:extLst>
          </p:cNvPr>
          <p:cNvSpPr/>
          <p:nvPr/>
        </p:nvSpPr>
        <p:spPr>
          <a:xfrm>
            <a:off x="440504" y="6367648"/>
            <a:ext cx="4290148" cy="890633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110" name="Rectángulo: esquinas redondeadas 109">
            <a:extLst>
              <a:ext uri="{FF2B5EF4-FFF2-40B4-BE49-F238E27FC236}">
                <a16:creationId xmlns:a16="http://schemas.microsoft.com/office/drawing/2014/main" id="{9B78243E-FF09-471B-A928-593DCFE6BCF1}"/>
              </a:ext>
            </a:extLst>
          </p:cNvPr>
          <p:cNvSpPr/>
          <p:nvPr/>
        </p:nvSpPr>
        <p:spPr>
          <a:xfrm>
            <a:off x="440505" y="3776826"/>
            <a:ext cx="4290148" cy="1439386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84" name="Rectángulo: esquinas redondeadas 83">
            <a:extLst>
              <a:ext uri="{FF2B5EF4-FFF2-40B4-BE49-F238E27FC236}">
                <a16:creationId xmlns:a16="http://schemas.microsoft.com/office/drawing/2014/main" id="{AD7414DD-8DE6-45B8-8112-9BDDF0B186AF}"/>
              </a:ext>
            </a:extLst>
          </p:cNvPr>
          <p:cNvSpPr/>
          <p:nvPr/>
        </p:nvSpPr>
        <p:spPr>
          <a:xfrm>
            <a:off x="420001" y="1536627"/>
            <a:ext cx="4310651" cy="697874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2" name="Rectángulo: esquinas redondeadas 1">
            <a:extLst>
              <a:ext uri="{FF2B5EF4-FFF2-40B4-BE49-F238E27FC236}">
                <a16:creationId xmlns:a16="http://schemas.microsoft.com/office/drawing/2014/main" id="{99FF4510-806D-4AC7-8D73-69B355A697B8}"/>
              </a:ext>
            </a:extLst>
          </p:cNvPr>
          <p:cNvSpPr/>
          <p:nvPr/>
        </p:nvSpPr>
        <p:spPr>
          <a:xfrm>
            <a:off x="1308997" y="1142665"/>
            <a:ext cx="1021080" cy="217998"/>
          </a:xfrm>
          <a:prstGeom prst="roundRect">
            <a:avLst>
              <a:gd name="adj" fmla="val 0"/>
            </a:avLst>
          </a:prstGeom>
          <a:noFill/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4" name="Rectángulo 3">
            <a:extLst>
              <a:ext uri="{FF2B5EF4-FFF2-40B4-BE49-F238E27FC236}">
                <a16:creationId xmlns:a16="http://schemas.microsoft.com/office/drawing/2014/main" id="{2AFB77A1-E7B9-4F47-9144-3CC7BDF7EE3D}"/>
              </a:ext>
            </a:extLst>
          </p:cNvPr>
          <p:cNvSpPr/>
          <p:nvPr/>
        </p:nvSpPr>
        <p:spPr>
          <a:xfrm>
            <a:off x="440504" y="1056234"/>
            <a:ext cx="1021080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N.º Pedido</a:t>
            </a:r>
            <a:endParaRPr lang="es-CL" dirty="0">
              <a:effectLst/>
              <a:latin typeface="Akazan Lt" panose="02000506020000020003" pitchFamily="2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5" name="Rectángulo: esquinas redondeadas 4">
            <a:extLst>
              <a:ext uri="{FF2B5EF4-FFF2-40B4-BE49-F238E27FC236}">
                <a16:creationId xmlns:a16="http://schemas.microsoft.com/office/drawing/2014/main" id="{2842A9BB-0E44-4F1E-97DD-EF7322732B51}"/>
              </a:ext>
            </a:extLst>
          </p:cNvPr>
          <p:cNvSpPr/>
          <p:nvPr/>
        </p:nvSpPr>
        <p:spPr>
          <a:xfrm>
            <a:off x="3675604" y="1142059"/>
            <a:ext cx="1021080" cy="217998"/>
          </a:xfrm>
          <a:prstGeom prst="roundRect">
            <a:avLst>
              <a:gd name="adj" fmla="val 0"/>
            </a:avLst>
          </a:prstGeom>
          <a:noFill/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6" name="Rectángulo 5">
            <a:extLst>
              <a:ext uri="{FF2B5EF4-FFF2-40B4-BE49-F238E27FC236}">
                <a16:creationId xmlns:a16="http://schemas.microsoft.com/office/drawing/2014/main" id="{7F3D37A6-278E-4B2C-8776-6E7C1A84784E}"/>
              </a:ext>
            </a:extLst>
          </p:cNvPr>
          <p:cNvSpPr/>
          <p:nvPr/>
        </p:nvSpPr>
        <p:spPr>
          <a:xfrm>
            <a:off x="3079506" y="1063864"/>
            <a:ext cx="1021080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Fecha</a:t>
            </a:r>
          </a:p>
        </p:txBody>
      </p:sp>
      <p:grpSp>
        <p:nvGrpSpPr>
          <p:cNvPr id="17" name="Grupo 16">
            <a:extLst>
              <a:ext uri="{FF2B5EF4-FFF2-40B4-BE49-F238E27FC236}">
                <a16:creationId xmlns:a16="http://schemas.microsoft.com/office/drawing/2014/main" id="{A1221EF0-FDFE-48C3-A647-6370BEFC3A9F}"/>
              </a:ext>
            </a:extLst>
          </p:cNvPr>
          <p:cNvGrpSpPr/>
          <p:nvPr/>
        </p:nvGrpSpPr>
        <p:grpSpPr>
          <a:xfrm>
            <a:off x="428996" y="1535416"/>
            <a:ext cx="4190338" cy="715275"/>
            <a:chOff x="461175" y="1120552"/>
            <a:chExt cx="4190338" cy="715275"/>
          </a:xfrm>
        </p:grpSpPr>
        <p:sp>
          <p:nvSpPr>
            <p:cNvPr id="8" name="Rectángulo 7">
              <a:extLst>
                <a:ext uri="{FF2B5EF4-FFF2-40B4-BE49-F238E27FC236}">
                  <a16:creationId xmlns:a16="http://schemas.microsoft.com/office/drawing/2014/main" id="{9A52EE84-0DE8-4F26-AD5E-3CE20593F425}"/>
                </a:ext>
              </a:extLst>
            </p:cNvPr>
            <p:cNvSpPr/>
            <p:nvPr/>
          </p:nvSpPr>
          <p:spPr>
            <a:xfrm>
              <a:off x="477077" y="1120552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Cliente: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" name="Rectángulo 8">
              <a:extLst>
                <a:ext uri="{FF2B5EF4-FFF2-40B4-BE49-F238E27FC236}">
                  <a16:creationId xmlns:a16="http://schemas.microsoft.com/office/drawing/2014/main" id="{0293D1B7-439B-4947-A5F0-41627F3784A1}"/>
                </a:ext>
              </a:extLst>
            </p:cNvPr>
            <p:cNvSpPr/>
            <p:nvPr/>
          </p:nvSpPr>
          <p:spPr>
            <a:xfrm>
              <a:off x="461175" y="1452518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Teléfono: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10" name="Rectángulo 9">
              <a:extLst>
                <a:ext uri="{FF2B5EF4-FFF2-40B4-BE49-F238E27FC236}">
                  <a16:creationId xmlns:a16="http://schemas.microsoft.com/office/drawing/2014/main" id="{18CEE0AE-BC72-4F64-89A2-783C42213717}"/>
                </a:ext>
              </a:extLst>
            </p:cNvPr>
            <p:cNvSpPr/>
            <p:nvPr/>
          </p:nvSpPr>
          <p:spPr>
            <a:xfrm>
              <a:off x="2542395" y="1460468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Celular: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12" name="Conector recto 11">
              <a:extLst>
                <a:ext uri="{FF2B5EF4-FFF2-40B4-BE49-F238E27FC236}">
                  <a16:creationId xmlns:a16="http://schemas.microsoft.com/office/drawing/2014/main" id="{44FD2E21-B38E-48E6-8AF0-3E3DE6E69487}"/>
                </a:ext>
              </a:extLst>
            </p:cNvPr>
            <p:cNvCxnSpPr/>
            <p:nvPr/>
          </p:nvCxnSpPr>
          <p:spPr>
            <a:xfrm>
              <a:off x="1089328" y="1380954"/>
              <a:ext cx="3562185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Conector recto 12">
              <a:extLst>
                <a:ext uri="{FF2B5EF4-FFF2-40B4-BE49-F238E27FC236}">
                  <a16:creationId xmlns:a16="http://schemas.microsoft.com/office/drawing/2014/main" id="{FF0615F5-297B-42CC-9227-B689F664423A}"/>
                </a:ext>
              </a:extLst>
            </p:cNvPr>
            <p:cNvCxnSpPr>
              <a:cxnSpLocks/>
            </p:cNvCxnSpPr>
            <p:nvPr/>
          </p:nvCxnSpPr>
          <p:spPr>
            <a:xfrm>
              <a:off x="1194019" y="1700333"/>
              <a:ext cx="1348376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" name="Conector recto 14">
              <a:extLst>
                <a:ext uri="{FF2B5EF4-FFF2-40B4-BE49-F238E27FC236}">
                  <a16:creationId xmlns:a16="http://schemas.microsoft.com/office/drawing/2014/main" id="{BD48C7B8-5CAC-4F82-9216-C8AB344C1EF2}"/>
                </a:ext>
              </a:extLst>
            </p:cNvPr>
            <p:cNvCxnSpPr>
              <a:cxnSpLocks/>
            </p:cNvCxnSpPr>
            <p:nvPr/>
          </p:nvCxnSpPr>
          <p:spPr>
            <a:xfrm>
              <a:off x="3228230" y="1700333"/>
              <a:ext cx="1423283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7" name="Grupo 26">
            <a:extLst>
              <a:ext uri="{FF2B5EF4-FFF2-40B4-BE49-F238E27FC236}">
                <a16:creationId xmlns:a16="http://schemas.microsoft.com/office/drawing/2014/main" id="{D011FB4B-7475-4BE9-A358-6DA41A8D12AD}"/>
              </a:ext>
            </a:extLst>
          </p:cNvPr>
          <p:cNvGrpSpPr/>
          <p:nvPr/>
        </p:nvGrpSpPr>
        <p:grpSpPr>
          <a:xfrm>
            <a:off x="899417" y="2332501"/>
            <a:ext cx="3359980" cy="319046"/>
            <a:chOff x="864702" y="1908569"/>
            <a:chExt cx="3359980" cy="319046"/>
          </a:xfrm>
        </p:grpSpPr>
        <p:sp>
          <p:nvSpPr>
            <p:cNvPr id="19" name="Rectángulo: esquinas redondeadas 18">
              <a:extLst>
                <a:ext uri="{FF2B5EF4-FFF2-40B4-BE49-F238E27FC236}">
                  <a16:creationId xmlns:a16="http://schemas.microsoft.com/office/drawing/2014/main" id="{90C1F828-0023-4BD0-AE55-1A1D3BABD5CA}"/>
                </a:ext>
              </a:extLst>
            </p:cNvPr>
            <p:cNvSpPr/>
            <p:nvPr/>
          </p:nvSpPr>
          <p:spPr>
            <a:xfrm>
              <a:off x="888509" y="1931042"/>
              <a:ext cx="3336173" cy="267576"/>
            </a:xfrm>
            <a:prstGeom prst="roundRect">
              <a:avLst>
                <a:gd name="adj" fmla="val 3808"/>
              </a:avLst>
            </a:prstGeom>
            <a:solidFill>
              <a:srgbClr val="E5EBF7"/>
            </a:solidFill>
            <a:ln w="6350"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20" name="Rectángulo 19">
              <a:extLst>
                <a:ext uri="{FF2B5EF4-FFF2-40B4-BE49-F238E27FC236}">
                  <a16:creationId xmlns:a16="http://schemas.microsoft.com/office/drawing/2014/main" id="{56986F0A-658A-4DCF-8EF6-0F185C7C5060}"/>
                </a:ext>
              </a:extLst>
            </p:cNvPr>
            <p:cNvSpPr/>
            <p:nvPr/>
          </p:nvSpPr>
          <p:spPr>
            <a:xfrm>
              <a:off x="864702" y="1910995"/>
              <a:ext cx="140708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Tipo de Servicio: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21" name="Rectángulo 20">
              <a:extLst>
                <a:ext uri="{FF2B5EF4-FFF2-40B4-BE49-F238E27FC236}">
                  <a16:creationId xmlns:a16="http://schemas.microsoft.com/office/drawing/2014/main" id="{6492D76D-BD6D-4616-9DE0-599FC92A6658}"/>
                </a:ext>
              </a:extLst>
            </p:cNvPr>
            <p:cNvSpPr/>
            <p:nvPr/>
          </p:nvSpPr>
          <p:spPr>
            <a:xfrm>
              <a:off x="1993616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2" name="Rectángulo 21">
              <a:extLst>
                <a:ext uri="{FF2B5EF4-FFF2-40B4-BE49-F238E27FC236}">
                  <a16:creationId xmlns:a16="http://schemas.microsoft.com/office/drawing/2014/main" id="{BE82BD38-E445-4696-A0AB-597A418C5665}"/>
                </a:ext>
              </a:extLst>
            </p:cNvPr>
            <p:cNvSpPr/>
            <p:nvPr/>
          </p:nvSpPr>
          <p:spPr>
            <a:xfrm>
              <a:off x="2072635" y="1908569"/>
              <a:ext cx="654616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Costura</a:t>
              </a:r>
            </a:p>
          </p:txBody>
        </p:sp>
        <p:sp>
          <p:nvSpPr>
            <p:cNvPr id="23" name="Rectángulo 22">
              <a:extLst>
                <a:ext uri="{FF2B5EF4-FFF2-40B4-BE49-F238E27FC236}">
                  <a16:creationId xmlns:a16="http://schemas.microsoft.com/office/drawing/2014/main" id="{68F4B250-3831-418F-BFC4-D431DBC2CA70}"/>
                </a:ext>
              </a:extLst>
            </p:cNvPr>
            <p:cNvSpPr/>
            <p:nvPr/>
          </p:nvSpPr>
          <p:spPr>
            <a:xfrm>
              <a:off x="2660329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4" name="Rectángulo 23">
              <a:extLst>
                <a:ext uri="{FF2B5EF4-FFF2-40B4-BE49-F238E27FC236}">
                  <a16:creationId xmlns:a16="http://schemas.microsoft.com/office/drawing/2014/main" id="{4AA89D6B-DBBA-402D-AEBE-71E144A67F00}"/>
                </a:ext>
              </a:extLst>
            </p:cNvPr>
            <p:cNvSpPr/>
            <p:nvPr/>
          </p:nvSpPr>
          <p:spPr>
            <a:xfrm>
              <a:off x="2750460" y="1915094"/>
              <a:ext cx="81676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Confección</a:t>
              </a:r>
            </a:p>
          </p:txBody>
        </p:sp>
        <p:sp>
          <p:nvSpPr>
            <p:cNvPr id="25" name="Rectángulo 24">
              <a:extLst>
                <a:ext uri="{FF2B5EF4-FFF2-40B4-BE49-F238E27FC236}">
                  <a16:creationId xmlns:a16="http://schemas.microsoft.com/office/drawing/2014/main" id="{E35C0224-B0B5-4F53-8A83-F99AB3741D53}"/>
                </a:ext>
              </a:extLst>
            </p:cNvPr>
            <p:cNvSpPr/>
            <p:nvPr/>
          </p:nvSpPr>
          <p:spPr>
            <a:xfrm>
              <a:off x="3522045" y="2000787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6" name="Rectángulo 25">
              <a:extLst>
                <a:ext uri="{FF2B5EF4-FFF2-40B4-BE49-F238E27FC236}">
                  <a16:creationId xmlns:a16="http://schemas.microsoft.com/office/drawing/2014/main" id="{6D0BC1E9-E235-4F61-AC23-ACA0B4CF88CA}"/>
                </a:ext>
              </a:extLst>
            </p:cNvPr>
            <p:cNvSpPr/>
            <p:nvPr/>
          </p:nvSpPr>
          <p:spPr>
            <a:xfrm>
              <a:off x="3612029" y="1915094"/>
              <a:ext cx="552402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Otros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sp>
        <p:nvSpPr>
          <p:cNvPr id="28" name="Rectángulo 27">
            <a:extLst>
              <a:ext uri="{FF2B5EF4-FFF2-40B4-BE49-F238E27FC236}">
                <a16:creationId xmlns:a16="http://schemas.microsoft.com/office/drawing/2014/main" id="{68588BD4-AE96-4CF9-9C4B-24A6D79FE99D}"/>
              </a:ext>
            </a:extLst>
          </p:cNvPr>
          <p:cNvSpPr/>
          <p:nvPr/>
        </p:nvSpPr>
        <p:spPr>
          <a:xfrm>
            <a:off x="354701" y="2633649"/>
            <a:ext cx="2183733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Descripción del Servicio:</a:t>
            </a:r>
            <a:endParaRPr lang="es-CL" dirty="0">
              <a:effectLst/>
              <a:latin typeface="Akazan Lt" panose="02000506020000020003" pitchFamily="2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pic>
        <p:nvPicPr>
          <p:cNvPr id="30" name="Imagen 29">
            <a:extLst>
              <a:ext uri="{FF2B5EF4-FFF2-40B4-BE49-F238E27FC236}">
                <a16:creationId xmlns:a16="http://schemas.microsoft.com/office/drawing/2014/main" id="{3E931A31-DC47-4A40-8DA9-8FC83A9306DD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203" t="66278" r="8673" b="23449"/>
          <a:stretch/>
        </p:blipFill>
        <p:spPr>
          <a:xfrm>
            <a:off x="440505" y="2944813"/>
            <a:ext cx="4301657" cy="738769"/>
          </a:xfrm>
          <a:prstGeom prst="rect">
            <a:avLst/>
          </a:prstGeom>
        </p:spPr>
      </p:pic>
      <p:grpSp>
        <p:nvGrpSpPr>
          <p:cNvPr id="76" name="Grupo 75">
            <a:extLst>
              <a:ext uri="{FF2B5EF4-FFF2-40B4-BE49-F238E27FC236}">
                <a16:creationId xmlns:a16="http://schemas.microsoft.com/office/drawing/2014/main" id="{EBD2F4EC-A8BF-4680-A871-AD5F1ACFA33A}"/>
              </a:ext>
            </a:extLst>
          </p:cNvPr>
          <p:cNvGrpSpPr/>
          <p:nvPr/>
        </p:nvGrpSpPr>
        <p:grpSpPr>
          <a:xfrm>
            <a:off x="513147" y="3825721"/>
            <a:ext cx="4187950" cy="1277269"/>
            <a:chOff x="425691" y="4023521"/>
            <a:chExt cx="4187950" cy="1277269"/>
          </a:xfrm>
        </p:grpSpPr>
        <p:sp>
          <p:nvSpPr>
            <p:cNvPr id="39" name="Rectángulo 38">
              <a:extLst>
                <a:ext uri="{FF2B5EF4-FFF2-40B4-BE49-F238E27FC236}">
                  <a16:creationId xmlns:a16="http://schemas.microsoft.com/office/drawing/2014/main" id="{02E4A93C-8F9C-4884-B2B6-80528735D3E3}"/>
                </a:ext>
              </a:extLst>
            </p:cNvPr>
            <p:cNvSpPr/>
            <p:nvPr/>
          </p:nvSpPr>
          <p:spPr>
            <a:xfrm>
              <a:off x="425691" y="4023521"/>
              <a:ext cx="118105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Ficha de Medidas</a:t>
              </a:r>
            </a:p>
          </p:txBody>
        </p:sp>
        <p:sp>
          <p:nvSpPr>
            <p:cNvPr id="41" name="Rectángulo 40">
              <a:extLst>
                <a:ext uri="{FF2B5EF4-FFF2-40B4-BE49-F238E27FC236}">
                  <a16:creationId xmlns:a16="http://schemas.microsoft.com/office/drawing/2014/main" id="{92B9E128-7B4C-45E7-9BA8-B9EA85687B92}"/>
                </a:ext>
              </a:extLst>
            </p:cNvPr>
            <p:cNvSpPr/>
            <p:nvPr/>
          </p:nvSpPr>
          <p:spPr>
            <a:xfrm>
              <a:off x="754528" y="4254831"/>
              <a:ext cx="66475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H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ombros</a:t>
              </a:r>
            </a:p>
          </p:txBody>
        </p:sp>
        <p:grpSp>
          <p:nvGrpSpPr>
            <p:cNvPr id="53" name="Grupo 52">
              <a:extLst>
                <a:ext uri="{FF2B5EF4-FFF2-40B4-BE49-F238E27FC236}">
                  <a16:creationId xmlns:a16="http://schemas.microsoft.com/office/drawing/2014/main" id="{F280F20A-CEEA-4B75-946C-268CF551042A}"/>
                </a:ext>
              </a:extLst>
            </p:cNvPr>
            <p:cNvGrpSpPr/>
            <p:nvPr/>
          </p:nvGrpSpPr>
          <p:grpSpPr>
            <a:xfrm>
              <a:off x="499785" y="4324233"/>
              <a:ext cx="319496" cy="903494"/>
              <a:chOff x="499785" y="4324233"/>
              <a:chExt cx="319496" cy="903494"/>
            </a:xfrm>
          </p:grpSpPr>
          <p:sp>
            <p:nvSpPr>
              <p:cNvPr id="40" name="Rectángulo 39">
                <a:extLst>
                  <a:ext uri="{FF2B5EF4-FFF2-40B4-BE49-F238E27FC236}">
                    <a16:creationId xmlns:a16="http://schemas.microsoft.com/office/drawing/2014/main" id="{E47B04F6-4E0C-443A-9D7F-51CC3A6E8167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 dirty="0"/>
              </a:p>
            </p:txBody>
          </p:sp>
          <p:sp>
            <p:nvSpPr>
              <p:cNvPr id="42" name="Rectángulo 41">
                <a:extLst>
                  <a:ext uri="{FF2B5EF4-FFF2-40B4-BE49-F238E27FC236}">
                    <a16:creationId xmlns:a16="http://schemas.microsoft.com/office/drawing/2014/main" id="{E0D8D7D1-E8A9-477D-BB59-7D4037A10AD8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3" name="Rectángulo 42">
                <a:extLst>
                  <a:ext uri="{FF2B5EF4-FFF2-40B4-BE49-F238E27FC236}">
                    <a16:creationId xmlns:a16="http://schemas.microsoft.com/office/drawing/2014/main" id="{F11EEA12-BB2F-4295-96AC-15AABB2EB594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4" name="Rectángulo 43">
                <a:extLst>
                  <a:ext uri="{FF2B5EF4-FFF2-40B4-BE49-F238E27FC236}">
                    <a16:creationId xmlns:a16="http://schemas.microsoft.com/office/drawing/2014/main" id="{4CA8619C-54F1-4E1B-8AD0-2AB97850AF39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5" name="Rectángulo 44">
                <a:extLst>
                  <a:ext uri="{FF2B5EF4-FFF2-40B4-BE49-F238E27FC236}">
                    <a16:creationId xmlns:a16="http://schemas.microsoft.com/office/drawing/2014/main" id="{A892E23F-412E-4C2B-BF07-19DEFB875F6D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48" name="Rectángulo 47">
              <a:extLst>
                <a:ext uri="{FF2B5EF4-FFF2-40B4-BE49-F238E27FC236}">
                  <a16:creationId xmlns:a16="http://schemas.microsoft.com/office/drawing/2014/main" id="{F61B7A8A-9FD8-4CD0-98C1-D19A7D442815}"/>
                </a:ext>
              </a:extLst>
            </p:cNvPr>
            <p:cNvSpPr/>
            <p:nvPr/>
          </p:nvSpPr>
          <p:spPr>
            <a:xfrm>
              <a:off x="754528" y="4446790"/>
              <a:ext cx="66475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Busto</a:t>
              </a:r>
            </a:p>
          </p:txBody>
        </p:sp>
        <p:sp>
          <p:nvSpPr>
            <p:cNvPr id="49" name="Rectángulo 48">
              <a:extLst>
                <a:ext uri="{FF2B5EF4-FFF2-40B4-BE49-F238E27FC236}">
                  <a16:creationId xmlns:a16="http://schemas.microsoft.com/office/drawing/2014/main" id="{CB2C72A1-AB47-4A03-B163-24BB2C1F201C}"/>
                </a:ext>
              </a:extLst>
            </p:cNvPr>
            <p:cNvSpPr/>
            <p:nvPr/>
          </p:nvSpPr>
          <p:spPr>
            <a:xfrm>
              <a:off x="754528" y="4627222"/>
              <a:ext cx="934027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Larg</a:t>
              </a: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 Espalda</a:t>
              </a:r>
            </a:p>
          </p:txBody>
        </p:sp>
        <p:sp>
          <p:nvSpPr>
            <p:cNvPr id="50" name="Rectángulo 49">
              <a:extLst>
                <a:ext uri="{FF2B5EF4-FFF2-40B4-BE49-F238E27FC236}">
                  <a16:creationId xmlns:a16="http://schemas.microsoft.com/office/drawing/2014/main" id="{C5BC14CB-F47E-4D58-8F68-DDE41F381913}"/>
                </a:ext>
              </a:extLst>
            </p:cNvPr>
            <p:cNvSpPr/>
            <p:nvPr/>
          </p:nvSpPr>
          <p:spPr>
            <a:xfrm>
              <a:off x="754528" y="4819750"/>
              <a:ext cx="934027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Busto</a:t>
              </a:r>
            </a:p>
          </p:txBody>
        </p:sp>
        <p:sp>
          <p:nvSpPr>
            <p:cNvPr id="52" name="Rectángulo 51">
              <a:extLst>
                <a:ext uri="{FF2B5EF4-FFF2-40B4-BE49-F238E27FC236}">
                  <a16:creationId xmlns:a16="http://schemas.microsoft.com/office/drawing/2014/main" id="{39884370-F146-4FD9-9DE4-63D0F5CF1CFD}"/>
                </a:ext>
              </a:extLst>
            </p:cNvPr>
            <p:cNvSpPr/>
            <p:nvPr/>
          </p:nvSpPr>
          <p:spPr>
            <a:xfrm>
              <a:off x="763644" y="5019073"/>
              <a:ext cx="54205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</a:t>
              </a:r>
            </a:p>
          </p:txBody>
        </p:sp>
        <p:grpSp>
          <p:nvGrpSpPr>
            <p:cNvPr id="54" name="Grupo 53">
              <a:extLst>
                <a:ext uri="{FF2B5EF4-FFF2-40B4-BE49-F238E27FC236}">
                  <a16:creationId xmlns:a16="http://schemas.microsoft.com/office/drawing/2014/main" id="{899D3852-9FE5-4802-ABAC-63F149199D1B}"/>
                </a:ext>
              </a:extLst>
            </p:cNvPr>
            <p:cNvGrpSpPr/>
            <p:nvPr/>
          </p:nvGrpSpPr>
          <p:grpSpPr>
            <a:xfrm>
              <a:off x="1603520" y="4324233"/>
              <a:ext cx="319496" cy="903494"/>
              <a:chOff x="499785" y="4324233"/>
              <a:chExt cx="319496" cy="903494"/>
            </a:xfrm>
          </p:grpSpPr>
          <p:sp>
            <p:nvSpPr>
              <p:cNvPr id="55" name="Rectángulo 54">
                <a:extLst>
                  <a:ext uri="{FF2B5EF4-FFF2-40B4-BE49-F238E27FC236}">
                    <a16:creationId xmlns:a16="http://schemas.microsoft.com/office/drawing/2014/main" id="{B9500116-F8A0-4B60-A41D-DDA61DAD96E1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6" name="Rectángulo 55">
                <a:extLst>
                  <a:ext uri="{FF2B5EF4-FFF2-40B4-BE49-F238E27FC236}">
                    <a16:creationId xmlns:a16="http://schemas.microsoft.com/office/drawing/2014/main" id="{32936542-49CC-49B3-82EB-7BF61A120F45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7" name="Rectángulo 56">
                <a:extLst>
                  <a:ext uri="{FF2B5EF4-FFF2-40B4-BE49-F238E27FC236}">
                    <a16:creationId xmlns:a16="http://schemas.microsoft.com/office/drawing/2014/main" id="{8750774D-2064-4D64-A3A9-4DF20C839018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8" name="Rectángulo 57">
                <a:extLst>
                  <a:ext uri="{FF2B5EF4-FFF2-40B4-BE49-F238E27FC236}">
                    <a16:creationId xmlns:a16="http://schemas.microsoft.com/office/drawing/2014/main" id="{83283F80-022F-44A8-A5C5-F600B41761E0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9" name="Rectángulo 58">
                <a:extLst>
                  <a:ext uri="{FF2B5EF4-FFF2-40B4-BE49-F238E27FC236}">
                    <a16:creationId xmlns:a16="http://schemas.microsoft.com/office/drawing/2014/main" id="{B3B65F57-430F-44F5-B56A-77EC86B78C32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60" name="Rectángulo 59">
              <a:extLst>
                <a:ext uri="{FF2B5EF4-FFF2-40B4-BE49-F238E27FC236}">
                  <a16:creationId xmlns:a16="http://schemas.microsoft.com/office/drawing/2014/main" id="{6466DA8E-C652-4658-9DE6-CC4010FF4254}"/>
                </a:ext>
              </a:extLst>
            </p:cNvPr>
            <p:cNvSpPr/>
            <p:nvPr/>
          </p:nvSpPr>
          <p:spPr>
            <a:xfrm>
              <a:off x="1857045" y="4249221"/>
              <a:ext cx="140225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Frente </a:t>
              </a:r>
            </a:p>
          </p:txBody>
        </p:sp>
        <p:sp>
          <p:nvSpPr>
            <p:cNvPr id="61" name="Rectángulo 60">
              <a:extLst>
                <a:ext uri="{FF2B5EF4-FFF2-40B4-BE49-F238E27FC236}">
                  <a16:creationId xmlns:a16="http://schemas.microsoft.com/office/drawing/2014/main" id="{31371062-0AD6-4B71-A228-5A8B2CD3F31E}"/>
                </a:ext>
              </a:extLst>
            </p:cNvPr>
            <p:cNvSpPr/>
            <p:nvPr/>
          </p:nvSpPr>
          <p:spPr>
            <a:xfrm>
              <a:off x="1857045" y="4448480"/>
              <a:ext cx="1327750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Costado</a:t>
              </a:r>
            </a:p>
          </p:txBody>
        </p:sp>
        <p:sp>
          <p:nvSpPr>
            <p:cNvPr id="62" name="Rectángulo 61">
              <a:extLst>
                <a:ext uri="{FF2B5EF4-FFF2-40B4-BE49-F238E27FC236}">
                  <a16:creationId xmlns:a16="http://schemas.microsoft.com/office/drawing/2014/main" id="{5A4E51EF-8D78-4EC7-9B0F-BE0BEA9BB197}"/>
                </a:ext>
              </a:extLst>
            </p:cNvPr>
            <p:cNvSpPr/>
            <p:nvPr/>
          </p:nvSpPr>
          <p:spPr>
            <a:xfrm>
              <a:off x="1867696" y="4627222"/>
              <a:ext cx="60857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Cadera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63" name="Rectángulo 62">
              <a:extLst>
                <a:ext uri="{FF2B5EF4-FFF2-40B4-BE49-F238E27FC236}">
                  <a16:creationId xmlns:a16="http://schemas.microsoft.com/office/drawing/2014/main" id="{14010947-628E-4464-9589-CBFF26BCD86C}"/>
                </a:ext>
              </a:extLst>
            </p:cNvPr>
            <p:cNvSpPr/>
            <p:nvPr/>
          </p:nvSpPr>
          <p:spPr>
            <a:xfrm>
              <a:off x="1867696" y="4813319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Rodilla</a:t>
              </a:r>
            </a:p>
          </p:txBody>
        </p:sp>
        <p:sp>
          <p:nvSpPr>
            <p:cNvPr id="64" name="Rectángulo 63">
              <a:extLst>
                <a:ext uri="{FF2B5EF4-FFF2-40B4-BE49-F238E27FC236}">
                  <a16:creationId xmlns:a16="http://schemas.microsoft.com/office/drawing/2014/main" id="{B9F5A617-31DA-4B42-AA9F-20464752E28F}"/>
                </a:ext>
              </a:extLst>
            </p:cNvPr>
            <p:cNvSpPr/>
            <p:nvPr/>
          </p:nvSpPr>
          <p:spPr>
            <a:xfrm>
              <a:off x="1862655" y="5016100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Rodilla</a:t>
              </a:r>
            </a:p>
          </p:txBody>
        </p:sp>
        <p:grpSp>
          <p:nvGrpSpPr>
            <p:cNvPr id="65" name="Grupo 64">
              <a:extLst>
                <a:ext uri="{FF2B5EF4-FFF2-40B4-BE49-F238E27FC236}">
                  <a16:creationId xmlns:a16="http://schemas.microsoft.com/office/drawing/2014/main" id="{320CD5EF-93F7-494C-8D7A-6A0B8DEABED7}"/>
                </a:ext>
              </a:extLst>
            </p:cNvPr>
            <p:cNvGrpSpPr/>
            <p:nvPr/>
          </p:nvGrpSpPr>
          <p:grpSpPr>
            <a:xfrm>
              <a:off x="3122565" y="4330398"/>
              <a:ext cx="319496" cy="903494"/>
              <a:chOff x="499785" y="4324233"/>
              <a:chExt cx="319496" cy="903494"/>
            </a:xfrm>
          </p:grpSpPr>
          <p:sp>
            <p:nvSpPr>
              <p:cNvPr id="66" name="Rectángulo 65">
                <a:extLst>
                  <a:ext uri="{FF2B5EF4-FFF2-40B4-BE49-F238E27FC236}">
                    <a16:creationId xmlns:a16="http://schemas.microsoft.com/office/drawing/2014/main" id="{F5AFC7C4-3C8D-4234-9F99-591641CB149C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7" name="Rectángulo 66">
                <a:extLst>
                  <a:ext uri="{FF2B5EF4-FFF2-40B4-BE49-F238E27FC236}">
                    <a16:creationId xmlns:a16="http://schemas.microsoft.com/office/drawing/2014/main" id="{672EC4D9-7968-40EF-8E37-0AB1B0B57B4D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8" name="Rectángulo 67">
                <a:extLst>
                  <a:ext uri="{FF2B5EF4-FFF2-40B4-BE49-F238E27FC236}">
                    <a16:creationId xmlns:a16="http://schemas.microsoft.com/office/drawing/2014/main" id="{79992F34-89A5-437A-A008-60DF00CD58FB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9" name="Rectángulo 68">
                <a:extLst>
                  <a:ext uri="{FF2B5EF4-FFF2-40B4-BE49-F238E27FC236}">
                    <a16:creationId xmlns:a16="http://schemas.microsoft.com/office/drawing/2014/main" id="{5A44A7C8-1EF2-4BA3-A253-805C71A8205A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70" name="Rectángulo 69">
                <a:extLst>
                  <a:ext uri="{FF2B5EF4-FFF2-40B4-BE49-F238E27FC236}">
                    <a16:creationId xmlns:a16="http://schemas.microsoft.com/office/drawing/2014/main" id="{9FCEB1F4-D108-40F4-9C61-46A7811EF12A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71" name="Rectángulo 70">
              <a:extLst>
                <a:ext uri="{FF2B5EF4-FFF2-40B4-BE49-F238E27FC236}">
                  <a16:creationId xmlns:a16="http://schemas.microsoft.com/office/drawing/2014/main" id="{7667203C-F86F-4632-8695-E8C8F777376B}"/>
                </a:ext>
              </a:extLst>
            </p:cNvPr>
            <p:cNvSpPr/>
            <p:nvPr/>
          </p:nvSpPr>
          <p:spPr>
            <a:xfrm>
              <a:off x="3391445" y="4257235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Pantalones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2" name="Rectángulo 71">
              <a:extLst>
                <a:ext uri="{FF2B5EF4-FFF2-40B4-BE49-F238E27FC236}">
                  <a16:creationId xmlns:a16="http://schemas.microsoft.com/office/drawing/2014/main" id="{58BFB19A-50EB-45F1-A3CE-85D479F6FF63}"/>
                </a:ext>
              </a:extLst>
            </p:cNvPr>
            <p:cNvSpPr/>
            <p:nvPr/>
          </p:nvSpPr>
          <p:spPr>
            <a:xfrm>
              <a:off x="3392643" y="4443247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Falda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3" name="Rectángulo 72">
              <a:extLst>
                <a:ext uri="{FF2B5EF4-FFF2-40B4-BE49-F238E27FC236}">
                  <a16:creationId xmlns:a16="http://schemas.microsoft.com/office/drawing/2014/main" id="{1D61C0AB-6E23-4955-B604-F5425931A240}"/>
                </a:ext>
              </a:extLst>
            </p:cNvPr>
            <p:cNvSpPr/>
            <p:nvPr/>
          </p:nvSpPr>
          <p:spPr>
            <a:xfrm>
              <a:off x="3388231" y="4632248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Brazos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4" name="Rectángulo 73">
              <a:extLst>
                <a:ext uri="{FF2B5EF4-FFF2-40B4-BE49-F238E27FC236}">
                  <a16:creationId xmlns:a16="http://schemas.microsoft.com/office/drawing/2014/main" id="{82FFD66E-2E43-472B-9751-82F25D60E63F}"/>
                </a:ext>
              </a:extLst>
            </p:cNvPr>
            <p:cNvSpPr/>
            <p:nvPr/>
          </p:nvSpPr>
          <p:spPr>
            <a:xfrm>
              <a:off x="3391445" y="4824776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Brazos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5" name="Rectángulo 74">
              <a:extLst>
                <a:ext uri="{FF2B5EF4-FFF2-40B4-BE49-F238E27FC236}">
                  <a16:creationId xmlns:a16="http://schemas.microsoft.com/office/drawing/2014/main" id="{567DC8AA-44AB-4858-80A5-59093DB9B205}"/>
                </a:ext>
              </a:extLst>
            </p:cNvPr>
            <p:cNvSpPr/>
            <p:nvPr/>
          </p:nvSpPr>
          <p:spPr>
            <a:xfrm>
              <a:off x="3392014" y="5019687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Puños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77" name="Grupo 76">
            <a:extLst>
              <a:ext uri="{FF2B5EF4-FFF2-40B4-BE49-F238E27FC236}">
                <a16:creationId xmlns:a16="http://schemas.microsoft.com/office/drawing/2014/main" id="{E1C409F8-653D-4D9B-BD5A-C6F51AAA093A}"/>
              </a:ext>
            </a:extLst>
          </p:cNvPr>
          <p:cNvGrpSpPr/>
          <p:nvPr/>
        </p:nvGrpSpPr>
        <p:grpSpPr>
          <a:xfrm>
            <a:off x="827247" y="5284367"/>
            <a:ext cx="3869438" cy="314947"/>
            <a:chOff x="846774" y="1908569"/>
            <a:chExt cx="3869438" cy="314947"/>
          </a:xfrm>
        </p:grpSpPr>
        <p:sp>
          <p:nvSpPr>
            <p:cNvPr id="78" name="Rectángulo: esquinas redondeadas 77">
              <a:extLst>
                <a:ext uri="{FF2B5EF4-FFF2-40B4-BE49-F238E27FC236}">
                  <a16:creationId xmlns:a16="http://schemas.microsoft.com/office/drawing/2014/main" id="{2060D2E5-A165-4593-B293-BEB07BBA723F}"/>
                </a:ext>
              </a:extLst>
            </p:cNvPr>
            <p:cNvSpPr/>
            <p:nvPr/>
          </p:nvSpPr>
          <p:spPr>
            <a:xfrm>
              <a:off x="888509" y="1931042"/>
              <a:ext cx="3548063" cy="267576"/>
            </a:xfrm>
            <a:prstGeom prst="roundRect">
              <a:avLst>
                <a:gd name="adj" fmla="val 3808"/>
              </a:avLst>
            </a:prstGeom>
            <a:solidFill>
              <a:srgbClr val="E5EBF7"/>
            </a:solidFill>
            <a:ln w="6350"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79" name="Rectángulo 78">
              <a:extLst>
                <a:ext uri="{FF2B5EF4-FFF2-40B4-BE49-F238E27FC236}">
                  <a16:creationId xmlns:a16="http://schemas.microsoft.com/office/drawing/2014/main" id="{E7877A37-7626-4D32-BC91-E7815A0457B0}"/>
                </a:ext>
              </a:extLst>
            </p:cNvPr>
            <p:cNvSpPr/>
            <p:nvPr/>
          </p:nvSpPr>
          <p:spPr>
            <a:xfrm>
              <a:off x="846774" y="1910995"/>
              <a:ext cx="140708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Material Utilizado</a:t>
              </a:r>
            </a:p>
          </p:txBody>
        </p:sp>
        <p:sp>
          <p:nvSpPr>
            <p:cNvPr id="80" name="Rectángulo 79">
              <a:extLst>
                <a:ext uri="{FF2B5EF4-FFF2-40B4-BE49-F238E27FC236}">
                  <a16:creationId xmlns:a16="http://schemas.microsoft.com/office/drawing/2014/main" id="{EED52FFC-D234-4972-9362-CCA8BD8E1E1D}"/>
                </a:ext>
              </a:extLst>
            </p:cNvPr>
            <p:cNvSpPr/>
            <p:nvPr/>
          </p:nvSpPr>
          <p:spPr>
            <a:xfrm>
              <a:off x="1951784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81" name="Rectángulo 80">
              <a:extLst>
                <a:ext uri="{FF2B5EF4-FFF2-40B4-BE49-F238E27FC236}">
                  <a16:creationId xmlns:a16="http://schemas.microsoft.com/office/drawing/2014/main" id="{810D7B33-A378-48EE-81DB-D80ABF08CAFF}"/>
                </a:ext>
              </a:extLst>
            </p:cNvPr>
            <p:cNvSpPr/>
            <p:nvPr/>
          </p:nvSpPr>
          <p:spPr>
            <a:xfrm>
              <a:off x="2018850" y="1908569"/>
              <a:ext cx="1230415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Traído por cliente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82" name="Rectángulo 81">
              <a:extLst>
                <a:ext uri="{FF2B5EF4-FFF2-40B4-BE49-F238E27FC236}">
                  <a16:creationId xmlns:a16="http://schemas.microsoft.com/office/drawing/2014/main" id="{C6BA340D-8998-4AB9-89C7-B008C984CE74}"/>
                </a:ext>
              </a:extLst>
            </p:cNvPr>
            <p:cNvSpPr/>
            <p:nvPr/>
          </p:nvSpPr>
          <p:spPr>
            <a:xfrm>
              <a:off x="3114635" y="2000787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85" name="Rectángulo 84">
              <a:extLst>
                <a:ext uri="{FF2B5EF4-FFF2-40B4-BE49-F238E27FC236}">
                  <a16:creationId xmlns:a16="http://schemas.microsoft.com/office/drawing/2014/main" id="{E804BDC5-B8E3-4BEE-B9A1-7A7F9FE1772F}"/>
                </a:ext>
              </a:extLst>
            </p:cNvPr>
            <p:cNvSpPr/>
            <p:nvPr/>
          </p:nvSpPr>
          <p:spPr>
            <a:xfrm>
              <a:off x="3194974" y="1908569"/>
              <a:ext cx="152123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Comprado por uno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pic>
        <p:nvPicPr>
          <p:cNvPr id="86" name="Imagen 85">
            <a:extLst>
              <a:ext uri="{FF2B5EF4-FFF2-40B4-BE49-F238E27FC236}">
                <a16:creationId xmlns:a16="http://schemas.microsoft.com/office/drawing/2014/main" id="{5E40D706-1789-41B8-8B26-B918DFB9E15B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203" t="66278" r="8673" b="23356"/>
          <a:stretch/>
        </p:blipFill>
        <p:spPr>
          <a:xfrm>
            <a:off x="420002" y="5572807"/>
            <a:ext cx="4301657" cy="745544"/>
          </a:xfrm>
          <a:prstGeom prst="rect">
            <a:avLst/>
          </a:prstGeom>
        </p:spPr>
      </p:pic>
      <p:grpSp>
        <p:nvGrpSpPr>
          <p:cNvPr id="99" name="Grupo 98">
            <a:extLst>
              <a:ext uri="{FF2B5EF4-FFF2-40B4-BE49-F238E27FC236}">
                <a16:creationId xmlns:a16="http://schemas.microsoft.com/office/drawing/2014/main" id="{A495B0AB-2D8A-4029-A820-29583E476264}"/>
              </a:ext>
            </a:extLst>
          </p:cNvPr>
          <p:cNvGrpSpPr/>
          <p:nvPr/>
        </p:nvGrpSpPr>
        <p:grpSpPr>
          <a:xfrm>
            <a:off x="513886" y="6402346"/>
            <a:ext cx="4328637" cy="751470"/>
            <a:chOff x="507023" y="6357999"/>
            <a:chExt cx="4328637" cy="751470"/>
          </a:xfrm>
        </p:grpSpPr>
        <p:sp>
          <p:nvSpPr>
            <p:cNvPr id="88" name="Rectángulo 87">
              <a:extLst>
                <a:ext uri="{FF2B5EF4-FFF2-40B4-BE49-F238E27FC236}">
                  <a16:creationId xmlns:a16="http://schemas.microsoft.com/office/drawing/2014/main" id="{CABB359B-7FAA-4851-BFBB-C7E16CD1F9CA}"/>
                </a:ext>
              </a:extLst>
            </p:cNvPr>
            <p:cNvSpPr/>
            <p:nvPr/>
          </p:nvSpPr>
          <p:spPr>
            <a:xfrm>
              <a:off x="507023" y="6357999"/>
              <a:ext cx="1590222" cy="34394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6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Formas de Pago</a:t>
              </a:r>
              <a:endParaRPr lang="es-CL" sz="16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89" name="Rectángulo 88">
              <a:extLst>
                <a:ext uri="{FF2B5EF4-FFF2-40B4-BE49-F238E27FC236}">
                  <a16:creationId xmlns:a16="http://schemas.microsoft.com/office/drawing/2014/main" id="{5C3FB13F-67AB-4E67-B8DB-16F6AEF462D6}"/>
                </a:ext>
              </a:extLst>
            </p:cNvPr>
            <p:cNvSpPr/>
            <p:nvPr/>
          </p:nvSpPr>
          <p:spPr>
            <a:xfrm>
              <a:off x="508665" y="6755574"/>
              <a:ext cx="118105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Total a Pagar: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90" name="Conector recto 89">
              <a:extLst>
                <a:ext uri="{FF2B5EF4-FFF2-40B4-BE49-F238E27FC236}">
                  <a16:creationId xmlns:a16="http://schemas.microsoft.com/office/drawing/2014/main" id="{E991F5D5-602F-41C6-A05E-4F641BA735F5}"/>
                </a:ext>
              </a:extLst>
            </p:cNvPr>
            <p:cNvCxnSpPr>
              <a:cxnSpLocks/>
            </p:cNvCxnSpPr>
            <p:nvPr/>
          </p:nvCxnSpPr>
          <p:spPr>
            <a:xfrm>
              <a:off x="1405339" y="6956676"/>
              <a:ext cx="1125661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3" name="Rectángulo 92">
              <a:extLst>
                <a:ext uri="{FF2B5EF4-FFF2-40B4-BE49-F238E27FC236}">
                  <a16:creationId xmlns:a16="http://schemas.microsoft.com/office/drawing/2014/main" id="{6EBF0BAA-1830-4082-9014-C97DF0F57357}"/>
                </a:ext>
              </a:extLst>
            </p:cNvPr>
            <p:cNvSpPr/>
            <p:nvPr/>
          </p:nvSpPr>
          <p:spPr>
            <a:xfrm>
              <a:off x="2618328" y="6480608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94" name="Rectángulo 93">
              <a:extLst>
                <a:ext uri="{FF2B5EF4-FFF2-40B4-BE49-F238E27FC236}">
                  <a16:creationId xmlns:a16="http://schemas.microsoft.com/office/drawing/2014/main" id="{6B27A875-5C49-4CE4-884A-53A0A9CD71C2}"/>
                </a:ext>
              </a:extLst>
            </p:cNvPr>
            <p:cNvSpPr/>
            <p:nvPr/>
          </p:nvSpPr>
          <p:spPr>
            <a:xfrm>
              <a:off x="2698547" y="6392360"/>
              <a:ext cx="213711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50% Adel</a:t>
              </a: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anto / 50% Entrega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5" name="Rectángulo 94">
              <a:extLst>
                <a:ext uri="{FF2B5EF4-FFF2-40B4-BE49-F238E27FC236}">
                  <a16:creationId xmlns:a16="http://schemas.microsoft.com/office/drawing/2014/main" id="{796D9CDE-CE6A-44BC-B977-018DBDB7ADB1}"/>
                </a:ext>
              </a:extLst>
            </p:cNvPr>
            <p:cNvSpPr/>
            <p:nvPr/>
          </p:nvSpPr>
          <p:spPr>
            <a:xfrm>
              <a:off x="2618327" y="6671604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96" name="Rectángulo 95">
              <a:extLst>
                <a:ext uri="{FF2B5EF4-FFF2-40B4-BE49-F238E27FC236}">
                  <a16:creationId xmlns:a16="http://schemas.microsoft.com/office/drawing/2014/main" id="{E1A9C05A-E9F5-40BA-9B89-F4925868A6E2}"/>
                </a:ext>
              </a:extLst>
            </p:cNvPr>
            <p:cNvSpPr/>
            <p:nvPr/>
          </p:nvSpPr>
          <p:spPr>
            <a:xfrm>
              <a:off x="2698547" y="6590190"/>
              <a:ext cx="125637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Tarjeta de Crédito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7" name="Rectángulo 96">
              <a:extLst>
                <a:ext uri="{FF2B5EF4-FFF2-40B4-BE49-F238E27FC236}">
                  <a16:creationId xmlns:a16="http://schemas.microsoft.com/office/drawing/2014/main" id="{FDB9D3DA-79A0-4743-B169-42B0206C7917}"/>
                </a:ext>
              </a:extLst>
            </p:cNvPr>
            <p:cNvSpPr/>
            <p:nvPr/>
          </p:nvSpPr>
          <p:spPr>
            <a:xfrm>
              <a:off x="2734595" y="6796948"/>
              <a:ext cx="125637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Pago Completo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8" name="Rectángulo 97">
              <a:extLst>
                <a:ext uri="{FF2B5EF4-FFF2-40B4-BE49-F238E27FC236}">
                  <a16:creationId xmlns:a16="http://schemas.microsoft.com/office/drawing/2014/main" id="{C23ACB03-E850-4859-963B-A4D496E13724}"/>
                </a:ext>
              </a:extLst>
            </p:cNvPr>
            <p:cNvSpPr/>
            <p:nvPr/>
          </p:nvSpPr>
          <p:spPr>
            <a:xfrm>
              <a:off x="2618327" y="6872424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</p:grpSp>
      <p:sp>
        <p:nvSpPr>
          <p:cNvPr id="83" name="Rectángulo 82">
            <a:extLst>
              <a:ext uri="{FF2B5EF4-FFF2-40B4-BE49-F238E27FC236}">
                <a16:creationId xmlns:a16="http://schemas.microsoft.com/office/drawing/2014/main" id="{FF1B5714-D46E-4962-9BD8-8C3EB344E93F}"/>
              </a:ext>
            </a:extLst>
          </p:cNvPr>
          <p:cNvSpPr/>
          <p:nvPr/>
        </p:nvSpPr>
        <p:spPr>
          <a:xfrm>
            <a:off x="551357" y="63750"/>
            <a:ext cx="4148168" cy="107830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07000"/>
              </a:lnSpc>
              <a:spcAft>
                <a:spcPts val="726"/>
              </a:spcAft>
            </a:pPr>
            <a:r>
              <a:rPr lang="es-CL" sz="5988" dirty="0">
                <a:solidFill>
                  <a:schemeClr val="bg1"/>
                </a:solidFill>
                <a:latin typeface="Angelface" pitchFamily="50" charset="0"/>
                <a:ea typeface="Calibri" panose="020F0502020204030204" pitchFamily="34" charset="0"/>
                <a:cs typeface="Times New Roman" panose="02020603050405020304" pitchFamily="18" charset="0"/>
              </a:rPr>
              <a:t>Ordenes de Venta</a:t>
            </a:r>
            <a:endParaRPr lang="es-CL" sz="6532" dirty="0">
              <a:solidFill>
                <a:schemeClr val="bg1"/>
              </a:solidFill>
              <a:latin typeface="Angelface" pitchFamily="50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101" name="Rectángulo: esquinas redondeadas 100">
            <a:extLst>
              <a:ext uri="{FF2B5EF4-FFF2-40B4-BE49-F238E27FC236}">
                <a16:creationId xmlns:a16="http://schemas.microsoft.com/office/drawing/2014/main" id="{0A155951-9671-4EA6-9BA5-4894C98CB333}"/>
              </a:ext>
            </a:extLst>
          </p:cNvPr>
          <p:cNvSpPr/>
          <p:nvPr/>
        </p:nvSpPr>
        <p:spPr>
          <a:xfrm>
            <a:off x="473237" y="1582469"/>
            <a:ext cx="4223447" cy="604994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111" name="Rectángulo: esquinas redondeadas 110">
            <a:extLst>
              <a:ext uri="{FF2B5EF4-FFF2-40B4-BE49-F238E27FC236}">
                <a16:creationId xmlns:a16="http://schemas.microsoft.com/office/drawing/2014/main" id="{2F0F5CEE-A183-4B39-8715-F1C8F735566B}"/>
              </a:ext>
            </a:extLst>
          </p:cNvPr>
          <p:cNvSpPr/>
          <p:nvPr/>
        </p:nvSpPr>
        <p:spPr>
          <a:xfrm>
            <a:off x="524368" y="3850804"/>
            <a:ext cx="4115236" cy="1279658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113" name="Rectángulo: esquinas redondeadas 112">
            <a:extLst>
              <a:ext uri="{FF2B5EF4-FFF2-40B4-BE49-F238E27FC236}">
                <a16:creationId xmlns:a16="http://schemas.microsoft.com/office/drawing/2014/main" id="{907035ED-50C6-4207-BD92-D5027B05F656}"/>
              </a:ext>
            </a:extLst>
          </p:cNvPr>
          <p:cNvSpPr/>
          <p:nvPr/>
        </p:nvSpPr>
        <p:spPr>
          <a:xfrm>
            <a:off x="521789" y="6431097"/>
            <a:ext cx="4115236" cy="762266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</p:spTree>
    <p:extLst>
      <p:ext uri="{BB962C8B-B14F-4D97-AF65-F5344CB8AC3E}">
        <p14:creationId xmlns:p14="http://schemas.microsoft.com/office/powerpoint/2010/main" val="2419763353"/>
      </p:ext>
    </p:extLst>
  </p:cSld>
  <p:clrMapOvr>
    <a:masterClrMapping/>
  </p:clrMapOvr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4" name="Imagen 113">
            <a:extLst>
              <a:ext uri="{FF2B5EF4-FFF2-40B4-BE49-F238E27FC236}">
                <a16:creationId xmlns:a16="http://schemas.microsoft.com/office/drawing/2014/main" id="{E2C72D66-3C05-40F4-818E-4CB8631B94FA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26633" t="9514" r="29569" b="27352"/>
          <a:stretch/>
        </p:blipFill>
        <p:spPr>
          <a:xfrm rot="16200000">
            <a:off x="2185505" y="-1998928"/>
            <a:ext cx="697876" cy="5068891"/>
          </a:xfrm>
          <a:prstGeom prst="rect">
            <a:avLst/>
          </a:prstGeom>
        </p:spPr>
      </p:pic>
      <p:sp>
        <p:nvSpPr>
          <p:cNvPr id="112" name="Rectángulo: esquinas redondeadas 111">
            <a:extLst>
              <a:ext uri="{FF2B5EF4-FFF2-40B4-BE49-F238E27FC236}">
                <a16:creationId xmlns:a16="http://schemas.microsoft.com/office/drawing/2014/main" id="{E115D612-3661-42A9-A486-91A7B88EA55F}"/>
              </a:ext>
            </a:extLst>
          </p:cNvPr>
          <p:cNvSpPr/>
          <p:nvPr/>
        </p:nvSpPr>
        <p:spPr>
          <a:xfrm>
            <a:off x="440504" y="6367648"/>
            <a:ext cx="4290148" cy="890633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110" name="Rectángulo: esquinas redondeadas 109">
            <a:extLst>
              <a:ext uri="{FF2B5EF4-FFF2-40B4-BE49-F238E27FC236}">
                <a16:creationId xmlns:a16="http://schemas.microsoft.com/office/drawing/2014/main" id="{9B78243E-FF09-471B-A928-593DCFE6BCF1}"/>
              </a:ext>
            </a:extLst>
          </p:cNvPr>
          <p:cNvSpPr/>
          <p:nvPr/>
        </p:nvSpPr>
        <p:spPr>
          <a:xfrm>
            <a:off x="440505" y="3776826"/>
            <a:ext cx="4290148" cy="1439386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84" name="Rectángulo: esquinas redondeadas 83">
            <a:extLst>
              <a:ext uri="{FF2B5EF4-FFF2-40B4-BE49-F238E27FC236}">
                <a16:creationId xmlns:a16="http://schemas.microsoft.com/office/drawing/2014/main" id="{AD7414DD-8DE6-45B8-8112-9BDDF0B186AF}"/>
              </a:ext>
            </a:extLst>
          </p:cNvPr>
          <p:cNvSpPr/>
          <p:nvPr/>
        </p:nvSpPr>
        <p:spPr>
          <a:xfrm>
            <a:off x="420001" y="1536627"/>
            <a:ext cx="4310651" cy="697874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2" name="Rectángulo: esquinas redondeadas 1">
            <a:extLst>
              <a:ext uri="{FF2B5EF4-FFF2-40B4-BE49-F238E27FC236}">
                <a16:creationId xmlns:a16="http://schemas.microsoft.com/office/drawing/2014/main" id="{99FF4510-806D-4AC7-8D73-69B355A697B8}"/>
              </a:ext>
            </a:extLst>
          </p:cNvPr>
          <p:cNvSpPr/>
          <p:nvPr/>
        </p:nvSpPr>
        <p:spPr>
          <a:xfrm>
            <a:off x="1308997" y="1142665"/>
            <a:ext cx="1021080" cy="217998"/>
          </a:xfrm>
          <a:prstGeom prst="roundRect">
            <a:avLst>
              <a:gd name="adj" fmla="val 0"/>
            </a:avLst>
          </a:prstGeom>
          <a:noFill/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4" name="Rectángulo 3">
            <a:extLst>
              <a:ext uri="{FF2B5EF4-FFF2-40B4-BE49-F238E27FC236}">
                <a16:creationId xmlns:a16="http://schemas.microsoft.com/office/drawing/2014/main" id="{2AFB77A1-E7B9-4F47-9144-3CC7BDF7EE3D}"/>
              </a:ext>
            </a:extLst>
          </p:cNvPr>
          <p:cNvSpPr/>
          <p:nvPr/>
        </p:nvSpPr>
        <p:spPr>
          <a:xfrm>
            <a:off x="440504" y="1056234"/>
            <a:ext cx="1021080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N.º Pedido</a:t>
            </a:r>
            <a:endParaRPr lang="es-CL" dirty="0">
              <a:effectLst/>
              <a:latin typeface="Akazan Lt" panose="02000506020000020003" pitchFamily="2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5" name="Rectángulo: esquinas redondeadas 4">
            <a:extLst>
              <a:ext uri="{FF2B5EF4-FFF2-40B4-BE49-F238E27FC236}">
                <a16:creationId xmlns:a16="http://schemas.microsoft.com/office/drawing/2014/main" id="{2842A9BB-0E44-4F1E-97DD-EF7322732B51}"/>
              </a:ext>
            </a:extLst>
          </p:cNvPr>
          <p:cNvSpPr/>
          <p:nvPr/>
        </p:nvSpPr>
        <p:spPr>
          <a:xfrm>
            <a:off x="3675604" y="1142059"/>
            <a:ext cx="1021080" cy="217998"/>
          </a:xfrm>
          <a:prstGeom prst="roundRect">
            <a:avLst>
              <a:gd name="adj" fmla="val 0"/>
            </a:avLst>
          </a:prstGeom>
          <a:noFill/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6" name="Rectángulo 5">
            <a:extLst>
              <a:ext uri="{FF2B5EF4-FFF2-40B4-BE49-F238E27FC236}">
                <a16:creationId xmlns:a16="http://schemas.microsoft.com/office/drawing/2014/main" id="{7F3D37A6-278E-4B2C-8776-6E7C1A84784E}"/>
              </a:ext>
            </a:extLst>
          </p:cNvPr>
          <p:cNvSpPr/>
          <p:nvPr/>
        </p:nvSpPr>
        <p:spPr>
          <a:xfrm>
            <a:off x="3079506" y="1063864"/>
            <a:ext cx="1021080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Fecha</a:t>
            </a:r>
          </a:p>
        </p:txBody>
      </p:sp>
      <p:grpSp>
        <p:nvGrpSpPr>
          <p:cNvPr id="17" name="Grupo 16">
            <a:extLst>
              <a:ext uri="{FF2B5EF4-FFF2-40B4-BE49-F238E27FC236}">
                <a16:creationId xmlns:a16="http://schemas.microsoft.com/office/drawing/2014/main" id="{A1221EF0-FDFE-48C3-A647-6370BEFC3A9F}"/>
              </a:ext>
            </a:extLst>
          </p:cNvPr>
          <p:cNvGrpSpPr/>
          <p:nvPr/>
        </p:nvGrpSpPr>
        <p:grpSpPr>
          <a:xfrm>
            <a:off x="428996" y="1535416"/>
            <a:ext cx="4190338" cy="715275"/>
            <a:chOff x="461175" y="1120552"/>
            <a:chExt cx="4190338" cy="715275"/>
          </a:xfrm>
        </p:grpSpPr>
        <p:sp>
          <p:nvSpPr>
            <p:cNvPr id="8" name="Rectángulo 7">
              <a:extLst>
                <a:ext uri="{FF2B5EF4-FFF2-40B4-BE49-F238E27FC236}">
                  <a16:creationId xmlns:a16="http://schemas.microsoft.com/office/drawing/2014/main" id="{9A52EE84-0DE8-4F26-AD5E-3CE20593F425}"/>
                </a:ext>
              </a:extLst>
            </p:cNvPr>
            <p:cNvSpPr/>
            <p:nvPr/>
          </p:nvSpPr>
          <p:spPr>
            <a:xfrm>
              <a:off x="477077" y="1120552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Cliente: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" name="Rectángulo 8">
              <a:extLst>
                <a:ext uri="{FF2B5EF4-FFF2-40B4-BE49-F238E27FC236}">
                  <a16:creationId xmlns:a16="http://schemas.microsoft.com/office/drawing/2014/main" id="{0293D1B7-439B-4947-A5F0-41627F3784A1}"/>
                </a:ext>
              </a:extLst>
            </p:cNvPr>
            <p:cNvSpPr/>
            <p:nvPr/>
          </p:nvSpPr>
          <p:spPr>
            <a:xfrm>
              <a:off x="461175" y="1452518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Teléfono: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10" name="Rectángulo 9">
              <a:extLst>
                <a:ext uri="{FF2B5EF4-FFF2-40B4-BE49-F238E27FC236}">
                  <a16:creationId xmlns:a16="http://schemas.microsoft.com/office/drawing/2014/main" id="{18CEE0AE-BC72-4F64-89A2-783C42213717}"/>
                </a:ext>
              </a:extLst>
            </p:cNvPr>
            <p:cNvSpPr/>
            <p:nvPr/>
          </p:nvSpPr>
          <p:spPr>
            <a:xfrm>
              <a:off x="2542395" y="1460468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Celular: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12" name="Conector recto 11">
              <a:extLst>
                <a:ext uri="{FF2B5EF4-FFF2-40B4-BE49-F238E27FC236}">
                  <a16:creationId xmlns:a16="http://schemas.microsoft.com/office/drawing/2014/main" id="{44FD2E21-B38E-48E6-8AF0-3E3DE6E69487}"/>
                </a:ext>
              </a:extLst>
            </p:cNvPr>
            <p:cNvCxnSpPr/>
            <p:nvPr/>
          </p:nvCxnSpPr>
          <p:spPr>
            <a:xfrm>
              <a:off x="1089328" y="1380954"/>
              <a:ext cx="3562185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Conector recto 12">
              <a:extLst>
                <a:ext uri="{FF2B5EF4-FFF2-40B4-BE49-F238E27FC236}">
                  <a16:creationId xmlns:a16="http://schemas.microsoft.com/office/drawing/2014/main" id="{FF0615F5-297B-42CC-9227-B689F664423A}"/>
                </a:ext>
              </a:extLst>
            </p:cNvPr>
            <p:cNvCxnSpPr>
              <a:cxnSpLocks/>
            </p:cNvCxnSpPr>
            <p:nvPr/>
          </p:nvCxnSpPr>
          <p:spPr>
            <a:xfrm>
              <a:off x="1194019" y="1700333"/>
              <a:ext cx="1348376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" name="Conector recto 14">
              <a:extLst>
                <a:ext uri="{FF2B5EF4-FFF2-40B4-BE49-F238E27FC236}">
                  <a16:creationId xmlns:a16="http://schemas.microsoft.com/office/drawing/2014/main" id="{BD48C7B8-5CAC-4F82-9216-C8AB344C1EF2}"/>
                </a:ext>
              </a:extLst>
            </p:cNvPr>
            <p:cNvCxnSpPr>
              <a:cxnSpLocks/>
            </p:cNvCxnSpPr>
            <p:nvPr/>
          </p:nvCxnSpPr>
          <p:spPr>
            <a:xfrm>
              <a:off x="3228230" y="1700333"/>
              <a:ext cx="1423283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7" name="Grupo 26">
            <a:extLst>
              <a:ext uri="{FF2B5EF4-FFF2-40B4-BE49-F238E27FC236}">
                <a16:creationId xmlns:a16="http://schemas.microsoft.com/office/drawing/2014/main" id="{D011FB4B-7475-4BE9-A358-6DA41A8D12AD}"/>
              </a:ext>
            </a:extLst>
          </p:cNvPr>
          <p:cNvGrpSpPr/>
          <p:nvPr/>
        </p:nvGrpSpPr>
        <p:grpSpPr>
          <a:xfrm>
            <a:off x="899417" y="2332501"/>
            <a:ext cx="3359980" cy="319046"/>
            <a:chOff x="864702" y="1908569"/>
            <a:chExt cx="3359980" cy="319046"/>
          </a:xfrm>
        </p:grpSpPr>
        <p:sp>
          <p:nvSpPr>
            <p:cNvPr id="19" name="Rectángulo: esquinas redondeadas 18">
              <a:extLst>
                <a:ext uri="{FF2B5EF4-FFF2-40B4-BE49-F238E27FC236}">
                  <a16:creationId xmlns:a16="http://schemas.microsoft.com/office/drawing/2014/main" id="{90C1F828-0023-4BD0-AE55-1A1D3BABD5CA}"/>
                </a:ext>
              </a:extLst>
            </p:cNvPr>
            <p:cNvSpPr/>
            <p:nvPr/>
          </p:nvSpPr>
          <p:spPr>
            <a:xfrm>
              <a:off x="888509" y="1931042"/>
              <a:ext cx="3336173" cy="267576"/>
            </a:xfrm>
            <a:prstGeom prst="roundRect">
              <a:avLst>
                <a:gd name="adj" fmla="val 3808"/>
              </a:avLst>
            </a:prstGeom>
            <a:solidFill>
              <a:srgbClr val="E5EBF7"/>
            </a:solidFill>
            <a:ln w="6350"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20" name="Rectángulo 19">
              <a:extLst>
                <a:ext uri="{FF2B5EF4-FFF2-40B4-BE49-F238E27FC236}">
                  <a16:creationId xmlns:a16="http://schemas.microsoft.com/office/drawing/2014/main" id="{56986F0A-658A-4DCF-8EF6-0F185C7C5060}"/>
                </a:ext>
              </a:extLst>
            </p:cNvPr>
            <p:cNvSpPr/>
            <p:nvPr/>
          </p:nvSpPr>
          <p:spPr>
            <a:xfrm>
              <a:off x="864702" y="1910995"/>
              <a:ext cx="140708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Tipo de Servicio: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21" name="Rectángulo 20">
              <a:extLst>
                <a:ext uri="{FF2B5EF4-FFF2-40B4-BE49-F238E27FC236}">
                  <a16:creationId xmlns:a16="http://schemas.microsoft.com/office/drawing/2014/main" id="{6492D76D-BD6D-4616-9DE0-599FC92A6658}"/>
                </a:ext>
              </a:extLst>
            </p:cNvPr>
            <p:cNvSpPr/>
            <p:nvPr/>
          </p:nvSpPr>
          <p:spPr>
            <a:xfrm>
              <a:off x="1993616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2" name="Rectángulo 21">
              <a:extLst>
                <a:ext uri="{FF2B5EF4-FFF2-40B4-BE49-F238E27FC236}">
                  <a16:creationId xmlns:a16="http://schemas.microsoft.com/office/drawing/2014/main" id="{BE82BD38-E445-4696-A0AB-597A418C5665}"/>
                </a:ext>
              </a:extLst>
            </p:cNvPr>
            <p:cNvSpPr/>
            <p:nvPr/>
          </p:nvSpPr>
          <p:spPr>
            <a:xfrm>
              <a:off x="2072635" y="1908569"/>
              <a:ext cx="654616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Costura</a:t>
              </a:r>
            </a:p>
          </p:txBody>
        </p:sp>
        <p:sp>
          <p:nvSpPr>
            <p:cNvPr id="23" name="Rectángulo 22">
              <a:extLst>
                <a:ext uri="{FF2B5EF4-FFF2-40B4-BE49-F238E27FC236}">
                  <a16:creationId xmlns:a16="http://schemas.microsoft.com/office/drawing/2014/main" id="{68F4B250-3831-418F-BFC4-D431DBC2CA70}"/>
                </a:ext>
              </a:extLst>
            </p:cNvPr>
            <p:cNvSpPr/>
            <p:nvPr/>
          </p:nvSpPr>
          <p:spPr>
            <a:xfrm>
              <a:off x="2660329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4" name="Rectángulo 23">
              <a:extLst>
                <a:ext uri="{FF2B5EF4-FFF2-40B4-BE49-F238E27FC236}">
                  <a16:creationId xmlns:a16="http://schemas.microsoft.com/office/drawing/2014/main" id="{4AA89D6B-DBBA-402D-AEBE-71E144A67F00}"/>
                </a:ext>
              </a:extLst>
            </p:cNvPr>
            <p:cNvSpPr/>
            <p:nvPr/>
          </p:nvSpPr>
          <p:spPr>
            <a:xfrm>
              <a:off x="2750460" y="1915094"/>
              <a:ext cx="81676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Confección</a:t>
              </a:r>
            </a:p>
          </p:txBody>
        </p:sp>
        <p:sp>
          <p:nvSpPr>
            <p:cNvPr id="25" name="Rectángulo 24">
              <a:extLst>
                <a:ext uri="{FF2B5EF4-FFF2-40B4-BE49-F238E27FC236}">
                  <a16:creationId xmlns:a16="http://schemas.microsoft.com/office/drawing/2014/main" id="{E35C0224-B0B5-4F53-8A83-F99AB3741D53}"/>
                </a:ext>
              </a:extLst>
            </p:cNvPr>
            <p:cNvSpPr/>
            <p:nvPr/>
          </p:nvSpPr>
          <p:spPr>
            <a:xfrm>
              <a:off x="3522045" y="2000787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6" name="Rectángulo 25">
              <a:extLst>
                <a:ext uri="{FF2B5EF4-FFF2-40B4-BE49-F238E27FC236}">
                  <a16:creationId xmlns:a16="http://schemas.microsoft.com/office/drawing/2014/main" id="{6D0BC1E9-E235-4F61-AC23-ACA0B4CF88CA}"/>
                </a:ext>
              </a:extLst>
            </p:cNvPr>
            <p:cNvSpPr/>
            <p:nvPr/>
          </p:nvSpPr>
          <p:spPr>
            <a:xfrm>
              <a:off x="3612029" y="1915094"/>
              <a:ext cx="552402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Otros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sp>
        <p:nvSpPr>
          <p:cNvPr id="28" name="Rectángulo 27">
            <a:extLst>
              <a:ext uri="{FF2B5EF4-FFF2-40B4-BE49-F238E27FC236}">
                <a16:creationId xmlns:a16="http://schemas.microsoft.com/office/drawing/2014/main" id="{68588BD4-AE96-4CF9-9C4B-24A6D79FE99D}"/>
              </a:ext>
            </a:extLst>
          </p:cNvPr>
          <p:cNvSpPr/>
          <p:nvPr/>
        </p:nvSpPr>
        <p:spPr>
          <a:xfrm>
            <a:off x="354701" y="2633649"/>
            <a:ext cx="2183733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Descripción del Servicio:</a:t>
            </a:r>
            <a:endParaRPr lang="es-CL" dirty="0">
              <a:effectLst/>
              <a:latin typeface="Akazan Lt" panose="02000506020000020003" pitchFamily="2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pic>
        <p:nvPicPr>
          <p:cNvPr id="30" name="Imagen 29">
            <a:extLst>
              <a:ext uri="{FF2B5EF4-FFF2-40B4-BE49-F238E27FC236}">
                <a16:creationId xmlns:a16="http://schemas.microsoft.com/office/drawing/2014/main" id="{3E931A31-DC47-4A40-8DA9-8FC83A9306DD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203" t="66278" r="8673" b="23449"/>
          <a:stretch/>
        </p:blipFill>
        <p:spPr>
          <a:xfrm>
            <a:off x="440505" y="2944813"/>
            <a:ext cx="4301657" cy="738769"/>
          </a:xfrm>
          <a:prstGeom prst="rect">
            <a:avLst/>
          </a:prstGeom>
        </p:spPr>
      </p:pic>
      <p:grpSp>
        <p:nvGrpSpPr>
          <p:cNvPr id="76" name="Grupo 75">
            <a:extLst>
              <a:ext uri="{FF2B5EF4-FFF2-40B4-BE49-F238E27FC236}">
                <a16:creationId xmlns:a16="http://schemas.microsoft.com/office/drawing/2014/main" id="{EBD2F4EC-A8BF-4680-A871-AD5F1ACFA33A}"/>
              </a:ext>
            </a:extLst>
          </p:cNvPr>
          <p:cNvGrpSpPr/>
          <p:nvPr/>
        </p:nvGrpSpPr>
        <p:grpSpPr>
          <a:xfrm>
            <a:off x="513147" y="3825721"/>
            <a:ext cx="4187950" cy="1277269"/>
            <a:chOff x="425691" y="4023521"/>
            <a:chExt cx="4187950" cy="1277269"/>
          </a:xfrm>
        </p:grpSpPr>
        <p:sp>
          <p:nvSpPr>
            <p:cNvPr id="39" name="Rectángulo 38">
              <a:extLst>
                <a:ext uri="{FF2B5EF4-FFF2-40B4-BE49-F238E27FC236}">
                  <a16:creationId xmlns:a16="http://schemas.microsoft.com/office/drawing/2014/main" id="{02E4A93C-8F9C-4884-B2B6-80528735D3E3}"/>
                </a:ext>
              </a:extLst>
            </p:cNvPr>
            <p:cNvSpPr/>
            <p:nvPr/>
          </p:nvSpPr>
          <p:spPr>
            <a:xfrm>
              <a:off x="425691" y="4023521"/>
              <a:ext cx="118105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Ficha de Medidas</a:t>
              </a:r>
            </a:p>
          </p:txBody>
        </p:sp>
        <p:sp>
          <p:nvSpPr>
            <p:cNvPr id="41" name="Rectángulo 40">
              <a:extLst>
                <a:ext uri="{FF2B5EF4-FFF2-40B4-BE49-F238E27FC236}">
                  <a16:creationId xmlns:a16="http://schemas.microsoft.com/office/drawing/2014/main" id="{92B9E128-7B4C-45E7-9BA8-B9EA85687B92}"/>
                </a:ext>
              </a:extLst>
            </p:cNvPr>
            <p:cNvSpPr/>
            <p:nvPr/>
          </p:nvSpPr>
          <p:spPr>
            <a:xfrm>
              <a:off x="754528" y="4254831"/>
              <a:ext cx="66475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H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ombros</a:t>
              </a:r>
            </a:p>
          </p:txBody>
        </p:sp>
        <p:grpSp>
          <p:nvGrpSpPr>
            <p:cNvPr id="53" name="Grupo 52">
              <a:extLst>
                <a:ext uri="{FF2B5EF4-FFF2-40B4-BE49-F238E27FC236}">
                  <a16:creationId xmlns:a16="http://schemas.microsoft.com/office/drawing/2014/main" id="{F280F20A-CEEA-4B75-946C-268CF551042A}"/>
                </a:ext>
              </a:extLst>
            </p:cNvPr>
            <p:cNvGrpSpPr/>
            <p:nvPr/>
          </p:nvGrpSpPr>
          <p:grpSpPr>
            <a:xfrm>
              <a:off x="499785" y="4324233"/>
              <a:ext cx="319496" cy="903494"/>
              <a:chOff x="499785" y="4324233"/>
              <a:chExt cx="319496" cy="903494"/>
            </a:xfrm>
          </p:grpSpPr>
          <p:sp>
            <p:nvSpPr>
              <p:cNvPr id="40" name="Rectángulo 39">
                <a:extLst>
                  <a:ext uri="{FF2B5EF4-FFF2-40B4-BE49-F238E27FC236}">
                    <a16:creationId xmlns:a16="http://schemas.microsoft.com/office/drawing/2014/main" id="{E47B04F6-4E0C-443A-9D7F-51CC3A6E8167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 dirty="0"/>
              </a:p>
            </p:txBody>
          </p:sp>
          <p:sp>
            <p:nvSpPr>
              <p:cNvPr id="42" name="Rectángulo 41">
                <a:extLst>
                  <a:ext uri="{FF2B5EF4-FFF2-40B4-BE49-F238E27FC236}">
                    <a16:creationId xmlns:a16="http://schemas.microsoft.com/office/drawing/2014/main" id="{E0D8D7D1-E8A9-477D-BB59-7D4037A10AD8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3" name="Rectángulo 42">
                <a:extLst>
                  <a:ext uri="{FF2B5EF4-FFF2-40B4-BE49-F238E27FC236}">
                    <a16:creationId xmlns:a16="http://schemas.microsoft.com/office/drawing/2014/main" id="{F11EEA12-BB2F-4295-96AC-15AABB2EB594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4" name="Rectángulo 43">
                <a:extLst>
                  <a:ext uri="{FF2B5EF4-FFF2-40B4-BE49-F238E27FC236}">
                    <a16:creationId xmlns:a16="http://schemas.microsoft.com/office/drawing/2014/main" id="{4CA8619C-54F1-4E1B-8AD0-2AB97850AF39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5" name="Rectángulo 44">
                <a:extLst>
                  <a:ext uri="{FF2B5EF4-FFF2-40B4-BE49-F238E27FC236}">
                    <a16:creationId xmlns:a16="http://schemas.microsoft.com/office/drawing/2014/main" id="{A892E23F-412E-4C2B-BF07-19DEFB875F6D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48" name="Rectángulo 47">
              <a:extLst>
                <a:ext uri="{FF2B5EF4-FFF2-40B4-BE49-F238E27FC236}">
                  <a16:creationId xmlns:a16="http://schemas.microsoft.com/office/drawing/2014/main" id="{F61B7A8A-9FD8-4CD0-98C1-D19A7D442815}"/>
                </a:ext>
              </a:extLst>
            </p:cNvPr>
            <p:cNvSpPr/>
            <p:nvPr/>
          </p:nvSpPr>
          <p:spPr>
            <a:xfrm>
              <a:off x="754528" y="4446790"/>
              <a:ext cx="66475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Busto</a:t>
              </a:r>
            </a:p>
          </p:txBody>
        </p:sp>
        <p:sp>
          <p:nvSpPr>
            <p:cNvPr id="49" name="Rectángulo 48">
              <a:extLst>
                <a:ext uri="{FF2B5EF4-FFF2-40B4-BE49-F238E27FC236}">
                  <a16:creationId xmlns:a16="http://schemas.microsoft.com/office/drawing/2014/main" id="{CB2C72A1-AB47-4A03-B163-24BB2C1F201C}"/>
                </a:ext>
              </a:extLst>
            </p:cNvPr>
            <p:cNvSpPr/>
            <p:nvPr/>
          </p:nvSpPr>
          <p:spPr>
            <a:xfrm>
              <a:off x="754528" y="4627222"/>
              <a:ext cx="934027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Larg</a:t>
              </a: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 Espalda</a:t>
              </a:r>
            </a:p>
          </p:txBody>
        </p:sp>
        <p:sp>
          <p:nvSpPr>
            <p:cNvPr id="50" name="Rectángulo 49">
              <a:extLst>
                <a:ext uri="{FF2B5EF4-FFF2-40B4-BE49-F238E27FC236}">
                  <a16:creationId xmlns:a16="http://schemas.microsoft.com/office/drawing/2014/main" id="{C5BC14CB-F47E-4D58-8F68-DDE41F381913}"/>
                </a:ext>
              </a:extLst>
            </p:cNvPr>
            <p:cNvSpPr/>
            <p:nvPr/>
          </p:nvSpPr>
          <p:spPr>
            <a:xfrm>
              <a:off x="754528" y="4819750"/>
              <a:ext cx="934027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Busto</a:t>
              </a:r>
            </a:p>
          </p:txBody>
        </p:sp>
        <p:sp>
          <p:nvSpPr>
            <p:cNvPr id="52" name="Rectángulo 51">
              <a:extLst>
                <a:ext uri="{FF2B5EF4-FFF2-40B4-BE49-F238E27FC236}">
                  <a16:creationId xmlns:a16="http://schemas.microsoft.com/office/drawing/2014/main" id="{39884370-F146-4FD9-9DE4-63D0F5CF1CFD}"/>
                </a:ext>
              </a:extLst>
            </p:cNvPr>
            <p:cNvSpPr/>
            <p:nvPr/>
          </p:nvSpPr>
          <p:spPr>
            <a:xfrm>
              <a:off x="763644" y="5019073"/>
              <a:ext cx="54205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</a:t>
              </a:r>
            </a:p>
          </p:txBody>
        </p:sp>
        <p:grpSp>
          <p:nvGrpSpPr>
            <p:cNvPr id="54" name="Grupo 53">
              <a:extLst>
                <a:ext uri="{FF2B5EF4-FFF2-40B4-BE49-F238E27FC236}">
                  <a16:creationId xmlns:a16="http://schemas.microsoft.com/office/drawing/2014/main" id="{899D3852-9FE5-4802-ABAC-63F149199D1B}"/>
                </a:ext>
              </a:extLst>
            </p:cNvPr>
            <p:cNvGrpSpPr/>
            <p:nvPr/>
          </p:nvGrpSpPr>
          <p:grpSpPr>
            <a:xfrm>
              <a:off x="1603520" y="4324233"/>
              <a:ext cx="319496" cy="903494"/>
              <a:chOff x="499785" y="4324233"/>
              <a:chExt cx="319496" cy="903494"/>
            </a:xfrm>
          </p:grpSpPr>
          <p:sp>
            <p:nvSpPr>
              <p:cNvPr id="55" name="Rectángulo 54">
                <a:extLst>
                  <a:ext uri="{FF2B5EF4-FFF2-40B4-BE49-F238E27FC236}">
                    <a16:creationId xmlns:a16="http://schemas.microsoft.com/office/drawing/2014/main" id="{B9500116-F8A0-4B60-A41D-DDA61DAD96E1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6" name="Rectángulo 55">
                <a:extLst>
                  <a:ext uri="{FF2B5EF4-FFF2-40B4-BE49-F238E27FC236}">
                    <a16:creationId xmlns:a16="http://schemas.microsoft.com/office/drawing/2014/main" id="{32936542-49CC-49B3-82EB-7BF61A120F45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7" name="Rectángulo 56">
                <a:extLst>
                  <a:ext uri="{FF2B5EF4-FFF2-40B4-BE49-F238E27FC236}">
                    <a16:creationId xmlns:a16="http://schemas.microsoft.com/office/drawing/2014/main" id="{8750774D-2064-4D64-A3A9-4DF20C839018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8" name="Rectángulo 57">
                <a:extLst>
                  <a:ext uri="{FF2B5EF4-FFF2-40B4-BE49-F238E27FC236}">
                    <a16:creationId xmlns:a16="http://schemas.microsoft.com/office/drawing/2014/main" id="{83283F80-022F-44A8-A5C5-F600B41761E0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9" name="Rectángulo 58">
                <a:extLst>
                  <a:ext uri="{FF2B5EF4-FFF2-40B4-BE49-F238E27FC236}">
                    <a16:creationId xmlns:a16="http://schemas.microsoft.com/office/drawing/2014/main" id="{B3B65F57-430F-44F5-B56A-77EC86B78C32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60" name="Rectángulo 59">
              <a:extLst>
                <a:ext uri="{FF2B5EF4-FFF2-40B4-BE49-F238E27FC236}">
                  <a16:creationId xmlns:a16="http://schemas.microsoft.com/office/drawing/2014/main" id="{6466DA8E-C652-4658-9DE6-CC4010FF4254}"/>
                </a:ext>
              </a:extLst>
            </p:cNvPr>
            <p:cNvSpPr/>
            <p:nvPr/>
          </p:nvSpPr>
          <p:spPr>
            <a:xfrm>
              <a:off x="1857045" y="4249221"/>
              <a:ext cx="140225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Frente </a:t>
              </a:r>
            </a:p>
          </p:txBody>
        </p:sp>
        <p:sp>
          <p:nvSpPr>
            <p:cNvPr id="61" name="Rectángulo 60">
              <a:extLst>
                <a:ext uri="{FF2B5EF4-FFF2-40B4-BE49-F238E27FC236}">
                  <a16:creationId xmlns:a16="http://schemas.microsoft.com/office/drawing/2014/main" id="{31371062-0AD6-4B71-A228-5A8B2CD3F31E}"/>
                </a:ext>
              </a:extLst>
            </p:cNvPr>
            <p:cNvSpPr/>
            <p:nvPr/>
          </p:nvSpPr>
          <p:spPr>
            <a:xfrm>
              <a:off x="1857045" y="4448480"/>
              <a:ext cx="1327750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Costado</a:t>
              </a:r>
            </a:p>
          </p:txBody>
        </p:sp>
        <p:sp>
          <p:nvSpPr>
            <p:cNvPr id="62" name="Rectángulo 61">
              <a:extLst>
                <a:ext uri="{FF2B5EF4-FFF2-40B4-BE49-F238E27FC236}">
                  <a16:creationId xmlns:a16="http://schemas.microsoft.com/office/drawing/2014/main" id="{5A4E51EF-8D78-4EC7-9B0F-BE0BEA9BB197}"/>
                </a:ext>
              </a:extLst>
            </p:cNvPr>
            <p:cNvSpPr/>
            <p:nvPr/>
          </p:nvSpPr>
          <p:spPr>
            <a:xfrm>
              <a:off x="1867696" y="4627222"/>
              <a:ext cx="60857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Cadera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63" name="Rectángulo 62">
              <a:extLst>
                <a:ext uri="{FF2B5EF4-FFF2-40B4-BE49-F238E27FC236}">
                  <a16:creationId xmlns:a16="http://schemas.microsoft.com/office/drawing/2014/main" id="{14010947-628E-4464-9589-CBFF26BCD86C}"/>
                </a:ext>
              </a:extLst>
            </p:cNvPr>
            <p:cNvSpPr/>
            <p:nvPr/>
          </p:nvSpPr>
          <p:spPr>
            <a:xfrm>
              <a:off x="1867696" y="4813319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Rodilla</a:t>
              </a:r>
            </a:p>
          </p:txBody>
        </p:sp>
        <p:sp>
          <p:nvSpPr>
            <p:cNvPr id="64" name="Rectángulo 63">
              <a:extLst>
                <a:ext uri="{FF2B5EF4-FFF2-40B4-BE49-F238E27FC236}">
                  <a16:creationId xmlns:a16="http://schemas.microsoft.com/office/drawing/2014/main" id="{B9F5A617-31DA-4B42-AA9F-20464752E28F}"/>
                </a:ext>
              </a:extLst>
            </p:cNvPr>
            <p:cNvSpPr/>
            <p:nvPr/>
          </p:nvSpPr>
          <p:spPr>
            <a:xfrm>
              <a:off x="1862655" y="5016100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Rodilla</a:t>
              </a:r>
            </a:p>
          </p:txBody>
        </p:sp>
        <p:grpSp>
          <p:nvGrpSpPr>
            <p:cNvPr id="65" name="Grupo 64">
              <a:extLst>
                <a:ext uri="{FF2B5EF4-FFF2-40B4-BE49-F238E27FC236}">
                  <a16:creationId xmlns:a16="http://schemas.microsoft.com/office/drawing/2014/main" id="{320CD5EF-93F7-494C-8D7A-6A0B8DEABED7}"/>
                </a:ext>
              </a:extLst>
            </p:cNvPr>
            <p:cNvGrpSpPr/>
            <p:nvPr/>
          </p:nvGrpSpPr>
          <p:grpSpPr>
            <a:xfrm>
              <a:off x="3122565" y="4330398"/>
              <a:ext cx="319496" cy="903494"/>
              <a:chOff x="499785" y="4324233"/>
              <a:chExt cx="319496" cy="903494"/>
            </a:xfrm>
          </p:grpSpPr>
          <p:sp>
            <p:nvSpPr>
              <p:cNvPr id="66" name="Rectángulo 65">
                <a:extLst>
                  <a:ext uri="{FF2B5EF4-FFF2-40B4-BE49-F238E27FC236}">
                    <a16:creationId xmlns:a16="http://schemas.microsoft.com/office/drawing/2014/main" id="{F5AFC7C4-3C8D-4234-9F99-591641CB149C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7" name="Rectángulo 66">
                <a:extLst>
                  <a:ext uri="{FF2B5EF4-FFF2-40B4-BE49-F238E27FC236}">
                    <a16:creationId xmlns:a16="http://schemas.microsoft.com/office/drawing/2014/main" id="{672EC4D9-7968-40EF-8E37-0AB1B0B57B4D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8" name="Rectángulo 67">
                <a:extLst>
                  <a:ext uri="{FF2B5EF4-FFF2-40B4-BE49-F238E27FC236}">
                    <a16:creationId xmlns:a16="http://schemas.microsoft.com/office/drawing/2014/main" id="{79992F34-89A5-437A-A008-60DF00CD58FB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9" name="Rectángulo 68">
                <a:extLst>
                  <a:ext uri="{FF2B5EF4-FFF2-40B4-BE49-F238E27FC236}">
                    <a16:creationId xmlns:a16="http://schemas.microsoft.com/office/drawing/2014/main" id="{5A44A7C8-1EF2-4BA3-A253-805C71A8205A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70" name="Rectángulo 69">
                <a:extLst>
                  <a:ext uri="{FF2B5EF4-FFF2-40B4-BE49-F238E27FC236}">
                    <a16:creationId xmlns:a16="http://schemas.microsoft.com/office/drawing/2014/main" id="{9FCEB1F4-D108-40F4-9C61-46A7811EF12A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71" name="Rectángulo 70">
              <a:extLst>
                <a:ext uri="{FF2B5EF4-FFF2-40B4-BE49-F238E27FC236}">
                  <a16:creationId xmlns:a16="http://schemas.microsoft.com/office/drawing/2014/main" id="{7667203C-F86F-4632-8695-E8C8F777376B}"/>
                </a:ext>
              </a:extLst>
            </p:cNvPr>
            <p:cNvSpPr/>
            <p:nvPr/>
          </p:nvSpPr>
          <p:spPr>
            <a:xfrm>
              <a:off x="3391445" y="4257235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Pantalones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2" name="Rectángulo 71">
              <a:extLst>
                <a:ext uri="{FF2B5EF4-FFF2-40B4-BE49-F238E27FC236}">
                  <a16:creationId xmlns:a16="http://schemas.microsoft.com/office/drawing/2014/main" id="{58BFB19A-50EB-45F1-A3CE-85D479F6FF63}"/>
                </a:ext>
              </a:extLst>
            </p:cNvPr>
            <p:cNvSpPr/>
            <p:nvPr/>
          </p:nvSpPr>
          <p:spPr>
            <a:xfrm>
              <a:off x="3392643" y="4443247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Falda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3" name="Rectángulo 72">
              <a:extLst>
                <a:ext uri="{FF2B5EF4-FFF2-40B4-BE49-F238E27FC236}">
                  <a16:creationId xmlns:a16="http://schemas.microsoft.com/office/drawing/2014/main" id="{1D61C0AB-6E23-4955-B604-F5425931A240}"/>
                </a:ext>
              </a:extLst>
            </p:cNvPr>
            <p:cNvSpPr/>
            <p:nvPr/>
          </p:nvSpPr>
          <p:spPr>
            <a:xfrm>
              <a:off x="3388231" y="4632248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Brazos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4" name="Rectángulo 73">
              <a:extLst>
                <a:ext uri="{FF2B5EF4-FFF2-40B4-BE49-F238E27FC236}">
                  <a16:creationId xmlns:a16="http://schemas.microsoft.com/office/drawing/2014/main" id="{82FFD66E-2E43-472B-9751-82F25D60E63F}"/>
                </a:ext>
              </a:extLst>
            </p:cNvPr>
            <p:cNvSpPr/>
            <p:nvPr/>
          </p:nvSpPr>
          <p:spPr>
            <a:xfrm>
              <a:off x="3391445" y="4824776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Brazos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5" name="Rectángulo 74">
              <a:extLst>
                <a:ext uri="{FF2B5EF4-FFF2-40B4-BE49-F238E27FC236}">
                  <a16:creationId xmlns:a16="http://schemas.microsoft.com/office/drawing/2014/main" id="{567DC8AA-44AB-4858-80A5-59093DB9B205}"/>
                </a:ext>
              </a:extLst>
            </p:cNvPr>
            <p:cNvSpPr/>
            <p:nvPr/>
          </p:nvSpPr>
          <p:spPr>
            <a:xfrm>
              <a:off x="3392014" y="5019687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Puños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77" name="Grupo 76">
            <a:extLst>
              <a:ext uri="{FF2B5EF4-FFF2-40B4-BE49-F238E27FC236}">
                <a16:creationId xmlns:a16="http://schemas.microsoft.com/office/drawing/2014/main" id="{E1C409F8-653D-4D9B-BD5A-C6F51AAA093A}"/>
              </a:ext>
            </a:extLst>
          </p:cNvPr>
          <p:cNvGrpSpPr/>
          <p:nvPr/>
        </p:nvGrpSpPr>
        <p:grpSpPr>
          <a:xfrm>
            <a:off x="827247" y="5284367"/>
            <a:ext cx="3869438" cy="314947"/>
            <a:chOff x="846774" y="1908569"/>
            <a:chExt cx="3869438" cy="314947"/>
          </a:xfrm>
        </p:grpSpPr>
        <p:sp>
          <p:nvSpPr>
            <p:cNvPr id="78" name="Rectángulo: esquinas redondeadas 77">
              <a:extLst>
                <a:ext uri="{FF2B5EF4-FFF2-40B4-BE49-F238E27FC236}">
                  <a16:creationId xmlns:a16="http://schemas.microsoft.com/office/drawing/2014/main" id="{2060D2E5-A165-4593-B293-BEB07BBA723F}"/>
                </a:ext>
              </a:extLst>
            </p:cNvPr>
            <p:cNvSpPr/>
            <p:nvPr/>
          </p:nvSpPr>
          <p:spPr>
            <a:xfrm>
              <a:off x="888509" y="1931042"/>
              <a:ext cx="3548063" cy="267576"/>
            </a:xfrm>
            <a:prstGeom prst="roundRect">
              <a:avLst>
                <a:gd name="adj" fmla="val 3808"/>
              </a:avLst>
            </a:prstGeom>
            <a:solidFill>
              <a:srgbClr val="E5EBF7"/>
            </a:solidFill>
            <a:ln w="6350"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79" name="Rectángulo 78">
              <a:extLst>
                <a:ext uri="{FF2B5EF4-FFF2-40B4-BE49-F238E27FC236}">
                  <a16:creationId xmlns:a16="http://schemas.microsoft.com/office/drawing/2014/main" id="{E7877A37-7626-4D32-BC91-E7815A0457B0}"/>
                </a:ext>
              </a:extLst>
            </p:cNvPr>
            <p:cNvSpPr/>
            <p:nvPr/>
          </p:nvSpPr>
          <p:spPr>
            <a:xfrm>
              <a:off x="846774" y="1910995"/>
              <a:ext cx="140708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Material Utilizado</a:t>
              </a:r>
            </a:p>
          </p:txBody>
        </p:sp>
        <p:sp>
          <p:nvSpPr>
            <p:cNvPr id="80" name="Rectángulo 79">
              <a:extLst>
                <a:ext uri="{FF2B5EF4-FFF2-40B4-BE49-F238E27FC236}">
                  <a16:creationId xmlns:a16="http://schemas.microsoft.com/office/drawing/2014/main" id="{EED52FFC-D234-4972-9362-CCA8BD8E1E1D}"/>
                </a:ext>
              </a:extLst>
            </p:cNvPr>
            <p:cNvSpPr/>
            <p:nvPr/>
          </p:nvSpPr>
          <p:spPr>
            <a:xfrm>
              <a:off x="1951784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81" name="Rectángulo 80">
              <a:extLst>
                <a:ext uri="{FF2B5EF4-FFF2-40B4-BE49-F238E27FC236}">
                  <a16:creationId xmlns:a16="http://schemas.microsoft.com/office/drawing/2014/main" id="{810D7B33-A378-48EE-81DB-D80ABF08CAFF}"/>
                </a:ext>
              </a:extLst>
            </p:cNvPr>
            <p:cNvSpPr/>
            <p:nvPr/>
          </p:nvSpPr>
          <p:spPr>
            <a:xfrm>
              <a:off x="2018850" y="1908569"/>
              <a:ext cx="1230415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Traído por cliente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82" name="Rectángulo 81">
              <a:extLst>
                <a:ext uri="{FF2B5EF4-FFF2-40B4-BE49-F238E27FC236}">
                  <a16:creationId xmlns:a16="http://schemas.microsoft.com/office/drawing/2014/main" id="{C6BA340D-8998-4AB9-89C7-B008C984CE74}"/>
                </a:ext>
              </a:extLst>
            </p:cNvPr>
            <p:cNvSpPr/>
            <p:nvPr/>
          </p:nvSpPr>
          <p:spPr>
            <a:xfrm>
              <a:off x="3114635" y="2000787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85" name="Rectángulo 84">
              <a:extLst>
                <a:ext uri="{FF2B5EF4-FFF2-40B4-BE49-F238E27FC236}">
                  <a16:creationId xmlns:a16="http://schemas.microsoft.com/office/drawing/2014/main" id="{E804BDC5-B8E3-4BEE-B9A1-7A7F9FE1772F}"/>
                </a:ext>
              </a:extLst>
            </p:cNvPr>
            <p:cNvSpPr/>
            <p:nvPr/>
          </p:nvSpPr>
          <p:spPr>
            <a:xfrm>
              <a:off x="3194974" y="1908569"/>
              <a:ext cx="152123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Comprado por uno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pic>
        <p:nvPicPr>
          <p:cNvPr id="86" name="Imagen 85">
            <a:extLst>
              <a:ext uri="{FF2B5EF4-FFF2-40B4-BE49-F238E27FC236}">
                <a16:creationId xmlns:a16="http://schemas.microsoft.com/office/drawing/2014/main" id="{5E40D706-1789-41B8-8B26-B918DFB9E15B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203" t="66278" r="8673" b="23356"/>
          <a:stretch/>
        </p:blipFill>
        <p:spPr>
          <a:xfrm>
            <a:off x="420002" y="5572807"/>
            <a:ext cx="4301657" cy="745544"/>
          </a:xfrm>
          <a:prstGeom prst="rect">
            <a:avLst/>
          </a:prstGeom>
        </p:spPr>
      </p:pic>
      <p:grpSp>
        <p:nvGrpSpPr>
          <p:cNvPr id="99" name="Grupo 98">
            <a:extLst>
              <a:ext uri="{FF2B5EF4-FFF2-40B4-BE49-F238E27FC236}">
                <a16:creationId xmlns:a16="http://schemas.microsoft.com/office/drawing/2014/main" id="{A495B0AB-2D8A-4029-A820-29583E476264}"/>
              </a:ext>
            </a:extLst>
          </p:cNvPr>
          <p:cNvGrpSpPr/>
          <p:nvPr/>
        </p:nvGrpSpPr>
        <p:grpSpPr>
          <a:xfrm>
            <a:off x="513886" y="6402346"/>
            <a:ext cx="4328637" cy="751470"/>
            <a:chOff x="507023" y="6357999"/>
            <a:chExt cx="4328637" cy="751470"/>
          </a:xfrm>
        </p:grpSpPr>
        <p:sp>
          <p:nvSpPr>
            <p:cNvPr id="88" name="Rectángulo 87">
              <a:extLst>
                <a:ext uri="{FF2B5EF4-FFF2-40B4-BE49-F238E27FC236}">
                  <a16:creationId xmlns:a16="http://schemas.microsoft.com/office/drawing/2014/main" id="{CABB359B-7FAA-4851-BFBB-C7E16CD1F9CA}"/>
                </a:ext>
              </a:extLst>
            </p:cNvPr>
            <p:cNvSpPr/>
            <p:nvPr/>
          </p:nvSpPr>
          <p:spPr>
            <a:xfrm>
              <a:off x="507023" y="6357999"/>
              <a:ext cx="1590222" cy="34394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6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Formas de Pago</a:t>
              </a:r>
              <a:endParaRPr lang="es-CL" sz="16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89" name="Rectángulo 88">
              <a:extLst>
                <a:ext uri="{FF2B5EF4-FFF2-40B4-BE49-F238E27FC236}">
                  <a16:creationId xmlns:a16="http://schemas.microsoft.com/office/drawing/2014/main" id="{5C3FB13F-67AB-4E67-B8DB-16F6AEF462D6}"/>
                </a:ext>
              </a:extLst>
            </p:cNvPr>
            <p:cNvSpPr/>
            <p:nvPr/>
          </p:nvSpPr>
          <p:spPr>
            <a:xfrm>
              <a:off x="508665" y="6755574"/>
              <a:ext cx="118105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Total a Pagar: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90" name="Conector recto 89">
              <a:extLst>
                <a:ext uri="{FF2B5EF4-FFF2-40B4-BE49-F238E27FC236}">
                  <a16:creationId xmlns:a16="http://schemas.microsoft.com/office/drawing/2014/main" id="{E991F5D5-602F-41C6-A05E-4F641BA735F5}"/>
                </a:ext>
              </a:extLst>
            </p:cNvPr>
            <p:cNvCxnSpPr>
              <a:cxnSpLocks/>
            </p:cNvCxnSpPr>
            <p:nvPr/>
          </p:nvCxnSpPr>
          <p:spPr>
            <a:xfrm>
              <a:off x="1405339" y="6956676"/>
              <a:ext cx="1125661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3" name="Rectángulo 92">
              <a:extLst>
                <a:ext uri="{FF2B5EF4-FFF2-40B4-BE49-F238E27FC236}">
                  <a16:creationId xmlns:a16="http://schemas.microsoft.com/office/drawing/2014/main" id="{6EBF0BAA-1830-4082-9014-C97DF0F57357}"/>
                </a:ext>
              </a:extLst>
            </p:cNvPr>
            <p:cNvSpPr/>
            <p:nvPr/>
          </p:nvSpPr>
          <p:spPr>
            <a:xfrm>
              <a:off x="2618328" y="6480608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94" name="Rectángulo 93">
              <a:extLst>
                <a:ext uri="{FF2B5EF4-FFF2-40B4-BE49-F238E27FC236}">
                  <a16:creationId xmlns:a16="http://schemas.microsoft.com/office/drawing/2014/main" id="{6B27A875-5C49-4CE4-884A-53A0A9CD71C2}"/>
                </a:ext>
              </a:extLst>
            </p:cNvPr>
            <p:cNvSpPr/>
            <p:nvPr/>
          </p:nvSpPr>
          <p:spPr>
            <a:xfrm>
              <a:off x="2698547" y="6392360"/>
              <a:ext cx="213711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50% Adel</a:t>
              </a: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anto / 50% Entrega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5" name="Rectángulo 94">
              <a:extLst>
                <a:ext uri="{FF2B5EF4-FFF2-40B4-BE49-F238E27FC236}">
                  <a16:creationId xmlns:a16="http://schemas.microsoft.com/office/drawing/2014/main" id="{796D9CDE-CE6A-44BC-B977-018DBDB7ADB1}"/>
                </a:ext>
              </a:extLst>
            </p:cNvPr>
            <p:cNvSpPr/>
            <p:nvPr/>
          </p:nvSpPr>
          <p:spPr>
            <a:xfrm>
              <a:off x="2618327" y="6671604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96" name="Rectángulo 95">
              <a:extLst>
                <a:ext uri="{FF2B5EF4-FFF2-40B4-BE49-F238E27FC236}">
                  <a16:creationId xmlns:a16="http://schemas.microsoft.com/office/drawing/2014/main" id="{E1A9C05A-E9F5-40BA-9B89-F4925868A6E2}"/>
                </a:ext>
              </a:extLst>
            </p:cNvPr>
            <p:cNvSpPr/>
            <p:nvPr/>
          </p:nvSpPr>
          <p:spPr>
            <a:xfrm>
              <a:off x="2698547" y="6590190"/>
              <a:ext cx="125637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Tarjeta de Crédito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7" name="Rectángulo 96">
              <a:extLst>
                <a:ext uri="{FF2B5EF4-FFF2-40B4-BE49-F238E27FC236}">
                  <a16:creationId xmlns:a16="http://schemas.microsoft.com/office/drawing/2014/main" id="{FDB9D3DA-79A0-4743-B169-42B0206C7917}"/>
                </a:ext>
              </a:extLst>
            </p:cNvPr>
            <p:cNvSpPr/>
            <p:nvPr/>
          </p:nvSpPr>
          <p:spPr>
            <a:xfrm>
              <a:off x="2734595" y="6796948"/>
              <a:ext cx="125637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Pago Completo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8" name="Rectángulo 97">
              <a:extLst>
                <a:ext uri="{FF2B5EF4-FFF2-40B4-BE49-F238E27FC236}">
                  <a16:creationId xmlns:a16="http://schemas.microsoft.com/office/drawing/2014/main" id="{C23ACB03-E850-4859-963B-A4D496E13724}"/>
                </a:ext>
              </a:extLst>
            </p:cNvPr>
            <p:cNvSpPr/>
            <p:nvPr/>
          </p:nvSpPr>
          <p:spPr>
            <a:xfrm>
              <a:off x="2618327" y="6872424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</p:grpSp>
      <p:sp>
        <p:nvSpPr>
          <p:cNvPr id="83" name="Rectángulo 82">
            <a:extLst>
              <a:ext uri="{FF2B5EF4-FFF2-40B4-BE49-F238E27FC236}">
                <a16:creationId xmlns:a16="http://schemas.microsoft.com/office/drawing/2014/main" id="{FF1B5714-D46E-4962-9BD8-8C3EB344E93F}"/>
              </a:ext>
            </a:extLst>
          </p:cNvPr>
          <p:cNvSpPr/>
          <p:nvPr/>
        </p:nvSpPr>
        <p:spPr>
          <a:xfrm>
            <a:off x="551357" y="63750"/>
            <a:ext cx="4148168" cy="107830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07000"/>
              </a:lnSpc>
              <a:spcAft>
                <a:spcPts val="726"/>
              </a:spcAft>
            </a:pPr>
            <a:r>
              <a:rPr lang="es-CL" sz="5988" dirty="0">
                <a:solidFill>
                  <a:schemeClr val="bg1"/>
                </a:solidFill>
                <a:latin typeface="Angelface" pitchFamily="50" charset="0"/>
                <a:ea typeface="Calibri" panose="020F0502020204030204" pitchFamily="34" charset="0"/>
                <a:cs typeface="Times New Roman" panose="02020603050405020304" pitchFamily="18" charset="0"/>
              </a:rPr>
              <a:t>Ordenes de Venta</a:t>
            </a:r>
            <a:endParaRPr lang="es-CL" sz="6532" dirty="0">
              <a:solidFill>
                <a:schemeClr val="bg1"/>
              </a:solidFill>
              <a:latin typeface="Angelface" pitchFamily="50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101" name="Rectángulo: esquinas redondeadas 100">
            <a:extLst>
              <a:ext uri="{FF2B5EF4-FFF2-40B4-BE49-F238E27FC236}">
                <a16:creationId xmlns:a16="http://schemas.microsoft.com/office/drawing/2014/main" id="{0A155951-9671-4EA6-9BA5-4894C98CB333}"/>
              </a:ext>
            </a:extLst>
          </p:cNvPr>
          <p:cNvSpPr/>
          <p:nvPr/>
        </p:nvSpPr>
        <p:spPr>
          <a:xfrm>
            <a:off x="473237" y="1582469"/>
            <a:ext cx="4223447" cy="604994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111" name="Rectángulo: esquinas redondeadas 110">
            <a:extLst>
              <a:ext uri="{FF2B5EF4-FFF2-40B4-BE49-F238E27FC236}">
                <a16:creationId xmlns:a16="http://schemas.microsoft.com/office/drawing/2014/main" id="{2F0F5CEE-A183-4B39-8715-F1C8F735566B}"/>
              </a:ext>
            </a:extLst>
          </p:cNvPr>
          <p:cNvSpPr/>
          <p:nvPr/>
        </p:nvSpPr>
        <p:spPr>
          <a:xfrm>
            <a:off x="524368" y="3850804"/>
            <a:ext cx="4115236" cy="1279658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113" name="Rectángulo: esquinas redondeadas 112">
            <a:extLst>
              <a:ext uri="{FF2B5EF4-FFF2-40B4-BE49-F238E27FC236}">
                <a16:creationId xmlns:a16="http://schemas.microsoft.com/office/drawing/2014/main" id="{907035ED-50C6-4207-BD92-D5027B05F656}"/>
              </a:ext>
            </a:extLst>
          </p:cNvPr>
          <p:cNvSpPr/>
          <p:nvPr/>
        </p:nvSpPr>
        <p:spPr>
          <a:xfrm>
            <a:off x="521789" y="6431097"/>
            <a:ext cx="4115236" cy="762266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</p:spTree>
    <p:extLst>
      <p:ext uri="{BB962C8B-B14F-4D97-AF65-F5344CB8AC3E}">
        <p14:creationId xmlns:p14="http://schemas.microsoft.com/office/powerpoint/2010/main" val="1878241471"/>
      </p:ext>
    </p:extLst>
  </p:cSld>
  <p:clrMapOvr>
    <a:masterClrMapping/>
  </p:clrMapOvr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4" name="Imagen 113">
            <a:extLst>
              <a:ext uri="{FF2B5EF4-FFF2-40B4-BE49-F238E27FC236}">
                <a16:creationId xmlns:a16="http://schemas.microsoft.com/office/drawing/2014/main" id="{E2C72D66-3C05-40F4-818E-4CB8631B94FA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26633" t="9514" r="29569" b="27352"/>
          <a:stretch/>
        </p:blipFill>
        <p:spPr>
          <a:xfrm rot="16200000">
            <a:off x="2185505" y="-1998928"/>
            <a:ext cx="697876" cy="5068891"/>
          </a:xfrm>
          <a:prstGeom prst="rect">
            <a:avLst/>
          </a:prstGeom>
        </p:spPr>
      </p:pic>
      <p:sp>
        <p:nvSpPr>
          <p:cNvPr id="112" name="Rectángulo: esquinas redondeadas 111">
            <a:extLst>
              <a:ext uri="{FF2B5EF4-FFF2-40B4-BE49-F238E27FC236}">
                <a16:creationId xmlns:a16="http://schemas.microsoft.com/office/drawing/2014/main" id="{E115D612-3661-42A9-A486-91A7B88EA55F}"/>
              </a:ext>
            </a:extLst>
          </p:cNvPr>
          <p:cNvSpPr/>
          <p:nvPr/>
        </p:nvSpPr>
        <p:spPr>
          <a:xfrm>
            <a:off x="440504" y="6367648"/>
            <a:ext cx="4290148" cy="890633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110" name="Rectángulo: esquinas redondeadas 109">
            <a:extLst>
              <a:ext uri="{FF2B5EF4-FFF2-40B4-BE49-F238E27FC236}">
                <a16:creationId xmlns:a16="http://schemas.microsoft.com/office/drawing/2014/main" id="{9B78243E-FF09-471B-A928-593DCFE6BCF1}"/>
              </a:ext>
            </a:extLst>
          </p:cNvPr>
          <p:cNvSpPr/>
          <p:nvPr/>
        </p:nvSpPr>
        <p:spPr>
          <a:xfrm>
            <a:off x="440505" y="3776826"/>
            <a:ext cx="4290148" cy="1439386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84" name="Rectángulo: esquinas redondeadas 83">
            <a:extLst>
              <a:ext uri="{FF2B5EF4-FFF2-40B4-BE49-F238E27FC236}">
                <a16:creationId xmlns:a16="http://schemas.microsoft.com/office/drawing/2014/main" id="{AD7414DD-8DE6-45B8-8112-9BDDF0B186AF}"/>
              </a:ext>
            </a:extLst>
          </p:cNvPr>
          <p:cNvSpPr/>
          <p:nvPr/>
        </p:nvSpPr>
        <p:spPr>
          <a:xfrm>
            <a:off x="420001" y="1536627"/>
            <a:ext cx="4310651" cy="697874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2" name="Rectángulo: esquinas redondeadas 1">
            <a:extLst>
              <a:ext uri="{FF2B5EF4-FFF2-40B4-BE49-F238E27FC236}">
                <a16:creationId xmlns:a16="http://schemas.microsoft.com/office/drawing/2014/main" id="{99FF4510-806D-4AC7-8D73-69B355A697B8}"/>
              </a:ext>
            </a:extLst>
          </p:cNvPr>
          <p:cNvSpPr/>
          <p:nvPr/>
        </p:nvSpPr>
        <p:spPr>
          <a:xfrm>
            <a:off x="1308997" y="1142665"/>
            <a:ext cx="1021080" cy="217998"/>
          </a:xfrm>
          <a:prstGeom prst="roundRect">
            <a:avLst>
              <a:gd name="adj" fmla="val 0"/>
            </a:avLst>
          </a:prstGeom>
          <a:noFill/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4" name="Rectángulo 3">
            <a:extLst>
              <a:ext uri="{FF2B5EF4-FFF2-40B4-BE49-F238E27FC236}">
                <a16:creationId xmlns:a16="http://schemas.microsoft.com/office/drawing/2014/main" id="{2AFB77A1-E7B9-4F47-9144-3CC7BDF7EE3D}"/>
              </a:ext>
            </a:extLst>
          </p:cNvPr>
          <p:cNvSpPr/>
          <p:nvPr/>
        </p:nvSpPr>
        <p:spPr>
          <a:xfrm>
            <a:off x="440504" y="1056234"/>
            <a:ext cx="1021080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N.º Pedido</a:t>
            </a:r>
            <a:endParaRPr lang="es-CL" dirty="0">
              <a:effectLst/>
              <a:latin typeface="Akazan Lt" panose="02000506020000020003" pitchFamily="2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5" name="Rectángulo: esquinas redondeadas 4">
            <a:extLst>
              <a:ext uri="{FF2B5EF4-FFF2-40B4-BE49-F238E27FC236}">
                <a16:creationId xmlns:a16="http://schemas.microsoft.com/office/drawing/2014/main" id="{2842A9BB-0E44-4F1E-97DD-EF7322732B51}"/>
              </a:ext>
            </a:extLst>
          </p:cNvPr>
          <p:cNvSpPr/>
          <p:nvPr/>
        </p:nvSpPr>
        <p:spPr>
          <a:xfrm>
            <a:off x="3675604" y="1142059"/>
            <a:ext cx="1021080" cy="217998"/>
          </a:xfrm>
          <a:prstGeom prst="roundRect">
            <a:avLst>
              <a:gd name="adj" fmla="val 0"/>
            </a:avLst>
          </a:prstGeom>
          <a:noFill/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6" name="Rectángulo 5">
            <a:extLst>
              <a:ext uri="{FF2B5EF4-FFF2-40B4-BE49-F238E27FC236}">
                <a16:creationId xmlns:a16="http://schemas.microsoft.com/office/drawing/2014/main" id="{7F3D37A6-278E-4B2C-8776-6E7C1A84784E}"/>
              </a:ext>
            </a:extLst>
          </p:cNvPr>
          <p:cNvSpPr/>
          <p:nvPr/>
        </p:nvSpPr>
        <p:spPr>
          <a:xfrm>
            <a:off x="3079506" y="1063864"/>
            <a:ext cx="1021080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Fecha</a:t>
            </a:r>
          </a:p>
        </p:txBody>
      </p:sp>
      <p:grpSp>
        <p:nvGrpSpPr>
          <p:cNvPr id="17" name="Grupo 16">
            <a:extLst>
              <a:ext uri="{FF2B5EF4-FFF2-40B4-BE49-F238E27FC236}">
                <a16:creationId xmlns:a16="http://schemas.microsoft.com/office/drawing/2014/main" id="{A1221EF0-FDFE-48C3-A647-6370BEFC3A9F}"/>
              </a:ext>
            </a:extLst>
          </p:cNvPr>
          <p:cNvGrpSpPr/>
          <p:nvPr/>
        </p:nvGrpSpPr>
        <p:grpSpPr>
          <a:xfrm>
            <a:off x="428996" y="1535416"/>
            <a:ext cx="4190338" cy="715275"/>
            <a:chOff x="461175" y="1120552"/>
            <a:chExt cx="4190338" cy="715275"/>
          </a:xfrm>
        </p:grpSpPr>
        <p:sp>
          <p:nvSpPr>
            <p:cNvPr id="8" name="Rectángulo 7">
              <a:extLst>
                <a:ext uri="{FF2B5EF4-FFF2-40B4-BE49-F238E27FC236}">
                  <a16:creationId xmlns:a16="http://schemas.microsoft.com/office/drawing/2014/main" id="{9A52EE84-0DE8-4F26-AD5E-3CE20593F425}"/>
                </a:ext>
              </a:extLst>
            </p:cNvPr>
            <p:cNvSpPr/>
            <p:nvPr/>
          </p:nvSpPr>
          <p:spPr>
            <a:xfrm>
              <a:off x="477077" y="1120552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Cliente: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" name="Rectángulo 8">
              <a:extLst>
                <a:ext uri="{FF2B5EF4-FFF2-40B4-BE49-F238E27FC236}">
                  <a16:creationId xmlns:a16="http://schemas.microsoft.com/office/drawing/2014/main" id="{0293D1B7-439B-4947-A5F0-41627F3784A1}"/>
                </a:ext>
              </a:extLst>
            </p:cNvPr>
            <p:cNvSpPr/>
            <p:nvPr/>
          </p:nvSpPr>
          <p:spPr>
            <a:xfrm>
              <a:off x="461175" y="1452518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Teléfono: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10" name="Rectángulo 9">
              <a:extLst>
                <a:ext uri="{FF2B5EF4-FFF2-40B4-BE49-F238E27FC236}">
                  <a16:creationId xmlns:a16="http://schemas.microsoft.com/office/drawing/2014/main" id="{18CEE0AE-BC72-4F64-89A2-783C42213717}"/>
                </a:ext>
              </a:extLst>
            </p:cNvPr>
            <p:cNvSpPr/>
            <p:nvPr/>
          </p:nvSpPr>
          <p:spPr>
            <a:xfrm>
              <a:off x="2542395" y="1460468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Celular: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12" name="Conector recto 11">
              <a:extLst>
                <a:ext uri="{FF2B5EF4-FFF2-40B4-BE49-F238E27FC236}">
                  <a16:creationId xmlns:a16="http://schemas.microsoft.com/office/drawing/2014/main" id="{44FD2E21-B38E-48E6-8AF0-3E3DE6E69487}"/>
                </a:ext>
              </a:extLst>
            </p:cNvPr>
            <p:cNvCxnSpPr/>
            <p:nvPr/>
          </p:nvCxnSpPr>
          <p:spPr>
            <a:xfrm>
              <a:off x="1089328" y="1380954"/>
              <a:ext cx="3562185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Conector recto 12">
              <a:extLst>
                <a:ext uri="{FF2B5EF4-FFF2-40B4-BE49-F238E27FC236}">
                  <a16:creationId xmlns:a16="http://schemas.microsoft.com/office/drawing/2014/main" id="{FF0615F5-297B-42CC-9227-B689F664423A}"/>
                </a:ext>
              </a:extLst>
            </p:cNvPr>
            <p:cNvCxnSpPr>
              <a:cxnSpLocks/>
            </p:cNvCxnSpPr>
            <p:nvPr/>
          </p:nvCxnSpPr>
          <p:spPr>
            <a:xfrm>
              <a:off x="1194019" y="1700333"/>
              <a:ext cx="1348376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" name="Conector recto 14">
              <a:extLst>
                <a:ext uri="{FF2B5EF4-FFF2-40B4-BE49-F238E27FC236}">
                  <a16:creationId xmlns:a16="http://schemas.microsoft.com/office/drawing/2014/main" id="{BD48C7B8-5CAC-4F82-9216-C8AB344C1EF2}"/>
                </a:ext>
              </a:extLst>
            </p:cNvPr>
            <p:cNvCxnSpPr>
              <a:cxnSpLocks/>
            </p:cNvCxnSpPr>
            <p:nvPr/>
          </p:nvCxnSpPr>
          <p:spPr>
            <a:xfrm>
              <a:off x="3228230" y="1700333"/>
              <a:ext cx="1423283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7" name="Grupo 26">
            <a:extLst>
              <a:ext uri="{FF2B5EF4-FFF2-40B4-BE49-F238E27FC236}">
                <a16:creationId xmlns:a16="http://schemas.microsoft.com/office/drawing/2014/main" id="{D011FB4B-7475-4BE9-A358-6DA41A8D12AD}"/>
              </a:ext>
            </a:extLst>
          </p:cNvPr>
          <p:cNvGrpSpPr/>
          <p:nvPr/>
        </p:nvGrpSpPr>
        <p:grpSpPr>
          <a:xfrm>
            <a:off x="899417" y="2332501"/>
            <a:ext cx="3359980" cy="319046"/>
            <a:chOff x="864702" y="1908569"/>
            <a:chExt cx="3359980" cy="319046"/>
          </a:xfrm>
        </p:grpSpPr>
        <p:sp>
          <p:nvSpPr>
            <p:cNvPr id="19" name="Rectángulo: esquinas redondeadas 18">
              <a:extLst>
                <a:ext uri="{FF2B5EF4-FFF2-40B4-BE49-F238E27FC236}">
                  <a16:creationId xmlns:a16="http://schemas.microsoft.com/office/drawing/2014/main" id="{90C1F828-0023-4BD0-AE55-1A1D3BABD5CA}"/>
                </a:ext>
              </a:extLst>
            </p:cNvPr>
            <p:cNvSpPr/>
            <p:nvPr/>
          </p:nvSpPr>
          <p:spPr>
            <a:xfrm>
              <a:off x="888509" y="1931042"/>
              <a:ext cx="3336173" cy="267576"/>
            </a:xfrm>
            <a:prstGeom prst="roundRect">
              <a:avLst>
                <a:gd name="adj" fmla="val 3808"/>
              </a:avLst>
            </a:prstGeom>
            <a:solidFill>
              <a:srgbClr val="E5EBF7"/>
            </a:solidFill>
            <a:ln w="6350"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20" name="Rectángulo 19">
              <a:extLst>
                <a:ext uri="{FF2B5EF4-FFF2-40B4-BE49-F238E27FC236}">
                  <a16:creationId xmlns:a16="http://schemas.microsoft.com/office/drawing/2014/main" id="{56986F0A-658A-4DCF-8EF6-0F185C7C5060}"/>
                </a:ext>
              </a:extLst>
            </p:cNvPr>
            <p:cNvSpPr/>
            <p:nvPr/>
          </p:nvSpPr>
          <p:spPr>
            <a:xfrm>
              <a:off x="864702" y="1910995"/>
              <a:ext cx="140708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Tipo de Servicio: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21" name="Rectángulo 20">
              <a:extLst>
                <a:ext uri="{FF2B5EF4-FFF2-40B4-BE49-F238E27FC236}">
                  <a16:creationId xmlns:a16="http://schemas.microsoft.com/office/drawing/2014/main" id="{6492D76D-BD6D-4616-9DE0-599FC92A6658}"/>
                </a:ext>
              </a:extLst>
            </p:cNvPr>
            <p:cNvSpPr/>
            <p:nvPr/>
          </p:nvSpPr>
          <p:spPr>
            <a:xfrm>
              <a:off x="1993616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2" name="Rectángulo 21">
              <a:extLst>
                <a:ext uri="{FF2B5EF4-FFF2-40B4-BE49-F238E27FC236}">
                  <a16:creationId xmlns:a16="http://schemas.microsoft.com/office/drawing/2014/main" id="{BE82BD38-E445-4696-A0AB-597A418C5665}"/>
                </a:ext>
              </a:extLst>
            </p:cNvPr>
            <p:cNvSpPr/>
            <p:nvPr/>
          </p:nvSpPr>
          <p:spPr>
            <a:xfrm>
              <a:off x="2072635" y="1908569"/>
              <a:ext cx="654616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Costura</a:t>
              </a:r>
            </a:p>
          </p:txBody>
        </p:sp>
        <p:sp>
          <p:nvSpPr>
            <p:cNvPr id="23" name="Rectángulo 22">
              <a:extLst>
                <a:ext uri="{FF2B5EF4-FFF2-40B4-BE49-F238E27FC236}">
                  <a16:creationId xmlns:a16="http://schemas.microsoft.com/office/drawing/2014/main" id="{68F4B250-3831-418F-BFC4-D431DBC2CA70}"/>
                </a:ext>
              </a:extLst>
            </p:cNvPr>
            <p:cNvSpPr/>
            <p:nvPr/>
          </p:nvSpPr>
          <p:spPr>
            <a:xfrm>
              <a:off x="2660329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4" name="Rectángulo 23">
              <a:extLst>
                <a:ext uri="{FF2B5EF4-FFF2-40B4-BE49-F238E27FC236}">
                  <a16:creationId xmlns:a16="http://schemas.microsoft.com/office/drawing/2014/main" id="{4AA89D6B-DBBA-402D-AEBE-71E144A67F00}"/>
                </a:ext>
              </a:extLst>
            </p:cNvPr>
            <p:cNvSpPr/>
            <p:nvPr/>
          </p:nvSpPr>
          <p:spPr>
            <a:xfrm>
              <a:off x="2750460" y="1915094"/>
              <a:ext cx="81676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Confección</a:t>
              </a:r>
            </a:p>
          </p:txBody>
        </p:sp>
        <p:sp>
          <p:nvSpPr>
            <p:cNvPr id="25" name="Rectángulo 24">
              <a:extLst>
                <a:ext uri="{FF2B5EF4-FFF2-40B4-BE49-F238E27FC236}">
                  <a16:creationId xmlns:a16="http://schemas.microsoft.com/office/drawing/2014/main" id="{E35C0224-B0B5-4F53-8A83-F99AB3741D53}"/>
                </a:ext>
              </a:extLst>
            </p:cNvPr>
            <p:cNvSpPr/>
            <p:nvPr/>
          </p:nvSpPr>
          <p:spPr>
            <a:xfrm>
              <a:off x="3522045" y="2000787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6" name="Rectángulo 25">
              <a:extLst>
                <a:ext uri="{FF2B5EF4-FFF2-40B4-BE49-F238E27FC236}">
                  <a16:creationId xmlns:a16="http://schemas.microsoft.com/office/drawing/2014/main" id="{6D0BC1E9-E235-4F61-AC23-ACA0B4CF88CA}"/>
                </a:ext>
              </a:extLst>
            </p:cNvPr>
            <p:cNvSpPr/>
            <p:nvPr/>
          </p:nvSpPr>
          <p:spPr>
            <a:xfrm>
              <a:off x="3612029" y="1915094"/>
              <a:ext cx="552402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Otros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sp>
        <p:nvSpPr>
          <p:cNvPr id="28" name="Rectángulo 27">
            <a:extLst>
              <a:ext uri="{FF2B5EF4-FFF2-40B4-BE49-F238E27FC236}">
                <a16:creationId xmlns:a16="http://schemas.microsoft.com/office/drawing/2014/main" id="{68588BD4-AE96-4CF9-9C4B-24A6D79FE99D}"/>
              </a:ext>
            </a:extLst>
          </p:cNvPr>
          <p:cNvSpPr/>
          <p:nvPr/>
        </p:nvSpPr>
        <p:spPr>
          <a:xfrm>
            <a:off x="354701" y="2633649"/>
            <a:ext cx="2183733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Descripción del Servicio:</a:t>
            </a:r>
            <a:endParaRPr lang="es-CL" dirty="0">
              <a:effectLst/>
              <a:latin typeface="Akazan Lt" panose="02000506020000020003" pitchFamily="2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pic>
        <p:nvPicPr>
          <p:cNvPr id="30" name="Imagen 29">
            <a:extLst>
              <a:ext uri="{FF2B5EF4-FFF2-40B4-BE49-F238E27FC236}">
                <a16:creationId xmlns:a16="http://schemas.microsoft.com/office/drawing/2014/main" id="{3E931A31-DC47-4A40-8DA9-8FC83A9306DD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203" t="66278" r="8673" b="23449"/>
          <a:stretch/>
        </p:blipFill>
        <p:spPr>
          <a:xfrm>
            <a:off x="440505" y="2944813"/>
            <a:ext cx="4301657" cy="738769"/>
          </a:xfrm>
          <a:prstGeom prst="rect">
            <a:avLst/>
          </a:prstGeom>
        </p:spPr>
      </p:pic>
      <p:grpSp>
        <p:nvGrpSpPr>
          <p:cNvPr id="76" name="Grupo 75">
            <a:extLst>
              <a:ext uri="{FF2B5EF4-FFF2-40B4-BE49-F238E27FC236}">
                <a16:creationId xmlns:a16="http://schemas.microsoft.com/office/drawing/2014/main" id="{EBD2F4EC-A8BF-4680-A871-AD5F1ACFA33A}"/>
              </a:ext>
            </a:extLst>
          </p:cNvPr>
          <p:cNvGrpSpPr/>
          <p:nvPr/>
        </p:nvGrpSpPr>
        <p:grpSpPr>
          <a:xfrm>
            <a:off x="513147" y="3825721"/>
            <a:ext cx="4187950" cy="1277269"/>
            <a:chOff x="425691" y="4023521"/>
            <a:chExt cx="4187950" cy="1277269"/>
          </a:xfrm>
        </p:grpSpPr>
        <p:sp>
          <p:nvSpPr>
            <p:cNvPr id="39" name="Rectángulo 38">
              <a:extLst>
                <a:ext uri="{FF2B5EF4-FFF2-40B4-BE49-F238E27FC236}">
                  <a16:creationId xmlns:a16="http://schemas.microsoft.com/office/drawing/2014/main" id="{02E4A93C-8F9C-4884-B2B6-80528735D3E3}"/>
                </a:ext>
              </a:extLst>
            </p:cNvPr>
            <p:cNvSpPr/>
            <p:nvPr/>
          </p:nvSpPr>
          <p:spPr>
            <a:xfrm>
              <a:off x="425691" y="4023521"/>
              <a:ext cx="118105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Ficha de Medidas</a:t>
              </a:r>
            </a:p>
          </p:txBody>
        </p:sp>
        <p:sp>
          <p:nvSpPr>
            <p:cNvPr id="41" name="Rectángulo 40">
              <a:extLst>
                <a:ext uri="{FF2B5EF4-FFF2-40B4-BE49-F238E27FC236}">
                  <a16:creationId xmlns:a16="http://schemas.microsoft.com/office/drawing/2014/main" id="{92B9E128-7B4C-45E7-9BA8-B9EA85687B92}"/>
                </a:ext>
              </a:extLst>
            </p:cNvPr>
            <p:cNvSpPr/>
            <p:nvPr/>
          </p:nvSpPr>
          <p:spPr>
            <a:xfrm>
              <a:off x="754528" y="4254831"/>
              <a:ext cx="66475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H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ombros</a:t>
              </a:r>
            </a:p>
          </p:txBody>
        </p:sp>
        <p:grpSp>
          <p:nvGrpSpPr>
            <p:cNvPr id="53" name="Grupo 52">
              <a:extLst>
                <a:ext uri="{FF2B5EF4-FFF2-40B4-BE49-F238E27FC236}">
                  <a16:creationId xmlns:a16="http://schemas.microsoft.com/office/drawing/2014/main" id="{F280F20A-CEEA-4B75-946C-268CF551042A}"/>
                </a:ext>
              </a:extLst>
            </p:cNvPr>
            <p:cNvGrpSpPr/>
            <p:nvPr/>
          </p:nvGrpSpPr>
          <p:grpSpPr>
            <a:xfrm>
              <a:off x="499785" y="4324233"/>
              <a:ext cx="319496" cy="903494"/>
              <a:chOff x="499785" y="4324233"/>
              <a:chExt cx="319496" cy="903494"/>
            </a:xfrm>
          </p:grpSpPr>
          <p:sp>
            <p:nvSpPr>
              <p:cNvPr id="40" name="Rectángulo 39">
                <a:extLst>
                  <a:ext uri="{FF2B5EF4-FFF2-40B4-BE49-F238E27FC236}">
                    <a16:creationId xmlns:a16="http://schemas.microsoft.com/office/drawing/2014/main" id="{E47B04F6-4E0C-443A-9D7F-51CC3A6E8167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 dirty="0"/>
              </a:p>
            </p:txBody>
          </p:sp>
          <p:sp>
            <p:nvSpPr>
              <p:cNvPr id="42" name="Rectángulo 41">
                <a:extLst>
                  <a:ext uri="{FF2B5EF4-FFF2-40B4-BE49-F238E27FC236}">
                    <a16:creationId xmlns:a16="http://schemas.microsoft.com/office/drawing/2014/main" id="{E0D8D7D1-E8A9-477D-BB59-7D4037A10AD8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3" name="Rectángulo 42">
                <a:extLst>
                  <a:ext uri="{FF2B5EF4-FFF2-40B4-BE49-F238E27FC236}">
                    <a16:creationId xmlns:a16="http://schemas.microsoft.com/office/drawing/2014/main" id="{F11EEA12-BB2F-4295-96AC-15AABB2EB594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4" name="Rectángulo 43">
                <a:extLst>
                  <a:ext uri="{FF2B5EF4-FFF2-40B4-BE49-F238E27FC236}">
                    <a16:creationId xmlns:a16="http://schemas.microsoft.com/office/drawing/2014/main" id="{4CA8619C-54F1-4E1B-8AD0-2AB97850AF39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5" name="Rectángulo 44">
                <a:extLst>
                  <a:ext uri="{FF2B5EF4-FFF2-40B4-BE49-F238E27FC236}">
                    <a16:creationId xmlns:a16="http://schemas.microsoft.com/office/drawing/2014/main" id="{A892E23F-412E-4C2B-BF07-19DEFB875F6D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48" name="Rectángulo 47">
              <a:extLst>
                <a:ext uri="{FF2B5EF4-FFF2-40B4-BE49-F238E27FC236}">
                  <a16:creationId xmlns:a16="http://schemas.microsoft.com/office/drawing/2014/main" id="{F61B7A8A-9FD8-4CD0-98C1-D19A7D442815}"/>
                </a:ext>
              </a:extLst>
            </p:cNvPr>
            <p:cNvSpPr/>
            <p:nvPr/>
          </p:nvSpPr>
          <p:spPr>
            <a:xfrm>
              <a:off x="754528" y="4446790"/>
              <a:ext cx="66475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Busto</a:t>
              </a:r>
            </a:p>
          </p:txBody>
        </p:sp>
        <p:sp>
          <p:nvSpPr>
            <p:cNvPr id="49" name="Rectángulo 48">
              <a:extLst>
                <a:ext uri="{FF2B5EF4-FFF2-40B4-BE49-F238E27FC236}">
                  <a16:creationId xmlns:a16="http://schemas.microsoft.com/office/drawing/2014/main" id="{CB2C72A1-AB47-4A03-B163-24BB2C1F201C}"/>
                </a:ext>
              </a:extLst>
            </p:cNvPr>
            <p:cNvSpPr/>
            <p:nvPr/>
          </p:nvSpPr>
          <p:spPr>
            <a:xfrm>
              <a:off x="754528" y="4627222"/>
              <a:ext cx="934027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Larg</a:t>
              </a: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 Espalda</a:t>
              </a:r>
            </a:p>
          </p:txBody>
        </p:sp>
        <p:sp>
          <p:nvSpPr>
            <p:cNvPr id="50" name="Rectángulo 49">
              <a:extLst>
                <a:ext uri="{FF2B5EF4-FFF2-40B4-BE49-F238E27FC236}">
                  <a16:creationId xmlns:a16="http://schemas.microsoft.com/office/drawing/2014/main" id="{C5BC14CB-F47E-4D58-8F68-DDE41F381913}"/>
                </a:ext>
              </a:extLst>
            </p:cNvPr>
            <p:cNvSpPr/>
            <p:nvPr/>
          </p:nvSpPr>
          <p:spPr>
            <a:xfrm>
              <a:off x="754528" y="4819750"/>
              <a:ext cx="934027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Busto</a:t>
              </a:r>
            </a:p>
          </p:txBody>
        </p:sp>
        <p:sp>
          <p:nvSpPr>
            <p:cNvPr id="52" name="Rectángulo 51">
              <a:extLst>
                <a:ext uri="{FF2B5EF4-FFF2-40B4-BE49-F238E27FC236}">
                  <a16:creationId xmlns:a16="http://schemas.microsoft.com/office/drawing/2014/main" id="{39884370-F146-4FD9-9DE4-63D0F5CF1CFD}"/>
                </a:ext>
              </a:extLst>
            </p:cNvPr>
            <p:cNvSpPr/>
            <p:nvPr/>
          </p:nvSpPr>
          <p:spPr>
            <a:xfrm>
              <a:off x="763644" y="5019073"/>
              <a:ext cx="54205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</a:t>
              </a:r>
            </a:p>
          </p:txBody>
        </p:sp>
        <p:grpSp>
          <p:nvGrpSpPr>
            <p:cNvPr id="54" name="Grupo 53">
              <a:extLst>
                <a:ext uri="{FF2B5EF4-FFF2-40B4-BE49-F238E27FC236}">
                  <a16:creationId xmlns:a16="http://schemas.microsoft.com/office/drawing/2014/main" id="{899D3852-9FE5-4802-ABAC-63F149199D1B}"/>
                </a:ext>
              </a:extLst>
            </p:cNvPr>
            <p:cNvGrpSpPr/>
            <p:nvPr/>
          </p:nvGrpSpPr>
          <p:grpSpPr>
            <a:xfrm>
              <a:off x="1603520" y="4324233"/>
              <a:ext cx="319496" cy="903494"/>
              <a:chOff x="499785" y="4324233"/>
              <a:chExt cx="319496" cy="903494"/>
            </a:xfrm>
          </p:grpSpPr>
          <p:sp>
            <p:nvSpPr>
              <p:cNvPr id="55" name="Rectángulo 54">
                <a:extLst>
                  <a:ext uri="{FF2B5EF4-FFF2-40B4-BE49-F238E27FC236}">
                    <a16:creationId xmlns:a16="http://schemas.microsoft.com/office/drawing/2014/main" id="{B9500116-F8A0-4B60-A41D-DDA61DAD96E1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6" name="Rectángulo 55">
                <a:extLst>
                  <a:ext uri="{FF2B5EF4-FFF2-40B4-BE49-F238E27FC236}">
                    <a16:creationId xmlns:a16="http://schemas.microsoft.com/office/drawing/2014/main" id="{32936542-49CC-49B3-82EB-7BF61A120F45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7" name="Rectángulo 56">
                <a:extLst>
                  <a:ext uri="{FF2B5EF4-FFF2-40B4-BE49-F238E27FC236}">
                    <a16:creationId xmlns:a16="http://schemas.microsoft.com/office/drawing/2014/main" id="{8750774D-2064-4D64-A3A9-4DF20C839018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8" name="Rectángulo 57">
                <a:extLst>
                  <a:ext uri="{FF2B5EF4-FFF2-40B4-BE49-F238E27FC236}">
                    <a16:creationId xmlns:a16="http://schemas.microsoft.com/office/drawing/2014/main" id="{83283F80-022F-44A8-A5C5-F600B41761E0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9" name="Rectángulo 58">
                <a:extLst>
                  <a:ext uri="{FF2B5EF4-FFF2-40B4-BE49-F238E27FC236}">
                    <a16:creationId xmlns:a16="http://schemas.microsoft.com/office/drawing/2014/main" id="{B3B65F57-430F-44F5-B56A-77EC86B78C32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60" name="Rectángulo 59">
              <a:extLst>
                <a:ext uri="{FF2B5EF4-FFF2-40B4-BE49-F238E27FC236}">
                  <a16:creationId xmlns:a16="http://schemas.microsoft.com/office/drawing/2014/main" id="{6466DA8E-C652-4658-9DE6-CC4010FF4254}"/>
                </a:ext>
              </a:extLst>
            </p:cNvPr>
            <p:cNvSpPr/>
            <p:nvPr/>
          </p:nvSpPr>
          <p:spPr>
            <a:xfrm>
              <a:off x="1857045" y="4249221"/>
              <a:ext cx="140225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Frente </a:t>
              </a:r>
            </a:p>
          </p:txBody>
        </p:sp>
        <p:sp>
          <p:nvSpPr>
            <p:cNvPr id="61" name="Rectángulo 60">
              <a:extLst>
                <a:ext uri="{FF2B5EF4-FFF2-40B4-BE49-F238E27FC236}">
                  <a16:creationId xmlns:a16="http://schemas.microsoft.com/office/drawing/2014/main" id="{31371062-0AD6-4B71-A228-5A8B2CD3F31E}"/>
                </a:ext>
              </a:extLst>
            </p:cNvPr>
            <p:cNvSpPr/>
            <p:nvPr/>
          </p:nvSpPr>
          <p:spPr>
            <a:xfrm>
              <a:off x="1857045" y="4448480"/>
              <a:ext cx="1327750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Costado</a:t>
              </a:r>
            </a:p>
          </p:txBody>
        </p:sp>
        <p:sp>
          <p:nvSpPr>
            <p:cNvPr id="62" name="Rectángulo 61">
              <a:extLst>
                <a:ext uri="{FF2B5EF4-FFF2-40B4-BE49-F238E27FC236}">
                  <a16:creationId xmlns:a16="http://schemas.microsoft.com/office/drawing/2014/main" id="{5A4E51EF-8D78-4EC7-9B0F-BE0BEA9BB197}"/>
                </a:ext>
              </a:extLst>
            </p:cNvPr>
            <p:cNvSpPr/>
            <p:nvPr/>
          </p:nvSpPr>
          <p:spPr>
            <a:xfrm>
              <a:off x="1867696" y="4627222"/>
              <a:ext cx="60857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Cadera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63" name="Rectángulo 62">
              <a:extLst>
                <a:ext uri="{FF2B5EF4-FFF2-40B4-BE49-F238E27FC236}">
                  <a16:creationId xmlns:a16="http://schemas.microsoft.com/office/drawing/2014/main" id="{14010947-628E-4464-9589-CBFF26BCD86C}"/>
                </a:ext>
              </a:extLst>
            </p:cNvPr>
            <p:cNvSpPr/>
            <p:nvPr/>
          </p:nvSpPr>
          <p:spPr>
            <a:xfrm>
              <a:off x="1867696" y="4813319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Rodilla</a:t>
              </a:r>
            </a:p>
          </p:txBody>
        </p:sp>
        <p:sp>
          <p:nvSpPr>
            <p:cNvPr id="64" name="Rectángulo 63">
              <a:extLst>
                <a:ext uri="{FF2B5EF4-FFF2-40B4-BE49-F238E27FC236}">
                  <a16:creationId xmlns:a16="http://schemas.microsoft.com/office/drawing/2014/main" id="{B9F5A617-31DA-4B42-AA9F-20464752E28F}"/>
                </a:ext>
              </a:extLst>
            </p:cNvPr>
            <p:cNvSpPr/>
            <p:nvPr/>
          </p:nvSpPr>
          <p:spPr>
            <a:xfrm>
              <a:off x="1862655" y="5016100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Rodilla</a:t>
              </a:r>
            </a:p>
          </p:txBody>
        </p:sp>
        <p:grpSp>
          <p:nvGrpSpPr>
            <p:cNvPr id="65" name="Grupo 64">
              <a:extLst>
                <a:ext uri="{FF2B5EF4-FFF2-40B4-BE49-F238E27FC236}">
                  <a16:creationId xmlns:a16="http://schemas.microsoft.com/office/drawing/2014/main" id="{320CD5EF-93F7-494C-8D7A-6A0B8DEABED7}"/>
                </a:ext>
              </a:extLst>
            </p:cNvPr>
            <p:cNvGrpSpPr/>
            <p:nvPr/>
          </p:nvGrpSpPr>
          <p:grpSpPr>
            <a:xfrm>
              <a:off x="3122565" y="4330398"/>
              <a:ext cx="319496" cy="903494"/>
              <a:chOff x="499785" y="4324233"/>
              <a:chExt cx="319496" cy="903494"/>
            </a:xfrm>
          </p:grpSpPr>
          <p:sp>
            <p:nvSpPr>
              <p:cNvPr id="66" name="Rectángulo 65">
                <a:extLst>
                  <a:ext uri="{FF2B5EF4-FFF2-40B4-BE49-F238E27FC236}">
                    <a16:creationId xmlns:a16="http://schemas.microsoft.com/office/drawing/2014/main" id="{F5AFC7C4-3C8D-4234-9F99-591641CB149C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7" name="Rectángulo 66">
                <a:extLst>
                  <a:ext uri="{FF2B5EF4-FFF2-40B4-BE49-F238E27FC236}">
                    <a16:creationId xmlns:a16="http://schemas.microsoft.com/office/drawing/2014/main" id="{672EC4D9-7968-40EF-8E37-0AB1B0B57B4D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8" name="Rectángulo 67">
                <a:extLst>
                  <a:ext uri="{FF2B5EF4-FFF2-40B4-BE49-F238E27FC236}">
                    <a16:creationId xmlns:a16="http://schemas.microsoft.com/office/drawing/2014/main" id="{79992F34-89A5-437A-A008-60DF00CD58FB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9" name="Rectángulo 68">
                <a:extLst>
                  <a:ext uri="{FF2B5EF4-FFF2-40B4-BE49-F238E27FC236}">
                    <a16:creationId xmlns:a16="http://schemas.microsoft.com/office/drawing/2014/main" id="{5A44A7C8-1EF2-4BA3-A253-805C71A8205A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70" name="Rectángulo 69">
                <a:extLst>
                  <a:ext uri="{FF2B5EF4-FFF2-40B4-BE49-F238E27FC236}">
                    <a16:creationId xmlns:a16="http://schemas.microsoft.com/office/drawing/2014/main" id="{9FCEB1F4-D108-40F4-9C61-46A7811EF12A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71" name="Rectángulo 70">
              <a:extLst>
                <a:ext uri="{FF2B5EF4-FFF2-40B4-BE49-F238E27FC236}">
                  <a16:creationId xmlns:a16="http://schemas.microsoft.com/office/drawing/2014/main" id="{7667203C-F86F-4632-8695-E8C8F777376B}"/>
                </a:ext>
              </a:extLst>
            </p:cNvPr>
            <p:cNvSpPr/>
            <p:nvPr/>
          </p:nvSpPr>
          <p:spPr>
            <a:xfrm>
              <a:off x="3391445" y="4257235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Pantalones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2" name="Rectángulo 71">
              <a:extLst>
                <a:ext uri="{FF2B5EF4-FFF2-40B4-BE49-F238E27FC236}">
                  <a16:creationId xmlns:a16="http://schemas.microsoft.com/office/drawing/2014/main" id="{58BFB19A-50EB-45F1-A3CE-85D479F6FF63}"/>
                </a:ext>
              </a:extLst>
            </p:cNvPr>
            <p:cNvSpPr/>
            <p:nvPr/>
          </p:nvSpPr>
          <p:spPr>
            <a:xfrm>
              <a:off x="3392643" y="4443247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Falda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3" name="Rectángulo 72">
              <a:extLst>
                <a:ext uri="{FF2B5EF4-FFF2-40B4-BE49-F238E27FC236}">
                  <a16:creationId xmlns:a16="http://schemas.microsoft.com/office/drawing/2014/main" id="{1D61C0AB-6E23-4955-B604-F5425931A240}"/>
                </a:ext>
              </a:extLst>
            </p:cNvPr>
            <p:cNvSpPr/>
            <p:nvPr/>
          </p:nvSpPr>
          <p:spPr>
            <a:xfrm>
              <a:off x="3388231" y="4632248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Brazos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4" name="Rectángulo 73">
              <a:extLst>
                <a:ext uri="{FF2B5EF4-FFF2-40B4-BE49-F238E27FC236}">
                  <a16:creationId xmlns:a16="http://schemas.microsoft.com/office/drawing/2014/main" id="{82FFD66E-2E43-472B-9751-82F25D60E63F}"/>
                </a:ext>
              </a:extLst>
            </p:cNvPr>
            <p:cNvSpPr/>
            <p:nvPr/>
          </p:nvSpPr>
          <p:spPr>
            <a:xfrm>
              <a:off x="3391445" y="4824776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Brazos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5" name="Rectángulo 74">
              <a:extLst>
                <a:ext uri="{FF2B5EF4-FFF2-40B4-BE49-F238E27FC236}">
                  <a16:creationId xmlns:a16="http://schemas.microsoft.com/office/drawing/2014/main" id="{567DC8AA-44AB-4858-80A5-59093DB9B205}"/>
                </a:ext>
              </a:extLst>
            </p:cNvPr>
            <p:cNvSpPr/>
            <p:nvPr/>
          </p:nvSpPr>
          <p:spPr>
            <a:xfrm>
              <a:off x="3392014" y="5019687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Puños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77" name="Grupo 76">
            <a:extLst>
              <a:ext uri="{FF2B5EF4-FFF2-40B4-BE49-F238E27FC236}">
                <a16:creationId xmlns:a16="http://schemas.microsoft.com/office/drawing/2014/main" id="{E1C409F8-653D-4D9B-BD5A-C6F51AAA093A}"/>
              </a:ext>
            </a:extLst>
          </p:cNvPr>
          <p:cNvGrpSpPr/>
          <p:nvPr/>
        </p:nvGrpSpPr>
        <p:grpSpPr>
          <a:xfrm>
            <a:off x="827247" y="5284367"/>
            <a:ext cx="3869438" cy="314947"/>
            <a:chOff x="846774" y="1908569"/>
            <a:chExt cx="3869438" cy="314947"/>
          </a:xfrm>
        </p:grpSpPr>
        <p:sp>
          <p:nvSpPr>
            <p:cNvPr id="78" name="Rectángulo: esquinas redondeadas 77">
              <a:extLst>
                <a:ext uri="{FF2B5EF4-FFF2-40B4-BE49-F238E27FC236}">
                  <a16:creationId xmlns:a16="http://schemas.microsoft.com/office/drawing/2014/main" id="{2060D2E5-A165-4593-B293-BEB07BBA723F}"/>
                </a:ext>
              </a:extLst>
            </p:cNvPr>
            <p:cNvSpPr/>
            <p:nvPr/>
          </p:nvSpPr>
          <p:spPr>
            <a:xfrm>
              <a:off x="888509" y="1931042"/>
              <a:ext cx="3548063" cy="267576"/>
            </a:xfrm>
            <a:prstGeom prst="roundRect">
              <a:avLst>
                <a:gd name="adj" fmla="val 3808"/>
              </a:avLst>
            </a:prstGeom>
            <a:solidFill>
              <a:srgbClr val="E5EBF7"/>
            </a:solidFill>
            <a:ln w="6350"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79" name="Rectángulo 78">
              <a:extLst>
                <a:ext uri="{FF2B5EF4-FFF2-40B4-BE49-F238E27FC236}">
                  <a16:creationId xmlns:a16="http://schemas.microsoft.com/office/drawing/2014/main" id="{E7877A37-7626-4D32-BC91-E7815A0457B0}"/>
                </a:ext>
              </a:extLst>
            </p:cNvPr>
            <p:cNvSpPr/>
            <p:nvPr/>
          </p:nvSpPr>
          <p:spPr>
            <a:xfrm>
              <a:off x="846774" y="1910995"/>
              <a:ext cx="140708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Material Utilizado</a:t>
              </a:r>
            </a:p>
          </p:txBody>
        </p:sp>
        <p:sp>
          <p:nvSpPr>
            <p:cNvPr id="80" name="Rectángulo 79">
              <a:extLst>
                <a:ext uri="{FF2B5EF4-FFF2-40B4-BE49-F238E27FC236}">
                  <a16:creationId xmlns:a16="http://schemas.microsoft.com/office/drawing/2014/main" id="{EED52FFC-D234-4972-9362-CCA8BD8E1E1D}"/>
                </a:ext>
              </a:extLst>
            </p:cNvPr>
            <p:cNvSpPr/>
            <p:nvPr/>
          </p:nvSpPr>
          <p:spPr>
            <a:xfrm>
              <a:off x="1951784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81" name="Rectángulo 80">
              <a:extLst>
                <a:ext uri="{FF2B5EF4-FFF2-40B4-BE49-F238E27FC236}">
                  <a16:creationId xmlns:a16="http://schemas.microsoft.com/office/drawing/2014/main" id="{810D7B33-A378-48EE-81DB-D80ABF08CAFF}"/>
                </a:ext>
              </a:extLst>
            </p:cNvPr>
            <p:cNvSpPr/>
            <p:nvPr/>
          </p:nvSpPr>
          <p:spPr>
            <a:xfrm>
              <a:off x="2018850" y="1908569"/>
              <a:ext cx="1230415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Traído por cliente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82" name="Rectángulo 81">
              <a:extLst>
                <a:ext uri="{FF2B5EF4-FFF2-40B4-BE49-F238E27FC236}">
                  <a16:creationId xmlns:a16="http://schemas.microsoft.com/office/drawing/2014/main" id="{C6BA340D-8998-4AB9-89C7-B008C984CE74}"/>
                </a:ext>
              </a:extLst>
            </p:cNvPr>
            <p:cNvSpPr/>
            <p:nvPr/>
          </p:nvSpPr>
          <p:spPr>
            <a:xfrm>
              <a:off x="3114635" y="2000787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85" name="Rectángulo 84">
              <a:extLst>
                <a:ext uri="{FF2B5EF4-FFF2-40B4-BE49-F238E27FC236}">
                  <a16:creationId xmlns:a16="http://schemas.microsoft.com/office/drawing/2014/main" id="{E804BDC5-B8E3-4BEE-B9A1-7A7F9FE1772F}"/>
                </a:ext>
              </a:extLst>
            </p:cNvPr>
            <p:cNvSpPr/>
            <p:nvPr/>
          </p:nvSpPr>
          <p:spPr>
            <a:xfrm>
              <a:off x="3194974" y="1908569"/>
              <a:ext cx="152123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Comprado por uno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pic>
        <p:nvPicPr>
          <p:cNvPr id="86" name="Imagen 85">
            <a:extLst>
              <a:ext uri="{FF2B5EF4-FFF2-40B4-BE49-F238E27FC236}">
                <a16:creationId xmlns:a16="http://schemas.microsoft.com/office/drawing/2014/main" id="{5E40D706-1789-41B8-8B26-B918DFB9E15B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203" t="66278" r="8673" b="23356"/>
          <a:stretch/>
        </p:blipFill>
        <p:spPr>
          <a:xfrm>
            <a:off x="420002" y="5572807"/>
            <a:ext cx="4301657" cy="745544"/>
          </a:xfrm>
          <a:prstGeom prst="rect">
            <a:avLst/>
          </a:prstGeom>
        </p:spPr>
      </p:pic>
      <p:grpSp>
        <p:nvGrpSpPr>
          <p:cNvPr id="99" name="Grupo 98">
            <a:extLst>
              <a:ext uri="{FF2B5EF4-FFF2-40B4-BE49-F238E27FC236}">
                <a16:creationId xmlns:a16="http://schemas.microsoft.com/office/drawing/2014/main" id="{A495B0AB-2D8A-4029-A820-29583E476264}"/>
              </a:ext>
            </a:extLst>
          </p:cNvPr>
          <p:cNvGrpSpPr/>
          <p:nvPr/>
        </p:nvGrpSpPr>
        <p:grpSpPr>
          <a:xfrm>
            <a:off x="513886" y="6402346"/>
            <a:ext cx="4328637" cy="751470"/>
            <a:chOff x="507023" y="6357999"/>
            <a:chExt cx="4328637" cy="751470"/>
          </a:xfrm>
        </p:grpSpPr>
        <p:sp>
          <p:nvSpPr>
            <p:cNvPr id="88" name="Rectángulo 87">
              <a:extLst>
                <a:ext uri="{FF2B5EF4-FFF2-40B4-BE49-F238E27FC236}">
                  <a16:creationId xmlns:a16="http://schemas.microsoft.com/office/drawing/2014/main" id="{CABB359B-7FAA-4851-BFBB-C7E16CD1F9CA}"/>
                </a:ext>
              </a:extLst>
            </p:cNvPr>
            <p:cNvSpPr/>
            <p:nvPr/>
          </p:nvSpPr>
          <p:spPr>
            <a:xfrm>
              <a:off x="507023" y="6357999"/>
              <a:ext cx="1590222" cy="34394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6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Formas de Pago</a:t>
              </a:r>
              <a:endParaRPr lang="es-CL" sz="16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89" name="Rectángulo 88">
              <a:extLst>
                <a:ext uri="{FF2B5EF4-FFF2-40B4-BE49-F238E27FC236}">
                  <a16:creationId xmlns:a16="http://schemas.microsoft.com/office/drawing/2014/main" id="{5C3FB13F-67AB-4E67-B8DB-16F6AEF462D6}"/>
                </a:ext>
              </a:extLst>
            </p:cNvPr>
            <p:cNvSpPr/>
            <p:nvPr/>
          </p:nvSpPr>
          <p:spPr>
            <a:xfrm>
              <a:off x="508665" y="6755574"/>
              <a:ext cx="118105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Total a Pagar: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90" name="Conector recto 89">
              <a:extLst>
                <a:ext uri="{FF2B5EF4-FFF2-40B4-BE49-F238E27FC236}">
                  <a16:creationId xmlns:a16="http://schemas.microsoft.com/office/drawing/2014/main" id="{E991F5D5-602F-41C6-A05E-4F641BA735F5}"/>
                </a:ext>
              </a:extLst>
            </p:cNvPr>
            <p:cNvCxnSpPr>
              <a:cxnSpLocks/>
            </p:cNvCxnSpPr>
            <p:nvPr/>
          </p:nvCxnSpPr>
          <p:spPr>
            <a:xfrm>
              <a:off x="1405339" y="6956676"/>
              <a:ext cx="1125661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3" name="Rectángulo 92">
              <a:extLst>
                <a:ext uri="{FF2B5EF4-FFF2-40B4-BE49-F238E27FC236}">
                  <a16:creationId xmlns:a16="http://schemas.microsoft.com/office/drawing/2014/main" id="{6EBF0BAA-1830-4082-9014-C97DF0F57357}"/>
                </a:ext>
              </a:extLst>
            </p:cNvPr>
            <p:cNvSpPr/>
            <p:nvPr/>
          </p:nvSpPr>
          <p:spPr>
            <a:xfrm>
              <a:off x="2618328" y="6480608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94" name="Rectángulo 93">
              <a:extLst>
                <a:ext uri="{FF2B5EF4-FFF2-40B4-BE49-F238E27FC236}">
                  <a16:creationId xmlns:a16="http://schemas.microsoft.com/office/drawing/2014/main" id="{6B27A875-5C49-4CE4-884A-53A0A9CD71C2}"/>
                </a:ext>
              </a:extLst>
            </p:cNvPr>
            <p:cNvSpPr/>
            <p:nvPr/>
          </p:nvSpPr>
          <p:spPr>
            <a:xfrm>
              <a:off x="2698547" y="6392360"/>
              <a:ext cx="213711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50% Adel</a:t>
              </a: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anto / 50% Entrega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5" name="Rectángulo 94">
              <a:extLst>
                <a:ext uri="{FF2B5EF4-FFF2-40B4-BE49-F238E27FC236}">
                  <a16:creationId xmlns:a16="http://schemas.microsoft.com/office/drawing/2014/main" id="{796D9CDE-CE6A-44BC-B977-018DBDB7ADB1}"/>
                </a:ext>
              </a:extLst>
            </p:cNvPr>
            <p:cNvSpPr/>
            <p:nvPr/>
          </p:nvSpPr>
          <p:spPr>
            <a:xfrm>
              <a:off x="2618327" y="6671604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96" name="Rectángulo 95">
              <a:extLst>
                <a:ext uri="{FF2B5EF4-FFF2-40B4-BE49-F238E27FC236}">
                  <a16:creationId xmlns:a16="http://schemas.microsoft.com/office/drawing/2014/main" id="{E1A9C05A-E9F5-40BA-9B89-F4925868A6E2}"/>
                </a:ext>
              </a:extLst>
            </p:cNvPr>
            <p:cNvSpPr/>
            <p:nvPr/>
          </p:nvSpPr>
          <p:spPr>
            <a:xfrm>
              <a:off x="2698547" y="6590190"/>
              <a:ext cx="125637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Tarjeta de Crédito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7" name="Rectángulo 96">
              <a:extLst>
                <a:ext uri="{FF2B5EF4-FFF2-40B4-BE49-F238E27FC236}">
                  <a16:creationId xmlns:a16="http://schemas.microsoft.com/office/drawing/2014/main" id="{FDB9D3DA-79A0-4743-B169-42B0206C7917}"/>
                </a:ext>
              </a:extLst>
            </p:cNvPr>
            <p:cNvSpPr/>
            <p:nvPr/>
          </p:nvSpPr>
          <p:spPr>
            <a:xfrm>
              <a:off x="2734595" y="6796948"/>
              <a:ext cx="125637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Pago Completo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8" name="Rectángulo 97">
              <a:extLst>
                <a:ext uri="{FF2B5EF4-FFF2-40B4-BE49-F238E27FC236}">
                  <a16:creationId xmlns:a16="http://schemas.microsoft.com/office/drawing/2014/main" id="{C23ACB03-E850-4859-963B-A4D496E13724}"/>
                </a:ext>
              </a:extLst>
            </p:cNvPr>
            <p:cNvSpPr/>
            <p:nvPr/>
          </p:nvSpPr>
          <p:spPr>
            <a:xfrm>
              <a:off x="2618327" y="6872424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</p:grpSp>
      <p:sp>
        <p:nvSpPr>
          <p:cNvPr id="83" name="Rectángulo 82">
            <a:extLst>
              <a:ext uri="{FF2B5EF4-FFF2-40B4-BE49-F238E27FC236}">
                <a16:creationId xmlns:a16="http://schemas.microsoft.com/office/drawing/2014/main" id="{FF1B5714-D46E-4962-9BD8-8C3EB344E93F}"/>
              </a:ext>
            </a:extLst>
          </p:cNvPr>
          <p:cNvSpPr/>
          <p:nvPr/>
        </p:nvSpPr>
        <p:spPr>
          <a:xfrm>
            <a:off x="551357" y="63750"/>
            <a:ext cx="4148168" cy="107830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07000"/>
              </a:lnSpc>
              <a:spcAft>
                <a:spcPts val="726"/>
              </a:spcAft>
            </a:pPr>
            <a:r>
              <a:rPr lang="es-CL" sz="5988" dirty="0">
                <a:solidFill>
                  <a:schemeClr val="bg1"/>
                </a:solidFill>
                <a:latin typeface="Angelface" pitchFamily="50" charset="0"/>
                <a:ea typeface="Calibri" panose="020F0502020204030204" pitchFamily="34" charset="0"/>
                <a:cs typeface="Times New Roman" panose="02020603050405020304" pitchFamily="18" charset="0"/>
              </a:rPr>
              <a:t>Ordenes de Venta</a:t>
            </a:r>
            <a:endParaRPr lang="es-CL" sz="6532" dirty="0">
              <a:solidFill>
                <a:schemeClr val="bg1"/>
              </a:solidFill>
              <a:latin typeface="Angelface" pitchFamily="50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101" name="Rectángulo: esquinas redondeadas 100">
            <a:extLst>
              <a:ext uri="{FF2B5EF4-FFF2-40B4-BE49-F238E27FC236}">
                <a16:creationId xmlns:a16="http://schemas.microsoft.com/office/drawing/2014/main" id="{0A155951-9671-4EA6-9BA5-4894C98CB333}"/>
              </a:ext>
            </a:extLst>
          </p:cNvPr>
          <p:cNvSpPr/>
          <p:nvPr/>
        </p:nvSpPr>
        <p:spPr>
          <a:xfrm>
            <a:off x="473237" y="1582469"/>
            <a:ext cx="4223447" cy="604994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111" name="Rectángulo: esquinas redondeadas 110">
            <a:extLst>
              <a:ext uri="{FF2B5EF4-FFF2-40B4-BE49-F238E27FC236}">
                <a16:creationId xmlns:a16="http://schemas.microsoft.com/office/drawing/2014/main" id="{2F0F5CEE-A183-4B39-8715-F1C8F735566B}"/>
              </a:ext>
            </a:extLst>
          </p:cNvPr>
          <p:cNvSpPr/>
          <p:nvPr/>
        </p:nvSpPr>
        <p:spPr>
          <a:xfrm>
            <a:off x="524368" y="3850804"/>
            <a:ext cx="4115236" cy="1279658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113" name="Rectángulo: esquinas redondeadas 112">
            <a:extLst>
              <a:ext uri="{FF2B5EF4-FFF2-40B4-BE49-F238E27FC236}">
                <a16:creationId xmlns:a16="http://schemas.microsoft.com/office/drawing/2014/main" id="{907035ED-50C6-4207-BD92-D5027B05F656}"/>
              </a:ext>
            </a:extLst>
          </p:cNvPr>
          <p:cNvSpPr/>
          <p:nvPr/>
        </p:nvSpPr>
        <p:spPr>
          <a:xfrm>
            <a:off x="521789" y="6431097"/>
            <a:ext cx="4115236" cy="762266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</p:spTree>
    <p:extLst>
      <p:ext uri="{BB962C8B-B14F-4D97-AF65-F5344CB8AC3E}">
        <p14:creationId xmlns:p14="http://schemas.microsoft.com/office/powerpoint/2010/main" val="280558755"/>
      </p:ext>
    </p:extLst>
  </p:cSld>
  <p:clrMapOvr>
    <a:masterClrMapping/>
  </p:clrMapOvr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4" name="Imagen 113">
            <a:extLst>
              <a:ext uri="{FF2B5EF4-FFF2-40B4-BE49-F238E27FC236}">
                <a16:creationId xmlns:a16="http://schemas.microsoft.com/office/drawing/2014/main" id="{E2C72D66-3C05-40F4-818E-4CB8631B94FA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26633" t="9514" r="29569" b="27352"/>
          <a:stretch/>
        </p:blipFill>
        <p:spPr>
          <a:xfrm rot="16200000">
            <a:off x="2185505" y="-1998928"/>
            <a:ext cx="697876" cy="5068891"/>
          </a:xfrm>
          <a:prstGeom prst="rect">
            <a:avLst/>
          </a:prstGeom>
        </p:spPr>
      </p:pic>
      <p:sp>
        <p:nvSpPr>
          <p:cNvPr id="112" name="Rectángulo: esquinas redondeadas 111">
            <a:extLst>
              <a:ext uri="{FF2B5EF4-FFF2-40B4-BE49-F238E27FC236}">
                <a16:creationId xmlns:a16="http://schemas.microsoft.com/office/drawing/2014/main" id="{E115D612-3661-42A9-A486-91A7B88EA55F}"/>
              </a:ext>
            </a:extLst>
          </p:cNvPr>
          <p:cNvSpPr/>
          <p:nvPr/>
        </p:nvSpPr>
        <p:spPr>
          <a:xfrm>
            <a:off x="440504" y="6367648"/>
            <a:ext cx="4290148" cy="890633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110" name="Rectángulo: esquinas redondeadas 109">
            <a:extLst>
              <a:ext uri="{FF2B5EF4-FFF2-40B4-BE49-F238E27FC236}">
                <a16:creationId xmlns:a16="http://schemas.microsoft.com/office/drawing/2014/main" id="{9B78243E-FF09-471B-A928-593DCFE6BCF1}"/>
              </a:ext>
            </a:extLst>
          </p:cNvPr>
          <p:cNvSpPr/>
          <p:nvPr/>
        </p:nvSpPr>
        <p:spPr>
          <a:xfrm>
            <a:off x="440505" y="3776826"/>
            <a:ext cx="4290148" cy="1439386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84" name="Rectángulo: esquinas redondeadas 83">
            <a:extLst>
              <a:ext uri="{FF2B5EF4-FFF2-40B4-BE49-F238E27FC236}">
                <a16:creationId xmlns:a16="http://schemas.microsoft.com/office/drawing/2014/main" id="{AD7414DD-8DE6-45B8-8112-9BDDF0B186AF}"/>
              </a:ext>
            </a:extLst>
          </p:cNvPr>
          <p:cNvSpPr/>
          <p:nvPr/>
        </p:nvSpPr>
        <p:spPr>
          <a:xfrm>
            <a:off x="420001" y="1536627"/>
            <a:ext cx="4310651" cy="697874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2" name="Rectángulo: esquinas redondeadas 1">
            <a:extLst>
              <a:ext uri="{FF2B5EF4-FFF2-40B4-BE49-F238E27FC236}">
                <a16:creationId xmlns:a16="http://schemas.microsoft.com/office/drawing/2014/main" id="{99FF4510-806D-4AC7-8D73-69B355A697B8}"/>
              </a:ext>
            </a:extLst>
          </p:cNvPr>
          <p:cNvSpPr/>
          <p:nvPr/>
        </p:nvSpPr>
        <p:spPr>
          <a:xfrm>
            <a:off x="1308997" y="1142665"/>
            <a:ext cx="1021080" cy="217998"/>
          </a:xfrm>
          <a:prstGeom prst="roundRect">
            <a:avLst>
              <a:gd name="adj" fmla="val 0"/>
            </a:avLst>
          </a:prstGeom>
          <a:noFill/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4" name="Rectángulo 3">
            <a:extLst>
              <a:ext uri="{FF2B5EF4-FFF2-40B4-BE49-F238E27FC236}">
                <a16:creationId xmlns:a16="http://schemas.microsoft.com/office/drawing/2014/main" id="{2AFB77A1-E7B9-4F47-9144-3CC7BDF7EE3D}"/>
              </a:ext>
            </a:extLst>
          </p:cNvPr>
          <p:cNvSpPr/>
          <p:nvPr/>
        </p:nvSpPr>
        <p:spPr>
          <a:xfrm>
            <a:off x="440504" y="1056234"/>
            <a:ext cx="1021080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N.º Pedido</a:t>
            </a:r>
            <a:endParaRPr lang="es-CL" dirty="0">
              <a:effectLst/>
              <a:latin typeface="Akazan Lt" panose="02000506020000020003" pitchFamily="2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5" name="Rectángulo: esquinas redondeadas 4">
            <a:extLst>
              <a:ext uri="{FF2B5EF4-FFF2-40B4-BE49-F238E27FC236}">
                <a16:creationId xmlns:a16="http://schemas.microsoft.com/office/drawing/2014/main" id="{2842A9BB-0E44-4F1E-97DD-EF7322732B51}"/>
              </a:ext>
            </a:extLst>
          </p:cNvPr>
          <p:cNvSpPr/>
          <p:nvPr/>
        </p:nvSpPr>
        <p:spPr>
          <a:xfrm>
            <a:off x="3675604" y="1142059"/>
            <a:ext cx="1021080" cy="217998"/>
          </a:xfrm>
          <a:prstGeom prst="roundRect">
            <a:avLst>
              <a:gd name="adj" fmla="val 0"/>
            </a:avLst>
          </a:prstGeom>
          <a:noFill/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6" name="Rectángulo 5">
            <a:extLst>
              <a:ext uri="{FF2B5EF4-FFF2-40B4-BE49-F238E27FC236}">
                <a16:creationId xmlns:a16="http://schemas.microsoft.com/office/drawing/2014/main" id="{7F3D37A6-278E-4B2C-8776-6E7C1A84784E}"/>
              </a:ext>
            </a:extLst>
          </p:cNvPr>
          <p:cNvSpPr/>
          <p:nvPr/>
        </p:nvSpPr>
        <p:spPr>
          <a:xfrm>
            <a:off x="3079506" y="1063864"/>
            <a:ext cx="1021080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Fecha</a:t>
            </a:r>
          </a:p>
        </p:txBody>
      </p:sp>
      <p:grpSp>
        <p:nvGrpSpPr>
          <p:cNvPr id="17" name="Grupo 16">
            <a:extLst>
              <a:ext uri="{FF2B5EF4-FFF2-40B4-BE49-F238E27FC236}">
                <a16:creationId xmlns:a16="http://schemas.microsoft.com/office/drawing/2014/main" id="{A1221EF0-FDFE-48C3-A647-6370BEFC3A9F}"/>
              </a:ext>
            </a:extLst>
          </p:cNvPr>
          <p:cNvGrpSpPr/>
          <p:nvPr/>
        </p:nvGrpSpPr>
        <p:grpSpPr>
          <a:xfrm>
            <a:off x="428996" y="1535416"/>
            <a:ext cx="4190338" cy="715275"/>
            <a:chOff x="461175" y="1120552"/>
            <a:chExt cx="4190338" cy="715275"/>
          </a:xfrm>
        </p:grpSpPr>
        <p:sp>
          <p:nvSpPr>
            <p:cNvPr id="8" name="Rectángulo 7">
              <a:extLst>
                <a:ext uri="{FF2B5EF4-FFF2-40B4-BE49-F238E27FC236}">
                  <a16:creationId xmlns:a16="http://schemas.microsoft.com/office/drawing/2014/main" id="{9A52EE84-0DE8-4F26-AD5E-3CE20593F425}"/>
                </a:ext>
              </a:extLst>
            </p:cNvPr>
            <p:cNvSpPr/>
            <p:nvPr/>
          </p:nvSpPr>
          <p:spPr>
            <a:xfrm>
              <a:off x="477077" y="1120552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Cliente: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" name="Rectángulo 8">
              <a:extLst>
                <a:ext uri="{FF2B5EF4-FFF2-40B4-BE49-F238E27FC236}">
                  <a16:creationId xmlns:a16="http://schemas.microsoft.com/office/drawing/2014/main" id="{0293D1B7-439B-4947-A5F0-41627F3784A1}"/>
                </a:ext>
              </a:extLst>
            </p:cNvPr>
            <p:cNvSpPr/>
            <p:nvPr/>
          </p:nvSpPr>
          <p:spPr>
            <a:xfrm>
              <a:off x="461175" y="1452518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Teléfono: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10" name="Rectángulo 9">
              <a:extLst>
                <a:ext uri="{FF2B5EF4-FFF2-40B4-BE49-F238E27FC236}">
                  <a16:creationId xmlns:a16="http://schemas.microsoft.com/office/drawing/2014/main" id="{18CEE0AE-BC72-4F64-89A2-783C42213717}"/>
                </a:ext>
              </a:extLst>
            </p:cNvPr>
            <p:cNvSpPr/>
            <p:nvPr/>
          </p:nvSpPr>
          <p:spPr>
            <a:xfrm>
              <a:off x="2542395" y="1460468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Celular: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12" name="Conector recto 11">
              <a:extLst>
                <a:ext uri="{FF2B5EF4-FFF2-40B4-BE49-F238E27FC236}">
                  <a16:creationId xmlns:a16="http://schemas.microsoft.com/office/drawing/2014/main" id="{44FD2E21-B38E-48E6-8AF0-3E3DE6E69487}"/>
                </a:ext>
              </a:extLst>
            </p:cNvPr>
            <p:cNvCxnSpPr/>
            <p:nvPr/>
          </p:nvCxnSpPr>
          <p:spPr>
            <a:xfrm>
              <a:off x="1089328" y="1380954"/>
              <a:ext cx="3562185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Conector recto 12">
              <a:extLst>
                <a:ext uri="{FF2B5EF4-FFF2-40B4-BE49-F238E27FC236}">
                  <a16:creationId xmlns:a16="http://schemas.microsoft.com/office/drawing/2014/main" id="{FF0615F5-297B-42CC-9227-B689F664423A}"/>
                </a:ext>
              </a:extLst>
            </p:cNvPr>
            <p:cNvCxnSpPr>
              <a:cxnSpLocks/>
            </p:cNvCxnSpPr>
            <p:nvPr/>
          </p:nvCxnSpPr>
          <p:spPr>
            <a:xfrm>
              <a:off x="1194019" y="1700333"/>
              <a:ext cx="1348376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" name="Conector recto 14">
              <a:extLst>
                <a:ext uri="{FF2B5EF4-FFF2-40B4-BE49-F238E27FC236}">
                  <a16:creationId xmlns:a16="http://schemas.microsoft.com/office/drawing/2014/main" id="{BD48C7B8-5CAC-4F82-9216-C8AB344C1EF2}"/>
                </a:ext>
              </a:extLst>
            </p:cNvPr>
            <p:cNvCxnSpPr>
              <a:cxnSpLocks/>
            </p:cNvCxnSpPr>
            <p:nvPr/>
          </p:nvCxnSpPr>
          <p:spPr>
            <a:xfrm>
              <a:off x="3228230" y="1700333"/>
              <a:ext cx="1423283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7" name="Grupo 26">
            <a:extLst>
              <a:ext uri="{FF2B5EF4-FFF2-40B4-BE49-F238E27FC236}">
                <a16:creationId xmlns:a16="http://schemas.microsoft.com/office/drawing/2014/main" id="{D011FB4B-7475-4BE9-A358-6DA41A8D12AD}"/>
              </a:ext>
            </a:extLst>
          </p:cNvPr>
          <p:cNvGrpSpPr/>
          <p:nvPr/>
        </p:nvGrpSpPr>
        <p:grpSpPr>
          <a:xfrm>
            <a:off x="899417" y="2332501"/>
            <a:ext cx="3359980" cy="319046"/>
            <a:chOff x="864702" y="1908569"/>
            <a:chExt cx="3359980" cy="319046"/>
          </a:xfrm>
        </p:grpSpPr>
        <p:sp>
          <p:nvSpPr>
            <p:cNvPr id="19" name="Rectángulo: esquinas redondeadas 18">
              <a:extLst>
                <a:ext uri="{FF2B5EF4-FFF2-40B4-BE49-F238E27FC236}">
                  <a16:creationId xmlns:a16="http://schemas.microsoft.com/office/drawing/2014/main" id="{90C1F828-0023-4BD0-AE55-1A1D3BABD5CA}"/>
                </a:ext>
              </a:extLst>
            </p:cNvPr>
            <p:cNvSpPr/>
            <p:nvPr/>
          </p:nvSpPr>
          <p:spPr>
            <a:xfrm>
              <a:off x="888509" y="1931042"/>
              <a:ext cx="3336173" cy="267576"/>
            </a:xfrm>
            <a:prstGeom prst="roundRect">
              <a:avLst>
                <a:gd name="adj" fmla="val 3808"/>
              </a:avLst>
            </a:prstGeom>
            <a:solidFill>
              <a:srgbClr val="E5EBF7"/>
            </a:solidFill>
            <a:ln w="6350"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20" name="Rectángulo 19">
              <a:extLst>
                <a:ext uri="{FF2B5EF4-FFF2-40B4-BE49-F238E27FC236}">
                  <a16:creationId xmlns:a16="http://schemas.microsoft.com/office/drawing/2014/main" id="{56986F0A-658A-4DCF-8EF6-0F185C7C5060}"/>
                </a:ext>
              </a:extLst>
            </p:cNvPr>
            <p:cNvSpPr/>
            <p:nvPr/>
          </p:nvSpPr>
          <p:spPr>
            <a:xfrm>
              <a:off x="864702" y="1910995"/>
              <a:ext cx="140708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Tipo de Servicio: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21" name="Rectángulo 20">
              <a:extLst>
                <a:ext uri="{FF2B5EF4-FFF2-40B4-BE49-F238E27FC236}">
                  <a16:creationId xmlns:a16="http://schemas.microsoft.com/office/drawing/2014/main" id="{6492D76D-BD6D-4616-9DE0-599FC92A6658}"/>
                </a:ext>
              </a:extLst>
            </p:cNvPr>
            <p:cNvSpPr/>
            <p:nvPr/>
          </p:nvSpPr>
          <p:spPr>
            <a:xfrm>
              <a:off x="1993616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2" name="Rectángulo 21">
              <a:extLst>
                <a:ext uri="{FF2B5EF4-FFF2-40B4-BE49-F238E27FC236}">
                  <a16:creationId xmlns:a16="http://schemas.microsoft.com/office/drawing/2014/main" id="{BE82BD38-E445-4696-A0AB-597A418C5665}"/>
                </a:ext>
              </a:extLst>
            </p:cNvPr>
            <p:cNvSpPr/>
            <p:nvPr/>
          </p:nvSpPr>
          <p:spPr>
            <a:xfrm>
              <a:off x="2072635" y="1908569"/>
              <a:ext cx="654616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Costura</a:t>
              </a:r>
            </a:p>
          </p:txBody>
        </p:sp>
        <p:sp>
          <p:nvSpPr>
            <p:cNvPr id="23" name="Rectángulo 22">
              <a:extLst>
                <a:ext uri="{FF2B5EF4-FFF2-40B4-BE49-F238E27FC236}">
                  <a16:creationId xmlns:a16="http://schemas.microsoft.com/office/drawing/2014/main" id="{68F4B250-3831-418F-BFC4-D431DBC2CA70}"/>
                </a:ext>
              </a:extLst>
            </p:cNvPr>
            <p:cNvSpPr/>
            <p:nvPr/>
          </p:nvSpPr>
          <p:spPr>
            <a:xfrm>
              <a:off x="2660329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4" name="Rectángulo 23">
              <a:extLst>
                <a:ext uri="{FF2B5EF4-FFF2-40B4-BE49-F238E27FC236}">
                  <a16:creationId xmlns:a16="http://schemas.microsoft.com/office/drawing/2014/main" id="{4AA89D6B-DBBA-402D-AEBE-71E144A67F00}"/>
                </a:ext>
              </a:extLst>
            </p:cNvPr>
            <p:cNvSpPr/>
            <p:nvPr/>
          </p:nvSpPr>
          <p:spPr>
            <a:xfrm>
              <a:off x="2750460" y="1915094"/>
              <a:ext cx="81676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Confección</a:t>
              </a:r>
            </a:p>
          </p:txBody>
        </p:sp>
        <p:sp>
          <p:nvSpPr>
            <p:cNvPr id="25" name="Rectángulo 24">
              <a:extLst>
                <a:ext uri="{FF2B5EF4-FFF2-40B4-BE49-F238E27FC236}">
                  <a16:creationId xmlns:a16="http://schemas.microsoft.com/office/drawing/2014/main" id="{E35C0224-B0B5-4F53-8A83-F99AB3741D53}"/>
                </a:ext>
              </a:extLst>
            </p:cNvPr>
            <p:cNvSpPr/>
            <p:nvPr/>
          </p:nvSpPr>
          <p:spPr>
            <a:xfrm>
              <a:off x="3522045" y="2000787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6" name="Rectángulo 25">
              <a:extLst>
                <a:ext uri="{FF2B5EF4-FFF2-40B4-BE49-F238E27FC236}">
                  <a16:creationId xmlns:a16="http://schemas.microsoft.com/office/drawing/2014/main" id="{6D0BC1E9-E235-4F61-AC23-ACA0B4CF88CA}"/>
                </a:ext>
              </a:extLst>
            </p:cNvPr>
            <p:cNvSpPr/>
            <p:nvPr/>
          </p:nvSpPr>
          <p:spPr>
            <a:xfrm>
              <a:off x="3612029" y="1915094"/>
              <a:ext cx="552402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Otros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sp>
        <p:nvSpPr>
          <p:cNvPr id="28" name="Rectángulo 27">
            <a:extLst>
              <a:ext uri="{FF2B5EF4-FFF2-40B4-BE49-F238E27FC236}">
                <a16:creationId xmlns:a16="http://schemas.microsoft.com/office/drawing/2014/main" id="{68588BD4-AE96-4CF9-9C4B-24A6D79FE99D}"/>
              </a:ext>
            </a:extLst>
          </p:cNvPr>
          <p:cNvSpPr/>
          <p:nvPr/>
        </p:nvSpPr>
        <p:spPr>
          <a:xfrm>
            <a:off x="354701" y="2633649"/>
            <a:ext cx="2183733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Descripción del Servicio:</a:t>
            </a:r>
            <a:endParaRPr lang="es-CL" dirty="0">
              <a:effectLst/>
              <a:latin typeface="Akazan Lt" panose="02000506020000020003" pitchFamily="2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pic>
        <p:nvPicPr>
          <p:cNvPr id="30" name="Imagen 29">
            <a:extLst>
              <a:ext uri="{FF2B5EF4-FFF2-40B4-BE49-F238E27FC236}">
                <a16:creationId xmlns:a16="http://schemas.microsoft.com/office/drawing/2014/main" id="{3E931A31-DC47-4A40-8DA9-8FC83A9306DD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203" t="66278" r="8673" b="23449"/>
          <a:stretch/>
        </p:blipFill>
        <p:spPr>
          <a:xfrm>
            <a:off x="440505" y="2944813"/>
            <a:ext cx="4301657" cy="738769"/>
          </a:xfrm>
          <a:prstGeom prst="rect">
            <a:avLst/>
          </a:prstGeom>
        </p:spPr>
      </p:pic>
      <p:grpSp>
        <p:nvGrpSpPr>
          <p:cNvPr id="76" name="Grupo 75">
            <a:extLst>
              <a:ext uri="{FF2B5EF4-FFF2-40B4-BE49-F238E27FC236}">
                <a16:creationId xmlns:a16="http://schemas.microsoft.com/office/drawing/2014/main" id="{EBD2F4EC-A8BF-4680-A871-AD5F1ACFA33A}"/>
              </a:ext>
            </a:extLst>
          </p:cNvPr>
          <p:cNvGrpSpPr/>
          <p:nvPr/>
        </p:nvGrpSpPr>
        <p:grpSpPr>
          <a:xfrm>
            <a:off x="513147" y="3825721"/>
            <a:ext cx="4187950" cy="1277269"/>
            <a:chOff x="425691" y="4023521"/>
            <a:chExt cx="4187950" cy="1277269"/>
          </a:xfrm>
        </p:grpSpPr>
        <p:sp>
          <p:nvSpPr>
            <p:cNvPr id="39" name="Rectángulo 38">
              <a:extLst>
                <a:ext uri="{FF2B5EF4-FFF2-40B4-BE49-F238E27FC236}">
                  <a16:creationId xmlns:a16="http://schemas.microsoft.com/office/drawing/2014/main" id="{02E4A93C-8F9C-4884-B2B6-80528735D3E3}"/>
                </a:ext>
              </a:extLst>
            </p:cNvPr>
            <p:cNvSpPr/>
            <p:nvPr/>
          </p:nvSpPr>
          <p:spPr>
            <a:xfrm>
              <a:off x="425691" y="4023521"/>
              <a:ext cx="118105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Ficha de Medidas</a:t>
              </a:r>
            </a:p>
          </p:txBody>
        </p:sp>
        <p:sp>
          <p:nvSpPr>
            <p:cNvPr id="41" name="Rectángulo 40">
              <a:extLst>
                <a:ext uri="{FF2B5EF4-FFF2-40B4-BE49-F238E27FC236}">
                  <a16:creationId xmlns:a16="http://schemas.microsoft.com/office/drawing/2014/main" id="{92B9E128-7B4C-45E7-9BA8-B9EA85687B92}"/>
                </a:ext>
              </a:extLst>
            </p:cNvPr>
            <p:cNvSpPr/>
            <p:nvPr/>
          </p:nvSpPr>
          <p:spPr>
            <a:xfrm>
              <a:off x="754528" y="4254831"/>
              <a:ext cx="66475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H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ombros</a:t>
              </a:r>
            </a:p>
          </p:txBody>
        </p:sp>
        <p:grpSp>
          <p:nvGrpSpPr>
            <p:cNvPr id="53" name="Grupo 52">
              <a:extLst>
                <a:ext uri="{FF2B5EF4-FFF2-40B4-BE49-F238E27FC236}">
                  <a16:creationId xmlns:a16="http://schemas.microsoft.com/office/drawing/2014/main" id="{F280F20A-CEEA-4B75-946C-268CF551042A}"/>
                </a:ext>
              </a:extLst>
            </p:cNvPr>
            <p:cNvGrpSpPr/>
            <p:nvPr/>
          </p:nvGrpSpPr>
          <p:grpSpPr>
            <a:xfrm>
              <a:off x="499785" y="4324233"/>
              <a:ext cx="319496" cy="903494"/>
              <a:chOff x="499785" y="4324233"/>
              <a:chExt cx="319496" cy="903494"/>
            </a:xfrm>
          </p:grpSpPr>
          <p:sp>
            <p:nvSpPr>
              <p:cNvPr id="40" name="Rectángulo 39">
                <a:extLst>
                  <a:ext uri="{FF2B5EF4-FFF2-40B4-BE49-F238E27FC236}">
                    <a16:creationId xmlns:a16="http://schemas.microsoft.com/office/drawing/2014/main" id="{E47B04F6-4E0C-443A-9D7F-51CC3A6E8167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 dirty="0"/>
              </a:p>
            </p:txBody>
          </p:sp>
          <p:sp>
            <p:nvSpPr>
              <p:cNvPr id="42" name="Rectángulo 41">
                <a:extLst>
                  <a:ext uri="{FF2B5EF4-FFF2-40B4-BE49-F238E27FC236}">
                    <a16:creationId xmlns:a16="http://schemas.microsoft.com/office/drawing/2014/main" id="{E0D8D7D1-E8A9-477D-BB59-7D4037A10AD8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3" name="Rectángulo 42">
                <a:extLst>
                  <a:ext uri="{FF2B5EF4-FFF2-40B4-BE49-F238E27FC236}">
                    <a16:creationId xmlns:a16="http://schemas.microsoft.com/office/drawing/2014/main" id="{F11EEA12-BB2F-4295-96AC-15AABB2EB594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4" name="Rectángulo 43">
                <a:extLst>
                  <a:ext uri="{FF2B5EF4-FFF2-40B4-BE49-F238E27FC236}">
                    <a16:creationId xmlns:a16="http://schemas.microsoft.com/office/drawing/2014/main" id="{4CA8619C-54F1-4E1B-8AD0-2AB97850AF39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5" name="Rectángulo 44">
                <a:extLst>
                  <a:ext uri="{FF2B5EF4-FFF2-40B4-BE49-F238E27FC236}">
                    <a16:creationId xmlns:a16="http://schemas.microsoft.com/office/drawing/2014/main" id="{A892E23F-412E-4C2B-BF07-19DEFB875F6D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48" name="Rectángulo 47">
              <a:extLst>
                <a:ext uri="{FF2B5EF4-FFF2-40B4-BE49-F238E27FC236}">
                  <a16:creationId xmlns:a16="http://schemas.microsoft.com/office/drawing/2014/main" id="{F61B7A8A-9FD8-4CD0-98C1-D19A7D442815}"/>
                </a:ext>
              </a:extLst>
            </p:cNvPr>
            <p:cNvSpPr/>
            <p:nvPr/>
          </p:nvSpPr>
          <p:spPr>
            <a:xfrm>
              <a:off x="754528" y="4446790"/>
              <a:ext cx="66475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Busto</a:t>
              </a:r>
            </a:p>
          </p:txBody>
        </p:sp>
        <p:sp>
          <p:nvSpPr>
            <p:cNvPr id="49" name="Rectángulo 48">
              <a:extLst>
                <a:ext uri="{FF2B5EF4-FFF2-40B4-BE49-F238E27FC236}">
                  <a16:creationId xmlns:a16="http://schemas.microsoft.com/office/drawing/2014/main" id="{CB2C72A1-AB47-4A03-B163-24BB2C1F201C}"/>
                </a:ext>
              </a:extLst>
            </p:cNvPr>
            <p:cNvSpPr/>
            <p:nvPr/>
          </p:nvSpPr>
          <p:spPr>
            <a:xfrm>
              <a:off x="754528" y="4627222"/>
              <a:ext cx="934027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Larg</a:t>
              </a: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 Espalda</a:t>
              </a:r>
            </a:p>
          </p:txBody>
        </p:sp>
        <p:sp>
          <p:nvSpPr>
            <p:cNvPr id="50" name="Rectángulo 49">
              <a:extLst>
                <a:ext uri="{FF2B5EF4-FFF2-40B4-BE49-F238E27FC236}">
                  <a16:creationId xmlns:a16="http://schemas.microsoft.com/office/drawing/2014/main" id="{C5BC14CB-F47E-4D58-8F68-DDE41F381913}"/>
                </a:ext>
              </a:extLst>
            </p:cNvPr>
            <p:cNvSpPr/>
            <p:nvPr/>
          </p:nvSpPr>
          <p:spPr>
            <a:xfrm>
              <a:off x="754528" y="4819750"/>
              <a:ext cx="934027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Busto</a:t>
              </a:r>
            </a:p>
          </p:txBody>
        </p:sp>
        <p:sp>
          <p:nvSpPr>
            <p:cNvPr id="52" name="Rectángulo 51">
              <a:extLst>
                <a:ext uri="{FF2B5EF4-FFF2-40B4-BE49-F238E27FC236}">
                  <a16:creationId xmlns:a16="http://schemas.microsoft.com/office/drawing/2014/main" id="{39884370-F146-4FD9-9DE4-63D0F5CF1CFD}"/>
                </a:ext>
              </a:extLst>
            </p:cNvPr>
            <p:cNvSpPr/>
            <p:nvPr/>
          </p:nvSpPr>
          <p:spPr>
            <a:xfrm>
              <a:off x="763644" y="5019073"/>
              <a:ext cx="54205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</a:t>
              </a:r>
            </a:p>
          </p:txBody>
        </p:sp>
        <p:grpSp>
          <p:nvGrpSpPr>
            <p:cNvPr id="54" name="Grupo 53">
              <a:extLst>
                <a:ext uri="{FF2B5EF4-FFF2-40B4-BE49-F238E27FC236}">
                  <a16:creationId xmlns:a16="http://schemas.microsoft.com/office/drawing/2014/main" id="{899D3852-9FE5-4802-ABAC-63F149199D1B}"/>
                </a:ext>
              </a:extLst>
            </p:cNvPr>
            <p:cNvGrpSpPr/>
            <p:nvPr/>
          </p:nvGrpSpPr>
          <p:grpSpPr>
            <a:xfrm>
              <a:off x="1603520" y="4324233"/>
              <a:ext cx="319496" cy="903494"/>
              <a:chOff x="499785" y="4324233"/>
              <a:chExt cx="319496" cy="903494"/>
            </a:xfrm>
          </p:grpSpPr>
          <p:sp>
            <p:nvSpPr>
              <p:cNvPr id="55" name="Rectángulo 54">
                <a:extLst>
                  <a:ext uri="{FF2B5EF4-FFF2-40B4-BE49-F238E27FC236}">
                    <a16:creationId xmlns:a16="http://schemas.microsoft.com/office/drawing/2014/main" id="{B9500116-F8A0-4B60-A41D-DDA61DAD96E1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6" name="Rectángulo 55">
                <a:extLst>
                  <a:ext uri="{FF2B5EF4-FFF2-40B4-BE49-F238E27FC236}">
                    <a16:creationId xmlns:a16="http://schemas.microsoft.com/office/drawing/2014/main" id="{32936542-49CC-49B3-82EB-7BF61A120F45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7" name="Rectángulo 56">
                <a:extLst>
                  <a:ext uri="{FF2B5EF4-FFF2-40B4-BE49-F238E27FC236}">
                    <a16:creationId xmlns:a16="http://schemas.microsoft.com/office/drawing/2014/main" id="{8750774D-2064-4D64-A3A9-4DF20C839018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8" name="Rectángulo 57">
                <a:extLst>
                  <a:ext uri="{FF2B5EF4-FFF2-40B4-BE49-F238E27FC236}">
                    <a16:creationId xmlns:a16="http://schemas.microsoft.com/office/drawing/2014/main" id="{83283F80-022F-44A8-A5C5-F600B41761E0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9" name="Rectángulo 58">
                <a:extLst>
                  <a:ext uri="{FF2B5EF4-FFF2-40B4-BE49-F238E27FC236}">
                    <a16:creationId xmlns:a16="http://schemas.microsoft.com/office/drawing/2014/main" id="{B3B65F57-430F-44F5-B56A-77EC86B78C32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60" name="Rectángulo 59">
              <a:extLst>
                <a:ext uri="{FF2B5EF4-FFF2-40B4-BE49-F238E27FC236}">
                  <a16:creationId xmlns:a16="http://schemas.microsoft.com/office/drawing/2014/main" id="{6466DA8E-C652-4658-9DE6-CC4010FF4254}"/>
                </a:ext>
              </a:extLst>
            </p:cNvPr>
            <p:cNvSpPr/>
            <p:nvPr/>
          </p:nvSpPr>
          <p:spPr>
            <a:xfrm>
              <a:off x="1857045" y="4249221"/>
              <a:ext cx="140225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Frente </a:t>
              </a:r>
            </a:p>
          </p:txBody>
        </p:sp>
        <p:sp>
          <p:nvSpPr>
            <p:cNvPr id="61" name="Rectángulo 60">
              <a:extLst>
                <a:ext uri="{FF2B5EF4-FFF2-40B4-BE49-F238E27FC236}">
                  <a16:creationId xmlns:a16="http://schemas.microsoft.com/office/drawing/2014/main" id="{31371062-0AD6-4B71-A228-5A8B2CD3F31E}"/>
                </a:ext>
              </a:extLst>
            </p:cNvPr>
            <p:cNvSpPr/>
            <p:nvPr/>
          </p:nvSpPr>
          <p:spPr>
            <a:xfrm>
              <a:off x="1857045" y="4448480"/>
              <a:ext cx="1327750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Costado</a:t>
              </a:r>
            </a:p>
          </p:txBody>
        </p:sp>
        <p:sp>
          <p:nvSpPr>
            <p:cNvPr id="62" name="Rectángulo 61">
              <a:extLst>
                <a:ext uri="{FF2B5EF4-FFF2-40B4-BE49-F238E27FC236}">
                  <a16:creationId xmlns:a16="http://schemas.microsoft.com/office/drawing/2014/main" id="{5A4E51EF-8D78-4EC7-9B0F-BE0BEA9BB197}"/>
                </a:ext>
              </a:extLst>
            </p:cNvPr>
            <p:cNvSpPr/>
            <p:nvPr/>
          </p:nvSpPr>
          <p:spPr>
            <a:xfrm>
              <a:off x="1867696" y="4627222"/>
              <a:ext cx="60857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Cadera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63" name="Rectángulo 62">
              <a:extLst>
                <a:ext uri="{FF2B5EF4-FFF2-40B4-BE49-F238E27FC236}">
                  <a16:creationId xmlns:a16="http://schemas.microsoft.com/office/drawing/2014/main" id="{14010947-628E-4464-9589-CBFF26BCD86C}"/>
                </a:ext>
              </a:extLst>
            </p:cNvPr>
            <p:cNvSpPr/>
            <p:nvPr/>
          </p:nvSpPr>
          <p:spPr>
            <a:xfrm>
              <a:off x="1867696" y="4813319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Rodilla</a:t>
              </a:r>
            </a:p>
          </p:txBody>
        </p:sp>
        <p:sp>
          <p:nvSpPr>
            <p:cNvPr id="64" name="Rectángulo 63">
              <a:extLst>
                <a:ext uri="{FF2B5EF4-FFF2-40B4-BE49-F238E27FC236}">
                  <a16:creationId xmlns:a16="http://schemas.microsoft.com/office/drawing/2014/main" id="{B9F5A617-31DA-4B42-AA9F-20464752E28F}"/>
                </a:ext>
              </a:extLst>
            </p:cNvPr>
            <p:cNvSpPr/>
            <p:nvPr/>
          </p:nvSpPr>
          <p:spPr>
            <a:xfrm>
              <a:off x="1862655" y="5016100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Rodilla</a:t>
              </a:r>
            </a:p>
          </p:txBody>
        </p:sp>
        <p:grpSp>
          <p:nvGrpSpPr>
            <p:cNvPr id="65" name="Grupo 64">
              <a:extLst>
                <a:ext uri="{FF2B5EF4-FFF2-40B4-BE49-F238E27FC236}">
                  <a16:creationId xmlns:a16="http://schemas.microsoft.com/office/drawing/2014/main" id="{320CD5EF-93F7-494C-8D7A-6A0B8DEABED7}"/>
                </a:ext>
              </a:extLst>
            </p:cNvPr>
            <p:cNvGrpSpPr/>
            <p:nvPr/>
          </p:nvGrpSpPr>
          <p:grpSpPr>
            <a:xfrm>
              <a:off x="3122565" y="4330398"/>
              <a:ext cx="319496" cy="903494"/>
              <a:chOff x="499785" y="4324233"/>
              <a:chExt cx="319496" cy="903494"/>
            </a:xfrm>
          </p:grpSpPr>
          <p:sp>
            <p:nvSpPr>
              <p:cNvPr id="66" name="Rectángulo 65">
                <a:extLst>
                  <a:ext uri="{FF2B5EF4-FFF2-40B4-BE49-F238E27FC236}">
                    <a16:creationId xmlns:a16="http://schemas.microsoft.com/office/drawing/2014/main" id="{F5AFC7C4-3C8D-4234-9F99-591641CB149C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7" name="Rectángulo 66">
                <a:extLst>
                  <a:ext uri="{FF2B5EF4-FFF2-40B4-BE49-F238E27FC236}">
                    <a16:creationId xmlns:a16="http://schemas.microsoft.com/office/drawing/2014/main" id="{672EC4D9-7968-40EF-8E37-0AB1B0B57B4D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8" name="Rectángulo 67">
                <a:extLst>
                  <a:ext uri="{FF2B5EF4-FFF2-40B4-BE49-F238E27FC236}">
                    <a16:creationId xmlns:a16="http://schemas.microsoft.com/office/drawing/2014/main" id="{79992F34-89A5-437A-A008-60DF00CD58FB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9" name="Rectángulo 68">
                <a:extLst>
                  <a:ext uri="{FF2B5EF4-FFF2-40B4-BE49-F238E27FC236}">
                    <a16:creationId xmlns:a16="http://schemas.microsoft.com/office/drawing/2014/main" id="{5A44A7C8-1EF2-4BA3-A253-805C71A8205A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70" name="Rectángulo 69">
                <a:extLst>
                  <a:ext uri="{FF2B5EF4-FFF2-40B4-BE49-F238E27FC236}">
                    <a16:creationId xmlns:a16="http://schemas.microsoft.com/office/drawing/2014/main" id="{9FCEB1F4-D108-40F4-9C61-46A7811EF12A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71" name="Rectángulo 70">
              <a:extLst>
                <a:ext uri="{FF2B5EF4-FFF2-40B4-BE49-F238E27FC236}">
                  <a16:creationId xmlns:a16="http://schemas.microsoft.com/office/drawing/2014/main" id="{7667203C-F86F-4632-8695-E8C8F777376B}"/>
                </a:ext>
              </a:extLst>
            </p:cNvPr>
            <p:cNvSpPr/>
            <p:nvPr/>
          </p:nvSpPr>
          <p:spPr>
            <a:xfrm>
              <a:off x="3391445" y="4257235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Pantalones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2" name="Rectángulo 71">
              <a:extLst>
                <a:ext uri="{FF2B5EF4-FFF2-40B4-BE49-F238E27FC236}">
                  <a16:creationId xmlns:a16="http://schemas.microsoft.com/office/drawing/2014/main" id="{58BFB19A-50EB-45F1-A3CE-85D479F6FF63}"/>
                </a:ext>
              </a:extLst>
            </p:cNvPr>
            <p:cNvSpPr/>
            <p:nvPr/>
          </p:nvSpPr>
          <p:spPr>
            <a:xfrm>
              <a:off x="3392643" y="4443247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Falda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3" name="Rectángulo 72">
              <a:extLst>
                <a:ext uri="{FF2B5EF4-FFF2-40B4-BE49-F238E27FC236}">
                  <a16:creationId xmlns:a16="http://schemas.microsoft.com/office/drawing/2014/main" id="{1D61C0AB-6E23-4955-B604-F5425931A240}"/>
                </a:ext>
              </a:extLst>
            </p:cNvPr>
            <p:cNvSpPr/>
            <p:nvPr/>
          </p:nvSpPr>
          <p:spPr>
            <a:xfrm>
              <a:off x="3388231" y="4632248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Brazos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4" name="Rectángulo 73">
              <a:extLst>
                <a:ext uri="{FF2B5EF4-FFF2-40B4-BE49-F238E27FC236}">
                  <a16:creationId xmlns:a16="http://schemas.microsoft.com/office/drawing/2014/main" id="{82FFD66E-2E43-472B-9751-82F25D60E63F}"/>
                </a:ext>
              </a:extLst>
            </p:cNvPr>
            <p:cNvSpPr/>
            <p:nvPr/>
          </p:nvSpPr>
          <p:spPr>
            <a:xfrm>
              <a:off x="3391445" y="4824776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Brazos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5" name="Rectángulo 74">
              <a:extLst>
                <a:ext uri="{FF2B5EF4-FFF2-40B4-BE49-F238E27FC236}">
                  <a16:creationId xmlns:a16="http://schemas.microsoft.com/office/drawing/2014/main" id="{567DC8AA-44AB-4858-80A5-59093DB9B205}"/>
                </a:ext>
              </a:extLst>
            </p:cNvPr>
            <p:cNvSpPr/>
            <p:nvPr/>
          </p:nvSpPr>
          <p:spPr>
            <a:xfrm>
              <a:off x="3392014" y="5019687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Puños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77" name="Grupo 76">
            <a:extLst>
              <a:ext uri="{FF2B5EF4-FFF2-40B4-BE49-F238E27FC236}">
                <a16:creationId xmlns:a16="http://schemas.microsoft.com/office/drawing/2014/main" id="{E1C409F8-653D-4D9B-BD5A-C6F51AAA093A}"/>
              </a:ext>
            </a:extLst>
          </p:cNvPr>
          <p:cNvGrpSpPr/>
          <p:nvPr/>
        </p:nvGrpSpPr>
        <p:grpSpPr>
          <a:xfrm>
            <a:off x="827247" y="5284367"/>
            <a:ext cx="3869438" cy="314947"/>
            <a:chOff x="846774" y="1908569"/>
            <a:chExt cx="3869438" cy="314947"/>
          </a:xfrm>
        </p:grpSpPr>
        <p:sp>
          <p:nvSpPr>
            <p:cNvPr id="78" name="Rectángulo: esquinas redondeadas 77">
              <a:extLst>
                <a:ext uri="{FF2B5EF4-FFF2-40B4-BE49-F238E27FC236}">
                  <a16:creationId xmlns:a16="http://schemas.microsoft.com/office/drawing/2014/main" id="{2060D2E5-A165-4593-B293-BEB07BBA723F}"/>
                </a:ext>
              </a:extLst>
            </p:cNvPr>
            <p:cNvSpPr/>
            <p:nvPr/>
          </p:nvSpPr>
          <p:spPr>
            <a:xfrm>
              <a:off x="888509" y="1931042"/>
              <a:ext cx="3548063" cy="267576"/>
            </a:xfrm>
            <a:prstGeom prst="roundRect">
              <a:avLst>
                <a:gd name="adj" fmla="val 3808"/>
              </a:avLst>
            </a:prstGeom>
            <a:solidFill>
              <a:srgbClr val="E5EBF7"/>
            </a:solidFill>
            <a:ln w="6350"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79" name="Rectángulo 78">
              <a:extLst>
                <a:ext uri="{FF2B5EF4-FFF2-40B4-BE49-F238E27FC236}">
                  <a16:creationId xmlns:a16="http://schemas.microsoft.com/office/drawing/2014/main" id="{E7877A37-7626-4D32-BC91-E7815A0457B0}"/>
                </a:ext>
              </a:extLst>
            </p:cNvPr>
            <p:cNvSpPr/>
            <p:nvPr/>
          </p:nvSpPr>
          <p:spPr>
            <a:xfrm>
              <a:off x="846774" y="1910995"/>
              <a:ext cx="140708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Material Utilizado</a:t>
              </a:r>
            </a:p>
          </p:txBody>
        </p:sp>
        <p:sp>
          <p:nvSpPr>
            <p:cNvPr id="80" name="Rectángulo 79">
              <a:extLst>
                <a:ext uri="{FF2B5EF4-FFF2-40B4-BE49-F238E27FC236}">
                  <a16:creationId xmlns:a16="http://schemas.microsoft.com/office/drawing/2014/main" id="{EED52FFC-D234-4972-9362-CCA8BD8E1E1D}"/>
                </a:ext>
              </a:extLst>
            </p:cNvPr>
            <p:cNvSpPr/>
            <p:nvPr/>
          </p:nvSpPr>
          <p:spPr>
            <a:xfrm>
              <a:off x="1951784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81" name="Rectángulo 80">
              <a:extLst>
                <a:ext uri="{FF2B5EF4-FFF2-40B4-BE49-F238E27FC236}">
                  <a16:creationId xmlns:a16="http://schemas.microsoft.com/office/drawing/2014/main" id="{810D7B33-A378-48EE-81DB-D80ABF08CAFF}"/>
                </a:ext>
              </a:extLst>
            </p:cNvPr>
            <p:cNvSpPr/>
            <p:nvPr/>
          </p:nvSpPr>
          <p:spPr>
            <a:xfrm>
              <a:off x="2018850" y="1908569"/>
              <a:ext cx="1230415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Traído por cliente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82" name="Rectángulo 81">
              <a:extLst>
                <a:ext uri="{FF2B5EF4-FFF2-40B4-BE49-F238E27FC236}">
                  <a16:creationId xmlns:a16="http://schemas.microsoft.com/office/drawing/2014/main" id="{C6BA340D-8998-4AB9-89C7-B008C984CE74}"/>
                </a:ext>
              </a:extLst>
            </p:cNvPr>
            <p:cNvSpPr/>
            <p:nvPr/>
          </p:nvSpPr>
          <p:spPr>
            <a:xfrm>
              <a:off x="3114635" y="2000787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85" name="Rectángulo 84">
              <a:extLst>
                <a:ext uri="{FF2B5EF4-FFF2-40B4-BE49-F238E27FC236}">
                  <a16:creationId xmlns:a16="http://schemas.microsoft.com/office/drawing/2014/main" id="{E804BDC5-B8E3-4BEE-B9A1-7A7F9FE1772F}"/>
                </a:ext>
              </a:extLst>
            </p:cNvPr>
            <p:cNvSpPr/>
            <p:nvPr/>
          </p:nvSpPr>
          <p:spPr>
            <a:xfrm>
              <a:off x="3194974" y="1908569"/>
              <a:ext cx="152123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Comprado por uno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pic>
        <p:nvPicPr>
          <p:cNvPr id="86" name="Imagen 85">
            <a:extLst>
              <a:ext uri="{FF2B5EF4-FFF2-40B4-BE49-F238E27FC236}">
                <a16:creationId xmlns:a16="http://schemas.microsoft.com/office/drawing/2014/main" id="{5E40D706-1789-41B8-8B26-B918DFB9E15B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203" t="66278" r="8673" b="23356"/>
          <a:stretch/>
        </p:blipFill>
        <p:spPr>
          <a:xfrm>
            <a:off x="420002" y="5572807"/>
            <a:ext cx="4301657" cy="745544"/>
          </a:xfrm>
          <a:prstGeom prst="rect">
            <a:avLst/>
          </a:prstGeom>
        </p:spPr>
      </p:pic>
      <p:grpSp>
        <p:nvGrpSpPr>
          <p:cNvPr id="99" name="Grupo 98">
            <a:extLst>
              <a:ext uri="{FF2B5EF4-FFF2-40B4-BE49-F238E27FC236}">
                <a16:creationId xmlns:a16="http://schemas.microsoft.com/office/drawing/2014/main" id="{A495B0AB-2D8A-4029-A820-29583E476264}"/>
              </a:ext>
            </a:extLst>
          </p:cNvPr>
          <p:cNvGrpSpPr/>
          <p:nvPr/>
        </p:nvGrpSpPr>
        <p:grpSpPr>
          <a:xfrm>
            <a:off x="513886" y="6402346"/>
            <a:ext cx="4328637" cy="751470"/>
            <a:chOff x="507023" y="6357999"/>
            <a:chExt cx="4328637" cy="751470"/>
          </a:xfrm>
        </p:grpSpPr>
        <p:sp>
          <p:nvSpPr>
            <p:cNvPr id="88" name="Rectángulo 87">
              <a:extLst>
                <a:ext uri="{FF2B5EF4-FFF2-40B4-BE49-F238E27FC236}">
                  <a16:creationId xmlns:a16="http://schemas.microsoft.com/office/drawing/2014/main" id="{CABB359B-7FAA-4851-BFBB-C7E16CD1F9CA}"/>
                </a:ext>
              </a:extLst>
            </p:cNvPr>
            <p:cNvSpPr/>
            <p:nvPr/>
          </p:nvSpPr>
          <p:spPr>
            <a:xfrm>
              <a:off x="507023" y="6357999"/>
              <a:ext cx="1590222" cy="34394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6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Formas de Pago</a:t>
              </a:r>
              <a:endParaRPr lang="es-CL" sz="16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89" name="Rectángulo 88">
              <a:extLst>
                <a:ext uri="{FF2B5EF4-FFF2-40B4-BE49-F238E27FC236}">
                  <a16:creationId xmlns:a16="http://schemas.microsoft.com/office/drawing/2014/main" id="{5C3FB13F-67AB-4E67-B8DB-16F6AEF462D6}"/>
                </a:ext>
              </a:extLst>
            </p:cNvPr>
            <p:cNvSpPr/>
            <p:nvPr/>
          </p:nvSpPr>
          <p:spPr>
            <a:xfrm>
              <a:off x="508665" y="6755574"/>
              <a:ext cx="118105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Total a Pagar: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90" name="Conector recto 89">
              <a:extLst>
                <a:ext uri="{FF2B5EF4-FFF2-40B4-BE49-F238E27FC236}">
                  <a16:creationId xmlns:a16="http://schemas.microsoft.com/office/drawing/2014/main" id="{E991F5D5-602F-41C6-A05E-4F641BA735F5}"/>
                </a:ext>
              </a:extLst>
            </p:cNvPr>
            <p:cNvCxnSpPr>
              <a:cxnSpLocks/>
            </p:cNvCxnSpPr>
            <p:nvPr/>
          </p:nvCxnSpPr>
          <p:spPr>
            <a:xfrm>
              <a:off x="1405339" y="6956676"/>
              <a:ext cx="1125661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3" name="Rectángulo 92">
              <a:extLst>
                <a:ext uri="{FF2B5EF4-FFF2-40B4-BE49-F238E27FC236}">
                  <a16:creationId xmlns:a16="http://schemas.microsoft.com/office/drawing/2014/main" id="{6EBF0BAA-1830-4082-9014-C97DF0F57357}"/>
                </a:ext>
              </a:extLst>
            </p:cNvPr>
            <p:cNvSpPr/>
            <p:nvPr/>
          </p:nvSpPr>
          <p:spPr>
            <a:xfrm>
              <a:off x="2618328" y="6480608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94" name="Rectángulo 93">
              <a:extLst>
                <a:ext uri="{FF2B5EF4-FFF2-40B4-BE49-F238E27FC236}">
                  <a16:creationId xmlns:a16="http://schemas.microsoft.com/office/drawing/2014/main" id="{6B27A875-5C49-4CE4-884A-53A0A9CD71C2}"/>
                </a:ext>
              </a:extLst>
            </p:cNvPr>
            <p:cNvSpPr/>
            <p:nvPr/>
          </p:nvSpPr>
          <p:spPr>
            <a:xfrm>
              <a:off x="2698547" y="6392360"/>
              <a:ext cx="213711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50% Adel</a:t>
              </a: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anto / 50% Entrega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5" name="Rectángulo 94">
              <a:extLst>
                <a:ext uri="{FF2B5EF4-FFF2-40B4-BE49-F238E27FC236}">
                  <a16:creationId xmlns:a16="http://schemas.microsoft.com/office/drawing/2014/main" id="{796D9CDE-CE6A-44BC-B977-018DBDB7ADB1}"/>
                </a:ext>
              </a:extLst>
            </p:cNvPr>
            <p:cNvSpPr/>
            <p:nvPr/>
          </p:nvSpPr>
          <p:spPr>
            <a:xfrm>
              <a:off x="2618327" y="6671604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96" name="Rectángulo 95">
              <a:extLst>
                <a:ext uri="{FF2B5EF4-FFF2-40B4-BE49-F238E27FC236}">
                  <a16:creationId xmlns:a16="http://schemas.microsoft.com/office/drawing/2014/main" id="{E1A9C05A-E9F5-40BA-9B89-F4925868A6E2}"/>
                </a:ext>
              </a:extLst>
            </p:cNvPr>
            <p:cNvSpPr/>
            <p:nvPr/>
          </p:nvSpPr>
          <p:spPr>
            <a:xfrm>
              <a:off x="2698547" y="6590190"/>
              <a:ext cx="125637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Tarjeta de Crédito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7" name="Rectángulo 96">
              <a:extLst>
                <a:ext uri="{FF2B5EF4-FFF2-40B4-BE49-F238E27FC236}">
                  <a16:creationId xmlns:a16="http://schemas.microsoft.com/office/drawing/2014/main" id="{FDB9D3DA-79A0-4743-B169-42B0206C7917}"/>
                </a:ext>
              </a:extLst>
            </p:cNvPr>
            <p:cNvSpPr/>
            <p:nvPr/>
          </p:nvSpPr>
          <p:spPr>
            <a:xfrm>
              <a:off x="2734595" y="6796948"/>
              <a:ext cx="125637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Pago Completo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8" name="Rectángulo 97">
              <a:extLst>
                <a:ext uri="{FF2B5EF4-FFF2-40B4-BE49-F238E27FC236}">
                  <a16:creationId xmlns:a16="http://schemas.microsoft.com/office/drawing/2014/main" id="{C23ACB03-E850-4859-963B-A4D496E13724}"/>
                </a:ext>
              </a:extLst>
            </p:cNvPr>
            <p:cNvSpPr/>
            <p:nvPr/>
          </p:nvSpPr>
          <p:spPr>
            <a:xfrm>
              <a:off x="2618327" y="6872424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</p:grpSp>
      <p:sp>
        <p:nvSpPr>
          <p:cNvPr id="83" name="Rectángulo 82">
            <a:extLst>
              <a:ext uri="{FF2B5EF4-FFF2-40B4-BE49-F238E27FC236}">
                <a16:creationId xmlns:a16="http://schemas.microsoft.com/office/drawing/2014/main" id="{FF1B5714-D46E-4962-9BD8-8C3EB344E93F}"/>
              </a:ext>
            </a:extLst>
          </p:cNvPr>
          <p:cNvSpPr/>
          <p:nvPr/>
        </p:nvSpPr>
        <p:spPr>
          <a:xfrm>
            <a:off x="551357" y="63750"/>
            <a:ext cx="4148168" cy="107830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07000"/>
              </a:lnSpc>
              <a:spcAft>
                <a:spcPts val="726"/>
              </a:spcAft>
            </a:pPr>
            <a:r>
              <a:rPr lang="es-CL" sz="5988" dirty="0">
                <a:solidFill>
                  <a:schemeClr val="bg1"/>
                </a:solidFill>
                <a:latin typeface="Angelface" pitchFamily="50" charset="0"/>
                <a:ea typeface="Calibri" panose="020F0502020204030204" pitchFamily="34" charset="0"/>
                <a:cs typeface="Times New Roman" panose="02020603050405020304" pitchFamily="18" charset="0"/>
              </a:rPr>
              <a:t>Ordenes de Venta</a:t>
            </a:r>
            <a:endParaRPr lang="es-CL" sz="6532" dirty="0">
              <a:solidFill>
                <a:schemeClr val="bg1"/>
              </a:solidFill>
              <a:latin typeface="Angelface" pitchFamily="50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101" name="Rectángulo: esquinas redondeadas 100">
            <a:extLst>
              <a:ext uri="{FF2B5EF4-FFF2-40B4-BE49-F238E27FC236}">
                <a16:creationId xmlns:a16="http://schemas.microsoft.com/office/drawing/2014/main" id="{0A155951-9671-4EA6-9BA5-4894C98CB333}"/>
              </a:ext>
            </a:extLst>
          </p:cNvPr>
          <p:cNvSpPr/>
          <p:nvPr/>
        </p:nvSpPr>
        <p:spPr>
          <a:xfrm>
            <a:off x="473237" y="1582469"/>
            <a:ext cx="4223447" cy="604994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111" name="Rectángulo: esquinas redondeadas 110">
            <a:extLst>
              <a:ext uri="{FF2B5EF4-FFF2-40B4-BE49-F238E27FC236}">
                <a16:creationId xmlns:a16="http://schemas.microsoft.com/office/drawing/2014/main" id="{2F0F5CEE-A183-4B39-8715-F1C8F735566B}"/>
              </a:ext>
            </a:extLst>
          </p:cNvPr>
          <p:cNvSpPr/>
          <p:nvPr/>
        </p:nvSpPr>
        <p:spPr>
          <a:xfrm>
            <a:off x="524368" y="3850804"/>
            <a:ext cx="4115236" cy="1279658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113" name="Rectángulo: esquinas redondeadas 112">
            <a:extLst>
              <a:ext uri="{FF2B5EF4-FFF2-40B4-BE49-F238E27FC236}">
                <a16:creationId xmlns:a16="http://schemas.microsoft.com/office/drawing/2014/main" id="{907035ED-50C6-4207-BD92-D5027B05F656}"/>
              </a:ext>
            </a:extLst>
          </p:cNvPr>
          <p:cNvSpPr/>
          <p:nvPr/>
        </p:nvSpPr>
        <p:spPr>
          <a:xfrm>
            <a:off x="521789" y="6431097"/>
            <a:ext cx="4115236" cy="762266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</p:spTree>
    <p:extLst>
      <p:ext uri="{BB962C8B-B14F-4D97-AF65-F5344CB8AC3E}">
        <p14:creationId xmlns:p14="http://schemas.microsoft.com/office/powerpoint/2010/main" val="4249425094"/>
      </p:ext>
    </p:extLst>
  </p:cSld>
  <p:clrMapOvr>
    <a:masterClrMapping/>
  </p:clrMapOvr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4" name="Imagen 113">
            <a:extLst>
              <a:ext uri="{FF2B5EF4-FFF2-40B4-BE49-F238E27FC236}">
                <a16:creationId xmlns:a16="http://schemas.microsoft.com/office/drawing/2014/main" id="{E2C72D66-3C05-40F4-818E-4CB8631B94FA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26633" t="9514" r="29569" b="27352"/>
          <a:stretch/>
        </p:blipFill>
        <p:spPr>
          <a:xfrm rot="16200000">
            <a:off x="2185505" y="-1998928"/>
            <a:ext cx="697876" cy="5068891"/>
          </a:xfrm>
          <a:prstGeom prst="rect">
            <a:avLst/>
          </a:prstGeom>
        </p:spPr>
      </p:pic>
      <p:sp>
        <p:nvSpPr>
          <p:cNvPr id="112" name="Rectángulo: esquinas redondeadas 111">
            <a:extLst>
              <a:ext uri="{FF2B5EF4-FFF2-40B4-BE49-F238E27FC236}">
                <a16:creationId xmlns:a16="http://schemas.microsoft.com/office/drawing/2014/main" id="{E115D612-3661-42A9-A486-91A7B88EA55F}"/>
              </a:ext>
            </a:extLst>
          </p:cNvPr>
          <p:cNvSpPr/>
          <p:nvPr/>
        </p:nvSpPr>
        <p:spPr>
          <a:xfrm>
            <a:off x="440504" y="6367648"/>
            <a:ext cx="4290148" cy="890633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110" name="Rectángulo: esquinas redondeadas 109">
            <a:extLst>
              <a:ext uri="{FF2B5EF4-FFF2-40B4-BE49-F238E27FC236}">
                <a16:creationId xmlns:a16="http://schemas.microsoft.com/office/drawing/2014/main" id="{9B78243E-FF09-471B-A928-593DCFE6BCF1}"/>
              </a:ext>
            </a:extLst>
          </p:cNvPr>
          <p:cNvSpPr/>
          <p:nvPr/>
        </p:nvSpPr>
        <p:spPr>
          <a:xfrm>
            <a:off x="440505" y="3776826"/>
            <a:ext cx="4290148" cy="1439386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84" name="Rectángulo: esquinas redondeadas 83">
            <a:extLst>
              <a:ext uri="{FF2B5EF4-FFF2-40B4-BE49-F238E27FC236}">
                <a16:creationId xmlns:a16="http://schemas.microsoft.com/office/drawing/2014/main" id="{AD7414DD-8DE6-45B8-8112-9BDDF0B186AF}"/>
              </a:ext>
            </a:extLst>
          </p:cNvPr>
          <p:cNvSpPr/>
          <p:nvPr/>
        </p:nvSpPr>
        <p:spPr>
          <a:xfrm>
            <a:off x="420001" y="1536627"/>
            <a:ext cx="4310651" cy="697874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2" name="Rectángulo: esquinas redondeadas 1">
            <a:extLst>
              <a:ext uri="{FF2B5EF4-FFF2-40B4-BE49-F238E27FC236}">
                <a16:creationId xmlns:a16="http://schemas.microsoft.com/office/drawing/2014/main" id="{99FF4510-806D-4AC7-8D73-69B355A697B8}"/>
              </a:ext>
            </a:extLst>
          </p:cNvPr>
          <p:cNvSpPr/>
          <p:nvPr/>
        </p:nvSpPr>
        <p:spPr>
          <a:xfrm>
            <a:off x="1308997" y="1142665"/>
            <a:ext cx="1021080" cy="217998"/>
          </a:xfrm>
          <a:prstGeom prst="roundRect">
            <a:avLst>
              <a:gd name="adj" fmla="val 0"/>
            </a:avLst>
          </a:prstGeom>
          <a:noFill/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4" name="Rectángulo 3">
            <a:extLst>
              <a:ext uri="{FF2B5EF4-FFF2-40B4-BE49-F238E27FC236}">
                <a16:creationId xmlns:a16="http://schemas.microsoft.com/office/drawing/2014/main" id="{2AFB77A1-E7B9-4F47-9144-3CC7BDF7EE3D}"/>
              </a:ext>
            </a:extLst>
          </p:cNvPr>
          <p:cNvSpPr/>
          <p:nvPr/>
        </p:nvSpPr>
        <p:spPr>
          <a:xfrm>
            <a:off x="440504" y="1056234"/>
            <a:ext cx="1021080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N.º Pedido</a:t>
            </a:r>
            <a:endParaRPr lang="es-CL" dirty="0">
              <a:effectLst/>
              <a:latin typeface="Akazan Lt" panose="02000506020000020003" pitchFamily="2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5" name="Rectángulo: esquinas redondeadas 4">
            <a:extLst>
              <a:ext uri="{FF2B5EF4-FFF2-40B4-BE49-F238E27FC236}">
                <a16:creationId xmlns:a16="http://schemas.microsoft.com/office/drawing/2014/main" id="{2842A9BB-0E44-4F1E-97DD-EF7322732B51}"/>
              </a:ext>
            </a:extLst>
          </p:cNvPr>
          <p:cNvSpPr/>
          <p:nvPr/>
        </p:nvSpPr>
        <p:spPr>
          <a:xfrm>
            <a:off x="3675604" y="1142059"/>
            <a:ext cx="1021080" cy="217998"/>
          </a:xfrm>
          <a:prstGeom prst="roundRect">
            <a:avLst>
              <a:gd name="adj" fmla="val 0"/>
            </a:avLst>
          </a:prstGeom>
          <a:noFill/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6" name="Rectángulo 5">
            <a:extLst>
              <a:ext uri="{FF2B5EF4-FFF2-40B4-BE49-F238E27FC236}">
                <a16:creationId xmlns:a16="http://schemas.microsoft.com/office/drawing/2014/main" id="{7F3D37A6-278E-4B2C-8776-6E7C1A84784E}"/>
              </a:ext>
            </a:extLst>
          </p:cNvPr>
          <p:cNvSpPr/>
          <p:nvPr/>
        </p:nvSpPr>
        <p:spPr>
          <a:xfrm>
            <a:off x="3079506" y="1063864"/>
            <a:ext cx="1021080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Fecha</a:t>
            </a:r>
          </a:p>
        </p:txBody>
      </p:sp>
      <p:grpSp>
        <p:nvGrpSpPr>
          <p:cNvPr id="17" name="Grupo 16">
            <a:extLst>
              <a:ext uri="{FF2B5EF4-FFF2-40B4-BE49-F238E27FC236}">
                <a16:creationId xmlns:a16="http://schemas.microsoft.com/office/drawing/2014/main" id="{A1221EF0-FDFE-48C3-A647-6370BEFC3A9F}"/>
              </a:ext>
            </a:extLst>
          </p:cNvPr>
          <p:cNvGrpSpPr/>
          <p:nvPr/>
        </p:nvGrpSpPr>
        <p:grpSpPr>
          <a:xfrm>
            <a:off x="428996" y="1535416"/>
            <a:ext cx="4190338" cy="715275"/>
            <a:chOff x="461175" y="1120552"/>
            <a:chExt cx="4190338" cy="715275"/>
          </a:xfrm>
        </p:grpSpPr>
        <p:sp>
          <p:nvSpPr>
            <p:cNvPr id="8" name="Rectángulo 7">
              <a:extLst>
                <a:ext uri="{FF2B5EF4-FFF2-40B4-BE49-F238E27FC236}">
                  <a16:creationId xmlns:a16="http://schemas.microsoft.com/office/drawing/2014/main" id="{9A52EE84-0DE8-4F26-AD5E-3CE20593F425}"/>
                </a:ext>
              </a:extLst>
            </p:cNvPr>
            <p:cNvSpPr/>
            <p:nvPr/>
          </p:nvSpPr>
          <p:spPr>
            <a:xfrm>
              <a:off x="477077" y="1120552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Cliente: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" name="Rectángulo 8">
              <a:extLst>
                <a:ext uri="{FF2B5EF4-FFF2-40B4-BE49-F238E27FC236}">
                  <a16:creationId xmlns:a16="http://schemas.microsoft.com/office/drawing/2014/main" id="{0293D1B7-439B-4947-A5F0-41627F3784A1}"/>
                </a:ext>
              </a:extLst>
            </p:cNvPr>
            <p:cNvSpPr/>
            <p:nvPr/>
          </p:nvSpPr>
          <p:spPr>
            <a:xfrm>
              <a:off x="461175" y="1452518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Teléfono: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10" name="Rectángulo 9">
              <a:extLst>
                <a:ext uri="{FF2B5EF4-FFF2-40B4-BE49-F238E27FC236}">
                  <a16:creationId xmlns:a16="http://schemas.microsoft.com/office/drawing/2014/main" id="{18CEE0AE-BC72-4F64-89A2-783C42213717}"/>
                </a:ext>
              </a:extLst>
            </p:cNvPr>
            <p:cNvSpPr/>
            <p:nvPr/>
          </p:nvSpPr>
          <p:spPr>
            <a:xfrm>
              <a:off x="2542395" y="1460468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Celular: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12" name="Conector recto 11">
              <a:extLst>
                <a:ext uri="{FF2B5EF4-FFF2-40B4-BE49-F238E27FC236}">
                  <a16:creationId xmlns:a16="http://schemas.microsoft.com/office/drawing/2014/main" id="{44FD2E21-B38E-48E6-8AF0-3E3DE6E69487}"/>
                </a:ext>
              </a:extLst>
            </p:cNvPr>
            <p:cNvCxnSpPr/>
            <p:nvPr/>
          </p:nvCxnSpPr>
          <p:spPr>
            <a:xfrm>
              <a:off x="1089328" y="1380954"/>
              <a:ext cx="3562185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Conector recto 12">
              <a:extLst>
                <a:ext uri="{FF2B5EF4-FFF2-40B4-BE49-F238E27FC236}">
                  <a16:creationId xmlns:a16="http://schemas.microsoft.com/office/drawing/2014/main" id="{FF0615F5-297B-42CC-9227-B689F664423A}"/>
                </a:ext>
              </a:extLst>
            </p:cNvPr>
            <p:cNvCxnSpPr>
              <a:cxnSpLocks/>
            </p:cNvCxnSpPr>
            <p:nvPr/>
          </p:nvCxnSpPr>
          <p:spPr>
            <a:xfrm>
              <a:off x="1194019" y="1700333"/>
              <a:ext cx="1348376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" name="Conector recto 14">
              <a:extLst>
                <a:ext uri="{FF2B5EF4-FFF2-40B4-BE49-F238E27FC236}">
                  <a16:creationId xmlns:a16="http://schemas.microsoft.com/office/drawing/2014/main" id="{BD48C7B8-5CAC-4F82-9216-C8AB344C1EF2}"/>
                </a:ext>
              </a:extLst>
            </p:cNvPr>
            <p:cNvCxnSpPr>
              <a:cxnSpLocks/>
            </p:cNvCxnSpPr>
            <p:nvPr/>
          </p:nvCxnSpPr>
          <p:spPr>
            <a:xfrm>
              <a:off x="3228230" y="1700333"/>
              <a:ext cx="1423283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7" name="Grupo 26">
            <a:extLst>
              <a:ext uri="{FF2B5EF4-FFF2-40B4-BE49-F238E27FC236}">
                <a16:creationId xmlns:a16="http://schemas.microsoft.com/office/drawing/2014/main" id="{D011FB4B-7475-4BE9-A358-6DA41A8D12AD}"/>
              </a:ext>
            </a:extLst>
          </p:cNvPr>
          <p:cNvGrpSpPr/>
          <p:nvPr/>
        </p:nvGrpSpPr>
        <p:grpSpPr>
          <a:xfrm>
            <a:off x="899417" y="2332501"/>
            <a:ext cx="3359980" cy="319046"/>
            <a:chOff x="864702" y="1908569"/>
            <a:chExt cx="3359980" cy="319046"/>
          </a:xfrm>
        </p:grpSpPr>
        <p:sp>
          <p:nvSpPr>
            <p:cNvPr id="19" name="Rectángulo: esquinas redondeadas 18">
              <a:extLst>
                <a:ext uri="{FF2B5EF4-FFF2-40B4-BE49-F238E27FC236}">
                  <a16:creationId xmlns:a16="http://schemas.microsoft.com/office/drawing/2014/main" id="{90C1F828-0023-4BD0-AE55-1A1D3BABD5CA}"/>
                </a:ext>
              </a:extLst>
            </p:cNvPr>
            <p:cNvSpPr/>
            <p:nvPr/>
          </p:nvSpPr>
          <p:spPr>
            <a:xfrm>
              <a:off x="888509" y="1931042"/>
              <a:ext cx="3336173" cy="267576"/>
            </a:xfrm>
            <a:prstGeom prst="roundRect">
              <a:avLst>
                <a:gd name="adj" fmla="val 3808"/>
              </a:avLst>
            </a:prstGeom>
            <a:solidFill>
              <a:srgbClr val="E5EBF7"/>
            </a:solidFill>
            <a:ln w="6350"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20" name="Rectángulo 19">
              <a:extLst>
                <a:ext uri="{FF2B5EF4-FFF2-40B4-BE49-F238E27FC236}">
                  <a16:creationId xmlns:a16="http://schemas.microsoft.com/office/drawing/2014/main" id="{56986F0A-658A-4DCF-8EF6-0F185C7C5060}"/>
                </a:ext>
              </a:extLst>
            </p:cNvPr>
            <p:cNvSpPr/>
            <p:nvPr/>
          </p:nvSpPr>
          <p:spPr>
            <a:xfrm>
              <a:off x="864702" y="1910995"/>
              <a:ext cx="140708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Tipo de Servicio: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21" name="Rectángulo 20">
              <a:extLst>
                <a:ext uri="{FF2B5EF4-FFF2-40B4-BE49-F238E27FC236}">
                  <a16:creationId xmlns:a16="http://schemas.microsoft.com/office/drawing/2014/main" id="{6492D76D-BD6D-4616-9DE0-599FC92A6658}"/>
                </a:ext>
              </a:extLst>
            </p:cNvPr>
            <p:cNvSpPr/>
            <p:nvPr/>
          </p:nvSpPr>
          <p:spPr>
            <a:xfrm>
              <a:off x="1993616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2" name="Rectángulo 21">
              <a:extLst>
                <a:ext uri="{FF2B5EF4-FFF2-40B4-BE49-F238E27FC236}">
                  <a16:creationId xmlns:a16="http://schemas.microsoft.com/office/drawing/2014/main" id="{BE82BD38-E445-4696-A0AB-597A418C5665}"/>
                </a:ext>
              </a:extLst>
            </p:cNvPr>
            <p:cNvSpPr/>
            <p:nvPr/>
          </p:nvSpPr>
          <p:spPr>
            <a:xfrm>
              <a:off x="2072635" y="1908569"/>
              <a:ext cx="654616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Costura</a:t>
              </a:r>
            </a:p>
          </p:txBody>
        </p:sp>
        <p:sp>
          <p:nvSpPr>
            <p:cNvPr id="23" name="Rectángulo 22">
              <a:extLst>
                <a:ext uri="{FF2B5EF4-FFF2-40B4-BE49-F238E27FC236}">
                  <a16:creationId xmlns:a16="http://schemas.microsoft.com/office/drawing/2014/main" id="{68F4B250-3831-418F-BFC4-D431DBC2CA70}"/>
                </a:ext>
              </a:extLst>
            </p:cNvPr>
            <p:cNvSpPr/>
            <p:nvPr/>
          </p:nvSpPr>
          <p:spPr>
            <a:xfrm>
              <a:off x="2660329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4" name="Rectángulo 23">
              <a:extLst>
                <a:ext uri="{FF2B5EF4-FFF2-40B4-BE49-F238E27FC236}">
                  <a16:creationId xmlns:a16="http://schemas.microsoft.com/office/drawing/2014/main" id="{4AA89D6B-DBBA-402D-AEBE-71E144A67F00}"/>
                </a:ext>
              </a:extLst>
            </p:cNvPr>
            <p:cNvSpPr/>
            <p:nvPr/>
          </p:nvSpPr>
          <p:spPr>
            <a:xfrm>
              <a:off x="2750460" y="1915094"/>
              <a:ext cx="81676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Confección</a:t>
              </a:r>
            </a:p>
          </p:txBody>
        </p:sp>
        <p:sp>
          <p:nvSpPr>
            <p:cNvPr id="25" name="Rectángulo 24">
              <a:extLst>
                <a:ext uri="{FF2B5EF4-FFF2-40B4-BE49-F238E27FC236}">
                  <a16:creationId xmlns:a16="http://schemas.microsoft.com/office/drawing/2014/main" id="{E35C0224-B0B5-4F53-8A83-F99AB3741D53}"/>
                </a:ext>
              </a:extLst>
            </p:cNvPr>
            <p:cNvSpPr/>
            <p:nvPr/>
          </p:nvSpPr>
          <p:spPr>
            <a:xfrm>
              <a:off x="3522045" y="2000787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6" name="Rectángulo 25">
              <a:extLst>
                <a:ext uri="{FF2B5EF4-FFF2-40B4-BE49-F238E27FC236}">
                  <a16:creationId xmlns:a16="http://schemas.microsoft.com/office/drawing/2014/main" id="{6D0BC1E9-E235-4F61-AC23-ACA0B4CF88CA}"/>
                </a:ext>
              </a:extLst>
            </p:cNvPr>
            <p:cNvSpPr/>
            <p:nvPr/>
          </p:nvSpPr>
          <p:spPr>
            <a:xfrm>
              <a:off x="3612029" y="1915094"/>
              <a:ext cx="552402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Otros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sp>
        <p:nvSpPr>
          <p:cNvPr id="28" name="Rectángulo 27">
            <a:extLst>
              <a:ext uri="{FF2B5EF4-FFF2-40B4-BE49-F238E27FC236}">
                <a16:creationId xmlns:a16="http://schemas.microsoft.com/office/drawing/2014/main" id="{68588BD4-AE96-4CF9-9C4B-24A6D79FE99D}"/>
              </a:ext>
            </a:extLst>
          </p:cNvPr>
          <p:cNvSpPr/>
          <p:nvPr/>
        </p:nvSpPr>
        <p:spPr>
          <a:xfrm>
            <a:off x="354701" y="2633649"/>
            <a:ext cx="2183733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Descripción del Servicio:</a:t>
            </a:r>
            <a:endParaRPr lang="es-CL" dirty="0">
              <a:effectLst/>
              <a:latin typeface="Akazan Lt" panose="02000506020000020003" pitchFamily="2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pic>
        <p:nvPicPr>
          <p:cNvPr id="30" name="Imagen 29">
            <a:extLst>
              <a:ext uri="{FF2B5EF4-FFF2-40B4-BE49-F238E27FC236}">
                <a16:creationId xmlns:a16="http://schemas.microsoft.com/office/drawing/2014/main" id="{3E931A31-DC47-4A40-8DA9-8FC83A9306DD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203" t="66278" r="8673" b="23449"/>
          <a:stretch/>
        </p:blipFill>
        <p:spPr>
          <a:xfrm>
            <a:off x="440505" y="2944813"/>
            <a:ext cx="4301657" cy="738769"/>
          </a:xfrm>
          <a:prstGeom prst="rect">
            <a:avLst/>
          </a:prstGeom>
        </p:spPr>
      </p:pic>
      <p:grpSp>
        <p:nvGrpSpPr>
          <p:cNvPr id="76" name="Grupo 75">
            <a:extLst>
              <a:ext uri="{FF2B5EF4-FFF2-40B4-BE49-F238E27FC236}">
                <a16:creationId xmlns:a16="http://schemas.microsoft.com/office/drawing/2014/main" id="{EBD2F4EC-A8BF-4680-A871-AD5F1ACFA33A}"/>
              </a:ext>
            </a:extLst>
          </p:cNvPr>
          <p:cNvGrpSpPr/>
          <p:nvPr/>
        </p:nvGrpSpPr>
        <p:grpSpPr>
          <a:xfrm>
            <a:off x="513147" y="3825721"/>
            <a:ext cx="4187950" cy="1277269"/>
            <a:chOff x="425691" y="4023521"/>
            <a:chExt cx="4187950" cy="1277269"/>
          </a:xfrm>
        </p:grpSpPr>
        <p:sp>
          <p:nvSpPr>
            <p:cNvPr id="39" name="Rectángulo 38">
              <a:extLst>
                <a:ext uri="{FF2B5EF4-FFF2-40B4-BE49-F238E27FC236}">
                  <a16:creationId xmlns:a16="http://schemas.microsoft.com/office/drawing/2014/main" id="{02E4A93C-8F9C-4884-B2B6-80528735D3E3}"/>
                </a:ext>
              </a:extLst>
            </p:cNvPr>
            <p:cNvSpPr/>
            <p:nvPr/>
          </p:nvSpPr>
          <p:spPr>
            <a:xfrm>
              <a:off x="425691" y="4023521"/>
              <a:ext cx="118105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Ficha de Medidas</a:t>
              </a:r>
            </a:p>
          </p:txBody>
        </p:sp>
        <p:sp>
          <p:nvSpPr>
            <p:cNvPr id="41" name="Rectángulo 40">
              <a:extLst>
                <a:ext uri="{FF2B5EF4-FFF2-40B4-BE49-F238E27FC236}">
                  <a16:creationId xmlns:a16="http://schemas.microsoft.com/office/drawing/2014/main" id="{92B9E128-7B4C-45E7-9BA8-B9EA85687B92}"/>
                </a:ext>
              </a:extLst>
            </p:cNvPr>
            <p:cNvSpPr/>
            <p:nvPr/>
          </p:nvSpPr>
          <p:spPr>
            <a:xfrm>
              <a:off x="754528" y="4254831"/>
              <a:ext cx="66475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H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ombros</a:t>
              </a:r>
            </a:p>
          </p:txBody>
        </p:sp>
        <p:grpSp>
          <p:nvGrpSpPr>
            <p:cNvPr id="53" name="Grupo 52">
              <a:extLst>
                <a:ext uri="{FF2B5EF4-FFF2-40B4-BE49-F238E27FC236}">
                  <a16:creationId xmlns:a16="http://schemas.microsoft.com/office/drawing/2014/main" id="{F280F20A-CEEA-4B75-946C-268CF551042A}"/>
                </a:ext>
              </a:extLst>
            </p:cNvPr>
            <p:cNvGrpSpPr/>
            <p:nvPr/>
          </p:nvGrpSpPr>
          <p:grpSpPr>
            <a:xfrm>
              <a:off x="499785" y="4324233"/>
              <a:ext cx="319496" cy="903494"/>
              <a:chOff x="499785" y="4324233"/>
              <a:chExt cx="319496" cy="903494"/>
            </a:xfrm>
          </p:grpSpPr>
          <p:sp>
            <p:nvSpPr>
              <p:cNvPr id="40" name="Rectángulo 39">
                <a:extLst>
                  <a:ext uri="{FF2B5EF4-FFF2-40B4-BE49-F238E27FC236}">
                    <a16:creationId xmlns:a16="http://schemas.microsoft.com/office/drawing/2014/main" id="{E47B04F6-4E0C-443A-9D7F-51CC3A6E8167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 dirty="0"/>
              </a:p>
            </p:txBody>
          </p:sp>
          <p:sp>
            <p:nvSpPr>
              <p:cNvPr id="42" name="Rectángulo 41">
                <a:extLst>
                  <a:ext uri="{FF2B5EF4-FFF2-40B4-BE49-F238E27FC236}">
                    <a16:creationId xmlns:a16="http://schemas.microsoft.com/office/drawing/2014/main" id="{E0D8D7D1-E8A9-477D-BB59-7D4037A10AD8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3" name="Rectángulo 42">
                <a:extLst>
                  <a:ext uri="{FF2B5EF4-FFF2-40B4-BE49-F238E27FC236}">
                    <a16:creationId xmlns:a16="http://schemas.microsoft.com/office/drawing/2014/main" id="{F11EEA12-BB2F-4295-96AC-15AABB2EB594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4" name="Rectángulo 43">
                <a:extLst>
                  <a:ext uri="{FF2B5EF4-FFF2-40B4-BE49-F238E27FC236}">
                    <a16:creationId xmlns:a16="http://schemas.microsoft.com/office/drawing/2014/main" id="{4CA8619C-54F1-4E1B-8AD0-2AB97850AF39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5" name="Rectángulo 44">
                <a:extLst>
                  <a:ext uri="{FF2B5EF4-FFF2-40B4-BE49-F238E27FC236}">
                    <a16:creationId xmlns:a16="http://schemas.microsoft.com/office/drawing/2014/main" id="{A892E23F-412E-4C2B-BF07-19DEFB875F6D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48" name="Rectángulo 47">
              <a:extLst>
                <a:ext uri="{FF2B5EF4-FFF2-40B4-BE49-F238E27FC236}">
                  <a16:creationId xmlns:a16="http://schemas.microsoft.com/office/drawing/2014/main" id="{F61B7A8A-9FD8-4CD0-98C1-D19A7D442815}"/>
                </a:ext>
              </a:extLst>
            </p:cNvPr>
            <p:cNvSpPr/>
            <p:nvPr/>
          </p:nvSpPr>
          <p:spPr>
            <a:xfrm>
              <a:off x="754528" y="4446790"/>
              <a:ext cx="66475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Busto</a:t>
              </a:r>
            </a:p>
          </p:txBody>
        </p:sp>
        <p:sp>
          <p:nvSpPr>
            <p:cNvPr id="49" name="Rectángulo 48">
              <a:extLst>
                <a:ext uri="{FF2B5EF4-FFF2-40B4-BE49-F238E27FC236}">
                  <a16:creationId xmlns:a16="http://schemas.microsoft.com/office/drawing/2014/main" id="{CB2C72A1-AB47-4A03-B163-24BB2C1F201C}"/>
                </a:ext>
              </a:extLst>
            </p:cNvPr>
            <p:cNvSpPr/>
            <p:nvPr/>
          </p:nvSpPr>
          <p:spPr>
            <a:xfrm>
              <a:off x="754528" y="4627222"/>
              <a:ext cx="934027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Larg</a:t>
              </a: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 Espalda</a:t>
              </a:r>
            </a:p>
          </p:txBody>
        </p:sp>
        <p:sp>
          <p:nvSpPr>
            <p:cNvPr id="50" name="Rectángulo 49">
              <a:extLst>
                <a:ext uri="{FF2B5EF4-FFF2-40B4-BE49-F238E27FC236}">
                  <a16:creationId xmlns:a16="http://schemas.microsoft.com/office/drawing/2014/main" id="{C5BC14CB-F47E-4D58-8F68-DDE41F381913}"/>
                </a:ext>
              </a:extLst>
            </p:cNvPr>
            <p:cNvSpPr/>
            <p:nvPr/>
          </p:nvSpPr>
          <p:spPr>
            <a:xfrm>
              <a:off x="754528" y="4819750"/>
              <a:ext cx="934027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Busto</a:t>
              </a:r>
            </a:p>
          </p:txBody>
        </p:sp>
        <p:sp>
          <p:nvSpPr>
            <p:cNvPr id="52" name="Rectángulo 51">
              <a:extLst>
                <a:ext uri="{FF2B5EF4-FFF2-40B4-BE49-F238E27FC236}">
                  <a16:creationId xmlns:a16="http://schemas.microsoft.com/office/drawing/2014/main" id="{39884370-F146-4FD9-9DE4-63D0F5CF1CFD}"/>
                </a:ext>
              </a:extLst>
            </p:cNvPr>
            <p:cNvSpPr/>
            <p:nvPr/>
          </p:nvSpPr>
          <p:spPr>
            <a:xfrm>
              <a:off x="763644" y="5019073"/>
              <a:ext cx="54205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</a:t>
              </a:r>
            </a:p>
          </p:txBody>
        </p:sp>
        <p:grpSp>
          <p:nvGrpSpPr>
            <p:cNvPr id="54" name="Grupo 53">
              <a:extLst>
                <a:ext uri="{FF2B5EF4-FFF2-40B4-BE49-F238E27FC236}">
                  <a16:creationId xmlns:a16="http://schemas.microsoft.com/office/drawing/2014/main" id="{899D3852-9FE5-4802-ABAC-63F149199D1B}"/>
                </a:ext>
              </a:extLst>
            </p:cNvPr>
            <p:cNvGrpSpPr/>
            <p:nvPr/>
          </p:nvGrpSpPr>
          <p:grpSpPr>
            <a:xfrm>
              <a:off x="1603520" y="4324233"/>
              <a:ext cx="319496" cy="903494"/>
              <a:chOff x="499785" y="4324233"/>
              <a:chExt cx="319496" cy="903494"/>
            </a:xfrm>
          </p:grpSpPr>
          <p:sp>
            <p:nvSpPr>
              <p:cNvPr id="55" name="Rectángulo 54">
                <a:extLst>
                  <a:ext uri="{FF2B5EF4-FFF2-40B4-BE49-F238E27FC236}">
                    <a16:creationId xmlns:a16="http://schemas.microsoft.com/office/drawing/2014/main" id="{B9500116-F8A0-4B60-A41D-DDA61DAD96E1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6" name="Rectángulo 55">
                <a:extLst>
                  <a:ext uri="{FF2B5EF4-FFF2-40B4-BE49-F238E27FC236}">
                    <a16:creationId xmlns:a16="http://schemas.microsoft.com/office/drawing/2014/main" id="{32936542-49CC-49B3-82EB-7BF61A120F45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7" name="Rectángulo 56">
                <a:extLst>
                  <a:ext uri="{FF2B5EF4-FFF2-40B4-BE49-F238E27FC236}">
                    <a16:creationId xmlns:a16="http://schemas.microsoft.com/office/drawing/2014/main" id="{8750774D-2064-4D64-A3A9-4DF20C839018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8" name="Rectángulo 57">
                <a:extLst>
                  <a:ext uri="{FF2B5EF4-FFF2-40B4-BE49-F238E27FC236}">
                    <a16:creationId xmlns:a16="http://schemas.microsoft.com/office/drawing/2014/main" id="{83283F80-022F-44A8-A5C5-F600B41761E0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9" name="Rectángulo 58">
                <a:extLst>
                  <a:ext uri="{FF2B5EF4-FFF2-40B4-BE49-F238E27FC236}">
                    <a16:creationId xmlns:a16="http://schemas.microsoft.com/office/drawing/2014/main" id="{B3B65F57-430F-44F5-B56A-77EC86B78C32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60" name="Rectángulo 59">
              <a:extLst>
                <a:ext uri="{FF2B5EF4-FFF2-40B4-BE49-F238E27FC236}">
                  <a16:creationId xmlns:a16="http://schemas.microsoft.com/office/drawing/2014/main" id="{6466DA8E-C652-4658-9DE6-CC4010FF4254}"/>
                </a:ext>
              </a:extLst>
            </p:cNvPr>
            <p:cNvSpPr/>
            <p:nvPr/>
          </p:nvSpPr>
          <p:spPr>
            <a:xfrm>
              <a:off x="1857045" y="4249221"/>
              <a:ext cx="140225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Frente </a:t>
              </a:r>
            </a:p>
          </p:txBody>
        </p:sp>
        <p:sp>
          <p:nvSpPr>
            <p:cNvPr id="61" name="Rectángulo 60">
              <a:extLst>
                <a:ext uri="{FF2B5EF4-FFF2-40B4-BE49-F238E27FC236}">
                  <a16:creationId xmlns:a16="http://schemas.microsoft.com/office/drawing/2014/main" id="{31371062-0AD6-4B71-A228-5A8B2CD3F31E}"/>
                </a:ext>
              </a:extLst>
            </p:cNvPr>
            <p:cNvSpPr/>
            <p:nvPr/>
          </p:nvSpPr>
          <p:spPr>
            <a:xfrm>
              <a:off x="1857045" y="4448480"/>
              <a:ext cx="1327750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Costado</a:t>
              </a:r>
            </a:p>
          </p:txBody>
        </p:sp>
        <p:sp>
          <p:nvSpPr>
            <p:cNvPr id="62" name="Rectángulo 61">
              <a:extLst>
                <a:ext uri="{FF2B5EF4-FFF2-40B4-BE49-F238E27FC236}">
                  <a16:creationId xmlns:a16="http://schemas.microsoft.com/office/drawing/2014/main" id="{5A4E51EF-8D78-4EC7-9B0F-BE0BEA9BB197}"/>
                </a:ext>
              </a:extLst>
            </p:cNvPr>
            <p:cNvSpPr/>
            <p:nvPr/>
          </p:nvSpPr>
          <p:spPr>
            <a:xfrm>
              <a:off x="1867696" y="4627222"/>
              <a:ext cx="60857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Cadera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63" name="Rectángulo 62">
              <a:extLst>
                <a:ext uri="{FF2B5EF4-FFF2-40B4-BE49-F238E27FC236}">
                  <a16:creationId xmlns:a16="http://schemas.microsoft.com/office/drawing/2014/main" id="{14010947-628E-4464-9589-CBFF26BCD86C}"/>
                </a:ext>
              </a:extLst>
            </p:cNvPr>
            <p:cNvSpPr/>
            <p:nvPr/>
          </p:nvSpPr>
          <p:spPr>
            <a:xfrm>
              <a:off x="1867696" y="4813319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Rodilla</a:t>
              </a:r>
            </a:p>
          </p:txBody>
        </p:sp>
        <p:sp>
          <p:nvSpPr>
            <p:cNvPr id="64" name="Rectángulo 63">
              <a:extLst>
                <a:ext uri="{FF2B5EF4-FFF2-40B4-BE49-F238E27FC236}">
                  <a16:creationId xmlns:a16="http://schemas.microsoft.com/office/drawing/2014/main" id="{B9F5A617-31DA-4B42-AA9F-20464752E28F}"/>
                </a:ext>
              </a:extLst>
            </p:cNvPr>
            <p:cNvSpPr/>
            <p:nvPr/>
          </p:nvSpPr>
          <p:spPr>
            <a:xfrm>
              <a:off x="1862655" y="5016100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Rodilla</a:t>
              </a:r>
            </a:p>
          </p:txBody>
        </p:sp>
        <p:grpSp>
          <p:nvGrpSpPr>
            <p:cNvPr id="65" name="Grupo 64">
              <a:extLst>
                <a:ext uri="{FF2B5EF4-FFF2-40B4-BE49-F238E27FC236}">
                  <a16:creationId xmlns:a16="http://schemas.microsoft.com/office/drawing/2014/main" id="{320CD5EF-93F7-494C-8D7A-6A0B8DEABED7}"/>
                </a:ext>
              </a:extLst>
            </p:cNvPr>
            <p:cNvGrpSpPr/>
            <p:nvPr/>
          </p:nvGrpSpPr>
          <p:grpSpPr>
            <a:xfrm>
              <a:off x="3122565" y="4330398"/>
              <a:ext cx="319496" cy="903494"/>
              <a:chOff x="499785" y="4324233"/>
              <a:chExt cx="319496" cy="903494"/>
            </a:xfrm>
          </p:grpSpPr>
          <p:sp>
            <p:nvSpPr>
              <p:cNvPr id="66" name="Rectángulo 65">
                <a:extLst>
                  <a:ext uri="{FF2B5EF4-FFF2-40B4-BE49-F238E27FC236}">
                    <a16:creationId xmlns:a16="http://schemas.microsoft.com/office/drawing/2014/main" id="{F5AFC7C4-3C8D-4234-9F99-591641CB149C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7" name="Rectángulo 66">
                <a:extLst>
                  <a:ext uri="{FF2B5EF4-FFF2-40B4-BE49-F238E27FC236}">
                    <a16:creationId xmlns:a16="http://schemas.microsoft.com/office/drawing/2014/main" id="{672EC4D9-7968-40EF-8E37-0AB1B0B57B4D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8" name="Rectángulo 67">
                <a:extLst>
                  <a:ext uri="{FF2B5EF4-FFF2-40B4-BE49-F238E27FC236}">
                    <a16:creationId xmlns:a16="http://schemas.microsoft.com/office/drawing/2014/main" id="{79992F34-89A5-437A-A008-60DF00CD58FB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9" name="Rectángulo 68">
                <a:extLst>
                  <a:ext uri="{FF2B5EF4-FFF2-40B4-BE49-F238E27FC236}">
                    <a16:creationId xmlns:a16="http://schemas.microsoft.com/office/drawing/2014/main" id="{5A44A7C8-1EF2-4BA3-A253-805C71A8205A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70" name="Rectángulo 69">
                <a:extLst>
                  <a:ext uri="{FF2B5EF4-FFF2-40B4-BE49-F238E27FC236}">
                    <a16:creationId xmlns:a16="http://schemas.microsoft.com/office/drawing/2014/main" id="{9FCEB1F4-D108-40F4-9C61-46A7811EF12A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71" name="Rectángulo 70">
              <a:extLst>
                <a:ext uri="{FF2B5EF4-FFF2-40B4-BE49-F238E27FC236}">
                  <a16:creationId xmlns:a16="http://schemas.microsoft.com/office/drawing/2014/main" id="{7667203C-F86F-4632-8695-E8C8F777376B}"/>
                </a:ext>
              </a:extLst>
            </p:cNvPr>
            <p:cNvSpPr/>
            <p:nvPr/>
          </p:nvSpPr>
          <p:spPr>
            <a:xfrm>
              <a:off x="3391445" y="4257235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Pantalones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2" name="Rectángulo 71">
              <a:extLst>
                <a:ext uri="{FF2B5EF4-FFF2-40B4-BE49-F238E27FC236}">
                  <a16:creationId xmlns:a16="http://schemas.microsoft.com/office/drawing/2014/main" id="{58BFB19A-50EB-45F1-A3CE-85D479F6FF63}"/>
                </a:ext>
              </a:extLst>
            </p:cNvPr>
            <p:cNvSpPr/>
            <p:nvPr/>
          </p:nvSpPr>
          <p:spPr>
            <a:xfrm>
              <a:off x="3392643" y="4443247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Falda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3" name="Rectángulo 72">
              <a:extLst>
                <a:ext uri="{FF2B5EF4-FFF2-40B4-BE49-F238E27FC236}">
                  <a16:creationId xmlns:a16="http://schemas.microsoft.com/office/drawing/2014/main" id="{1D61C0AB-6E23-4955-B604-F5425931A240}"/>
                </a:ext>
              </a:extLst>
            </p:cNvPr>
            <p:cNvSpPr/>
            <p:nvPr/>
          </p:nvSpPr>
          <p:spPr>
            <a:xfrm>
              <a:off x="3388231" y="4632248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Brazos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4" name="Rectángulo 73">
              <a:extLst>
                <a:ext uri="{FF2B5EF4-FFF2-40B4-BE49-F238E27FC236}">
                  <a16:creationId xmlns:a16="http://schemas.microsoft.com/office/drawing/2014/main" id="{82FFD66E-2E43-472B-9751-82F25D60E63F}"/>
                </a:ext>
              </a:extLst>
            </p:cNvPr>
            <p:cNvSpPr/>
            <p:nvPr/>
          </p:nvSpPr>
          <p:spPr>
            <a:xfrm>
              <a:off x="3391445" y="4824776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Brazos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5" name="Rectángulo 74">
              <a:extLst>
                <a:ext uri="{FF2B5EF4-FFF2-40B4-BE49-F238E27FC236}">
                  <a16:creationId xmlns:a16="http://schemas.microsoft.com/office/drawing/2014/main" id="{567DC8AA-44AB-4858-80A5-59093DB9B205}"/>
                </a:ext>
              </a:extLst>
            </p:cNvPr>
            <p:cNvSpPr/>
            <p:nvPr/>
          </p:nvSpPr>
          <p:spPr>
            <a:xfrm>
              <a:off x="3392014" y="5019687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Puños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77" name="Grupo 76">
            <a:extLst>
              <a:ext uri="{FF2B5EF4-FFF2-40B4-BE49-F238E27FC236}">
                <a16:creationId xmlns:a16="http://schemas.microsoft.com/office/drawing/2014/main" id="{E1C409F8-653D-4D9B-BD5A-C6F51AAA093A}"/>
              </a:ext>
            </a:extLst>
          </p:cNvPr>
          <p:cNvGrpSpPr/>
          <p:nvPr/>
        </p:nvGrpSpPr>
        <p:grpSpPr>
          <a:xfrm>
            <a:off x="827247" y="5284367"/>
            <a:ext cx="3869438" cy="314947"/>
            <a:chOff x="846774" y="1908569"/>
            <a:chExt cx="3869438" cy="314947"/>
          </a:xfrm>
        </p:grpSpPr>
        <p:sp>
          <p:nvSpPr>
            <p:cNvPr id="78" name="Rectángulo: esquinas redondeadas 77">
              <a:extLst>
                <a:ext uri="{FF2B5EF4-FFF2-40B4-BE49-F238E27FC236}">
                  <a16:creationId xmlns:a16="http://schemas.microsoft.com/office/drawing/2014/main" id="{2060D2E5-A165-4593-B293-BEB07BBA723F}"/>
                </a:ext>
              </a:extLst>
            </p:cNvPr>
            <p:cNvSpPr/>
            <p:nvPr/>
          </p:nvSpPr>
          <p:spPr>
            <a:xfrm>
              <a:off x="888509" y="1931042"/>
              <a:ext cx="3548063" cy="267576"/>
            </a:xfrm>
            <a:prstGeom prst="roundRect">
              <a:avLst>
                <a:gd name="adj" fmla="val 3808"/>
              </a:avLst>
            </a:prstGeom>
            <a:solidFill>
              <a:srgbClr val="E5EBF7"/>
            </a:solidFill>
            <a:ln w="6350"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79" name="Rectángulo 78">
              <a:extLst>
                <a:ext uri="{FF2B5EF4-FFF2-40B4-BE49-F238E27FC236}">
                  <a16:creationId xmlns:a16="http://schemas.microsoft.com/office/drawing/2014/main" id="{E7877A37-7626-4D32-BC91-E7815A0457B0}"/>
                </a:ext>
              </a:extLst>
            </p:cNvPr>
            <p:cNvSpPr/>
            <p:nvPr/>
          </p:nvSpPr>
          <p:spPr>
            <a:xfrm>
              <a:off x="846774" y="1910995"/>
              <a:ext cx="140708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Material Utilizado</a:t>
              </a:r>
            </a:p>
          </p:txBody>
        </p:sp>
        <p:sp>
          <p:nvSpPr>
            <p:cNvPr id="80" name="Rectángulo 79">
              <a:extLst>
                <a:ext uri="{FF2B5EF4-FFF2-40B4-BE49-F238E27FC236}">
                  <a16:creationId xmlns:a16="http://schemas.microsoft.com/office/drawing/2014/main" id="{EED52FFC-D234-4972-9362-CCA8BD8E1E1D}"/>
                </a:ext>
              </a:extLst>
            </p:cNvPr>
            <p:cNvSpPr/>
            <p:nvPr/>
          </p:nvSpPr>
          <p:spPr>
            <a:xfrm>
              <a:off x="1951784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81" name="Rectángulo 80">
              <a:extLst>
                <a:ext uri="{FF2B5EF4-FFF2-40B4-BE49-F238E27FC236}">
                  <a16:creationId xmlns:a16="http://schemas.microsoft.com/office/drawing/2014/main" id="{810D7B33-A378-48EE-81DB-D80ABF08CAFF}"/>
                </a:ext>
              </a:extLst>
            </p:cNvPr>
            <p:cNvSpPr/>
            <p:nvPr/>
          </p:nvSpPr>
          <p:spPr>
            <a:xfrm>
              <a:off x="2018850" y="1908569"/>
              <a:ext cx="1230415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Traído por cliente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82" name="Rectángulo 81">
              <a:extLst>
                <a:ext uri="{FF2B5EF4-FFF2-40B4-BE49-F238E27FC236}">
                  <a16:creationId xmlns:a16="http://schemas.microsoft.com/office/drawing/2014/main" id="{C6BA340D-8998-4AB9-89C7-B008C984CE74}"/>
                </a:ext>
              </a:extLst>
            </p:cNvPr>
            <p:cNvSpPr/>
            <p:nvPr/>
          </p:nvSpPr>
          <p:spPr>
            <a:xfrm>
              <a:off x="3114635" y="2000787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85" name="Rectángulo 84">
              <a:extLst>
                <a:ext uri="{FF2B5EF4-FFF2-40B4-BE49-F238E27FC236}">
                  <a16:creationId xmlns:a16="http://schemas.microsoft.com/office/drawing/2014/main" id="{E804BDC5-B8E3-4BEE-B9A1-7A7F9FE1772F}"/>
                </a:ext>
              </a:extLst>
            </p:cNvPr>
            <p:cNvSpPr/>
            <p:nvPr/>
          </p:nvSpPr>
          <p:spPr>
            <a:xfrm>
              <a:off x="3194974" y="1908569"/>
              <a:ext cx="152123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Comprado por uno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pic>
        <p:nvPicPr>
          <p:cNvPr id="86" name="Imagen 85">
            <a:extLst>
              <a:ext uri="{FF2B5EF4-FFF2-40B4-BE49-F238E27FC236}">
                <a16:creationId xmlns:a16="http://schemas.microsoft.com/office/drawing/2014/main" id="{5E40D706-1789-41B8-8B26-B918DFB9E15B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203" t="66278" r="8673" b="23356"/>
          <a:stretch/>
        </p:blipFill>
        <p:spPr>
          <a:xfrm>
            <a:off x="420002" y="5572807"/>
            <a:ext cx="4301657" cy="745544"/>
          </a:xfrm>
          <a:prstGeom prst="rect">
            <a:avLst/>
          </a:prstGeom>
        </p:spPr>
      </p:pic>
      <p:grpSp>
        <p:nvGrpSpPr>
          <p:cNvPr id="99" name="Grupo 98">
            <a:extLst>
              <a:ext uri="{FF2B5EF4-FFF2-40B4-BE49-F238E27FC236}">
                <a16:creationId xmlns:a16="http://schemas.microsoft.com/office/drawing/2014/main" id="{A495B0AB-2D8A-4029-A820-29583E476264}"/>
              </a:ext>
            </a:extLst>
          </p:cNvPr>
          <p:cNvGrpSpPr/>
          <p:nvPr/>
        </p:nvGrpSpPr>
        <p:grpSpPr>
          <a:xfrm>
            <a:off x="513886" y="6402346"/>
            <a:ext cx="4328637" cy="751470"/>
            <a:chOff x="507023" y="6357999"/>
            <a:chExt cx="4328637" cy="751470"/>
          </a:xfrm>
        </p:grpSpPr>
        <p:sp>
          <p:nvSpPr>
            <p:cNvPr id="88" name="Rectángulo 87">
              <a:extLst>
                <a:ext uri="{FF2B5EF4-FFF2-40B4-BE49-F238E27FC236}">
                  <a16:creationId xmlns:a16="http://schemas.microsoft.com/office/drawing/2014/main" id="{CABB359B-7FAA-4851-BFBB-C7E16CD1F9CA}"/>
                </a:ext>
              </a:extLst>
            </p:cNvPr>
            <p:cNvSpPr/>
            <p:nvPr/>
          </p:nvSpPr>
          <p:spPr>
            <a:xfrm>
              <a:off x="507023" y="6357999"/>
              <a:ext cx="1590222" cy="34394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6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Formas de Pago</a:t>
              </a:r>
              <a:endParaRPr lang="es-CL" sz="16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89" name="Rectángulo 88">
              <a:extLst>
                <a:ext uri="{FF2B5EF4-FFF2-40B4-BE49-F238E27FC236}">
                  <a16:creationId xmlns:a16="http://schemas.microsoft.com/office/drawing/2014/main" id="{5C3FB13F-67AB-4E67-B8DB-16F6AEF462D6}"/>
                </a:ext>
              </a:extLst>
            </p:cNvPr>
            <p:cNvSpPr/>
            <p:nvPr/>
          </p:nvSpPr>
          <p:spPr>
            <a:xfrm>
              <a:off x="508665" y="6755574"/>
              <a:ext cx="118105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Total a Pagar: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90" name="Conector recto 89">
              <a:extLst>
                <a:ext uri="{FF2B5EF4-FFF2-40B4-BE49-F238E27FC236}">
                  <a16:creationId xmlns:a16="http://schemas.microsoft.com/office/drawing/2014/main" id="{E991F5D5-602F-41C6-A05E-4F641BA735F5}"/>
                </a:ext>
              </a:extLst>
            </p:cNvPr>
            <p:cNvCxnSpPr>
              <a:cxnSpLocks/>
            </p:cNvCxnSpPr>
            <p:nvPr/>
          </p:nvCxnSpPr>
          <p:spPr>
            <a:xfrm>
              <a:off x="1405339" y="6956676"/>
              <a:ext cx="1125661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3" name="Rectángulo 92">
              <a:extLst>
                <a:ext uri="{FF2B5EF4-FFF2-40B4-BE49-F238E27FC236}">
                  <a16:creationId xmlns:a16="http://schemas.microsoft.com/office/drawing/2014/main" id="{6EBF0BAA-1830-4082-9014-C97DF0F57357}"/>
                </a:ext>
              </a:extLst>
            </p:cNvPr>
            <p:cNvSpPr/>
            <p:nvPr/>
          </p:nvSpPr>
          <p:spPr>
            <a:xfrm>
              <a:off x="2618328" y="6480608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94" name="Rectángulo 93">
              <a:extLst>
                <a:ext uri="{FF2B5EF4-FFF2-40B4-BE49-F238E27FC236}">
                  <a16:creationId xmlns:a16="http://schemas.microsoft.com/office/drawing/2014/main" id="{6B27A875-5C49-4CE4-884A-53A0A9CD71C2}"/>
                </a:ext>
              </a:extLst>
            </p:cNvPr>
            <p:cNvSpPr/>
            <p:nvPr/>
          </p:nvSpPr>
          <p:spPr>
            <a:xfrm>
              <a:off x="2698547" y="6392360"/>
              <a:ext cx="213711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50% Adel</a:t>
              </a: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anto / 50% Entrega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5" name="Rectángulo 94">
              <a:extLst>
                <a:ext uri="{FF2B5EF4-FFF2-40B4-BE49-F238E27FC236}">
                  <a16:creationId xmlns:a16="http://schemas.microsoft.com/office/drawing/2014/main" id="{796D9CDE-CE6A-44BC-B977-018DBDB7ADB1}"/>
                </a:ext>
              </a:extLst>
            </p:cNvPr>
            <p:cNvSpPr/>
            <p:nvPr/>
          </p:nvSpPr>
          <p:spPr>
            <a:xfrm>
              <a:off x="2618327" y="6671604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96" name="Rectángulo 95">
              <a:extLst>
                <a:ext uri="{FF2B5EF4-FFF2-40B4-BE49-F238E27FC236}">
                  <a16:creationId xmlns:a16="http://schemas.microsoft.com/office/drawing/2014/main" id="{E1A9C05A-E9F5-40BA-9B89-F4925868A6E2}"/>
                </a:ext>
              </a:extLst>
            </p:cNvPr>
            <p:cNvSpPr/>
            <p:nvPr/>
          </p:nvSpPr>
          <p:spPr>
            <a:xfrm>
              <a:off x="2698547" y="6590190"/>
              <a:ext cx="125637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Tarjeta de Crédito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7" name="Rectángulo 96">
              <a:extLst>
                <a:ext uri="{FF2B5EF4-FFF2-40B4-BE49-F238E27FC236}">
                  <a16:creationId xmlns:a16="http://schemas.microsoft.com/office/drawing/2014/main" id="{FDB9D3DA-79A0-4743-B169-42B0206C7917}"/>
                </a:ext>
              </a:extLst>
            </p:cNvPr>
            <p:cNvSpPr/>
            <p:nvPr/>
          </p:nvSpPr>
          <p:spPr>
            <a:xfrm>
              <a:off x="2734595" y="6796948"/>
              <a:ext cx="125637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Pago Completo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8" name="Rectángulo 97">
              <a:extLst>
                <a:ext uri="{FF2B5EF4-FFF2-40B4-BE49-F238E27FC236}">
                  <a16:creationId xmlns:a16="http://schemas.microsoft.com/office/drawing/2014/main" id="{C23ACB03-E850-4859-963B-A4D496E13724}"/>
                </a:ext>
              </a:extLst>
            </p:cNvPr>
            <p:cNvSpPr/>
            <p:nvPr/>
          </p:nvSpPr>
          <p:spPr>
            <a:xfrm>
              <a:off x="2618327" y="6872424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</p:grpSp>
      <p:sp>
        <p:nvSpPr>
          <p:cNvPr id="83" name="Rectángulo 82">
            <a:extLst>
              <a:ext uri="{FF2B5EF4-FFF2-40B4-BE49-F238E27FC236}">
                <a16:creationId xmlns:a16="http://schemas.microsoft.com/office/drawing/2014/main" id="{FF1B5714-D46E-4962-9BD8-8C3EB344E93F}"/>
              </a:ext>
            </a:extLst>
          </p:cNvPr>
          <p:cNvSpPr/>
          <p:nvPr/>
        </p:nvSpPr>
        <p:spPr>
          <a:xfrm>
            <a:off x="551357" y="63750"/>
            <a:ext cx="4148168" cy="107830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07000"/>
              </a:lnSpc>
              <a:spcAft>
                <a:spcPts val="726"/>
              </a:spcAft>
            </a:pPr>
            <a:r>
              <a:rPr lang="es-CL" sz="5988" dirty="0">
                <a:solidFill>
                  <a:schemeClr val="bg1"/>
                </a:solidFill>
                <a:latin typeface="Angelface" pitchFamily="50" charset="0"/>
                <a:ea typeface="Calibri" panose="020F0502020204030204" pitchFamily="34" charset="0"/>
                <a:cs typeface="Times New Roman" panose="02020603050405020304" pitchFamily="18" charset="0"/>
              </a:rPr>
              <a:t>Ordenes de Venta</a:t>
            </a:r>
            <a:endParaRPr lang="es-CL" sz="6532" dirty="0">
              <a:solidFill>
                <a:schemeClr val="bg1"/>
              </a:solidFill>
              <a:latin typeface="Angelface" pitchFamily="50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101" name="Rectángulo: esquinas redondeadas 100">
            <a:extLst>
              <a:ext uri="{FF2B5EF4-FFF2-40B4-BE49-F238E27FC236}">
                <a16:creationId xmlns:a16="http://schemas.microsoft.com/office/drawing/2014/main" id="{0A155951-9671-4EA6-9BA5-4894C98CB333}"/>
              </a:ext>
            </a:extLst>
          </p:cNvPr>
          <p:cNvSpPr/>
          <p:nvPr/>
        </p:nvSpPr>
        <p:spPr>
          <a:xfrm>
            <a:off x="473237" y="1582469"/>
            <a:ext cx="4223447" cy="604994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111" name="Rectángulo: esquinas redondeadas 110">
            <a:extLst>
              <a:ext uri="{FF2B5EF4-FFF2-40B4-BE49-F238E27FC236}">
                <a16:creationId xmlns:a16="http://schemas.microsoft.com/office/drawing/2014/main" id="{2F0F5CEE-A183-4B39-8715-F1C8F735566B}"/>
              </a:ext>
            </a:extLst>
          </p:cNvPr>
          <p:cNvSpPr/>
          <p:nvPr/>
        </p:nvSpPr>
        <p:spPr>
          <a:xfrm>
            <a:off x="524368" y="3850804"/>
            <a:ext cx="4115236" cy="1279658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113" name="Rectángulo: esquinas redondeadas 112">
            <a:extLst>
              <a:ext uri="{FF2B5EF4-FFF2-40B4-BE49-F238E27FC236}">
                <a16:creationId xmlns:a16="http://schemas.microsoft.com/office/drawing/2014/main" id="{907035ED-50C6-4207-BD92-D5027B05F656}"/>
              </a:ext>
            </a:extLst>
          </p:cNvPr>
          <p:cNvSpPr/>
          <p:nvPr/>
        </p:nvSpPr>
        <p:spPr>
          <a:xfrm>
            <a:off x="521789" y="6431097"/>
            <a:ext cx="4115236" cy="762266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</p:spTree>
    <p:extLst>
      <p:ext uri="{BB962C8B-B14F-4D97-AF65-F5344CB8AC3E}">
        <p14:creationId xmlns:p14="http://schemas.microsoft.com/office/powerpoint/2010/main" val="3283549144"/>
      </p:ext>
    </p:extLst>
  </p:cSld>
  <p:clrMapOvr>
    <a:masterClrMapping/>
  </p:clrMapOvr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4" name="Imagen 113">
            <a:extLst>
              <a:ext uri="{FF2B5EF4-FFF2-40B4-BE49-F238E27FC236}">
                <a16:creationId xmlns:a16="http://schemas.microsoft.com/office/drawing/2014/main" id="{E2C72D66-3C05-40F4-818E-4CB8631B94FA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26633" t="9514" r="29569" b="27352"/>
          <a:stretch/>
        </p:blipFill>
        <p:spPr>
          <a:xfrm rot="16200000">
            <a:off x="2185505" y="-1998928"/>
            <a:ext cx="697876" cy="5068891"/>
          </a:xfrm>
          <a:prstGeom prst="rect">
            <a:avLst/>
          </a:prstGeom>
        </p:spPr>
      </p:pic>
      <p:sp>
        <p:nvSpPr>
          <p:cNvPr id="112" name="Rectángulo: esquinas redondeadas 111">
            <a:extLst>
              <a:ext uri="{FF2B5EF4-FFF2-40B4-BE49-F238E27FC236}">
                <a16:creationId xmlns:a16="http://schemas.microsoft.com/office/drawing/2014/main" id="{E115D612-3661-42A9-A486-91A7B88EA55F}"/>
              </a:ext>
            </a:extLst>
          </p:cNvPr>
          <p:cNvSpPr/>
          <p:nvPr/>
        </p:nvSpPr>
        <p:spPr>
          <a:xfrm>
            <a:off x="440504" y="6367648"/>
            <a:ext cx="4290148" cy="890633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110" name="Rectángulo: esquinas redondeadas 109">
            <a:extLst>
              <a:ext uri="{FF2B5EF4-FFF2-40B4-BE49-F238E27FC236}">
                <a16:creationId xmlns:a16="http://schemas.microsoft.com/office/drawing/2014/main" id="{9B78243E-FF09-471B-A928-593DCFE6BCF1}"/>
              </a:ext>
            </a:extLst>
          </p:cNvPr>
          <p:cNvSpPr/>
          <p:nvPr/>
        </p:nvSpPr>
        <p:spPr>
          <a:xfrm>
            <a:off x="440505" y="3776826"/>
            <a:ext cx="4290148" cy="1439386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84" name="Rectángulo: esquinas redondeadas 83">
            <a:extLst>
              <a:ext uri="{FF2B5EF4-FFF2-40B4-BE49-F238E27FC236}">
                <a16:creationId xmlns:a16="http://schemas.microsoft.com/office/drawing/2014/main" id="{AD7414DD-8DE6-45B8-8112-9BDDF0B186AF}"/>
              </a:ext>
            </a:extLst>
          </p:cNvPr>
          <p:cNvSpPr/>
          <p:nvPr/>
        </p:nvSpPr>
        <p:spPr>
          <a:xfrm>
            <a:off x="420001" y="1536627"/>
            <a:ext cx="4310651" cy="697874"/>
          </a:xfrm>
          <a:prstGeom prst="roundRect">
            <a:avLst>
              <a:gd name="adj" fmla="val 7492"/>
            </a:avLst>
          </a:prstGeom>
          <a:solidFill>
            <a:srgbClr val="FCEBE0"/>
          </a:solidFill>
          <a:ln w="3175">
            <a:solidFill>
              <a:srgbClr val="FFD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2" name="Rectángulo: esquinas redondeadas 1">
            <a:extLst>
              <a:ext uri="{FF2B5EF4-FFF2-40B4-BE49-F238E27FC236}">
                <a16:creationId xmlns:a16="http://schemas.microsoft.com/office/drawing/2014/main" id="{99FF4510-806D-4AC7-8D73-69B355A697B8}"/>
              </a:ext>
            </a:extLst>
          </p:cNvPr>
          <p:cNvSpPr/>
          <p:nvPr/>
        </p:nvSpPr>
        <p:spPr>
          <a:xfrm>
            <a:off x="1308997" y="1142665"/>
            <a:ext cx="1021080" cy="217998"/>
          </a:xfrm>
          <a:prstGeom prst="roundRect">
            <a:avLst>
              <a:gd name="adj" fmla="val 0"/>
            </a:avLst>
          </a:prstGeom>
          <a:noFill/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4" name="Rectángulo 3">
            <a:extLst>
              <a:ext uri="{FF2B5EF4-FFF2-40B4-BE49-F238E27FC236}">
                <a16:creationId xmlns:a16="http://schemas.microsoft.com/office/drawing/2014/main" id="{2AFB77A1-E7B9-4F47-9144-3CC7BDF7EE3D}"/>
              </a:ext>
            </a:extLst>
          </p:cNvPr>
          <p:cNvSpPr/>
          <p:nvPr/>
        </p:nvSpPr>
        <p:spPr>
          <a:xfrm>
            <a:off x="440504" y="1056234"/>
            <a:ext cx="1021080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N.º Pedido</a:t>
            </a:r>
            <a:endParaRPr lang="es-CL" dirty="0">
              <a:effectLst/>
              <a:latin typeface="Akazan Lt" panose="02000506020000020003" pitchFamily="2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5" name="Rectángulo: esquinas redondeadas 4">
            <a:extLst>
              <a:ext uri="{FF2B5EF4-FFF2-40B4-BE49-F238E27FC236}">
                <a16:creationId xmlns:a16="http://schemas.microsoft.com/office/drawing/2014/main" id="{2842A9BB-0E44-4F1E-97DD-EF7322732B51}"/>
              </a:ext>
            </a:extLst>
          </p:cNvPr>
          <p:cNvSpPr/>
          <p:nvPr/>
        </p:nvSpPr>
        <p:spPr>
          <a:xfrm>
            <a:off x="3675604" y="1142059"/>
            <a:ext cx="1021080" cy="217998"/>
          </a:xfrm>
          <a:prstGeom prst="roundRect">
            <a:avLst>
              <a:gd name="adj" fmla="val 0"/>
            </a:avLst>
          </a:prstGeom>
          <a:noFill/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6" name="Rectángulo 5">
            <a:extLst>
              <a:ext uri="{FF2B5EF4-FFF2-40B4-BE49-F238E27FC236}">
                <a16:creationId xmlns:a16="http://schemas.microsoft.com/office/drawing/2014/main" id="{7F3D37A6-278E-4B2C-8776-6E7C1A84784E}"/>
              </a:ext>
            </a:extLst>
          </p:cNvPr>
          <p:cNvSpPr/>
          <p:nvPr/>
        </p:nvSpPr>
        <p:spPr>
          <a:xfrm>
            <a:off x="3079506" y="1063864"/>
            <a:ext cx="1021080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Fecha</a:t>
            </a:r>
          </a:p>
        </p:txBody>
      </p:sp>
      <p:grpSp>
        <p:nvGrpSpPr>
          <p:cNvPr id="17" name="Grupo 16">
            <a:extLst>
              <a:ext uri="{FF2B5EF4-FFF2-40B4-BE49-F238E27FC236}">
                <a16:creationId xmlns:a16="http://schemas.microsoft.com/office/drawing/2014/main" id="{A1221EF0-FDFE-48C3-A647-6370BEFC3A9F}"/>
              </a:ext>
            </a:extLst>
          </p:cNvPr>
          <p:cNvGrpSpPr/>
          <p:nvPr/>
        </p:nvGrpSpPr>
        <p:grpSpPr>
          <a:xfrm>
            <a:off x="428996" y="1535416"/>
            <a:ext cx="4190338" cy="715275"/>
            <a:chOff x="461175" y="1120552"/>
            <a:chExt cx="4190338" cy="715275"/>
          </a:xfrm>
        </p:grpSpPr>
        <p:sp>
          <p:nvSpPr>
            <p:cNvPr id="8" name="Rectángulo 7">
              <a:extLst>
                <a:ext uri="{FF2B5EF4-FFF2-40B4-BE49-F238E27FC236}">
                  <a16:creationId xmlns:a16="http://schemas.microsoft.com/office/drawing/2014/main" id="{9A52EE84-0DE8-4F26-AD5E-3CE20593F425}"/>
                </a:ext>
              </a:extLst>
            </p:cNvPr>
            <p:cNvSpPr/>
            <p:nvPr/>
          </p:nvSpPr>
          <p:spPr>
            <a:xfrm>
              <a:off x="477077" y="1120552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Cliente: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" name="Rectángulo 8">
              <a:extLst>
                <a:ext uri="{FF2B5EF4-FFF2-40B4-BE49-F238E27FC236}">
                  <a16:creationId xmlns:a16="http://schemas.microsoft.com/office/drawing/2014/main" id="{0293D1B7-439B-4947-A5F0-41627F3784A1}"/>
                </a:ext>
              </a:extLst>
            </p:cNvPr>
            <p:cNvSpPr/>
            <p:nvPr/>
          </p:nvSpPr>
          <p:spPr>
            <a:xfrm>
              <a:off x="461175" y="1452518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Teléfono: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10" name="Rectángulo 9">
              <a:extLst>
                <a:ext uri="{FF2B5EF4-FFF2-40B4-BE49-F238E27FC236}">
                  <a16:creationId xmlns:a16="http://schemas.microsoft.com/office/drawing/2014/main" id="{18CEE0AE-BC72-4F64-89A2-783C42213717}"/>
                </a:ext>
              </a:extLst>
            </p:cNvPr>
            <p:cNvSpPr/>
            <p:nvPr/>
          </p:nvSpPr>
          <p:spPr>
            <a:xfrm>
              <a:off x="2542395" y="1460468"/>
              <a:ext cx="803083" cy="3753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Celular:</a:t>
              </a:r>
              <a:endParaRPr lang="es-CL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12" name="Conector recto 11">
              <a:extLst>
                <a:ext uri="{FF2B5EF4-FFF2-40B4-BE49-F238E27FC236}">
                  <a16:creationId xmlns:a16="http://schemas.microsoft.com/office/drawing/2014/main" id="{44FD2E21-B38E-48E6-8AF0-3E3DE6E69487}"/>
                </a:ext>
              </a:extLst>
            </p:cNvPr>
            <p:cNvCxnSpPr/>
            <p:nvPr/>
          </p:nvCxnSpPr>
          <p:spPr>
            <a:xfrm>
              <a:off x="1089328" y="1380954"/>
              <a:ext cx="3562185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Conector recto 12">
              <a:extLst>
                <a:ext uri="{FF2B5EF4-FFF2-40B4-BE49-F238E27FC236}">
                  <a16:creationId xmlns:a16="http://schemas.microsoft.com/office/drawing/2014/main" id="{FF0615F5-297B-42CC-9227-B689F664423A}"/>
                </a:ext>
              </a:extLst>
            </p:cNvPr>
            <p:cNvCxnSpPr>
              <a:cxnSpLocks/>
            </p:cNvCxnSpPr>
            <p:nvPr/>
          </p:nvCxnSpPr>
          <p:spPr>
            <a:xfrm>
              <a:off x="1194019" y="1700333"/>
              <a:ext cx="1348376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" name="Conector recto 14">
              <a:extLst>
                <a:ext uri="{FF2B5EF4-FFF2-40B4-BE49-F238E27FC236}">
                  <a16:creationId xmlns:a16="http://schemas.microsoft.com/office/drawing/2014/main" id="{BD48C7B8-5CAC-4F82-9216-C8AB344C1EF2}"/>
                </a:ext>
              </a:extLst>
            </p:cNvPr>
            <p:cNvCxnSpPr>
              <a:cxnSpLocks/>
            </p:cNvCxnSpPr>
            <p:nvPr/>
          </p:nvCxnSpPr>
          <p:spPr>
            <a:xfrm>
              <a:off x="3228230" y="1700333"/>
              <a:ext cx="1423283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7" name="Grupo 26">
            <a:extLst>
              <a:ext uri="{FF2B5EF4-FFF2-40B4-BE49-F238E27FC236}">
                <a16:creationId xmlns:a16="http://schemas.microsoft.com/office/drawing/2014/main" id="{D011FB4B-7475-4BE9-A358-6DA41A8D12AD}"/>
              </a:ext>
            </a:extLst>
          </p:cNvPr>
          <p:cNvGrpSpPr/>
          <p:nvPr/>
        </p:nvGrpSpPr>
        <p:grpSpPr>
          <a:xfrm>
            <a:off x="899417" y="2332501"/>
            <a:ext cx="3359980" cy="319046"/>
            <a:chOff x="864702" y="1908569"/>
            <a:chExt cx="3359980" cy="319046"/>
          </a:xfrm>
        </p:grpSpPr>
        <p:sp>
          <p:nvSpPr>
            <p:cNvPr id="19" name="Rectángulo: esquinas redondeadas 18">
              <a:extLst>
                <a:ext uri="{FF2B5EF4-FFF2-40B4-BE49-F238E27FC236}">
                  <a16:creationId xmlns:a16="http://schemas.microsoft.com/office/drawing/2014/main" id="{90C1F828-0023-4BD0-AE55-1A1D3BABD5CA}"/>
                </a:ext>
              </a:extLst>
            </p:cNvPr>
            <p:cNvSpPr/>
            <p:nvPr/>
          </p:nvSpPr>
          <p:spPr>
            <a:xfrm>
              <a:off x="888509" y="1931042"/>
              <a:ext cx="3336173" cy="267576"/>
            </a:xfrm>
            <a:prstGeom prst="roundRect">
              <a:avLst>
                <a:gd name="adj" fmla="val 3808"/>
              </a:avLst>
            </a:prstGeom>
            <a:solidFill>
              <a:srgbClr val="E5EBF7"/>
            </a:solidFill>
            <a:ln w="6350"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20" name="Rectángulo 19">
              <a:extLst>
                <a:ext uri="{FF2B5EF4-FFF2-40B4-BE49-F238E27FC236}">
                  <a16:creationId xmlns:a16="http://schemas.microsoft.com/office/drawing/2014/main" id="{56986F0A-658A-4DCF-8EF6-0F185C7C5060}"/>
                </a:ext>
              </a:extLst>
            </p:cNvPr>
            <p:cNvSpPr/>
            <p:nvPr/>
          </p:nvSpPr>
          <p:spPr>
            <a:xfrm>
              <a:off x="864702" y="1910995"/>
              <a:ext cx="140708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Tipo de Servicio: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21" name="Rectángulo 20">
              <a:extLst>
                <a:ext uri="{FF2B5EF4-FFF2-40B4-BE49-F238E27FC236}">
                  <a16:creationId xmlns:a16="http://schemas.microsoft.com/office/drawing/2014/main" id="{6492D76D-BD6D-4616-9DE0-599FC92A6658}"/>
                </a:ext>
              </a:extLst>
            </p:cNvPr>
            <p:cNvSpPr/>
            <p:nvPr/>
          </p:nvSpPr>
          <p:spPr>
            <a:xfrm>
              <a:off x="1993616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2" name="Rectángulo 21">
              <a:extLst>
                <a:ext uri="{FF2B5EF4-FFF2-40B4-BE49-F238E27FC236}">
                  <a16:creationId xmlns:a16="http://schemas.microsoft.com/office/drawing/2014/main" id="{BE82BD38-E445-4696-A0AB-597A418C5665}"/>
                </a:ext>
              </a:extLst>
            </p:cNvPr>
            <p:cNvSpPr/>
            <p:nvPr/>
          </p:nvSpPr>
          <p:spPr>
            <a:xfrm>
              <a:off x="2072635" y="1908569"/>
              <a:ext cx="654616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Costura</a:t>
              </a:r>
            </a:p>
          </p:txBody>
        </p:sp>
        <p:sp>
          <p:nvSpPr>
            <p:cNvPr id="23" name="Rectángulo 22">
              <a:extLst>
                <a:ext uri="{FF2B5EF4-FFF2-40B4-BE49-F238E27FC236}">
                  <a16:creationId xmlns:a16="http://schemas.microsoft.com/office/drawing/2014/main" id="{68F4B250-3831-418F-BFC4-D431DBC2CA70}"/>
                </a:ext>
              </a:extLst>
            </p:cNvPr>
            <p:cNvSpPr/>
            <p:nvPr/>
          </p:nvSpPr>
          <p:spPr>
            <a:xfrm>
              <a:off x="2660329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4" name="Rectángulo 23">
              <a:extLst>
                <a:ext uri="{FF2B5EF4-FFF2-40B4-BE49-F238E27FC236}">
                  <a16:creationId xmlns:a16="http://schemas.microsoft.com/office/drawing/2014/main" id="{4AA89D6B-DBBA-402D-AEBE-71E144A67F00}"/>
                </a:ext>
              </a:extLst>
            </p:cNvPr>
            <p:cNvSpPr/>
            <p:nvPr/>
          </p:nvSpPr>
          <p:spPr>
            <a:xfrm>
              <a:off x="2750460" y="1915094"/>
              <a:ext cx="81676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Confección</a:t>
              </a:r>
            </a:p>
          </p:txBody>
        </p:sp>
        <p:sp>
          <p:nvSpPr>
            <p:cNvPr id="25" name="Rectángulo 24">
              <a:extLst>
                <a:ext uri="{FF2B5EF4-FFF2-40B4-BE49-F238E27FC236}">
                  <a16:creationId xmlns:a16="http://schemas.microsoft.com/office/drawing/2014/main" id="{E35C0224-B0B5-4F53-8A83-F99AB3741D53}"/>
                </a:ext>
              </a:extLst>
            </p:cNvPr>
            <p:cNvSpPr/>
            <p:nvPr/>
          </p:nvSpPr>
          <p:spPr>
            <a:xfrm>
              <a:off x="3522045" y="2000787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26" name="Rectángulo 25">
              <a:extLst>
                <a:ext uri="{FF2B5EF4-FFF2-40B4-BE49-F238E27FC236}">
                  <a16:creationId xmlns:a16="http://schemas.microsoft.com/office/drawing/2014/main" id="{6D0BC1E9-E235-4F61-AC23-ACA0B4CF88CA}"/>
                </a:ext>
              </a:extLst>
            </p:cNvPr>
            <p:cNvSpPr/>
            <p:nvPr/>
          </p:nvSpPr>
          <p:spPr>
            <a:xfrm>
              <a:off x="3612029" y="1915094"/>
              <a:ext cx="552402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Otros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sp>
        <p:nvSpPr>
          <p:cNvPr id="28" name="Rectángulo 27">
            <a:extLst>
              <a:ext uri="{FF2B5EF4-FFF2-40B4-BE49-F238E27FC236}">
                <a16:creationId xmlns:a16="http://schemas.microsoft.com/office/drawing/2014/main" id="{68588BD4-AE96-4CF9-9C4B-24A6D79FE99D}"/>
              </a:ext>
            </a:extLst>
          </p:cNvPr>
          <p:cNvSpPr/>
          <p:nvPr/>
        </p:nvSpPr>
        <p:spPr>
          <a:xfrm>
            <a:off x="354701" y="2633649"/>
            <a:ext cx="2183733" cy="3753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s-CL" dirty="0"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Descripción del Servicio:</a:t>
            </a:r>
            <a:endParaRPr lang="es-CL" dirty="0">
              <a:effectLst/>
              <a:latin typeface="Akazan Lt" panose="02000506020000020003" pitchFamily="2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pic>
        <p:nvPicPr>
          <p:cNvPr id="30" name="Imagen 29">
            <a:extLst>
              <a:ext uri="{FF2B5EF4-FFF2-40B4-BE49-F238E27FC236}">
                <a16:creationId xmlns:a16="http://schemas.microsoft.com/office/drawing/2014/main" id="{3E931A31-DC47-4A40-8DA9-8FC83A9306DD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203" t="66278" r="8673" b="23449"/>
          <a:stretch/>
        </p:blipFill>
        <p:spPr>
          <a:xfrm>
            <a:off x="440505" y="2944813"/>
            <a:ext cx="4301657" cy="738769"/>
          </a:xfrm>
          <a:prstGeom prst="rect">
            <a:avLst/>
          </a:prstGeom>
        </p:spPr>
      </p:pic>
      <p:grpSp>
        <p:nvGrpSpPr>
          <p:cNvPr id="76" name="Grupo 75">
            <a:extLst>
              <a:ext uri="{FF2B5EF4-FFF2-40B4-BE49-F238E27FC236}">
                <a16:creationId xmlns:a16="http://schemas.microsoft.com/office/drawing/2014/main" id="{EBD2F4EC-A8BF-4680-A871-AD5F1ACFA33A}"/>
              </a:ext>
            </a:extLst>
          </p:cNvPr>
          <p:cNvGrpSpPr/>
          <p:nvPr/>
        </p:nvGrpSpPr>
        <p:grpSpPr>
          <a:xfrm>
            <a:off x="513147" y="3825721"/>
            <a:ext cx="4187950" cy="1277269"/>
            <a:chOff x="425691" y="4023521"/>
            <a:chExt cx="4187950" cy="1277269"/>
          </a:xfrm>
        </p:grpSpPr>
        <p:sp>
          <p:nvSpPr>
            <p:cNvPr id="39" name="Rectángulo 38">
              <a:extLst>
                <a:ext uri="{FF2B5EF4-FFF2-40B4-BE49-F238E27FC236}">
                  <a16:creationId xmlns:a16="http://schemas.microsoft.com/office/drawing/2014/main" id="{02E4A93C-8F9C-4884-B2B6-80528735D3E3}"/>
                </a:ext>
              </a:extLst>
            </p:cNvPr>
            <p:cNvSpPr/>
            <p:nvPr/>
          </p:nvSpPr>
          <p:spPr>
            <a:xfrm>
              <a:off x="425691" y="4023521"/>
              <a:ext cx="118105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Ficha de Medidas</a:t>
              </a:r>
            </a:p>
          </p:txBody>
        </p:sp>
        <p:sp>
          <p:nvSpPr>
            <p:cNvPr id="41" name="Rectángulo 40">
              <a:extLst>
                <a:ext uri="{FF2B5EF4-FFF2-40B4-BE49-F238E27FC236}">
                  <a16:creationId xmlns:a16="http://schemas.microsoft.com/office/drawing/2014/main" id="{92B9E128-7B4C-45E7-9BA8-B9EA85687B92}"/>
                </a:ext>
              </a:extLst>
            </p:cNvPr>
            <p:cNvSpPr/>
            <p:nvPr/>
          </p:nvSpPr>
          <p:spPr>
            <a:xfrm>
              <a:off x="754528" y="4254831"/>
              <a:ext cx="66475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H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ombros</a:t>
              </a:r>
            </a:p>
          </p:txBody>
        </p:sp>
        <p:grpSp>
          <p:nvGrpSpPr>
            <p:cNvPr id="53" name="Grupo 52">
              <a:extLst>
                <a:ext uri="{FF2B5EF4-FFF2-40B4-BE49-F238E27FC236}">
                  <a16:creationId xmlns:a16="http://schemas.microsoft.com/office/drawing/2014/main" id="{F280F20A-CEEA-4B75-946C-268CF551042A}"/>
                </a:ext>
              </a:extLst>
            </p:cNvPr>
            <p:cNvGrpSpPr/>
            <p:nvPr/>
          </p:nvGrpSpPr>
          <p:grpSpPr>
            <a:xfrm>
              <a:off x="499785" y="4324233"/>
              <a:ext cx="319496" cy="903494"/>
              <a:chOff x="499785" y="4324233"/>
              <a:chExt cx="319496" cy="903494"/>
            </a:xfrm>
          </p:grpSpPr>
          <p:sp>
            <p:nvSpPr>
              <p:cNvPr id="40" name="Rectángulo 39">
                <a:extLst>
                  <a:ext uri="{FF2B5EF4-FFF2-40B4-BE49-F238E27FC236}">
                    <a16:creationId xmlns:a16="http://schemas.microsoft.com/office/drawing/2014/main" id="{E47B04F6-4E0C-443A-9D7F-51CC3A6E8167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 dirty="0"/>
              </a:p>
            </p:txBody>
          </p:sp>
          <p:sp>
            <p:nvSpPr>
              <p:cNvPr id="42" name="Rectángulo 41">
                <a:extLst>
                  <a:ext uri="{FF2B5EF4-FFF2-40B4-BE49-F238E27FC236}">
                    <a16:creationId xmlns:a16="http://schemas.microsoft.com/office/drawing/2014/main" id="{E0D8D7D1-E8A9-477D-BB59-7D4037A10AD8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3" name="Rectángulo 42">
                <a:extLst>
                  <a:ext uri="{FF2B5EF4-FFF2-40B4-BE49-F238E27FC236}">
                    <a16:creationId xmlns:a16="http://schemas.microsoft.com/office/drawing/2014/main" id="{F11EEA12-BB2F-4295-96AC-15AABB2EB594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4" name="Rectángulo 43">
                <a:extLst>
                  <a:ext uri="{FF2B5EF4-FFF2-40B4-BE49-F238E27FC236}">
                    <a16:creationId xmlns:a16="http://schemas.microsoft.com/office/drawing/2014/main" id="{4CA8619C-54F1-4E1B-8AD0-2AB97850AF39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5" name="Rectángulo 44">
                <a:extLst>
                  <a:ext uri="{FF2B5EF4-FFF2-40B4-BE49-F238E27FC236}">
                    <a16:creationId xmlns:a16="http://schemas.microsoft.com/office/drawing/2014/main" id="{A892E23F-412E-4C2B-BF07-19DEFB875F6D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48" name="Rectángulo 47">
              <a:extLst>
                <a:ext uri="{FF2B5EF4-FFF2-40B4-BE49-F238E27FC236}">
                  <a16:creationId xmlns:a16="http://schemas.microsoft.com/office/drawing/2014/main" id="{F61B7A8A-9FD8-4CD0-98C1-D19A7D442815}"/>
                </a:ext>
              </a:extLst>
            </p:cNvPr>
            <p:cNvSpPr/>
            <p:nvPr/>
          </p:nvSpPr>
          <p:spPr>
            <a:xfrm>
              <a:off x="754528" y="4446790"/>
              <a:ext cx="66475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Busto</a:t>
              </a:r>
            </a:p>
          </p:txBody>
        </p:sp>
        <p:sp>
          <p:nvSpPr>
            <p:cNvPr id="49" name="Rectángulo 48">
              <a:extLst>
                <a:ext uri="{FF2B5EF4-FFF2-40B4-BE49-F238E27FC236}">
                  <a16:creationId xmlns:a16="http://schemas.microsoft.com/office/drawing/2014/main" id="{CB2C72A1-AB47-4A03-B163-24BB2C1F201C}"/>
                </a:ext>
              </a:extLst>
            </p:cNvPr>
            <p:cNvSpPr/>
            <p:nvPr/>
          </p:nvSpPr>
          <p:spPr>
            <a:xfrm>
              <a:off x="754528" y="4627222"/>
              <a:ext cx="934027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Larg</a:t>
              </a: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o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 Espalda</a:t>
              </a:r>
            </a:p>
          </p:txBody>
        </p:sp>
        <p:sp>
          <p:nvSpPr>
            <p:cNvPr id="50" name="Rectángulo 49">
              <a:extLst>
                <a:ext uri="{FF2B5EF4-FFF2-40B4-BE49-F238E27FC236}">
                  <a16:creationId xmlns:a16="http://schemas.microsoft.com/office/drawing/2014/main" id="{C5BC14CB-F47E-4D58-8F68-DDE41F381913}"/>
                </a:ext>
              </a:extLst>
            </p:cNvPr>
            <p:cNvSpPr/>
            <p:nvPr/>
          </p:nvSpPr>
          <p:spPr>
            <a:xfrm>
              <a:off x="754528" y="4819750"/>
              <a:ext cx="934027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Busto</a:t>
              </a:r>
            </a:p>
          </p:txBody>
        </p:sp>
        <p:sp>
          <p:nvSpPr>
            <p:cNvPr id="52" name="Rectángulo 51">
              <a:extLst>
                <a:ext uri="{FF2B5EF4-FFF2-40B4-BE49-F238E27FC236}">
                  <a16:creationId xmlns:a16="http://schemas.microsoft.com/office/drawing/2014/main" id="{39884370-F146-4FD9-9DE4-63D0F5CF1CFD}"/>
                </a:ext>
              </a:extLst>
            </p:cNvPr>
            <p:cNvSpPr/>
            <p:nvPr/>
          </p:nvSpPr>
          <p:spPr>
            <a:xfrm>
              <a:off x="763644" y="5019073"/>
              <a:ext cx="54205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</a:t>
              </a:r>
            </a:p>
          </p:txBody>
        </p:sp>
        <p:grpSp>
          <p:nvGrpSpPr>
            <p:cNvPr id="54" name="Grupo 53">
              <a:extLst>
                <a:ext uri="{FF2B5EF4-FFF2-40B4-BE49-F238E27FC236}">
                  <a16:creationId xmlns:a16="http://schemas.microsoft.com/office/drawing/2014/main" id="{899D3852-9FE5-4802-ABAC-63F149199D1B}"/>
                </a:ext>
              </a:extLst>
            </p:cNvPr>
            <p:cNvGrpSpPr/>
            <p:nvPr/>
          </p:nvGrpSpPr>
          <p:grpSpPr>
            <a:xfrm>
              <a:off x="1603520" y="4324233"/>
              <a:ext cx="319496" cy="903494"/>
              <a:chOff x="499785" y="4324233"/>
              <a:chExt cx="319496" cy="903494"/>
            </a:xfrm>
          </p:grpSpPr>
          <p:sp>
            <p:nvSpPr>
              <p:cNvPr id="55" name="Rectángulo 54">
                <a:extLst>
                  <a:ext uri="{FF2B5EF4-FFF2-40B4-BE49-F238E27FC236}">
                    <a16:creationId xmlns:a16="http://schemas.microsoft.com/office/drawing/2014/main" id="{B9500116-F8A0-4B60-A41D-DDA61DAD96E1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6" name="Rectángulo 55">
                <a:extLst>
                  <a:ext uri="{FF2B5EF4-FFF2-40B4-BE49-F238E27FC236}">
                    <a16:creationId xmlns:a16="http://schemas.microsoft.com/office/drawing/2014/main" id="{32936542-49CC-49B3-82EB-7BF61A120F45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7" name="Rectángulo 56">
                <a:extLst>
                  <a:ext uri="{FF2B5EF4-FFF2-40B4-BE49-F238E27FC236}">
                    <a16:creationId xmlns:a16="http://schemas.microsoft.com/office/drawing/2014/main" id="{8750774D-2064-4D64-A3A9-4DF20C839018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8" name="Rectángulo 57">
                <a:extLst>
                  <a:ext uri="{FF2B5EF4-FFF2-40B4-BE49-F238E27FC236}">
                    <a16:creationId xmlns:a16="http://schemas.microsoft.com/office/drawing/2014/main" id="{83283F80-022F-44A8-A5C5-F600B41761E0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59" name="Rectángulo 58">
                <a:extLst>
                  <a:ext uri="{FF2B5EF4-FFF2-40B4-BE49-F238E27FC236}">
                    <a16:creationId xmlns:a16="http://schemas.microsoft.com/office/drawing/2014/main" id="{B3B65F57-430F-44F5-B56A-77EC86B78C32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60" name="Rectángulo 59">
              <a:extLst>
                <a:ext uri="{FF2B5EF4-FFF2-40B4-BE49-F238E27FC236}">
                  <a16:creationId xmlns:a16="http://schemas.microsoft.com/office/drawing/2014/main" id="{6466DA8E-C652-4658-9DE6-CC4010FF4254}"/>
                </a:ext>
              </a:extLst>
            </p:cNvPr>
            <p:cNvSpPr/>
            <p:nvPr/>
          </p:nvSpPr>
          <p:spPr>
            <a:xfrm>
              <a:off x="1857045" y="4249221"/>
              <a:ext cx="140225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Frente </a:t>
              </a:r>
            </a:p>
          </p:txBody>
        </p:sp>
        <p:sp>
          <p:nvSpPr>
            <p:cNvPr id="61" name="Rectángulo 60">
              <a:extLst>
                <a:ext uri="{FF2B5EF4-FFF2-40B4-BE49-F238E27FC236}">
                  <a16:creationId xmlns:a16="http://schemas.microsoft.com/office/drawing/2014/main" id="{31371062-0AD6-4B71-A228-5A8B2CD3F31E}"/>
                </a:ext>
              </a:extLst>
            </p:cNvPr>
            <p:cNvSpPr/>
            <p:nvPr/>
          </p:nvSpPr>
          <p:spPr>
            <a:xfrm>
              <a:off x="1857045" y="4448480"/>
              <a:ext cx="1327750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</a:t>
              </a: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Cintura Costado</a:t>
              </a:r>
            </a:p>
          </p:txBody>
        </p:sp>
        <p:sp>
          <p:nvSpPr>
            <p:cNvPr id="62" name="Rectángulo 61">
              <a:extLst>
                <a:ext uri="{FF2B5EF4-FFF2-40B4-BE49-F238E27FC236}">
                  <a16:creationId xmlns:a16="http://schemas.microsoft.com/office/drawing/2014/main" id="{5A4E51EF-8D78-4EC7-9B0F-BE0BEA9BB197}"/>
                </a:ext>
              </a:extLst>
            </p:cNvPr>
            <p:cNvSpPr/>
            <p:nvPr/>
          </p:nvSpPr>
          <p:spPr>
            <a:xfrm>
              <a:off x="1867696" y="4627222"/>
              <a:ext cx="608575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Cadera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63" name="Rectángulo 62">
              <a:extLst>
                <a:ext uri="{FF2B5EF4-FFF2-40B4-BE49-F238E27FC236}">
                  <a16:creationId xmlns:a16="http://schemas.microsoft.com/office/drawing/2014/main" id="{14010947-628E-4464-9589-CBFF26BCD86C}"/>
                </a:ext>
              </a:extLst>
            </p:cNvPr>
            <p:cNvSpPr/>
            <p:nvPr/>
          </p:nvSpPr>
          <p:spPr>
            <a:xfrm>
              <a:off x="1867696" y="4813319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Altura Rodilla</a:t>
              </a:r>
            </a:p>
          </p:txBody>
        </p:sp>
        <p:sp>
          <p:nvSpPr>
            <p:cNvPr id="64" name="Rectángulo 63">
              <a:extLst>
                <a:ext uri="{FF2B5EF4-FFF2-40B4-BE49-F238E27FC236}">
                  <a16:creationId xmlns:a16="http://schemas.microsoft.com/office/drawing/2014/main" id="{B9F5A617-31DA-4B42-AA9F-20464752E28F}"/>
                </a:ext>
              </a:extLst>
            </p:cNvPr>
            <p:cNvSpPr/>
            <p:nvPr/>
          </p:nvSpPr>
          <p:spPr>
            <a:xfrm>
              <a:off x="1862655" y="5016100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Rodilla</a:t>
              </a:r>
            </a:p>
          </p:txBody>
        </p:sp>
        <p:grpSp>
          <p:nvGrpSpPr>
            <p:cNvPr id="65" name="Grupo 64">
              <a:extLst>
                <a:ext uri="{FF2B5EF4-FFF2-40B4-BE49-F238E27FC236}">
                  <a16:creationId xmlns:a16="http://schemas.microsoft.com/office/drawing/2014/main" id="{320CD5EF-93F7-494C-8D7A-6A0B8DEABED7}"/>
                </a:ext>
              </a:extLst>
            </p:cNvPr>
            <p:cNvGrpSpPr/>
            <p:nvPr/>
          </p:nvGrpSpPr>
          <p:grpSpPr>
            <a:xfrm>
              <a:off x="3122565" y="4330398"/>
              <a:ext cx="319496" cy="903494"/>
              <a:chOff x="499785" y="4324233"/>
              <a:chExt cx="319496" cy="903494"/>
            </a:xfrm>
          </p:grpSpPr>
          <p:sp>
            <p:nvSpPr>
              <p:cNvPr id="66" name="Rectángulo 65">
                <a:extLst>
                  <a:ext uri="{FF2B5EF4-FFF2-40B4-BE49-F238E27FC236}">
                    <a16:creationId xmlns:a16="http://schemas.microsoft.com/office/drawing/2014/main" id="{F5AFC7C4-3C8D-4234-9F99-591641CB149C}"/>
                  </a:ext>
                </a:extLst>
              </p:cNvPr>
              <p:cNvSpPr/>
              <p:nvPr/>
            </p:nvSpPr>
            <p:spPr>
              <a:xfrm>
                <a:off x="499785" y="432423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7" name="Rectángulo 66">
                <a:extLst>
                  <a:ext uri="{FF2B5EF4-FFF2-40B4-BE49-F238E27FC236}">
                    <a16:creationId xmlns:a16="http://schemas.microsoft.com/office/drawing/2014/main" id="{672EC4D9-7968-40EF-8E37-0AB1B0B57B4D}"/>
                  </a:ext>
                </a:extLst>
              </p:cNvPr>
              <p:cNvSpPr/>
              <p:nvPr/>
            </p:nvSpPr>
            <p:spPr>
              <a:xfrm>
                <a:off x="500033" y="4509161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8" name="Rectángulo 67">
                <a:extLst>
                  <a:ext uri="{FF2B5EF4-FFF2-40B4-BE49-F238E27FC236}">
                    <a16:creationId xmlns:a16="http://schemas.microsoft.com/office/drawing/2014/main" id="{79992F34-89A5-437A-A008-60DF00CD58FB}"/>
                  </a:ext>
                </a:extLst>
              </p:cNvPr>
              <p:cNvSpPr/>
              <p:nvPr/>
            </p:nvSpPr>
            <p:spPr>
              <a:xfrm>
                <a:off x="500033" y="4696662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9" name="Rectángulo 68">
                <a:extLst>
                  <a:ext uri="{FF2B5EF4-FFF2-40B4-BE49-F238E27FC236}">
                    <a16:creationId xmlns:a16="http://schemas.microsoft.com/office/drawing/2014/main" id="{5A44A7C8-1EF2-4BA3-A253-805C71A8205A}"/>
                  </a:ext>
                </a:extLst>
              </p:cNvPr>
              <p:cNvSpPr/>
              <p:nvPr/>
            </p:nvSpPr>
            <p:spPr>
              <a:xfrm>
                <a:off x="500033" y="488416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70" name="Rectángulo 69">
                <a:extLst>
                  <a:ext uri="{FF2B5EF4-FFF2-40B4-BE49-F238E27FC236}">
                    <a16:creationId xmlns:a16="http://schemas.microsoft.com/office/drawing/2014/main" id="{9FCEB1F4-D108-40F4-9C61-46A7811EF12A}"/>
                  </a:ext>
                </a:extLst>
              </p:cNvPr>
              <p:cNvSpPr/>
              <p:nvPr/>
            </p:nvSpPr>
            <p:spPr>
              <a:xfrm>
                <a:off x="499785" y="5086593"/>
                <a:ext cx="319248" cy="14113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  <p:sp>
          <p:nvSpPr>
            <p:cNvPr id="71" name="Rectángulo 70">
              <a:extLst>
                <a:ext uri="{FF2B5EF4-FFF2-40B4-BE49-F238E27FC236}">
                  <a16:creationId xmlns:a16="http://schemas.microsoft.com/office/drawing/2014/main" id="{7667203C-F86F-4632-8695-E8C8F777376B}"/>
                </a:ext>
              </a:extLst>
            </p:cNvPr>
            <p:cNvSpPr/>
            <p:nvPr/>
          </p:nvSpPr>
          <p:spPr>
            <a:xfrm>
              <a:off x="3391445" y="4257235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Pantalones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2" name="Rectángulo 71">
              <a:extLst>
                <a:ext uri="{FF2B5EF4-FFF2-40B4-BE49-F238E27FC236}">
                  <a16:creationId xmlns:a16="http://schemas.microsoft.com/office/drawing/2014/main" id="{58BFB19A-50EB-45F1-A3CE-85D479F6FF63}"/>
                </a:ext>
              </a:extLst>
            </p:cNvPr>
            <p:cNvSpPr/>
            <p:nvPr/>
          </p:nvSpPr>
          <p:spPr>
            <a:xfrm>
              <a:off x="3392643" y="4443247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Falda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3" name="Rectángulo 72">
              <a:extLst>
                <a:ext uri="{FF2B5EF4-FFF2-40B4-BE49-F238E27FC236}">
                  <a16:creationId xmlns:a16="http://schemas.microsoft.com/office/drawing/2014/main" id="{1D61C0AB-6E23-4955-B604-F5425931A240}"/>
                </a:ext>
              </a:extLst>
            </p:cNvPr>
            <p:cNvSpPr/>
            <p:nvPr/>
          </p:nvSpPr>
          <p:spPr>
            <a:xfrm>
              <a:off x="3388231" y="4632248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Longitud Brazos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4" name="Rectángulo 73">
              <a:extLst>
                <a:ext uri="{FF2B5EF4-FFF2-40B4-BE49-F238E27FC236}">
                  <a16:creationId xmlns:a16="http://schemas.microsoft.com/office/drawing/2014/main" id="{82FFD66E-2E43-472B-9751-82F25D60E63F}"/>
                </a:ext>
              </a:extLst>
            </p:cNvPr>
            <p:cNvSpPr/>
            <p:nvPr/>
          </p:nvSpPr>
          <p:spPr>
            <a:xfrm>
              <a:off x="3391445" y="4824776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Brazos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5" name="Rectángulo 74">
              <a:extLst>
                <a:ext uri="{FF2B5EF4-FFF2-40B4-BE49-F238E27FC236}">
                  <a16:creationId xmlns:a16="http://schemas.microsoft.com/office/drawing/2014/main" id="{567DC8AA-44AB-4858-80A5-59093DB9B205}"/>
                </a:ext>
              </a:extLst>
            </p:cNvPr>
            <p:cNvSpPr/>
            <p:nvPr/>
          </p:nvSpPr>
          <p:spPr>
            <a:xfrm>
              <a:off x="3392014" y="5019687"/>
              <a:ext cx="1220998" cy="28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2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Contorno Puños</a:t>
              </a:r>
              <a:endParaRPr lang="es-CL" sz="12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77" name="Grupo 76">
            <a:extLst>
              <a:ext uri="{FF2B5EF4-FFF2-40B4-BE49-F238E27FC236}">
                <a16:creationId xmlns:a16="http://schemas.microsoft.com/office/drawing/2014/main" id="{E1C409F8-653D-4D9B-BD5A-C6F51AAA093A}"/>
              </a:ext>
            </a:extLst>
          </p:cNvPr>
          <p:cNvGrpSpPr/>
          <p:nvPr/>
        </p:nvGrpSpPr>
        <p:grpSpPr>
          <a:xfrm>
            <a:off x="827247" y="5284367"/>
            <a:ext cx="3869438" cy="314947"/>
            <a:chOff x="846774" y="1908569"/>
            <a:chExt cx="3869438" cy="314947"/>
          </a:xfrm>
        </p:grpSpPr>
        <p:sp>
          <p:nvSpPr>
            <p:cNvPr id="78" name="Rectángulo: esquinas redondeadas 77">
              <a:extLst>
                <a:ext uri="{FF2B5EF4-FFF2-40B4-BE49-F238E27FC236}">
                  <a16:creationId xmlns:a16="http://schemas.microsoft.com/office/drawing/2014/main" id="{2060D2E5-A165-4593-B293-BEB07BBA723F}"/>
                </a:ext>
              </a:extLst>
            </p:cNvPr>
            <p:cNvSpPr/>
            <p:nvPr/>
          </p:nvSpPr>
          <p:spPr>
            <a:xfrm>
              <a:off x="888509" y="1931042"/>
              <a:ext cx="3548063" cy="267576"/>
            </a:xfrm>
            <a:prstGeom prst="roundRect">
              <a:avLst>
                <a:gd name="adj" fmla="val 3808"/>
              </a:avLst>
            </a:prstGeom>
            <a:solidFill>
              <a:srgbClr val="E5EBF7"/>
            </a:solidFill>
            <a:ln w="6350"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79" name="Rectángulo 78">
              <a:extLst>
                <a:ext uri="{FF2B5EF4-FFF2-40B4-BE49-F238E27FC236}">
                  <a16:creationId xmlns:a16="http://schemas.microsoft.com/office/drawing/2014/main" id="{E7877A37-7626-4D32-BC91-E7815A0457B0}"/>
                </a:ext>
              </a:extLst>
            </p:cNvPr>
            <p:cNvSpPr/>
            <p:nvPr/>
          </p:nvSpPr>
          <p:spPr>
            <a:xfrm>
              <a:off x="846774" y="1910995"/>
              <a:ext cx="1407084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Material Utilizado</a:t>
              </a:r>
            </a:p>
          </p:txBody>
        </p:sp>
        <p:sp>
          <p:nvSpPr>
            <p:cNvPr id="80" name="Rectángulo 79">
              <a:extLst>
                <a:ext uri="{FF2B5EF4-FFF2-40B4-BE49-F238E27FC236}">
                  <a16:creationId xmlns:a16="http://schemas.microsoft.com/office/drawing/2014/main" id="{EED52FFC-D234-4972-9362-CCA8BD8E1E1D}"/>
                </a:ext>
              </a:extLst>
            </p:cNvPr>
            <p:cNvSpPr/>
            <p:nvPr/>
          </p:nvSpPr>
          <p:spPr>
            <a:xfrm>
              <a:off x="1951784" y="1999366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81" name="Rectángulo 80">
              <a:extLst>
                <a:ext uri="{FF2B5EF4-FFF2-40B4-BE49-F238E27FC236}">
                  <a16:creationId xmlns:a16="http://schemas.microsoft.com/office/drawing/2014/main" id="{810D7B33-A378-48EE-81DB-D80ABF08CAFF}"/>
                </a:ext>
              </a:extLst>
            </p:cNvPr>
            <p:cNvSpPr/>
            <p:nvPr/>
          </p:nvSpPr>
          <p:spPr>
            <a:xfrm>
              <a:off x="2018850" y="1908569"/>
              <a:ext cx="1230415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Traído por cliente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82" name="Rectángulo 81">
              <a:extLst>
                <a:ext uri="{FF2B5EF4-FFF2-40B4-BE49-F238E27FC236}">
                  <a16:creationId xmlns:a16="http://schemas.microsoft.com/office/drawing/2014/main" id="{C6BA340D-8998-4AB9-89C7-B008C984CE74}"/>
                </a:ext>
              </a:extLst>
            </p:cNvPr>
            <p:cNvSpPr/>
            <p:nvPr/>
          </p:nvSpPr>
          <p:spPr>
            <a:xfrm>
              <a:off x="3114635" y="2000787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85" name="Rectángulo 84">
              <a:extLst>
                <a:ext uri="{FF2B5EF4-FFF2-40B4-BE49-F238E27FC236}">
                  <a16:creationId xmlns:a16="http://schemas.microsoft.com/office/drawing/2014/main" id="{E804BDC5-B8E3-4BEE-B9A1-7A7F9FE1772F}"/>
                </a:ext>
              </a:extLst>
            </p:cNvPr>
            <p:cNvSpPr/>
            <p:nvPr/>
          </p:nvSpPr>
          <p:spPr>
            <a:xfrm>
              <a:off x="3194974" y="1908569"/>
              <a:ext cx="152123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Comprado por uno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pic>
        <p:nvPicPr>
          <p:cNvPr id="86" name="Imagen 85">
            <a:extLst>
              <a:ext uri="{FF2B5EF4-FFF2-40B4-BE49-F238E27FC236}">
                <a16:creationId xmlns:a16="http://schemas.microsoft.com/office/drawing/2014/main" id="{5E40D706-1789-41B8-8B26-B918DFB9E15B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203" t="66278" r="8673" b="23356"/>
          <a:stretch/>
        </p:blipFill>
        <p:spPr>
          <a:xfrm>
            <a:off x="420002" y="5572807"/>
            <a:ext cx="4301657" cy="745544"/>
          </a:xfrm>
          <a:prstGeom prst="rect">
            <a:avLst/>
          </a:prstGeom>
        </p:spPr>
      </p:pic>
      <p:grpSp>
        <p:nvGrpSpPr>
          <p:cNvPr id="99" name="Grupo 98">
            <a:extLst>
              <a:ext uri="{FF2B5EF4-FFF2-40B4-BE49-F238E27FC236}">
                <a16:creationId xmlns:a16="http://schemas.microsoft.com/office/drawing/2014/main" id="{A495B0AB-2D8A-4029-A820-29583E476264}"/>
              </a:ext>
            </a:extLst>
          </p:cNvPr>
          <p:cNvGrpSpPr/>
          <p:nvPr/>
        </p:nvGrpSpPr>
        <p:grpSpPr>
          <a:xfrm>
            <a:off x="513886" y="6402346"/>
            <a:ext cx="4328637" cy="751470"/>
            <a:chOff x="507023" y="6357999"/>
            <a:chExt cx="4328637" cy="751470"/>
          </a:xfrm>
        </p:grpSpPr>
        <p:sp>
          <p:nvSpPr>
            <p:cNvPr id="88" name="Rectángulo 87">
              <a:extLst>
                <a:ext uri="{FF2B5EF4-FFF2-40B4-BE49-F238E27FC236}">
                  <a16:creationId xmlns:a16="http://schemas.microsoft.com/office/drawing/2014/main" id="{CABB359B-7FAA-4851-BFBB-C7E16CD1F9CA}"/>
                </a:ext>
              </a:extLst>
            </p:cNvPr>
            <p:cNvSpPr/>
            <p:nvPr/>
          </p:nvSpPr>
          <p:spPr>
            <a:xfrm>
              <a:off x="507023" y="6357999"/>
              <a:ext cx="1590222" cy="34394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6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Formas de Pago</a:t>
              </a:r>
              <a:endParaRPr lang="es-CL" sz="16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89" name="Rectángulo 88">
              <a:extLst>
                <a:ext uri="{FF2B5EF4-FFF2-40B4-BE49-F238E27FC236}">
                  <a16:creationId xmlns:a16="http://schemas.microsoft.com/office/drawing/2014/main" id="{5C3FB13F-67AB-4E67-B8DB-16F6AEF462D6}"/>
                </a:ext>
              </a:extLst>
            </p:cNvPr>
            <p:cNvSpPr/>
            <p:nvPr/>
          </p:nvSpPr>
          <p:spPr>
            <a:xfrm>
              <a:off x="508665" y="6755574"/>
              <a:ext cx="1181058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Total a Pagar: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90" name="Conector recto 89">
              <a:extLst>
                <a:ext uri="{FF2B5EF4-FFF2-40B4-BE49-F238E27FC236}">
                  <a16:creationId xmlns:a16="http://schemas.microsoft.com/office/drawing/2014/main" id="{E991F5D5-602F-41C6-A05E-4F641BA735F5}"/>
                </a:ext>
              </a:extLst>
            </p:cNvPr>
            <p:cNvCxnSpPr>
              <a:cxnSpLocks/>
            </p:cNvCxnSpPr>
            <p:nvPr/>
          </p:nvCxnSpPr>
          <p:spPr>
            <a:xfrm>
              <a:off x="1405339" y="6956676"/>
              <a:ext cx="1125661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3" name="Rectángulo 92">
              <a:extLst>
                <a:ext uri="{FF2B5EF4-FFF2-40B4-BE49-F238E27FC236}">
                  <a16:creationId xmlns:a16="http://schemas.microsoft.com/office/drawing/2014/main" id="{6EBF0BAA-1830-4082-9014-C97DF0F57357}"/>
                </a:ext>
              </a:extLst>
            </p:cNvPr>
            <p:cNvSpPr/>
            <p:nvPr/>
          </p:nvSpPr>
          <p:spPr>
            <a:xfrm>
              <a:off x="2618328" y="6480608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94" name="Rectángulo 93">
              <a:extLst>
                <a:ext uri="{FF2B5EF4-FFF2-40B4-BE49-F238E27FC236}">
                  <a16:creationId xmlns:a16="http://schemas.microsoft.com/office/drawing/2014/main" id="{6B27A875-5C49-4CE4-884A-53A0A9CD71C2}"/>
                </a:ext>
              </a:extLst>
            </p:cNvPr>
            <p:cNvSpPr/>
            <p:nvPr/>
          </p:nvSpPr>
          <p:spPr>
            <a:xfrm>
              <a:off x="2698547" y="6392360"/>
              <a:ext cx="213711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effectLst/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50% Adel</a:t>
              </a: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anto / 50% Entrega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5" name="Rectángulo 94">
              <a:extLst>
                <a:ext uri="{FF2B5EF4-FFF2-40B4-BE49-F238E27FC236}">
                  <a16:creationId xmlns:a16="http://schemas.microsoft.com/office/drawing/2014/main" id="{796D9CDE-CE6A-44BC-B977-018DBDB7ADB1}"/>
                </a:ext>
              </a:extLst>
            </p:cNvPr>
            <p:cNvSpPr/>
            <p:nvPr/>
          </p:nvSpPr>
          <p:spPr>
            <a:xfrm>
              <a:off x="2618327" y="6671604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  <p:sp>
          <p:nvSpPr>
            <p:cNvPr id="96" name="Rectángulo 95">
              <a:extLst>
                <a:ext uri="{FF2B5EF4-FFF2-40B4-BE49-F238E27FC236}">
                  <a16:creationId xmlns:a16="http://schemas.microsoft.com/office/drawing/2014/main" id="{E1A9C05A-E9F5-40BA-9B89-F4925868A6E2}"/>
                </a:ext>
              </a:extLst>
            </p:cNvPr>
            <p:cNvSpPr/>
            <p:nvPr/>
          </p:nvSpPr>
          <p:spPr>
            <a:xfrm>
              <a:off x="2698547" y="6590190"/>
              <a:ext cx="125637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Tarjeta de Crédito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7" name="Rectángulo 96">
              <a:extLst>
                <a:ext uri="{FF2B5EF4-FFF2-40B4-BE49-F238E27FC236}">
                  <a16:creationId xmlns:a16="http://schemas.microsoft.com/office/drawing/2014/main" id="{FDB9D3DA-79A0-4743-B169-42B0206C7917}"/>
                </a:ext>
              </a:extLst>
            </p:cNvPr>
            <p:cNvSpPr/>
            <p:nvPr/>
          </p:nvSpPr>
          <p:spPr>
            <a:xfrm>
              <a:off x="2734595" y="6796948"/>
              <a:ext cx="1256373" cy="3125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07000"/>
                </a:lnSpc>
                <a:spcAft>
                  <a:spcPts val="800"/>
                </a:spcAft>
              </a:pPr>
              <a:r>
                <a:rPr lang="es-CL" sz="1400" dirty="0">
                  <a:latin typeface="Akazan Lt" panose="02000506020000020003" pitchFamily="2" charset="0"/>
                  <a:ea typeface="Calibri" panose="020F0502020204030204" pitchFamily="34" charset="0"/>
                  <a:cs typeface="Times New Roman" panose="02020603050405020304" pitchFamily="18" charset="0"/>
                </a:rPr>
                <a:t>Pago Completo</a:t>
              </a:r>
              <a:endParaRPr lang="es-CL" sz="1400" dirty="0">
                <a:effectLst/>
                <a:latin typeface="Akazan Lt" panose="02000506020000020003" pitchFamily="2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8" name="Rectángulo 97">
              <a:extLst>
                <a:ext uri="{FF2B5EF4-FFF2-40B4-BE49-F238E27FC236}">
                  <a16:creationId xmlns:a16="http://schemas.microsoft.com/office/drawing/2014/main" id="{C23ACB03-E850-4859-963B-A4D496E13724}"/>
                </a:ext>
              </a:extLst>
            </p:cNvPr>
            <p:cNvSpPr/>
            <p:nvPr/>
          </p:nvSpPr>
          <p:spPr>
            <a:xfrm>
              <a:off x="2618327" y="6872424"/>
              <a:ext cx="136775" cy="14113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dirty="0"/>
            </a:p>
          </p:txBody>
        </p:sp>
      </p:grpSp>
      <p:sp>
        <p:nvSpPr>
          <p:cNvPr id="83" name="Rectángulo 82">
            <a:extLst>
              <a:ext uri="{FF2B5EF4-FFF2-40B4-BE49-F238E27FC236}">
                <a16:creationId xmlns:a16="http://schemas.microsoft.com/office/drawing/2014/main" id="{FF1B5714-D46E-4962-9BD8-8C3EB344E93F}"/>
              </a:ext>
            </a:extLst>
          </p:cNvPr>
          <p:cNvSpPr/>
          <p:nvPr/>
        </p:nvSpPr>
        <p:spPr>
          <a:xfrm>
            <a:off x="551357" y="63750"/>
            <a:ext cx="4148168" cy="107830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07000"/>
              </a:lnSpc>
              <a:spcAft>
                <a:spcPts val="726"/>
              </a:spcAft>
            </a:pPr>
            <a:r>
              <a:rPr lang="es-CL" sz="5988" dirty="0">
                <a:solidFill>
                  <a:schemeClr val="bg1"/>
                </a:solidFill>
                <a:latin typeface="Angelface" pitchFamily="50" charset="0"/>
                <a:ea typeface="Calibri" panose="020F0502020204030204" pitchFamily="34" charset="0"/>
                <a:cs typeface="Times New Roman" panose="02020603050405020304" pitchFamily="18" charset="0"/>
              </a:rPr>
              <a:t>Ordenes de Venta</a:t>
            </a:r>
            <a:endParaRPr lang="es-CL" sz="6532" dirty="0">
              <a:solidFill>
                <a:schemeClr val="bg1"/>
              </a:solidFill>
              <a:latin typeface="Angelface" pitchFamily="50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101" name="Rectángulo: esquinas redondeadas 100">
            <a:extLst>
              <a:ext uri="{FF2B5EF4-FFF2-40B4-BE49-F238E27FC236}">
                <a16:creationId xmlns:a16="http://schemas.microsoft.com/office/drawing/2014/main" id="{0A155951-9671-4EA6-9BA5-4894C98CB333}"/>
              </a:ext>
            </a:extLst>
          </p:cNvPr>
          <p:cNvSpPr/>
          <p:nvPr/>
        </p:nvSpPr>
        <p:spPr>
          <a:xfrm>
            <a:off x="473237" y="1582469"/>
            <a:ext cx="4223447" cy="604994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111" name="Rectángulo: esquinas redondeadas 110">
            <a:extLst>
              <a:ext uri="{FF2B5EF4-FFF2-40B4-BE49-F238E27FC236}">
                <a16:creationId xmlns:a16="http://schemas.microsoft.com/office/drawing/2014/main" id="{2F0F5CEE-A183-4B39-8715-F1C8F735566B}"/>
              </a:ext>
            </a:extLst>
          </p:cNvPr>
          <p:cNvSpPr/>
          <p:nvPr/>
        </p:nvSpPr>
        <p:spPr>
          <a:xfrm>
            <a:off x="524368" y="3850804"/>
            <a:ext cx="4115236" cy="1279658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113" name="Rectángulo: esquinas redondeadas 112">
            <a:extLst>
              <a:ext uri="{FF2B5EF4-FFF2-40B4-BE49-F238E27FC236}">
                <a16:creationId xmlns:a16="http://schemas.microsoft.com/office/drawing/2014/main" id="{907035ED-50C6-4207-BD92-D5027B05F656}"/>
              </a:ext>
            </a:extLst>
          </p:cNvPr>
          <p:cNvSpPr/>
          <p:nvPr/>
        </p:nvSpPr>
        <p:spPr>
          <a:xfrm>
            <a:off x="521789" y="6431097"/>
            <a:ext cx="4115236" cy="762266"/>
          </a:xfrm>
          <a:prstGeom prst="roundRect">
            <a:avLst>
              <a:gd name="adj" fmla="val 6410"/>
            </a:avLst>
          </a:prstGeom>
          <a:noFill/>
          <a:ln w="9525">
            <a:solidFill>
              <a:srgbClr val="FF97AD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</p:spTree>
    <p:extLst>
      <p:ext uri="{BB962C8B-B14F-4D97-AF65-F5344CB8AC3E}">
        <p14:creationId xmlns:p14="http://schemas.microsoft.com/office/powerpoint/2010/main" val="1543538818"/>
      </p:ext>
    </p:extLst>
  </p:cSld>
  <p:clrMapOvr>
    <a:masterClrMapping/>
  </p:clrMapOvr>
</p:sld>
</file>

<file path=ppt/theme/theme1.xml><?xml version="1.0" encoding="utf-8"?>
<a:theme xmlns:a="http://schemas.openxmlformats.org/drawingml/2006/main" name="Tema de Offic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Tema de Offic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2013</TotalTime>
  <Words>19750</Words>
  <Application>Microsoft Office PowerPoint</Application>
  <PresentationFormat>Personalizado</PresentationFormat>
  <Paragraphs>10610</Paragraphs>
  <Slides>394</Slides>
  <Notes>1</Notes>
  <HiddenSlides>0</HiddenSlides>
  <MMClips>0</MMClips>
  <ScaleCrop>false</ScaleCrop>
  <HeadingPairs>
    <vt:vector size="6" baseType="variant">
      <vt:variant>
        <vt:lpstr>Fuentes usadas</vt:lpstr>
      </vt:variant>
      <vt:variant>
        <vt:i4>16</vt:i4>
      </vt:variant>
      <vt:variant>
        <vt:lpstr>Tema</vt:lpstr>
      </vt:variant>
      <vt:variant>
        <vt:i4>1</vt:i4>
      </vt:variant>
      <vt:variant>
        <vt:lpstr>Títulos de diapositiva</vt:lpstr>
      </vt:variant>
      <vt:variant>
        <vt:i4>394</vt:i4>
      </vt:variant>
    </vt:vector>
  </HeadingPairs>
  <TitlesOfParts>
    <vt:vector size="411" baseType="lpstr">
      <vt:lpstr>Akazan Lt</vt:lpstr>
      <vt:lpstr>Amanda</vt:lpstr>
      <vt:lpstr>Angelface</vt:lpstr>
      <vt:lpstr>Arial</vt:lpstr>
      <vt:lpstr>August Script Bold free</vt:lpstr>
      <vt:lpstr>Ayunindra Font</vt:lpstr>
      <vt:lpstr>Calibri</vt:lpstr>
      <vt:lpstr>Calibri Light</vt:lpstr>
      <vt:lpstr>Fall is Coming</vt:lpstr>
      <vt:lpstr>Macchiato_Font Medium</vt:lpstr>
      <vt:lpstr>Please write me a song</vt:lpstr>
      <vt:lpstr>SF Foxboro Script</vt:lpstr>
      <vt:lpstr>that i love you</vt:lpstr>
      <vt:lpstr>The Sunset</vt:lpstr>
      <vt:lpstr>Times New Roman</vt:lpstr>
      <vt:lpstr>Xiomara</vt:lpstr>
      <vt:lpstr>Tema de Office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Presentación de PowerPoint</dc:title>
  <dc:creator>gabriela diaz</dc:creator>
  <cp:lastModifiedBy>SOLANGE</cp:lastModifiedBy>
  <cp:revision>49</cp:revision>
  <cp:lastPrinted>2020-09-27T05:54:42Z</cp:lastPrinted>
  <dcterms:created xsi:type="dcterms:W3CDTF">2020-09-24T23:47:21Z</dcterms:created>
  <dcterms:modified xsi:type="dcterms:W3CDTF">2021-08-11T02:32:59Z</dcterms:modified>
</cp:coreProperties>
</file>